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3:47:42.8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B056E80-C1D6-4EDB-945C-06703D189016}" emma:medium="tactile" emma:mode="ink">
          <msink:context xmlns:msink="http://schemas.microsoft.com/ink/2010/main" type="writingRegion" rotatedBoundingBox="426,893 20469,-521 21286,11051 1243,12466"/>
        </emma:interpretation>
      </emma:emma>
    </inkml:annotationXML>
    <inkml:traceGroup>
      <inkml:annotationXML>
        <emma:emma xmlns:emma="http://www.w3.org/2003/04/emma" version="1.0">
          <emma:interpretation id="{3DD487B8-8DA5-4E23-90ED-F75D7D2D1115}" emma:medium="tactile" emma:mode="ink">
            <msink:context xmlns:msink="http://schemas.microsoft.com/ink/2010/main" type="paragraph" rotatedBoundingBox="1403,794 18892,-27 18977,1783 1488,26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895C8E-74CA-4A11-8AE0-07DB3CDAEBFB}" emma:medium="tactile" emma:mode="ink">
              <msink:context xmlns:msink="http://schemas.microsoft.com/ink/2010/main" type="line" rotatedBoundingBox="1403,794 18892,-27 18977,1783 1488,2605"/>
            </emma:interpretation>
          </emma:emma>
        </inkml:annotationXML>
        <inkml:traceGroup>
          <inkml:annotationXML>
            <emma:emma xmlns:emma="http://www.w3.org/2003/04/emma" version="1.0">
              <emma:interpretation id="{65A42D24-D461-4041-9E60-6333B1ECFD52}" emma:medium="tactile" emma:mode="ink">
                <msink:context xmlns:msink="http://schemas.microsoft.com/ink/2010/main" type="inkWord" rotatedBoundingBox="1403,794 4107,667 4182,2268 1478,2395"/>
              </emma:interpretation>
              <emma:one-of disjunction-type="recognition" id="oneOf0">
                <emma:interpretation id="interp0" emma:lang="en-IN" emma:confidence="0">
                  <emma:literal>what</emma:literal>
                </emma:interpretation>
                <emma:interpretation id="interp1" emma:lang="en-IN" emma:confidence="0">
                  <emma:literal>What</emma:literal>
                </emma:interpretation>
                <emma:interpretation id="interp2" emma:lang="en-IN" emma:confidence="0">
                  <emma:literal>what.</emma:literal>
                </emma:interpretation>
                <emma:interpretation id="interp3" emma:lang="en-IN" emma:confidence="0">
                  <emma:literal>what,</emma:literal>
                </emma:interpretation>
                <emma:interpretation id="interp4" emma:lang="en-IN" emma:confidence="0">
                  <emma:literal>whet</emma:literal>
                </emma:interpretation>
              </emma:one-of>
            </emma:emma>
          </inkml:annotationXML>
          <inkml:trace contextRef="#ctx0" brushRef="#br0">40 989 0 0,'0'0'0'15,"0"0"0"-15,0 0 0 0,0 0 0 0,0 0 22 16,20-160 200-16,-15 136-4 0,-1 0-16 16,4 2-13-16,-4 0-25 0,4 2-23 0,-4 3-24 15,4 2-19-15,-4 3-10 0,-2 1-3 0,3 5 3 16,-4 0 7-16,-1 4 10 0,2 1 1 0,-2 1-6 15,0 0-17-15,0 0-23 0,0 0-27 0,0 0-23 16,0 9-10-16,0 4-3 0,-7 10 4 16,3 6 8-16,-1 11 0 0,-3 3-1 0,-2 4-4 15,6 1-1-15,-5 2-2 0,5 6 1 0,-6 3 1 16,5 2-1-16,-6 2 1 0,6-2-1 0,-3-2 1 16,3-3-2-16,-2-2 1 0,1-5-2 15,1-4-2-15,5-8 0 0,0-5-4 0,0-8 1 16,5-2 1-16,1-7 1 0,1-5 6 0,-1-4 7 15,4-4 13-15,0-2 23 0,4-5 13 0,-1-10 4 16,3-8-5-16,0-4-18 0,7-8-13 16,-5-2-8-16,4-6-5 0,1-2-4 0,-4-4 2 15,2 2-2-15,-2-2 0 0,1 1 0 0,-2 2-2 16,-2 1-2-16,0 4-2 0,1 4-1 16,-2 8-4-16,-3 4 1 0,-4 8 1 0,2 5-4 15,-8 6-2-15,4 3-5 0,-6 3-9 0,1 0-13 16,0 4 11-16,1 7 10 0,-1 3 12 0,0 8 18 15,2 3-6-15,1 1-3 0,-3 4-3 0,1 2 0 16,-1-1-3-16,0 1-2 0,1-3-3 16,4-3-2-16,0-4-2 0,3-5-3 0,2 0 3 15,-2-5-2-15,9-4 1 0,-2-2 3 0,3-6 2 16,3 0 5-16,5-8 5 0,3-5 0 0,5-5 0 16,-5-4-6-16,7-2-2 0,-7-3-1 0,4-1-3 15,-9-3 1-15,-6 2-2 0,-1-3-1 16,-12 1 1-16,-3 0 2 0,-3-1-2 0,-3-2 2 15,-7 1-2-15,-5 2-2 0,-1-1 1 0,-6 5 0 16,2 4 1-16,-3 5 0 0,-1 3 1 16,5 3 0-16,-3 3 0 0,6 2-3 0,1 2-1 15,4 2 0-15,2 2-1 0,6-1-6 0,2 2-23 16,1-1-33-16,0 1-25 0,1-3 8 0,10-3 26 16,2-3 31-16,5-4 29 0,8-2 1 15,8-4 0-15,-1-2 2 0,6-1 0 0,7-2-1 16,-3-1 1-16,1-2-1 0,4-1 1 0,-3-2 1 15,2-2 2-15,-6 1 1 0,-1-4 2 0,-3 1 5 16,-7 0 1-16,-1-3 6 0,-5-2 5 0,-4 3-1 16,-7-5 1-16,-7 3-3 0,-4 2-2 15,-2 5 1-15,-1 4 1 0,-6 4 3 0,-2 7 1 16,-3 4-2-16,-2 4-3 0,4 2-5 0,-2 4-10 16,2 2-5-16,-2 0-13 0,0 6-11 0,0 7-10 15,-1 7-6-15,-1 9 0 0,-1 7 7 0,2 9 3 16,-4 7 6-16,2 7 2 0,1 3 6 15,2 2 4-15,-1 4 6 0,4 0 4 0,-8 2 3 16,4 0 0-16,0 1-1 0,-1-4 1 0,5 0 1 16,-5-6 0-16,4-4-2 0,-2-6 0 15,1-5 0-15,6-6-4 0,-2-9 0 0,6-6-7 16,-1-9-9-16,2-7-1 0,0-6 5 0,0-3 19 16,0 0 27-16,0-3 18 0,2-9-1 15,6-7-8-15,-2-6-18 0,6-7-11 0,2-3-1 16,-2 0-4-16,0-1 1 0,0 2-3 0,0 0 0 15,0 5-4-15,-4 2-2 0,4 7-2 0,-1 4-8 16,-3 6-3-16,-3 2-8 0,3 5-7 0,-2 3 2 16,3 0 2-16,-2 3 10 0,4 6 8 15,2 1 8-15,-1 5 4 0,-1 0 2 0,1 2 1 16,-4 1-3-16,3-1 0 0,1-3-2 0,-2 1-1 16,2-1 1-16,1-1-4 0,1-4 0 0,2 0 1 15,10-5 2-15,1-2 1 0,3-2 2 0,8-5 0 16,5-6 1-16,1-3-1 0,-1-2 3 15,4-3-1-15,-4-2 0 0,-3 3 5 0,-2-4-3 16,-9 1 4-16,-2-1 5 0,-6-3-1 0,-6 2 3 16,-3-2 1-16,-6-2-1 0,0 0 0 0,-6 2 0 15,0 1 0-15,0 4-3 0,-8 2 5 16,-1 5-3-16,1 3-3 0,-4 4-5 0,-2 3-9 16,0 3-10-16,-5 0-8 0,3 7-1 0,-2 5-6 15,-4 4 1-15,-1 4 5 0,4 2-3 16,-4 4 8-16,7 0 1 0,0 3-3 0,3-2-1 15,2-1-6-15,1-3-6 0,2 0-5 0,4-3 2 16,3-3-6-16,1-2-3 0,0-3-1 16,9-4 2-16,-3-2 17 0,6-4 16 0,0-2 14 15,3 0 10-15,-1-8 0 0,7 0-1 0,-5-4-1 16,-2-2 0-16,0 2-6 0,-1 0 1 0,-1 2 1 16,-6 2 1-16,-2 3 9 0,-3 2 7 0,0 1 4 15,-1 2-5-15,0 0-10 0,0 0-14 0,0 0-18 16,0 5-2-16,0 2-1 0,0 5 6 15,0 1 7-15,0 1-1 0,0 1-6 0,0-3-6 16,0-1-4-16,4-2-4 0,4 0 5 0,3-2 10 16,3-1 12-16,2-5 12 0,1-1 8 0,7 0 5 15,2-4-1-15,1-6-3 0,-1-3-3 16,1-2-3-16,1-6-1 0,0-1 1 0,-1-2 0 16,-3-6 1-16,-1 0 2 0,-1-2-3 0,-6-4 3 15,-1 1-2-15,-2-1-2 0,-1-2 1 0,-1-3-4 16,-5-2-4-16,5-1 0 0,-5-2-1 15,0-1-2-15,-3 1 1 0,4-2-1 0,-6 3-3 16,0-2 5-16,-1 7-3 0,0 6 1 0,0 4 5 16,0 8 0-16,-5 4 4 0,0 4 4 15,2 6 2-15,-2-1-4 0,-1 6-2 0,5 1-5 16,-2 1-9-16,2 1-6 0,-2 0-19 0,-1 3-15 16,3 9-5-16,-5 11 0 0,-2 10 15 0,-2 9 14 15,2 13 8-15,-5 7 10 0,1 5 8 0,0 3 6 16,-1 1 3-16,0 4 0 0,0 0-4 0,1-2-3 15,2 0-4-15,4-4-2 0,0-5-1 16,4-10-3-16,2-5-2 0,0-8-3 0,11-7 1 16,1-5-1-16,1-4 4 0,2-4-2 0,1-6 1 15,3-6 3-15,-1-2-1 0,0-7 6 0,4 0 0 16,2-12-4-16,1-4-22 0,2-7-42 16,1-6-88-16,0-3-212 0,-6 6-383 0,-10 10-602 0</inkml:trace>
          <inkml:trace contextRef="#ctx0" brushRef="#br0" timeOffset="150.9764">2064 787 1374 0,'0'0'302'16,"0"0"-134"-16,0 0-121 0,0 0-34 0,0 0 13 16,0 0 10-16,0 0-3 0,0 0-8 0,184-108-8 15,-125 79-5-15,13-2-3 0,9-1-32 0,3 2-167 16,-17 8-505-16,-17 7-459 0</inkml:trace>
        </inkml:traceGroup>
        <inkml:traceGroup>
          <inkml:annotationXML>
            <emma:emma xmlns:emma="http://www.w3.org/2003/04/emma" version="1.0">
              <emma:interpretation id="{54BCAA90-E11A-44DB-BD9F-61CAB648F2A3}" emma:medium="tactile" emma:mode="ink">
                <msink:context xmlns:msink="http://schemas.microsoft.com/ink/2010/main" type="inkWord" rotatedBoundingBox="5406,1163 6197,1126 6234,1924 5444,1962"/>
              </emma:interpretation>
              <emma:one-of disjunction-type="recognition" id="oneOf1">
                <emma:interpretation id="interp5" emma:lang="en-IN" emma:confidence="0">
                  <emma:literal>is</emma:literal>
                </emma:interpretation>
                <emma:interpretation id="interp6" emma:lang="en-IN" emma:confidence="0">
                  <emma:literal>us</emma:literal>
                </emma:interpretation>
                <emma:interpretation id="interp7" emma:lang="en-IN" emma:confidence="0">
                  <emma:literal>ts</emma:literal>
                </emma:interpretation>
                <emma:interpretation id="interp8" emma:lang="en-IN" emma:confidence="0">
                  <emma:literal>ls</emma:literal>
                </emma:interpretation>
                <emma:interpretation id="interp9" emma:lang="en-IN" emma:confidence="0">
                  <emma:literal>es</emma:literal>
                </emma:interpretation>
              </emma:one-of>
            </emma:emma>
          </inkml:annotationXML>
          <inkml:trace contextRef="#ctx0" brushRef="#br0" timeOffset="885.7897">3970 1228 365 0,'0'0'51'0,"0"0"-87"0,0 0-14 16,0 0 82-16,0 0 110 0,0 0 38 0,0 0 5 16,0 0-26-16,0 0-35 0,0 0-32 0,0 0-22 15,0 0-14-15,165-120-11 0,-145 91 3 0,0 2-4 16,-4-3 4-16,0 0-1 0,-1 2-1 0,-6-3 4 16,3 3 0-16,-2 0 8 0,-6 1-6 15,4-1-6-15,-6 4-2 0,1 0-8 0,-3 3-2 16,3 5-5-16,-3 3-3 0,0 7 2 0,0 3 1 15,0 3-4-15,0 0-9 0,0 2-14 0,-4 8-12 16,-3 7-2-16,-2 4 6 0,-4 4 4 16,0 4 6-16,0 5-1 0,-2-3 0 0,2 3-1 15,0-4 0-15,3 2-3 0,2-4 0 0,1 1 0 16,2-5-5-16,3-4 0 0,0-3-6 16,2-4-4-16,0-3 5 0,5-4 5 0,3-4 16 15,0-2 14-15,4 0 9 0,-1-1 7 0,6-10 4 16,-1-1-4-16,3-4-2 0,3-3-7 15,-1-2-3-15,-2-3-2 0,4 0-6 0,-5-3 1 16,1 0-2-16,-3-2-2 0,-1 0 2 0,-2-1-5 16,-1-1 0-16,-1 2-2 0,-3 3 1 0,0 0-2 15,-1 3 0-15,-2 5 1 0,-3 7-2 16,-1 2 3-16,-1 3-2 0,0 3-6 0,0 1-10 0,3 2-21 16,-2 0-20-16,0 0-8 0,6 8 10 0,1 4 13 15,2 2 21-15,4 4 8 0,4 5 0 16,0 0 5-16,4 0 0 0,-1 0 0 0,4 5 3 15,-3-4-5-15,2 0 1 0,-3-1 0 0,-1-2 2 16,-3-1 2-16,-1 0 1 0,-4-1 5 16,-2-3 2-16,-2-1 8 0,-7-1 10 0,-1-2 11 15,-1-2 0-15,-11 2-1 0,-7-2-13 0,-3 1-17 16,-8-4-8-16,-5-1-21 0,-3-4-20 0,-2-2-38 16,1-3-59-16,0-8-101 0,4-3-161 15,3-3-239-15,11 2-232 0,5 5 560 0</inkml:trace>
          <inkml:trace contextRef="#ctx0" brushRef="#br0" timeOffset="1025.6554">4218 459 1662 0,'0'0'338'16,"0"0"-94"-16,0 0-101 0,0 0-57 0,0 0-40 0,0 0-18 16,0 0-17-16,0 0-4 0,0 0-5 15,0 0-6-15,0 0-25 0,0 0-55 0,173-48-101 16,-138 43-304-16,-9 4-619 0</inkml:trace>
        </inkml:traceGroup>
        <inkml:traceGroup>
          <inkml:annotationXML>
            <emma:emma xmlns:emma="http://www.w3.org/2003/04/emma" version="1.0">
              <emma:interpretation id="{C05B7A6D-AE50-4F21-9768-F0AA2554BA60}" emma:medium="tactile" emma:mode="ink">
                <msink:context xmlns:msink="http://schemas.microsoft.com/ink/2010/main" type="inkWord" rotatedBoundingBox="7763,538 17546,78 17629,1847 7846,2306">
                  <msink:destinationLink direction="with" ref="{A7E30ED9-EB3F-458B-9378-2EF765A2DA0F}"/>
                </msink:context>
              </emma:interpretation>
              <emma:one-of disjunction-type="recognition" id="oneOf2">
                <emma:interpretation id="interp10" emma:lang="en-IN" emma:confidence="0">
                  <emma:literal>internationalization</emma:literal>
                </emma:interpretation>
                <emma:interpretation id="interp11" emma:lang="en-IN" emma:confidence="0">
                  <emma:literal>internationalisation</emma:literal>
                </emma:interpretation>
                <emma:interpretation id="interp12" emma:lang="en-IN" emma:confidence="0">
                  <emma:literal>internationalizations</emma:literal>
                </emma:interpretation>
                <emma:interpretation id="interp13" emma:lang="en-IN" emma:confidence="0">
                  <emma:literal>internationalization's</emma:literal>
                </emma:interpretation>
                <emma:interpretation id="interp14" emma:lang="en-IN" emma:confidence="0">
                  <emma:literal>'internationalisation</emma:literal>
                </emma:interpretation>
              </emma:one-of>
            </emma:emma>
          </inkml:annotationXML>
          <inkml:trace contextRef="#ctx0" brushRef="#br0" timeOffset="1512.4819">6376 351 418 0,'0'0'606'0,"0"0"-446"0,0 0 24 15,0 0-5-15,-57-177-23 0,53 154-17 0,-2 4-44 16,2 2-37-16,3 6-27 0,0 2-24 0,1 3-8 16,0 3-23-16,0 3-54 0,1 0-142 15,4 3-230-15,1 3-369 0,-5-2 378 0</inkml:trace>
          <inkml:trace contextRef="#ctx0" brushRef="#br0" timeOffset="1345.2231">6429 462 1719 0,'0'0'64'0,"0"0"-79"0,0 0-55 15,0 0 25-15,0 0 80 0,0 0 23 0,0 0 2 16,0 0-10-16,10 157-18 0,-10-123-10 0,0 3-6 16,0 0 1-16,0 1-2 0,-2-2-11 15,-1 0-60-15,3-5-123 0,-1-7-289 0,-1-9-538 0</inkml:trace>
          <inkml:trace contextRef="#ctx0" brushRef="#br0" timeOffset="2133.1491">6520 461 160 0,'0'0'197'0,"0"0"-143"0,0 0 10 0,0 0 18 0,0 0 40 16,0 0 28-16,0 0-18 0,0 0-30 15,0 0-11-15,0 0-17 0,0 0-16 0,0 0-12 16,0 0-9-16,0 0-9 0,87 143 0 0,-82-124-1 16,-1-1 1-16,-1-2 0 0,0 0-5 15,-1-6-5-15,1-1-6 0,0-5-5 0,-3-2-7 16,1-2 5-16,1 0 15 0,0-2 17 0,6-8 13 16,0-3 3-16,6-7-7 0,0-3-10 0,4 0-3 15,2-4-1-15,0-1-5 0,0 1-4 16,0-1-5-16,-1 7-8 0,0 2-4 0,-4 4-4 15,-3 6-4-15,0 5-2 0,-4 2-2 0,0 2-1 16,1 5 5-16,-1 7 6 0,0 5 3 0,-1 2 6 16,1 2-1-16,3 6-1 0,-2-2-2 0,3 1-2 15,2-1-1-15,-1 0-2 0,3-1-1 16,-1 0-3-16,2-3 2 0,6-2 0 0,-1-2 0 16,3-5 3-16,5-3 1 0,-1-5 3 0,3-4 1 15,2-1 4-15,2-10 1 0,-4-6 1 0,4-2 3 16,-5-3 0-16,3-4 0 0,-6-2 3 15,-1-2 0-15,-5-3-2 0,-5-1 5 0,-4-4 2 16,-6 0 0-16,-2-4 2 0,-4-3-5 0,-1-2-5 16,0-4-4-16,0 1-4 0,-2-5-2 0,-5 0 0 15,3 1-2-15,-3 2-2 0,1 1 2 16,0 5-1-16,0 6 0 0,-3 5 2 0,3 6 0 16,-1 6 1-16,2 7 3 0,-1 5-1 0,2 3-2 15,3 7-5-15,0 1-11 0,1 0-25 16,0 6-3-16,-2 10 5 0,2 11 16 0,0 7 28 15,-1 12 7-15,0 6 4 0,-3 6 1 0,1 5-2 16,2 7-1-16,-1 3-2 0,1 1-3 0,1 0-4 16,0-1-4-16,0-2-3 0,4-2-2 15,7-4-4-15,2-4 1 0,4-7 0 0,4-7 1 16,3-6 6-16,-1-6-9 0,2-9-2 0,-1-8-14 16,4-4-33-16,-1-10-58 0,1-4-142 0,3-2-275 15,-9-6-384-15,-5 1 146 0</inkml:trace>
          <inkml:trace contextRef="#ctx0" brushRef="#br0" timeOffset="2323.0319">7385 365 565 0,'0'0'332'15,"0"0"-101"-15,0 0-101 0,0 0-67 0,0 0-33 16,0 0-13-16,0 0-2 0,0 0-8 15,158-130 6-15,-98 106-2 0,3 1 0 0,8 1 8 16,0 3-1-16,5 3-31 0,-8 2-142 0,-1 5-277 16,-17 2-279-16,-21 4 560 0</inkml:trace>
          <inkml:trace contextRef="#ctx0" brushRef="#br0" timeOffset="3613.9562">8035 560 0 0,'0'0'0'0,"0"0"0"0,0 0 206 16,0 0 151-16,0 0-28 0,0 0-72 0,0 0-102 16,0 0-68-16,0 0-35 0,0 0-1 0,0 0 16 15,0 0 10-15,0 0-4 0,0 0-5 0,47-124-10 16,-24 97-7-16,-4-1 3 0,2 2 0 16,-5 0-1-16,-4 1 1 0,2 3-4 0,-8 3-2 15,1 3 0-15,-4 2 1 0,-3 6 3 0,0 1 5 16,0 3-3-16,0 2-13 0,-3 2-15 15,-8 0-22-15,2 6-14 0,-5 7-6 0,-4 3-1 16,0 6 4-16,-5 5 4 0,3 5 2 0,-1 3-1 16,-2 4 2-16,6 3-1 0,-5-1 2 0,7 3 1 15,1-2 1-15,2-2-1 0,1-1 0 16,8-3-4-16,2-4-4 0,1-1-5 0,1-7-8 16,11-5 3-16,2-6 0 0,3-2 11 0,6-8 11 15,4 0 9-15,2-3 8 0,7-6 1 16,2-5 3-16,2-4-4 0,2-4-3 0,-1-3 1 15,2-3-2-15,-5-1 0 0,1-1 1 0,-3 0 2 16,-4 0 1-16,-2-1 2 0,-6 2 2 0,-3-2 2 16,1-1-1-16,-8 3-2 0,-2-1-1 0,-2 4-8 15,-3 5-1-15,-1 4-2 0,0 3-3 0,-5 5 1 16,-1 3-3-16,1 2-5 0,-1 1-6 16,0 0-12-16,0 0-17 0,0 4 4 0,0 4 9 15,0 5 15-15,0 5 19 0,0 3-1 0,0 3-2 16,-1 4-1-16,-3 1-1 0,-1-1-2 0,2 1-1 15,2-3 0-15,-1-1-2 0,2 1-1 16,0-2-2-16,3-3-1 0,6-5-1 0,3-2 1 16,3-4 1-16,1-2 3 0,10-7 3 0,0-1 2 15,7-1 3-15,1-11-2 0,4-6 3 16,0-1-1-16,-4-4 1 0,0-3 1 0,-6 1 1 16,-2 0 1-16,-2-2 2 0,-8-1 2 0,-1-1 0 15,-3-1 1-15,-2-1-4 0,0 1 0 0,-5 3-2 16,4 2-5-16,-4 2-3 0,3 5 0 15,-4 4-2-15,-2 5-4 0,4 4 0 0,-5 2-9 16,0 3-9-16,-1 0-19 0,0 2-2 0,3 5 9 16,-2 5 13-16,3 3 20 0,2 4 6 0,-5 4-1 15,3 2 0-15,1 2-2 0,-1 0 2 0,-2 1-2 16,0-1-2-16,5 0 2 0,-4-2-1 16,0-2-1-16,2 2 1 0,-1-3-1 0,-3-4-3 15,2-1 2-15,4-5 0 0,-5-3-2 0,0-5 2 16,-1 0-3-16,0-4 3 0,2 0 5 0,0 0 13 15,1-6 9-15,2-5 1 0,1-3-2 16,4-2-10-16,0-4-3 0,-2 0-3 0,2-4-1 16,2 1-2-16,-1-3-2 0,2-1-2 0,0-1 0 15,1-1 1-15,3 2-4 0,-1 3 0 0,-4 3-1 16,2 2 0-16,-1 7-3 0,-2 1-4 16,1 4-2-16,-4 4-11 0,-3 3-4 0,3 0-2 15,-3 3-1-15,3 6 13 0,-1 3 4 0,-1 3 7 16,3 4 4-16,0 3 1 0,-2 1 1 15,3 1 1-15,1 2-1 0,-2-4-2 0,1 2 0 16,2-3 2-16,2-2-2 0,3-1 3 0,4-3-1 16,3-2-1-16,3-2 2 0,1-6-1 0,7-1 0 15,-3-4 2-15,4 0-1 0,1-1 1 0,-2-6 2 16,-3-3-2-16,5-2 1 0,-3-2 0 16,-4 0-1-16,2-5 1 0,-5 3 1 0,-1-2 5 15,-7-2-2-15,2 1 3 0,-8-2 5 0,0-1-1 16,-5-2 4-16,-5-1-1 0,-2-1 0 0,-2 2-2 15,0 1 1-15,-3 2-1 0,-8 1-2 0,-1 6-5 16,-3 2-3-16,2 1-6 0,-3 5-3 16,-6 3 0-16,5 3-7 0,-7 0-4 0,0 7-1 15,-2 7-1-15,-1 1 4 0,1 6 2 0,-1 0 2 16,0 2 0-16,2 3-3 0,6 1-2 16,-3-2-1-16,8 0 1 0,1 0-2 0,8-4-3 15,1 0-3-15,4-1-10 0,0-3 2 0,7-4 0 16,6-3 5-16,2-4 9 0,8-1 8 0,2-5 6 15,5 0 2-15,1-6 6 0,5-5-2 16,0 0-2-16,0-4 3 0,-4 0-5 0,-2-1 3 16,-3 1 2-16,-5 3 2 0,-5-2 4 0,-4 2-1 15,-4 3 4-15,-5 0 1 0,2 4 2 0,-6 2 2 16,1 2-2-16,-1-1-3 0,0 2-5 0,0 0-7 16,0 0-10-16,0 0-9 0,0 2-10 15,0 5 4-15,-1 1 4 0,-5 4 4 0,4 0 11 16,0-2-8-16,1 3-4 0,1-4-3 0,0 2-5 15,1-2 1-15,7 0 5 0,0-1 3 0,7-4 5 16,5 1 9-16,3-4 0 0,0-1 5 0,8 0-1 16,-3-1 0-16,1-4-2 0,-2-1-5 15,1 0-5-15,-1 0-19 0,-3-1-39 0,-1 0-56 16,-5 1-99-16,-2 2-137 0,1 2-173 0,-10-2-188 16,2 2 191-16</inkml:trace>
          <inkml:trace contextRef="#ctx0" brushRef="#br0" timeOffset="4821.4875">10583-268 731 0,'0'0'128'0,"0"0"-108"15,0 0-19-15,0 0-17 0,0 0-12 16,0 0 0-16,0 0-26 0,0 0 25 0,0 0 47 16,0 0 40-16,0 0 44 0,0 0-16 0,0 0-21 15,4 162-17-15,-10-114-7 0,-2 3 0 16,2 1-3-16,-4 2 0 0,1 0-2 0,2-2-2 15,-2 1-1-15,-1-4 0 0,6-5 0 0,-4 0-16 16,4-6-41-16,0-1-58 0,-3-6-88 0,6 0-182 16,0-11-320-16,1-7 526 0</inkml:trace>
          <inkml:trace contextRef="#ctx0" brushRef="#br0" timeOffset="5107.8135">10349 295 0 0,'0'0'0'0,"0"0"0"0,0 0 19 0,0 0 71 16,0 0 52-16,0 0 39 0,0 0 4 16,0 0-23-16,153-112-5 0,-121 103-8 0,6 0-15 15,-1 3-23-15,2 0-29 0,0 0-30 0,-1 6-17 16,-5-2-7-16,2 2-4 0,-4 2 3 15,-4 5-5-15,0 5-4 0,-2 5 0 0,-5 3 5 16,-4 8 9-16,-4-1 12 0,-6 4 10 0,0 2 7 16,-6 1 3-16,0 0-5 0,-5 0-5 0,0-1-11 15,-6-3-7-15,2-3-13 0,2-3-16 16,-4-3-38-16,7-5-103 0,-3-5-263 0,6-5-671 0</inkml:trace>
          <inkml:trace contextRef="#ctx0" brushRef="#br0" timeOffset="5271.7752">10953 34 1785 0,'0'0'142'0,"0"0"-63"0,0 0-8 16,0 0-17-16,0 0-10 0,0 0-12 16,0 0-35-16,0 0-35 0,0 0-64 0,0 0-4 15,0 0-12-15,0 0-102 0,0 0-211 0,0 0-393 16,14-19 459-16</inkml:trace>
          <inkml:trace contextRef="#ctx0" brushRef="#br0" timeOffset="5873.5892">11273 172 697 0,'0'0'290'16,"0"0"-101"-16,0 0-41 0,0 0-10 0,0 0-19 15,0 0-41-15,0 0-31 0,0 0-16 16,0 0-6-16,0 0-1 0,0 0 6 0,0 0 3 15,0 0 6-15,0 0 6 0,103 64 0 0,-101-45 0 16,-2-1-4-16,0 5-9 0,-3 0-9 0,-8-1-10 16,-2 2-5-16,-2-2-3 0,-2 0 1 0,-5-1 3 15,4-1 0-15,-3-4 0 0,4-2 3 0,2-6 5 16,3-1 7-16,3-2 11 0,3-4 13 16,0-1 5-16,6 0-7 0,-3-1-10 0,0-5-16 15,2-3-12-15,-4-2-2 0,3-2-2 0,2-4-3 16,0-1-1-16,0-3-2 0,2-1-4 0,6-4 0 15,2 1 0-15,0-2-3 0,9-1 4 16,-2 3-3-16,3-1-1 0,0 0 0 0,6 6-6 16,-2 3 0-16,-1 1 0 0,-3 4 1 0,4 2 1 15,-7 0 1-15,2 4-2 0,-3 5-7 0,-1 1-4 16,-2 0-6-16,1 1 2 0,-2 8 6 16,0 5 10-16,0 1 8 0,-4 6 10 0,0 2 3 15,-5 4 3-15,2 1 2 0,-4 1-3 0,-1 0 1 16,0-1 1-16,-1-3 0 0,-7 1-2 15,3-4-1-15,-3-1 0 0,0-2-4 0,0-3 4 16,-1-6 1-16,5-2 6 0,0-5 12 0,-1 0 11 16,4-3 6-16,1 0 2 0,0 0-6 0,0 0-9 15,0-3-20-15,0-5-18 0,6-5-11 0,1-4-5 16,5-4 11-16,2-3 8 0,2-1 2 16,7-2 2-16,-1-1-1 0,-2 1-1 0,5-1 5 15,-1 5-2-15,-2 2-2 0,-1 1-2 0,1 5-5 16,-2 5 6-16,2 3 3 0,1 2 4 0,-6 4-1 15,6 1-3-15,-4 0-2 0,2 4-3 0,-5 7 3 16,4 0 0-16,-5 6 0 0,-1 3 3 16,-2-1-3-16,-6 4 2 0,4-1 2 0,-4 2 0 15,0-1-1-15,-4 2 3 0,0-2-1 0,2-2-7 16,0 0-5-16,0-2-25 0,-1 0-39 16,6-4-72-16,0-3-186 0,-3-3-353 0,2-3-604 0</inkml:trace>
          <inkml:trace contextRef="#ctx0" brushRef="#br0" timeOffset="6709.7156">12410 242 0 0,'0'0'0'16,"0"0"0"-16,0 0 188 0,0 0 113 16,0 0-25-16,0 0-35 0,0 0-34 0,0 0-35 0,0 0-19 15,0 0-24-15,0 0-19 0,39-153-8 16,-39 150-8-16,0 1-10 0,0 2-20 0,-4 0-25 15,-3 0-30-15,-2 2-23 0,-4 7-8 0,-4 4 2 16,-3 2 11-16,0 6 10 0,-3 1 5 0,-1 2 1 16,-1 0 0-16,3 2 1 0,4-3-1 15,0 1 2-15,3-3-7 0,2 0-5 0,4-1-7 16,2-4-13-16,4 0-2 0,3-4-5 0,0-1-2 16,10-4 7-16,0-3 6 0,4-1 10 15,2-3 11-15,4 0 7 0,3-4 0 0,6-5 1 16,2-1-2-16,-3-2 0 0,0-2 0 0,-2 1 0 15,-5 1 2-15,-2 0-3 0,-5 0 7 16,-1 3 2-16,-1 0 2 0,-5 3 3 0,-2 2 1 16,-2 1 1-16,-3 3-4 0,0 0-4 0,0 0-10 15,0 0-12-15,0 0-13 0,0 0-1 0,0 4 6 16,0 5 11-16,0 0 11 0,0 2 2 16,-2 0-8-16,2 0-3 0,0 0-2 0,0-3-1 15,2 0-2-15,2-1 0 0,5-2 2 0,2-4 3 16,4 1 6-16,-1-2 5 0,8-2 4 0,-1-7-2 15,5-3 1-15,1-4-1 0,-3-2 0 0,4-1 3 16,-1-2-4-16,-5-1-3 0,4-3 2 16,-5-2-1-16,-2 0 4 0,1 1 5 0,-5-3 4 15,-2 1-2-15,-3-2 5 0,-1 0-1 0,1 0-3 16,-6-3 3-16,2 1-5 0,-2-1-4 0,-2-2 0 16,-2 0-2-16,0-1-1 0,0 0 0 0,0 0-1 15,0 3-2-15,-2 4 1 0,0 2-1 16,-4 6 2-16,2 2 0 0,2 6 1 0,-1 5-1 15,-1 5 1-15,1 0-4 0,3 3-13 0,-1 0-22 16,1 4-21-16,-3 6-7 0,-4 6 11 16,-1 7 17-16,-1 7 17 0,-3 6 7 0,5 5-2 15,-2 4 2-15,-2 5-1 0,4-1 3 0,1 2 0 16,0-1 1-16,0 1-1 0,6 0-1 16,0-4 0-16,4-3-2 0,5-2-3 0,7-7 1 0,4-3 1 15,0-3 1-15,3-6 3 0,3-2 3 16,3-4 1-16,1-2 5 0,-1-6 1 0,-1-4-1 15,1-2 2-15,0-3 2 0,-1 0 0 0,0-7 4 16,-4-2 1-16,-2-3 0 0,1-3 3 0,-7-1 4 16,-3-2 0-16,1-3 2 0,-4 0-3 15,-4-2 1-15,-1 0-1 0,-2-3-2 0,-3 1-1 16,0 1-5-16,0 2 1 0,0 1-2 0,0 6 0 16,-2 3 0-16,1 6 3 0,-2 2-3 0,2 4-8 15,1 0-13-15,0 0-30 0,-1 3-10 16,-2 7 4-16,0 3 10 0,-2 7 26 0,0 1 11 15,1 3 0-15,0 1-1 0,0 0-3 0,2 0-1 16,2-4 0-16,0 2 1 0,0-2-3 0,10-2-2 16,2 0-10-16,2-5-34 0,4-3-143 15,-1-4-321-15,-7-4-872 0</inkml:trace>
          <inkml:trace contextRef="#ctx0" brushRef="#br0" timeOffset="7438.6125">13549-53 82 0,'0'0'528'0,"0"0"-246"16,0 0-44-16,0 0-58 0,0 0-51 0,0 0-64 0,0 0-94 15,0 0-97-15,0 0-2 0,0 0 15 16,0 0 45-16,0 0 72 0,0 0 3 0,0 0-32 16,60-26-120-16,-33 31-162 0,0 2-90 0,-2 2 220 15,0 3 177-15,-2 1 0 0,0 4 0 16,-6 1 0-16,0 0 0 0,-5-1 0 0,-4 3 0 15,-6-2 0-15,-2-1 0 0,0-1 0 0,-1-1 0 16,-7-3 0-16,0-2 0 0,-3 1 0 0,0-4 192 16,-2 1 21-16,2-2-15 0,1 0-8 15,2-4-7-15,0 1-7 0,1-1-16 0,3-2-17 16,2 0-30-16,2 0-37 0,0 0-38 0,0 0-40 16,6-3-22-16,2-1-12 0,1-2 2 0,2 0 11 15,2 1 12-15,1 1 16 0,-1 1 10 16,1 1 11-16,-2 2 5 0,1 0 1 0,-1 2 1 15,0 5-3-15,2 4-3 0,-5 3 4 0,3 4 1 16,-3 4 3-16,0 0 2 0,-4 1 2 0,-2 3-4 16,-3 1-4-16,0 0-9 0,-4 0-12 0,-9-1-10 15,-1 1-13-15,-4-1-5 0,-4-3-1 16,-4 2 6-16,1-3 6 0,-4-1 5 0,3-2 4 16,-3-2 0-16,4-1 1 0,2-4 3 0,6-3 2 15,2-4-1-15,6 0 6 0,5-4-4 0,0 1-11 16,4-2-20-16,0 0-36 0,1 0 0 15,7 0 3-15,1-3 13 0,3 3 23 0,-1 0 6 16,3 0 15-16,2 5 13 0,-2 4 14 0,1 4 0 16,3 4-6-16,0 4-1 0,-2 2-3 0,0 5 3 15,1 1 1-15,-4 3 1 0,-4 4-1 16,1-2-2-16,-6 2-4 0,-4 0-4 0,0-2-4 16,-6 0-6-16,-7-1-6 0,-6-2-6 0,-6-1 7 15,-6-3 3-15,-7-2 7 0,-2-3 10 16,-5-4 0-16,-10-4 4 0,-4-3 4 0,-3-4 6 15,-2-4 7-15,-2-3 10 0,3 0 5 0,0-7 2 16,0-5 5-16,6-3 1 0,4-4-1 0,2-3-3 16,3-3-9-16,6 0-13 0,5-4-8 0,6 0-8 15,3-3-10-15,5 1-7 0,7 0-8 16,2-1-11-16,5 6-1 0,8 1-6 0,1 9-9 16,0 2-5-16,1 7-11 0,7 3-8 0,-1 4 0 15,5 0 6-15,1 6 11 0,2 5 16 0,6 4 13 16,1 5 6-16,3 3 3 0,5-2 0 15,2 2-4-15,4 0-9 0,3-4-39 0,4 0-101 16,4-2-148-16,0-2-180 0,-8-6-237 0,-13-2 143 16</inkml:trace>
          <inkml:trace contextRef="#ctx0" brushRef="#br0" timeOffset="8331.744">14287 381 196 0,'0'0'572'0,"0"0"-457"0,0 0-28 16,0 0-10-16,0 0 13 0,0 0 27 0,0 0 13 16,0 0-8-16,0 0-5 0,0 0-12 0,55-160-22 15,-63 150-15-15,-1 1-20 0,-5 3-22 0,-3 1-12 16,-2 4-10-16,-4 1 1 0,-1 0 5 0,2 4 4 15,-4 5 6-15,1 3-4 0,-1 5-4 16,2-2-4-16,0 2-7 0,4 1 1 0,-2 2-1 16,4-2-1-16,0 0 0 0,5-1-3 0,2-4-7 15,4-1-12-15,5-2-8 0,2-1-11 0,0-3 4 16,4-2 10-16,5-1 17 0,4-1 15 16,3-2 9-16,3 0 3 0,5-7-1 0,2 1-3 15,1-2-4-15,-3 1-3 0,1 1-1 0,-2 0-3 16,-5 1-2-16,-5 1 0 0,-1 2-1 15,-4 2-2-15,-3 0 2 0,-2 0 1 0,2 0 0 16,-3 5 4-16,0 1 2 0,2 1 2 0,-4 2 2 16,3 0-2-16,1-1-3 0,-1 0-2 0,1 0-1 15,3-2-1-15,-1 0 0 0,5-3 3 16,4-2 2-16,1-1 3 0,5-3-7 0,5-7-19 16,1-4-28-16,2-3-17 0,3-3-4 0,-4-2 14 15,-2-2 28-15,-2 0 17 0,-5 0 12 16,-3-2 2-16,-1-3-1 0,-1-3 0 0,1 0 1 15,0-1 0-15,-2-3 1 0,1 0 1 0,-1 1 0 0,2-3 1 16,0-1 2-16,1 1 0 0,-3-3 3 16,1-2 7-16,0 1 2 0,0 0 4 0,-2 2 6 15,-3 5 4-15,-1 6 7 0,-2 4 10 16,-4 6 6-16,1 6 3 0,-3 2 1 0,0 3-3 16,0 3-7-16,0 2-10 0,0 1-14 0,0 2-19 15,0 0-18-15,0 0-20 0,0 2-32 0,0 4 7 16,0 4 15-16,0 9 26 0,-3 8 38 0,-1 7 9 15,-2 6-5-15,-1 6-10 0,-3 4-5 16,4 0-5-16,-4 1-3 0,4-2 0 0,2-1-4 16,1 0 1-16,3-2-3 0,0-1 0 0,7-3 0 15,3-4 1-15,5-2-3 0,1-5-3 16,2-3-2-16,0-4-8 0,3-5-8 0,-3-2-7 16,2-4-14-16,-1-4-12 0,1-3-15 0,-1-3-31 15,1-3-21-15,-1 0-26 0,2-2-15 0,-2-4 20 16,3-3 23-16,-4-3 40 0,3-1 37 0,-3-3 22 15,-2-2 13-15,3-3 6 0,-1-1 4 16,-2-3 1-16,0-3-1 0,-1-1 1 0,-1-2-1 16,-2 0 3-16,0 0 0 0,-4 2 3 0,0 3 0 15,-2 6 1-15,-1 2 8 0,-2 6 11 0,-3 3 25 16,3 4 17-16,-3 4-8 0,0 1-28 0,0 0-58 16,0 1-31-16,0 8 4 0,-4 6 27 15,-4 5 39-15,-1 3 19 0,-3 6-5 0,2 0-11 16,-2 0-6-16,1 3-2 0,-1-4-1 0,1 0-2 15,4-1-2-15,1-2-4 0,3-2-1 0,3-2 2 16,0 0-1-16,7-8-1 0,2 1-9 16,4-5-53-16,5-6-118 0,1 1-183 0,-6-4-230 15,-1 0 60-15</inkml:trace>
          <inkml:trace contextRef="#ctx0" brushRef="#br0" timeOffset="8917.4491">15474 178 0 0,'0'0'0'0,"0"0"0"16,0 0 0-16,0 0 0 0,0 0 0 0,0 0 0 15,0 0 143-15,0 0 5 0,0 0-1 0,0 0-17 16,0 0-35-16,0 0-49 0,0 0-65 16,0 0 11-16,70-97 23 0,-70 108 39 0,-6 5 50 15,0 2-18-15,0 3-7 0,0 1-8 0,-1 0-4 16,0 1-6-16,4-2-9 0,-1 0-19 16,3-2-12-16,1-1-11 0,0 0-7 0,7-3 2 15,1-2 4-15,0-2 5 0,3-4 7 0,1-1 6 16,-3-1 2-16,0-4 5 0,0-1 1 0,-3 0 6 15,1 0 7-15,-4-1 5 0,1-5 5 0,-3-1-6 16,-1-3-8-16,0 0-16 0,0 0-14 16,0-2-5-16,-1-2-5 0,-3 1-3 0,1-2-3 15,-1 2-1-15,1-3-4 0,2 0-1 0,1-5 0 16,0 1-7-16,0-2-1 0,7 0-3 0,-1 1-6 16,4 2-4-16,0 1-12 0,4 3-6 15,-1 2-4-15,1 3-5 0,0 4-1 0,1 1-5 16,1 3 0-16,-1 2 5 0,0 0 10 0,1 2 13 15,-3 4 9-15,1 5 9 0,-2 3 11 16,-2 2 7-16,0 2 7 0,-2 3 11 0,-3 3 7 16,-1-2 6-16,-1 0 3 0,-2 1 2 0,-1-1 0 15,0 0-3-15,0-6-2 0,-4 3-7 0,2-4-8 16,-4-3-4-16,5-1-4 0,-3-4-7 16,2-3-5-16,2-2-1 0,0-1 0 0,0-1 8 15,0 0 9-15,2-3 11 0,5-4 1 0,3-2-7 16,4-3-1-16,2-1-9 0,1-2 0 0,1-1 5 15,-4-1-2-15,0-1 3 0,2-3 1 0,-1 1-4 16,-1 1-1-16,0 3-6 0,-2 1-6 16,-1 3-3-16,-1 3-3 0,1 3-1 0,-4 3 1 15,-1 1-1-15,-3 2 12 0,2 2 9 0,-2 5 13 16,0 4 19-16,-2 1 7 0,-1 6 8 0,2 1-3 16,-2 2-13-16,0 3-8 0,0-3-11 15,0-1-9-15,4 2-1 0,-2-3-3 0,4 1-1 16,0-3 1-16,1-2-4 0,5-3-10 0,-3-1-42 15,4-4-143-15,-5-2-302 0,0-4-529 0</inkml:trace>
          <inkml:trace contextRef="#ctx0" brushRef="#br0" timeOffset="9070.356">15927-200 675 0,'0'0'247'15,"0"0"-58"-15,0 0-81 0,0 0-52 0,0 0-24 16,0 0-27-16,0 0-26 0,0 0-81 0,0 0-263 16,0 0-459-16</inkml:trace>
          <inkml:trace contextRef="#ctx0" brushRef="#br0" timeOffset="9251.7245">14531-107 1634 0,'0'0'614'0,"0"0"-616"15,0 0-54-15,0 0-17 0,0 0 37 0,0 0 38 16,164-33 1-16,-98 27 1 0,11 0 5 0,11 2-8 16,9-1-96-16,9 2-283 0,-24 1-393 0,-25 2-85 15</inkml:trace>
        </inkml:traceGroup>
        <inkml:traceGroup>
          <inkml:annotationXML>
            <emma:emma xmlns:emma="http://www.w3.org/2003/04/emma" version="1.0">
              <emma:interpretation id="{CAF99C1D-4E46-44A3-ABC5-2A3E53A50920}" emma:medium="tactile" emma:mode="ink">
                <msink:context xmlns:msink="http://schemas.microsoft.com/ink/2010/main" type="inkWord" rotatedBoundingBox="18596,398 18911,383 18959,1396 18644,1411"/>
              </emma:interpretation>
              <emma:one-of disjunction-type="recognition" id="oneOf3">
                <emma:interpretation id="interp15" emma:lang="en-IN" emma:confidence="0">
                  <emma:literal>?</emma:literal>
                </emma:interpretation>
                <emma:interpretation id="interp16" emma:lang="en-IN" emma:confidence="0">
                  <emma:literal>y</emma:literal>
                </emma:interpretation>
                <emma:interpretation id="interp17" emma:lang="en-IN" emma:confidence="0">
                  <emma:literal>!</emma:literal>
                </emma:interpretation>
                <emma:interpretation id="interp18" emma:lang="en-IN" emma:confidence="0">
                  <emma:literal>1</emma:literal>
                </emma:interpretation>
                <emma:interpretation id="interp19" emma:lang="en-IN" emma:confidence="0">
                  <emma:literal>Y</emma:literal>
                </emma:interpretation>
              </emma:one-of>
            </emma:emma>
          </inkml:annotationXML>
          <inkml:trace contextRef="#ctx0" brushRef="#br0" timeOffset="9690.4794">17167 611 751 0,'0'0'366'0,"0"0"-85"0,0 0-32 0,0 0-32 16,0 0-21-16,0 0-41 0,0 0-52 15,0 0-37-15,0 0-19 0,0 0-15 0,0 0-15 16,0 0-60-16,0 0-237 0,0 0-674 0,49 64-249 0</inkml:trace>
          <inkml:trace contextRef="#ctx0" brushRef="#br0" timeOffset="9549.5651">17180-286 0 0,'0'0'439'0,"0"0"-365"0,0 0-13 16,0 0 0-16,0 0 38 0,0 0 47 0,0 0 26 16,0 0 14-16,0 0-10 0,0 0-20 15,0 0-24-15,158-60-31 0,-137 68-17 0,-2 0-16 16,0 5-13-16,-3 3-12 0,-3 2-8 0,-5 1-2 16,0 3-1-16,-6 3 3 0,-2 0 4 15,-2 1-1-15,-6 3-5 0,-9-1-7 0,-1 1-13 16,-7-1-17-16,-6 0-20 0,-1-1-21 0,2-1-28 15,0-2-46-15,3 0-97 0,3-2-240 0,9-7-383 16,6-4 278-16</inkml:trace>
        </inkml:traceGroup>
      </inkml:traceGroup>
    </inkml:traceGroup>
    <inkml:traceGroup>
      <inkml:annotationXML>
        <emma:emma xmlns:emma="http://www.w3.org/2003/04/emma" version="1.0">
          <emma:interpretation id="{EF690F1B-B2F9-4A6E-BFE2-DC57A6D00FA5}" emma:medium="tactile" emma:mode="ink">
            <msink:context xmlns:msink="http://schemas.microsoft.com/ink/2010/main" type="paragraph" rotatedBoundingBox="1219,4281 20651,2321 21143,7204 1712,91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C47B01-7DF1-4ACE-96F1-19BDA99B7A75}" emma:medium="tactile" emma:mode="ink">
              <msink:context xmlns:msink="http://schemas.microsoft.com/ink/2010/main" type="inkBullet" rotatedBoundingBox="1577,4435 2541,4337 2544,4359 1579,4456"/>
            </emma:interpretation>
            <emma:one-of disjunction-type="recognition" id="oneOf4">
              <emma:interpretation id="interp20" emma:lang="en-IN" emma:confidence="0">
                <emma:literal>-</emma:literal>
              </emma:interpretation>
              <emma:interpretation id="interp21" emma:lang="en-IN" emma:confidence="0">
                <emma:literal>_</emma:literal>
              </emma:interpretation>
              <emma:interpretation id="interp22" emma:lang="en-IN" emma:confidence="0">
                <emma:literal>.</emma:literal>
              </emma:interpretation>
              <emma:interpretation id="interp23" emma:lang="en-IN" emma:confidence="0">
                <emma:literal>=</emma:literal>
              </emma:interpretation>
              <emma:interpretation id="interp24" emma:lang="en-IN" emma:confidence="0">
                <emma:literal>~</emma:literal>
              </emma:interpretation>
            </emma:one-of>
          </emma:emma>
        </inkml:annotationXML>
        <inkml:trace contextRef="#ctx0" brushRef="#br0" timeOffset="10405.9743">103 3701 2341 0,'0'0'-133'0,"0"0"-78"15,0 0 0-15,0 0 27 0,0 0 139 16,0 0 91-16,0 0 10 0,0 0 2 0,198 0-10 16,-136-5-14-16,6-1-3 0,5-3-6 0,11 0 2 15,-4-2-5-15,2-1-27 0,-3 2-71 0,1-2-162 16,-7 2-271-16,-19 2-245 0,-22 4 432 0</inkml:trace>
      </inkml:traceGroup>
      <inkml:traceGroup>
        <inkml:annotationXML>
          <emma:emma xmlns:emma="http://www.w3.org/2003/04/emma" version="1.0">
            <emma:interpretation id="{DD8FE91B-782A-44F0-965F-7241901C0A4B}" emma:medium="tactile" emma:mode="ink">
              <msink:context xmlns:msink="http://schemas.microsoft.com/ink/2010/main" type="line" rotatedBoundingBox="2442,4158 20651,2321 20899,4783 2690,6619"/>
            </emma:interpretation>
          </emma:emma>
        </inkml:annotationXML>
        <inkml:traceGroup>
          <inkml:annotationXML>
            <emma:emma xmlns:emma="http://www.w3.org/2003/04/emma" version="1.0">
              <emma:interpretation id="{98EAE533-91A5-4E96-A405-FF75F8D6F139}" emma:medium="tactile" emma:mode="ink">
                <msink:context xmlns:msink="http://schemas.microsoft.com/ink/2010/main" type="inkWord" rotatedBoundingBox="2444,4173 2811,4136 2872,4745 2505,4782"/>
              </emma:interpretation>
              <emma:one-of disjunction-type="recognition" id="oneOf5">
                <emma:interpretation id="interp25" emma:lang="en-IN" emma:confidence="0">
                  <emma:literal>&gt;</emma:literal>
                </emma:interpretation>
                <emma:interpretation id="interp26" emma:lang="en-IN" emma:confidence="0">
                  <emma:literal>)</emma:literal>
                </emma:interpretation>
                <emma:interpretation id="interp27" emma:lang="en-IN" emma:confidence="0">
                  <emma:literal>&lt;</emma:literal>
                </emma:interpretation>
                <emma:interpretation id="interp28" emma:lang="en-IN" emma:confidence="0">
                  <emma:literal>7</emma:literal>
                </emma:interpretation>
                <emma:interpretation id="interp29" emma:lang="en-IN" emma:confidence="0">
                  <emma:literal>(</emma:literal>
                </emma:interpretation>
              </emma:one-of>
            </emma:emma>
          </inkml:annotationXML>
          <inkml:trace contextRef="#ctx0" brushRef="#br0" timeOffset="10733.7913">972 3459 396 0,'0'0'198'0,"0"0"-48"0,0 0-4 16,0 0-11-16,0 0-16 0,0 0-40 0,0 0-60 15,0 0-40-15,0 0-18 0,0 0-8 16,0 0 9-16,0 0 17 0,0 0 3 0,0 0 10 16,52-25 8-16,-28 28 4 0,-3 3 5 0,6 0 4 15,0 0 2-15,4 2 2 0,-4 3-3 0,0-1 1 16,-1 4-2-16,1 1 4 0,-3 1 2 0,-4 3 4 15,3 2 8-15,-7 2 8 0,-4 2 11 16,-8 1 15-16,0 1 13 0,-4-1 3 0,-8 1 1 16,-6 1-10-16,-9 0-15 0,-1 4-13 0,-4-1-17 15,-1 3-17-15,0-2-24 0,-3 4-36 16,5-5-54-16,4-1-105 0,3-7-232 0,9-9-559 0</inkml:trace>
        </inkml:traceGroup>
        <inkml:traceGroup>
          <inkml:annotationXML>
            <emma:emma xmlns:emma="http://www.w3.org/2003/04/emma" version="1.0">
              <emma:interpretation id="{8B6528F9-98B6-4A70-9F72-C0282F388A10}" emma:medium="tactile" emma:mode="ink">
                <msink:context xmlns:msink="http://schemas.microsoft.com/ink/2010/main" type="inkWord" rotatedBoundingBox="4487,3951 8282,3569 8518,5906 4723,6289"/>
              </emma:interpretation>
              <emma:one-of disjunction-type="recognition" id="oneOf6">
                <emma:interpretation id="interp30" emma:lang="en-IN" emma:confidence="0">
                  <emma:literal>Taking</emma:literal>
                </emma:interpretation>
                <emma:interpretation id="interp31" emma:lang="en-IN" emma:confidence="0">
                  <emma:literal>Tatary</emma:literal>
                </emma:interpretation>
                <emma:interpretation id="interp32" emma:lang="en-IN" emma:confidence="0">
                  <emma:literal>Talay</emma:literal>
                </emma:interpretation>
                <emma:interpretation id="interp33" emma:lang="en-IN" emma:confidence="0">
                  <emma:literal>Talary</emma:literal>
                </emma:interpretation>
                <emma:interpretation id="interp34" emma:lang="en-IN" emma:confidence="0">
                  <emma:literal>Takey</emma:literal>
                </emma:interpretation>
              </emma:one-of>
            </emma:emma>
          </inkml:annotationXML>
          <inkml:trace contextRef="#ctx0" brushRef="#br0" timeOffset="11123.5505">3023 3309 1808 0,'0'0'101'0,"0"0"-67"16,0 0-45-16,0 0-51 0,0 0 11 15,0 0 6-15,0 0 16 0,0 0 47 0,0 0-10 16,0 0 0-16,0 0 5 0,211-56-1 0,-142 42-2 16,9 0-1-16,5-1 2 0,6-2-2 15,3 3 1-15,1-2-1 0,-1 2 1 0,1 1 2 16,-9 1-4-16,-5 2-20 0,-4-1-51 0,-10 4-87 16,-9 1-135-16,-10 3-216 0,-16 1-217 0,-12 2 555 0</inkml:trace>
          <inkml:trace contextRef="#ctx0" brushRef="#br0" timeOffset="11328.1015">3944 3179 0 0,'0'0'0'0,"0"0"0"16,0 0 0-16,0 0 135 0,0 0 48 16,0 0-84-16,0 0-57 0,0 0-17 0,0 0 12 15,0 0 14-15,0 0 17 0,-82 156 15 0,76-115 4 16,-4 8 3-16,0 1-12 0,-4 5-14 0,3 4-10 15,-1-1-9-15,0 2-6 0,-1-1-7 16,1 1-6-16,1 0-2 0,0 0-4 0,1-5-6 16,2-5-48-16,2-4-132 0,5-14-287 0,0-11-190 0</inkml:trace>
          <inkml:trace contextRef="#ctx0" brushRef="#br0" timeOffset="11743.8456">4507 3692 0 0,'0'0'162'0,"0"0"-39"0,0 0 0 16,0 0 38-16,0 0 33 0,0 0 13 0,0 0-50 16,0 0-61-16,0 0-44 0,0 0-32 15,0 0-7-15,0 0 6 0,0 0 12 0,-174-28 11 16,135 49 7-16,-2 7 0 0,0 0-3 0,2 2-10 15,3 0-8-15,0-1-8 0,5 4-8 16,3-5-6-16,4-2-2 0,4 1-6 0,2-6-5 16,10-5-12-16,3-1-13 0,5-6-8 0,0-1 4 15,5-5 20-15,7-3 29 0,6 0 25 0,3-8 8 16,5-5-2-16,6-5-11 0,-1-2-9 16,6-6-7-16,1-2-2 0,-3 4-2 0,-2-2-2 15,-5 5-1-15,-1 2 2 0,-5 4 3 0,-8 2 11 16,-3 6 8-16,-6 2 1 0,-2 4-1 0,-3 1-12 15,2 0-25-15,-2 3 9 0,0 6 4 16,1 5 8-16,-1 1 16 0,3 4-8 0,-3 2-8 16,0-1-6-16,1 5-5 0,0-3-4 0,2 2-3 15,2-3 0-15,5-2-1 0,-1-2-5 0,6-4-1 16,1-2-5-16,8-7-46 0,4-4-141 0,2-1-230 16,-5-7-335-16,-6 2 169 0</inkml:trace>
          <inkml:trace contextRef="#ctx0" brushRef="#br0" timeOffset="11974.7258">5076 3335 0 0,'0'0'0'0,"0"0"0"0,0 0 0 15,0 0 97-15,29-156 276 0,-26 138-27 0,-3 7-38 16,0 2-38-16,0 3-38 0,-4 3-34 16,3 3-42-16,1 0-47 0,0 0-48 0,0 0-54 15,0 1-48-15,0 8 2 0,-3 7 11 0,-1 11 26 16,-1 4 34-16,-2 9-2 0,-1 4-5 0,-4 6-2 15,0 0-4-15,0 4-4 0,-3 2 2 0,0 0-2 16,2 1-3-16,-3-4-5 0,5-1-4 16,-1-7-7-16,5-2-4 0,3-5-20 0,3-3-55 15,1-5-100-15,1-5-142 0,7-6-201 0,0-10-305 16,-4-3 574-16</inkml:trace>
          <inkml:trace contextRef="#ctx0" brushRef="#br0" timeOffset="12435.5576">5360 3559 0 0,'0'0'0'0,"0"0"0"0,0 0 0 0,0 0 0 16,111-162 0-16,-97 149 0 0,-2 4 0 0,-8 5 0 16,0 3 0-16,-4 1 0 0,0 1 0 15,-1 7 0-15,-6 4 49 0,-5 3 79 0,-2 2-35 16,-4 3-25-16,-4-2-15 0,-2 4-11 0,-3-1-4 16,-1-1 2-16,-3 3-5 0,-2-1-1 15,-1-1 3-15,-2-2 0 0,1-1 10 0,3-2 8 16,0-4 3-16,4 0 5 0,2-3-1 0,3-1-11 15,5-2-12-15,4 0-12 0,2-3-19 16,7 0-19-16,2 0-31 0,0 0-24 0,3 2 4 16,0 1 25-16,3 3 39 0,4 3 41 0,-1 1 24 15,4 3 8-15,2 0 0 0,1 4-5 0,2-2-20 16,2 1-9-16,4 0-7 0,1-1-6 16,4-3 4-16,3-1 0 0,1-2 2 0,6-1 0 15,4-7 1-15,-1-2 0 0,4-2-2 0,3-5 0 16,-1-7-6-16,6-1-16 0,-4-3-28 0,0-4-29 15,-3-1-25-15,-2-2 0 0,-7 1 18 0,-4 0 24 16,-5-1 21-16,-3 3 11 0,-5-1 7 16,-2 1 4-16,-6 2 8 0,1 1 8 0,-5 0 9 15,-2 3 13-15,0 1 5 0,-4 2 11 0,1 5 11 16,-1 3-3-16,0 3-17 0,0 0-34 0,0 0-58 16,0 6-27-16,0 5 5 0,-3 5 18 0,-3 3 37 15,-5 3 16-15,3 3-1 0,0 1-4 16,-2-1-3-16,6-2 0 0,-1 2-2 0,4-4-3 15,1-2 1-15,0 0-5 0,2-3-4 0,9-4-53 16,2-3-243-16,-3-4-435 0,1-4 75 0</inkml:trace>
          <inkml:trace contextRef="#ctx0" brushRef="#br0" timeOffset="13249.6797">6134 3318 1475 0,'0'0'299'0,"0"0"-159"0,0 0-52 0,0 0-22 16,0 0-15-16,0 0-17 0,0 0-36 0,0 0-48 16,0 0-79-16,0 0-7 0,0 0-11 0,0 0-37 15,0 0-11-15,-30 18-72 0,33 0-56 16,0 2-3-16,-1 0 25 0,2 2 208 0,-2-1 93 16,0-3 0-16,1 4 0 0,-2-4 0 0,1-2 0 15,2-3 0-15,-3-2 0 0,2-5 0 16,-1 0 0-16,1-5 0 0,0 0 0 0,-2 1 0 15,-1-2 0-15,1 2 0 0,1-2 101 0,-2 2 25 16,1 3-17-16,3 1-3 0,0 3 19 0,-2 2-13 16,-1 0-8-16,-1 1-12 0,0 0-12 15,0 0-5-15,0 1-9 0,0-4-8 0,0 1-10 16,0-3-14-16,0-1-14 0,-1-1-12 0,1-4-3 16,0 0 17-16,0-1 40 0,0 0 44 0,0 0 37 15,0 0 11-15,0-1-13 0,4-7-33 16,5 0-34-16,-1-2-32 0,4-2-25 0,1-1-9 15,2 0-5-15,1 1-3 0,-1 3-4 0,-2 0-4 16,0 5-6-16,-4 2-5 0,-1 2-2 0,1 0 0 16,-1 6 8-16,-2 3 7 0,2 1 5 0,-2 2 4 15,3 0-1-15,0 2 0 0,0 0-1 16,3-3-2-16,2 1 1 0,1-3 0 0,5-1 2 16,0-4 2-16,4-1 2 0,4-3 2 0,2 0 2 15,2-1 0-15,-1-8-2 0,1 0 1 16,-1-4-2-16,-2 1 0 0,2-3 2 0,-2-1 2 15,-2-3 2-15,-4 0 2 0,-3-2 4 0,-1-2 1 16,-6 1 3-16,-1 2 4 0,-5-2 5 0,0 1 0 16,-3 4 4-16,-4-1 0 0,0 4-4 15,0 2 0-15,-8 1-7 0,0 2-7 0,0 2-10 16,-3 3-17-16,3 1-15 0,-1 2-11 0,-4 1-9 16,1 0 0-16,0 4 1 0,2 3-2 0,0 3 0 15,1 2-6-15,-2 4-7 0,3 5 0 16,1 4-1-16,-1 5 15 0,3 5 20 0,-3 7 12 15,4 4 20-15,-3 6 6 0,2 5 4 0,2 5 9 16,-2 8 3-16,1 8-2 0,2 4-1 16,0 2-5-16,-2 1-10 0,2-1 1 0,2 3-2 15,0-2-2-15,-2 1 0 0,2-3-5 0,-3-2-5 16,-2-6-2-16,-3-2-3 0,-6-5-4 0,-3-5 3 16,-6-7 4-16,-7-4 4 0,-3-8 10 0,-6-4 10 15,-3-8 9-15,1-8 17 0,-5-8 12 0,1-7 14 16,2-6 11-16,0-3 3 0,3-11-7 15,1-7-14-15,3-8-19 0,3-9-17 0,7-3-13 16,3-6-13-16,4-8-1 0,6-5-9 0,6-2 0 16,3-4 0-16,4-2-7 0,5 3 2 0,6-1-12 15,5 4-10-15,7-1-22 0,1 6-38 16,8 5-38-16,2 3-51 0,9 2-63 0,2 5-79 16,9-1-105-16,2 1-167 0,-8 12-26 0,-18 10 622 0</inkml:trace>
        </inkml:traceGroup>
        <inkml:traceGroup>
          <inkml:annotationXML>
            <emma:emma xmlns:emma="http://www.w3.org/2003/04/emma" version="1.0">
              <emma:interpretation id="{3E359D36-0F6A-4811-BBA4-9F6781ECB5B0}" emma:medium="tactile" emma:mode="ink">
                <msink:context xmlns:msink="http://schemas.microsoft.com/ink/2010/main" type="inkWord" rotatedBoundingBox="9107,3682 12090,3381 12318,5648 9335,5949"/>
              </emma:interpretation>
              <emma:one-of disjunction-type="recognition" id="oneOf7">
                <emma:interpretation id="interp35" emma:lang="en-IN" emma:confidence="0">
                  <emma:literal>from</emma:literal>
                </emma:interpretation>
                <emma:interpretation id="interp36" emma:lang="en-IN" emma:confidence="0">
                  <emma:literal>fum</emma:literal>
                </emma:interpretation>
                <emma:interpretation id="interp37" emma:lang="en-IN" emma:confidence="0">
                  <emma:literal>frim</emma:literal>
                </emma:interpretation>
                <emma:interpretation id="interp38" emma:lang="en-IN" emma:confidence="0">
                  <emma:literal>furm</emma:literal>
                </emma:interpretation>
                <emma:interpretation id="interp39" emma:lang="en-IN" emma:confidence="0">
                  <emma:literal>fam</emma:literal>
                </emma:interpretation>
              </emma:one-of>
            </emma:emma>
          </inkml:annotationXML>
          <inkml:trace contextRef="#ctx0" brushRef="#br0" timeOffset="14863.7162">7759 3705 0 0,'0'0'0'0,"0"0"0"16,0 0 101-16,0 0 129 0,161-59 2 0,-129 39-32 16,5-6-45-16,1 0-35 0,0-6-32 0,-2 1-19 15,0-3-12-15,0 0-6 0,-2-3 0 0,-2 1-2 16,-5-5-1-16,-2-1-3 0,-3 2-4 15,-4-2-2-15,-3 0-2 0,-1 0 0 0,-4 2 4 16,-3 0 1-16,-3 2 3 0,-1 6 5 0,-3 3 20 16,0 5 29-16,0 6 18 0,0 6 7 0,0 3-15 15,0 5-30-15,0 2-32 0,0 2-32 16,0 0-32-16,0 0-37 0,-3 8-1 0,-4 8 10 16,3 10 17-16,-8 12 29 0,0 8 2 0,-3 12-3 15,-1 7 1-15,-5 6 0 0,3 9 2 0,-6 9 2 16,0 1-1-16,-1 9 2 0,-2 3-2 15,-1 2 6-15,0 4-5 0,-3 3-1 0,-2 0 0 16,5-1-6-16,0 0 6 0,1-3-2 0,3-3 2 16,1 0-2-16,9-9-2 0,2-7 1 15,6-6-3-15,2-10 1 0,4-11-3 0,0-7-2 16,7-13-1-16,5-8 3 0,1-7 5 0,2-11 8 16,8-9 7-16,0-6 7 0,6-8 2 0,2-13 2 15,7-8-7-15,-2-7-3 0,-3-6-10 0,4-5-14 16,-8-3-17-16,3-4-8 0,-12-3 1 15,0-3 4-15,-10-1 7 0,-3-3-4 0,-7 0-12 16,0-4-4-16,-11 0-2 0,-4-1 3 0,-1 0 9 16,-7-1 1-16,-4 3 0 0,-3 1 5 0,-5 5 4 15,-2 2 6-15,1 5 7 0,-1 3 5 0,-2 8 3 16,0 5 2-16,1 6-1 0,0 5-4 16,4 4 2-16,2 6-2 0,0 2 0 0,5 4 3 15,7 2-1-15,4 5 3 0,5-1 1 0,6 2-6 16,5 0-30-16,0-1-29 0,5 0-18 15,8-5-5-15,7-3 24 0,6-2 30 0,6-4 16 16,3-4 13-16,9-2 7 0,3-2 0 0,5 0-2 16,6-1-1-16,-2 3-5 0,6 2-1 0,-6 1-5 15,-1 7-5-15,-4 3 5 0,-1 4-1 16,-7 4 0-16,-3 3-1 0,-2 1-4 0,-9 11 2 16,1 2 6-16,-6 4 7 0,-1 2 5 0,-5 5 5 15,-2 2 3-15,-5-1 3 0,-3 2 3 0,0 1 1 16,-5-4 2-16,-2 1-4 0,-1-2-2 0,0-2-5 15,-1 1-5-15,-4-5-3 0,0-2-4 0,4-1-2 16,0-5-6-16,1-2-7 0,0-2-1 16,2-5 3-16,9 0 10 0,-1-1 0 0,3 0 4 15,3-6 2-15,0-2 1 0,8-4 7 16,-1-2 0-16,3-2 1 0,-2-2-2 0,1-3 2 0,2-1-1 16,0-5-1-16,1-3-2 0,0-3-3 15,-1-1 1-15,1-1-2 0,-2-2 1 0,-1 5-2 16,-1 1-2-16,-5 4-2 0,2 4-2 0,-4 3 0 15,-5 6 0-15,-2 4 0 0,-4 1 1 16,-4 6-2-16,1 3-2 0,0 0-17 0,-3 0-24 16,0 3 6-16,0 8 14 0,1 1 24 0,-1 6 32 15,0 5 7-15,0 1-6 0,-7 5-4 0,5-1-6 16,-4 1-6-16,-2 0-4 0,6-2-5 16,0-2-3-16,1 0-5 0,1-5-6 0,4-3-3 15,7-3 1-15,3-5 4 0,2-3 8 0,7-3 5 16,1-3 7-16,3 0 3 0,1-3 2 0,2-8 2 15,3-1 0-15,-3-3 3 0,-2-2-3 16,-4-2 0-16,-5 0 4 0,0-1 1 0,-6 1 3 16,-6 0 2-16,2 1 1 0,-6-2-2 0,0 0-5 15,-3 0-5-15,0-3-9 0,0 1-7 0,0 0-6 16,0-3-10-16,-4 0-7 0,2 4-4 0,0-2-3 16,-4 3 4-16,4 4 8 0,0 1 5 15,0 5 7-15,-3 1 4 0,1 2 0 0,3 3 2 16,0 2-1-16,1 2-6 0,0 0-20 0,0 0-50 15,0 0-75-15,0 0-27 0,1 0 19 0,2 8 51 16,6 3 73-16,2 4 37 0,0 3 3 16,2 5 5-16,0 2 4 0,2 2 1 0,0 3 1 15,0 2 0-15,-2-3 0 0,1 2 0 0,-1 0 0 16,0-1-1-16,1 0 1 0,-2-1-1 16,1 0-5-16,-3-6-3 0,-4-3-5 0,4-3-2 15,-6-7-3-15,1-2-2 0,-2-2 2 0,-2-5 19 16,0-1 46-16,-1 0 54 0,0 0 43 0,2 0 21 15,-2-1-9-15,5-5-50 0,-2-6-45 0,1-2-39 16,4-6-35-16,-1-2-5 0,3-2 3 16,4-3-1-16,-1 1 0 0,1-3 3 0,-1 2-4 15,2 2-4-15,3 2-1 0,-1 4-4 0,-1 3-5 16,0 4-3-16,4 0-3 0,-4 3-5 0,0 2 2 16,4 3-1-16,-4 4 0 0,-2 0 2 0,-1 0 1 15,0 4 4-15,1 6 4 0,-2 0 7 16,-1 4 1-16,-5 0 6 0,4 3 1 0,-6 2-1 15,1-3 4-15,-2 4-1 0,-3-2 0 0,0 0 1 16,0-1-3-16,0-2 2 0,0-4-1 16,-3 0 2-16,2-5 2 0,-3-2 4 0,2-2 5 15,1-2 7-15,1 0 13 0,0 0 9 0,0 0 10 16,0-2 4-16,0-7-23 0,7-3-18 0,-3-2-15 16,0-4-14-16,4-2 10 0,1 1 2 15,-2-3 3-15,5 1-5 0,-1-2 0 0,0 1 1 16,-3 2 0-16,2 2-2 0,0 3 1 0,-5 2-3 15,4 4-8-15,-5 3-2 0,3 3-4 16,-4 2-4-16,0 1-2 0,-1 0 9 0,4 6 0 16,-2 1 9-16,-2 5 9 0,6 1-5 0,-4 2 8 15,4 2-2-15,-4-2-1 0,6 1 5 0,-5 0-5 16,5-2-2-16,-1 0 0 0,-2-4 2 0,5-1-3 16,-2-2 1-16,1-3 2 0,1 0-2 15,2-4 10-15,0 0 4 0,1 0 3 0,0-6-1 16,0-3 1-16,-2 0-1 0,3-1-2 0,2 1 2 15,-5 0-8-15,-4-1 0 0,3 1-3 16,-1 2-5-16,1 1 0 0,-2 1-3 0,-4 3-4 0,5 2-2 16,-3 0 0-16,-3 0-3 0,3 0 1 15,-2 2 0-15,5 3-2 0,-1 1-5 0,4 0-17 16,3 0-40-16,5-2-118 0,3-1-214 0,-6 0-389 16,-4-3-234-16</inkml:trace>
        </inkml:traceGroup>
        <inkml:traceGroup>
          <inkml:annotationXML>
            <emma:emma xmlns:emma="http://www.w3.org/2003/04/emma" version="1.0">
              <emma:interpretation id="{1CC7F0B3-4284-4478-9107-4DB14C3DBDF1}" emma:medium="tactile" emma:mode="ink">
                <msink:context xmlns:msink="http://schemas.microsoft.com/ink/2010/main" type="inkWord" rotatedBoundingBox="13364,3210 16238,2920 16330,3833 13456,4122"/>
              </emma:interpretation>
              <emma:one-of disjunction-type="recognition" id="oneOf8">
                <emma:interpretation id="interp40" emma:lang="en-IN" emma:confidence="0">
                  <emma:literal>local</emma:literal>
                </emma:interpretation>
                <emma:interpretation id="interp41" emma:lang="en-IN" emma:confidence="0">
                  <emma:literal>focal</emma:literal>
                </emma:interpretation>
                <emma:interpretation id="interp42" emma:lang="en-IN" emma:confidence="0">
                  <emma:literal>locat</emma:literal>
                </emma:interpretation>
                <emma:interpretation id="interp43" emma:lang="en-IN" emma:confidence="0">
                  <emma:literal>Local</emma:literal>
                </emma:interpretation>
                <emma:interpretation id="interp44" emma:lang="en-IN" emma:confidence="0">
                  <emma:literal>Weal</emma:literal>
                </emma:interpretation>
              </emma:one-of>
            </emma:emma>
          </inkml:annotationXML>
          <inkml:trace contextRef="#ctx0" brushRef="#br0" timeOffset="15555.586">11972 3216 494 0,'0'0'91'15,"0"0"-46"-15,0 0 13 0,0 0 17 0,0 0 14 16,0 0-7-16,39-167-28 0,-35 136-15 0,0 0-10 16,-3-1-5-16,-1-1-2 0,0-2 0 15,0-1-2-15,0 0 6 0,0-1 5 0,0-1 7 16,-1 0 4-16,-3-3-4 0,1 4-4 0,2 0-8 16,-1 4-2-16,1 5 0 0,-2 5 2 0,-1 6 13 15,0 6 20-15,4 5 16 0,-1 3-7 16,1 3-29-16,0 0-59 0,0 0-74 0,-1 6 10 15,1 6 15-15,-3 7 37 0,-1 7 60 0,0 9-7 16,-2 8 2-16,-2 2-1 0,3 7-3 16,-3 0 2-16,4-2 1 0,-3 1-3 0,5 0 0 15,2-2-5-15,0-2-4 0,5-2-1 0,4-6-5 16,7-3-3-16,3-5-3 0,-1-4 1 0,4-2-1 16,1-7 0-16,-3-6 4 0,4-2-1 0,-2-4 8 15,-2-6 4-15,5 0 4 0,0 0 6 16,-1-9 2-16,-4-4 2 0,4-1 0 0,-1-2 0 15,-6-3-1-15,3 1-2 0,-5 1 1 0,-3-3-3 16,-2 0-1-16,-2 1 2 0,-6 0 0 0,5-1 0 16,-6 1 2-16,-1 1-2 0,0 4 0 0,0 2 3 15,0 3-2-15,0 6-1 0,0 0-11 16,-1 3-26-16,0 0-41 0,-5 4-28 0,2 7-6 16,-2 4 13-16,-1 1 30 0,0 5 18 0,2 0 5 15,1-1-6-15,0 1-1 0,4 0 0 16,0-1 2-16,5-4 7 0,0 0 1 0,8-2 2 15,0-3 3-15,2-2 6 0,5-3 9 0,1-3 7 16,2-2 6-16,3-1 2 0,2 0 5 0,1-7 0 16,1-4 2-16,-4-1 3 0,1-3-1 15,-4 0 4-15,-1-1 2 0,-5-2 3 0,-1 0 8 16,-7 0 8-16,1-1 10 0,-9-2 1 0,2 0 1 16,-3 1-7-16,-5 1-8 0,-8 0-7 15,-4 3-17-15,-6 3-12 0,-5 2-12 0,-8 3-4 16,-3 2-1-16,0 1 1 0,3 2-1 0,1 3-9 15,0 0-35-15,8 0-47 0,5 0-76 0,3 0-128 16,5 0-245-16,5 2-440 0</inkml:trace>
          <inkml:trace contextRef="#ctx0" brushRef="#br0" timeOffset="16437.4995">13220 2906 0 0,'0'0'0'0,"0"0"0"0,0 0 0 0,0 0 0 15,0 0 183-15,0 0 168 0,0 0-43 16,0 0-34-16,0 0-55 0,0 0-64 0,0 0-68 16,0 0-51-16,0 0-24 0,0 0-12 0,13-58-1 15,-37 65 2-15,-2 2 0 0,0 2 1 16,-2 2-2-16,1 1 0 0,0 2 0 0,3 2 0 15,1 1 1-15,3 1 0 0,1 0-2 0,3-2-5 16,7 2-4-16,4-3-4 0,3 1-2 16,2-2 0-16,2-1 2 0,11-2 6 0,3 1 2 15,7-4 7-15,4 1 3 0,6-4 5 0,7-1 5 16,3-2 3-16,7-1-2 0,0-3 1 0,6 0-1 16,-1 0-3-16,3-3 6 0,1-3-6 0,-2 0-1 15,2-2 0-15,-3-1-5 0,-2-3 2 0,0 0-1 16,-3-3 2-16,0 0-1 0,-4-3-1 15,-3 0 4-15,-5-1-4 0,-4-3 4 0,-7 4 4 16,-4-4 3-16,-4 1 8 0,-7 3 9 0,-5-1 4 16,-4 1 1-16,-4 3-1 0,-2 2-15 0,-8 3-14 15,-3 1-13-15,-6 5-15 0,-1 0-4 16,-5 4-3-16,-4 0 4 0,-5 4 4 0,-1 4 4 16,-1 4 2-16,-3 1-2 0,0 2-1 0,1 0 1 15,3 2 1-15,3 0-1 0,5 0-1 0,3-1-6 16,7-2-10-16,3 0-14 0,5-3-23 15,5-2-20-15,4-1-9 0,0-2 12 0,9-3 25 16,5-2 29-16,3-1 18 0,2 0 8 0,6 0 5 16,2-6 1-16,0-1 0 0,3-1 1 0,-2-1 3 15,3 2 1-15,-5 0 9 0,-1 2 12 16,-4 1 8-16,-2 1 5 0,-4 3-6 0,-5 0-13 16,0 0-10-16,-2 0-9 0,0 6 1 0,-2 1 2 15,1 4 6-15,1-1 1 0,-2 2-1 0,2 0-1 16,1 0-5-16,2 0 2 0,1-2-2 0,1-1-1 15,2-2 1-15,1-2-2 0,1-2 6 16,4-2 2-16,-1-1 5 0,1 0 2 0,3-7 3 16,0-3 2-16,-1-2 0 0,1-3 7 0,2-2-2 15,-5-3-1-15,1 2 0 0,0-6-4 0,0 1 2 16,-2-2-1-16,0-4-2 0,-1 1 1 16,0-1-1-16,-2-3 1 0,-1-1 0 0,-1 0-1 15,-2 1-2-15,-1-6-2 0,1 1-4 0,-3-1-1 16,0 0-3-16,-2 2-1 0,0 1 2 15,-3 5 0-15,-1 3 5 0,-3 4 1 0,-1 2 3 16,0 3-1-16,0 1 3 0,0 3-1 0,-5 6 0 16,2 1 1-16,1 2-5 0,0 4-7 0,1 1-19 15,1 0-41-15,-1 0-52 0,-2 9 4 0,-2 6 18 16,1 11 38-16,-3 6 58 0,-1 6 3 16,0 8 1-16,2 1 3 0,2 7-3 0,3-1 2 15,1 1-2-15,0 2-7 0,8-7-3 0,6-1-5 16,2-4 0-16,8-3-5 0,3-4 3 15,2-4 0-15,-1-5 0 0,4-3 2 0,1-6-21 16,-4-5-60-16,3-5-176 0,-6-3-356 0,-10-4-621 16</inkml:trace>
        </inkml:traceGroup>
        <inkml:traceGroup>
          <inkml:annotationXML>
            <emma:emma xmlns:emma="http://www.w3.org/2003/04/emma" version="1.0">
              <emma:interpretation id="{7C50991A-D23A-4FBA-8357-CF26265EC3A4}" emma:medium="tactile" emma:mode="ink">
                <msink:context xmlns:msink="http://schemas.microsoft.com/ink/2010/main" type="inkWord" rotatedBoundingBox="17006,2877 20670,2508 20752,3327 17088,3696"/>
              </emma:interpretation>
              <emma:one-of disjunction-type="recognition" id="oneOf9">
                <emma:interpretation id="interp45" emma:lang="en-IN" emma:confidence="0">
                  <emma:literal>market</emma:literal>
                </emma:interpretation>
                <emma:interpretation id="interp46" emma:lang="en-IN" emma:confidence="0">
                  <emma:literal>make f</emma:literal>
                </emma:interpretation>
                <emma:interpretation id="interp47" emma:lang="en-IN" emma:confidence="0">
                  <emma:literal>make F</emma:literal>
                </emma:interpretation>
                <emma:interpretation id="interp48" emma:lang="en-IN" emma:confidence="0">
                  <emma:literal>make 6</emma:literal>
                </emma:interpretation>
                <emma:interpretation id="interp49" emma:lang="en-IN" emma:confidence="0">
                  <emma:literal>makef</emma:literal>
                </emma:interpretation>
              </emma:one-of>
            </emma:emma>
          </inkml:annotationXML>
          <inkml:trace contextRef="#ctx0" brushRef="#br0" timeOffset="17061.4949">15593 2745 211 0,'0'0'103'0,"0"0"-18"16,0 0 36-16,0 0 18 0,0 0-2 0,0 0-41 16,0 0-55-16,0 0-24 0,0 0-10 0,0 0 4 15,0 0 10-15,0 0 5 0,0 0 9 0,0 0 8 16,112 66 0-16,-112-50 3 0,0-1-5 15,0 0-4-15,-2-1-5 0,0-2-11 0,-2-1-4 16,0-3-6-16,1-2-5 0,2-2-2 0,1-1-4 16,0-3 1-16,0 2 5 0,0-2 18 0,0 0 31 15,0 0 35-15,0 0 33 0,0 0 18 0,0 0-17 16,0-6-40-16,0-2-41 0,1-2-43 16,4-2-11-16,2-3 4 0,1 2 2 0,-1-3 7 15,5-1-4-15,-3 0-1 0,3 1-4 0,2 0-4 16,-1-2-1-16,4 4-7 0,-2-1-5 0,4 3-3 15,0 2 2-15,-5 3 6 0,5 0 8 0,-4 4 8 16,1 3 2-16,-5 0 0 0,-3 0-1 16,1 3-1-16,-2 5 1 0,0 0 3 0,-2 1 7 15,-1 3 1-15,0 2 2 0,-1 0 0 0,-1-1-1 16,1 1-3-16,0 0-1 0,-1 0-1 16,-2-1 0-16,2-2 0 0,-2-1-4 0,0-2 1 15,1-4-3-15,-1-1 0 0,0-2 4 0,3-1 7 16,-3 0 18-16,0 0 18 0,1 0 16 15,3-1 1-15,-2-6-15 0,6-2-16 0,-2-3-20 16,5-2-7-16,-2 2-2 0,2-2-1 0,0 0 0 16,2 1 0-16,-1-2-2 0,0-1 0 0,2 3 1 15,-2 0-1-15,0 1-1 0,-3 0 1 0,2 4-4 16,-3 2 1-16,3 2-3 0,-6 2 2 16,5 2 1-16,-4 0 1 0,1 3 4 0,1 5 1 15,0 4 5-15,3 2-1 0,-3 0 3 0,0 2 2 16,1 3-1-16,-1 0 0 0,0 0-2 0,3-1-5 15,-3 0-10-15,3 0-23 0,-2-3-50 0,3-2-96 16,0-3-207-16,-2-2-343 0,-5-3-180 0</inkml:trace>
          <inkml:trace contextRef="#ctx0" brushRef="#br0" timeOffset="17698.2225">16657 2639 0 0,'0'0'64'16,"0"0"227"-16,0 0-15 0,0 0-22 0,0 0-15 16,0 0-32-16,0 0-40 0,0 0-36 0,0 0-30 15,0 0-33-15,0 0-40 0,0 0-30 0,0 0-20 16,-29-107-6-16,16 113 3 0,-3 4 11 0,0 3 11 16,-3 5 5-16,-1 2 4 0,-1 1 2 0,4-1 0 15,1 3-3-15,-1-2-1 0,5 2-7 16,0-3-2-16,4-2-5 0,5 0-6 0,-1-4-5 15,4-2-9-15,0-1 0 0,4-2 6 0,1-1 8 16,6-4 15-16,0 0 13 0,0-3 9 0,3-1 8 16,0 0 5-16,1-3 0 0,-1-3 1 15,1-3-2-15,1 0-3 0,-1-2-2 0,0 1 1 16,-3-2 2-16,0-1-4 0,-4 4 0 0,2-4-1 16,-1 3-6-16,-3 1 2 0,1 1-5 15,-2 0-6-15,-3 3 1 0,0 1-9 0,1 1-5 16,-3 3-4-16,0 0-12 0,0 0-14 0,0 0-14 15,0 0-23-15,0 0-1 0,0 3 20 0,0 3 19 16,1 0 25-16,-1 0 9 0,2-1-5 16,0 0-1-16,1 1 0 0,-2-2 4 0,6-1 2 15,-2 0 7-15,5 0 6 0,-1-3 4 0,5 0 8 16,0 0-1-16,4 0-1 0,-1-3-4 0,5-4-3 16,-2-1-2-16,1-1-3 0,-2 1-1 15,0-3 1-15,-4 1 2 0,-2 1 1 0,0-1 7 16,-1 2 1-16,-3-1 0 0,-1 0 1 0,0 0-9 15,-4 3-1-15,1 1-5 0,0 0-1 0,-3 4-3 16,-2-1-4-16,0 2-7 0,0 0-10 0,0 0-6 16,0 0-12-16,0 0-11 0,0 0-7 15,0 4 15-15,1 1 17 0,3 2 18 0,-1 2 14 16,1 1-11-16,-2-1-2 0,4 1 0 0,0 0 0 16,1 0 8-16,0-1-5 0,5 1 1 0,0-3 1 15,0 0-3-15,2-3 8 0,2-1 1 16,0-1-1-16,5-2-5 0,-1 0-14 0,2 0-18 15,-2-5-38-15,0-2-57 0,3-1-69 0,-6-2-69 16,5-2-65-16,-5 0-72 0,2 0-68 16,-2-3 263-16,-7 5 201 0,-4 1 0 0</inkml:trace>
          <inkml:trace contextRef="#ctx0" brushRef="#br0" timeOffset="17905.5474">17397 2351 0 0,'0'0'0'15,"0"0"0"-15,0 0 0 0,0 0 0 0,0 0 0 16,4-164 68-16,-3 138 263 0,0 5-13 0,1 3-16 15,-1 7-50-15,2 2 8 0,-3 4-35 0,0 2-75 16,1 3-63-16,-1 0-51 0,3 0-62 0,-2 0-47 16,-1 6 10-16,2 5 19 0,-1 3 44 15,0 7 48-15,1 6-1 0,-2 5-5 0,2 3-9 16,0 4-8-16,0 0-7 0,1 0-4 0,2 0 0 16,2-2-3-16,0-1 2 0,1-1-1 0,1 2 0 15,-2-5-2-15,2 0-13 0,-1-3-31 16,-1-4-72-16,2-3-160 0,-6-4-287 0,0-10-421 0</inkml:trace>
          <inkml:trace contextRef="#ctx0" brushRef="#br0" timeOffset="18279.3262">17778 2351 1093 0,'0'0'208'16,"0"0"-228"-16,0 0-90 0,0 0 0 16,0 0 47-16,0 0 106 0,0 0 67 0,0 0 36 15,0 0 8-15,0 0-68 0,0 0-49 0,0 0-32 16,0 0-9-16,0 0 3 0,-113 94 3 0,87-85 4 16,1-3 0-16,4 1 2 0,2-2 0 0,-1 1 1 15,4-3 0-15,1 0 1 0,5-2-1 0,2 0 0 16,0-1 0-16,6 0 1 0,2 0-5 15,0 0-12-15,0 0-23 0,0 2-28 0,0-2-25 16,0 1 7-16,5 2 27 0,3 0 45 0,1 2 55 16,2 2 19-16,5 1 4 0,0 3-12 15,3-1-23-15,3 4-12 0,2 0-7 0,1 3-1 16,2-1 1-16,1 1 1 0,0-2 0 0,3-2-1 16,-1-2 1-16,-2 2-1 0,-3-4-6 0,-2-2-13 15,-1-1-38-15,0-1-65 0,-3-2-112 16,4-3-155-16,-4 0-194 0,-6 0-19 0,-5 0 582 0</inkml:trace>
          <inkml:trace contextRef="#ctx0" brushRef="#br0" timeOffset="18661.2547">18089 2520 0 0,'0'0'0'0,"0"0"0"15,0 0 95-15,0 0 39 0,0 0-78 0,0 0-55 16,0 0-34-16,0 0-5 0,0 0 16 0,0 0 22 15,0 0 16-15,0 0 15 0,0 0 13 16,100-56 8-16,-82 52 9 0,4-2 5 0,-4 0-2 16,5 0-4-16,-6-1-3 0,5 1-6 0,-5-2 2 15,-1 0 6-15,0-2 8 0,-2 0 12 16,-5-2 6-16,0 0-2 0,-6-3-9 0,-2 1-16 16,-1 0-16-16,0 0-12 0,-2 1-12 0,-9 3-10 15,0 4-8-15,-6-1-11 0,1 4-4 0,-7 1-6 16,1 2 4-16,-2 0 5 0,-1 6 2 15,-1 3 5-15,0 4-1 0,-1 2 4 0,3 3 2 16,-2 1 5-16,2 3 3 0,7 2 1 0,-1 0 1 16,5 1-5-16,5 0-1 0,0-2 2 15,6-1 6-15,2 1 13 0,7-3 9 0,1 2 6 16,7-2 5-16,4-4 2 0,-1-3 3 0,5-1-1 16,4-2-4-16,0-3-4 0,2 0-1 0,5-4 1 15,-3-2-3-15,3-1 0 0,-1 0-6 0,0 0-23 16,-3-7-73-16,-5-3-145 0,2-3-212 15,-11 3-281-15,-4 3 213 0</inkml:trace>
          <inkml:trace contextRef="#ctx0" brushRef="#br0" timeOffset="18945.7158">18732 2139 0 0,'0'0'0'16,"0"0"0"-16,0 0 0 0,0 0 166 0,30-179 135 15,-22 146-39-15,-4 4-16 0,-2 6-50 0,4 3-10 16,-2 6-34-16,-3 2-52 0,1 6-39 15,-1 0-19-15,-1 5-6 0,3 0-9 0,-3 1-11 16,0 0-17-16,0 0-28 0,0 2-24 0,0 6 26 16,0 4 33-16,-3 6 39 0,-1 8 38 0,-7 3-15 15,2 7-15-15,-2 4-15 0,-2 3-9 16,-5 3-6-16,3-2-4 0,1 3-1 0,0-2-2 16,1 1-3-16,-1-4 0 0,2 2-8 0,4-3-3 15,3-4 1-15,1-1-4 0,3-4 4 0,-2 0-1 16,3-2-1-16,0-5-1 0,0-2-2 15,0-5 0-15,4-6 0 0,0-4-2 0,-1-2-2 16,3-3-1-16,0-3-26 0,4 0-95 0,4 0-189 16,-2-4-346-16,-3-1-293 0</inkml:trace>
          <inkml:trace contextRef="#ctx0" brushRef="#br0" timeOffset="19113.0769">18680 2303 1875 0,'0'0'153'0,"0"0"-109"16,0 0-39-16,0 0-11 0,0 0 18 0,0 0 7 15,170-42 1-15,-116 35-9 0,2-2-5 16,9 1-10-16,0 1-87 0,1-2-225 0,-15 3-477 16,-18 1-142-16</inkml:trace>
        </inkml:traceGroup>
      </inkml:traceGroup>
      <inkml:traceGroup>
        <inkml:annotationXML>
          <emma:emma xmlns:emma="http://www.w3.org/2003/04/emma" version="1.0">
            <emma:interpretation id="{F1B71702-0270-44BC-A29F-D592E44B1DFA}" emma:medium="tactile" emma:mode="ink">
              <msink:context xmlns:msink="http://schemas.microsoft.com/ink/2010/main" type="line" rotatedBoundingBox="1416,6338 17546,4122 17961,7141 1831,9357"/>
            </emma:interpretation>
          </emma:emma>
        </inkml:annotationXML>
        <inkml:traceGroup>
          <inkml:annotationXML>
            <emma:emma xmlns:emma="http://www.w3.org/2003/04/emma" version="1.0">
              <emma:interpretation id="{978993C6-6C08-4BFF-902B-338ED418FC6C}" emma:medium="tactile" emma:mode="ink">
                <msink:context xmlns:msink="http://schemas.microsoft.com/ink/2010/main" type="inkWord" rotatedBoundingBox="1416,6338 8013,5432 8428,8451 1831,9357"/>
              </emma:interpretation>
              <emma:one-of disjunction-type="recognition" id="oneOf10">
                <emma:interpretation id="interp50" emma:lang="en-IN" emma:confidence="0">
                  <emma:literal>Treating</emma:literal>
                </emma:interpretation>
                <emma:interpretation id="interp51" emma:lang="en-IN" emma:confidence="0">
                  <emma:literal>heating</emma:literal>
                </emma:interpretation>
                <emma:interpretation id="interp52" emma:lang="en-IN" emma:confidence="0">
                  <emma:literal>seating</emma:literal>
                </emma:interpretation>
                <emma:interpretation id="interp53" emma:lang="en-IN" emma:confidence="0">
                  <emma:literal>beating</emma:literal>
                </emma:interpretation>
                <emma:interpretation id="interp54" emma:lang="en-IN" emma:confidence="0">
                  <emma:literal>Heating</emma:literal>
                </emma:interpretation>
              </emma:one-of>
            </emma:emma>
          </inkml:annotationXML>
          <inkml:trace contextRef="#ctx0" brushRef="#br0" timeOffset="20257.4345">-17 5898 2634 0,'0'0'-43'0,"0"0"-152"15,0 0 5-15,0 0 27 0,0 0 102 16,0 0 84-16,0 0 9 0,161-18 5 0,-111 10-5 15,3 0-7-15,6-1-11 0,7 0-6 0,7-3-2 16,-1 1-1-16,6-1 0 0,-2 0 1 0,2-2 2 16,-3 1-3-16,-4 2 5 0,-4 1 0 0,-1 1-3 15,-10 0 2-15,-5 3-10 0,-5 0-3 16,-13 2 0-16,-1 0-2 0,-11 2 5 0,0 0 1 16,-8-1 1-16,-2 2 0 0,-4-1 0 0,0 0 1 15,-3 2 1-15,-3-1 6 0,-1 1 6 0,0-1 14 16,0 1 17-16,0-2 8 0,0-1-7 15,0-1-14-15,0-2-14 0,-1-1-13 0,-3 1-2 16,-5-2-8-16,5 0-10 0,-5-4-9 0,0 3-5 16,2-1 0-16,-5-1 1 0,0 2 1 15,-3-1 2-15,0-1 5 0,-5-1 5 0,4 2 6 16,-1-3 8-16,-5-1 2 0,6 3 4 0,-5 0 2 16,5 2 0-16,0 0 2 0,-3 2 0 15,4 1 5-15,2 0-2 0,1 3-1 0,5-2 2 16,-3 4-4-16,1-3 4 0,5 3-1 0,1 1 0 15,2-1 2-15,0 1-4 0,1 0-2 0,0 0-7 16,0 0-9-16,0 0-8 0,0 0-5 16,0 0-3-16,2 0 12 0,1 0 8 0,0 2 8 15,6 3 6-15,-4 3-4 0,8-1 4 0,-1 4 0 16,2-2 1-16,5 3 1 0,-1 0 0 0,2-1 1 16,-2 1 0-16,5 0 2 0,-3-4-2 0,4 0 1 15,2 0 1-15,-1-2-1 0,2 0 2 0,-1-3-1 16,-1 1-1-16,-2-2-3 0,-4 1-1 15,-2-2-3-15,1 1-3 0,-10-1-1 0,1 1-1 16,-8 1 6-16,1-2 15 0,-2 4 20 0,-2 1 15 16,-6 4 2-16,-9 7-7 0,-3 6-21 0,-11 6-10 15,-3 7-9-15,-6 6-5 0,-5 4 0 16,-1 6-4-16,-4 2-2 0,-2 6-1 0,3-1-11 16,3 4-19-16,0-3-35 0,11 0-78 0,3-5-229 15,14-14-620-15,5-15-405 0</inkml:trace>
          <inkml:trace contextRef="#ctx0" brushRef="#br0" timeOffset="74680.4322">1536 6424 1699 0,'0'0'-14'0,"0"0"-27"0,0 0-12 15,0 0 10-15,0 0 16 0,0 0 11 0,0 0 3 16,0 0 2-16,0 0 7 0,0 0-1 0,1 166 1 15,14-149-2-15,0-2-2 0,0-3-2 0,-1-2-4 16,6-3 3-16,-2-2-1 0,5-4 7 16,-5-1 6-16,5 0 6 0,-3-1 12 0,2-8 4 15,2-1 7-15,0-5 2 0,-1-2-3 0,2-4-2 16,2-4-2-16,1-4-5 0,0-2-4 16,3-5-2-16,4-1-4 0,-3-4 0 0,7-1-3 0,0 1-2 15,1-4-1-15,2-1-5 0,5 1 2 16,-3-2-2-16,6 6-1 0,-2 2-1 0,-2 5-4 15,-2 5-1-15,-5 7-4 0,-4 5 1 0,-7 7-3 16,-3 4-2-16,-2 5 0 0,-7 1-3 0,-3 0-1 16,1 5 5-16,-5 3 3 0,-5 1 5 15,4 2 7-15,-5-2 1 0,0 0 2 0,-3-1 5 16,0-2 2-16,1 0 1 0,-1-3 2 0,0-1 7 16,0-1 18-16,0-1 27 0,0 0 24 15,0 0-2-15,-4 0-12 0,-7 0-24 0,-1-1-26 16,-3-2-5-16,-3-2-7 0,-4 2-5 0,-3-1-5 15,-3 2-2-15,-2 2-3 0,-6 0-1 0,-2 2-3 16,-2 5-4-16,0 5-1 0,0 3-4 16,-1 3-4-16,1 4 3 0,1 4-3 0,2 4 2 15,-1 4 4-15,6 4 0 0,-3 3 5 0,4 3 0 16,3 0 0-16,3 1-1 0,3 3 0 0,8-2-1 16,2-1 0-16,9-5-3 0,3-6-3 0,3-3 0 15,10-7-3-15,8-5 7 0,6-4 4 16,4-5 10-16,9-5 13 0,2-4 1 0,6-1 9 15,4-9-2-15,3-7 0 0,6-5 2 0,2-6-6 16,5-5 0-16,2-3-2 0,-2-6 4 0,6 0-5 16,-4-2-2-16,-3-2-1 0,-2 2-7 15,1-3 5-15,-4 3-1 0,-5-1 1 0,0 2-3 16,-5 0-2-16,-2 4-4 0,1 6-6 0,-7 3 0 16,0 7-7-16,-8 6-1 0,-3 7-1 0,-7 4-5 15,-6 5 1-15,-2 0 0 0,-6 9 1 16,-5 4 7-16,2 4 6 0,-6 2 7 0,1 2 3 15,-4 0 5-15,0 1-1 0,0 1-1 0,-3-3 1 16,2-3-2-16,-2 0 1 0,0-5 0 16,-1-2 3-16,0-4 0 0,4-3 15 0,0-1 19 15,-1-2 19-15,0 0 1 0,-1-3-19 0,-2-5-18 16,-1-2-27-16,1-4-4 0,-4-1 1 16,-2-2-2-16,-2 1 3 0,2-3 2 0,-6 2-2 0,2 2-1 15,-3 2-2-15,3 1-8 0,-3 3 0 16,-2 2-3-16,0 2-10 0,-2 5-1 0,-1 0-8 15,-2 11-4-15,-1 1 3 0,-2 5 2 0,2 3 7 16,-2 4 0-16,3 2 6 0,-2 2-3 0,3 2 5 16,3-1 4-16,0 3 1 0,3 1 4 0,2-2 0 15,1 1 1-15,4-3 0 0,4 0 0 16,0-2 1-16,6-5-4 0,0-3 0 0,8-4-7 16,4-4 0-16,3-4 7 0,2-5 11 0,6-2 16 15,1 0 8-15,3-9 4 0,1-5-2 16,1-2-4-16,1-4-4 0,1 0 0 0,-2-4-3 15,-2 0 1-15,-3 2 1 0,-4-1-2 0,-2 0 3 16,-4 2-2-16,-1 2-4 0,-7 1 0 0,4 5-6 16,-5 2-2-16,-1 5-4 0,-3 3-5 15,-1 2-5-15,0 1-11 0,0 0-12 0,0 0-16 16,0 4 8-16,0 2 9 0,0 5 12 0,0 2 20 16,0-1-1-16,0 3 2 0,2 0 0 0,0 0-1 15,2-2-2-15,2 0-1 0,-1-2 0 0,5-4-2 16,2-2 4-16,0-1 3 0,2-4 5 15,2 0 10-15,3-3-1 0,3-4 3 0,2-9-2 16,3-2-3-16,1-5-5 0,1-2-3 0,3-5-6 16,-2-1-2-16,-2-2 0 0,0-3 0 15,-4 0-2-15,2-3 4 0,-5-1-2 0,-2-1 4 16,1-1 1-16,-5-1 1 0,-3-3-1 0,-3 1 0 16,1-1 0-16,-1-2-1 0,-5 2-1 0,6-5 1 15,-6 4-2-15,4-1 1 0,-3 5 0 0,2 6-2 16,-5 2 1-16,1 8 1 0,-2 6-1 15,-1 5 6-15,0 5-2 0,0 5 1 0,0 5-9 16,0 1-20-16,-2 0-29 0,-1 9-7 0,-5 4 6 16,3 8 14-16,-6 9 29 0,-2 9 7 15,-2 7 4-15,0 7 1 0,-1 3-1 0,1 4 0 16,-1 1 0-16,7 0 3 0,-1 4 1 0,2-4 2 16,3 2 2-16,1-4 0 0,1-5-1 0,3-4 0 15,0-8-3-15,10-4 0 0,2-7-1 0,0-4 4 16,4-4 1-16,3-7-1 0,1-4-10 15,1-3-30-15,3-6-65 0,0-3-140 0,6-3-215 16,-9-5-251-16,-6 2 90 0</inkml:trace>
          <inkml:trace contextRef="#ctx0" brushRef="#br0" timeOffset="74859.3219">3862 5763 2382 0,'0'0'-2'0,"0"0"-28"15,0 0-15-15,0 0 3 0,0 0 24 16,160-67-45-16,-96 46-170 0,-11 5-338 0,-16 4-632 0</inkml:trace>
          <inkml:trace contextRef="#ctx0" brushRef="#br0" timeOffset="76298.8749">4578 5923 1185 0,'0'0'138'0,"0"0"-53"0,0 0-3 0,0 0 11 0,0 0 8 16,0 0-21-16,0 0-55 0,0 0-30 15,0 0-18-15,0 0 9 0,0 0 13 0,0 0 7 16,0 0 0-16,0 0 3 0,22-123-1 0,-13 105 4 15,-3-1 4-15,0 3 3 0,-3 1 6 16,-3 1 5-16,0 3 5 0,0 3 6 0,-3 2-1 16,-3-1-6-16,-1 6-16 0,-3 1-18 0,1 0-19 15,-2 1-10-15,-2 9 1 0,-2 5 6 16,0 3 8-16,-5 5 7 0,-1 10 2 0,3-1 3 16,-3 3 1-16,5 4 3 0,-3-1-1 0,3-1 2 15,-1 2 0-15,2-2 0 0,4-3 1 0,2 1-3 16,5-5-4-16,2-2-5 0,2-5 1 15,3-4 0-15,9-6 9 0,3-4 11 0,2-3 8 16,5-4 6-16,5-2 3 0,3-6-1 0,5-6-2 16,3-5-2-16,2-2-5 0,3-3-4 0,-3-2-2 15,2-1-1-15,1-4-1 0,-3 0-4 0,-1 1 2 16,-3 0 0-16,0-2-1 0,-1 2 2 16,-7-1-5-16,-4 5-1 0,-2-1 0 0,-2 2-4 15,-4 6 1-15,-3 2 0 0,-3 4-3 0,-5 5-3 16,-2 5-4-16,-3-1-12 0,3 2-13 0,-3 0-6 15,0 4 4-15,0 7 13 0,0 3 18 0,-3 2 14 16,-1 5 1-16,0 3 0 0,-2 1-4 16,2 0-3-16,-1 3 1 0,0-3-3 0,2-3-1 15,3 1 3-15,0-4-7 0,0-1 1 0,0-3 0 16,4-3-1-16,5-2 3 0,1-3 5 16,1-2 8-16,3-4 8 0,2-1 5 0,2-1 5 15,6-9-4-15,-1-2-5 0,1-3-4 0,1-3-5 16,2 0-3-16,-1-3 2 0,-4 0-6 15,3-3-2-15,-3 1 0 0,-2-3-5 0,1 0 5 16,-5 5 0-16,-3-2 1 0,-1 3-1 0,-4 4 2 16,-2 1-1-16,-2 4 1 0,0 4 2 0,-3 1-3 15,0 5-3-15,-1 1-8 0,0 0-18 0,0 0-28 16,0 0-15-16,0 6 6 0,0 2 13 16,-2 6 34-16,-2 4 18 0,1 1 0 0,-1 4 4 15,1 0-5-15,-2-1-3 0,2 0 1 0,0-1-3 16,3 0 2-16,0-5-1 0,0-1-1 0,0-3-2 15,3-3 1-15,0-1 3 0,4-4 7 0,-2-1 8 16,3-3 12-16,0 0 13 0,1-1 6 16,3-8 1-16,-1-3-8 0,3-2-9 0,-1-5-8 15,0 0-10-15,1-2 0 0,-2-2-3 0,1 0-3 16,-1 2 2-16,2-1-5 0,-1 1-1 0,1 4-2 16,-1-1 0-16,0 4-4 0,-1-1-1 15,1 5-2-15,-1 2-6 0,-3 4-5 0,2 1-6 16,-3 1-8-16,0 2-3 0,3 0 0 0,-5 8 6 15,1 1 4-15,1 3 8 0,-4 3 5 16,0-1 3-16,0 3 7 0,0 1-2 0,-3 1 3 16,-1 0 4-16,0-1 0 0,0 1 3 0,0-3 1 15,0-2-1-15,-1-4-1 0,-2-4 1 16,3-1 7-16,0-4 11 0,0-1 23 0,0-1 19 16,4-7-8-16,-1-4-13 0,8-5-21 0,-2-4-22 15,7-2-1-15,2-3-2 0,5-2-1 0,-2 0-1 16,3-2 1-16,-1 4-1 0,2 1 0 15,-1 1 0-15,-1 4-3 0,-3 5-1 0,5 1-4 16,-9 3-5-16,1 5-6 0,-2 3-8 0,-3 3-5 16,0 0 1-16,-3 5 3 0,2 4 5 0,0 5 7 15,-6 1 4-15,5 1 6 0,-6 3 4 0,5 2 3 16,-5 0 3-16,5 1-1 0,-2-1 0 0,2-1 2 16,4-6 0-16,0 1 4 0,4-3 2 15,-1-3 3-15,3-2 1 0,4-3 1 0,-4-4-2 16,4 0 2-16,2-1-2 0,1-9-3 0,-2 0-1 15,4-4-3-15,-4 0-2 0,3-5-2 0,-2 3 1 16,-1-6-1-16,-1 2 0 0,1 1 5 16,-8 0 0-16,2 1 3 0,-5 0 4 0,-5 0-1 15,2 0-1-15,-8 3 5 0,0 0-2 0,-2 2 4 16,0 0-1-16,-3 5-5 0,-4 0-4 16,1-1-3-16,-4 5-8 0,1 1-6 0,1 1-8 15,-4 2-10-15,1 0-5 0,0 6-3 0,-1 6 5 16,0 3 4-16,0 5 10 0,-1 5 2 0,2 7 7 15,-1 6 5-15,0 7 3 0,-2 8 4 0,4 9 2 16,-2 8 3-16,2 9 0 0,-2 8-1 16,3 6 0-16,-2 3-5 0,4 6-1 0,2 3 1 15,2-1 0-15,3 0 2 0,-1 2 0 0,-3-2 4 16,-1 0-2-16,1-4 6 0,-6-3-1 0,-2-2-2 16,-3-8 2-16,-3-3-8 0,-7-9 2 15,-7-6 2-15,-4-8 2 0,-3-11 3 0,-2-9 8 16,-4-4 3-16,2-15 9 0,-2-7 11 0,1-9 0 15,2-6 0-15,-2-10-6 0,2-11-14 0,-1-10-6 16,4-9-9-16,6-9-9 0,1-6-13 16,4-6-9-16,5-9-12 0,4-3-1 0,2-2 6 15,4-7 1-15,7 1 4 0,4-1-1 0,2 0 3 16,11 0 4-16,3 9 4 0,6 6 5 0,1 11 3 16,5 12 6-16,2 9 3 0,1 10 2 15,3 7-3-15,2 6-6 0,0 6-3 0,4 6-6 16,-1 0 1-16,-1 5-6 0,-1 4-32 0,2 1-84 15,-7 0-142-15,-2-1-215 0,-5-1-272 16,-11-5 129-16</inkml:trace>
          <inkml:trace contextRef="#ctx0" brushRef="#br0" timeOffset="76472.7687">5479 5392 3003 0,'0'0'-12'0,"0"0"-37"15,0 0-47-15,0 0-127 0,173-88-211 0,-116 75-495 16,-18 4-331-16</inkml:trace>
        </inkml:traceGroup>
        <inkml:traceGroup>
          <inkml:annotationXML>
            <emma:emma xmlns:emma="http://www.w3.org/2003/04/emma" version="1.0">
              <emma:interpretation id="{5B31BFE8-F2E0-4BCD-8E29-147A769EDB3F}" emma:medium="tactile" emma:mode="ink">
                <msink:context xmlns:msink="http://schemas.microsoft.com/ink/2010/main" type="inkWord" rotatedBoundingBox="8437,5671 9915,5467 10084,6694 8606,6897"/>
              </emma:interpretation>
              <emma:one-of disjunction-type="recognition" id="oneOf11">
                <emma:interpretation id="interp55" emma:lang="en-IN" emma:confidence="0">
                  <emma:literal>to</emma:literal>
                </emma:interpretation>
                <emma:interpretation id="interp56" emma:lang="en-IN" emma:confidence="0">
                  <emma:literal>too</emma:literal>
                </emma:interpretation>
                <emma:interpretation id="interp57" emma:lang="en-IN" emma:confidence="0">
                  <emma:literal>two</emma:literal>
                </emma:interpretation>
                <emma:interpretation id="interp58" emma:lang="en-IN" emma:confidence="0">
                  <emma:literal>top</emma:literal>
                </emma:interpretation>
                <emma:interpretation id="interp59" emma:lang="en-IN" emma:confidence="0">
                  <emma:literal>tho</emma:literal>
                </emma:interpretation>
              </emma:one-of>
            </emma:emma>
          </inkml:annotationXML>
          <inkml:trace contextRef="#ctx0" brushRef="#br0" timeOffset="77321.4496">7035 5456 2020 0,'0'0'218'0,"0"0"-93"15,0 0-82-15,0 0-32 0,0 0-5 0,0 0 1 16,0 0 0-16,209-90-2 0,-133 67-3 15,16-2-2-15,11 0-1 0,8-1-1 0,7-1-5 16,7 2-29-16,-2 1-91 0,6 3-169 0,-2 2-269 16,-34 7-257-16,-34 4 234 0</inkml:trace>
          <inkml:trace contextRef="#ctx0" brushRef="#br0" timeOffset="77158.5493">7587 6101 2722 0,'0'0'83'0,"0"0"-87"15,0 0-32-15,0 0 2 0,0 0 0 16,0 0-4-16,0 0-12 0,0 0-44 0,79-156-41 15,-67 114-8-15,-4-4 17 0,-5-2 40 0,1-3 51 16,-4-1 29-16,0 1 16 0,-7-5 9 0,1-1 6 16,-1-2 9-16,-4 2 13 0,6-3 8 0,-3 1 0 15,4 0-2-15,-4 0-11 0,5 1-12 16,2 5-4-16,1 2-7 0,0 3-1 0,0 7-1 16,0 8-2-16,1 8-1 0,2 7-3 0,1 7-5 15,1 5-12-15,-3 4-13 0,3 2-12 16,2 3-8-16,-1 8 4 0,2 6 7 0,2 8 10 15,-2 8 8-15,-2 5 5 0,-3 6 6 0,-1 8 3 16,-2 3 0-16,0 6 1 0,0 0 1 16,-5 3-2-16,-4 1 4 0,2 0-4 0,-2-3 0 15,5-4 1-15,-1-5-8 0,3-6 3 0,2-7 0 16,4-5 1-16,6-6 7 0,6-3 2 0,4-7 5 16,1-4 3-16,3-6 4 0,3-3-1 0,0-6-4 15,0 0-3-15,0-8-9 0,-2-5 0 0,-3-3-2 16,2-7 1-16,-4 1 1 0,-1-2 3 15,-5-3 2-15,0 0 2 0,-2 1 4 0,-1-2-3 16,-6 3 0-16,2 1 1 0,-3 3-2 0,-4 5 3 16,0 5 3-16,0 3 2 0,0 3-1 0,0 4-4 15,0 1-11-15,0 0-18 0,0 1-16 16,-3 7-2-16,-4 3 6 0,3 6 11 0,2 2 17 16,-5 4-1-16,3 0 2 0,4 3 2 0,0-2-5 15,0-1 3-15,0-2 1 0,11-1 1 0,1-2 6 16,4-3 1-16,1-2 6 0,6-1 2 15,5-4 3-15,3-4 2 0,3-2 0 0,6-2 1 16,-1-2-4-16,4-7 1 0,2-3 0 0,-2-1-3 16,-3-1 0-16,-2-2-1 0,-9 1-1 15,-3 0 1-15,-11 2 6 0,-3-1 4 0,-7 1-1 16,-2-2-2-16,-3-2-9 0,-8 1-9 0,-6-2-9 16,-2 2-9-16,-8-1-8 0,-4 1-5 0,-8 2-5 15,-3 0-11-15,-3 2-24 0,-1 1-45 16,-6 1-69-16,-2 2-108 0,-3 2-183 0,14 3-303 15,12 0-269-15</inkml:trace>
        </inkml:traceGroup>
        <inkml:traceGroup>
          <inkml:annotationXML>
            <emma:emma xmlns:emma="http://www.w3.org/2003/04/emma" version="1.0">
              <emma:interpretation id="{9706A558-538D-4ED2-A94B-06827DF1874B}" emma:medium="tactile" emma:mode="ink">
                <msink:context xmlns:msink="http://schemas.microsoft.com/ink/2010/main" type="inkWord" rotatedBoundingBox="10758,5265 12951,4964 13094,6007 10902,6308"/>
              </emma:interpretation>
              <emma:one-of disjunction-type="recognition" id="oneOf12">
                <emma:interpretation id="interp60" emma:lang="en-IN" emma:confidence="0">
                  <emma:literal>intl.</emma:literal>
                </emma:interpretation>
                <emma:interpretation id="interp61" emma:lang="en-IN" emma:confidence="0">
                  <emma:literal>int.l.</emma:literal>
                </emma:interpretation>
                <emma:interpretation id="interp62" emma:lang="en-IN" emma:confidence="0">
                  <emma:literal>into</emma:literal>
                </emma:interpretation>
                <emma:interpretation id="interp63" emma:lang="en-IN" emma:confidence="0">
                  <emma:literal>inter</emma:literal>
                </emma:interpretation>
                <emma:interpretation id="interp64" emma:lang="en-IN" emma:confidence="0">
                  <emma:literal>into.</emma:literal>
                </emma:interpretation>
              </emma:one-of>
            </emma:emma>
          </inkml:annotationXML>
          <inkml:trace contextRef="#ctx0" brushRef="#br0" timeOffset="77538.3151">9560 5094 2413 0,'0'0'76'0,"0"0"-35"0,0 0-43 0,0 0-9 15,0 0 0-15,0 0 2 0,0 0 3 0,0 0 5 16,0 0 4-16,0 0-1 0,-105 175 0 16,101-143 1-16,-4-2 0 0,4 2 2 0,3-1-3 15,-2 1-3-15,-2-3-9 0,3-2-21 0,2-1-46 16,0-4-90-16,0-4-145 0,0-5-234 0,0-4-269 15,0-4 264-15</inkml:trace>
          <inkml:trace contextRef="#ctx0" brushRef="#br0" timeOffset="77690.6227">9480 4732 2431 0,'0'0'108'0,"0"0"-33"15,0 0-20-15,0 0-22 0,0 0-33 0,0 0-62 16,0 0-87-16,0 0-137 0,0 0-218 0,0 0-238 16,0 0-217-16</inkml:trace>
          <inkml:trace contextRef="#ctx0" brushRef="#br0" timeOffset="78279.2821">9856 5158 1106 0,'0'0'256'0,"0"0"-148"15,0 0-44-15,0 0 15 0,0 0 45 0,0 0-50 16,0 0-15-16,0 0-16 0,0 0-8 16,0 0-4-16,0 0-7 0,0 0-2 0,0 0 5 15,0 0 11-15,5 151 18 0,-7-151 12 0,-6 0 10 16,4 0-1-16,-5-3-12 0,4-2-10 16,1-5-10-16,-4-2-10 0,7 0-5 0,-2-4-5 15,2-3-9-15,1 1-5 0,0-5-11 0,4 0-6 16,5-2-1-16,-1 1-5 0,4 3-2 15,0 5-4-15,0 4-3 0,-2 5-3 0,-4 2-13 16,4 4-10-16,-6 1-6 0,5 3 2 0,-3 6 17 16,3 4 16-16,0 3 14 0,2 5 5 0,-3 0 1 15,3 4 1-15,1-1-1 0,1 1-2 0,-1-2 5 16,3-1 2-16,0-2 1 0,5-2 4 16,-1-3 0-16,5-3 4 0,0-3 2 0,3-5 5 15,0-2-2-15,-1-2-2 0,4-5-4 0,-1-5-9 16,6-5-1-16,-5-4-5 0,3-6 0 0,-4-2-1 15,-3-3 2-15,1-4 1 0,-8-1 3 0,1-3 3 16,-4-2-3-16,-2-2 0 0,-2-3-1 16,-3 1-1-16,-4-3 2 0,5 1-1 0,-8-1-2 15,2 3 0-15,2 2-1 0,-5 3 3 0,-1 3-1 16,0 2 2-16,-1 5 2 0,-9 5 0 16,5 2 3-16,-6 7 1 0,1 2-2 0,0 4 0 15,5 3 0-15,1 3-4 0,-2 2-4 0,5 1-17 16,1 0-37-16,0 0-26 0,0 9 3 0,0 7 14 15,0 5 36-15,0 9 31 0,0 4 0 16,0 6 3-16,0 2 5 0,0 6-1 0,0 4 5 16,0-1-1-16,1 3-1 0,6 0 3 0,-1-4 2 15,6 0-2-15,0-5 4 0,1-5-1 16,2-3-5-16,5-1 2 0,-3-5-6 0,-1-7-8 16,5-2-19-16,-4-5-50 0,-1-3-94 0,4-5-180 15,-8-5-353-15,-6-1-572 0</inkml:trace>
          <inkml:trace contextRef="#ctx0" brushRef="#br0" timeOffset="78408.2161">10379 4907 2369 0,'0'0'147'0,"0"0"-66"15,0 0-56-15,0 0-24 0,0 0-21 0,0 0-20 16,0 0-44-16,0 0-142 0,178-89-356 0,-148 81-838 0</inkml:trace>
          <inkml:trace contextRef="#ctx0" brushRef="#br0" timeOffset="79259.5457">10896 5165 426 0,'0'0'448'0,"0"0"-435"0,0 0-60 0,0 0 9 15,0 0 60-15,0 0 71 0,0 0-17 0,0 0-12 16,0 0-10-16,0 0-9 0,0 0 1 0,0 0 4 16,164-46 10-16,-141 33 19 0,-4-2 8 15,1-1 2-15,-3-2-3 0,-4-2-11 0,1-3-6 16,-1 2-7-16,1-7-8 0,-1-2-9 0,-2-1-9 16,0-2-4-16,-5-2-4 0,5-2-3 15,-6 1-5-15,2-2-4 0,-4-2-2 0,2 1-4 16,-2-1-2-16,-2-1-1 0,-1-1 0 0,0 4-4 15,0 0 3-15,-3 7-2 0,-5 3 2 0,3 3 4 16,-4 4-4-16,-3 4 4 0,1 3-3 16,3 1-3-16,-4 4 0 0,1 1-7 0,0 4-8 15,3 2-13-15,0 2-22 0,-3 0-16 0,2 8-5 16,0 5 8-16,-5 8 18 0,1 3 22 0,-5 8 14 16,4 7 9-16,0 4 4 0,1 4 4 0,6 6 2 15,-2-2-1-15,1 1 3 0,5 1-2 16,-1 1 0-16,-1-3-1 0,5 0-2 0,0-2 1 15,0-3 0-15,0-3 2 0,8-5 2 0,0-2 8 16,-2-5 4-16,5-1 8 0,1-3 6 0,2-5 4 16,0 0 1-16,1-6 1 0,1-1 5 15,4-5-4-15,-4-1 1 0,6-5-1 0,-3 0-9 16,2-3-5-16,-3-1-10 0,4 0-17 0,-4-6-22 16,-2-3-44-16,3 0-85 0,-5-3-167 0,3-2-288 15,-7 3-305-15,-4 2 292 0</inkml:trace>
          <inkml:trace contextRef="#ctx0" brushRef="#br0" timeOffset="78557.125">10903 5113 6 0,'0'0'-6'0,"0"0"6"0,0 0 0 0</inkml:trace>
          <inkml:trace contextRef="#ctx0" brushRef="#br0" timeOffset="79393.4635">11543 5055 1949 0,'0'0'372'0,"0"0"-141"0,0 0-78 16,0 0-41-16,0 0-24 0,0 0-36 0,0 0-29 16,0 0-22-16,0 0-26 0,0 0-15 0,0 0-29 15,0 0-69-15,0 0-138 0,0 0-357 0,41-50-847 16</inkml:trace>
        </inkml:traceGroup>
        <inkml:traceGroup>
          <inkml:annotationXML>
            <emma:emma xmlns:emma="http://www.w3.org/2003/04/emma" version="1.0">
              <emma:interpretation id="{88BEECAA-28F1-44C1-95ED-60D28DFA3620}" emma:medium="tactile" emma:mode="ink">
                <msink:context xmlns:msink="http://schemas.microsoft.com/ink/2010/main" type="inkWord" rotatedBoundingBox="13861,4835 17574,4325 17730,5462 14017,5972"/>
              </emma:interpretation>
              <emma:one-of disjunction-type="recognition" id="oneOf13">
                <emma:interpretation id="interp65" emma:lang="en-IN" emma:confidence="0">
                  <emma:literal>demand</emma:literal>
                </emma:interpretation>
                <emma:interpretation id="interp66" emma:lang="en-IN" emma:confidence="0">
                  <emma:literal>danaid</emma:literal>
                </emma:interpretation>
                <emma:interpretation id="interp67" emma:lang="en-IN" emma:confidence="0">
                  <emma:literal>demaud</emma:literal>
                </emma:interpretation>
                <emma:interpretation id="interp68" emma:lang="en-IN" emma:confidence="0">
                  <emma:literal>demant</emma:literal>
                </emma:interpretation>
                <emma:interpretation id="interp69" emma:lang="en-IN" emma:confidence="0">
                  <emma:literal>demang</emma:literal>
                </emma:interpretation>
              </emma:one-of>
            </emma:emma>
          </inkml:annotationXML>
          <inkml:trace contextRef="#ctx0" brushRef="#br0" timeOffset="81131.9023">12568 4971 0 0,'0'0'55'16,"0"0"-52"-16,0 0-6 0,0 0 10 0,0 0 15 15,0 0 1-15,0 0-7 0,0 0-5 0,0 0-5 16,0 0 4-16,0 0 8 0,0 0 12 16,0 0 16-16,0 0 15 0,-57 28 4 0,58-28-2 15,2 0-7-15,-3 0 4 0,2 0 19 0,-2 0 37 16,2 0 48-16,-1 0 45 0,0 0 31 0,2-3-3 15,1-4-53-15,4-5-59 0,3-6-60 0,2-3-36 16,3-1-8-16,5-2-5 0,-1-3-5 16,4-1-7-16,1 0-3 0,5-2-4 0,-1-2-2 15,5 2-2-15,-1 1-5 0,2-1-2 0,-1 2-3 16,-3 1-2-16,-3 1 1 0,-1 6 3 16,-2-1 3-16,-2 4 1 0,-6 3 1 0,1 5-4 15,-2 2-4-15,-4 3-3 0,-5 2-9 0,2 1-8 16,-5 1-9-16,-1 0-5 0,-2 1-1 0,2 1 4 15,-3 0 15-15,0 1 12 0,0 0 12 16,0 2 11-16,0-2 3 0,0 0 1 0,0 0 0 16,0-2 2-16,0-1 4 0,0 2 8 0,0-2 13 15,0 0 11-15,-3 0 9 0,2 0 5 0,-2 0-19 16,0 0-12-16,-3 0-14 0,-1 0-17 16,-4 0 5-16,2 0-5 0,-5 0-4 0,-2 0 0 15,-1 0-7-15,-6 4-2 0,4 2 0 0,-4 4-3 16,-2 2 0-16,-1 3-3 0,-2 0 3 0,-1 4 2 15,-2 0 3-15,1 2 4 0,4 0-2 0,-1 1-4 16,3 1 3-16,5-1-2 0,0-1 1 16,2 2 7-16,5-2-4 0,0-2 3 0,6-1-3 15,4-3-9-15,-1-3-3 0,3-1-2 0,3-3 7 16,3-1 14-16,6-2 16 0,2-2 9 0,0-3 4 16,8 0 4-16,-1-2-2 0,2-5-1 15,3-4 0-15,2 0-4 0,4-4-3 0,-2-3-3 16,2-4-2-16,0-1-3 0,-1-3 5 0,0-1 2 15,-2 1 1-15,-2-3 5 0,-4-3-7 16,-2-3 0-16,-1-1-2 0,-2-3-2 0,-5 3 3 16,-1-4-1-16,-4 4 1 0,0-4-2 0,-1 3 2 15,-3-1-1-15,-1 0-2 0,-3 0-2 0,0 3 1 16,0 2 1-16,0 3 0 0,0 3 3 16,-4 4-2-16,-2 2 1 0,2 5 0 0,0 3-3 15,0 4 4-15,0 3-5 0,3 2 3 0,-2 4-13 16,0 0-25-16,-1 0-48 0,0 4-24 0,3 5 9 15,-6 6 25-15,1 5 51 0,-1 6 25 0,0 6 6 16,3 2 2-16,-2 4-1 0,6 1-3 16,0 4-2-16,0-1-1 0,2-1 0 0,4 1 2 15,-1-1 1-15,2 0 3 0,-1-3-2 0,2 2-1 16,-2-7-1-16,2-1-6 0,-4-4-8 0,1-2-21 16,1-4-44-16,-4-2-88 0,1-4-166 0,1-4-217 15,-4-6-212-15</inkml:trace>
          <inkml:trace contextRef="#ctx0" brushRef="#br0" timeOffset="82076.3508">13270 4633 1579 0,'0'0'50'0,"0"0"-76"0,0 0-33 16,0 0-5-16,0 0 29 0,0 0 26 0,0 0 6 15,0 0-2-15,0 0-5 0,174-58-3 0,-141 47 0 16,1-2 0-16,-6-1 9 0,-2-1 6 0,-2 0 11 16,-8 0 7-16,0-1 10 0,-5-1 7 15,-1 1 9-15,-3-1 8 0,-3 2 0 0,-3-1-2 16,-1 1-10-16,0 2-8 0,-1 2-6 0,-6 1-9 16,2 1-3-16,-4 2-10 0,-1 2-10 0,1 1-12 15,-3 2-14-15,-2 2-7 0,0 0-4 16,-6 2 0-16,3 7 6 0,-4 1 7 0,1 3 7 15,-2 4 9-15,4 2 4 0,-1 4 4 0,1 3 5 16,2 1 1-16,3 3 3 0,1 0-1 0,3 0-1 16,5-4 3-16,2 0-6 0,2-3 1 15,2-3 0-15,6-3 1 0,4-3 11 0,5 0 7 16,2-5 5-16,2-2 2 0,5-2-1 0,1-2-4 16,1-3-1-16,1 0-5 0,1-5-1 15,2-3 0-15,-4-4 2 0,0-2 3 0,-1-1 2 16,-1-3 1-16,-1 1 2 0,-5-1 1 0,0-3 4 15,-5 0 0-15,1 0 2 0,-3-3-2 0,-2 3-5 16,-1 2-3-16,-2 2-5 0,-2 0-3 16,-2 4-3-16,2 3-2 0,-4 2-2 0,1 2-1 15,-3 3-2-15,0 1-8 0,3 2-13 0,-3 0-22 16,0 0-22-16,1 3 3 0,3 4 9 0,-1 2 20 16,2 1 22-16,2 3 3 0,0 4 2 0,-1 0 1 15,-2 2-1-15,4 0 1 0,-1 1 0 0,-4 1 3 16,2-2-2-16,-2-2 0 0,-1-2 1 15,1-1-1-15,0-5 1 0,-2-1-1 0,-1-2 1 16,2-3-1-16,-1-2 3 0,-1-1 11 0,1 0 14 16,-1 0 22-16,0 0 26 0,4 0 15 15,-2 0 9-15,2-4-16 0,0-2-24 0,0-2-25 16,2 0-23-16,1-3-6 0,0-1-2 0,-1 0 1 16,1-2-2-16,-1 1 0 0,0 0 1 0,1-3-3 15,0 2 1-15,-1 2-1 0,0 1-1 16,-2 2 0-16,1 3-4 0,0 1-5 0,-2 0-8 15,4 2-9-15,-2 2-7 0,3-1-9 0,0 2-2 16,0 0 0-16,-1 2 2 0,2 4 7 16,-1 2 7-16,0 1 4 0,2 2 8 0,-2 1 3 15,0 2 3-15,-3 1 3 0,1-3 0 0,-1-1 3 16,2-1 1-16,-3 0 4 0,1-1 1 0,1-2-1 16,-2-1 3-16,1-1 1 0,-1-2 5 0,4-1 5 15,-1-2 12-15,-2 0 10 0,3 0 11 0,-1 0 4 16,1-5-5-16,1-3-5 0,2-1-11 15,0-1-8-15,-1-2-3 0,1-2-6 0,1 0 0 16,-2-4-3-16,0 2 0 0,0 0-2 0,-2 2-3 16,4-2-2-16,-1 2-4 0,-1 4-1 0,0-2 0 15,2 2-4-15,-3 2-1 0,0 4-6 16,-3 0-6-16,2 2-5 0,-1 2-6 0,-1 0-2 16,1 2 3-16,-2 3 5 0,3 3 7 0,0 2 7 15,1 1 3-15,-1 1 2 0,4 3 3 16,-3 0-2-16,0 1 4 0,2 2 0 0,0 0 1 15,0-1 2-15,1-1 0 0,0-3 1 0,1-1-1 16,1-1-10-16,0-2-48 0,2-1-101 0,0-4-183 16,3-1-253-16,-5-2-171 0,-6 1 379 0</inkml:trace>
          <inkml:trace contextRef="#ctx0" brushRef="#br0" timeOffset="82881.7097">15017 4412 428 0,'0'0'470'0,"0"0"-105"16,0 0-107-16,0 0-74 0,0 0-53 0,0 0-52 16,0 0-36-16,0 0-20 0,0 0-15 0,0 0-12 15,0 0-10-15,0 0-6 0,0 0 0 0,0 0 5 16,-124-45 7-16,103 54 4 0,0 1 8 16,-2 3 2-16,-1-1 1 0,5-1 3 0,1 2-5 15,4-1 0-15,3 2-2 0,3-2-3 0,1 2 0 16,3-3-4-16,3 1 0 0,1-2-2 15,0 0 1-15,1-1 3 0,4-3 0 0,4 0 0 16,0-2-2-16,-1-2-5 0,4-2-1 0,1 0 4 16,1 0 4-16,-1 0 10 0,1 0 6 15,2-6 0-15,-1 0 6 0,-1-2-2 0,0 0 0 16,-1-2 1-16,-1 1-1 0,-1 0-3 0,0 0-1 16,-2 0-1-16,0 0-5 0,-2 3 2 0,-2 0-1 15,-1 0-3-15,0 3 3 0,-4 1-7 0,0 2-3 16,0 0-5-16,0 0-9 0,0 0-11 15,0 0-19-15,0 0 4 0,2 5 5 0,-1 1 11 16,2 0 25-16,0 2-3 0,1 1 4 0,2-1 4 16,1 1-3-16,1 0-2 0,3 0-14 0,-2 0-36 15,5-2-35-15,-1-2-21 0,2-3-10 16,1 3 20-16,-1-5 17 0,-1 0 11 0,0 0 13 16,2 0 11-16,-3 0 17 0,-2-6 18 0,1 1 15 15,0-2 11-15,-1-3 6 0,-3 1 9 0,4-1 4 16,-5-1 8-16,1 1 9 0,0-2 4 0,-3 1 4 15,2 1 3-15,-2-2-4 0,-4 3-6 16,3-1-2-16,-2 3-12 0,-1-1-5 0,0 2-6 16,2 2-6-16,-3 1-6 0,0 3-6 0,2-2-12 15,-2 2-14-15,0 0-18 0,0 0-22 16,0 0-12-16,0 3 10 0,0 2 17 0,1 2 20 16,3 3 18-16,-1 1 1 0,1 1-2 0,-3 1 2 15,0 2-1-15,3 0-3 0,-1 0 5 16,1 1 1-16,-1 1 2 0,2-3 6 0,0 1 0 15,2-5 2-15,0-2 2 0,1 0 2 0,-3-1 1 16,2-2 3-16,-2-2 3 0,-2-1 6 0,1-2 12 16,-3 0 15-16,1 0 21 0,-1 0 21 0,2 0 16 15,-2-5-24-15,4-1-28 0,-1-3-29 16,2-2-30-16,0 0 4 0,0-1 0 0,1 0-3 16,-2 0 1-16,-2-2-1 0,2 2-1 0,0 1 1 15,1 0-2-15,-2 1 0 0,0 2 0 0,1 2-1 16,-2 2-1-16,2-1-1 0,-4 4-2 0,5-1 1 15,-1 2-2-15,-2 0-4 0,2 0-4 16,1 0-8-16,0 0 0 0,1 6-2 0,0 0 4 16,-1 0 4-16,2 3 2 0,-1 0 7 0,1 2 1 15,-1-1 1-15,2 2 2 0,-2 0-3 0,0-2-7 16,2 1-21-16,0 0-47 0,0-5-64 16,3 0-94-16,-2-2-121 0,5-2-114 0,0 3-70 15,-2-4 279-15,-3 1 264 0</inkml:trace>
          <inkml:trace contextRef="#ctx0" brushRef="#br0" timeOffset="83452.4458">16073 4434 731 0,'0'0'326'16,"0"0"-171"-16,0 0-51 0,0 0-32 0,0 0-23 15,0 0-21-15,0 0-25 0,0 0-13 0,0 0-2 16,0 0 0-16,0 0 0 0,0 0 1 0,-158-28 1 15,137 33 2-15,-3 0 7 0,1 4 4 0,-3 0 7 16,-1 1 2-16,1 2 0 0,3 0-1 16,1 0-3-16,4 1-2 0,4-1-5 0,5 0-6 15,2 0-8-15,4-4-7 0,3 3-5 0,0-4 7 16,6 0 12-16,5-1 13 0,2 0 12 16,2-3-5-16,5-1-6 0,4-2-6 0,3 0-6 15,1-4-1-15,3-3-6 0,-2-4-12 0,3-3-13 16,-1-3-19-16,1-1-16 0,-3-1-18 0,-1 0-7 15,0-1 6-15,-4-1 13 0,-1 1 15 16,-3-1 10-16,-5-4 11 0,-1 2 10 0,-1-2 17 16,-5-3 15-16,-3 0 14 0,-4-2 9 0,-1 0 0 15,0-1 1-15,-4-2 0 0,-6 1 5 0,-3 0 20 16,-1 0 23-16,-1 1 17 0,-4 1 17 16,-1 4-2-16,1-1-8 0,-1 5-8 0,0 5-17 15,1 4-13-15,3 3-16 0,-1 1-16 0,5 5-13 16,0 2-11-16,4 2-8 0,1 0-10 0,-1 3-6 15,2 9 2-15,-2 1 0 0,2 5 8 0,0 5 9 16,0 6 6-16,2 2 5 0,2 5 2 16,2 1 2-16,0 6 1 0,6-1 2 0,0 2-1 15,5 0 0-15,-2 2 0 0,0 0-2 0,1-2-6 16,2 2-16-16,2-1-17 0,-1-2-15 0,1 0-10 16,2-7 0-16,2-2 4 0,-3-7 6 15,3-2 10-15,-6-3 8 0,0-2 1 0,-4-6 2 16,-2 0-1-16,0-5 2 0,-2-3 7 0,-1-3 14 15,-3-2 26-15,0 1 36 0,0-2 27 16,0 0 17-16,0 0-2 0,-3 0-20 0,2 0-18 16,-5 0-54-16,2 0-148 0,-4 0-258 0,4-2-543 0</inkml:trace>
        </inkml:traceGroup>
      </inkml:traceGroup>
    </inkml:traceGroup>
    <inkml:traceGroup>
      <inkml:annotationXML>
        <emma:emma xmlns:emma="http://www.w3.org/2003/04/emma" version="1.0">
          <emma:interpretation id="{AA5045D8-3DA7-44AA-A7C5-DBF57E793A65}" emma:medium="tactile" emma:mode="ink">
            <msink:context xmlns:msink="http://schemas.microsoft.com/ink/2010/main" type="paragraph" rotatedBoundingBox="980,8576 12453,7961 12526,9316 1052,99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48A001-7D68-4345-94F1-7C86ED465642}" emma:medium="tactile" emma:mode="ink">
              <msink:context xmlns:msink="http://schemas.microsoft.com/ink/2010/main" type="inkBullet" rotatedBoundingBox="996,8886 2553,8803 2588,9450 1031,9533"/>
            </emma:interpretation>
            <emma:one-of disjunction-type="recognition" id="oneOf14">
              <emma:interpretation id="interp70" emma:lang="en-IN" emma:confidence="0">
                <emma:literal>4</emma:literal>
              </emma:interpretation>
              <emma:interpretation id="interp71" emma:lang="en-IN" emma:confidence="0">
                <emma:literal>5</emma:literal>
              </emma:interpretation>
              <emma:interpretation id="interp72" emma:lang="en-IN" emma:confidence="0">
                <emma:literal>A</emma:literal>
              </emma:interpretation>
              <emma:interpretation id="interp73" emma:lang="en-IN" emma:confidence="0">
                <emma:literal>J</emma:literal>
              </emma:interpretation>
              <emma:interpretation id="interp74" emma:lang="en-IN" emma:confidence="0">
                <emma:literal>?</emma:literal>
              </emma:interpretation>
            </emma:one-of>
          </emma:emma>
        </inkml:annotationXML>
        <inkml:trace contextRef="#ctx0" brushRef="#br0" timeOffset="100759.4206">-406 8521 0 0,'0'0'0'0,"0"0"0"16,0 0 0-16,0 0 0 0,0 0 110 16,0 0 79-16,0 0-1 0,0 0-13 0,0 0-14 15,0 0-2-15,0 0 6 0,0 0 5 0,-54-45-24 16,54 45-33-16,0 0-43 0,0 0-38 16,0 0-25-16,1 0-16 0,0 0-12 0,6 0 11 15,-3-1 9-15,8-1 12 0,0-1 14 0,5 0-1 16,6 0-4-16,4-3 8 0,1 0 2 0,8 0-1 15,3-1 6-15,3-2-5 0,6 1-4 0,-2 1-4 16,6-2-3-16,0 2-4 0,3-2 2 16,4 0-3-16,-4 1-2 0,0 0 2 0,0 1-2 15,3-1 4-15,-3 2 1 0,0-2 1 0,0 1 1 16,0 0 1-16,1 0 4 0,-2 1-2 16,-2 0-1-16,-4 0-3 0,2 0-5 0,-3 0 1 0,-4 0-1 15,-6 1 0-15,-5 1 0 0,1 1-3 16,-11 0-2-16,1 2-2 0,-7-1 0 0,-2 2-2 15,-5 0 0-15,-1 0-3 0,-6 0-2 0,-2 0-4 16,0 0-5-16,0 0 2 0,0 0-2 16,-6 0-6-16,5 0-10 0,-2 0-14 0,2 0-23 15,-2-4-21-15,-4 2-22 0,5 2-16 0,-4-6-13 16,-2 3-17-16,4 0-28 0,-4-1-24 0,2 1-17 16,-3-2-22-16,-1 1-20 0,3-1-68 15,-5 1 244-15,1 2 87 0,2 1 0 0</inkml:trace>
        <inkml:trace contextRef="#ctx0" brushRef="#br0" timeOffset="101168.0512">762 8177 0 0,'0'0'0'0,"0"0"0"16,0 0 0-16,0 0 0 0,0 0 0 15,0 0 0-15,0 0 59 0,0 0 94 0,0 0 13 16,0 0 19-16,0 0 9 0,0 0 10 0,0 0 8 16,-43-86-6-16,39 84-20 0,3 2-26 0,1 0-37 15,0 0-35-15,0 0-19 0,0 0-25 0,0 0-19 16,0 0-16-16,0 0-15 0,0 0-10 15,1 0-7-15,3 0-1 0,-4 0-5 0,2 0-1 16,-1 0 0-16,0 0 13 0,2 0 14 0,5 0 14 16,-2 2 13-16,4-1-7 0,0 4-6 15,-2-1-6-15,4 0-3 0,0 2 1 0,0 0-2 16,1 0 2-16,-1 2 1 0,2 1-4 0,-1 0 2 16,1 2 0-16,-1-1-4 0,0 1 2 15,1 1 0-15,-1-1 0 0,1 1 3 0,-1 0-2 16,0 0 0-16,0 3 2 0,-1-3-3 0,0 1 1 15,-3-1-2-15,-4 0-2 0,3 2 3 0,-4-2-1 16,-2 0 1-16,1-1 3 0,-3 1 2 0,0 1 7 16,0-1 1-16,0-1 2 0,0 3 2 15,-2-2-2-15,-1 0 3 0,1 1-3 0,-6 2 2 16,2 0 0-16,-4 0 3 0,-4 3 3 0,-2 0 1 16,-4 0 1-16,1 0-4 0,-3-1-2 15,-4 3-5-15,2-2-3 0,-2-1-3 0,5-1-13 16,-3 0-16-16,0-2-40 0,5 1-57 0,-1-2-101 15,5-3-180-15,3-1-256 0,8-4-171 0</inkml:trace>
      </inkml:traceGroup>
      <inkml:traceGroup>
        <inkml:annotationXML>
          <emma:emma xmlns:emma="http://www.w3.org/2003/04/emma" version="1.0">
            <emma:interpretation id="{12B0B344-C111-4861-B023-14460013E442}" emma:medium="tactile" emma:mode="ink">
              <msink:context xmlns:msink="http://schemas.microsoft.com/ink/2010/main" type="line" rotatedBoundingBox="3051,8465 12453,7961 12526,9316 3124,9820"/>
            </emma:interpretation>
          </emma:emma>
        </inkml:annotationXML>
        <inkml:traceGroup>
          <inkml:annotationXML>
            <emma:emma xmlns:emma="http://www.w3.org/2003/04/emma" version="1.0">
              <emma:interpretation id="{FDC02C1A-0A93-4264-8F21-B1AC9C540139}" emma:medium="tactile" emma:mode="ink">
                <msink:context xmlns:msink="http://schemas.microsoft.com/ink/2010/main" type="inkWord" rotatedBoundingBox="3051,8465 12453,7961 12526,9316 3124,9820"/>
              </emma:interpretation>
              <emma:one-of disjunction-type="recognition" id="oneOf15">
                <emma:interpretation id="interp75" emma:lang="en-IN" emma:confidence="0">
                  <emma:literal>Multi-nationalize</emma:literal>
                </emma:interpretation>
                <emma:interpretation id="interp76" emma:lang="en-IN" emma:confidence="0">
                  <emma:literal>Multi -nationalize</emma:literal>
                </emma:interpretation>
                <emma:interpretation id="interp77" emma:lang="en-IN" emma:confidence="0">
                  <emma:literal>Multis -nationalize</emma:literal>
                </emma:interpretation>
                <emma:interpretation id="interp78" emma:lang="en-IN" emma:confidence="0">
                  <emma:literal>Multi- nationalize</emma:literal>
                </emma:interpretation>
                <emma:interpretation id="interp79" emma:lang="en-IN" emma:confidence="0">
                  <emma:literal>Multi nationalize</emma:literal>
                </emma:interpretation>
              </emma:one-of>
            </emma:emma>
          </inkml:annotationXML>
          <inkml:trace contextRef="#ctx0" brushRef="#br0" timeOffset="103877.4062">5095 8218 828 0,'0'0'122'0,"0"0"-61"15,0 0-13-15,0 0 8 0,0 0-6 0,0 0-22 16,0 0-32-16,166-27-48 0,-138 23-64 0,3 0-87 16,-3 2-115-16,-1-2-116 0,-10 2 368 0,-3 0 66 15</inkml:trace>
          <inkml:trace contextRef="#ctx0" brushRef="#br0" timeOffset="104478.2289">5709 8089 0 0,'0'0'72'15,"0"0"-54"-15,0 0-46 0,0 0-34 0,0 0 62 16,0 0 0-16,0 0 0 0,0 0 0 0,0 0 0 16,0 0 0-16,0 0 0 0,0 0 0 0,0 0 0 15,0 0 0-15,-16 100 59 0,13-83 63 0,-1 1-10 16,1-2-12-16,2 5-8 0,-2-6-15 15,2 1-14-15,0 1-6 0,-4-2-9 0,4-1-1 16,0-2 2-16,-1-1-3 0,2-2 1 0,0-3 2 16,0-3-2-16,0-1 2 0,0-1 9 0,0-1 17 15,0 0 23-15,0 0 26 0,0 0 18 0,0 0 6 16,0-3-12-16,0-1-35 0,3-4-39 16,3-3-30-16,-1 0-19 0,3-1-4 0,-1-2 1 15,3 1-2-15,-2-1-2 0,2 1 0 0,1-3-1 16,1-1-1-16,2 1-2 0,1-2-2 15,3 2-4-15,2-1-2 0,0 2-2 0,0 0-2 16,4 1 1-16,-3 3-2 0,-2-1 1 0,1 3 3 16,0 1-2-16,-5 2 2 0,4 2-3 0,-4 1-4 15,1 1 1-15,-1 2-4 0,-2 0 2 16,-1 0 1-16,1 2-2 0,1 2 6 0,-1 4 0 16,1-1 2-16,-1 4 3 0,-1 0 1 0,-2 1 1 15,-4 2 4-15,4 1-1 0,-6 0-4 0,1 0 0 16,-1 0-3-16,-3 1-1 0,-1 1 4 15,0 2 5-15,0-4 0 0,0 0 3 0,-1 1 0 16,-4-1 1-16,-1 1 2 0,4-2-2 0,-4 1-9 16,2-1-31-16,2-2-58 0,0-2-68 0,0-1-81 15,2-1-97-15,0-2-62 0,4-2-33 16,2 0 259-16,1-2 175 0,0-2 0 0</inkml:trace>
          <inkml:trace contextRef="#ctx0" brushRef="#br0" timeOffset="105347.7198">6797 8154 0 0,'0'0'272'0,"0"0"-142"0,0 0-37 16,0 0-2-16,0 0 2 0,0 0-10 0,0 0-16 15,0 0-16-15,0 0 0 0,0 0 4 0,0 0-10 16,0 0-8-16,0 0-12 0,0 0-16 0,-32-95-4 15,19 91 3-15,-2-1 9 0,-1 2 15 16,-4 2 8-16,2 0 1 0,-4 1-2 0,2 0-14 16,-2 2-12-16,1 7-6 0,-1 1-6 15,-2 3-6-15,0 2 12 0,1 2 6 0,-1 1 6 0,3 2 9 16,-5 0-8-16,6-1-3 0,0-1-2 0,5 3 0 16,3-3-1-16,1 1 1 0,9-4 0 15,-1 0 6-15,3-2 2 0,0-1 6 0,9 1 8 16,1-3-2-16,3-4-3 0,5 2-8 0,2-2-9 15,4-3-6-15,-1-1-1 0,2-2-1 16,1 0-2-16,-2 0 3 0,0-3-1 0,1-3 3 16,-5 0 3-16,1 1-1 0,-3-4 3 0,1 0 5 15,-4-1 2-15,0 0 4 0,-2-1 5 0,-2-1 0 16,1 2 1-16,-6-3 2 0,3-1-7 16,-3 2-5-16,0 0-4 0,0 2-8 0,0 1-2 15,-4 3 1-15,1 0-5 0,1 3 0 0,-4 1-1 16,1 1-6-16,-1 1-10 0,0 0-13 15,0 0-23-15,0 0-24 0,0 0-20 0,0 0 10 16,0 5 16-16,0 0 30 0,0 3 26 0,0 1 3 16,3 0 5-16,-2 0-1 0,3 0 4 0,4 0 4 15,-1 1 3-15,1-4 3 0,6-2-2 16,-2-1-1-16,2-1 0 0,3-1 0 0,0-1-3 16,0 0-4-16,-1-1-7 0,3-6-7 0,0-1-2 15,0-2-1-15,-3-2 4 0,1 1-1 0,-2-2 4 16,0 1 8-16,1-2 3 0,-3 0 9 0,1-3 5 15,-4 0 1-15,3 0 5 0,-3-1 2 16,-2-2 3-16,-1 0-3 0,0-1 3 0,-2-3-3 16,-4 0 1-16,3 0-1 0,-2 0-3 0,0-2 2 15,-2 2-1-15,0-2-1 0,0 1 1 0,0-1 0 16,-2 1-2-16,0 2-4 0,0 1 2 16,0 4-4-16,1 0 2 0,0 3-2 0,-1 1 1 15,-2 4 0-15,3 0 1 0,-3 1 3 0,1 1-1 16,-1 4 0-16,2-1-2 0,-2 2 1 0,2 2 1 15,1-1-3-15,0-1-2 0,1 3-7 16,-3 0-10-16,3 0-18 0,0 0-13 0,0 0-18 16,0 0-6-16,0 6 14 0,0 3 10 0,-1 2 23 15,-2 4 14-15,2 4 3 0,-1 2 4 16,2 3-3-16,-1 1 0 0,1 2 0 0,0 3-5 16,0-1 4-16,0 2 0 0,0 0-1 0,1 1 1 15,2 1 0-15,0-2-2 0,1 0 5 0,-2 0-2 16,0-1-2-16,2-2 4 0,1-2-2 0,-2-2 1 15,2-2 5-15,0-2-3 0,-2-2 1 0,0-3-2 16,5 1 3-16,-4-6-5 0,5-1 3 16,-3-1-8-16,3-2-19 0,2-2-24 0,-2-2-55 15,3-2-80-15,-1 0-132 0,1 0-208 0,-1-4-177 16,-5 0 462-16</inkml:trace>
          <inkml:trace contextRef="#ctx0" brushRef="#br0" timeOffset="105733.4045">6930 8050 1461 0,'0'0'146'0,"0"0"-69"0,0 0-55 0,0 0-30 15,0 0-3-15,0 0-18 0,0 0 0 0,0 0 19 16,0 0 4-16,0 0 6 0,0 0 14 0,0 0 13 15,152-62 15-15,-125 56 14 0,2 0 4 0,-2 0 1 16,-3 2-11-16,4 1-9 0,-5-1-10 16,1 2-9-16,2 0 0 0,-5 0-10 0,-1 2 1 15,0 0-4-15,-1 0-4 0,-4 0 1 0,-2 0-4 16,-1 0 0-16,0 0-3 0,-4 2-3 0,-1 1-2 16,0 0-3-16,-2 0 2 0,0 2-3 0,-1 1 1 15,1-1 2-15,-4 3 4 0,0 1 5 16,3 1 4-16,-4 2 4 0,0 2-2 0,0 0 5 15,0 1-3-15,0 0 1 0,-1 0-2 0,-3 1 0 16,3 0 0-16,-2-3-2 0,-1 1 3 16,0-2-6-16,1-2-13 0,3-1-86 0,-1-3-153 15,1 0-226-15,0-2-269 0,0 0 172 0</inkml:trace>
          <inkml:trace contextRef="#ctx0" brushRef="#br0" timeOffset="105864.3238">7492 7900 1576 0,'0'0'137'0,"0"0"-52"0,0 0-49 15,0 0-43-15,0 0-53 0,0 0-52 0,0 0-94 16,0 0-109-16,0 0-94 0,0 0-115 0,0 0 323 16,0 0 201-16</inkml:trace>
          <inkml:trace contextRef="#ctx0" brushRef="#br0" timeOffset="106512.0754">7778 7939 0 0,'0'0'0'16,"0"0"0"-16,0 0 0 0,0 0 43 15,0 0 134-15,0 0-30 0,0 0-25 0,0 0-23 16,0 0-10-16,0 0-13 0,0 0-14 0,0 0-11 16,0 0-8-16,158 113-6 0,-156-98 2 15,0 0-2-15,1 0-1 0,-3 2-2 0,0-2-4 16,-7 0 2-16,-3 2 2 0,0-3 10 0,-4-1 10 15,-3 1 7-15,1-4 5 0,-6-1-3 0,5-2-5 16,-5-1-3-16,5-3-1 0,4 0 10 16,-1-1 8-16,2-2 10 0,4 0 10 0,3 0 0 15,-1-2-4-15,1-2-7 0,2-2-17 0,3-2-16 16,0-2-18-16,0 0-16 0,0-3-11 0,3 0-8 16,6-2-5-16,2-2 0 0,0 1 2 0,5-1-1 15,0-3 2-15,0 2 0 0,6 0-3 0,-5 0 0 16,6 2 1-16,-6 1-2 0,6 1 0 15,-6 2 1-15,5 2-2 0,-6 3 1 0,3-1 0 16,0 4-3-16,-5-1-6 0,5 4-5 0,-3-1-5 16,-1 2-7-16,-2 0 5 0,-1 3 1 15,0 3 1-15,-1 1 5 0,-3 3 0 0,3 0 4 16,-7 3 5-16,4 1 7 0,-4 1 1 0,0 1 7 16,0-1-2-16,-4 0 2 0,1 0 2 0,-1 0 0 15,0-1 5-15,0-1 1 0,0-2 1 16,0 0-2-16,0-3 1 0,-1-2-3 0,-2-3 1 15,2 0 5-15,-2-3 5 0,3 1 11 0,0-1 11 16,0 0 15-16,0 0 14 0,0 0 10 0,0 0 11 16,0 0 2-16,0-4-16 0,0-1-22 15,4-1-24-15,2-2-19 0,-4-1-9 0,6-2 1 16,-2 1-1-16,5-4-2 0,-1 0 1 0,2 1 0 16,2-1 0-16,1 1-1 0,-1 0-1 0,0-1-3 15,-1 2-3-15,2 3 1 0,2-1-5 0,2 7 1 16,-4 0-1-16,1 1-5 0,1 2-2 0,-1 0-2 15,-1 0-1-15,0 2 3 0,-3 7 1 16,0-2 4-16,0 2 2 0,-3 2 4 0,0 2 0 16,0-1 3-16,-5 1 1 0,4 3 0 0,-4-2 1 15,-1 1 1-15,1 1 1 0,0-2 2 16,-3-1 3-16,0 0 1 0,-1-3 1 0,0 0 1 16,2 0-9-16,-2-1-53 0,0-2-123 0,0-1-168 15,1 0-220-15,0-3-156 0,2 0 330 0</inkml:trace>
          <inkml:trace contextRef="#ctx0" brushRef="#br0" timeOffset="107424.2609">9033 7970 626 0,'0'0'474'0,"0"0"-330"0,0 0-22 16,0 0-25-16,0 0-16 0,0 0-15 0,0 0-30 16,0 0-24-16,0 0-9 0,0 0-15 0,0 0-15 15,0 0-12-15,0 0-6 0,0 0 12 0,-84-76 15 16,63 76 21-16,2 5 19 0,-5 3 10 16,-1 2 13-16,-1 3 2 0,2 0-1 0,0 2-2 15,2 2-18-15,-2-1-8 0,7 0-7 0,-2 2-8 16,6 0 1-16,3-5 1 0,4 1-2 15,3-2 1-15,2-2 4 0,1-1-3 0,0-1 5 16,4-2 3-16,2 0 1 0,4-3 4 0,2-1 1 16,3-2-2-16,5 0 2 0,-4 0 2 15,7-2-2-15,-6-2-3 0,4-4-2 0,-3 1-2 16,3-3 2-16,-5 1 2 0,-1-1 1 0,-1 1 3 16,-1-2 0-16,-2 1 2 0,-1 1-1 0,-4 0-4 15,2 2-2-15,-4-1-3 0,-1 4-4 0,1-1-6 16,-2 4-3-16,0 1-11 0,-2 0-12 15,0 0-15-15,0 0-21 0,0 0 8 0,0 3 11 16,1 1 16-16,0 4 25 0,-1 1 1 0,0 1 1 16,2-2 1-16,-2 0-3 0,1 1 2 0,3 1 2 15,1-3 2-15,-2 2 3 0,8-2 6 0,-2 1 3 16,5-2 6-16,0-1 2 0,2-2-2 16,0-2-7-16,6-1-5 0,-3 0-5 0,3 0-2 15,3-1 5-15,-4-5-1 0,0-2 2 0,2-1 3 16,-4 0-3-16,1-2-1 0,-4-1 3 0,2 0 2 15,0-1 0-15,-3-2 3 0,0-1-1 16,-2-2 0-16,-1-1 4 0,-2-2-3 0,-3 0 1 16,2-4-3-16,-5 2-1 0,3-3-2 0,-3 0 1 15,-3-3 0-15,0-1-4 0,1 2-1 16,0-2-4-16,-2 0-3 0,0-1 2 0,0 0-2 16,0 2 1-16,-4-2-1 0,2 1 2 0,-2 0-1 15,-3 1 0-15,4 3 2 0,-5 0-1 0,4 4 0 16,0 2 1-16,-4 4-1 0,4 3-6 15,-4 2-5-15,5 4-7 0,-1 1-6 0,-1 3-2 16,2 0-8-16,2 3-13 0,-2 0-22 0,-3 0-29 16,3 0 5-16,-1 7 17 0,-6 4 27 0,0 2 38 15,2 5 6-15,-3 1 3 0,0 5 1 0,2 2 5 16,4 2 1-16,-5 2-3 0,7 2 3 16,-1-1-2-16,-1 3-5 0,2 2 7 0,3 3-3 15,0 0 0-15,0 0-2 0,0-1-4 0,0 3 3 16,3-4 2-16,8 1 6 0,0-4 0 0,2-1 3 15,2-2 1-15,-2-3-3 0,6-1 0 16,0-3-1-16,-3-3-2 0,-2-1 1 0,1-5 1 16,3-1 5-16,-5-3 2 0,0-2 8 0,1-3 2 15,-1-2 3-15,2-1 1 0,1 0-2 0,-1-3-1 16,5 0-6-16,-3 0 1 0,0 0-7 16,3-4-5-16,-4-2-6 0,-2 0-21 0,1-2-17 15,-1 0-25-15,-1-1-38 0,-2 2-30 0,1-1-44 16,-1-3-55-16,-6 2-51 0,4 0-62 15,-6 1-70-15,1-1-58 0,-1 2 221 0,-3 1 244 16,1 1 0-16</inkml:trace>
          <inkml:trace contextRef="#ctx0" brushRef="#br0" timeOffset="111453.1813">9899 7764 1092 0,'0'0'86'0,"0"0"-41"0,0 0-4 16,0 0 21-16,0 0 6 0,0 0-21 0,0 0-39 15,0 0-37-15,0 0-19 0,0 0 16 16,0 0 20-16,0 0 17 0,0 0 16 0,67-63-1 15,-42 58 3-15,1 1 1 0,1 1-4 0,-1 1-1 16,0 1-9-16,-1 1-5 0,-5 0 1 16,3 0-3-16,-7 3-2 0,3 1-8 0,-5 4-12 15,-2 1-12-15,-4 0-8 0,1 3 1 0,-1 2 11 16,-4-1 15-16,-1 5 9 0,-2 1 11 0,-1 1-2 16,0-1 1-16,-1 0 3 0,-2 1 3 15,-6-2 3-15,3-1-4 0,-3-2-1 0,0 1-4 16,2-2-1-16,-4 0 1 0,6-2-4 0,-2-3 6 15,3 1-2-15,-3-2 3 0,5-2 3 0,2-3-9 16,0 0-2-16,0-2 0 0,0-1 4 0,0 2 5 16,0-1 6-16,0 2-1 0,0 0-4 15,2 0-4-15,2 3-1 0,-1-3-3 0,1 3-5 16,-1 3 3-16,6 0-4 0,-1 1 2 0,0 2 4 16,3 3-4-16,1 2 0 0,-1 2 0 0,0 1-6 15,-3 0 8-15,2 1-1 0,0 2-1 0,-5 1 1 16,3 1-4-16,-4 1-5 0,-3 0 3 15,1 4 0-15,-2-1-1 0,0-1 3 0,-3-1-2 16,-2 0 1-16,-6-3 8 0,-1-4 6 0,-1 1 8 16,-5-1 8-16,-2-3 11 0,-4-2 7 15,2-1 8-15,-8-2 7 0,0-1 1 0,-2-4 2 16,-4-1 2-16,-2 0-4 0,-1-3-1 0,2 0-3 16,3-3-2-16,-1 0-2 0,-1 0-7 0,7 0-8 15,-1-3-10-15,3-1-4 0,2-1 1 16,2 0-2-16,6 0 3 0,2 0-5 0,4 1-22 15,2-2-21-15,5 0-37 0,2-1-43 0,2 1-37 16,0-1-52-16,3-2-80 0,8 1-110 0,5-5-121 16,7 1-90-16,-6 2 418 0,-5 4 175 0</inkml:trace>
          <inkml:trace contextRef="#ctx0" brushRef="#br0" timeOffset="110769.3532">9661 7565 1115 0,'0'0'136'0,"0"0"-18"16,0 0-27-16,0 0-11 0,0 0-11 15,0 0-32-15,0 0-35 0,0 0-32 0,0 0-18 16,0 0-2-16,0 0-13 0,0 0-15 0,0 0-13 16,0 0-23-16,-12-27-51 0,16 27-50 15,6 0-95-15,-2 0-101 0,-3 2 338 0,-2-2 73 0</inkml:trace>
          <inkml:trace contextRef="#ctx0" brushRef="#br0" timeOffset="110275.4044">9703 7786 507 0,'0'0'117'0,"0"0"-31"15,0 0-30-15,0 0-8 0,0 0-1 0,0 0-4 16,0 0-9-16,0 0-13 0,0 0-16 16,0 0-25-16,0 0-11 0,0 0-2 0,0-24-7 15,0 26 12-15,0 4 29 0,1 3 21 0,5 1 28 16,-4 4 14-16,2 4-11 0,-2-1-7 0,4 4-9 15,-1 2-9-15,-1-1-6 0,4 1-7 0,-4-1-2 16,4 1 3-16,-4-3 0 0,5 1-3 16,-5-1 3-16,4-4-3 0,-4-1 1 0,3-2 7 15,-3-1-2-15,-1-3 2 0,3-1 1 0,-3-2 0 16,0-1-1-16,-2-2-2 0,0 0-16 16,1-3-49-16,-2 0-53 0,0 0-70 0,4 0-70 15,-3 0-10-15,0 0-12 0,2-5-34 0,0 1 254 16,3-1 41-16,-3 1 0 0</inkml:trace>
          <inkml:trace contextRef="#ctx0" brushRef="#br0" timeOffset="111881.3957">10396 8058 727 0,'0'0'211'0,"0"0"-77"0,0 0-38 0,0 0-29 16,0 0-22-16,0 0-28 0,0 0-31 0,0 0-5 16,0 0 7-16,0 0 6 0,0 0 3 0,91-162 3 15,-73 143 2-15,-1 0 2 0,5-1 3 16,-5 1 1-16,5 0 0 0,-4-1 2 0,4 1 6 15,-6 1 0-15,0 0 3 0,1 3 1 0,-7 0-1 16,-1 1 7-16,1 5 5 0,-6-2 6 0,-3 2 7 16,0 1 1-16,3 2 0 0,-4-1-4 15,0 1-15-15,0 1-16 0,-5 3-16 0,4 0-26 16,-5 0-27-16,-2 2-23 0,-5 0-9 0,1 4 4 16,-6 4 30-16,-4 6 32 0,-4 2 24 0,1 6 18 15,-2 1 11-15,0 3 6 0,1 1 6 16,6 1 7-16,-2-1 1 0,0 1-4 0,5-1-5 15,2-1-7-15,3-5-7 0,2-1-5 0,8 0-1 16,2-4 1-16,0-1 8 0,2 0 5 0,9-3 2 16,4 0 8-16,6-2-2 0,5-1 5 0,3-3 3 15,8-2-2-15,4-2-3 0,9-2-6 16,2 0-11-16,3-2-9 0,1-3-18 0,-2-1-38 16,-2-2-97-16,-2-1-174 0,-7 0-252 0,-10 3-310 15,-14 3 686-15</inkml:trace>
          <inkml:trace contextRef="#ctx0" brushRef="#br0" timeOffset="102024.2737">1765 8921 846 0,'0'0'55'0,"0"0"-95"16,0 0 6-16,0 0 14 0,0 0 9 0,0 0 2 16,0 0 2-16,0 0 8 0,0 0 8 0,0 0 11 15,0 0 12-15,0 0 13 0,0 0 24 16,0 0 34-16,-116 110 33 0,116-110 27 0,0 0 15 16,0 0-6-16,0 0-34 0,-2-4-31 0,2-3-38 15,0-2-36-15,0-3-12 0,0-5-15 0,3-2-7 16,4-4-1-16,-3 0 5 0,4-4 1 15,-3 0 5-15,2-1-1 0,-2-3-1 0,3 0-3 16,-2-2-6-16,2 2 6 0,-3-5 0 0,6 2 2 16,-1 0 2-16,-1-2-7 0,4 0-2 15,2 0-2-15,1-1-1 0,-2-1 2 0,3 3 2 16,-1 0-2-16,2 2-1 0,-1 5 1 0,-1 4-1 16,-2-1 0-16,2 5 1 0,2 4-6 0,-3-1 0 15,1 4-5-15,0 3-2 0,5-1-2 16,-1 5-7-16,2 0-4 0,-1 4-6 0,-2 2-1 15,3 0 2-15,-5 6 7 0,4 4 5 0,-3 3-3 16,-2 2-2-16,3 3 0 0,-5 3 4 0,1 0 9 16,-3 3 8-16,0-1 1 0,0 1 2 0,-4 1-2 15,3-2 2-15,1-2 2 0,-2-1 1 0,-4-4 1 16,5-3 1-16,-2-2 2 0,-3-4 3 16,5-1 2-16,-5-1 8 0,2-2 9 0,0-3 11 15,-2 0 14-15,2 0 5 0,-4-3 1 0,5-5-3 16,-2 1-6-16,4-5-10 0,-2 0-6 15,-1-5-7-15,1 1-9 0,3-4-4 0,-1-1-2 16,1 1-2-16,-2-1 1 0,-1-2-2 0,3 1-4 16,-1-2-1-16,0 0 1 0,1 2-3 0,-2-2 3 15,4 1-2-15,2 2-6 0,-3 4 0 16,2 0-3-16,-2 2-2 0,2 5-3 0,-1 1-4 16,-1 1-8-16,0 4-7 0,-1 3-5 0,2 1-12 15,-2 0-12-15,-1 2-5 0,-1 6 1 0,4 4 6 16,-5 1 10-16,3 5 12 0,-2 2 12 15,-2 3 9-15,0 3 8 0,0 3 2 0,-4-1-3 16,-3 3 2-16,3 0 1 0,-4 1 3 0,0 0 3 16,0 3 0-16,0-2 3 0,0-2 1 0,-4 1 0 15,0-3 1-15,-4 1-2 0,4-2 1 0,-3-2-1 16,2 1 0-16,-2-2 1 0,2 1 3 16,0-2 5-16,-2-2-4 0,1-1-25 0,0-2-44 15,3 0-63-15,-4-4-96 0,3-3-124 0,3-1-183 16,0-3 46-16,1-4 480 0</inkml:trace>
          <inkml:trace contextRef="#ctx0" brushRef="#br0" timeOffset="103175.7998">3129 8461 940 0,'0'0'84'0,"0"0"-115"15,0 0-73-15,0 0-57 0,0 0 30 0,0 0 51 16,0 0 40-16,0 0 63 0,0 0 3 0,0 0 0 16,0 0 8-16,0 0 12 0,0 0 20 15,-5 119 22-15,5-99 7 0,0 0-5 0,0-3-20 16,0 3-20-16,4-4-13 0,0-1-4 0,0 0 6 15,1-3-2-15,2-3 10 0,2-2 6 0,-2-2 5 16,5-2 6-16,1-3-5 0,1 0-5 16,3-3-7-16,1-5-5 0,-1-2-7 0,2-2-1 15,0-1-7-15,-3-2-2 0,1 1-1 0,-4 0-3 16,0-1 7-16,-4 1 1 0,2-1 1 16,-6 1 3-16,2-1-5 0,-3 1-1 0,-2 0 0 15,2-1-4-15,-1 2 0 0,-2-1-2 0,1 4-5 16,-2 1-1-16,0 2-4 0,0 4-5 0,0 0-2 15,0 3-10-15,0 0-17 0,0 0-23 16,0 0-30-16,0 0-34 0,0 0 7 0,0 6 25 16,0 4 31-16,0 0 45 0,0 4 9 0,0 1-3 15,-2 1 0-15,2 3-2 0,0-4-3 16,0 2 3-16,0 0 0 0,3-2 2 0,7 0 4 16,-2-3 3-16,1-2 6 0,6 0 4 0,-2-2 3 15,5-4-5-15,-1-1-3 0,2-1-5 0,4-2-2 16,1 0-2-16,1-6-8 0,1-3-6 0,0 0-11 15,0-3-5-15,-1-1-6 0,-2-1-3 0,1-1 0 16,0-1-4-16,-2-3-1 0,-1 2-8 16,1-3-9-16,1-2-7 0,-5-1-2 0,4-2-6 15,-2-2-3-15,0-1-6 0,-3-2-8 0,0-2 3 16,-4 1 12-16,0-2 25 0,-1 2 23 0,-2-2 20 16,-2 2 12-16,-3 1 6 0,1 0 10 15,-2 2 13-15,-2 1 16 0,-2 1 17 0,0 3 12 16,0 2 9-16,0 1 3 0,-1 4-2 0,-4 1-12 15,2 3-17-15,-4 2-16 0,2 2-21 16,-1 2-12-16,0 1-15 0,2 1-13 0,-2 2-17 16,1 1-17-16,1 1-21 0,-3 0-12 0,2 4-1 15,0 4 8-15,-5 6 25 0,2 0 23 16,0 8 20-16,-1 0 14 0,1 5 6 0,2 2 7 0,0 1 1 16,0 2 2-16,5 0-5 0,-2 2-4 15,2-3-1-15,-2 5-4 0,2 1 3 0,1-3-2 16,0 2-1-16,0-1 2 0,4-4 0 0,1-1 2 15,5-3 2-15,0-4 1 0,4-2 3 0,-1-3-1 16,3-1 4-16,0-4 0 0,2-1 3 16,-1-2 1-16,-1-2-1 0,-1-2-2 0,2-1-4 15,1-2-4-15,-3-2-10 0,-1-1-9 0,1 0-22 16,1-3-31-16,-1-3-38 0,1-3-44 0,-1 0-34 16,1-3-30-16,-1 1-25 0,1-5-42 15,1 1-25-15,-3-1 58 0,0-2 235 0,0-3 0 16,-1 0 0-16,-1-3 0 0,0 1 0 0,-4-3 0 15,2 0 0-15,-4 2 0 0,1-1 0 0,-1 1 0 16,-2 2 0-16,0-3 0 0,-3 2 0 16,2 0 0-16,-1 0 0 0,1-1 0 0,0 2 73 15,-2-1 10-15,2 2-4 0,-3 2 1 0,0 1-2 16,0 2-9-16,0-1 0 0,0 4-4 16,0 1-4-16,0 2-2 0,0 2-7 0,1 2-8 15,-1 2-9-15,1-1-3 0,-1 2-4 0,3 2 4 16,-3 1-5-16,0 0-15 0,0 0-33 0,0 0-56 15,0 4-2-15,0 2 18 0,-3 5 40 0,1 2 65 16,-2 3 12-16,-2 4 3 0,1 2-3 16,2 0-4-16,1 4-5 0,-2 0-4 0,2 0-5 15,2 1-10-15,-3 0 1 0,3 0-7 0,0-2-2 16,0 2 2-16,0-2-5 0,0 1 2 0,0-2 0 16,0 1-3-16,0-1 1 0,0-3 2 0,0-3 5 15,3 1 3-15,3-4 7 0,-1-3-9 16,0-1-16-16,5-3-43 0,-4 0-73 0,1-2-91 15,1-1-108-15,-3-3-122 0,1 2 40 0,-5-3 388 16,1-1 0-16</inkml:trace>
          <inkml:trace contextRef="#ctx0" brushRef="#br0" timeOffset="103521.4186">4114 8378 406 0,'0'0'120'0,"0"0"-84"0,0 0-68 0,0 0-27 15,0 0-23-15,0 0 1 0,0 0 25 0,0 0 19 16,0 0 10-16,0 0 9 0,0 0 18 0,0 0 28 16,169-84 43-16,-142 75 40 0,4 1 27 0,-1 0 9 15,-1 0-11-15,-1-2-26 0,-1 4-25 16,3 0-24-16,-2 1-18 0,-2 2-11 0,3 0-8 15,-7 0-7-15,3 2-6 0,-3 1-4 0,-2 0-5 16,-1 0-2-16,-4 1-6 0,-2 5-3 0,-2 2 1 16,-3-1-3-16,-1 2 6 0,-2 3 4 15,-1-5 2-15,-2 5 3 0,-2 0 3 0,0 2 5 16,0-1 8-16,0 1 9 0,-6-1 3 0,1 0 2 16,-2 1 3-16,2 0-5 0,-3-4-22 15,1 0-61-15,0-1-98 0,2-3-141 0,1 0-201 16,1-4 101-16,2 1 390 0</inkml:trace>
          <inkml:trace contextRef="#ctx0" brushRef="#br0" timeOffset="103690.5796">4759 8024 1872 0,'0'0'185'16,"0"0"-135"-16,0 0-31 0,0 0-9 0,0 0-4 15,0 0-31-15,0 0-104 0,0 0-111 0,0 0-131 16,0 0-92-16,0 0-64 0,0 0 140 0,0 0 387 16</inkml:trace>
        </inkml:traceGroup>
      </inkml:traceGroup>
    </inkml:traceGroup>
    <inkml:traceGroup>
      <inkml:annotationXML>
        <emma:emma xmlns:emma="http://www.w3.org/2003/04/emma" version="1.0">
          <emma:interpretation id="{113A9C89-6346-4378-B8D6-168F35D3DCE3}" emma:medium="tactile" emma:mode="ink">
            <msink:context xmlns:msink="http://schemas.microsoft.com/ink/2010/main" type="paragraph" rotatedBoundingBox="1390,10599 17193,9483 17323,11331 1521,124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B63DEB-D381-4A62-983B-04B9093DFBB2}" emma:medium="tactile" emma:mode="ink">
              <msink:context xmlns:msink="http://schemas.microsoft.com/ink/2010/main" type="inkBullet" rotatedBoundingBox="1437,11262 2480,11189 2514,11669 1471,11743"/>
            </emma:interpretation>
            <emma:one-of disjunction-type="recognition" id="oneOf16">
              <emma:interpretation id="interp80" emma:lang="en-IN" emma:confidence="0">
                <emma:literal>u</emma:literal>
              </emma:interpretation>
              <emma:interpretation id="interp81" emma:lang="en-IN" emma:confidence="0">
                <emma:literal>m</emma:literal>
              </emma:interpretation>
              <emma:interpretation id="interp82" emma:lang="en-IN" emma:confidence="0">
                <emma:literal>U</emma:literal>
              </emma:interpretation>
              <emma:interpretation id="interp83" emma:lang="en-IN" emma:confidence="0">
                <emma:literal>M</emma:literal>
              </emma:interpretation>
              <emma:interpretation id="interp84" emma:lang="en-IN" emma:confidence="0">
                <emma:literal>5</emma:literal>
              </emma:interpretation>
            </emma:one-of>
          </emma:emma>
        </inkml:annotationXML>
        <inkml:trace contextRef="#ctx0" brushRef="#br0" timeOffset="112825.2739">-17 10804 1942 0,'0'0'30'0,"0"0"-38"0,0 0-7 16,0 0-7-16,0 0-24 0,0 0-57 16,0 0 3-16,0 0 10 0,0 0 39 0,0 0 62 15,0 0 2-15,0 0 8 0,0 0 6 0,133-8 3 16,-87 3 2-16,3-1-1 0,4 0-5 0,-1 1-4 15,1 1-3-15,1 0-1 0,-2-1 0 16,1 0-2-16,-1 1 3 0,-2-2-1 0,-5 0-4 16,2-2-4-16,-7 2-16 0,-1-2-27 0,-3-1-43 15,-5 1-51-15,-3-1-42 0,-2-1-24 16,-2 1 6-16,-7-2 28 0,2 1 43 0,-9-2 44 16,0 0 43-16,0 0 30 0,-8-2 21 0,-2 0 13 15,0 1 6-15,0 1 2 0,-4 1-2 0,-5 1-2 16,-2 0 0-16,-1 1-4 0,-1 0 1 15,-2 2 2-15,0-1 2 0,-1 3 14 0,-4 0 10 16,4 1 9-16,-3 1 1 0,-2 0-7 0,2 1-3 16,-2 1-5-16,-2 1-1 0,5 0 2 0,-3 0-3 15,5 0-3-15,1 0-3 0,2 1-3 0,1 1-1 16,2-1-5-16,5 1-6 0,2-1-11 16,-2-1-10-16,5 0-17 0,0 0-10 0,0 0-16 15,0 0-8-15,4 2 7 0,0 1 3 0,1 0 13 16,5 1 9-16,0 1 0 0,4 2 4 0,0-1 2 15,1 0 2-15,7 1 2 0,-5 1 1 0,6 0-3 16,-3-1-1-16,3 2 1 0,0 0-2 16,-6-1 1-16,3 3-1 0,-2-3 1 0,-5 2 0 15,0 1 1-15,-2-2 5 0,-6 0 2 0,4 0 8 16,-7 1 5-16,0 2 4 0,-2 0 4 16,0 0 3-16,0 4 2 0,-4 1-2 0,-6 2-3 15,-3-1-5-15,-1 1-4 0,1 0-5 0,0-3-4 16,-2 3 2-16,0-4-9 0,2 0 0 15,-1 0-4-15,3-3-16 0,-1 0-21 0,7 0-50 16,-3-3-53-16,5 0-73 0,2-3-106 0,1 0-138 16,0-2-169-16,0 0 151 0,1-2 472 0</inkml:trace>
      </inkml:traceGroup>
      <inkml:traceGroup>
        <inkml:annotationXML>
          <emma:emma xmlns:emma="http://www.w3.org/2003/04/emma" version="1.0">
            <emma:interpretation id="{7F1C200B-E474-496F-9E80-BF022F1224C7}" emma:medium="tactile" emma:mode="ink">
              <msink:context xmlns:msink="http://schemas.microsoft.com/ink/2010/main" type="line" rotatedBoundingBox="3712,10435 17193,9483 17323,11331 3842,12283"/>
            </emma:interpretation>
          </emma:emma>
        </inkml:annotationXML>
        <inkml:traceGroup>
          <inkml:annotationXML>
            <emma:emma xmlns:emma="http://www.w3.org/2003/04/emma" version="1.0">
              <emma:interpretation id="{649C51BA-5454-48E5-9DE3-827DE8A0DF40}" emma:medium="tactile" emma:mode="ink">
                <msink:context xmlns:msink="http://schemas.microsoft.com/ink/2010/main" type="inkWord" rotatedBoundingBox="3732,10718 8085,10411 8161,11482 3807,11789"/>
              </emma:interpretation>
              <emma:one-of disjunction-type="recognition" id="oneOf17">
                <emma:interpretation id="interp85" emma:lang="en-IN" emma:confidence="0">
                  <emma:literal>Increase</emma:literal>
                </emma:interpretation>
                <emma:interpretation id="interp86" emma:lang="en-IN" emma:confidence="0">
                  <emma:literal>Smarak</emma:literal>
                </emma:interpretation>
                <emma:interpretation id="interp87" emma:lang="en-IN" emma:confidence="0">
                  <emma:literal>Inaw</emma:literal>
                </emma:interpretation>
                <emma:interpretation id="interp88" emma:lang="en-IN" emma:confidence="0">
                  <emma:literal>Inacom</emma:literal>
                </emma:interpretation>
                <emma:interpretation id="interp89" emma:lang="en-IN" emma:confidence="0">
                  <emma:literal>Increasi</emma:literal>
                </emma:interpretation>
              </emma:one-of>
            </emma:emma>
          </inkml:annotationXML>
          <inkml:trace contextRef="#ctx0" brushRef="#br0" timeOffset="113888.3871">3347 10173 1650 0,'0'0'77'15,"0"0"-158"-15,0 0-9 0,0 0 58 16,0 0 22-16,0 0 14 0,0 0 2 0,0 0-1 16,0 0 3-16,-158 83 1 0,130-74 1 0,-1 2 2 15,-6-3 3-15,-4 0 10 0,-1-1 21 0,1-1 22 16,-1-3 17-16,1-1 9 0,4-2-11 16,4 0-6-16,4-2-9 0,4-5-7 0,3-4-3 15,1-3-11-15,2 2-11 0,4-5-17 0,2 0-10 16,4-3-7-16,0-1-10 0,6 2 3 0,1-5-2 15,0 3 0-15,0-4 3 0,7 0 0 0,-2 3-5 16,7 1-3-16,-1 2-3 0,1 1-8 16,1 4 2-16,0 3-6 0,-5 2-3 0,4 1-2 15,0 4-5-15,0 1 1 0,0 3-2 0,0 0 6 16,0 0-2-16,1 4 1 0,1 5 5 0,1 5-3 16,-1 3 11-16,1 3 2 0,-2 7 4 15,5 2 2-15,-5 3-1 0,1 4 7 0,-5 4 3 16,0 0 3-16,-6 4 3 0,1 0 2 0,-1 3 2 15,-3 1 3-15,-5-2 1 0,-2 0 0 0,-7 0-2 16,-6 0 0-16,2 1 5 0,-9 1 4 16,-4-2 2-16,-1 2 5 0,-6-4-2 0,-1-1-2 15,-4-4 1-15,2-4-1 0,-3-4 1 0,1-3 1 16,5-7 4-16,6-6 2 0,0-3 5 16,4-4 7-16,3-7 4 0,5-1 3 0,-2 0 0 15,7-6-7-15,0-3-9 0,2 0-12 0,2-1-14 16,3-1-9-16,2 0-8 0,4 2-6 0,0 0 0 15,2 1-6-15,0 2-5 0,0 2-10 0,3-1-15 16,1 3-2-16,7 2 1 0,0 0 9 0,2 0 12 16,2 0 8-16,0 0 11 0,5 5 6 15,-3 0 3-15,2-1 2 0,0 1 0 0,-2-1-1 16,4-1 2-16,1 0 1 0,-1 0 2 0,5-3 2 16,1 0 0-16,1 0 1 0,3-4 2 0,2-4 2 15,5-4 0-15,-2-1 1 0,0-3 1 16,0-2 1-16,3-1 0 0,1-2 0 0,-1-2 0 15,0-1-2-15,-3 0-1 0,-1-2 0 0,-1 0-1 16,-2-1-1-16,2 2-5 0,-5 4 0 16,3 1-3-16,-5 4-2 0,-3 3 0 0,-2 2-2 15,-6 3-5-15,-2 5-10 0,-4 3-8 0,-1 0-11 16,-6 2-2-16,2 6 7 0,-2 1 7 0,-3 1 16 16,0 4 9-16,0 0 3 0,0 1 6 15,-8 2-1-15,4-1 1 0,-6 3 1 0,5-2 5 16,-4-1 1-16,-2-1 2 0,6 0 4 0,-5-2-1 15,2-3 2-15,3 0 0 0,1-3 0 0,0-2-1 16,0-2 6-16,4-3 4 0,0 0 5 16,0 0-7-16,0 0-10 0,4-3-6 0,3-5-1 15,2-2 2-15,4-4 1 0,3-1-3 0,2-5-6 16,5 0-4-16,2-4 0 0,1 4-4 0,0-1 2 16,3 0 0-16,-1 2-1 0,1-1-1 0,2 3-2 15,-1 4 0-15,-4 5-2 0,0 2-2 16,-2 2-6-16,-5 4-5 0,2 0-3 0,-6 4 0 15,-2 5 2-15,-1 2 4 0,-4 4 6 0,1 0 5 16,-5 3 5-16,0 2 7 0,-4-1 0 0,0 2 3 16,0-1 1-16,0 1-3 0,-4-1 1 15,0-2-1-15,1-1-1 0,-1-5 1 0,1 0 0 16,0-2-12-16,3-3-48 0,0-1-74 0,0-1-89 16,0-2-86-16,3-3-47 0,5 0-38 15,2 0-52-15,0-3 178 0,0-2 262 0,-1 1 0 0</inkml:trace>
          <inkml:trace contextRef="#ctx0" brushRef="#br0" timeOffset="115627.3249">4396 10446 0 0,'0'0'0'0,"0"0"0"0,0 0 0 0,0 0 0 15,0 0 159-15,0 0 54 0,0 0-64 0,0 0-52 16,0 0-44-16,0 0-29 0,0 0 6 15,0 0 5-15,0 0 5 0,-75 18 6 0,53-3 3 16,-2 1 18-16,2 2 14 0,-4 1 17 0,1 2 6 16,0 0-10-16,0 1-16 0,4 1-22 0,0 0-13 15,1-1-9-15,3-1-5 0,2 0-5 16,2-1-5-16,1-3-4 0,6-1-9 0,1-3 0 16,5-3-1-16,0-1 0 0,0-2 10 0,7-3 6 15,2-1 6-15,3 0 6 0,1-3-4 16,5 0 0-16,2-6-4 0,0-2-5 0,3-1-4 15,2-3-3-15,5 0-3 0,-2-2-1 0,2-1-3 16,-1-1 1-16,3 0-1 0,-2-2-2 16,-2 3 4-16,3-2-2 0,-2 1 0 0,-1 0 1 15,1-1-2-15,-3 2 0 0,-1 1 0 0,-1 0-1 16,-6 2-3-16,5 1-2 0,-4 1 0 0,-4 2-2 16,-1 1 0-16,0 2-3 0,-3 2-3 0,-2 3-5 15,-2 0-6-15,-1 0-4 0,-3 0-2 0,0 5 1 16,-3 2 4-16,0 1 11 0,0 1 7 15,0 2 4-15,0 0 7 0,-3 1-1 0,-2 1-3 16,-1 1 0-16,4-2-2 0,-1 0-1 0,0 0 1 16,3-1-2-16,0-2 0 0,0-2 2 0,0-1 0 15,2 0 2-15,2-3 3 0,2 0 1 16,1-2 3-16,2-1 4 0,2 0 3 0,1 0-1 16,2 0 0-16,0-6-4 0,3 0-2 0,1-3-1 15,5 1-2-15,-1-4 0 0,3 0-1 0,0-2 0 16,0-1-1-16,4 1-2 0,-3-3 2 15,-2 0-3-15,1 1-2 0,-1-1 0 0,-2 0 0 16,-2 2-2-16,0-2 1 0,-4 3 0 0,-2-2-6 16,-1 2 5-16,-6 0 0 0,-1 2 4 15,-3 0 8-15,1 1 2 0,-4 2 3 0,0 3 0 16,0 0-2-16,0-1-8 0,-4 5-4 0,1-2-10 16,-2 3-14-16,0 1-8 0,-1 0-11 0,2 0-2 15,-2 0 3-15,-4 5 4 0,1 2 7 0,-3 1 10 16,0 1 7-16,-2 2 1 0,2 1 1 15,1 0 0-15,-2 2-5 0,2-2 8 0,3 4 3 16,2-1 1-16,-1 0 0 0,1 1-3 0,5 0 0 16,-2-1-1-16,3 2 3 0,0-2 2 0,3-1 2 15,2 1 3-15,4-5 3 0,0 3 1 0,2-4 3 16,2 0 1-16,3-3-1 0,2-1 1 16,4-4 0-16,4-1 3 0,3 0 1 0,1-4 0 15,6-4-4-15,3-1-2 0,1-2 1 0,-1-1-3 16,3-1 0-16,2-2 1 0,-3 0-6 15,4-1 5-15,-5-2 1 0,-1 0 1 0,-3 0 4 16,-3-1-2-16,0 1 1 0,-7-1 2 0,0-1 2 16,-5 2 2-16,-2-2 1 0,-5 5 4 0,-4-2 2 15,-3 3 6-15,-4 1 2 0,-3 1-1 16,0 3-4-16,0 0-2 0,-7 3-5 0,-2 0-6 16,-2 2-2-16,0 1-12 0,-4 1-8 0,1 2-6 15,-2 0-5-15,-3 3 3 0,-1 3 3 16,-4 5 3-16,2 0 3 0,-2 3 1 0,1 3 3 15,-2 0 2-15,1 3 1 0,1-1 0 0,0 2 0 16,2-1-2-16,2-2 1 0,3 1-1 0,0-4 1 16,5 0-1-16,1-3 0 0,6-2-2 0,0-3-4 15,4-1 0-15,0-1-2 0,0-4 0 0,7 1 3 16,0-2 3-16,4 0 5 0,2 0 5 16,0-6 1-16,2-2 2 0,4 1-3 0,0-2-3 15,2 0-1-15,-2-1 1 0,-3 2-4 0,1 1 2 16,-3 1-1-16,-5 0-1 0,1 3 2 0,-6 0-3 15,1 1-3-15,-2 1-6 0,-2 1-10 16,-1 0-6-16,0 0-4 0,0 0 8 0,0 3 11 16,0 3 9-16,0 1 9 0,0 1 1 0,-1 2-1 15,-3-1-1-15,0 2-2 0,1-1-1 16,2-1-1-16,-3 0-2 0,2-2-1 0,1-1 1 16,1-1-2-16,0-2 2 0,0 0 5 0,0-3 2 15,5 0 7-15,-2 0 2 0,8 0 3 0,-2 0-2 16,6-5-3-16,1-2-2 0,1-1-3 15,6-2-2-15,-1-1-3 0,-1 1 1 0,3-2-1 16,2-1 2-16,-1-1-1 0,-2-1-1 0,1 1 0 16,-1-4-1-16,1 1 1 0,0-3 0 0,-1 0 1 15,-2 0 0-15,2 1 0 0,-1 1 0 0,-5 0-1 16,-1 3 0-16,-2 3-2 0,-4 2-1 16,-2 2 3-16,-2 2 0 0,-5 4 4 0,0 0 4 15,-1 2 0-15,0 0-1 0,0 0-6 0,0 0-9 16,0 0-11-16,0 0-14 0,0 0-16 0,0 0-9 15,0 4 9-15,0 2 11 0,0 2 19 0,0 1 13 16,4 3-1-16,-1 1 2 0,1 0-2 16,-1 4 2-16,2-1 3 0,0 1-2 0,2 1 2 15,-1-1 0-15,0 2-2 0,1-4 2 0,-3 1 0 16,0-1-1-16,0 0 0 0,-4 1-3 16,0 1-3-16,-4-1 0 0,-5 2-2 0,-5 0 0 15,-3 0 0-15,-3-2 2 0,-3-3 4 0,1 1 6 16,0-4 4-16,-4-2 3 0,3 0 1 15,6-4 1-15,-1-1 1 0,5-3 6 0,1 0 3 16,3 0 2-16,2 0 2 0,0 0-2 0,6 0 0 16,-2-1-5-16,3-1-11 0,0 1-15 0,0-2-16 15,4-2-7-15,3-1-1 0,2 0 8 0,3-2 4 16,2 1 5-16,3-1 5 0,3 0 2 16,-2-1 4-16,6-2-1 0,1 1 1 0,2-2 0 15,1 0-1-15,5-4 1 0,-1 2 0 0,4-2 1 16,-1 2-3-16,-2-2 1 0,5-1 0 0,-3 0 0 15,-2 0 4-15,3-2-2 0,-6 0 2 0,2 3-2 16,-4-1 0-16,-4 0 0 0,-2 3 1 16,-5 3 1-16,-2 0 0 0,-7 4 2 0,1-1 3 15,-6 2 7-15,-2 2 5 0,-1 1 0 0,0 0-6 16,0 1-15-16,-4 0-18 0,-5 0-14 0,0 2-7 16,-5 0-1-16,-2 0 9 0,0 3 14 15,-4 4 12-15,0 2 14 0,-3 2 2 0,3 1 1 16,-2 2-5-16,4 1 3 0,-1 2 1 0,4 1 1 15,0-1 5-15,3 2-10 0,4-1-2 16,2-3-3-16,0 0-5 0,5-4 1 0,1 2 0 16,0-3 1-16,3-1 5 0,5-2 10 0,2 1 5 15,4-4 4-15,2-1 2 0,7 0-7 0,-2-3-5 16,5 0-6-16,2 0-9 0,1-3-21 16,1-3-53-16,5-3-97 0,-3-1-166 0,-7 2-282 15,-6 2-347-15</inkml:trace>
        </inkml:traceGroup>
        <inkml:traceGroup>
          <inkml:annotationXML>
            <emma:emma xmlns:emma="http://www.w3.org/2003/04/emma" version="1.0">
              <emma:interpretation id="{48E391D1-F49D-4D49-9470-4F7AE6530D78}" emma:medium="tactile" emma:mode="ink">
                <msink:context xmlns:msink="http://schemas.microsoft.com/ink/2010/main" type="inkWord" rotatedBoundingBox="8663,10085 14364,9683 14495,11531 8793,11933"/>
              </emma:interpretation>
              <emma:one-of disjunction-type="recognition" id="oneOf18">
                <emma:interpretation id="interp90" emma:lang="en-IN" emma:confidence="0">
                  <emma:literal>Revenues/</emma:literal>
                </emma:interpretation>
                <emma:interpretation id="interp91" emma:lang="en-IN" emma:confidence="0">
                  <emma:literal>Revenues</emma:literal>
                </emma:interpretation>
                <emma:interpretation id="interp92" emma:lang="en-IN" emma:confidence="0">
                  <emma:literal>Revenues)</emma:literal>
                </emma:interpretation>
                <emma:interpretation id="interp93" emma:lang="en-IN" emma:confidence="0">
                  <emma:literal>Revenues I</emma:literal>
                </emma:interpretation>
                <emma:interpretation id="interp94" emma:lang="en-IN" emma:confidence="0">
                  <emma:literal>Revenues /</emma:literal>
                </emma:interpretation>
              </emma:one-of>
            </emma:emma>
          </inkml:annotationXML>
          <inkml:trace contextRef="#ctx0" brushRef="#br0" timeOffset="116289.001">7383 10173 1550 0,'0'0'77'0,"0"0"-79"0,0 0-14 0,0 0 8 15,0 0-3-15,0 0 7 0,0 0 1 0,0 0 1 16,0 0 13-16,-99 155 6 0,94-140 8 16,2-2 9-16,-2-3 2 0,1 1 0 0,1-3-1 15,3-2-2-15,-1-2-6 0,1-2 4 0,0-2 7 16,0 0 7-16,0 0 11 0,0 0 5 0,0 0 4 16,0-3-8-16,1-3-6 0,0-4-14 15,5-2-12-15,-1-3-2 0,-2-1-5 0,2-5-1 16,-1-1-1-16,-1-3-4 0,4-2-3 0,-2-2-2 15,2 1-1-15,-1-2-2 0,2-1 0 0,-1-2-1 16,4 0-2-16,-3-1 2 0,1-2 1 0,2 0-4 16,2 0 2-16,1-1-6 0,2-2-3 15,1 0 5-15,2-1-2 0,5 1 1 0,-1 1 3 16,3 4-6-16,-1 3-3 0,2 3-2 0,0 5-1 16,-2 4-1-16,-2 3-2 0,1 4-1 0,0 3-8 15,-5 3-3-15,2 4-6 0,-5 2-4 16,2 0 0-16,-3 6 1 0,-3 5 3 0,-2 1 2 15,0 1 2-15,-1 3-2 0,-5 2 1 0,-4 3 5 16,0 1 1-16,0 1 12 0,-8 3 8 16,-4-4 6-16,-5 5 11 0,-1-2 1 0,-6-1 2 15,-3 0-1-15,-1-2-2 0,-3-1 0 0,-1-2-3 16,3-2 2-16,-5-1 1 0,5-3 0 0,2-3 3 16,0-2 2-16,3-2 4 0,4-1 4 15,2-2 4-15,5-3 1 0,2 0-1 0,4 0 2 16,1 0-2-16,2 0-5 0,2 0-9 0,2 0-21 15,0 0-24-15,0 0-23 0,2 0-3 0,3 5 6 16,0 1 14-16,4 4 19 0,-1 2 7 0,2 2 9 16,4 3 6-16,-1 3 3 0,1-1 3 15,-1 2-3-15,3 0 0 0,1 0-4 0,2 2 0 16,-4-5 0-16,2 2-1 0,2 0-1 0,-4-2-1 16,4-1 3-16,1 0 1 0,-3-2 3 0,5 0 2 15,-2-3-3-15,0-2-8 0,1-1-19 16,-2-3-44-16,4-3-87 0,-6 0-143 0,5-3-237 15,-9 0-222-15,-3 0 376 0</inkml:trace>
          <inkml:trace contextRef="#ctx0" brushRef="#br0" timeOffset="117806.8434">8002 10171 819 0,'0'0'519'15,"0"0"-499"-15,0 0-79 0,0 0-15 0,0 0-1 16,0 0 56-16,0 0 22 0,0 0 4 0,0 0 6 16,0 0-1-16,158-100-2 0,-133 86-1 15,-6 0 4-15,1 0 1 0,-4 1 7 0,-5-1 7 16,-3 2 4-16,-1 1 8 0,-6-3 2 0,-1 2-5 16,0-1-2-16,0-3-7 0,-4 2-4 0,-5 4-1 15,-2-3 3-15,1 4 0 0,-7 1 3 16,1 0 6-16,0 5 2 0,-7 1 7 0,3 2 4 15,0 0 0-15,-4 5 0 0,2 4-9 0,1 1-11 16,-2 4-6-16,4 0-7 0,-1 4-1 0,4 1-2 16,0 2-4-16,3-1-1 0,-1 1-1 15,3 2-2-15,2-2 2 0,5-1-5 0,1 0 0 16,3-1 0-16,0-3 1 0,4-3 6 0,3 0 7 16,2-2 5-16,8-2 2 0,-1-2 5 0,1-4-4 15,7 0-3-15,-1-3-2 0,5 0-6 16,0 0-1-16,2 0 0 0,2-6-1 0,1 0-3 15,2-3-1-15,-1 1-5 0,2-3-1 0,-2 3 4 16,-2-2-3-16,0-2 0 0,-1-2 1 0,-4 2-4 16,-2-1 3-16,-5-1 3 0,2 1 2 15,-8 0 3-15,0-1 4 0,-5 1 2 0,-3-1 3 16,0 1 1-16,-2 0-2 0,-2 1-2 0,-2 1-1 16,0 1 3-16,0 2-2 0,0 3 0 0,0 1-2 15,0 2-7-15,-2 0-2 0,1 2-8 0,1 0-13 16,-1 0-17-16,1 0-12 0,0 5 2 15,-2 3 6-15,2 4 17 0,-2 3 13 0,2 2 4 16,0-1 3-16,0 3 0 0,0-1 1 0,0 2 1 16,0-3 1-16,0 3-3 0,4-3 1 0,0 0-2 15,-2-4 2-15,6 1 6 0,-4-4-1 16,7 0 3-16,-2-3 6 0,0-1 2 0,3-3 10 16,1 0 7-16,3-3 2 0,3 0 1 0,-3 0-3 15,7-3-3-15,-4-4-3 0,3-4 1 16,1 0-4-16,-4-2-3 0,5-3-1 0,-4-4-1 15,0 1-1-15,3-2 0 0,-6 0-4 0,4 0-4 16,-5 1 1-16,-2-3-4 0,0 2 0 0,-1 0-4 16,1 0-5-16,-4 1-11 0,-2 0-19 15,2 2-32-15,-1 1-39 0,-1 3-41 0,0-1-45 16,3 3-48-16,-6 0-57 0,5 3-74 0,-2 2-99 16,-3 2-73-16,1 3 295 0,-2 2 245 0,-2 0 0 15,0 5 0-15,-2 5 0 0,0 1 0 0,0 2 0 16,0 2 0-16,0 0 0 0,0 0 0 0,0 0 0 15,0 0 0-15,0-2 0 0,2 1 0 16,6-4 0-16,-4-2 0 0,7 2 0 0,0-4 129 16,0 0 76-16,-2-3-19 0,8 0-24 0,-2-3-19 15,1 0-26-15,0 0-28 0,6 0-18 0,-5 0-17 16,6-1-13-16,-4-5-4 0,3 1-7 16,3-1-1-16,-3-2 0 0,-1 2 1 0,1-2 2 15,-3 2 0-15,3-3 3 0,-6 0-4 0,1 0 5 16,-4 0 2-16,-3-2 6 0,1 1 5 15,-3-1 3-15,-3 0 2 0,-4-1-5 0,1-2-4 16,-2 1-9-16,0 1-7 0,0 1-9 0,-4 3-3 16,-4 0-6-16,4 4-7 0,-6-1-2 15,5 2-12-15,-6 3-1 0,3 0-4 0,-3 0-5 16,-1 0 9-16,-1 3 0 0,-2 6 3 0,0 0 2 16,-1 5-3-16,2-1 4 0,-1 3 6 0,1 2 3 15,2 0 4-15,-1 1 2 0,2 3-2 0,3-1-2 16,0 0 1-16,4 1-3 0,-3-1 0 0,5-3-2 15,2-1 2-15,0 0-1 0,0-2 4 16,2-2 7-16,6-2-1 0,-1-1 11 0,2-3 6 16,5-1 4-16,1-3 7 0,-1-1-4 0,8-2-6 15,-2 0-5-15,1 0-5 0,5-2-4 0,1-2-2 16,-2-4-3-16,-1 2-4 0,2-1 2 16,-6 0-2-16,3-2 2 0,-1-2-1 0,-3 1 2 15,3 0-1-15,-5-2 1 0,3-3 4 0,-4 3-2 16,-1-3 2-16,-1-2 1 0,-2 0-4 0,0 2-1 15,-2-1-1-15,-3 3-3 0,4 1-4 16,-3 1-3-16,-3 4-2 0,-1 2-3 0,4 1-2 16,-5 1-3-16,0 2-7 0,3 1-7 0,-3 0-2 15,-2 0-6-15,6 0 1 0,-4 4 4 16,-1 3 1-16,-2 2 11 0,3 2 5 0,-2 3 3 16,-1 2 6-16,4 0 0 0,-4 2 0 0,0 0 1 15,0 0 1-15,0-1-1 0,0 0 3 0,0-3-1 16,0 2-3-16,0-1 3 0,0-3 0 0,2-3-1 15,-2 0 3-15,1-5-1 0,1 1 0 16,-1-4 2-16,-1-1 7 0,1 0 8 0,1 0 8 16,2 0 10-16,-3 0 7 0,3 0 1 0,-1-6-5 15,6-3-9-15,0-1-11 0,-1-2-8 16,3-3-6-16,3 0-1 0,-1 1-2 0,2-5-4 16,3 3-1-16,0-2-1 0,-2 0-1 0,4 1 1 15,-1 3 0-15,2 2-2 0,-3 0 0 0,3 2-1 16,-2 2-2-16,-4 2-1 0,-1 3 1 0,0 0-1 15,-2 3-5-15,0 0-4 0,-1 0-5 16,-2 3-2-16,-2 3 5 0,2 1 3 0,-3 4 6 16,3 1 4-16,-5 2 6 0,4 1 0 0,-4 2 5 15,3 1 0-15,-5 0-1 0,1-2-1 0,3 3-1 16,-2-5 1-16,-2 1 1 0,5 0 0 16,-3-2 0-16,-1-1-2 0,3-1-3 0,-2-2-9 15,-2-3-25-15,0 0-49 0,0 1-52 0,2-4-58 16,-3 0-48-16,0-1-24 0,2-2-8 15,-2 0 10-15,6 0 8 0,-3 0-19 0,4-5-32 16,-1-4 275-16,2 3 32 0,-5 2 0 0</inkml:trace>
          <inkml:trace contextRef="#ctx0" brushRef="#br0" timeOffset="118917.7047">10560 9814 0 0,'0'0'0'0,"0"0"258"0,0 0 20 0,0 0-24 15,0 0-29-15,0 0-40 0,0 0-67 0,0 0-74 16,0 0-65-16,0 0-19 0,0 0 16 16,0 0 27-16,0 0 33 0,7 11 6 0,-7 2-4 15,0 0-1-15,0 2 0 0,0 2-2 0,0 0-4 16,0-2-6-16,0 0-5 0,1 1-3 16,3-3-3-16,-1-1 3 0,6 0 4 0,-4-1 7 15,6-3 7-15,1 0 4 0,0-2 4 0,0 1-2 16,2-4-1-16,-1 0-3 0,-1-3-6 0,2 0-2 15,-1 0-4-15,0-1-2 0,1-4-3 16,-1-2 1-16,1 1-4 0,-1-2 0 0,-1 0 1 16,0-2-4-16,0 0 4 0,-5-2-2 0,4 0 0 15,-2-1 3-15,-5-3 2 0,4 1-6 0,-3-2 2 16,-3 2-4-16,0-2-3 0,-2 2 6 16,0 1-3-16,0-1 0 0,0 1 2 0,0 4-5 15,0-1 0-15,0 4-4 0,0 1-2 0,-1 3-1 16,1 1-7-16,0 1-4 0,0 1-13 0,0 0-20 15,0 0-24-15,0 0-8 0,0 4 11 0,0 4 22 16,0 1 29-16,0 3 15 0,0 1 1 16,0 2-5-16,0 1-2 0,0 1 1 0,0 0-1 15,0 0 5-15,1 2 0 0,6-4 2 0,-1 4 0 16,3-4 3-16,2-2 1 0,2-2 6 0,0 2 7 16,4-4 1-16,3-2 4 0,-2-1 0 15,5-4-2-15,-3 1-3 0,4-3-4 0,2 0-2 16,1 0-7-16,-3-3 4 0,0-3-1 0,2 2-2 15,-5-6 3-15,3 1-2 0,0 1 1 16,-1-4 1-16,-4 0 0 0,2 0-2 0,-3-2 1 16,-4 0 1-16,5 0-2 0,-5-1 5 0,-5 0-1 15,2-2 0-15,-2 1 2 0,-4 0-1 0,2-1 1 16,-3-2 0-16,-2 4-2 0,-1-1-7 0,-1-1-3 16,0 4-2-16,0-1-3 0,0 1 1 15,-3 5-3-15,1 0-2 0,-7-1-1 0,5 2-1 16,-2 3 1-16,0-1 0 0,1 4-2 0,-2-2-4 15,2 3-7-15,-2 0-2 0,2 0-4 0,-4 0 0 16,3 6 4-16,-5 1-1 0,1 4 4 0,-2 0 7 16,0 3 6-16,-1 3 2 0,4-1 5 15,-6 2-2-15,5 0 1 0,-2 0 3 0,0-2 0 16,2 1-2-16,-1-1 0 0,6-3-3 0,1 2-3 16,-3-1 4-16,7-2-1 0,0 0 0 15,0-1 4-15,0 1-1 0,0-1 3 0,8-2 4 16,-2 2 4-16,4-4 2 0,1 2 0 0,3-2-1 15,-1-1-2-15,2 1-4 0,-1-1 0 0,1-4-3 16,5 2-1-16,-4-3 1 0,1-1-2 16,3 0 2-16,-3 0 0 0,0 0-1 0,4-3-1 15,-4-1 0-15,4-2 0 0,-2-1-3 0,4-1 1 16,-4 2-3-16,4-3 0 0,-1 0 1 16,-3-3-3-16,4-1 0 0,-6-1-1 0,4 1-5 15,-4-3 0-15,-4 1-3 0,2-1 0 0,-3-2 3 16,0 0 2-16,0 0 4 0,-2 0-1 0,-5 0 4 15,2 2 2-15,-5 0 0 0,1 2 4 16,-2 2 0-16,-1 1-3 0,2 2 2 0,-2 3-3 16,0-2-1-16,0 2 0 0,0 0 0 0,0 1 2 15,0 2-1-15,-2-1-2 0,2 1-2 0,0 0-3 16,-1 1 6-16,1 2 0 0,0 0-3 0,0 0-5 16,0 0-21-16,0 0-17 0,0 0-22 0,0 0-1 15,0 4 15-15,1 3 19 0,6 0 24 16,-1 3 9-16,2 0 2 0,-2 0 1 0,5 0 1 15,1 2 0-15,0 1 0 0,0-1-1 0,0 0 1 16,2 1 3-16,-4 1-2 0,1-1-1 0,0-1-1 16,-2 0-4-16,-5-2 3 0,4-1 0 15,-4 1 3-15,-2-1 7 0,2 0 1 0,-4 1 4 16,0-2 4-16,0 1 3 0,0 1 4 0,-4-1 3 16,-6 0-1-16,0 0-1 0,-11 0-3 15,4-2-6-15,-8-1-9 0,-2-3-11 0,-4 0-20 16,0-2-25-16,2-1-34 0,-6 0-54 0,3 0-112 15,-3-1-240-15,8-4-291 0,11 4 94 0</inkml:trace>
          <inkml:trace contextRef="#ctx0" brushRef="#br0" timeOffset="132481.6915">12900 9083 0 0,'0'0'0'0,"0"0"0"0,0 0 0 16,0 0 0-16,0 0 0 0,0 0 0 0,0 0 0 15,0 0 122-15,0 0 13 0,0 0-7 0,0 0-11 16,0 0 1-16,-35-131-5 0,35 130-23 16,0 1-31-16,0 0-40 0,0 0-49 0,0 0-42 15,0 1-37-15,0 5 37 0,-3 6 29 0,-1 8 45 16,-1 4 50-16,-5 12-14 0,1 4 3 0,-5 8 0 15,-2 6-2-15,-1 5-3 0,1 4 2 16,-3 4-1-16,0-1-4 0,-5 3 6 0,4 1 3 16,-7-2 5-16,-1 4 11 0,-4 0 4 0,1 1 1 15,-4 0 2-15,2 2-4 0,1-2-5 0,1 2-8 16,0-4-9-16,1-1-5 0,2-4-7 0,1-2-4 16,1-4-3-16,-1-3-1 0,1-3 1 15,2-5-3-15,1-4 2 0,5-5-2 0,1-7 0 16,3-7 0-16,3-5-1 0,2-4 0 0,5-6-1 15,-2-5 0-15,4-2 1 0,0-4-1 0,2 0-9 16,0 0-15-16,0 0-16 0,0 0-15 16,0 0-11-16,0 0-14 0,0-3-22 0,0 0-58 15,0-1-49-15,0-4-65 0,0-1-75 0,7-2-47 16,0-1 130-16,-3 3 251 0,1 1 0 0</inkml:trace>
        </inkml:traceGroup>
        <inkml:traceGroup>
          <inkml:annotationXML>
            <emma:emma xmlns:emma="http://www.w3.org/2003/04/emma" version="1.0">
              <emma:interpretation id="{70424529-6ADD-4142-BFDA-BF2CD06EEC62}" emma:medium="tactile" emma:mode="ink">
                <msink:context xmlns:msink="http://schemas.microsoft.com/ink/2010/main" type="inkWord" rotatedBoundingBox="14701,10112 17225,9933 17286,10803 14762,10981"/>
              </emma:interpretation>
              <emma:one-of disjunction-type="recognition" id="oneOf19">
                <emma:interpretation id="interp95" emma:lang="en-IN" emma:confidence="0">
                  <emma:literal>Sales</emma:literal>
                </emma:interpretation>
                <emma:interpretation id="interp96" emma:lang="en-IN" emma:confidence="0">
                  <emma:literal>sales</emma:literal>
                </emma:interpretation>
                <emma:interpretation id="interp97" emma:lang="en-IN" emma:confidence="0">
                  <emma:literal>Sakes</emma:literal>
                </emma:interpretation>
                <emma:interpretation id="interp98" emma:lang="en-IN" emma:confidence="0">
                  <emma:literal>Sale</emma:literal>
                </emma:interpretation>
                <emma:interpretation id="interp99" emma:lang="en-IN" emma:confidence="0">
                  <emma:literal>Sates</emma:literal>
                </emma:interpretation>
              </emma:one-of>
            </emma:emma>
          </inkml:annotationXML>
          <inkml:trace contextRef="#ctx0" brushRef="#br0" timeOffset="133193.0935">14000 9581 491 0,'0'0'139'0,"0"0"-111"16,0 0-22-16,0 0-14 0,0 0 9 0,0 0 6 16,0 0 0-16,0 0 8 0,0 0 4 0,0 0 10 15,30-158 12-15,-30 149 5 0,0 0-1 16,-5 0-5-16,-2 0-2 0,-1 0-1 0,-3 2-2 15,-2-1-5-15,-3 1-6 0,-5 1-5 0,0 0-3 16,-3 3-2-16,-2 0-6 0,0 3-4 16,-3 0-1-16,0 0-3 0,1 3 10 0,-2 4 11 15,2 1 12-15,1 2 11 0,3 1 0 0,-1 0-4 16,5 3-6-16,-2 1-9 0,5 0-6 0,1 0-11 16,5-1-8-16,3 3-4 0,4 0-5 15,4 1 4-15,0 0 1 0,4 1 1 0,7 3 13 16,2 1 3-16,3-1 8 0,6 2 7 0,-1-2-7 15,4 0-3-15,0 2-5 0,1 1-5 0,4-2 0 16,-1 0-2-16,0 2-5 0,-3-1-3 0,0 0 3 16,-3 1-1-16,-2 1 4 0,-2-1 3 15,-2 1-3-15,-3-2 0 0,-4-1 0 0,-2 0-2 16,-5-2 3-16,-3-2 2 0,0-1 6 0,-3-1 7 16,-10 0 8-16,-2-2 3 0,-2-2-1 0,-6-1-4 15,-5 1-4-15,-2-1-1 0,-4-3 0 16,-3-2 0-16,-2-2-1 0,1-1-4 0,-1-3 1 15,1-1 2-15,-1 0 3 0,3 0 3 0,0-6 3 16,6-1 2-16,2-2-2 0,4 0 2 0,3-1-4 16,2-1-3-16,3 1-4 0,-2 2-9 15,5 0-4-15,4 3-5 0,-2-1-3 0,1 3 3 16,8 0-4-16,-4 1-2 0,5 1-3 0,1 1-12 16,0 0-17-16,0 0-22 0,0 0-30 15,0 0 7-15,4 0 21 0,-1 0 27 0,2 3 32 16,2 3 2-16,1 0-17 0,1-1-31 0,2 1-48 15,2 2-70-15,1-2-82 0,1 1-65 0,5 0-56 16,-2 0-12-16,4 1 297 0,-1-2 84 0,-1-3 0 16,-7 0 0-16</inkml:trace>
          <inkml:trace contextRef="#ctx0" brushRef="#br0" timeOffset="134048.2077">14412 9851 0 0,'0'0'0'0,"0"0"0"0,0 0 0 0,0 0 0 16,0 0 0-16,0 0 0 0,0 0 0 0,0 0 0 16,0 0 76-16,0 0 9 0,0 0-15 0,4-161-9 15,-15 150 13-15,-1 0 10 0,-2 2 16 16,-1 0 3-16,-4 1-12 0,3 4-18 0,-2-1-18 15,0 4-12-15,-1 1-11 0,0 0-11 0,0 3-11 16,-2 3-12-16,2 3-6 0,-4 1-4 0,3 4 4 16,-3 2 8-16,1 2 13 0,2 0 11 0,-2 3 2 15,5 2 0-15,2-1-5 0,3 2-7 16,2-2-2-16,5 0-2 0,-2 1-2 0,6-2 1 16,0-1-2-16,1-1 0 0,0-3 1 0,5-1-2 15,3-3 4-15,4-2 1 0,2 0 0 0,2-6 7 16,5 2 3-16,1-3 1 0,0-3 3 0,4 0-2 15,-1 0-2-15,-1-3-1 0,-1-3 2 16,0 0 1-16,-1-2 3 0,-6 1 2 0,0-1 4 16,-4 2 7-16,-1-1 5 0,-3 0 9 0,-3-1 5 15,-2-1 0-15,2 2-4 0,-4-3-7 16,1 3-15-16,-1-1-9 0,-1 4-6 0,1 0-8 16,-1 3-4-16,0-1-7 0,0 2-18 0,0 0-13 15,0 0-27-15,0 0-27 0,0 2 1 16,0 1 20-16,0 1 25 0,0 4 33 0,0 3 14 15,0 0-4-15,0-1 0 0,0 1-1 0,0-2-2 16,4 0 4-16,0 1 2 0,0-3 7 0,2 1 9 16,2-2 10-16,3 0 5 0,2-3 2 15,2-2-4-15,-1-1-8 0,8 0-10 0,-1-4-8 16,2-2-6-16,0-2-7 0,-2 0 0 0,-1-3 2 16,-1-1 2-16,0-1 7 0,-4-2 7 0,0-1 4 15,-3-2 4-15,-2-1 1 0,0-1-3 0,-1-3-2 16,2 1 1-16,-4-4-3 0,2-2-1 15,-1 0-1-15,-1-3-5 0,-1 1 0 0,0 0-1 16,0-2 0-16,1 1 0 0,-6-2-2 0,1 3 0 16,-2 0-1-16,0 1 2 0,0 4 0 0,0 1 2 15,-3 2 1-15,-4 3-1 0,1 2 1 0,0 1-3 16,0 2 2-16,0 1 0 0,0 3 2 16,3 2 1-16,-2 2 2 0,1 2-2 0,1 1-3 15,2 1-4-15,1 1-13 0,0 1-18 0,0 0-31 16,0 0-35-16,0 3 14 0,0 4 19 15,0 5 31-15,0 3 43 0,0 3 1 0,0 6 2 16,0 2 1-16,0 2-1 0,1 3 1 0,2 0 4 16,2 5-1-16,0 2-1 0,2-1-3 15,-2 3 0-15,3 1-3 0,-1 0-2 0,0 1 1 16,-2 0-4-16,2-2 2 0,-4-3 0 0,-1 0-2 16,0-2 7-16,-1-4-8 0,-1-2 1 0,1-4 0 15,-1-4-7-15,3-5-1 0,-3-1-6 0,1-4-15 16,-1-3-40-16,2-4-42 0,-2 0-61 15,1-2-98-15,2-2-118 0,-3 0-177 0,2-5 70 16,0 2 486-16</inkml:trace>
          <inkml:trace contextRef="#ctx0" brushRef="#br0" timeOffset="134860.8376">14964 9819 678 0,'0'0'130'16,"0"0"-109"-16,0 0-32 0,0 0 3 0,0 0 12 15,0 0 15-15,0 0 5 0,0 0-2 16,0 0 3-16,0 0 6 0,0 0 2 0,160-39 1 16,-134 31-7-16,-1-1 3 0,-2 1-2 0,0-1-1 15,-3 0 7-15,-4-2-4 0,1 1 3 16,-3-1 6-16,-1 0 2 0,-4-1 3 0,1 3 3 15,-3-4 0-15,-1 3-3 0,-4 0 0 0,-2 0-4 16,0 1-7-16,0 0-7 0,-2 2-11 0,-4-2-15 16,-3 3-11-16,-1 0-2 0,-2 2-5 0,0-1 4 15,1 2 7-15,-3 2 6 0,-2 1 13 0,0 0 6 16,0 0 7-16,0 4-5 0,-1 2-3 16,1 3-8-16,-2 3-7 0,2 1 1 0,-3 2-2 15,2 5 1-15,1 1 6 0,-3 0 4 0,2 4 5 16,0 1 2-16,0-1-1 0,4 2-5 0,-1-2 0 15,2-1-3-15,4 0 2 0,0-2 2 16,4-3 1-16,3 1 3 0,1-3 8 0,2-4 5 16,8 1 5-16,3-4 5 0,2-1 1 0,2-1-3 15,6-1 0-15,3-4-3 0,2 0-6 0,3-3-2 16,2 0-5-16,1 0-1 0,2-3-3 16,0-3 0-16,0-2-1 0,-1-1 1 0,0 1 0 15,1-3 0-15,-2-1 0 0,1-3-2 0,-5 0 2 16,3-2-3-16,-5 0-1 0,0-1-1 15,-3 0-1-15,0-2 1 0,-4 3-3 0,3-1 0 16,-6-3-1-16,-1 3 0 0,0 0 2 0,-2 0 0 16,-3 0 2-16,-2 1-5 0,-4 2 2 0,0 1 0 15,-2 2 1-15,-3 2-3 0,-1-1-2 0,0 3-7 16,-1 1-7-16,-7 1-2 0,2 0-8 0,-4 2-5 16,2 1-3-16,-5 1-12 0,1 1 2 15,0 1 2-15,2 0 3 0,-2 6 10 0,1 1 3 16,1 2 1-16,4 1 2 0,-4 4 3 0,6 0 0 15,-1 2 6-15,1 0-2 0,3 2-1 0,1 2 4 16,0-1-1-16,0 0 5 0,4 1 1 16,4 1 0-16,-2 0 1 0,2-2-1 0,3 2 3 15,3 0-1-15,-2 0-1 0,-2-3 1 0,1 3-1 16,-2-3 0-16,2-4 2 0,-5 0 0 16,-1-2-2-16,-4-3 0 0,-1 1-1 0,0-2 2 15,0-1 4-15,-9-1 5 0,-1 2 5 0,-7-1 0 16,0-1 0-16,-9 1 0 0,-3-1-4 0,-4-1 1 15,3-1 0-15,-9 0-2 0,1-3 1 16,1 2-1-16,0 0-2 0,4-2-1 0,1 3-2 16,5-3-1-16,5 0-3 0,4-1 0 0,4 2-3 15,5-2-7-15,2 0-17 0,5 0-45 0,2 0-89 16,0 0-135-16,1 0-181 0,6 0-251 16,-2 0-49-16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3:48:12.65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7E30ED9-EB3F-458B-9378-2EF765A2DA0F}" emma:medium="tactile" emma:mode="ink">
          <msink:context xmlns:msink="http://schemas.microsoft.com/ink/2010/main" type="inkDrawing" rotatedBoundingBox="7713,2390 18125,1266 18150,1500 7738,2624" semanticType="underline" shapeName="Other">
            <msink:sourceLink direction="with" ref="{C05B7A6D-AE50-4F21-9768-F0AA2554BA60}"/>
          </msink:context>
        </emma:interpretation>
      </emma:emma>
    </inkml:annotationXML>
    <inkml:trace contextRef="#ctx0" brushRef="#br0">287 1205 0 0,'0'0'0'0,"0"0"0"15,0 0 0-15,0 0 0 0,0 0 0 0,-166-60 0 16,149 51 0-16,-5 0 0 0,5 0 0 16,2 2 0-16,-1 1 0 0,3 0 0 0,4 0 0 15,0 3 0-15,5 1 0 0,4 1 16 0,0 1-32 16,0-1 16-16,4 1 0 0,7 0 0 0,4-2 0 16,7 1 0-16,1-1 0 0,8-1 0 0,2 0 0 15,8 0 0-15,4-3 0 0,9 2 0 16,8-3 43-16,5-1 37 0,6-3 7 0,11-1 4 15,3-1 0-15,7-3-8 0,5-2-9 0,11 2-11 16,2-3-8-16,8 0-6 0,8-2-5 0,5 1-3 16,4-2-5-16,8 1-1 0,6-1 2 15,5-2 2-15,7 2 2 0,6 1-3 0,6-1-5 16,3 2-8-16,8 1-1 0,3-3-2 0,7 0 1 16,4 0-3-16,5 0-5 0,2-1-3 0,8 1-1 15,3-2-1-15,3 1-2 0,3 2-1 16,2 0-3-16,0 2 4 0,4-2-1 0,-4 2 4 15,0-2 2-15,-2 1-2 0,0-2 1 0,0 0-9 16,-3-4-1-16,-1 0 0 0,-1 2 0 16,-4-1 3-16,0 2-2 0,-9 0 1 0,-3 4-1 15,-9-1 0-15,-5 4 0 0,-9 0-3 0,-8 1 3 16,-7 3 1-16,-8-1 1 0,-9 1 5 0,-11 3 3 16,-8-1 3-16,-10 1 5 0,-12 3 5 15,-6 0 4-15,-12 2 0 0,-10-1-2 0,-7 4-4 16,-8-1-7-16,-10 1-5 0,-8 1-5 0,-10 0-4 15,-7 0 0-15,-7 0-5 0,-5 0-7 0,-7 0-15 16,-4 0-32-16,0 0-41 0,-6 0-51 16,0 1-71-16,0-1-76 0,-7 3-112 0,0-1 79 15,5-1 328-15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3:50:24.7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2869E27-7224-4DA1-9071-8BBCDFD2D677}" emma:medium="tactile" emma:mode="ink">
          <msink:context xmlns:msink="http://schemas.microsoft.com/ink/2010/main" type="writingRegion" rotatedBoundingBox="23564,9641 28706,9672 28699,10846 23556,10814">
            <msink:destinationLink direction="with" ref="{6EC1098E-51E4-48EB-B607-51CBE339B3A7}"/>
          </msink:context>
        </emma:interpretation>
      </emma:emma>
    </inkml:annotationXML>
    <inkml:traceGroup>
      <inkml:annotationXML>
        <emma:emma xmlns:emma="http://www.w3.org/2003/04/emma" version="1.0">
          <emma:interpretation id="{6D6BE070-1ABA-4DD7-AB9C-E49F3D6A9C22}" emma:medium="tactile" emma:mode="ink">
            <msink:context xmlns:msink="http://schemas.microsoft.com/ink/2010/main" type="paragraph" rotatedBoundingBox="23564,9641 28706,9672 28699,10846 23556,108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0B3E4F-F1FA-4124-9695-AC2D4D4E19B2}" emma:medium="tactile" emma:mode="ink">
              <msink:context xmlns:msink="http://schemas.microsoft.com/ink/2010/main" type="line" rotatedBoundingBox="23564,9641 28706,9672 28699,10846 23556,10814"/>
            </emma:interpretation>
          </emma:emma>
        </inkml:annotationXML>
        <inkml:traceGroup>
          <inkml:annotationXML>
            <emma:emma xmlns:emma="http://www.w3.org/2003/04/emma" version="1.0">
              <emma:interpretation id="{5545B235-553C-4F6B-8F8C-AA78D7D981D1}" emma:medium="tactile" emma:mode="ink">
                <msink:context xmlns:msink="http://schemas.microsoft.com/ink/2010/main" type="inkWord" rotatedBoundingBox="23562,9838 24869,9846 24863,10822 23556,10814"/>
              </emma:interpretation>
              <emma:one-of disjunction-type="recognition" id="oneOf0">
                <emma:interpretation id="interp0" emma:lang="en-IN" emma:confidence="0">
                  <emma:literal>Mi</emma:literal>
                </emma:interpretation>
                <emma:interpretation id="interp1" emma:lang="en-IN" emma:confidence="0">
                  <emma:literal>Me</emma:literal>
                </emma:interpretation>
                <emma:interpretation id="interp2" emma:lang="en-IN" emma:confidence="0">
                  <emma:literal>Mi.</emma:literal>
                </emma:interpretation>
                <emma:interpretation id="interp3" emma:lang="en-IN" emma:confidence="0">
                  <emma:literal>M.</emma:literal>
                </emma:interpretation>
                <emma:interpretation id="interp4" emma:lang="en-IN" emma:confidence="0">
                  <emma:literal>Min</emma:literal>
                </emma:interpretation>
              </emma:one-of>
            </emma:emma>
          </inkml:annotationXML>
          <inkml:trace contextRef="#ctx0" brushRef="#br0">264 406 901 0,'0'0'295'0,"0"0"-211"0,0 0-26 15,0 0-19-15,0 0-19 0,0 0-15 16,0 0-13-16,0 0-7 0,0 0-6 0,0 0 7 16,0 0 9-16,0 0 9 0,-3-44 10 0,2 44 1 15,-1 0-4-15,1 2-10 0,1-2-17 16,0 1-18-16,-3 2-14 0,3 0 8 0,0 5 15 16,-2 4 21-16,0 2 17 0,1 2-1 0,-3 3-4 15,-4 5-2-15,4 2 0 0,-5 2-2 0,-4 3 1 16,1 2 2-16,2 2-4 0,-4-1 2 15,-2 2-1-15,3-2 1 0,-1-1 3 0,0 0 0 16,0-4 1-16,1 0 0 0,-1-3 0 0,2-1-2 16,0-4 3-16,6-5-1 0,-4-1 1 0,3-5 5 15,3-2 5-15,0-4 13 0,0-2 20 0,0-1 26 16,3-1 23-16,0 0 11 0,-1-3-1 16,1-4-20-16,0-5-28 0,-2-3-29 0,0-3-23 15,3-6-10-15,0-1 1 0,0-5 4 0,0-2 2 16,7 0 0-16,-3-4-3 0,4 0-4 0,-3-3 0 15,6-1 0-15,-1-2-1 0,-4-1-2 0,6 1 1 16,-1-3-3-16,1 1-1 0,-2-2 2 16,2 3-2-16,-3 3 0 0,4-3 0 0,-1 6 1 15,-1 2-1-15,1 3 3 0,0 6-2 0,-2 2-1 16,0 3-1-16,2 5-5 0,-1 1 0 16,0 3-4-16,-3 3-3 0,1 3-8 0,-2 3-16 15,0 1-4-15,-1 2-9 0,0 0 1 0,-1 8 13 16,3 1 9-16,0 4 17 0,-1 2 8 0,4 4 6 15,-2 3 1-15,-2 1-2 0,4 4-1 16,-3 2 1-16,-2 1 2 0,2-1 1 0,-2 1 1 16,3 0-3-16,-5-3 1 0,4 0 0 0,-4-1 1 15,2 2 1-15,-1-4-5 0,-2-2 4 0,1-4 0 16,1 1-1-16,-2-2 10 0,-2-4-4 0,6-3 0 16,-2-1 2-16,-2-4-4 0,2-4 3 0,-2 1 4 15,-1-2 10-15,0 0 8 0,5-3 12 16,-2-8 0-16,4-1-3 0,1-4-8 0,2-3-9 15,-2-2-5-15,3 0-8 0,0-1 1 0,0-6-3 16,-1 3-1-16,2-3-1 0,1 1-5 16,3-1 0-16,-2-1 0 0,1 3 0 0,-4-1 3 15,2 3-4-15,1 1-1 0,-3 4-1 0,1 2-3 16,-2 3 2-16,-2 1-1 0,2 4-2 0,-2 3-2 16,-3 3-7-16,-1 2-7 0,-2 1-4 15,3 0-7-15,-3 3 3 0,-1 4 5 0,3 5 3 16,-3 3 12-16,-2 5 0 0,1 1 4 0,-2 6 5 15,0 3-3-15,0 1 5 0,0 5 2 16,-2-2-1-16,-2 0 2 0,-2 0-2 0,2 3-1 16,-3-2 2-16,2 1 0 0,-2 1 0 0,1 1-1 15,1-3 1-15,-2 2 1 0,3-2 1 0,2 0 1 16,-1-4 0-16,0-1-1 0,3-3-1 16,0-2-1-16,6-4 0 0,-2-3 0 0,1-3-2 15,3-3-3-15,2-5 0 0,-4-1 1 0,5-3 3 16,0-3 6-16,-2 0 6 0,6-3 5 0,0-5 1 15,1-3 0-15,0-4-3 0,4 0-2 0,-1-3-4 16,2 1-2-16,-2-3-1 0,4 1-1 16,-5-1 3-16,3 1 1 0,-5-2 1 0,-3 0 2 15,0 0-1-15,0 0 3 0,-4-1 1 0,-1 1-2 16,0 3 1-16,-3 3-1 0,1 0-1 0,-4 3 1 16,1 1 0-16,-3 2-4 0,3 2 0 15,-2 3 1-15,-1 2 1 0,0-1-1 0,0 3-4 16,0 0-15-16,0 0-24 0,0 0-25 0,-4 3 1 15,3 6 8-15,-3 1 20 0,-4 7 24 0,4 2 1 16,-6 3 3-16,6 1 1 0,-2 1 2 16,3 0-2-16,0-1-1 0,2-1 1 0,1-1 0 15,0-4 1-15,0 0 1 0,4-2-4 0,5-2-9 16,2 1-8-16,0-3-21 0,2-3-28 16,5-1-43-16,-1-2-92 0,7-2-218 0,-6-3-204 15,-8 0 83-15</inkml:trace>
          <inkml:trace contextRef="#ctx0" brushRef="#br0" timeOffset="173.8936">1312 252 828 0,'0'0'203'0,"0"0"-46"0,0 0-16 0,0 0-49 16,0 0-32-16,0 0-27 0,0 0-32 0,0 0-30 15,0 0-35-15,0 0-53 0,0 0-93 16,0 0-13-16,0 0 6 0,-87-102 23 0,87 116 62 15,0 4-20-15,0 4-25 0,0 2 177 0,1-4 0 16,-1-8 0-16</inkml:trace>
        </inkml:traceGroup>
        <inkml:traceGroup>
          <inkml:annotationXML>
            <emma:emma xmlns:emma="http://www.w3.org/2003/04/emma" version="1.0">
              <emma:interpretation id="{BC9B16DD-9E33-482D-9940-AB32DD15AECC}" emma:medium="tactile" emma:mode="ink">
                <msink:context xmlns:msink="http://schemas.microsoft.com/ink/2010/main" type="inkWord" rotatedBoundingBox="25329,9652 28706,9672 28699,10832 25322,10812"/>
              </emma:interpretation>
              <emma:one-of disjunction-type="recognition" id="oneOf1">
                <emma:interpretation id="interp5" emma:lang="en-IN" emma:confidence="0">
                  <emma:literal>action</emma:literal>
                </emma:interpretation>
                <emma:interpretation id="interp6" emma:lang="en-IN" emma:confidence="0">
                  <emma:literal>enation</emma:literal>
                </emma:interpretation>
                <emma:interpretation id="interp7" emma:lang="en-IN" emma:confidence="0">
                  <emma:literal>enations</emma:literal>
                </emma:interpretation>
                <emma:interpretation id="interp8" emma:lang="en-IN" emma:confidence="0">
                  <emma:literal>section</emma:literal>
                </emma:interpretation>
                <emma:interpretation id="interp9" emma:lang="en-IN" emma:confidence="0">
                  <emma:literal>lection</emma:literal>
                </emma:interpretation>
              </emma:one-of>
            </emma:emma>
          </inkml:annotationXML>
          <inkml:trace contextRef="#ctx0" brushRef="#br0" timeOffset="2256.8673">1768 720 0 0,'0'0'0'0,"0"0"0"16,0 0 0-16,0 0 0 0,0 0 0 0,0 0 0 16,0 0 0-16,179-79 0 0,-147 67 0 0,1 0 0 15,1-2 0-15,-2-1 0 0,1 1 0 0,-4 0 17 16,1 0 75-16,-3 1 1 0,0-1 3 0,-5 2-11 15,0-1-5-15,-6 0-9 0,0-2-8 16,-2 1 4-16,-5 2-4 0,3-1 2 0,-5 1 0 16,0 0-4-16,-5-1-3 0,2-3-1 0,-1 2-2 15,0 2-4-15,-3-2-8 0,0 2-5 0,-3 0-7 16,-1 3-6-16,-3 0-11 0,-3 2-12 16,2 1-11-16,-3 2-9 0,-1 2 4 0,-3 2 1 15,-1 0 6-15,-3 0 4 0,-1 7 1 0,0 2 5 16,-4 3 1-16,4 3 0 0,-2 3 0 15,0 1-2-15,3 2-2 0,0 5 3 0,0-2 2 16,2 0 1-16,1 4-1 0,2 0-3 0,2 2-4 16,1-1-1-16,5-2 1 0,3 1-3 0,0-3-15 15,3-2-6-15,0-2-2 0,10-3 2 16,-2-3 22-16,5-2 8 0,2-1 7 0,4-1 8 16,1-4 9-16,4-2 10 0,2-1 10 0,0-3 1 15,4-1-4-15,2 0-6 0,0-3-12 0,2-3-4 16,-2-2-2-16,1-3-3 0,-2-1-1 0,-4-1 6 15,-1-2 5-15,-2-2 4 0,-2-1 4 0,-1-1-1 16,-5-3-2-16,1-1 1 0,-2 0-2 16,-3 3-2-16,-1-1-4 0,-2 0-3 0,-1 3-4 15,-3 0-4-15,1 2-2 0,-1 1-6 0,-3 3-3 16,2 1-4-16,-2 3 0 0,-2 0-2 16,2 4 6-16,-2 1-1 0,0 1-5 0,0 2 0 15,0 0-16-15,0 0-14 0,0 0-23 0,0 0-28 16,0 2 8-16,0 2 17 0,0 5 25 0,0 0 32 15,-2 5 2-15,1 0 0 0,1 1-2 16,-1 2-1-16,1-1-3 0,0 0-1 0,0 1-2 16,1-1 1-16,3 0-2 0,1-1 0 0,3 0 2 15,2 1-3-15,-2-1-3 0,4-2-2 16,0-1-6-16,-1 0 0 0,1-3-2 0,1 1 0 16,0-4 0-16,4 0-3 0,-3-3-2 0,5 0-12 15,1-1-11-15,0-2-7 0,2 0-3 0,2 0 5 16,1-2 8-16,-2-4 5 0,3 0 5 0,-1-1 5 15,-2-2 2-15,1-1 3 0,2-3 7 16,-4 3 6-16,2-3 10 0,1 1 3 0,-3-2 2 16,3-2 0-16,-3 3 0 0,-2 1 1 0,3-2 3 15,-7 1 4-15,2-1 2 0,-5 0 10 0,-3 1 10 16,0 0 7-16,-4-1 14 0,-2 1 1 16,-2 1 0-16,-2 0 1 0,0 2-3 0,-2-1-2 15,-5 2 2-15,3 2-5 0,-7 1-12 0,2 1-5 16,-3-1-12-16,-3 4-7 0,-2 1-4 0,-1 1-3 15,-2 0-4-15,0 3-2 0,-2 6 2 16,2 2-4-16,-1 1 2 0,-2 1 0 0,3 2 1 16,0 3 4-16,4 0 2 0,0 0 0 0,4-1-3 15,2 1-4-15,6 0-6 0,3-1-5 0,1-2-5 16,0 1-6-16,8-2 0 0,3-2 4 16,2-2 8-16,2 1 8 0,4-4 7 0,-1-1 2 15,4-2-3-15,-2 0 2 0,3-2-1 0,-3-2 0 16,0 0 3-16,0 0-2 0,-4 0 2 15,0 0 4-15,-2-1 1 0,-2-2 2 0,-4 3 0 16,0-2-5-16,0 2-5 0,-1 0-3 0,-1 0-2 16,0 0-4-16,-1 2 2 0,0 1 2 0,-2 0-3 15,2 0 3-15,1 0 6 0,0-3 1 0,1 4 6 16,3-2 4-16,2-2-5 0,1 0 9 16,6 0 2-16,-2-2-1 0,5-5 1 0,-1-2-9 15,1-2-5-15,2-2-4 0,1-2 1 0,-1-2-3 16,-4-3 1-16,1 2-4 0,-5-4 4 0,1-3 2 15,-2 0 5-15,-3-2 6 0,0-2-7 0,-3 0 2 16,2-4 0-16,-2 2-6 0,-2-2 10 16,4 0-7-16,-4-3-3 0,-1-1-2 0,0 1-3 15,-4-2 7-15,4 0 0 0,-5 0-1 0,3 0-2 16,-3 4-2-16,-1 2 4 0,0 3 5 16,0 8 2-16,-5-1 3 0,4 4-3 0,-5 5-1 15,1 2 7-15,2 4 0 0,-1 1-1 0,2 6-4 16,-1-3-33-16,2 3-34 0,-1 0-9 0,1 6 0 15,-4 6 26-15,-1 6 35 0,-1 3 13 16,-1 6 9-16,2 4 7 0,-1 5 3 0,2 3 2 16,-1 4 1-16,4 2-5 0,2 2-2 0,0 1-3 15,0 0-4-15,0 0-3 0,2-3-3 0,5 1-1 16,-2-3-6-16,3-1-4 0,-1 0-12 0,4-3-17 16,-3-3-21-16,3 0-33 0,-2-4-52 15,2 0-170-15,-6-11-285 0,-1-8 214 0</inkml:trace>
          <inkml:trace contextRef="#ctx0" brushRef="#br0" timeOffset="2533.7094">3416 521 892 0,'0'0'123'16,"0"0"-96"-16,0 0-58 0,0 0-23 0,0 0-3 15,0 0 21-15,0 0 27 0,0 0 24 16,0 0 10-16,161-88 9 0,-132 83 8 0,-2 1 12 16,0 1 14-16,-1 1 10 0,-1 1 4 0,-2 1-6 15,1 0-11-15,-3 5-13 0,0 0-17 0,-1 3-12 16,-3 2-10-16,-1 2-8 0,0 2-3 0,-2-1-3 16,-4 1-1-16,1 0 0 0,-3 1 1 15,-4 1-1-15,0-2 0 0,-1 2-1 0,-3-2-12 16,1 1-27-16,-1-3-50 0,0 0-121 0,0-3-278 15,0-3-167-15</inkml:trace>
          <inkml:trace contextRef="#ctx0" brushRef="#br0" timeOffset="3204.3268">4050 388 1434 0,'0'0'182'16,"0"0"-99"-16,0 0-35 0,0 0-22 0,0 0-6 15,0 0 4-15,0 0 11 0,0 0 11 0,154-34 6 16,-125 39 6-16,0 2-2 0,2 1-8 16,-2 6-11-16,-2 0-12 0,-3 1-14 0,-3 4-4 15,0 2-7-15,-5 1-4 0,-3 0-1 0,0 4-6 16,-7-2-1-16,0 1-1 0,-5 0-2 0,-1 1-1 16,0-2-4-16,-9 0-5 0,-1-2-4 15,-2-1-2-15,-3-2 2 0,1 0 7 0,-4-5 7 16,2-2 6-16,-5-2 4 0,3-4 3 0,-2-3 8 15,1-2 5-15,-1-1 5 0,1 0 4 0,1-4 3 16,3-4 2-16,-1-3 3 0,2 1 0 0,5-3 0 16,1-3-5-16,-1 0-2 0,6-2-3 15,-2-4-4-15,3 2-4 0,2-3-3 0,0-3-5 16,2 0 2-16,4 0 3 0,4-1-1 0,-1 0 3 16,3 2-5-16,2 1-5 0,2 3-4 0,2 1-4 15,3 6-1-15,0 0-1 0,3 2 0 16,2 3 0-16,-2 4 5 0,-3 2-1 0,1 3-1 15,0 0-1-15,-3 2-7 0,3 5-2 0,-8 6 0 16,2-1 3-16,1 1 2 0,-7 3 2 0,2 3 5 16,-1-3-3-16,-3 3 5 0,-3-1 1 15,1 0 0-15,-3-1 2 0,1 0-2 0,-3-1 1 16,-1-3 2-16,0 1 2 0,0-3-1 0,0 0-1 16,1-4 2-16,-1-1-2 0,2-1 3 15,0-4 1-15,0-1-1 0,-1 0 1 0,2 0 9 16,-1 0 10-16,1-1 9 0,5-4 3 0,1-2-7 15,3-2-11-15,6-4-7 0,-2 1-6 0,3-2-1 16,1-1 2-16,4-3-5 0,-1 1 2 0,2-2-3 16,3 1-4-16,5 0 2 0,-1 2-5 0,1 1 0 15,0 3-1-15,-1 3 0 0,-3 5 5 16,-1 2-2-16,1 2 2 0,-8 2-4 0,2 8-8 16,-7 3 8-16,-3 4 0 0,1 4 4 0,-5 4 8 15,-5 0-4-15,-1 4 2 0,-3 2 1 0,0 2-2 16,0-1 2-16,-3-1-4 0,-5 0 1 15,3-1 0-15,-3 0 1 0,0-1 0 0,-2-3-6 16,3 1-10-16,-1-2-18 0,-1-1-35 0,4 0-58 16,-6-3-105-16,-1 0-170 0,4-7-206 15,1-4-40-15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3:50:28.4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EC1098E-51E4-48EB-B607-51CBE339B3A7}" emma:medium="tactile" emma:mode="ink">
          <msink:context xmlns:msink="http://schemas.microsoft.com/ink/2010/main" type="inkDrawing" rotatedBoundingBox="23306,10902 30395,11073 30393,11133 23305,10962" semanticType="underline" shapeName="Other">
            <msink:sourceLink direction="with" ref="{C2869E27-7224-4DA1-9071-8BBCDFD2D677}"/>
          </msink:context>
        </emma:interpretation>
      </emma:emma>
    </inkml:annotationXML>
    <inkml:trace contextRef="#ctx0" brushRef="#br0">0 0 0 0,'0'0'166'0,"0"0"-279"15,0 0 60-15,0 0 53 0,0 0 0 16,0 0 0-16,0 0 65 0,184 27 61 0,-129-24 13 15,9 0 11-15,6 0-6 0,6 0 8 0,10 1 9 16,5-2-1-16,9 1-9 0,11-2-7 0,6 2-19 16,13-1-19-16,9-1-14 0,9 1-22 0,10-1-14 15,13-1-8-15,12 2-7 0,7-2-4 16,13 0-9-16,6 0-7 0,7 0-6 0,8 0-6 16,4 1 0-16,3 1-3 0,4-1-4 0,-3 4-1 15,4-2 0-15,-5 3 1 0,-5 1 1 0,-3 0 2 16,-7 2-3-16,-10 2 0 0,-10 1-2 0,-11 0-5 15,-11 0-3-15,-13-1-8 0,-13-2-5 16,-6-2-5-16,-16 1-4 0,-12-3-1 0,-8-2 0 16,-10-1-7-16,-8-1-14 0,-11 1-25 0,-10-2-33 15,-4 0-44-15,-8 0-55 0,-9 0-99 0,-13 0-190 16,-11-2 39-16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3:50:25.6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4183282-D7C9-4F4A-8FEB-475230340B96}" emma:medium="tactile" emma:mode="ink">
          <msink:context xmlns:msink="http://schemas.microsoft.com/ink/2010/main" type="inkDrawing" rotatedBoundingBox="23941,11822 25435,9672 26509,10419 25015,12569" hotPoints="25548,9974 25251,11453 24202,12537 24499,11058" semanticType="enclosure" shapeName="Ellipse"/>
        </emma:interpretation>
      </emma:emma>
    </inkml:annotationXML>
    <inkml:trace contextRef="#ctx0" brushRef="#br0">1424 612 0 0,'0'0'0'15,"0"0"0"-15,0 0 0 0,0 0 0 0,0 0 0 16,0 0 0-16,166 15 0 0,-147-16 4 0,1-5 66 15,-4 0 16-15,-4-2 28 0,-1-1 53 0,-5-2 3 16,4-1 0-16,-5-2-13 0,0-1-39 0,-2-2 0 16,0-1-12-16,-3 1-18 0,0-3-18 15,0 1-14-15,-3 3-3 0,-2-1-1 0,-1 2-4 16,-2 2-4-16,3-1-12 0,-3 3-7 0,0 3-10 16,-1 2-8-16,-1 3-4 0,1 0-11 0,-3 2-7 15,-2 1-7-15,1 0-8 0,-3 4 3 0,0 4 2 16,-3 4 7-16,-1 4 3 0,2 0 8 15,-2 2 3-15,3 0 2 0,-1 1 9 0,2 1-3 16,4-1 0-16,2-1 1 0,1-1 1 0,5-1 1 16,3 1 2-16,1-4-7 0,0 1-6 15,5-3-1-15,5 0-6 0,1-2 5 0,2-3 3 16,2-2-5-16,1-1 11 0,4-1 5 0,-1-2 5 16,3 0 8-16,5-3-5 0,-1-3-3 15,-1 0 1-15,-2-2-2 0,-1 1-5 0,-2-1 4 16,-4-2 5-16,-3 3 2 0,-2-2 7 0,-3 3 6 15,-1 0 2-15,-3 1 3 0,-2 0 12 0,0 4-5 16,-2-1-2-16,0 1-4 0,0 1-16 0,0 0-11 16,0 0-24-16,0 0-27 0,-2 0-14 0,-2 6 0 15,0 2 14-15,-4 2 18 0,0 4 15 16,-1 3-15-16,-1 4 16 0,1 2 3 0,0 2 4 16,-1 6 16-16,0 5-12 0,-1 3 1 0,-1 5-2 15,-2 7 5-15,2 6 1 0,-1 5-2 0,-2 8 0 16,2 0 0-16,-1 2-2 0,2 1 0 15,0-2 2-15,3 2-1 0,-3 0 2 0,0-1 0 16,0 1-1-16,-2-3-4 0,1-2-1 0,-2-5-1 16,-2 2 0-16,0-3 1 0,1-3 0 0,-2-2 0 15,-3-2 0-15,3-4-2 0,-5-4 0 16,-1-6 3-16,1-5-1 0,-4-6 3 0,2-5 4 16,-2-6 5-16,0-5 8 0,0-5 10 0,-1-4 6 15,1-5 6-15,0 0-1 0,-1-6-2 16,1-6-3-16,2-4-9 0,1-3-7 0,4-5-6 15,-2-3-5-15,5-4-2 0,1-3-1 0,5-8 0 16,2-4-2-16,1-2-3 0,5-6-1 0,0-1-1 16,3 0-1-16,0-2-4 0,7 2-2 15,2 1-7-15,5 2-2 0,6-1-2 0,-1 5-3 16,5-1-3-16,1 8-3 0,2 0-9 0,1 7-6 16,-1 2-8-16,-1 5-8 0,-1 4-6 0,-1 2-3 15,-2 2-10-15,0 0-3 0,3 3-8 0,-1 0-14 16,0 0-12-16,-1 1-36 0,-1 0-59 0,4 1-102 15,-2-1-122-15,-5 5 76 0,-9 2 356 0</inkml:trace>
    <inkml:trace contextRef="#ctx0" brushRef="#br0" timeOffset="3854.2248">1383 988 0 0,'0'0'0'0,"0"0"0"15,0 0 0-15,0 0 0 0,0 0 0 0,0 0 0 16,0 0 45-16,0 0 35 0,0 0 9 16,0 0 12-16,0 0-1 0,0 0 2 0,0 0 9 15,0 0 2-15,137-131-9 0,-113 115-5 0,0-1-9 16,3-3-8-16,3 2-2 0,3-2-11 0,-1 0-19 15,5 1-9-15,-1 0-2 0,-1-1-6 16,2 0 2-16,2 0-11 0,0-1-9 0,-3 0 1 16,2-1-3-16,-5 3 0 0,1-2 2 0,-3-1 3 15,-2 1 4-15,-1-1 0 0,-1 1 7 0,-3 1-1 16,0 0-4-16,-1 1-1 0,-1 2-7 16,-2-3-7-16,-6 5-1 0,1-2-1 0,1 2-1 15,-5 1-1-15,0 1 3 0,-2 1-1 0,-1 0 0 16,-2 2 1-16,-2-1-3 0,0 2-6 0,-2-1 3 15,-2 2 0-15,0 0-5 0,0 0 6 0,0 1-6 16,-1 1-2-16,-4 0 1 0,1 0-9 16,-2 0-4-16,1 3-2 0,-2-2-8 0,2 4-2 15,-3-1-3-15,2 2-4 0,0 0 1 0,0 0 0 16,2 0-7-16,0 2-5 0,-1 5 0 16,1 5 9-16,0 3 13 0,0 1 14 0,1 4 11 15,-1 1-2-15,1 1 6 0,2 2-2 0,-2 0 0 16,3 0 3-16,0-1-3 0,3 2 1 0,2-1 0 15,3-3-2-15,2-1 2 0,2 1 1 16,-1-1 1-16,1-3 0 0,0 1 6 0,1 0 2 16,1-1 2-16,-2 0-1 0,-2 1 0 0,-2 2 1 15,-2-1 1-15,-2 1 8 0,-1-1 1 0,-3-1 4 16,0 0 5-16,0 0-1 0,0-2 3 0,0 0-5 16,6-2-3-16,6 0-6 0,7-3-9 15,11 0-7-15,11-2-16 0,17-3-33 0,16-3-74 16,-11-1-270-16,-21-1-821 0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3:51:45.6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0958C41-675F-4852-A5F3-AFFE85E79F8C}" emma:medium="tactile" emma:mode="ink">
          <msink:context xmlns:msink="http://schemas.microsoft.com/ink/2010/main" type="writingRegion" rotatedBoundingBox="22392,15759 19386,15728 19425,11970 22431,12002"/>
        </emma:interpretation>
      </emma:emma>
    </inkml:annotationXML>
    <inkml:traceGroup>
      <inkml:annotationXML>
        <emma:emma xmlns:emma="http://www.w3.org/2003/04/emma" version="1.0">
          <emma:interpretation id="{D77917FA-BA32-4A7D-9557-F4EAA5315B37}" emma:medium="tactile" emma:mode="ink">
            <msink:context xmlns:msink="http://schemas.microsoft.com/ink/2010/main" type="paragraph" rotatedBoundingBox="21906,15676 19410,15759 19361,14302 21857,142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123FC6-80B4-4028-8F8A-13BC2378C2A7}" emma:medium="tactile" emma:mode="ink">
              <msink:context xmlns:msink="http://schemas.microsoft.com/ink/2010/main" type="line" rotatedBoundingBox="21906,15676 19410,15759 19361,14302 21857,14219"/>
            </emma:interpretation>
          </emma:emma>
        </inkml:annotationXML>
        <inkml:traceGroup>
          <inkml:annotationXML>
            <emma:emma xmlns:emma="http://www.w3.org/2003/04/emma" version="1.0">
              <emma:interpretation id="{83D36AE5-AB90-4108-A9FF-E0CFB0D79947}" emma:medium="tactile" emma:mode="ink">
                <msink:context xmlns:msink="http://schemas.microsoft.com/ink/2010/main" type="inkWord" rotatedBoundingBox="21906,15676 19410,15759 19361,14302 21857,14219"/>
              </emma:interpretation>
              <emma:one-of disjunction-type="recognition" id="oneOf0">
                <emma:interpretation id="interp0" emma:lang="en-IN" emma:confidence="0">
                  <emma:literal>@fe</emma:literal>
                </emma:interpretation>
                <emma:interpretation id="interp1" emma:lang="en-IN" emma:confidence="0">
                  <emma:literal>geo</emma:literal>
                </emma:interpretation>
                <emma:interpretation id="interp2" emma:lang="en-IN" emma:confidence="0">
                  <emma:literal>* @</emma:literal>
                </emma:interpretation>
                <emma:interpretation id="interp3" emma:lang="en-IN" emma:confidence="0">
                  <emma:literal>* %</emma:literal>
                </emma:interpretation>
                <emma:interpretation id="interp4" emma:lang="en-IN" emma:confidence="0">
                  <emma:literal>* 7</emma:literal>
                </emma:interpretation>
              </emma:one-of>
            </emma:emma>
          </inkml:annotationXML>
          <inkml:trace contextRef="#ctx0" brushRef="#br0">18047 14476 973 0,'0'0'-26'0,"0"0"-107"16,0 0-30-16,0 0 49 0,0 0 89 0,0 0 88 16,0 0 40-16,0 0-8 0,0 0-11 15,0 0-14-15,0 0-7 0,0 0-9 0,0 0-3 16,0 0-9-16,-21 152-6 0,21-145-3 0,0-1 2 15,5 0 6-15,-1-3 13 0,0-2 12 0,5-1 9 16,1 0 3-16,-4 0-2 0,5-3-4 16,0-4-3-16,0-2-5 0,-5-4-7 0,5-2-7 15,-2-3-6-15,-4-1 1 0,0-4-4 0,-4 1-4 16,-1 0-9-16,0 3-4 0,-4-1-1 0,-1 3-7 16,-6 5-1-16,-2 0-12 0,1 4-6 0,-2 0-1 15,1 4-3-15,-2 2-2 0,0 2-6 0,1 0-10 16,-3 2-8-16,1 4 1 0,3 2 1 15,0 2-10-15,0 1-51 0,3 1-113 0,2 1-193 16,2-4-283-16,2-2 38 0</inkml:trace>
          <inkml:trace contextRef="#ctx0" brushRef="#br0" timeOffset="556.9511">18734 14358 1741 0,'0'0'109'0,"0"0"-80"16,0 0-9-16,0 0 11 0,0 0 24 0,0 0 17 16,0 0-25-16,0 0-2 0,0 0-5 0,-129 166-11 15,126-129-1-15,2 0-10 0,-1 1-4 0,2-1-4 16,0 1-3-16,2-1 0 0,1-1 2 15,5-2-1-15,-4 1 2 0,4-5 1 0,-4-1-1 16,0-3-1-16,1-6-7 0,-1-3-13 0,-3-4-22 16,-1-5-40-16,2-4-43 0,-2-2-30 0,0-2-7 15,0-2-12-15,0-8-39 0,0-7-70 16,1-8-81-16,4-8-63 0,-3-5 5 0,0-8 413 16,-2 0 0-16,0-5 0 0,0-4 0 0,-2-2 0 15,-8-4 0-15,-3-1 0 0,2-2 0 0,3 3 0 16,0 1 0-16,3 3 0 0,-3-1 0 15,5-3 0-15,-1 3 155 0,0 0 90 0,3 2-38 16,-1 2-44-16,2 3-33 0,2 2-29 0,6 3-19 16,1 6-17-16,5 4-19 0,2 2-18 15,2 4-15-15,4 6-5 0,-2 1 8 0,4 6 6 16,0 3-2-16,0 8-4 0,2 3-12 0,-2 3-6 16,4 3 4-16,0 11 3 0,0 6 5 0,1 6 7 15,-3 3 5-15,0 5 6 0,-3 2 2 0,-6 5-1 16,-1 0-2-16,-2 3 0 0,-4 0-1 15,0-1 3-15,-8 3 2 0,-2-2 4 0,0 0 1 16,-2 2 2-16,-10-2-1 0,-2 2 0 0,-2-2-1 16,-5-2-2-16,-5 0-5 0,1-3-1 0,-3-2-6 15,1-1-18-15,-1 0-49 0,-1-4-66 0,4-5-93 16,2-2-130-16,4-3-157 0,7-7-155 16,4-8 539-16</inkml:trace>
          <inkml:trace contextRef="#ctx0" brushRef="#br0" timeOffset="1583.5133">19133 14424 109 0,'0'0'199'0,"0"0"-155"0,0 0-3 0,0 0 61 16,0 0 89-16,0 0 43 0,0 0-39 0,0 0-45 15,0 0-25-15,-37 171-16 0,31-138-21 0,1-3-15 16,-2 2-19-16,4 0-13 0,2-2-10 15,1-1-7-15,0-3-1 0,3 0-9 0,5-5 0 16,-1-1 1-16,5-6 0 0,1-2 8 0,7-1 0 16,-1-5 4-16,5-3-6 0,2-3-1 0,2 0-6 15,0-8-10-15,-3-4 0 0,2-5-10 0,0 0-3 16,-4-6-4-16,-2-1-4 0,-1-2 0 16,-5-5-1-16,0 0 4 0,-4-3 6 0,-1 0 8 15,-6 0 4-15,0-1 6 0,-1 5 1 0,-3 3 5 16,0 5 6-16,0 5 4 0,0 4 7 0,-5 4 2 15,2 5 1-15,2 1-5 0,-1 3-19 16,1 0-33-16,0 1-12 0,-2 8-4 0,-1 5 11 16,1 3 27-16,-1 7 7 0,-3 3 4 0,5 1 4 15,0 2-7-15,1-1-3 0,1 1-1 16,0-3-6-16,3-1 3 0,2 0 1 0,5-4 0 16,3-2 2-16,0-4 2 0,3-1 0 0,6-3-5 15,1-5-7-15,-3-2-18 0,5-5-21 0,3 0-38 16,3-2-44-16,-1-11-60 0,-1-1-67 15,1-2-37-15,2-5-20 0,-3-1 15 0,0-4 11 16,-4 0 53-16,-1-6 231 0,-5-2 0 0,2-4 0 16,-6-3 0-16,-1-4 0 0,-4-3 0 0,-4-2 0 15,0-2 0-15,-3-2 0 0,-2 2 0 0,-1-6 0 16,0 1 0-16,0 4 0 0,-1 1 0 16,-2 5 0-16,-3 6 131 0,3 7 56 0,-2 5-12 15,-2 6-2-15,3 8 4 0,0 5-6 0,-3 5-29 16,3 4-60-16,-4 1-59 0,4 3-35 0,-5 10 5 15,3 8 33-15,-4 6 32 0,-1 7 19 16,4 9 3-16,-2 3-1 0,-2 4-8 0,6 4-4 16,-3 2-9-16,2-1-11 0,1 0-7 0,4-3-9 15,1 0-2-15,0-2-4 0,0-2-4 0,1-2 3 16,7-5-9-16,-3 0-2 0,6-6-3 16,1-3-2-16,2-3 6 0,0-4 1 0,2-6 1 15,6-2-3-15,1-7-9 0,2-4-9 0,-2-2-9 16,6-4-10-16,-2-4-2 0,1-6-5 15,-1-7-1-15,1-4 1 0,1-4-7 0,-4-5-2 16,0-5 5-16,-6-1 1 0,0-8 14 0,-4-3 11 16,-5-1 2-16,-4-5 6 0,2-2 1 0,-4 1 3 15,-1-2 3-15,2-1 4 0,-2-2-4 0,-1 4 3 16,1 2 1-16,4 3 0 0,-3 4 2 0,-3 3 3 16,-1 4 2-16,1 2 3 0,-1 2 8 15,0 6 4-15,0 6 2 0,0 5 4 0,0 3 0 16,-1 6 7-16,0 3 1 0,-2 3-8 0,3 3-30 15,-1 0-59-15,-1 3-15 0,-4 10 1 0,2 8 31 16,-6 11 54-16,0 8 14 0,1 9 11 16,-1 2-5-16,-1 5 2 0,-1 2 0 0,5 0 3 15,-1 0-1-15,-1 2-5 0,2-5-5 0,-1 0-10 16,3-4-2-16,-2 0-5 0,6-2-3 16,1 1 0-16,0-5-1 0,1 2-1 0,8-3-4 15,1-6-2-15,-2-1-7 0,5-5-8 0,3-6-9 16,-1-1-26-16,3-6-31 0,-4-4-32 0,8-5-20 15,-5-4 1-15,3-2 23 0,-2-4 40 16,-4 0 21-16,1-1 19 0,-3-5 18 0,-1-3 13 16,-7 0 28-16,1 2 13 0,-5-1-5 0,0 1-15 15,-5 0-19-15,0-1-4 0,-5 2 20 0,0 0 19 16,1 0 19-16,-1 1 7 0,-1 3-13 16,6-2-10-16,-2 3-17 0,7 0-26 0,0 1-41 15,0-2-48-15,8 2-100 0,-1 0-288 0,2 0-758 0</inkml:trace>
        </inkml:traceGroup>
      </inkml:traceGroup>
    </inkml:traceGroup>
    <inkml:traceGroup>
      <inkml:annotationXML>
        <emma:emma xmlns:emma="http://www.w3.org/2003/04/emma" version="1.0">
          <emma:interpretation id="{A0F426EB-7B17-47AE-9D33-9407927DEE95}" emma:medium="tactile" emma:mode="ink">
            <msink:context xmlns:msink="http://schemas.microsoft.com/ink/2010/main" type="paragraph" rotatedBoundingBox="22412,13812 19420,13781 19439,11971 22431,120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CED451-E718-414E-9B5A-AAD78ECA33A9}" emma:medium="tactile" emma:mode="ink">
              <msink:context xmlns:msink="http://schemas.microsoft.com/ink/2010/main" type="line" rotatedBoundingBox="22412,13812 19420,13781 19439,11971 22431,12002"/>
            </emma:interpretation>
          </emma:emma>
        </inkml:annotationXML>
        <inkml:traceGroup>
          <inkml:annotationXML>
            <emma:emma xmlns:emma="http://www.w3.org/2003/04/emma" version="1.0">
              <emma:interpretation id="{F5486AD9-3342-430C-A93D-847FCA801837}" emma:medium="tactile" emma:mode="ink">
                <msink:context xmlns:msink="http://schemas.microsoft.com/ink/2010/main" type="inkWord" rotatedBoundingBox="19439,11971 22431,12002 22412,13812 19420,13781"/>
              </emma:interpretation>
              <emma:one-of disjunction-type="recognition" id="oneOf1">
                <emma:interpretation id="interp5" emma:lang="en-IN" emma:confidence="0">
                  <emma:literal>of</emma:literal>
                </emma:interpretation>
                <emma:interpretation id="interp6" emma:lang="en-IN" emma:confidence="0">
                  <emma:literal>of to</emma:literal>
                </emma:interpretation>
                <emma:interpretation id="interp7" emma:lang="en-IN" emma:confidence="0">
                  <emma:literal>of.</emma:literal>
                </emma:interpretation>
                <emma:interpretation id="interp8" emma:lang="en-IN" emma:confidence="0">
                  <emma:literal>of by.</emma:literal>
                </emma:interpretation>
                <emma:interpretation id="interp9" emma:lang="en-IN" emma:confidence="0">
                  <emma:literal>at to</emma:literal>
                </emma:interpretation>
              </emma:one-of>
            </emma:emma>
          </inkml:annotationXML>
          <inkml:trace contextRef="#ctx0" brushRef="#br0" timeOffset="-2188.6018">18862 11787 0 0,'0'0'23'0,"0"0"136"15,0 0-10-15,0 0 3 0,-21-185 42 16,33 152 10-16,1 0-15 0,3 2-29 0,5 0-45 15,0 3-24-15,6 1-20 0,2 2-12 0,3 0-11 16,6 0-10-16,2 0-12 0,2 5-11 0,6 2-6 16,-1 3-7-16,0 7-2 0,-4 3-5 15,1 4-1-15,-5 1-7 0,-7 4-8 0,3 5-8 16,-7 5-14-16,-1 3-6 0,-4 2 5 0,-4 3-2 16,-3 4 10-16,-3 1 4 0,-2 4-1 0,-3 2 12 15,-6 1 9-15,-2 4 9 0,0 2 10 16,-10 2 3-16,-5 1 4 0,-6 1 0 0,0 2 5 15,-7 1 5-15,-5 1 0 0,-5 0 4 0,-3-1-1 16,-1 3 0-16,-6-3 5 0,1-3 1 0,-1-2 3 16,-3-4 4-16,8-1-3 0,3-6 0 0,2-3-7 15,9-4-17-15,3-6-38 0,3-5-38 16,10-4-48-16,5-4-92 0,4-4-119 0,4-1-142 16,0 0-111-16,1 0 575 0</inkml:trace>
          <inkml:trace contextRef="#ctx0" brushRef="#br0" timeOffset="-2580.3663">19144 11881 0 0,'0'0'0'0,"0"0"0"0,0 0 258 16,0 0-16-16,0 0 9 0,0 0-8 15,0 0-21-15,-1-163-23 0,3 149-31 0,5-2-35 16,-3 3-37-16,1 4-22 0,-1 1-19 0,-2 2-17 16,-1 5-16-16,-1 1-20 0,0 0-32 15,0 0-37-15,0 0-47 0,0 6 2 0,0 6 17 16,0 8 37-16,0 9 54 0,-3 7 14 0,-3 9 12 16,2 4 0-16,-3 6-1 0,0 4-1 15,-2 2-3-15,3 1 0 0,-2 1 2 0,4 1-3 16,-4 1 1-16,4-4-1 0,-2-1 0 0,-1 1 4 15,0-4 2-15,0 3 2 0,-3-2 3 0,4-3 2 16,-3-2-3-16,0 0-2 0,2-5-7 0,-2-4-18 16,3-3-16-16,-2-6-41 0,4-5-39 15,0-5-48-15,1-8-77 0,3-4-98 0,0-7-151 16,0-3-96-16,0-2 540 0</inkml:trace>
          <inkml:trace contextRef="#ctx0" brushRef="#br0" timeOffset="-924.159">19447 12085 0 0,'0'0'92'0,"0"0"-48"15,0 0-38-15,0 0 20 0,0 0 43 16,0 0 51-16,0 0 18 0,0 0 10 0,0 0-6 15,-67 165-20-15,63-135-23 0,-4-1-26 0,5 2-20 16,0-4-12-16,2 1-12 0,1-1-1 0,0-2-2 16,3-1-2-16,2-2 6 0,6-3 3 0,2-1 3 15,1-3 6-15,2-1 5 0,4-5-3 16,-3-3 1-16,5-3-2 0,-3-1-9 0,3-2 2 16,0-2-3-16,-2-7-3 0,1-3 2 0,-3-2-3 15,2-4-2-15,-3-1-1 0,-1-3-2 0,-2-4 1 16,1-3-3-16,-3 2-1 0,0-4-8 15,-3-4-2-15,-5 0-3 0,4 1-4 0,-5 0 1 16,0 3-3-16,-3 2 3 0,0 5 1 0,0 7 6 16,0 3-3-16,0 5 0 0,0 4 0 0,0 2-17 15,0 3-19-15,0 0-44 0,0 0-38 16,0 3 12-16,-3 6 21 0,1 6 42 0,-4 4 42 16,3 6 4-16,-1 3 2 0,-4 2 0 0,4 1-2 15,0 1-1-15,-3-1 1 0,6-1-3 16,0-4 1-16,-1 2-5 0,2-4 2 0,0 2 1 15,0-3 1-15,4-4 8 0,3-2 1 0,0-1 3 16,3-4 4-16,1-3 2 0,-3-3-3 0,4-3-1 16,2-1 0-16,3-2-4 0,-1-2 3 0,2-6-2 15,4-5-2-15,1-2-2 0,-1-6-1 0,2-1-4 16,3-2 0-16,-2-5 2 0,-1 0-4 16,0-2 1-16,-5-3-2 0,-3 0-6 0,3-2 6 15,-6 2 2-15,-1 1 0 0,-3 2 2 0,0 6 0 16,-5 5 0-16,0 3 3 0,-3 2-2 0,-1 5 0 15,0 2-1-15,-1 2-6 0,-4 1 0 16,3 4-11-16,-2 0-12 0,2-1-13 0,-5 2-22 16,5 0-8-16,-2 0 5 0,-2 4 10 0,2 6 22 15,-3 0 9-15,3 4 3 0,1 2 1 16,2 4 1-16,1 0 4 0,0 0 5 0,4 3 3 16,5-1 0-16,2 2 4 0,3-2 1 0,-1 2-1 15,0-2 0-15,1 1-1 0,-1 0-1 0,-1-2-1 16,-2-1 1-16,0 0-1 0,1-2-1 15,-6-1 0-15,1 2-1 0,-5-3 3 0,-1-1 5 16,-3 0 4-16,-7-1 9 0,-4 1 0 0,-6-1 2 16,1-2 1-16,-5 1-1 0,-3-3-2 0,2-4-1 15,0 0-2-15,-2-2-2 0,4 0 1 16,4-4 2-16,3 0 9 0,3 0 4 0,3-4 6 16,6 0 3-16,-1 0-6 0,5-2-11 0,0 0-18 15,5-3-16-15,3-1-7 0,10-2-1 0,0-2 5 16,5-1 3-16,3-3 3 0,3 2 0 0,1-3 2 15,7 1 1-15,1-4 0 0,2 2 4 0,2-2-1 16,-2-1 1-16,0-2 0 0,-1-2 3 16,-4-3-1-16,-4-4 0 0,-5-2-1 0,0-3-7 15,-3-2 0-15,-6-2-2 0,-2-1-3 0,-3-3 4 16,-1-2 0-16,-9 2 1 0,4 3 5 16,-6 2 3-16,0 5 1 0,-6 1 2 0,2 4 0 15,-5 2 0-15,2 5 0 0,-2 1-1 0,-2 3 1 16,-1 4-4-16,4 2-2 0,-1 2-1 15,-2 3-5-15,6 3 0 0,-3 1-4 0,5 4-4 16,0 1-14-16,-1 1-31 0,4 0-35 0,0 1-8 16,0 10 7-16,-1 5 31 0,-2 7 40 0,0 8 13 15,-3 5 10-15,3 6 4 0,0 6-1 0,1 2 0 16,-4 2 1-16,5 3-1 0,0 3 4 16,-1-1 4-16,1 2 0 0,0 0 2 0,-1 1-1 15,1-1 0-15,-4-4 2 0,3-2 0 0,2-4 2 16,0-3 0-16,0-5-2 0,0-3 0 0,0-4 0 15,3-7 0-15,2-4 0 0,-2-5-3 0,-2-7-3 16,1-2 1-16,-1-6 8 0,0-1 17 16,3-2 23-16,-4 0 24 0,2-3 0 0,-2-7-15 15,1-2-20-15,2-6-26 0,-2-4-9 0,2-3-4 16,2 0-1-16,-2-2-3 0,-2 3 1 0,3 3-2 16,2 4-2-16,-4 4-3 0,0 6-7 15,-1 4-14-15,0 3-20 0,3 0-27 0,-2 0 0 16,2 1 13-16,-2 5 25 0,6 3 33 0,-2 4 10 15,3 1 5-15,2 1-1 0,-3 2-1 16,4 0 3-16,1 1-5 0,5 1 3 0,-1-1 2 16,2-3-2-16,4 2 0 0,2-2 0 0,-1-1 0 15,2-1 2-15,1-1 2 0,-1-2-1 0,3-2 0 16,-1-2-2-16,-1 1-10 0,-2-1-22 16,-2-1-52-16,-4-2-97 0,-1-2-135 0,-7-1-166 15,-3 1-242-15,-1-1-87 0</inkml:trace>
          <inkml:trace contextRef="#ctx0" brushRef="#br0" timeOffset="-457.4469">18231 12518 587 0,'0'0'157'0,"0"0"-40"0,0 0-12 0,0 0 32 16,0 0 42-16,0 0 27 0,0 0-24 0,0 0-35 15,0 0-40-15,0 0-33 0,-158-47-15 0,143 52-13 16,1-3-7-16,2 0-7 0,2 4-12 0,6-5-3 16,-3 2-8-16,6-3-6 0,1 2-8 15,0-2-6-15,0 0 1 0,0 0 11 0,5 0 17 16,2 0 16-16,-1 0 14 0,4-5 5 0,0 1-6 16,4-3-4-16,-2-1-11 0,-1-1-6 0,-5 0-2 15,4 1 5-15,-8 0 5 0,0 2 1 16,-2-2 4-16,0 1-12 0,-2-1-8 0,-2 1-11 15,-6 0-12-15,2 1-6 0,-2 3-8 0,-1-3-4 16,-1 3-3-16,0 0 0 0,2 3-2 16,-1 0-11-16,-1 0-26 0,2 0-48 0,0 6-72 15,2 0-92-15,1 7-134 0,-2 0-204 0,6-1-145 16,0-4 633-16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3:53:45.3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8ADDA53-36D9-4F97-85E3-97303FF26365}" emma:medium="tactile" emma:mode="ink">
          <msink:context xmlns:msink="http://schemas.microsoft.com/ink/2010/main" type="writingRegion" rotatedBoundingBox="938,1112 20098,255 20906,18313 1746,19170"/>
        </emma:interpretation>
      </emma:emma>
    </inkml:annotationXML>
    <inkml:traceGroup>
      <inkml:annotationXML>
        <emma:emma xmlns:emma="http://www.w3.org/2003/04/emma" version="1.0">
          <emma:interpretation id="{10FD5214-3035-4260-B780-34537A296574}" emma:medium="tactile" emma:mode="ink">
            <msink:context xmlns:msink="http://schemas.microsoft.com/ink/2010/main" type="paragraph" rotatedBoundingBox="1720,1045 7819,1129 7788,3367 1689,32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455118-8170-4388-BD16-5D32A536DBCA}" emma:medium="tactile" emma:mode="ink">
              <msink:context xmlns:msink="http://schemas.microsoft.com/ink/2010/main" type="line" rotatedBoundingBox="1720,1045 7819,1129 7788,3367 1689,3283">
                <msink:destinationLink direction="with" ref="{DA152FDD-C2F1-479D-AE8B-9D54942C489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3538DC3-7408-4F70-A950-A95F0A0CDB24}" emma:medium="tactile" emma:mode="ink">
                <msink:context xmlns:msink="http://schemas.microsoft.com/ink/2010/main" type="inkWord" rotatedBoundingBox="1720,1045 7819,1129 7788,3367 1689,3283"/>
              </emma:interpretation>
              <emma:one-of disjunction-type="recognition" id="oneOf0">
                <emma:interpretation id="interp0" emma:lang="en-IN" emma:confidence="0">
                  <emma:literal>Pester.</emma:literal>
                </emma:interpretation>
                <emma:interpretation id="interp1" emma:lang="en-IN" emma:confidence="0">
                  <emma:literal>PEST t,</emma:literal>
                </emma:interpretation>
                <emma:interpretation id="interp2" emma:lang="en-IN" emma:confidence="0">
                  <emma:literal>pester.</emma:literal>
                </emma:interpretation>
                <emma:interpretation id="interp3" emma:lang="en-IN" emma:confidence="0">
                  <emma:literal>PEST t.</emma:literal>
                </emma:interpretation>
                <emma:interpretation id="interp4" emma:lang="en-IN" emma:confidence="0">
                  <emma:literal>Pestle.</emma:literal>
                </emma:interpretation>
              </emma:one-of>
            </emma:emma>
          </inkml:annotationXML>
          <inkml:trace contextRef="#ctx0" brushRef="#br0">374 0 776 0,'0'0'78'0,"0"0"-8"0,0 0 4 15,0 0 4-15,0 0 1 0,0 0-2 0,0 0-18 16,0 0-38-16,0 0-43 0,0 0-42 15,0 0 1-15,0 0 28 0,-24 1 40 0,24 17 40 16,0 4 11-16,0 6-6 0,-2 8-11 0,-2 6-9 16,-4 5-8-16,1 5-2 0,-5 3-4 0,0 1 2 15,-2 6-3-15,0-1-1 0,-7 2 0 0,7-1-3 16,-4-1 0-16,-2 1 3 0,3-1-4 16,-3-1-1-16,2-2 1 0,1-1-6 0,-3-3 3 15,4-4-13-15,1-4-28 0,0-2-27 0,3-7-33 16,0-2-33-16,1-6-35 0,6-3-53 0,-3-4-67 15,2-4-82-15,-2-5 161 0,7-4 203 0,-2-5 0 16</inkml:trace>
          <inkml:trace contextRef="#ctx0" brushRef="#br0" timeOffset="469.0708">173-180 412 0,'0'0'80'0,"0"0"-45"0,0 0-21 0,0 0-5 16,0 0 3-16,0 0 8 0,0 0 6 0,0 0 1 15,-6-163-3-15,16 144-6 0,2-1-5 0,2-2 0 16,1 1-4-16,5-2 1 0,-2 0 1 16,8 1-1-16,-1 0 3 0,2 1 3 0,1 2 0 15,5 1 4-15,-5 4-3 0,1 1-6 0,-2 3-2 16,1 4-10-16,-1 2-8 0,1 2-7 0,-2 2 3 16,0 0-1-16,0 6 6 0,-2 4 6 15,2 3-3-15,-2 1 4 0,-6 4 2 0,5 3 3 16,-7 4 3-16,-1 3 6 0,-4 2 4 0,-2 4-5 15,-6 0 0-15,-3 2 0 0,0 4 0 16,-10 2 9-16,-3 2 5 0,-3 0 5 0,-1 2 1 16,-8 2-4-16,-1-2 2 0,-4 2-3 0,-5 0 5 15,-4 0 1-15,-1 1 3 0,-1 1-4 0,-6-3-3 16,4-2-5-16,2-3-4 0,3-5 4 16,-1-4-1-16,8-5-10 0,5-6-24 0,2-3-60 15,10-4-95-15,0-3-139 0,3-5-174 0,7 0 184 16,-1-4 295-16</inkml:trace>
          <inkml:trace contextRef="#ctx0" brushRef="#br0" timeOffset="1020.0065">1624-252 0 0,'0'0'0'16,"0"0"0"-16,0 0 0 0,0 0 0 16,0 0 0-16,0 0 0 0,0 0 0 0,0 0 0 15,0 0 0-15,0 0 0 0,-166-2 0 0,146 4 0 16,-3 2 0-16,0-2 0 0,6 2 0 0,-1-1 40 15,-2 3-3-15,5 0 1 0,-1-2 2 0,2 2 0 16,-3 0-1-16,4 1-4 0,2-1-9 16,1 0-2-16,-1 0-6 0,5 0-1 0,0 0 3 15,2 0 1-15,1 0 7 0,-4 1 6 0,6 2 8 16,-2 4 4-16,-3-3 3 0,3 9 0 0,-2 0-1 16,-3 4 4-16,4 4 1 0,-6 2 0 0,-1 6-1 15,3 4-5-15,-4 4-4 0,-4 5 0 16,0 2-4-16,1 5-1 0,1 2 0 0,-1-1-5 15,0 2-3-15,-4 1-3 0,3 0-4 0,2-1-1 16,0 2-3-16,-1 1 2 0,1-1-4 0,2-2-3 16,-1-3-4-16,1-7-6 0,8-4 0 15,-2-6 0-15,6-3 0 0,0-6-1 0,5-3 3 16,0-3 11-16,7-7 6 0,2-1 11 0,1-2 6 16,1-2 0-16,5-3 3 0,2-4 1 15,1-2-3-15,4-2 0 0,2 0-6 0,2-8-8 16,4-3-6-16,3-2-11 0,0-2-13 0,0-3-20 15,-2-1-33-15,-3 0-39 0,1 1-50 0,-6-1-56 16,-1 0-64-16,-3 2-69 0,-5-1-86 16,-7 7 156-16,-8 3 264 0</inkml:trace>
          <inkml:trace contextRef="#ctx0" brushRef="#br0" timeOffset="1244.2111">1006 749 294 0,'0'0'78'16,"0"0"-83"-16,0 0-58 0,0 0-9 0,0 0 17 16,0 0 63-16,0 0 17 0,0 0 0 0,0 0-3 15,162-115-9-15,-118 95-7 0,1-3 5 16,4 3-9-16,0-2-35 0,3-1-90 0,3 0-10 15,-2 2 133-15,-12 6 0 0,-15 3 0 0</inkml:trace>
          <inkml:trace contextRef="#ctx0" brushRef="#br0" timeOffset="1689.9576">2282 116 0 0,'0'0'0'0,"0"0"0"0,0 0 0 15,0 0 0-15,0 0 0 0,0 0 0 16,0 0 0-16,0 0 0 0,0 0 0 0,153-145 0 15,-147 135 0-15,-4-1 50 0,-2 2 86 0,0 0-3 16,0 0-13-16,-1 1-14 0,-6 2-10 0,1 1-8 16,-7 0-18-16,3 2-21 0,-4-1-24 0,0 2-24 15,-1 2-5-15,-3 0 11 0,0 5 14 16,2 1 14-16,-2 1 10 0,-2 2 3 0,4 1-6 16,-1 2-6-16,-2 2-10 0,4 3-11 0,-1-2-1 15,1 5-3-15,2 1-3 0,-1 2-1 16,5 0-3-16,1 2-1 0,4-2 0 0,3 2 2 15,1-1 0-15,0 1 3 0,10-4 2 0,4 1-4 16,2 0-2-16,5-1-4 0,2-2-1 0,1 1-1 16,3-1 4-16,1 0 0 0,2 1-1 15,-2 1 0-15,0-1-1 0,-1 1 0 0,0-1 0 16,-2 3 2-16,-1-2-1 0,-2 4 0 0,-1-4 0 16,-6 1-2-16,-2-2 3 0,-1 0 1 0,-6 2 4 15,-4-4 4-15,-2 3 10 0,-4 1 14 0,-8-1 8 16,-5 1 9-16,-9 2-6 0,-2 1-3 15,-5 0-6-15,-8-1-5 0,-1 0 0 0,-1-2 0 16,-7-1 2-16,4 1 2 0,-2-4 0 0,1-2-1 16,3-1-2-16,5-5 0 0,8 0 0 15,3-3-9-15,4-4-31 0,5-2-41 0,6-1-68 0,5 0-73 16,0-4-112-16,6-5-207 0,2 1-142 16,0 2 569-16</inkml:trace>
          <inkml:trace contextRef="#ctx0" brushRef="#br0" timeOffset="2048.219">2809 60 352 0,'0'0'131'0,"0"0"-82"0,0 0-56 0,0 0-28 0,0 0-13 15,0 0 17-15,0 0 35 0,0 0 18 0,0 0 15 16,0 0 5-16,0 0 6 0,183-133 5 16,-142 115 5-16,2-1 11 0,5 2 5 0,1-2 9 15,3 0-4-15,0 1-9 0,1 2-12 0,0-2-21 16,-3 5-10-16,2 4-13 0,-4-2-5 0,-5 4-2 15,0 1 0-15,-4 0-1 0,-4 1-5 16,-7 2-4-16,-4 0-12 0,-8 1-25 0,-4 1-55 16,-6-1-86-16,-4 2-67 0,-2 0-8 0,-4 0 0 15,-6 3 134-15,-5 2 122 0,3-1 0 16,3 0 0-16</inkml:trace>
          <inkml:trace contextRef="#ctx0" brushRef="#br0" timeOffset="2287.9735">3427-184 0 0,'0'0'0'16,"0"0"0"-16,0 0 0 0,0 0 0 0,0 0 6 15,0 0 150-15,0 0-5 0,0 0-14 0,0 0-20 16,0 0-21-16,0 0-12 0,-38 175-13 16,28-134-8-16,-1 5-8 0,1 5-6 0,-4 3-1 15,0 3-7-15,-2 2-4 0,2 1-3 0,-2 0-3 16,-3 0 3-16,2 0 0 0,-1-4 2 0,0-1 0 15,0-4-9-15,3-5-8 0,2-4-13 16,1-5-24-16,0-4-30 0,4-5-44 0,2-6-45 16,2-3-46-16,4-5-64 0,0-4-72 0,2-6-5 15,0-1 324-15,4-3 0 0</inkml:trace>
          <inkml:trace contextRef="#ctx0" brushRef="#br0" timeOffset="3449.7671">3781 570 489 0,'0'0'-26'15,"0"0"-65"-15,0 0-1 0,0 0 67 16,0 0 61-16,0 0 26 0,0 0-1 0,161-81-14 16,-123 66-10-16,3-2 0 0,5 1 0 0,4-1-3 15,1 0-4-15,1-1-11 0,0 0-7 0,-1 1-10 16,-1 0-22-16,-1-1-38 0,-3 0-44 0,-4-2-24 16,-4 3 3-16,-4-3 24 0,-1 0 38 0,-2 2 30 15,-4-3 18-15,0-1 13 0,-2 1 11 16,-4 1 2-16,-3-3 2 0,0 1 4 0,-1 0-1 15,2 1 1-15,-4-2-1 0,-1 3-1 0,3 0-4 16,-5 0-2-16,-2 4 0 0,1-1 0 16,-3 3 4-16,-1-1 8 0,-2 3 10 0,-2 4 16 15,0 1 19-15,-3-1 14 0,0 4 13 0,0-2 6 16,0 1-4-16,0 2 4 0,-3 1 4 16,1 0-4-16,1 1 7 0,0 1 0 0,-2 0-9 15,2 0-9-15,1 0-22 0,-2 0-38 0,2 0-39 16,0 0-33-16,-1 3-9 0,1 4 10 0,-3 5 18 15,1 4 22-15,-5 7 7 0,2 6 5 0,-3 5 6 16,0 4 4-16,-4 6 3 0,-1 4 3 16,-1 2-1-16,-2 2-4 0,1 2-3 0,0 1-5 15,2-1-4-15,1 0-3 0,0-1-1 0,4 0 0 16,1-1 0-16,0-1 0 0,2-1 0 0,3-4-2 16,2-3-1-16,0-4 1 0,0-5 2 0,3-4 6 15,8-5 6-15,-2-4 7 0,7-3 8 16,-1-4 8-16,5-2 11 0,2-5 8 0,4-1 4 15,5-3 1-15,3-3-8 0,6 0-7 0,4-6-10 16,2-3-10-16,3-1-7 0,1-2-7 0,-2-3-6 16,-1 2-13-16,-4 1-13 0,-4 1-23 15,-5 1-31-15,-8-1-39 0,-4 3-38 0,-7 1-45 16,-5 2-48-16,-4 1-41 0,-6 2-84 0,0 1-102 16,-8 1 131-16,-3 0 336 0,4 0 0 0</inkml:trace>
          <inkml:trace contextRef="#ctx0" brushRef="#br0" timeOffset="2837.8769">4362-231 0 0,'0'0'0'0,"0"0"0"15,0 0 0-15,0 0 0 0,0 0 26 0,0 0 78 16,0 0 43-16,0 0-8 0,0 0-39 0,0 0-67 15,0 0-69-15,0 0-17 0,0 0 4 0,0 0 7 16,-55-36 11-16,31 40 9 0,-3 0 7 16,-1 1 16-16,0-1 12 0,1 0 15 0,-3 3 12 15,6-4 9-15,3 2 0 0,-1-1-1 0,6-1-2 16,4 0-11-16,2-1-6 0,6-1-10 16,-2 0-10-16,5-1-9 0,1 0-9 0,0 0-10 15,0 0-18-15,0 2-7 0,0 0 8 0,0 3 14 16,0-1 26-16,3 2 19 0,1 2 0 0,-2 2 1 15,0 1 3-15,3 2 2 0,-1 5 10 16,-3 1 4-16,2 7-1 0,-3 2 5 0,0 4-2 16,0 2 1-16,-3 6-1 0,-5 4-9 0,2 2-4 15,-5 2-3-15,-1 2 2 0,-2 1 0 0,0 1-1 16,-1 2 0-16,-3-1-4 0,1-1 0 16,4 2-1-16,-4-4-2 0,3 1-4 0,-1-2 2 15,2-1-3-15,1-3-5 0,2-5 4 0,3-5-8 16,6-5 2-16,1-5 6 0,0-3 2 0,8-4 15 15,3-2 11-15,2-2 10 0,2-2 6 0,4-3 5 16,4-3-2-16,1-3-5 0,4-3-7 16,3 0-12-16,2-2-10 0,1-5-7 0,2-1-6 15,-3-2-5-15,0-1-8 0,-5 1-9 0,-3-2-13 16,1-1-14-16,-7 1-20 0,-2-2-29 0,-4 0-40 16,-1-1-64-16,-5 0-70 0,0 1-88 15,-3-1-110-15,-4 3 36 0,1 3 417 0</inkml:trace>
          <inkml:trace contextRef="#ctx0" brushRef="#br0" timeOffset="4157.0342">6081 1676 2009 0,'0'0'-143'0,"0"0"-307"0,0 0-238 0,0 0-40 15</inkml:trace>
        </inkml:traceGroup>
      </inkml:traceGroup>
    </inkml:traceGroup>
    <inkml:traceGroup>
      <inkml:annotationXML>
        <emma:emma xmlns:emma="http://www.w3.org/2003/04/emma" version="1.0">
          <emma:interpretation id="{57DECD6C-D74A-46DC-B4D7-709B6088C802}" emma:medium="tactile" emma:mode="ink">
            <msink:context xmlns:msink="http://schemas.microsoft.com/ink/2010/main" type="paragraph" rotatedBoundingBox="1491,4420 10337,4024 10410,5670 1564,60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1028E1-9AF8-4489-9530-A1D0FE677429}" emma:medium="tactile" emma:mode="ink">
              <msink:context xmlns:msink="http://schemas.microsoft.com/ink/2010/main" type="line" rotatedBoundingBox="1491,4420 10337,4024 10410,5670 1564,6066"/>
            </emma:interpretation>
          </emma:emma>
        </inkml:annotationXML>
        <inkml:traceGroup>
          <inkml:annotationXML>
            <emma:emma xmlns:emma="http://www.w3.org/2003/04/emma" version="1.0">
              <emma:interpretation id="{09E23E87-A4D9-4D22-BA00-2633B862E7C4}" emma:medium="tactile" emma:mode="ink">
                <msink:context xmlns:msink="http://schemas.microsoft.com/ink/2010/main" type="inkWord" rotatedBoundingBox="1492,4446 4063,4331 4136,5951 1564,6066"/>
              </emma:interpretation>
              <emma:one-of disjunction-type="recognition" id="oneOf1">
                <emma:interpretation id="interp5" emma:lang="en-IN" emma:confidence="0">
                  <emma:literal>a'</emma:literal>
                </emma:interpretation>
                <emma:interpretation id="interp6" emma:lang="en-IN" emma:confidence="0">
                  <emma:literal>js'</emma:literal>
                </emma:interpretation>
                <emma:interpretation id="interp7" emma:lang="en-IN" emma:confidence="0">
                  <emma:literal>js,</emma:literal>
                </emma:interpretation>
                <emma:interpretation id="interp8" emma:lang="en-IN" emma:confidence="0">
                  <emma:literal>-ss.</emma:literal>
                </emma:interpretation>
                <emma:interpretation id="interp9" emma:lang="en-IN" emma:confidence="0">
                  <emma:literal>$pIs</emma:literal>
                </emma:interpretation>
              </emma:one-of>
            </emma:emma>
          </inkml:annotationXML>
          <inkml:trace contextRef="#ctx0" brushRef="#br0" timeOffset="361861.1686">-183 3168 0 0,'0'0'0'16,"0"0"0"-16,0 0 81 0,0 0 23 0,0 0 5 15,0 0-5-15,0 0-7 0,0 0-6 0,0 0-11 16,0 0-3-16,0 0-1 0,0 0 3 16,0 0 1-16,5-63-2 0,0 58-8 0,-2-2-7 15,0 0-12-15,5-1-5 0,-3 1-11 0,3-3 1 16,-2 2 1-16,4-3-1 0,1 1 7 0,-3-1-4 15,4 0-1-15,1-3-5 0,2 1-7 16,3-1-1-16,-1-1-5 0,-1 2-2 0,4-3-3 16,-2 3-2-16,5-2-2 0,-5 2-2 0,6 0-2 15,1 1-2-15,-1 0-2 0,-3 0-1 16,3 0 0-16,2 0-1 0,-2 2-2 0,1 1 1 16,2 0-4-16,-1 1 2 0,0 1 2 0,1 1-1 15,0 0 1-15,1 1 0 0,-1 1-1 0,3 0-1 16,0 2 2-16,-1 0-1 0,-3 0-1 15,-1 2 1-15,-4 0-2 0,2 0 0 0,-2 0-1 16,-3 0-1-16,-2 4-2 0,-1-2 0 0,3 2 2 16,-4 0-1-16,0-1 4 0,0 2-1 0,-1-1 0 15,-1 2 2-15,0 0-2 0,0 0 2 0,-3 0 2 16,1 0-1-16,1 0 0 0,-2 0 3 16,-3 0-1-16,2 1 2 0,-3-1 2 0,-2 1-3 15,5 1 1-15,-5 0-1 0,-1-1 0 0,5 1 0 16,-4-1 0-16,-2 2-1 0,0 0-1 0,5 0 2 15,-5-2 0-15,0 2 1 0,-1 2 2 0,2-3-1 16,-2 5 0-16,0-3 2 0,0 1-2 16,0-1 2-16,0 2-3 0,0-1 1 0,0 0-1 15,-2-3 0-15,1 1 2 0,0 1 0 0,-5-2 0 16,5 1 0-16,1-2-2 0,-1 2 2 16,-1-1 0-16,1-1 0 0,0 2 0 0,-5-2 2 15,4 2-2-15,2 0 2 0,-3-1 0 0,0-1 1 16,-2-1 1-16,2 1 3 0,0-1 0 15,1 0 0-15,-4-3 3 0,4 3 1 0,-1-2 1 16,-4 1 1-16,3 0-3 0,0 1-1 0,-4 0-1 16,3 0 0-16,-3 0 0 0,2-1-2 0,-2 1 1 15,-2 0-1-15,3 0 0 0,-2 0-2 0,-3 3-2 16,1-1 0-16,1 3-3 0,-2-2 2 16,0 1 0-16,0-1-1 0,-1 0 1 0,1 0-1 15,-2 0 0-15,1 0-1 0,0 0 1 0,-1 1-2 16,-1 2-1-16,1 0-1 0,-5-2-1 0,4 3 2 15,-1-3 0-15,-4 2 1 0,4-1 0 0,1-1 0 16,0 1-1-16,-1-2 1 0,-3 1 2 16,5-1-5-16,0 1 1 0,1-1-2 0,-1 3-5 15,4-4 3-15,2-1-4 0,0 2-2 0,-2-3-4 16,5 0-5-16,-4-2-8 0,4-1-10 0,-3 0-14 16,3 2-17-16,-3-4-15 0,4 2-19 15,0-1-25-15,-1-1-33 0,2-1-33 0,2 0-29 16,-2 0-44-16,2 0-47 0,1 0-89 0,0 0 246 15,0 0 154-15</inkml:trace>
          <inkml:trace contextRef="#ctx0" brushRef="#br0" timeOffset="358999.2229">382 3211 268 0,'0'0'140'0,"0"0"-46"16,0 0 20-16,0 0 16 0,0 0 14 0,0 0-2 16,0 0-15-16,0 0-12 0,0 0-14 15,0 0-11-15,0 0 0 0,0 0 2 0,-9-56 7 0,9 56-2 16,0 0-10-16,0 0-13 0,0 0-16 0,0 0-13 16,0 0-10-16,0 0-9 0,0 0-3 15,0 0-5-15,0 0-4 0,0 0-2 0,0 0-8 16,0 0-3-16,0 0-5 0,0 0-2 0,0 3-6 15,0-2-7-15,0 1 6 0,0 2 2 16,0 2 17-16,0 3 9 0,0 1 2 0,0 2-1 16,0 0-6-16,0 5-4 0,0-1-2 0,0 5-1 15,0 4 0-15,0 6-1 0,0 5 0 0,0 4 0 16,0 6 1-16,0 0 0 0,-1 3 2 16,-2 4-1-16,2 0 1 0,-5-1 0 0,5-1-3 15,0 0 1-15,-2-4 0 0,0 2 1 0,-3-3 3 16,3-3-1-16,0-1 0 0,-3-4 0 15,4 0-1-15,-1-5 0 0,1 1 0 0,-2-5 0 16,1 0-1-16,2-3-1 0,-2-2 1 0,2-2 1 16,-5-2 0-16,5-5 0 0,0-2 2 0,-1-3 1 15,2-4 1-15,0-3 2 0,0-1-2 0,0-1 1 16,0-1-1-16,0 0-3 0,0 0-1 0,0 0-7 16,0 0-13-16,0-1-15 0,0-1-19 15,0-4-20-15,0 1-22 0,0-4-27 0,0-3-30 16,0 1-27-16,0-3-33 0,0 3-50 0,0-4-67 15,0 1-96-15,0-4-107 0,0 5 522 0,0 5 6 0</inkml:trace>
          <inkml:trace contextRef="#ctx0" brushRef="#br0" timeOffset="362365.4553">329 2900 0 0,'0'0'0'0,"0"0"0"0,0 0 0 16,0 0 0-16,0 0 0 0,0 0 0 0,0 0 0 16,0 0 0-16,0 0 0 0,0 0 39 0,0 0 89 15,0 0-3-15,0 0-13 0,0 0-23 16,-6-41-37-16,6 41-32 0,0 0-31 0,-1 0-41 16,1 0-62-16,-1 1-9 0,-2 8 8 0,-4 6 29 15,3 6 63-15,-6 9 14 0,3 7 8 16,-4 8 10-16,0 4 6 0,2 3-4 0,2 4-77 15,1-14 66-15,3-15 0 0</inkml:trace>
          <inkml:trace contextRef="#ctx0" brushRef="#br0" timeOffset="364737.3765">1312 3541 0 0,'0'0'0'16,"0"0"0"-16,0 0 0 0,0 0 0 0,0 0 0 15,0 0 0-15,0 0 53 0,0 0 50 0,0 0-2 16,0 0 0-16,0 0-3 0,0 0 1 0,-31-1-3 16,28 1-4-16,0 0 7 0,1 0 9 15,0 0 13-15,1 0 14 0,1 0-4 0,0 0-15 16,0 0-29-16,0 0-31 0,0 0-27 0,0 0-23 15,0 0-17-15,3 0-8 0,3 0 7 0,-2 0 13 16,7 0 18-16,1 0 17 0,4 0 7 16,3 0 3-16,4-3 5 0,5 0 3 0,8-3-2 15,1 1-2-15,1-1-8 0,3 0-6 0,2 2-7 16,-2-2-3-16,7 0-3 0,2 0-2 16,-3 0-2-16,4 1-3 0,-2-1-2 0,-2 3-1 15,-1-2-2-15,-4 2-1 0,-1 0 0 0,-2 0-2 16,-1 1 0-16,-6 1 2 0,-1 1-2 0,-6-2-1 15,-5 2 2-15,2 0-4 0,-8-1 1 16,-2 1 1-16,-1 0 0 0,-5 0-1 0,2 0-2 16,-4 0-1-16,-3 0-2 0,-1 0 4 0,1 0 7 15,-1 0 6-15,0 0 8 0,0 0 0 0,0 0 0 16,0 0-3-16,0 0-1 0,0 0-4 0,0 0-5 16,0 0-7-16,0 0-14 0,-1 0-20 0,-2 0-41 15,1 0-49-15,-5-2-74 0,3 1-86 16,-3-2-75-16,0 1-98 0,-3-1-88 0,2 2 80 15,2 1 459-15</inkml:trace>
          <inkml:trace contextRef="#ctx0" brushRef="#br0" timeOffset="365531.3963">2111 3214 0 0,'0'0'94'0,"0"0"109"16,0 0-20-16,0 0 8 0,0 0 3 0,0 0 11 16,0 0-20-16,0 0-21 0,0 0-15 15,0 0-20-15,0 0-8 0,0 0-11 0,0 0-11 16,0 0-9-16,-69-40-9 0,64 40-6 0,4 0-5 15,-1 0-7-15,2 0-11 0,0 0-6 0,0 0-15 16,0 0-10-16,0 0-9 0,0 0-14 0,0 0 0 16,0 0-2-16,0 0-5 0,0 0-2 15,0 0-2-15,0 0-4 0,0 0-1 0,0 1 10 16,2 2 3-16,2 1 7 0,1 3 9 0,-2-1-2 16,5 1-1-16,-3-1 0 0,6 2 0 15,-2-1-5-15,-1 3 3 0,4-2 1 0,2 2-1 16,-1 1 2-16,3 2-2 0,3-4-1 0,-3 3 1 15,3-1-1-15,0 1 0 0,-3-1-2 0,4 0 1 16,-3 1-2-16,-2-2 0 0,-1 0 1 16,-1 0-2-16,0-2-1 0,-1 0 2 0,0-2 1 15,-2 0 1-15,-3 0 2 0,2-2-3 0,-5 1-1 16,4-2 0-16,-4 2-2 0,0-2 2 16,1-2-1-16,-3 2 0 0,-1-1-1 0,-1-1 3 15,1 1-1-15,-1-2 0 0,0 1 3 0,2-1-5 16,-2 0 1-16,0 0 2 0,0 0-2 0,0 0 2 15,0 0 1-15,0 0 2 0,0 0 3 0,0 2 4 16,0-2 4-16,0 1 1 0,0 1 6 16,-3 1-3-16,0 1-1 0,-5 2 1 0,3 1-3 15,-4 2-5-15,-3 2-2 0,1 2-3 0,-4-1-5 16,0 5 1-16,1-1 0 0,-4 2 0 0,-2 2-1 16,1 1 0-16,-2 0 0 0,2 2 0 0,-2 0 1 15,2-4-2-15,-1 0-1 0,5-1 1 16,0-1-3-16,2-2 3 0,-1-2 0 0,4-1 0 15,-2-2-2-15,5-1 3 0,-1 0-1 0,-2-3 2 16,6-2 4-16,-2 2-6 0,0-2 1 16,5-2 0-16,-2 1 0 0,-1-3 0 0,2 2 1 15,0 0-1-15,1-1-2 0,1-1 2 0,0 1-1 16,0-1 0-16,0 0 0 0,0 0-1 0,0 0 0 16,0 0 2-16,0 0 0 0,0 0-1 15,0 2 1-15,0-2-1 0,0 0 0 0,0 0 1 16,0 0 0-16,0 0 0 0,0 0 0 0,0 0-2 15,0 0 1-15,0 0-2 0,0 0-2 0,0 0-4 16,0 0-14-16,0 0-28 0,0-2-51 0,0 1-71 16,0 0-110-16,0-1-160 0,0 0-280 0,0 2-462 15</inkml:trace>
        </inkml:traceGroup>
        <inkml:traceGroup>
          <inkml:annotationXML>
            <emma:emma xmlns:emma="http://www.w3.org/2003/04/emma" version="1.0">
              <emma:interpretation id="{6379A3F9-FE73-4F80-B934-3B883CC11B3A}" emma:medium="tactile" emma:mode="ink">
                <msink:context xmlns:msink="http://schemas.microsoft.com/ink/2010/main" type="inkWord" rotatedBoundingBox="4681,4277 7819,4137 7877,5446 4739,5587"/>
              </emma:interpretation>
              <emma:one-of disjunction-type="recognition" id="oneOf2">
                <emma:interpretation id="interp10" emma:lang="en-IN" emma:confidence="0">
                  <emma:literal>before</emma:literal>
                </emma:interpretation>
                <emma:interpretation id="interp11" emma:lang="en-IN" emma:confidence="0">
                  <emma:literal>Labor</emma:literal>
                </emma:interpretation>
                <emma:interpretation id="interp12" emma:lang="en-IN" emma:confidence="0">
                  <emma:literal>Leboa</emma:literal>
                </emma:interpretation>
                <emma:interpretation id="interp13" emma:lang="en-IN" emma:confidence="0">
                  <emma:literal>fetor</emma:literal>
                </emma:interpretation>
                <emma:interpretation id="interp14" emma:lang="en-IN" emma:confidence="0">
                  <emma:literal>tabor</emma:literal>
                </emma:interpretation>
              </emma:one-of>
            </emma:emma>
          </inkml:annotationXML>
          <inkml:trace contextRef="#ctx0" brushRef="#br0" timeOffset="455175.5518">3700 2701 478 0,'0'0'87'0,"0"0"-36"0,0 0-27 0,0 0-30 15,0 0-16-15,0 0-9 0,0 0-7 0,0 0-1 16,0 0 4-16,0 0 0 0,0 0 5 0,0 0 13 15,61-134-2-15,-61 134-6 0,0 1 27 0,0 8 36 16,-1 7 32-16,-3 8 37 0,-5 9-7 16,-5 5-24-16,-2 8-18 0,-5 6-19 0,-3 4-11 15,-2 4-9-15,-3 4-5 0,-1 3-5 0,-3 3-1 16,-1 1-1-16,-2 2 0 0,-3 1 3 16,0-1 5-16,-1-2 6 0,1-2 17 0,0-3 13 15,3-5 13-15,1-9 14 0,-1-7 4 0,6-8-2 16,2-5-2-16,5-6-13 0,3-3-12 15,4-7-5-15,7-5-5 0,2-5 18 0,6-4 26 16,1-2 23-16,0 0 10 0,0-4-24 0,0-2-54 16,2-4-48-16,6-5-33 0,-2-4-8 0,5 1 16 15,-1-4 14-15,0 0 9 0,2-1 5 0,-2 3 1 16,2-1 0-16,1 1-3 0,-1 3-4 16,0 2-9-16,0 1-13 0,0 4-11 0,1 0-9 15,1 4-4-15,0 2 0 0,1 2 5 0,1 2 11 16,4 0 7-16,-1 0 9 0,4 6 4 0,-2 2 2 15,5 1 6-15,1 2 6 0,2-1 0 0,-1 1 1 16,3-1 1-16,4-1 2 0,0-2 3 16,4-2 0-16,6-1 1 0,-2-4 1 0,7 0-2 15,-1 0 4-15,1-6 1 0,1-3 2 0,0-1 4 16,1-3 2-16,1-2 2 0,-1-2 1 16,-3-1 2-16,-3-2-3 0,-4-4 2 0,-5 1 1 15,-2 0 0-15,-4-2 5 0,-7 0 6 0,0 0 5 16,-6-2 5-16,-5 1 1 0,-4-2 2 0,-2 2-2 15,-2-2-3-15,-5 1-2 0,0 3-5 16,0 0-6-16,-8 4 0 0,-2 0-9 0,-2 5-11 16,-3 3-18-16,-3 3-18 0,-3 3-9 0,-2 4-2 15,-4 2 5-15,-3 2 6 0,-1 9 1 0,-4 2 3 16,1 5 4-16,-3 3 0 0,2 3 2 16,0 1-3-16,3 2 1 0,4 1-3 0,1 2 1 15,8-3 0-15,-1 2 0 0,7-2-4 0,3-4-2 16,5 1 1-16,2-7-4 0,3-2-6 0,0-4-3 15,3 0 2-15,4-4 4 0,3-1 16 0,1-1 16 16,2-4 16-16,2-1 14 0,-1 0 11 16,0-3 2-16,4-3-5 0,-4 0-5 0,1-1-9 15,-3 1-7-15,0 1-3 0,-2 0-4 0,-2 2-4 16,3 1-3-16,-5-1-5 0,1 2 1 0,0 1-3 16,-1 0 0-16,0 0 2 0,2 1 2 15,-3 4 3-15,3 1 0 0,2-1 3 0,-1 1-3 16,2 0 0-16,2 0 2 0,-2 0-2 0,1-3 3 15,1 0 0-15,1-1 3 0,3-2 2 0,2 0 1 16,1 0 2-16,3-5 0 0,0 1 3 16,-2-4 0-16,2 1 2 0,0-2 5 0,-2-3 1 15,1-1 3-15,-1-2 1 0,-1-2-2 0,-4-2 3 16,3-2 2-16,-2-3 1 0,-2-2 2 16,-1-1-1-16,0-5-3 0,-2-1-3 0,0-3-3 15,2-1-4-15,-2-2-4 0,-1-2 0 0,-2 1 1 16,-1-1-1-16,-1-1 1 0,-2 0-2 0,-2 1-2 15,1 0-2-15,-3 2-2 0,-1 0-1 0,2 2-2 16,-2 1 0-16,0 2-1 0,0 2 0 16,0 1 1-16,0 4 0 0,-3 3 3 0,-1 8 1 15,-2 3-1-15,4 5-5 0,-1 5-10 0,-1 2-28 16,3 1-32-16,-2 0-53 0,2 4-14 0,-3 8 21 16,-2 10 29-16,0 7 55 0,-4 6 19 0,-1 6 4 15,2 4 3-15,1 1 6 0,0 5 2 16,3 1 5-16,-1 3 3 0,4 6-1 0,2-2 1 15,-3 0-2-15,3-1 0 0,0 1 0 0,0-4 0 16,4-1-3-16,3-5-4 0,1-4-2 16,4-3-5-16,3-6 2 0,2-4-1 0,2-1 2 15,1-5 4-15,1-7 1 0,3-3 6 0,-2-4 7 16,-1-6 4-16,2-2 11 0,1-4 1 0,-1 0 1 16,-2-2 1-16,1-8-2 0,-1-2 2 15,0-3 3-15,-5-3 1 0,1-2 1 0,-2-5-3 16,-3 1 3-16,-4-1 0 0,-1-2-3 0,-3 2 2 15,-4-3-7-15,0 1-7 0,-7 0-4 0,-4-1-12 16,-1 2-8-16,-3 1-6 0,-3 1-9 0,-1 4-4 16,-4 1-6-16,-1 3-4 0,-3 2-3 15,0 2 4-15,-1 3 0 0,-3 3 4 0,2 2 6 16,-6 2-2-16,4 2 1 0,-1 0 0 0,1 2-2 16,3 4-1-16,2 0 4 0,4 1 0 15,4 1-1-15,5-2 1 0,2 0-12 0,4-1-18 0,6-3-13 16,1 2-32-16,0-3-3 0,7 0 17 15,1 1 20-15,5-2 41 0,6 0 18 0,1 0 9 16,7-4 2-16,5-4 0 0,4-1-2 0,-1 0-5 16,4 0-1-16,0 0-2 0,-4-1 1 15,0 3-1-15,1-1 2 0,-4 3-6 0,2-1-2 16,-6 2 2-16,3 2-7 0,-5 1 4 0,0 1-3 16,-3 0 0-16,1 0-1 0,-8 3 2 15,3 4 2-15,-5 0 0 0,-2 2 7 0,-1 3-4 16,-3 0 6-16,-1 5 7 0,-2-1 0 0,-3 3 8 15,0 0-1-15,1 3-3 0,-3 0-5 0,0 0 1 16,0 2-2-16,0-4-4 0,0-1 2 0,0-1-8 16,1-1-3-16,1-3-1 0,2-4-2 15,-2 0 2-15,4-1 1 0,-1-2 1 0,2-1 2 16,-1-3 5-16,4 0 7 0,1-1 6 0,2-2 5 16,2 0 0-16,1 0 0 0,0-5 1 0,1-2 1 15,1-1 1-15,-1-1 1 0,1-2 4 0,-2-1 1 16,-2-3 1-16,3-2-1 0,-4-1-1 15,0-2-3-15,-1 0 5 0,-2-4 1 0,-2 0 3 16,1-3 8-16,-6 2-4 0,-2-1-1 0,-1 0 1 16,0 2-9-16,-1 0-1 0,-4 2-3 0,-5 2-7 15,-1 0-8-15,-2 6-7 0,-2-1-11 16,-1 4-10-16,-3 2-5 0,-1 2-8 0,0 2 4 16,-1 4 0-16,-2 1 4 0,3 0 3 0,0 1 1 15,1 5-2-15,0 1 0 0,3 3-4 16,4 0-5-16,0 4-5 0,4 0 4 0,1 3 1 15,1 2 8-15,0 0 5 0,5-1 1 0,1 3-6 16,0-1-3-16,3-2 0 0,5-2 7 0,4-1 11 16,4-3 8-16,0-1 9 0,5-4 1 15,2-2 10-15,3-4 2 0,2-1 2 0,3 0 4 16,-3-1-5-16,5-7-2 0,-1-1-2 0,1 0-5 16,0-4 1-16,-3-2 2 0,0 1-1 0,3-2 1 15,-7 0 2-15,1-1 0 0,-1 1 2 0,-2-1 3 16,-8-4 1-16,3 0 2 0,-6 2 1 15,-1-2 1-15,-2 0-1 0,-1 0 1 0,-6 3-1 16,-1-2-6-16,1 2 2 0,-3 3-5 0,0 2-2 16,0 1 1-16,-4 3-11 0,0 2-8 15,-4 1-13-15,4 3-12 0,-3 0-8 0,2 3-7 16,3 0-11-16,-2 0-16 0,3 2-9 0,-3 4 0 16,1 4 12-16,3 0 19 0,-4 3 14 0,3 1 8 15,1 5-1-15,0 0 3 0,0 1 1 0,0 0 3 16,4 1 5-16,-1 2 0 0,2-1 4 15,-2 2 1-15,1-1-1 0,1 1 1 0,-1-1 2 16,0 1 1-16,-1 1 1 0,2-2 0 0,-1-2 0 16,-2 0 2-16,0-2 1 0,4-1 5 15,-2-2 1-15,-4 0 6 0,2-4 4 0,0-1 3 16,-2-2 5-16,2 0 2 0,-2-1 1 0,2-2 3 16,2-2-6-16,-3 1 3 0,0-2-2 15,3 0 0-15,1 1 2 0,-1-2 1 0,-2 1 1 0,4-2 2 16,-1 1 4-16,2-2 0 0,1 0 0 15,2 0-4-15,0-2-3 0,2-4-5 0,1 0-4 16,5-1-1-16,-2-2-5 0,4-2-1 0,3-3-6 16,-2 0-14-16,5-1-46 0,-1-2-68 15,-2 2-83-15,1 2-108 0,-1 3-110 0,1 1-137 16,-8 3-110-16,-4 3 669 0</inkml:trace>
        </inkml:traceGroup>
        <inkml:traceGroup>
          <inkml:annotationXML>
            <emma:emma xmlns:emma="http://www.w3.org/2003/04/emma" version="1.0">
              <emma:interpretation id="{12EEF9D5-B774-44D1-BD6E-DF6CEB32C6DA}" emma:medium="tactile" emma:mode="ink">
                <msink:context xmlns:msink="http://schemas.microsoft.com/ink/2010/main" type="inkWord" rotatedBoundingBox="8439,4147 10338,4062 10380,5006 8482,5091"/>
              </emma:interpretation>
              <emma:one-of disjunction-type="recognition" id="oneOf3">
                <emma:interpretation id="interp15" emma:lang="en-IN" emma:confidence="0">
                  <emma:literal>Laws</emma:literal>
                </emma:interpretation>
                <emma:interpretation id="interp16" emma:lang="en-IN" emma:confidence="0">
                  <emma:literal>Leaves</emma:literal>
                </emma:interpretation>
                <emma:interpretation id="interp17" emma:lang="en-IN" emma:confidence="0">
                  <emma:literal>Laves</emma:literal>
                </emma:interpretation>
                <emma:interpretation id="interp18" emma:lang="en-IN" emma:confidence="0">
                  <emma:literal>Lawes</emma:literal>
                </emma:interpretation>
                <emma:interpretation id="interp19" emma:lang="en-IN" emma:confidence="0">
                  <emma:literal>haws</emma:literal>
                </emma:interpretation>
              </emma:one-of>
            </emma:emma>
          </inkml:annotationXML>
          <inkml:trace contextRef="#ctx0" brushRef="#br0" timeOffset="457065.2394">7431 2593 0 0,'0'0'0'0,"0"0"0"0,0 0 0 0,0 0 0 16,0 0 0-16,0 0 0 0,0 0 33 0,0 0 132 15,0 0 26-15,0 0 19 0,0 0 2 0,0 0-6 16,0 0-27-16,0 0-43 0,-75-147-44 0,70 146-44 16,2 1-38-16,-6 0-33 0,3 4-17 15,-6 8 3-15,-1 7 11 0,-6 3 16 0,-1 8 16 16,-3 5 3-16,2 3 1 0,-2 5 3 0,-1 0 4 15,2 0 5-15,2 3-2 0,-4-2-3 16,4 5-7-16,-1-1-5 0,-5 2 11 0,-1 4 10 16,0-1 8-16,-3 2 5 0,-1-3-3 0,1 0-12 15,3-8-10-15,2-4-8 0,6-10-4 16,4-5-1-16,6-9 0 0,0-4 1 0,6-5 5 16,-1-4 1-16,4-2 29 0,0-1 29 0,0 0 30 15,0 0 21-15,0-2-24 0,0-5-40 0,4-2-43 16,-3-6-26-16,3-4-9 0,3-2 10 15,-3 1 7-15,1-3 0 0,2 1 7 0,-1 2-1 16,-1 2 1-16,-2 1 2 0,2 5-5 0,-2 1-7 16,2 3-12-16,-4 4-15 0,3 2-27 0,2 1-23 15,-4 1-8-15,4 0 8 0,0 3 21 0,1 3 29 16,1 2 17-16,3 1 3 0,-2 1 7 16,5 1 2-16,-2-1-2 0,4 0 8 0,-1 1 0 15,2-2 3-15,6-2 4 0,-2-1-1 0,5-3 5 16,1-1 1-16,2-2 8 0,2 0 3 0,5 0 6 15,0-5 2-15,3-1-5 0,0 0 0 16,-3-1-1-16,2-1-1 0,-2 0 1 0,-6-1-3 16,-2 0-2-16,1-2-2 0,-5 1 1 0,0-3-1 15,1 0 3-15,-4 2 2 0,-2-4 1 0,-3 0 7 16,0-1 0-16,-3 1 2 0,-2-2 2 16,0 0 3-16,-2-1 1 0,-5 0 0 0,2 1-1 15,-4-1-5-15,0 1-5 0,-2 0-1 0,0 4-4 16,-4 3-8-16,-3 0-8 0,0 1-14 15,-1 3-16-15,-3 3-18 0,3 0-11 0,-4 3-6 16,2 0-1-16,-4 2 7 0,-6 5 7 0,1 2 4 16,-3 6 9-16,-4-1 9 0,2 6 6 0,1-1 7 15,3 1 3-15,0 0 2 0,2 0 2 0,5-1 2 16,4-1-1-16,3-2-3 0,2-1-14 16,4-2-10-16,0-1-5 0,0-3-7 0,2-1 7 15,2-2 3-15,4-2 3 0,-2 0 14 0,4-3 8 16,1-1 15-16,-1 0 17 0,2-3 14 0,2-3 7 15,-2-2 2-15,1-1-2 0,1-3-7 0,-1 1-1 16,-1-1-2-16,-1 0-2 0,1 0 0 16,-1 0 0-16,-5 2 2 0,1-1 0 0,-3 4 0 15,0-1 0-15,-1 4-2 0,-3 2 0 0,0 1-8 16,0 1-8-16,0 0-21 0,0 0-28 0,0 0-36 16,0 1-22-16,0 3 11 0,-3 4 23 15,-2 3 29-15,2 1 25 0,0 2-1 0,-1-2-6 16,2 2 1-16,0-1-1 0,2-1-1 0,0-4 1 15,2 1-5-15,6-2-4 0,-6-2-3 16,5-1 0-16,0-3 10 0,2 1 8 0,-3 0 10 16,4-2 8-16,0 0 4 0,-1 0 4 0,2-5 4 15,-1-3 4-15,3 2 2 0,0-3 3 16,-1-1-4-16,0-2-1 0,1-1-6 0,0-2-2 16,-1 1 3-16,-2-5 0 0,-2 2 7 0,4 0-4 15,-5-1-4-15,1 1-2 0,2 1-7 0,-6 1 0 16,4 3-1-16,-6 2-2 0,0 4-1 0,-1 0-3 15,0 5-4-15,-1-1-6 0,0 2-10 16,0 0-23-16,0 0-27 0,0 0-36 0,0 3 5 16,0 5 21-16,0 0 29 0,-1 4 40 0,-2 5 2 15,1-1 0-15,-2 2-3 0,-2 1-1 0,5 0-1 16,0 0-2-16,-1-1-1 0,2-4-2 0,0 1 1 16,0-3 0-16,3 0-2 0,4-5 1 15,-1 0 0-15,1-2 7 0,0-1 8 0,-1-3 12 16,1-1 12-16,0 0 6 0,0 0 6 0,3 0 1 15,-2 0 0-15,0-4-4 0,4-2-5 0,1-1-5 16,-1 0-6-16,0-3-2 0,-2 1 0 16,0 0-2-16,2-2 2 0,-1 1-3 0,-1 1-1 15,-3 2 0-15,1-1 0 0,-5 2 0 0,2 3 3 16,-2 0-1-16,-3 3-1 0,1 0-2 16,-1-1-9-16,0 1-12 0,0 0-18 0,0 0-26 15,0 0-26-15,0 1 11 0,0 4 16 0,0 1 22 16,0 1 29-16,0 2-5 0,0 0-4 0,1-2 0 15,1-1-3-15,3 0 0 0,2-1 1 0,-4-2 4 16,6 0 5-16,-4 0 4 0,5-2 6 16,2-1 5-16,0 0 2 0,1 0 2 0,3 0 2 15,-1-1 0-15,5-5 0 0,-2-2 3 0,-2 1 0 16,2-4 2-16,-3 0 1 0,0 0 2 0,-3-3 0 16,-3 2 1-16,1-1 1 0,-1 1 0 0,-6-1 6 15,4 0 1-15,-6-1 1 0,-1 1-1 16,0-1-9-16,-1 3-3 0,-7-1-7 0,-1 1-7 15,1 3-8-15,-2-2-10 0,-2 4-11 0,1 1-7 16,3 2-6-16,-2 2-2 0,0 1-4 16,4 0-8-16,-3 0-8 0,5 1-13 0,-3 4 1 15,5 1 4-15,-1 1 5 0,2-1 4 0,1 1 0 16,0 2 0-16,0-2 8 0,5 1 15 0,6-2 17 16,1 1 14-16,1-1 15 0,3-2 12 15,8-1 6-15,0-3 2 0,5 0-6 0,-1 0-6 16,1-5-4-16,6-1-3 0,-4-3 1 0,4 3-2 15,-4-3-1-15,4 0-3 0,-7-2 0 0,-1 3 2 16,-2-4 2-16,-8 0 6 0,4 2 4 16,-8 2 4-16,-2-3 7 0,-6 2 4 0,0 1 7 15,-1-1 5-15,-2 2-2 0,-2 1-2 0,0 0-10 16,-2 0-14-16,-4 3-12 0,2-2-20 0,-3 4-18 16,-1 0-10-16,-3-1-9 0,-2 2 0 0,-1 0 4 15,-2 0 4-15,-4 3 7 0,4 3 5 16,1 0 1-16,2 0-5 0,1 1-12 0,1 1-5 15,7 0-5-15,-1 3 5 0,2 1 3 0,3 0 0 16,0 3 7-16,5 0 3 0,1 2 13 0,5 1 7 16,2-3 5-16,0 4 2 0,1 0 1 15,1 0 1-15,-3-4 2 0,2 3 1 0,1-1 1 16,-1-1 3-16,-2 1 0 0,0-3 0 0,0 0 3 16,-3-1 3-16,-4-3 2 0,-2 0 12 15,0-1 13-15,-3-2 25 0,0-2 32 0,0-3 19 16,-7 1 16-16,3-1 8 0,-5 1-19 0,-5 2-17 15,-3-1-27-15,-5 1-33 0,0-1-10 0,2 1-14 16,-3-2-4-16,5 0-4 0,0 0-2 0,4-2-4 16,3 1-4-16,5-2-7 0,-4 0-15 15,8 0-14-15,-2 0-29 0,-2 0-41 0,4 0-65 16,0 0-102-16,0 0-137 0,0 0-174 0,0 1-238 16,-1 1 561-16</inkml:trace>
        </inkml:traceGroup>
      </inkml:traceGroup>
    </inkml:traceGroup>
    <inkml:traceGroup>
      <inkml:annotationXML>
        <emma:emma xmlns:emma="http://www.w3.org/2003/04/emma" version="1.0">
          <emma:interpretation id="{D4EEFCAE-7339-4B63-AD3A-CA84BC43F69D}" emma:medium="tactile" emma:mode="ink">
            <msink:context xmlns:msink="http://schemas.microsoft.com/ink/2010/main" type="paragraph" rotatedBoundingBox="4433,6223 9530,5918 9606,7187 4509,749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21733F6-6F21-4D90-98D4-B9F0D8A533F9}" emma:medium="tactile" emma:mode="ink">
              <msink:context xmlns:msink="http://schemas.microsoft.com/ink/2010/main" type="line" rotatedBoundingBox="4433,6223 9530,5918 9606,7187 4509,7491"/>
            </emma:interpretation>
          </emma:emma>
        </inkml:annotationXML>
        <inkml:traceGroup>
          <inkml:annotationXML>
            <emma:emma xmlns:emma="http://www.w3.org/2003/04/emma" version="1.0">
              <emma:interpretation id="{5A428C7F-5984-47E2-83E8-ABB232057C1E}" emma:medium="tactile" emma:mode="ink">
                <msink:context xmlns:msink="http://schemas.microsoft.com/ink/2010/main" type="inkWord" rotatedBoundingBox="4433,6223 9530,5918 9606,7187 4509,7491"/>
              </emma:interpretation>
              <emma:one-of disjunction-type="recognition" id="oneOf4">
                <emma:interpretation id="interp20" emma:lang="en-IN" emma:confidence="0">
                  <emma:literal>Taxation</emma:literal>
                </emma:interpretation>
                <emma:interpretation id="interp21" emma:lang="en-IN" emma:confidence="0">
                  <emma:literal>Tax action</emma:literal>
                </emma:interpretation>
                <emma:interpretation id="interp22" emma:lang="en-IN" emma:confidence="0">
                  <emma:literal>Tax ation</emma:literal>
                </emma:interpretation>
                <emma:interpretation id="interp23" emma:lang="en-IN" emma:confidence="0">
                  <emma:literal>Tax atom</emma:literal>
                </emma:interpretation>
                <emma:interpretation id="interp24" emma:lang="en-IN" emma:confidence="0">
                  <emma:literal>taxation</emma:literal>
                </emma:interpretation>
              </emma:one-of>
            </emma:emma>
          </inkml:annotationXML>
          <inkml:trace contextRef="#ctx0" brushRef="#br0" timeOffset="548066.3678">2939 4761 0 0,'0'0'0'0,"0"0"0"0,0 0 27 0,0 0 31 16,0 0 23-16,0 0 29 0,0 0 13 0,0 0 7 15,0 0-1-15,0 0-1 0,-155-73-8 0,144 68 12 16,4 1 6-16,-1 1 6 0,4 1 4 0,0 1-9 16,2 1-21-16,2-2-33 0,0 2-35 15,0 0-34-15,0 0-28 0,0 0-24 0,2 0-18 16,4 0 13-16,-2 0 12 0,8 0 23 0,1 2 23 15,2-1 0-15,9 2 4 0,2-3 3 16,2 0 4-16,7 0-2 0,1 0 3 0,7-6 0 16,1 0 0-16,7-1 1 0,1-3-5 0,2 1 1 15,1-1-6-15,0 0 1 0,0-2-1 0,1 2-1 16,-1-2 0-16,-1 0-5 0,-3 2 0 16,1 1-1-16,-4 0-3 0,-1 1 2 0,-3 1-4 15,1-1-1-15,-5 0-2 0,-3 5 2 0,-2-3-2 16,0 3 0-16,-3-2 0 0,2 3-1 15,-3-3 2-15,-2 0 3 0,2 0 0 0,-3 1 1 16,-2-1 1-16,-2 1-4 0,-3 1 0 0,-1 0-7 16,-5 0-16-16,-2 3-34 0,-4-2-62 0,-4 2-82 15,-5 0-75-15,0 0-23 0,0 0 47 0,-1 3 60 16,-7 3 26-16,-2 2-63 0,-2 3-165 0,1-4 252 16,3-1 135-16</inkml:trace>
          <inkml:trace contextRef="#ctx0" brushRef="#br0" timeOffset="548439.6327">3614 4601 528 0,'0'0'143'0,"0"0"-65"15,0 0-26-15,0 0-20 0,0 0-1 0,0 0 2 16,0 0-12-16,0 0-5 0,0 0-6 0,-152 26-2 15,146-14 7-15,-1 3 13 0,-1 2 18 16,-1 6 18-16,0 2 11 0,3 0 1 0,-1 7-3 16,3 2-10-16,1 5-11 0,2 3-8 0,1 4-9 15,0-1-5-15,0 4-1 0,0 2-5 0,0 0-1 16,0 1 0-16,0-2-6 0,0-1 1 0,0-3-1 16,0-1-4-16,0-2 0 0,-1-1-1 15,-3-3 1-15,0-3-1 0,2-4 1 0,1-2 1 16,0-3 0-16,1-4 3 0,-2-3 0 0,2 0 1 15,0-5 1-15,-2 0 2 0,2-3 0 0,-2-2 1 16,1-2 2-16,-2-2-6 0,3-2-5 16,0-1-10-16,-1-2-16 0,1 1-29 0,-1-2-48 15,1 0-51-15,0 0-53 0,0 0-56 0,0 0-55 16,0 0-62-16,0 0-51 0,0-2 237 0,0 1 181 16,0 1 0-16</inkml:trace>
          <inkml:trace contextRef="#ctx0" brushRef="#br0" timeOffset="549082.1482">4606 5307 671 0,'0'0'99'0,"0"0"-73"0,0 0-19 15,0 0-6-15,0 0 4 0,0 0 6 0,0 0 7 16,0 0 3-16,0 0 1 0,0 0-6 0,0 0-9 16,0 0-9-16,-63-150 5 0,44 142 10 0,-4 1 19 15,-3 2 22-15,-2 2 6 0,-3 3 2 16,-4 0-7-16,0 2-10 0,0 5-5 0,-2 3-5 15,-1 2-2-15,2 0-4 0,-3 5-3 0,3 1-1 16,-2 2-2-16,1 1 4 0,2-1 7 16,3 4 0-16,2-4-1 0,5 2-6 0,2-1-10 15,3-1-6-15,5 1-5 0,6-2-3 0,-1-2-1 16,5 3 2-16,5-5-1 0,0 0 3 0,0-3 3 16,7-2 2-16,3-1 5 0,4 0 6 0,0-7-2 15,5-2 4-15,4 0-2 0,2-5-6 16,2-4-1-16,7-3-2 0,-3 0-2 0,1-1 0 15,0-2 0-15,-3-3-4 0,1 2-3 0,-3-3-1 16,-2 4 1-16,-2-2 1 0,-4 0 5 0,0 2 1 16,-3 1 1-16,-2 0-1 0,0 1 0 0,-5 2 1 15,-2 2 0-15,-2 2 3 0,-2 2-2 16,0 2 2-16,-3 2-4 0,1 1-5 0,-1 0-5 16,0 0-10-16,0 0-13 0,0 0-11 0,0 0-15 15,0 3 9-15,0 3 11 0,0 3 14 16,0 1 16-16,0 0 0 0,1 3 0 0,2 0-4 15,0-1 2-15,-1 1-1 0,4-1 1 0,0 1 3 16,1 1 0-16,3-4-1 0,-1 3 2 0,0-1 1 16,1-2 0-16,2 2 4 0,-1 0-2 15,3-3-5-15,0 0-4 0,-1 0-17 0,-2-3-35 16,2 1-57-16,1-2-58 0,0-1-56 0,2-2-35 16,5-2-29-16,-1 0-41 0,4 0-52 0,-4-5 365 15,-5 1 17-15</inkml:trace>
          <inkml:trace contextRef="#ctx0" brushRef="#br0" timeOffset="549322.0312">4984 5125 0 0,'0'0'273'16,"0"0"23"-16,0 0-69 0,0 0-45 0,0 0-20 16,0 0-16-16,0 0-37 0,0 0-38 0,0 0-39 15,0 0-44-15,0 0-38 0,0 0-17 0,0 0 8 16,0 0 16-16,-21-44 28 0,26 54 22 15,3 2-1-15,0 1 2 0,0 4 1 0,2-1-2 16,-1 3 1-16,2-1-2 0,1 2 1 0,-1 1 1 16,1 0 0-16,1-2 2 0,0 2 2 15,2-3 1-15,1 0 2 0,-1 0 0 0,-2-3-6 16,2 0-14-16,-3-2-46 0,2-1-76 0,-2-5-96 16,1 2-118-16,-2-2-161 0,-4-3 351 0</inkml:trace>
          <inkml:trace contextRef="#ctx0" brushRef="#br0" timeOffset="549629.8606">5293 5018 377 0,'0'0'722'0,"0"0"-572"16,0 0-75-16,0 0-43 0,0 0-19 0,0 0-3 15,0 0-8-15,0 0-14 0,0 0-2 16,0 0 3-16,0 0 10 0,0 0 14 0,0 0 18 16,-124 49 16-16,111-25 15 0,-3 4 3 0,-3 6-4 15,0-1-7-15,-2 5-11 0,1 1-7 16,-2 1-7-16,1 0-7 0,2 0-3 0,2-3-3 16,-2 2-2-16,5-5-2 0,1-4 0 0,2-3-2 15,4-5-5-15,5-3 2 0,-1-2-3 16,3-2-1-16,0-2 3 0,5-1-13 0,2-1-45 15,4-3-94-15,-2 0-108 0,3-3-139 0,2-2-177 16,-2-2 78-16,-5 1 492 0</inkml:trace>
          <inkml:trace contextRef="#ctx0" brushRef="#br0" timeOffset="550484.0223">6155 5149 940 0,'0'0'179'0,"0"0"-103"16,0 0-61-16,0 0-8 0,0 0-3 15,0 0 3-15,0 0 3 0,0 0 0 0,0 0 4 16,0 0 3-16,45-162 10 0,-45 148 10 0,-8 2 12 16,3 2 4-16,-7 2-6 0,-2 0-12 15,1 3-12-15,-7 0-7 0,0 4-8 0,-6 1-2 16,-3 0-4-16,-3 3 0 0,2 5 4 0,-6 2-2 16,1 3 2-16,0 2-1 0,-2 1-1 0,0 3 5 15,4-1 4-15,-2 2 1 0,6 1 1 0,-2 1-1 16,3 2-4-16,1-1-1 0,4 2 0 0,3-6-5 15,5 1-2-15,7-2-4 0,3-1-2 0,5-4 2 16,0-1 2-16,2-3 2 0,9-2 0 16,3-2 2-16,4-2-1 0,2-3 2 0,6 0 2 15,2-3-1-15,0-5 0 0,2-1-1 0,-1-1 1 16,1 0 0-16,-3-2 0 0,-2-1-1 16,-2 3 0-16,-3-2 2 0,0 1 1 0,-4 2 1 15,-1-1 1-15,-2 0-3 0,-1 1 1 0,-4 0-4 16,-1 3 3-16,-2 3-3 0,1 0-4 0,-5 3-2 15,-1 0-10-15,0 0-5 0,0 0-13 16,0 0-6-16,0 3 11 0,0 3 9 0,0 3 15 16,0 0 8-16,0 4 0 0,0-3-3 0,3 4-1 15,1-2 1-15,1 0-3 0,3 0 5 0,2-1 2 16,3-4 0-16,6 1 1 0,0-3-3 16,5-2-4-16,-1-3-7 0,2 0-5 0,5 0-24 15,-2-4-44-15,4-2-57 0,0-3-66 0,-2 0-60 16,0-5-40-16,1 1-26 0,-4-4-13 0,-3 1 274 15,0-3 66-15,-4-2 0 0,2-2 0 0,-3 1 0 16,-1-3 0-16,1-1 0 0,-3 0 0 16,2-4 0-16,-1 0 0 0,-1-3 0 0,-2 0 0 15,0-3 0-15,-2-1 0 0,1 0 0 0,-3-1 0 16,-2 1 0-16,-1-1 0 0,-3 1 0 0,0 1 0 16,-3 2 0-16,-1 3 0 0,0 4 0 15,0 4 0-15,-5 4 75 0,0 5 129 0,-5 3-30 16,0 3-32-16,3 1-29 0,-4 2 2 0,-1 2-4 15,1 3-9-15,2 0-25 0,0 0-30 16,-2 9-25-16,-1 3-11 0,0 4 1 0,2 7 2 16,0 3 5-16,0 5-3 0,-1 2 1 0,3 2-2 15,2 2 0-15,-4 1 4 0,6-2-1 0,-1 1 2 16,1 2 1-16,1-2 0 0,2 2 2 16,1-3 4-16,0 0 2 0,0-4 1 0,4-2 2 15,4-1-6-15,-4-4-11 0,1-1-45 0,1-4-92 16,-1-3-111-16,0 1-154 0,-2-4-205 0,-3-7 374 15</inkml:trace>
          <inkml:trace contextRef="#ctx0" brushRef="#br0" timeOffset="550808.2037">6226 4976 782 0,'0'0'746'0,"0"0"-611"0,0 0-79 16,0 0-36-16,0 0-22 0,0 0-15 16,0 0-8-16,0 0 4 0,0 0 6 0,0 0 8 15,0 0 6-15,0 0 3 0,154-125 5 0,-129 119 7 16,-2-3 8-16,1 3 10 0,2 1 4 16,1 1 4-16,0 2-2 0,1 1 0 0,1 1-4 15,-1 0-7-15,-1 0-6 0,-1 1-9 0,-5 7-5 16,-1-1-2-16,-2 4-3 0,-2-1 1 0,-3 2 0 15,-2 0 2-15,0 1 1 0,-6 2 3 0,3 0 2 16,-5 1 1-16,2-1 1 0,-4 0-1 16,-1 2 3-16,0-2 0 0,0 0 2 0,-4-1-3 15,0-3-14-15,-5 1-66 0,1-1-96 0,0-1-113 16,1-4-158-16,0-2-178 0,6 0 35 0</inkml:trace>
          <inkml:trace contextRef="#ctx0" brushRef="#br0" timeOffset="550955.1138">6871 4729 821 0,'0'0'104'0,"0"0"-103"0,0 0-91 0,0 0-50 16,0 0-105-16,0 0-107 0,0 0 253 15,0 0 99-15</inkml:trace>
          <inkml:trace contextRef="#ctx0" brushRef="#br0" timeOffset="551602.2346">7131 4721 0 0,'0'0'0'16,"0"0"0"-16,0 0 0 0,0 0 0 0,0 0 0 15,0 0 0-15,0 0 0 0,0 0 0 0,0 0 0 16,0 0 0-16,0 0 43 0,0 0 6 0,115 164 1 16,-117-143 2-16,-5 0 4 0,-5 1 3 15,1-1 6-15,-6 2 11 0,-1-2 8 0,2-2 12 0,-3-3 7 16,2-1 2-16,1-3 10 0,2-3 4 15,1-3 8-15,0-1 3 0,0-2-10 0,3-3-10 16,4 0-12-16,-3 0-9 0,5-2-5 16,-4-4-11-16,5-2-14 0,-2-2-15 0,0-3-14 15,3-2-7-15,2-1-5 0,0-4-9 0,0 0-3 16,0-1-5-16,7 0-5 0,1-2-2 0,4-1 0 16,0 3-1-16,3 0-5 0,0-1-1 0,1 4-3 15,1 2 1-15,-1 1 3 0,-1 3 0 16,2 0-1-16,1 3 1 0,-3 1-3 0,-1 4 2 15,2-1-1-15,2 3 0 0,-1 1 0 0,-2 1 4 16,1 0-2-16,0 1 1 0,-2 6-1 0,-4 0-2 16,2 2 1-16,-1 2 3 0,-4 1 3 15,-1 1 5-15,-1 2 2 0,-1 0 3 0,0 4-2 16,-3-4 4-16,-1 2 1 0,0-1 0 16,1 0 3-16,-1-1-3 0,0 1-1 0,0-4 0 0,0-4 1 15,0-1-4-15,0 0 0 0,0-4 0 0,0 0-1 16,0-3 9-16,0 0 9 0,0 0 12 15,0 0 13-15,0 0 14 0,0 0 11 0,2 0 7 16,0-3-2-16,2-2-20 0,0-4-19 0,3-2-18 16,0-2-13-16,3-3 3 0,0-1-2 0,2 1-2 15,-1-3 2-15,3 1-3 0,-3-2 0 16,3 2 0-16,2 2-1 0,-2 0-3 0,5 2-1 16,-4 1-1-16,4 2-3 0,-1 3-1 0,-1 2-1 15,0 2 1-15,0 0-4 0,-2 4 1 16,-1 0-1-16,-1 0-2 0,0 6 4 0,1 4 3 15,-2 2 3-15,0 3 9 0,0 5 2 0,-3 1 2 16,-1 1 0-16,3 4-4 0,-4 2 1 0,0-2 1 16,-3 2 0-16,2-4 1 0,-3 2-1 15,-2-3-1-15,2-4 2 0,1-1 1 0,0-3 2 16,-3-2-3-16,3-1-1 0,3-3-3 0,-4 0-7 16,3-3-8-16,1 0-31 0,0-2-64 0,0-1-81 15,3-1-98-15,-2-2-105 0,0 0-127 16,2 0-183-16,-6 0 548 0</inkml:trace>
        </inkml:traceGroup>
      </inkml:traceGroup>
    </inkml:traceGroup>
    <inkml:traceGroup>
      <inkml:annotationXML>
        <emma:emma xmlns:emma="http://www.w3.org/2003/04/emma" version="1.0">
          <emma:interpretation id="{CD532267-E5E7-49BD-B7B1-ACA175835313}" emma:medium="tactile" emma:mode="ink">
            <msink:context xmlns:msink="http://schemas.microsoft.com/ink/2010/main" type="paragraph" rotatedBoundingBox="4650,7918 7696,7563 7816,8594 4770,89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9CDA90A-4961-42DF-B15A-30332042C700}" emma:medium="tactile" emma:mode="ink">
              <msink:context xmlns:msink="http://schemas.microsoft.com/ink/2010/main" type="line" rotatedBoundingBox="4650,7918 7696,7563 7816,8594 4770,8950"/>
            </emma:interpretation>
          </emma:emma>
        </inkml:annotationXML>
        <inkml:traceGroup>
          <inkml:annotationXML>
            <emma:emma xmlns:emma="http://www.w3.org/2003/04/emma" version="1.0">
              <emma:interpretation id="{33D2E28B-03FC-4287-B1F1-B092D8CC5F66}" emma:medium="tactile" emma:mode="ink">
                <msink:context xmlns:msink="http://schemas.microsoft.com/ink/2010/main" type="inkWord" rotatedBoundingBox="4650,7918 7696,7563 7816,8594 4770,8950"/>
              </emma:interpretation>
              <emma:one-of disjunction-type="recognition" id="oneOf5">
                <emma:interpretation id="interp25" emma:lang="en-IN" emma:confidence="0">
                  <emma:literal>Duties</emma:literal>
                </emma:interpretation>
                <emma:interpretation id="interp26" emma:lang="en-IN" emma:confidence="0">
                  <emma:literal>D cities</emma:literal>
                </emma:interpretation>
                <emma:interpretation id="interp27" emma:lang="en-IN" emma:confidence="0">
                  <emma:literal>D Cities</emma:literal>
                </emma:interpretation>
                <emma:interpretation id="interp28" emma:lang="en-IN" emma:confidence="0">
                  <emma:literal>Dates</emma:literal>
                </emma:interpretation>
                <emma:interpretation id="interp29" emma:lang="en-IN" emma:confidence="0">
                  <emma:literal>D unties</emma:literal>
                </emma:interpretation>
              </emma:one-of>
            </emma:emma>
          </inkml:annotationXML>
          <inkml:trace contextRef="#ctx0" brushRef="#br0" timeOffset="710228.6176">4166 6812 0 0,'0'0'0'0,"0"0"0"0,0 0 0 16,0 0 0-16,0 0 175 0,0 0 37 16,0 0-24-16,0 0-21 0,0 0-8 0,0 0 15 15,0 0-10-15,0 0-19 0,0 0-41 0,0 0-54 16,121-84-24-16,-133 95-12 0,-3 4-2 0,-1 5 6 16,-3 3 2-16,2 0 4 0,-3 3-2 15,1-1-1-15,2-1 1 0,-1 0-5 0,5-1 2 16,3-5 0-16,1 0-3 0,5-1 0 0,0-3-5 15,4-4-7-15,0-2-8 0,7-2-3 16,1-2 5-16,4-1 9 0,2 0 10 0,5-2 11 16,1-1 1-16,2-1-1 0,3-8-2 0,1 0-5 15,1-3-4-15,-2 0 1 0,-1-1-3 0,-2-3-2 16,-2 4 0-16,-1-3-2 0,-3-1 1 16,0 1 6-16,-3 1 1 0,-1 0 3 0,-4 1 0 15,0 2-5-15,-1 1-1 0,-2 2-3 0,-2 4-1 16,0 1-1-16,-3 1-2 0,0 2-5 0,0 0-14 15,0 0-15-15,0 2-25 0,-3 2-1 0,2 1 12 16,-2 2 11-16,-2 5 25 0,3-3-3 16,-2 2 3-16,3 0-2 0,0 1 1 0,1-1-1 15,0-2-8-15,6 0 2 0,2-3-6 0,2 0 3 16,6-3 1-16,0-1-1 0,3-2 4 0,5 0-4 16,0-6-2-16,4-3-8 0,0-5-9 15,3 0-12-15,-3-1-6 0,0-1 4 0,-2-2 5 16,-2-3 15-16,-3 0 12 0,1-2 9 0,-2-1 8 15,0-4 2-15,-1 2 1 0,1-6 1 0,-3 2-2 16,4-1 3-16,-3 0 0 0,-3-3 4 16,-2-1 0-16,1 1 3 0,-3-2-1 0,-2 3 4 15,-4-1 1-15,1 1-2 0,-4 3 5 0,0 3-4 16,-2 1 1-16,0 3 1 0,0 2-1 16,0 5 5-16,0 2 2 0,-2 5 4 0,0 3-1 15,-2 3-6-15,1 2-12 0,3 1-10 0,-3 0-18 16,1 6-10-16,-2 4 4 0,0 7 4 15,-2 6 18-15,-2 7 14 0,-3 6 3 0,2 6 0 16,-2 3 1-16,1 1-2 0,0 2 1 0,0 1 1 16,3-2-1-16,-1-1 1 0,2-1 0 0,2-1-3 15,0-4-1-15,3 1-5 0,1-4-3 0,0-2-1 16,0-2-3-16,0-7 1 0,7-1-11 0,-1-5-7 16,2-5-12-16,1-1-23 0,1-4-17 15,2-4-32-15,-1-1-19 0,4-5-36 0,-2 0-74 16,1-2-129-16,-5-2-242 0,-2-1 299 0</inkml:trace>
          <inkml:trace contextRef="#ctx0" brushRef="#br0" timeOffset="710548.4207">4636 6708 1462 0,'0'0'201'16,"0"0"-130"-16,0 0-42 0,0 0-37 0,0 0-85 15,0 0-29-15,0 0-22 0,0 0 14 16,0 0 76-16,0 0 35 0,0 0 23 0,0 0 25 16,0 0 31-16,132-71 19 0,-102 63 14 0,-1 2-3 15,1 2-16-15,2-1-16 0,-1 4-18 0,0 1-15 16,0 0-5-16,-3 0-7 0,-3 3-4 0,1 4 1 16,-5 1 3-16,-1 2 7 0,-1-1 11 15,-4 4 14-15,-1 2 12 0,-1 2 2 0,-1 1 0 16,-3 0-11-16,2-1-11 0,-5 3-9 0,2-1-8 15,-2 1-4-15,1-1-3 0,-3 1 1 0,-4-1-4 16,0-1-1-16,0 0 0 0,0-3-9 0,0-3-6 16,-7-1-18-16,0-4-32 0,-2-1-52 15,5-1-70-15,-3-2-94 0,2-3-135 0,2 0-255 16,2 0 90-16</inkml:trace>
          <inkml:trace contextRef="#ctx0" brushRef="#br0" timeOffset="710665.3499">5219 6563 575 0,'0'0'202'16,"0"0"-118"-16,0 0-75 0,0 0-81 0,0 0-71 15,0 0-166-15,0 0-37 0,0 0 346 0</inkml:trace>
          <inkml:trace contextRef="#ctx0" brushRef="#br0" timeOffset="709539.272">3051 6232 1709 0,'0'0'57'15,"0"0"-49"-15,0 0-26 0,0 0-73 0,0 0-2 16,0 0 2-16,0 0 22 0,0 0 88 0,0 0 23 16,0 0 14-16,0 0 6 0,0 0 4 0,162 28 1 15,-125-12 0-15,1 1-2 0,5 2-4 0,3 6-16 16,-1 0-8-16,2 3-11 0,-1 2-13 16,-1 4 2-16,-2 1-9 0,0-1 1 0,-3 0-1 15,-4 1-7-15,-1-1 4 0,-7 1 0 0,-3-1-1 16,-8-1 0-16,-4 1 0 0,-2-1-2 0,-8 0 5 15,0 1 5-15,-3-1 1 0,-6 1 7 16,-6-3 3-16,-4 1 4 0,-4-2 5 0,-8-2 4 16,-4 1 2-16,-6-3-2 0,-4 0 0 0,-4-4-5 15,-3 0-1-15,2-4-3 0,-2-1-1 0,0-3-2 16,3-4-1-16,3-1 1 0,1-3-1 16,6-1-3-16,1-4 0 0,7-1-5 0,0 0 0 15,4 0-1-15,3-3-5 0,4-3-5 0,4 1-8 16,6-1-8-16,0 2-10 0,5 0-9 15,0 1-25-15,2 0-53 0,0 0-35 0,4-2-16 16,8 2-2-16,2-2 18 0,4 1-3 0,5-1-38 16,5-1-56-16,5 0-66 0,1 1-77 0,3-1-76 15,-8 0 446-15,-7 2 16 0</inkml:trace>
          <inkml:trace contextRef="#ctx0" brushRef="#br0" timeOffset="709073.018">3442 6380 477 0,'0'0'489'16,"0"0"-460"-16,0 0-33 0,0 0-6 15,0 0 8-15,0 0 30 0,0 0 31 0,0 0 34 16,0 0 29-16,0 0 17 0,0 0 9 0,0 0 2 16,38-151 5-16,-37 146-12 0,2 3-21 0,-2 0-22 15,-1 2-27-15,0 0-28 0,0 0-22 16,0 0-24-16,0 2-27 0,0 4-9 0,0 2 2 16,0 6 10-16,0 6 23 0,0 4 10 0,0 8 1 15,0 6 1-15,0 3-1 0,0 4-4 16,-3 5 1-16,-1-3-1 0,-2 2-3 0,3 2 3 15,0-5-3-15,-1 0-1 0,3 0 3 0,-2-3-2 16,3 0 2-16,0-3 3 0,0 0-4 0,0-3-1 16,-1-4 1-16,0-4-6 0,-2-2-7 0,-1-3-28 15,0-8-51-15,1-2-58 0,1-5-67 16,-2-3-29-16,0-2-1 0,4-2 7 0,-3-2-36 16,1 0-82-16,1-3-125 0,-2 0 475 0</inkml:trace>
          <inkml:trace contextRef="#ctx0" brushRef="#br0" timeOffset="711343.0709">5329 6725 0 0,'0'0'0'0,"0"0"0"0,0 0 0 0,0 0 0 16,0 0 0-16,0 0 0 0,0 0 0 15,0 0 0-15,159-9 11 0,-136-2 83 0,-1 1 4 16,0-3 19-16,-1 1 19 0,-3-2 18 0,-3 1 11 16,-2 1 0-16,0-2-6 0,-4 1-11 0,-2 1-11 15,-3 0-7-15,-2-1-12 0,-2 1-12 16,0 0-15-16,0-1-14 0,-4 3-12 0,-1 2-15 15,-4-1-11-15,0 1-12 0,0 3-9 0,2 1-9 16,-3 2-5-16,0 1-12 0,-2 1-3 16,-1 0-5-16,-2 1-1 0,-2 7 8 0,-1 1 4 15,1 3 6-15,-6 2 5 0,2 3 2 0,-4 4 2 16,3 3 6-16,-4 1 1 0,2 4 2 0,3-1 1 16,-1 3-4-16,5 0-4 0,3-3-1 0,2-2-1 15,4 0-5-15,5-4 0 0,3-2-6 16,0-2-5-16,2-5 3 0,7-1 1 0,3-2 2 15,2-2 11-15,3-2 2 0,3-3 6 0,2-3 8 16,3 0 0-16,3-6 1 0,4-5-5 0,1-2-4 16,1-3-3-16,0-2-2 0,2-2 2 0,0 1-3 15,-1-3 2-15,-1 1 0 0,-3-4-1 16,-2 2-2-16,-2-1 0 0,0-3-1 0,0 0-2 16,-2 0 2-16,1-1 0 0,-4 1 0 0,2-1-1 15,1-1-2-15,-5 2-2 0,0 2 1 0,-4 1 2 16,-3 3-2-16,-1 5 6 0,-4 1 3 15,-4 3 2-15,-2 2 10 0,-2 2-1 0,0 4-12 16,-7-1-8-16,-1 3-16 0,-4 2-12 0,1 0-3 16,-2 0-2-16,-2 8-2 0,0 3 6 15,-2 2 1-15,2 2 4 0,2 4 1 0,1 1 1 16,4 2-1-16,1-1-1 0,3 2 0 0,4-2 0 16,0 1 3-16,5-1 1 0,2 1 1 0,5-3 3 15,0 1 0-15,2-1 1 0,0-3 4 16,4 3 1-16,-1 0 0 0,1-1 2 0,2 2 2 15,-2-3 0-15,1 1 1 0,-3-3 2 0,-2-1 1 16,-4-2-1-16,-3-2 3 0,-3-1 6 0,-4-2 0 16,0-1 14-16,0-1 11 0,-5-1 7 0,-7 1 12 15,-2 1-5-15,-4 0-9 0,-4-2-9 0,-3 2-11 16,-1 0-8-16,-1-2-3 0,2 1-7 16,1-1-5-16,2 0-13 0,1 0-33 0,2 0-67 15,2 2-125-15,1 2-220 0,2-1-461 0,5-2-67 16</inkml:trace>
        </inkml:traceGroup>
      </inkml:traceGroup>
    </inkml:traceGroup>
    <inkml:traceGroup>
      <inkml:annotationXML>
        <emma:emma xmlns:emma="http://www.w3.org/2003/04/emma" version="1.0">
          <emma:interpretation id="{1B0C9B74-BEC3-469B-B803-28D807B44F74}" emma:medium="tactile" emma:mode="ink">
            <msink:context xmlns:msink="http://schemas.microsoft.com/ink/2010/main" type="paragraph" rotatedBoundingBox="4605,9190 15270,8475 15407,10519 4742,112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C39B5C0-904E-40B3-A5C5-A88F87644242}" emma:medium="tactile" emma:mode="ink">
              <msink:context xmlns:msink="http://schemas.microsoft.com/ink/2010/main" type="line" rotatedBoundingBox="4605,9190 15270,8475 15407,10519 4742,11234"/>
            </emma:interpretation>
          </emma:emma>
        </inkml:annotationXML>
        <inkml:traceGroup>
          <inkml:annotationXML>
            <emma:emma xmlns:emma="http://www.w3.org/2003/04/emma" version="1.0">
              <emma:interpretation id="{3DCECF62-6A83-4D78-9681-5A5E0F893E59}" emma:medium="tactile" emma:mode="ink">
                <msink:context xmlns:msink="http://schemas.microsoft.com/ink/2010/main" type="inkWord" rotatedBoundingBox="4618,9381 11313,8932 11380,9931 4685,10380"/>
              </emma:interpretation>
              <emma:one-of disjunction-type="recognition" id="oneOf6">
                <emma:interpretation id="interp30" emma:lang="en-IN" emma:confidence="0">
                  <emma:literal>Establishment</emma:literal>
                </emma:interpretation>
                <emma:interpretation id="interp31" emma:lang="en-IN" emma:confidence="0">
                  <emma:literal>establishment</emma:literal>
                </emma:interpretation>
                <emma:interpretation id="interp32" emma:lang="en-IN" emma:confidence="0">
                  <emma:literal>Establishment.</emma:literal>
                </emma:interpretation>
                <emma:interpretation id="interp33" emma:lang="en-IN" emma:confidence="0">
                  <emma:literal>Establishment-</emma:literal>
                </emma:interpretation>
                <emma:interpretation id="interp34" emma:lang="en-IN" emma:confidence="0">
                  <emma:literal>establishment-</emma:literal>
                </emma:interpretation>
              </emma:one-of>
            </emma:emma>
          </inkml:annotationXML>
          <inkml:trace contextRef="#ctx0" brushRef="#br0" timeOffset="725545.9916">3752 7942 526 0,'0'0'34'0,"0"0"-73"0,0 0-3 0,0 0 11 15,0 0 26-15,0 0 6 0,0 0-2 0,0 0 10 16,0 0 6-16,-17-153 12 0,13 139 19 0,-5 2 21 15,4 0 30-15,-4 0 21 0,-1 3 13 0,-2 0-14 16,-1 3-29-16,-2 0-40 0,-1 1-36 16,-3 4-20-16,-5 1-11 0,0 0 4 0,-3 6 11 15,-2 3 12-15,-2 4 17 0,-1 4 12 0,-1 2 7 16,3-1-1-16,-1 5-5 0,4-1-8 0,1 1-9 16,4 3-6-16,4-2-10 0,5-1-3 15,2-1-3-15,4 0-5 0,3-1-9 0,4-2-6 16,0-2-5-16,0-1-4 0,10-2 5 0,-2-2 10 15,1-3 2-15,3 1 15 0,2-3 5 16,-1 0-1-16,1-3 8 0,-1-1-1 0,-1 0 2 16,1-1 6-16,-3-2 7 0,-4 1 6 0,1-1 7 15,-3 0 8-15,-1 0 11 0,-2 0 14 0,1 0 14 16,-2 0 4-16,0-1-5 0,0-4-16 16,0 2-21-16,0-1-12 0,0-1-8 0,0 2-3 15,-2 0-1-15,-3 0-5 0,-2 1-9 0,-1 2-7 16,-3 0-8-16,-2 0-6 0,0 6-3 0,-5 5 2 15,-3 1 0-15,2 3 3 0,-5 3 2 0,0 0 2 16,-2 3 1-16,3 0 2 0,-1 1 2 16,1-1-3-16,1 1-1 0,3 1-1 0,-1 2-1 15,2 1 3-15,4-1 2 0,0-1 0 0,2 3 1 16,3-4-1-16,1 1-2 0,4-1 1 0,2-2 0 16,2-1-2-16,0 0 0 0,3-3-1 15,8-3-1-15,1-2 5 0,3-1 3 0,2-5 4 16,4 0 5-16,4-6 6 0,3 0 4 0,1 0 3 15,6-8-3-15,3-2-7 0,-2-2-3 0,3-1-4 16,4-4 0-16,-2-4 1 0,1 0-1 16,2-3 2-16,0-1 1 0,1-3 2 0,-1-2 1 15,4-1 2-15,-4-1-3 0,2 0 0 0,-6 3-2 16,-1 0-2-16,-7 2 0 0,-1 2-5 16,-4 3 1-16,-4 1-3 0,-5 3 0 0,-2 3 4 15,-3 3 0-15,-7 2 4 0,1 2 9 0,-6 3 7 16,-1 2 4-16,0 0 3 0,-2 2-8 0,-5-1-16 15,0 2-9-15,-1 0-10 0,-4 0-5 16,0 0 2-16,-3 3 0 0,-1 5 1 0,1 1 2 16,1 2 1-16,0 1-1 0,2 0 1 0,1 1-6 15,3-1-5-15,3 0 1 0,5 3-5 0,0-2 4 16,0 2 3-16,9-5 2 0,-1 4 2 0,6-2 0 16,2 1 4-16,-1 1 2 0,1-2 2 0,-1 4 3 15,2-2-1-15,-1-1 0 0,-1 2 2 16,-2 0-2-16,-3 0 0 0,0 0 0 0,-2-2-1 15,-5-1 4-15,1 0 3 0,-4-2 7 0,0 1 10 16,0-2 6-16,-8 1 10 0,-3-1 1 16,-2 0-1-16,-4 2-7 0,-4-3-9 0,3-1-2 15,-5-1-5-15,1 0-1 0,1-1-2 0,-1-2-3 16,5 0-1-16,-2 2-2 0,6-3 0 0,-1-2 0 16,6 1-1-16,-1-1 1 0,2 2-5 15,5-2 0-15,-1 0-2 0,3 0-8 0,0 0-13 16,0 0-27-16,0 0-38 0,0 0-38 0,4-3-4 15,1-2 0-15,2 3 13 0,2-1 23 0,1 0-8 16,-1 0-2-16,3 0-3 0,2-2-12 16,-1 1-12-16,2 0-24 0,2-3-38 0,2 1-52 15,-3-2-69-15,4 1-90 0,-5 1 371 0,-4 2 33 0</inkml:trace>
          <inkml:trace contextRef="#ctx0" brushRef="#br0" timeOffset="726568.3594">4182 8187 929 0,'0'0'591'0,"0"0"-534"0,0 0-137 15,0 0-36-15,0 0 0 0,0 0 49 0,0 0 36 16,0 0-11-16,0 0-66 0,176-102-91 0,-138 91-122 16,-2 3-145-16,-9 2 435 0,-10 3 31 0</inkml:trace>
          <inkml:trace contextRef="#ctx0" brushRef="#br0" timeOffset="726355.9038">4341 7715 0 0,'0'0'0'0,"0"0"0"0,0 0 0 0,0 0 0 15,0 0 0-15,0 0 0 0,0 0 0 0,0 0 0 16,0 0 0-16,0 0 160 0,0 0 32 15,0 0-16-15,0 0-31 0,17-48-45 0,-17 48-47 16,0 0-42-16,0 2-32 0,0 1-15 0,0 3 9 16,0 4 15-16,0 4 20 0,-1 2 10 0,-2 3-3 15,-1 4-1-15,-1 3-6 0,-1 3 4 16,0 4 3-16,3 1 3 0,-4 2 16 0,0 3 4 16,3 1 12-16,-1 2 9 0,2 1 2 0,1 2 1 15,-1 0-4-15,0-2-8 0,-1 0-12 16,0 0-7-16,3 0-8 0,-2-5-7 0,2 0 0 15,-2-6-7-15,2 0 1 0,1-3-1 0,0-6-2 16,0-2 4-16,4-3 2 0,0-4 2 0,1-4 2 16,3-3 3-16,-2-1 2 0,2-4 4 15,-2-2 2-15,4 0 5 0,-2 0 7 0,0 0 1 16,0-4 1-16,3-4-7 0,-3-1-12 0,3-3-16 16,-2 0-19-16,0 0-26 0,-1-3-33 0,-1-1-51 15,-2 3-59-15,2-3-61 0,-3 0-63 0,-1-2-65 16,-2 0-81-16,-1 3 450 0,1 6 1 0</inkml:trace>
          <inkml:trace contextRef="#ctx0" brushRef="#br0" timeOffset="727904.2026">4932 8209 855 0,'0'0'304'0,"0"0"-226"0,0 0-63 16,0 0-7-16,0 0 0 0,0 0 1 0,0 0-1 16,0 0-3-16,0 0 0 0,0 0-6 0,0 0 4 15,0 0 5-15,0 0 8 0,0 0 11 0,-152-79 6 16,136 82 4-16,-2 3-2 0,-3 3-2 0,-3 1-3 15,3 4-8-15,1-1-7 0,0 4-5 16,-1 2-8-16,4-1 1 0,1 1-1 0,0 3-2 16,2-2 2-16,2 1-4 0,4-1 2 0,0 0-3 15,4-1-7-15,3-3-7 0,1 0-6 16,0-4-2-16,3 0 5 0,5-3 5 0,0-3 5 16,4-2 7-16,-1-2 3 0,2-1 2 0,0-1 9 15,5-1 4-15,1-5 7 0,-1-3 2 16,4-1-4-16,-1-2 1 0,2 0-4 0,-3-2 0 15,-4 1 0-15,0-1-1 0,-2 3 4 0,-5-1 2 16,-2 3 4-16,1 0 0 0,-3 1-1 0,-1 2-5 16,-1 3-6-16,-2 1-4 0,-1 2-2 0,0 0-12 15,0 0-13-15,0 0-18 0,0 3-13 0,0 0 10 16,0 5 14-16,0 0 19 0,0 1 14 16,0 3-2-16,0-1 0 0,0 3-1 0,0-2-2 15,0 0-1-15,0-2-4 0,0-2-3 0,6-2-3 16,0-3-3-16,1-2 1 0,2-1 7 0,5 0 4 15,-1-1 8-15,3-7 5 0,3-2-2 16,-1-2 7-16,3-3 0 0,-2-1-3 0,2-2 0 16,-1-2-5-16,0-1-6 0,-1-1 2 0,1-2-3 15,-1 0-1-15,1-1 2 0,-1-1 4 0,-3-1 1 16,0-2 4-16,-2-2 2 0,-4 1-3 16,2-4-2-16,-1 0 3 0,-2 0 0 0,2-2-2 15,-3-1 1-15,3 0-6 0,-3 2-2 0,-3 2 3 16,2 3-1-16,-2 3 1 0,-2 6 2 15,-2 4-2-15,2 3 4 0,-3 5 2 0,0 2 2 16,0 4 2-16,0 1-4 0,0 2-10 0,0 0-22 16,0 0-25-16,-4 8-11 0,1 2 2 0,-5 7 15 15,0 5 20-15,-1 6 9 0,-2 6 5 0,-1 5 5 16,3 3 0-16,-2 2 3 0,2 2 1 16,-2 0-1-16,3 0 2 0,0 0-1 0,-3-1 0 15,6-4-1-15,-2 2 1 0,4-8-4 0,2-1 1 16,1-5-2-16,1-1-2 0,9-6 1 0,0-1 3 15,3-6 1-15,0-2 4 0,3-4 5 16,1-4-2-16,2-2 4 0,1-3 1 0,2 0-2 16,-3-6 1-16,1-5-3 0,-2-2-7 0,-4-4-3 15,-1 0-1-15,-1-3 2 0,-2-1 5 0,-5-2 6 16,0 3-4-16,-3-4-2 0,-2 1 0 16,0 0-5-16,-6 2-1 0,0 0-2 0,-4 2-3 15,1 2-1-15,-2 2 0 0,-1 3-3 0,-1 1-11 16,-3 4-7-16,2 4-9 0,-2 0-7 0,3 3 1 15,-3 0 0-15,1 1 1 0,2 5 6 16,0 2 2-16,4 1-2 0,-2 2 0 0,6-1-7 16,1 2-5-16,0-1 0 0,4 1-3 0,0-4 2 15,0 0 9-15,4 1 7 0,4-5 16 16,4 1 13-16,3-4 8 0,5-1 12 0,1 0 2 16,5-6 2-16,1-3-1 0,4-1-6 0,-1-4 1 15,-1-1-3-15,3-1 0 0,-4-2 1 0,3-2-5 16,-4 2 0-16,-1-2-3 0,2-3 1 0,-2 2 2 15,1-1 5-15,-3-2 2 0,-1 1 2 0,-3-4 3 16,-1 0 1-16,-3-1 2 0,-2 0 2 16,-2 0-2-16,-2 1-1 0,-2-1-1 0,0 1-2 15,-5 3-2-15,-2 2 0 0,-1 0 1 0,0 4-1 16,0 4 1-16,-3-1-3 0,-3 1-3 0,-1 3-3 16,-2 1-3-16,0 1-4 0,1 3-5 15,0 2-8-15,2 1-15 0,-4 2-12 0,4 1-10 16,-2 0-4-16,-3 4-1 0,1 3 6 0,-3 7 6 15,-2 2 8-15,-2 5 16 0,2 6 9 16,-2 5 7-16,2 2 11 0,2 6-4 0,0 3 4 16,4 4 2-16,-2 2 1 0,5 2 0 0,-1-2-1 15,6 0-5-15,-3-3-4 0,4-2 0 0,0-4-4 16,0-2 2-16,4-7-5 0,5-2-3 16,2-5 2-16,2-6-1 0,3-1 6 0,2-5 3 15,2-3 9-15,0-4 6 0,5-4 5 0,-2-1 7 16,1 0-1-16,-2-7 1 0,2-4-3 0,-3-3-5 15,-1-1-1-15,1-2-3 0,-4 0 1 0,-4-1-1 16,-1-1 1-16,0 1 2 0,-2-3-1 16,-3 0-2-16,1-1-1 0,-3 1-5 0,-1 0-5 15,-1 1 2-15,1 6-6 0,-3 0 0 0,-1 4 4 16,0 2-7-16,0 4-1 0,0 2-8 0,0 2-21 16,0 0-24-16,0 4-6 0,-1 3 3 0,-3 3 16 15,1 3 27-15,-1 2 6 0,3 2 5 16,-3 3 1-16,2-1-2 0,1 0 1 0,1 1 1 15,0-1 0-15,1-2-1 0,5-1 0 0,2-1-5 16,0-2-17-16,1-1-54 0,5-3-102 16,-1-2-151-16,0-3-181 0,-3-2-225 0,-4-1 494 0</inkml:trace>
          <inkml:trace contextRef="#ctx0" brushRef="#br0" timeOffset="728106.0774">6136 7874 409 0,'0'0'688'16,"0"0"-564"-16,0 0-119 0,0 0-87 0,0 0-127 15,0 0-79-15,0 0-88 0,0 0 105 0,0 0 271 16,0 0 0-16,0 0 0 0</inkml:trace>
          <inkml:trace contextRef="#ctx0" brushRef="#br0" timeOffset="728440.1977">6346 7938 0 0,'0'0'0'0,"0"0"0"0,0 0 0 0,0 0 0 16,0 0 112-16,0 0 161 0,0 0-30 15,0 0-44-15,0 0-52 0,0 0-38 0,0 0-26 16,0 0-11-16,0 0-9 0,0 0-12 0,-53-5-2 16,39 12-10-16,2 1-12 0,0 1-6 15,4-2-12-15,2 1-8 0,0 1-9 0,1-2-1 16,3 2-6-16,1 0-3 0,1 1 1 0,0 0-3 15,3-3 6-15,6 2 4 0,-1 0 4 0,2-1 1 16,3 1 2-16,3-3 2 0,0 2 2 16,2-1 3-16,2 2 0 0,0-1 3 0,-1 1 3 15,1-1 3-15,-4 0 1 0,3 2 1 0,-3-3-2 16,-3 2-3-16,-3 0-1 0,-2-3 0 0,-2 3 2 16,-3-2 15-16,-3 1 26 0,0-1 24 0,-8 2 19 15,-1 1 4-15,-6 1-12 0,-4 1-15 16,-5 0-13-16,-2 0-17 0,0 0-6 0,-3-1-8 15,1-2-7-15,3 0-1 0,-1 0-8 0,6-1-5 16,1-2-1-16,5 0 1 0,3-3-2 0,4-1-1 16,5-2-14-16,-1 0-60 0,3 0-82 15,3-2-79-15,3-5-52 0,8-2-22 0,0-2 8 16,9-4-16-16,0-1-65 0,7-2 171 0,-12 4 207 16,-2 5 0-16</inkml:trace>
          <inkml:trace contextRef="#ctx0" brushRef="#br0" timeOffset="728909.4435">6829 7663 0 0,'0'0'0'15,"0"0"0"-15,0 0 0 0,0 0 0 0,0 0 0 16,0 0 177-16,0 0 13 0,0 0-18 0,0 0-3 16,0 0-16-16,0 0-15 0,0 0-29 0,0 0-46 15,0 0-41-15,39-111-42 0,-36 115-6 16,-3 4 9-16,0 4 13 0,0 4 24 0,0 7 1 15,-3 3 1-15,-4 6-5 0,1 4-1 0,-1 1-4 16,-1 3-3-16,0 1 1 0,-2-1-2 0,4 0 2 16,-1 1 3-16,0 2 2 0,1-7 1 0,2 0 0 15,-3-4-4-15,4-3 0 0,2-3-3 16,0-4 0-16,-2-4 0 0,3-3-2 0,0-5 2 16,0-3 1-16,0-1-2 0,0-3 10 0,0-3-1 15,0 0 11-15,0 0 13 0,4 0 11 16,-1-4 15-16,6-2 1 0,-1-7-8 0,1-2-16 15,5-6-16-15,2 1-12 0,0-2-5 0,1 0-1 16,0-3-2-16,-1 4-2 0,0-1-4 0,0 3 3 16,-3 2-6-16,1 4 0 0,-2 1-1 15,-2 3-11-15,2 2 2 0,-2 4-4 0,-1 0 1 16,2 3 8-16,-6 0-4 0,5 3 0 0,-6 3 1 16,1 4-1-16,-1 1 6 0,-3 2 4 15,2 3 0-15,0 1 2 0,-3 2 2 0,1 1 1 16,-1-1 1-16,0 2-1 0,0-2 2 0,0 0-3 15,0-3 1-15,2-4 1 0,0 1-9 0,1-4-19 16,2-1-64-16,2-4-83 0,-3-1-95 0,4-3-96 16,-3 0-73-16,5 0-65 0,-4-9 498 0,1 5 0 15,-3-1 0-15</inkml:trace>
          <inkml:trace contextRef="#ctx0" brushRef="#br0" timeOffset="729545.9499">7205 7997 0 0,'0'0'0'0,"0"0"0"0,0 0 0 15,0 0 0-15,0 0 0 0,0 0 140 0,0 0-20 16,0 0-29-16,0 0-26 0,0 0-15 0,0 0-16 16,0 0-14-16,0 0-8 0,0 0-10 15,131-104-2-15,-118 104-2 0,1 6 6 0,-2 2 7 16,0 3 4-16,-5 5 1 0,-1-2 7 0,-2 5 1 16,0 2 1-16,0 0 2 0,-4 3-5 0,0 0 2 15,0-1 7-15,0 0 1 0,0-2 5 16,0-2-2-16,-4 0-2 0,0-5-1 0,3-2-1 0,0-3 2 15,-1-3 3-15,2-1 6 0,0-2 14 16,0-3 24-16,0 0 33 0,0 0 41 0,0 0 26 16,0-5-26-16,0-2-43 0,3-2-57 0,1-5-46 15,1-2-3-15,-1-2 7 0,5-1 2 0,-5-2 1 16,2-3-4-16,1 5-6 0,4-4-4 16,-3 2-5-16,1 3-3 0,2-3-4 0,1 5-1 15,1 2-2-15,1 2-3 0,-1 1-1 0,1 3-2 16,-1 0-2-16,0 4-3 0,-1 1-1 0,2 2-1 15,-2 1 2-15,0 0 5 0,-4 3 6 16,1 2 4-16,1 3 3 0,-5 1 3 0,5 3-2 16,-6-2 3-16,2 2 3 0,-3 2 0 0,0 1 2 15,1-2 0-15,-2 2 1 0,-2-2 2 16,0-1 0-16,0-1 5 0,0-2 1 0,0-1-1 16,0-4 0-16,0 1-6 0,0-2-1 0,0-1-3 15,0-2 0-15,0 0 0 0,2 0 0 0,0 0 9 16,1 0 11-16,6-4 11 0,-1 0 6 15,2-4-5-15,3-1-7 0,3-3-8 0,2-1-2 16,-3-3-3-16,-1 0-1 0,2 0 1 0,3-2-3 16,-4 0 1-16,-2 3-3 0,1 0-3 0,-4 4-3 15,-2 3-4-15,2 3-2 0,-3 2-1 0,-1 2 2 16,-4 1 2-16,2 0 3 0,0 0 2 16,-3 3 1-16,2 3 2 0,-3 4 0 0,1 4 0 15,0 2 0-15,-1 0 2 0,0 4-2 0,0-1 2 16,0 2 2-16,0-2-3 0,0 2 2 0,0-4-3 15,0 2 0-15,0-2 1 0,0-2-1 16,3-3-1-16,1-2-3 0,-1-1-6 0,-2-1-29 16,2-4-57-16,3-1-84 0,-2-3-103 0,5 0-99 15,-3 0-86-15,4-3-74 0,-5 0 333 0,2 0 203 0</inkml:trace>
          <inkml:trace contextRef="#ctx0" brushRef="#br0" timeOffset="730523.942">8112 8020 0 0,'0'0'0'0,"0"0"0"0,0 0 0 16,0 0 0-16,0 0 102 0,0 0 29 0,0 0-48 16,0 0-33-16,0 0-15 0,0 0-4 0,0 0-2 15,0 0 1-15,0 0-2 0,93-35-4 0,-76 29 0 16,3-1 2-16,-2-1 0 0,5-1 3 16,-6 0 5-16,6-1 2 0,-6-3 13 0,3 1 7 15,-3-2 9-15,1 2 8 0,0-3 0 0,-4 1 4 16,0 0 4-16,-3-1 2 0,-5 0 2 0,2 3-11 15,-5 1-9-15,-2 2-7 0,1 5-2 0,-2 1 7 16,0 0-5-16,-2 2-17 0,-2 1-25 16,-4 0-23-16,2 0-16 0,-6 6-1 0,-2 1 6 15,-1 5 5-15,-5 2 5 0,4 2 6 0,-3 2 2 16,1 1 1-16,2 1-3 0,-5-1 0 16,5 0 0-16,2 4 0 0,2-4-2 0,1 1 0 15,7-4-3-15,-2-1-12 0,2-3-3 0,4-2-6 16,0-4-2-16,4 0 16 0,4-3 7 0,3 0 13 15,3-3 14-15,-1 0-2 0,4 0 2 16,4-4-2-16,-3-4-4 0,5 2-1 0,0-2-2 16,-3-2-2-16,3-2-1 0,0 2-1 0,-3-2 0 15,3 0 1-15,-1 0-1 0,-3 0 4 16,3 0 1-16,-6-1 4 0,-3 1 5 0,0 2 1 16,-2-1 4-16,-3 1-6 0,0 0-6 0,-2 3-7 15,-1 0-6-15,-2 5-4 0,-2 0-6 0,-1 2-4 16,0 0-12-16,0 0-8 0,0 0-10 0,0 0 4 15,0 4 15-15,-1 3 17 0,-2 0 20 16,0 3 0-16,-2 0-2 0,2 1-7 0,1-1-5 16,-1 0 4-16,-2 3-3 0,3-5 0 0,1 0 2 15,1-1-6-15,0-1 2 0,1 0 5 0,9-3 7 16,-5 0 12-16,6-3 12 0,1 0 6 0,0 0-2 16,1-1 1-16,2-5-7 0,-2-3-4 15,-1 0-1-15,2 0-3 0,-3 0 2 0,-2-3 2 16,0 3 0-16,1 0-4 0,-1 0 0 0,-4 0-5 15,1 3-4-15,1 0-2 0,-5 0-6 16,5 3-5-16,-4 1-6 0,-2 2-5 0,0 0-8 16,1 0-5-16,-1 0 0 0,2 3-1 0,-1 2 3 15,1 1 9-15,-2 0 0 0,1 2 3 0,4 1 4 16,-3-2-1-16,1 1 3 0,4-1 5 16,-2-1 0-16,6 2 4 0,1-6 5 0,0 0 0 15,9 0 3-15,-3-2 0 0,5 0-2 0,0-2-4 16,1-7 0-16,-2 0-5 0,0-2-6 0,1 0 1 15,-1-4-3-15,-3-2 0 0,0 0 6 16,-4-3-2-16,-1-1 0 0,-2 0 5 0,-1-3-1 16,0 2 2-16,-3-3-1 0,-4 0-3 0,3-1-4 15,-4-2 3-15,-3 2-1 0,2-3 3 0,-2 2 1 16,-1-1-2-16,0 1 4 0,0-1 0 0,-1 1 2 16,-2-2-2-16,-2 5 0 0,-3-1 1 15,4 4-2-15,-6 4 2 0,6 3 1 0,-4 4-2 16,6 2 1-16,-4 2 3 0,2 5-2 0,3-1-6 15,1 2-15-15,0 0-26 0,0 2-16 0,-1 5-2 16,1 7 11-16,-2 4 22 0,2 4 17 16,-1 5 9-16,1 3 0 0,0 6 6 0,0 1 2 15,0 2 1-15,0-1 5 0,0 3-2 0,1-1-3 16,2 1 1-16,0-1-2 0,3-1-2 16,0-4 3-16,4 0-1 0,3-3 4 0,0-4 2 15,2-3 0-15,3-1 1 0,1-5-3 0,0-2 3 16,2-4 1-16,1-1-2 0,-3-6-5 0,-2 0-11 15,5-5-21-15,-5-1-32 0,4 0-45 0,-4-6-48 16,0-1-71-16,2-6-84 0,-4-2-91 16,-2 0-106-16,-4 3-52 0,-5 4 550 0</inkml:trace>
          <inkml:trace contextRef="#ctx0" brushRef="#br0" timeOffset="730684.8414">9349 7667 97 0,'0'0'383'0,"0"0"-130"15,0 0-70-15,0 0-19 0,0 0-7 0,0 0-24 16,0 0-67-16,0 0-75 0,0 0-37 16,0 0-16-16,0 0 20 0,0 0 35 0,0 0 6 15,0 0 0-15,108-40-18 0,-66 36-83 0,5-2-129 16,-3 1-171-16,-11 0-112 0,-12 2 514 0</inkml:trace>
        </inkml:traceGroup>
        <inkml:traceGroup>
          <inkml:annotationXML>
            <emma:emma xmlns:emma="http://www.w3.org/2003/04/emma" version="1.0">
              <emma:interpretation id="{098FDA78-90BC-4716-9C87-6307CF803186}" emma:medium="tactile" emma:mode="ink">
                <msink:context xmlns:msink="http://schemas.microsoft.com/ink/2010/main" type="inkWord" rotatedBoundingBox="11860,8853 12903,8783 13014,10439 11971,10509"/>
              </emma:interpretation>
              <emma:one-of disjunction-type="recognition" id="oneOf7">
                <emma:interpretation id="interp35" emma:lang="en-IN" emma:confidence="0">
                  <emma:literal>of</emma:literal>
                </emma:interpretation>
                <emma:interpretation id="interp36" emma:lang="en-IN" emma:confidence="0">
                  <emma:literal>Of</emma:literal>
                </emma:interpretation>
                <emma:interpretation id="interp37" emma:lang="en-IN" emma:confidence="0">
                  <emma:literal>if</emma:literal>
                </emma:interpretation>
                <emma:interpretation id="interp38" emma:lang="en-IN" emma:confidence="0">
                  <emma:literal>cf</emma:literal>
                </emma:interpretation>
                <emma:interpretation id="interp39" emma:lang="en-IN" emma:confidence="0">
                  <emma:literal>ef</emma:literal>
                </emma:interpretation>
              </emma:one-of>
            </emma:emma>
          </inkml:annotationXML>
          <inkml:trace contextRef="#ctx0" brushRef="#br0" timeOffset="731497.175">10401 7558 0 0,'0'0'0'16,"0"0"184"-16,0 0-8 0,0 0-17 0,0 0 6 16,0 0-12-16,0 0-15 0,0 0-11 0,0 0-17 15,0 0-21-15,0 0-29 0,0 0-16 0,0 0-5 16,0 0 4-16,-70 56 5 0,53-41 4 15,1 2-1-15,0 0 4 0,-3 2-3 0,4-2-10 16,3 0-6-16,0 0-16 0,7-2-8 0,-2 0-5 16,4-2-5-16,3-1 5 0,0-2-4 15,7-2 1-15,-2-1 3 0,6-2-2 0,0-1 7 16,-2-2 8-16,3-2 1 0,0 0 7 0,1 0 3 16,-1-2 0-16,0-4 3 0,-2-2 4 15,-4-3-4-15,3-1-1 0,-3 0-7 0,0-3-6 16,-2-1-3-16,-2-2 0 0,3 0-1 0,-5-3-3 15,1 0-2-15,-1-2-6 0,0 0-4 0,0-1 2 16,2-2-3-16,-1 1 1 0,0-2-1 16,1-1-4-16,4 1-2 0,-2-1 0 0,-1 0 2 15,5-1 1-15,-4 1-1 0,4 2-3 0,-2-1-6 16,4 5-5-16,1 3-3 0,-3 0 2 0,4 3 3 16,2 1 8-16,-2 1 3 0,0 5 0 0,1 0 0 15,-1 1-2-15,-1 2 0 0,0 3 0 0,-3 0 2 16,2 3 1-16,1 0 2 0,0 0-1 15,1 4 3-15,-4 6 4 0,4 3 0 0,0 3 6 16,1 5 0-16,-2 4-3 0,1 7 0 0,-1 4-1 16,-4 9 1-16,2 3 2 0,-4 2 3 15,2 5-2-15,-6 5 1 0,1 2 5 0,-2 4-2 16,0 6 3-16,0-1-2 0,-4 3-3 0,-3 2 0 16,4-1-1-16,-5 1-1 0,6 0-2 0,-4-1 0 15,0-2-1-15,4-4-1 0,1-7 1 16,1-3-4-16,0-8 0 0,3-7-1 0,6-5 0 15,0-6 2-15,1-5 1 0,0-9 1 0,3-3 0 16,0-6 1-16,-1-4 0 0,0-4-4 0,-1-2-1 16,-3-2-5-16,3-8-7 0,1-5-14 15,-3-5-12-15,-2-3-26 0,1-6-9 0,-6-4 6 16,-2-3-2-16,0-1 18 0,-10-2 3 0,-2-1-4 16,-3-1 8-16,-1 0 3 0,-2 0 13 0,-3 1 19 15,-2 1 14-15,4 2 11 0,-5 4 12 0,5 3 10 16,-2 3 9-16,4 3 11 0,-3 3 4 15,5 2 3-15,1 1-7 0,4 1-4 0,4 4-5 16,0 2-10-16,3-2-4 0,3 3-12 0,0 0-12 16,8-2-7-16,0-1-5 0,9 0-1 0,2-2 2 15,8 2 0-15,1-2-1 0,8 2-2 16,3-4-2-16,3 3 2 0,-2 1 1 0,6 1-3 16,-5 0 1-16,-1 0-3 0,-2 2 0 0,-5 0-6 15,5-1-12-15,-3 2-18 0,-4 0-34 0,-3 0-37 16,0 1-48-16,-4 2-57 0,0 0-73 15,-2 2-90-15,-5 1-122 0,-3 0-113 0,-8 2 615 0</inkml:trace>
        </inkml:traceGroup>
        <inkml:traceGroup>
          <inkml:annotationXML>
            <emma:emma xmlns:emma="http://www.w3.org/2003/04/emma" version="1.0">
              <emma:interpretation id="{68C08E71-3AD7-46A1-A48E-F6D67AA8E1E9}" emma:medium="tactile" emma:mode="ink">
                <msink:context xmlns:msink="http://schemas.microsoft.com/ink/2010/main" type="inkWord" rotatedBoundingBox="13209,8613 15270,8475 15407,10519 13346,10657"/>
              </emma:interpretation>
              <emma:one-of disjunction-type="recognition" id="oneOf8">
                <emma:interpretation id="interp40" emma:lang="en-IN" emma:confidence="0">
                  <emma:literal>firm</emma:literal>
                </emma:interpretation>
                <emma:interpretation id="interp41" emma:lang="en-IN" emma:confidence="0">
                  <emma:literal>from</emma:literal>
                </emma:interpretation>
                <emma:interpretation id="interp42" emma:lang="en-IN" emma:confidence="0">
                  <emma:literal>form</emma:literal>
                </emma:interpretation>
                <emma:interpretation id="interp43" emma:lang="en-IN" emma:confidence="0">
                  <emma:literal>fun</emma:literal>
                </emma:interpretation>
                <emma:interpretation id="interp44" emma:lang="en-IN" emma:confidence="0">
                  <emma:literal>fum</emma:literal>
                </emma:interpretation>
              </emma:one-of>
            </emma:emma>
          </inkml:annotationXML>
          <inkml:trace contextRef="#ctx0" brushRef="#br0" timeOffset="732288.0045">11719 7730 1232 0,'0'0'321'0,"0"0"-198"0,0 0-104 0,0 0-20 16,0 0 7-16,0 0 5 0,0 0-3 0,0 0-1 15,0 0 0-15,0 0 6 0,0 0 3 16,0 0 6-16,0 0 9 0,116-165 4 0,-107 143 10 16,2-5 0-16,-5-1-1 0,2-3 0 0,-5-3 1 15,4 1 9-15,-5-3 6 0,0 1 12 0,-2-4-4 16,1 4-2-16,-1-1-4 0,0 0-13 15,0 1-1-15,0 2-6 0,-1 1-7 0,1 2-4 16,-3 3-9-16,0 2-7 0,1 3-4 0,-2 7-2 16,2 1-5-16,2 3 2 0,0 4-4 0,0 2 1 15,0 4-4-15,0-1-6 0,0 2-7 16,0 0-21-16,0 0-24 0,-1 6 5 0,1 8 7 16,-1 6 22-16,-1 7 28 0,-2 11 0 0,0 7 0 15,-1 7-2-15,-3 5 1 0,3 5 2 16,-5 6 0-16,-2 5-3 0,0 2 1 0,-3 4 2 15,1 2 2-15,-4 2 0 0,-2 3 0 0,3 1-3 16,-1 4-2-16,1-3 2 0,3-1-1 0,1 1 3 16,1-5 0-16,6 0-1 0,-2-6-1 0,7-5-2 15,1-4-1-15,0-9 2 0,11-5-1 16,1-4 2-16,3-6-4 0,1-5-1 0,4-3 2 16,-1-7 0-16,2-5 2 0,-2-7 1 0,2-6-3 15,-3-8-1-15,-1-3-2 0,2-4 0 0,-3-9 0 16,-3-5-2-16,1-3 1 0,-2-6-8 0,-3-1 7 15,-3-5 2-15,-2-4 1 0,-2-6 2 16,-2 1-6-16,-2-5-5 0,-5 1 1 0,-4-3 4 16,-2 0 2-16,-1-1 3 0,1 1-2 0,-3-2 3 15,-3 1 1-15,2 4 1 0,-2 0-2 16,-1 3 3-16,2 6 2 0,-2 1 6 0,4 3 2 16,-1 1 8-16,-1 4-3 0,2 3 1 0,4 2-2 15,5 1-9-15,-2 3-2 0,8 2-11 0,-1 2-5 16,2 0-4-16,2 0-5 0,4-2 3 15,5 0 4-15,7-1-1 0,-2 0 3 0,2 0 0 16,7 0 1-16,-1 2 3 0,3 1-2 0,1 0 3 16,-2 0-1-16,1 2-2 0,1-1 5 0,1 2 3 15,-3-2 0-15,1 2 2 0,-1 3 0 0,-2-2-3 16,0 2 1-16,-3 1-4 0,-3 2-1 16,-3 2 1-16,-2 2-2 0,-1 2 3 0,-4 0 1 15,-2 0 4-15,0 2 2 0,-2 2 9 0,-1 4 4 16,-3 1 1-16,1 2 3 0,-1 1-5 0,0-1-5 15,0 2 3-15,0 1-6 0,0-2-2 0,-1-3 0 16,-2 0-11-16,2-4-44 0,0-2-83 16,1-3-108-16,0 0-131 0,0 0-95 0,0-7-116 15,0 3-121-15,0 0 678 0</inkml:trace>
          <inkml:trace contextRef="#ctx0" brushRef="#br0" timeOffset="733307.4894">12171 7429 0 0,'0'0'0'0,"0"0"0"15,0 0 0-15,0 0 0 0,0 0 0 0,0 0 0 16,0 0 0-16,0 0 0 0,0 0 0 0,0 0 0 16,0 0 0-16,0 0 0 0,0 0 0 0,0 0 0 15,-39 46 0-15,38-27 0 0,0 0 0 0,1 2 0 16,0-2 0-16,0 2 0 0,0-3 0 16,2-3 0-16,4 1 0 0,0-7 0 0,4 2 0 15,-2-2 0-15,2-3 0 0,4-1 0 0,-1-2 233 16,5-2-32-16,0-1-33 0,3 0-39 0,1-3-31 15,2-4-20-15,1-1-12 0,-3-3-1 0,1 2-1 16,1 0 4-16,-2-4 4 0,-6 1 3 16,-3 1 2-16,-1-1 1 0,-1-2 0 0,-4 1-6 15,1-1-2-15,-4-1-4 0,0 2-5 0,0-2-3 16,-4 2-8-16,0-1-13 0,0 1-9 0,0 1-7 16,0-1-8-16,-3 1-1 0,-1 4-8 15,3-1-6-15,0 5 0 0,-1-1-4 0,1 2-6 16,1 3-18-16,0 0-45 0,0 0-64 0,0 0-32 15,0 1 28-15,0 7 43 0,0 3 70 16,0 0 42-16,3 4-5 0,-2 0 4 0,3 3 0 16,0 0 0-16,-1 1 0 0,-1 2 5 0,2 0 1 15,2 0 6-15,-2 0 5 0,0-2-3 0,1 0 4 16,-1-2 2-16,4-2 1 0,-3 0 8 16,4-3 2-16,-1-2 1 0,1-2-2 0,2-1-1 15,1-3 0-15,1-2-3 0,2-2 5 0,1 0-6 16,0-1-13-16,3-6-21 0,-3-2-26 0,1-2-26 15,-2-1-25-15,1-1-10 0,-5-1-2 0,-2-1 16 16,3 1 21-16,-2-2 22 0,-4 0 20 16,3-1 10-16,-3 1 4 0,1 0 4 0,-2-1 3 15,2 1-6-15,-3 4-1 0,3-1-2 0,-5 2-3 16,1 2 10-16,-3 2 8 0,0 1 12 0,0 1 16 16,0 2 12-16,0 2 7 0,0 1-5 15,0 0-20-15,0 0-28 0,0 0-34 0,0 1-31 16,0 2 11-16,1 3 9 0,-1 2 20 0,3 2 22 15,0 0-7-15,-2 4 2 0,0-1 1 0,2 4 3 16,-1-1 2-16,0 2-1 0,4-3-3 16,-2 1 0-16,1-1-2 0,2 1 3 0,-1-4 4 15,2-1 5-15,3-1 3 0,-3 0 6 0,3-4 3 16,-2-2 1-16,2-1 9 0,-3-3 2 16,1 0 3-16,2 0 5 0,-1-3-1 0,-4-4-7 15,6-4-6-15,-1-1-8 0,-2-1-9 0,1-1 2 16,-1-1 0-16,2 1-1 0,-3-3 3 0,0-1-5 15,0 0-4-15,-3 2 0 0,2-2-1 0,-2 3-4 16,0 0 0-16,-1 2-3 0,0 4-2 16,-3-1-1-16,0 6-4 0,2-1-4 0,-2 4-7 15,-1 1-9-15,0 0-17 0,0 0-16 0,0 0-2 16,0 4 8-16,3 4 17 0,-2 1 22 0,2 2 9 16,-2 1 0-16,3 1 1 0,2-1 0 0,-4 4 0 15,1-2 0-15,4-1 2 0,-2 1 0 16,0-3 0-16,4 0 2 0,0-2 3 0,-2-1 3 15,2-3 5-15,2 0 1 0,-3-2 4 0,3 0 1 16,-1-3-1-16,4 0 6 0,-1 0 0 16,0-2 0-16,4-5-3 0,-3 0-3 0,4-3-1 15,-2 0-1-15,-1-2-1 0,1 0-3 0,-2-1 0 16,-2-1-1-16,-2 1-2 0,2-2 6 0,-4 1-2 16,-1 2-1-16,-1 1 3 0,-2 0-2 15,-2 5 0-15,0 0 6 0,-2 4 2 0,0 2 1 16,0 0 1-16,0 0-13 0,0 0-11 0,0 3-20 15,0 2 0-15,-2 3 3 0,0 2 6 16,0 4 16-16,2 2-4 0,0-1 2 0,0 3-1 16,2 0 0-16,5-2 1 0,5 0 0 0,4 0-2 15,2-3-14-15,4-1-30 0,7-3-80 0,0 0-133 16,3-3-237-16,-6-3-409 0,-7 1 41 0</inkml:trace>
        </inkml:traceGroup>
      </inkml:traceGroup>
    </inkml:traceGroup>
    <inkml:traceGroup>
      <inkml:annotationXML>
        <emma:emma xmlns:emma="http://www.w3.org/2003/04/emma" version="1.0">
          <emma:interpretation id="{1BD7C96A-EE52-4D6F-BD71-E9F7783AAF9E}" emma:medium="tactile" emma:mode="ink">
            <msink:context xmlns:msink="http://schemas.microsoft.com/ink/2010/main" type="paragraph" rotatedBoundingBox="1507,11516 9823,11685 9769,14306 1454,141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2DFB25-89EF-476F-86CE-EC675052ED00}" emma:medium="tactile" emma:mode="ink">
              <msink:context xmlns:msink="http://schemas.microsoft.com/ink/2010/main" type="line" rotatedBoundingBox="1507,11516 9823,11685 9769,14306 1454,14137"/>
            </emma:interpretation>
          </emma:emma>
        </inkml:annotationXML>
        <inkml:traceGroup>
          <inkml:annotationXML>
            <emma:emma xmlns:emma="http://www.w3.org/2003/04/emma" version="1.0">
              <emma:interpretation id="{D250CB70-ADB4-465C-8EC9-2CF0E690F4A5}" emma:medium="tactile" emma:mode="ink">
                <msink:context xmlns:msink="http://schemas.microsoft.com/ink/2010/main" type="inkWord" rotatedBoundingBox="1501,11819 4579,11882 4548,13415 1470,13352"/>
              </emma:interpretation>
              <emma:one-of disjunction-type="recognition" id="oneOf9">
                <emma:interpretation id="interp45" emma:lang="en-IN" emma:confidence="0">
                  <emma:literal>Et</emma:literal>
                </emma:interpretation>
                <emma:interpretation id="interp46" emma:lang="en-IN" emma:confidence="0">
                  <emma:literal>E y</emma:literal>
                </emma:interpretation>
                <emma:interpretation id="interp47" emma:lang="en-IN" emma:confidence="0">
                  <emma:literal>ET</emma:literal>
                </emma:interpretation>
                <emma:interpretation id="interp48" emma:lang="en-IN" emma:confidence="0">
                  <emma:literal>E,</emma:literal>
                </emma:interpretation>
                <emma:interpretation id="interp49" emma:lang="en-IN" emma:confidence="0">
                  <emma:literal>E Y</emma:literal>
                </emma:interpretation>
              </emma:one-of>
            </emma:emma>
          </inkml:annotationXML>
          <inkml:trace contextRef="#ctx0" brushRef="#br0" timeOffset="822496.4505">215 10329 0 0,'0'0'250'0,"0"0"-158"0,0 0-73 0,0 0-21 16,0 0 0-16,0 0 11 0,0 0 9 0,0 0 9 15,0 0 10-15,0 0 11 0,0 0 5 0,0 0 6 16,0 0 12-16,-63 19 8 0,60-12 3 16,-1 2-2-16,-3 2-8 0,3 6-8 0,-5 6-8 15,2 2-5-15,-3 5-4 0,-2 4-5 0,-2 3-4 16,-1 4 3-16,-1 3 5 0,-3 0 8 15,2 2 17-15,-3 0 10 0,3 1 9 0,-1 0-4 0,-3-2-8 16,5 2-11-16,-5-3-13 0,5 2-10 16,0-3-8-16,2-4-6 0,0 4-6 0,1-2-2 15,1 0-3-15,1-1-3 0,0-4-1 0,7-3-4 16,-3-3 2-16,6-3-5 0,1-4-1 16,0-1 0-16,1-1 1 0,9-4 3 0,1 0-1 15,1 0 1-15,2-3-1 0,1 0 1 0,3-3 2 16,4-2 0-16,-2 0-1 0,-1-3-1 0,4 0 2 15,-4-3 0-15,5 0 4 0,-1-3 3 0,1 0 1 16,-1 0 3-16,2 0-4 0,2-4 1 16,0-2-3-16,4 0-3 0,-2-2 0 0,-1 1-6 15,0-2 0-15,-1 0 0 0,0 0-1 0,0 0 2 16,-3 1-2-16,-3-2-1 0,-3 1 1 16,-1 2-3-16,3 0-2 0,-5 0-6 0,0 2-17 15,0-3-18-15,-2 1-27 0,-1 1-21 0,0-2-19 16,0 2-27-16,-2 0-33 0,-4-2-62 0,5 2-105 15,-3-3-134-15,-2 5-218 0,-5 2 414 0</inkml:trace>
          <inkml:trace contextRef="#ctx0" brushRef="#br0" timeOffset="822844.3692">-86 11122 1266 0,'0'0'241'16,"0"0"-170"-16,0 0-130 0,0 0-44 0,0 0-10 16,0 0 40-16,0 0 79 0,0 0 51 0,0 0 26 15,0 0 4-15,0 0-8 0,0 0-9 0,0 0-11 16,180-62-6-16,-148 51-14 0,5 1-7 0,3 1-6 16,-1 0-10-16,0-1-5 0,-1 0-20 0,1 4-58 15,-1-1-93-15,-1 2-169 0,-8 2-314 16,-12-1 3-16</inkml:trace>
          <inkml:trace contextRef="#ctx0" brushRef="#br0" timeOffset="821837.9096">268 10394 0 0,'0'0'0'0,"0"0"0"0,0 0 0 16,0 0 0-16,0 0 0 0,0 0 0 15,0 0 0-15,0 0 0 0,0 0 0 0,0 0 0 16,0 0 0-16,0 0 94 0,-2-72 38 0,4 66 5 16,5 0 0-16,-1 0-9 0,-2 1-8 15,5-1-14-15,-1-1-21 0,0 1-11 0,5-1-7 16,1-1-4-16,3-1 3 0,1 0 5 0,0 0-1 16,7-1-4-16,1 0 0 0,7-2-8 0,-1 0-6 15,4 4-6-15,-2 1-9 0,3-1-10 0,1 4-5 16,1 2-4-16,-3 1-4 0,1 1 1 15,-3 0-4-15,2 3-2 0,-5 3-1 0,2 0-2 16,-3 3 2-16,-3 0-2 0,-1 0 0 0,-1 1 3 16,-3-2-3-16,-1 3 1 0,0-2-3 0,-2 0-2 15,1-1-1-15,-4-2-5 0,-1 1-9 0,-3-1-17 16,1-1-31-16,-3 1-33 0,-5-2-42 16,2 0-48-16,-5 1-33 0,-2-1-52 0,0 2-53 15,0-2-76-15,-1 1 272 0,0-2 126 0</inkml:trace>
          <inkml:trace contextRef="#ctx0" brushRef="#br0" timeOffset="823444.0861">1765 10968 1557 0,'0'0'193'0,"0"0"-145"16,0 0-36-16,0 0-1 0,0 0 4 16,0 0-1-16,0 0-13 0,0 0-17 0,0 0-13 15,0 0 7-15,0 0 14 0,0 0 23 0,0 0 22 16,0 0 11-16,-6-1 11 0,31 0 5 0,1 0-6 16,5-1-8-16,4 0-8 0,3-2-7 0,1 1-5 15,2-3-4-15,-1 2-5 0,5-1-5 16,-1 0-4-16,-3 1-3 0,0-1-1 0,-2-1-2 15,-2 2 1-15,-5 1-2 0,3-1 2 0,-4 2 2 16,2 0-3-16,-4-1 2 0,-1 0-4 0,-4 1-5 16,-3 0-6-16,1 1-9 0,-5-2-13 0,-3 1-19 15,-2-1-20-15,-3 2-24 0,1-1-22 16,-5-1-30-16,4 0-54 0,-2 2-89 0,1-2-131 16,-5 0-218-16,3 0 336 0</inkml:trace>
          <inkml:trace contextRef="#ctx0" brushRef="#br0" timeOffset="824084.0728">2325 10734 88 0,'0'0'232'0,"0"0"-126"15,0 0-55-15,0 0 22 0,0 0 42 0,0 0 42 16,0 0 23-16,0 0-3 0,0 0-9 0,0 0-14 16,0 0-2-16,0 0-2 0,0 0-7 0,-85-63-5 15,78 61-11-15,3-1-16 0,-4 0-14 0,5 0-18 16,-1 1-15-16,0 2-10 0,0 0-10 15,4 0-10-15,-1-1-8 0,1 1-7 0,0 0-7 16,0 0-5-16,0 0-4 0,0 0-5 0,0 0-5 16,0 0-5-16,0 0-7 0,0 0 2 0,0 4 5 15,0 1 4-15,1 0 6 0,4 2 2 16,1 1-1-16,0-2 1 0,2 2 1 0,2-1 0 16,-3-1 2-16,3 2-1 0,2-1-2 0,-1 2 1 15,1-2 0-15,0 2 1 0,-1 0 1 16,5 0 1-16,-1 0-4 0,1 1 2 0,0-3 1 15,4 1-2-15,-3-1 6 0,5 0-5 0,-3 2 2 16,5-1-1-16,0-1-2 0,1 2 4 16,-2-1 1-16,0-2 0 0,3 3 1 0,-2-2 0 0,0-1 0 15,-1 0-1-15,2 0 1 0,-3-2-1 16,2 0-1-16,-4 1 2 0,0 0-2 0,-4-1 0 16,0-1 0-16,-1 2-2 0,-3-2-2 0,-3 0 4 15,1-2 2-15,-6 1 0 0,0-1 5 0,-2-1-2 16,-2 0 10-16,0 2 12 0,0-2 15 0,0 3 10 15,-4 0-5-15,-2 3-11 0,-9 5-14 16,-7 4-11-16,-4 5-5 0,-7 9-3 0,-8 0-1 16,-5 6-3-16,-5 3-2 0,-1 6 0 0,-2 1-1 15,2 5-2-15,-2 0-3 0,4-1-6 16,5-2-14-16,4 0-15 0,5-4-28 0,7-2-33 16,8-4-40-16,9-1-58 0,11-2-93 0,2-1-236 15,10-11-484-15,-3-5 245 0</inkml:trace>
        </inkml:traceGroup>
        <inkml:traceGroup>
          <inkml:annotationXML>
            <emma:emma xmlns:emma="http://www.w3.org/2003/04/emma" version="1.0">
              <emma:interpretation id="{6602AE5C-1029-4414-913C-5DF601C2B92B}" emma:medium="tactile" emma:mode="ink">
                <msink:context xmlns:msink="http://schemas.microsoft.com/ink/2010/main" type="inkWord" rotatedBoundingBox="6004,11608 9823,11685 9769,14306 5951,14229"/>
              </emma:interpretation>
              <emma:one-of disjunction-type="recognition" id="oneOf10">
                <emma:interpretation id="interp50" emma:lang="en-IN" emma:confidence="0">
                  <emma:literal>Pricing.</emma:literal>
                </emma:interpretation>
                <emma:interpretation id="interp51" emma:lang="en-IN" emma:confidence="0">
                  <emma:literal>Pricing,</emma:literal>
                </emma:interpretation>
                <emma:interpretation id="interp52" emma:lang="en-IN" emma:confidence="0">
                  <emma:literal>Pricing</emma:literal>
                </emma:interpretation>
                <emma:interpretation id="interp53" emma:lang="en-IN" emma:confidence="0">
                  <emma:literal>Piking.</emma:literal>
                </emma:interpretation>
                <emma:interpretation id="interp54" emma:lang="en-IN" emma:confidence="0">
                  <emma:literal>Pricing"</emma:literal>
                </emma:interpretation>
              </emma:one-of>
            </emma:emma>
          </inkml:annotationXML>
          <inkml:trace contextRef="#ctx0" brushRef="#br0" timeOffset="838617.7484">4708 10388 0 0,'0'0'0'16,"0"0"0"-16,0 0 0 0,0 0 0 0,0 0 0 16,0 0 0-16,0 0 0 0,0 0 0 15,0 0 0-15,0 0 0 0,0 0 0 0,0 0 0 16,64-80 0-16,-64 77 0 0,2 3 4 0,-1-1 160 16,-1 1-29-16,0 0-39 0,3 0-35 0,-3 0-41 15,0 0-33-15,1 0 21 0,0 4 23 16,1 5 37-16,0 3 31 0,-2 5-19 0,0 6-15 15,0 3-12-15,-4 9-11 0,-1 2-5 0,-4 5-4 16,1 3-6-16,-4 5 0 0,-1 1-2 0,0 3 4 16,-4-1 2-16,-1 2 3 0,2-2 3 15,-1 1-2-15,-1-2 6 0,3-1 0 0,-1-4-4 16,3-6 0-16,0-1-10 0,3-3-8 0,-1-3-5 16,3 0-7-16,2-6 0 0,0-4-3 15,0-4-3-15,2-4-4 0,1-4-7 0,0-2-20 16,1-4-34-16,0-1-67 0,1-2-90 0,1-3-103 15,0 0-113-15,0 0 194 0,0 0 243 0</inkml:trace>
          <inkml:trace contextRef="#ctx0" brushRef="#br0" timeOffset="839084.1828">4325 10360 674 0,'0'0'118'0,"0"0"-63"0,0 0-36 16,0 0-24-16,0 0-3 0,0 0-3 0,-19-168 2 16,32 144 10-16,3 2 9 0,3 0 12 0,4-2 17 15,0 2 13-15,5 2 6 0,0 0 2 16,4 1-6-16,2 2-11 0,0 1-11 0,5 3-11 15,4 2-10-15,-1 4-8 0,3 1-5 0,-3 3-3 16,1 1-2-16,-2 2 0 0,0 0 1 0,-1 4-2 16,-1 3 1-16,0 2 1 0,-4 3 3 15,1 1 2-15,-3 0 1 0,-1 4-1 0,-5 2 1 16,-1 1 1-16,-5 2 2 0,-2 2 5 0,-4 2 2 16,-2 2 5-16,-5 0 6 0,-4 2-1 0,-4 3 3 15,0 2 2-15,-8-1-4 0,-7 3 2 0,-1-1 2 16,-4 0-2-16,-4-3 2 0,-3-1 1 15,-1-1 0-15,-4 0 0 0,1-1-2 0,0-4-2 16,0 2-5-16,3-6-4 0,0 0-3 0,4-1-5 16,-2-3-4-16,5 0-11 0,0-4-27 0,3 3-42 15,-1-3-64-15,3 1-68 0,2-2-64 16,0-2-58-16,2 2-54 0,1-1 263 0,6-4 124 16,0-2 0-16</inkml:trace>
          <inkml:trace contextRef="#ctx0" brushRef="#br0" timeOffset="839779.7097">4779 11244 152 0,'0'0'183'0,"0"0"-248"0,0 0-37 0,0 0 33 15,0 0 36-15,0 0 95 0,0 0 35 0,0 0 21 16,0 0 24-16,0 0 14 0,0 0 4 0,0 0 5 15,152-90-1-15,-131 72-12 0,3 0-13 16,-2-1-31-16,-1 1-26 0,2-2-27 0,0 0-21 16,-3 0-4-16,0-3-7 0,-1 2-4 0,-2 1 4 15,-2-1-4-15,-3 0 1 0,-3 0 1 16,2 0 2-16,-3 4-4 0,-1-2-1 0,-1 1-1 16,0 2-4-16,-2 1-2 0,0-2-3 0,-1 2-4 15,-2 2-2-15,0 2 1 0,-1 1 0 0,0 3-2 16,0 2-3-16,0 1-8 0,-1 1-5 15,0 1-5-15,-2 1-4 0,0 1-5 0,-1 0-11 16,1 0-12-16,2 0-14 0,-3 3-3 0,1 3 8 16,-1 0 10-16,3 1 18 0,1 4 9 15,-1-1 3-15,1 3 7 0,0 1 2 0,0 1 0 16,0 0 2-16,0 2-1 0,0 0-4 0,1 1 8 16,2 0-1-16,2 0 3 0,-1 1 7 0,0 1-6 15,0-1 4-15,2 1-2 0,-5-3-4 0,4 1 8 16,-2 2-2-16,-2-2 2 0,2-3 1 0,-2 0 0 15,1 0-1-15,-2-3 2 0,0 0 0 16,0-2-1-16,0-2 0 0,1 2-1 0,-1-3-4 16,3 1 2-16,-1-2 1 0,2 0 2 0,-1 0 7 15,4 0 0-15,-2-3 4 0,3 0 2 0,-1-3 3 16,4 0 1-16,1 0-2 0,1 0-2 16,0-7 1-16,4-3 1 0,3 0 1 0,-2-4-3 15,7-2-1-15,-4-2-7 0,0-1-3 0,2-2-3 16,0-2-6-16,0 1 2 0,-3-4-5 15,1 2 0-15,-2 1 4 0,-3 0-1 0,0 0 5 16,-2 3 5-16,-3 2 1 0,-2 0 6 0,0 3 0 16,-5 2 5-16,2 1 1 0,-4 3 3 0,0 0 4 15,-2 1 4-15,2 4 7 0,-2 2 6 0,0 0 0 16,0 2-9-16,0 0-11 0,0 0-23 16,0 0-21-16,0 0-12 0,0 4-10 0,0 2 5 15,-4 2 9-15,2 2 8 0,-4 4 7 0,1 0 5 16,-2 3 4-16,5 0-2 0,-2-1 2 15,0 1-2-15,2 0-2 0,1-1-1 0,1 0-4 16,0-3-10-16,0-2-19 0,0 1-28 0,5-4-68 16,2 0-99-16,-2-2-139 0,2 0-200 0,-6-5 394 15</inkml:trace>
          <inkml:trace contextRef="#ctx0" brushRef="#br0" timeOffset="839961.409">5722 10515 1342 0,'0'0'146'0,"0"0"-77"0,0 0-50 15,0 0-19-15,0 0-15 0,0 0-15 16,0 0-18-16,0 0-39 0,0 0-75 0,0 0-94 16,0 0-118-16,0 0-108 0,0 0 360 0,-101-59 122 15,101 65 0-15,0-1 0 0</inkml:trace>
          <inkml:trace contextRef="#ctx0" brushRef="#br0" timeOffset="840496.7951">6025 10724 0 0,'0'0'0'16,"0"0"0"-16,0 0 0 0,0 0 0 0,0 0 0 15,0 0 188-15,0 0 25 0,0 0-24 0,0 0-26 16,0 0-28-16,0 0-29 0,0 0-18 16,0 0-20-16,-22-40-8 0,12 40-1 0,0 4-7 15,-3 3-8-15,-3 2-8 0,0 3-15 0,-2 4-8 16,-1-1-4-16,3 4-4 0,-3 3-3 16,2-1-1-16,2 1-3 0,2 3-1 0,-1-2 3 15,4 2 2-15,2 1-3 0,0-2 0 0,5-2-4 16,-1-2-2-16,4 1 1 0,0-3 1 0,0-2 0 15,7-4 5-15,1 0 4 0,2-5 7 16,4 1 9-16,1-2 3 0,2-2 3 0,0-2-2 16,6-2-3-16,3 0-3 0,-1 0-5 0,2-5-5 15,1-2-3-15,-1-2-3 0,1 0 0 0,-1-3 4 16,-2-1 1-16,0-1 4 0,-4-2 1 0,-2-3 1 16,1 3 5-16,-1-1 0 0,-3-3 2 15,0 0 3-15,-1 1-6 0,-1-2 1 0,-2 2 1 16,0-1-2-16,-3 2 3 0,0 4-1 0,-5-1-2 15,1 3 3-15,-1 1 1 0,-2 3 3 0,-2 4 7 16,0-1 5-16,0 4 1 0,0 1-2 16,0 0-9-16,0 0-13 0,0 0-16 0,0 0-18 15,0 6-8-15,0 1-4 0,-4 4 7 0,-2 3 10 16,2 1 7-16,0 2 5 0,-1 1-2 0,2 2 2 16,3-2-3-16,0-1-2 0,0 0-4 15,0-2-7-15,0-3-4 0,7 0-12 0,1-3-19 16,3-2-17-16,2-4-56 0,0-2-76 0,4-1-89 15,1 0-152-15,-2-4-149 0,-8-1 551 0</inkml:trace>
          <inkml:trace contextRef="#ctx0" brushRef="#br0" timeOffset="840631.0084">6540 10582 0 0,'0'0'37'0,"0"0"125"0,0 0-61 0,0 0-36 16,0 0-23-16,0 0-22 0,0 0-22 0,0 0-28 15,0 0-58-15,0 0-99 0,0 0 67 0,0 0 120 16,0 0 0-16</inkml:trace>
          <inkml:trace contextRef="#ctx0" brushRef="#br0" timeOffset="842525.8251">6258 10508 0 0,'0'0'0'0,"0"0"0"15,0 0 0-15,0 0 0 0,0 0 0 0,0 0 0 16,0 0 0-16,0 0 0 0,0 0 0 0,0 0 0 16,0 0 0-16,0 0 0 0,0 0 0 15,0 0 36-15,-15-48 111 0,15 48-45 0,0 0-55 16,0 0-52-16,0 0-47 0,0 0-31 0,0 0-10 15,0 0 23-15,0 4 53 0,0-1 50 16,0 1 41-16,2 1 2 0,-2-1-19 0,0-1-24 16,0-1-4-16,0-2 29 0,2 0 36 0,-2 0 59 15,2 0 53-15,-1 0 25 0,3-2-7 16,-3-4-29-16,5-4-50 0,0-4-44 0,-2-2-26 16,4 0-17-16,-5-2-9 0,1-2-5 0,-3 6 1 15,-1-1-1-15,0 1-1 0,0 4-6 0,-4 2-15 16,0 3-23-16,-4 2-34 0,0 3-40 15,-1 0-27-15,-4 8-11 0,-5 6 12 0,-1 5 16 16,3 4 10-16,-4 8-20 0,1-1-60 0,6 2-107 16,0 3-162-16,6-9-183 0,1-10 599 0</inkml:trace>
          <inkml:trace contextRef="#ctx0" brushRef="#br0" timeOffset="841764.47">6592 10803 0 0,'0'0'0'16,"0"0"0"-16,0 0 0 0,0 0 0 0,0 0 0 15,0 0 0-15,0 0 0 0,0 0 0 0,0 0 0 16,0 0 0-16,0 0 0 0,0 0 0 0,0 0 0 16,79 39 0-16,-79-24 0 0,0 1 0 15,0 2 0-15,0-1 0 0,0 2 1 0,-3 0 49 0,-2 0-6 16,2-2 1-16,-3 1-6 0,2-3-4 15,1 2-1-15,-4-5-9 0,4 1 10 0,2-4 37 16,0-3 39-16,1-3 27 0,0-2 14 0,0-1-13 16,0 0-5-16,0 0 11 0,0 0-14 0,1-4-21 15,2-5-31-15,5-3-33 0,-3-1-9 16,6-4-6-16,-3-2-5 0,0 3-5 0,3-4-4 16,-1-1-3-16,-1 1-3 0,0-1 0 0,2 1-5 15,1 0-5-15,-3 4-3 0,-1 1-1 16,3 1-6-16,-3 4-2 0,0 3-1 0,1-1-7 15,-5 4-2-15,6 1-3 0,-8 1-1 0,6 2-2 16,-5 0 3-16,3 0 7 0,-1 5 4 16,-1 4 11-16,1 1 6 0,2 3 7 0,-2 2 0 15,2 4 0-15,-4 0-4 0,5-1-3 0,-6 1-2 16,5-1-2-16,0-2 0 0,0 1-1 0,-1-4-2 16,5 0 4-16,0-1-3 0,-1-1-2 0,4 0 1 15,-1-5-5-15,5 0-2 0,-2-3-2 16,7-2-6-16,-6-1-14 0,6 0-15 0,-6 0-18 15,5 0-8-15,-5-4 7 0,6-1 6 0,-6-1 17 16,6-1 13-16,-5-1 13 0,3-1 12 0,-5-2 9 16,3-1 3-16,0 0 1 0,-3-2 3 0,1-3 4 15,1 1 0-15,-4-2 6 0,1-3 0 16,-2 2-2-16,0-2 0 0,-1 0-2 0,-3 0-1 16,-1 0 1-16,3 1-2 0,-5 1 2 0,1 3 2 15,-5 2 4-15,0 1 6 0,-2 2 1 0,0 4 7 16,0 1 1-16,0 2-2 0,-4 1-2 15,-1 1-24-15,-3 2-18 0,-2 0-19 0,0 3-11 16,-2 3 5-16,-4 4 9 0,1 2 8 0,-1 2 4 16,0 1 4-16,-2 0 2 0,1-2-1 15,3 2 2-15,2-3-4 0,4-1-3 0,2-1-5 16,1-2-5-16,3-2-5 0,0 0 0 0,2-4 0 16,0 2 6-16,4-2 14 0,1 0 11 0,1-2 14 15,2 0 8-15,3 0 2 0,2-5-2 16,-1 0-6-16,1-1-1 0,0-2-7 0,-4 1-1 15,3 1-4-15,-2-2-4 0,0 2 2 0,-3 0-3 16,0 1-1-16,-2 2-3 0,-1 3-7 16,-1-3-8-16,-2 3-15 0,1 0-8 0,-1 0-1 0,2 0 11 15,-2 6 19-15,2 0 17 0,-2 5 9 0,-1 3 3 16,1 2-5-16,-1 5-2 0,0 3-7 16,0 6-3-16,0 2-2 0,0 6-1 0,0 1 2 15,0 6 0-15,-1 4 0 0,0 3 0 16,-3 4 0-16,0 9-7 0,2 4-5 0,-2 1-3 15,-2 3 1-15,3 0 6 0,-4 3 6 0,0 5 2 16,1 1 5-16,-2 1-4 0,-4 4-4 0,1-2-5 16,-1-1-15-16,-2-4 2 0,-2-5 0 0,2-7 4 15,-9-9 7-15,3-10 4 0,-3-7 7 16,-3-8 8-16,1-7 10 0,1-8 6 0,1-4 6 16,-1-6 4-16,0-3 5 0,-2-6 5 0,1 0 0 15,-1-11 1-15,0-5-11 0,1-6-6 16,0-8-9-16,3-1-4 0,1-3 0 0,1-3-1 15,1-3 3-15,6 1-1 0,-2-7 4 0,3 0-1 16,5-5-4-16,3-3-6 0,4-2-8 0,0-4-8 16,11 0-7-16,5-5-3 0,8 1-7 0,3 0-5 15,6 2-2-15,10 5-6 0,-1 2 1 16,5 9 0-16,0 7 2 0,4 7 9 0,0 8 10 16,-2 2 14-16,2 7 11 0,-2 3 2 0,0 8-3 15,-7 2-8-15,-1 2-9 0,-3 6-4 0,-2 5-6 16,-6 2-4-16,-4 0-3 0,0 3-5 0,-6 0-4 15,-1 2-13-15,-6 0-21 0,1-1-33 16,-2 1-80-16,-6-4-141 0,1-2-181 0,-6-4 474 0</inkml:trace>
          <inkml:trace contextRef="#ctx0" brushRef="#br0" timeOffset="875982.94">8063 10822 0 0,'0'0'0'0,"0"0"0"0,0 0 0 15,0 0 0-15,0 0 0 0,0 0 0 0,0 0 0 16,0 0 0-16,0 0 0 0,0 0 0 0,0 0 0 16,0 0 0-16,20-54 0 0,-20 52 0 0,1 2 27 15,-1 0 121-15,0 0-18 0,0 0-31 0,0 0-39 16,0 0-28-16,0 0-26 0,0 0-11 15,0 0-7-15,0 2 7 0,0 0 7 0,0-1 13 16,2 2 11-16,-1-1 6 0,0-1 23 0,1-1 23 16,2 0 23-16,0 0 18 0,-2 0 8 0,0 0 5 15,2-1 2-15,0-3 1 0,-2-2-18 0,0-1-16 16,-1-2-25-16,-1 1-26 0,0-2-19 16,0-1-22-16,-3 2-23 0,-1 1-27 0,-4 4-46 15,2-1-55-15,-2 5-69 0,-2 0-91 0,5 0-114 16,-5 5-110-16,8 1 445 0,-1 0 81 0</inkml:trace>
        </inkml:traceGroup>
      </inkml:traceGroup>
    </inkml:traceGroup>
    <inkml:traceGroup>
      <inkml:annotationXML>
        <emma:emma xmlns:emma="http://www.w3.org/2003/04/emma" version="1.0">
          <emma:interpretation id="{CAAE1E19-8F6C-4571-A1C4-64F261BCCAFB}" emma:medium="tactile" emma:mode="ink">
            <msink:context xmlns:msink="http://schemas.microsoft.com/ink/2010/main" type="paragraph" rotatedBoundingBox="5689,13030 19166,13162 19143,15418 5667,1528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F666214-0BF6-410E-995D-F21EBBEE9EDD}" emma:medium="tactile" emma:mode="ink">
              <msink:context xmlns:msink="http://schemas.microsoft.com/ink/2010/main" type="line" rotatedBoundingBox="5689,13030 19165,13162 19143,15418 5667,15286"/>
            </emma:interpretation>
          </emma:emma>
        </inkml:annotationXML>
        <inkml:traceGroup>
          <inkml:annotationXML>
            <emma:emma xmlns:emma="http://www.w3.org/2003/04/emma" version="1.0">
              <emma:interpretation id="{D7471BF9-70D9-42D5-B53E-4D3E9B021A3A}" emma:medium="tactile" emma:mode="ink">
                <msink:context xmlns:msink="http://schemas.microsoft.com/ink/2010/main" type="inkWord" rotatedBoundingBox="5688,13153 9493,13190 9473,15235 5668,15198"/>
              </emma:interpretation>
              <emma:one-of disjunction-type="recognition" id="oneOf11">
                <emma:interpretation id="interp55" emma:lang="en-IN" emma:confidence="0">
                  <emma:literal>Inflation</emma:literal>
                </emma:interpretation>
                <emma:interpretation id="interp56" emma:lang="en-IN" emma:confidence="0">
                  <emma:literal>Inflations</emma:literal>
                </emma:interpretation>
                <emma:interpretation id="interp57" emma:lang="en-IN" emma:confidence="0">
                  <emma:literal>Imitation</emma:literal>
                </emma:interpretation>
                <emma:interpretation id="interp58" emma:lang="en-IN" emma:confidence="0">
                  <emma:literal>Infraction</emma:literal>
                </emma:interpretation>
                <emma:interpretation id="interp59" emma:lang="en-IN" emma:confidence="0">
                  <emma:literal>Inflator</emma:literal>
                </emma:interpretation>
              </emma:one-of>
            </emma:emma>
          </inkml:annotationXML>
          <inkml:trace contextRef="#ctx0" brushRef="#br0" timeOffset="845881.6097">4676 12017 0 0,'0'0'0'0,"0"0"0"0,0 0 0 16,0 0 0-16,0 0 0 0,0 0 0 0,0 0 0 16,0 0 0-16,0 0 0 0,0 0 0 0,0 0 0 15,-156 95 0-15,137-91 0 0,3 1 0 16,0-4 0-16,2-1 10 0,0 0 113 0,1 0-4 16,1-6-8-16,1-2-17 0,3-4-22 0,1-3-26 15,2-3-19-15,1-1-11 0,4-5-6 16,0 0 0-16,0-3 0 0,0 0 6 0,4 2 6 15,1-1 4-15,2 1 5 0,1 1-2 0,-1 2-1 16,3 2-5-16,-3 3-4 0,1 2 5 0,0 1 0 16,-2 2-5-16,0 3-6 0,0 2-17 15,-1 2-7-15,-2 2-4 0,1 1-1 0,-3 2 8 16,0 0 10-16,3 0 15 0,-2 7 10 0,3 3-2 16,-4 4-5-16,3 4-5 0,0 4-4 0,-2 6 1 15,0 5-1-15,-2 7-1 0,0 0 0 0,0 3-3 16,0 1 1-16,-2 3 0 0,-2-1 0 15,-3 1-2-15,-2 2 3 0,-1-2 2 0,-3 3 3 16,-2-5 1-16,-4 2-3 0,-5-3 4 0,-1-1 2 16,-2-1 10-16,-3-4 10 0,1-4 4 0,-1-3 7 15,1-4 1-15,1-5 8 0,2-4 5 0,5-5 3 16,-2-2 6-16,4-4-2 0,-1-4-1 16,5-3-1-16,2 0-6 0,0 0-5 0,1-6-14 15,2-1-14-15,2-4-16 0,-1-2-18 0,2-1-7 16,2 0-7-16,1-1-7 0,0 0 1 15,1 0-1-15,0-1-1 0,3 2 3 0,0 1 2 16,0 0 3-16,3 3-2 0,0 2-1 0,1 2-9 16,-2 2-12-16,0 2-5 0,2 1-4 0,1 1 5 15,-1 0 15-15,3 6 8 0,-2 1 11 16,1 5 9-16,0 0 0 0,0 4 4 0,2 0 3 16,-3 2-1-16,2 0 3 0,-1 0-1 0,1-2 0 15,-4-1-1-15,5-2 1 0,-3-1-3 0,-1-3 0 16,3-3-1-16,-2-1-1 0,2-4 7 0,0-1 8 15,1 0 10-15,2 0 6 0,3-1 1 16,-3-8-1-16,6-2-4 0,-1-2-4 0,1-4-2 16,3-1-4-16,0-2-3 0,0-1-2 0,1 0-2 15,-2-1 0-15,3 0-2 0,-3 0-1 0,1 1-2 16,-2-1-1-16,2 2-3 0,1 2-1 16,0 1-1-16,1 2-2 0,-3 1 1 0,2 1-1 15,-1 3-2-15,0 4-2 0,-3 1-3 0,0 4 0 16,-2 1-4-16,-4 0-1 0,2 6-6 0,-5 2-1 15,2 3 3-15,-4 2 1 0,-1 4 8 16,-3-1 7-16,0 3 3 0,-1 1 3 0,0 1 1 16,-1-2 1-16,-6-1 2 0,4-2 4 0,-3 0 2 15,-1-3 2-15,3-2 3 0,1-5-2 16,-1-1 2-16,3-2 5 0,1-2 6 0,0-1 3 16,0 0-1-16,0 0-6 0,1-4-12 0,5-1-9 15,-1-6-4-15,4-2-4 0,2-3 0 0,3-2-1 16,-1 0 3-16,2-2 0 0,0 0 2 0,-2 1 2 15,0 0 1-15,3-1 0 0,-2 1-1 0,-2 0-1 16,1 4-4-16,1 1-3 0,-4 1-3 16,4 3-4-16,-3 4-4 0,-1 2-4 0,0 1-1 15,0 3 2-15,-3 0 10 0,0 3 11 0,1 7 8 16,-3 0 5-16,2 5-1 0,0 1-4 0,-5 2-2 16,2 1 1-16,-1 1-1 0,1-1-1 15,-3 0 0-15,3-1-3 0,-1-1 1 0,1-2 0 16,-1-5-5-16,2-1 0 0,2-2-3 0,1-4 1 15,0 0 5-15,3-3 6 0,2 0 5 16,2 0 4-16,2-7-2 0,2-2 1 0,2-2-4 16,0 0-1-16,0-4 2 0,-1-2-3 0,2-1 4 15,-8-1-2-15,1-3 1 0,0-1 4 0,-2-3-3 16,2-4 0-16,-4-1 0 0,2-3-2 16,-1-5 1-16,2-1-1 0,-1-2-1 0,-1-2-4 15,0 0 0-15,0 0 0 0,2 0-1 0,-5-1 3 16,3 2-3-16,-3 3 0 0,1 4 0 15,-3 6 4-15,-2 5 0 0,-2 5 4 0,-2 7 6 16,-1 4 1-16,0 4 5 0,0 3-4 0,0 2-16 16,0 0-30-16,0 3-49 0,-1 5 0 0,-1 7 10 15,-2 8 26-15,0 6 43 0,-1 12-1 0,-2 6 0 16,-2 7 1-16,-2 6 0 0,0 6 0 0,-1 4 2 16,-1 5-5-16,-1 5 1 0,0 1 3 15,-1 4-1-15,-2 1 5 0,-2 6-5 0,3 0-3 16,-3 3 0-16,-1-2 1 0,1-5 17 0,-1-5 14 15,2-7 4-15,1-6-5 0,0-6-13 0,5-7-8 16,3-9-1-16,3-8 3 0,4-8-4 16,2-8-6-16,0-5-9 0,7-7-3 0,3-5 2 15,2-5 8-15,2-2 7 0,6-6 0 0,2-9 4 16,1-10-1-16,1-4-1 0,3-6 2 16,-5-4-8-16,-1 1-6 0,-1-5-4 0,-4 0-2 15,-8-3 2-15,-3-1 3 0,-3-1 1 0,-2 0 1 16,-3 1 0-16,-8-2 2 0,-2 2 2 0,-2 1-2 15,-1-3 3-15,-2 10 0 0,1 1 4 16,0 5 4-16,-1 6 2 0,-2 5 0 0,3 4-1 16,-4 5-4-16,3 2-2 0,-1 4-5 0,3 2-6 15,-2 2-5-15,2 2-1 0,3 1-1 0,2 0 3 16,3 0 9-16,3 0 1 0,2 0 3 0,3 0-10 16,0-2-15-16,0-1-11 0,8-3-1 0,4-1 6 15,3-5 7-15,6-4 14 0,6-4 3 16,3-4 0-16,5-1 11 0,-2-2-8 0,5-1-1 15,-3-2 2-15,-1-1-2 0,3 2 3 0,-1-4 2 16,-4-3 1-16,0-3-2 0,-1 1 3 0,-6-3-1 16,2 0-1-16,-1 3 3 0,-3-1-4 15,-3 2-1-15,2 1 1 0,-4-2 2 0,1 5-1 16,-2-2 2-16,-3 4 2 0,-5 0-2 0,-2 4 2 16,-2-2 1-16,0 4 0 0,-5 1 0 15,0 5 1-15,0 1 1 0,0 5 1 0,0 3 6 16,0 2-2-16,-4 3-5 0,0 2-11 0,-1 3-20 15,-2 0-17-15,-1 5-9 0,-4 7-3 16,-1 6 6-16,-5 10 15 0,-1 6 12 0,3 8 8 16,-2 4 12-16,-1 4-1 0,3 5 5 0,0 0 3 15,1-1 1-15,2 3 3 0,0-2-1 0,5-2-3 16,-2-2-4-16,6-1-1 0,0-8-3 0,0-4-1 16,4-5 0-16,0-3-4 0,2-4-6 15,5 0-1-15,2-5-6 0,3-4-2 0,2-2-5 16,3-3-8-16,1-4-15 0,5-4-27 0,2-4-58 15,3 0-77-15,4-4-105 0,1-4-150 0,0-2-163 16,-10 2 234-16,-6 2 389 0</inkml:trace>
          <inkml:trace contextRef="#ctx0" brushRef="#br0" timeOffset="847427.6942">6098 12178 0 0,'0'0'0'16,"0"0"0"-16,0 0 23 0,0 0 150 0,0 0 20 15,0 0-1-15,0 0 0 0,0 0-21 0,0 0-36 16,0 0-25-16,0 0-26 0,0 0-19 16,0 0-9-16,-158-66-6 0,135 82-3 0,-2 2 1 15,-1 0 0-15,1 4-4 0,0 2-5 0,0 2-5 16,1 1-6-16,3-1-4 0,2-3-5 0,2-2-5 16,3-2-6-16,5-1-4 0,2-4-5 0,3-3-10 15,4-2-13-15,0-3-11 0,4-3-4 16,3 0 0-16,6-3 7 0,1 0 15 0,0-3 7 15,5-5 11-15,1-2 6 0,2-4-1 0,0 1 2 16,1-3-2-16,0 2 1 0,-5 0-1 0,0 1-1 16,-3 3-3-16,1 1-1 0,-4 1-2 0,-2 4-3 15,-4 1-2-15,1 1-1 0,-2 2 2 16,-3 0 5-16,3 0 7 0,-2 2 9 0,1 2 6 16,-3 2 3-16,3 2-1 0,-1 0-3 0,1 3-4 15,-1 1-5-15,2 0-6 0,0 0-6 16,2-1-2-16,0-2-3 0,2-2-1 0,2-2 5 15,2 0 1-15,2-2 0 0,2-3 5 0,1 0 0 16,5 0 0-16,-2-3-3 0,4-3-1 0,1-1-3 16,1-2-4-16,-2-1-4 0,-2-3-7 15,3 1 0-15,-2-4 0 0,-2 0 4 0,-1-5 3 16,1-5 5-16,-6 1 3 0,5-3 4 0,-4-2 3 16,-1-1 1-16,0-4 4 0,-1-1 0 15,1-2 1-15,-5 0-1 0,1-4-2 0,0 2 3 16,-4-2-1-16,3 0 0 0,-6 1 0 0,4-1-3 15,-6 2 2-15,5 0 0 0,-5 3 0 0,-2 6 1 16,0 4 1-16,2 5 2 0,-3 6 5 0,0 3 9 16,0 6 14-16,0 4 7 0,0 1-7 15,-4 2-27-15,3 0-49 0,-2 5-15 0,-5 7-7 16,1 9 16-16,-2 5 34 0,-2 10 8 0,2 6 8 16,-2 3 5-16,2 4 4 0,-1 0 2 0,5 4 4 15,-3-2 1-15,5 2 0 0,-2 0 1 0,1-3-6 16,1-1-3-16,2-2-5 0,1-2-7 15,0-6 3-15,0-4-3 0,3-4-3 0,6-7 2 16,-1-4-6-16,0-3-1 0,4-5-1 0,2-3-4 16,-2-4 1-16,1-1-3 0,2-2 5 15,-1-2 1-15,4 0 2 0,-3-8 2 0,2 0-1 16,-2-2-1-16,2-5 1 0,-1 1 1 0,2-3 1 16,-3-2 0-16,-1-3-4 0,2-6-3 0,-1 2 1 15,-3-2 1-15,-1-1 3 0,1 0 4 16,-1-2-2-16,-1 4 0 0,-4-1 2 0,3 1-1 15,-2 2 1-15,-2 3 2 0,-1 4 0 0,0 2-1 16,-1 7 3-16,0 1 1 0,-3 5-2 0,0 2 1 16,0 1-2-16,0 0-16 0,0 0-16 15,0 6-1-15,-4 3 1 0,-2 8 18 0,2 4 15 0,-4 5-1 16,3 2 4-16,-6 3-3 0,4 0 7 16,1 2 0-16,-4 1 0 0,6-3-4 0,-1 0 1 15,1-3-4-15,3-2-2 0,1-5-2 0,0-4-6 16,1-3-2-16,6-4 0 0,-2-1 1 0,4-5-1 15,1 0-3-15,2-2-3 0,1-2-1 16,1 0-1-16,3-6-3 0,-2-2-1 0,4-3-4 16,1-2-2-16,-6 0-2 0,5-4-1 0,0-1 0 15,-4-4 4-15,4 1 2 0,-5-1 6 16,2-1 5-16,-2 0 1 0,-1 3 5 0,-2-1 3 16,1 1-1-16,-3 2 5 0,1 1 3 0,-4 2 1 15,1 1 6-15,-4 2-1 0,1 3 0 0,0 2 7 16,-4 3 4-16,0 2 11 0,0 2 5 15,0 0 2-15,0 0-14 0,0 0-16 0,-3 5-7 16,-2 2-10-16,1 6 7 0,-4 4 3 0,2 2 1 16,-3 4 2-16,1 3 2 0,1-1 2 0,-1 2 1 15,2 2 1-15,-1 0-3 0,1-1 0 16,5-3-2-16,0-2-2 0,1-6-4 0,0-3-4 16,0-1-1-16,4-3-1 0,5-4 3 0,-1 3 4 15,0-5 3-15,4-2 2 0,0-1 1 0,0-1 1 16,-2 0 0-16,2-1 1 0,-3-5 4 0,1-3 4 15,-5 3 3-15,3-4 4 0,-7 0 2 16,2-2-4-16,-2-2-3 0,-1-2-5 0,0-3-3 16,0-2-3-16,-2-1-2 0,-1 0-2 0,-2-3-2 15,-1 3 0-15,4 0 0 0,-2 0-2 0,0 3 1 16,2 0-5-16,1 2 2 0,1 2-5 16,0 2-6-16,1-1-1 0,7 3-7 0,-4 0-4 15,7 3-4-15,-1 0-1 0,2 3 1 0,1 1 4 16,2 2 2-16,1 2 4 0,-1 0 3 15,-1 8 1-15,2 3 4 0,3 3 2 0,-3 4 5 16,-2 4 3-16,0 2 2 0,0 1 4 0,-2 2-1 16,0 2-2-16,-4 1 1 0,0-1-1 15,0-1 0-15,-4 0 0 0,1-3 2 0,0-3-2 16,-4-1 2-16,-1-3 2 0,1-1 0 0,-1-3 0 16,0-5-1-16,0 1-3 0,0-6-2 0,0-1 4 15,0-3 1-15,0 0 6 0,2 0 9 0,-1 0-1 16,3-4 0-16,1-4-5 0,-2-3-9 0,6-4-1 15,-3-4-6-15,4 0 0 0,1-3 1 16,-1-2 0-16,2-3 1 0,-3 2 0 0,3 0-1 16,0 0-1-16,0 3-1 0,-1 4-1 0,-4 1 0 15,2 2-2-15,2 5-3 0,-5 1-3 0,4 4-3 16,-5 0-1-16,2 3-1 0,-3 2-1 16,3 0 7-16,-3 5 8 0,-3 3 8 0,3 4 8 15,0 3 1-15,-3 5 1 0,-1 3-2 0,0 2-3 16,0 2 0-16,0 1-5 0,-1 0-1 0,-2-2-4 15,2-4-2-15,1-1 0 0,0-4-1 16,0-2-1-16,7-3-2 0,-3-3-5 0,5-2-1 16,-1-3-3-16,4-4-5 0,4 0-5 0,0-4-23 15,2-7-83-15,3-5-139 0,1-3-228 16,-5 3-314-16,-5 6 306 0</inkml:trace>
          <inkml:trace contextRef="#ctx0" brushRef="#br0" timeOffset="847817.4538">6336 11791 1998 0,'0'0'151'0,"0"0"-155"0,0 0-84 16,0 0-14-16,0 0 4 0,0 0 34 0,0 0 34 16,0 0 6-16,193-16 9 0,-130 7 10 0,8-3 3 15,3 0 4-15,9-3-1 0,3 1 1 0,7 0 0 16,5 1 2-16,2-1-43 0,0 6-188 0,-22-1-345 16,-26 6-318-16</inkml:trace>
          <inkml:trace contextRef="#ctx0" brushRef="#br0" timeOffset="847589.594">7403 11541 1453 0,'0'0'163'16,"0"0"-91"-16,0 0-64 0,0 0-30 0,0 0-41 16,0 0-69-16,0 0-107 0,0 0-157 15,0 0-155-15,0 0 258 0,0 0 293 0</inkml:trace>
        </inkml:traceGroup>
        <inkml:traceGroup>
          <inkml:annotationXML>
            <emma:emma xmlns:emma="http://www.w3.org/2003/04/emma" version="1.0">
              <emma:interpretation id="{19589177-AD9C-44E9-9CAA-FEDF96D9A4A5}" emma:medium="tactile" emma:mode="ink">
                <msink:context xmlns:msink="http://schemas.microsoft.com/ink/2010/main" type="inkWord" rotatedBoundingBox="9946,13697 11098,13709 11097,13803 9945,13791"/>
              </emma:interpretation>
              <emma:one-of disjunction-type="recognition" id="oneOf12">
                <emma:interpretation id="interp60" emma:lang="en-IN" emma:confidence="0">
                  <emma:literal>-</emma:literal>
                </emma:interpretation>
                <emma:interpretation id="interp61" emma:lang="en-IN" emma:confidence="0">
                  <emma:literal>_</emma:literal>
                </emma:interpretation>
                <emma:interpretation id="interp62" emma:lang="en-IN" emma:confidence="0">
                  <emma:literal>~</emma:literal>
                </emma:interpretation>
                <emma:interpretation id="interp63" emma:lang="en-IN" emma:confidence="0">
                  <emma:literal>+</emma:literal>
                </emma:interpretation>
                <emma:interpretation id="interp64" emma:lang="en-IN" emma:confidence="0">
                  <emma:literal>r</emma:literal>
                </emma:interpretation>
              </emma:one-of>
            </emma:emma>
          </inkml:annotationXML>
          <inkml:trace contextRef="#ctx0" brushRef="#br0" timeOffset="878069.8491">8271 12116 0 0,'0'0'0'15,"0"0"0"-15,0 0 0 0,0 0 0 0,0 0 0 16,0 0 0-16,0 0 0 0,0 0 0 0,0 0 0 15,0 0 0-15,0 0 0 0,0 0 0 0,0 0 66 16,-18-10-21-16,18 10-14 0,0 0-13 0,0 0-14 16,0 0-16-16,3 0 4 0,0 0 14 15,-1 0 17-15,8 2 28 0,-1-1 3 0,-1-1 1 16,5 0 1-16,4 0-6 0,3 0 2 0,1 0 7 16,3 0 2-16,7 0 5 0,1-3 7 0,10 0 9 15,3-1 8-15,2-1 2 0,6-1-4 16,2 2-12-16,0 0-16 0,0 0-17 0,-2 0-11 15,1 2-14-15,-3-2-6 0,-7 1-2 0,-2 0-7 16,-5 2 3-16,-1-1 0 0,-2-1-2 0,-6 2 0 16,-1-1 0-16,-2-1-2 0,-5 2-1 15,3-2-2-15,-7 1-12 0,4 2-18 0,-2-1-35 16,-3 1-46-16,-1-2-78 0,4 1-154 0,-4-1-171 16,-5 0 404-16,0 1 111 0</inkml:trace>
        </inkml:traceGroup>
        <inkml:traceGroup>
          <inkml:annotationXML>
            <emma:emma xmlns:emma="http://www.w3.org/2003/04/emma" version="1.0">
              <emma:interpretation id="{3B707F4E-9D6B-4E36-8629-EB2BE1FF4CD0}" emma:medium="tactile" emma:mode="ink">
                <msink:context xmlns:msink="http://schemas.microsoft.com/ink/2010/main" type="inkWord" rotatedBoundingBox="11722,13240 15569,13278 15549,15383 11702,15345"/>
              </emma:interpretation>
              <emma:one-of disjunction-type="recognition" id="oneOf13">
                <emma:interpretation id="interp65" emma:lang="en-IN" emma:confidence="0">
                  <emma:literal>Purchasing</emma:literal>
                </emma:interpretation>
                <emma:interpretation id="interp66" emma:lang="en-IN" emma:confidence="0">
                  <emma:literal>Punching</emma:literal>
                </emma:interpretation>
                <emma:interpretation id="interp67" emma:lang="en-IN" emma:confidence="0">
                  <emma:literal>Pouching</emma:literal>
                </emma:interpretation>
                <emma:interpretation id="interp68" emma:lang="en-IN" emma:confidence="0">
                  <emma:literal>Pachanga</emma:literal>
                </emma:interpretation>
                <emma:interpretation id="interp69" emma:lang="en-IN" emma:confidence="0">
                  <emma:literal>Puchong</emma:literal>
                </emma:interpretation>
              </emma:one-of>
            </emma:emma>
          </inkml:annotationXML>
          <inkml:trace contextRef="#ctx0" brushRef="#br0" timeOffset="891758.734">10049 12246 0 0,'0'0'0'16,"0"0"0"-16,0 0 0 0,-22-150 40 0,21 113 236 15,1 0-12-15,0 3-32 0,0-1-40 0,5 1-50 16,0-1-43-16,4 3-27 0,0-2-14 0,4 3-4 16,6 3-4-16,0 1-7 0,4 2-3 15,2 1-8-15,2 2-8 0,2 1-1 0,0 4-7 16,3 2-5-16,-3 3-3 0,1 3-2 0,2 1 1 15,-4 3 0-15,2 1 1 0,-4 3-2 0,-1 1 0 16,-3 0 0-16,-2 3-2 0,-3 4-3 16,1 5-1-16,-4 2 0 0,-2 4-4 0,-4 2 3 15,1 4 1-15,-7 4 0 0,-1 1 6 0,-1 3 4 16,-5 2 4-16,-9 2 5 0,-6 1 3 16,1 2-2-16,-6-2-2 0,-2 0-2 0,-3-4-2 15,-3 0-1-15,2 1 0 0,-4-2-1 0,4 1-5 16,-3-2-7-16,4 1-10 0,1-3-19 0,-4 1-30 15,7-3-71-15,0-3-93 0,6-2-117 16,-1 0-171-16,7-7-93 0,5-6 604 0</inkml:trace>
          <inkml:trace contextRef="#ctx0" brushRef="#br0" timeOffset="891400.6601">10314 12118 0 0,'0'0'0'0,"0"0"0"16,0 0 0-16,0 0 0 0,0 0 0 0,0 0 122 16,0 0 141-16,0 0-3 0,0 0-12 0,0 0-17 15,0 0-23-15,0 0-23 0,-31-41-28 0,31 40-30 16,0-1-26-16,0 2-30 0,0-2-25 15,0 2-24-15,0 0-22 0,0 0-20 0,0 0-19 16,0 0-16-16,0 7 7 0,0 1 16 0,0 4 24 16,-5 7 23-16,2 6 5 0,-1 3 0 0,-4 5-2 15,4 2-1-15,-5 4-2 0,2-3-1 16,-1 2 3-16,-4-3 1 0,5 3 3 0,-5-3 1 0,0 3-5 16,1-3 0-16,-1 2-4 0,1-5 0 15,5 0-4-15,-4-2-1 0,6-2-3 0,-2-3-3 16,3-2 0-16,2-3-1 0,-1 0-2 0,2-3-5 15,0-2-9-15,0-4-18 0,0-1-29 16,3 0-47-16,-2-4-78 0,6-2-108 0,-2 1-100 16,-1-5-111-16,4 0-8 0,-6 0 514 0</inkml:trace>
          <inkml:trace contextRef="#ctx0" brushRef="#br0" timeOffset="892574.2781">10474 12358 0 0,'0'0'0'0,"0"0"0"0,0 0 0 0,0 0 0 16,0 0 4-16,0 0 212 0,0 0 10 0,0 0-23 16,0 0-34-16,-98 164-48 0,90-138-33 15,-3 2-22-15,6-1-14 0,-3-1-8 0,3 1-8 16,3-3-3-16,-4-2-5 0,5-1-6 0,1-4-5 15,0-3-8-15,7 0-2 0,-2-4-1 16,6-2 4-16,0-2 1 0,-1-1 7 0,4-4 3 16,-1-1 1-16,3 0 13 0,2-4-1 0,3-6 1 15,-2-3-2-15,4-4-9 0,-2 0 0 0,-2-4-2 16,2-2 1-16,-3 0 1 0,-2-1-1 16,3-2 1-16,-6 1 2 0,0 0-4 0,0 0-3 15,-4 2-1-15,2 0-9 0,-1 2 4 0,0 3 0 16,-5 1 2-16,3 4 4 0,-2 0-2 0,-5 3-3 15,2 1 3-15,1 3 4 0,-4 1 6 16,1 3 11-16,-1 2 2 0,0 0-13 0,0 0-22 0,0 2-27 16,-5 3-16-16,2 2 3 0,0 5 15 15,-1 3 19-15,-4 6 8 0,-3 1 2 0,6 4-3 16,-4-1-2-16,2 2-1 0,-1-1-3 0,3-1 3 16,-2-1 1-16,1-2 0 0,1-2 1 15,2-4-4-15,3-3 0 0,0-1-1 0,0-3 4 16,2-3-2-16,4-1 3 0,0-2 5 0,1-2-1 15,-2-1 11-15,4 0 5 0,-2 0 2 0,5-3 1 16,0-3-4-16,2-4-4 0,2-2-2 16,2-2-1-16,-1-2-3 0,-3 2 0 0,2-5-2 15,2 3 3-15,-5-3-1 0,1 1 2 0,-5-1 2 16,2 0-6-16,-1 1 5 0,0-1-1 16,-5 1-3-16,5-1 1 0,-6 3-8 0,4 2-2 15,-3 2-1-15,-4 1-1 0,5 4-1 0,-4 1 2 16,0 1-1-16,-2 2-4 0,1 3 5 0,-1 0-6 15,0 0-12-15,0 0-17 0,0 0-27 16,0 2-4-16,-3 4 9 0,1 3 19 0,-5 4 23 16,4 2 7-16,-1 3 3 0,-2 1-1 0,3 2 4 15,0-1 2-15,-2 0 0 0,4 1 1 0,1-1 1 16,0-2-2-16,0 0 0 0,0-3 1 0,0 0-2 16,0 0 1-16,5-2 1 0,-2-1 0 0,-2-2 0 15,2-1 2-15,-2-1 0 0,4-2 0 16,-2 0 2-16,0-3-1 0,-1 1 2 0,5-1-2 15,-3-1 2-15,-1 1-1 0,5-2 1 0,-4 1 1 16,5-2 3-16,-3 0 2 0,4 0 0 0,0 0-1 16,-4 0-2-16,5-6-4 0,1 0-5 15,2 0-8-15,0-3-12 0,1 1-29 0,3-1-46 16,-5 0-53-16,2 2-66 0,-1-2-74 0,1 2-77 16,0-2-104-16,-4 3-131 0,-6 3 471 0</inkml:trace>
          <inkml:trace contextRef="#ctx0" brushRef="#br0" timeOffset="892997.8397">11593 12416 0 0,'0'0'0'15,"0"0"0"-15,0 0 0 0,0 0 116 0,0 0 51 16,0 0 18-16,0 0-6 0,0 0-13 0,0 0-22 16,0 0-19-16,0 0-23 0,0 0-20 0,0 0-21 15,0 0-13-15,-17-93-9 0,6 93-6 16,-2 0 1-16,-2 7-6 0,-1 2-2 0,-4 4 0 15,-2 2-2-15,-1 0 2 0,-2 5 5 0,-2 4 1 16,0 0 4-16,0 1 2 0,2 2-2 16,1 0-1-16,1-2-7 0,8 0-8 0,2-4-7 15,8-1-11-15,2-3-9 0,3-4-6 0,4 1 0 16,5-4 2-16,5-1 10 0,3-2 4 0,5-1 4 16,2-2 3-16,8-2-1 0,-1-2-1 0,6 0-8 15,1 0-16-15,-5-3-37 0,5-3-48 0,-2 0-44 16,0-3-45-16,-2-1-34 0,3-2-57 15,0-1-104-15,-5-2-94 0,-7 3 479 0,-5 2 0 0</inkml:trace>
          <inkml:trace contextRef="#ctx0" brushRef="#br0" timeOffset="893473.6242">12132 11998 0 0,'0'0'0'15,"0"0"0"-15,0 0 0 0,0 0 68 16,0 0 191-16,0 0-16 0,0 0-36 0,0 0-36 15,0 0-31-15,0 0-18 0,0 0-16 0,0 0-16 16,0 0-22-16,0 0-26 0,-49-108-25 0,46 116-12 16,-5 7 0-16,1 4 2 0,-4 5 9 15,-1 4 5-15,0 5 4 0,2 3 9 0,-4 2 3 16,1 5 4-16,-3-2 1 0,1 4-5 0,1 0-6 16,1-4-5-16,0-1-4 0,1-1-5 0,0-2-1 15,5-5-1-15,-1 0-4 0,4-5 1 0,-3-4-5 16,4-2 0-16,2-2 1 0,-2-3 1 15,2-5-5-15,1-2 0 0,-3-2-3 0,3-3-1 16,0-2 13-16,0-2 8 0,0 0 18 0,0 0 17 16,0 0 12-16,0 0 3 0,0-2-9 0,4-2-17 15,-1-3-22-15,-2-2-15 0,7 0-9 16,-2-3-2-16,2 0-3 0,1-2 2 0,1 2-3 16,3 0-3-16,-2 2 2 0,1-1 0 0,-1 4-1 15,-2 2 1-15,-1 1-7 0,0 2-3 0,-3 2-2 16,1 0-3-16,0 0-5 0,-3 6-2 15,5 2 2-15,-4-1 3 0,-1 4 11 0,4-1 6 16,-3 2 4-16,-2 1 3 0,5-3-2 0,-3 3 1 16,1-1 0-16,3-2 0 0,0 2-3 15,2-1-5-15,1-2-1 0,2-2-6 0,6-1-12 16,-3-1-25-16,1-2-40 0,5 0-48 0,-1-3-47 16,1 0-45-16,4 0-44 0,0-1-61 0,2-4-74 15,2-1 116-15,-1-2 297 0,1-2 0 0,-10 2 0 16,-4 4 0-16</inkml:trace>
          <inkml:trace contextRef="#ctx0" brushRef="#br0" timeOffset="894296.4975">12587 12451 0 0,'0'0'0'0,"0"0"0"16,0 0 25-16,0 0 264 0,0 0-16 15,0 0-9-15,0 0-22 0,0 0-34 0,0 0-45 16,0 0-48-16,0 0-42 0,0 0-20 0,0 0-15 16,-38-130-13-16,22 136-9 0,-1 3-7 0,1 4-5 15,-5 0 1-15,3 3 2 0,-2 4 2 0,1-1 3 16,-1 2 1-16,2 1 0 0,2 0 0 0,1 3-4 15,3-5-2-15,3 1-6 0,6-3-7 16,2-1-5-16,1-3-4 0,0-5 0 0,7 1 2 16,2-3 3-16,2-2 6 0,-1-2 5 0,4-2 8 15,1-1 5-15,1 0 0 0,-2-4 1 16,7-5-1-16,-4-1-1 0,-2 1 1 0,5-2-1 16,-5-2 0-16,-2 3 3 0,-1-2-1 0,-2 2 2 15,-1 1 0-15,0 1 0 0,-6 1 1 16,2 3-4-16,-2 1 0 0,-2 1 2 0,-1 2 2 15,0 0-6-15,0 0-20 0,-1 0-22 0,-6 3-10 16,5 2 5-16,-5 3 17 0,0 1 19 0,-2 3 3 16,2 0 0-16,-1 1-2 0,4-1-2 0,-1 0-4 15,2-4-1-15,3-1-3 0,0 0-2 0,0-3-2 16,9-1 5-16,-2 0 6 0,2-1 5 0,5-1 10 16,2-1 2-16,3 0 0 0,-2-3 0 15,6-3-3-15,-2-1 0 0,1-3 0 0,2 1 0 16,-4-3 1-16,2-3 1 0,-1 2-1 0,-2-2-2 15,-2-1-2-15,2 1 0 0,-3-1-1 16,-2 1 0-16,-1 0 5 0,-1 0-1 0,-1 1 6 16,-5 2 3-16,1-1 1 0,-4 3 5 0,-2 1 3 15,2 1-1-15,-3 3-4 0,0 3-6 0,0-1-13 16,-3 2-10-16,2 1-10 0,1 0-6 16,-2 0-5-16,1 0-6 0,1 0-11 0,0 0-19 15,0 1 0-15,0 3 2 0,0 3 15 0,0 1 21 16,0 1 7-16,3 3 4 0,2 0 7 15,2 0 3-15,1 3 3 0,-1 0 3 0,3 1 0 16,2-1 0-16,-1 2-1 0,0-3 1 0,-2 0-1 16,2 2-1-16,-3-3 1 0,-3-1-4 0,-3 0-1 15,-2-1 2-15,0 0 4 0,0 1 4 0,-6-2 7 16,-3-1 2-16,-3 1 2 0,-1-2 3 0,-2-2-1 16,-1 0 2-16,1-3-3 0,0 0 0 15,4-2 1-15,3-1 1 0,3 0 2 0,-2 0 1 16,7 0-1-16,-1-3-7 0,1-1-8 0,0-2-16 15,0-3-14-15,0 0-7 0,0-1-3 16,5-1 6-16,2-1 1 0,2 0 8 0,1-1 1 16,2 1 3-16,1-1 1 0,2 0 2 0,2-2 2 15,1 2 2-15,-1 0 0 0,3-1 2 0,-1 1-1 16,1-3 2-16,-1 3 1 0,-1 1-2 16,-2 4-1-16,-2-1 0 0,-2 3 0 0,1 2 1 15,-3-1 2-15,-3 3 0 0,1 1 0 0,-3 1-4 16,-1 0 4-16,0 1 4 0,-1 4 11 0,-2 1 9 15,1 3 3-15,-2 0-1 0,0 1-6 16,0 2-4-16,0 0-5 0,0 3-4 0,-2-2-4 16,-2 1-14-16,-4-4-19 0,6-1-46 0,-1-2-95 15,2-1-161-15,-2-3-204 0,3 0-225 0,0-3 406 16</inkml:trace>
          <inkml:trace contextRef="#ctx0" brushRef="#br0" timeOffset="895210.3109">13375 12349 835 0,'0'0'79'15,"0"0"-68"-15,0 0-12 0,0 0 42 0,0 0 40 16,0 0 8-16,0 0 2 0,0 0-3 16,0 0-14-16,0 0-16 0,0 0-16 0,0 0-12 15,-66 164-6-15,58-147-7 0,-1 1 0 0,2-3-1 16,2-2-3-16,0-1-5 0,1-3-1 0,0-3 0 15,4-1-1-15,0-2 7 0,-2-3 5 0,2 0 18 16,0 0 23-16,0 0 30 0,0 0 19 16,2-2-11-16,-1-2-23 0,6-3-37 0,-2-2-29 15,4-4-9-15,3-1-4 0,0-1 5 0,2 0-2 16,-1 0 0-16,1-1 2 0,-4 1 3 0,5-1-2 16,-5 3-1-16,0 3-4 0,0 3-8 15,-4 3-1-15,1-1-6 0,-4 4-10 0,2 1-4 16,-1 0-4-16,-1 0 4 0,-2 1 9 0,2 4 13 15,0 2 8-15,-1 3 4 0,1 0 3 0,0 2-1 16,-1 0-1-16,2 0 0 0,2-1 0 16,-1-1-6-16,3-3 2 0,1 1 0 0,1-2-1 15,6 0 12-15,-1-3-5 0,1-2 4 0,3-1 3 16,2 0-2-16,0-1 3 0,1-5 2 16,3-2-2-16,-3-2-1 0,2 0 5 0,-4-2-1 15,0-2 3-15,-2 0 4 0,-2 1 1 0,-3 0 1 16,-1-1 2-16,2-2-1 0,-5 1-2 0,2 0-2 15,-3 1 1-15,0-1-6 0,-3 0 3 16,2 2-1-16,-3 1-3 0,1 2 2 0,-3 2-5 0,-1 1 1 16,-1 1 1-16,0 3 0 0,0 0-4 15,0 2-8-15,0 1-9 0,-1 0-10 0,-1 0-10 16,0 0-13-16,0 0 3 0,1 6 1 0,-4 1 13 16,-2 3 13-16,0 4 5 0,-2 4 7 15,3 3-3-15,-3 1 1 0,1 5 1 0,1 2-3 16,-1 3 4-16,1 6 3 0,-1 2-1 0,-1 5 1 15,1 3-2-15,-1 2-2 0,-1 4 1 0,1 2 0 16,-1 8-1-16,-2 2-2 0,0 6-2 16,-1 2-2-16,2-3 0 0,-1-2-8 0,0-5-11 15,1-4-21-15,-5-5-26 0,-1-1-17 0,-1-2-16 16,-6-5-17-16,-3-6-1 0,-1-5 16 0,-4-6 31 16,1-8 44-16,0-6 42 0,1-7 29 15,0-9 27-15,1 0 29 0,0-6 19 0,3-7 14 16,0-6 0-16,5-5-9 0,3-8-9 0,1-2-16 15,6-3-11-15,2-5-16 0,2-1-14 16,6-3-11-16,1-1-11 0,1 0-8 0,11-4-13 16,3-2-6-16,6 1-6 0,3 2-6 0,5 1-1 15,3 6-3-15,1 3-2 0,2 6-1 0,-3 2 0 16,3 6-6-16,-4 2-6 0,4 4-14 0,-4 3-25 16,2 2-63-16,-1 3-76 0,2 2-103 0,-2 0-157 15,-5 4-236-15,-10 3 53 0</inkml:trace>
          <inkml:trace contextRef="#ctx0" brushRef="#br0" timeOffset="894414.426">13193 12280 74 0,'0'0'166'0,"0"0"-147"16,0 0-59-16,0 0-33 0,0 0-53 0,0 0 106 15,0 0 20-15,0 0 0 0</inkml:trace>
        </inkml:traceGroup>
        <inkml:traceGroup>
          <inkml:annotationXML>
            <emma:emma xmlns:emma="http://www.w3.org/2003/04/emma" version="1.0">
              <emma:interpretation id="{6AA1B800-5418-4FF4-8B4B-28DF2F4E5952}" emma:medium="tactile" emma:mode="ink">
                <msink:context xmlns:msink="http://schemas.microsoft.com/ink/2010/main" type="inkWord" rotatedBoundingBox="15903,13130 19166,13162 19148,14948 15885,14916"/>
              </emma:interpretation>
              <emma:one-of disjunction-type="recognition" id="oneOf14">
                <emma:interpretation id="interp70" emma:lang="en-IN" emma:confidence="0">
                  <emma:literal>Power/</emma:literal>
                </emma:interpretation>
                <emma:interpretation id="interp71" emma:lang="en-IN" emma:confidence="0">
                  <emma:literal>Powel/</emma:literal>
                </emma:interpretation>
                <emma:interpretation id="interp72" emma:lang="en-IN" emma:confidence="0">
                  <emma:literal>power/</emma:literal>
                </emma:interpretation>
                <emma:interpretation id="interp73" emma:lang="en-IN" emma:confidence="0">
                  <emma:literal>Powai</emma:literal>
                </emma:interpretation>
                <emma:interpretation id="interp74" emma:lang="en-IN" emma:confidence="0">
                  <emma:literal>Power)</emma:literal>
                </emma:interpretation>
              </emma:one-of>
            </emma:emma>
          </inkml:annotationXML>
          <inkml:trace contextRef="#ctx0" brushRef="#br0" timeOffset="895702.9647">14338 12272 1476 0,'0'0'207'0,"0"0"-132"0,0 0-92 0,0 0-55 15,0 0-18-15,0 0 9 0,0 0 29 0,0 0 42 16,0 0 25-16,0 0 8 0,0 0-1 16,0 0-4-16,-60 169-1 0,42-129-6 0,2 1 0 15,3-1 0-15,-2-2-3 0,7-3-3 0,2-5-3 16,4-5-1-16,0-5-1 0,2-5 1 0,0-5-1 16,0-5 2-16,0-2 14 0,2-3 24 0,-1 0 33 15,0-2 13-15,5-8-4 0,-1-2-16 16,-2-7-24-16,5-3-5 0,-4-4 0 0,-1-3 0 15,-1 0 0-15,0-5-1 0,0 1-1 0,-2 1-3 16,0-3-3-16,0-1-5 0,-4-3-5 0,3 0-1 16,0-2-2-16,-2-2 0 0,3-6 1 0,0-1-2 15,0-1-6-15,5-1-7 0,6-2-6 16,4 1-7-16,5-3-1 0,0 0 0 0,4-1 3 16,-1 2-3-16,1 3-4 0,-3 6-3 0,4 8-3 15,-7 11 0-15,0 8 1 0,-2 4-6 16,0 6-7-16,3 1-3 0,-2 5-2 0,3 2 0 15,0 1 2-15,-3 1 1 0,1 10 2 0,0 4 3 16,-4 4 1-16,-1 6 3 0,-7 5 4 16,-2 7 7-16,-4 4 8 0,0 4 5 0,-8 1 3 15,-5 3 3-15,-2 0 0 0,-5 3-4 0,-3-3-2 16,0-2-14-16,-2 2-27 0,-1-4-63 0,4-2-104 16,-4-1-122-16,2-7-183 0,7-8-81 0,6-11 597 15</inkml:trace>
          <inkml:trace contextRef="#ctx0" brushRef="#br0" timeOffset="896526.3234">14594 12246 0 0,'0'0'0'0,"0"0"0"0,0 0 0 15,0 0 0-15,0 0 0 0,0 0 0 0,0 0 96 16,0 0 28-16,-146 161-18 0,130-143-9 0,6-3-2 16,4-2 1-16,0-1 8 0,5-3-2 15,1-1-8-15,0-1-4 0,4-1-4 0,4-2-9 16,1 1-4-16,5-4-7 0,1 1-12 0,3-2 1 16,2 0-7-16,3-2-5 0,-1-4 0 0,-2-1-6 15,1-3 2-15,-1 0 1 0,-2 0 1 0,-3-3 5 16,-3 1 6-16,-4-1 8 0,1-1 1 15,-6-1 1-15,-2-2-5 0,-1 3-12 0,0-4-9 16,-4 4-13-16,-7 0-13 0,-1 1-10 0,-1 3-5 16,-1-1-6-16,0 2 1 0,2 2 1 0,2 1-2 15,-1 0 4-15,5-2-1 0,2 4-3 0,1-1-5 16,2 1-1-16,1-2-19 0,0-1-19 16,1-2-18-16,6 0-19 0,5 0 1 0,1 0 10 15,9 1 19-15,-2 2 15 0,4 2 14 0,1-1 11 16,-2 3 3-16,1 2 6 0,-4 0 0 15,2 0 0-15,-3 5 4 0,-2 4-3 0,-1 2 3 16,-2 3 4-16,-2 2-3 0,-6 0 7 0,1 2 4 16,-4 1 5-16,-1-1 10 0,-2 1 2 0,0-1 3 15,0 2-2-15,-4-2-5 0,-1-1-3 16,2 0-5-16,2-3-1 0,-2 0 0 0,3-4-5 16,0-3 2-16,0-1-1 0,3-3 0 0,-3 0 5 15,3-2 3-15,1-1 10 0,-2 0 17 16,2 0 15-16,3-3 10 0,0-2-3 0,-2-4-10 15,3 0-15-15,-1-2-8 0,0 1-2 0,1-2-5 16,0-1 1-16,1 1 0 0,-1 0-3 0,-1-2-3 16,5 2-2-16,-4 3-9 0,3 0-5 0,-2 1-4 15,2 5-4-15,-3 0-2 0,-1 1 1 16,-1 2 1-16,1 0 4 0,-2 0 4 0,2 5 9 16,-4 1 5-16,3 3 5 0,-1 3 1 0,0 0-4 15,2-2-6-15,-3 3-2 0,5 0-1 0,0-1-1 16,2 0 0-16,1-1-2 0,3-2-1 0,0-1 0 15,2-2 0-15,-1-2 2 0,7-1 4 16,-2-2 3-16,1 1 2 0,2-2 3 0,-1 0 0 16,-3-2 1-16,3-2 7 0,-7-2-1 0,1-3 7 15,-2 0 6-15,-2-3 3 0,-2 0 7 16,-3-1 3-16,-1-1 2 0,-2-1 3 0,-5-3-2 16,0 0-4-16,0 0-8 0,-5-1-11 0,-3-1-8 15,-3-1-8-15,-1 2-3 0,-1-2-3 0,2 3-2 16,-3 0-4-16,4 4-3 0,0 2-4 15,1-1-5-15,2 6-9 0,1-1-18 0,3 2-23 16,-2 2-48-16,3 1-77 0,2 3-144 0,0 0-175 16,0 0-133-16,0 3-92 0,0 0 622 0</inkml:trace>
          <inkml:trace contextRef="#ctx0" brushRef="#br0" timeOffset="897189.9637">15471 12235 0 0,'0'0'0'0,"0"0"0"15,0 0 0-15,0 0 0 0,0 0 0 0,0 0 0 16,0 0 0-16,0 0 0 0,170-33 0 16,-151 27 0-16,-2-1 0 0,-1-2 29 0,-2 0 12 15,-1-1 10-15,-1 2 11 0,-1-2 18 0,0 1 23 16,-2 0 18-16,1-2 11 0,-2 3 1 16,-3-2-6-16,-2 2 1 0,1 1 7 0,-4 2 13 15,0 0 4-15,0 0-22 0,-3 2-35 0,-1 0-44 16,-3 2-39-16,1-1-17 0,-5 2 1 15,1 0 3-15,-3 2 4 0,0 4 4 0,-6 3-2 16,0 2 2-16,-1 3-3 0,0 2-1 0,0 4 1 16,0 2-2-16,1 2-1 0,5 2-2 0,0-1-2 15,2 0-6-15,5-2-2 0,2-2-8 0,5-2-4 16,0-3 3-16,2-3 0 0,8-3 10 16,3-1 9-16,0-1 7 0,1-5 12 0,5 2 11 15,1-4 4-15,1-1 1 0,1 0-3 0,0-1-4 16,5-4-5-16,-1-1-1 0,1-2-5 0,-1-1-1 15,4-3 0-15,1 1-2 0,0-1-1 0,-3-1 0 16,1 1 1-16,-1-1 0 0,-1-1 0 16,-3 1 1-16,-1-4 2 0,1 1-1 0,-6 0 2 15,-1-4 1-15,1 2-2 0,-4 1 2 0,-2 0-3 16,-2 0-1-16,-2 2 2 0,-2 3-1 0,-1 1 2 16,-3 3-1-16,-2 2-3 0,0 2-7 15,0 1-6-15,0 1-12 0,-1 2-9 0,-2-1-14 16,-1 1-17-16,0 0-5 0,0 0-2 0,0 0 6 15,-1 3 8-15,1 4 7 0,-2 1 6 16,2 0 2-16,2 3 5 0,2-1 0 0,0 2 0 16,0 1 5-16,0 0 1 0,0 1 5 0,0 3 3 15,0 1 2-15,0-1 3 0,0 1 1 16,0-1 0-16,0 3 1 0,0-4 0 0,0 1 2 16,0-3 4-16,-3 3-1 0,-2-4 8 0,-1 0 4 15,5-1 6-15,0-3 16 0,-2-3 8 0,3 0 19 16,0-3 21-16,0 2 15 0,5-3 8 0,6 1-6 15,2-2-12-15,2 1-16 0,7-1-10 0,3-1-11 16,3 0-10-16,3 0-9 0,1 0-11 0,2-1-6 16,1-2-4-16,-2 0-2 0,5-2 0 15,-5 0-3-15,-1 1-11 0,-2 0-35 0,1 1-50 16,-4 0-87-16,-3 2-124 0,-4 1-184 0,-7 0-310 16,-5 0 100-16</inkml:trace>
          <inkml:trace contextRef="#ctx0" brushRef="#br0" timeOffset="898680.4061">17473 11486 554 0,'0'0'756'0,"0"0"-683"16,0 0-51-16,0 0-3 0,0 0 10 0,0 0 17 16,0 0 8-16,0 0-21 0,0 0-35 0,0 0-16 15,0 0 0-15,0 0 19 0,0 0 33 0,0 0 11 16,-67 123 1-16,39-62 6 0,-7 10-3 15,-3 8-3-15,-3 9-5 0,-2 8-4 0,-8 3-5 16,-3 5-3-16,-2 0-1 0,-2-2-8 0,2-1-1 16,-2-1-5-16,4-3-7 0,5-2-6 0,6-7-14 15,8-8-26-15,8-5-47 0,3-6-100 16,5-2-207-16,6-20-362 0,6-15 178 0</inkml:trace>
        </inkml:traceGroup>
      </inkml:traceGroup>
    </inkml:traceGroup>
    <inkml:traceGroup>
      <inkml:annotationXML>
        <emma:emma xmlns:emma="http://www.w3.org/2003/04/emma" version="1.0">
          <emma:interpretation id="{6A9357F0-40D3-4E43-AE39-3D1E3DBB15DA}" emma:medium="tactile" emma:mode="ink">
            <msink:context xmlns:msink="http://schemas.microsoft.com/ink/2010/main" type="paragraph" rotatedBoundingBox="11876,15190 20752,14825 20795,15857 11918,1622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A50DFD7-CD5A-4012-BDAA-51C33B634AB7}" emma:medium="tactile" emma:mode="ink">
              <msink:context xmlns:msink="http://schemas.microsoft.com/ink/2010/main" type="line" rotatedBoundingBox="11876,15190 20752,14825 20795,15857 11918,16222"/>
            </emma:interpretation>
          </emma:emma>
        </inkml:annotationXML>
        <inkml:traceGroup>
          <inkml:annotationXML>
            <emma:emma xmlns:emma="http://www.w3.org/2003/04/emma" version="1.0">
              <emma:interpretation id="{57E8288D-8C19-45B9-BD87-A2E3131FF13F}" emma:medium="tactile" emma:mode="ink">
                <msink:context xmlns:msink="http://schemas.microsoft.com/ink/2010/main" type="inkWord" rotatedBoundingBox="11876,15193 17101,14978 17143,16007 11918,16222"/>
              </emma:interpretation>
              <emma:one-of disjunction-type="recognition" id="oneOf15">
                <emma:interpretation id="interp75" emma:lang="en-IN" emma:confidence="0">
                  <emma:literal>Dispensable</emma:literal>
                </emma:interpretation>
                <emma:interpretation id="interp76" emma:lang="en-IN" emma:confidence="0">
                  <emma:literal>Disenable</emma:literal>
                </emma:interpretation>
                <emma:interpretation id="interp77" emma:lang="en-IN" emma:confidence="0">
                  <emma:literal>Distensible</emma:literal>
                </emma:interpretation>
                <emma:interpretation id="interp78" emma:lang="en-IN" emma:confidence="0">
                  <emma:literal>Dispersible</emma:literal>
                </emma:interpretation>
                <emma:interpretation id="interp79" emma:lang="en-IN" emma:confidence="0">
                  <emma:literal>Dispersal</emma:literal>
                </emma:interpretation>
              </emma:one-of>
            </emma:emma>
          </inkml:annotationXML>
          <inkml:trace contextRef="#ctx0" brushRef="#br0" timeOffset="899952.754">10777 13803 0 0,'0'0'0'0,"0"0"0"16,0 0 0-16,0 0 0 0,0 0 3 0,0 0 257 15,0 0 16-15,10-164-6 0,-8 147-29 0,-1 2-34 16,6 2-37-16,-5 1-35 0,1 1-31 16,4 3-29-16,-2 2-25 0,-2 0-23 0,2 5-21 15,-2-1-16-15,0 2-9 0,-2 0-4 0,-1 10 4 16,0 6 8-16,0 8 11 0,0 11 13 15,-5 6-2-15,-8 10 8 0,-1 5-5 0,-8 3-1 16,3 2 4-16,-3 2-6 0,-2 0 1 0,-2 1-4 16,-2-1 1-16,0-3-3 0,-6-4-2 0,3-5 0 15,1-4-3-15,-5-5 4 0,0-5 3 16,5-8 1-16,0-5 0 0,1-4-1 0,5-9-1 16,1-2-1-16,7-6 4 0,2-3-9 0,2 0-12 15,-1-7-13-15,3-5-19 0,-1-6-5 0,4-4-1 16,-2-4 8-16,5-2 6 0,-4-2 11 0,5-2 9 15,0 3 1-15,2-1 0 0,1 1-6 16,0 4-8-16,0 3-1 0,0 1-3 0,4 5 0 16,-1 0-6-16,4 6-9 0,-5 1-13 0,1 4-3 15,1 2-4-15,3 0 5 0,-5 3 14 0,6 3 15 16,-2 3 22-16,3 5 18 0,-2 4 14 16,4 2 2-16,1 3-3 0,1 0-5 0,0-1-10 15,1 0-4-15,6 0-4 0,-1-3-2 0,5-3-1 16,1-2 2-16,2-2 5 0,0-3 8 0,1-1 11 15,0-5 11-15,4 0 9 0,1 0 5 16,-3-7-1-16,7-3-2 0,-4-2-4 0,-1-3-3 16,5-3-1-16,-5-1 1 0,1-2 0 0,-3-2 7 15,-2 0 8-15,-3-4 3 0,0-1 6 16,-8-3 4-16,2-3 1 0,-6-1 3 0,-6 0-2 16,1-1-8-16,-5-3-5 0,-3 0-9 0,0-3-4 15,-4 2 1-15,-6 1-4 0,-2 1-2 0,-4 1-3 16,-3 2-4-16,0 3 0 0,-5 3-5 0,3 0-6 15,-10 6-7-15,3 2-16 0,-3 4-3 0,-5 4-5 16,4 3-4-16,-3 6-2 0,-3 4-5 0,2 1-6 16,3 12-1-16,-4 3 4 0,1 6-1 15,5 4 3-15,-4 4 0 0,6 3-8 0,3 2-2 16,9 4-10-16,2 0-9 0,7 3-17 0,8-2-33 16,0 0-31-16,12-2-23 0,6-5-9 15,7-3 9-15,7-5 19 0,-1-6 22 0,8-2 22 16,0-7 27-16,1-4 16 0,0-3 14 0,2-3 7 15,4 0-13-15,-3-1-22 0,-2-7-35 16,1-1-36-16,2-3-15 0,-8 0 36 0,7-1 118 16,-8 0 0-16,2-2 0 0,1-4 0 0,-5 1 0 15,0 1 0-15,-5-1 0 0,-3 0 0 0,-2 1 118 16,-3 1 136-16,2 3-20 0,-6-1-26 0,-2 2-33 16,5 2-32-16,-5 1-26 0,-4 2-20 15,-2 1-22-15,2 3-21 0,-6 2-19 0,-4 1-16 16,1 0-8-16,-1 0 19 0,0 7 18 0,0 4 15 15,0 4 14-15,0 6-12 0,-1 5-11 16,0 0-11-16,-6 5-14 0,1-1-7 0,2 2-7 0,-4-1-2 16,6-2-2-16,-2-1-3 0,-3 0-2 15,6-1-4-15,-1-5-2 0,1-4-5 0,1-5-11 16,0-5-20-16,0-1-37 0,0-3-80 0,0-1-99 16,0-1-125-16,3-2-171 0,-3 0-18 0,1 0 566 15</inkml:trace>
          <inkml:trace contextRef="#ctx0" brushRef="#br0" timeOffset="900121.6484">11350 13595 502 0,'0'0'211'0,"0"0"-108"0,0 0-55 15,0 0-35-15,0 0-12 0,0 0-22 0,0 0-56 16,0 0-102-16,0 0-9 0,0 0-5 0,0 0-15 15,0 0 196-15,0 0 12 0,0 0 0 0</inkml:trace>
          <inkml:trace contextRef="#ctx0" brushRef="#br0" timeOffset="900552.3953">11851 13776 0 0,'0'0'242'0,"0"0"-108"16,0 0-51-16,0 0 24 0,0 0 64 0,0 0 38 16,0 0 4-16,0 0-30 0,0 0-60 15,0 0-34-15,0 0-14 0,0 0-1 0,-165-59-3 16,146 64-10-16,-1 1-8 0,5 2-15 0,0-1-13 16,1 4-8-16,1-1-11 0,3 2-3 15,-2 1-6-15,8 1-5 0,-2-1-8 0,4 2-8 16,2-1-8-16,5 1-2 0,2-2 5 0,6 2 8 15,2-2 9-15,6 0 5 0,2-1 7 0,-3-1 2 16,7-1 2-16,0 1 3 0,0-2-7 0,4 2-1 16,-5-2 0-16,1 2-5 0,-4 1 3 15,-2-1 1-15,2 1 1 0,-5 1 3 0,2-1 2 16,-6 2 2-16,-1-4 0 0,-4 2 5 0,-2-3 0 16,-6 1 4-16,-1-1 9 0,-3-1 18 15,-7 0 10-15,-5 1 4 0,-8 0-2 0,0-1-18 16,-8 1-8-16,1 0-6 0,-8-1-7 0,-2-1-3 15,-2 1-3-15,-3-1-2 0,3 1-2 0,3 0 2 16,0-3-4-16,6-1-3 0,1 1-3 0,5-2-10 16,7 0-14-16,1-2-38 0,7 1-77 15,6-1-116-15,1 1-167 0,5-1-127 0,0 1-65 16,0 1 502-16,3-2 115 0</inkml:trace>
          <inkml:trace contextRef="#ctx0" brushRef="#br0" timeOffset="902778.2882">12182 14081 0 0,'0'0'49'0,"0"0"40"15,0 0-63-15,0 0-24 0,0 0 13 16,0 0 22-16,154-155 19 0,-133 146 1 0,-3 2-20 0,-2 1-20 16,-3 6-13-16,2 0-8 0,-5 2 6 15,2 6 10-15,-3 2 16 0,0 1 17 0,-3 6 19 16,2 1 4-16,-6 2 5 0,0 2 1 0,-2 0-5 16,0 2-3-16,-2 2-5 0,-6-3-8 0,-2 5-7 15,-6-4 0-15,-2 1-5 0,-6-3 0 16,4-4 4-16,-6-2 0 0,1-2 0 0,-2-4-1 15,3-1-7-15,0-2-7 0,8-2-14 0,1-3-42 16,4-1-65-16,3-1-84 0,4 0-82 0,0-1-79 16,3-4-104-16,1 1 329 0,0 0 111 0</inkml:trace>
          <inkml:trace contextRef="#ctx0" brushRef="#br0" timeOffset="903859.6103">12497 14135 0 0,'0'0'0'0,"0"0"0"0,0 0 0 0,0 0 0 16,0 0 0-16,0 0 21 0,0 0 152 16,0 0-15-16,161-69-20 0,-136 57-19 0,-1-2-26 15,1 1-24-15,-3-1-18 0,1 3-18 0,-3-3 1 16,0 2-4-16,-1-2 1 0,-1 1 1 0,-2-1-5 16,-3 2 7-16,-1-1 3 0,-4-2 5 0,0 3 9 15,-4 0 6-15,-1 2 12 0,-2 1 9 16,-1 2 4-16,0 1-1 0,-1 1-10 0,-6 1-17 15,2 2-25-15,-5-1-30 0,0 3-32 0,-1 0-16 16,-2 0-5-16,-1 7 6 0,-2 3 16 0,0 2 7 16,0 2 13-16,-2 6 10 0,1 2 8 15,0 1 8-15,-3 2 5 0,5 1-2 0,1 0 0 16,2-2-3-16,6 0-8 0,-1 0-2 0,4-3-6 16,3 0-5-16,0-3-8 0,2-1-7 0,6-6 1 15,-2-1-1-15,8-4 10 0,-1-1 6 16,3-2 5-16,3-3 10 0,-2 0 1 0,6-3 4 15,1-6-5-15,-4-2-9 0,6-1-6 0,-2 0-11 16,-1-4-9-16,-2 1-3 0,1-1 0 0,-6 0 9 16,5-2 11-16,-5 0 6 0,-1 0 7 15,1 0 4-15,-2 0 3 0,-2 0 4 0,-2-2-1 16,1 1-1-16,0 0-2 0,-6 1-7 0,6 3-4 16,-4 1-5-16,1 4-6 0,-3 3-5 0,2 2-5 15,-6 2-7-15,3 2-12 0,-4 1-9 0,1 0 2 16,-1 0 21-16,0 6 24 0,0 3 21 15,0 2 7-15,0 3-8 0,-1 2-7 0,-3 3-8 16,3 1 2-16,-2 0-2 0,-1-1-2 0,0 1 2 16,1-3-2-16,1 1 2 0,-2-2-1 0,0-2 0 15,2-2 0-15,1-3-2 0,0-3 3 16,-1-2 3-16,2-2 9 0,0-2 13 0,0 0 19 16,0 0 17-16,0 0 14 0,0 0 1 0,0-3-27 15,0-3-23-15,3-1-24 0,-2-4-11 16,3-1 8-16,2-2 3 0,-2 1 0 0,4-2-4 15,0-1-5-15,3 0-5 0,2-1-1 0,0 0-1 16,3 2-1-16,2-2-3 0,-1 3-1 0,-2 4-5 16,2 1 1-16,0 3-3 0,-4 1-4 15,-2 2-5-15,-3 3-5 0,1 0-1 0,-2 0 7 16,0 2 15-16,-3 5 14 0,2 2 20 0,-2 2 8 16,-2 3 5-16,3 1 0 0,-1-1-5 15,-1 3-7-15,-2-1-6 0,2-1-3 0,-1 0-6 16,1-3-2-16,0-2-3 0,-1-1-4 0,2-2 0 15,2-1 1-15,-2-1 2 0,3-2 4 0,-1-1 9 16,2-2 8-16,0 0 7 0,2-2 4 0,3-4-1 16,3-3-6-16,3-1-7 0,-2-1-1 0,5-1-6 15,-3-2 2-15,2-1 1 0,-1 0-1 16,-1-4 4-16,-2 2-2 0,1-2 0 0,1 0 3 16,-5 0-2-16,1 0 2 0,-3 1 3 0,-1-2 2 15,-3 4 4-15,-1 0 5 0,-5 2 3 0,1 4 11 16,-3-1 5-16,0 4 2 0,0 2 1 15,-4 0-7-15,0 4-12 0,-3-1-17 0,3 2-20 16,-2 0-18-16,2 0-10 0,-3 0-4 0,1 2-1 16,2 4 4-16,-2 2 4 0,2 1 5 15,1 1 5-15,2 2 1 0,-2 0-3 0,3 3 1 16,0 0-1-16,0-1 4 0,4 2 3 0,0 0 4 16,1 0 3-16,2 2 3 0,-1 0 2 0,0-1 2 15,0 0 2-15,-1 2 0 0,-2-3 1 0,-1 1 0 16,-2-1 2-16,0-1-1 0,0 0 3 15,0-3 0-15,-5 0-1 0,-3 0 4 0,-3-2 5 16,0 0 8-16,-2 1 5 0,-4-4 2 0,2 1-4 16,-1-3-5-16,-3-2 1 0,2 0-4 0,0-2 2 15,1-1-2-15,-1 0-1 0,0 0-1 0,2-6-2 16,0 0 0-16,2-2-6 0,1-1-7 16,1 0-16-16,-1 0-25 0,6-1-21 0,-2 4-33 15,4-1-39-15,-1-2-45 0,2 1-54 0,3-3-59 16,0 3-86-16,4-1-108 0,3 1 186 0,-4 4 299 0</inkml:trace>
          <inkml:trace contextRef="#ctx0" brushRef="#br0" timeOffset="905149.4398">14193 13831 0 0,'0'0'164'0,"0"0"5"0,0 0-33 0,0 0 27 16,0 0 47-16,0 0 13 0,0 0-34 0,0 0-55 16,0 0-60-16,0 0-35 0,0 0-7 0,0 0-1 15,0 0 2-15,-139-22-6 0,114 35-3 0,0 2-7 16,-2 5-10-16,-1-1 1 0,1 3-5 0,2 0-4 16,1-2 5-16,2 2-9 0,5-2-4 15,2 0-5-15,3-3-13 0,7-2-14 0,2-3-37 16,3-3-36-16,3-3-15 0,5-1 12 0,5-4 39 15,2-1 40-15,4 0 30 0,1-1 8 16,1-7 3-16,3-1 2 0,-2 0 0 0,2-3 0 16,-3 2 2-16,-2 2-2 0,0-2-2 0,-4 3 5 15,-3-1 2-15,0 2 4 0,-4 0 5 0,1 2 0 16,-1 1 1-16,-2-1-1 0,-2 4-7 16,0-1-2-16,-3 1-5 0,-1 0-2 0,1 0 9 15,-1 1 11-15,2 3 7 0,-1 0 5 0,2 1-13 16,-1 1-10-16,4 0-7 0,-1 0-2 15,3 0 8-15,3-1 4 0,2-3 7 0,2 2 4 16,4-4-2-16,-1 0 6 0,4 0-2 0,3-2-4 16,-2-4-4-16,1-2-4 0,0-1-2 0,-1-1-1 15,-1-1-1-15,-1-3-3 0,-3 1-2 16,-1-4 1-16,2-2 4 0,-4 0 1 0,-1-3 2 0,1-2 3 16,-2-2-7-16,2 0 6 0,-1-3-2 15,-5 0-2-15,3-1 8 0,-1 2-6 0,-3 0 4 16,0-2 2-16,-3 2-1 0,2 0 3 15,-4 2-2-15,-1 3 0 0,0 3 0 0,-2 4 1 0,0 3 2 16,0 3 3-16,0 5-1 0,0 2 2 16,0 2-9-16,0 1-28 0,-2 0-29 0,-2 0-23 15,2 9-1-15,-4 3 21 0,0 5 26 0,-4 5 17 16,-1 3 5-16,1 5-1 0,-2 3-1 16,1 1 0-16,-1 3-4 0,0 1 1 0,0 0 2 15,2 4-4-15,-2-3 2 0,6 0 0 0,-1-3-4 16,3-4 0-16,4-3-2 0,0-3-5 0,0-3-4 15,4-5 2-15,5-1-2 0,1-2 2 16,2-5 5-16,-2-2 1 0,7-1 5 0,-3-4 5 16,2-1 5-16,2-2 6 0,3 0 4 0,2-5-1 15,-3-2-2-15,2-4 1 0,-2 0-1 0,0-2 2 16,-3 0 1-16,-3-1 1 0,-1-2 1 0,-4 1 5 16,1-2 7-16,-3 1 5 0,-6-1 6 15,-1-2 1-15,0 0-3 0,-4 1-5 0,-4 0-11 16,-2 3-11-16,-2 1-14 0,-2 1-11 0,-2 4-6 15,-1 0-7-15,0 4 2 0,-2 1-6 0,4 0 0 16,1 3 1-16,0 1 2 0,5 0 0 16,4 0 1-16,2-1-14 0,3 1-46 0,0 0-73 15,0-2-18-15,7 0 10 0,3 1 46 0,5-2 76 16,4-2 27-16,1-1 8 0,3-1 5 0,1-1 5 16,1-3 1-16,1-1 1 0,1 0 2 15,-2-5 5-15,-2 0 2 0,1-1 5 0,-1-2 6 16,-4-1-6-16,1-2 0 0,-3 1-4 0,-2 0 4 15,0-1 0-15,-3 2 4 0,0 1 1 16,-5 3-4-16,-2 2 5 0,-1 1 3 0,0 5 8 16,-3 2 11-16,-1 3 5 0,0 2 8 0,0 1 0 15,0 1-4-15,0 0-21 0,-1 0-38 0,-3 0-28 16,1 1-19-16,-1 6 5 0,-3 5 18 0,1 3 15 16,-4 4 7-16,-2 5 5 0,3 4 1 15,-3 2 0-15,0 2 5 0,0 3-3 0,2 2-3 16,-2 1-1-16,0 0-2 0,3 1 2 0,-1-3 2 15,4-3-1-15,0-4-3 0,5 0-4 0,1-5-4 16,0-3-3-16,4-4 0 0,4-1 1 0,0-3 3 16,3 0 5-16,2-5 6 0,2-2 9 15,2-2 5-15,4-1 4 0,0-3-3 0,5 0-2 16,-1 0-4-16,2-1-1 0,1-5 0 0,-1-1-4 16,0-2 0-16,-1 0-1 0,0-2-1 15,-2-3 5-15,-4-1 1 0,0 1 2 0,-2-3 7 16,-5-2 3-16,-2-1 4 0,-2 3 3 0,-2-3 2 15,-3 0-2-15,0 3 1 0,-4 1 0 0,0-1-1 16,0 5 2-16,0 2 2 0,-7 2-2 16,2 4-8-16,-2-1-15 0,-1 3-12 0,0 2-9 15,-4 0 2-15,-3 8 9 0,-4 4 5 0,1 5 7 16,-6 1-1-16,3 2 2 0,1 4 0 16,4 0-2-16,3 0 0 0,1 0-3 0,2-1-3 15,6-5-5-15,4 1-2 0,0-1-4 0,2-2-1 16,8-2 1-16,0-1 2 0,5-1 3 0,2-2 4 15,6 1 2-15,5-5 0 0,0 0-1 16,2-5-7-16,4-1-36 0,0 0-85 0,1 0-119 16,2-7-192-16,-8 2-306 0,-9 0 22 0</inkml:trace>
        </inkml:traceGroup>
        <inkml:traceGroup>
          <inkml:annotationXML>
            <emma:emma xmlns:emma="http://www.w3.org/2003/04/emma" version="1.0">
              <emma:interpretation id="{3021AFB0-DD53-4318-A84F-19243290EDDC}" emma:medium="tactile" emma:mode="ink">
                <msink:context xmlns:msink="http://schemas.microsoft.com/ink/2010/main" type="inkWord" rotatedBoundingBox="17377,14964 20752,14825 20783,15568 17408,15707"/>
              </emma:interpretation>
              <emma:one-of disjunction-type="recognition" id="oneOf16">
                <emma:interpretation id="interp80" emma:lang="en-IN" emma:confidence="0">
                  <emma:literal>Income</emma:literal>
                </emma:interpretation>
                <emma:interpretation id="interp81" emma:lang="en-IN" emma:confidence="0">
                  <emma:literal>Incomes</emma:literal>
                </emma:interpretation>
                <emma:interpretation id="interp82" emma:lang="en-IN" emma:confidence="0">
                  <emma:literal>Incomed</emma:literal>
                </emma:interpretation>
                <emma:interpretation id="interp83" emma:lang="en-IN" emma:confidence="0">
                  <emma:literal>Incomer</emma:literal>
                </emma:interpretation>
                <emma:interpretation id="interp84" emma:lang="en-IN" emma:confidence="0">
                  <emma:literal>Infame</emma:literal>
                </emma:interpretation>
              </emma:one-of>
            </emma:emma>
          </inkml:annotationXML>
          <inkml:trace contextRef="#ctx0" brushRef="#br0" timeOffset="906126.4481">16151 13585 487 0,'0'0'415'0,"0"0"-203"16,0 0-92-16,0 0-64 0,0 0-25 0,0 0-15 15,0 0-13-15,0 0 6 0,0 0 6 0,0 0 4 16,0 0 2-16,0 0 0 0,-156 33 4 0,132-30 6 16,0-2 9-16,2-1 9 0,4 0 10 15,3-3 5-15,1-3 0 0,4-3-4 0,3 0-14 16,2-1-17-16,1-4-21 0,4 1-20 0,0-3-13 15,0-2-4-15,0 1 1 0,6-3 3 0,1 2 9 16,1-1 6-16,0 1 7 0,3 1 9 16,-3 0 0-16,3 1 2 0,-3 1 2 0,2 1-1 15,-2 1 3-15,-1 1-2 0,3 0-3 0,-4 2-6 16,4 1-9-16,-2 3-7 0,1-1-5 0,3 1-2 16,0 3 0-16,3 2 1 0,1 1 1 0,0 0 1 15,2 0 0-15,-5 4 6 0,2 6 8 16,-3 0 6-16,1 5 10 0,-5 5 7 0,-1 3 0 15,0 4 4-15,-2 5-5 0,-5 3-2 0,0 5-3 16,0 1-2-16,0-1 0 0,-7 2-6 0,1 1 3 16,-5-3-2-16,0 1 0 0,-1-2 3 15,-1-2-2-15,-5-4-2 0,4-2-2 0,-7-4-2 16,1-5 0-16,-3-5 9 0,1-2 6 0,-2-6 9 16,-1-1 11-16,1-5-2 0,-1-2 1 15,5-1-1-15,0 0-3 0,-1-3 2 0,3-4 1 16,2-1 4-16,0-3 0 0,2 1-1 0,2-4-6 15,3 2-8-15,1-1-6 0,1 0-10 0,2 1-1 16,1 1-4-16,2 4-3 0,2 1-9 0,0 3-10 16,0 0-14-16,0 3-28 0,0 0-16 15,2 0 6-15,2 5 13 0,1 1 28 0,-1 4 25 16,3 0 4-16,-1 2 3 0,4 3 3 0,-1-2 1 16,2 0-3-16,2-2-1 0,1 1-1 0,0-1 1 15,4-2-1-15,-2-1-1 0,4-2 1 0,0-2 1 16,4-2 3-16,-2-1 2 0,-1-1 5 15,3 0-4-15,2-1 0 0,-5-4 0 0,3-1-3 16,-3-1 3-16,0-2 0 0,-2-2 4 0,0-1 2 16,-1 1 4-16,-3-1 2 0,-2-4-1 0,1 1 2 15,-2 0-3-15,1-1 1 0,-2 1-1 16,-3 2-4-16,0-1 0 0,-2 4-5 0,0 1-4 16,-2 1-4-16,2 3-3 0,-2 1-5 0,-2 0-8 15,2 3-12-15,-2 1-9 0,0 0-1 16,0 0 6-16,-1 6 18 0,2 2 15 0,-1 1 9 15,1 5 7-15,0-1-3 0,-2 4-1 0,0 1-3 16,-1-1-5-16,0 1 0 0,0 1-1 16,0-4-2-16,0-1 0 0,2-2 0 0,-1-1-3 15,2-4-2-15,-1-1 0 0,1-1-4 0,-1-4 4 16,-1-1 2-16,-1 0 8 0,0 0 14 0,1 0 13 16,3-1 7-16,-1-5-4 0,2-3-7 15,-2 0-10-15,5-4-3 0,-4 1-1 0,4 0 2 16,-4-4-2-16,3-2-2 0,-2 2-3 0,2-2 0 15,0 0-1-15,-1 1 3 0,1 1-4 0,0 3-2 16,-1 0-4-16,1 2-5 0,0 2-3 0,2 2-3 16,-5 2-4-16,3 2-4 0,-2 2-2 0,1 1-4 15,-4 0 4-15,4 0 6 0,-5 4 7 16,3 4 11-16,1 1 7 0,-2 3 5 0,-2 1 1 16,3 2-4-16,-2 1-6 0,2 1-4 0,-3 1-1 15,2-2-3-15,2 0 1 0,1-1-6 0,4 0-5 16,-2-5-8-16,3 1-25 0,2-2-72 15,4-2-105-15,-3 0-143 0,4-3-215 0,-6-1-174 16,-4-3 599-16</inkml:trace>
          <inkml:trace contextRef="#ctx0" brushRef="#br0" timeOffset="907250.5043">16868 13680 0 0,'0'0'0'0,"0"0"0"0,0 0 0 16,0 0 0-16,0 0 0 0,0 0 178 0,0 0 14 16,0 0-10-16,0 0-12 0,0 0-17 0,-170 63-18 15,152-45-25-15,0 1-25 0,1-2-25 16,5 1-17-16,3-1-10 0,2 2-18 0,7-5-11 16,0 1-13-16,0 0-7 0,7-3 4 0,1 1 1 15,5-3 4-15,4-3 0 0,1-1 1 0,4-2 4 16,1-1 5-16,3-3 2 0,1 0 3 15,4 0-2-15,0-4-6 0,-4-2-3 0,1-1-7 16,-1-2-5-16,-2-1 0 0,-1-3 3 0,-4 1 9 16,0-3 7-16,-3 1 9 0,0-1 7 0,-4-2 8 15,1 1 7-15,-5-2 6 0,2 0 4 16,0 2 1-16,-6-2 0 0,4 1-3 0,-5 4-3 16,4 1-3-16,-6 2-5 0,1 3 1 0,-1 4-4 15,-2-1 2-15,0 2 1 0,0 2-5 16,0 0-1-16,0 0-18 0,0 0 0 0,-5 6 0 15,-1 4 5-15,-2 2 13 0,2 2-4 0,-2 2-1 16,-2 4-7-16,5-2-6 0,-2 1-3 0,5 1-4 16,2-1-4-16,0-1-2 0,0 0-1 0,9-3-3 15,0-2 5-15,2-1 1 0,6 0 3 16,1-4 3-16,-2 0-2 0,3-1 8 0,0-3 1 16,-3-1 5-16,0-2 3 0,-2-1 2 0,0 0 3 15,-2 0 2-15,-3-1 3 0,2-4 0 0,0-1-2 16,-6 0 3-16,5-3 3 0,-6 0 3 0,2-2 4 15,-4-1-1-15,-1-2-6 0,-1 0-4 16,0-1-9-16,-5-2-6 0,-2 1-2 0,-4 1-9 16,0-1-5-16,-1 2-3 0,0-1-2 0,2 3 3 15,-3 1 1-15,3 3 0 0,-1 0-1 16,7 3 1-16,-3-1 0 0,3 3-5 0,4 0-9 16,0 1-22-16,0 1-27 0,0-2-13 0,8 1-2 15,-2 1 9-15,6 1 17 0,1 0 12 0,1 0 6 16,0 0 14-16,4 0 6 0,-1 5 6 15,-2-1 3-15,-2 2-5 0,1 1 1 0,-1 1 1 16,1 1 5-16,-1 1 2 0,-2 2 0 0,-3-2 0 16,0 2 1-16,1 0 3 0,-5-2 3 0,6 2 2 15,-8-1-4-15,5-1 2 0,0 1-2 0,-5-2 0 16,5-2 6-16,-3-1-5 0,-3 0 1 0,3-3 1 16,0 0-3-16,-2-2 7 0,-2 1 9 15,1-2 11-15,-1 0 14 0,1 0 15 0,-1 0 1 16,2-2-10-16,2-4-10 0,1 1-21 0,-2-3-8 15,2 1-1-15,1-1-3 0,-2 1 1 0,5-3-4 16,-2 3-5-16,2-2-5 0,5 0 0 16,-1 0 1-16,2-1-1 0,1 1-3 0,1 0-3 15,-1 2 0-15,0-1-1 0,4 3 7 0,-3 1-2 16,-4 1-2-16,0 1-2 0,-1 2-5 16,-2 0 3-16,-5 0-1 0,3 0-1 0,-4 3 0 15,-2 2-3-15,2 0 6 0,-4 2 4 0,1 1 9 16,-1 1 2-16,0 1 2 0,0 1 0 0,0-1-3 15,0 2 3-15,0-2 0 0,0 2 3 16,-1-3-4-16,1 0 0 0,-3-3 0 0,3-1-3 16,0-4 5-16,0-1 1 0,0 3 9 0,0-3 16 15,0 0 16-15,0 0 18 0,0 0-5 0,3-6-13 16,1-1-14-16,0-2-16 0,-2-2-2 0,6-1 3 16,-4 2-2-16,4-2-1 0,-2 1 0 15,3-1-4-15,-1-1 0 0,0 1-2 0,4 0-5 16,-1 0 1-16,3 0-9 0,-1 1 3 0,0 3-1 15,2 1-3-15,-1 0 3 0,-1 1-7 0,0 3-2 16,-2 0-3-16,0 3 0 0,-5 0 2 16,5 0-1-16,-4 2 2 0,0 2 2 0,-1 2 4 15,1 2 6-15,0 0 4 0,-1 4 6 0,2-1-1 16,-2 2 2-16,2 1-1 0,-3 1 3 0,1 0-3 16,0 0-1-16,-2-2 0 0,4 2-4 15,-4-2 2-15,4 1 0 0,-4-2-1 0,5-2 0 16,-5-1-3-16,5 0-1 0,-2-3-9 0,2 0-42 15,2 0-134-15,1-4-232 0,-7 2-382 16,3-3 111-16</inkml:trace>
          <inkml:trace contextRef="#ctx0" brushRef="#br0" timeOffset="907703.2251">18323 13757 0 0,'0'0'0'0,"0"0"0"0,0 0 0 0,0 0 0 16,0 0 151-16,0 0 24 0,166-38-35 0,-143 31-33 16,-6 0-23-16,5-2-13 0,-6 0-5 15,-1-1 1-15,-2 1 4 0,0 0 8 0,-1 0 13 16,-2 2 12-16,-6-2 12 0,1 0 8 0,-2 0-3 15,-3 0-4-15,0 2-14 0,-3-1-18 0,-2 2-25 16,-6 0-31-16,3 3-25 0,-4 0-16 16,-4 2 3-16,-3 1 4 0,2 0 6 0,-7 1 5 15,-3 8-7-15,-3 2 4 0,-5 2 2 0,5 2 2 16,-5 3 2-16,5 1-2 0,-3 2-1 16,6 1-3-16,1 2 2 0,8 1-1 0,0-4-1 15,5-2-4-15,6 0-1 0,4-3-6 0,3 0 0 16,0-4 3-16,3-1 4 0,7 0 6 0,0-2 7 15,6 0 8-15,2-3 7 0,7 0 7 0,2-2 4 16,9-2 1-16,4 0 0 0,3 0-4 16,7-2-2-16,1 0-2 0,1-2-1 0,2-1-3 15,0-2-1-15,-2-1-2 0,-1 0-2 0,-6-2-2 16,0-1-3-16,-4 0-3 0,-6-1-17 0,1 0-71 16,-1-1-123-16,-5 0-198 0,-12 4-367 0,-3 3-273 15</inkml:trace>
        </inkml:traceGroup>
      </inkml:traceGroup>
    </inkml:traceGroup>
    <inkml:traceGroup>
      <inkml:annotationXML>
        <emma:emma xmlns:emma="http://www.w3.org/2003/04/emma" version="1.0">
          <emma:interpretation id="{3EDDF6BC-FF79-478A-AF55-6DDC58C01374}" emma:medium="tactile" emma:mode="ink">
            <msink:context xmlns:msink="http://schemas.microsoft.com/ink/2010/main" type="paragraph" rotatedBoundingBox="5801,16622 11343,16344 11428,18032 5886,1831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0F17937-2509-49E0-83D8-CE0174CDC6A3}" emma:medium="tactile" emma:mode="ink">
              <msink:context xmlns:msink="http://schemas.microsoft.com/ink/2010/main" type="line" rotatedBoundingBox="5801,16622 11343,16344 11428,18032 5886,18310"/>
            </emma:interpretation>
          </emma:emma>
        </inkml:annotationXML>
        <inkml:traceGroup>
          <inkml:annotationXML>
            <emma:emma xmlns:emma="http://www.w3.org/2003/04/emma" version="1.0">
              <emma:interpretation id="{25C4C6DA-02F3-4869-8767-5712D04E6E14}" emma:medium="tactile" emma:mode="ink">
                <msink:context xmlns:msink="http://schemas.microsoft.com/ink/2010/main" type="inkWord" rotatedBoundingBox="5801,16622 9381,16443 9465,18131 5886,18310"/>
              </emma:interpretation>
              <emma:one-of disjunction-type="recognition" id="oneOf17">
                <emma:interpretation id="interp85" emma:lang="en-IN" emma:confidence="0">
                  <emma:literal>Exchange</emma:literal>
                </emma:interpretation>
                <emma:interpretation id="interp86" emma:lang="en-IN" emma:confidence="0">
                  <emma:literal>exchange</emma:literal>
                </emma:interpretation>
                <emma:interpretation id="interp87" emma:lang="en-IN" emma:confidence="0">
                  <emma:literal>Exchangi</emma:literal>
                </emma:interpretation>
                <emma:interpretation id="interp88" emma:lang="en-IN" emma:confidence="0">
                  <emma:literal>Exchangl</emma:literal>
                </emma:interpretation>
                <emma:interpretation id="interp89" emma:lang="en-IN" emma:confidence="0">
                  <emma:literal>Exchanfl</emma:literal>
                </emma:interpretation>
              </emma:one-of>
            </emma:emma>
          </inkml:annotationXML>
          <inkml:trace contextRef="#ctx0" brushRef="#br0" timeOffset="937768.3572">4805 15211 0 0,'0'0'0'0,"0"0"0"0,0 0 0 16,0 0 0-16,0 0 0 0,0 0 0 0,0 0 0 15,0 0 0-15,0 0 0 0,0 0 0 16,0 0 0-16,0 0 9 0,104-84 167 0,-95 73-21 16,0 0-25-16,0 1-27 0,0-3-25 0,1 3-24 15,-2-1-20-15,4 1-14 0,-4-1-6 16,0 2 2-16,3-2 5 0,-7-1 11 0,1 1 7 15,-1 1 7-15,-3 0 4 0,-1 1-9 0,0-1-5 16,0 2-13-16,-4 0-13 0,-4 1-10 0,-1-1-18 16,-3 2-3-16,-2 2-4 0,0-1 4 15,-5 4 6-15,0-1 2 0,-1 2 4 0,0 0 1 16,0 0 3-16,-4 5 3 0,2 1 4 0,-2 1-1 16,-1 2 0-16,-1 1 0 0,-2 1-1 0,1 3 1 15,0-1-2-15,-1 2-2 0,1 0 1 0,2 2-3 16,1-2 2-16,0 4 3 0,6 0 0 0,-1 1 0 15,5 0 0-15,2 0-2 0,4-2-1 16,0-2 0-16,5-1 2 0,3 0 2 0,0-2 3 16,0-1 3-16,8 2 3 0,3-1 3 0,2-3 4 15,4 1-2-15,1-1 0 0,1-1-3 16,2 2-4-16,1-2 0 0,-4 0-4 0,1 0-1 16,0 1 1-16,-2 1-1 0,-2 1-1 0,-2 0-2 15,-2-1 2-15,0 0-2 0,0 1 2 0,-5-2-2 16,4-1 0-16,-5 0 1 0,-1-3-2 15,-1 0 2-15,1-1 0 0,-4-2 1 0,0 0 3 16,0-3 6-16,0 1 14 0,0-1 16 0,0 0 23 16,0 0 27-16,0 0 22 0,0 0 14 15,0 0-21-15,0-1-33 0,-3-2-35 0,0-2-32 16,1 1-5-16,-4-1 3 0,1 1 0 0,-3-2 3 16,3 0-1-16,-2 0-1 0,0 0-2 0,-1 2-5 15,-3-2 2-15,-1 1-4 0,-1 2-2 0,-3 0-2 16,-2 1-4-16,-2 1-3 0,0 1-1 0,-1 0 5 15,-2 3 5-15,2 3 9 0,-4 3 7 16,3 1-1-16,-4 2 5 0,3 0-2 0,-2 3-3 16,-1 3 2-16,1-3-4 0,-1 5-1 0,2-1 2 15,2 4 3-15,0-1 1 0,1 3 1 0,5-4-3 16,1 3 0-16,1-2-1 0,5 3 1 16,0-2 4-16,5 1-8 0,1 0 3 0,3-2 0 15,0-1-6-15,0 0 9 0,7-3-7 0,1-2 0 16,2-1 4-16,4-3 0 0,1-1 8 15,1-2 4-15,5-3 3 0,1-1 2 0,3-4 0 16,3-1 2-16,2 0 1 0,0-1 2 0,3-7 3 16,0-3-1-16,1-1 1 0,2-3 3 0,-1 1-4 15,1-1-3-15,-3 1-6 0,-3-4-10 16,1 3 2-16,-4-1-4 0,-1 3-1 0,-4-1 4 16,1 0-10-16,-7 3 2 0,1 1-2 0,-3 1-2 15,-2 3 2-15,-4 0-4 0,0 2-5 0,-3-2-4 16,-2 5-5-16,0-1-12 0,-2 1-10 0,-1 1-27 15,0 0-34-15,0-2-47 0,0 2-79 16,0-1-88-16,0-1-90 0,3 2-106 0,-1-1-121 16,1 1 595-16</inkml:trace>
          <inkml:trace contextRef="#ctx0" brushRef="#br0" timeOffset="939582.3594">5331 15362 92 0,'0'0'438'0,"0"0"-349"0,0 0-46 16,0 0 29-16,0 0 60 0,0 0 25 0,0 0-10 15,0 0-42-15,0 0-59 0,0 0-18 0,0 0 8 16,0 0 12-16,0 0 18 0,0 0 20 15,-126 40 4-15,105-21-4 0,-2 4-8 0,2 1-14 0,-3 2-9 16,2 2-9-16,-5 2-5 0,2-1-4 16,-1 0-6-16,0 1 0 0,-1-2 0 0,1-1 0 15,2 1 0-15,3-3-8 0,-1 1-7 0,2-2-6 16,3-3-7-16,3-2 1 0,5-4-2 16,0-1-2-16,4-4-3 0,1-1-11 0,4-3-24 15,0 0-36-15,0-3-55 0,2 0-59 0,6-3-78 16,1 0-98-16,5 0-170 0,-2-3-145 0,-6 0 673 15</inkml:trace>
          <inkml:trace contextRef="#ctx0" brushRef="#br0" timeOffset="939578.3607">5129 15435 317 0,'0'0'321'0,"0"0"-211"0,0 0-7 15,0 0 64-15,0 0 67 0,0 0 33 16,0 0-47-16,0 0-69 0,0 0-61 0,0 0-41 16,0 0-16-16,0 0-13 0,0 0-12 0,0 0-8 15,-58-29-6-15,58 34 1 0,4 3 3 0,2 0 8 16,0 3-3-16,1 2 4 0,1 1-1 15,0 0 0-15,3 1 3 0,2 0 0 0,1 2 1 0,1-2-7 16,-1 2 4-16,2-3-1 0,-2 0 1 16,1-1 7-16,-2-1-7 0,-1 0 0 0,1-3-1 15,-2 0-6-15,-1-1-2 0,0-4-19 16,-3 0-65-16,0-1-104 0,-3-1-141 0,0-2-179 16,-2 0-234-16,1 0 438 0</inkml:trace>
          <inkml:trace contextRef="#ctx0" brushRef="#br0" timeOffset="939585.3569">5601 15448 215 0,'0'0'330'0,"0"0"-232"0,0 0-68 0,0 0 34 16,0 0 52-16,0 0 38 0,0 0 6 16,0 0-40-16,0 0-51 0,0 0-36 0,0 0-7 15,0 0 5-15,0 0 6 0,0 0 3 0,-76-13-6 16,63 20-8-16,3 4-3 0,-4 1-7 0,0 3-1 15,-1 2 5-15,0 5 1 0,-2 0 1 0,1 4-1 16,2-3-1-16,-2 3-6 0,5-2 3 16,-1-2-3-16,4-1-2 0,3-2 4 0,0-3-11 15,3-1-3-15,2 0 0 0,0-4-10 0,6-2 9 16,0-1 0-16,2-4 1 0,4-2 5 0,2-2 3 16,1 0-1-16,5-5 0 0,4-5-5 15,3-3-10-15,2-3-16 0,2-1-39 0,2-1-64 16,0-2-82-16,-5 0-76 0,3 0-90 0,-3-1-110 15,-7 7 185-15,-7 1 298 0</inkml:trace>
          <inkml:trace contextRef="#ctx0" brushRef="#br0" timeOffset="939590.3535">5925 15051 202 0,'0'0'239'0,"0"0"-118"15,0 0 1-15,0 0 30 0,0 0 37 0,0 0 14 16,0 0-23-16,0 0-34 0,0 0-37 0,0 0-37 16,0 0-32-16,0 0-30 0,0 0-23 15,0 0-27-15,-46-60 4 0,43 71 8 0,3 4 15 16,-1 5 26-16,-2 4-2 0,1 5 1 0,-2 3-1 16,0 2-3-16,2-1 2 0,0 1-2 0,1-1 3 15,-2-2 1-15,1 1-2 0,-2 0-1 16,2-2 1-16,1-1-1 0,-3-4 2 0,1 0 2 15,-1-1-7-15,2-3 1 0,-2-2 1 0,1-2-3 16,-2-2 7-16,3-2 0 0,-3-2 1 16,1-4 3-16,2-1 3 0,1-3 4 0,1-3 7 15,0 2 7-15,0-2 1 0,0 0 5 0,0 0 2 16,0 0-5-16,0 0-2 0,0-2-18 0,0-4-16 16,0-1-13-16,0-2-9 0,1-1 6 15,5-1 1-15,1-1 4 0,1-1 3 0,0-1-3 16,1-1 1-16,0 2-1 0,2-1 0 0,-3 2 1 15,3 2-1-15,-3 2-1 0,-1 1 0 0,1 2-4 16,-3 1-6-16,2 1-6 0,-2 3-3 0,2 0-3 16,-2 0 4-16,-2 0 9 0,2 2 0 15,1 2 8-15,-5 3 7 0,3 1-3 0,1 2 10 16,-1 1-1-16,-1 2-1 0,2-3 6 0,-1 1-6 16,-1 1 0-16,4 0-1 0,-2-1 2 0,6-2-4 15,-3 0 1-15,0-3 1 0,4 1-8 0,1-1-1 16,0-3-18-16,-1 1-30 0,1-2-54 15,2-1-71-15,-2-1-61 0,2 0-60 0,2 0-48 16,-1 0-39-16,2-3 88 0,-3-1 300 0,-3 2 0 16,-4-1 0-16</inkml:trace>
          <inkml:trace contextRef="#ctx0" brushRef="#br0" timeOffset="940875.8972">6389 15436 0 0,'0'0'0'0,"0"0"0"0,0 0 0 16,0 0 0-16,0 0 0 0,0 0 0 0,0 0 55 15,0 0 101-15,0 0-21 0,0 0-9 0,0 0-9 16,0 0 1-16,0 0 0 0,51-131 4 0,-52 126-4 16,-4 3-16-16,-1-1-17 0,2 1-20 0,-4 2-8 15,3 0 0-15,-6 0 2 0,0 0-7 16,2 5-4-16,-3 1-12 0,1 1-11 0,-1 4-5 16,-1 1-4-16,-1 1-4 0,1 2 1 0,0 0-1 15,0 1-3-15,1 2 1 0,2-2-1 16,2-1-5-16,1 0-2 0,4-3 0 0,1 3-3 15,2-5 1-15,0-1-1 0,0 1-1 0,2-4-2 16,2-1 0-16,3 0 2 0,-2-2 2 0,6-1 2 16,-3-2-1-16,1 0 5 0,5-2 0 0,-1-4 6 15,1-1 2-15,2-4-2 0,-3 0 0 16,2 0-3-16,-3-1 3 0,0 0 0 0,-3 0 0 16,2 0 2-16,-3 0 0 0,-2 2 1 0,0-2 1 15,0 1-1-15,-4 1-4 0,4 1-2 16,-2 1-4-16,-2 2-4 0,0 2 3 0,-1-1-7 15,2 4-1-15,-3-1-5 0,0 2-13 0,0 0-17 16,0 0-23-16,0 2-8 0,0 4 10 0,0 0 19 16,-3 3 24-16,2 1 15 0,-1 2-1 15,1 1 1-15,0 1-2 0,1-2 0 0,0 0 1 16,0 0 1-16,0-3-1 0,1 0 2 0,0 1-3 16,5-4 1-16,-1-2-1 0,-1 1 1 0,3-2 0 15,-2 0 0-15,2-3 4 0,0 0 4 16,-1 0 9-16,1 0 5 0,2-5 5 0,-3-1 4 15,3 2-2-15,-2-6 0 0,0 2-3 0,1-2-4 16,-3 1 0-16,3-3-5 0,-3 0-2 0,3-1-1 16,-2 1-2-16,1-2-1 0,-1 2-2 0,0 0-1 15,0 2-3-15,-2-2 1 0,2 3-3 16,-1 2 0-16,0-1-3 0,1 2-5 0,-5 2-1 16,3 0-6-16,-1 3-5 0,-2 0-12 0,2 1-12 15,-2 0-7-15,-1 0 3 0,2 4 12 0,-2 4 15 16,0 1 13-16,0 3 7 0,0 1 2 15,0 0 1-15,0 2 0 0,-2 1 0 0,1 0-1 16,-3-1-1-16,0-1-1 0,1 1 2 0,2-1 0 16,-3-2-1-16,0 0 3 0,2-4-3 15,2 0 1-15,0-2 0 0,0-3 0 0,0-1 2 16,0-1 2-16,0-1 8 0,0 0 14 0,0 0 17 16,0-3 8-16,6-3 3 0,-1-2-11 0,-1-1-15 15,6-1-6-15,-2-3-9 0,-2 1-1 16,5-2-2-16,-4 1-3 0,1 0-1 0,0-1-4 15,0 2 0-15,1 0-5 0,3 0 0 0,0 2-3 16,-2 1-2-16,-1 0 1 0,2 3-3 0,-3 2-3 16,0 1-5-16,0 3-7 0,-4 0-2 0,1 0-3 15,-1 0-1-15,-1 3 5 0,-2 4 7 16,3 2 5-16,0 1 13 0,-2 1 0 0,-1 1 2 16,2 0-1-16,1 1-2 0,0-1 3 0,-1 0-2 15,2-2 2-15,2-1 0 0,-1-1-2 0,4-2 2 16,0-2 4-16,4-1 4 0,-1 0 2 15,2-3 3-15,0 0-1 0,2 0-1 0,2 0 1 16,-4-3-2-16,3-3 1 0,1 0-2 0,-3-3-2 16,6 0 2-16,-5-1-1 0,6 0 4 0,-6-3-4 15,2 3 0-15,0-2 2 0,-6-1-2 16,-1 1 6-16,-1 0 1 0,-5 0 2 0,2 0 3 16,-6 1 0-16,-2-1 4 0,0 2-2 0,0-1-4 15,0 2-4-15,-2 1-11 0,-6 1-7 16,4 0 0-16,-5 1-2 0,4 2-1 0,-3 1-2 15,4 0-7-15,-1 1-2 0,-2 1-3 0,2 1-4 16,-1 0-2-16,2 0-9 0,-1 0-6 0,0 4-7 16,3 1-2-16,-1-1 6 0,1 2 11 0,0 4 10 15,0-1 5-15,0 2 7 0,2 1 2 0,0 3 2 16,0 2 0-16,0 1 0 0,0 4 1 16,0 0 1-16,0 4 6 0,0 2-2 0,0 2 0 15,-1 2 1-15,0 4-4 0,1 5 4 0,-3 2-2 16,-1 3 0-16,-1 4 1 0,2 1-6 0,-2-1 4 15,-1 2 2-15,1 3-1 0,0 1 0 16,1-1-2-16,-6 1-1 0,5-4-1 0,-6-3 6 16,-2-4 2-16,-2-2 2 0,-4-2 0 0,-2-6 2 15,-3-2 1-15,-5-3 3 0,-1-6 4 0,-1-3 1 16,3-5 1-16,1-2 3 0,1-7 4 16,2-2 5-16,3-5 1 0,-1 0-1 0,2-6-6 15,0-8-1-15,1-2-2 0,0-3 0 0,5-6 1 16,0-2-2-16,2 0-3 0,0-7 1 15,8 2-2-15,-3-4-2 0,7-1-4 0,0-1-7 16,4-1-6-16,7-3-3 0,0 4-2 0,6-1-2 16,2 5 1-16,-1 2-4 0,4 0 2 0,4 7 0 15,1 0-1-15,2 3 1 0,6-1-1 0,0 2-1 16,1 0 2-16,3 4 3 0,4-1 3 16,-3 1 3-16,-1 0 0 0,1 2 0 0,-1 0 0 15,0-1 0-15,-2 0 3 0,2 1 0 0,-1-1 0 16,-1 0 0-16,-3 0 0 0,-1-2 3 0,0 2 0 15,0-3 2-15,-5 0-3 0,1 2 1 16,-4-2 1-16,-1 3 0 0,-5-2 5 0,-2 2-3 16,-3 1 1-16,-5 0 2 0,-1 0 1 0,0 3 7 15,-5 2 3-15,-2 1 3 0,-1 0-2 0,0 1 1 16,-2 1-11-16,-8-2-5 0,5 3-3 16,-6 2-9-16,-2 1 6 0,-1 1 0 0,0 2 7 15,-7 0 4-15,5 0 3 0,-6 6 3 0,1 2-2 16,-1 3 3-16,-3 1-2 0,7 3-2 15,-5 5-1-15,4 1-4 0,-1 4 0 0,5 2-1 16,1-1 2-16,1 1-3 0,3 1 0 0,6-3-3 16,0-3-3-16,4-1 0 0,0-6 2 0,4-1 1 15,2-3 3-15,4 0 3 0,3-2 5 0,1-3 2 16,4 0 5-16,2-5 1 0,6 1-1 16,-1-2-1-16,4 0-4 0,-3-2-2 0,3-4-2 15,-3 0-6-15,0 0-7 0,-2 0-6 0,-1-3-14 16,-3 2-22-16,1-2-36 0,-3 0-61 0,3 0-71 15,-5 3-99-15,0-3-123 0,-4 3-216 0,-1 3 84 16</inkml:trace>
        </inkml:traceGroup>
        <inkml:traceGroup>
          <inkml:annotationXML>
            <emma:emma xmlns:emma="http://www.w3.org/2003/04/emma" version="1.0">
              <emma:interpretation id="{ED8A7CB7-6C2A-4D1B-85B8-436A167ECADD}" emma:medium="tactile" emma:mode="ink">
                <msink:context xmlns:msink="http://schemas.microsoft.com/ink/2010/main" type="inkWord" rotatedBoundingBox="9748,16540 11349,16460 11387,17221 9786,17302"/>
              </emma:interpretation>
              <emma:one-of disjunction-type="recognition" id="oneOf18">
                <emma:interpretation id="interp90" emma:lang="en-IN" emma:confidence="0">
                  <emma:literal>Rate</emma:literal>
                </emma:interpretation>
                <emma:interpretation id="interp91" emma:lang="en-IN" emma:confidence="0">
                  <emma:literal>Rale</emma:literal>
                </emma:interpretation>
                <emma:interpretation id="interp92" emma:lang="en-IN" emma:confidence="0">
                  <emma:literal>Rati</emma:literal>
                </emma:interpretation>
                <emma:interpretation id="interp93" emma:lang="en-IN" emma:confidence="0">
                  <emma:literal>Rahe</emma:literal>
                </emma:interpretation>
                <emma:interpretation id="interp94" emma:lang="en-IN" emma:confidence="0">
                  <emma:literal>Rode</emma:literal>
                </emma:interpretation>
              </emma:one-of>
            </emma:emma>
          </inkml:annotationXML>
          <inkml:trace contextRef="#ctx0" brushRef="#br0" timeOffset="941574.4663">8189 15340 1160 0,'0'0'148'0,"0"0"-146"0,0 0-45 15,0 0 21-15,0 0 46 0,0 0 36 0,0 0 3 16,0 0-8-16,0 0-12 0,0 0-13 0,-57 173-10 15,51-151-1-15,-1-1-4 0,0-2-5 0,5-4 0 16,-5-1-5-16,4-4-1 0,2-4 4 0,0-2-1 16,-1-2 10-16,2-2 20 0,0 0 15 15,0 0 30-15,0 0 7 0,0-2-13 0,-2-5-19 16,2-2-28-16,-2-6-13 0,2-3-5 0,0-1-1 16,0-3 1-16,0-3 0 0,0 2 2 15,0-3 5-15,0-1 1 0,0-1 3 0,2 0 4 16,3-1 0-16,-1 0-1 0,3-1-1 0,-3 1-2 15,4-4-6-15,-2 2-3 0,5 1-6 16,0-4-4-16,2 1-1 0,1 1-2 0,0 5-4 16,1 2-2-16,1 4-3 0,3 5 0 0,-3 3-1 15,-2 2 0-15,0 2-3 0,1 6-2 0,-2-1-4 16,1 4-3-16,-1 0 2 0,-1 0 0 0,0 4 2 16,-1 2 2-16,-5 3 2 0,2 2 2 15,-6 2 0-15,2 3 3 0,-1 1 2 0,-3 1 1 16,0 1 4-16,-8 2 2 0,-3 0 2 0,-1 2 0 15,-3-3 2-15,1 0-2 0,-4-2 5 0,-5-3 0 16,6-3 1-16,-4-1 3 0,-1-2-4 0,3-1 1 16,2-4 3-16,-2 1-2 0,4-2 7 15,3-2-1-15,6 2-1 0,-4-1-3 0,7-2-1 16,-1 0-4-16,2 0-5 0,2 0-5 0,0 0-15 16,0 0-5-16,0 5 4 0,0 3 5 0,0 2 13 15,2 3 6-15,2 2 1 0,1 1-3 16,4 2 3-16,-4 1 1 0,6 1 0 0,2-1 4 15,-1-1-4-15,2 1-2 0,-1-2 0 0,1 1-1 16,-2-2-2-16,0-2 0 0,0 0 1 16,-3 0 0-16,1-2 4 0,0-1-1 0,2-1-3 15,-1-1-5-15,-4-2-16 0,4-1-37 0,-2-1-57 16,-2-2-70-16,2 0-84 0,2-3-69 0,1 0-73 16,0 0-96-16,-5 0 156 0,2-2 349 0</inkml:trace>
          <inkml:trace contextRef="#ctx0" brushRef="#br0" timeOffset="942664.6677">8732 15351 0 0,'0'0'0'0,"0"0"4"16,0 0 275-16,0 0 9 0,0 0 9 0,0 0-29 16,0 0-46-16,0 0-50 0,0 0-50 0,0 0-41 15,0 0-21-15,0 0-13 0,0 0-11 16,0 0-9-16,-73-81-9 0,55 90-5 0,0 3-3 15,-5 2 5-15,1 4 6 0,2 0 5 0,-3 4 4 16,-3-1-1-16,5 0-1 0,2 0-3 0,-1-2-1 16,7-1-8-16,3-1-6 0,1-3-2 15,9-2-5-15,0-1 2 0,0-2-3 0,5-3 0 16,6 0 0-16,2-3 8 0,6-1 0 0,-3-2 0 16,2 0 1-16,4-3-9 0,0-3 2 0,-2-4 0 15,4 0-3-15,-1-1 3 0,-4-1 1 16,2-1-1-16,-5-3 0 0,0 2 2 0,0-1 2 15,-5 2 2-15,0 1 5 0,-2-2-2 0,-5 3 4 16,-1-1-1-16,0 1 1 0,-1 2 0 0,-2-1-4 16,0 3-2-16,0 2-6 0,0 2-3 0,-5 2-1 15,4 1-6-15,-2 0-7 0,0 0-5 16,-1 0-5-16,-1 4 1 0,-1 4 5 0,-2 3 5 16,-2 0 6-16,4 2 2 0,-3 2 1 0,5 0 0 15,-3-1 0-15,6 0-1 0,-1 0 1 16,2-1 1-16,0-1-1 0,6 1 2 0,1-3 1 15,5-2-3-15,1 0-4 0,0-2-7 0,2-3-15 16,4 0-19-16,1-3-37 0,-1 0-44 0,1-3-45 16,1-5-43-16,-2-1-19 0,3 0 5 15,-5-3 22-15,-2-1 40 0,-2 0 54 0,1-4 43 16,-2 1 35-16,0-2 35 0,-3-1 10 0,-4-2 14 16,4-1 19-16,-5-1 17 0,-2 1 20 0,4-3 9 15,-4-1 0-15,1-1-7 0,-3-3-7 16,3 0-12-16,-2-3-10 0,3 2-4 0,-4-2-2 15,0 1 7-15,1 1 6 0,-1 2 4 0,2 0-5 16,0 2-6-16,0 4-6 0,-1 2-1 0,4 4 4 16,-3 3 5-16,-1 5 5 0,-1 3-3 15,1 3-3-15,-1 0-5 0,0 3-9 0,0 0-9 16,0 0-13-16,0 0-19 0,0 0-17 0,0 0-9 16,0 9 4-16,0 1 12 0,-1 5 18 0,-2 4 6 15,-2 5 3-15,2 3-1 0,-1 3-2 0,-2 1 5 16,3 6-1-16,-2 0 3 0,-2 3 1 15,4-3-1-15,-1 0-1 0,-1-1-3 0,3-3-4 16,1-3-3-16,1-2-1 0,0-1-1 0,0-2 1 16,0-4-3-16,0 0 0 0,1-6 0 0,1 0-1 15,-1-3-1-15,-1-2 1 0,4-1 0 16,-1-1 0-16,0-2 1 0,-1-2-2 0,5 1 2 16,-3-1-1-16,5-2 0 0,-3 0 1 0,6 0-1 15,0-2-2-15,1 0 1 0,1 0-2 16,2 0-4-16,4-6 1 0,-3-1-1 0,5-2 0 15,-3-2 4-15,3 1 2 0,1-5-4 0,-4 0 3 16,5-3-4-16,-3-3 0 0,0 0 3 0,0-1-2 16,-4 1 2-16,0-2 3 0,-3 5 0 15,0-2 4-15,-4 3-1 0,1 2 1 0,-7 3 2 16,2 2 0-16,-5 3 2 0,-1 1 1 0,0 1-5 16,0 2-5-16,-1 1-4 0,-6 1-8 0,3 1 0 15,-6 0 0-15,4 0 1 0,-6 0 5 0,0 5 2 16,-2 3 6-16,-1 2 2 0,-2 3 2 15,2 2 3-15,1 1-2 0,0 4 2 0,1 0-2 16,-1 3-1-16,4 0-1 0,4-1-1 0,-2 2-2 16,5-2 0-16,2-4 0 0,1 0 0 0,0-2 2 15,0-1-3-15,3-1 3 0,5-1-2 0,-3-3 2 16,7-4 10-16,0 2 0 0,3-2 7 16,1-1 2-16,7-2 0 0,1-1 3 0,3-2-6 15,1 0-2-15,7 0-5 0,-4 0-5 0,-2-1-1 16,3-2-1-16,-5-2-2 0,-1-1-3 15,-7 2-4-15,2-4-4 0,-5 3-5 0,-1-2-4 16,-3 0-14-16,-1-3-27 0,-5 1-39 0,4-3-50 16,-2 0-63-16,-4-2-89 0,-2 1-120 15,0-2-202-15,-2 5-93 0,0 2 711 0</inkml:trace>
          <inkml:trace contextRef="#ctx0" brushRef="#br0" timeOffset="942945.4942">8744 15034 1536 0,'0'0'289'15,"0"0"-169"-15,0 0-93 0,0 0-25 0,0 0-1 16,0 0 18-16,0 0 8 0,163-28 4 0,-113 22 3 15,2 2 2-15,3-2 4 0,7 1 7 16,-4 1 5-16,3 1-2 0,-6 2-6 0,0-2-13 16,-4 1-11-16,-2 2-5 0,-8-1-9 0,-5 1 2 15,-5 0 0-15,-4 0-4 0,-3 0-6 16,-6 0-16-16,-5 0-56 0,-2 0-107 0,-3 0-133 16,-7 0-169-16,0 0-158 0,-1 0-93 0</inkml:trace>
        </inkml:traceGroup>
      </inkml:traceGroup>
    </inkml:traceGroup>
    <inkml:traceGroup>
      <inkml:annotationXML>
        <emma:emma xmlns:emma="http://www.w3.org/2003/04/emma" version="1.0">
          <emma:interpretation id="{84E135CD-0D6D-442E-95F8-555A07A18DFF}" emma:medium="tactile" emma:mode="ink">
            <msink:context xmlns:msink="http://schemas.microsoft.com/ink/2010/main" type="paragraph" rotatedBoundingBox="6248,17680 20048,16353 20219,18139 6419,194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3B0CB69-A1AD-4325-B88E-1036F8CCD339}" emma:medium="tactile" emma:mode="ink">
              <msink:context xmlns:msink="http://schemas.microsoft.com/ink/2010/main" type="line" rotatedBoundingBox="6248,17680 20048,16353 20216,18099 6415,19426"/>
            </emma:interpretation>
          </emma:emma>
        </inkml:annotationXML>
        <inkml:traceGroup>
          <inkml:annotationXML>
            <emma:emma xmlns:emma="http://www.w3.org/2003/04/emma" version="1.0">
              <emma:interpretation id="{BCD8A6FD-B763-436C-9204-23F48169D87D}" emma:medium="tactile" emma:mode="ink">
                <msink:context xmlns:msink="http://schemas.microsoft.com/ink/2010/main" type="inkWord" rotatedBoundingBox="6267,17881 10880,17438 10976,18430 6362,18874"/>
              </emma:interpretation>
              <emma:one-of disjunction-type="recognition" id="oneOf19">
                <emma:interpretation id="interp95" emma:lang="en-IN" emma:confidence="0">
                  <emma:literal>Competition</emma:literal>
                </emma:interpretation>
                <emma:interpretation id="interp96" emma:lang="en-IN" emma:confidence="0">
                  <emma:literal>competition</emma:literal>
                </emma:interpretation>
                <emma:interpretation id="interp97" emma:lang="en-IN" emma:confidence="0">
                  <emma:literal>Competitions</emma:literal>
                </emma:interpretation>
                <emma:interpretation id="interp98" emma:lang="en-IN" emma:confidence="0">
                  <emma:literal>compensation</emma:literal>
                </emma:interpretation>
                <emma:interpretation id="interp99" emma:lang="en-IN" emma:confidence="0">
                  <emma:literal>competitions</emma:literal>
                </emma:interpretation>
              </emma:one-of>
            </emma:emma>
          </inkml:annotationXML>
          <inkml:trace contextRef="#ctx0" brushRef="#br0" timeOffset="950395.7359">4984 16401 0 0,'0'0'0'0,"0"0"0"0,0 0 0 15,0 0 0-15,0 0 0 0,0 0 0 0,0 0 0 16,0 0 0-16,0 0 0 0,0 0 0 0,0 0 0 16,0 0 42-16,110-115 73 0,-100 105-5 15,0 1-23-15,0 0-26 0,0 0-17 0,2 0-10 16,-2 0-1-16,-3 0 11 0,1 0 9 0,-3 0 19 16,-1 2 14-16,-3-1 14 0,-1 2 10 15,0 1-5-15,0 1-7 0,-6-2-17 0,0 3-22 16,-3 0-27-16,-1 1-19 0,0 0-16 0,-2 2-8 15,-2 0 6-15,1 0 5 0,-1 0-3 0,-2 0 3 16,2 4-5-16,-1 0-2 0,-5 1 5 0,0 2 2 16,0 1 4-16,-2 1 0 0,-1 2-4 15,-1-1 2-15,3 2 0 0,-3 1-1 0,1 1 1 16,3 1-2-16,0 1-2 0,-1-2 1 0,3 3-1 16,0 1-2-16,2 3-2 0,1 3 1 0,-2-3-7 15,2 3 1-15,3-1-3 0,0 0-1 0,0 1 2 16,4 0 0-16,0 0 0 0,3 0 0 15,-1 0-4-15,5-2-1 0,-1-1-7 0,2-3-7 16,0 0-2-16,3-3-2 0,5 0 7 0,0-2 6 16,2-1 5-16,3-1-6 0,0-3 1 0,5 0-5 15,-2-2-2-15,4-1 11 0,0-3 6 16,3 0 11-16,0-2 10 0,1 0-1 0,3-3 3 16,0-3 2-16,-1 0-1 0,5-2 3 0,-1 1 4 15,-1-3 2-15,2-2 3 0,0 0-1 16,0 0-2-16,-3-1-5 0,3-1 1 0,-3 0-3 15,-1 3-1-15,-3-2 2 0,-3 1-6 0,-1 2 3 16,-1-1 0-16,-5-3-2 0,-1 3 7 0,-1 1 1 16,-4 1 0-16,-3 1 11 0,-1 2 8 0,-1 2 22 15,-1-1 20-15,-2 3 12 0,0-2 7 16,0 2-14-16,0 0-18 0,-6 2-20 0,3 0-27 16,-2 0-21-16,-3 0-14 0,1 0-10 0,1 0 5 15,-6 6 7-15,0 2 8 0,2 1 11 0,-2-1 7 16,0 3 7-16,0 1 1 0,3 1 1 0,-4 1-3 15,5-1-9-15,2 0 3 0,-1 1-8 16,2-1-3-16,1-1 0 0,2 2-10 0,2-5-2 16,0 3 0-16,0-2-2 0,6-1 3 0,-1-1 1 15,3-4-7-15,-1 2 5 0,2-4 0 16,3-2 3-16,2 0 14 0,3 0-6 0,-1 0 5 16,2 0 2-16,2-2-4 0,0-2 4 0,1-2-1 15,-1 0-1-15,3-2-1 0,-5-1-1 0,4-1 0 16,-1 1 4-16,-1-1 2 0,0-2 2 15,-1 1-6-15,-3-1-1 0,-3 0 3 0,-2 0 4 16,-3 3 10-16,-4-1 8 0,-3-1-1 0,-1-1 4 16,0 3-2-16,-5 0-10 0,-5 1-6 0,-3 2-11 15,0-2-9-15,-6 2 0 0,-1 1 0 16,0 1 2-16,-1 1 6 0,3 0 3 0,0 3 1 16,2-4 1-16,4 2 0 0,0 1 1 0,5-1-3 15,1-1-1-15,4 0-11 0,1 0-26 0,1-1-34 16,0-1-31-16,3 1-9 0,3-2 14 15,5 0 27-15,0 0 28 0,2 3 16 0,3 0 10 16,3 0 5-16,-3 0 0 0,3 0 0 0,1 3 1 16,1 0 1-16,2 0 1 0,-3 0-1 0,2 2 3 15,-3 4 3-15,-3-1 3 0,2 3 1 0,0 4 1 16,-5 0-2-16,-1 0-3 0,-2 1 3 16,-4 2-3-16,1 0 5 0,-3 1 1 0,0-1 0 15,-1 4 2-15,-3-7-1 0,0 3 10 0,0-2 1 16,0-1 1-16,-3-2 3 0,-1-1-2 15,0 0 5-15,-1-2 3 0,1-1 2 0,0-4 1 16,-2 2 1-16,4-2 2 0,-2-1 1 0,0-1-1 16,1 2-1-16,2-2 4 0,1 0-4 0,0 0-14 15,0-2-30-15,0-5-31 0,5 1-22 16,0-4-2-16,2-3 19 0,1 1 16 0,4-2 14 16,2 0 10-16,-2 0 1 0,2 0 3 0,0-1-1 15,2 1 3-15,1 2 0 0,1 0-3 0,-2 2-1 16,3-1-2-16,-1 4 0 0,-1 0 2 0,1 2 3 15,1 1 0-15,-3 1 3 0,3 1 3 16,-2 2 5-16,-1 0 4 0,2 0 0 0,-5 0 3 16,-1 3-4-16,-2 2 5 0,0 2 2 0,-3 2-5 15,-1-1 0-15,-4 0-5 0,0 1-1 0,-2 1 1 16,0 0 4-16,0-1 4 0,0 0 1 16,-3 1 2-16,-2 0-3 0,-2-3 4 0,1-3 3 15,0 2 0-15,2-3 2 0,-2 0-2 0,1-2 2 16,4 1 2-16,-3-2 9 0,2 0-3 0,2 0 0 15,0 0-8-15,0 0-26 0,0-2-12 16,0-2-16-16,2-4-5 0,2 1 9 0,2-4 5 16,2-3 6-16,4 2 4 0,1 0 3 0,0 0 2 15,-1 1 0-15,1 1-2 0,1 1 0 16,-1 0 3-16,2 0-4 0,-2 2 4 0,-1 1-3 16,5 0 0-16,-3 1 3 0,4 1-1 0,-1 4 4 15,-2-2 0-15,0 1 1 0,-2 1 4 0,0 0 5 16,0 1 2-16,-3 4 4 0,-3 2-1 0,0 2 2 15,-3 3 4-15,0 0-1 0,0 0 2 16,-3 1-4-16,-1-1-5 0,0 2-3 0,0-1-4 16,0-1 0-16,0-1-3 0,0 0 0 0,0-5-1 15,1 2-8-15,1-2 5 0,2-3-2 0,-2-1-5 16,2-1 1-16,-2-1-11 0,3 0-2 0,1 0 3 16,-2 0 3-16,5 0 2 0,-2-1 1 15,1-4 1-15,4-1 2 0,1-2 5 0,1 0 1 16,-1-4 4-16,6 0-3 0,-3-5 1 0,3 3 2 15,-1-3-1-15,1 1 5 0,-1-2-2 16,-1 0-1-16,2 0 3 0,-4-1-2 0,-1-2 6 16,0-2 3-16,-2 2 3 0,-1-4 1 0,-3 1-2 15,-3-1 1-15,0 2-1 0,-2 1-3 0,1-2 1 16,-3 5-2-16,-1-1 1 0,0 2 4 16,0 1 0-16,0 3 4 0,0 2 1 0,-1 0-4 15,-3 3 0-15,3 1-5 0,-1 4 0 0,2 1 3 16,-2 0 3-16,2 3 2 0,-2 0-5 15,1 0-13-15,1 0-15 0,-1 3-20 0,-1 4-1 16,0 5 5-16,0 3 14 0,0 6 15 0,-1 0 4 16,2 6 1-16,-1 0-2 0,1 4 0 0,-2 2-3 15,3 3 1-15,-1 2 0 0,-2 0 0 0,0 3-2 16,2 0 1-16,-4 1 0 0,-1 0 0 0,2 2 1 16,-4 0 3-16,4-2-6 0,-2-3 2 15,-1-2-1-15,-3-1-6 0,5-4 1 0,-4-1-2 16,2-3-2-16,-1-3 0 0,3-4-3 0,-1-3-12 15,4-1-33-15,-2-5-43 0,2-4-67 0,1-2-80 16,1-1-90-16,0-4-123 0,0-1-130 16,0 0 420-16,0 0 171 0</inkml:trace>
          <inkml:trace contextRef="#ctx0" brushRef="#br0" timeOffset="951094.4326">6639 16461 0 0,'0'0'0'16,"0"0"0"-16,0 0 0 0,0 0 0 0,0 0 0 15,0 0 0-15,0 0 0 0,0 0 0 0,0 0 0 16,0 0 0-16,166-102 25 0,-147 102 127 0,2 0-27 16,-3 8-27-16,0 1-24 0,0 2-11 15,-5 3-11-15,2 1-14 0,-6 1-13 0,-3 1-13 16,-5 1-6-16,-1 1-12 0,0 1-6 0,-9 0-4 15,-5 1 1-15,-6-1 9 0,0-1 12 0,-4 0 11 16,0-5 3-16,-3-2 7 0,-1-1 2 0,1-4-3 16,3-1 3-16,-2-1 5 0,2-3 0 15,0 2 7-15,4-4 2 0,1 1-9 0,5-1 0 16,1 0-9-16,5 0-4 0,0-1 3 0,4-1-7 16,3 0-6-16,1 1-24 0,0 1-37 15,0-3-14-15,5 0-4 0,-1 0 16 0,6 0 24 16,2 0 11-16,1 0 6 0,1 2 4 0,-1-1 7 15,3 2 2-15,3-1 2 0,0-1 2 16,0-1 2-16,-1 0-1 0,0-2-3 0,5 2-5 16,-6 0-7-16,4 0-7 0,-3 0-1 0,3-1-1 15,-5 2 2-15,4-2 10 0,-1-1 3 0,1-1 5 16,-1-2 1-16,1-3-2 0,0 4 0 0,-1-4 7 16,0 2 3-16,-3-1 2 0,0-1 3 15,4 3 0-15,-4-3-1 0,4-1 3 0,-1 2-3 16,0-2-1-16,1-2-1 0,-3 3-2 0,4-1 1 15,-5 1 0-15,0-1 0 0,0 1-3 0,-3 1-1 16,-2 2 1-16,-2 0-1 0,-1 1 11 0,-2 0 9 16,-4 3 16-16,1 1 31 0,-3 0 29 15,0 1 15-15,0 1-7 0,-5-1-30 0,-2 2-39 16,-2 0-25-16,-3 0-10 0,-2 0 0 0,-1 2 13 16,-2 4 8-16,0 1 11 0,1 1 5 15,-3 3-2-15,0 0-7 0,3 2-10 0,-2 1-6 16,2-1-4-16,3 3-3 0,2-3 4 0,1 3 2 15,1-1-6-15,7 0-1 0,-5-2-7 0,7 1-8 16,0-2 5-16,0 0-4 0,4-3 0 16,3-2 9-16,5 2-5 0,0-4 3 0,1 0 3 15,3-2 0-15,3-3-1 0,3 0 0 0,2 0-3 16,1-3-5-16,1-4 3 0,-1 0-7 0,1-2-13 16,-3 0-36-16,-2 0-60 0,3 0-65 15,-4 0-71-15,0 0-74 0,0 0-111 0,-6 3-160 16,-6-1 481-16</inkml:trace>
          <inkml:trace contextRef="#ctx0" brushRef="#br0" timeOffset="951659.7493">7395 16410 0 0,'0'0'0'15,"0"0"0"-15,0 0 0 0,0 0 0 0,0 0 0 16,0 0 0-16,0 0 0 0,0 0 0 0,0 0 0 16,0 0 0-16,152-69 0 0,-127 62 0 15,2 0 0-15,1-1 0 0,0 2 32 0,2-1 138 16,0 2 3-16,-1 2-15 0,-3 1-25 0,0 2-32 16,-1 0-30-16,-3 0-26 0,-2 0-13 0,-7 6 3 15,1 2 9-15,-2 4 16 0,-5-2 9 16,-1 2 6-16,-6 2-2 0,0 0-4 0,0 1-10 15,-2 2-7-15,-8 1-11 0,-1 0-15 0,1-1-1 16,-4-4-6-16,2 0-7 0,2-2-5 0,-3-2-25 16,3-2-80-16,0-1-144 0,5-3-226 15,0 0-283-15,1-3 747 0</inkml:trace>
          <inkml:trace contextRef="#ctx0" brushRef="#br0" timeOffset="951459.8724">7602 16071 0 0,'0'0'0'0,"0"0"79"0,0 0 142 15,0 0 57-15,0 0 47 0,0 0-17 0,0 0-54 16,0 0-63-16,0 0-59 0,0 0-54 0,0 0-45 16,0 0-20-16,0 0-7 0,0 6 3 15,0 10 15-15,0 4 5 0,0 2 2 0,-2 5 1 16,2-2-4-16,0 1 0 0,-1 2-5 0,-1 2-1 16,1-1 0-16,-3 0-8 0,0 0-1 15,1-3-6-15,2-5-6 0,-3 0-2 0,0 1-7 16,3-5-11-16,-1 0-21 0,1-4-43 0,0-1-82 15,-3-1-100-15,0-3-115 0,0-2-137 0,1-1-149 16,0-2 609-16</inkml:trace>
          <inkml:trace contextRef="#ctx0" brushRef="#br0" timeOffset="952426.3432">7787 16425 0 0,'0'0'0'0,"0"0"0"0,0 0 0 15,0 0 0-15,0 0 23 0,0 0 101 16,0 0 14-16,0 0-34 0,0 0-21 0,154-96 28 16,-130 88 35-16,1-2 34 0,4 5 23 0,-1-1-18 15,0 0-21-15,0 4-20 0,4-2-21 0,-4 2-24 16,-1 2-24-16,-1 0-23 0,-5 0-18 16,-1 0-10-16,-5 0-2 0,0 2-1 0,-3 4 5 15,-2-2 7-15,-3 4 3 0,-1 1 10 0,-4-1-1 16,-2 4-8-16,0 0-1 0,0 2-14 0,0-2-2 15,-1 1 1-15,-6 2-5 0,0-1-1 16,-3 1-2-16,2-2-4 0,0-1-5 0,-3-2 0 16,3-2-4-16,1-1-14 0,-2-2-30 0,5-1-70 15,-2-1-110-15,1 0-140 0,2 0-175 16,2-3-212-16,-3 2 363 0</inkml:trace>
          <inkml:trace contextRef="#ctx0" brushRef="#br0" timeOffset="952106.4743">8094 16032 575 0,'0'0'209'0,"0"0"-135"0,0 0 2 16,0 0 35-16,0 0 42 0,0 0 13 0,0 0-23 16,0 0-25-16,0 0-22 0,-81 172-11 0,73-140-5 15,0 0-2-15,4 2-5 0,-5 2-7 0,5 1-17 16,-4-2-12-16,4 0-13 0,1-3-10 16,-1 1-3-16,1-8-11 0,3 1-5 0,0-5-11 15,0-3-20-15,0-4-39 0,0-2-91 0,0-2-152 16,0-3-215-16,0-4-312 0,0-1 601 0</inkml:trace>
          <inkml:trace contextRef="#ctx0" brushRef="#br0" timeOffset="951824.6476">7968 16089 428 0,'0'0'89'0,"0"0"-191"0,0 0-45 0,0 0-3 16,0 0 32-16,0 0 118 0,0 0 0 0</inkml:trace>
          <inkml:trace contextRef="#ctx0" brushRef="#br0" timeOffset="953552.0281">7824 16034 610 0,'0'0'-610'0</inkml:trace>
          <inkml:trace contextRef="#ctx0" brushRef="#br0" timeOffset="953135.9979">8418 16267 0 0,'0'0'0'0,"0"0"0"0,0 0 0 16,0 0 0-16,0 0 0 0,0 0 0 0,0 0 0 15,0 0 0-15,0 0 0 0,0 0 0 0,0 0 8 16,0 0 250-16,0 0-19 0,0 0-25 0,89 9-31 15,-79-5-24-15,1 2-17 0,1 2-21 16,-1 2-7-16,2 3-9 0,1 1-12 0,-2-2-9 16,0 3-12-16,0-1-7 0,-1 0-8 0,-6 2-11 15,2 0-7-15,-5 0-11 0,0 1-11 0,-2-1-3 16,-2-1-3-16,-7 0-1 0,-2 0 1 16,-5-2-4-16,0 1-3 0,-7-1 0 0,3-1-2 15,-4-2 6-15,-1-1 4 0,0-6 1 0,7 0 2 16,-4-3 2-16,9 0-1 0,-1 0 2 15,2-3 5-15,7-4-1 0,-2 1-3 0,6-3-9 16,1 0-9-16,0-3-10 0,1-3-2 0,9-1 0 16,3-2-2-16,3-2 5 0,8 0 2 0,2 0 3 15,1 1 3-15,2 2-5 0,3 3 1 0,-4 0-3 16,2 5 0-16,-3 1 4 0,-2 2-1 0,2 2 2 16,0 1 1-16,-2 1 3 0,2 2 7 15,-1 0 2-15,-2 0 4 0,0 2-2 0,-4 2-5 16,1 2-3-16,-5 0 0 0,-2 2-2 0,-1 1 5 15,-3 4 0-15,-6-1 1 0,-3 3 2 0,0 0-2 16,-1 0 2-16,0-1-1 0,-4 0-1 16,-6 0 4-16,-1-1-4 0,2 1 3 0,-6-2-2 15,1-1-2-15,1-1 3 0,4-3 1 0,-1-1 5 16,1-3 2-16,5-3-2 0,2 0 0 16,1 0-2-16,1 0 0 0,0 0-10 0,0 0-2 15,3-2-11-15,1-1-4 0,5 0 5 0,2-1-4 16,2-2 9-16,3 0 1 0,6-1 0 0,-3-1 7 15,5 2-4-15,-1 0 3 0,-3-1-5 0,4 1 2 16,0 1-2-16,-1 1-1 0,-5 1 4 16,7 1-3-16,-8 2 4 0,5 0 3 0,-6 0 6 15,-2 3 2-15,0 2 3 0,-2 1 2 0,-1 1 1 16,-2 1 3-16,-4 0 1 0,3 2 2 16,-2 0-1-16,-1 1-4 0,0 0-4 0,-2 3-6 15,-2-1-1-15,3-2 1 0,-1-1 3 0,-1-3-6 16,-2-1-9-16,1-1-8 0,-1-4-25 0,0-1-24 15,0 0-33-15,0 0-51 0,0 0-50 0,0 0-64 16,0 0-121-16,0 0-251 0,-1-1-381 0</inkml:trace>
          <inkml:trace contextRef="#ctx0" brushRef="#br0" timeOffset="953418.9676">8383 16062 1672 0,'0'0'199'0,"0"0"-166"15,0 0-51-15,0 0-15 0,0 0 14 0,0 0 11 16,0 0 2-16,0 0-47 0,0 0-120 0,0 0-179 15,0 0-280-15,0 0 22 0</inkml:trace>
        </inkml:traceGroup>
        <inkml:traceGroup>
          <inkml:annotationXML>
            <emma:emma xmlns:emma="http://www.w3.org/2003/04/emma" version="1.0">
              <emma:interpretation id="{17229D70-B321-42AC-A911-663C9DD28387}" emma:medium="tactile" emma:mode="ink">
                <msink:context xmlns:msink="http://schemas.microsoft.com/ink/2010/main" type="inkWord" rotatedBoundingBox="15583,16762 18876,16528 18996,18226 15703,18460"/>
              </emma:interpretation>
              <emma:one-of disjunction-type="recognition" id="oneOf20">
                <emma:interpretation id="interp100" emma:lang="en-IN" emma:confidence="0">
                  <emma:literal>Maturity</emma:literal>
                </emma:interpretation>
                <emma:interpretation id="interp101" emma:lang="en-IN" emma:confidence="0">
                  <emma:literal>maturity</emma:literal>
                </emma:interpretation>
                <emma:interpretation id="interp102" emma:lang="en-IN" emma:confidence="0">
                  <emma:literal>Matronly</emma:literal>
                </emma:interpretation>
                <emma:interpretation id="interp103" emma:lang="en-IN" emma:confidence="0">
                  <emma:literal>maternity</emma:literal>
                </emma:interpretation>
                <emma:interpretation id="interp104" emma:lang="en-IN" emma:confidence="0">
                  <emma:literal>Maternity</emma:literal>
                </emma:interpretation>
              </emma:one-of>
            </emma:emma>
          </inkml:annotationXML>
          <inkml:trace contextRef="#ctx0" brushRef="#br0" timeOffset="981227.2354">14119 15698 0 0,'0'0'0'0,"0"0"0"16,0 0 0-16,0 0 0 0,0 0 0 0,0 0 0 16,0 0 0-16,0 0 0 0,0 0 0 0,0 0 0 15,0 0 0-15,0 0 0 0,-32 91 0 16,28-73 0-16,0 0 0 0,-4 3 0 0,4 1 0 15,-5 0 0-15,3 1 0 0,-2 0 0 0,-1-3 0 16,2 2 0-16,-1-3 0 0,-3-3 0 16,5-1 0-16,-2-5 4 0,2-1 38 0,0 0 12 15,2-6 19-15,1 0 28 0,0-3 26 0,-1 0 26 16,3 0-4-16,-2-4-18 0,0-4-34 0,1-2-33 16,-1-4-6-16,2-2 0 0,1-3 1 0,0-2-1 15,0-5-16-15,0 3-14 0,1-2-8 16,4-2-7-16,1 2 3 0,-4-3-2 0,5 1-1 15,-3-3-2-15,3 1-4 0,-3 1-2 0,5-2 0 16,-3 3 1-16,2 2-2 0,-2-2 2 0,6 2-3 16,-1 0-1-16,3 1 2 0,2-1 1 0,2 5 0 15,3-1 2-15,-1 3-4 0,-2 2 0 16,3 3-4-16,-4 3-6 0,-4 1-2 0,4 5-4 16,-5 1-2-16,1 1 4 0,-4 2-2 0,1 0 2 15,-2 2 3-15,0 4-1 0,0 2 5 16,1 3 4-16,-1 4 3 0,-2 0 3 0,0 4 0 15,-2 1 0-15,0 2 0 0,-2 1 2 0,0 2 0 16,0 0 1-16,-2-1 2 0,0-1-3 0,0-1 1 16,-2-3-1-16,-2-1-3 0,3-1 0 15,-3-1-4-15,3-7 0 0,-1-2 0 0,1-1 3 16,1-3-1-16,0-3 6 0,0 0 9 0,0 0 12 16,0 0 14-16,0 0 4 0,0 0-2 15,0-3-11-15,3-4-11 0,2-2-6 0,0-3-6 16,1-3-3-16,2-1-1 0,0 1-4 0,0-1 1 15,0-2-3-15,1 0 3 0,1-2 1 0,-1 0-2 16,1-1-1-16,2 1-1 0,-3 2-1 0,2 1-1 16,-2 1-2-16,3 3-2 0,-1-1-1 15,2 2-2-15,-3 4 1 0,2-1-1 0,-1 1 3 16,-2 2-3-16,2 2-5 0,-1 0-2 0,0 3 0 16,-2 1 0-16,1 0 3 0,-1 0 4 0,-2 3 5 15,-1 5 4-15,2 2 7 0,-3 5 6 0,2 3 4 16,-3 3-1-16,0 5-2 0,-3 2-3 15,0 0-1-15,0 3 1 0,0 2-2 0,0-3 0 16,-6 0 0-16,0 2-1 0,0-3 3 0,0 1-1 16,-1-2-1-16,-1-1 1 0,0 0-3 0,-2-3 4 15,2-2-2-15,2-4 1 0,-2-1-1 16,2-3-6-16,1-2 1 0,2 2-6 0,-1-5-21 16,2 0-25-16,-3-1-56 0,4-2-62 0,1-2-53 15,0-1-66-15,0-3-59 0,0 0-54 16,1 0 18-16,5 0 378 0,-3 0 0 0</inkml:trace>
          <inkml:trace contextRef="#ctx0" brushRef="#br0" timeOffset="982017.2566">15065 15767 0 0,'0'0'98'0,"0"0"59"0,0 0 9 0,0 0 35 16,0 0 28-16,0 0-13 0,0 0-51 0,0 0-43 16,0 0-38-16,0 0-26 0,0 0-4 0,0 0-14 15,0 0-5-15,0 0-8 0,-50-95-12 16,41 95-4-16,-2 0-7 0,-1 6 1 0,-3 3 4 16,-2 4 5-16,-2 1 6 0,-1-1 2 0,0 6 0 15,0 0-1-15,-1 2 1 0,1 0-2 0,0 4 3 16,3-4-7-16,-2 3-3 0,3-2-3 15,2 0-8-15,4-4 4 0,2-1-3 0,1-2 0 16,3-3-1-16,4-3-5 0,0-1-1 0,0-2-2 16,4-3 4-16,4 0 4 0,1-3 5 15,2 0 8-15,5 0 4 0,0-5 2 0,2-4 2 16,2-1-5-16,0-4-7 0,1-1-1 0,-2-2-5 16,1 2 0-16,-2-2 6 0,-2-1-7 0,0 0 2 15,-5 0 0-15,1 0-1 0,-2 0 6 0,-1 0 2 16,-4 1 0-16,2 0-3 0,-1 2-2 15,-3 1-3-15,1 2-1 0,-1 3 0 0,-2 5-2 16,-1 0 1-16,3 3 0 0,-3 1-2 0,0 0-6 16,0 0-13-16,0 1-14 0,0 5-5 0,-3 2 11 15,0 6 11-15,-1 1 13 0,0 3 6 0,2-1-4 16,0 0-1-16,1 0-1 0,1-1-3 16,0-4 1-16,5 0-3 0,2-1 0 0,2-4 1 15,3-3 5-15,3-2 4 0,5-2 3 0,0 0-2 16,5-5-6-16,1-3-10 0,1-3-19 15,0-3-25-15,0 0-35 0,-2-3-29 0,1 1-12 16,-2-3 4-16,-3-1 30 0,-2-1 32 0,-3 0 31 16,0-1 22-16,-2-1 13 0,-5-1 11 0,2-1 4 15,-4-2 8-15,-2 0 4 0,-4-1 7 16,-1-1 11-16,0 2 10 0,0-2 13 0,0 0 8 16,-5 1 0-16,0 0-4 0,2 1-3 0,-3 0-5 15,2 3-3-15,2 3 2 0,0 6-3 0,1 0-2 16,-2 6-1-16,2 2-3 0,1 2-6 0,-1 4-9 15,1-1-9-15,0 2-14 0,0 0-14 16,0 0-17-16,-3 0-17 0,3 2-14 0,0 4 6 16,-1 4 12-16,-1 7 17 0,1 2 19 0,1 5-2 15,-3 3 2-15,2 4-1 0,0-1-1 0,-1 2 7 16,0-1 0-16,0 3 2 0,1-3-2 16,1 1-5-16,0-1-2 0,0-1-3 0,0-4 1 15,0-1-3-15,0-3 0 0,3-1 1 0,3-5-1 16,0 3 5-16,4-4-3 0,-2 0-9 0,3-3-21 15,-3-2-57-15,2 0-83 0,-1-2-88 16,-1-1-84-16,-3-1-89 0,2 0-125 0,-6-3 127 16,1 0 426-16</inkml:trace>
          <inkml:trace contextRef="#ctx0" brushRef="#br0" timeOffset="983753.635">15255 15704 321 0,'0'0'257'0,"0"0"-196"0,0 0-70 16,0 0-9-16,0 0 14 0,0 0 39 16,0 0 18-16,0 0-4 0,0 0-13 0,0 0-15 15,0 0-1-15,0 0 8 0,147-160 13 0,-122 150 6 16,-1-1 1-16,-1 3-10 0,1 4-15 0,-3 1-4 16,-2 1-9-16,-2 2-4 0,-2 0-4 15,-4 2-3-15,-3 5 1 0,0 4 6 0,-3-1 11 16,-3 4 10-16,-1 3 10 0,-1 0 3 0,0 3 2 15,-1-1-4-15,-2 2-3 0,-6 0-4 16,5-2-1-16,-3 0-2 0,1-2-1 0,0-2-3 16,0-2-6-16,4-1-3 0,-1-2-8 0,2-3-5 15,1-2-3-15,0-2 4 0,4 0 6 0,0-3 7 16,5 0 9-16,0 0 5 0,5 0 1 16,-1-3 0-16,5-5-5 0,-4-1-5 0,5-3-2 15,0 0-1-15,-2-3-1 0,6 1 0 0,-3-1-2 16,0-2-2-16,-1-1-1 0,0-2 3 15,-4 1 2-15,0-2 2 0,-2 0 3 0,-1 2-3 16,0 0 1-16,-4 2-2 0,-3 2-3 0,2 1-2 16,-4 6 0-16,1 1-1 0,-4 2 3 0,0 4 4 15,0 0 4-15,0 1 1 0,0 0-6 0,0 0-13 16,0 0-16-16,0 1-10 0,0 5 1 16,0 3 3-16,-5 5 11 0,-1 2 5 0,3 4 2 15,-3 0 1-15,0 0 0 0,4 0 2 0,-4-2-4 16,4-2 3-16,2-3-1 0,0-1-3 0,0-1-1 15,2-4-2-15,5-2 2 0,0-1 6 0,1-1 4 16,4-3 6-16,0 0 3 0,0 0-1 16,-1-3 1-16,2-4 0 0,1-1-2 0,2-2-1 15,-3-1 4-15,0 0-9 0,1-3 1 0,-2 1-2 16,-1-2-2-16,3-2 3 0,-3 2-2 16,1-1-1-16,2-1-2 0,0 1 1 0,0-1 0 15,1 2 0-15,-5-1 0 0,2 4-4 0,-4 0 1 16,3 5 0-16,-7-1-3 0,4 4 0 0,-6 2-4 15,-1 1-2-15,0 1-2 0,-1 0-3 16,0 0-2-16,0 0-3 0,0 1 8 0,0 7 5 0,0-1 6 16,0 5 8-16,0 0-3 0,0 4-2 15,0-1-1-15,0 1-1 0,0 0-2 0,0-1 2 16,2 0-1-16,0-3-2 0,2-2 0 16,-1 1 0-16,2-4 1 0,2-2 1 0,1-1 2 0,0-1-1 15,4 0 2-15,0-3 2 0,2 0 0 16,0 0 1-16,1-6 0 0,3-1-4 0,-4-2-1 15,2 0 1-15,-1-3-4 0,-1 0 2 0,0-1 2 16,-2-3-2-16,0 1 3 0,0 2 0 0,-3-1 0 16,-3-2 3-16,1 1-1 0,0 0 1 15,-5 2 2-15,2 1 4 0,-2 0 2 0,-2 1 0 16,2 7 1-16,-2-3-6 0,0 4-2 0,0 3-5 16,0 0-12-16,0 0-7 0,0 0-17 15,0 0-10-15,-2 4 3 0,0 5 10 0,-2 3 14 16,3 3 12-16,0 1 3 0,1 2-1 0,0-1 1 15,0 2 0-15,0-6 4 0,2 3-5 16,6-3-1-16,0-2 1 0,0-2-4 0,5-2 6 16,-1-2 1-16,2-2-4 0,0-2-4 0,1-1-12 15,2 0-17-15,0-4-27 0,-2-2-24 0,-1-3-30 16,-1-2-31-16,0-3-30 0,1-1-38 0,-1 0-32 16,1-3-22-16,-1-2 20 0,0-1 43 15,-1 0 60-15,-1-1 64 0,-4-1 42 0,2-2 28 16,-3 0 14-16,0-1 14 0,-4-1 17 0,-1-4 23 15,0-1 39-15,-1 1 28 0,0-3 18 0,0 0 6 16,-2-1-11-16,-1 2-8 0,-2 2-8 0,1 3-9 16,2 3-1-16,0 6 0 0,-2 3 2 15,0 4 2-15,1 3-1 0,3 3-3 0,-3 3-14 16,1 2-18-16,0 1-24 0,-1 0-29 0,1 0-22 16,0 6-10-16,0 5-3 0,-6 6 1 0,4 5 9 15,-4 4 2-15,4 3-1 0,-3 8 3 16,2 1-1-16,2 6 0 0,-2-1 5 0,-1 1 1 15,3 0 0-15,-3-2 4 0,3-2-3 0,2-1 0 16,1-7 1-16,0 0-3 0,0-4-3 16,2-3-3-16,9-5-1 0,-3-3-3 0,4-3 7 15,2-1 4-15,2-4 2 0,-1-3 6 0,-1-2 0 16,2-3 4-16,3-1-1 0,0 0 1 0,4-5-6 16,-7-6-1-16,3 1-4 0,-2-4-6 0,-2-1 5 15,-2-2-3-15,-3 0 4 0,-2-1 1 16,1 1 2-16,-5 1 2 0,3 1-1 0,-5 1 0 15,0 4 0-15,-2 1-1 0,0 3 3 0,0 3 2 16,0 2-5-16,0 1-5 0,0 0-10 0,0 0-19 16,0 0-12-16,0 3 2 0,-2 3 2 0,1 4 15 15,-3 0 10-15,0 4 3 0,3-1 1 16,-1 1-1-16,2-2-1 0,0 0-1 0,0-3-2 16,6 1-1-16,2-4 4 0,-2-2 2 0,4-2 3 15,2-2 3-15,1 0 0 0,3 0 1 16,2-2 0-16,-1-2 1 0,3-2-3 0,-1-4-2 15,1-1 1-15,-1 1-2 0,-3-4 4 0,2 2-2 16,-5 1 1-16,0-1 1 0,-1 0-2 0,-2 0 4 16,1 0-1-16,-7 1 2 0,2 2 1 15,-3 1 1-15,-3 2 3 0,0 3 4 0,0 0 0 16,0 3-5-16,0 0-8 0,0 0-14 0,0 0-11 16,0 1-11-16,0 7 1 0,-5 3 7 15,-1 6 8-15,2 4 12 0,-5 4 2 0,5 6 1 16,-4 6 1-16,4 4-3 0,-2 4 0 0,1 6-2 15,4 4 1-15,-1 6 3 0,2 5-1 0,0 5 1 16,0 1-1-16,0 0 0 0,2-2 4 0,-2-4 1 16,0-7-2-16,-4-2 0 0,-7-5-2 0,-1-4-1 15,-7-6 5-15,-1-3-2 0,-6-5 3 16,0-4 3-16,-1-6-3 0,-3-5 7 0,1-4 0 16,2-6 1-16,0-7 5 0,0-2 0 0,5-5 0 15,-3-10-1-15,1-3-6 0,4-5-3 0,1-6-5 16,6-5-2-16,1-5 3 0,7-2 0 15,-2-5 0-15,7 0 1 0,0-4-5 0,9-2 2 16,5 0 1-16,0 0-3 0,9 4 2 0,3 5-7 16,-2 2-2-16,5 9-3 0,-1 3-1 15,-1 6 4-15,3 3 0 0,1 4 3 0,-1 4 2 16,0 3 1-16,1 3 2 0,-2 3-1 0,-5 3-4 16,1 0 0-16,-5 0-3 0,-4 0 3 0,1 6 4 15,-5-2-3-15,-1 2 1 0,0 0 0 16,-5 0-4-16,0-1-1 0,-4-1-25 0,0-1-73 15,-2 0-93-15,0-3-84 0,0 0-108 0,0 0-272 16,-3 0-203-16</inkml:trace>
          <inkml:trace contextRef="#ctx0" brushRef="#br0" timeOffset="983984.4926">16471 15320 961 0,'0'0'669'0,"0"0"-551"0,0 0-101 15,0 0-36-15,0 0 5 0,0 0 30 16,0 0 19-16,0 0 3 0,0 0-4 0,153-115-7 16,-107 100-7-16,3 0-4 0,2 2-1 0,4 1 0 15,-3 0-3-15,-2 3-23 0,-2 0-82 16,2 2-117-16,0 1-161 0,-17 1-259 0,-9 2-15 0</inkml:trace>
        </inkml:traceGroup>
        <inkml:traceGroup>
          <inkml:annotationXML>
            <emma:emma xmlns:emma="http://www.w3.org/2003/04/emma" version="1.0">
              <emma:interpretation id="{2BC9C6C3-C4BC-4F5F-A9D7-028CE118943B}" emma:medium="tactile" emma:mode="ink">
                <msink:context xmlns:msink="http://schemas.microsoft.com/ink/2010/main" type="inkWord" rotatedBoundingBox="19888,16275 20264,17449 19482,17699 19106,16525"/>
              </emma:interpretation>
              <emma:one-of disjunction-type="recognition" id="oneOf21">
                <emma:interpretation id="interp105" emma:lang="en-IN" emma:confidence="0">
                  <emma:literal>of</emma:literal>
                </emma:interpretation>
                <emma:interpretation id="interp106" emma:lang="en-IN" emma:confidence="0">
                  <emma:literal>If</emma:literal>
                </emma:interpretation>
                <emma:interpretation id="interp107" emma:lang="en-IN" emma:confidence="0">
                  <emma:literal>if</emma:literal>
                </emma:interpretation>
                <emma:interpretation id="interp108" emma:lang="en-IN" emma:confidence="0">
                  <emma:literal>Of</emma:literal>
                </emma:interpretation>
                <emma:interpretation id="interp109" emma:lang="en-IN" emma:confidence="0">
                  <emma:literal>off</emma:literal>
                </emma:interpretation>
              </emma:one-of>
            </emma:emma>
          </inkml:annotationXML>
          <inkml:trace contextRef="#ctx0" brushRef="#br0" timeOffset="984816.9808">17682 15107 1238 0,'0'0'302'0,"0"0"-235"0,0 0-102 0,0 0-5 15,0 0 24-15,0 0 41 0,0 0 30 0,0 0 0 16,0 0-11-16,0 0-13 0,0 0-11 16,-87 154-8-16,81-134-3 0,-2-1 2 0,6 0 2 15,0-4-1-15,2-1 2 0,0-3-4 0,4-2-3 16,6-2 8-16,0-1 1 0,1-3 5 15,1-1 4-15,-1-2-5 0,1 0 0 0,0 0 0 16,2-3 1-16,-2-5-1 0,-2 1-3 0,-2-2-4 16,0 0-10-16,-5-4 0 0,0 1-4 0,-3-3-2 15,0 0 1-15,-3-2-3 0,-1 0 2 16,-5-2 6-16,2 0 3 0,-4-1 2 0,-1-2 0 16,0 0 0-16,1-4 2 0,2 0 2 0,0-1 6 15,-1-1 6-15,6 4-4 0,-4-4 6 0,7 3-4 16,-1 1-8-16,2 0 3 0,0 0-12 0,7 2-5 15,3-1-2-15,2 2-6 0,1 3 3 0,4-1-1 16,1 4-1-16,-2 2-2 0,0 1 1 16,4 2 3-16,-4 2 1 0,-1 4 4 0,2-1-1 15,0 4 2-15,-3 1 0 0,1 0 5 0,-2 1 4 16,2 7 2-16,-1 2 2 0,2 3-3 16,2 4 2-16,-1 4 2 0,-4 4 1 0,2 4 4 15,-3 2-3-15,0 5 1 0,-4 4 1 0,-1 3 2 16,-2 6 0-16,-1 4-1 0,-3 2-2 0,-1 0-3 15,0 0 2-15,-4 1 0 0,-2 1 0 16,3-1-4-16,-5 1-2 0,4 0-1 0,-4-2-4 16,4-1 2-16,0-5-4 0,-2-5-2 0,4-4 1 15,2-4-2-15,0-6 2 0,0-5 2 0,0-6-1 16,0-1 0-16,0-5-3 0,1-5 0 16,7-2 3-16,-4-3 1 0,4-2 2 0,-1-1 5 15,4 0 2-15,2-1 5 0,0-7 3 16,2-2-1-16,3-6-3 0,-1-2-7 0,-1-2-2 0,-2-2-9 15,-1-2-5-15,-4-4-4 0,-5 1-14 0,-2-2-2 16,-2 1-8-16,-3 0-5 0,-6-1 3 16,-5 4 1-16,-2 1 8 0,-1 2 6 0,-6 1 11 15,-3 3 7-15,2 2 5 0,2 2 7 0,0 2 3 16,-2 3 8-16,6 1 8 0,-2 2 12 0,7 2 1 16,4-2 3-16,3 0-2 0,4-1-12 15,2 1-5-15,0 0-11 0,2-3-7 0,9-2-7 16,4-1-3-16,7-1 1 0,5-1-1 0,3 1 2 15,7 0-2-15,2-1 2 0,1 4-1 16,1-3 2-16,-2 4 0 0,-2 0 0 0,-3 1 2 16,0 2-6-16,-5 1 1 0,-3 1-4 0,-1-1-8 15,-7 1-14-15,1 1-63 0,-5 2-71 0,-8-1-90 16,4 0-112-16,-8 2-107 0,0 0-149 16,-2 0-84-16,0 0 637 0</inkml:trace>
        </inkml:traceGroup>
      </inkml:traceGroup>
      <inkml:traceGroup>
        <inkml:annotationXML>
          <emma:emma xmlns:emma="http://www.w3.org/2003/04/emma" version="1.0">
            <emma:interpretation id="{260982A0-B94B-4AD0-AA18-7F0F5594702C}" emma:medium="tactile" emma:mode="ink">
              <msink:context xmlns:msink="http://schemas.microsoft.com/ink/2010/main" type="line" rotatedBoundingBox="16094,18178 17933,17754 18033,18187 16194,18611"/>
            </emma:interpretation>
          </emma:emma>
        </inkml:annotationXML>
        <inkml:traceGroup>
          <inkml:annotationXML>
            <emma:emma xmlns:emma="http://www.w3.org/2003/04/emma" version="1.0">
              <emma:interpretation id="{4A53C5EE-1816-4D89-A881-042D6DE14D5E}" emma:medium="tactile" emma:mode="ink">
                <msink:context xmlns:msink="http://schemas.microsoft.com/ink/2010/main" type="inkWord" rotatedBoundingBox="16125,18152 17205,18015 17253,18392 16173,18530"/>
              </emma:interpretation>
              <emma:one-of disjunction-type="recognition" id="oneOf22">
                <emma:interpretation id="interp110" emma:lang="en-IN" emma:confidence="0">
                  <emma:literal>an</emma:literal>
                </emma:interpretation>
                <emma:interpretation id="interp111" emma:lang="en-IN" emma:confidence="0">
                  <emma:literal>am</emma:literal>
                </emma:interpretation>
                <emma:interpretation id="interp112" emma:lang="en-IN" emma:confidence="0">
                  <emma:literal>and</emma:literal>
                </emma:interpretation>
                <emma:interpretation id="interp113" emma:lang="en-IN" emma:confidence="0">
                  <emma:literal>An</emma:literal>
                </emma:interpretation>
                <emma:interpretation id="interp114" emma:lang="en-IN" emma:confidence="0">
                  <emma:literal>any</emma:literal>
                </emma:interpretation>
              </emma:one-of>
            </emma:emma>
          </inkml:annotationXML>
          <inkml:trace contextRef="#ctx0" brushRef="#br0" timeOffset="986160.8838">14952 16497 94 0,'0'0'329'0,"0"0"-261"0,0 0-15 16,0 0 53-16,0 0 58 0,0 0 37 0,0 0-3 15,0 0-54-15,0 0-54 0,0 0-33 0,0 0-11 16,0 0 6-16,0 0 7 0,0 0 0 0,-152-67-8 16,134 77-15-16,-4 4-13 0,1 2-10 15,-5 5-7-15,-1 4-5 0,1 2 1 0,-1 1 8 16,1 6-1-16,0-3 8 0,1 0-6 0,3 0-8 16,3-2-2-16,1-2-3 0,9-4 0 0,2-2 0 15,3-2 1-15,4-6-5 0,4-5-2 16,4-2 6-16,6-3 1 0,3-3 8 0,1 0 7 15,4-4 2-15,5-7 6 0,-1 0 3 0,1-6-2 16,-1-1-1-16,1-1-5 0,-1-2-3 16,-4 2-1-16,-3 1-1 0,-1 0 1 0,-4 3-2 15,-3-1-3-15,-3 1-1 0,0-1 2 0,-2 1 2 16,-4 5 8-16,2-3-1 0,-1-1-1 0,0 4-4 16,-3-1-5-16,1 2-5 0,0 2-1 0,1 2-2 15,0 2-3-15,0 1-1 0,-2 2-7 0,1 0-5 16,-1 0-10-16,0 0-5 0,0 0 2 15,0 5 11-15,0 5 11 0,1 4 11 0,2 3 2 16,-3 4-3-16,0-2-1 0,0 2-4 0,1-2 2 16,1 1 4-16,-1-1-2 0,2-1 0 0,-1-1-3 15,2-3-1-15,-1 0 0 0,3-5 2 16,-1-1-2-16,3-4 0 0,-1-1 2 0,5-3-2 16,-3 0 2-16,3 0 1 0,2-7-6 0,3-3-2 15,-2 0-3-15,4-3 3 0,-1-1 2 16,1-1 1-16,-2-1 3 0,2-2-6 0,0 0 3 15,-2 0 6-15,-3 0-2 0,-3 1 9 0,-2 0-1 16,-1 0 4-16,0 5 4 0,-1 1 1 0,-1 1 1 16,0 1-4-16,1 3-5 0,-2 0-3 15,2 2-7-15,-1 4-2 0,0 0 0 0,0 0-6 16,-3 0 5-16,2 6 5 0,-2 2 2 0,1 3 6 16,-1 3-1-16,1 1-2 0,-3 3-1 15,3-1-1-15,-4 0-1 0,0 0 0 0,2-2 7 16,-2-2-6-16,0-1 2 0,0-3 0 0,0-2-7 15,0-2 9-15,0-2-6 0,0-3 4 0,0 1 8 16,0-1 5-16,0 0 14 0,1 0 4 0,0 0 0 16,3-6-9-16,2-4-6 0,0-2-11 0,2-3-5 15,4-1 1-15,0-1-8 0,2 0 4 16,-1 2-2-16,3-2-2 0,2 5 3 0,-2 1-5 16,0 4-1-16,-3 3 0 0,-1 2 0 0,-2 2 3 15,1 0-1-15,-3 3 2 0,0 3 1 0,-2 3 2 16,1 1 2-16,-2 4 0 0,2 0-2 15,-1-2 0-15,-4 3-3 0,4 1 0 0,-2-3 7 16,-2-1-4-16,4-1-6 0,-1-4-36 0,2-1-85 16,1-3-106-16,4-3-142 0,1 0-196 15,1 0-225-15,-6-3 499 0</inkml:trace>
        </inkml:traceGroup>
        <inkml:traceGroup>
          <inkml:annotationXML>
            <emma:emma xmlns:emma="http://www.w3.org/2003/04/emma" version="1.0">
              <emma:interpretation id="{73C1DD57-7A45-46C7-8E66-69BB08C4E789}" emma:medium="tactile" emma:mode="ink">
                <msink:context xmlns:msink="http://schemas.microsoft.com/ink/2010/main" type="inkWord" rotatedBoundingBox="17608,18229 17741,17738 18113,17839 17981,18330"/>
              </emma:interpretation>
              <emma:one-of disjunction-type="recognition" id="oneOf23">
                <emma:interpretation id="interp115" emma:lang="en-IN" emma:confidence="0">
                  <emma:literal>@</emma:literal>
                </emma:interpretation>
                <emma:interpretation id="interp116" emma:lang="en-IN" emma:confidence="0">
                  <emma:literal>E</emma:literal>
                </emma:interpretation>
                <emma:interpretation id="interp117" emma:lang="en-IN" emma:confidence="0">
                  <emma:literal>e</emma:literal>
                </emma:interpretation>
                <emma:interpretation id="interp118" emma:lang="en-IN" emma:confidence="0">
                  <emma:literal>{</emma:literal>
                </emma:interpretation>
                <emma:interpretation id="interp119" emma:lang="en-IN" emma:confidence="0">
                  <emma:literal>€</emma:literal>
                </emma:interpretation>
              </emma:one-of>
            </emma:emma>
          </inkml:annotationXML>
          <inkml:trace contextRef="#ctx0" brushRef="#br0" timeOffset="986686.0856">16269 16201 920 0,'0'0'380'0,"0"0"-270"0,0 0-73 16,0 0 21-16,0 0 48 0,0 0 33 0,0 0 8 16,0 0-32-16,0 0-41 0,0 0-31 0,0 0-8 15,0 0-5-15,0 0-5 0,0 0-2 0,-101-106-7 16,82 119-6-16,-1 1-4 0,1 2-2 15,-1 3-2-15,2-4 1 0,-1 2 3 0,3 0-6 16,2-1 3-16,2-1-3 0,1 1 0 0,7-4 0 16,-1-1-3-16,4-4-2 0,1 2-4 0,1-5 2 15,6 1 1-15,1 1 5 0,4 0 3 16,1-2-2-16,3 2 1 0,-1-1-2 0,1 1 1 16,3 1 1-16,-2-1-1 0,-2 0 0 0,1-1 0 15,-2-2 2-15,-2-2 0 0,0-1 4 16,0 0-1-16,-4 0 0 0,-1 0 2 0,-2-4 1 15,0-2 13-15,-3-2 1 0,-2 2 5 0,0 0 4 16,0 2-7-16,0-1 2 0,-7 1-7 0,-1 1-6 16,-3 0-4-16,-1 3-7 0,-1 0-1 0,-2 0 2 15,0 0 4-15,-3 8 2 0,-3 2 2 0,-1 3-1 16,3 2 1-16,-3 2 2 0,5 0-2 16,0 1 1-16,2 1-9 0,3-3 1 0,0 2-2 15,4 0-2-15,2-2 4 0,1-1-6 0,4-2 0 16,1 1-1-16,0-3-2 0,2-4 6 0,8-1 1 15,2-2 3-15,1-2 2 0,2-2 4 16,6 0 4-16,2 0 1 0,4-5-3 0,0-1-3 16,1 0-4-16,-3 0-7 0,1-1 6 0,-3-1-11 15,1 2-15-15,0-1-35 0,-4 1-91 16,1-1-106-16,0-2-165 0,-4 1-257 0,-8 4-421 0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3:53:49.41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A152FDD-C2F1-479D-AE8B-9D54942C489A}" emma:medium="tactile" emma:mode="ink">
          <msink:context xmlns:msink="http://schemas.microsoft.com/ink/2010/main" type="inkDrawing" rotatedBoundingBox="1638,3698 7944,3245 7951,3339 1645,3792" semanticType="underline" shapeName="Other">
            <msink:sourceLink direction="with" ref="{AB455118-8170-4388-BD16-5D32A536DBCA}"/>
          </msink:context>
        </emma:interpretation>
      </emma:emma>
    </inkml:annotationXML>
    <inkml:trace contextRef="#ctx0" brushRef="#br0">0 440 917 0,'0'0'87'0,"0"0"-89"15,0 0-67-15,0 0-70 0,0 0 16 0,0 0 19 16,0 0 47-16,0 0 75 0,0 0 3 16,0 0 3-16,0 0-3 0,163 19 0 0,-101-19-4 15,6 0 2-15,7-1-4 0,9-4-1 0,4-1 7 16,7 0 7-16,7 0 22 0,7-1 18 0,2-3 22 16,7 1 16-16,7-1 11 0,1 1 7 0,12-1-2 15,5-2-5-15,6 0-14 0,8-1-17 16,4 0-15-16,7 1-15 0,2-1-7 0,5 0-9 15,2-2-6-15,3 1-4 0,4-1-5 0,-2 1-5 16,1-1-2-16,2 0-3 0,-4-2-2 0,1 0 0 16,-2 2-2-16,-5-5-1 0,-3 2 0 0,-2 0 1 15,-8 2 0-15,-6 0 1 0,-6 2 1 16,-9 2-2-16,-8 3 0 0,-6-1 0 0,-13 6-2 16,-9 0 0-16,-12 3-2 0,-9 1 0 0,-15 0-3 15,-7 0-1-15,-14 4-3 0,-8 0 0 16,-9 0-3-16,-9 1-3 0,-5 0-2 0,-7-1 0 15,-5-1 0-15,-2 2 4 0,-3-4 2 0,0 2 6 16,0-1-1-16,0-1 1 0,0 2-1 0,-2-1-7 16,0 1-10-16,-8-2-62 0,2 3-113 15,-4-3-227-15,4 0-375 0,0-1 60 0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0:25.0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0AF66B-4E9E-41E3-A494-D983272922DB}" emma:medium="tactile" emma:mode="ink">
          <msink:context xmlns:msink="http://schemas.microsoft.com/ink/2010/main" type="writingRegion" rotatedBoundingBox="25179,8931 27657,8931 27657,10293 25179,10293"/>
        </emma:interpretation>
      </emma:emma>
    </inkml:annotationXML>
    <inkml:traceGroup>
      <inkml:annotationXML>
        <emma:emma xmlns:emma="http://www.w3.org/2003/04/emma" version="1.0">
          <emma:interpretation id="{9C04B66A-37F7-40F1-A3F1-9B24528571DD}" emma:medium="tactile" emma:mode="ink">
            <msink:context xmlns:msink="http://schemas.microsoft.com/ink/2010/main" type="paragraph" rotatedBoundingBox="25179,8931 27657,8931 27657,10293 25179,10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366FE53-B30B-41DE-A3DA-635F62E2D105}" emma:medium="tactile" emma:mode="ink">
              <msink:context xmlns:msink="http://schemas.microsoft.com/ink/2010/main" type="line" rotatedBoundingBox="25179,8931 27657,8931 27657,10293 25179,10293"/>
            </emma:interpretation>
          </emma:emma>
        </inkml:annotationXML>
        <inkml:traceGroup>
          <inkml:annotationXML>
            <emma:emma xmlns:emma="http://www.w3.org/2003/04/emma" version="1.0">
              <emma:interpretation id="{06FD7625-4794-419C-B43D-9564F53E04BE}" emma:medium="tactile" emma:mode="ink">
                <msink:context xmlns:msink="http://schemas.microsoft.com/ink/2010/main" type="inkWord" rotatedBoundingBox="25179,8931 27657,8931 27657,10293 25179,10293"/>
              </emma:interpretation>
              <emma:one-of disjunction-type="recognition" id="oneOf0">
                <emma:interpretation id="interp0" emma:lang="en-IN" emma:confidence="0">
                  <emma:literal>Bos</emma:literal>
                </emma:interpretation>
                <emma:interpretation id="interp1" emma:lang="en-IN" emma:confidence="0">
                  <emma:literal>BOs</emma:literal>
                </emma:interpretation>
                <emma:interpretation id="interp2" emma:lang="en-IN" emma:confidence="0">
                  <emma:literal>BOS</emma:literal>
                </emma:interpretation>
                <emma:interpretation id="interp3" emma:lang="en-IN" emma:confidence="0">
                  <emma:literal>B0s</emma:literal>
                </emma:interpretation>
                <emma:interpretation id="interp4" emma:lang="en-IN" emma:confidence="0">
                  <emma:literal>B05</emma:literal>
                </emma:interpretation>
              </emma:one-of>
            </emma:emma>
          </inkml:annotationXML>
          <inkml:trace contextRef="#ctx0" brushRef="#br0">2175 153 1475 0,'0'0'82'0,"0"0"-56"16,0 0-19-16,0 0-9 0,0 0-1 0,0 0 3 16,0 0 0-16,0 0 7 0,0 0 4 0,0 0 1 15,0 0 2-15,0 0 3 0,0 0-3 16,-99-140 1-16,84 135 9 0,-2 1 16 0,0 4 6 15,-4 0-5-15,4 0-13 0,-6 6-24 0,1 3-11 16,1 4-2-16,-5 2-3 0,1 5 1 16,-3 2 0-16,1 0 2 0,0 3 5 0,2-1 0 15,1 4 0-15,5-1 4 0,0-2-2 0,8 0-3 16,5-1 0-16,0-1-1 0,6-1 1 0,3 1 6 16,9-3 4-16,4 1 1 0,1-3 2 15,8 0-4-15,1-2-1 0,7-2-1 0,-1 2 0 16,1-2 1-16,1 1 2 0,-1-2 0 0,0 1-2 15,0-1-1-15,-1 0-1 0,-4 1-2 0,1 0 0 16,-4 1-1-16,-1 2-2 0,-4 1 0 16,-1-1 0-16,-6-1 2 0,-1-1 0 0,-5 0 3 15,-1 0 3-15,-4-2 8 0,-2-1 12 0,0 0 14 16,-5 0 17-16,-5 0 14 0,-3 0 8 16,-6 0 7-16,-1-3-4 0,-7 4-3 0,-5-1-9 0,-1 0-12 15,-6-1-12-15,-1 1-10 0,-1-3-6 16,0 0-5-16,5-1-4 0,-3 0-6 0,5-2-5 15,3 3-2-15,5-3-3 0,1-2-2 0,8 2-3 16,-2 0-4-16,6-1-15 0,-1 2-30 0,2-4-45 16,0 1-68-16,3 2-85 0,-3 0-123 15,4 2-158-15,2-2-196 0,1-2 325 0</inkml:trace>
          <inkml:trace contextRef="#ctx0" brushRef="#br0" timeOffset="-554.2055">1088 126 269 0,'0'0'261'0,"0"0"-96"15,0 0-55-15,0 0-7 0,0 0-2 0,0 0-2 16,0 0-8-16,0 0-14 0,0 0-20 0,0 0-15 15,0 0-12-15,-156-82-10 0,148 83-1 16,1 7-4-16,-2 2-7 0,-3 5 1 0,0 3 2 16,-3 4 6-16,2 4 1 0,-5 8 0 0,-1 2 1 15,5 4-5-15,-1 3 2 0,1 4-2 0,2-1-2 16,-1 4 5-16,1 2-3 0,4 0-1 0,1 0 2 16,0 1-2-16,3-3 4 0,4-1 3 15,0 0 1-15,11-6 1 0,3-3 4 0,4-4-1 16,4-6 1-16,-2-4 3 0,4-3-4 0,-3-4-2 15,1-3-2-15,-2-4-1 0,3-3-2 16,-6-1 0-16,3-3 2 0,-1-4-1 0,1-1 7 16,0 0 4-16,3-9 2 0,-1-2 4 0,-1-1-5 15,3-2-2-15,-4-4 0 0,0-2 0 0,2-2 1 16,-5-3 1-16,2-5-4 0,-3-1-1 16,2-4-1-16,-5 0-4 0,-1-4 2 0,-3 0-8 15,-2-2 1-15,3 1 0 0,-8-1-4 0,0 0 5 16,0 0-5-16,-2 1-2 0,0 0 1 0,-4 3-2 15,-2 0 2-15,-5 0 1 0,-3 3-4 0,0 0-4 16,-5 2 2-16,1 4-4 0,-6 1 0 16,-1 3 1-16,-3 2-7 0,-2 4-7 0,-5 1-6 15,0 4 0-15,-2 4-4 0,-1 3 1 0,2 3 2 16,-3 3-5-16,4 0 4 0,-1 0 0 16,1 6-3-16,3 3 1 0,4 1-8 0,3 4-11 15,2 1-15-15,5 2-21 0,5 3-33 0,4 3-52 16,2 1-95-16,7 4-117 0,0 0-137 0,3-4-149 15,1-11 511-15</inkml:trace>
          <inkml:trace contextRef="#ctx0" brushRef="#br0" timeOffset="-1681.358">22 55 1078 0,'0'0'192'0,"0"0"-115"0,0 0-32 0,0 0-34 15,0 0-42-15,0 0-18 0,0 0 3 0,0 0 8 16,0 0 22-16,0 0 16 0,0 0-2 15,0 0-2-15,18-54 12 0,-14 60 11 0,0 1 21 16,0 4 21-16,3 4 17 0,-3 6 6 0,1 4-1 16,1 8-10-16,-5 4-17 0,1 5-16 15,-2 4-9-15,0 5-10 0,-3 0-3 0,-4 1-2 16,3 2-4-16,-4-3-2 0,3 1-1 0,-3-3-3 16,2 2 1-16,-2-3-1 0,3-2 2 0,-2 1 1 15,2-5 0-15,4-1 0 0,-2-2-5 0,1-5-4 16,0-3-19-16,2-2-33 0,0-5-48 15,0-1-70-15,5-3-73 0,2-5-94 0,2-3-111 16,6-5-87-16,-6 0 505 0,-2-6 30 0</inkml:trace>
          <inkml:trace contextRef="#ctx0" brushRef="#br0" timeOffset="-1197.8543">-150 155 940 0,'0'0'127'16,"0"0"-51"-16,0 0-27 0,0 0-21 0,0 0-18 16,0 0-14-16,-101-156-19 0,101 140-15 0,2-1-2 15,7-1 21-15,3 1 29 0,3 0 36 0,2-1 31 16,7 0 5-16,1 2 4 0,1-1-8 15,8 1-12-15,1-1-10 0,4 5-11 0,5 0-13 16,0 2-11-16,0 6-9 0,2 0-6 0,-4 3-1 16,-2 1-5-16,-3 0 0 0,-2 6-4 0,1 1-1 15,-3 4-3-15,-4 1 2 0,-1 1-1 16,-2 4 4-16,-3-1 4 0,-3 3-1 0,-6 2 3 16,1 2 4-16,-5 0-2 0,-2 3 8 0,-6 1 4 15,-2 0-2-15,-2 1 3 0,-10 0-5 16,-5 2-4-16,-5 2 3 0,-4-1-1 0,-3 0 0 15,-5 1 6-15,1-2-1 0,-2-2-1 0,0-3 4 16,3-1 1-16,2-5 1 0,3-4 1 0,3-3 0 16,4-1-2-16,4-3-1 0,5-4 1 0,5-1-2 15,0-1 3-15,5-1-2 0,1-1-6 16,0 0-6-16,0 0-12 0,0 0-15 0,0 0-15 16,1 0-14-16,3 0 8 0,2 0 14 0,3 0 15 15,0 0 16-15,6 0-2 0,0 0-4 0,1 0 1 16,1 3 1-16,0 3 1 0,0 0 0 0,2 0-4 15,-5 3-1-15,5 4-1 0,0-1 1 16,-3 3 2-16,4 3 0 0,-2 1-1 0,0 4 2 16,0 1 2-16,-2 1 0 0,-3 4 2 0,1 1 0 15,-2 1 1-15,-7 3 4 0,-1-1 1 0,-4 3 3 16,0-1 0-16,-9 0-1 0,-3 0 1 16,-6-3 0-16,-2 1 5 0,-1-8 1 0,-5 1 5 15,-1-3 5-15,-1-4 0 0,-3 2 3 0,-1-5 1 16,-3-2 0-16,1-3 0 0,-4-1-2 15,-1-3-2-15,0-4-1 0,4 0 0 0,-1-3 3 16,7 0 2-16,2-3-1 0,3-6 0 0,2-2-7 16,2-2-5-16,3-2-8 0,1-1-13 15,0-4-9-15,1 3-7 0,3 0-7 0,4 3 4 16,-2 2-4-16,5 2-9 0,1 1-23 0,0 3-30 16,4 2-52-16,0 2-78 0,0 2-103 0,0 0-86 15,8 0-80-15,0 0-78 0,0 0 446 16,-3 0 118-16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0:25.6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95EFFD3-78C2-4A00-BE33-1F5A285EFAD1}" emma:medium="tactile" emma:mode="ink">
          <msink:context xmlns:msink="http://schemas.microsoft.com/ink/2010/main" type="inkDrawing" rotatedBoundingBox="24231,10891 28504,10760 28506,10821 24233,10952" semanticType="underline" shapeName="Other"/>
        </emma:interpretation>
      </emma:emma>
    </inkml:annotationXML>
    <inkml:trace contextRef="#ctx0" brushRef="#br0">-1197 1790 487 0,'0'0'176'0,"0"0"-134"16,0 0-47-16,0 0-9 0,0 0-42 0,0 0-84 15,0 0-83-15,0 0 31 0,0 0 117 0,0 0 75 16,0 0 140-16,0 0 57 0,0 0 36 0,0 0-1 16,82-2-17-16,-33 0-14 0,10-1-23 15,8-1-24-15,10-2-21 0,7 0-22 0,11 0-19 16,7-1-11-16,11-1-14 0,6-1-10 0,9 1-6 15,4-1-10-15,6 1-2 0,5 0 0 0,0 0-1 16,3 0-1-16,2-3 0 0,2 4-1 0,3 1 0 16,-2 2-1-16,1 0-1 0,-3 0-3 0,-3 1-6 15,-3 1-1-15,-3 1-2 0,-4-1 0 16,-7 2 0-16,-6 0-3 0,-10 0-3 0,-7 0-3 16,-8 0-2-16,-8 0 1 0,-10 0-3 0,-7 0 0 15,-10 0 1-15,-6 2-4 0,-9-2 1 0,-3 1 0 16,-12-1-1-16,-7 0 1 0,-6 0 1 15,-8 0 3-15,-5 0-1 0,-5 0 3 0,1 0 3 16,-3 0-4-16,0 0-10 0,0 0-20 0,-4 0-36 16,1 0-65-16,-5 0-70 0,-1 0-125 15,-6 0-210-15,2 0-310 0,5 0 22 0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0:45.3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F2D6B34-7322-459D-9592-3C34A9502B52}" emma:medium="tactile" emma:mode="ink">
          <msink:context xmlns:msink="http://schemas.microsoft.com/ink/2010/main" type="inkDrawing" rotatedBoundingBox="24895,16097 30019,16198 30017,16295 24893,16193" semanticType="underline" shapeName="Other">
            <msink:sourceLink direction="with" ref="{A7A26186-D999-4017-B0E8-FCB633E75257}"/>
          </msink:context>
        </emma:interpretation>
      </emma:emma>
    </inkml:annotationXML>
    <inkml:trace contextRef="#ctx0" brushRef="#br0">0 0 2365 0,'0'0'-22'0,"0"0"-96"16,0 0-14-16,0 0 43 0,0 0 71 15,153 31 34-15,-91-25 21 0,7 2 12 0,10-2 0 16,9 1-13-16,7 1-6 0,12-1 0 0,4-1 8 16,9 0 9-16,6 0 7 0,11 0-1 0,7 2-7 15,8-3-11-15,3 1-8 0,8 2-4 16,2-2-6-16,6 0 0 0,2 0-5 0,4-5-2 16,0-1 1-16,-1 0-5 0,-3 0 2 0,-4-6-1 15,-7 0-1-15,0 0 5 0,-6 3-2 0,-7 0 3 16,-9 2-1-16,-7 1-3 0,-6 0-2 15,-11 3-3-15,-9 1 2 0,-10 1-1 0,-6-1 2 16,-9 1 0-16,-7-1-3 0,-8 1 3 16,-7-1-2-16,-9 1-1 0,-4-1 0 0,-8 0 0 15,-3-2-12-15,-7-1-23 0,-6-1-55 0,-5 0-78 0,-8 0-116 16,-7 0-182-16,-2 0-350 0,-1-3-90 0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0:46.0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BDD0211-9766-48A1-A8F0-BD573B5785A4}" emma:medium="tactile" emma:mode="ink">
          <msink:context xmlns:msink="http://schemas.microsoft.com/ink/2010/main" type="inkDrawing" rotatedBoundingBox="24738,14390 32805,14399 32804,14515 24738,14506" semanticType="underline" shapeName="Other"/>
        </emma:interpretation>
      </emma:emma>
    </inkml:annotationXML>
    <inkml:trace contextRef="#ctx0" brushRef="#br0">0 99 2001 0,'0'0'349'0,"0"0"-414"16,0 0-59-16,0 0 8 0,0 0 44 0,0 0 79 16,162-20-2-16,-101 14 5 0,7 2 12 0,9 1 16 15,6-2 19-15,8 3 14 0,8-4 11 0,11 3 12 16,9 0 3-16,9 0-1 0,11 0-14 16,10 2-21-16,11 1-13 0,9 0-15 0,8 0-6 15,4-2-6-15,6 1-9 0,5-2 0 0,5 0-3 16,2-3 2-16,-1 0 1 0,7 0-4 0,0 0 0 15,5 0 1-15,7 2 1 0,0 1 0 0,7 0-1 16,0 1-2-16,1 2 0 0,2 0 0 16,-3 0 1-16,-3 6-1 0,-8 0-1 0,-4 0 1 15,-4-1-5-15,-14 0 3 0,-8 1-2 0,-11-1-3 16,-14 1 4-16,-12 0-1 0,-7 1-2 0,-16 1 0 16,-9 0-1-16,-8-2-1 0,-10 0 0 15,-5-3 0-15,-9 0 0 0,-5-3 2 0,-9 0-1 16,-2 0-1-16,-7-2-7 0,-6-2-19 0,-6 1-31 15,-6-2-51-15,-7 1-79 0,-9 0-122 16,-11 1-196-16,-10 0-305 0,2 3-170 0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0:29.2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1663625-8329-452C-BFD7-A9D8EE0707EF}" emma:medium="tactile" emma:mode="ink">
          <msink:context xmlns:msink="http://schemas.microsoft.com/ink/2010/main" type="writingRegion" rotatedBoundingBox="22970,11675 29815,11149 29963,13072 23118,13598"/>
        </emma:interpretation>
      </emma:emma>
    </inkml:annotationXML>
    <inkml:traceGroup>
      <inkml:annotationXML>
        <emma:emma xmlns:emma="http://www.w3.org/2003/04/emma" version="1.0">
          <emma:interpretation id="{CCEB2C12-0D87-4499-90DB-777624E5D2A4}" emma:medium="tactile" emma:mode="ink">
            <msink:context xmlns:msink="http://schemas.microsoft.com/ink/2010/main" type="paragraph" rotatedBoundingBox="22970,11675 29815,11149 29955,12970 23110,134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D78409-B676-40C2-9C7B-7EBCC9199EF6}" emma:medium="tactile" emma:mode="ink">
              <msink:context xmlns:msink="http://schemas.microsoft.com/ink/2010/main" type="inkBullet" rotatedBoundingBox="23006,12150 24420,12041 24467,12656 23054,12765"/>
            </emma:interpretation>
            <emma:one-of disjunction-type="recognition" id="oneOf0">
              <emma:interpretation id="interp0" emma:lang="en-IN" emma:confidence="0">
                <emma:literal>→</emma:literal>
              </emma:interpretation>
            </emma:one-of>
          </emma:emma>
        </inkml:annotationXML>
        <inkml:trace contextRef="#ctx0" brushRef="#br0">-2281 3202 0 0,'0'0'0'0,"0"0"0"0,0 0 0 16,0 0 0-16,0 0 0 0,0 0 0 0,0 0 0 16,0 0 0-16,0 0 0 0,0 0 0 15,0 0 0-15,0 0 97 0,-111-24 57 0,104 23-4 16,5-1 1-16,-1 1-2 0,0 1-1 0,1-2-3 15,2 2-8-15,0 0-13 0,0 0-28 0,0 0-42 16,2 0-41-16,1-1-15 0,0 1 1 0,6 0 18 16,-2-2 26-16,8 1 9 0,1-2 14 15,2 0 7-15,5 1-1 0,3-2-2 0,3 1-5 16,7 0-6-16,5-1 1 0,3 0-7 0,5 0-8 16,4 1-9-16,-1 0-7 0,2 0-7 0,-1 1-3 15,1 2-4-15,-4 0-2 0,-5 0-3 16,2 0-2-16,-4 0-2 0,-3 0 0 0,-2 0 0 15,-2 2-3-15,-4-1 1 0,3 1-1 0,-4 1 1 16,-4-2 0-16,-2 3-1 0,1-3 1 16,-5-1 0-16,-2 1 0 0,-4 1 1 0,1 0-3 15,-3-1-2-15,-4-1-2 0,2 0-8 0,-4 0-15 16,0 0-27-16,-5 0-39 0,4 0-44 0,-4 0-52 16,0-3-56-16,-1 0-60 0,0 0-68 0,-1 0-67 15,2 0-5-15,-2 0 443 0</inkml:trace>
        <inkml:trace contextRef="#ctx0" brushRef="#br0" timeOffset="923.7394">-1400 2966 1134 0,'0'0'224'0,"0"0"-161"0,0 0-67 0,0 0-6 16,0 0 6-16,0 0 17 0,0 0 6 15,0 0 9-15,0 0 8 0,0 0 2 0,0 0 9 16,0 0 14-16,0 0 20 0,0 0 19 0,-91-48 10 16,91 48-8-16,-1 0-18 0,-1-1-19 0,2 1-17 15,-1 0-11-15,1 0-7 0,0 0-8 0,0 0-4 16,0 0-4-16,0 0-1 0,0 0-2 15,0 0 0-15,0 0 0 0,0 0-3 0,0 0-1 16,0 0-5-16,0 0-3 0,0 0-2 0,1 0-4 16,1 0-2-16,-2 0-2 0,1 0 1 15,-1 0 4-15,0 0 7 0,3 1 4 0,-2 1 1 16,2 1-1-16,-2 0-1 0,0 0 1 0,2 0-3 16,-3 0 2-16,2 0 0 0,2 0-4 0,0 0 7 15,-2 0-5-15,1 1-1 0,5-1 3 0,-4 2-4 16,7 0 5-16,-2-1 1 0,0 2 1 15,2 1 0-15,3-1 2 0,2 0 0 0,1-2 0 16,1 2 3-16,0-1-3 0,4 1 0 0,-1 0 0 16,2 0 1-16,-1 0-3 0,3-1 0 15,-2 1-2-15,-2 0-4 0,2 0 3 0,-2 1-1 16,-2-1-1-16,-3 1 3 0,2-1-2 0,-3 0 1 16,-3-1-1-16,0-1 3 0,-6 1-4 0,5-2 2 15,-6 1-1-15,2-2-2 0,-3 0 3 16,0-1 0-16,0 1 2 0,-1-1-2 0,-2 1 1 15,-1 0 4-15,0-2 1 0,0 1 10 0,0-1-2 16,0 2 1-16,0-2 3 0,0 1-5 0,-1-1 6 16,0 0-1-16,-1 2 0 0,1-2-3 0,1 1-2 15,-3-1-6-15,-1 2-2 0,3-1-1 0,-2 1-3 16,-2 1-3-16,-1 2 0 0,1-1 1 16,-4 2-1-16,-2 0 2 0,4 3-2 0,-5 0-6 15,0 1 4-15,-1 2 1 0,-1 0 0 16,-3 1 5-16,-1 4-4 0,0 0-2 0,-2 0 1 0,1 1-5 15,-3 0 2-15,5 0 2 0,-5 0-1 16,5-2 3-16,1 0 0 0,0-2 2 0,2-2 1 16,5 0-2-16,-2 0-1 0,2-2-2 0,5-1 2 15,-4 0 1-15,5-1-1 0,-1 0 2 16,-3-3-4-16,5 2 0 0,-1-1 0 0,0 0 1 16,-2 0 0-16,4 0 1 0,-1-3 0 0,1 2 0 15,0-3-1-15,-1 2 1 0,0-1-1 16,2-1-2-16,0-1 1 0,0-1-1 0,0 2 1 15,0-2 1-15,0 0 0 0,0 0-1 0,0 0 0 16,0 0-1-16,0 0 0 0,0 0 2 0,0 0 1 16,0 0-1-16,0 0 0 0,0 0-1 15,0 0 0-15,0 0 0 0,0 0 0 0,0 0 0 16,0 0-1-16,0 0-1 0,0 0 0 0,0 0 0 16,0 0-5-16,0 0-5 0,0 0-6 0,0-2-12 15,0 1-12-15,0-1-20 0,0 1-24 0,0-1-22 16,0 0-29-16,2-1-32 0,0-2-41 15,0 1-49-15,1 0-56 0,4-2-56 0,-2 1-70 16,2 1-111-16,-3-1 462 0,-1 4 90 0</inkml:trace>
      </inkml:traceGroup>
    </inkml:traceGroup>
    <inkml:traceGroup>
      <inkml:annotationXML>
        <emma:emma xmlns:emma="http://www.w3.org/2003/04/emma" version="1.0">
          <emma:interpretation id="{A901254A-A3B5-4082-88A6-395FC8F6BA07}" emma:medium="tactile" emma:mode="ink">
            <msink:context xmlns:msink="http://schemas.microsoft.com/ink/2010/main" type="paragraph" rotatedBoundingBox="24486,12832 27037,12568 27112,13288 24560,13552" alignmentLevel="2"/>
          </emma:interpretation>
        </emma:emma>
      </inkml:annotationXML>
    </inkml:traceGroup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0:42.6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7A26186-D999-4017-B0E8-FCB633E75257}" emma:medium="tactile" emma:mode="ink">
          <msink:context xmlns:msink="http://schemas.microsoft.com/ink/2010/main" type="writingRegion" rotatedBoundingBox="24801,14939 29946,14868 29959,15818 24814,15890">
            <msink:destinationLink direction="with" ref="{4F2D6B34-7322-459D-9592-3C34A9502B52}"/>
          </msink:context>
        </emma:interpretation>
      </emma:emma>
    </inkml:annotationXML>
    <inkml:traceGroup>
      <inkml:annotationXML>
        <emma:emma xmlns:emma="http://www.w3.org/2003/04/emma" version="1.0">
          <emma:interpretation id="{93F9310C-6727-4BF4-93D3-8AD64F7836D1}" emma:medium="tactile" emma:mode="ink">
            <msink:context xmlns:msink="http://schemas.microsoft.com/ink/2010/main" type="paragraph" rotatedBoundingBox="24801,14939 29946,14868 29959,15818 24814,158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F619EE-D9F2-4CAD-B5DB-78701D6DCC67}" emma:medium="tactile" emma:mode="ink">
              <msink:context xmlns:msink="http://schemas.microsoft.com/ink/2010/main" type="line" rotatedBoundingBox="24801,14939 29946,14868 29959,15818 24814,15890"/>
            </emma:interpretation>
          </emma:emma>
        </inkml:annotationXML>
        <inkml:traceGroup>
          <inkml:annotationXML>
            <emma:emma xmlns:emma="http://www.w3.org/2003/04/emma" version="1.0">
              <emma:interpretation id="{49084ED7-EA5F-4371-93F9-596AE85CF7A6}" emma:medium="tactile" emma:mode="ink">
                <msink:context xmlns:msink="http://schemas.microsoft.com/ink/2010/main" type="inkWord" rotatedBoundingBox="24801,14939 27263,14905 27277,15855 24814,15890"/>
              </emma:interpretation>
              <emma:one-of disjunction-type="recognition" id="oneOf0">
                <emma:interpretation id="interp0" emma:lang="en-IN" emma:confidence="0">
                  <emma:literal>the</emma:literal>
                </emma:interpretation>
                <emma:interpretation id="interp1" emma:lang="en-IN" emma:confidence="0">
                  <emma:literal>face</emma:literal>
                </emma:interpretation>
                <emma:interpretation id="interp2" emma:lang="en-IN" emma:confidence="0">
                  <emma:literal>Ice</emma:literal>
                </emma:interpretation>
                <emma:interpretation id="interp3" emma:lang="en-IN" emma:confidence="0">
                  <emma:literal>once</emma:literal>
                </emma:interpretation>
                <emma:interpretation id="interp4" emma:lang="en-IN" emma:confidence="0">
                  <emma:literal>fee</emma:literal>
                </emma:interpretation>
              </emma:one-of>
            </emma:emma>
          </inkml:annotationXML>
          <inkml:trace contextRef="#ctx0" brushRef="#br0">-393 6725 0 0,'0'0'309'0,"0"0"-19"15,0 0-47-15,0 0 2 0,0 0 12 0,0 0-6 16,0 0-34-16,0 0-44 0,0 0-48 0,0 0-45 16,0 0-35-16,0 0-24 0,0 0-9 0,-106-52 2 15,125 46 11-15,3-3 11 0,3 5 6 0,7-5 13 16,2 2-4-16,6-1-2 0,4 2-5 15,2-1-18-15,-1 2-1 0,0 2-10 0,-1 2-4 16,0 1-1-16,-1 0-2 0,-3 0-1 0,2 0-1 16,-3 3-1-16,-6 1-2 0,-2 1-4 0,-1 1-9 15,-2 0-26-15,-3-3-39 0,-1 0-56 16,3-2-65-16,-5-1-92 0,2 0-128 0,-1 0-148 16,-5 0-172-16,-4 0 489 0</inkml:trace>
          <inkml:trace contextRef="#ctx0" brushRef="#br0" timeOffset="-232.3054">-627 5866 2382 0,'0'0'176'0,"0"0"-246"0,0 0-144 16,0 0-22-16,0 0 5 0,0 0 72 0,0 0 137 15,0 0 44-15,0 0 37 0,0 0 13 0,162-43-8 16,-121 37-6-16,4-2 9 0,7 1 13 16,3-1 8-16,1 2-1 0,2 0-17 0,2 2-19 15,-1 0-17-15,0 1-10 0,-4 0-7 0,-4 3-6 16,-5 0-2-16,-7 0-5 0,-6 0-2 0,-6 4 0 16,-6 1-2-16,-2-1-2 0,-4 0 1 0,-4 0-8 15,-5 1-15-15,0-1-17 0,-5 0-18 16,-1 0-15-16,0-1-7 0,0 2-2 0,-5-2-5 15,-1 0-3-15,1 0 1 0,-4 0-6 0,-2-2 0 16,0-1-2-16,-2 0 4 0,-1 0 17 0,1 0 24 16,-3 0 26-16,1-3 25 0,-1-1 15 15,-1 1 13-15,2-2 18 0,-1 2 26 0,1 0 28 16,0 0 27-16,2 0 14 0,1 1 1 0,0 1-11 16,0 1-19-16,0 0-23 0,2 0-26 0,2 3-18 15,1 6-14-15,-3 5-6 0,2 5 1 0,-2 3 1 16,0 6 2-16,1 4 1 0,0 2 2 15,0 4 1-15,2 2 3 0,0 0 5 0,2-1-3 16,0 1-4-16,2 1-11 0,3-2-6 0,0 0-7 16,0-2-3-16,0-3 1 0,0 0-3 15,0-2-3-15,3-3-3 0,1 0-3 0,-2-5-5 16,2-1-12-16,-1-6-19 0,0 0-49 0,-1-3-52 16,-2-1-57-16,0 0-81 0,0-1-95 15,-1 0-130-15,-4-2-198 0,1-4 328 0</inkml:trace>
          <inkml:trace contextRef="#ctx0" brushRef="#br0" timeOffset="574.2252">866 6157 1060 0,'0'0'202'0,"0"0"-163"0,0 0-37 16,0 0 3-16,0 0 8 0,0 0 30 0,0 0 26 15,0 0 11-15,0 0 10 0,0 0-6 16,0 0-8-16,-165-6 15 0,144 19 6 0,-3 5 7 16,0 2-6-16,0 4-11 0,2 2-16 0,2 5-19 15,1 1-12-15,4 1-11 0,3 0-5 16,2 0-4-16,0-1-2 0,5-4-7 0,4-1-3 16,1-4-4-16,0-3-2 0,6-2 4 0,5-2 0 15,5-2 4-15,3-4 6 0,4-1 5 0,7-3 2 16,4-3 3-16,6-3-1 0,6 0-7 15,2-2-2-15,3-5-4 0,1-5-3 0,3 2-1 16,2-4-2-16,-2-3-1 0,-3 1 0 0,-3-2-1 16,-2 1 1-16,-4-3-1 0,0 2 1 0,-4-2-3 15,-3-3 2-15,1-1-2 0,-8-3 0 16,-2 0 1-16,-3-1-6 0,-4 2-2 0,-2-2-3 16,-5 4 0-16,-4 4 5 0,-1 4 3 0,-2 0 3 15,-5 4 2-15,-1 3-1 0,0 1-1 0,-3 2-2 16,-3 2-3-16,-5 1-4 0,2 3-2 0,-4 0-1 15,-1 0 4-15,-5 7 4 0,-1 5 7 0,-4 3 5 16,-2 3 0-16,-1 2 8 0,3 3 4 16,0 3 5-16,0 1 0 0,8 0-2 0,-2 0-3 15,6-2-7-15,4-1-2 0,6-2-7 0,-1-3-4 16,3-2 1-16,4-4 0 0,4 1 3 16,7-2 3-16,1-1 3 0,5-2-1 0,5-3 2 15,2-1-2-15,3-2-1 0,1-1 0 0,2-2-8 16,3 0-2-16,-2-2-3 0,1-2-5 15,2 0-19-15,1-2-40 0,-6 0-52 0,1-3-72 16,2 1-71-16,-5-1-117 0,4 0-195 0,-13 3-275 16,-4 1 280-16</inkml:trace>
        </inkml:traceGroup>
        <inkml:traceGroup>
          <inkml:annotationXML>
            <emma:emma xmlns:emma="http://www.w3.org/2003/04/emma" version="1.0">
              <emma:interpretation id="{E4C2741E-FE92-4781-B976-1A0F8F43103B}" emma:medium="tactile" emma:mode="ink">
                <msink:context xmlns:msink="http://schemas.microsoft.com/ink/2010/main" type="inkWord" rotatedBoundingBox="27773,14989 29947,14959 29957,15651 27782,15681"/>
              </emma:interpretation>
              <emma:one-of disjunction-type="recognition" id="oneOf1">
                <emma:interpretation id="interp5" emma:lang="en-IN" emma:confidence="0">
                  <emma:literal>see</emma:literal>
                </emma:interpretation>
                <emma:interpretation id="interp6" emma:lang="en-IN" emma:confidence="0">
                  <emma:literal>Tea</emma:literal>
                </emma:interpretation>
                <emma:interpretation id="interp7" emma:lang="en-IN" emma:confidence="0">
                  <emma:literal>Tee</emma:literal>
                </emma:interpretation>
                <emma:interpretation id="interp8" emma:lang="en-IN" emma:confidence="0">
                  <emma:literal>he</emma:literal>
                </emma:interpretation>
                <emma:interpretation id="interp9" emma:lang="en-IN" emma:confidence="0">
                  <emma:literal>See</emma:literal>
                </emma:interpretation>
              </emma:one-of>
            </emma:emma>
          </inkml:annotationXML>
          <inkml:trace contextRef="#ctx0" brushRef="#br0" timeOffset="1393.1414">2365 5905 1615 0,'0'0'275'15,"0"0"-223"-15,0 0-45 0,0 0-1 0,0 0 4 16,0 0 4-16,0 0 6 0,0 0 4 16,0 0 9-16,0 0 7 0,0 0 8 0,0 0 7 15,0 0-3-15,0 0-1 0,-21-14-10 0,21 14-6 16,0 0 3-16,0 0-2 0,0 0 3 15,0 0-1-15,0 0-4 0,0 0-2 0,0 0-1 0,0 0 1 16,0 0 7-16,0 0 2 0,0 0 0 0,0 0-6 16,0 1-14-16,1-1-6 0,1 0-11 15,-2 0-7-15,1 0 1 0,0 0-9 0,5 0 4 16,-2 0 5-16,6 0 2 0,4 0 11 0,2 0-1 16,5-1 1-16,5-2-3 0,6-1-1 15,6-2-2-15,3 0-1 0,9-2 1 0,2 2-2 16,3 1 0-16,1-1-2 0,5 0 2 0,-2 3 0 15,4 0 1-15,-8 0 0 0,1 3-4 0,-6 0 2 16,-4 0-1-16,-4 0 0 0,-4 0 1 16,-8 3-1-16,0-2-1 0,-7 3-2 0,-2-2-2 15,-6 0-19-15,-6 1-43 0,-2-2-56 0,-3-1-70 16,-4 2-65-16,0 0-36 0,-4-1 3 16,-4 2 16-16,-4-1 11 0,-3 0-11 0,-2 1-36 15,-1-2-27-15,-5 1 126 0,-2-1 211 0,2 1 0 16,-2-2 0-16,-1 0 0 0,-1 0 0 0,2 0 0 15,1 0 0-15,0-5 0 0,0 2 0 16,2-1 0-16,3-1 0 0,-1 0 0 0,3-1 0 16,2 1 56-16,2 1 269 0,-1-1-2 0,6 2-30 15,1 0-40-15,2 2-29 0,0 1-15 0,3 0-24 16,1 0-33-16,1 0-38 0,0 0-45 0,0 4-23 16,-4 7-10-16,0 1-2 0,0 5 8 15,1 4 3-15,-6 3 1 0,5 4 0 0,-5 5 1 16,2-1-1-16,-1 4-1 0,-3 0-5 0,4 0-4 15,-2 2-9-15,-2-1-3 0,3 1 0 0,-1-2-5 16,-1 0-1-16,2-4-5 0,0 0-4 16,0-4-1-16,4-3-2 0,-1-3 0 0,0-3-2 15,3-3-4-15,0-2-7 0,-1-4-15 0,1-1-29 16,2-3-46-16,0-1-48 0,0-4-47 0,0-1-46 16,6 0-69-16,1 0-79 0,3-6-95 15,4-1-100-15,-2 1 218 0,-2 1 363 0</inkml:trace>
          <inkml:trace contextRef="#ctx0" brushRef="#br0" timeOffset="2114.2646">3190 6390 0 0,'0'0'0'0,"0"0"0"0,0 0 55 16,0 0 89-16,0 0 1 0,0 0-11 0,0 0-30 16,0 0-21-16,161-98-13 0,-140 81-9 0,-3 1-8 15,-1-1-8-15,1 1-4 0,-5-2 0 16,0 1 3-16,-1 2-1 0,-2 2 0 0,-3 1 7 15,-1 2 11-15,0-1 18 0,-5 3 12 0,-1 1 3 16,0 1 1-16,0 2-6 0,-1-1-11 0,-5 2-15 16,0 0-17-16,-1 0-14 0,-1 2-6 15,-4-1 4-15,0 1 9 0,-3 1 14 0,0 0 7 16,0 0 6-16,-5 4-4 0,4 5-10 0,-4 1-2 16,0 4-15-16,0 1-4 0,0 3-2 15,-2 1-9-15,6 2 2 0,0 2-4 0,0 0-2 16,5 0-3-16,2 0-3 0,2-4-3 0,3-3-4 15,4 0-2-15,0-2-2 0,10 0 2 0,2-1 4 16,2-3 2-16,11 1 5 0,0-4 2 16,5-2-2-16,3-1-2 0,3-2-5 0,3-2-1 15,4 0-3-15,3 0 1 0,-1 0-2 0,4-2 2 16,0-4 0-16,2 2-2 0,-1-2 5 0,-1 0-2 16,2-2 0-16,0-2 1 0,-4 0-1 0,-3-2 1 15,-3-4 1-15,-4 0-1 0,-6-2-2 16,0 1 0-16,-4-3-1 0,-6 1 0 0,1 0 1 15,-8 4-2-15,-2 0-3 0,-6 1 4 0,0 3 2 16,-4 2 3-16,-2 0 3 0,0 2-6 0,-10 1-5 16,2 0-8-16,-2 2-3 0,-6 1 0 0,-2 1 1 15,-1 2 4-15,-2 2-1 0,-6 5 6 16,2 2 5-16,-2 3 4 0,0 0 4 0,-1 1 0 16,1 3-1-16,-1-1-1 0,2-1 1 0,2 1-1 15,4 0-1-15,3-1-1 0,6-4-3 16,7 1-8-16,3-4-3 0,1-1-1 0,2 0 0 15,10-2 7-15,2 1 5 0,9-4 1 0,-1 1 0 16,8-2 2-16,-2 0-5 0,0-2 0 16,-1-2 0-16,1-1-4 0,-2 1 3 0,-4-1 3 15,-4 2-1-15,-1 0 1 0,-1 1-4 0,-2 0 0 16,-5 1-2-16,0 1 2 0,1 0-3 0,-6 0 0 16,3 0 4-16,-3 3-3 0,-2 0 6 15,5 1-3-15,-3 0-1 0,0 2 0 0,5-1 2 0,1 1 2 16,1-2 0-16,5 0 4 0,1 0-4 15,6-4 1-15,1 0 0 0,0 0 0 0,3-2 0 16,1-2-10-16,-1-4-32 0,-6-1-45 0,2 0-45 16,-7 1-42-16,-2-2-23 0,-5 2-7 0,-6 0-13 15,-2 1-20-15,-1 1-63 0,-3 1-101 16,-9 1-116-16,3 2 305 0,2 0 208 0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04.79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75FA6C5-3CE4-4785-B758-501D95A21356}" emma:medium="tactile" emma:mode="ink">
          <msink:context xmlns:msink="http://schemas.microsoft.com/ink/2010/main" type="inkDrawing"/>
        </emma:interpretation>
      </emma:emma>
    </inkml:annotationXML>
    <inkml:trace contextRef="#ctx0" brushRef="#br0">535 318 0 0,'0'0'214'0,"0"0"-54"0,0 0-89 0,0 0-36 15,0 0-7-15,0 0 20 0,0 0 28 0,0 0 24 16,0 0 12-16,26-154 4 0,-26 139-7 15,-3 1-3-15,-4-1-13 0,-1 1-12 0,-1 0-10 16,-3 4-10-16,0-1 1 0,-2 2-1 0,0 3-5 16,-2 1-16-16,0 0-11 0,-2 2-16 15,-3 2-14-15,-1 1-3 0,-3 0-7 0,-1 6-1 16,-1 2 2-16,1 1 2 0,0 3 4 0,1 2 3 16,3 1-1-16,2 3 4 0,3 1 1 0,3 4 3 15,6 1 1-15,1 1-3 0,7 3-5 0,0 1-7 16,3 2-5-16,8 2-2 0,2-1 0 15,2 2 2-15,5-3 4 0,0 2 5 0,2-3 4 16,3-1 4-16,-2 1 1 0,0 0 0 0,-2 0 0 16,-1-1 0-16,-5-1-1 0,-1-1-1 0,-6-1 0 15,-2 0 0-15,-6 0 1 0,0-5 6 0,-5 3 3 16,-6-2 7-16,-6-3 5 0,-3-3 0 16,-4-1 5-16,-2-1 5 0,-3-5 4 0,-2 0 5 15,1-3 0-15,-2-3-2 0,1-3-1 0,4 0 1 16,2 0 1-16,5-3 2 0,2-5-1 15,1 1-8-15,5-1-2 0,0-2-5 0,5 1-4 16,0 1-6-16,5-1-10 0,-1 4-11 0,2-1-10 16,1 1-5-16,0 4-13 0,0-1-14 0,0 2-14 15,0 0-25-15,4 0 10 0,-2 0 17 16,4 2 19-16,0 2 29 0,4 1 5 0,2 0 0 16,1-1-2-16,3 3 1 0,3-1-1 0,0-2 2 15,6 1 5-15,1-4-1 0,2 1 5 16,3-2 3-16,4 0 2 0,1-6-1 0,3-2 2 15,1-3-2-15,0-1-1 0,0-3 2 0,-2-1-3 16,-6-2 0-16,0 0 2 0,-5 1 5 0,-5-3 0 16,-1 1 4-16,-2 0 3 0,-2-1-2 0,-3 1 6 15,-1-1 0-15,-3 0-1 0,0 0 1 0,-2 0-5 16,-2 4-3-16,-1 1 0 0,-2 2 6 16,-2 4 4-16,-1 3 10 0,0 3 2 0,0 1-10 15,0 2-12-15,-3 0-19 0,-1 0-24 0,2 2-21 16,-4 4-8-16,-2 4 1 0,0 4 12 0,-4 2 20 15,1 3 10-15,-1 3 2 0,3 1 2 16,1 0-3-16,3-2-1 0,-1 0 1 0,4-1-2 16,-1-2-3-16,3 1 0 0,0-3-2 0,4-2 1 15,3-2 6-15,-1-2-1 0,5 0 3 16,-2-2 4-16,3-4-1 0,2-1 8 0,-3-1 2 16,-1-2 4-16,2 0 1 0,-1-2 9 0,-3-4 8 15,0-1 8-15,-2-3 13 0,-4 0-5 0,2-4-3 16,-1 1-6-16,-3-2-6 0,0 0-1 15,0-1-2-15,0-1-3 0,0 3-8 0,-3-4-3 16,-1 3-4-16,2-2-4 0,-1 3-1 0,0-1-3 16,2 0-3-16,1 1-4 0,0 0 3 0,0-1-6 15,0 1 0-15,1-1-2 0,5-2-6 16,0 0 6-16,1-1-1 0,1-2 0 0,3 0 2 16,2-5 0-16,1 0 1 0,2-3 4 0,1 1 5 15,3-2-1-15,-1 1 3 0,-3 1 0 0,3-1 2 16,0-1 1-16,-5 1-1 0,5 0 2 0,-3 4-7 15,0 0 5-15,-4 4 1 0,-1 2-1 0,-2 4 8 16,-2 0-6-16,-1 4 1 0,-4 1 3 16,1 2-1-16,0 2 2 0,-3 0 4 0,1 4-3 15,-1 1-7-15,0 0-6 0,0 0-22 0,0 1-40 16,0 7-1-16,0 4 3 0,0 7 20 16,-1 9 43-16,-6 9 10 0,0 3 2 0,-5 11 3 15,0 2-2-15,0 5-6 0,-3 4 4 0,0 3-1 16,2 4 1-16,0-2 1 0,-1 1-3 15,2 3-1-15,-1 1-1 0,1 1-3 0,4 0-1 16,-3-1 0-16,2 1-1 0,2-4 2 0,-1-1 1 16,4-4 0-16,2-5-1 0,2-5 1 0,2-8-3 15,4-8-1-15,4-3 1 0,2-6 0 0,0-6 1 16,1-3 1-16,2-4 1 0,1-4 1 16,-1-5 4-16,2-5 1 0,1-2 3 0,-1-2 1 15,-1-8 0-15,2-5 3 0,-3-3-1 0,-3-3-5 16,0-4-5-16,-6-4-7 0,-3-1-2 0,-3-1-3 15,-1-3-2-15,-9-2-3 0,-3 0-5 0,-4 1 2 16,-2-2 2-16,-3 3 5 0,-3 3 5 16,-2 1 2-16,2 1 2 0,-4 1 3 0,3 5-1 15,-3-4 4-15,3 7 1 0,3 1-2 0,-1 0 1 16,5 0-1-16,3 4 0 0,2-1 0 0,4 3-4 16,3-2-3-16,4 1-11 0,3 1-6 15,0-1-8-15,7 0-1 0,5-3 6 0,3 0-1 16,5-1 10-16,7 0 2 0,4-3 3 0,2-1 4 15,2 0 2-15,2 0 1 0,2-2 2 16,2 0 0-16,-3-1 3 0,3-3 1 0,-6 0 0 16,-1-3 2-16,-1-1-4 0,-3-2 3 0,-1-3 1 15,-3 0-1-15,0-1 1 0,-1 2-1 0,-3 0-1 16,-2 4 0-16,-3 2 0 0,1 1 1 16,-7 4 2-16,-1 1 2 0,-3 4 4 0,-2 0 0 15,-2 2 1-15,-2 1 3 0,2 2 2 0,-3 2 3 16,0 3 0-16,0-1 1 0,0 4-5 0,-4 1-3 15,1 1-4-15,1 3-4 0,0 0-6 0,1 2-7 16,0 0-14-16,1 0-19 0,-3 6-8 16,0 6 1-16,-2 7 15 0,-5 6 20 0,-3 9 10 15,-4 2 4-15,-1 7-2 0,2 3 1 0,-1 1 1 16,1 3 0-16,2 0 0 0,1 1 1 0,2-1-2 16,2-6 1-16,-1-2 1 0,8-2 1 15,-2-3 1-15,4-5-2 0,0-2-1 0,0-4-2 16,6-1-1-16,4-6 0 0,-2 0 0 0,1-4-1 15,0-3-2-15,2-3 0 0,1-1-1 0,2-5 1 16,2-1-1-16,-1-2-2 0,5-2-4 16,1-9-8-16,3-2-22 0,2-4-42 0,-3-2-70 15,1-5-126-15,-3-2-203 0,-3 6-272 0,-9 7-120 0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04.97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BCFBE41-AEE5-46B3-9A98-47DBAE8CAF33}" emma:medium="tactile" emma:mode="ink">
          <msink:context xmlns:msink="http://schemas.microsoft.com/ink/2010/main" type="inkDrawing"/>
        </emma:interpretation>
      </emma:emma>
    </inkml:annotationXML>
    <inkml:trace contextRef="#ctx0" brushRef="#br0">0 176 1039 0,'0'0'412'0,"0"0"-160"0,0 0-51 16,0 0-47-16,0 0-48 0,0 0-58 0,0 0-50 15,0 0-27-15,0 0 3 0,0 0 19 0,0 0 8 16,0 0 5-16,189-104 0 0,-124 94 3 0,-1 1-2 16,2-2-4-16,-1 1-10 0,-3 3-79 0,2-2-119 15,-5 0-173-15,-14 4-243 0,-17 2-262 0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06.24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8D9D523-3BBC-45D5-A305-C4AB701E9673}" emma:medium="tactile" emma:mode="ink">
          <msink:context xmlns:msink="http://schemas.microsoft.com/ink/2010/main" type="inkDrawing"/>
        </emma:interpretation>
      </emma:emma>
    </inkml:annotationXML>
    <inkml:trace contextRef="#ctx0" brushRef="#br0">198 116 0 0,'0'0'0'0,"0"0"0"15,0 0 0-15,0 0 0 0,0 0 0 0,0 0 0 16,0 0 0-16,0 0 0 0,0 0 0 0,0 0 0 16,0 0 0-16,0 0 0 0,0 0 0 0,0 0 0 15,-144-79 0-15,138 76 0 0,-1 2 0 0,0-1 0 16,1 1 0-16,3 1 0 0,-1 0 0 16,0 0 0-16,1 0 0 0,2 0 111 0,-3 0 5 15,3 0 9-15,-4 1 0 0,3 1-5 0,2 1-11 16,-2-2-13-16,2-1-5 0,0 2-7 15,2-2 8-15,3 1 14 0,5 1 14 0,3-1 16 16,7-1 4-16,6 0-11 0,6 0-18 0,7 0-19 16,1-4-21-16,9-1-13 0,0-1-12 15,4 0-8-15,4 2-5 0,-2 0-8 0,0 1-5 16,1 0-7-16,-6 1-6 0,0 1 3 0,-5 1-3 16,-4 0 1-16,-6 0-3 0,0 0-3 0,-7 0-11 15,-6 0-25-15,-4 0-49 0,-4 1-77 16,-2 1-92-16,-8 1-99 0,-1 0-52 0,-3 0 32 15,-3 1 29-15,-6 0 101 0,0-1 241 0,0 0 0 0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06.47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EE834E6-6BF9-4A42-A775-D20C77B957D3}" emma:medium="tactile" emma:mode="ink">
          <msink:context xmlns:msink="http://schemas.microsoft.com/ink/2010/main" type="inkDrawing"/>
        </emma:interpretation>
      </emma:emma>
    </inkml:annotationXML>
    <inkml:trace contextRef="#ctx0" brushRef="#br0">189-1 0 0,'0'0'0'0,"0"0"0"16,0 0 0-16,0 0 40 0,0 0 204 0,0 0-25 15,0 0-16-15,0 0-4 0,0 0-11 0,0 0-33 16,0 0-43-16,0 0-43 0,0 0-34 0,0 0-14 15,-120 10-2-15,112 8 1 0,3 4 6 16,-3 0 5-16,2 5 3 0,1-1 1 0,2 3-4 16,-1 2 3-16,3 0-7 0,0 3-4 0,-1-2-4 15,0 1-10-15,2-2 2 0,-2 3-2 16,2-6-3-16,0 1 0 0,-1-2-13 0,1-1-15 16,-3-3-24-16,2-1-46 0,0-3-60 0,1-2-70 15,-4 0-63-15,1-1-66 0,-3-3-66 0,4-3 186 16,-1-4 231-16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07.17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D6DDDD0-0895-4F7E-8546-0EB5E8E138D0}" emma:medium="tactile" emma:mode="ink">
          <msink:context xmlns:msink="http://schemas.microsoft.com/ink/2010/main" type="inkDrawing"/>
        </emma:interpretation>
      </emma:emma>
    </inkml:annotationXML>
    <inkml:trace contextRef="#ctx0" brushRef="#br0">99 364 0 0,'0'0'220'16,"0"0"32"-16,0 0-79 0,0 0-28 16,0 0-2-16,0 0 19 0,0 0 17 0,0 0 6 15,0 0-16-15,0 0-41 0,0 0-67 0,0 0-44 16,0 0-33-16,0 0-9 0,-99-34 22 0,119 28 12 15,4 0 13-15,7-2 5 0,-3 3-1 16,7-3-7-16,3 2-4 0,2 0-4 0,2-1-3 16,2 4 6-16,-3-3-5 0,2 0-1 0,-1-2-2 15,1 2-3-15,-3-1-2 0,0-1-1 0,-2 1-5 16,-2-2-4-16,-4-1-3 0,0-2-5 16,-4-1-2-16,2 0 0 0,-6 0 2 0,0 0 5 15,-2 1 7-15,-2-2 7 0,-1 0 0 0,-3 0 4 16,0 2 0-16,-1 0 0 0,-3 0 3 15,-3 0 0-15,2 0 2 0,-5 3 2 0,1 2 6 16,-4 2 1-16,-1 1 4 0,0 1 2 0,1 1-4 16,-3 2-6-16,0 0-10 0,0 0-20 0,0 0-26 15,0 0-28-15,0 5 5 0,-3 1 9 0,-1 5 28 16,1 5 29-16,0-2 4 0,-2 4 4 16,0 0-2-16,-2 1-3 0,2 1-1 0,1-1-1 15,-4-1 0-15,4 0 1 0,-2-3 0 0,2 0 0 16,1-1 2-16,2-5 1 0,0-1 3 0,-2-2 4 15,3-3 1-15,0-1 2 0,0-1 7 0,0-1 12 16,0 0 13-16,3 0 10 0,-2 0 0 16,0-1-4-16,5-4-5 0,-1-1-9 0,3-2-7 15,0-3-11-15,6-2-10 0,-1-1-5 0,5-3-1 16,-4 2-3-16,4-1-1 0,-2 1 1 16,-1 0-4-16,3 0-1 0,1 1-3 0,0 3-2 15,1 1 1-15,1-1-3 0,-2 4 1 0,5 1 1 16,-8 1 0-16,2 3 2 0,-5-2 1 0,-2 3-2 15,-2 1 1-15,-5 0-1 0,3 0 2 16,-4 0 1-16,-2 0 2 0,-1 0-1 0,1 0-1 16,-1 0 0-16,0 0-2 0,0 0-1 0,0 0 1 15,0 1 1-15,0 3 0 0,0-4 1 16,0 1-2-16,0-1 2 0,-1 1 2 0,1-1 2 16,0 0-1-16,-1 0 4 0,1 0 0 0,0 0 0 15,0 0 1-15,0 0-2 0,0 0 0 0,0 0 0 16,0 2 0-16,0-2 0 0,0 0-2 0,0 0-2 15,0 0-2-15,0 0-3 0,0 0-3 16,-2 0-7-16,2 0-13 0,-1 0-10 0,-2 0-15 16,2 0-28-16,-2 0-44 0,2 0-79 0,0 2-91 15,1-1-99-15,0 0-124 0,0-1-126 0,0 0 643 0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08.9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ECB803D-5FEA-4588-94E0-B4435BAF3F3B}" emma:medium="tactile" emma:mode="ink">
          <msink:context xmlns:msink="http://schemas.microsoft.com/ink/2010/main" type="inkDrawing"/>
        </emma:interpretation>
      </emma:emma>
    </inkml:annotationXML>
    <inkml:trace contextRef="#ctx0" brushRef="#br0">241 49 0 0,'0'0'0'0,"0"0"0"0,0 0 0 15,0 0 0-15,0 0 0 0,0 0 0 16,0 0 0-16,0 0 49 0,0 0 97 0,0 0-4 16,0 0-8-16,0 0-14 0,0 0-27 0,0 0-30 15,-4-16-29-15,5 12-19 0,3 2-2 0,4-1 7 16,-3 0 19-16,5 0 21 0,-2 0 22 0,3 0 17 16,0 0 5-16,2 0-2 0,3 2-7 0,2-1-7 15,-2 1-12-15,4-2-2 0,0 3-9 0,4 0-5 16,-1 0-3-16,1 0-10 0,-1 0-2 15,1 4-11-15,1 2-6 0,0 0-7 0,-1 2-3 16,4 0 1-16,-1 3-1 0,-3 1 1 0,4 0-1 16,-4 0-2-16,2 2-2 0,-4-2 0 15,3 3 1-15,-1 1-2 0,-3-1 0 0,-2 0-2 16,0-1 0-16,-1 3-1 0,-1-2-2 0,-4 1-1 16,-1-1-2-16,-4 1 2 0,-1 2-2 0,2 1 3 15,-6-3 2-15,-1 1-2 0,1 0 2 16,-3-2 2-16,0 2 1 0,-3-2 4 0,-2-2 3 15,-6 2 1-15,-2 2 2 0,0-4 0 0,-5 0-2 16,-1-1 2-16,3 0-3 0,-4-2 0 0,0 1-1 16,-3 0-3-16,2-1 2 0,-1 1-2 15,-3-2 0-15,1 3-1 0,-3-3-4 0,-1 0 0 16,0 1 1-16,-5-3-1 0,1 1 2 0,-4-1-2 16,1-1 0-16,-1-1 0 0,-2 0-2 0,0-2 0 15,-3 0 1-15,4 0-1 0,2-1-1 0,1 1-1 16,-2-2 0-16,7 1-1 0,-2-1-2 15,3 1 1-15,2-2-3 0,3 2 1 0,2-1 0 16,5-1-2-16,4 1 1 0,4 1-2 0,2 0-1 16,4-2 0-16,2 1-6 0,0-1-9 0,0 0-10 15,0 0-10-15,0 0-6 0,0 0 5 16,1 0 10-16,2 0 11 0,1 0 12 0,1 1 7 16,-1 1 1-16,6 0 0 0,-4-1 1 0,4 0-6 15,2-1 2-15,0 2 0 0,0-2 2 16,1 0 6-16,2 0-1 0,0 0 0 0,2 0-5 15,3 0 1-15,0 0-1 0,3-2 0 0,1 0 3 16,5-2-2-16,1 0-1 0,3-2 2 0,1 0-2 16,5 0 0-16,0-2 0 0,4 0-1 15,0-3-2-15,1-1 1 0,4 0 1 0,-1-1-2 16,0 0 3-16,3 0 2 0,-3-1 1 0,0-2 1 16,-3 1-1-16,0-2-1 0,-1 0-1 0,-3 1 1 15,-1-2 0-15,0-2 0 0,-7 3-1 0,1-1-1 16,-5 0-1-16,-1 0 0 0,-5 4 1 15,-3 1 1-15,1 1 0 0,-6 1 0 0,-8 4 6 16,2 1 6-16,-5 0 5 0,-3 1 3 0,0 1-6 16,0-1-11-16,-1 0-11 0,-6 3-8 0,0-2-5 15,-5 2-1-15,2 1-1 0,-5 1 1 0,1 0 1 16,-2 0 4-16,-1 1 5 0,-1 3 2 16,2 0-1-16,4 1 2 0,-1 1-4 0,2-1-2 15,4 2-2-15,-2 1-2 0,2 1-2 0,2 0 0 16,2 1 0-16,-1 3 1 0,4-4-2 15,0 2 1-15,0-1 2 0,0 3 2 0,0-1 5 16,4 0 4-16,-1-1 2 0,2 3 2 0,1 1-1 16,-5-2-1-16,2 1 5 0,1 0-1 15,-4 1 2-15,0-1 0 0,0 1 0 0,0-1 1 16,-7-1 1-16,4 0 5 0,-5-1-3 0,4-2 2 16,-1 1 0-16,0-3-2 0,3-2 0 0,2-2 1 15,0-1-1-15,0 0-2 0,0 0 4 0,4-1 0 16,4 0 4-16,-1-2 4 0,1 0-1 15,5 0 3-15,1 0-2 0,1-2 1 0,3-1-4 16,1-5-3-16,5 1-2 0,-2-1-5 0,1-1 1 16,1-2 0-16,1 1 0 0,-3-1-1 0,2 1 1 15,-3-1-4-15,2 0 0 0,-6 0 2 0,5 1-1 16,-6-1 1-16,-1 0 1 0,-2 2 1 16,1-2-1-16,-2 2 0 0,-2 0 1 0,-2 2-2 15,0 0 1-15,-1-1 0 0,0 2-2 0,-5 3 5 16,4 0-7-16,-6 1-3 0,1 0 1 0,-1 2-9 15,0 0-3-15,0 0-11 0,0 2-9 16,0 3-1-16,0 1 4 0,-1 1 14 0,1 4 7 16,-3-2 6-16,3 3 0 0,-3 0 1 0,3-1-1 15,-1 3 4-15,1-4-2 0,0 1 0 16,0-2-4-16,0 0-16 0,4-3-16 0,0 0-41 16,-1-2-57-16,0 0-62 0,1-2-82 0,0-1-77 15,-2 2-96-15,-2-3-160 0,2 0 115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09.5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D37F134-F3B1-45D8-A6B0-CA5289A3BB5D}" emma:medium="tactile" emma:mode="ink">
          <msink:context xmlns:msink="http://schemas.microsoft.com/ink/2010/main" type="inkDrawing"/>
        </emma:interpretation>
      </emma:emma>
    </inkml:annotationXML>
    <inkml:trace contextRef="#ctx0" brushRef="#br0">34 59 729 0,'0'0'252'0,"0"0"-149"0,0 0-48 0,0 0-34 16,0 0-15-16,0 0-11 0,0 0-13 0,0 0-21 15,0 0-55-15,0 0-109 0,0 0-95 0,0 0-45 16,0 0 177-16,0 0 166 0,-30-55 0 0,30 63 0 15,0 3 0-15,0 1 0 0,0-1 0 16,0 1 0-16,2-2 0 0,-1-1 0 0,6-1 0 16,-1 0 0-16,0 0 0 0,2-4 0 0,1 2 0 15,-2-3 0-15,4 0 0 0,-1 0 0 0,1 0 0 16,-2-1 0-16,2 2 0 0,1 0 0 16,2 2 0-16,-1 0 0 0,-1-1 0 0,1 3 0 15,0 0 0-15,-1 1 0 0,-4 0 0 0,-2 2 0 16,1 0 12-16,-2 1 136 0,-3 0-31 15,0-1-14-15,1 3-12 0,-3 1-8 0,0-2-4 16,0 1-4-16,0-2-8 0,0 0-9 0,-4 1-1 16,1-3 1-16,1 1 3 0,-5-2 10 0,4-3 2 15,2 0 2-15,-2 0 3 0,1-4-4 16,2 1 4-16,0-3 3 0,0 0 4 0,0 0 8 16,0 0 4-16,0 0 1 0,2 0 1 0,1-1-11 15,-2-3-13-15,5 0-23 0,0-3-21 0,1-3-14 16,2-1-7-16,2-2-2 0,3-3 0 0,-1 1-3 15,2-3 1-15,0 0-1 0,5-2-2 0,-4 4 0 16,2 0-5-16,3 1-3 0,-1 2-6 16,0 2-1-16,-4 4-1 0,4 1 2 0,-4 3 4 15,-2 0 1-15,0 3 4 0,0 0 2 0,0 0 0 16,-3 3 0-16,0 3 1 0,-6 2 0 16,3 0 2-16,-4 4 2 0,3-2 0 0,-3 2-3 15,-3 2 0-15,3-3-1 0,-2 3-1 0,0 1 1 16,0-3 0-16,-2 0-6 0,1-2-6 0,-1-2-17 15,0 2-28-15,0-3-56 0,0 1-86 16,0-1-115-16,0-1-140 0,-1-1-208 0,1-2 223 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10.1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6BFECE4-10D3-4A40-BE2B-CC0C5E17CE3D}" emma:medium="tactile" emma:mode="ink">
          <msink:context xmlns:msink="http://schemas.microsoft.com/ink/2010/main" type="inkDrawing"/>
        </emma:interpretation>
      </emma:emma>
    </inkml:annotationXML>
    <inkml:trace contextRef="#ctx0" brushRef="#br0">8 51 438 0,'0'0'220'0,"0"0"-123"0,0 0-53 0,0 0-12 16,0 0 16-16,0 0 52 0,0 0 55 0,0 0 38 15,0 0 8-15,0 0-42 0,0 0-64 0,0 0-56 16,0 0-48-16,0 0 3 0,32-50 10 0,-32 63 18 16,0 4 24-16,-1 5-9 0,-3 0-5 15,0 3-5-15,1 2-6 0,1 0-4 0,-2 3 0 16,0 0-4-16,2-4-3 0,0 1 0 0,-1-2-2 15,-3-4-2-15,5-1 1 0,0 0-3 16,1-2 0-16,0-3-1 0,0-2-3 0,0 0-10 16,0-2-16-16,2-2-27 0,4-2-44 0,-3 1-60 15,-1-4-63-15,0-2-31 0,4-1 16 0,-2-1 51 16,0 0 50-16,4-3 21 0,-4-4 3 0,6-4-3 16,-4-1 14-16,2-1 27 0,3-4 19 15,0 0 17-15,0-4 15 0,2-3 13 0,3 2 11 16,-2-2 4-16,-1 0 4 0,-1 1 3 0,-1 1 0 15,-1 1 7-15,1 1 3 0,0 6 9 0,-2 0 17 16,-3 4 12-16,-1 4 12 0,2 0 11 0,-5 3 11 16,5 2 5-16,-4-1-14 0,-2 2-29 15,-1 0-36-15,0 0-5 0,0 0 7 0,0 4 19 16,0 2 17-16,-3 2-11 0,-3 2-3 0,2 2-4 16,-7 1 2-16,4 2 3 0,-5 0-3 15,0 0-4-15,-3-1-4 0,2-3-8 0,-3 1-4 16,0 0 0-16,2-1 1 0,1-2-3 0,4 0 0 15,1-1-5-15,0-2-9 0,5-2 1 0,3-1-7 16,0 1 1-16,0-1 1 0,0 2 0 16,0-1 3-16,0 2 6 0,1 2 10 0,6-2 15 15,-2 1 14-15,3 2 7 0,0-1-1 0,3 1-7 16,3-1-7-16,0 0-3 0,6 1-3 16,-2-2-2-16,6 1-6 0,0-2-3 0,3 0-4 15,-2 0-6-15,2-2-4 0,0 1 0 0,-3-2-8 16,-4 2-4-16,3-3-13 0,-7 0-18 0,-1 0-37 15,-3 0-50-15,-1-1-61 0,-7 1-71 0,2 2-74 16,-3-4-48-16,-3 3-39 0,0 0 30 16,0 1 380-16,-1 0 0 0,-1-2 0 0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10.6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A719F5B-6691-4A49-B20F-EAFDE5A5FBC4}" emma:medium="tactile" emma:mode="ink">
          <msink:context xmlns:msink="http://schemas.microsoft.com/ink/2010/main" type="inkDrawing"/>
        </emma:interpretation>
      </emma:emma>
    </inkml:annotationXML>
    <inkml:trace contextRef="#ctx0" brushRef="#br0">0 128 2102 0,'0'0'122'0,"0"0"-121"0,0 0-45 0,0 0-67 15,0 0-3-15,0 0 20 0,0 0 52 0,0 0 89 16,0 0 22-16,0 0 7 0,0 0-10 0,182-71-10 16,-138 62-3-16,2-2 0 0,1 2-4 15,2 2-7-15,-2-1-8 0,1 3-13 0,-2 2-5 16,-4 0-5-16,-3 3-3 0,-6 0-5 0,-3 0-14 16,-9 0-33-16,-5 3-51 0,-5-1-69 0,-6 2-64 15,-1-1-47-15,-4 2-3 0,0-3 45 16,0 4 47-16,-3 0 26 0,-3-2-36 0,-2 1-110 15,0-1 58-15,-3-1 248 0,8-1 0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11.0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307D52F-596C-4778-BCF1-BACDDB833085}" emma:medium="tactile" emma:mode="ink">
          <msink:context xmlns:msink="http://schemas.microsoft.com/ink/2010/main" type="inkDrawing"/>
        </emma:interpretation>
      </emma:emma>
    </inkml:annotationXML>
    <inkml:trace contextRef="#ctx0" brushRef="#br0">635 0 0 0,'0'0'0'0,"0"0"0"0,0 0 235 16,0 0 76-16,0 0-41 0,0 0-35 0,0 0-21 16,0 0-31-16,0 0-39 0,0 0-54 0,0 0-46 15,0 0-35-15,0 0-7 0,0 0 5 16,-71 23 1-16,66-4 7 0,1 0 0 0,-1 0 6 15,1 2 0-15,1 1-2 0,-1 1-6 0,1 0-4 16,-1 0-3-16,3 0-3 0,1-3-1 0,0 1-4 16,0-1-7-16,0-2-9 0,0-1-10 0,-2 1-19 15,0 0-31-15,-1-1-50 0,-2-1-60 16,-1 0-37-16,-2-2-21 0,-2 1-5 0,-4 0-1 16,-2-1-42-16,-3 0 184 0,-2 1 110 0,-5-2 0 15,-2-2 0-15,-3 1 0 0,-2-3 0 16,2-1 0-16,-1-2 0 0,2 0 0 0,2-1 0 15,-3 0 0-15,2-4 0 0,5 2 325 0,0-1-4 16,2-1-15-16,5-1-24 0,3 2-38 0,2-2-46 16,4 0-50-16,3 1-31 0,4-1-23 15,1 0-24-15,0 0-18 0,4 0-32 0,0 0-17 16,5 0-2-16,0 0 11 0,7 0 18 0,2-3 10 16,6-1 2-16,4-2-7 0,6-1-5 0,3 1-4 15,1 0-7-15,2 1-6 0,2 0 0 16,0 1-6-16,0 1-1 0,-2-1 1 0,-2-1-11 15,-3 1-28-15,-2 0-59 0,1-1-70 0,-3 0-78 16,-2-1-75-16,2 2-74 0,-2-1-65 0,-2 1-58 16,-3-2 243-16,-6 3 268 0,-5 0 0 0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11.4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1C59F1D-2B7C-446B-8E11-324F5E7DA3F7}" emma:medium="tactile" emma:mode="ink">
          <msink:context xmlns:msink="http://schemas.microsoft.com/ink/2010/main" type="inkDrawing"/>
        </emma:interpretation>
      </emma:emma>
    </inkml:annotationXML>
    <inkml:trace contextRef="#ctx0" brushRef="#br0">46 79 0 0,'0'0'0'0,"0"0"0"0,0 0 0 0,0 0 0 16,0 0 261-16,0 0-27 0,0 0-32 15,0 0-35-15,0 0-31 0,0 0-30 0,0 0-30 16,0 0-24-16,0 0-20 0,0 0-12 0,37-54 23 16,-37 58 11-16,0 5 14 0,0 2 10 15,-1 1-20-15,-4 2-11 0,-1 1-9 0,0 0-4 16,-2 1-6-16,-2 2-5 0,2-2-4 0,0 0-4 16,-3-1-2-16,5-3 4 0,-1 1-1 0,4-5-1 15,2-2 2-15,-2-1-4 0,3-2 0 0,0-3 2 16,0 0 7-16,0 0 5 0,4 0 4 15,-1 0 13-15,6-3 6 0,1-2 6 0,2-2-1 16,3-4-15-16,2-1-12 0,0-3-8 0,5 0-5 16,-3-1-4-16,3-2 0 0,-1 1-3 0,0-1 0 15,3 1-3-15,0 0-2 0,-1 2-4 16,0 1-1-16,1 3-2 0,2 3-1 0,-2 1 2 16,1 3-2-16,-2 1 1 0,0 3 1 0,0 0-2 15,-9 0 4-15,1 4 1 0,-3 2 2 0,-1 1 2 16,-7 2-1-16,3 2-1 0,-5 1-1 15,-2 1-1-15,0 2-2 0,0-2 2 0,0 2 1 16,0-1-5-16,0 0 3 0,-1-1-5 0,-3-1-8 16,0-2-9-16,2-1-24 0,2-1-37 0,0-2-50 15,0 0-56-15,0-3-42 0,6 2-19 16,1-3-37-16,3 0-85 0,0-2-130 0,-2 0 331 16,1 0 172-16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13.0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DF152D2-0179-4FD8-A8C6-0F189BE7AE79}" emma:medium="tactile" emma:mode="ink">
          <msink:context xmlns:msink="http://schemas.microsoft.com/ink/2010/main" type="inkDrawing"/>
        </emma:interpretation>
      </emma:emma>
    </inkml:annotationXML>
    <inkml:trace contextRef="#ctx0" brushRef="#br0">322 584 0 0,'0'0'0'0,"0"0"0"0,0 0 150 15,0 0 2-15,0 0 8 0,0 0 18 16,0 0 11-16,0 0 8 0,0 0-27 0,0 0-37 16,0 0-36-16,0 0-33 0,0 0-9 0,-20-67-3 15,2 67 1-15,-3 5 4 0,-3 4 3 0,2 3 9 16,-4 0 5-16,-1 0-2 0,0 2-5 0,2-1-12 15,-1 2-12-15,5-2-14 0,-2 2-7 16,8-1-9-16,2 0-8 0,6-3-10 0,2 1-8 16,4-3-8-16,1-1-2 0,0-2 1 0,5 0-1 15,3 0 10-15,4-3 7 0,2-3 9 16,0 0 9-16,5 0 3 0,3 0 0 0,2-6-4 16,1 0-1-16,1-3-4 0,-1 1-3 0,-3-3 0 15,0 1 0-15,4-1 1 0,-3-2 0 0,-2-2 3 16,1 0-1-16,-4-3 2 0,0 1 1 15,-4-4-4-15,1-2 2 0,-1 0-2 0,-4-4-2 16,1-1-3-16,-6-1-2 0,1-1-3 0,-1 0-1 16,-3-1 3-16,-2-1 4 0,0 1-1 0,0 2 4 15,0 0 0-15,0 2 1 0,0 4 5 16,-5 4 1-16,-3 4 4 0,6 2 0 0,-6 4-6 16,4 3-7-16,-3 0-6 0,2 1-7 0,3 4-6 15,0-1-1-15,-5 2-9 0,4 0-2 0,1 3 2 16,-7 7 4-16,4 3 12 0,-4 2 9 0,1 4 8 15,1 2 3-15,-4 1 2 0,3 3 0 0,2 2-3 16,-3-1-2-16,3 2-1 0,-4 1-2 16,6-1 1-16,-2 0-1 0,0-1-1 0,6 1 0 15,-1-4-2-15,1-2 2 0,0-1-4 0,4-6 2 16,5 1 0-16,-1-4 2 0,2 0 6 16,2-3 3-16,0 0 4 0,1-3-2 0,2-2 0 15,3-1 0-15,-1 0-3 0,-1-3 2 0,3 0-1 16,0 0-1-16,-3 0 1 0,1-6 0 15,1-1 0-15,-2-1 1 0,-2-2 1 0,1-1-1 16,1 1-1-16,-2-4 2 0,-1 2-1 0,-1-1 1 16,-1-2 1-16,0 1 1 0,-1-1 3 0,-6 2 5 15,4 0-1-15,-5 2 1 0,0 4-1 16,-2 1-4-16,-1 1 1 0,0 4-1 0,0-1-5 16,0 2-8-16,0 0-14 0,0 0-17 0,-1 0-17 15,-2 2-15-15,3 2 9 0,-4 4 14 0,-1 1 16 16,2 2 21-16,-1 1 0 0,-3 0 2 0,5 1-1 15,-2-1-2-15,-1 3-3 0,3-3 0 16,0-1-2-16,2 0-1 0,0-2 2 0,0-2 0 16,2 0-1-16,5-3 2 0,-3 0 0 0,4-2 1 15,-3 1 4-15,3-2 3 0,-1-1 5 0,3 0 4 16,4 0 1-16,-1-4-2 0,1 0-2 0,-1-1-2 16,-1-3-1-16,2 1 4 0,-2-1 2 15,0-3 2-15,-2 1 3 0,1-1-3 0,-3-3 0 16,2 0 0-16,-5 2 0 0,3-3-1 0,-5 1-3 15,2 3-3-15,-1 1-4 0,-1 2 1 16,-2 2-1-16,0 3 1 0,-1 0 3 0,0 3-4 16,0 0-1-16,0 0-9 0,0 0-16 0,-1 0-16 15,1 2-17-15,-3 2 6 0,-1 2 10 16,0 3 19-16,2 2 18 0,-2 1 1 0,-3 1 0 16,4 0 0-16,-1 1 1 0,-1-2-1 0,2 0 3 15,3-1-4-15,0-5-2 0,0 2-1 0,0-3-2 16,2-2 3-16,4 0 0 0,-2-2 5 0,3 1 3 15,0-2 6-15,2 1 3 0,2-1 2 16,1 0 0-16,4 0-2 0,1 0-3 0,-1-4-1 16,7-1 0-16,-3-1-4 0,2-2 0 0,2 2-2 15,-1-3-5-15,-5 0 7 0,4 0 0 0,-5-3 1 16,-2 4 8-16,0-3-5 0,-3 1 3 0,-1-1-1 16,1 0 0-16,-6 0 0 0,0 1-2 15,-4 1 2-15,1 0-5 0,3 1 6 0,-5 1-1 16,0 1-4-16,-1 2 1 0,0 1-5 0,2 1-1 15,-2 1-2-15,0 1-4 0,0 0-7 0,0 0-12 16,0 0-9-16,0 0-20 0,0 0-6 16,1 4 13-16,-1 1 11 0,3 2 19 0,2 3 14 15,-1 2-2-15,-1 0 1 0,5 3 0 0,-4 1 2 16,1 1-1-16,2 2 3 0,-5-3 0 16,4 0-4-16,-3 0-1 0,-3-1-4 0,0-1-2 15,0-2 5-15,-3 1 4 0,-5-2 5 0,-2 0 6 16,2-1-2-16,-2 0 3 0,-1-3-1 0,-1-1-3 15,0 0 2-15,2-3-5 0,2 0 0 0,-2 0-1 16,6-1-2-16,-3-2 1 0,6 1-3 16,-1-1 2-16,2 0-2 0,0 0 0 0,0 0 0 15,0 0 0-15,0 0-2 0,0 0-1 0,2-1-1 16,-1 1-7-16,4-2-2 0,-1-1-7 0,-2 0-1 16,6-1 2-16,-4-2 1 0,5 0 6 0,-4 0 1 15,6-2 5-15,-1 1 2 0,0-1 1 16,1 0 3-16,1-1 0 0,4-1 1 0,0-3-1 15,-1 0-1-15,0-3 0 0,1 2 2 0,-3-2 0 16,5-3 1-16,-2 1 4 0,-2-2-6 16,3-1 2-16,-4 1-1 0,2-1-3 0,-1-1 4 15,0 0 0-15,-2-2 0 0,0 0 1 0,-3-2 0 16,-1 2 1-16,-1 1-1 0,-3-1 2 0,4 0-1 16,-5 0 0-16,-2 2 1 0,1 1-3 15,-2 1 4-15,0 3 0 0,0 2 0 0,0 0 2 16,-2 5-1-16,1 1 0 0,-2 2 1 0,2 3 2 15,-3 1-4-15,1 1-2 0,2 2-5 16,0 0-9-16,1 0-8 0,0 0-13 0,-2 5-3 16,2 0 5-16,-3 6 10 0,-3 3 9 0,2 7 12 15,-4 0 1-15,2 2 1 0,-2 4 3 0,3-1-2 16,-3 0-1-16,3 3 0 0,-4-3-2 0,4 1 2 16,-4 1-1-16,5-2 1 0,-4 0-1 0,4-2-3 15,0-2 1-15,-3 0 0 0,6-1 0 16,-2-1 0-16,2-1-1 0,1-3-8 0,0-2-10 15,0-2-18-15,0-1-35 0,0-3-56 0,0-2-73 16,0-1-81-16,1-2-65 0,-1-2-66 0,0 1-51 16,0-2-51-16,0 0 275 0,0 0 237 0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14.0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4D5A369-4290-4604-8292-C08B611C250E}" emma:medium="tactile" emma:mode="ink">
          <msink:context xmlns:msink="http://schemas.microsoft.com/ink/2010/main" type="inkDrawing"/>
        </emma:interpretation>
      </emma:emma>
    </inkml:annotationXML>
    <inkml:trace contextRef="#ctx0" brushRef="#br0">0 295 0 0,'0'0'300'0,"0"0"-24"0,0 0-110 0,0 0-59 15,0 0-51-15,0 0-35 0,0 0-8 0,0 0 19 16,0 0 26-16,0 0 29 0,0 0 18 0,0 0 0 16,0 0-7-16,0 0-15 0,119-102-13 15,-94 94-12-15,-1-1-1 0,0 2 3 0,1-2-2 16,2-1-3-16,1 1-6 0,1 3-12 0,-3-6-6 16,2 3-7-16,-1 1-6 0,-3 1-1 0,-2-3-1 15,-5 3 2-15,-3 1 0 0,-4 0 0 0,-3 0 2 16,3 1 2-16,-8 1 11 0,1 0 14 15,-3 3 19-15,0 1 12 0,0 0-3 0,0 0-14 16,-4-1-27-16,1 1-25 0,-1 0-18 0,-3-2-12 16,2 2-2-16,-4 0-3 0,-2 0 2 0,4 2 2 15,-2 0 2-15,-2 3 0 0,6 1 0 16,-3 0 0-16,2 0 2 0,-2 3 3 0,6 0 0 16,-6 0 3-16,5 0-1 0,0 1-2 0,1 1 3 15,-4 1 1-15,5 0 4 0,0 0 4 16,1 2 3-16,-2-2 2 0,1 4 0 0,-2-3 0 15,-2 1 1-15,2-1-2 0,-2 2 3 0,-3-2 1 16,4 1 1-16,-6-2 2 0,6-2-1 16,-2 0-3-16,3-4 3 0,2 0-3 0,-2-3 2 15,3 0 0-15,0-1-3 0,0-1-1 0,0-1 1 16,0 0 2-16,4 0 9 0,-1 0 6 0,6 2 5 16,2-2 2-16,2 0-3 0,2 0-3 0,1-2-6 15,0-2-4-15,4-3 0 0,-4 3-5 0,6-4 0 16,-4 2 1-16,4-3-5 0,-5 0 2 15,5-3 1-15,-5 0-2 0,5 0 3 0,-5-1 0 16,1-2 0-16,3 0 1 0,-5-2-1 0,2 3 1 16,-1-1-2-16,-4 3-1 0,-1-1-2 0,-2 4 0 15,-2 2-1-15,1 1 0 0,-5 1 1 16,-2 2 3-16,-1 2 1 0,3-1 3 0,-4 2 6 16,0 0-4-16,0 0-4 0,0 0-10 0,0 0-20 15,-5 0-11-15,3 2-12 0,0 2 1 0,-1 1 16 16,-4 2 13-16,3 2 14 0,-4 0 5 15,4 1-1-15,-4 0-1 0,4 1 0 0,1-3-2 16,2 1-1-16,1-1 1 0,0-2-1 0,0 0 3 16,3 0-1-16,1-1 6 0,5-1 3 15,-2 0 3-15,1-2 7 0,4 1-4 0,0-2 2 16,1-1 0-16,2 0-2 0,0 0-1 0,5 0-1 16,-3 0-2-16,1-4-2 0,3-2 1 15,-3 0-1-15,3-2 1 0,-2-1-3 0,2 0 2 16,-3-2-3-16,2 0 1 0,-4 1 7 0,-1-2-2 15,-2-1 1-15,-1 4 3 0,0-4-7 0,-2 0 6 16,-4 1 1-16,3-2-2 0,-5 1 1 0,-2 0-1 16,4 2-3-16,-4 1 0 0,0-1-1 15,-1 1-4-15,-1 6 0 0,0-2-1 0,0 2-2 16,0 3-2-16,0 1-5 0,-1 0-10 0,-1 0-12 16,1 0-10-16,0 0-14 0,-5 3 1 0,2 5 13 15,-7 2 8-15,-2 6 18 0,-2 3 5 0,-2 7 1 16,-5 2 4-16,-2 3 3 0,0 6 3 15,1 1-1-15,-3 3 4 0,0 2-3 0,-1 3 1 16,0 1 2-16,-2 0-5 0,1-1 3 0,1 2-2 16,3-2 3-16,2 0 1 0,0-3 1 0,7-2 3 15,0-3-1-15,4-5 3 0,2-4 4 16,5-1-2-16,3-7 1 0,-1 1-4 0,2-1-4 16,0-5-1-16,0 0-1 0,4-3 0 0,-1 1-1 15,5-3-1-15,-4-2-4 0,4 0 1 0,-3-3 3 16,5-1-1-16,-3-2 2 0,1-1-3 15,2-2-4-15,1 0-3 0,1 0-5 0,-1 0-14 16,0-2-39-16,2-3-64 0,0-3-80 0,-1 1-112 16,2-2-147-16,-3 1-177 0,-1 0-176 15,-6 2 642-15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1:14.13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F38FFDE-2D1E-4579-B664-FD3E59B2F71B}" emma:medium="tactile" emma:mode="ink">
          <msink:context xmlns:msink="http://schemas.microsoft.com/ink/2010/main" type="inkDrawing"/>
        </emma:interpretation>
      </emma:emma>
    </inkml:annotationXML>
    <inkml:trace contextRef="#ctx0" brushRef="#br0">0 0 51 0,'0'0'480'0,"0"0"-145"0,0 0-88 0,0 0-72 16,0 0-60-16,0 0-50 0,0 0-39 0,0 0-34 15,0 0-57-15,0 0-170 0,0 0-374 16,0 0 32-16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4:16.8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1151ABC-CC5B-49A8-9638-B89C02CA46CC}" emma:medium="tactile" emma:mode="ink">
          <msink:context xmlns:msink="http://schemas.microsoft.com/ink/2010/main" type="inkDrawing" rotatedBoundingBox="20907,8875 32440,7527 33518,16758 21986,18106" rotationAngle="2079074780" semanticType="enclosure">
            <msink:destinationLink direction="with" ref="{2605945C-04CD-4470-A45B-12E2CC8EE80F}"/>
            <msink:destinationLink direction="with" ref="{13F119C2-20BD-48F9-8555-0AC367BAD028}"/>
          </msink:context>
        </emma:interpretation>
      </emma:emma>
    </inkml:annotationXML>
    <inkml:trace contextRef="#ctx0" brushRef="#br0">39 401 0 0,'0'0'0'0,"0"0"0"15,0 0 0-15,0 0 0 0,0 0 0 0,0 0 0 16,0 0 0-16,0 0 0 0,0 0 0 0,0 0 0 16,0 0 0-16,0 0 0 0,-29-40 0 0,25 40 0 15,4-2 0-15,0 2 0 0,0 0 0 0,0 0 0 16,0 0 0-16,0 0 0 0,0 0 0 15,0 0 0-15,0 0 0 0,0 0 0 0,0 2 0 16,0-2 0-16,0 3 0 0,0 0 0 0,0 1 0 16,0 2 0-16,0 3 0 0,0-1 0 0,0 0 0 15,0 3 0-15,0 1 22 0,0 1 33 0,0 3-3 16,0-1 0-16,0 2 0 0,0 1-10 16,5 2-2-16,-4-1-5 0,2 2-4 0,-2 1 1 15,6 2 1-15,-3 1-1 0,-1 1 3 0,4 1-3 16,-2 1-3-16,-2 2-2 0,5-1-7 15,-4 0 4-15,5 1-2 0,-5 0-3 0,6 0-3 16,-6-1-4-16,5 3 2 0,-5-2-1 0,4 0 4 16,-4 4-1-16,4-3-1 0,-3 2 3 0,3-2-2 15,-2 3 1-15,2-2-3 0,-4 3-4 16,4 2 1-16,-3-1-1 0,-2 2-1 0,4-1 3 16,-3 0 0-16,-2 0 3 0,5-1 1 0,-4 0 2 15,-2 2 0-15,2-3-1 0,1 3-1 0,-3-3-4 16,0 1-1-16,-1 0 1 0,0-2-1 15,0 0 3-15,0 6-1 0,0-3 0 0,0 2-1 16,0 1-2-16,-1 1-1 0,-4-3 1 0,2 0 1 16,3-1-2-16,-3 2 3 0,1 0 0 0,-4 0-3 15,4 1 1-15,0 0-3 0,0 0 1 0,-1 0 1 16,-1 1-2-16,1 0 3 0,1 2-1 0,-1-1 2 16,-4-1 0-16,6 1-2 0,-3-4 1 15,-4 0-2-15,5-4 2 0,-6-1 2 0,5-1 0 16,-4-1-3-16,2-1 2 0,-2-1-2 0,6 0 0 15,-4 0 3-15,0-1-3 0,3 0 1 16,0 1 1-16,-4-1-4 0,5 0 1 0,0 0-1 16,0 1-1-16,-4 1 4 0,4 2 0 0,0-3 0 15,-2 4-1-15,-1 0-1 0,2-1 1 16,2 2-1-16,-2-3 2 0,1-1 2 0,-4-2-3 16,5 2 2-16,-2 0-2 0,1 0-1 0,0-1 3 15,-3 2-4-15,3-5 1 0,0 3 1 0,-1-2-1 16,-4-1 3-16,6 3-1 0,-2-2-2 0,-1-1 2 15,-1 0 1-15,4 0 2 0,-2-4 3 16,-4 2-1-16,5-2-2 0,0 0 0 0,-2 1-2 16,-1 0 1-16,2-2-3 0,2 2-1 0,0 0 0 15,-2-2-1-15,-3 5-1 0,4 1 0 16,-1 2 0-16,0 2-3 0,-3 1 3 0,2-3 0 16,0 1 0-16,-3-2 2 0,2 0 0 0,-3-2 0 15,4-1-1-15,-5 2-1 0,5 0 0 0,-2 1-2 16,2 3 3-16,0 0-4 0,-3-1 3 0,4-2 3 15,1-3 1-15,-5-2 5 0,4 0-3 0,2-5-2 16,-2 3-1-16,1 1-3 0,-4-1 0 16,5-1 2-16,0 2-4 0,-1 0 2 0,1 0-1 15,-1 0-2-15,1 2 4 0,1 3-3 0,0 0 0 16,0 0 0-16,0 0-4 0,0-1 7 16,-4-4-1-16,4-2 0 0,-1-2 0 0,-1 2-4 15,2-2 1-15,-1-1 2 0,-2 1-1 0,-2-1 1 16,4 0-1-16,-2-2 0 0,3 2 0 15,-1 0 3-15,-1-1-3 0,1-1-2 0,1-2 0 16,-1 1-1-16,1-1 3 0,-4 1 1 0,4-2 2 16,0 0-3-16,0 1-1 0,0-3 1 0,0 2-1 15,0 1 4-15,0-3-3 0,0 1-1 16,0 0 1-16,-2 0-3 0,2 1 4 0,-1 0 0 16,1 0 1-16,-1 1-1 0,-1-1 0 0,1 0 0 15,-2-1-1-15,-1 3 3 0,3-3-2 0,0 1-2 16,1-1-1-16,-2-2-2 0,1 2 0 0,0-1 2 15,1 2-1-15,-2-2-1 0,2 0 2 0,-1 1 0 16,1-3-1-16,0 3 2 0,-4-2-2 16,4 3 0-16,0-1 0 0,0 1 1 0,0 1 0 15,0-2 0-15,0 3 2 0,0-2-4 0,0 1 4 16,0-1-1-16,0 2 1 0,0-1 0 0,0 0-2 16,0 4-2-16,0 0 0 0,0 1 3 15,4 2-1-15,-3 0 4 0,-1-1 2 0,2-3-2 16,-2 1 0-16,0-4-2 0,0 1-1 0,0-1 0 15,0 0 0-15,0 2 3 0,0 0-2 16,0-1-1-16,0 0 4 0,0 3-3 0,0 1 0 16,0 0-1-16,0 2-2 0,0-1 2 0,0-1 1 15,0 0 2-15,0 0-2 0,0-2 0 0,-2 0-1 16,2-1 0-16,0 2 0 0,0 0-2 16,0 0 0-16,0 3-4 0,0-2 4 0,0 2 0 15,0-2 0-15,0 4 3 0,0 1-3 0,0 1 1 16,0 0-1-16,0-1 4 0,0-1 0 0,0-2-2 15,0 0 0-15,0-2-4 0,2 2 1 0,-2-4 3 16,0 2-2-16,0 0 2 0,0-2-1 0,0 2 0 16,1 0 0-16,-1 0 2 0,1 2-4 15,-1-2 1-15,2 1 0 0,-2-3-4 0,1 1 6 16,0-3-1-16,-1 0-1 0,0-1 1 0,4 0 0 16,-4 1 2-16,0 1-1 0,0-2 1 15,0 2-4-15,0 0 0 0,0 1 0 0,0-1 2 16,0-1 0-16,0 1-2 0,0 3 0 0,0-1-5 15,0 0 5-15,0 1 1 0,0-2 1 0,0 1 5 16,0-3-4-16,0-1-1 0,0-1 1 16,0 0 0-16,0 0-2 0,-4-1 0 0,4-2 0 15,0 2-3-15,0-2 4 0,0 0-2 0,0 0 0 16,0-1 0-16,0-1 0 0,0 1 2 16,0 1 1-16,0-1 1 0,0 0-2 0,0 1 0 15,0 0 0-15,0 0-4 0,0 0 4 0,0 1-2 16,0-1 1-16,0 2 1 0,-1-1-2 15,0 2 2-15,1 1 0 0,0 2 0 0,0-2-2 0,0 2 0 16,0-2 0-16,0 2-1 0,0-2 1 0,0-1 0 16,0 2-3-16,0-1 2 0,0 0 0 15,0 2 0-15,0-1 3 0,0-2 1 0,0 0 0 16,0-2-1-16,0-1 0 0,0 1-2 0,0 1 2 16,0-1-3-16,0 2 1 0,0-2-1 0,0 1 1 15,0 1 1-15,-2 0 0 0,2 0 0 16,0 2 0-16,-1-2 0 0,0-1 2 0,-1 1 1 15,1 2-2-15,-3-2-1 0,4 1-1 0,-2-1-3 16,1 0 5-16,1 3-3 0,0-2 1 16,0 2 0-16,-1-3 0 0,1 1 2 0,0-1 0 15,0 2 0-15,0 0-2 0,0-2-1 0,0 1 0 16,0 2-1-16,0 0 3 0,0 0-2 0,0-2 3 16,0 4 2-16,0-7 0 0,1 5 2 15,-1-5-2-15,0 2-1 0,0-1-6 0,1 0 4 16,1-1 0-16,2 1 1 0,-1 0 2 0,-2-1-4 15,0 2 2-15,1-1-2 0,-2 1 0 0,0-1 2 16,1 0-2-16,-1 0 0 0,1 1 1 0,-1-2 0 16,0 2 1-16,4 0 1 0,-4 0-3 15,0 1 0-15,2-2-1 0,-2 1-1 0,1 0 3 16,-1-1-2-16,1 1 0 0,-1-2 1 0,2 0-3 16,-1 2 4-16,-1-1 0 0,3 1 0 0,1 0-2 15,-3-1 0-15,0-2-1 0,2 2-2 16,-3-2 3-16,3 1-2 0,-2 0 1 0,3 0 4 15,-3 0-2-15,1-3 3 0,-1 2-1 0,0-1-2 16,-1-1-4-16,0 1 2 0,2-2 0 0,-2 0 3 16,1 2 1-16,3-3-3 0,-4 1 2 15,1-2-3-15,-1-1 4 0,2 2-2 0,-1 0-3 16,1-1 0-16,-1 0-4 0,-1 1 4 0,1-1 1 16,1 1 1-16,3 0 0 0,-4-1-3 15,2 1-1-15,-2-2-1 0,2 1 5 0,4-1-1 16,-5 2 1-16,1-1-2 0,2-1-2 0,-1 3 4 15,-1-3 0-15,4 0 2 0,-3 1-3 0,-2-1 0 16,7 0 0-16,-5 2-2 0,4-2 3 0,-3-2-2 16,3 2 1-16,-3 0-1 0,6-1 2 15,-6 1 1-15,6 0 1 0,0-2-1 0,0-1-6 16,-1 3 4-16,-2-3-2 0,4 0 4 0,2 0 2 16,1 0-4-16,-1 0 1 0,4 0-2 0,-3 0 2 15,1-3 1-15,-2 2-1 0,1-1 1 0,3 1-5 16,-4-1 5-16,1 1 0 0,1-1-1 15,0 1 2-15,4-2-5 0,-2 1-1 0,2-1 1 16,-1 0 4-16,1 2 0 0,0-2-2 0,1-2-1 16,-2 2-3-16,5-1 3 0,-1-2 1 15,-1 0 2-15,2 2-3 0,1-2 0 0,2 1 2 16,-2 1-3-16,4 1 7 0,0-2-3 0,1 4-2 16,-2-3 2-16,-1 3-7 0,-1 0 9 0,1-3 0 15,-1 3-2-15,-1-2 2 0,2 2-4 16,0-3-1-16,1 2 2 0,-1-2 1 0,0 0 0 15,-1 1-2-15,1-2 0 0,-1 2 0 0,0 0 3 16,1-2 1-16,-1 3 2 0,1-2-4 16,-1 2 2-16,0-2-1 0,1 2 0 0,1 1 3 15,-1 1-5-15,1-2 1 0,-1 2-1 0,1-1-2 16,-1 1 4-16,-3-2 0 0,4 1-3 0,-4-1 1 16,6 1 0-16,-4-2 1 0,3 1 3 0,0 1-1 15,-2-1-2-15,6 1 0 0,-4-1-4 16,0 1 5-16,-2-1-1 0,4 1 0 0,-2-1 2 15,1-1-4-15,-1 2 4 0,1-4-1 0,1 2 0 16,-2-1 2-16,-1 0-4 0,3 0 0 0,3 2-1 16,-6-1 3-16,3 1-3 0,-2 2-1 0,-1 0 1 15,2 0-2-15,-2 0 5 0,4 0 1 16,-2 0-1-16,-1 0-2 0,5-1 0 0,-4 1-1 16,1-2 1-16,1 1 5 0,-1-1-6 0,5 0 2 15,-2 1-1-15,2 1-2 0,-1 0 5 0,0-1 0 16,-2 1-2-16,0-2 0 0,-1 2 0 15,-3 0 0-15,6 0 2 0,-4 0 0 0,0 0-1 16,1 0-2-16,-3 0-3 0,5 0 2 0,-3 2 1 16,0-1 2-16,0-1-3 0,-1 0 0 15,1 0 1-15,1 0-3 0,-1 0 5 0,5 0-1 16,1-3-3-16,-3-1 2 0,3 0-2 0,0 0 2 16,2-2 1-16,0 2-1 0,0-1 0 0,0 1 1 15,-2 2 1-15,0-1-2 0,-3 2 3 0,-1 1-1 16,-3 0-3-16,0-2 1 0,-3 2 0 15,1 0 0-15,0-1 1 0,-1 1 2 0,0 0-2 16,1 0-2-16,1-2 4 0,2 1-2 0,0-2-1 16,1 0 1-16,0 1-4 0,2-1 2 0,1 3 1 15,2-2 3-15,2-1-3 0,1 0-1 0,-1 0 0 16,1 0-1-16,1-2 3 0,0 2 0 16,4 0 1-16,0 0 1 0,-1 0-3 0,1 0 0 15,-2 1 0-15,-3 1 0 0,0 1-1 0,-1 0 0 16,0 0 0-16,-4 0 0 0,-2 5 2 15,3-2-1-15,-3 1 2 0,0 1-1 0,-3-1 0 16,2 1 1-16,0-1-2 0,-1-1-1 0,2 1 1 16,1-2-2-16,1-1 2 0,1 1-1 0,0-1 2 15,-1 1 1-15,2-1-2 0,4-1 1 16,-1 0 2-16,0 0-2 0,2 0 1 0,-2 0 1 16,-4 0-4-16,2 0 1 0,-1 2 2 0,-3 1-2 15,-1 0 2-15,-3 1 0 0,1 1-3 16,-2-1 0-16,-2 1 3 0,-2-1 0 0,0 1 1 15,-1-3 3-15,-3 2-5 0,2 0 0 0,-6-1 0 16,3-2-1-16,-1 3-1 0,1-1 0 0,-1-2-1 16,4 2-2-16,-2-1 5 0,2-2 0 0,3 0 1 15,-2 0 2-15,-1 0-1 0,-2 0 0 16,3 0 0-16,2 0-2 0,-5 0 0 0,3 0-2 16,-2 0 0-16,3 0 1 0,-2 0 1 0,0 0 2 15,-1 1-1-15,4 0 1 0,-2-1 0 0,-2 0-2 16,-2 2 1-16,2-2-1 0,-3 0-1 0,3 0 1 15,-2 0 1-15,1 2-2 0,3-2 3 16,1 0-1-16,-1 0-1 0,1 0-2 0,2 0 3 16,0 0 0-16,0 0-1 0,2 0 5 0,-1-2-5 15,-1-1 0-15,1 2 2 0,-1-1-3 16,-1 2 1-16,-1-1 0 0,2 1-3 0,-3 0-1 16,1 0 5-16,-3 0-1 0,1 0 2 0,1 0 5 15,-1 3-6-15,-5-2 1 0,7 0-1 0,-5 3-4 16,0-3 4-16,3 0-3 0,-5 1 1 0,6-1-1 15,-1 1 2-15,-1-1 0 0,0-1 0 16,4 0 3-16,-1 2-4 0,2-2 2 0,-1 0 0 16,-2 1 0-16,1 1-2 0,2-1-1 0,-4 1 0 15,2-1-2-15,-2 1 4 0,1 1 0 16,2 0 1-16,-2 0 0 0,-4 0 1 0,3 1 0 16,0-1-2-16,-3 0 3 0,3 2-4 0,1-4 1 15,-3 3 0-15,1-2 0 0,-1-1-2 0,-2 0 1 16,4-1-3-16,-2 2-1 0,2-2 5 0,1 0 1 15,3 0 0-15,0 2 5 0,-1-2-7 16,1 1 2-16,0-1-1 0,-1 1-3 0,-1 3 6 16,1-3-6-16,0 0 1 0,0 1-3 0,-1 0 4 15,-1-1 1-15,1 1 1 0,-5-1 3 0,4 2-4 16,-1-1 1-16,-3 0 0 0,4-1-1 16,-3 0-2-16,-1-1 0 0,5 2 0 0,0-2-3 15,-1 0 4-15,2 0 2 0,-1 0 0 0,3 0 4 16,0 0-7-16,-1 0 1 0,0 0 0 15,0 0-3-15,0-2 5 0,-3 1-3 0,0 1 0 16,-4 0 0-16,3 0-1 0,0 0 1 0,-5 0 0 16,7 0-3-16,-3 0 4 0,1 0 1 0,0 0 0 15,2 0 5-15,1 0-7 0,1 0 0 0,0-1 1 16,-2-1-5-16,2-1 6 0,0 1-7 16,-2 1 0-16,2-2 1 0,0 1-3 0,1 0 3 15,-1 1 1-15,0-2 2 0,-2 1 1 0,-1 1-1 16,-1 1 0-16,-4 0-1 0,4 0-1 15,-6 0 1-15,3 0 1 0,-3 0-1 0,4 0 5 0,-4 0-2 16,0 0 2-16,5-1 0 0,-5 1-3 16,5 0 2-16,-5-2-2 0,6 0-1 0,-6 0 1 15,6 0-1-15,-1-2 4 0,-2 3-3 0,3-1 0 16,-6 2 1-16,3 0 0 0,-2 0 0 16,-2 0 2-16,4 0-2 0,-3 0-1 0,-1 0 3 15,4 0-5-15,-5 0 1 0,0 0 0 0,-2 0-1 16,2 0 3-16,-2 0-2 0,1 0-1 0,-1 0 2 15,1 0 1-15,-2 0 1 0,0 0 2 16,0 0-1-16,1 0 1 0,-1 0 0 0,-1 0 0 16,0 0-4-16,-3 0 1 0,4 0-2 0,-1 0 0 15,-1 0 1-15,1-1 2 0,-4 1 0 0,5-2 3 16,-4 2-1-16,-1 0-3 0,2-1 3 16,-4 1-2-16,3 0-1 0,-2-2 3 0,3 2-4 15,-5-1 2-15,6-1 0 0,-2 1 1 0,-2-2 2 16,4 1-2-16,-5 1 0 0,4-2 1 0,1 1 0 15,-5 1 0-15,3-1 1 0,-2 1-2 0,-4-1 0 16,4 1 1-16,-4-1 0 0,0 1 5 16,-2-1 0-16,1 1 2 0,-1-2 1 0,0 1 0 15,0-1 0-15,1 1-2 0,1-2-1 0,2 2-4 16,-4-1-2-16,0 0 0 0,1 0-2 0,-1-1 0 16,0 2-1-16,0-2 0 0,1 3 0 15,-1-2 2-15,2 1 2 0,-2 0 0 0,1 0 3 16,-1-1-3-16,0 2 2 0,1-2 0 0,-1 0-1 15,0 1 2-15,0-2-1 0,0 1 0 16,0-2 0-16,0 1 2 0,0-1 0 0,0 2 0 16,0-1 1-16,0 2-2 0,0-3-2 0,0 0 1 15,0 2-3-15,-1-1 0 0,1-1-1 0,-1-1 0 16,1 2 1-16,0-1 0 0,-2-1 2 16,2 1-4-16,0 1 0 0,0 1 0 0,0 0 1 15,-1 0 2-15,1 0 2 0,0-2-2 0,-1 2 2 16,1 0 0-16,-4-2-4 0,4 1 2 0,0 0-2 15,0-1-2-15,0-2 2 0,-2 3 0 0,2-2 4 16,0 1 0-16,0 1 0 0,0-2-3 16,-1 0 1-16,1 1 0 0,0-2 2 0,0 4 3 15,-1-3-3-15,-1 0 2 0,0 0 1 0,0-2-3 16,2 4 2-16,-4-2-1 0,3 2-2 0,0-1-1 16,1 1 0-16,-2-1-2 0,1 1 0 0,0 1-1 15,-1 0-3-15,1-2 0 0,-3 2 1 16,4 0 1-16,0 1 2 0,0 1 1 0,0-3-1 15,-1 3 1-15,1-2 1 0,0 1 0 0,-2-1 3 16,2 0-4-16,0 0 1 0,0 0 0 16,0 0-3-16,0-1 4 0,0 1-3 0,0-1-1 15,0 0 2-15,-1 1-2 0,1-2 2 0,0 3 1 16,0-3-1-16,-1 2 0 0,1 0-3 16,0 0 1-16,0 0 0 0,0-2 0 0,0 3 0 15,0-2-1-15,0 1 0 0,0 0 2 0,0 0 3 16,0 0 0-16,0 1 1 0,0 0-4 0,0-4 2 15,0 3-1-15,0 0-1 0,0 0 4 0,0 0-2 16,0-1-1-16,0 1 0 0,0 0 0 0,0 0 1 16,0 1 0-16,0-1-2 0,-2 0 0 15,2 0 2-15,0 0 0 0,-1 2 2 0,1-2 0 16,0 1-3-16,-3-2 1 0,3 3-2 0,-2-2 6 16,2 0-2-16,-2 0-2 0,2 0 0 0,-1-2-2 15,-1 2 2-15,2-1 1 0,-1 0 1 16,0 2-2-16,-1 0-1 0,-2-2-1 0,3 1-2 15,1 0 3-15,-1 0-2 0,1 0 0 0,-2 1 1 16,1-1 0-16,0 0 3 0,1 0-1 0,-2 0 1 16,1 0-6-16,-3 2 4 0,3-2 0 15,1 1-1-15,-2 0 4 0,2 1-6 0,0-1 0 16,0-1 2-16,-1 1-3 0,1 1 3 0,-1-1 1 16,1 1-3-16,0-1 0 0,-2 2 1 15,2-1 0-15,0-1 1 0,-1 1 0 0,0-1-1 16,1 1 1-16,0-1-1 0,0-1 4 0,0 2-3 15,0-2 0-15,-4 1 0 0,4-1-5 0,0 0 4 16,0 2-1-16,0-3 2 0,0 2 0 16,0-2-1-16,0 0 2 0,0 1-1 0,0 0 2 15,-2 0 2-15,2-1-4 0,0 0 2 0,0 1-1 16,0-3-2-16,0 0 2 0,0 0-1 0,0-1-2 16,0-2-1-16,0 0-3 0,-1 0-7 0,1-3-8 15,0 1-24-15,-1-1-25 0,1-2-40 16,0-1-55-16,0 0-84 0,0-1-127 0,1 4-278 15,0 3-106-15</inkml:trace>
    <inkml:trace contextRef="#ctx0" brushRef="#br0" timeOffset="-5828.9677">240 383 0 0,'0'0'0'0,"0"0"0"0,0 0 0 16,0 0 0-16,0 0 0 0,0 0 0 0,0 0 0 15,0 0 0-15,0 0 0 0,0 0 0 16,0 0 0-16,0 0 0 0,132-18 0 0,-117 18 0 16,5 0 0-16,-3 0 0 0,-1 0 0 0,4 0 0 15,-2 0 0-15,2 0 0 0,0 0 0 0,0 0 0 16,-1 0 0-16,5 0 0 0,0 0 0 0,0 3 0 15,3-1 0-15,0-1 0 0,1 1 0 16,0-2 0-16,0 1 0 0,2 1 0 0,5-2 0 16,1 0 0-16,-3 1 0 0,5-1 42 0,2 0-2 15,-1 0-2-15,1 0-9 0,1 3-3 16,1-3-4-16,1 0-5 0,2 2-2 0,-1-1-4 16,3-1-3-16,-2 3 1 0,1-3-2 0,-2 2 0 15,6-1-2-15,-2 2 0 0,-2-1 0 16,3-1 0-16,-6 0 0 0,4 1 1 0,-3 1-2 15,-2-2 1-15,2 2 0 0,-1-1-1 0,-1 1 0 16,-1-2-1-16,2 1-2 0,-3-2-1 0,2 0 1 16,-2 0 1-16,2 2 3 0,-1-2 0 0,1 0-2 15,1 0 1-15,1 0 0 0,-1 0-2 0,-2 0 1 16,5 0 0-16,-2-2-4 0,-2 0 3 16,1 2 0-16,-3 0 1 0,-1 0 2 0,-3 0 2 15,6 0 1-15,-6 0 1 0,1 0 2 0,0 0 0 16,-1 0 2-16,-1 0 0 0,1 0-1 0,-1 0 1 15,2 0-2-15,1 0 0 0,-1 0 1 16,4 0-4-16,-3 0-1 0,1 0 0 0,2 0-1 16,-3 0-2-16,3 0 2 0,-1 0 0 0,3 0-2 15,-2 0 1-15,2 0-1 0,-1 0 0 0,-1 0 4 16,0 0-3-16,-1 0 4 0,1 0-5 16,0 0 3-16,0 2 0 0,2 1 2 0,-1-2-2 15,-1 1 2-15,2 1 1 0,-3-2-3 0,6 1 2 16,0-1-3-16,-1 1 1 0,-1-2 2 0,2 1-3 15,0 1 0-15,-2-1-2 0,3 1-1 16,-2 1 1-16,2 0 3 0,-2 0-1 0,-3 1 0 16,3-1 2-16,-5-1-2 0,3 1 2 0,-3-1 4 15,0-1-3-15,0 2 0 0,1 0 0 16,-1 0-5-16,0 0 3 0,2 0 2 0,-2-3-1 16,2 4 2-16,0-3 2 0,0 2-2 0,-3 0 1 15,2 0 1-15,4-1-5 0,-4 1 0 0,2-2 0 16,-1 1-2-16,-2-2 2 0,2 1-2 0,-4 1-1 15,1-2-1-15,-1 2 2 0,1-2-1 0,-4 0 0 16,-1 0 4-16,3 0-5 0,-4 0 3 16,1 0-3-16,-1 0-1 0,-1-2 1 0,1 0 0 15,0 2 0-15,1-1-2 0,0-1 1 0,4 1-1 16,0 1 0-16,-1 0 0 0,1-2 1 16,1 2 0-16,-1 0 3 0,5-1 1 0,-2 1-6 15,0 0 1-15,1 0-2 0,-2 0-4 0,-1 0 5 16,-2 0 1-16,1 0 0 0,-6 1 1 0,4-1 0 15,-4 2-1-15,2-1 2 0,-2 1 1 16,0-2-4-16,-4 1 2 0,2-1-5 0,-1 0-1 16,2 2 3-16,-1-2 1 0,-2 0 2 0,5 0-1 15,-3 0 2-15,4 0-2 0,-1 0 2 0,2 0 3 16,-4 0-5-16,4-2 1 0,-3 1-2 16,4 1-2-16,-3-2 3 0,2 2 0 0,3 0 1 15,-2 0-1-15,-2 0-2 0,2 0 2 0,-3-1 0 16,0 1 0-16,-3 0 2 0,5 0-1 0,-4-2 0 15,4 2 2-15,-4 0-3 0,4 0-1 0,-5 0 0 16,5-1-4-16,-4 1 4 0,4-2 2 16,-4 1-2-16,5-1 5 0,-4 2-1 0,2-1-4 15,-5-1 4-15,3 2-2 0,-2-1-2 0,-2 1 2 16,-1-2-2-16,1 1-1 0,2-1 4 0,-1 0-2 16,-1 1 0-16,2-1-1 0,-3 1 1 15,2-2 0-15,-1 0 2 0,2 1 3 0,-3-1-6 16,-2 0 2-16,2 2-3 0,-2-3-2 0,2 3 3 15,1-2 2-15,-1 0-2 0,0 1 2 16,0-1-4-16,1 0 1 0,-1 2 2 0,-2-2-1 16,1 1 2-16,-2 1 1 0,0-2-1 0,-4 1 1 15,5 1-2-15,0-2-1 0,-1 1 0 0,0 1-2 16,-3-2 2-16,5 1 1 0,-3 1 0 16,-1-1-1-16,0 1 0 0,2 1 0 0,-1-2 2 15,1 2 0-15,-4 0-3 0,4 0 0 0,0 0-1 16,-4 0-1-16,3 0 2 0,3 0 1 0,-4-1 0 15,0 1-1-15,1-2 2 0,1 2-2 0,-1-1 4 16,-5 1 0-16,7 0-4 0,-7 0 1 16,5-2-3-16,-1 2 0 0,-2 0 2 0,3-1 0 15,-5 1 1-15,5-2 0 0,-3 2-1 0,-1-1-1 16,1 1 3-16,-3-1 0 0,0 1-1 0,-3 0 1 16,6-2-2-16,-3 2 0 0,-3 0 0 0,0 0-1 15,0 0-1-15,0 0 0 0,-1 0 3 16,-1 0 1-16,2 0 2 0,0 0-1 0,0 0-1 15,5 0 0-15,-5 0 1 0,1 0-1 0,0 0-1 16,-2 0 1-16,1 0-2 0,-4 0-1 16,1 0 3-16,-5 0-1 0,4 0 0 0,-2 0 1 15,-2-3-1-15,2 3 0 0,-3 0 2 0,-1-1-2 16,4 1-2-16,-4 0 0 0,6 0-2 16,-2 0 1-16,-2 0 1 0,4 0 0 0,-5 0 2 15,3 0-1-15,-3 0-1 0,5 0 0 0,-5 1 2 16,5 2 0-16,-2-3-2 0,-3 0 1 0,2 2-1 15,-1-1 0-15,1 0 1 0,-2-1 1 0,0 2-1 16,3-1-3-16,-4 1 0 0,4-1-1 16,-4 1 0-16,4-1 2 0,-3 2 2 0,-2-1-1 15,5-1 0-15,-6 3 2 0,4-3-4 0,-2 0 2 16,-1 1 1-16,3 0-3 0,0 0 4 0,-2 1-1 16,4 0 0-16,-3 0 1 0,4 0 0 0,-1 0-1 15,-1 0 2-15,5 2 0 0,-1-1-2 16,1 1-1-16,-1 0-2 0,-3-1 0 0,3 2 4 15,-1-3-2-15,-2 2 1 0,0 1-1 0,2-1 0 16,-5-1-1-16,6-1 2 0,-3 2 1 0,-1 0-2 16,1 1 1-16,-3-2-3 0,3 1 0 15,-3 0 0-15,2 0-1 0,-2 0 3 0,2-1 0 16,-3 2 0-16,0-1 0 0,4-1 0 0,-4 2 0 16,4 0-1-16,-4 1 1 0,0-1-3 15,3 0 3-15,-4 2-1 0,-1 2-1 0,5-2 2 16,-3 0-1-16,2 3 2 0,0-1 0 0,-2 2 0 15,4-1 0-15,-4 3-1 0,4-2 2 0,-4-1-1 16,4 2 1-16,-4 0-4 0,0-1 1 0,3-2-4 16,-3 2 0-16,0 0 3 0,0 0-2 15,0 1 2-15,-2-1 0 0,2 2 0 0,0 2 0 16,0-4 3-16,2 3 3 0,0 1-4 0,-2-1 5 16,4 1-3-16,-4-2 0 0,4 3 4 0,-3-4-3 15,3 2 0-15,-4-2-1 0,6 0-2 16,-6 0 0-16,4 0 2 0,-4-1 0 0,2 0 0 15,-1 3 2-15,-3-5-4 0,1 3 3 0,2-1 0 16,-3 1-3-16,0-1 3 0,0 0-2 0,0 1 2 16,4-1-2-16,-5 0 1 0,2 2 1 15,-2-1-4-15,-1 1 4 0,0 1 0 0,0-1-1 16,0 1 1-16,1 0-2 0,-1 0 1 0,0 0-2 16,0 0 4-16,0 1-2 0,0 0 1 0,0-1 0 15,0 2-3-15,0 1 3 0,0-1 0 16,0-1 2-16,0-1-3 0,-1 0 1 0,1 0-2 15,-1 0 0-15,-1 0 6 0,1-2-4 0,0 2 0 16,1-2 1-16,0 1-5 0,0 0 4 0,0-2 1 16,0 2-3-16,0 1 4 0,0-1-2 15,0-1-2-15,0 0 5 0,0 0-3 0,0-3-1 16,0 2 2-16,0 1-4 0,0 1 2 0,0-1 0 16,1-1-1-16,-1 1 3 0,1 1-4 0,-1-2 2 15,0 2 0-15,0-3-1 0,0 2 4 16,0-1-4-16,0 4 0 0,0-4-1 0,0 1 2 15,-1 0-1-15,0 1 1 0,-1-1 2 0,-2-1-3 16,3 2 3-16,0-1 0 0,1-3 0 0,0 1-1 16,-2 1-1-16,1 0-1 0,1-2 0 0,-1 3 4 15,1-2 0-15,0 1 1 0,0 0 0 16,0 2-1-16,0-2 1 0,0 0 2 0,0-1-3 16,0 2-1-16,1-3-1 0,-1 0-2 0,0 1 0 15,0-1 1-15,0-1 1 0,0 2 0 16,0-3 1-16,0 3 1 0,0-1-1 0,0 2 1 15,0-1-1-15,0 0 2 0,0 1-3 0,0-3 0 16,0 3 0-16,0 2 0 0,0-2 1 0,0 2-1 16,0-2-1-16,0 4 0 0,0-3 2 15,0 1 0-15,0-1 0 0,-1-1 1 0,-1 1-1 16,2-1 0-16,-1 2 1 0,-3 0 0 0,4 0 0 16,-1 0-2-16,1 0 0 0,0 0-1 0,-2 0 2 15,2-1 2-15,0 2-1 0,0-2 1 16,0 2-2-16,0-1 1 0,0 2 0 0,0 1-1 15,0-3 0-15,-1 3 0 0,0-2 1 0,-2 1-2 16,1 0 0-16,-2-1 1 0,4 2 0 0,0-2 0 16,0 0 1-16,0-1 0 0,0 2 0 0,0-1 1 15,0 4-2-15,0 1-1 0,0-1 2 0,-1 2 0 16,0-2 0-16,1 0 1 0,0 0 0 16,-2 0-4-16,2-1 4 0,0-1-2 0,-1 2 2 15,0-1 3-15,-2 0-4 0,-1 1-2 0,3 2 0 16,1-3-6-16,0 0 5 0,0-1 0 15,0-1 0-15,0 3 2 0,0-1 0 0,0 2 1 16,-2-1 1-16,1-1 0 0,1 3-4 0,-1-2 1 16,1 0 0-16,-2-2 2 0,2 1-2 15,-1 2-2-15,-4-4 1 0,3 5-3 0,2 0 4 16,-1-3-1-16,1 1 0 0,0 0 5 0,0 1-3 16,0-2 1-16,0 4-1 0,-1-1 1 0,-1 0 0 15,2-1-2-15,-1-2 2 0,0-1-3 16,-2-2 1-16,0-1 0 0,2 0 0 0,0 2 0 15,-1-3 0-15,0 0 0 0,-4 1 1 0,5 0 1 16,-1 1-1-16,0 2 2 0,-1 1-2 0,-2 2-1 16,3-2 2-16,1 1-3 0,1-3 3 0,0 1 0 15,-1 2 2-15,1-1 2 0,-2 0-1 0,1-1 0 16,-2 3-2-16,-1-1 0 0,2 1-1 16,0 0 0-16,0-2-1 0,-2-1-1 0,0-2 0 15,2 0-1-15,1 1 4 0,-2 0-2 0,-1 0 2 16,0 0 1-16,0 0-1 0,-3 2 1 0,5 0 0 15,-2 2-2-15,-3-4 1 0,4 0-3 16,1-1 2-16,-1-1 1 0,2 3 0 0,-5-5-1 16,5 4 0-16,-2-1 0 0,1 0 0 0,-4 3 1 15,4-1 1-15,-1 1-1 0,2 0-2 16,-3-3 0-16,1-1 1 0,1 0 1 0,2-2 0 16,-1 1 1-16,0-1-2 0,-2 0 0 0,2-1 0 15,-2 1-1-15,0 2 0 0,3 1 2 16,-1-2-2-16,1 2 1 0,0-2 3 0,0 1-1 15,0-2 1-15,0 1-2 0,0 1-2 0,0-2-1 16,0 1 2-16,0 0 0 0,0 0 1 0,0 5-1 16,0-2-3-16,0 0 2 0,0-1 2 0,0 0 0 15,0 0 1-15,-1-1 0 0,-1-1-2 0,1 0-1 16,0 1 0-16,-1-1-1 0,-2 3 1 16,3 1-1-16,0-1 2 0,1 3 1 0,-2-1-3 15,1-3 3-15,1 2-3 0,-1-3 2 0,1 0 2 16,-2-1 0-16,1 0 2 0,-4 1-3 0,3 3-1 15,0 0-1-15,-1 1 2 0,-4-2-1 16,6 0-1-16,-3-1 1 0,-3-1-5 0,3 0 3 16,0-2 2-16,-3 2 0 0,6 0 3 0,-2-2-3 15,-3 3-1-15,3-2-2 0,0 3 2 0,-5 1 0 16,6-1 1-16,-2 2 0 0,-3-2 2 16,4 2-3-16,3-3 1 0,-3 2-1 0,1 0-6 15,0 5 5-15,-3-1-1 0,4 3 1 0,-2-1 5 16,2 4-3-16,-1-3 1 0,2 0 0 15,-1-2-3-15,1 0 3 0,-4-1 0 0,3 2-1 16,-1 1 0-16,2-2-2 0,-1 2 1 0,0-3 0 16,-1 0 1-16,2-2 1 0,-1 2-3 0,1 1 1 15,-3-1-3-15,1 1 1 0,0-1 0 0,2-3-2 16,0-1 1-16,0-2 0 0,0 0 0 16,0 0 3-16,0 2-2 0,0-1 1 0,0 0-2 15,0 3 1-15,0 0 0 0,0 0 1 0,0-1 1 16,0 0 0-16,0 0 0 0,0-2-2 0,0-1 0 15,2 0 2-15,0-1 0 0,-2-1 0 0,0 2 0 16,3 0-3-16,-3 1 2 0,0 0-1 16,0-1 2-16,0-1 3 0,0 0-1 0,0-1 1 15,0-1 1-15,0 2 0 0,-3-1 1 0,1 0-1 16,0 2-1-16,1 0-1 0,-2 2 0 16,2-2 1-16,1-2 1 0,-1 0-1 0,1 2-1 15,-4-2 0-15,4-1 0 0,0-1 2 0,-2 1 0 16,2 2 0-16,0-2-1 0,-1 1-2 0,1 2 0 15,-1 0 0-15,-1 0 0 0,1-1 0 16,0 0 0-16,-1 0 2 0,2-3 2 0,-4 1-1 16,4 0 4-16,-1 0-3 0,-1 1-2 0,2-1 1 15,-1 2-3-15,0-1 2 0,-2 1-4 0,2 1-2 16,-3-1 3-16,4 0 0 0,-2-2 2 0,2 2-1 16,-1-1 0-16,1-1-3 0,-1 0 1 15,-2-1-1-15,0 0-1 0,-1 1 1 0,2 2 0 16,-1 0 1-16,2 1 0 0,-2-1 1 0,-1 1 2 15,3-1 0-15,1 1 0 0,-2-1-1 0,2-1 0 16,-1 1 1-16,0 1 2 0,-1 0-4 0,1 2-1 16,-2-1-2-16,1 2-1 0,0 0 3 15,1 0 1-15,-1-3 1 0,1 1 2 0,0-1-3 16,-1 0 1-16,-2-1-1 0,3 1 3 0,0-1-2 16,-1 1 0-16,0 2 0 0,0 1-2 15,-3 1 5-15,2 0 2 0,3-1 3 0,0 1 3 16,0-3 1-16,0 0 0 0,0 2 1 0,0 0 1 15,0 0-6-15,0 1-2 0,0 2-2 16,0-1-2-16,0-1 3 0,0 0 1 0,2-1 1 16,3 1-2-16,-4-2-1 0,2 0-1 0,0-1 0 15,-3-1-1-15,2 2 2 0,4-3-1 0,-5 3-1 16,-1-2-3-16,1-1 0 0,-1 0-1 16,0-2 1-16,2 0 1 0,-2-2 1 0,0-1-1 15,0 0 1-15,0-2 0 0,0-1-6 0,0 0 1 16,0 0 0-16,0-3-1 0,0 2 2 0,0-1-3 15,0 0-5-15,0-2-8 0,0 2-9 0,0-3-18 16,0-1-27-16,0 0-37 0,0 0-45 16,0 0-55-16,0-3-78 0,-4-3-117 0,-2 0-215 15,5 1 583-15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4:29.9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F6E08F5-9A99-405A-BCF9-7967FED2070A}" emma:medium="tactile" emma:mode="ink">
          <msink:context xmlns:msink="http://schemas.microsoft.com/ink/2010/main" type="inkDrawing"/>
        </emma:interpretation>
      </emma:emma>
    </inkml:annotationXML>
    <inkml:trace contextRef="#ctx0" brushRef="#br0">0 18 0 0,'0'0'0'0,"0"0"0"0,0 0 0 15,0 0 0-15,0 0 0 0,0 0 0 0,0 0 0 16,177-4 0-16,-131 2 0 0,-2-2 0 0,4 2 0 16,4-1 0-16,-11 0 0 0,-15 2 0 0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4:34.4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0713B95-0375-4236-83A7-5B075055F949}" emma:medium="tactile" emma:mode="ink">
          <msink:context xmlns:msink="http://schemas.microsoft.com/ink/2010/main" type="inkDrawing"/>
        </emma:interpretation>
      </emma:emma>
    </inkml:annotationXML>
    <inkml:trace contextRef="#ctx0" brushRef="#br0">0 0 0 0,'0'0'0'0,"0"0"0"16,0 0 0-16,0 0 0 0,0 0 0 0,0 0 0 15,0 0 0-15,0 0 0 0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4:35.4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605945C-04CD-4470-A45B-12E2CC8EE80F}" emma:medium="tactile" emma:mode="ink">
          <msink:context xmlns:msink="http://schemas.microsoft.com/ink/2010/main" type="inkDrawing" rotatedBoundingBox="21130,12325 21328,8560 21701,8580 21503,12345" semanticType="callout" shapeName="Other">
            <msink:sourceLink direction="with" ref="{81151ABC-CC5B-49A8-9638-B89C02CA46CC}"/>
          </msink:context>
        </emma:interpretation>
      </emma:emma>
    </inkml:annotationXML>
    <inkml:trace contextRef="#ctx0" brushRef="#br0">261 136 0 0,'27'-105'0'0,"-27"102"0"0,0-1 0 15,-3 1 0-15,2 0 0 0,0 0 0 0,1 0 0 16,-2 2 0-16,2-1 0 0,0 0 0 15,0 1 0-15,0 1 0 0,-4-1 0 0,4 1 0 16,0-2 0-16,-1 0 0 0,1 1 0 0,0-1 0 16,-1 2 0-16,1 0 44 0,0 0 43 0,0 0 7 15,0 0-4-15,0 0-11 0,0 0-12 16,0 0-21-16,0 0-17 0,0 0-17 0,0 0-15 16,0 0-14-16,0 0-8 0,0 0-11 0,0 2-9 15,0-2 1-15,0 1-4 0,0 1 14 16,0 1 29-16,0 2 34 0,0 2 28 0,1 0 11 15,0 1-11-15,-1 1-18 0,0 0-15 0,4 3-9 0,-4-1-1 16,0 3-2-16,0 4-1 0,0 0 4 16,-5 3-3-16,4 4 3 0,-3 1 1 0,-4 2-5 15,4 0 2-15,-4 4-1 0,4-1-3 16,-6 2 0-16,6 0-1 0,-4 6-3 0,4 0-2 16,-1 0 1-16,-2 2-1 0,4 0 0 0,-1-1 1 15,0 0 3-15,3 0 1 0,0 2 1 0,1 0 1 16,0 0-3-16,-2 0 1 0,1 1 2 0,0-1-2 15,-2 1 4-15,-2 2-2 0,2-2-2 16,-5 0 0-16,4 0-2 0,-2-2 1 0,0 0-2 16,-1-1 3-16,-1 0-2 0,3 0 4 0,-2-1 2 15,2 0-1-15,-2 0-1 0,3-2 0 16,0 0-4-16,-3-2 3 0,3-3 3 0,-4 3-3 16,4-2 0-16,-4 0 1 0,3-2-3 0,-5 0 4 15,5 2 0-15,-3 0 1 0,1 0 2 0,-1 1-1 16,3-1 4-16,-2 0 0 0,3 0 0 15,-1 0 1-15,1-2-1 0,2 1 1 0,0-1-1 16,-4 0 0-16,5-2-1 0,0 0-2 0,1 3 0 16,0-4-1-16,0 2-1 0,0-1 1 0,0 0 1 15,0 0-3-15,0-1 1 0,0-1-1 0,0-2-1 16,0 0 0-16,0-4-2 0,0 1 1 16,0-2 0-16,0 0 0 0,0-2 3 0,0 0-5 15,0 0 0-15,0-1-2 0,0 0-2 0,0 1 4 16,1-2-1-16,4 0-1 0,-2-1-1 0,-2 2 2 15,1-2-1-15,-1 2-1 0,0-3 3 0,5 1-3 16,-4 2 0-16,1-2 1 0,0-2-2 16,3 3 1-16,-2-2-3 0,-1-1-3 0,5 1 1 15,-4-1 3-15,4 0-1 0,-4 1 3 0,4-2-1 16,-2 2-5-16,0-1 3 0,0 2 1 16,2-2-1-16,-3 2 2 0,3-1 0 0,-2 2-3 15,-4-1 0-15,6 0 0 0,-4 1-1 0,3 1 2 16,-4-2 1-16,-1-1-1 0,-2 1 2 15,0-2 2-15,0 2 2 0,0-3 1 0,-1 1 7 16,-2-1 5-16,-3 0 5 0,3 0 12 0,-1-2 1 16,-3 2 2-16,5-1 0 0,-1 0-1 0,-1 1-6 15,-3 0-4-15,6 2-2 0,-2 0-8 0,-2 1 1 16,2 0 2-16,2-1-1 0,-2 1 5 16,0 0-4-16,-1 0-2 0,3 1-1 0,1-1 4 15,-1 1 0-15,1-3 4 0,0 0 1 0,0-3-1 16,0 2 0-16,0-3-3 0,0 0-4 0,0 2-7 15,0 0-4-15,6-1-5 0,0 3-4 0,3 0-1 16,3-1-20-16,2 2-34 0,2 1-70 16,2 0-83-16,8 1-88 0,6 2-47 0,-1 0-125 15,-4-4-284-15,-11-5 749 0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0:14.4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255 311 1035 0,'0'0'221'0,"0"0"-80"0,0 0-1 0,0 0 28 16,0 0 9-16,0 0-43 0,0 0-63 16,0 0-40-16,0 0-13 0,0 0-6 0,0 0 5 15,0 0 8-15,0 0 1 0,-120 52 10 0,101-33 1 16,0 2-2-16,2 3 0 0,-4-1-9 15,5-1-5-15,3 1-3 0,0-2-3 0,2-3-1 0,7-2-5 16,2-3-4-16,2-1-6 0,0-3 1 16,8-3 2-16,3 0 4 0,5-6 2 0,4 0 3 15,5 0 0-15,3-3 2 0,1-4 0 0,7-2-4 16,-2 0-3-16,-1 0-4 0,0-3-7 16,-1 5 4-16,-4-4-5 0,0 0-4 0,-1 1-8 15,-2-1-17-15,0 2-21 0,-5 0-26 0,-2 2-19 16,-3-3-9-16,-1 1 4 0,-2-3 14 15,1 0 17-15,-2-2 16 0,-3 1 10 0,0-1 5 16,3 4 2-16,-6-2 12 0,3 0 14 0,-5 3 13 16,-1 2 16-16,1 1 8 0,-2 1 19 0,-1 1 20 15,0 4 19-15,0 0 11 0,-1 0-1 0,-3 0-11 16,3 0-15-16,-2 0-11 0,-2 0-14 16,-1 6-10-16,0 1-9 0,-2 2-6 0,-5 3-1 15,3 0 1-15,2 3 1 0,-2 2 0 0,0 0-2 16,2 1-2-16,1-1-6 0,0-2 3 0,3-2-4 15,3-3 0-15,1 0 2 0,0-4-6 16,6-1 4-16,1 1 2 0,5-1 2 0,-1-2 3 16,2-1 1-16,1-2 0 0,1 0 2 0,-1 0 1 15,1-2 2-15,0-4 1 0,1 2-4 0,-3-4-1 16,-1 2-3-16,-2-1 0 0,-1 0 2 16,-6 0 1-16,-2-1 2 0,1 2-1 0,-2-3 0 15,0-2 0-15,-3 0-3 0,-1-2-1 0,-6 3-3 16,4-2-2-16,-2 1-1 0,-2 1-1 0,6-1 1 15,-4 1-3-15,4 1-1 0,4 0 1 16,0 1-4-16,0 1 0 0,0 0-2 0,3-1-5 16,8 1-4-16,-1 1 2 0,4 0 0 0,0 1 1 15,3 1 8-15,4 2-4 0,-4 2 4 0,6 0 1 16,-5 2-3-16,3 3 6 0,-3 3-2 0,0 3-1 16,1 1 3-16,-4 1 1 0,0 0 2 15,-2 2 1-15,-2 3-1 0,-2-3-4 0,-4 1 0 16,1 2 1-16,-3-3-2 0,-2-1 2 15,-1 0-2-15,0-5 2 0,-1 0 2 0,-3-1 3 16,-1-2 4-16,4-3 4 0,-2-1 3 0,2-2 2 16,-2 0 6-16,2 0-1 0,1 0-1 0,-3-6-7 15,3 0-9-15,0-1-3 0,0-2-3 0,0 2 2 16,0-6 1-16,4-1-4 0,3-1-1 0,0 0 0 16,0-1 0-16,3 1 4 0,2 0 0 15,-2 2-6-15,3 1 2 0,1 1-2 0,2 1-3 16,0 3 5-16,-2-1-1 0,5 2-1 0,-1 2 4 15,-4 0 0-15,3 3 2 0,-1 1 1 0,-2 0 3 16,-2 3-6-16,-1 5 2 0,-1-1-1 16,-1 4-2-16,-5 0 6 0,1 3-3 0,-1 1-1 15,-4-2 2-15,0 0-1 0,0 1 2 0,0-1 1 16,0-1 1-16,0-1-6 0,-2-4 0 16,2-2-6-16,0-2-14 0,0 0-24 0,0-1-50 15,0-1-62-15,0-1-65 0,2 0-50 0,2 0-43 16,-1 0-30-16,4-1-32 0,-3-6-31 0,2 0-2 15,1-2 353-15,0-2 56 0,0 1 0 16,3 1 0-16,-2-2 0 0,2-1 0 0,0 2 0 16,1-3 0-16,1-2 0 0,-2 0 0 0,0 2 0 15,1-1 135-15,1 0 93 0,-2 4-10 0,-4-1-3 16,2 5 1-16,-5 0 0 0,0 5-6 0,-1-1-5 16,0 2-18-16,-2 0-29 0,0 0-28 15,0 0-37-15,-2 2-33 0,-3 4-22 0,1 1-13 16,-5 4-10-16,1 1-3 0,-1 2-2 0,-1-1-5 15,3 2 3-15,0-2-3 0,5 1 2 0,-1-1 4 16,3-3-7-16,0 1 1 0,5-2-3 16,2 2-1-16,2-3 2 0,4 0 1 0,0-2 3 15,4-2 1-15,1-2 1 0,-2-2 0 0,3 0 0 16,-2 0-3-16,-1 0 4 0,-2-3-1 0,-5-3-1 16,-4 0 8-16,1-2-3 0,-2 1 3 15,-4-1 3-15,0 1-5 0,0-2-2 0,-4 0-4 16,-3 0-5-16,-4-1-5 0,5 1 4 0,-4-2-3 15,-2-1 1-15,5 2 3 0,1-2-1 16,2 1 0-16,-3 3 1 0,7-3-1 0,0 0-9 16,0 2-2-16,7 0-6 0,-3 0-5 0,6-1 7 15,0 3 0-15,2-1 1 0,-1 2 9 0,2 2-5 16,2 1 2-16,0 1-1 0,-2 2-8 0,2 0 6 16,-2 0 0-16,2 5 3 0,-3 2 5 0,1 2-4 15,-3 0 0-15,-1 4 0 0,2-2 1 16,-2 1 1-16,-5 2 1 0,3-1 0 0,-3 1 1 15,-1-1 0-15,-3-1-2 0,0 1 3 0,0-2-2 16,0-1 1-16,-3-1 3 0,-4-3 1 0,5-2 1 16,0 0 6-16,0-2 1 0,0-2 5 15,0 0 9-15,2 0 1 0,0 0 3 0,0 0-3 16,0-2-9-16,0-3-7 0,0-1-6 0,0-1-3 16,0-2-3-16,2-3 7 0,2 0-4 15,0-1 2-15,4-1 5 0,-1-1-8 0,1 2 5 16,1-3-1-16,3 1-3 0,-3 0 0 0,3-1-3 15,1 3 1-15,-1 1-3 0,0 3 7 0,2 2-5 16,-1 0 1-16,2 5 1 0,-2-2-4 16,1 4 7-16,-1 0-1 0,-1 0 0 0,0 6-2 15,-3 2-1-15,-2 2 0 0,1 1 3 0,-4 2 0 16,3-1 0-16,-4 2 0 0,-2-1-2 0,-1-1 4 16,0 0-3-16,0-1 1 0,0-1 2 0,0-2-2 15,-1-1 2-15,-1-2 2 0,1-1 0 0,-2-2-1 16,2-2 5-16,1 0 2 0,0 0 3 15,0 0 8-15,0 0 2 0,0 0 4 0,0-2-6 16,0-2-7-16,0-1-6 0,0-2-7 16,4-1-1-16,-1 0-2 0,-1-2-1 0,5-1 1 15,-2 1 0-15,3-3 1 0,-2 1 1 0,3-2-2 16,-2 1 2-16,2 1-7 0,3 3 4 0,-4 0-2 16,2 3-2-16,0 1 0 0,-1 3-3 0,-4-2 0 15,4 4 1-15,-5 0 1 0,6 0 2 16,-6 0 1-16,4 6-3 0,-4 0 8 0,4 2-2 15,-4 1 0-15,-3 3 5 0,2 0-5 0,2 0 3 16,-5-1 0-16,0 1-3 0,0-1 0 16,0-1-1-16,-2 0-2 0,-4-1 6 0,5-2-2 15,-2-1 0-15,-1 0 2 0,0-3-5 0,3 0-3 16,1 0-9-16,0-1-18 0,0-2-29 0,0 1-34 16,0-1-36-16,0 0-33 0,0 0-23 15,2-1-18-15,5-2-24 0,-1-2-13 0,3 1-17 16,-1-2-15-16,1-2 8 0,3-1 28 0,-1 0 53 15,0-3 66-15,-4 0 61 0,3-4 43 0,-2-1 30 16,-2 1 34-16,-1-2 41 0,2 1 39 0,-6 1 34 16,4 3 22-16,-2 1 4 0,0 1 6 0,-2 2-3 15,0 2 0-15,-1 1-13 0,0 2-7 16,0 1-19-16,0 1-19 0,0 2-20 0,0 0-31 16,0 0-25-16,0 0-25 0,0 0-20 0,0 0-9 15,0 3-5-15,0 5 0 0,0 2 11 0,-1 2-2 16,-3 1 4-16,-1 2-5 0,2-1-1 15,3-1-2-15,0 1-1 0,0-4 3 0,0 0 0 16,1-1 1-16,6 0-3 0,-2-3-2 0,5-1 5 16,1-3 2-16,-1-2 7 0,4 0 5 15,3 0-4-15,1-5 2 0,-2-3-1 0,5-1-1 16,-5-1-2-16,4-2-4 0,-5-1-2 0,0-1-1 16,0 1 3-16,-3-1 0 0,0 1 0 0,-4-1 0 15,0 0-1-15,0 0 0 0,-4 2-2 0,0 0 5 16,1-2-4-16,-2 4 1 0,-3 2 0 15,1 1-3-15,-1-1 4 0,0 3 0 0,0 2 1 16,0 1 0-16,0 2-6 0,0 0-3 0,0 0-6 16,-2 0-7-16,-1 5-1 0,-5 4-2 0,3 2 2 15,-6 7 9-15,-1 7 2 0,-3 2 4 0,2 2 1 16,-2 4-5-16,-3 1 5 0,5 2-3 16,-2-2 1-16,2 1 2 0,1-2-6 0,4-2 2 15,-3 1 0-15,2-3-1 0,3 0 3 0,0-3-4 16,3-3 0-16,0-4-1 0,-1-2 0 15,1-5 2-15,3 0 3 0,0-2-2 0,0-2-5 16,0-2-7-16,0-2-13 0,0 1-13 0,3-1-24 16,1-2-39-16,-1-1-47 0,0 2-52 0,5-3-30 15,-4 0-21-15,6 0-7 0,1-3 3 16,1-3-23-16,-1 0-12 0,2-1 4 0,1 1 30 16,0 0 181-16,-4 0 74 0,1 0 0 0,-1 1 0 15,-3 1 161-15,-2 2 212 0,-2 2 75 0,-3 0-1 16,1 0-65-16,-1 0-92 0,0 0-96 15,0 0-59-15,0 0-50 0,0 0-25 0,0 0-19 16,0 0-19-16,0 0-7 0,2 0-15 0,-2 0-14 16,2 0-22-16,1 0-74 0,-2 0-156 15,3 0-257-15,-1 0-380 0,2 0 102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04:28.7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3F119C2-20BD-48F9-8555-0AC367BAD028}" emma:medium="tactile" emma:mode="ink">
          <msink:context xmlns:msink="http://schemas.microsoft.com/ink/2010/main" type="inkDrawing" rotatedBoundingBox="22024,8469 32474,6950 33913,16849 23462,18368" semanticType="callout" shapeName="Other">
            <msink:sourceLink direction="with" ref="{81151ABC-CC5B-49A8-9638-B89C02CA46CC}"/>
          </msink:context>
        </emma:interpretation>
      </emma:emma>
    </inkml:annotationXML>
    <inkml:trace contextRef="#ctx0" brushRef="#br0">0 84 0 0,'0'0'0'0,"0"0"0"0,0 0 0 0,0 0 0 15,0 0 0-15,0 0 0 0,0 0 0 0,0 0 0 16,0 0 0-16,0 0 0 0,0 0 0 0,0 0 0 16,149-4 0-16,-137 2 0 0,2 1 0 0,-1 0 0 15,2 1 0-15,4-2 0 0,-2 1 0 16,-1-1 0-16,6 1 0 0,-5-1 0 0,4 2 0 15,-2-1 0-15,3 1 0 0,-4-2 0 0,5 2 0 16,-1 0 0-16,-2 0 0 0,1 0 0 16,-3-1 0-16,5 1 0 0,-6 0 0 0,4 0 0 15,-3 0 0-15,3 0 0 0,-2 0 0 0,4 0 0 16,0 0 0-16,-3 0 0 0,4 0 0 0,-1 0 0 16,-5 0 0-16,7 0 0 0,-3 0 0 15,-1-2 0-15,3 2 0 0,-2 0 0 0,3-1 0 16,-4 1 0-16,3-2 0 0,0 1 0 0,0-1 0 15,-3 1 0-15,3-1 0 0,0 2 0 0,-1-1 0 16,-3 1 0-16,1-2 0 0,-2 2 0 0,2 0 0 16,-3 0 0-16,5 0 0 0,-1 0 0 15,-1-2 0-15,4 2 0 0,-1 0 0 0,-1-1 0 16,-2 1 0-16,5 0 0 0,-1-2 0 0,-1 1 0 16,1-1 0-16,-1 1 0 0,-3-1 0 0,3 1 0 15,0-1 0-15,-1 1 0 0,-3 1 0 0,5-2 0 16,-3 2 0-16,-3 0 0 0,4-1 0 15,-3 1 0-15,0 0 0 0,0 0 0 0,2 0 0 16,-1 0 0-16,-2 0 0 0,5 0 0 0,0 0 0 16,-2 0 0-16,0 0 0 0,4 0 0 15,-1 0 0-15,-1 0 0 0,1 0 0 0,1 0 0 16,-3 0 0-16,0 0 0 0,3 0 0 0,-5 0 0 16,0 0 0-16,1 0 0 0,1 0 0 15,-1 0 0-15,0 0 0 0,3 0 0 0,0 0 2 16,-4 0 0-16,0 0 2 0,5 0 2 0,-3 0 0 15,-2-2-1-15,2 2 0 0,0 0-1 0,-3 0 0 16,3-1 0-16,-2 1-1 0,1 0 3 16,0-1-2-16,2 0 0 0,1 0 0 0,-3-1-2 15,0 0 2-15,2 1 0 0,-1-1-1 0,-2 1 2 16,2 1-2-16,-2-2 1 0,-2 2 1 0,5-1-1 16,-3 1-2-16,0 0-1 0,2-2-2 0,-3 2 1 15,1 0 4-15,2 0-2 0,-4 0 2 0,5 0-1 16,-4 0-1-16,2 0 0 0,-1 0 0 15,-2 0 3-15,2 0-5 0,-3 0 4 0,3 0 0 16,-1 0-1-16,2 0 3 0,1 0-1 0,-3 0-1 16,4 0 2-16,-1 0-1 0,-1 0 3 15,2 0 2-15,1 2 0 0,-1-2-2 0,0 1 1 16,-1 1-3-16,-2-2-1 0,5 1-1 0,-4-1 0 16,0 0 1-16,2 2-2 0,-1-2 3 0,1 1-4 15,-3 1-2-15,4-2 4 0,-5 2-5 16,1-1 4-16,-1-1 3 0,0 0-2 0,2 1 0 15,-3-1-1-15,3 0-2 0,-2 0 3 0,1 0 2 16,0 0 1-16,-1 1 2 0,2-1-1 0,0 0 2 16,0 0-3-16,2 0 1 0,1 0 1 0,-2 0-4 15,0 0 2-15,0 0-1 0,-2 0 1 16,2 0 5-16,-3 0-2 0,0 0-1 0,2 0 2 16,2 0-4-16,-3 0 0 0,1 0 3 0,1 1-3 15,-1-1-1-15,1 0 3 0,-1 0-4 0,0 0 3 16,1 0-1-16,0 0-1 0,0 0 2 0,0 0-3 15,1 0 3-15,-3 0-2 0,3 0-1 16,2 0 1-16,-2 0-3 0,4 0 1 0,-4-1 2 16,2 0-2-16,-2 0 0 0,-1 1 0 15,1-1-4-15,0 1 3 0,-3-2 1 0,-1 2-1 16,5 0 1-16,-3 0-2 0,0 0 1 0,2 0-1 16,1-2 1-16,1 2 3 0,-1 0-5 0,0-1 5 15,0 1-3-15,0 0 0 0,1 0 5 16,-1 0-5-16,0 0 2 0,3 0-2 0,0 0 0 15,0 0 0-15,-1 0 1 0,1 0-1 0,-1 0-2 16,-3 0 2-16,1 0-2 0,0 0 2 0,-3 0 0 16,4 3-2-16,-2-1 2 0,-1 0-4 0,1-1 2 15,-3 0 0-15,5 1 1 0,-1-1 2 16,1-1-1-16,-3 2 0 0,2-2 0 0,1 1 0 16,-1-1 0-16,2 2 0 0,-2-2-1 0,2 0 0 15,0 1 1-15,0-1 0 0,2 2-1 0,-5-2 0 16,3 1-1-16,1-1-1 0,-3 2 4 15,-1-2-1-15,-2 0-3 0,3 1 1 0,-5 1-5 16,0-2-2-16,0 1 6 0,-1 1-2 0,-1-2 4 16,1 2 2-16,-1-1-6 0,4 1 2 0,-4-2 0 15,3 0 0-15,-3 1 3 0,5-1-1 16,-3 2 0-16,1-2 0 0,2 1 1 0,-4-1-2 16,5 2-1-16,-4-2 0 0,1 1 0 0,4 1 2 15,-5-2 0-15,1 1 1 0,3-1-2 0,0 2 0 16,-2-2 0-16,-2 0-1 0,3 1 2 15,-6-1-2-15,-1 2 1 0,2-1-1 0,-2 1-1 16,0-2 2-16,-3 1-1 0,1-1 3 0,0 0-1 16,3 0-2-16,-4 0 1 0,2 0 1 0,1 0-1 15,-1 0-1-15,-1 0 0 0,1 0-2 16,2 0 2-16,2 2 0 0,-4-2 1 0,4 0 1 16,-1 0-2-16,-1 1 0 0,1-1-1 0,1 0 2 15,-3 0 1-15,3 0-1 0,0 0 0 16,-4 0 0-16,2 0-2 0,2 0 0 0,-3 1 1 15,3-1-2-15,-1 2 1 0,0 0 2 0,2-1-1 16,-3 0 4-16,5-1-2 0,-3 2 1 0,3 0-1 16,-2-1-2-16,1-1 2 0,-1 2 0 0,1-1 0 15,1 1-1-15,-4-1-1 0,6 1 3 0,-1-2 0 16,0 1 1-16,1-1 0 0,2 0-1 16,-1 2-1-16,2-2 0 0,-2 0 0 0,1 0-1 15,1 0-2-15,-2 0-1 0,2 0 1 0,0 0 1 16,-2 1 1-16,1-1 1 0,1 2-1 0,-2-2-1 15,1 0 1-15,-1 1 0 0,1-1 2 16,-4 0-1-16,1 0-1 0,3 0 1 0,-4 0-2 16,0 0 2-16,-1 0 0 0,2 0 2 0,1 0 0 15,-2 0 1-15,2 0-1 0,1-1-1 16,1-1-1-16,-2 1 0 0,1-1 0 0,-2 1-1 16,0 1 2-16,2-2-2 0,1 2-1 0,-2-1 0 15,0 1-2-15,-4 0 4 0,4-2 0 0,-1 2 0 16,-1 0 2-16,-1 0-2 0,1 0 1 15,-4 0 0-15,0 0 0 0,1 0-1 0,-3 0-2 16,-3 0 0-16,3 0-2 0,-1 0 2 0,1 0 0 16,-3 0 0-16,1 0 0 0,-1 0 0 0,1-1 0 15,0 1 2-15,1 0 0 0,0 0-1 0,0 0 1 16,3 0-3-16,-2-2-1 0,1 2 3 0,-3 0-2 16,5 0 2-16,-4-1 1 0,0 1-2 15,-1 0 0-15,1-2-2 0,-1 2 2 0,-2-2 0 16,0 2 0-16,0 0 1 0,-2 0 0 0,-2 0 0 15,3 0-2-15,3 0 1 0,-2 0 0 16,1 0 0-16,0-1 1 0,2 1 1 0,0 0 2 16,4 0-2-16,-2 0-2 0,-1 0 0 0,3 0-1 15,-2 0 0-15,0 0 1 0,1 0-1 0,0 0 1 16,-3 0 0-16,1 0 0 0,2 0 0 16,-3 0-2-16,0 0 1 0,-2 0 0 0,1 0 1 15,-1 0 2-15,1 0-3 0,-1 1 1 0,0-1-1 16,-1 2-3-16,2-2 3 0,-2 2 0 15,1-2 3-15,1 0 4 0,-1 1-6 0,2-1 0 16,-2 0 0-16,1 0-2 0,0 0 2 0,0 0 2 16,3 0-2-16,-2 2-1 0,-2-2 1 0,1 1-2 15,-2-1 1-15,1 0 1 0,-1 2 0 16,-2-2 2-16,2 0 0 0,0 1 1 0,0-1-2 16,1 0-1-16,-1 0-2 0,1 0 0 0,-1 0 2 15,0 0-2-15,0 2 2 0,0-2-2 0,-3 0 2 16,2 0 0-16,2 0 2 0,-2 0 3 0,1 0-3 15,0 0 0-15,0 0 1 0,0 0-2 16,-2 0-2-16,3 0 1 0,3 0-2 0,-2 0-2 16,-1 0 4-16,0 0 1 0,-3 0 0 0,2 0 5 15,-1 0-7-15,1 0-1 0,-2 0 2 0,1 0-5 16,-3 0 5-16,4 0 3 0,-1 0-3 16,0 0 2-16,-5-2 0 0,5 1-3 0,0-1 1 15,0 2 0-15,-3-1-1 0,4 1 1 0,0 0 2 16,0 0 2-16,0 0-2 0,0-2-2 0,0 2-2 15,0 0-4-15,0-1 6 0,-2 1-1 16,2 0 3-16,-2 0 1 0,2 0-3 0,-1 0 0 16,-4 0-2-16,4-2 3 0,-1 2 0 0,1 0 1 15,0-2 0-15,-3 2-2 0,4-1 0 0,0 0-1 16,-1 1-2-16,1-2-1 0,-4 2 5 0,4 0-1 16,0-2 3-16,0 2 0 0,1-1-4 15,1 1-1-15,-2 0-2 0,1 0 0 0,1 0 1 16,-1 0 1-16,-1 0 1 0,0 0 0 0,-1 1 1 15,-2-1-3-15,1 0 2 0,0 2 1 0,0-2-1 16,-3 0 2-16,3 2 0 0,-2-2-1 16,-1 0 1-16,1 1-1 0,-3-1 0 0,3 0 1 15,-2 1-2-15,3-1-1 0,-3 0 1 0,3 2-1 16,0-2 2-16,-3 0 0 0,4 0 0 0,-3 0 0 16,0 2 0-16,-3-2-1 0,3 0 0 15,-3 0 1-15,-2 0 0 0,5 0-2 0,-3 0 0 16,-3 0-1-16,6 0 2 0,-3 0 1 0,-1 0 3 15,3 0 0-15,-2 0-4 0,-1 0-1 16,4 0-2-16,-4 1 0 0,-1-1 3 0,0 0 0 16,3 2 1-16,-2-2-2 0,-2 0 0 0,0 0-1 15,-1 0 2-15,2 0 3 0,-2 0-4 0,0 0 1 16,0 0-1-16,0 0-4 0,0 1 0 16,0-1-1-16,0 0-4 0,0 0 2 0,0 0 1 15,0 0-1-15,0 0 4 0,0 0-3 0,0 0-3 16,0 0 0-16,0 0-3 0,0 0 1 0,0 2-2 15,0-2 0-15,0 0-1 0,0 0-4 0,0 0-6 16,0 0-5-16,0 1 14 0,0 2 7 16,0-1 12-16,0 1 9 0,1-1-7 0,2 3-2 15,1-2-2-15,-2 1-1 0,0 1 0 0,0-1-1 16,2 1 0-16,-1-1 2 0,0-1 0 0,-2 2 0 16,0-2 2-16,5 1-2 0,-4 2 1 0,2 0 1 15,-2-3-2-15,-1 0-1 0,5 0-1 16,-4 2-1-16,0-4 2 0,-1 2 1 0,-1 0 0 15,1-2 0-15,2 2 0 0,0 1 0 0,-1-3 2 16,0 2 0-16,0-1-3 0,-2-1 2 16,4 2-2-16,-1-2 2 0,-2 2 0 0,1-1-1 15,-1-1 1-15,2 1-1 0,-3-1 2 0,1 1-1 16,3-1 0-16,-3 1-1 0,1-1 1 16,-1 1 0-16,-1-2-1 0,1 1 0 0,-1 1-4 15,2 1 2-15,-2-2-1 0,0 1 3 0,1 0 0 16,-1 1-1-16,1 0 2 0,5 0-3 0,-5 0 7 15,1 1-5-15,0-1 3 0,0 1 1 0,3 0-8 16,-2-1 4-16,-2 2-1 0,2-1-3 16,-2 1 6-16,0 0-2 0,5-1-1 0,-4 1 0 15,0-2 1-15,-1 0-2 0,-1 1 0 0,1-1 2 16,2 0-3-16,1 0 2 0,-3 0 2 0,1 0-1 16,-1 2 2-16,0-2-2 0,-1 1 0 0,0-1 0 15,2 0 2-15,3 3-1 0,-4-2 1 16,2 1 0-16,-2-1-2 0,-1-1 1 0,2 2-1 15,-1-2 0-15,3 1 0 0,-4 1-1 0,2-2 0 16,-2 1 0-16,1-1 0 0,2 3 0 0,-2-4 3 16,-1 2-4-16,0-1 3 0,1 1-2 15,1-1-1-15,-2 2 5 0,0-2-7 0,4 0 2 16,-4 1 2-16,1 0-4 0,0 0 5 0,-1 0-2 16,0-1-2-16,2 2 2 0,-2-2 1 15,0 1 0-15,0 2 2 0,1-1 1 0,0 1-6 16,-1 0 2-16,0 0-1 0,2-1 0 0,-2 1 3 15,0 0 1-15,1 0-3 0,-1 1 0 0,0 0 3 16,4-1-3-16,-3 2 3 0,2-2-1 0,-2 1-3 16,1-1 3-16,-1 2-2 0,2 0 2 15,-1 0-1-15,0 1-1 0,-1-2 1 0,2 1-2 16,-2 1 2-16,0 1-1 0,5-2-1 0,-3-1 2 16,-2 2 0-16,2-2 1 0,-2 1 2 0,2-1 0 15,-1 2-3-15,0-1 0 0,-2 1-3 16,0-1 1-16,1-2 3 0,-1-1-1 0,0 1 0 15,0-2-3-15,0 1 1 0,0 1 2 0,0-1 0 16,0 1 2-16,0-2-6 0,1 2 3 0,-1 0-1 16,0 0 1-16,0-1 5 0,0 1-4 15,0-1 1-15,2 1-1 0,-2-1 0 0,0 1 2 16,0-3 1-16,1 4 0 0,-1-2-3 0,1 1 3 16,-1-2-2-16,4 2-1 0,-4-1 4 0,0-1-2 15,0 2 0-15,0 0-1 0,0 0 0 16,0 0-2-16,0-2 0 0,0 3 2 0,0-1-1 15,0 0 4-15,0-2 2 0,0 2 0 0,0 0-2 16,0-2-3-16,0 3-1 0,0-1 0 16,0 0 0-16,0 0 2 0,0 2-1 0,0-1-2 15,0 1 5-15,0 0-3 0,0-1 2 0,0 1 2 16,0-1-7-16,-4 2 4 0,3 0-1 0,0 0-1 16,1 0 6-16,0 1-4 0,0 1-2 0,0 1 4 15,0-2-3-15,-2 2 1 0,2-2 3 0,0 1-1 16,0-1-3-16,0 2 1 0,0-1-1 15,0-2 0-15,0 2 0 0,0-4-1 0,0 3 0 16,0-1-2-16,0-1-1 0,0 1 2 0,0-2 1 16,0 1 0-16,0-1 2 0,0 2-2 0,0 0 2 15,0-1 0-15,0-4-1 0,0 5-2 16,0 0-1-16,0 0-1 0,0 0 0 0,0 0 0 16,0 1 1-16,0-3 1 0,0 4 2 0,0-2-1 15,0 0 0-15,0 0 1 0,0 1-1 16,0 0-1-16,0 0 1 0,0 1 0 0,0 0-2 15,-1 0 2-15,1-2-2 0,0 1 2 0,-1-1 0 16,1 0 1-16,0 0 2 0,0-2 0 0,0 1-1 16,0 1-2-16,0 0-3 0,0-2 3 15,0 1-1-15,0-1 1 0,0 2 1 0,0-3-3 16,1 1 2-16,0 1 0 0,-1-2 2 0,0 2 1 16,2-2 0-16,-2-1-2 0,0 3 1 0,0-2-2 15,1 0 0-15,0 0 0 0,-1 0-2 0,4-3 2 16,-4 3 0-16,2 1 1 0,-2-1 4 15,1 0-4-15,0 0 2 0,-1 2 1 0,2-2-2 16,-2 1 5-16,1-1-2 0,-1 0-2 0,1 1 1 16,5 0-3-16,-5-1-3 0,0 1 5 0,1-1 1 15,-1 0 0-15,0-3 3 0,1 4-3 0,3-2-2 16,-4-1 2-16,2-1-1 0,-2 2-2 16,-1-1-1-16,2 1 1 0,-2-1-3 0,1 2 5 15,2-3 0-15,1 1 1 0,-3 1 0 0,2-1 1 16,-2 1 0-16,1-1 1 0,3 1 2 15,-2 0-4-15,-2-1 1 0,0-1-4 0,1 1-4 16,-2-1 4-16,1 2 0 0,2-2 1 0,-3 0 0 16,2 2-1-16,0-2-1 0,0 1 0 15,0-1 0-15,-2 1 0 0,1 0 1 0,0-1 2 16,3 2 3-16,-2-1-4 0,-1-1-1 0,0 4-3 16,1-4-3-16,-1 0 5 0,-1 0 2 0,1 1 2 15,-1-1 4-15,2-1-6 0,2 1-3 16,-3 0 2-16,0 0-4 0,1 0 3 0,-1 0 0 15,1-1 1-15,-2 3 0 0,0-1 1 0,0-1 3 16,1 2-3-16,-1-1 0 0,3 1 2 0,-3-2 1 16,2 3 0-16,0-2 3 0,-2 1-5 0,1-1 0 15,-1 1-1-15,0-1-4 0,0 1 5 0,0-1 1 16,1 1-1-16,-1-2 1 0,0 1 0 16,0-1-3-16,2 1 1 0,-2-1 3 0,0 2-1 15,0-1-3-15,0-1 5 0,0 0-2 0,0 2-2 16,0-2 3-16,0 0-3 0,0 0-2 0,0 1 6 15,0 0-2-15,0 0 3 0,0-1 1 16,0 1-4-16,0 1 0 0,0 0 0 0,0 1-2 16,0-3 0-16,0 1 0 0,0 1-2 0,-2 0 0 15,2-1 2-15,-1 1 0 0,1-1-1 16,0 3 3-16,0-1-2 0,0 0 2 0,0 0 1 16,-1 0 1-16,1 0-3 0,0-1-1 0,-2 1-2 15,2-1-2-15,0 1 6 0,-2-2 0 0,-1 1-4 16,2-2 1-16,1 3-2 0,0 0 1 15,0 0 4-15,-2 0 1 0,2 0-4 0,0 0 1 16,-1 0 1-16,1 0-2 0,0-1 1 0,0 3 0 16,-2-1-2-16,2 2 2 0,0-1 1 0,-1-1 0 15,1 2 2-15,0-1-1 0,-1 1 0 0,1-1-1 16,-4 0 1-16,4-1 2 0,-2 2-1 0,1-1-1 16,1 0-2-16,-1 1 0 0,-1-2 0 15,1 2 1-15,1-1-1 0,-1 0 1 0,1 1-1 16,-2-1 0-16,2 1 0 0,-4-2 0 0,4 1-1 15,-1-1 0-15,1 1-2 0,-1-2 1 16,1 1 2-16,-2-1-1 0,1 0 1 0,0 0 0 16,1 0-1-16,-2 0 0 0,2 2 0 0,-2-1-1 15,2 2 0-15,-3-2 2 0,2 3-1 0,1-3 0 16,-2 3 1-16,2-1-2 0,-1 2 2 16,0-2-2-16,1 1 1 0,-2-1 0 0,2 1 2 15,-1 1 1-15,1 1 0 0,-3 0 0 0,1-2-1 16,0 2 0-16,2-3-1 0,0 1-1 15,-1-2 1-15,-2 1-2 0,2 0 3 0,1 0 0 16,-1-2-1-16,1 2 1 0,-3-1-5 0,3 0 3 16,-3 1 1-16,3-3 0 0,-1 2 0 0,1-1-1 15,0 1-1-15,0 0 0 0,-2-2 2 0,1 0-1 16,0 1 1-16,1-1 0 0,0 0 0 16,0-1-2-16,0 2 3 0,0 1-1 0,0-1-2 15,0-1 1-15,0 1-2 0,0-1 1 0,0 2 2 16,0 1-2-16,0-2 2 0,0 0-1 0,0 1 0 15,0-1-1-15,0 1 2 0,0 1-2 0,0 0 0 16,0-1 1-16,0 0 0 0,0 1 1 16,0 1 0-16,0-1-1 0,0 0-1 0,0 2-2 15,0-2 4-15,0 0-2 0,0 2 2 0,0-2 0 16,0-1-4-16,0 1 4 0,0 0-2 16,0 1 0-16,0-2 0 0,0 3-1 0,0-2-1 15,0 1 1-15,0 0 3 0,0-1-3 0,1 2 2 16,0-2-1-16,-1 2-2 0,2-1 2 0,-2-1 1 15,1 0 0-15,-1 1-1 0,0-2 1 16,3 2-3-16,-3 1 2 0,0-2 6 0,3 0-6 16,-2 0 1-16,-1 1 0 0,1-1-6 0,-1 0 5 15,2 0 1-15,-2 0 0 0,0 0-1 0,0 0 1 16,0-2-2-16,0 2 2 0,0-1 2 0,0 0-2 16,0 1-1-16,0 0-1 0,0 0 0 15,0 0 1-15,0-1 0 0,0 1 0 0,0 0-3 16,0-1 4-16,0 1 0 0,0 0 1 0,0 2 2 15,0-2-1-15,0 2-2 0,0-1-2 0,0-2 3 16,0 3-1-16,0 0 0 0,1-2 0 16,-1 1-2-16,1 1 1 0,-1-2 3 0,0 3-1 15,0-2 0-15,2 0 2 0,-2 2-4 0,0-1 0 16,0 0 2-16,0-3-1 0,0 3 1 0,0-3 3 16,0 1-4-16,0 1-1 0,0-2 2 15,0 2-2-15,0-1 1 0,0 0 0 0,0 0-1 16,0-1 2-16,0 1 1 0,0 0-2 0,-2 4-1 15,2-3-1-15,0 0 1 0,-1 1 2 16,0-2 1-16,-1 1 0 0,1 0-2 0,0 1 0 16,-2-1 0-16,0 1 0 0,2 1 2 0,1-1-1 15,-3 1-2-15,2 0 1 0,-2-1 0 0,-2 1 0 16,3 0 2-16,0-1-1 0,-1 0-1 0,2 1 1 16,-5 0 0-16,5 0-1 0,0 0 1 15,-2 2-1-15,2 0-3 0,-1 1-2 0,-3 2 4 16,4-2-2-16,1 1 2 0,-3-1 2 0,2 1-2 15,1 0 2-15,-2-3 0 0,0 1 1 0,-1-3 1 16,2 3 1-16,-2 0-4 0,2-1 2 0,-2 0 0 16,-3 0-1-16,5 0-1 0,-2 1 0 15,1 0-2-15,-2 0 2 0,0-1 1 0,4 0 2 16,-4-1 1-16,1 1-3 0,-2 1 1 0,3 0 0 16,0-2 1-16,-1 2 0 0,-2 0 0 0,2 1-2 15,2-2-2-15,-2 2 3 0,0-1 0 16,-2 0 1-16,3 1 2 0,0 0-3 0,0 2 1 15,-2 0-2-15,0-3 2 0,3 3 0 0,-2-1-2 16,2 0 1-16,-3-1-3 0,0 2 2 16,4-2 2-16,-1 0 2 0,-1-2 3 0,0 1-4 15,0 0 0-15,-2 0-2 0,3 0 1 0,0-3-2 16,1 2 0-16,-3-1-1 0,2 0-2 0,-1 1 4 16,1-1 0-16,1 0 1 0,0-3 3 15,0 4-4-15,0-3 3 0,0 1-1 0,0-1 2 16,-4 1-1-16,4-1-1 0,-1-1-2 0,1-1-3 15,0 2 4-15,-2-1-1 0,2-2-2 0,0 2-1 16,0-1 1-16,0 1 0 0,0 0 1 0,0 2 6 16,0-2-6-16,0 2-1 0,0 1 1 15,0-1-4-15,0-1 2 0,0-1 2 0,0 1-2 16,0-1 4-16,0 2 0 0,0-2-1 0,0 0 1 16,0 1-2-16,0-1-1 0,0 0-1 0,0 1 1 15,0 0 0-15,0 1 2 0,0 1-1 16,0-1 0-16,-1-1-1 0,1 0 1 0,0 1 0 15,0-1-1-15,0 1 1 0,0 0-1 0,0-1 0 16,0 1 1-16,0-1 0 0,0-2 0 0,0 3 0 16,0-2 0-16,0 0 0 0,0 2 0 15,0-3-1-15,0 0 1 0,0 1-2 0,0 0 2 16,0-1 2-16,0 2-1 0,0-1 1 0,0 1-2 16,0-1-1-16,0 1 1 0,0-1-3 15,0 0 3-15,0 0-2 0,0 2 0 0,0-3 0 16,0 4 1-16,0 0 1 0,0 0 2 0,0-1 2 15,0 3-3-15,0 1 1 0,0-1 0 0,1-1 0 16,-1 0-1-16,2-1-1 0,-1 1-1 16,-1 1-1-16,4-2 4 0,-3 1-1 0,1 0 0 15,-1-1 2-15,2 3-4 0,-3-5 2 0,1 3-2 16,0 1 0-16,-1-3 1 0,4 3-3 0,-1-2 2 16,-2 2 0-16,2-2 1 0,-3 1 1 0,1-2-1 15,2 1 0-15,-3-2-1 0,3 1 1 16,-3-2 0-16,0 0 0 0,0 2 0 0,0-4 0 15,0 2 0-15,0 0 0 0,0-2 1 0,0 1-2 16,0 0 0-16,0-2-1 0,0 1 1 0,0 1 0 16,0 1 0-16,-3-1 1 0,3 1-1 15,0 0 1-15,-3 2 1 0,2-2-1 0,1-1-1 16,-1 0-4-16,-1 1 0 0,1-2-1 0,0 2 5 16,-1 0 0-16,-2-1 0 0,3 1 1 0,1 0-4 15,-1 0 4-15,1 0 0 0,0-1 0 16,-2 0 0-16,1 1-2 0,0 0 2 0,-2-2-1 15,-1 2 2-15,3-1 0 0,-1 0-1 0,2 1 2 16,-2-1-2-16,-1 1 0 0,1 0 1 0,-3 0-1 16,4 0-3-16,-1-1 1 0,0 3 1 15,-1-3 0-15,-1 1 3 0,3 1-3 0,-1-1-1 16,1 0 0-16,0 0-2 0,-1 0 3 0,1 2 0 16,-4-2 2-16,3 1-1 0,1 0 0 0,-2 2 0 15,2-1-1-15,-3 1 0 0,0-1 0 16,3-1-1-16,-2 0 0 0,0 0 1 0,-1 1 0 15,3 0 1-15,-1-1 0 0,1 3 0 0,0-2-1 16,-1 1 0-16,1 0 1 0,0 1-4 0,-3 1 1 16,2-1 2-16,1 1-1 0,1-1 5 15,0 0 0-15,0 2-2 0,0-5 1 0,0 2-5 16,0 2 5-16,0-2-1 0,0-1-1 0,-1 1 0 16,1-2-2-16,0 1 1 0,0-1-1 0,0 0 3 15,0 1-1-15,0-1-2 0,0 1 1 16,0 1 0-16,1-2 1 0,-1-1 1 0,0 0 0 15,0 0-7-15,0-2 4 0,0 2 1 0,0-1 2 16,0 1 5-16,0-1-5 0,0-2-1 0,0 3-2 16,0-2 1-16,0 0 1 0,0 0 1 15,-1-1 0-15,-1 0-1 0,2 2 0 0,-1-2 0 16,1 0 0-16,-1 2 1 0,-1 0-3 0,-2 0 0 16,3 2 0-16,1 1 3 0,0-1 0 0,0 2-1 15,0 2 1-15,0-2-7 0,0 1 5 0,0 0 0 16,0-1-1-16,0 3 4 0,0-2-6 0,0 0 2 15,1 2 2-15,5-2-3 0,-5 2 3 16,0-1-1-16,1-1-2 0,-1-1 2 0,0 1 3 16,1-2-1-16,2 1 2 0,-3 0-2 0,-1-2-3 15,1 1 1-15,-1 0-1 0,2 0 1 16,-2-1 0-16,0-1-1 0,1 0-1 0,-1 1 1 16,0-3 0-16,0-1 1 0,0-1 1 0,0 3 0 15,0-4 0-15,0 2-1 0,0-1 0 0,0 1 0 16,0 0 0-16,0 0-1 0,0 0 0 15,0 2 1-15,0 0-2 0,0-2 3 0,0 0-2 16,0 2 0-16,0-2 3 0,0 1-3 0,0 1 1 16,0-3 0-16,0 3-3 0,0-2 1 15,0 2 1-15,0-1 0 0,0 1 1 0,0-1 0 16,0 2-1-16,0 0 0 0,1 0-1 0,-1 0 3 16,0-2 0-16,2 3 4 0,-1-3-4 0,3 1-1 15,-2 1-1-15,-1-1-3 0,2 1 3 0,-2 0 0 16,-1 0 0-16,1 0 1 0,2 2 0 15,0-2 1-15,-1-1-1 0,0 1 2 0,-1 0-3 16,0 0 1-16,1 0-1 0,3 0-3 0,-4 2 4 16,2-2-2-16,-2-2-1 0,1 5 1 0,3-3 1 15,-2 1 3-15,-2 2 2 0,2 0 1 0,-3-2-3 16,2-1-3-16,2 2 0 0,-1-1-2 16,-1 3 2-16,-1-1-1 0,0 0 1 0,-1 0-2 15,3-1 1-15,2 1 2 0,-3 0 1 0,0 0 4 16,0-2-6-16,-1 1 2 0,0-1 0 0,-1-1 0 15,4 2 0-15,-2-2-2 0,-1 0 0 16,0-2-3-16,1 3-1 0,-2-1 3 0,1 0-4 16,-1-1 3-16,0 1 1 0,0 0 1 0,1 0 1 15,-1-1 0-15,0-1 0 0,3 1-2 16,-3-1-2-16,0 1-2 0,0-3 1 0,0 1 1 16,0 0 0-16,0 0 1 0,0-1 3 0,0 2 1 15,0-1 1-15,-3 2 3 0,3 0-7 0,-1 2 1 16,1-3-1-16,-1 3-5 0,-1-1 6 15,1 0-1-15,0 0 1 0,-1 0 1 0,2 0-2 16,-4-1 1-16,3 0 0 0,0 0 0 0,1 1-1 16,-2 0 1-16,0 0 0 0,0-2-2 0,1 3-1 15,-3-3-1-15,1 1 1 0,3-1-1 0,-1 0 2 16,0 1 1-16,-1-1-2 0,1 1 0 16,-1-1 1-16,-2 2-2 0,4-3 2 0,-1 2 2 15,0-2-2-15,1 1-2 0,-3-1-1 0,2 0-3 16,-1 3 4-16,2-2 1 0,-1 1 1 0,-3-1 0 15,3 1 1-15,1 0 1 0,0 1-2 16,-2-2 3-16,1 1-2 0,-2 0-1 0,2 1 2 16,-4-2-3-16,3-1 3 0,2 0-2 0,0-1 1 15,-1 0 1-15,1-1-2 0,-1 2 3 16,1-1 0-16,-2-1-1 0,1 1-1 0,0-1-1 16,-2 0 0-16,0-1-1 0,2 0 0 0,0 2-1 15,-1-2-1-15,1 0-2 0,0 0 0 0,-5 0 2 16,5 0 1-16,-1 0-2 0,2 1-1 15,-1-1 0-15,1 1 0 0,-1 1 3 0,-1 0 2 16,1-1-2-16,0 1 1 0,1-1-3 0,-4 2 2 16,2 0-1-16,2 0 3 0,-1 0 0 0,1 0-2 15,0 1 3-15,-1-1 1 0,1 0 0 0,-2 0-2 16,2 1 0-16,-1-1-1 0,0-1 0 16,-5-1 3-16,5 2-1 0,0-1-1 0,-2-1 0 15,2 1-1-15,-1 0 0 0,-3 0 0 0,4 1 2 16,-1-1-4-16,-2 1 2 0,0-1-1 0,0-1-4 15,2-1 4-15,-3 2-3 0,0-2 0 0,4 0 3 16,-2 0-2-16,-1 1 5 0,-1-1 0 16,3-2 1-16,-2 2 2 0,2-1 1 0,-4 1 0 15,4-2 1-15,-1 2-1 0,0-1-3 0,-2-1-2 16,4 1-3-16,-1 1-2 0,0-2 0 16,0 2-3-16,-3-1-2 0,3-1-2 0,1 1-4 15,0-1-13-15,1 1-22 0,-2-2-44 0,1 0-63 16,0 1-74-16,-2-1-116 0,0 0-140 0,2 0 490 0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1:01.1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2B7915A-46E6-49EF-A796-DEEC78E58C61}" emma:medium="tactile" emma:mode="ink">
          <msink:context xmlns:msink="http://schemas.microsoft.com/ink/2010/main" type="writingRegion" rotatedBoundingBox="-634,1153 31134,-529 32081,17351 311,19033"/>
        </emma:interpretation>
      </emma:emma>
    </inkml:annotationXML>
    <inkml:traceGroup>
      <inkml:annotationXML>
        <emma:emma xmlns:emma="http://www.w3.org/2003/04/emma" version="1.0">
          <emma:interpretation id="{08255C84-6A18-4AD7-A353-426DE37010DD}" emma:medium="tactile" emma:mode="ink">
            <msink:context xmlns:msink="http://schemas.microsoft.com/ink/2010/main" type="paragraph" rotatedBoundingBox="1425,1041 13788,409 14106,6621 1742,725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631905B-DF58-4DB8-9B77-C21B2F3CA90C}" emma:medium="tactile" emma:mode="ink">
              <msink:context xmlns:msink="http://schemas.microsoft.com/ink/2010/main" type="line" rotatedBoundingBox="1425,1041 9865,609 9955,2353 1514,2785"/>
            </emma:interpretation>
          </emma:emma>
        </inkml:annotationXML>
        <inkml:traceGroup>
          <inkml:annotationXML>
            <emma:emma xmlns:emma="http://www.w3.org/2003/04/emma" version="1.0">
              <emma:interpretation id="{A4B46AD0-2CDD-44A8-B025-A2FC39C23E54}" emma:medium="tactile" emma:mode="ink">
                <msink:context xmlns:msink="http://schemas.microsoft.com/ink/2010/main" type="inkWord" rotatedBoundingBox="1425,1041 3117,954 3206,2698 1514,2785"/>
              </emma:interpretation>
              <emma:one-of disjunction-type="recognition" id="oneOf0">
                <emma:interpretation id="interp0" emma:lang="en-IN" emma:confidence="0">
                  <emma:literal>Is</emma:literal>
                </emma:interpretation>
                <emma:interpretation id="interp1" emma:lang="en-IN" emma:confidence="0">
                  <emma:literal>is</emma:literal>
                </emma:interpretation>
                <emma:interpretation id="interp2" emma:lang="en-IN" emma:confidence="0">
                  <emma:literal>s</emma:literal>
                </emma:interpretation>
                <emma:interpretation id="interp3" emma:lang="en-IN" emma:confidence="0">
                  <emma:literal>f</emma:literal>
                </emma:interpretation>
                <emma:interpretation id="interp4" emma:lang="en-IN" emma:confidence="0">
                  <emma:literal>as</emma:literal>
                </emma:interpretation>
              </emma:one-of>
            </emma:emma>
          </inkml:annotationXML>
          <inkml:trace contextRef="#ctx0" brushRef="#br0">1110 264 0 0,'0'0'0'0,"0"0"0"15,0 0 0-15,0 0 0 0,0 0 0 16,0 0 159-16,0 0-20 0,0 0-24 0,0 0-22 16,0 0-10-16,0 0 8 0,0 0 5 0,-50-130 6 15,44 114 7-15,-5 1-5 0,0-1 5 16,-1 1-8-16,-1 0-7 0,-1 0 2 0,-2 5 7 16,0 1-3-16,-4 1-16 0,4 2-19 0,-7 2-35 15,4-1-21-15,-2 5-10 0,-3 0-8 0,4 0-1 16,-4 9-4-16,-1 2-6 0,-1 1 5 0,-1 4 1 15,0 5 0-15,-1 3 8 0,-4 4-1 0,2 2 0 16,2 2 1-16,-3 3-1 0,0 0 0 16,5 0 2-16,5 1-2 0,1-3-1 0,7-2-4 15,6-1-3-15,-1-3-2 0,8-2-7 0,0-3-2 16,0-2-6-16,11-2-2 0,0-3 4 0,2 0 5 16,2-1 8-16,1-4 5 0,4 5 2 15,-1-2 3-15,5 0 3 0,-1 1 3 0,-3 1 1 16,4 1 1-16,-1 1-3 0,-3 2-1 0,3 2-1 15,-6 2 0-15,3 0-1 0,-5 3 3 0,0 1 0 16,-3 1-1-16,0 2 5 0,-1-1-2 16,-5 2 1-16,4-3 3 0,-5-3-4 0,2 0 3 15,-5-3 1-15,0-2 4 0,-2 1 7 0,0 0 11 16,-7-2 11-16,-4-2 9 0,-2 1 9 16,-7-3 5-16,2 0 3 0,-6 0 1 0,-3 0 3 15,-1-5 8-15,-5 1 8 0,-1-4 8 0,-5-2-6 16,-2-1-14-16,-5-2-16 0,3-1-15 0,2-1-8 15,-1 0 0-15,2-1-1 0,2-5-4 0,2-3 4 16,4-2-3-16,0-2-1 0,5-3 0 16,3-2-7-16,4-4-4 0,0 1-8 0,3 0-4 15,4-1 0-15,1 1-6 0,1 3 2 0,5 4-2 16,-4 3 0-16,7 5 0 0,2 2-3 0,0 4-12 16,1-2-13-16,0 2-30 0,0 0-34 0,0 0 1 15,2 5 10-15,4 4 26 0,5 3 28 16,-1 2-16-16,2 4-43 0,2 0-67 0,-1 2-74 15,2 0-63-15,0 2-68 0,1 3-109 0,-3-7-94 16,-3-3 563-16</inkml:trace>
          <inkml:trace contextRef="#ctx0" brushRef="#br0" timeOffset="417.8771">-364 1692 840 0,'0'0'310'0,"0"0"-126"0,0 0-77 0,0 0-23 16,0 0-1-16,0 0 2 0,-148 0-17 0,146 0-31 15,2 2-52-15,2-2-45 0,8 2 0 16,5 2 18-16,7-2 36 0,11 1 39 0,7-1 4 15,5-1-2-15,11-1 6 0,3 0-5 0,8 0-1 16,8-3 5-16,1-1 10 0,8 1 10 0,-1-1 5 16,7 0 1-16,-2 3-8 0,2-1-2 15,-4 2-7-15,-1 0-8 0,-5 0-7 0,-9 0-11 16,-4 3-6-16,-6 1-5 0,-8-2 3 0,-9 3-1 16,-7-2 0-16,-8 0 1 0,-8 0-5 15,-8 0 2-15,-6-2 0 0,-4 1 11 0,-3-1 11 16,0 1 12-16,0-1 5 0,0-1-5 0,0 2-6 15,0-2-10-15,-3 1-8 0,0-1-6 0,1 2-5 16,-8 1-5-16,0-1-3 0,-5 1-12 16,0 0-35-16,-2 0-45 0,-3-3-60 0,4 0-67 15,-1 0-67-15,4 0-101 0,1-1-169 0,4-2-233 16,5 0 476-16</inkml:trace>
        </inkml:traceGroup>
        <inkml:traceGroup>
          <inkml:annotationXML>
            <emma:emma xmlns:emma="http://www.w3.org/2003/04/emma" version="1.0">
              <emma:interpretation id="{47026073-9ED7-4BCF-B511-4F26AA7B5802}" emma:medium="tactile" emma:mode="ink">
                <msink:context xmlns:msink="http://schemas.microsoft.com/ink/2010/main" type="inkWord" rotatedBoundingBox="3587,1368 4912,1300 4952,2090 3628,2157"/>
              </emma:interpretation>
              <emma:one-of disjunction-type="recognition" id="oneOf1">
                <emma:interpretation id="interp5" emma:lang="en-IN" emma:confidence="0">
                  <emma:literal>+</emma:literal>
                </emma:interpretation>
                <emma:interpretation id="interp6" emma:lang="en-IN" emma:confidence="0">
                  <emma:literal>A</emma:literal>
                </emma:interpretation>
                <emma:interpretation id="interp7" emma:lang="en-IN" emma:confidence="0">
                  <emma:literal>4</emma:literal>
                </emma:interpretation>
                <emma:interpretation id="interp8" emma:lang="en-IN" emma:confidence="0">
                  <emma:literal>B</emma:literal>
                </emma:interpretation>
                <emma:interpretation id="interp9" emma:lang="en-IN" emma:confidence="0">
                  <emma:literal>5</emma:literal>
                </emma:interpretation>
              </emma:one-of>
            </emma:emma>
          </inkml:annotationXML>
          <inkml:trace contextRef="#ctx0" brushRef="#br0" timeOffset="1688.6347">1771 770 0 0,'0'0'0'15,"0"0"0"-15,0 0 0 0,0 0 0 0,0 0 164 16,0 0 113-16,0 0-23 0,0 0-39 0,-157-23-45 15,148 20-32-15,1 1-26 0,-2 1-19 16,9-1-18-16,-2 2-20 0,3 0-19 0,0 0-27 16,0-1-38-16,2 1-44 0,0 0-15 0,6 0 14 15,-1 0 33-15,7 0 48 0,2 0 22 16,5 0 2-16,3 0 4 0,3 0-2 0,3 0 2 16,6-2 5-16,3-1-1 0,1 0 11 0,1-1 6 15,1 1 3-15,5 0 5 0,0-3-3 0,1 4-5 16,0-2-4-16,-2 0-6 0,5 0-8 15,-7-1-3-15,2 1-5 0,-3 0-5 0,-3 0-1 16,0-1-5-16,-1 1-5 0,-3 0-2 0,-6 2-3 16,-1-2-3-16,-6 3 1 0,0 1-4 0,-7-1 0 15,-1 1-3-15,-3 0-3 0,0 0 0 0,-4 0-2 16,-4 0-3-16,-2 0-1 0,-2 0 1 0,3 0-1 16,-3 0 5-16,0 0 3 0,0 0 5 15,0 0 1-15,0 0 1 0,0 0 0 0,-3 0-4 16,3 0 1-16,-1 0-2 0,-2-4-38 15,1 1-4-15,-5-1-14 0,3-1-15 0,-4-1 22 0,4 2-7 16,-3-2-8-16,1 0-11 0,-1 0-12 16,2 2-27-16,0-4-24 0,1 1-27 0,0-1-52 15,3 1-45-15,0-1-53 0,1 1-54 0,0-1 282 16,0 1 86-16,0-1 0 0,0 1 0 16,0 1 0-16,0 3 0 0</inkml:trace>
          <inkml:trace contextRef="#ctx0" brushRef="#br0" timeOffset="2216.319">2588 376 0 0,'0'0'0'0,"0"0"0"0,0 0 0 0,0 0 0 16,0 0 0-16,0 0 0 0,0 0 0 0,0 0 0 15,0 0 0-15,0 0 64 0,0 0 99 0,0 0-10 16,0 0-12-16,0 0-15 0,-88-24-4 0,86 24-4 15,0 0-3-15,1 0-9 0,1 0-21 0,0 0-24 16,0 0-29-16,0 0-26 0,0 0-16 16,0 0-14-16,0 0-16 0,0 0-17 0,0 0 6 15,0 5 18-15,1 1 21 0,5 1 28 0,-1 2 9 16,2 2 3-16,2-1 4 0,5 2 2 16,2 0 2-16,1 2 5 0,2 1-1 0,4-2 5 15,1 1 0-15,-1-4-3 0,2 3-3 0,-1-4-7 16,2 2-6-16,-3-4-6 0,-6 2-3 0,4-2-4 15,-3-1-6-15,-5 2-1 0,1-4 1 16,-2 2-4-16,0-1 2 0,-5 0 0 0,1-3-2 16,-3 3 2-16,2-4 2 0,-6 2-2 0,3-1 1 15,0-2 0-15,-3 1-2 0,1 1 3 16,-1-2 1-16,-1 1-1 0,0-1 0 0,0 0-1 0,0 0 0 16,0 2 2-16,0-2 2 0,0 0 3 15,0 0 5-15,0 0-1 0,0 3 3 0,0-3-1 16,0 0-2-16,0 0 0 0,0 0-4 0,0 0 0 15,0 1 0-15,0-1-4 0,0 0 0 0,0 2-5 16,0-2-3-16,0 0-3 0,0 0-2 16,0 1-2-16,-1 1 6 0,-2 2 12 0,-2 3 6 15,-3 4 11-15,-3 2-1 0,-2 4-5 0,-6 2-2 16,-1 6-4-16,-7 3-3 0,-3 6 0 0,-6 4 2 16,-3 4-2-16,-2 4-2 0,-4 0-10 15,2 4-74-15,3 0-132 0,4-3-219 0,9-9-413 16,11-15 256-16</inkml:trace>
        </inkml:traceGroup>
        <inkml:traceGroup>
          <inkml:annotationXML>
            <emma:emma xmlns:emma="http://www.w3.org/2003/04/emma" version="1.0">
              <emma:interpretation id="{38A6E959-7950-4868-BF61-84A61C7801B6}" emma:medium="tactile" emma:mode="ink">
                <msink:context xmlns:msink="http://schemas.microsoft.com/ink/2010/main" type="inkWord" rotatedBoundingBox="6195,1021 9877,833 9935,1968 6253,2156"/>
              </emma:interpretation>
              <emma:one-of disjunction-type="recognition" id="oneOf2">
                <emma:interpretation id="interp10" emma:lang="en-IN" emma:confidence="0">
                  <emma:literal>Culture</emma:literal>
                </emma:interpretation>
                <emma:interpretation id="interp11" emma:lang="en-IN" emma:confidence="0">
                  <emma:literal>Cult-me</emma:literal>
                </emma:interpretation>
                <emma:interpretation id="interp12" emma:lang="en-IN" emma:confidence="0">
                  <emma:literal>culture</emma:literal>
                </emma:interpretation>
                <emma:interpretation id="interp13" emma:lang="en-IN" emma:confidence="0">
                  <emma:literal>Cultuse</emma:literal>
                </emma:interpretation>
                <emma:interpretation id="interp14" emma:lang="en-IN" emma:confidence="0">
                  <emma:literal>Altim</emma:literal>
                </emma:interpretation>
              </emma:one-of>
            </emma:emma>
          </inkml:annotationXML>
          <inkml:trace contextRef="#ctx0" brushRef="#br0" timeOffset="12335.1805">5021 339 0 0,'0'0'0'0,"0"0"0"0,0 0 0 16,0 0 0-16,0 0 0 0,0 0 0 0,0 0 73 16,0 0 83-16,-17-160-14 0,11 145-28 15,0 0-14-15,-1 2-8 0,-2-1 4 0,-2 1 1 16,2 1-9-16,-4 2-20 0,1-1-15 0,-1 2-13 15,0 0-11-15,-1 2 5 0,1 0-3 0,-1 1-3 16,1 0 2-16,1 2-3 0,0 2-6 16,0-1-6-16,1 3-8 0,-5 0-3 0,1 0-3 15,-2 0 0-15,-1 3 1 0,1 3-4 0,-2 3 2 16,0 2-3-16,-1 3-1 0,3 4 2 0,-7 2-2 16,2 4-1-16,-1 6 3 0,-2 3-2 0,1 5 2 15,-2 1 0-15,1 8-1 0,-1 2 1 0,1 5 2 16,1 2 2-16,-4 2 1 0,1 0 2 15,3 0-2-15,0-2 0 0,2 0 0 0,3-4-2 16,5-3-1-16,3-3-2 0,3-3-7 0,8-6-4 16,0-2-10-16,0-6-12 0,9-2-6 15,5-5 0-15,0 0-1 0,9-5 10 0,3-2 12 16,0-5 9-16,7-2 15 0,0-5 10 0,1-3 12 16,5 0 9-16,-1-9 2 0,3-2 1 15,-1-4-3-15,0-2-4 0,-1-3-1 0,0-1-2 16,-4-1-2-16,-4-2 0 0,-2 2-2 0,1-2-1 15,-4 0-1-15,0 0-3 0,-3-2-2 0,2 0 0 16,-1-1-1-16,-2 0 1 0,-2-1 3 16,0 1-3-16,-3 0 0 0,-2 3 1 0,-1 1-1 15,-2 5-2-15,-4 1 1 0,-3 5 2 0,-2 4 7 16,-1 2 14-16,-2 3 18 0,0 3 8 0,0 0-7 16,0 0-21-16,0 0-38 0,-4 3-27 0,2 5-17 15,-8 4 2-15,2 5 15 0,-5 4 15 16,-1 7 12-16,-3 0 3 0,1 4-1 0,2-1 0 15,1 0 0-15,0 1-1 0,1-3 2 0,4-2 0 16,2-1-4-16,2-6-2 0,4-2-5 0,0-2-11 16,3-6-5-16,4-1-10 0,-1-5 4 0,5-1 14 15,2-3 17-15,3 0 17 0,-1-1 11 16,5-7 1-16,0-3 1 0,5-3-6 0,-3-3-2 16,1 0-3-16,-3-3-3 0,0 2-1 0,-1 0-2 15,-4 2 0-15,-3 1 3 0,0 3 0 16,-7 1 0-16,1 5 1 0,-2 0-2 0,-4 3-2 15,0 3-5-15,0 0-9 0,0 0-16 0,0 0-20 16,0 5-3-16,0 2 5 0,0 2 12 0,0 3 24 16,-2 3 6-16,0 4 2 0,2-4-1 15,0 4-3-15,0-3-2 0,0-1-6 0,4-2-6 16,5-2-4-16,3-2-8 0,2-1-1 0,3-4 4 16,3-3 8-16,2-1 7 0,2 0 10 15,3-5 1-15,-1-6 2 0,3-3 2 0,1-2-3 0,3-3 2 16,-5-5 1-16,3 2-2 0,-2-4-2 15,1-1 1-15,-4-4 1 0,0 1 1 0,-3 1 1 16,-3-3 0-16,3-3 2 0,-9 1-2 0,1-4 1 16,-2 1-2-16,0-5 0 0,-1 1-3 0,-4-5 0 15,-2 2-2-15,1 1 1 0,-2 0 1 16,-3 2-2-16,-1 3 2 0,-1 4 0 0,0 4 0 16,0 6 6-16,0 5 5 0,-3 7 9 0,-2 5 3 15,0 2-8-15,1 5-16 0,-4 0-21 0,1 0-16 16,-2 11-7-16,-5 7 5 0,-1 5 7 15,-6 9 11-15,0 6 10 0,-2 6-1 0,-3 6 3 16,6 2 0-16,0 6-2 0,3-1 3 0,2 1 1 16,1 0-1-16,5-2 0 0,1-4-1 15,5-3-2-15,3-4 0 0,0-7-4 0,4-3-6 16,8-6-4-16,3-4-4 0,7-4-1 0,-1-5 4 16,6-4 10-16,1-3 11 0,4-5 10 0,6-4 6 15,-3 0 0-15,3-8 1 0,1-6-4 0,-2-4 3 16,1-3 0-16,-1-5-2 0,-2 0 2 15,-5-4-7-15,-3-2-3 0,-3 1 2 0,-6 0-3 16,1-2 6-16,-6-1 0 0,0-2 1 0,-2 0-1 16,-3-3-1-16,3-2-3 0,-3-1-1 0,-1-2 0 15,-1 1-3-15,1 2 1 0,0 3 0 0,-2 2-2 16,-1 3 3-16,0 4-1 0,0 3 1 16,-4 4 1-16,1 3-1 0,-1 3 1 0,0 6 0 15,0 2 6-15,0 4-5 0,0 2-5 0,-1 2-9 16,-2 0-30-16,2 0-13 0,-3 9-5 15,0 7 6-15,-5 10 23 0,-1 7 17 0,-3 6 6 16,-1 5 4-16,-2 6 0 0,2 2 2 0,-1 1-1 16,1 3 0-16,2-5 0 0,-1 4 0 0,2-4 0 15,2-3-1-15,2-4-1 0,-2-2 2 16,5-3-2-16,4-4 0 0,-2-5 3 0,2-4-9 16,0-3-14-16,0-6-53 0,3-2-93 0,4-2-123 15,0-5-200-15,-1-3-247 0,0-2 411 0</inkml:trace>
          <inkml:trace contextRef="#ctx0" brushRef="#br0" timeOffset="13407.2481">5814 802 0 0,'0'0'0'0,"0"0"0"0,0 0 0 0,0 0 0 15,0 0 0-15,0 0 0 0,0 0 0 16,158-101 0-16,-122 87 0 0,3-1 0 0,0 1 0 16,1 2 0-16,-1 2 17 0,1-1 132 0,-1 4-15 15,0 0-25-15,-3 2-20 0,-6 2-19 16,1-1-6-16,-7 4-7 0,-2 0-8 0,-3 0 1 16,-1 3-1-16,-5 3 1 0,-4 2 0 0,-1 1-4 15,-1 5-3-15,-3-1-1 0,-2 4 0 0,-2 3-2 16,0-2-3-16,-6 4-3 0,-1-1-6 15,1-1-3-15,-2 0-5 0,1-2-2 0,0 0-5 16,2-4-2-16,1-2-4 0,3-1-3 0,1-2 0 16,0-3-3-16,0 0 0 0,5-2-1 0,0-2 3 15,6 0 7-15,-4-2 8 0,3 0 6 0,4-6 2 16,1-4 0-16,5-2-4 0,-4-2-2 16,5-1-1-16,-1-3-2 0,2-1 2 0,-6-3 0 15,3 2 1-15,-3-1 1 0,-1-2 7 0,-6 2 11 16,-1 0 11-16,1 0 16 0,-6 2 6 0,0 1-1 15,1-1-6-15,-3 2-14 0,2 5-8 0,-3 3-7 16,0 2-4-16,0 2-6 0,0 4-4 16,0 0-11-16,0 1-13 0,0 0-18 0,0 0-19 15,-4 1-2-15,0 5 8 0,1 4 12 0,-2 4 19 16,-3 4 4-16,-2 3 0 0,5 1 0 16,-6 0-2-16,6 2 0 0,-2 1 1 0,4-2-1 15,-1-2 0-15,3-2-2 0,1-4-2 0,0-1 3 16,5-4-2-16,2-1-1 0,1-1 1 15,4-4 0-15,2-2 5 0,0-2 4 0,4 0 1 16,2-5 3-16,0-4 1 0,2-1-1 0,2-2-2 16,0-3 3-16,-4 0-1 0,3 0 0 0,-5-1 2 15,0-3-1-15,-3 4 1 0,-3 0 2 0,-2-2-2 16,-2 3 2-16,3 1 1 0,-4-1-2 16,0 3 0-16,-2-1 0 0,2 0-2 0,-6 4-3 15,4 1-1-15,-1 2-5 0,-2 4-2 0,-1 0-3 16,-1 1-8-16,0 0-11 0,0 0-7 0,0 1-2 15,0 5 8-15,0 3 11 0,1 4 9 0,1 4 4 16,-2 0 1-16,0 3 2 0,1 3 2 16,-1-2-3-16,3 2 2 0,-2-2-3 0,4-1 0 15,-2-4-1-15,7-1-2 0,0-1 0 0,0-3 0 16,3-2 2-16,5-1 2 0,-2-2 3 0,2-2 0 16,2-3 2-16,1 0 3 0,-1-1 1 15,4 0 2-15,-5-4 1 0,3-3 1 0,-3-2 2 16,1-3 1-16,-4 0 0 0,6-3-4 0,-6-1 0 15,4 0-4-15,-1-2 1 0,-3-3 0 16,-1 2-1-16,1-1 2 0,0 0-1 0,-3 1 3 16,-2-2-1-16,-2-1-1 0,1 1 2 0,-4 0-2 15,0 0 0-15,-5 2 0 0,0 0-2 0,1 1 0 16,-2 4 0-16,0 2-1 0,-2 3-3 16,0 3 1-16,-4 1-9 0,0 4-6 0,2 1-12 15,-6 0-10-15,1 1-7 0,-2 9 0 0,-2 3 6 16,-3 4 4-16,0 4 9 0,1 4 2 0,0 0 3 15,-1 0 2-15,3 2-1 0,5 2 2 16,-2-3 1-16,8 2 0 0,2-4 1 0,0-2-2 16,1-3-1-16,10-2 1 0,-1-3 5 0,4 0 5 15,0-4 6-15,1-2 6 0,5-2 4 0,2-2 3 16,2-1 0-16,3-3-2 0,-2 0-2 0,2 0-1 16,0-3-3-16,1-1 0 0,3-2-2 15,-2-2-1-15,0 1 0 0,-3-1 0 0,0 1 2 16,-3 0 0-16,-2-1 0 0,2-1 2 0,-6 0-1 15,1 0 4-15,-4-1 1 0,-3 0-4 0,-3 1-5 16,2 0-12-16,-8 1-28 0,2 2-44 16,-1 0-53-16,-3 0-75 0,0 3-93 0,0 0-152 15,0 1-324-15,-4 2 158 0</inkml:trace>
        </inkml:traceGroup>
      </inkml:traceGroup>
      <inkml:traceGroup>
        <inkml:annotationXML>
          <emma:emma xmlns:emma="http://www.w3.org/2003/04/emma" version="1.0">
            <emma:interpretation id="{154DFFE0-3AA1-4674-AAF6-5B29E55634C2}" emma:medium="tactile" emma:mode="ink">
              <msink:context xmlns:msink="http://schemas.microsoft.com/ink/2010/main" type="line" rotatedBoundingBox="5619,3044 9165,2127 9747,4375 6200,5292"/>
            </emma:interpretation>
          </emma:emma>
        </inkml:annotationXML>
        <inkml:traceGroup>
          <inkml:annotationXML>
            <emma:emma xmlns:emma="http://www.w3.org/2003/04/emma" version="1.0">
              <emma:interpretation id="{FDC9EAD3-7A67-4309-960C-6CE9B7B09AE2}" emma:medium="tactile" emma:mode="ink">
                <msink:context xmlns:msink="http://schemas.microsoft.com/ink/2010/main" type="inkWord" rotatedBoundingBox="5619,3044 9165,2127 9747,4375 6200,5292"/>
              </emma:interpretation>
              <emma:one-of disjunction-type="recognition" id="oneOf3">
                <emma:interpretation id="interp15" emma:lang="en-IN" emma:confidence="0">
                  <emma:literal>Lifestyle</emma:literal>
                </emma:interpretation>
                <emma:interpretation id="interp16" emma:lang="en-IN" emma:confidence="0">
                  <emma:literal>Liberty e</emma:literal>
                </emma:interpretation>
                <emma:interpretation id="interp17" emma:lang="en-IN" emma:confidence="0">
                  <emma:literal>Liberty E</emma:literal>
                </emma:interpretation>
                <emma:interpretation id="interp18" emma:lang="en-IN" emma:confidence="0">
                  <emma:literal>Liberty &amp;</emma:literal>
                </emma:interpretation>
                <emma:interpretation id="interp19" emma:lang="en-IN" emma:confidence="0">
                  <emma:literal>Lifestyle e</emma:literal>
                </emma:interpretation>
              </emma:one-of>
            </emma:emma>
          </inkml:annotationXML>
          <inkml:trace contextRef="#ctx0" brushRef="#br0" timeOffset="14694.1702">4486 1846 184 0,'0'0'260'0,"0"0"-101"16,0 0-69-16,0 0-34 0,0 0-14 0,0 0-10 15,0 0-15-15,0 0-17 0,0 0-29 0,0 0 4 16,0 0-2-16,0 0 8 0,0 0 34 0,-36 74 1 16,19-35 12-16,-5 6 9 0,-5 5 2 15,1 3 1-15,-4 4 1 0,-1-1-1 0,-4 2-1 16,4 1-4-16,-3-1-2 0,1-1-4 0,-3-1 0 16,-1-6-3-16,-2-2 0 0,1-6 1 15,1 0-2-15,2-6 1 0,3-4 0 0,2-7 5 16,6-4-1-16,1-4 3 0,7-7 9 0,4-2 5 15,7-4 27-15,2-4 19 0,2 0 9 0,1 0 2 16,0-7-42-16,0-2-38 0,0-4-27 0,0-4-19 16,2-3 11-16,1 0 12 0,0-1 4 0,3 1 2 15,-2 5-2-15,2 4-4 0,1 1-2 16,-6 6-7-16,4 1-4 0,-1 3-9 0,-1 0-8 16,1 0 0-16,1 4 2 0,2 4 11 0,1 2 8 15,0 0 7-15,3 2 4 0,2 3 4 0,3-5 3 16,4 3-3-16,5-2 5 0,1-5-3 15,5-1 1-15,1-4 4 0,5-1-3 0,3-1 4 16,3-9-1-16,2-3 0 0,4-5 0 0,-2-2 0 16,2-3 0-16,-1-3-3 0,-3-1 0 15,-5 0 2-15,-5-1 0 0,-4 1 4 0,-5 0 1 16,-3 1 3-16,-5 4 3 0,-5 2 6 0,-2-3 3 16,-4 1 3-16,-5 2-2 0,0 2-1 0,-2 4-4 15,0 1-1-15,0 6 3 0,-2 2-4 0,-3 4-1 16,2 1-10-16,-4 0-18 0,1 1-20 15,-2 7-19-15,-3 4-4 0,-1 5 9 0,0 4 12 16,-3 6 14-16,2 0 7 0,-1 3 2 0,2-3-2 16,3-1 1-16,-1-3 0 0,6 0 0 0,2-2 2 15,2-4-7-15,0-1-14 0,2-4-31 16,8-1-37-16,2-5-43 0,4-4-87 0,5-2-134 16,2-6-197-16,-3-2-243 0,-5 1 793 0</inkml:trace>
          <inkml:trace contextRef="#ctx0" brushRef="#br0" timeOffset="16145.5027">4741 2208 0 0,'0'0'213'0,"0"0"19"0,0 0-21 15,0 0-18-15,0 0-19 0,0 0-22 16,0 0-39-16,0 0-37 0,0 0-32 0,0 0-41 16,0 0-32-16,0 0-13 0,0 0 1 0,0 0 18 15,-19-113 18-15,42 97 17 0,4-5 15 16,5-1 16-16,-1-1 11 0,6-3 3 0,2-1-6 15,2-1-7-15,-3 1-9 0,0-1-7 0,-7 3 0 16,0-3-2-16,-6 7 2 0,-5-1 1 0,-1 6 1 16,-4 1 0-16,-3 4 3 0,-5 2 0 0,-2 5-1 15,-2 1 1-15,-2 3-5 0,-1 0-8 0,0 0-10 16,0 0-17-16,0 5-10 0,-1 3-2 16,-5 9 7-16,2 8 12 0,-7 9 14 0,-1 12 6 15,-2 6 3-15,-4 6-3 0,-2 4-7 0,0 6-6 16,-1 2-7-16,-4 5 1 0,3 4 1 0,-5 3 0 15,1 3 7-15,-2-1-3 0,0-1 1 16,1 0 1-16,3-1-1 0,0-3 4 0,2 0-1 16,-2-3 0-16,4-3-2 0,0-5-1 0,5-4-3 15,3-10-3-15,4-6-1 0,4-12-3 16,4-7-1-16,0-7 1 0,4-5 1 0,3-4 0 16,-3-5 5-16,5-3 9 0,-2-5 11 0,1 0 13 15,1-7 1-15,1-6-2 0,-1-5-10 0,2-4-9 16,-2-5-8-16,1-5-3 0,-4-1-2 15,-2-3-3-15,-1 1 3 0,-2-3-4 0,-1 1-2 16,0-2 0-16,-1-1-1 0,-6-1 2 0,2 0 0 16,-2 0 2-16,1 5 2 0,-2-3-2 0,-2 7 2 15,2 2-6-15,0 3 4 0,1 3 2 0,1 5-2 16,0 1 5-16,0 3-4 0,2 2 1 0,1 3-2 16,2 1-2-16,-2 3-3 0,3 0-4 15,0 0-7-15,0-1-6 0,7 0-4 0,-1-4 0 16,6-1 3-16,6-1 6 0,2-4 4 0,1 0 5 15,6-4 3-15,4 0 4 0,3-3-1 16,0 0 1-16,7-2 1 0,0 1-1 0,1-5 3 16,-1 1 0-16,2-1 2 0,-2 0-3 0,-1 1 3 15,-1 0 0-15,0 1-1 0,-10 4 3 0,0-2 0 16,-6 2 2-16,-3 1 0 0,-2 3 2 16,-6 0 4-16,-4 2 0 0,-3 3 4 0,-3 4-3 15,-2 0 4-15,0 4 1 0,-2 1-3 0,-3 0 0 16,-2 2-6-16,-1 3-8 0,-1 1-7 15,-1 0-8-15,-3 0-7 0,0 8-3 0,-2 2 0 16,-4 7 3-16,-4 2 4 0,1 5 0 0,-5 4 1 16,1 2 0-16,1 3 0 0,1 1 2 0,3 1 1 15,1 0 3-15,4 2-1 0,4-4 2 16,4-1 0-16,3-3-2 0,3-8-1 0,2-3-2 16,2-2 3-16,7-4 2 0,2-2 7 0,1-2 7 15,3-3 5-15,4-1 4 0,-1-2 1 0,4-2 0 16,3 0-2-16,1-3-2 0,1-3-4 0,-2-2-7 15,2-1-11-15,0 0-32 0,-2-3-46 0,-2 1-68 16,-2-1-90-16,2 1-63 0,-4 3-44 16,-3-1-10-16,0 0 32 0,-1 3 49 0,-2-2 281 15,-1-1 0-15,2 0 0 0,-2 0 0 0,-1-2 0 16,1-1 0-16,1-1 0 0,0-3 0 0,2 1 0 16,0-2 0-16,-2 2 0 0,2-2 0 15,-2-1 0-15,1 0 0 0,-1 0 0 0,1-3 0 16,-2 0 0-16,1 0 0 0,1 1 0 0,-2 0 0 15,0 4 0-15,-3 0 0 0,-1 5 30 16,2 2 211-16,-8 2-2 0,1 1-17 0,-3 0-26 16,0 3-26-16,0 0-23 0,-1 2-14 0,-3 0-12 15,-6 1-26-15,2 0-28 0,-1 0-28 0,-3 0-27 16,0 6-5-16,-2 2-3 0,-1 4 0 16,-2 0 1-16,0 1-3 0,2 2 2 0,1 0-3 15,4-2-1-15,4 1-6 0,1-1-5 0,5-3-4 16,0 2-5-16,3-3 3 0,3 0 1 0,5 0 6 15,2 1 8-15,2-3 1 0,3 1 7 0,0 0-1 16,-2-2 0-16,3 1 0 0,1 1-2 0,-1 0 0 16,1 1 0-16,-1 1 1 0,1-1 1 15,-5 2 1-15,-2 0 2 0,-1 1 4 0,-4 2 4 16,-2-2 9-16,-4 0 12 0,-2-1 9 0,0 1 17 16,-2-1 10-16,-9 1 1 0,-4 0-3 15,-1 3-10-15,-8-2-10 0,-3 0-8 0,-5 2-5 16,0-5-5-16,0 3-7 0,-2-2-6 0,2-4-7 15,3 0-4-15,-1-3-10 0,9 0-19 0,0-3-40 16,7-1-49-16,2 0-59 0,6-5-58 16,4-4-60-16,2 0-67 0,0-6-35 0,9-4-8 15,4-2 43-15,8-4 308 0,0-5 45 0,4-1 0 16,2-2 0-16,3-2 0 0,-2 2 0 0,1-2 0 16,-4-1 0-16,3 0 0 0,-6-1 0 15,1 0 0-15,0 0 0 0,1 0 0 0,-5 2 0 16,2 0 179-16,-4 4 32 0,0 3-25 0,-2 2-23 15,-2 4-15-15,-3 4-6 0,-1 1-9 0,-4 5-3 16,-2 5-9-16,1 2-9 0,-4 2-7 0,1 1-17 16,-1 2-20-16,0 0-24 0,0 0-26 15,0 0-26-15,0 3-14 0,0 4-3 0,0 3 5 16,0 4 14-16,0 7 8 0,0 3 11 0,2 4-2 16,2 5 3-16,-3 3 2 0,0 4-5 0,2 2 3 15,-3 2 0-15,0-1 1 0,0 0 4 16,0 0 4-16,0 0 1 0,0-3 0 0,0-2 0 15,-4 0-5-15,0-4-6 0,3-3-24 0,-1-1-67 16,0-5-98-16,-4-6-112 0,2-3-135 16,2-3-114-16,-4-4 27 0,4-4 510 0</inkml:trace>
          <inkml:trace contextRef="#ctx0" brushRef="#br0" timeOffset="17077.8556">5945 2358 0 0,'0'0'0'0,"0"0"0"0,0 0 0 15,0 0 0-15,0 0 0 0,0 0 0 0,0 0 0 16,72-164 0-16,-55 148 0 0,4 2 0 16,-5 0 45-16,3 2 88 0,0 2 17 0,-3 2 6 15,1 2-9-15,-2 3-25 0,-2 3-33 0,-1 0-31 16,-4 2-21-16,3 5-7 0,-4 5 4 0,-2 2 6 16,-2 4 8-16,-2 1 4 0,1 3 1 0,-2 2-4 15,0 1-3-15,-2-1-8 0,0-2-11 16,0-1-10-16,2-7-9 0,0 0-6 0,0-4-4 15,2-2 0-15,4-3 7 0,2-3 12 0,4-2 14 16,2 0 15-16,5-4 5 0,1-8-3 0,5-2-10 16,-2-3-9-16,2-1-7 0,-2-3-3 15,0-1-1-15,-2 2 0 0,-3-3 2 0,-5 2 4 16,1 0 4-16,-6 1 4 0,-2 1 4 0,0-1-4 16,-2 1 3-16,-3 5-4 0,-1 1 1 15,0 4 6-15,0 3 5 0,0 1 3 0,0 3-1 16,-1 2-15-16,-3 0-21 0,3 0-34 0,-4 2-16 15,4 6-4-15,-4 5 7 0,-1 5 24 0,1 4 9 16,-4 5 6-16,2 3 1 0,0 4-1 0,2 6 3 16,0 3 1-16,2 6 5 0,2 6 2 0,-1 6 4 15,-1 1 0-15,3 5 0 0,-1 1 0 16,1 5-2-16,0 2 0 0,-1 3-1 0,-2 0 3 16,0 1 0-16,-2 1 3 0,-3 0 4 15,-4 3-8-15,-3-2-4 0,-5-5-4 0,-1-7-7 16,-9-8 8-16,-2-11 3 0,-3-5 4 0,-2-1 3 15,-5-9 0-15,-1-1 1 0,0-3 3 0,-1-6 3 16,0-5 5-16,1-5 8 0,1-8 5 0,3-5 0 16,0-2-9-16,2-12-11 0,5-7-14 15,0-6-8-15,2-6-5 0,3-8-5 0,3-4-3 16,4-6-6-16,3-6-5 0,6 0-4 0,4-4-1 16,3-4 5-16,4-1 1 0,3-2 4 0,6 0 5 15,5 2-1-15,3 3 5 0,3 0 1 16,3 6 0-16,4-1 1 0,4 4 4 0,2-1 1 15,6-2 0-15,1 1 4 0,7 2-5 0,0 0 0 16,5 1 1-16,1 1-7 0,-1 2 5 16,2-2 0-16,-2 4-1 0,1 1 3 0,-2 3-1 15,0 6 0-15,-4-1 0 0,-1 3 5 0,-5 3-3 16,0 1 1-16,-1 3 2 0,0-1-4 0,-4 2 4 16,-2 2 1-16,-2 0 0 0,-6 0 0 0,-5 4-1 15,-2-1 2-15,-6 1 0 0,1-1 5 0,-4 1 1 16,-6-4 1-16,2 4 0 0,-2 1 1 15,-4-2-2-15,0 3-1 0,0 0 0 0,0 2-3 16,-2-1-1-16,-4 2-1 0,3 0 0 0,-2 2-2 16,-1 1 1-16,2 0 1 0,-1 3-2 0,0 0 4 15,0 3-5-15,-1 0 1 0,2 0-1 16,1 4-6-16,-4-1 3 0,5 2 0 0,0 1-3 16,2 0-2-16,0 0-9 0,-1 0-11 0,0 0-12 15,-2 4-7-15,2 2-4 0,-3 4 11 16,2 8 12-16,0 3 12 0,-4 8 12 0,4 4 4 15,0 4 3-15,2 7 4 0,0 2-1 0,0 2 2 16,0 0 2-16,0-1 0 0,0 2-1 0,0-2-2 16,4-2 0-16,-2-2 1 0,2-3 0 15,-2-2 0-15,0-5 0 0,2 1-3 0,0-4 1 16,-2-3-7-16,-2-2-10 0,3-5-37 0,-2-1-90 16,2-4-124-16,-2-3-152 0,-1-4-184 0,3-2-127 15,-3-1 580-15</inkml:trace>
          <inkml:trace contextRef="#ctx0" brushRef="#br0" timeOffset="17532.6283">6833 2272 0 0,'0'0'0'0,"0"0"0"0,0 0 0 16,0 0 0-16,0 0 14 0,0 0 92 0,0 0-20 15,0 0-14-15,0 0-2 0,0 0 5 0,0 0 10 16,0 0 12-16,171-116 2 0,-149 102-3 15,-1-2-7-15,3 1-6 0,-4-1-6 0,1 0-4 16,-3-1 0-16,1 3-4 0,-4-2 3 0,-2 3 0 16,-1-1 3-16,-1 2 2 0,-6 0-2 15,4 1-3-15,-5 1-4 0,-4 2-7 0,1-1-8 16,-1 0-3-16,0 3-8 0,-1 0-7 0,-6 0-5 16,0 3-12-16,-5 0-12 0,1 1-9 0,-2 2-15 15,-2 0-7-15,0 0-1 0,-5 8 3 0,0 1 3 16,-3 3 4-16,1 4 4 0,-1 3-2 15,-1 4 2-15,-2 1 2 0,3 2 3 0,3 3 3 16,0 0 2-16,5-1-1 0,3-1 1 0,8-4 2 16,0-2 0-16,4-3 6 0,3-1 4 0,6-4 7 15,5-3 9-15,5-1 5 0,2-4 6 0,5-1 0 16,0-4-1-16,5 0-4 0,-1-3-3 16,5-3-5-16,-5-1-2 0,7-1-1 0,-4 2 2 15,1-4 2-15,-4 3-2 0,0-1-2 0,-5 1-2 16,-4 1-4-16,-3 0 2 0,-3 0 1 0,-3 1 2 15,-5 0 1-15,1 0-6 0,-3 0-7 16,-3 1-13-16,-1 1-23 0,-1 0-30 0,0 2-44 16,0-1-54-16,0 1-70 0,-1 1-100 0,-1 0-152 15,0 0-198-15,-1 0 305 0</inkml:trace>
        </inkml:traceGroup>
      </inkml:traceGroup>
      <inkml:traceGroup>
        <inkml:annotationXML>
          <emma:emma xmlns:emma="http://www.w3.org/2003/04/emma" version="1.0">
            <emma:interpretation id="{7F8D3F78-53E7-4511-A345-01120259D8C6}" emma:medium="tactile" emma:mode="ink">
              <msink:context xmlns:msink="http://schemas.microsoft.com/ink/2010/main" type="line" rotatedBoundingBox="5587,4182 14038,4164 14044,6826 5592,6843"/>
            </emma:interpretation>
          </emma:emma>
        </inkml:annotationXML>
        <inkml:traceGroup>
          <inkml:annotationXML>
            <emma:emma xmlns:emma="http://www.w3.org/2003/04/emma" version="1.0">
              <emma:interpretation id="{F02DA7F5-3A19-4926-9735-07078F73C91C}" emma:medium="tactile" emma:mode="ink">
                <msink:context xmlns:msink="http://schemas.microsoft.com/ink/2010/main" type="inkWord" rotatedBoundingBox="5587,4475 8734,4468 8738,6411 5591,6418"/>
              </emma:interpretation>
              <emma:one-of disjunction-type="recognition" id="oneOf4">
                <emma:interpretation id="interp20" emma:lang="en-IN" emma:confidence="0">
                  <emma:literal>class,</emma:literal>
                </emma:interpretation>
                <emma:interpretation id="interp21" emma:lang="en-IN" emma:confidence="0">
                  <emma:literal>class)</emma:literal>
                </emma:interpretation>
                <emma:interpretation id="interp22" emma:lang="en-IN" emma:confidence="0">
                  <emma:literal>class</emma:literal>
                </emma:interpretation>
                <emma:interpretation id="interp23" emma:lang="en-IN" emma:confidence="0">
                  <emma:literal>class/</emma:literal>
                </emma:interpretation>
                <emma:interpretation id="interp24" emma:lang="en-IN" emma:confidence="0">
                  <emma:literal>class;</emma:literal>
                </emma:interpretation>
              </emma:one-of>
            </emma:emma>
          </inkml:annotationXML>
          <inkml:trace contextRef="#ctx0" brushRef="#br0" timeOffset="29315.5706">3588 4426 0 0,'0'0'0'0,"0"0"168"16,0 0-83-16,0 0-20 0,0 0 6 0,0 0 20 15,0 0 15-15,0 0 5 0,0 0-11 0,0 0-18 16,0 0-16-16,0 0-11 0,0 0-8 16,0 0-5-16,-8-11 1 0,8 11 4 0,0 0 1 15,-3 2-2-15,3-2-7 0,0 1-15 0,0 1-13 16,-1 1-16-16,1 0-5 0,-2 1 1 0,1 5 4 15,0 0 8-15,-2 2 1 0,2-1-3 16,1 2-1-16,0-2 1 0,0 1-1 0,0-1 1 16,0 2-2-16,1-4 0 0,3 0 0 0,-1-2 1 15,1 1 2-15,3-1 0 0,-3-4 0 0,4 3 3 16,-3-2 1-16,2 0 5 0,-1-1 4 16,4-1 3-16,-4-1 7 0,4 0 8 0,1 0 11 15,-1-5 8-15,4-2 7 0,-1-3 1 0,3-3-6 16,2-2-5-16,2-4-10 0,1 0-8 0,1-2-6 15,3-3-7-15,-1-1-3 0,0-2-1 16,1-1-1-16,0-4-1 0,2 0-1 0,2-2 0 0,-2 3 0 16,0-2 0-16,1 3 0 0,-1-4-3 15,1 2 1-15,2-2 3 0,0 0 0 0,0 3 5 16,1 1-2-16,1 2-4 0,-1 4-4 0,0 1-1 16,-1 4-3-16,-3 4 1 0,-1 2-1 15,-6 3-2-15,-4 3-1 0,-1 2-2 0,-1 4 0 16,-4-1-3-16,2 2-3 0,-5 0-1 0,1 3-2 15,2 0 2-15,-3 2 3 0,0 2 2 16,0-1 1-16,-3-2 2 0,1 2 1 0,0-3 0 16,-2 0 3-16,0 0-3 0,-2-2 0 0,-1 1-1 15,0-1 1-15,0 1 6 0,0-2 5 0,0 0 6 16,0 0 4-16,0 0 3 0,0 0 4 16,0 0 7-16,0 0 5 0,0 0 1 0,0 0 0 15,-1 0-11-15,-3 0-13 0,-3 0-8 0,0 0-15 16,-2 0-1-16,-3 0-6 0,0 0 2 0,-3 1 0 15,-1 2 2-15,-2-1 0 0,-2 3-5 0,0 3 0 16,-3-1 0-16,-3 5-1 0,-3 0 4 0,-1 5 0 16,0 0 1-16,-2 4 3 0,0 0-2 15,2 2-1-15,1 2-1 0,1 2 1 0,-2 1-3 16,5 2 0-16,0 0 0 0,3 1 3 0,2 4-1 16,1-1 1-16,3 1-1 0,2 0-8 15,2 0 3-15,4-5-2 0,0-1-3 0,4-2 4 16,3-2-6-16,1-1-7 0,0-2-4 0,8-4-2 15,0-4 3-15,3 0 11 0,2-1 6 0,0-2 4 16,2-2 10-16,3-2 1 0,-1-2 5 16,0-2 4-16,4-3-1 0,-1 0 0 0,1 0 2 15,3-4 2-15,2-4-1 0,2-3 1 0,1-1-2 16,4 0-3-16,0-3 2 0,2 1-3 16,-2-1-2-16,1-4-4 0,-2 3-9 0,-1-4-13 15,-4 3-24-15,-2-4-39 0,-2 1-39 0,1 0-39 16,-4-3-31-16,0 0-21 0,2 1-13 0,-3-2-5 15,1 2 17-15,-1-1 35 0,2 4 42 16,-1-2 140-16,0 0 0 0,0 0 0 0,0 1 0 0,-3-3 0 16,-1 2 0-16,0-2 0 0,-3 1 0 0,-2 0 0 15,2 0 0-15,2-1 0 0,-2-1 0 16,1 2 0-16,-1-2 0 0,-2 2 0 0,1-1 0 16,-1 1 0-16,1 2 0 0,-5-2 0 0,-1 5 0 15,-2-2 0-15,2 3 0 0,-2 1 0 16,-4 1 0-16,1 3 0 0,-1-1 0 0,0 1 0 15,0 2 0-15,0-1 67 0,-1 4 44 0,-2 0 7 16,0 0 3-16,-1 2 3 0,3 0-3 0,-2 3-20 16,1-1-15-16,-2 2-22 0,0 0-18 15,1 0-5-15,-3 0-6 0,0 3-9 0,0 1-10 16,-2 4-9-16,2 4-8 0,-5 3-1 0,2 5 3 16,-4 3-2-16,1 4 4 0,3 4 2 15,-3 2-2-15,1 2 3 0,2 2 2 0,-2 2 3 16,4 1 5-16,-1 2-1 0,2 0-3 0,-1-2 0 15,2 1-4-15,-2-3 0 0,2-2-1 16,-1 0-2-16,3-4-3 0,2 0-2 0,1-5 3 0,0-3-4 16,0-2 1-16,0-5 0 0,0-4-9 15,0-1-10-15,1-1-14 0,1-4-34 0,-1 1-39 16,2-4-62-16,-2 0-75 0,1-2-63 0,-2 1 53 16,1-3 253-16,-1 1 0 0</inkml:trace>
          <inkml:trace contextRef="#ctx0" brushRef="#br0" timeOffset="29955.5458">5181 4182 0 0,'0'0'0'0,"0"0"0"16,0 0 0-16,0 0 0 0,0 0 98 0,0 0 82 16,0 0-6-16,0 0-17 0,0 0-19 0,0 0-17 15,0 0-8-15,0 0 4 0,0 0-5 0,0 0-14 16,-7-115-20-16,0 115-29 0,1 0-20 15,-1 0-16-15,0 0-6 0,-3 3-8 0,2 4-7 16,-5 0 0-16,4 4 0 0,-4-1 2 0,1 1 1 16,-2 5-3-16,1-1-3 0,-1 2-3 0,1 1 0 15,1 6 3-15,-2-3 0 0,2 4 1 16,2-1 0-16,2 2 0 0,-2-1 1 0,5-2-1 16,-2-2-3-16,3-2-2 0,3-3-6 0,1-2-7 15,0-4-6-15,0-2-3 0,5-1 3 16,-2-2 11-16,4-2 13 0,-2-2 17 0,3-1 15 15,-1 0 14-15,2 0 12 0,0-4 9 0,2-2 6 16,-1-2-2-16,0-2-2 0,2-1-7 0,-2-1-9 16,0 1-5-16,0-1 0 0,1-2 1 15,-5 2 7-15,1 0 7 0,-2 0 1 0,-1 1 1 16,0-2-5-16,-1 2-9 0,2 1-8 0,-1 3-5 16,-4-1-8-16,3 2-4 0,-2 3-7 0,2 0-8 15,-3 2-2-15,2 1-4 0,-2 0-3 0,0 0-7 16,0 0-13-16,0 1-19 0,0 4-2 0,0-1 8 15,0 5 15-15,0 0 22 0,1 4 5 16,0 2 1-16,2-1 1 0,-3 1 0 0,0-1 1 16,0-1-4-16,1-1-2 0,1-3-3 0,-1 1-5 15,2-2-9-15,-3-1-23 0,1-1-36 16,0 0-52-16,1 0-45 0,0-1-57 0,-2-1-56 16,2-1-56-16,0 0-47 0,2-3 234 0,2 0 157 15,-4 0 0-15,2 0 0 0</inkml:trace>
          <inkml:trace contextRef="#ctx0" brushRef="#br0" timeOffset="30967.1581">5476 4176 0 0,'0'0'0'16,"0"0"0"-16,0 0 0 0,0 0 0 0,0 0 0 15,0 0 0-15,0 0 0 0,0 0 0 0,0 0 0 16,0 0 0-16,0 0 141 0,0 0 16 15,0 0-2-15,0 0 1 0,88-145-1 0,-88 143 5 16,0 1-6-16,0-1-17 0,0 2-11 0,0 0-16 16,-1 0-17-16,-3 0-20 0,0 0-22 0,-1 0-27 15,-2 2-17-15,-3 1 0 0,2 3-6 0,-1 3 0 16,-2 0 6-16,2 3-4 0,0 1-1 16,-1-1 0-16,1 2-2 0,3 0-5 0,1-1-5 15,1-1-5-15,1 0-5 0,3 1 2 0,0-2-1 16,0-1 3-16,0-1-1 0,0 0-1 0,2-2-3 15,3-1 0-15,0-1 6 0,1 0 2 16,2-1 9-16,0 1 3 0,1-2-1 0,2 0 5 16,-3 0-1-16,3-1 0 0,-3 0 1 0,0-1-4 15,0 2-1-15,1-1 0 0,-3 1-1 16,0 0-1-16,-2 0-2 0,0 1 1 0,-1 1-2 16,1 1 5-16,-4 0 3 0,0 2 7 0,0 1 5 15,0 3 10-15,0-1 10 0,-5 1 5 16,-3 0 9-16,0 0-6 0,-4 2-6 0,-1 0-4 15,0-3-12-15,0 1 0 0,-1 1-5 0,1-5-4 16,1 2-1-16,2-2-3 0,0 1-2 0,3-3-2 16,0-1 0-16,3-3-3 0,2 1-1 0,0-3-4 15,2 1 1-15,0-1-5 0,0 0-7 0,0 0-4 16,0 0-12-16,0 0 0 0,2-3 0 0,0 0 2 16,1 1 15-16,1-4 5 0,4 0 8 15,-3 0 3-15,5 0-5 0,-2-2-1 0,0 2-1 16,4-3 3-16,0 0-2 0,0 0 5 0,3 0 0 15,0-3 1-15,2-1 2 0,2-2 0 16,-3 0 0-16,4-3 2 0,-1-1 1 0,2 1 1 16,-1 0-2-16,3 0 2 0,-3 0 1 0,0-2 8 15,0 3 9-15,0-3 4 0,2 3 3 0,-2-1-2 16,2 0-5-16,-4-1-3 0,4 4 1 16,-6-1-4-16,1-2 0 0,-2 5-2 0,-3 1-3 15,-3 2 2-15,2 2 1 0,-4 1 4 0,-2 2 2 16,-3 2 6-16,-1 0 3 0,-1 3 3 15,0-1 7-15,0 1 0 0,0 0 6 0,0 0-11 16,-3 0-13-16,-2 0-20 0,-2 0-18 0,-1 1-4 16,-1 0-4-16,-1 3 6 0,0 0 2 0,-2 1 4 15,1 2 2-15,-3 3-2 0,2-1-1 16,0 5 0-16,3-1-1 0,-2 1-2 0,4 0-2 16,2 0 0-16,2 1-1 0,2-1 2 0,-2-2-2 15,3 0-3-15,0-1-2 0,3-2-2 0,1 2 2 16,3-2 5-16,0 0 3 0,3-1 2 0,-3 0 4 15,1 0 2-15,1-1 1 0,-1-1 5 0,-1 1 0 16,1-1 0-16,-1 0-1 0,1 2 1 16,-3 1-1-16,2 0 1 0,0 1 1 0,-2 0 0 15,2 2 2-15,-6-1 2 0,3 0 7 0,-3-1 4 16,-1-1 3-16,0 2 4 0,0-2 5 16,-1 0 6-16,-4 0 10 0,-5 1 7 0,2 0 6 15,-1 1 0-15,-4-1-3 0,-2 1-6 0,-3-1-6 16,0 1-8-16,3-1-9 0,-3-1-6 0,4 0-6 15,-1 0-6-15,3-2-1 0,0-1-1 16,2 0-1-16,0-2 2 0,2 0-1 0,1 1 2 16,0-4-1-16,2 1-1 0,4-2-5 0,-3 0-21 15,1 0-30-15,-1-2-30 0,2-4-25 16,1-1-22-16,-3 0-16 0,3-3-22 0,-2 1-28 16,2 0-16-16,1 0-10 0,0 0-1 0,0 2-3 15,0-1-37-15,0 1-63 0,0 1 269 0,0 1 56 16,0 2 0-16</inkml:trace>
          <inkml:trace contextRef="#ctx0" brushRef="#br0" timeOffset="31469.5265">5437 4150 0 0,'0'0'0'0,"0"0"0"0,0 0 0 15,0 0 0-15,0 0 0 0,0 0 0 0,0 0 101 16,0 0 80-16,0 0-3 0,0 0-6 0,0 0-8 15,0 0-15-15,0 0-22 0,0 0-36 0,41-46-40 16,-43 53-6-16,-6 2-9 0,0 4 10 0,-7 7 18 16,-4 4-7-16,-1 2-1 0,-5 6-4 15,-2 0-6-15,-3 3-3 0,-2 0 0 0,1 2-4 16,-2-3-5-16,2 0-5 0,-1 0-4 0,2-2-7 16,3 3-4-16,1-4-4 0,-1-1-5 15,3-2 4-15,4-4-1 0,2-4-2 0,3-1 1 16,3-3-3-16,3-4 0 0,2-3 0 0,2-2 3 15,-1-2-2-15,5-3 3 0,1-2 3 0,0 0 2 16,0 0 8-16,0 0 6 0,0 0 2 16,0-2-3-16,1 1-2 0,2-3-6 0,-2 3-7 15,-1 1-3-15,2-2-16 0,-2-1-13 0,1 0-35 16,3-3-14-16,-2 0-7 0,3-1-18 0,0-1-2 16,2 3-31-16,0-1-36 0,-3 0-22 15,2 0-26-15,1 0-39 0,2 1-63 0,1-1-88 16,-3 3 357-16,-1-1 45 0</inkml:trace>
          <inkml:trace contextRef="#ctx0" brushRef="#br0" timeOffset="31566.4742">5083 4650 0 0,'0'0'0'0,"0"0"543"16,0 0-105-16,0 0-137 0,0 0-96 0,0 0-62 15,0 0-37-15,0 0-29 0,0 0-21 16,0 0-6-16,0 0 15 0,0 0-13 0,0 0-128 16,0 0-323-16,-26 62-1002 0</inkml:trace>
          <inkml:trace contextRef="#ctx0" brushRef="#br0" timeOffset="120037.6235">6697 3518 366 0,'0'0'184'0,"0"0"-110"0,0 0-44 15,0 0-48-15,0 0-33 0,0 0-5 16,0 0 7-16,0 0 11 0,0 0 10 0,0 0 2 16,0 0-1-16,0 0 10 0,6-18 8 0,-6 22 7 15,1 1 2-15,2 4-1 0,-1 0 4 0,2 4 4 16,-4 4 6-16,0 2 5 0,0 5 3 15,-2 8 3-15,-6 4 1 0,-3 10 6 0,-2 6 3 16,-5 7 16-16,-5 8 14 0,-2 7-1 0,-3 3-3 16,-2 4-13-16,-3 3-16 0,3 2-3 15,-2 1-4-15,0-3-3 0,4-3-1 0,-3-1-1 0,1-4-2 16,2-1 2-16,1-5-4 0,3-3-4 0,1-2 0 16,2-4-3-16,5-5 5 0,-3-2-1 15,0-4 2-15,6-6-1 0,-1-5 0 0,1-5 0 16,1-7 0-16,3-3 1 0,3-6-3 15,-2-2 0-15,4-3 2 0,0-2 4 0,1-4-1 16,-1-1-3-16,2-3-12 0,0-1-22 0,0-2-31 16,2 0-34-16,-2 0-39 0,2 0-75 0,0-3-115 15,0-4-89-15,0 1 404 0,0 2 0 0</inkml:trace>
        </inkml:traceGroup>
        <inkml:traceGroup>
          <inkml:annotationXML>
            <emma:emma xmlns:emma="http://www.w3.org/2003/04/emma" version="1.0">
              <emma:interpretation id="{41AF1E1B-1D81-4CB8-8F34-29667DFED192}" emma:medium="tactile" emma:mode="ink">
                <msink:context xmlns:msink="http://schemas.microsoft.com/ink/2010/main" type="inkWord" rotatedBoundingBox="9078,4174 14038,4164 14044,6826 9083,6836"/>
              </emma:interpretation>
              <emma:one-of disjunction-type="recognition" id="oneOf5">
                <emma:interpretation id="interp25" emma:lang="en-IN" emma:confidence="0">
                  <emma:literal>Psychic</emma:literal>
                </emma:interpretation>
                <emma:interpretation id="interp26" emma:lang="en-IN" emma:confidence="0">
                  <emma:literal>Ps 4 chic</emma:literal>
                </emma:interpretation>
                <emma:interpretation id="interp27" emma:lang="en-IN" emma:confidence="0">
                  <emma:literal>Ps ychic</emma:literal>
                </emma:interpretation>
                <emma:interpretation id="interp28" emma:lang="en-IN" emma:confidence="0">
                  <emma:literal>Ps yehic</emma:literal>
                </emma:interpretation>
                <emma:interpretation id="interp29" emma:lang="en-IN" emma:confidence="0">
                  <emma:literal>Psychics</emma:literal>
                </emma:interpretation>
              </emma:one-of>
            </emma:emma>
          </inkml:annotationXML>
          <inkml:trace contextRef="#ctx0" brushRef="#br0" timeOffset="120671.6177">7180 4250 441 0,'0'0'270'16,"0"0"-210"-16,0 0-78 0,0 0-36 0,0 0 8 15,0 0 35-15,0 0 31 0,0 0 16 16,0 0 4-16,-27 186-6 0,22-146-3 0,-3-1-10 16,4 0-5-16,-4 2-1 0,5-4-8 0,-1 0-5 15,-1-4-2-15,2-5-9 0,2-2-6 0,1-7-8 16,0-4-5-16,0-5 1 0,-2-3 11 16,2-3 18-16,-1-2 26 0,1-2 33 0,-3 0 12 15,-1 0-2-15,2-3-16 0,-1-5-24 0,-5-1-11 16,4-5-3-16,-2-1 1 0,0-6-1 0,3-5 1 15,-2-2 1-15,1-5 2 0,2-1-1 16,2-2-1-16,0-4 1 0,0 0-2 0,0-3 1 16,0-5-12-16,0-2-6 0,6-5-5 0,0-3-7 15,6-3 8-15,-2-2-2 0,2 1 4 0,-1-2 3 16,3 0 1-16,0 0 1 0,-1-1 0 16,2 1 3-16,2 1-7 0,-1 5 0 0,6 6-4 15,-5 2-8-15,5 7 6 0,-5 3-2 0,6 3 4 16,-6 2 6-16,6 2 6 0,-5 3 7 0,4 4 7 15,-4 5 8-15,3 3-3 0,-3 4-6 0,-1 4-9 16,1 3-11-16,-2 4-10 0,-3 3-11 0,1 0-10 16,0 4-6-16,0 7 5 0,0 6 5 15,0 4 11-15,-2 6 8 0,-1 6 9 0,-1 6 6 16,-7 2 4-16,-3 4 2 0,0 5-6 0,-8 0-1 16,-4 2-5-16,-5 3-2 0,-1 1-1 15,-5-2 0-15,2-1 0 0,-3 2 2 0,-4-5 1 16,1 1 0-16,-3-3 0 0,1-2 2 0,-1-2-1 15,-3-1 1-15,2-5 1 0,0-2-6 16,3-3-7-16,2-3-14 0,5-3-11 0,0-6-12 16,6-4-11-16,1-3-25 0,6-3-44 0,0-4-52 15,3-1-91-15,2-2-150 0,3-3 352 0,0-1 66 16,0 0 0-16</inkml:trace>
          <inkml:trace contextRef="#ctx0" brushRef="#br0" timeOffset="121200.5229">7820 4112 0 0,'0'0'0'0,"0"0"0"0,0 0 0 16,0 0 0-16,0 0 0 0,0 0 0 0,0 0 0 15,0 0 84-15,0 0-3 0,0 0 0 16,0 0 1-16,0 0 7 0,0 0-2 0,0 0-16 15,126-91-24-15,-129 91-29 0,-2 3-24 0,-8 2-16 16,-4 2-2-16,-2 3 3 0,-6 1 9 16,-2 2 4-16,0 3 5 0,-1 0 2 0,1 2 1 15,0-2 1-15,2 1 0 0,1 0 0 0,1-3-2 16,6-1 0-16,3 2-3 0,2-6-6 16,5 0-9-16,2 0-9 0,4-1-12 0,1-1-5 15,0-1 1-15,0 1 6 0,9 2 17 0,-2-1 11 16,5 2 10-16,1-3 0 0,2-1 1 0,4 3-5 15,-2-3 2-15,-2-1 7 0,5 3 12 16,-3-1 16-16,0 1 6 0,4 1 0 0,-5-2-7 16,3 2-10-16,-2 0 0 0,-3 2-3 0,-1-1-3 15,-1-1-1-15,-5 0-4 0,2 1-5 0,-5-1-1 16,4-1 1-16,-6 1 3 0,-1 0 8 0,-1 1 11 16,0 0 12-16,0 1 12 0,-3-1 6 15,-6 1 11-15,0 0 5 0,-8-2-1 0,1 2-1 16,-1-1-10-16,-6-1-10 0,-2 1-11 0,-1-1-8 15,2-2-7-15,3 1-6 0,-2-1-3 0,-1 0-2 16,8-3-1-16,0-2-3 0,3 0-4 0,3-2-4 16,0 0-12-16,6 0-14 0,-1 0-19 15,1 0-26-15,1-4-33 0,2-2-44 0,0-2-70 16,1-1-57-16,0-3-45 0,2 0 149 0,9 0 168 16,1 0 0-16,3-1 0 0,-3 5 0 15,-5 2 0-15</inkml:trace>
          <inkml:trace contextRef="#ctx0" brushRef="#br0" timeOffset="122459.764">8932 4092 0 0,'0'0'0'0,"0"0"0"15,0 0 0-15,0 0 0 0,0 0 0 0,0 0 0 16,0 0 0-16,0 0 0 0,0 0 0 16,0 0 0-16,0 0 27 0,0 0 47 0,0 0 4 15,0 0 6-15,-9-37 1 0,9 37-14 0,0 0-22 16,0 0-28-16,-3 0-25 0,3 0-21 15,-2 2-10-15,-1 5 3 0,-8 7 11 0,1 6 22 16,-7 6 21-16,0 9 22 0,-7 8 17 0,-3 7 12 16,-6 8 11-16,3 4 3 0,-1 2 2 0,-4 5-2 15,-1 4-13-15,1 5-7 0,-4 5-9 16,-6 4-14-16,2 0-3 0,0 1-9 0,-3-5-6 16,5-1-2-16,-1-2-2 0,-3-3-5 0,-1-1 1 15,5-5-3-15,-1-6-1 0,3-5 1 0,4-5-7 16,7-10 1-16,3-4-1 0,3-7-2 15,2-4-1-15,4-7 1 0,3-5-1 0,2-6 3 16,3-4 3-16,5-5 6 0,3-1 9 0,-1-2 3 16,1 0 1-16,0 0-12 0,0 0-19 15,0 0-18-15,0 0-22 0,0 0-48 0,0-5-13 0,4-4-23 16,4-2-20-16,3-2 14 0,-3 0-12 16,4-2-19-16,1 1-27 0,3 2-46 0,2-4 44 15,-2 1 191-15,-3 2 0 0,-2 5 0 0</inkml:trace>
          <inkml:trace contextRef="#ctx0" brushRef="#br0" timeOffset="121774.0932">8570 4178 0 0,'0'0'0'0,"0"0"0"0,0 0 0 16,0 0 0-16,0 0 0 0,0 0 0 15,0 0 0-15,0 0 8 0,0 0 31 0,0 0 6 16,0 0-5-16,0 0-6 0,0 0-4 0,0 0-4 16,18 95-3-16,-10-81-1 0,-3 0 1 15,3-2 3-15,-1-3 6 0,4-2 1 0,-2-1 3 16,-1-4 6-16,3 0-5 0,1-2 3 0,-3 0 2 16,-2 0 1-16,4-3 3 0,-3-3 3 0,-1 1-3 15,3-4-7-15,0 0-4 0,-2-2-7 16,1 2-4-16,0-3 1 0,-3 1-3 0,3 1 0 15,-3 0-5-15,4 1-4 0,0 0-6 0,-5-1-4 16,4 3-2-16,-3 0-2 0,3 1 3 16,-5 1-3-16,3 1 1 0,-4 1 3 0,-1 0-5 15,5 0-1-15,-4 2-2 0,-2 0-5 0,0-1 1 16,1 2 0-16,-2 0 1 0,0 0 0 0,2 0 2 16,-2 0 2-16,0 0 1 0,0 0-1 0,0 0 0 15,0 0-4-15,0 0-3 0,0 0 3 0,0 0-9 16,0 0-3-16,0 0-1 0,0 0-9 15,0 0 2-15,0 0-4 0,0 0 6 0,0 0 11 16,3 0 7-16,-2 0 9 0,1 2 1 0,-2-1 3 16,1 0-2-16,-1-1 0 0,1 0-1 0,-1 1-2 15,0-1 5-15,0 0 2 0,0 0 4 16,0 0 3-16,0 0 6 0,0 0 2 0,0 0 1 16,0 0 4-16,0 0-4 0,0 0 1 0,0 0-2 15,0 0-5-15,0 0-2 0,0 0-6 16,0 0-4-16,0 0-4 0,0 0-3 0,0 0-4 15,0 0-7-15,0 0-10 0,0 0-19 0,0 0-30 16,0 0-57-16,0 0-55 0,2 0-103 0,-1 0 82 16,4 0 205-16,-3 0 0 0,-2 0 0 0</inkml:trace>
          <inkml:trace contextRef="#ctx0" brushRef="#br0" timeOffset="122845.667">9446 4257 0 0,'0'0'0'16,"0"0"0"-16,0 0 0 0,0 0 0 0,0 0 0 15,0 0 0-15,0 0 0 0,105-152 0 0,-95 139 0 16,0-1 0-16,-5 2 0 0,-2 3 0 0,2 0 0 16,-4 3 0-16,-1 0 0 0,0 1 0 15,0 2 32-15,-6-1 2 0,-1 3-23 0,-4-1-13 16,-1 2 3-16,-4 0 12 0,-4 3 19 0,1 6 19 15,-5 1 12-15,-1 5 1 0,-3 4-1 0,-1 3-8 16,-3 3-12-16,3 4-11 0,1 2-12 16,-1 3-6-16,3 2-4 0,0 1-3 0,2 2-1 15,1-3-2-15,7-2 1 0,3-4-3 0,3-3 0 16,6-2-5-16,4-2-5 0,0-4-5 16,10-3-2-16,4-7-3 0,2-1-3 0,10-6-11 15,1-2-42-15,6 0-60 0,-1-8-90 0,7-3 204 16,-11 3 20-16,-5 1 0 0</inkml:trace>
          <inkml:trace contextRef="#ctx0" brushRef="#br0" timeOffset="123536.9921">10000 3923 0 0,'0'0'0'0,"0"0"0"16,0 0 0-16,0 0 0 0,124-177 0 0,-105 151 0 15,1 2 0-15,-5 2 0 0,-3 7 0 0,-5 0 0 16,2 6 0-16,-6 2 0 0,0 1 0 0,-3 3 0 15,1 3 0-15,-1 0 0 0,0 0 0 0,0 0 0 16,0 9 0-16,-4 1 0 0,-5 8 0 16,1 4 0-16,-7 6 0 0,-4 5 0 0,2 4 0 15,-6 5 0-15,-1 2 0 0,4 5 0 0,-5 0 0 16,1 2 0-16,0-1 0 0,3 1 0 0,-3-1 0 16,1-3 0-16,-1-2 0 0,5-1 0 15,-4-6 0-15,6-3 0 0,-2-6 0 0,5-5 0 16,5-4 0-16,0-4 0 0,-1-5 0 0,9-3 0 15,-2-3 0-15,2-4 0 0,1 1 0 16,0-2 0-16,0 0 0 0,0 0 0 0,1-5 0 16,3-1 46-16,6-5-17 0,0-3-12 0,-2-1-3 15,4-1-4-15,2-2 3 0,3 2-5 0,-2-4-5 16,1 2-1-16,-1-1-4 0,0-2 0 16,3 3-4-16,0 0-3 0,-2 1-2 0,4 3-3 15,-1 2 0-15,2 1-2 0,-3 2-1 0,3 3-7 16,-3 2-1-16,-4 2 23 0,2 2 2 0,-2 0 0 15,-2 0 0-15,0 9 0 0,-1-1 0 0,-2 5 0 16,-4 4 0-16,4 2 0 0,-5 3 0 16,-3 1 0-16,2 2 0 0,1 1 0 0,-4-4 0 15,1 0 0-15,2-1 0 0,-1-1 0 0,5-4 0 16,-2-2 0-16,6-4 0 0,1-1 0 0,2-3 0 16,0-2 0-16,1-2 0 0,2-2 0 15,4 0 0-15,-4-5 0 0,6-2 0 0,-6-2 0 16,5-3 0-16,-6 0 0 0,0-2 0 0,1 0 0 15,-2-1 0-15,0-1 0 0,-3-2 0 0,1 0 0 16,-2-2 0-16,-2-3 0 0,2 1 0 16,1-2 0-16,-2 0 0 0,-4 2 0 0,4 1 0 15,-2 2 0-15,-3 1 0 0,-1 5 0 0,3 1 0 16,-6 4 0-16,0 2 0 0,-1 5 0 16,0-1 0-16,0 2 0 0,2 0 0 0,-2 0 0 15,0 2 0-15,0 7 0 0,-3 1 0 0,-5 7 0 16,3 2 0-16,-6 3 0 0,4 4 0 0,-2-1 0 15,0 0 0-15,3 3 0 0,-3-5 0 16,6-2 0-16,-4-1 0 0,6-5 0 0,1-1 0 16,0-2 0-16,0-3 0 0,7-3 0 0,-2-1 0 15,6-5 0-15,-3 0 0 0,-3 0 0 0</inkml:trace>
          <inkml:trace contextRef="#ctx0" brushRef="#br0" timeOffset="123698.8999">10796 3938 0 0,'0'0'0'16,"0"0"0"-16,0 0 0 0,0 0 0 16,0 0 0-16,0 0 0 0,0 0 0 0,0 0 0 15,-5-153 41-15,4 149-5 0,-2-1-26 0,1 3-18 16,1 1-27-16,-4 1-9 0,3 0 44 0,0 5 0 16,-1 2 0-16,-1 1 0 0,0-4 0 0</inkml:trace>
          <inkml:trace contextRef="#ctx0" brushRef="#br0" timeOffset="124028.0304">11156 4080 0 0,'0'0'0'0,"0"0"21"0,0 0 110 0,0 0-17 15,0 0-4-15,0 0-22 0,0 0-36 0,0 0-31 16,0 0-32-16,0 0-18 0,0 0-3 0,0 0 9 16,0 0 10-16,0 0 9 0,-143 56 4 15,117-27 0-15,-3 0 2 0,4 4 1 0,0 0 0 16,6 2 2-16,0 0-4 0,6-5-2 0,6-1-3 16,1-6-8-16,6-2 4 0,11-4 16 15,4-4 20-15,10-4 24 0,10-2 18 0,8-4 2 16,11-3 0-16,12 0 0 0,7-6-5 0,6-2-6 15,6-4-8-15,2 0-13 0,-1 0-9 0,1 0-9 16,-7 0-19-16,-3 2-38 0,-10 1-56 16,-9 3-73-16,-6 3-79 0,-5 3-104 0,-18 0 162 15,-10 0 185-15</inkml:trace>
        </inkml:traceGroup>
      </inkml:traceGroup>
    </inkml:traceGroup>
    <inkml:traceGroup>
      <inkml:annotationXML>
        <emma:emma xmlns:emma="http://www.w3.org/2003/04/emma" version="1.0">
          <emma:interpretation id="{813952A6-431F-4927-A3FA-CC93AA79CF86}" emma:medium="tactile" emma:mode="ink">
            <msink:context xmlns:msink="http://schemas.microsoft.com/ink/2010/main" type="paragraph" rotatedBoundingBox="1467,7091 14138,7383 14089,9529 1418,92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6E8C745-70EC-4BD8-A5D3-1DE9DDDBB030}" emma:medium="tactile" emma:mode="ink">
              <msink:context xmlns:msink="http://schemas.microsoft.com/ink/2010/main" type="line" rotatedBoundingBox="1467,7091 14138,7383 14089,9529 1418,9238"/>
            </emma:interpretation>
          </emma:emma>
        </inkml:annotationXML>
        <inkml:traceGroup>
          <inkml:annotationXML>
            <emma:emma xmlns:emma="http://www.w3.org/2003/04/emma" version="1.0">
              <emma:interpretation id="{98250EEA-1F21-4F6C-B387-5C79109E885A}" emma:medium="tactile" emma:mode="ink">
                <msink:context xmlns:msink="http://schemas.microsoft.com/ink/2010/main" type="inkWord" rotatedBoundingBox="1456,7562 3268,7603 3229,9279 1418,9238"/>
              </emma:interpretation>
              <emma:one-of disjunction-type="recognition" id="oneOf6">
                <emma:interpretation id="interp30" emma:lang="en-IN" emma:confidence="0">
                  <emma:literal>I</emma:literal>
                </emma:interpretation>
                <emma:interpretation id="interp31" emma:lang="en-IN" emma:confidence="0">
                  <emma:literal>1</emma:literal>
                </emma:interpretation>
                <emma:interpretation id="interp32" emma:lang="en-IN" emma:confidence="0">
                  <emma:literal>=</emma:literal>
                </emma:interpretation>
                <emma:interpretation id="interp33" emma:lang="en-IN" emma:confidence="0">
                  <emma:literal>¥</emma:literal>
                </emma:interpretation>
                <emma:interpretation id="interp34" emma:lang="en-IN" emma:confidence="0">
                  <emma:literal>€</emma:literal>
                </emma:interpretation>
              </emma:one-of>
            </emma:emma>
          </inkml:annotationXML>
          <inkml:trace contextRef="#ctx0" brushRef="#br0" timeOffset="81723.2315">-347 6851 95 0,'0'0'130'0,"0"0"-107"0,0 0-18 0,0 0-1 16,0 0 12-16,0 0-2 0,0 0-3 0,0 0-11 16,0 0-17-16,0 0-5 0,0 0-9 15,0 0 10-15,-27-45 21 0,27 44 24 0,4-1 32 16,-3 2 22-16,-1 0 21 0,0 0 10 0,1 0 6 15,-1 0-4-15,0 0-12 0,0 0-19 0,2 0-23 16,0 2 6-16,1-2 13 0,7 0 26 0,2 1 28 16,2-1 6-16,8 0 3 0,3 0-11 0,5-4-11 15,6-4-16-15,4 0-17 0,4-2-12 16,5 2-14-16,-1-3-14 0,10 2-5 0,-3-2-7 16,0 2-8-16,6 0-4 0,-2 1-6 0,6-3-2 15,-1 2 1-15,2 0-1 0,-1 0 2 16,1 2-3-16,-3-1-1 0,-5 1-3 0,2 2-4 15,-6-1 1-15,-5 3-2 0,-2-1 2 0,-5 4 2 16,-5-2-5-16,-4 2 3 0,-4 0-4 16,-6 0 2-16,-2 2-2 0,-5 1 0 0,-2-2 0 15,-3 1-1-15,-1 1 0 0,-6-2 0 0,4 1-1 16,-5-1-1-16,-2-1 2 0,3 2-3 0,-4-2-7 16,0 0-18-16,0 1-55 0,0-1-52 0,0 0-59 15,-5 0-76-15,-6 0-52 0,-2 0-85 16,-3 3-126-16,1 0 19 0,4-1 515 0</inkml:trace>
          <inkml:trace contextRef="#ctx0" brushRef="#br0" timeOffset="82178.2395">359 6745 376 0,'0'0'261'0,"0"0"-188"15,0 0-57-15,0 0 5 0,0 0 31 0,0 0 21 16,0 0 3-16,0 0-9 0,0 0-22 0,0 0-15 16,0 0-8-16,0 0 0 0,0 0 3 0,23-12 11 15,-23 12 7-15,0 0 3 0,0 0 2 16,0 0-7-16,0 1-9 0,0 2-8 0,0 2 4 15,0 2 6-15,0 4 13 0,0 5 17 0,0 7 4 16,0 4 3-16,0 7-1 0,0 6-3 0,-5 3-7 16,2 8-5-16,-1 0-8 0,-4 4-12 0,5 2-8 15,-5 0-7-15,4-2-5 0,-1-3 3 16,-2-1-5-16,3-3-1 0,1-4-2 0,-3 0-3 16,4-5-2-16,0-2 2 0,-4-4-2 0,4-1-3 15,0-5 2-15,1 1-3 0,1-3-1 0,0-1 6 16,0 0-5-16,0-5 2 0,0-3 0 15,1-2-3-15,1-3 3 0,4-4 0 0,-4-1-4 16,0-3-3-16,0 0-8 0,-2-3-23 0,0 0-35 16,1 0-38-16,-1-2-38 0,1-1-31 0,3-1-27 15,-1-1-55-15,0 0-81 0,-2-5-103 16,2 4 2-16,1 0 441 0</inkml:trace>
          <inkml:trace contextRef="#ctx0" brushRef="#br0" timeOffset="82651.5831">-604 8269 1923 0,'0'0'169'0,"0"0"-106"15,0 0-57-15,0 0-5 0,0 0-4 16,0 0-3-16,0 0-22 0,0 0-10 0,0 0 4 16,0 0 10-16,0 0 22 0,0 0 11 0,0 0 10 15,0 0 5-15,97-37 8 0,-49 30 10 0,3-2 5 16,3 0 1-16,2 0-1 0,7-2-11 15,0 1-6-15,3 1-6 0,1-1-5 0,3-1 5 16,-3-1-4-16,6 1 5 0,-1 2-3 0,1 1-1 16,-2 1 1-16,3 1 4 0,-3-1 1 15,-4 1 1-15,-1 2 1 0,-2-1-7 0,-5 2-3 16,-1 2-3-16,-6 0-5 0,-4 1-2 0,-2 0-4 16,-4 0-2-16,-6 0 0 0,-5 0 0 0,-3 0 4 15,-4 1-4-15,-3 2-3 0,-6-2-2 0,-4 1-6 16,-6-1-1-16,2 1-3 0,-6-1-3 15,-1-1-5-15,0 2-10 0,0-2-10 0,-5 0-35 0,2 0-30 16,-1-2-45-16,-2 1-68 0,0-2-67 16,-2-2-116-16,4 3-149 0,0-2-161 0,-1 2 593 15</inkml:trace>
        </inkml:traceGroup>
        <inkml:traceGroup>
          <inkml:annotationXML>
            <emma:emma xmlns:emma="http://www.w3.org/2003/04/emma" version="1.0">
              <emma:interpretation id="{1B7B5E08-91D2-4218-9A05-4E3A6BA130D7}" emma:medium="tactile" emma:mode="ink">
                <msink:context xmlns:msink="http://schemas.microsoft.com/ink/2010/main" type="inkWord" rotatedBoundingBox="4501,7874 5491,7896 5465,9037 4475,9014"/>
              </emma:interpretation>
              <emma:one-of disjunction-type="recognition" id="oneOf7">
                <emma:interpretation id="interp35" emma:lang="en-IN" emma:confidence="0">
                  <emma:literal>p</emma:literal>
                </emma:interpretation>
                <emma:interpretation id="interp36" emma:lang="en-IN" emma:confidence="0">
                  <emma:literal>P</emma:literal>
                </emma:interpretation>
                <emma:interpretation id="interp37" emma:lang="en-IN" emma:confidence="0">
                  <emma:literal>Y</emma:literal>
                </emma:interpretation>
                <emma:interpretation id="interp38" emma:lang="en-IN" emma:confidence="0">
                  <emma:literal>y</emma:literal>
                </emma:interpretation>
                <emma:interpretation id="interp39" emma:lang="en-IN" emma:confidence="0">
                  <emma:literal>8</emma:literal>
                </emma:interpretation>
              </emma:one-of>
            </emma:emma>
          </inkml:annotationXML>
          <inkml:trace contextRef="#ctx0" brushRef="#br0" timeOffset="84311.1507">2576 7196 2220 0,'0'0'134'0,"0"0"-97"0,0 0-34 0,0 0 4 16,0 0 12-16,0 0 14 0,0 0 3 16,0 0-4-16,0 0-16 0,0 0-19 0,0 0-15 15,0 0-9-15,0 0 5 0,0 0 9 0,-102-35 11 16,122 35 12-16,4-1 8 0,5-2 2 0,4 0 6 15,1-2-3-15,7 1-1 0,-1-1-2 0,3 1-1 16,0 1-3-16,-3 0-2 0,-1 0-3 16,-3 0 0-16,-1 0-4 0,1 2 1 0,-5-2-3 15,0 1-5-15,-2 1 8 0,-2-1-1 0,-1 2-1 16,-5 0 7-16,-1 0-9 0,-4 0-1 16,0 0 0-16,-5 0-2 0,1 0-1 0,-3 0 1 0,-3 0-2 15,1 0 0-15,-3 0 1 0,-2 2 1 16,-2-1 1-16,3-1 0 0,-3 0-3 0,1 2 0 15,-1-2 1-15,0 0 5 0,0 1-1 0,0-1 0 16,0 0 0-16,0 0-2 0,0 0 6 16,0 0 3-16,0 0 2 0,0 0 3 0,-1 0-2 15,-2 0-8-15,1 0 0 0,-2-1-8 0,-3-1-1 16,3-2-2-16,-3 1 0 0,0 0 2 0,-2-2-5 16,4 2 2-16,-3-1-2 0,0-1 1 15,1 1 7-15,-4-1 0 0,6 1 2 0,-5 0 1 16,1-1-2-16,1-1-4 0,-1 2 2 0,-2-1-3 15,1 0 3-15,1-1 2 0,-2 1-1 16,1 0-1-16,0-1 4 0,2 0-3 0,-1 0 2 16,-1 0 1-16,2 0-2 0,-1 2 1 0,0 0 2 15,2-1-1-15,-2-1-1 0,0 2 0 0,3-3-3 16,-2 3 0-16,2 1 2 0,-2-2 0 16,3 1 2-16,-2-1 1 0,2 2 1 0,1-1 0 15,-2 1 1-15,2 0 2 0,0 2-1 0,-1-3-1 16,1 3 0-16,0-2 0 0,0 1-5 0,0-1 2 15,1 2-2-15,-2 0-2 0,0-1 6 0,1 0 0 16,-2 2 2-16,2 0 4 0,2 0-5 16,0-1-1-16,1 1-1 0,1 0-3 0,0 0 0 15,0 0 0-15,0 0-3 0,0 0-3 0,0 0-1 16,0 0-4-16,0 0 3 0,0-1-2 0,0 1 0 16,0 0 4-16,0 0 3 0,0 0 4 15,1 0 1-15,2 0 1 0,-2 0-3 0,1 0-2 16,2 0 2-16,0 2 0 0,0 0 3 0,0 1 1 15,2-2-2-15,0 2-1 0,3 1-1 0,0 0 1 16,1 0-1-16,3 1 1 0,3-1-1 16,-1 2-1-16,3 0-1 0,-1 0 0 0,3 2-2 15,0-2 1-15,2 2 6 0,-1 0-1 0,1-2 5 16,0 1-1-16,0-1-7 0,-1 0 2 16,1 2-4-16,-2-2 2 0,1-1 2 0,2 1 2 0,-3 0-3 15,2-2 0-15,-1 1 2 0,-2-1-1 16,0-1 3-16,1 2 0 0,-6-3-4 0,1 0 3 15,-4 1 1-15,1-2-3 0,-3 1 2 0,-3-2 0 16,2 0-2-16,-4 3-2 0,-3-3 2 0,3 1 0 16,-4-1 1-16,3 2 3 0,-3-2-1 15,0 0 1-15,0 0-1 0,0 0 3 0,0 0-1 16,0 1 1-16,0-1-1 0,0 0 1 0,0 0-2 16,0 0-1-16,0 0-2 0,0 0-1 0,0 0 4 15,0 0-1-15,0 0 1 0,0 0 0 16,0 0-5-16,0 2-1 0,0-2-2 0,-3 0 2 15,3 0 2-15,0 0 1 0,-1 0 0 0,1 0-1 16,0 0 3-16,0 0-3 0,0 0 3 16,0 0 0-16,0 0-5 0,0 0 4 0,0 0-3 15,0 0 0-15,0 0 2 0,0 0-3 0,0 0-3 16,0 0 3-16,0 0-1 0,0 0 1 0,0 0 4 16,0 0-2-16,0 0 0 0,0 0-1 0,0 0 0 15,-3 0 1-15,3 0-2 0,-1 1 0 16,-3 1-1-16,-4 1-2 0,-2 3 3 0,-3 1-1 15,-6 8-1-15,-6 1 1 0,-9 9 1 0,-2 4 2 16,-10 8 0-16,-1 6 1 0,-3 3-4 16,-3 4 0-16,0 8-1 0,-2 1-1 0,0 4 5 0,2 2 0 15,5 1-2-15,0 0-6 0,6-2-30 16,3-2-79-16,10-4-143 0,3-6-264 0,10-9-475 16,7-19-151-16</inkml:trace>
        </inkml:traceGroup>
        <inkml:traceGroup>
          <inkml:annotationXML>
            <emma:emma xmlns:emma="http://www.w3.org/2003/04/emma" version="1.0">
              <emma:interpretation id="{53E1F89B-84B1-4803-8031-F720617A9197}" emma:medium="tactile" emma:mode="ink">
                <msink:context xmlns:msink="http://schemas.microsoft.com/ink/2010/main" type="inkWord" rotatedBoundingBox="6912,7216 14138,7383 14089,9506 6863,9339"/>
              </emma:interpretation>
              <emma:one-of disjunction-type="recognition" id="oneOf8">
                <emma:interpretation id="interp40" emma:lang="en-IN" emma:confidence="0">
                  <emma:literal>Automation</emma:literal>
                </emma:interpretation>
                <emma:interpretation id="interp41" emma:lang="en-IN" emma:confidence="0">
                  <emma:literal>Automaton</emma:literal>
                </emma:interpretation>
                <emma:interpretation id="interp42" emma:lang="en-IN" emma:confidence="0">
                  <emma:literal>Automatism</emma:literal>
                </emma:interpretation>
                <emma:interpretation id="interp43" emma:lang="en-IN" emma:confidence="0">
                  <emma:literal>Automator</emma:literal>
                </emma:interpretation>
                <emma:interpretation id="interp44" emma:lang="en-IN" emma:confidence="0">
                  <emma:literal>Automations</emma:literal>
                </emma:interpretation>
              </emma:one-of>
            </emma:emma>
          </inkml:annotationXML>
          <inkml:trace contextRef="#ctx0" brushRef="#br0" timeOffset="168977.1677">4842 8371 803 0,'0'0'85'0,"0"0"-72"0,0 0-3 16,0 0-1-16,83-182 5 0,-58 128-4 0,1-4 1 15,0-5-3-15,4-3 1 0,1 0 2 0,1-8 2 16,0-2 5-16,3-6 5 0,3-6 1 16,2-3 1-16,5-10 8 0,2 0 3 0,2-5 6 15,3-1 9-15,2 0 2 0,0 5-3 0,0 3 3 16,0 11-6-16,-2 12 7 0,-5 8 9 0,-5 13 9 16,-5 9 7-16,-3 7-4 0,-4 6-8 0,-1 8-18 15,-4 5-16-15,-2 5-14 0,0 8-16 16,-6 5-18-16,3 2-17 0,-4 14-15 0,-1 10-1 15,0 10 16-15,-3 13 13 0,-1 12 18 0,-5 14 7 16,-2 13-1-16,-4 10 2 0,0 11-1 16,-6 1-1-16,0 5-2 0,-4-3 0 0,1-2-3 15,1-7-3-15,-2-3 4 0,3-6-1 0,0-6 0 16,2-5 4-16,0-6-6 0,2-10-3 16,0-8 0-16,1-11-5 0,0-7-5 0,0-4-15 15,0-10-37-15,-1-4-68 0,2-6-81 0,-7-3-77 16,0-3-70-16,-3-6-107 0,-1 1 273 0,3-3 197 0</inkml:trace>
          <inkml:trace contextRef="#ctx0" brushRef="#br0" timeOffset="169715.6286">5547 7969 0 0,'0'0'0'0,"0"0"0"0,0 0 0 0,-172-52 0 16,132 40 0-16,5 0 48 0,2 2 182 0,6 0-5 16,3-1-7-16,8 2-13 0,4-2-13 0,6 2-15 15,6 0-60-15,0-1-67 0,7-2-46 16,10-4-37-16,7-4 10 0,11-1 25 0,7-1 10 15,9-2 14-15,2-2 10 0,8 0 7 0,4-1 0 16,5 0-2-16,0-1-8 0,5 1-6 0,-1 2-5 16,-1-2-5-16,4 1-1 0,-7 1 0 15,2 1-1-15,-2 0-3 0,-5 1-5 0,0 7-3 16,-9-2-4-16,-4 5 0 0,-5 5-2 0,-4 2 1 16,-8 6 0-16,-4 0-4 0,-4 2-3 15,-10 7-4-15,1 4-15 0,-9 2-1 0,0 5 3 16,-6 2 7-16,-3 6 16 0,0 5 9 0,-1 3 3 15,-10 4 0-15,-1 2 1 0,1 3-1 0,-5-3 0 16,5 0-1-16,1-6-1 0,0-5-6 16,4-6 1-16,3-5-5 0,3-6-1 0,0-5 3 15,9-3 0-15,3-4 7 0,-2-2 17 0,6 0 14 16,0-11 5-16,5-5 3 0,1-5-9 0,3-3-9 16,-1-4-6-16,1 0-4 0,-7-3 0 0,4 4-2 15,-7-2 1-15,-1 2-2 0,0 2-4 0,-4 5-2 16,-1 4-2-16,-4 5 3 0,-4 4 0 15,1 6-4-15,-2 1-25 0,0 0-36 0,0 1-8 16,0 8-3-16,0 3 20 0,-2 7 33 0,1 5 4 16,-4 3 7-16,0 3 1 0,1 2 0 15,3-1 1-15,0-3 4 0,1-4-2 0,0-3 4 16,5-5-1-16,6-5-7 0,4-1 5 0,5-7 0 16,1-3 7-16,6 0 9 0,5-3-2 0,0-9 1 15,5-7-2-15,-4-2-4 0,1-3 0 16,-2-4 1-16,1-6-4 0,-5-1-3 0,1-6 1 15,-3-3-1-15,0-4 1 0,-2-5 2 0,0-2-1 16,-4-3-1-16,2-3-2 0,1-4 2 0,-5-3-2 16,5-3 0-16,-1-2 2 0,-2 0 0 15,2-1-1-15,-3 2-1 0,1 2-3 0,-4 6 1 16,-1 4-3-16,-3 10-1 0,-1 6 2 0,-8 13 8 16,-1 8 10-16,-2 10 7 0,0 7-3 0,0 3-18 15,-2 3-27-15,-1 3-15 0,-2 10 0 0,-2 11 7 16,-4 10 22-16,-1 12 7 0,-3 9-3 15,2 9 2-15,-3 6-1 0,1 8 4 0,-4 1 6 16,5 6 3-16,-1 1-1 0,1 2 2 0,1-3 1 16,2-1-1-16,5-6 3 0,-1-4-4 0,4-6-1 15,3-4-5-15,0-5-4 0,11-6-1 16,-2-5-9-16,1-5-21 0,2-6-46 0,0-4-71 16,0-5-84-16,-4-5-88 0,0-5-85 0,0-6-72 15,-5-6 58-15,-3-3 419 0,0-3 0 16,0 0 0-16</inkml:trace>
          <inkml:trace contextRef="#ctx0" brushRef="#br0" timeOffset="171205.922">7266 7672 0 0,'0'0'0'15,"0"0"0"-15,0 0 0 0,0 0 0 0,0 0 157 16,-102-161 20-16,101 134-27 0,1 0-32 0,0 2-43 16,8 1-31-16,5 0-23 0,6 3-8 0,2 0 9 15,2 3 6-15,7-1 9 0,0 3 5 16,0 1-4-16,6 3 1 0,-1 1-2 0,0 5-4 15,2 3-6-15,-3 3-5 0,-2 2-6 0,-2 7 4 16,-4 6 8-16,-2 6 7 0,-2 1 15 0,-5 9 17 16,-5 4 12-16,-1 5 4 0,-7 4-5 0,-2 3-9 15,-2 4-11-15,0-1-5 0,-2 0-6 0,-2-4-13 16,-4-4-8-16,7-3-7 0,1-8-5 16,0-4 3-16,0-5 2 0,9-2-3 0,1-6 3 15,0-3 4-15,6-3 6 0,4-5 15 0,5-3 6 16,1 0-1-16,4-11-9 0,6-3-8 15,-4-3-8-15,5-4-6 0,-5-1 1 0,-5-4-4 16,-6-1 1-16,-4 0 2 0,-6-1-4 0,-3 0 8 16,-8-1-5-16,0 1 2 0,-8 1-2 15,-5 0-8-15,-3 3-6 0,-2 2-4 0,-6 1-5 16,-3 5-1-16,-4 1 3 0,-1 1-3 0,3 4 6 16,-6 2-3-16,5 2-1 0,2 1 2 0,3 4-7 15,1-1 7-15,6 1 4 0,1 0 2 16,7-1 14-16,4 0-2 0,6-3-16 0,0 1-21 15,10-4-18-15,4-3-9 0,10 1 8 0,3-5 17 16,2 0 7-16,9 3 5 0,3-3 4 0,1 3 2 16,3 2-3-16,-4 4-2 0,-1 4-4 0,-3 2-6 15,-3 0 6-15,1 11-6 0,-6 4 5 16,0 4 9-16,-4 6-6 0,-1 4 10 0,-8 3 4 16,-2 5 1-16,-4 0 7 0,0 5-1 15,-6-1-1-15,-3 3 1 0,-1 1-3 0,0-2-1 16,0 2 0-16,-3-4-5 0,-1-2 2 0,-2-5 2 15,3-6-1-15,0-9 4 0,-1-7-2 0,2-4 4 16,2-6 16-16,0-2 16 0,0 0 24 0,0-1 13 16,0-9-15-16,6-5-20 0,0-8-24 0,4-3-18 15,1-8-2-15,3 0 2 0,0-2 0 16,0 2 2-16,-1 0 0 0,1 0-3 0,-1 4-2 16,0 1-2-16,1 3-3 0,-1 4 0 0,-1 4 3 15,2 5-7-15,-4 2 0 0,-2 4-8 16,0 4-11-16,2 1 0 0,-5 2 0 0,3 0 6 15,-4 8 7-15,4 2 3 0,-4 5-5 0,-1 3 2 16,2 3 6-16,-2 1 3 0,-3 4 13 0,0-2-1 16,0 1 2-16,0-1 2 0,0-1-4 15,0-7 3-15,0 2 1 0,0-6-3 0,0-3 1 16,3-3-3-16,-1-2 5 0,6-4 11 0,1 0 15 16,0 0 10-16,4-6 7 0,5-6-6 0,2-6-12 15,3-3-5-15,-3-2-7 0,3-4-3 0,-2-1-1 16,-2 2-1-16,-3-2-3 0,3 1-2 15,-3 3-1-15,-2 1-8 0,1 3 2 0,0 3-3 16,-4 4 0-16,-1 4 0 0,-4 1-7 0,1 5-10 16,-5 2-12-16,0 1 0 0,-1 0 3 0,0 6 11 15,5 4 6-15,-5 6 3 0,0 5 3 0,-1 3-1 16,0 5 5-16,2-1 0 0,-2 2-5 16,1-1 6-16,3-3 0 0,4 0 0 0,1-4 1 15,5 0-8-15,2-2-2 0,1-1-4 0,7-5-3 16,2-3-2-16,3-1-10 0,6-4-6 15,3-5-12-15,1-1-14 0,4 0-5 0,-2-3-10 16,5-6 5-16,-3-3 10 0,-2 0 12 0,-1-4 16 16,-1-1 11-16,0-1 12 0,-1-1 5 15,-6 0 2-15,1-2 4 0,-4-1 2 0,-4-1 6 16,-6-1 7-16,0-3 6 0,-6 3 6 0,-6-3 8 16,-1 2 5-16,-3 3 12 0,-3 1 1 0,0 2 1 15,-3 5-7-15,-6 1-20 0,-3 2-19 0,-3 2-15 16,-1 6-12-16,-8 1 4 0,-1 2 4 15,-6 8 2-15,-4 6 4 0,-4 2 2 0,0 4-1 16,-1 5 3-16,0 0-3 0,1 2 1 0,0 1 3 16,5 0-2-16,1 1 1 0,6-2-2 0,8-7-5 15,6-1-6-15,5-6-7 0,8-4-8 16,1-1 1-16,11-4 8 0,3-1 11 0,8-3 13 16,2 0 11-16,5-9 2 0,3-6-1 0,-1-3-2 15,5-2-6-15,-7-3-2 0,4 0 3 0,-6 1-3 16,-2 1 1-16,-2-1 0 0,-7 4-6 0,-2 3 0 15,-2 5-3-15,-2 4-3 0,-7 1-3 16,-1 5-9-16,1 0-8 0,-3 0 9 0,2 5 5 16,-2 5 10-16,2 2 10 0,2 7-4 0,-1 2-3 15,-1 2-3-15,4 2-2 0,-2-1-2 16,4 0-4-16,-2-2 4 0,6-2-3 0,5-4-4 16,1-2 8-16,3-4-3 0,5-6 3 0,3-2 2 15,5-2-1-15,-3-6 4 0,5-7 1 16,0-3 2-16,-4-1-1 0,2-3-1 0,-6-2 4 15,0-4 0-15,-3-2 0 0,4-2 1 0,-7-3-2 16,2 1-3-16,1-4 2 0,-2 0-1 0,0 0-1 16,-5-3 2-16,1-1-3 0,-3-2 0 0,-1-2 0 15,4-3-1-15,-3-1 0 0,-3-3-3 0,5 0 1 16,-4 0 1-16,0 1 0 0,-1 1 1 16,-2 3 1-16,-2 4-2 0,-5 6 3 0,-1 7 2 15,0 9 3-15,-4 5 9 0,0 7 2 0,0 5-11 16,0 3-19-16,-4 0-32 0,3 1-25 0,-2 9 12 15,2 6 17-15,-7 8 27 0,2 10 25 16,-4 6 0-16,-2 7-6 0,4 4 0 0,-5 4-6 16,1 2-3-16,0 2 5 0,0 1-3 0,2 0 1 15,-2-2 0-15,5 0-4 0,-1-4-3 0,4 2-6 16,-3-6-12-16,6-2-38 0,-1 1-71 16,2-6-109-16,-1-2-134 0,0-5-144 0,-1-6-145 15,1-11 292-15,-3-4 370 0</inkml:trace>
          <inkml:trace contextRef="#ctx0" brushRef="#br0" timeOffset="171464.7644">9929 7673 0 0,'0'0'0'0,"0"0"220"0,0 0 72 0,0 0-43 0,0 0-22 16,0 0-42-16,0 0-61 0,-67-166-56 16,75 143-35-16,10 2-21 0,1 0-6 0,7-3 5 15,2-1 0-15,7 2 3 0,2 3 9 0,4 0 12 16,-1 1 12-16,1 5 9 0,-3 1-4 0,-5 4-10 15,4 2-5-15,-9 3-11 0,-1 4 0 0,-2 0 2 16,-1 4 6-16,-1 4 7 0,-6 3 5 16,-1 1 5-16,-2 6 0 0,-2 1-2 0,-1 2-8 15,-2 1-13-15,-5 4-6 0,-1 0-8 0,1-2-2 16,-4 2 0-16,0-2-8 0,0 0-10 16,0-3-23-16,-6-2-51 0,4-1-95 0,-1-3-131 15,-2-3-141-15,3-3-133 0,2-5-26 0,0-2 606 0</inkml:trace>
          <inkml:trace contextRef="#ctx0" brushRef="#br0" timeOffset="172060.7367">10615 7299 510 0,'0'0'784'0,"0"0"-369"16,0 0-144-16,0 0-111 0,0 0-61 0,0 0-55 16,0 0-47-16,0 0-24 0,0 0-7 15,0 0 7-15,0 0 8 0,0 0 7 0,0 0 5 16,173-72-1-16,-145 79-1 0,3 3 1 0,-3 3 1 15,-6 2-2-15,-1 5-1 0,-6-1-15 0,-4 5-10 16,-7 3 0-16,-2 0 0 0,-2 4 13 0,-2-2 11 16,-6 2 11-16,-6-1 8 0,-3-2 6 15,1-3 8-15,-6-4 0 0,4-2 7 0,-4-5 11 16,6-2 6-16,0-5 10 0,1-2 3 0,4-2-3 16,1-3 4-16,6 0 3 0,-3 0 1 15,4-3-2-15,3-5-12 0,-1-4-18 0,0-1-16 16,1-3-14-16,0-4-7 0,2-2-4 0,6-2-2 15,0-2-2-15,8 0-1 0,2-2 1 16,-1 3-1-16,6 0 3 0,-4 2-1 0,5 4 2 16,-1 3 0-16,-4 1 1 0,3 3-3 0,-4 3-3 15,3 2-3-15,-6 2-5 0,0 4-3 0,-2 1 1 16,-1 0 0-16,2 7 2 0,-5 2 5 0,-1 4 2 16,-1 2-6-16,-5 3 5 0,3 3 6 15,-3 0 0-15,-2 4 8 0,0-1 1 0,-5-2-2 16,1 0 5-16,-3-4 4 0,2-3 0 0,2-5 2 15,0-4 0-15,3-2 5 0,0-2 9 0,0-2-2 16,2 0 5-16,0 0 6 0,1 0 8 0,8-6 23 16,1-6 8-16,5-3-11 0,9-6-18 15,1-5-21-15,1 2-10 0,4-2-4 0,-5 2 2 16,-2 1 0-16,-2 4 0 0,-2 3-3 0,0 1-3 16,-5 4-2-16,-3 4-4 0,-2 1-4 0,-6 5-5 15,3-1-5-15,-4 2 5 0,-1 0 4 16,4 8 8-16,-2 0 8 0,2 6 1 0,-2 1-1 15,3 1 2-15,-1 2-3 0,6 0-7 0,-1 3-1 16,10-3-2-16,-2-1 2 0,12-5 8 16,4 0 1-16,10-5 4 0,6-3 0 0,4-4-4 15,5 0-8-15,-4 0-30 0,1-6-75 0,-4 0-112 16,-6-2-142-16,-5 1-199 0,-14 3-257 0,-11 2 238 16</inkml:trace>
        </inkml:traceGroup>
      </inkml:traceGroup>
    </inkml:traceGroup>
    <inkml:traceGroup>
      <inkml:annotationXML>
        <emma:emma xmlns:emma="http://www.w3.org/2003/04/emma" version="1.0">
          <emma:interpretation id="{782F6C77-DB79-4FA1-8D68-630AD19CA06C}" emma:medium="tactile" emma:mode="ink">
            <msink:context xmlns:msink="http://schemas.microsoft.com/ink/2010/main" type="paragraph" rotatedBoundingBox="6916,9991 27598,8659 27808,11910 7126,1324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AA93B4E-3150-4D5F-B247-361FE3A92160}" emma:medium="tactile" emma:mode="ink">
              <msink:context xmlns:msink="http://schemas.microsoft.com/ink/2010/main" type="line" rotatedBoundingBox="6916,9991 27598,8659 27808,11910 7126,13242"/>
            </emma:interpretation>
          </emma:emma>
        </inkml:annotationXML>
        <inkml:traceGroup>
          <inkml:annotationXML>
            <emma:emma xmlns:emma="http://www.w3.org/2003/04/emma" version="1.0">
              <emma:interpretation id="{A8FC50E0-6A18-42BD-A3D6-275AACE5167C}" emma:medium="tactile" emma:mode="ink">
                <msink:context xmlns:msink="http://schemas.microsoft.com/ink/2010/main" type="inkWord" rotatedBoundingBox="6916,9991 14019,9533 14195,12270 7092,12727"/>
              </emma:interpretation>
              <emma:one-of disjunction-type="recognition" id="oneOf9">
                <emma:interpretation id="interp45" emma:lang="en-IN" emma:confidence="0">
                  <emma:literal>Availability</emma:literal>
                </emma:interpretation>
                <emma:interpretation id="interp46" emma:lang="en-IN" emma:confidence="0">
                  <emma:literal>Availably</emma:literal>
                </emma:interpretation>
                <emma:interpretation id="interp47" emma:lang="en-IN" emma:confidence="0">
                  <emma:literal>Amalakas</emma:literal>
                </emma:interpretation>
                <emma:interpretation id="interp48" emma:lang="en-IN" emma:confidence="0">
                  <emma:literal>Amalaha</emma:literal>
                </emma:interpretation>
                <emma:interpretation id="interp49" emma:lang="en-IN" emma:confidence="0">
                  <emma:literal>AmalohUtf</emma:literal>
                </emma:interpretation>
              </emma:one-of>
            </emma:emma>
          </inkml:annotationXML>
          <inkml:trace contextRef="#ctx0" brushRef="#br0" timeOffset="173773.9294">7966 9211 1583 0,'0'0'140'16,"0"0"-76"-16,0 0-58 0,0 0-66 0,0 0-151 16,0 0-307-16,0 0-282 0,0 0 596 0</inkml:trace>
          <inkml:trace contextRef="#ctx0" brushRef="#br0" timeOffset="173996.8001">8321 9002 0 0,'0'0'0'0,"0"0"0"0,0 0 0 0,0 0 127 16,0 0 64-16,0 0 12 0,0 0-23 16,71 174-17-16,-63-123-21 0,-5 9-9 0,-3 1-7 15,0 4-3-15,-2 4 0 0,-6 3-10 0,2-1-17 16,-4 2-19-16,0 0-20 0,3-5-19 16,-2 0-11-16,6-3-11 0,-4-7-8 0,6-7-2 15,1-10-4-15,0-4-1 0,7-9-1 0,-2-4-3 16,7-6-11-16,-1 0-32 0,3-8-54 15,1-3-109-15,8-4-143 0,1-3-203 0,-5 0-118 16,-7-3 673-16</inkml:trace>
          <inkml:trace contextRef="#ctx0" brushRef="#br0" timeOffset="174920.7665">9223 9839 1608 0,'0'0'191'0,"0"0"-114"0,0 0-62 0,0 0-10 15,0 0-2-15,0 0 3 0,0 0 3 0,-60-152-1 16,48 140 7-16,-1 5 2 0,-2-1-6 0,-5 5-7 16,2 3-1-16,-6 3 5 0,-1 10 5 15,-3 6 13-15,-6 6 7 0,3 2 2 0,-4 7 4 16,4 0-1-16,-2 2-10 0,1 2-7 0,5-2-8 15,0 1-6-15,4-3-5 0,9-3-1 16,3-6-11-16,8-5-13 0,3-5-8 0,0-5-3 16,12-4 12-16,3-4 19 0,9-2 14 0,4-3 3 15,2-11 7-15,6-5-4 0,3-6 0 16,-2-1 4-16,0 0-5 0,-5-3-2 0,-4 1 1 0,-3 1-5 16,0 4 2-16,-8 0-1 0,0 4-1 15,-3 3-2-15,-7 4 0 0,1 5-2 0,-6 2 1 16,0 2 2-16,-2 3-9 0,0 0-12 0,0 0-22 15,0 3 0-15,0 8 0 0,0 2 11 0,-4 3 21 16,-2 3-3-16,4 1 5 0,0-1-1 0,2-2-4 16,0-2-6-16,0-3-7 0,10-4-6 15,2-2 3-15,2-2 8 0,4-4 9 0,5 0 10 16,1-1 3-16,4-8 4 0,1-5 1 0,5-4 1 16,-2-3 0-16,4-3-3 0,-3-4 2 15,1 0-2-15,-4-5-1 0,-1-2 4 0,4-2-2 16,-7-4-2-16,1 0-1 0,-1-4-1 0,-1-1 0 15,-3-2 2-15,3-2-2 0,2-2-3 0,-2 2 0 16,1-2-2-16,-1-3-1 0,-1 5 3 16,-1 1-5-16,-4 3 2 0,-3 7-3 0,-2 7 4 15,-4 9-2-15,-2 7 7 0,-5 7 9 0,-2 5-7 16,-1 4-10-16,0 0-42 0,0 6-24 16,-5 11 3-16,-6 9 9 0,-4 12 36 0,-6 8 16 15,-2 9 2-15,2 0 0 0,-3 7 2 0,0-4-2 16,-2 4-3-16,2 0 3 0,5 1 0 0,-4-4 0 15,9-3 0-15,-1-5 2 0,4-2 1 0,4-6-1 16,1-3 4-16,4-3-4 0,2-2-1 16,0-8-2-16,2 0-3 0,7-6 2 0,2-4 2 15,-3-3 0-15,5-5-1 0,2 0 0 0,2-3-4 16,0-6 3-16,-3 0 7 0,2-2 6 0,-1-7 8 16,3-4 4-16,-5-2 3 0,-1-4-3 0,-5-2-4 15,2-5-5-15,-6-1-4 0,-1-2-4 16,-2-2-4-16,0 2-4 0,-1-1 0 0,-3 0-3 15,-4 3-1-15,3 0 0 0,-5 3 4 0,4 2 1 16,-2 1 1-16,-2 3 6 0,5 2-6 16,-2-1 1-16,4 1-6 0,2 2-7 0,1-1-11 15,0 2-14-15,9 1-12 0,2 0-8 0,3 0 3 16,2 2 1-16,0 3 5 0,7 2 2 0,-3 2-3 16,4 3 4-16,0 0 5 0,-1 7 6 15,-2 3 10-15,2 5 5 0,-2 4 7 0,-2 0 10 16,-4 2 10-16,0 3 8 0,-5 0 10 0,0 1 6 15,-6 0 4-15,-3 3 5 0,-1-4-3 0,0 1-6 16,0-1-8-16,0-2-12 0,0-3-6 0,0-1-5 16,0-3-4-16,6-3 1 0,0-2-3 15,5-4-21-15,1-1-143 0,1-4-245 0,0-1-342 16,-8 0 102-16</inkml:trace>
          <inkml:trace contextRef="#ctx0" brushRef="#br0" timeOffset="176142.0329">10486 9109 809 0,'0'0'248'16,"0"0"-115"-16,0 0-98 0,0 0-38 15,0 0-17-15,0 0-8 0,39-166-5 0,-20 145 3 16,0 2 2-16,-2-1-9 0,5 2-9 0,-5 2-5 16,5 0-3-16,-5 2 1 0,-2 5-2 15,1 1-5-15,-7 5 25 0,3 3 28 0,-4 0 35 16,-2 8 43-16,1 7 34 0,-3 7 51 0,-3 7 48 15,-1 11 20-15,0 6-17 0,-11 8-40 0,-1 5-44 16,-4 2-31-16,0 0-23 0,-4 0-13 0,4-3-14 16,-2 2-8-16,0-2-8 0,3 2-7 15,1-2-3-15,2-1-8 0,6-1-3 0,-4-4-2 16,8-3-3-16,2-6-4 0,0-6-3 0,2-4-6 16,8-8-14-16,0-4-16 0,-2-5-26 0,4-6-34 15,0-5-26-15,3-5-21 0,4 0 3 0,-2-11 19 16,2-5 27-16,4-5 29 0,2-5 22 15,1-5 10-15,-1-5 7 0,1-4 10 0,-2-5 4 16,-4-2 4-16,3-2 4 0,-6 2-4 0,3-2 4 16,-3 4 2-16,-3 4 4 0,0 7 11 0,-5 7 9 15,-5 6 27-15,-1 6 32 0,-3 5 55 16,0 5 33-16,0 4 1 0,0 1-25 0,-3 4-62 16,-1 8-41-16,-7 8-21 0,-2 5-5 0,-3 6 4 15,-3 3 2-15,3 4-4 0,-1 1-4 16,-1-2-5-16,2 0-2 0,4-1-2 0,4-4-1 15,0 1 1-15,8-8-7 0,0-1-5 0,3-6-3 16,7-5-6-16,5-2 4 0,4-5-1 0,0-6 3 16,6 0 5-16,2-9 3 0,2-8 5 15,8-5-8-15,-1-5-19 0,-1-4-39 0,0-3-23 16,-2-6-2-16,-3 0 20 0,-4-3 39 0,-1-2 26 16,-5-2 12-16,2-2 2 0,-4-1 2 0,2-3 1 15,-4-5 2-15,6 0 1 0,-5-3-1 0,-1-3 1 16,4 0-3-16,-2 0 0 0,-4 2 0 15,5 7-1-15,-3 4 6 0,-2 6 2 0,-2 8 20 16,-6 7 12-16,4 6 12 0,-5 7 12 0,-1 7-3 16,-1 4-16-16,-3 5-32 0,0 1-53 0,0 3-15 15,-3 13 4-15,-5 9 23 0,-5 11 46 16,-5 9 10-16,-3 8 4 0,-6 6-5 0,2 7-6 16,-2 2-2-16,-1 4 2 0,-1 1 2 0,1-1 0 15,3 0-5-15,2-8-7 0,4-5-2 0,0-3-2 16,11-4-3-16,2-4-2 0,3-5-3 15,3-4-5-15,1-3 5 0,10-7-2 0,1-1 3 16,3-6 7-16,1-6-3 0,3-2 2 0,2-4 2 16,3-5-2-16,0-4-1 0,2-1 0 15,-6-4-1-15,4-2 1 0,-2-4 5 0,-4-1-1 16,-3 1 4-16,1-2 1 0,-5 1 2 0,0 2 3 16,-6 1 4-16,0 2 3 0,-3 0-1 0,-1 1 0 15,-1 3-4-15,0 0-7 0,0 2-5 0,0 0-13 16,0 0-13-16,0 0-15 0,0 0-13 15,0 0-8-15,0 0 4 0,0 0 10 0,1 2 11 16,6-1 11-16,-2 0 3 0,4-1 1 0,0 0 0 16,2 0 5-16,2-7 3 0,6-1 3 0,0-4 6 15,3-1 0-15,3-4 0 0,0-3 9 0,-1-2-5 16,-1-3 1-16,2-1 0 0,-2 0-7 16,-4-3 0-16,2 2 3 0,-4 3-7 0,-4 2 1 15,0 2 0-15,-3 7-5 0,-6 0 4 0,2 7 2 16,-4 3 2-16,-2 3-7 0,0 0-19 15,0 4-6-15,0 10-4 0,-10 8 13 0,2 9 16 16,-5 9 5-16,-4 12 5 0,-5 4-7 0,-1 8 2 16,-4 7 1-16,-2 5-4 0,-2 6 2 0,2 9 0 15,-6 3 0-15,5 7-1 0,-3 6 3 16,-1 1-3-16,-3 3 2 0,-1-2-1 0,-2-3-1 16,1-6 0-16,-1-4 0 0,1-7 1 0,0-5 0 15,4-8 0-15,-1-12 1 0,0-9-3 0,5-8 6 16,0-12 6-16,3-10 10 0,6-10 11 0,1-11 7 15,6-4-2-15,1-7-13 0,4-14-21 16,-1-6-22-16,9-10-11 0,0-9-2 0,2-7 0 16,0-8 10-16,3-3 3 0,8-2 3 0,0-1 3 15,3 2 2-15,0 2 1 0,-1 5 2 0,2 5 6 16,-2 3-4-16,5 4 2 0,-2 6-2 0,1 4-4 16,-1 3 0-16,6 6-1 0,-3 3-2 15,6 2 1-15,2 1 0 0,6-2 1 0,0 2 1 16,4 1 3-16,1 1 0 0,-1-1 0 0,-3 2-9 15,2 0-19-15,-7 2-41 0,4-2-61 16,-5 0-63-16,-3-1-86 0,-1-2-115 0,-5-3-170 16,-3 8-160-16,-5 2 705 0</inkml:trace>
          <inkml:trace contextRef="#ctx0" brushRef="#br0" timeOffset="176325.9204">11158 9288 1753 0,'0'0'279'0,"0"0"-145"0,0 0-81 16,0 0-60-16,0 0-41 0,0 0-24 0,0 0-10 15,0 0 27-15,0 0 33 0,0 0 16 0,196-123 2 16,-121 106 3-16,10-1-2 0,4-3 1 16,7 5-31-16,4-3-181 0,2 2-220 0,-26 5-304 15,-25 3 240-15</inkml:trace>
          <inkml:trace contextRef="#ctx0" brushRef="#br0" timeOffset="172650.5312">5346 10404 548 0,'0'0'379'0,"0"0"-213"0,0 0-101 15,0 0-30-15,0 0 0 0,0 0 20 0,-163-3 11 16,143 13 1-16,4 2-4 0,3 0-8 0,-1 0-6 16,2 0-2-16,4-3 8 0,3-3 10 15,4-2 17-15,1-4 20 0,0 0 2 0,0 0-5 16,1-4-26-16,6-11-27 0,2-5-19 0,4-12-16 16,8-11-1-16,1-7-2 0,5-7 0 0,1-3 2 15,3-2 0-15,-3-1 1 0,3-4 1 0,-1 0 3 16,-1-4-2-16,-2 1 0 0,1-1-4 15,0 0-3-15,5 1-2 0,-3 1-3 0,3 0 0 16,0 4-2-16,5 4 1 0,-4 7-3 0,0 10-1 16,-3 12-5-16,-8 11-8 0,-3 9-12 15,-7 9-9-15,-2 3 6 0,-3 9 15 0,0 12 21 16,-4 12 22-16,1 10 4 0,-5 13-1 0,0 7-3 16,-5 8-4-16,-3 8 1 0,-7 1-4 0,2 1-5 15,-3 0-4-15,1 1-4 0,-4-1 2 16,0-4-1-16,5-4 0 0,-4-4-4 0,5-8-7 15,1-6-15-15,2-4-32 0,1-6-43 0,1-3-63 16,-1-5-80-16,2-4-101 0,-1-5-131 0,-3-7-144 16,-1-6 86-16,4-5 527 0,1-6 0 0</inkml:trace>
          <inkml:trace contextRef="#ctx0" brushRef="#br0" timeOffset="173634.0159">5177 10393 0 0,'0'0'0'0,"0"0"170"0,0 0 233 0,0 0-54 0,-158-91-59 16,137 74-64-16,8 2-55 0,4 1-47 15,6-3-43-15,3 1-39 0,5-4-27 0,13-2-22 16,3-2-3-16,11-5 7 0,7-3 5 0,7-3 7 16,6 0 2-16,4-2 1 0,8-1 0 0,1 0 0 15,1 4-2-15,1-2-1 0,-3 5 3 16,-3 3-3-16,-2 3-1 0,-6 2-3 0,0 5-4 16,-5 3-4-16,-4 6-6 0,-4 6-1 0,-1 3-2 15,-1 1 6-15,-5 12 6 0,-1 5 6 16,-3 3 8-16,-3 7 7 0,0 5 7 0,-1 4 5 15,-5 7 2-15,-3 0-7 0,-1 4-6 0,-3 0-5 16,-4 1-9-16,-1-2 1 0,1-1-2 0,-4-3-1 16,0-6-1-16,1-4-3 0,0-6-2 15,0-6 0-15,-2-7-1 0,4-4-5 0,-4-4 4 16,1-2 4-16,1-4 19 0,0-2 32 0,1-8 20 16,4-9 3-16,-1-6-11 0,6-9-22 0,-1-4-18 15,1-3-6-15,2-2 0 0,1-3-3 0,-5-2 0 16,2-4-2-16,4 3-7 0,-2-3-1 15,5 2-4-15,-5 1-3 0,5 3-1 0,4 2-1 16,-4 3 0-16,0 9-1 0,-3 6-2 0,-1 7-2 16,-2 7-6-16,-6 5-8 0,-2 5-27 0,0 2-62 15,-3 6-58-15,-1 9-56 0,-2 9-37 16,0 9-3-16,-1 7-20 0,0 8-40 0,-2 3-36 16,1 4-33-16,2 1 291 0,1-3 103 0,6-5 0 15,4-2 0-15,3-10 0 0,6-7 0 0,4-6 0 16,2-6 0-16,3-4 0 0,-1-5 0 15,4-5 0-15,-4-3 0 0,5-3 0 0,-1-8 0 16,1-4 156-16,3-3 10 0,0-2-20 0,0-4-21 16,0-2-15-16,-6-1-13 0,-2-4-11 15,-5 4-12-15,-5-1-4 0,-1-1 5 0,-6 3 7 16,-5-3 22-16,-5 5 19 0,-4 0 13 0,0 3 7 16,-11 2-9-16,-1 4-21 0,-4 1-25 0,0 5-32 15,-8 4-33-15,-3 3-16 0,-1 2-7 0,-7 5-3 16,0 6 9-16,-4 5 2 0,-1 4 0 15,-3 4 1-15,2 3 2 0,-1 3 2 0,2 3 4 16,0 3 4-16,1 1 0 0,1 0 3 0,9-1 1 16,2-4-3-16,4-4-3 0,10-5-10 0,5-3-11 15,4-3-11-15,4-5-10 0,4-2 0 16,5-3 4-16,8-2 12 0,5-5 9 0,5 0 7 16,9-8 6-16,1-6 0 0,4-6 1 0,0-4-2 15,-1-1-2-15,-1 0-2 0,2-3 0 0,-5 2-4 16,-5 2 2-16,-1 2-1 0,-3 1 2 15,-4 3-1-15,-1 1-3 0,-6 3 0 0,-4 4-5 16,-4 4-5-16,-3 2 0 0,-1 3-9 0,0 1 0 16,-1 0 4-16,-2 3-2 0,-1 7 4 0,0 6-1 15,0 2-3-15,-4 6-1 0,-3 2 4 16,1 2 0-16,-2 0 1 0,1-1 3 0,2-5-2 16,2-2-1-16,3-6-5 0,0-2-7 0,1-2-2 15,6-3 4-15,4-1 8 0,5-1 8 16,4-5 4-16,3 0 2 0,1-5-1 0,5-4 4 15,1-5 1-15,-1-1 3 0,1-4 2 0,-3-2 2 16,-5-1 0-16,1 0 3 0,-7-4 2 0,2 2 1 16,-6 1 2-16,-1 2-2 0,-2 0 0 0,-2 2-2 15,-2 7 0-15,-4-1-1 0,1 6-2 0,-1 1 0 16,-1 4-10-16,3 2-10 0,-3 0-15 16,0 0-26-16,0 0-3 0,0 11 11 0,0 3 13 15,-3 3 24-15,0 4 4 0,1 5-4 0,-5-1-2 16,4-1-2-16,2 3-2 0,0-5-1 0,1-4-8 15,1-3-9-15,6-5-22 0,5-2-32 16,5-7-112-16,1-1-224 0,-2-4-413 0,-6-1 162 0</inkml:trace>
        </inkml:traceGroup>
        <inkml:traceGroup>
          <inkml:annotationXML>
            <emma:emma xmlns:emma="http://www.w3.org/2003/04/emma" version="1.0">
              <emma:interpretation id="{49795197-5208-4188-89C6-4A378F57988B}" emma:medium="tactile" emma:mode="ink">
                <msink:context xmlns:msink="http://schemas.microsoft.com/ink/2010/main" type="inkWord" rotatedBoundingBox="14721,9584 16372,9477 16492,11352 14841,11458"/>
              </emma:interpretation>
              <emma:one-of disjunction-type="recognition" id="oneOf10">
                <emma:interpretation id="interp50" emma:lang="en-IN" emma:confidence="0">
                  <emma:literal>of</emma:literal>
                </emma:interpretation>
                <emma:interpretation id="interp51" emma:lang="en-IN" emma:confidence="0">
                  <emma:literal>off</emma:literal>
                </emma:interpretation>
                <emma:interpretation id="interp52" emma:lang="en-IN" emma:confidence="0">
                  <emma:literal>If</emma:literal>
                </emma:interpretation>
                <emma:interpretation id="interp53" emma:lang="en-IN" emma:confidence="0">
                  <emma:literal>if</emma:literal>
                </emma:interpretation>
                <emma:interpretation id="interp54" emma:lang="en-IN" emma:confidence="0">
                  <emma:literal>or</emma:literal>
                </emma:interpretation>
              </emma:one-of>
            </emma:emma>
          </inkml:annotationXML>
          <inkml:trace contextRef="#ctx0" brushRef="#br0" timeOffset="177013.1002">13430 9025 0 0,'0'0'423'0,"0"0"-101"16,0 0-90-16,0 0-29 0,0 0-64 0,0 0-30 15,-136 156-36-15,93-114-23 0,-6 5-7 0,-4 0 2 16,0 2-1-16,-1 0-3 0,2-3 3 15,0-2-1-15,9-7 3 0,4-4 3 0,7-8 0 16,9-4-5-16,5-6-5 0,9-5-11 0,2-4-11 16,6-3-1-16,1-3-3 0,0 0-3 0,1 0 4 15,7-7 5-15,2-5 5 0,6-6 8 0,1-4 0 16,2-4-9-16,1-2-1 0,-5-2-3 16,1-1-2-16,-3-1-1 0,1 0-4 0,-4-3-1 15,4-1 0-15,1-1-4 0,1-2-3 0,1-5-4 16,1 1 0-16,4-1-2 0,1-6-1 0,4 1 1 15,0-3-2-15,4-1 0 0,3 3 1 0,3-1-3 16,2 2-1-16,1 5-2 0,0 3-3 16,3 6-1-16,-4 4 0 0,-4 7-4 0,1 5-2 15,-4 3-4-15,0 6 0 0,-4 4 1 0,2 4 0 16,-2 2-4-16,-1 4-2 0,-2 10-1 0,-1 5 4 16,-2 6 10-16,-3 9 14 0,-6 8 15 15,-3 9 12-15,-8 8 8 0,-2 9 4 0,-2 8-4 16,-12 4-1-16,-2 7-7 0,-4 1-9 0,-4 5 1 15,2-4-7-15,0 1 2 0,0 0 2 16,2-2-2-16,1-2 1 0,3-1 1 0,0-1 0 16,1-6 0-16,2-5 1 0,1-6-1 0,0-7-4 15,2-6 1-15,4-7-1 0,-1-6 0 0,3-7 0 16,1-5-4-16,2-8-3 0,1-3-4 0,0-8 2 16,0-6-6-16,4-2 1 0,0-2 12 15,5-8 7-15,2-7 3 0,2-7-6 0,2-8-23 16,1-7-31-16,0-7-18 0,-2-3-8 0,-4-5-1 15,-4-1 16-15,-6-2 7 0,0-2 8 0,-12-2 9 16,-6 2 4-16,-2 3 15 0,-4 3 9 0,-3 4 8 16,-1 5 5-16,-4 4 12 0,2 5 21 15,2 6 25-15,1 4 16 0,6 3 0 0,4 1-12 16,7 5-22-16,6 1-15 0,4-2-21 0,3 2-12 16,14-4-10-16,6-1-8 0,12-2 9 15,8 1 1-15,9-2-2 0,7 2 0 0,8 1 0 16,3-1-1-16,4 1 6 0,1 3 2 0,3 3-1 15,-1 2-2-15,-3 2-14 0,-3 1-65 0,-1 2-78 16,-2 1-121-16,1 2-163 0,-22 1-242 16,-14 1-257-16</inkml:trace>
        </inkml:traceGroup>
        <inkml:traceGroup>
          <inkml:annotationXML>
            <emma:emma xmlns:emma="http://www.w3.org/2003/04/emma" version="1.0">
              <emma:interpretation id="{4A1748C9-07C9-4246-8B8F-29EE811678EB}" emma:medium="tactile" emma:mode="ink">
                <msink:context xmlns:msink="http://schemas.microsoft.com/ink/2010/main" type="inkWord" rotatedBoundingBox="17053,9562 22583,9205 22778,12234 17248,12590"/>
              </emma:interpretation>
              <emma:one-of disjunction-type="recognition" id="oneOf11">
                <emma:interpretation id="interp55" emma:lang="en-IN" emma:confidence="0">
                  <emma:literal>ancillary</emma:literal>
                </emma:interpretation>
                <emma:interpretation id="interp56" emma:lang="en-IN" emma:confidence="0">
                  <emma:literal>ancihays</emma:literal>
                </emma:interpretation>
                <emma:interpretation id="interp57" emma:lang="en-IN" emma:confidence="0">
                  <emma:literal>ancihinp</emma:literal>
                </emma:interpretation>
                <emma:interpretation id="interp58" emma:lang="en-IN" emma:confidence="0">
                  <emma:literal>anahinp</emma:literal>
                </emma:interpretation>
                <emma:interpretation id="interp59" emma:lang="en-IN" emma:confidence="0">
                  <emma:literal>ancihay</emma:literal>
                </emma:interpretation>
              </emma:one-of>
            </emma:emma>
          </inkml:annotationXML>
          <inkml:trace contextRef="#ctx0" brushRef="#br0" timeOffset="177868.5094">15907 9155 1014 0,'0'0'213'0,"0"0"-119"0,0 0-53 15,0 0 0-15,-172-76 3 0,138 70 14 16,0 3-11-16,-4 3-9 0,-1 0 9 0,-3 12 6 15,-3 3 10-15,-1 4 10 0,-1 5 5 0,0 3 0 16,-3 3-5-16,5 2-10 0,-1 5-15 16,6-3-7-16,7-1-9 0,4 0-12 0,11-7-10 15,6-1-15-15,9-6-11 0,3-2 0 0,3-2 6 16,11-1 3-16,9-2 10 0,4-4 5 0,5-5-3 16,6-3 8-16,10 0 1 0,0-11 0 15,10-4 0-15,-5-5 0 0,6 0-3 0,0-4-1 16,-4 0 1-16,2-3-3 0,-9 2 0 0,2-1 0 15,-9 1 4-15,-2 0 0 0,0-1 2 0,-8 4-2 16,-2 1-9-16,-2 4 0 0,-7 4-4 0,-1 2-3 16,-6 6 3-16,-5 3-9 0,-1-1-6 15,-3 3-1-15,-2 0-3 0,-2 6 5 0,0 6 8 16,0 3 2-16,-7 4 2 0,-3 4 3 0,-2 3-1 16,-4 5 2-16,3-3-2 0,-1 0 0 0,4-2-4 15,-1-3-1-15,3 0-1 0,3-4-1 16,5-2 0-16,0-1-3 0,0-4-2 0,2 0 2 15,9-4 2-15,2-4 5 0,1-2 6 0,5-2 7 16,1-2 4-16,5-5 6 0,-2-6 3 0,2-1-4 16,1 1-2-16,-1-6-3 0,-2 1-2 15,3-1 0-15,-1-2-1 0,1-1 0 0,-2-2-3 16,-1 3 0-16,-3-1-2 0,2-1-5 0,-4 1-1 16,1 4 0-16,-2 3-1 0,-2 0 2 15,0 3 0-15,-3 3-3 0,0 3-1 0,-6 1-4 16,1 4-9-16,-6 1-7 0,2 0-1 0,0 0 1 15,1 6 9-15,-3 4 6 0,1 5 3 0,-2 3 4 16,0 2 1-16,0 2 1 0,0 4 1 0,0-3-1 16,0 0 0-16,0-1-2 0,0-2 1 0,0-5-2 15,0-2 0-15,0-3-1 0,2 0 1 16,4-3 2-16,0-2 2 0,0-3 7 0,0-2 8 16,2 0 9-16,3 0 8 0,0-4 3 0,5-6-2 15,3-3-5-15,-3 0-7 0,4-3-6 16,-1-1-4-16,-3-2-1 0,5 3-2 0,-6-3-1 15,4 3 0-15,-4 0-3 0,1-1-1 0,-3 3-2 16,0 5-1-16,-3 0-2 0,-2 2-3 0,0 3-3 16,-4 2-4-16,-1 1-8 0,1 1-4 0,-2 0 0 15,0 1 4-15,-1 7 13 0,-1 3 8 16,1-1 6-16,-1 6 3 0,0 2-3 0,0 0-2 16,0 0-2-16,0 0-4 0,0 0 2 0,0-2 0 15,0 1-3-15,7-1 0 0,1-3-4 16,4 1-6-16,2-2-10 0,3-3-110 0,3 0-106 15,0-1-147-15,2 0-207 0,-1-4-170 0,-10-1 450 0</inkml:trace>
          <inkml:trace contextRef="#ctx0" brushRef="#br0" timeOffset="178400.5614">17580 9045 1141 0,'0'0'273'0,"0"0"-154"0,0 0-94 0,0 0-33 16,0 0-20-16,0 0-15 0,0 0-7 15,0 0-4-15,0 0 25 0,0 0 32 0,-168 29 32 16,140-8 29-16,0 2 18 0,-2 1 8 0,1-1-3 16,0 3-4-16,4 1-13 0,4-2-18 0,-1 1-16 15,7-3-14-15,5-2-11 0,6-1-7 16,2-2-7-16,2-2-6 0,2-3 2 0,8 1 3 16,2-2 2-16,3-3 6 0,3-2 0 0,6-2 1 15,2-2 1-15,1-2 5 0,5-1-1 0,2 0 0 16,4-3-1-16,-1-4-4 0,-3-2 5 15,2 0 1-15,-7-3 2 0,5 0 1 0,-6-3-2 16,-1-1 1-16,0-2 4 0,-3-1 2 0,1-4-3 16,-5-1 3-16,4-2-2 0,-1 2-6 0,-4-3 7 15,0 2 0-15,-6 2-1 0,-3 2 4 0,-2 3-8 16,-6 3-2-16,4 3 4 0,-6 3 4 16,0 3 3-16,0 3-3 0,0 2-9 0,0 1-27 15,-7 0-25-15,4 6-12 0,-7 4-2 0,-2 3 18 16,-3 4 19-16,-1 2 13 0,0 1 3 15,-3-1 2-15,5 0-9 0,8-1-9 0,-2-1-5 16,6-3-10-16,2-1-6 0,2 0-15 0,10-2-38 16,1-4-152-16,9-2-251 0,-6-4-370 0,-6 1 605 0</inkml:trace>
          <inkml:trace contextRef="#ctx0" brushRef="#br0" timeOffset="178543.4799">18018 8816 2376 0,'0'0'175'0,"0"0"-116"0,0 0-48 16,0 0-25-16,0 0-30 0,0 0-57 0,0 0-123 15,0 0-165-15,0 0-256 0,0 0-313 0,0 0 712 16</inkml:trace>
          <inkml:trace contextRef="#ctx0" brushRef="#br0" timeOffset="179266.4097">18525 8368 372 0,'0'0'222'0,"0"0"-78"0,0 0-7 16,0 0 18-16,0 0 31 0,0 0-1 0,0 0-48 16,0 0-59-16,0 0-56 0,0 0-27 0,0 0 9 15,0 0 25-15,0 0 23 0,-116 93 8 0,88-44-8 16,-1 4-5-16,-3 3-3 0,3 4-3 16,3 0 5-16,-1-3-1 0,1 4-8 0,2-5-11 15,5-1-11-15,6-4-5 0,4-3-3 0,6-6-2 16,3-5-2-16,1-7 0 0,9-6 2 0,3-3-2 15,2-5-2-15,1-6 1 0,7 1 0 16,0-8 1-16,-1-1 5 0,8-2 1 0,1-5 3 16,-2-7 0-16,6-2 1 0,-4-3 0 0,4-4-1 15,-6-5 2-15,-1-2-4 0,-1-3 3 0,-3-5-2 16,0-3-2-16,-3 1 2 0,3-5-2 16,-4 2 1-16,-1-1-3 0,2-3 2 0,-3 1-4 15,-4 0 1-15,1 2 0 0,-2 2-2 0,-1-1 5 16,-1 7 0-16,-7 3 1 0,2 5 3 15,-4 6 0-15,-2 3 0 0,0 5 3 0,0 6-1 16,0 3-12-16,0 3-24 0,-4 0-28 0,-2 9-16 16,-7 4-1-16,-1 10 21 0,-5 7 23 0,-4 8 13 15,-2 6 8-15,-2 5 0 0,1 2 1 0,2 0 0 16,5 1 1-16,-2 0 6 0,6-1-2 16,2-2 3-16,1-3-2 0,6-1-2 0,1-6 3 15,5-6-3-15,0-3 2 0,11-6 0 0,0-3 1 16,2-5 4-16,2-3 3 0,-1 0 0 0,7-7 4 15,-4-5-1-15,4-1 4 0,-2 0 6 0,7-7 0 16,-4-7 0-16,0-2-1 0,1 0-3 16,1-7-1-16,-5-1-2 0,1-1-2 0,-4-5-3 15,-1 2-4-15,-1-2 1 0,0 1-1 0,-4 3 0 16,3 3-1-16,-5 5-5 0,-3 6 0 16,-4 4-2-16,1 4-3 0,-2 2-6 0,0 2-16 15,0 0-15-15,0 6 1 0,0 5 7 0,-3 6 14 16,-2 2 18-16,-3 4-2 0,-2 5 0 0,5-1 2 15,-3-2-4-15,5-1 1 0,3 0-6 16,0-5-12-16,3-4-90 0,7-1-117 0,5-6-198 16,-1-2-388-16,-4-1-89 0</inkml:trace>
          <inkml:trace contextRef="#ctx0" brushRef="#br0" timeOffset="179409.3289">19304 8741 2013 0,'0'0'211'16,"0"0"-153"-16,0 0-63 0,0 0-45 0,0 0-26 0,0 0-37 16,0 0-98-16,0 0-133 0,0 0-197 15,0 0-216-15,0 0 572 0</inkml:trace>
          <inkml:trace contextRef="#ctx0" brushRef="#br0" timeOffset="180626.1617">19521 8961 230 0,'0'0'343'0,"0"0"-125"0,0 0-38 16,0 0-12-16,0 0-14 0,0 0-29 0,0 0-28 15,0 0-19-15,0 0-6 0,0 0 4 0,-153-20-3 16,120 32-1-16,2 5-10 0,-4 1-16 16,3 2-11-16,-2 5-9 0,6-3-7 0,1 2-5 15,3-3-7-15,7-2-5 0,2-2-9 0,6-1-6 16,5-6 0-16,2 1-6 0,2-1 3 0,0-2 3 15,7-2 1-15,5-2 8 0,1-1 5 0,2-1 3 16,7-2 5-16,0 0 0 0,-1 0 2 16,4-3-1-16,-1-3 1 0,0 1-2 0,-2-2 0 15,3 1-1-15,-1 0-6 0,-1 1 3 0,-4-1 1 16,1 2-1-16,-4 1-2 0,-3 0-1 0,1 0-3 16,-3 2-1-16,-7-1 6 0,4 2-6 0,-6 0-2 15,0 0-3-15,-2 0-3 0,1 0 2 16,4 2 4-16,-2 2 2 0,0-3-1 0,-2 4 4 15,2-1 1-15,2-1 1 0,1 0 3 0,0-1-2 16,0-1 1-16,7-1 5 0,0 0 2 16,1-6 5-16,6-3 2 0,-1-1 3 0,2-5-1 15,-2-1 1-15,1-2 0 0,-1-2-5 0,-2 0-2 16,3 0-3-16,-4 2-3 0,-2 1-2 16,-3 5 0-16,-2 2-4 0,-4 3 0 0,-1 1 1 15,0 4-5-15,-2 1 4 0,-2 1-1 0,0 0-7 16,0 0-10-16,0 0-20 0,0 0-11 0,0 4 8 15,-7 5 13-15,3 2 16 0,-4 3 12 0,3 0-2 16,-3 1-6-16,5 0 0 0,-1-1-6 0,4-2-4 16,0-2 0-16,0-1-2 0,5-3 3 15,5 0 6-15,0-3 5 0,4-2 6 0,3-1 6 16,-1 0 4-16,7-4 2 0,0-4 4 0,1-4-1 16,-4-1-1-16,4-3-2 0,-2-1-2 0,-2-1-2 15,-4 1-1-15,4 3 1 0,-4-1-1 16,-1 0-2-16,0 3-3 0,-2 0-3 0,-2 6 0 15,-2 0-1-15,-6 3 0 0,-2 2-5 0,-1 1-5 16,0 0-17-16,0 1-5 0,0 8 8 0,0 1 10 16,-1 5 14-16,-3 2 9 0,-3 3-6 15,4-1-4-15,2 1-3 0,0 2-4 0,1-3 3 16,0-1 1-16,2-3 2 0,8 0 2 0,-4-3-1 16,8-3 0-16,5-2 4 0,-2-4 2 15,6 0 4-15,1-3 1 0,4 0 0 0,2 0 1 16,-1-9-4-16,5 2 4 0,-3-4 0 0,-3-2-1 15,1-2 0-15,-1 1 0 0,-5-1-3 0,0-2 2 16,-2-1 2-16,-3-1-2 0,-2 2 1 0,0-1-2 16,0 0-1-16,-3 1 2 0,1 1 0 0,-6 0 2 15,1 2-2-15,-1 1 0 0,-4 1 0 16,-1 3 1-16,-2 2 3 0,-1 0 0 0,0 1-3 16,0 4-3-16,0-2-9 0,-2 3-6 0,2 1-6 15,-2 0-3-15,1 0-3 0,1 0 1 0,0-1 2 16,0 1 2-16,0 0 2 0,0 0 3 15,0 0 2-15,0 0 0 0,0 0 3 0,0 0-3 16,0 0-1-16,0 0 1 0,1 0-1 0,-1 0 1 16,0 0-4-16,0 0-9 0,0 1-8 15,0 5 11-15,0 8 15 0,-1 5 18 0,-7 8 14 16,1 7-5-16,-6 9-5 0,-2 8-7 0,-5 6 0 16,-3 7-2-16,0 5 0 0,-5 10 1 0,-3 4-3 15,1 10 0-15,-7 7-2 0,-1 5 0 16,-4 7 1-16,-6 2 1 0,1 2 0 0,-11 0 1 15,2 1-1-15,-9-1 0 0,0-2-3 0,-2-1 1 16,-10-4 2-16,2-4-3 0,-8-4 2 0,4-6-2 16,4-6-5-16,1-10 5 0,7-11-1 15,5-16 8-15,14-14 11 0,4-15 13 0,14-13 15 16,5-8 4-16,6-5-1 0,2-15-19 0,10-11-19 16,-1-9-21-16,8-14-16 0,0-9 1 0,12-10 0 15,4-10 5-15,7-8 3 0,4-5 0 16,2-8 4-16,7-4 0 0,7-5 2 0,7-2-1 15,2 1-3-15,9-1 1 0,-1 2-2 0,6 4-4 16,1 3 3-16,4 14 0 0,-10 6-5 0,2 13 10 16,-4 12-2-16,-5 8-1 0,-7 8 5 0,0 11-3 15,-4 7 1-15,-3 7 2 0,-4 8 1 16,-4 4 1-16,3 6 0 0,-7 0 1 0,-1 8 0 16,-1 4-1-16,-4 3 0 0,-4 5 1 0,-5 1 1 15,-1 0 5-15,-2 4 3 0,-4-2 0 16,5 1 2-16,-3-2-6 0,-1-1 0 0,4-2 0 15,-2-3-12-15,-2 0-37 0,2-2-110 0,1-2-163 16,-5-2-309-16,-4-6-758 0</inkml:trace>
        </inkml:traceGroup>
        <inkml:traceGroup>
          <inkml:annotationXML>
            <emma:emma xmlns:emma="http://www.w3.org/2003/04/emma" version="1.0">
              <emma:interpretation id="{6BAF93C3-F6DE-41D4-991A-2EDA04656AF9}" emma:medium="tactile" emma:mode="ink">
                <msink:context xmlns:msink="http://schemas.microsoft.com/ink/2010/main" type="inkWord" rotatedBoundingBox="23495,9486 27634,9219 27689,10075 23550,10342"/>
              </emma:interpretation>
              <emma:one-of disjunction-type="recognition" id="oneOf12">
                <emma:interpretation id="interp60" emma:lang="en-IN" emma:confidence="0">
                  <emma:literal>services</emma:literal>
                </emma:interpretation>
                <emma:interpretation id="interp61" emma:lang="en-IN" emma:confidence="0">
                  <emma:literal>Services</emma:literal>
                </emma:interpretation>
                <emma:interpretation id="interp62" emma:lang="en-IN" emma:confidence="0">
                  <emma:literal>sauces</emma:literal>
                </emma:interpretation>
                <emma:interpretation id="interp63" emma:lang="en-IN" emma:confidence="0">
                  <emma:literal>swies</emma:literal>
                </emma:interpretation>
                <emma:interpretation id="interp64" emma:lang="en-IN" emma:confidence="0">
                  <emma:literal>serries</emma:literal>
                </emma:interpretation>
              </emma:one-of>
            </emma:emma>
          </inkml:annotationXML>
          <inkml:trace contextRef="#ctx0" brushRef="#br0" timeOffset="183182.3773">21877 8876 194 0,'0'0'20'16,"0"0"-35"-16,0 0-20 0,0 0-19 0,0 0 4 15,0 0 25-15,0 0 26 0,0 0 31 0,0 0 29 16,96-159 21-16,-78 140 25 0,-3-3 19 0,-2 1 18 15,-1 3 11-15,-1-3 4 0,-4 3-5 0,1 0-15 16,-4 3-14-16,-3 1-16 0,-1 0-7 16,0 2-13-16,0 2-26 0,-9 2-29 0,-1 0-31 15,-3 2-25-15,-7 3-1 0,2 0 12 0,-5 3 17 16,-3 0 17-16,-1 5 6 0,-1 2 2 16,-1 4-5-16,1 2-4 0,1 2-2 0,3 4-7 15,0-1-8-15,1 4-3 0,7-1-6 0,0 1 0 16,4-1 0-16,3 0-3 0,3-2-2 0,5-1-7 15,1-2 4-15,1 1 4 0,6 1 9 16,4 1 9-16,2 1 3 0,2 1-2 0,4-1-2 16,-3 1-2-16,0 0-3 0,-3 0 1 0,1 0-1 15,-5-2 1-15,-5 1-1 0,0-2-5 0,-4-1 0 16,0 0 0-16,-4 1 6 0,-3 0 9 16,-6-2 4-16,-6 1 6 0,2-2 1 0,-6 0 0 15,-4-3-1-15,2 0-1 0,-2-4-1 0,0 0-1 16,0-2 1-16,3-3-1 0,7 0 2 0,2-3-1 15,4 0 3-15,2 0 2 0,5 0 5 0,3 0 3 16,-1 0-10-16,2 0-10 0,0 0-27 16,0-3-32-16,6 0-12 0,2-3-15 0,5-2 8 15,4 0 21-15,8-4 14 0,4-2 16 0,6 1 13 16,4-3 1-16,4-1 1 0,1-1 2 0,4-1-3 16,3 0 2-16,1 1 0 0,2-1-1 15,-3 0 1-15,-3-1 1 0,-1 1 3 0,-2-2 0 16,-1 0 3-16,-4-1 2 0,-1-1-2 0,-7 0 3 15,2-2 1-15,-6 2 0 0,-4-1 2 16,-5 1 0-16,-2 3-2 0,-4 0 3 0,-4 5 5 16,-5 2 5-16,-3 2 4 0,-1 4-4 0,0 1-10 15,-5 3-26-15,-5 2-21 0,-2 1-12 0,-3 0-12 16,-5 1 15-16,-5 11 7 0,-5 0 7 0,-3 6 14 16,-3 4 2-16,1 2 7 0,0 3 8 15,3 2 2-15,2 0 3 0,5 1 0 0,5-1-3 16,5-1-7-16,4-3-2 0,4-1-6 0,3-5-4 15,4-1 2-15,3-4 1 0,6-3 7 0,3-5 7 16,3 0 11-16,9-6 5 0,3 0 7 0,3-1 0 16,9-7-8-16,-1-4-4 0,5-4-3 15,2 2-5-15,-3-3 1 0,0-1-3 0,2 2-1 16,-1-2 0-16,-1 0 1 0,-3 0 0 0,-4-1 1 16,-2 1 1-16,-3-4 1 0,-4 4 3 15,-2-4 2-15,1 2 1 0,-4-2-5 0,-3 3-2 16,-2 1-3-16,-3 2-5 0,-1 3 6 0,-3 2-5 15,-5 5 1-15,1 3 3 0,-5 0-12 0,0 3-7 16,0 0-21-16,0 0-33 0,-2 0-39 16,-2 6 16-16,-4 5 21 0,0 2 32 0,-3 3 49 15,-2 5-7-15,0 0 1 0,0 2-1 0,1-1 3 16,3 1 1-16,4-2 2 0,1 1 0 16,4-1-5-16,0-2 5 0,0-1-1 0,5-2-1 15,6-1 6-15,2-1-5 0,2-3-2 0,0 0 1 16,5-4-2-16,-2 1 4 0,5-4 1 0,-1-1-1 15,2-3 0-15,-1 0-1 0,1 0-4 0,-3-7 1 16,1-1-6-16,-1-2-4 0,1-2-4 0,-2-1-7 16,0-2 1-16,-1-3-6 0,-1-2 2 15,-4-1 5-15,1-2-1 0,-2-5 9 0,-1 2 4 16,-3-1 1-16,1 0 4 0,-4 2 1 0,0 1 1 16,-2 3 4-16,-3 3 7 0,-1 5 4 0,0 2 3 15,0 4 3-15,0 1-1 0,0 4 1 16,0 2-8-16,-1 0-19 0,0 0-30 0,1 2-30 15,-2 5 6-15,-2 4 14 0,1 3 26 0,-2 6 24 16,0 2-3-16,-1 2-3 0,2 1-4 16,0 1 1-16,0-1 1 0,4-2 2 0,-1 2 0 15,1-4 3-15,0-2 2 0,5-2 2 0,3-2 0 16,0-2 0-16,0-2-2 0,3-4 2 0,1-1 9 16,2-3 8-16,0-3 9 0,3 0 5 15,3 0-3-15,-2-9-2 0,5-1-6 0,1-4-5 16,3-2 0-16,-1 0-5 0,0-4-3 0,1-1-3 15,-1-2-1-15,-1 3-5 0,-3-1 1 0,-1 0-3 16,-3 1-3-16,-1 1 1 0,-2 1-4 0,-3 2-10 16,-4 1-33-16,0 0-40 0,-4 6-48 15,-1 2-55-15,-1 1-43 0,-2 3-75 0,0 3-96 16,0 0-149-16,0 0-80 0,0 0 417 0,0 0 209 0</inkml:trace>
          <inkml:trace contextRef="#ctx0" brushRef="#br0" timeOffset="183357.7196">23845 8600 0 0,'0'0'0'0,"0"0"0"16,0 0 365-16,0 0-56 0,0 0-81 0,0 0-92 16,0 0-69-16,0 0-9 0,0 0 25 15,0 0 27-15,0 0 24 0,0 0-13 0,0 0-34 16,0 0-27-16,-23 116-18 0,10-91-10 0,0 3-9 16,-3-2-4-16,2 0-7 0,3-1-8 15,2-1-12-15,2-3-27 0,5-3-47 0,2-2-70 16,1-4-61-16,8-5-36 0,5-2-69 0,-4-4-154 15,-1-1 111-15</inkml:trace>
          <inkml:trace contextRef="#ctx0" brushRef="#br0" timeOffset="183487.6389">24066 8449 0 0,'0'0'0'15,"0"0"0"-15,0 0 0 0,0 0 0 0,0 0 0 16,0 0 0-16,0 0 0 0,0 0 0 15,0 0 0-15,0 0 0 0</inkml:trace>
          <inkml:trace contextRef="#ctx0" brushRef="#br0" timeOffset="184303.8575">24391 8595 266 0,'0'0'245'0,"0"0"-238"15,0 0-6-15,0 0-16 0,0 0 14 0,0 0 32 16,0 0 45-16,0 0 34 0,0 0 26 0,0 0 15 16,-170 99-2-16,137-74-7 0,1 0-13 15,4 0-17-15,3-2-21 0,3-2-16 0,7-1-13 16,5-5-15-16,7-2-11 0,3-1-12 0,0-3-6 16,7 0 2-16,6-2 8 0,7-1 11 0,7-1 5 15,8-2-1-15,8-2-7 0,0-1-6 16,6 0-7-16,5-4-4 0,-2-1-1 0,1-2-5 0,-5 1-2 15,-1-3 1-15,-3 0-1 0,-4-1 0 16,-2-3 0-16,-5 0 1 0,1-2-2 0,-3 0 4 16,-4-3 2-16,-5 1-3 0,-3-3 2 0,0 1 0 15,-7-1-3-15,-3 2 0 0,-2 0-3 16,-3 2-7-16,-4 4-2 0,0 2-8 0,-7 1-16 16,-2 3-4-16,-2 1-7 0,-6 5-2 0,-3 0 14 15,-7 0 4-15,-7 7 11 0,-2 7 6 0,-1 1 5 16,-5 6 2-16,0 1-1 0,1 0 3 15,2 4-2-15,1 0-1 0,5 0 0 0,6 0-3 16,6-4-3-16,5-1 0 0,6-5-4 0,5-2-2 16,3-2 4-16,2-2-4 0,7-1 5 0,3-5 10 15,7 1 7-15,4-4 12 0,10-1 5 16,6 0-6-16,7-4-7 0,4-6-5 0,3-1-2 16,3-2-4-16,2-2 3 0,-1 0-2 0,1-1 0 15,-3-1 0-15,-3-1-4 0,1-2-3 16,0 0 0-16,-2 0-2 0,0-2-2 0,-5-1 8 15,1 1 0-15,-1-2 1 0,-5 2 7 0,-4 0-7 16,-2 1 2-16,-1-1-1 0,-3 4-4 0,-7 3 7 16,-6-1 1-16,-3 4 6 0,-7 2 8 0,-4 3-2 15,-2-1-3-15,0 3-9 0,0 1-12 0,0 1-6 16,-2 2-9-16,-3-1-6 0,-2 2-10 16,-1 0-9-16,-7 0-3 0,-3 7 4 0,-8 4 10 15,-1 2 8-15,-4 4 6 0,-1 3 5 0,3-2 2 16,3 2 1-16,5 0-2 0,3-1-6 15,10 2-11-15,4-2-6 0,4 2 2 0,11 1 11 16,5 3 12-16,8 0 4 0,7 0 3 0,4 1-3 16,5-1 1-16,5 0 7 0,0-1 0 0,-3 0 1 15,-3-2 3-15,-5-1-4 0,-5-1-2 16,-12-2-3-16,-6-4-10 0,-10-2 1 0,-1-1 10 16,-12 0 16-16,-3-2 20 0,-12 0 14 0,-1-3-3 15,-11 0-10-15,-5-2-9 0,-3-1-8 0,-4 0-7 16,3 0 0-16,1 0 0 0,3-2-6 15,4 1 0-15,3-2-4 0,8 2-6 0,5-2 1 16,5 0-4-16,10 0-7 0,2 0-10 0,3 0-25 16,4 0-48-16,0 0-49 0,4 0-10 0,8 2 7 15,3 3 40-15,9 1 47 0,4 0 1 0,7 0-77 16,8 1-172-16,-8-1-294 0,-14-1 116 0</inkml:trace>
        </inkml:traceGroup>
      </inkml:traceGroup>
    </inkml:traceGroup>
    <inkml:traceGroup>
      <inkml:annotationXML>
        <emma:emma xmlns:emma="http://www.w3.org/2003/04/emma" version="1.0">
          <emma:interpretation id="{00A3EE66-CE87-41D1-8648-51DD5BD45F46}" emma:medium="tactile" emma:mode="ink">
            <msink:context xmlns:msink="http://schemas.microsoft.com/ink/2010/main" type="paragraph" rotatedBoundingBox="1167,12885 31758,11265 31927,14440 1335,160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85EBBE6-367B-452D-9E59-C1EF2982781F}" emma:medium="tactile" emma:mode="ink">
              <msink:context xmlns:msink="http://schemas.microsoft.com/ink/2010/main" type="line" rotatedBoundingBox="1167,12885 31758,11265 31927,14440 1335,16060"/>
            </emma:interpretation>
          </emma:emma>
        </inkml:annotationXML>
        <inkml:traceGroup>
          <inkml:annotationXML>
            <emma:emma xmlns:emma="http://www.w3.org/2003/04/emma" version="1.0">
              <emma:interpretation id="{E6AD426C-55FF-4E79-8AC2-7FED3199AD18}" emma:medium="tactile" emma:mode="ink">
                <msink:context xmlns:msink="http://schemas.microsoft.com/ink/2010/main" type="inkWord" rotatedBoundingBox="1207,13632 3064,13534 3161,15365 1303,15464"/>
              </emma:interpretation>
              <emma:one-of disjunction-type="recognition" id="oneOf13">
                <emma:interpretation id="interp65" emma:lang="en-IN" emma:confidence="0">
                  <emma:literal>I</emma:literal>
                </emma:interpretation>
                <emma:interpretation id="interp66" emma:lang="en-IN" emma:confidence="0">
                  <emma:literal>=</emma:literal>
                </emma:interpretation>
                <emma:interpretation id="interp67" emma:lang="en-IN" emma:confidence="0">
                  <emma:literal>[</emma:literal>
                </emma:interpretation>
                <emma:interpretation id="interp68" emma:lang="en-IN" emma:confidence="0">
                  <emma:literal>E</emma:literal>
                </emma:interpretation>
                <emma:interpretation id="interp69" emma:lang="en-IN" emma:confidence="0">
                  <emma:literal>1</emma:literal>
                </emma:interpretation>
              </emma:one-of>
            </emma:emma>
          </inkml:annotationXML>
          <inkml:trace contextRef="#ctx0" brushRef="#br0" timeOffset="209857.5647">-718 14495 1136 0,'0'0'112'0,"0"0"-128"0,0 0-40 15,0 0-38-15,0 0 23 0,0 0 71 16,0 0 15-16,0 0 10 0,204-36 9 0,-138 20 14 16,6-1 26-16,6-2 18 0,8-1 12 0,0-2 5 15,2 1-11-15,5 0-10 0,-2 1-8 0,0 1-7 16,3 2-9-16,-1-1-8 0,-2 1-8 15,-4 2-10-15,-1 2-8 0,-9 1-7 0,-7 2-4 16,-5 1-4-16,-12 2-4 0,-7 4-2 0,-11-1-3 16,-7 2 0-16,-7 2 0 0,-6 0-1 0,-6 0-2 15,-5 0-2-15,-2 0 1 0,-2 0 1 0,0 0 1 16,0 0 4-16,0 0 0 0,0 0 0 0,0 0 0 16,-2 0-5-16,1 0-11 0,1 0-23 15,-1 0-43-15,1 0-56 0,0 0-75 0,0 0-120 16,0 0-45-16,1 0-63 0,4 0-98 0,5 0 403 15,-8 0 128-15</inkml:trace>
          <inkml:trace contextRef="#ctx0" brushRef="#br0" timeOffset="209056.0583">56 12772 0 0,'0'0'0'16,"0"0"0"-16,0 0 0 0,0 0 0 0,0 0 0 15,0 0 0-15,0 0 0 0,0 0 0 0,0 0 0 16,0 0 0-16,0 0 0 0,0 0 0 0,0 0 0 16,0 0 0-16,67-45 0 0,-65 45 0 0,-1 0 0 15,-1 0 0-15,1 0 0 0,-1 0 0 0,4 0 0 16,-2 1 0-16,-1 2 0 0,-1 1 0 15,1 2 0-15,-1 2 0 0,0 0 0 0,0 2 0 16,-1 4 23-16,-6 0-7 0,3 4-6 0,0 4-6 16,-4 3-5-16,-3 2 0 0,5 5 3 15,-5 1 0-15,-1 6 3 0,-2-2 4 0,-2 3 3 16,-4 1 4-16,1 1 2 0,-5 1 3 0,-1 3 2 16,-2 1-2-16,0 1 0 0,-1-1-5 15,0 1-4-15,1-3 0 0,2 0 6 0,2-3 11 16,-1 1 20-16,6-4 4 0,-3-2 3 0,6-3-4 15,0-3-14-15,5-3-7 0,4-4-6 0,-2-2-5 16,7-4-2-16,1-1-1 0,0-3-1 16,0 0 0-16,3-4 4 0,5-3 7 0,-4 1 11 15,6-4 11-15,1-1 8 0,2-1-1 0,2-2 1 16,0 0-7-16,5 0-4 0,-1-5-1 0,4-1-8 16,-3-1-4-16,7 0-1 0,2-2-6 0,1 0-1 15,-1 0-3-15,6-2-2 0,-3 1-2 16,4-1-2-16,-4 0 0 0,5 0-1 0,-2-1 0 15,-5 2-2-15,4 1-3 0,-5 0 2 0,0 1-1 16,-4 1 1-16,-6 1 1 0,2 2-1 0,-6 1-3 16,-3 0-1-16,2 0-9 0,-6 3-25 0,-3-2-53 15,-1 2-60-15,1-1-60 0,-5 1-64 16,2 0-62-16,-2-3-112 0,0 3 407 0,0 0 30 0</inkml:trace>
          <inkml:trace contextRef="#ctx0" brushRef="#br0" timeOffset="209384.8572">-199 13405 1090 0,'0'0'91'0,"0"0"-43"0,0 0-36 0,0 0-54 16,0 0-25-16,0 0-2 0,0 0 19 0,0 0 41 15,0 0 31-15,0 0 19 0,0 0 10 16,0 0 9-16,153-87 5 0,-115 76 0 0,-1 0-2 16,0 2-6-16,-5-1-14 0,3 3-13 0,-5 1-9 15,-1 3-8-15,-4-1-2 0,-1 2-2 0,-2 2-7 16,-5 0-11-16,-2 0-15 0,0 0-22 15,-3 0-30-15,0 0-41 0,-2 0-44 0,-3 0-47 16,3 3-70-16,0 0-125 0,-4 0 168 0,0 0 235 0</inkml:trace>
          <inkml:trace contextRef="#ctx0" brushRef="#br0" timeOffset="208390.1004">110 12769 0 0,'0'0'0'0,"0"0"0"0,0 0 0 0,0 0 0 16,0 0 0-16,0 0 0 0,0 0 0 0,0 0 0 15,0 0 0-15,0 0 0 0,0 0 0 0,106-79 0 16,-78 68 11-16,8-1 92 0,0 2 12 16,-1-1 0-16,5 1-9 0,5 0-7 0,-3 1-15 15,1 0-7-15,4 0-8 0,-4 2-9 0,-3 4-7 16,2-1-13-16,-4 1-9 0,0 3-9 0,-4 0-7 16,-3 0-2-16,-4 0-4 0,-3 1-1 15,-5 5-3-15,1-3-1 0,-6 2-2 0,-2 1-3 16,-1-1 0-16,-4 1-3 0,1 0 0 0,-4 0-1 15,0 0-6-15,1 0-15 0,-2-1-24 0,-2 1-33 16,-1 2-44-16,0-1-66 0,0 2-132 16,0-1 114-16,0-4 211 0</inkml:trace>
        </inkml:traceGroup>
        <inkml:traceGroup>
          <inkml:annotationXML>
            <emma:emma xmlns:emma="http://www.w3.org/2003/04/emma" version="1.0">
              <emma:interpretation id="{BAC72604-CE9C-47DC-AD21-41E1699269B8}" emma:medium="tactile" emma:mode="ink">
                <msink:context xmlns:msink="http://schemas.microsoft.com/ink/2010/main" type="inkWord" rotatedBoundingBox="4356,13999 5574,13935 5609,14598 4391,14662"/>
              </emma:interpretation>
              <emma:one-of disjunction-type="recognition" id="oneOf14">
                <emma:interpretation id="interp70" emma:lang="en-IN" emma:confidence="0">
                  <emma:literal>4</emma:literal>
                </emma:interpretation>
                <emma:interpretation id="interp71" emma:lang="en-IN" emma:confidence="0">
                  <emma:literal>A</emma:literal>
                </emma:interpretation>
                <emma:interpretation id="interp72" emma:lang="en-IN" emma:confidence="0">
                  <emma:literal>D</emma:literal>
                </emma:interpretation>
                <emma:interpretation id="interp73" emma:lang="en-IN" emma:confidence="0">
                  <emma:literal>!</emma:literal>
                </emma:interpretation>
                <emma:interpretation id="interp74" emma:lang="en-IN" emma:confidence="0">
                  <emma:literal>5</emma:literal>
                </emma:interpretation>
              </emma:one-of>
            </emma:emma>
          </inkml:annotationXML>
          <inkml:trace contextRef="#ctx0" brushRef="#br0" timeOffset="210369.9054">2573 13368 520 0,'0'0'263'0,"0"0"-39"16,0 0-29-16,0 0-35 0,-169-32-12 0,147 31-14 15,6-1-20-15,10 1-20 0,-2 1-21 0,6 0-25 16,2 0-33-16,0 0-29 0,0 0-16 16,2 0-2-16,10 0 11 0,2 4 18 0,8-1 11 15,6-1 6-15,4-1 3 0,6-1-1 0,7 0 0 16,1 0-4-16,6-4 1 0,1-1-1 0,3-1 1 15,2-2 1-15,-2 1 1 0,-1 0 2 16,2 0 1-16,-2 1 1 0,-1-3-1 0,-4 3-2 16,-3 2-3-16,0-2-3 0,-6 0-2 0,1 2 0 15,-5-1-1-15,-3 2-1 0,-2 0 1 0,-4 0-2 16,-2 2 3-16,-6-1-1 0,-2 2 1 0,-1-1-1 16,-5 1-1-16,-2-2-1 0,-3 2-4 0,0 0-6 15,-3-1-16-15,-4 1-34 0,2-2-52 16,-2 2-53-16,0-1-50 0,0 1-40 0,0 0-25 15,0-1-30-15,0-2-110 0,0 1-14 0,0 1 429 16</inkml:trace>
          <inkml:trace contextRef="#ctx0" brushRef="#br0" timeOffset="210804.637">3343 13059 0 0,'0'0'0'15,"0"0"0"-15,0 0 0 0,0 0 0 0,0 0 0 16,0 0 0-16,0 0 0 0,0 0 203 0,0 0-11 15,0 0-11-15,0 0-11 0,0 0-5 16,0 0-4-16,0 0-9 0,-131-72-9 0,127 70-20 16,3 2-22-16,-2 0-28 0,2 0-28 0,-2 0-18 15,2 0-17-15,1 0-8 0,0 0-8 0,0 0-6 16,0 0-1-16,0 3 1 0,0 3 5 16,1 1 2-16,3 0 3 0,0 1 2 0,2 1 3 15,2 0 1-15,3 0 4 0,1 1 2 0,0 0 2 16,1-1 2-16,2 0-3 0,1-1 0 0,-3 0 1 15,3 0-3-15,-1-1 4 0,-1 1 0 0,2-2-1 16,-3 0-1-16,-1 1-1 0,-1-2 1 0,1 1 1 16,-3-2 4-16,1 2-2 0,-4-2-1 15,1 1 0-15,-3-1-3 0,4 0 4 0,-4 0-1 16,-1 0-1-16,0-1 1 0,2 0-1 0,-4 0 1 16,1 0-1-16,0 0 0 0,0 0-1 15,-1 2 0-15,2-2 1 0,-2 1 2 0,0-1-2 16,1 2 1-16,-1-1 1 0,-1 2-4 0,0-2 7 15,0 2-1-15,0 0 2 0,0 0 3 0,0 2 0 16,0-1 0-16,0 3 2 0,-3 0 4 16,-5 4-1-16,-2 1 3 0,-8 5 1 0,-5 4-4 15,-9 4 2-15,-11 7-9 0,-9 8-33 0,-14 7-58 16,-9 8-102-16,18-11-261 0,12-14-788 0</inkml:trace>
        </inkml:traceGroup>
        <inkml:traceGroup>
          <inkml:annotationXML>
            <emma:emma xmlns:emma="http://www.w3.org/2003/04/emma" version="1.0">
              <emma:interpretation id="{C7A3FB8D-EFA5-485C-BC34-B01556675146}" emma:medium="tactile" emma:mode="ink">
                <msink:context xmlns:msink="http://schemas.microsoft.com/ink/2010/main" type="inkWord" rotatedBoundingBox="9042,13418 12208,13250 12259,14207 9093,14375"/>
              </emma:interpretation>
              <emma:one-of disjunction-type="recognition" id="oneOf15">
                <emma:interpretation id="interp75" emma:lang="en-IN" emma:confidence="0">
                  <emma:literal>waste</emma:literal>
                </emma:interpretation>
                <emma:interpretation id="interp76" emma:lang="en-IN" emma:confidence="0">
                  <emma:literal>Waste</emma:literal>
                </emma:interpretation>
                <emma:interpretation id="interp77" emma:lang="en-IN" emma:confidence="0">
                  <emma:literal>water</emma:literal>
                </emma:interpretation>
                <emma:interpretation id="interp78" emma:lang="en-IN" emma:confidence="0">
                  <emma:literal>waster</emma:literal>
                </emma:interpretation>
                <emma:interpretation id="interp79" emma:lang="en-IN" emma:confidence="0">
                  <emma:literal>wastes</emma:literal>
                </emma:interpretation>
              </emma:one-of>
            </emma:emma>
          </inkml:annotationXML>
          <inkml:trace contextRef="#ctx0" brushRef="#br0" timeOffset="222120.226">7243 12563 703 0,'0'0'142'0,"0"0"-158"0,0 0-149 15,0 0-101-15,0 0 29 0,0 0 76 0,0 0 161 16,0 0 0-16,0 0 74 0,0 0-2 16,0 0-9-16,0 0-3 0,0 153-3 0,-11-115 17 15,-1 2 11-15,1 4 7 0,-2 2 6 0,-3 3-7 16,3 2-10-16,-2-2-6 0,1 1-14 0,1-1-11 15,0 0-11-15,1-4-10 0,1-4-4 0,4-4-3 16,-1-8 0-16,5-5 1 0,3-6 7 16,0-5 9-16,0-5 10 0,0-2 6 0,0-3 1 15,0-2 3-15,0-1 6 0,2 0 7 0,-1 0 4 16,0 0 1-16,3-1-3 0,2-4-10 16,2-1-12-16,4-3-11 0,4-2-16 0,0-2-11 15,4-1-4-15,2-3-3 0,3 2-2 0,-1-1 0 16,2-2-1-16,-3-2 1 0,-1 1-1 0,1-2 1 15,0-1 1-15,-3-1-1 0,1 1 3 16,-2 0-2-16,3 1-1 0,-5-1 0 0,3 2-4 16,-2 0 2-16,-2 4-2 0,4 1-2 0,-5 2 1 15,-2 1-3-15,0 3-1 0,1 1-5 0,-2 4-6 16,-4 2-6-16,1 2-5 0,2 0-3 16,-4 3 1-16,1 5 2 0,1-1 3 0,-3 4 9 15,3 0 6-15,-5 1 4 0,5 3 6 0,-3 1-1 16,-1-1 1-16,-1 1 0 0,4-1-2 0,-4 0 3 15,2 0 2-15,0-1-1 0,-2-1 2 0,6 0 2 16,-4-1 0-16,4 1 5 0,2-1 2 0,0 0-2 16,1 1 1-16,1-4-4 0,0 2-1 15,1-1 1-15,4-1 0 0,-4 1 2 0,-1-4 4 16,3 0 3-16,3-3 0 0,-4 0 7 0,0-3 2 16,1 0 2-16,-1-3 7 0,-1-5 2 15,1-4 6-15,-2-2 4 0,0-8 5 0,1-3-5 16,-1-6-7-16,0-1-5 0,0-4-12 0,-5-2-3 15,2-2-3-15,-4 0-5 0,-1-5-1 16,1 0-5-16,0-2-1 0,-2 0-3 0,2 3-1 16,-6-1-1-16,4 2 0 0,-2 0-2 0,0 2 0 15,-3 1 1-15,0 5-1 0,0 4-1 0,0 6-2 16,0 2-2-16,-2 5-2 0,1 4-6 0,-4 3-10 16,3 5-10-16,1 3-18 0,1 2-24 15,0 1-36-15,0 0-56 0,0 0-23 0,0 6-4 16,0 6 3-16,0 2 8 0,0 6-40 0,0 3-70 15,3 3-83-15,5 4-95 0,-4-6 409 0,2-7 62 0</inkml:trace>
          <inkml:trace contextRef="#ctx0" brushRef="#br0" timeOffset="222864.411">8640 12876 0 0,'0'0'0'16,"0"0"0"-16,0 0 175 0,0 0 98 0,0 0-39 15,0 0-31-15,0 0-19 0,0 0-17 0,0 0-14 16,0 0-17-16,0 0-23 0,0 0-23 16,0 0-20-16,59-88-24 0,-64 86-23 0,-6-1-19 15,3 3-22-15,-9 0-4 0,0 4 2 0,-4 4 6 16,-2 7 12-16,-6 2 4 0,-1 4 2 0,1 1 2 16,1 4 5-16,-2 1 3 0,-1-1 3 0,4 4 3 15,1-1-5-15,3 0-3 0,3-3-3 16,2-1-8-16,2-1 1 0,8-3-9 0,1-3-5 15,7-3-6-15,0-2-3 0,7-4 1 0,4 0 3 16,2-3 11-16,3-3 10 0,2-3 11 0,6 0 8 16,3-1 3-16,2-7-6 0,5-2-3 0,-3-2-3 15,3-2-6-15,-3 1 3 0,2-2 0 16,-5 0 0-16,-6 0 4 0,0 0 4 0,-1 2 1 16,-5 0 3-16,-2 0 2 0,-2 3-6 0,-3-1-4 15,-3 5-2-15,-2 0-6 0,1 3-3 16,-5 2-5-16,0 1-11 0,0 0-11 0,0 0-8 15,0 0-14-15,0 3-3 0,-1 1 17 0,-5 2 5 16,4 6 20-16,0-3 8 0,-2 4-2 0,-1-1 1 16,2-2-3-16,3-3-2 0,0 0-2 15,0-2-1-15,3-2-1 0,6-1 3 0,1-2 10 16,3 0 4-16,3 0 9 0,7-5 1 0,0-4-3 16,5-4-2-16,1-2-4 0,1-2 0 0,-2-1-2 15,2 0 1-15,-4-2-1 0,4-3 1 16,-9-1 1-16,4 1 0 0,-7-1 3 0,0 3 0 15,-4-1 3-15,0 2 1 0,-5 0 1 0,-2 2 3 16,1 2-1-16,-7 1 2 0,1 3 2 0,-2 1-2 16,0 4-7-16,-7 2-7 0,2 1-14 0,-1 3-13 15,-2-1-3-15,4 2-5 0,-5 0 1 16,-1 2 2-16,5 2-1 0,-6 3 1 0,6 1-4 16,-3 1 0-16,5 2-2 0,-3 3 6 0,4-2 6 15,2 5 8-15,0-1 10 0,8 3 7 16,0 0 3-16,2 0 1 0,4 2-1 0,5 2 1 15,-1-3-3-15,2 2 2 0,-3 0 0 0,-2-4-2 16,0-1 0-16,-3 0-3 0,0 0-2 0,-8-2 1 16,1-1 3-16,-5 1 5 0,0-3 8 15,-5 0 9-15,-2 1 11 0,-5-3 6 0,-3 1 2 16,-6 0-3-16,2 1-9 0,-4-4-9 0,-2 2-8 16,2-3-6-16,6 1-5 0,-1-4-8 0,-2 1-7 15,7-1-18-15,-1-2-26 0,1 0-33 16,3-2-39-16,6 0-61 0,3-5-86 0,1-6-113 15,1-4-182-15,7 3-126 0,-2 1 691 0</inkml:trace>
          <inkml:trace contextRef="#ctx0" brushRef="#br0" timeOffset="223550.2179">9281 12999 1280 0,'0'0'338'0,"0"0"-175"0,0 0-103 15,0 0-66-15,0 0-28 0,0 0-12 0,0 0 3 16,0 0 26-16,0 0 18 0,0 0 9 0,0 0 3 15,164-120 7-15,-127 108 12 0,2-1 7 16,1 1 11-16,2-2-2 0,-2 1-5 0,2-2-10 16,-2 2-12-16,0-2-3 0,-1-2-2 0,-1 2 0 15,0-1 0-15,-4-2 1 0,-5 1 0 0,-3-2 3 16,-6 1 2-16,1 2 1 0,-7 1 0 16,-2 3-2-16,-7 2 5 0,1 6-1 0,-5 0 2 15,-1 2 1-15,0 2-18 0,-7-3-16 0,2 2-16 16,-6 1-13-16,-5 0 1 0,-7 4 7 15,-1 6 8-15,-5 8 4 0,-2 1 7 0,-8 3 3 16,1 5 1-16,0 1 0 0,0 2 5 0,6 0 4 16,0 1 6-16,6 0 11 0,7-2 1 0,5-2 1 15,3-4-2-15,3-4-4 0,7-4 5 16,1-4 3-16,6 0 5 0,1-3 3 0,5-2-1 16,3-3 0-16,4 0-2 0,-2-2-2 0,4-1 3 15,0 0-3-15,3 0-1 0,3-4-3 0,-1-4 2 16,2 1-3-16,5-2-1 0,-3-5-1 0,1 2-5 15,3-1-2-15,-6-2-2 0,-1 2 1 16,0-2-5-16,-1-1-3 0,0 2-6 0,-2 1-7 16,-5 0-13-16,0 1-20 0,-5 2-25 0,-3 1-44 15,-4 2-53-15,1 3-88 0,-3-1-130 0,3 4-173 16,-4-1-222-16,-1 2 335 0</inkml:trace>
          <inkml:trace contextRef="#ctx0" brushRef="#br0" timeOffset="223090.2723">9571 12347 437 0,'0'0'380'0,"0"0"-61"16,0 0-91-16,0 0-35 0,0 0-41 0,0 0-50 15,0 0-54-15,0 0-50 0,0 0-19 16,0 0-2-16,0 0 14 0,0 0 29 0,0 0 19 16,0 0 8-16,13 92 3 0,-13-55-4 0,-5 6-3 15,2 3-10-15,-2 3-4 0,-3 3-5 16,-3 0-6-16,4 0-1 0,-2 1-2 0,-3 0-4 16,1-2-4-16,3-2-12 0,-3-4-20 0,-1-4-44 15,1-3-96-15,-1 0-154 0,6-12-264 16,-2-9-454-16</inkml:trace>
        </inkml:traceGroup>
        <inkml:traceGroup>
          <inkml:annotationXML>
            <emma:emma xmlns:emma="http://www.w3.org/2003/04/emma" version="1.0">
              <emma:interpretation id="{E236C3EF-0B05-48B5-9679-13673CD4DF19}" emma:medium="tactile" emma:mode="ink">
                <msink:context xmlns:msink="http://schemas.microsoft.com/ink/2010/main" type="inkWord" rotatedBoundingBox="12758,12668 21356,12390 21441,15025 12843,15304"/>
              </emma:interpretation>
              <emma:one-of disjunction-type="recognition" id="oneOf16">
                <emma:interpretation id="interp80" emma:lang="en-IN" emma:confidence="0">
                  <emma:literal>my-freecycling</emma:literal>
                </emma:interpretation>
                <emma:interpretation id="interp81" emma:lang="en-IN" emma:confidence="0">
                  <emma:literal>met-heyday</emma:literal>
                </emma:interpretation>
                <emma:interpretation id="interp82" emma:lang="en-IN" emma:confidence="0">
                  <emma:literal>might Recycling</emma:literal>
                </emma:interpretation>
                <emma:interpretation id="interp83" emma:lang="en-IN" emma:confidence="0">
                  <emma:literal>might. Recycling</emma:literal>
                </emma:interpretation>
                <emma:interpretation id="interp84" emma:lang="en-IN" emma:confidence="0">
                  <emma:literal>mgt. Recycling</emma:literal>
                </emma:interpretation>
              </emma:one-of>
            </emma:emma>
          </inkml:annotationXML>
          <inkml:trace contextRef="#ctx0" brushRef="#br0" timeOffset="226488.044">14182 11588 669 0,'0'0'149'0,"0"0"-43"0,0 0-70 0,0 0-72 16,0 0-87-16,0 0-43 0,0 0-7 0,0 0 29 16,0 0 82-16,0 0 61 0,0 0 38 15,0 0 23-15,3 157 10 0,-22-93 8 0,-5 9 16 16,-6 9 25-16,-6 4 14 0,-3 5 3 0,-4 5-12 15,-2 0-21-15,-2 4-9 0,-4-3-12 16,0 0-9-16,2-3-8 0,-2-6-11 0,3-4-10 16,1-8-8-16,2-11-4 0,3-7-6 0,6-6-4 15,4-8-1-15,2-6-3 0,5-6 1 16,2-7 1-16,3-3 4 0,4-8-2 0,4-4 5 16,5-4-2-16,2-5-4 0,1-1-10 0,4 0-55 15,0-1-102-15,4-7-136 0,6-7-192 0,-2 4-228 16,-1 0 405-16</inkml:trace>
          <inkml:trace contextRef="#ctx0" brushRef="#br0" timeOffset="227112.6718">14466 12224 1252 0,'0'0'144'0,"0"0"-111"0,0 0-81 0,0 0-24 15,0 0 47-15,0 0 9 0,0 0 12 0,0 0 8 16,0 0 5-16,11 192 11 0,-23-147 4 16,-4 3 0-16,-3 2 0 0,-1-1-3 0,0-2-3 15,-4 0 0-15,1-4 0 0,0-4-2 0,1-2 1 16,4-4-2-16,-2-5 0 0,5-3 3 16,4-9 7-16,4-6 16 0,1-6 20 0,3-2 32 15,0-2 6-15,1-3-9 0,0-9-23 0,-2-4-47 16,3-7-26-16,1-6-12 0,0-5-4 15,0-4 12-15,5-3 9 0,2-2 3 0,0-3 1 16,2 0-1-16,2-3-1 0,2-3-3 0,3-1-2 16,3 1 0-16,1-4-4 0,4 1 2 0,-1 0 1 15,4 1-4-15,1 0 3 0,-1 0-3 0,2 4-4 16,4-2 1-16,0 6-4 0,3 3-2 16,-1 6 1-16,4 3-6 0,0 5 3 0,0 7 2 15,1 1 8-15,-1 5 9 0,1 3 5 0,-4 4 3 16,1 6-7-16,-5 3-8 0,-5 0-11 0,-7 6-14 15,-4 5-5-15,-4 6-1 0,-1 1 7 0,-10 5 9 16,-1 6 15-16,0 1 6 0,-12 7 7 16,-3 4 3-16,-9 0-6 0,-4 2-4 0,-10-1-5 15,-3 0-5-15,-5-3-1 0,-1-2 3 0,-5-2 5 16,2-4 3-16,1-4 6 0,2-5 5 0,0-5 3 16,4-3 4-16,8-3 8 0,2-5 2 15,4-2 2-15,5-1-1 0,4-1-7 0,1-2-2 16,6 0 2-16,1 0 7 0,5 0 9 0,5 0 1 15,2 0-14-15,0 0-29 0,0 0-46 16,0 0-24-16,4 2 6 0,2 2 26 0,5 4 44 16,2 3 29-16,1 2 4 0,2 3 1 0,3 5-2 15,-2 2-7-15,2 1-4 0,1 3-5 0,0 1-5 16,0 2 2-16,2 1-3 0,-2-1 0 0,1 1 0 16,1-2-1-16,-2-1 0 0,-3 0-2 15,5-4-7-15,-5-1-9 0,2-2-17 0,0-3-35 16,-1-2-82-16,-2-6-104 0,2 0-122 0,-2-4-141 15,-4-3-17-15,-1-1 527 0</inkml:trace>
          <inkml:trace contextRef="#ctx0" brushRef="#br0" timeOffset="227502.2996">14837 12630 157 0,'0'0'253'16,"0"0"-127"-16,0 0-118 0,0 0-42 0,0 0-8 15,0 0 9-15,0 0 28 0,0 0 18 0,149-94 4 16,-112 77 3-16,-4 1 0 0,1 0-3 16,-1-2 5-16,-2 1 3 0,-3-2-1 0,0 1 2 15,-2-1 0-15,-2-2 2 0,-5 5 4 0,-1-4 4 16,-7 3 5-16,0 2 6 0,-4 3 6 0,-6 2 7 16,0 1-1-16,-1 1-8 0,-1 4-16 15,-7 0-21-15,-3 2-19 0,-4 1-12 0,-5 1-1 16,-1 0 14-16,-5 7 22 0,-4 3 23 0,0 3 15 15,-6 4 7-15,1 4 2 0,-3 4 1 0,2 2 6 16,-3 5 0-16,3-1 0 0,3 2-4 0,0-2-9 16,5 2-4-16,8-3-12 0,3-5-6 0,9 0-3 15,2-6-1-15,5-1 1 0,1-3-2 16,5-3-1-16,5-2-7 0,3-1-1 0,6-1-1 16,4-3 0-16,1-2 4 0,5-1-4 0,1-2 0 15,1 0-6-15,2 0-6 0,-1-3-10 16,3-3-23-16,-1 0-34 0,2-1-52 0,-1 0-68 15,0-3-72-15,1 3-90 0,1-2-88 0,-3-2-114 16,-10 3 273-16,-5 4 268 0</inkml:trace>
          <inkml:trace contextRef="#ctx0" brushRef="#br0" timeOffset="228268.8357">15794 12274 0 0,'0'0'0'0,"0"0"287"0,0 0-52 15,0 0-59-15,0 0-53 0,0 0-28 0,0 0-28 16,0 0-15-16,0 0-1 0,0 0-1 0,0 0 7 16,-165 21 4-16,134 5 10 0,3 2 5 0,-2 2 2 15,3-1-6-15,6 0-8 0,-1 0-11 16,8-3-10-16,2-1-7 0,2-2-9 0,7-1-6 16,3-5 0-16,3-1-3 0,8-6-2 0,4 0 2 15,3-2 2-15,7-4 4 0,3-2 6 0,5-2 0 16,5 0-5-16,3-8-4 0,4-2-8 15,0 0-1-15,-2-2-2 0,3-3-4 0,-2 0-3 16,-5-2-3-16,-4 0-1 0,-4-1-1 0,-5 1 6 16,-4 0 4-16,-3-2 3 0,-6 1 6 15,0-2-4-15,-2 3 2 0,-3-2 0 0,-3 4-3 16,-2 5 4-16,-1 2-2 0,-2 2 1 0,0 4-9 16,0 2-13-16,0 0-19 0,0 0-26 15,0 2 1-15,-3 6 9 0,-7 4 14 0,1 2 22 16,-3 4 7-16,1 0-1 0,-1-3 1 0,0 2-2 15,4-3-5-15,3-2-1 0,5-2-5 0,0-2-4 16,0-4-6-16,2 0 5 0,8-2 11 0,2-1 14 16,3-1 13-16,2 0 1 0,6-4-3 15,4-3-6-15,2-4-5 0,5 0-2 0,-5-3-2 0,3-1-3 16,-1-1-3-16,-3 2 2 0,-2-2-2 16,-5 0 2-16,-1 1 6 0,1 0-5 0,-3 1 5 15,-3 0 4-15,-2 2-5 0,-1 0 9 0,-2 3 1 16,-6 0 1-16,1 3 2 0,-3 4-3 15,0-1-3-15,-2 3-12 0,0 0-16 0,0 0-23 16,0 0-19-16,0 4 7 0,-6 6 16 0,2 7 15 16,-9 4 21-16,1 6-1 0,-2 8-1 0,-2 4 2 15,-5 5-1-15,4 6 3 0,-6 8 1 16,2 7 0-16,-3 7 3 0,-6 7-4 0,-1 4 2 16,0 5-4-16,-3 6-1 0,0-2 3 0,-2 1-3 15,-3 3 3-15,-3-2 0 0,-4 1-2 16,1-5 3-16,-6-8-1 0,-1-6 0 0,1-7 2 15,3-7 0-15,-3-11-2 0,3-10 1 0,-3-6 3 16,2-11 3-16,2-8 6 0,2-9 6 16,2-7 13-16,3-3 8 0,4-13 9 0,2-6-1 15,-1-8-8-15,7-7-7 0,4-9-12 0,6-6-5 16,5-4-12-16,2-4-7 0,9-5-10 0,2-2-5 16,2-1-7-16,13-3-3 0,8-1-4 0,4 3-4 15,7-2-4-15,7 0-2 0,4 2-3 0,12 5-3 16,2 4 0-16,4 3 2 0,5 8 1 15,0 6 5-15,5 8 4 0,-2 5-7 0,-4 10-43 16,-3 5-62-16,-6 4-93 0,-2 7-105 0,-5 2-91 16,-16 2-121-16,-9 0 555 0</inkml:trace>
          <inkml:trace contextRef="#ctx0" brushRef="#br0" timeOffset="229153.3505">17101 12176 598 0,'0'0'138'0,"0"0"-71"16,0 0-52-16,0 0-9 0,0 0-1 0,0 0 4 16,0 0 0-16,0 0 4 0,0 0 11 0,-156-50 19 15,121 62 28-15,-3 5 28 0,-5 3 20 0,0 4 9 16,-7 5 0-16,7 4-13 0,-1 1-15 15,5 2-22-15,7 0-22 0,5-1-17 0,11-6-14 16,5-1-6-16,6-6-4 0,5-2-2 0,4-2 0 16,8-1-1-16,4-5 4 0,4-3 5 0,6-3 6 15,2-4 3-15,4-2-2 0,6 0-9 0,2-3-6 16,1-8-8-16,5 0-14 0,0-4-19 16,-5 0-34-16,6-3-32 0,-3 1-29 0,1-3-31 15,0-2-20-15,-1 0-28 0,5-4-35 0,-6 0-23 16,3-4-29-16,-3-2-24 0,3-2 142 15,0-1 171-15,-4-2 0 0,3-3 0 0,-5 2 0 16,1-2 0-16,-7-3 0 0,1-1 0 0,-7 0 0 16,-1-2 0-16,-2 2 0 0,-6 1 0 0,-1 4 0 15,-6 3 0-15,-7 3 0 0,-5 4 0 16,0 3 0-16,0 2 0 0,-11 4 0 0,5 3 168 16,-7 2 38-16,3 2-31 0,-4 2-36 0,1 3-24 15,1 4-28-15,-2 0-32 0,1 4-28 0,-3 4-21 16,-6 6-14-16,2 9 3 0,-4 3 10 0,-7 7 12 15,-1 6 10-15,1 6 8 0,-3 8 13 16,0 3 9-16,0 6 8 0,2 4 3 0,0 1-4 16,4 2-5-16,0-1-3 0,1 0-8 0,4-3-9 15,6-3-6-15,3-5-13 0,6-5-6 0,8-10-3 16,0-4-7-16,12-6 2 0,3-6 1 16,8-3 1-16,2-5 14 0,4-3 4 0,1-5 7 15,7-5-3-15,1-1-4 0,3-7-5 0,0-6-7 16,-2-3 2-16,-1-3-7 0,-2 1-2 0,-5-3 2 15,-6-2 0-15,-1-1 10 0,-5 1 4 16,1-2 4-16,-5-2-1 0,0 1-5 0,-3 2-3 16,0 3-5-16,0 2-5 0,-5 4-2 0,2 3-5 15,-6 4-2-15,-2 4 1 0,2 1-10 16,-3 3-9-16,0 0-24 0,0 0-20 0,-7 1 10 16,0 7 8-16,-3 4 20 0,-7 3 19 0,-1 3 2 15,0 2 1-15,-2 3 4 0,4 1 1 0,1 2-2 16,3-1-1-16,2-3-3 0,7-2-6 0,3 0-2 15,0-1 1-15,4-5-2 0,8-1 9 0,1-2 4 16,7-4 3-16,-1-2 0 0,7-3-11 16,-1-2-34-16,2 0-47 0,0-6-45 0,-2-5-59 15,2-2-54-15,-3-5-46 0,0-2-80 0,-3-3 30 16,1-1 343-16,-4-4 0 0,1 0 0 0,-5 0 0 16,0-1 0-16,-1 1 0 0,-1 0 0 15,-2-1 0-15,0 1 0 0,1 1 0 0,0-2 0 16,-6 4 0-16,4 0 0 0,-6 2 0 0,-2 3 0 15,2 4 0-15,-3 2 0 0,0 2 0 16,-4 4 0-16,0 2 0 0,-5 4 0 0,3 2 0 16,-3 0 0-16,1 0 0 0,0 6 0 0,0 2 0 15,5-3 0-15</inkml:trace>
          <inkml:trace contextRef="#ctx0" brushRef="#br0" timeOffset="230098.9747">18076 12333 662 0,'0'0'434'0,"0"0"-382"0,0 0-122 0,0 0-47 16,0 0-4-16,0 0 19 0,0 0 49 0,0 0 14 15,0 0-18-15,0 0-7 0,0 0 1 16,0 0 14-16,0 0 34 0,0 0 40 0,44 41 38 15,-51-25 18-15,-1 2 10 0,-3-3-7 0,-1 1-14 16,3-1-10-16,1-2-15 0,-1-1-10 16,3-1-4-16,2-6 8 0,0 0 23 0,4-4 36 15,0 1 36-15,0-2 25 0,0 0 10 0,1 0-14 16,7-2-33-16,3-4-31 0,3-2-38 0,3-6-25 16,6 1-11-16,0-4-5 0,3-1-4 15,3 2-1-15,-3-2-2 0,1 0 1 0,0 0-3 16,-1-1 0-16,-5 4 0 0,2 0-6 0,1 3 1 15,-7 1-2-15,1 4-2 0,-2 2 2 0,-4 2-7 16,-5 2-9-16,3 1-10 0,-6 0-9 16,3 6-4-16,-3 2 6 0,-3 3 6 0,3 3 8 15,1 1 12-15,-4 0 4 0,2 2 5 0,3 1 2 16,0-4 2-16,3 1 0 0,3-3-2 0,3-1 1 16,2-1 3-16,5-3 2 0,-1-2 5 0,10-2 0 15,-2-3 2-15,5 0-1 0,1 0 0 16,0-6 3-16,-3-3-2 0,1-2 0 0,-3-2 0 15,-2-3-6-15,-1-4-7 0,-2 0-7 0,1-3-9 16,-5 0-1-16,-2-1 4 0,-4 2 6 0,-3-2 6 16,0 3 3-16,-4 0-1 0,-4 2 1 15,-3 3 0-15,-1-1 0 0,0 3-2 0,-1 3-9 16,-8 0-9-16,1 4-15 0,-4 2-12 0,-2 2-7 16,-2 3-2-16,-3 0 0 0,4 0 6 15,-2 6 5-15,-3 2 2 0,5-1 4 0,-1 3-4 16,3 2-1-16,-1 2 2 0,4 0 9 0,-1 5 14 15,1 1 13-15,5 3 9 0,-3 1 3 0,4 1 1 16,0 5 0-16,-4 2-1 0,4 3 1 16,-4 5-5-16,3 0 1 0,-6 4 4 0,-1 4 1 15,-2 6 8-15,1 4 2 0,0 6 0 0,-2 4 2 16,0 4 0-16,2 1-1 0,-8 5-2 0,7-3-1 16,-2 4-5-16,-6 2-2 0,5 1-3 0,-7 2-7 15,-3-1 5-15,-4 1 0 0,-7-2-3 16,-3-5-1-16,-5-1-12 0,2-9-9 0,-6-6-8 15,-1-11-10-15,-2-7 0 0,-2-12 8 0,-1-9 17 16,-1-8 24-16,8-11 28 0,0-3 25 0,9-15 17 16,4-6 10-16,6-7 3 0,6-7-12 15,10-6-17-15,1-8-23 0,12-5-31 0,1-5-20 16,14-2-11-16,4-3-6 0,4-1 4 0,5-2 1 16,6 0 1-16,-1-2 2 0,7-1 0 0,3 0 0 15,7 1-3-15,6 0-2 0,10-3-6 16,3 3-7-16,8-4-19 0,9 0-31 0,3 2-25 15,5 6-3-15,1 4 13 0,5 11 28 0,-9 6 30 16,-6 6 14-16,-5 8 13 0,-5 8 19 16,-9 4 18-16,-9 7 30 0,-6 3 18 0,-14 7 1 15,-3 1-9-15,-10 1-16 0,-7 7-6 0,-9 3-4 16,-2 1 2-16,-5 0 2 0,0 4 3 0,-5 2 5 16,-1 1 1-16,-4 2-7 0,-2 1-10 15,0-2-9-15,2 3-15 0,1-1-17 0,-2 0-41 16,2 1-143-16,5-5-242 0,1-8-731 0</inkml:trace>
          <inkml:trace contextRef="#ctx0" brushRef="#br0" timeOffset="224388.9365">11102 12437 905 0,'0'0'43'0,"0"0"-86"0,0 0-56 0,0 0 16 15,0 0 49-15,0 0 31 0,0 0 16 16,-113 183 5-16,95-140 10 0,-4 0 6 0,3 2 7 16,-3-1 11-16,4 0 6 0,-3-2 7 0,-1-3 5 15,3-7-3-15,5-3-4 0,0-11-4 0,4-7-5 16,5-3 1-16,1-5 16 0,2-3 26 16,2 0 44-16,0 0 37 0,0-2-16 0,0-7-40 15,0-5-56-15,8-6-55 0,-3-7-10 0,6-1 0 16,2-6 6-16,1 0 2 0,3-4 1 0,2 2-1 15,-2-2-4-15,5 2 0 0,-5-2-2 16,6 1 0-16,-4 2-1 0,4-3-2 0,1 2-2 16,1 2-3-16,1-1-1 0,1 3-1 0,-1 3-5 15,2 0 3-15,-1 3 0 0,-1 3-1 0,-3 5 5 16,-5 3-5-16,4 3-3 0,-6 4 1 0,-1 2-5 16,-3 1-2-16,0 4-6 0,-4 1-10 15,0 0-6-15,1 6 5 0,-5 1 8 0,4 3 11 16,-4 4 10-16,-2 2 5 0,-1 4 3 0,-1 1 2 15,0 4 8-15,0 1-5 0,-3-2 3 0,-2 2 1 16,-4-2-5-16,-2 0 4 0,3-2 0 16,0-2-2-16,-3-4 2 0,7-2-2 0,-4-4-2 15,7-4 3-15,-1-3 8 0,2-3 11 0,0 0 17 16,0 0 12-16,0 0 4 0,0-2-8 16,3-5-21-16,4-3-18 0,-1-5-18 0,6-5-3 15,2-1 4-15,1-1 2 0,3-2 4 0,1-3-1 16,3 2-2-16,-2-3-1 0,5 2-4 0,-2 1 3 15,1 1-1-15,-4 1 0 0,4 4-3 0,-1 0-2 16,-1 4-4-16,-1 3-2 0,2 1-2 16,-6 5-5-16,3 3-4 0,-5 3-5 0,-5 1 1 15,-2 9-1-15,1 2 8 0,-5 6 13 0,-4 4 4 16,0 4 15-16,0 8 7 0,-5 4 2 0,-7 5 4 16,-6 0-7-16,1 2-4 0,-1 1-4 15,-3-2-3-15,5-1 1 0,0-3-2 0,2-3-2 16,4-4-5-16,-1-3-5 0,8-5-11 0,0-3-23 15,1-4-56-15,2-1-110 0,0-3-128 0,5-6-122 16,6 0-94-16,2-7 114 0,-1 1 439 16,-5-2 0-16</inkml:trace>
          <inkml:trace contextRef="#ctx0" brushRef="#br0" timeOffset="225219.9937">11976 12646 0 0,'0'0'0'0,"0"0"0"15,0 0 0-15,0 0 0 0,0 0 0 0,157-152 220 16,-136 130 8-16,-3 2-9 0,-3 2-18 0,-5 1-21 15,0 5-24-15,-6 1-16 0,-3 2-11 0,-1 1-18 16,0 4-31-16,-4-1-38 0,-7 4-37 16,-3 1-18-16,-8 1 7 0,-3 8 10 0,-3 4 11 15,-10 3 5-15,3 1-5 0,-1 3-2 0,1 0 0 16,7-2 1-16,1-1-2 0,6-2-4 0,3-1-1 16,5-5-6-16,7-2-2 0,1-2-6 0,4-4-10 15,1-1-11-15,0 0-5 0,0 0 21 16,8 0 25-16,0-1 28 0,5-5 15 0,3-2-10 15,3-2-14-15,3-1-12 0,-2-1-6 0,4 3-6 16,-1 1 0-16,-5 0-5 0,4 1-1 0,-5 4-3 16,-2 0-3-16,1 3 1 0,-4 0-1 15,-2 3-2-15,2 6 1 0,-4 3-1 0,-2 4 5 16,2 5 3-16,-2 4 3 0,-2 6 0 0,0 6-3 16,-3 3-2-16,-1 5 2 0,0 7-1 15,0 4 2-15,-5 5 2 0,-2 5-3 0,-4 5 6 16,-1-1 2-16,2 3 2 0,-7 3 3 0,3 1-6 15,-8 1-1-15,-1 0-1 0,-2-2-1 0,-6 0 1 16,-1-4-3-16,-6-6-1 0,0-5-6 16,-3-7 0-16,0-8 0 0,-3-8 1 0,-3-9 5 15,4-6 4-15,1-7 8 0,3-7 7 0,2-4 6 16,0-5 1-16,7 0 3 0,-4-12-4 0,5-5 0 16,0-4 1-16,4-5 1 0,1-9 0 15,6-4-4-15,1-4-5 0,6-3-7 0,3-3-12 16,4-3-6-16,4 0-13 0,0-1-7 0,4-3 1 15,8 2-1-15,2 2-3 0,3-1-1 0,7-2-6 16,4 0-5-16,9-1 4 0,3-2 3 0,8-1 5 16,4-2 9-16,6-2 0 0,2 1 2 0,1 2 5 15,3 4 0-15,2 1 6 0,-3 3 4 16,-3 2 1-16,2 1 0 0,-2 3 6 0,-3 2-2 16,-5 0 1-16,-1 6 0 0,-4 1-4 0,-3 1 0 15,-4 2 1-15,-5 6-1 0,-3 0 2 16,-2 1 0-16,-3 2 1 0,-3-2 0 0,-2 2 4 15,-3 2 1-15,3-1 2 0,-6 3 2 0,-3 1 0 16,-2 1 4-16,-6 3 0 0,3-1 5 16,-5 2-4-16,-2 1 1 0,-1 5-2 0,0-2-3 15,0 4 1-15,0 1-4 0,0 0-3 0,0 5-6 16,-1 0-5-16,1-1-7 0,0 2-13 0,-1 0-13 16,1 0-13-16,-2 0-7 0,-2 3 6 15,-1 7 13-15,0 3 9 0,-6 4 14 0,0 6 7 16,-1 3 3-16,-1 0 10 0,3 6 4 0,2 0 3 15,-1 1 4-15,1 5-3 0,1-1-1 0,0 4 0 16,1-1-3-16,-1 2-2 0,0 1-1 0,-1-2-3 16,0 2 1-16,-3-1 2 0,-1 1 2 0,-1-5 0 15,0 0 1-15,-1-5-4 0,1-3 0 16,2-4-2-16,3-4-2 0,3-2 0 0,-1-4-1 16,2-5-1-16,0-2-6 0,3-2-9 0,-2-1-24 15,-1-1-72-15,0-1-112 0,1-4-168 0,-1 2-314 16,2-2 99-16</inkml:trace>
          <inkml:trace contextRef="#ctx0" brushRef="#br0" timeOffset="225442.9719">12184 12482 636 0,'0'0'401'0,"0"0"-159"0,0 0-70 15,0 0-53-15,0 0-37 0,0 0-31 0,0 0-31 16,0 0-10-16,0 0 3 0,0 0 0 15,0 0-8-15,178-126-2 0,-135 114-5 0,-1-1-1 16,1 3 2-16,4-1-1 0,-2 1 4 0,2 1-4 16,-3-1-4-16,-2 3-17 0,0 0-40 15,-6 3-53-15,-5 1-58 0,-5 1-58 0,-4 1-28 0,-6 1-19 16,-5 0-5-16,-3 1-3 0,-4 5 252 16,-3 0 35-16,-1-3 0 0</inkml:trace>
          <inkml:trace contextRef="#ctx0" brushRef="#br0" timeOffset="225614.8662">12661 12621 396 0,'0'0'424'0,"0"0"-198"0,0 0-120 16,0 0-27-16,0 0 19 0,0 0 21 0,0 0 17 16,0 0 3-16,0 0-18 0,0 0-29 0,0 0-33 15,0 0-27-15,0 0-24 0,3 8-20 16,1-8-3-16,1 0-14 0,5 0-51 0,-1 0-93 15,5 0-167-15,-2 0-235 0,-4 0-236 0</inkml:trace>
        </inkml:traceGroup>
        <inkml:traceGroup>
          <inkml:annotationXML>
            <emma:emma xmlns:emma="http://www.w3.org/2003/04/emma" version="1.0">
              <emma:interpretation id="{34F5A525-B98C-4C08-9F6D-5D00A6AEF5B1}" emma:medium="tactile" emma:mode="ink">
                <msink:context xmlns:msink="http://schemas.microsoft.com/ink/2010/main" type="inkWord" rotatedBoundingBox="23114,12588 25390,12672 25365,13371 23088,13287"/>
              </emma:interpretation>
              <emma:one-of disjunction-type="recognition" id="oneOf17">
                <emma:interpretation id="interp85" emma:lang="en-IN" emma:confidence="0">
                  <emma:literal>m</emma:literal>
                </emma:interpretation>
                <emma:interpretation id="interp86" emma:lang="en-IN" emma:confidence="0">
                  <emma:literal>W</emma:literal>
                </emma:interpretation>
                <emma:interpretation id="interp87" emma:lang="en-IN" emma:confidence="0">
                  <emma:literal>u</emma:literal>
                </emma:interpretation>
                <emma:interpretation id="interp88" emma:lang="en-IN" emma:confidence="0">
                  <emma:literal>M</emma:literal>
                </emma:interpretation>
                <emma:interpretation id="interp89" emma:lang="en-IN" emma:confidence="0">
                  <emma:literal>w</emma:literal>
                </emma:interpretation>
              </emma:one-of>
            </emma:emma>
          </inkml:annotationXML>
          <inkml:trace contextRef="#ctx0" brushRef="#br0" timeOffset="231303.6999">21072 12176 1210 0,'0'0'47'16,"0"0"-211"-16,0 0-26 0,0 0 14 0,0 0 72 15,0 0 180-15,195-10 58 0,-119 1 57 0,10-1 42 16,11-2-9-16,7-1-26 0,7 0-36 16,3-1-30-16,7 2-34 0,-2 0-21 0,-1 3-25 15,-5 2-21-15,-2 4-7 0,-9 3-15 0,-8 0-6 16,-7 0-1-16,-9 3-5 0,-7-1 3 16,-7 3 0-16,-6-2 0 0,-6-1-2 0,-6 1-1 15,-6-2-1-15,-5-1-2 0,-4 0-7 0,-3 0-20 16,-5 0-27-16,-6-1-31 0,1-2-37 15,-8-2-20-15,-1 0 2 0,-4 0 8 0,-5-1 10 16,0-1-2-16,0-4-17 0,-8 1-7 0,-4-3 10 16,-3-3 23-16,-5 1 33 0,-2-1 29 0,-3 0 20 15,-6-1 17-15,0-1 12 0,-4 0 12 0,2 0 8 16,-6 0 12-16,3 0 15 0,-4 1 16 16,3 0 23-16,1 3 21 0,-1-2 23 0,2 3 19 15,3 0 13-15,2-1 3 0,5 1-4 0,3 2-15 16,3 3-15-16,6-1-17 0,4 3-17 0,-1 2-18 15,6 2-18-15,0 1-15 0,3 1-16 0,1 0-16 16,0 0-16-16,0 0-10 0,5 4 4 16,1 2 11-16,6 3 17 0,2 3 18 0,4 1 7 15,6 3 1-15,4 0-3 0,6 2-3 0,2 2-8 16,4-1-2-16,3-2-2 0,0 3-4 0,2 0-4 16,0-2-2-16,-1-1-2 0,-1 1 0 15,-3-1-1-15,-1 0-2 0,-6 0-2 0,-3 1-1 16,-5-1-2-16,-3 1 0 0,-6-2-1 0,-5 0 1 15,-2 2 1-15,-6 2 2 0,-2-1 3 16,-1 3 3-16,-5 0 4 0,-6 3 2 0,-4 0-2 16,-5 1 1-16,-1-1-3 0,-3-2-6 0,-2 0-8 15,1-3-19-15,1-2-25 0,5-1-60 0,-1-3-105 16,10-3-161-16,4-4-305 0,3-4-245 0</inkml:trace>
        </inkml:traceGroup>
        <inkml:traceGroup>
          <inkml:annotationXML>
            <emma:emma xmlns:emma="http://www.w3.org/2003/04/emma" version="1.0">
              <emma:interpretation id="{2B8CC7EF-6CC7-424A-9BED-FED506D55A62}" emma:medium="tactile" emma:mode="ink">
                <msink:context xmlns:msink="http://schemas.microsoft.com/ink/2010/main" type="inkWord" rotatedBoundingBox="25862,11578 31758,11265 31921,14330 26025,14642"/>
              </emma:interpretation>
              <emma:one-of disjunction-type="recognition" id="oneOf18">
                <emma:interpretation id="interp90" emma:lang="en-IN" emma:confidence="0">
                  <emma:literal>Packaging</emma:literal>
                </emma:interpretation>
                <emma:interpretation id="interp91" emma:lang="en-IN" emma:confidence="0">
                  <emma:literal>packaging</emma:literal>
                </emma:interpretation>
                <emma:interpretation id="interp92" emma:lang="en-IN" emma:confidence="0">
                  <emma:literal>Packing</emma:literal>
                </emma:interpretation>
                <emma:interpretation id="interp93" emma:lang="en-IN" emma:confidence="0">
                  <emma:literal>packing</emma:literal>
                </emma:interpretation>
                <emma:interpretation id="interp94" emma:lang="en-IN" emma:confidence="0">
                  <emma:literal>Packings</emma:literal>
                </emma:interpretation>
              </emma:one-of>
            </emma:emma>
          </inkml:annotationXML>
          <inkml:trace contextRef="#ctx0" brushRef="#br0" timeOffset="231878.1874">24186 11927 1436 0,'0'0'104'0,"0"0"-243"0,0 0-43 16,0 0 6-16,0 0 67 0,0 0 67 0,0 0 34 15,-52 156 22-15,43-119 18 0,-1 6 17 0,-2 0 11 16,-3 2 4-16,-1 2 0 0,-3 2-7 16,2 0-8-16,1-5-8 0,-2 1-5 0,3-3-9 15,2-4-4-15,2-5-2 0,5-7-6 0,0-7-4 16,5-7-7-16,1-3-8 0,0-4 0 0,0-4 25 16,0-1 59-16,0 0 33 0,0-9-1 0,0-6-31 15,1-7-58-15,2-7-29 0,0-7 2 16,1-6 15-16,0 0 3 0,2-7 2 0,0 0 3 15,0-4-4-15,0-1 3 0,0-1-1 0,1-3 3 16,5 2-1-16,-2-3-4 0,3-5-2 0,0-1-6 16,3-2-1-16,-2-5-1 0,-1-3 1 0,-1-2 3 15,-2-1 5-15,0-1-2 0,0-1-2 16,2 3-5-16,3-1-5 0,3 3-3 0,0-1-3 16,5 1 0-16,1 0-3 0,1 2 2 0,5 2-5 15,1 9-4-15,-2 10-8 0,2 13-8 16,-4 12-1-16,-3 9 5 0,-3 8 2 0,-1 8 0 15,-1 2-11-15,-5 2-17 0,-1 12-2 0,-1 8 8 16,0 4 15-16,-8 10 23 0,-1 9 13 16,-3 7 6-16,-4 8 3 0,-8 6-2 0,-4 2 1 15,-8 3-3-15,-2 3-1 0,-2-4 2 0,-3-2-2 16,0 0 0-16,-1-4 1 0,1-4-4 0,-1-3 1 16,0-5-2-16,1-4-1 0,0-5 4 15,3-3-2-15,-4-3 2 0,5-5-4 0,2-1-3 0,0-6-10 16,5-4-9-16,6 1-29 0,2-4-42 15,3-2-55-15,3-2-82 0,2 0-93 0,1-5-146 16,3-2 30-16,-1-1 437 0</inkml:trace>
          <inkml:trace contextRef="#ctx0" brushRef="#br0" timeOffset="232297.9302">24753 12021 194 0,'0'0'251'16,"0"0"-103"-16,0 0-59 0,0 0-36 0,0 0-12 16,0 0 16-16,0 0 17 0,0 0 19 15,0 0-6-15,0 0-13 0,0 0-21 0,0 0-24 16,0 0-11-16,0 0-3 0,-40-98 0 0,14 106 4 16,-1 7 3-16,-1 2-2 0,-8 2-1 0,0 4 3 15,-3 2-5-15,0 0-2 0,0 0-1 16,6 1-4-16,2-3 0 0,8-3-3 0,6-6-1 15,7-2-1-15,4-6 8 0,3-2 6 0,3-2-1 16,0-2 3-16,0 0-1 0,3 0 9 0,3 0 6 16,1 0 5-16,1-2 1 0,4-2-6 0,1-2-6 15,4-3-6-15,1-1-3 0,1 1-4 0,1-3 0 16,0-3-1-16,4 1-2 0,-2-1-2 16,-1-2 0-16,2 0 2 0,-5 5-7 0,0-2-4 15,0 4-6-15,-5 4-10 0,1 2-1 0,-2 0-10 16,-4 4-10-16,-2 0-7 0,1 5-9 15,-1 2 5-15,-2 4 9 0,0 2 12 0,-3 3 13 16,-1 1 11-16,0 2 8 0,0 2 3 0,0 0-1 16,0-2-1-16,0 1-4 0,4-1-3 0,3-2-7 15,1 1-32-15,4-3-138 0,2 0-170 16,0-5-263-16,-3-3 129 0</inkml:trace>
          <inkml:trace contextRef="#ctx0" brushRef="#br0" timeOffset="232551.773">25359 11849 471 0,'0'0'127'16,"0"0"-73"-16,0 0-30 0,0 0 2 0,0 0 29 16,0 0 29-16,-160-24 8 0,134 37 3 0,-5 4-10 15,3 4-9-15,-3 2 0 0,3 3-4 0,2 0-5 16,5-3-10-16,3 0-7 0,6-3-11 15,6-4-6-15,3-2-5 0,3 0-4 0,0-2 2 16,5-2-3-16,5-1 5 0,4-3-1 0,6-1-1 16,7-2-2-16,8-3-9 0,4 0-21 0,3 0-37 15,0-8-72-15,4-1-94 0,1-3-107 16,3 0-104-16,-16 2-129 0,-9 2 403 0</inkml:trace>
          <inkml:trace contextRef="#ctx0" brushRef="#br0" timeOffset="232795.7124">25992 11150 0 0,'0'0'0'0,"0"0"0"15,0 0 164-15,0 0 83 0,0 0-48 0,0 0-39 16,0 0-75-16,0 0-86 0,0 0-44 0,0 0-15 16,0 0 28-16,0 0 65 0,0 0 35 0,0 0 17 15,-55 22 5-15,43 23-8 0,0 5-10 0,-2 3-8 16,-2 4-10-16,-2 3-14 0,-1 1-9 15,0 2-9-15,0-2-7 0,4 0 2 0,3-1 0 16,4-6-2-16,2-2 0 0,0-7-7 0,5-6-15 16,-2-3-29-16,3-8-42 0,0-6-89 0,8-5-96 15,-1-4-67-15,1-5-65 0,5-3 226 0,-2-4 169 16,-5-1 0-16</inkml:trace>
          <inkml:trace contextRef="#ctx0" brushRef="#br0" timeOffset="233080.3813">26110 11658 0 0,'0'0'0'0,"0"0"0"0,0 0 0 16,0 0 0-16,0 0 0 0,0 0 22 0,0 0 184 16,78-155-32-16,-77 150-67 0,-1 5-74 0,0 0-84 15,0 0-86-15,0 0 18 0,0 6 59 16,-7 3 87-16,-5 3 100 0,-5 3 20 0,-5 3-20 16,-6 1-24-16,-4 2-25 0,-6 0-18 0,2-2-9 15,1 2-2-15,-2-3 5 0,3 0 9 0,4-4 9 16,3-1 1-16,5-1-6 0,5-4-15 0,7-2-18 15,5-1-17-15,2-2-12 0,3 2-2 16,0-1-5-16,3 1-1 0,4 1 1 0,-1 1-3 16,8 3 5-16,-2-2 2 0,3 4-1 0,-2 0 3 15,6 1-3-15,-2 2 0 0,-1 0 2 0,4 2-5 16,-1 0 2-16,3 1-6 0,2 1-20 0,3-1-33 16,5-1-73-16,-1-2-102 0,5 1-127 15,-9-4-199-15,-7-8 556 0</inkml:trace>
          <inkml:trace contextRef="#ctx0" brushRef="#br0" timeOffset="234005.1091">26838 11789 434 0,'0'0'118'0,"0"0"-69"0,0 0-45 15,0 0-18-15,0 0 3 0,0 0 1 0,0 0 11 16,-161-109 22-16,133 103 25 0,-3 2 29 0,-2 4 30 15,-1 0 6-15,-1 2-10 0,-2 7-19 16,-4 3-24-16,1 3-16 0,-4 4-8 0,5-1-5 16,6 1-7-16,3 0-4 0,6-1-3 0,5-1-7 15,10-3 1-15,1-2 0 0,8 0 2 0,0-3 7 16,4 0 3-16,5-1 8 0,5-1 3 0,6-2 5 16,1-3 0-16,6-1-5 0,6-1-3 15,1 0-9-15,6-1-4 0,-1-6-3 0,-3 1-2 16,0-1-4-16,1-1 2 0,-8 1-2 0,-1-2 1 15,-1 1 5-15,-1 1-4 0,-2-1-3 0,-3 2-4 16,-2 2-6-16,0 3-4 0,-5 1-7 16,0 0-4-16,-2 0-7 0,0 5-1 0,-4 1 0 15,4 3-1-15,-4 2 9 0,0-1-1 0,3 2 7 16,1 2 6-16,0-1 3 0,3 2 7 16,0-2 3-16,7 0 5 0,5-3 3 0,3-2 4 15,6-2 4-15,4-3 1 0,3-2-3 0,1 1-3 16,3-2-3-16,3 0-3 0,-2-6 0 15,0-3-3-15,3-3-2 0,-5-3-2 0,-1-1-4 0,-4-1-1 16,-5-1-4-16,-5-3-3 0,-4-1-1 16,-3 2 6-16,-7-2 6 0,1-1 7 0,-9 3 6 15,0-1-3-15,-6 1-2 0,-3 2-10 0,0 3-14 16,-1 2-16-16,-5 3-18 0,-6 2-18 0,-4 0-14 16,-3 5 2-16,2 0 6 0,-6 3 10 15,0 0 17-15,5 0 1 0,-5 5-1 0,5 2 6 16,1 1 4-16,1 4 6 0,5 1 11 0,-2 3 6 15,3 3 0-15,1 5 6 0,1 1 1 0,3 2 2 16,1 4 5-16,-2 5 2 0,5 4 4 16,1 5-3-16,-2 3 1 0,1 1-5 0,1 5-2 15,-3 2 1-15,-1 6-3 0,2 3 7 0,-1 8 4 16,0 0 4-16,-5 4 5 0,4 2 0 0,-6 3 0 16,-2 0-2-16,-3 0 2 0,-3-1 2 15,-4 0 1-15,-5-6-2 0,-3-2-2 0,-5-3-4 16,0-5-5-16,-3-5-5 0,-5-6-3 0,0-8-6 15,0-7-1-15,-5-9 2 0,6-12 11 16,2-7 24-16,1-11 24 0,1 0 18 0,5-15 13 16,1-4-8-16,4-6-4 0,2-8-13 0,2-4-11 15,8-8-8-15,2-4-11 0,8-4-9 0,6-4-10 16,0 0-8-16,10-3-11 0,9-2-5 16,1-5-3-16,10 0-1 0,2-2-2 0,2-3 0 0,6 3-2 15,4-5-4-15,3 3 0 0,5-2 3 16,3-1 1-16,4 1 2 0,0 3 2 0,0 5 1 15,4 2 0-15,-5 6 2 0,2 5-2 0,-3 6-2 16,-4 3-4-16,-1 8-3 0,-6 6-2 16,0 7 2-16,-6 4 3 0,0 6 8 0,-2 6 5 15,-8 5 5-15,3 1 0 0,-11 3-3 0,0 7-4 16,-9 4-9-16,-1 0-5 0,-5 4 0 0,-3 2 2 16,-4 1 6-16,0 1 10 0,0 0 4 15,-4 1 1-15,-1-2 1 0,3 0-10 0,0-3-35 16,0 0-110-16,0-2-194 0,2-6-358 0,0-2 386 0</inkml:trace>
          <inkml:trace contextRef="#ctx0" brushRef="#br0" timeOffset="234937.0647">28153 11897 1014 0,'0'0'-64'0,"0"0"-85"0,0 0-3 0,0 0 53 16,0 0 122-16,0 0-5 0,0 0 6 16,0 0 4-16,0 0 4 0,0 0 1 0,0 0 2 15,0 0 18-15,0 0 48 0,-77 121 45 0,77-121 41 16,0 0 24-16,0 0-44 0,0-3-56 0,1-5-61 16,7-2-53-16,3-4-11 0,1-2 6 15,2-3 10-15,4-3 9 0,-2 0 3 0,5 1 6 16,-3 2 0-16,3-1-3 0,-3 5-11 0,5 1-13 15,-3 3-12-15,1 4-4 0,2 1 1 0,-3 3 2 16,3 2 5-16,-4 1 1 0,1 0-1 0,-3 7 3 16,6 0 0-16,-4 2 3 0,2 2 4 15,3-1 3-15,2 2 6 0,2-2 6 0,1 2 2 16,6-3 3-16,2 0 1 0,-3-1-4 0,5-2 3 16,1-2-1-16,5-3-2 0,-2-1 4 0,-2 0-3 15,1 0 1-15,-2-6 0 0,-1-2 1 16,-3-4 3-16,-5-2 2 0,1-2 3 0,-5-1-2 15,-3-2-3-15,-5 0 4 0,-4 1 1 0,-2-1 2 16,-4 2-4-16,-6-1-9 0,-3 1-17 0,0 2-15 16,-1 2-14-16,-10 3-15 0,-1-1-7 15,-3 4-5-15,-1 1-2 0,-7 1 5 0,2 2 8 16,-3 3 9-16,1 0 12 0,0 0 8 0,7 0 3 16,1 2 5-16,3 1-4 0,3 0-6 15,5 0-1-15,0 1 0 0,-2 2 7 0,4 2 10 16,2 3 10-16,-2 1 2 0,1 3 5 0,1 5 2 15,0 3-3-15,0 2 2 0,0 2-3 0,0 5-3 16,0 3 1-16,0 5-2 0,0 4 3 0,0 0 2 16,-3 6 1-16,-2 3-1 0,1 2-4 15,-5 7-1-15,2 2-1 0,-4 5 1 0,-2 5 1 16,-5 1 3-16,-2 1 2 0,-4 1 0 0,-1-2 0 16,-2 0-2-16,-1-4-6 0,-1-4 1 0,-1-8-1 15,-4-7 0-15,3-9 3 0,-2-8 3 0,3-9 10 16,1-10 17-16,-6-9 18 0,7-7 21 15,-3-1 10-15,-3-12-1 0,5-6-3 0,-1-9-6 16,2-3-2-16,5-4-1 0,2-6 3 0,8-6-1 16,5-1-5-16,5-2-5 0,3-1-10 15,12-1-11-15,9 1-18 0,3 0-15 0,5-2-12 16,3 2-6-16,7 0-1 0,6 0 0 0,2 2 0 16,10 1-6-16,3-1-6 0,7 3-5 0,8 4-8 15,4 2 2-15,4 3-1 0,8 2 2 16,2 2 2-16,1 2-1 0,-2 1 8 0,-1-4 8 15,-9 4 12-15,-5-5 13 0,-10 4 12 0,-10 2 15 16,-14 5 21-16,-13 8 20 0,-14 6 16 0,-5 6 1 16,-10 0-17-16,-1 4-19 0,0 0-32 0,0 0-22 15,-1 0-21-15,-2 0-25 0,-8 8-5 0,-2 2-18 16,-6 8-68-16,-8 6-157 0,4-3-388 16,7-6-867-16</inkml:trace>
          <inkml:trace contextRef="#ctx0" brushRef="#br0" timeOffset="234115.0397">28072 11625 1067 0,'0'0'553'0,"0"0"-497"16,0 0-55-16,0 0-56 0,0 0-149 0,0 0-173 15,0 0-229-15,0 0 171 0</inkml:trace>
        </inkml:traceGroup>
      </inkml:traceGroup>
    </inkml:traceGroup>
    <inkml:traceGroup>
      <inkml:annotationXML>
        <emma:emma xmlns:emma="http://www.w3.org/2003/04/emma" version="1.0">
          <emma:interpretation id="{9DDE66BF-2B59-4E4A-BD1D-8D525C89551F}" emma:medium="tactile" emma:mode="ink">
            <msink:context xmlns:msink="http://schemas.microsoft.com/ink/2010/main" type="paragraph" rotatedBoundingBox="112,15722 13331,14573 13456,16011 237,171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9C4023-DF2A-4005-8C39-82F37C8E1C0C}" emma:medium="tactile" emma:mode="ink">
              <msink:context xmlns:msink="http://schemas.microsoft.com/ink/2010/main" type="line" rotatedBoundingBox="112,15722 13331,14573 13456,16011 237,17160"/>
            </emma:interpretation>
          </emma:emma>
        </inkml:annotationXML>
        <inkml:traceGroup>
          <inkml:annotationXML>
            <emma:emma xmlns:emma="http://www.w3.org/2003/04/emma" version="1.0">
              <emma:interpretation id="{314931DF-4144-424F-841E-2A1F687495E3}" emma:medium="tactile" emma:mode="ink">
                <msink:context xmlns:msink="http://schemas.microsoft.com/ink/2010/main" type="inkWord" rotatedBoundingBox="112,15722 5841,15224 5966,16662 237,17160"/>
              </emma:interpretation>
              <emma:one-of disjunction-type="recognition" id="oneOf19">
                <emma:interpretation id="interp95" emma:lang="en-IN" emma:confidence="0">
                  <emma:literal>Environmental</emma:literal>
                </emma:interpretation>
                <emma:interpretation id="interp96" emma:lang="en-IN" emma:confidence="0">
                  <emma:literal>Environmentally</emma:literal>
                </emma:interpretation>
                <emma:interpretation id="interp97" emma:lang="en-IN" emma:confidence="0">
                  <emma:literal>Environment</emma:literal>
                </emma:interpretation>
                <emma:interpretation id="interp98" emma:lang="en-IN" emma:confidence="0">
                  <emma:literal>Environments</emma:literal>
                </emma:interpretation>
                <emma:interpretation id="interp99" emma:lang="en-IN" emma:confidence="0">
                  <emma:literal>Environment's</emma:literal>
                </emma:interpretation>
              </emma:one-of>
            </emma:emma>
          </inkml:annotationXML>
          <inkml:trace contextRef="#ctx0" brushRef="#br0" timeOffset="215006.1339">-1848 15462 920 0,'0'0'617'0,"0"0"-655"16,0 0-59-16,0 0-30 0,0 0-7 0,0 0 49 16,0 0 75-16,0 0 58 0,138-163 41 0,-98 135 27 15,6 1-12-15,2 2-8 0,5 1-2 16,0 0-4-16,2 2-8 0,3 0-13 0,-3 2-16 16,-3 0-17-16,-1 5-16 0,-4 2-3 0,3 0-10 15,-5 2-5-15,-3 4-1 0,-9-1-7 16,1 4 2-16,-5 2-8 0,-2 1-9 0,-3 1-18 15,-4 0-27-15,2 0-41 0,-5 0-83 0,5 3-107 16,-6 0-157-16,-3 0-217 0,-2-2 568 0</inkml:trace>
          <inkml:trace contextRef="#ctx0" brushRef="#br0" timeOffset="215383.9015">-1471 15256 682 0,'0'0'667'0,"0"0"-652"0,0 0-82 0,0 0-84 16,0 0-18-16,0 0 8 0,0 0 32 0,0 0 59 16,0 0 20-16,0 0 22 0,0 0 21 0,0 0 22 15,0 0 34-15,-4 162 35 0,4-122 33 0,-7 2 23 16,3 2 8-16,-7 5-10 0,3 0-19 15,0 3-20-15,-4 1-22 0,0 3-10 0,-1-2-8 16,-1-1-3-16,1-4 2 0,1-8 0 0,7-5 0 16,-3-5-1-16,6-7-1 0,2-4-6 0,0-5-3 15,2-4-8-15,8 0-7 0,-2-4-6 16,3-1-7-16,5-3-2 0,0-1-2 0,0-2-2 16,0 0-1-16,6 0-1 0,-3-2 0 0,3-4 2 15,1-3 0-15,-3-1-3 0,4-2-1 16,2-3-5-16,1 0-11 0,0-4-15 0,-1-2-33 15,3-1-42-15,-3-1-53 0,0-1-63 0,-1 3-68 16,1-4-79-16,-5-1-91 0,-5 9-137 0,-5 3 484 0</inkml:trace>
          <inkml:trace contextRef="#ctx0" brushRef="#br0" timeOffset="215941.3468">-1593 15718 1667 0,'0'0'96'0,"0"0"-74"15,0 0-111-15,0 0-59 0,0 0-12 16,0 0 13-16,0 0 77 0,0 0 52 0,0 0 24 16,172-181 22-16,-127 150 17 0,5-1 10 0,-1 4-1 15,-3 3-12-15,1 2-13 0,-4 6-9 0,-4 3-6 16,-2 4-7-16,-7 1-3 0,-2 4-5 15,-4 2-4-15,-3 3 1 0,-3 0 1 0,-5 0-2 16,1 3 5-16,-4 3 4 0,0 2 3 0,-3-1 5 16,3 4 3-16,-4 0-2 0,3 3 2 0,-5 2 2 15,4 5 1-15,-5 0 3 0,-2 7 3 16,-1 1 2-16,0 0 0 0,-3 5 0 0,-2-2-2 16,-6 1 0-16,-1 0-3 0,-1-2 2 0,-1-1-6 15,1-5 3-15,1-2 1 0,0-3-2 0,-2-4 3 16,5-3 4-16,4-2 0 0,-5-4 5 0,6-2 5 15,-1-4 4-15,1 1 6 0,3-2 13 16,1 0-2-16,0-2-16 0,0-5-22 0,1-4-33 16,6-2-17-16,-2-3 2 0,0-6 8 0,2 0 12 15,5-1 7-15,-1-2 2 0,2 3 2 0,1 0 2 16,-2-1-7-16,2 2 1 0,0 2-1 16,-1 1-5-16,1 3 5 0,-2 1-4 0,0 6-4 15,0-1-1-15,-4 4-1 0,3 0 0 0,2 4-2 16,-2-1 2-16,1 2-2 0,0 0 5 15,0 2 6-15,-3 5 1 0,2 3 0 0,1 1-2 16,0 5 0-16,-2 0 0 0,-4 5 5 0,4 0 3 16,-8 3 0-16,5-1-1 0,-4 1-5 0,-1 1-6 15,-2-2-6-15,2 0-6 0,-2-4-15 16,0 2-31-16,0-3-51 0,0 0-81 0,-2 0-96 16,1-4-131-16,-3-1-168 0,0-6 387 0</inkml:trace>
          <inkml:trace contextRef="#ctx0" brushRef="#br0" timeOffset="216296.3934">-471 15498 931 0,'0'0'351'0,"0"0"-148"0,0 0-132 0,0 0-50 15,0 0-29-15,0 0 0 0,0 0 2 0,0 0 10 16,0 0 12-16,0 0 1 0,0 0 2 0,0 0 7 15,0 0 13-15,0 0 3 0,44 101 5 16,-37-73-1-16,-4 0-7 0,1 2-5 0,1 0-8 16,-1 2-8-16,-4-3 1 0,2-2-1 0,-2-1-3 15,0-7 1-15,0-4 0 0,0-5-3 16,0-7 4-16,0 0 4 0,0-3 8 0,0 0 10 16,0 0 14-16,1-2 8 0,0-2 2 0,5-2-4 15,-2-3-17-15,-2-4-15 0,8-3-14 0,-2-5-9 16,0-2 0-16,4-4-1 0,0 0-1 0,1 0 1 15,1-1-1-15,0 1-2 0,1-1-1 16,3 1-7-16,-5 0-12 0,2 2-22 0,-3 2-37 16,0 1-44-16,-5 4-45 0,3 3-58 0,0 2-58 15,-5 2-76-15,6 0-78 0,-4 7-75 0,2-2 308 16,-6 5 205-16</inkml:trace>
          <inkml:trace contextRef="#ctx0" brushRef="#br0" timeOffset="216502.4097">111 15389 1174 0,'0'0'225'0,"0"0"-149"0,0 0-76 0,0 0-11 16,0 0 13-16,0 0 12 0,0 0 5 16,0 0 6-16,0 0-6 0,0 0 0 0,0 0-7 15,0 0-2-15,-91 159-1 0,88-142 0 0,-1 0 0 16,-2 0-5-16,4-3-2 0,-1 3-8 0,1-2-17 15,-2-1-40-15,2 0-117 0,1-1-167 16,0-2-260-16,1-5 216 0</inkml:trace>
          <inkml:trace contextRef="#ctx0" brushRef="#br0" timeOffset="216668.307">17 15159 1185 0,'0'0'124'0,"0"0"-82"0,0 0-48 0,0 0-44 16,0 0-80-16,0 0-71 0,0 0-55 0,0 0-39 15,0 0-23-15,0 0 223 0,0 0 95 0,0 0 0 0</inkml:trace>
          <inkml:trace contextRef="#ctx0" brushRef="#br0" timeOffset="217486.3331">9 15712 0 0,'0'0'0'0,"0"0"35"16,0 0 161-16,0 0-28 0,0 0-11 0,0 0-35 15,0 0-23-15,0 0-21 0,0 0-21 0,0 0-12 16,0 0-4-16,118-154-4 0,-106 134-2 16,0 2 0-16,0-1-3 0,-1 3-2 0,-1 1 0 0,-4 3-4 15,6 0-4-15,-2 3-3 0,-4-1-5 16,5 2-3-16,-3 2-3 0,-1 2-2 0,2 2-2 15,-3 1 5-15,2 1 9 0,-4 0 3 0,4 6 1 16,-6 1-3-16,6 2-7 0,-4 3 0 0,0 2-3 16,3 0 0-16,-3 1-1 0,0 3-4 15,3 0 1-15,-4-3-1 0,-1-1 3 0,6-1-1 16,-5-3 0-16,4 0 0 0,-3-4-4 0,-2-2 2 16,5-1-2-16,-1-3 0 0,-2 0-3 15,4 0-6-15,1 0-6 0,0-6-9 0,3-1-5 16,7-4-10-16,-1-2-23 0,-2-4-27 0,6 0-33 15,-5-2-20-15,3-2-1 0,-4 0 17 0,-1 0 30 16,-2-1 32-16,-1 1 34 0,-1 1 23 16,-5 0 18-16,2 1 9 0,-3 2 7 0,0 4 15 15,-2 3 25-15,-2 1 28 0,0 4 37 0,-1 3 44 16,0-1 8-16,0 3-23 0,0 0-47 0,0 0-73 16,0 3-41-16,-1 3-12 0,-2 1 2 0,-3 2 13 15,1 6 11-15,-4 4-1 0,4 2 0 16,-5 0 0-16,6 1-7 0,-4 0 5 0,4 1-2 15,2-3-1-15,-2-2 0 0,4-1-3 0,0-5 1 16,0-4 1-16,5 1 1 0,-1-4-3 0,4 1-5 16,-3-3 0-16,5 0 3 0,-4-3 7 0,5 1 3 15,0-1 4-15,0 0-5 0,-3 0-1 16,2-4 0-16,1 0-2 0,0-1 4 0,-4 0-2 16,2-1 0-16,0 0 3 0,-5-1 5 0,-1-2 11 15,2 3 5-15,-3-1 2 0,-2-2-6 16,0 0-9-16,0 0-13 0,-2 0-12 0,-6-1-5 15,4 0-8-15,-5 0 2 0,4 0 2 0,-3 1 3 16,-2 0 4-16,5 1 0 0,-3 2 2 16,5-4-5-16,-1 1-1 0,3-1-12 0,1-1-14 15,0-1-13-15,0 1-12 0,2 0-2 0,4 1 2 16,4-3 3-16,1 3 8 0,1 1 5 0,2 1 12 16,0 1 8-16,1 2 7 0,-1 1 4 15,0 1 6-15,5 3 3 0,-4 0 8 0,1 0 2 16,-1 0-2-16,-1 4 6 0,5 4-2 0,-5 2 1 15,0 4 1-15,-2 0-5 0,0 1 0 0,-3 2-1 16,1 2-1-16,0 1-1 0,-6 0-2 0,1-3 2 16,0 1-1-16,-2 3 3 0,-2-4-2 0,1-1-1 15,0-1-3-15,2-3-1 0,-2-2-9 16,0 0-17-16,0-4-64 0,5-2-114 0,-2-2-119 16,3-2-164-16,-4 0-32 0,-1 0 520 0</inkml:trace>
          <inkml:trace contextRef="#ctx0" brushRef="#br0" timeOffset="217889.2755">1048 15334 809 0,'0'0'198'0,"0"0"-156"16,0 0-75-16,0 0-13 0,0 0 15 0,0 0 25 16,0 0 17-16,0 0 8 0,0 0-1 0,0 0-2 15,0 0-5-15,0 0 7 0,0 0 7 16,0 0 12-16,90-67 10 0,-80 67 5 0,-4 0-5 16,5 0-6-16,0 3-11 0,-3 0-12 0,0 0-3 15,1 1-6-15,-3 1 2 0,2 0 0 0,-6 1-3 16,4 0 2-16,-2 1 1 0,-2 0 4 15,0 3 1-15,-2 1 1 0,0 1-1 0,0 0-1 16,0 2 1-16,0-1 2 0,0 0 0 0,0 1 1 16,0-2 1-16,-2 1 1 0,1-2 3 0,0-4 0 15,1 3-2-15,-2-2-3 0,2-1-1 16,0-2-3-16,0-1 0 0,0-1-2 0,0-1-2 16,0-1-1-16,0-1-4 0,0 2 0 0,0-2 0 15,0 0 0-15,0 0-3 0,0 0-1 16,0 0-4-16,0 0-1 0,0 0-1 0,0 0-9 15,0 0-16-15,-2 0-41 0,2 0-78 0,-3 0-78 16,3 0-76-16,0-2-82 0,0 1-75 0,0-1 310 16,0 2 149-16</inkml:trace>
          <inkml:trace contextRef="#ctx0" brushRef="#br0" timeOffset="219091.8118">1468 15253 592 0,'0'0'98'0,"0"0"-85"16,0 0-7-16,0 0 7 0,0 0 9 0,0 0 13 16,0 0 10-16,0 0 10 0,0 0-5 0,0 0-18 15,0 0-15-15,0 0-11 0,0 0 10 0,9-16 17 16,-5 13 12-16,4 2 8 0,-2-1-10 16,2 2-11-16,-3 0-9 0,5 0-5 0,-6 0-3 15,4 0-5-15,-4 0-9 0,-2 5-8 0,4-1-5 16,-4 2-3-16,1 1 8 0,-3 4 8 0,1 1 7 15,-1 2 7-15,0 1 0 0,0 2 0 16,0 0 1-16,-1-2-1 0,0 0-3 0,-2-1-1 16,-1-5 0-16,0 2 2 0,3-4 2 0,1-2 0 15,-2-1-1-15,2-2 5 0,0-2 5 16,0 1 9-16,0-1 9 0,0 0 15 0,0 0 12 16,0 0 16-16,0 0 6 0,0-1-10 0,0-4-30 15,0-2-36-15,3-4-24 0,5-2-10 0,-3-2 10 16,5-1 13-16,-2-1 1 0,1-1-2 15,3 1-1-15,-1 0-3 0,1 0 0 0,0 2 2 0,0 0-8 16,-1 2-1-16,4 1-1 0,-2 2-10 16,2-1 6-16,0 4-2 0,-2-1-2 0,2 4 8 15,-3 1-2-15,0 1 0 0,0 2-3 0,-5 0 2 16,3 0-3-16,-1 3 1 0,-4 3 4 16,0 2-2-16,1 1 6 0,-4 1 3 0,2 2 4 15,0 2 2-15,-4 0 5 0,2 3 1 0,-2-1 0 16,0 0 5-16,0-1-7 0,0-4 2 0,0 0 2 15,0-2-3-15,0-5 7 0,0-1 2 0,-2-1 3 16,2-1 7-16,0-1 12 0,0 0 12 16,0 0 11-16,0 0 11 0,0 0-1 0,0-3-7 15,0-3-20-15,2-1-22 0,-1-4-17 0,2-2-11 16,1-1 1-16,2-4-3 0,1 0 3 16,1-1 0-16,3 0-2 0,0 1 5 0,-1 0-6 15,5 0 1-15,-4 2 0 0,0-1-5 0,1 4-1 16,0 1 0-16,1-1-2 0,1 4-3 15,-1 3 4-15,-1 0-5 0,0 4-3 0,-1 2-4 16,-3 0-8-16,1 0 4 0,-3 6 3 0,2 2 10 16,-4 1 2-16,2 4 3 0,-3 0 4 0,1 2-1 15,1 3 8-15,-3-2 0 0,-1 2 1 0,0-2 1 16,-1 0-2-16,2-1 0 0,0-2-4 16,1-1-8-16,-2-2-14 0,1-1-34 0,-1 1-73 15,0-1-127-15,-1-3-139 0,0 2-157 0,0-3 0 16,2-3 556-16</inkml:trace>
          <inkml:trace contextRef="#ctx0" brushRef="#br0" timeOffset="219831.9127">2195 15279 0 0,'0'0'0'0,"0"0"22"16,0 0 35-16,0 0 21 0,0 0 26 15,0 0 8-15,0 0-13 0,0 0-15 0,0 0-19 16,157-118-12-16,-133 103-9 0,0 0-2 0,-5 0 1 15,1 0 2-15,-3 1 4 0,-3-1 2 16,-2 2 4-16,-2-2 4 0,-4 5 8 0,0-1 14 16,-3 2 18-16,-1 2 17 0,-2 3 8 0,0-1-12 15,-2 2-27-15,-3 2-36 0,-1-1-36 0,-2 2-24 16,0 0-19-16,-2 0-5 0,-4 6 1 0,-2 2 9 16,-3 2 16-16,1 5 10 0,-4 0 7 0,1 4 1 15,-1 0-3-15,3-1 2 0,-1 2 0 16,7 1-2-16,0-2 1 0,-1-1-4 0,6 0-3 15,1-3-3-15,3-1-3 0,2-4-5 0,2-3-6 16,0-1-5-16,2-1-2 0,4-2 8 0,2 0 11 16,-2 0 10-16,7-3 6 0,-3 0 0 15,4 0-2-15,-1 0 0 0,2-2 0 0,0-2-2 16,5-2 0-16,-3 1-2 0,1-2-1 0,0 1 2 16,-2-1-1-16,1-1 2 0,1 0-1 15,-2 0 1-15,0 0 1 0,-1 1 1 0,1-1-2 16,0 2-2-16,-2 0-2 0,-3 0-3 0,1 3 3 15,-3-2-1-15,2 2 0 0,-6 1 4 0,2 2-6 16,-5-1 2-16,0 1-3 0,-2 0-6 16,2 0-5-16,-2 0-8 0,0 1 2 0,0 2 7 15,0 2 7-15,0-1 7 0,0 2-1 0,0 1-1 16,0 2-3-16,2-1 1 0,0 2-1 16,1-4 1-16,0 0-1 0,1-2-3 0,1 0 1 15,-1-3 2-15,4-1 3 0,-2 0 5 0,-1 0 0 16,2 0 3-16,-2 0 1 0,3-3 1 0,0-1 0 15,-2-2 1-15,3-2 0 0,-1-1-1 0,1 0 0 16,1-1 2-16,-2-2-3 0,1 0 1 16,1 0 0-16,-4-1-3 0,1 0 5 0,-3 2 1 15,3 0 1-15,-3 1 5 0,-3 2-8 0,3-1-1 16,0 6-6-16,-3-1-8 0,-1 1-3 0,2 3-8 16,-2 0-3-16,0 0-5 0,1 0 1 0,-1 0 6 15,1 1 6-15,1 2 4 0,2 2 2 16,1 1-1-16,-2 0 0 0,5 2 2 0,-3-2 1 15,3 1-3-15,0-1-2 0,2-1-6 0,1-1-10 16,1-2-14-16,0 0-15 0,-2-2-7 16,5 0-13-16,-1 0-13 0,0 0-27 0,0-4-39 15,-1-1-38-15,-1 1-35 0,2-2-6 0,-5-1-10 16,3 1-7-16,-3-2 174 0,3-3 72 0,-1 1 0 16,1-2 0-16,0-3 0 0,-2 0 0 15,0-3 0-15,0 6 0 0,-6 3 0 0</inkml:trace>
          <inkml:trace contextRef="#ctx0" brushRef="#br0" timeOffset="220063.9458">3137 14842 0 0,'0'0'0'0,"0"0"0"0,0 0 0 0,0 0 0 16,6-182 0-16,-9 155 0 0,-2-2 0 0,-1 2 0 16,4 3 218-16,-5 2 5 0,0 2-12 15,1 4-6-15,0 3-19 0,-2 4-27 0,3 3-31 16,1 3-32-16,-3 0-21 0,6 3-26 0,-2 0-23 16,0 0-17-16,-1 7-15 0,2 4-4 0,-4 5 8 15,1 3 5-15,0 5 6 0,-1 5 4 16,1 2 1-16,3 4 0 0,0 1 4 0,-2 4 3 15,2 1 3-15,-2 1 4 0,4 4-2 0,-2-1-3 16,0-1-1-16,1-3-4 0,1-2-2 0,0-2 0 16,0-3-7-16,0-3-3 0,1-4-8 15,3-3-6-15,2-4-11 0,0-3-22 0,1-5-33 16,0-2-66-16,0-2-98 0,-1-4-108 0,0-2-116 16,0-1-55-16,-3-1 517 0</inkml:trace>
          <inkml:trace contextRef="#ctx0" brushRef="#br0" timeOffset="220991.2827">2900 14979 1018 0,'0'0'127'16,"0"0"-176"-16,0 0-69 0,0 0-22 0,0 0 14 15,0 0 65-15,0 0 35 0,0 0 10 0,0 0 6 16,164-84-7-16,-131 78-11 0,-3 0-11 15,-2 1-18-15,-1 4-7 0,-3 0 5 0,0 1 6 16,-3 0 8-16,1 4 5 0,-1 2 2 0,-2 1 2 16,0 0 8-16,0-1 10 0,-3-2 4 15,0-1 10-15,-3 0 2 0,-1-3 7 0,-2 0 9 16,-1 0 13-16,-4 0 19 0,3 0 19 0,-2-4 19 16,-2-1 11-16,1 1 9 0,-2-4 3 0,-2 2-2 15,-1-2-5-15,0 1-8 0,0-1-12 16,-3 2-13-16,-3 0-14 0,0 0-18 0,0 3-12 15,-2 0-6-15,-3 3 2 0,0 0 11 0,-4 0 11 16,2 6 7-16,-3 3-7 0,-4 4-8 0,1 1-12 16,-2 2-8-16,1 2 3 0,1 0-5 15,1 1-1-15,5-1 0 0,1 0-4 0,1-3 0 16,6-2-1-16,-1-3-7 0,5-2-7 0,1-4-2 16,0-1-4-16,1-1 4 0,6-2 11 0,-2 0 8 15,5 0 9-15,-1 0 7 0,2-3 1 0,0-3-1 16,1-3-4-16,0 0-3 0,-1 0-9 15,1 0 4-15,-3 2 0 0,-4 0 1 0,3 3 1 16,-4 0-8-16,0 2-6 0,0-1-6 0,-2 3-6 16,-1 0-3-16,0 0-1 0,1 3-1 0,1-1 4 15,2 2 4-15,-1 2 5 0,1 0 2 16,2 2-1-16,0 1 1 0,-1-2 1 0,1-1-1 16,1 0 6-16,0-3-2 0,0 0 2 0,2-2 5 15,0-1 0-15,0 0 9 0,2-1 0 16,0-7 2-16,1-1-1 0,1-1-3 0,-1-5-2 15,2 0 1-15,1-3-1 0,-3 0-2 0,1-1 1 16,-1-3-1-16,-1-1 0 0,-1 0 4 0,-3-6-1 16,3 0-2-16,-6 1-4 0,2 0-3 0,-2-2-4 15,2 0-2-15,-3 0 1 0,0 0-5 16,1-4 0-16,-2 1 2 0,1 0 0 0,-1 1 0 16,1 0 1-16,-3 1-2 0,-1 3 3 0,0 0 2 15,0 3 0-15,-1 4 2 0,-5 3-5 0,2 5 3 16,2 2 0-16,-4 5 2 0,1 2 3 0,4 2-15 15,-2 2-23-15,-1 0-42 0,1 0-21 16,0 9 3-16,-1 5 22 0,-4 4 43 0,3 6 19 16,-3 4 8-16,3 6 2 0,-3-1 3 0,4 6 3 15,-2 3 7-15,2 1 10 0,0 3 10 0,0 0 4 16,3 1 7-16,-1-2-5 0,2-2-6 16,0-1-4-16,2-4-4 0,4-8 1 0,5-2-1 15,0-5 2-15,1-2-2 0,4-1-1 0,-1-4-1 16,0-1 0-16,-2-3 3 0,2-3 0 15,-2-3-2-15,1 0 2 0,-1-5 2 0,0 1 4 16,1-2 7-16,-1 0-2 0,3 0-4 0,-1-5-4 16,-2-1-5-16,4 0-2 0,-7 0 0 0,1-1-3 15,-3-1 2-15,-1 0-4 0,-2 0-6 16,0 1-10-16,-2 1-21 0,1 0-37 0,-2 0-49 16,-1 0-58-16,-1 1-80 0,0-1-92 0,0 2-139 15,0-1-241-15,0 2 386 0</inkml:trace>
        </inkml:traceGroup>
        <inkml:traceGroup>
          <inkml:annotationXML>
            <emma:emma xmlns:emma="http://www.w3.org/2003/04/emma" version="1.0">
              <emma:interpretation id="{2764FC14-7AA8-46C5-9442-152E1AF92E8C}" emma:medium="tactile" emma:mode="ink">
                <msink:context xmlns:msink="http://schemas.microsoft.com/ink/2010/main" type="inkWord" rotatedBoundingBox="9112,15221 13355,14853 13450,15943 9207,16312"/>
              </emma:interpretation>
              <emma:one-of disjunction-type="recognition" id="oneOf20">
                <emma:interpretation id="interp100" emma:lang="en-IN" emma:confidence="0">
                  <emma:literal>Climatize</emma:literal>
                </emma:interpretation>
                <emma:interpretation id="interp101" emma:lang="en-IN" emma:confidence="0">
                  <emma:literal>Clim ataxia</emma:literal>
                </emma:interpretation>
                <emma:interpretation id="interp102" emma:lang="en-IN" emma:confidence="0">
                  <emma:literal>Clim at</emma:literal>
                </emma:interpretation>
                <emma:interpretation id="interp103" emma:lang="en-IN" emma:confidence="0">
                  <emma:literal>Clim ataxic</emma:literal>
                </emma:interpretation>
                <emma:interpretation id="interp104" emma:lang="en-IN" emma:confidence="0">
                  <emma:literal>Climates</emma:literal>
                </emma:interpretation>
              </emma:one-of>
            </emma:emma>
          </inkml:annotationXML>
          <inkml:trace contextRef="#ctx0" brushRef="#br0" timeOffset="257702.8048">7773 14481 0 0,'0'0'0'0,"0"0"0"0,0 0 0 15,0 0 0-15,0 0 0 0,0 0 0 0,0 0 0 16,0 0 0-16,0 0 0 0,0 0 0 0,0 0 0 16,0 0 0-16,17-94 0 0,-17 85 0 0,0 2 0 15,0-1 0-15,0-1 0 0,0 2 0 16,0 0 0-16,0 1 0 0,0-2 0 0,0 2 0 15,0 0 0-15,0 0 0 0,0 0 0 0,0 0 0 16,-4 0 0-16,3 2 0 0,-2-2 0 16,0 0 0-16,-5 1 0 0,4-1 0 0,-4 0 0 15,0-1 0-15,0 1 39 0,-4 2 27 0,1-1 6 16,-1 1 3-16,4 1-7 0,-4 0-14 0,-1 1-12 16,1 0-11-16,-3 2-12 0,-1 0-4 15,0 0-8-15,0 0-1 0,2 2-3 0,-2 3-3 16,1 1-2-16,-1 0 0 0,0 0 3 0,1 0 0 15,2 0 1-15,-2 1 1 0,2 0-1 16,0 1 3-16,-1-1-1 0,2 1 4 0,-1 0 1 16,1 2-3-16,-1-1-1 0,4 0-4 0,-3 3 0 15,3-2-2-15,-2 3-2 0,-1 1-5 0,1 0-4 16,2 1-5-16,-1 2 2 0,0 2 0 16,-1 3 3-16,2 0 4 0,0 0 2 0,-3 4 3 15,2 1-1-15,0 1 3 0,2 1 0 0,-2-2 1 16,-3 2 0-16,4 0 2 0,1-1-3 0,-3-1-1 15,5 0-5-15,-1 2-4 0,2-3-4 0,1-1 3 16,2-2-5-16,2-2-2 0,0-2 1 0,0-1-1 16,0 0 6-16,8-2-1 0,-4-1-1 15,6-1-10-15,-1-1-9 0,3-3 7 0,3 1 8 16,4-1 16-16,-2-1 21 0,7-1 9 0,4-2 12 16,6 0 9-16,-2-2 4 0,6-1 1 15,3 0-2-15,5-2-10 0,-2-1 1 0,4 0-4 16,-4 0-7-16,2-2 1 0,1-3-8 0,-1 0-4 15,-1-1-1-15,1-1-6 0,-1-3 1 0,-4 2-1 16,-1-1-2-16,-1 0-3 0,1 2-4 16,-4-2-4-16,-4-1-7 0,2 1-4 0,-7 0-12 15,-2-1-12-15,-5 2-17 0,0-1-21 0,-4 1-21 16,-2 2-17-16,-3 0-25 0,-6 2-27 16,3 0 104-16,-5-1 59 0,-1 1 0 0,1-1 0 15,-3 2 0-15,0 2 0 0</inkml:trace>
          <inkml:trace contextRef="#ctx0" brushRef="#br0" timeOffset="258456.6029">8557 14157 0 0,'0'0'0'0,"0"0"0"0,0 0 34 0,0 0 3 16,0 0-3-16,0 0-7 0,0 0-13 15,0 0-11-15,0 0-23 0,0 0-14 0,0 0-14 16,0 0 1-16,0 0 47 0,-19-30 0 0,18 32 0 16,0 4 0-16,-2 4 0 0,-2 5 72 0,-1 4 21 15,-3 7-23-15,1 3-16 0,-3 1-10 16,-2 4-2-16,-1 2 0 0,1 1-2 0,-2 1 2 15,2 2 3-15,-3 0-4 0,-1 2 7 0,4-5-4 16,0 6-5-16,1-8-4 0,4 1-9 0,-3-3-6 16,1-4-5-16,5 1-2 0,-2-3-9 15,5 0-2-15,2-4-5 0,0-4-3 0,0-3-4 16,0-2-2-16,2-4-4 0,6-2 1 0,-4-2 3 16,6-1 3-16,-5-3 7 0,5 2 7 0,2-2 2 15,-2 0 6-15,2-2 4 0,2 0 6 0,1 0 5 16,1-4 1-16,0-2 0 0,4-4-5 15,-1 0-1-15,3-2-1 0,-1-2-2 0,0-1-1 16,3-2-5-16,-5-2-6 0,4 0-4 0,-5 1 0 16,1 0 2-16,-4 2 0 0,0-1 4 15,-2 1-7-15,-1 1 4 0,0 0 2 0,-4 2 0 16,-2 1 6-16,2 1 1 0,-4 2 1 0,-3 2 3 16,0 1 3-16,1 2 0 0,-1 1-1 0,-1 0 2 15,0 3-8-15,0 0-2 0,0 0-11 0,0 0-17 16,0 0-21-16,0 0-36 0,0 0-14 15,-3 6 5-15,2 0 16 0,-2 5 34 0,1 3 16 16,-5-1 6-16,6 2 3 0,-2 1 1 0,0-4-2 16,-1 3 1-16,4-2-2 0,0-1 0 0,0 1 0 15,0-3-1-15,0-1 0 0,7 0-7 16,-4-3-4-16,6 1-2 0,-4-2 1 0,7-4 11 16,1 1-15-16,1-2-106 0,0 0-126 0,6-2-70 15,-11-2 326-15,1-1 0 0</inkml:trace>
          <inkml:trace contextRef="#ctx0" brushRef="#br0" timeOffset="258597.6552">8991 14365 339 0,'0'0'126'15,"0"0"-120"-15,0 0-53 0,0 0-90 0,0 0-150 16,0 0 287-16,0 0 0 0</inkml:trace>
          <inkml:trace contextRef="#ctx0" brushRef="#br0" timeOffset="259324.9279">9147 14586 0 0,'0'0'0'0,"0"0"0"0,0 0 0 15,0 0 0-15,0 0 0 0,0 0 0 0,0 0 0 16,0 0 0-16,-48 165 0 0,38-149 0 0,-2-3 0 16,6-1 0-16,-2-3 0 0,2-3 0 0,-2-2 0 15,7-2 172-15,-2-1 15 0,2-1-10 0,-3 0-12 16,4 0-11-16,0 0-23 0,0 0-45 0,0-3-46 15,0-3-44-15,0-1-29 0,0-2 1 16,5-3 3-16,-1 0 9 0,0-3 7 0,4 0 6 16,-2 0 5-16,3 0-2 0,2-1-7 0,-1 0-4 15,4 0-11-15,1 3-9 0,1 0-1 0,0 0-4 16,2 0 3-16,-1 4 5 0,-3 0 1 16,2 2 3-16,3 2 3 0,-4 1-4 0,-2 1-8 15,-1 3-6-15,0 0-10 0,-3 0-8 0,1 0 6 16,0 6 4-16,-5 1 12 0,4 1 16 15,-3 2 12-15,2 2 9 0,-3 0 5 0,2 1 8 16,-3 1 2-16,-1-1 4 0,2 3 7 0,-2-3 2 16,-2 2 6-16,-1-2 1 0,0 1 5 0,0-2 3 15,-3-2-1-15,1-3 6 0,-5 1-1 16,4-3 5-16,1-4 14 0,-4 1 17 0,5-1 25 16,-1-1 14-16,2 0-6 0,0 0-17 0,0 0-38 15,0 0-44-15,0-4-21 0,0-2-18 0,0-3-4 16,0-2 8-16,2 1 0 0,3-4 0 0,1 0 1 15,2-1 3-15,-3-2 2 0,7 0 1 16,-1 0-2-16,2 1-5 0,1-3-4 0,2 3 3 16,-2-1 0-16,5 4-1 0,-1 0 2 0,-2 2-4 15,0 1-4-15,4 2 0 0,-4 1-5 0,-1 2-3 16,-1 1 3-16,0 1 3 0,2 3 8 16,-3 0 4-16,1 0 1 0,-5 0-2 0,3 4-1 15,0 4 5-15,-1-1 0 0,-2 3 11 0,-2 1 3 16,1 4 7-16,-4 0 10 0,-1 3 5 0,2 1 6 15,-5 0-1-15,0-1 2 0,0 2-7 16,0-2 4-16,-1 1-1 0,-4-5 0 0,2 1 3 16,-1 0-7-16,-3-2-1 0,4-1-2 0,-1-1-5 15,-4-4 1-15,6 0-4 0,-1-1-15 0,-2-1-30 16,3-2-34-16,2 1-56 0,-1-2-63 16,1-1-55-16,0-1-77 0,0 0 321 0,4 0 0 15,0 0 0-15</inkml:trace>
          <inkml:trace contextRef="#ctx0" brushRef="#br0" timeOffset="260216.5255">10390 14491 320 0,'0'0'120'15,"0"0"-78"-15,0 0-29 0,0 0-13 16,0 0 7-16,0 0-3 0,0 0-2 0,0 0-10 16,0 0 0-16,0 0 3 0,0 0 7 0,0 0 24 15,0 0 20-15,0 0 13 0,-145-2 5 0,122 15-6 16,5 2-12-16,-5 1-11 0,-1 4-7 16,-2-1-6-16,2 1-3 0,4 1-4 0,-3-1 0 15,4-3-2-15,1 0-2 0,4-4 3 0,3-1-2 16,7-3-4-16,0-3-5 0,3-1-10 0,1-4-11 15,0 1-10-15,0-2-6 0,1 0 21 0,3 0 22 16,6 0 23-16,1-6 18 0,2 0-8 0,3-3-10 16,3 0-10-16,4-2-8 0,-2 0-3 15,-2 2-3-15,4-1-3 0,-6-1 0 0,-1 3-5 16,4 0 0-16,-4-2-2 0,-2 4 1 0,-1 0-1 16,-1 1-1-16,-2 2-1 0,-5 0-2 15,3 2-4-15,-4 1-5 0,-1 0-5 0,3 0-8 16,-4 0-6-16,0 0 7 0,-2 0 10 0,0 4 22 15,0 4 17-15,0-1 6 0,0 2 3 0,0 1-9 16,0 0-6-16,0 1-8 0,0-3-4 16,0 1-7-16,0-1-6 0,3-1-2 0,4-1 0 15,-3 0 3-15,5-1 5 0,2-2 5 0,-3-2 4 16,5-1 1-16,6 0 5 0,-3 0-4 16,0 0-10-16,6 0-21 0,-3-6-82 0,3-1-71 15,-3-1-57-15,4-3-41 0,-2 2 17 0,-2-3 257 16,1 0 0-16,-4-1 0 0,0-5 0 0,3 0 0 15,-3 1 0-15,0-1 0 0,-2-2 0 16,-2 1 0-16,0-1 0 0,-3-3 0 0,1-2 0 16,0 2 0-16,1-3 0 0,-4 1 0 0,4-2 0 15,1 0 0-15,-2-1 0 0,1 0 0 0,-3-1 0 16,3 0 0-16,0 1 0 0,-2 3 0 0,-4 3 0 16,3 1 0-16,-2 1 0 0,-5 5 0 0,3 3 107 15,0 4 9-15,-4 1-10 0,2 2-10 16,-2 4-13-16,0-1-16 0,0 2-18 0,0 0-33 15,0 0-33-15,0 0-30 0,0 0-9 0,-2 6 16 16,-5 3 25-16,3 2 35 0,-2 4 19 0,-2 4 6 16,-2 4 3-16,-2 2-5 0,4 2 0 15,-3 2 4-15,1 2-1 0,-2 1 2 0,0-3 1 16,0 3-7-16,4-1-4 0,-5-1-8 0,3-1-9 16,-1-2-5-16,3 2-5 0,1-1-3 15,-1-5-2-15,4-1-3 0,2-2-2 0,0-3-1 16,1 0-4-16,1-2 0 0,0-1-5 0,0-4-1 15,0-1-6-15,3-2-6 0,-1-1-12 16,2 0-7-16,4-3 0 0,-1 0 5 0,1 0 11 16,4-2 5-16,0-1-10 0,2 0-33 0,0 0-37 15,2-1-49-15,6-2-45 0,-3-3-35 0,3 0 187 16,3 0 42-16,-1-1 0 0,-4-2 0 0,0 2 0 16,-8 2 0-16</inkml:trace>
          <inkml:trace contextRef="#ctx0" brushRef="#br0" timeOffset="261516.518">11066 14341 0 0,'0'0'117'15,"0"0"-42"-15,0 0-102 0,0 0-38 0,0 0-7 16,0 0 44-16,0 0 28 0,0 0 22 0,0 0 35 16,0 0-1-16,0 0-11 0,0 0-16 0,0 0 0 15,0 0 12-15,77-49 8 0,-74 47 11 16,4 2-5-16,-2 0-16 0,-2 0-19 0,4 0-14 16,-3 0-7-16,-2 0-4 0,4 2 9 0,-4 1 3 15,0 1 6-15,-1 2 15 0,-1 0 9 16,0 2 12-16,0-1 15 0,0 4 2 0,0-1 8 15,-5 3 9-15,-3 2 1 0,-4 4 0 0,-3-1-8 16,-3 2-10-16,-7 3-9 0,-6 3-5 0,-4-2-9 16,-5 3-5-16,-8-1-3 0,3 2 1 15,-4 0 11-15,-2 0 10 0,-1 3 11 0,-2 1 5 16,2-2-8-16,-1 5-7 0,1-1-7 0,1 0-4 16,6-4-3-16,-4-3-4 0,9-1-10 0,1-6-9 15,8 1-6-15,3-4-6 0,1-1-3 0,5-1-2 16,0-3-3-16,6 0-2 0,3-2-2 0,-1-2 0 15,9-1-3-15,-2-4-3 0,6 1-7 16,1-4-10-16,0 1-2 0,0-1-8 0,0 0 5 16,0 0 6-16,0 0 5 0,1 2 9 0,1-2 7 15,3 0 8-15,-4 0 4 0,2 2 3 0,-2-1 1 16,1 0-3-16,0 1-1 0,2-2 0 16,-1 0 1-16,-2 3-2 0,1-3 0 0,-2 0-2 15,0 0-2-15,0 1 2 0,1-1-1 0,-1 0 1 16,0 0-2-16,0 0-1 0,0 0-2 15,0 2 1-15,1-2-8 0,3 0-41 0,-4 0-71 16,2 0-84-16,-1 0-90 0,0 0-86 0,2 3-101 16,-2-3-17-16,1 0 497 0</inkml:trace>
          <inkml:trace contextRef="#ctx0" brushRef="#br0" timeOffset="260934.7581">10692 14234 0 0,'0'0'0'0,"0"0"0"0,0 0 0 0,0 0 0 16,0 0 0-16,0 0 0 0,0 0 179 0,0 0 102 15,0 0-1-15,0 0-9 0,0 0-22 0,0 0-44 16,0 0-52-16,0 0-54 0,-79-23-44 16,81 20-31-16,4 0-23 0,4-2-10 0,5-1 3 15,7 0 9-15,-1 1 3 0,7-1 3 0,0 0 0 16,2 0-5-16,-1 1 1 0,6-1-1 15,-4 0 0-15,4 0 1 0,-4 2 0 0,4-2 2 16,-5 1-3-16,5 2 7 0,-5 1-4 0,-3-1-2 16,-1 0 0-16,0 1-13 0,-1 2-20 15,-3-1-71-15,-2 1-75 0,0 0-72 0,-3 0-83 16,-2 0-45-16,-1 0-49 0,-1 0 229 0,-4 0 194 16,-5 1 0-16</inkml:trace>
          <inkml:trace contextRef="#ctx0" brushRef="#br0" timeOffset="260537.0031">11137 14458 0 0,'0'0'0'0,"0"0"0"16,0 0 0-16,0 0 0 0,0 0 0 0,0 0 0 16,0 0 61-16,0 0 39 0,0 0-41 15,0 0-26-15,0 0-24 0,0 0-16 0,0 0-7 16,0 0-3-16,-32-57 12 0,21 57 17 0,4 0 19 16,-5 5 14-16,0 1 8 0,0 0 2 0,-1 2 2 15,-1 2 4-15,1 3 1 0,-1 0 2 16,1 4 1-16,0-1-5 0,0 2-6 0,1 1-7 15,0 2-12-15,4-2-9 0,0 2-3 0,-1-3-5 16,5-2-3-16,-3-1-2 0,4-1-4 16,3-2-7-16,0-1-2 0,0-1-4 0,0-1 5 15,3 0 4-15,7 1 9 0,-2-4 7 0,0-1 8 16,4-1 7-16,1-1 4 0,2 0 2 0,6-3-5 16,-3 0-4-16,5 0-5 0,1 0-4 15,1-6 0-15,-1 0-4 0,-2-1 0 0,2 0-3 16,0 0 0-16,-1-1 2 0,-3-1-2 0,0 1-3 15,-1 1-4-15,-3-1-6 0,4 0-6 0,-4 1-5 16,-1 1-22-16,0 1-50 0,-1-1-61 0,-3 0-68 16,1 0-64-16,-3-1-48 0,-3 4-52 0,2-3 307 15,-5 3 65-15,-3 0 0 0</inkml:trace>
          <inkml:trace contextRef="#ctx0" brushRef="#br0" timeOffset="262223.0904">11220 14354 0 0,'0'0'0'0,"0"0"0"0,0 0 0 0,0 0 0 16,0 0 39-16,0 0 38 0,0 0-13 0,0 0-14 15,0 0-12-15,0 0-10 0,0 0-2 0,0 0 2 16,0 0 3-16,0 0 0 0,-126 75-1 0,103-52-4 16,0 2-7-16,-1 0-9 0,0 2-10 15,7 2-29-15,-4-1-48 0,7 0-60 0,0 0-77 16,1 1 174-16,8-8 40 0,-2-7 0 0</inkml:trace>
          <inkml:trace contextRef="#ctx0" brushRef="#br0" timeOffset="262572.2056">11208 14314 0 0,'0'0'0'0,"0"0"0"0,0 0 0 16,0 0 0-16,0 0 0 0,0 0 0 0,0 0 0 16,0 0 0-16,0 0 0 0,-166 98 0 15,143-78 0-15,3 3 0 0,-4 1 0 0,6-2 0 16,3 0 0-16,2-1 0 0,2-1 0 0,3-4 0 16,7-3 0-16,0-4 0 0,1-3 0 0</inkml:trace>
          <inkml:trace contextRef="#ctx0" brushRef="#br0" timeOffset="262873.0204">11005 14346 0 0,'0'0'0'0,"0"0"0"0,0 0 0 0,0 0 0 16,0 0 0-16,0 0 0 0,0 0 0 0,0 0 0 15,0 0 0-15,0 0 0 0,0 0 0 16,0 0 0-16,0 0 0 0,0 0 0 0,47 155 0 15,-23-145 0-15,3-1 0 0,3-3 0 0,-5-3 0 16,-10-1 0-16</inkml:trace>
          <inkml:trace contextRef="#ctx0" brushRef="#br0" timeOffset="263148.8507">11048 14412 0 0,'0'0'0'0,"0"0"0"0,0 0 0 0,0 0 0 16,0 0 0-16,0 0 0 0,0 0 0 0</inkml:trace>
        </inkml:traceGroup>
      </inkml:traceGroup>
    </inkml:traceGroup>
    <inkml:traceGroup>
      <inkml:annotationXML>
        <emma:emma xmlns:emma="http://www.w3.org/2003/04/emma" version="1.0">
          <emma:interpretation id="{E5A4BC10-42EF-45F3-BCB4-984C20B471DE}" emma:medium="tactile" emma:mode="ink">
            <msink:context xmlns:msink="http://schemas.microsoft.com/ink/2010/main" type="paragraph" rotatedBoundingBox="9172,16727 22191,15829 22321,17717 9303,1861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EBA1D75F-9CA5-4A69-BB77-11E657BE4698}" emma:medium="tactile" emma:mode="ink">
              <msink:context xmlns:msink="http://schemas.microsoft.com/ink/2010/main" type="line" rotatedBoundingBox="9172,16727 22191,15829 22321,17717 9303,18615"/>
            </emma:interpretation>
          </emma:emma>
        </inkml:annotationXML>
        <inkml:traceGroup>
          <inkml:annotationXML>
            <emma:emma xmlns:emma="http://www.w3.org/2003/04/emma" version="1.0">
              <emma:interpretation id="{C5F8C455-88D6-426B-8040-D1A0162EF7F6}" emma:medium="tactile" emma:mode="ink">
                <msink:context xmlns:msink="http://schemas.microsoft.com/ink/2010/main" type="inkWord" rotatedBoundingBox="9172,16727 13344,16439 13475,18327 9303,18615"/>
              </emma:interpretation>
              <emma:one-of disjunction-type="recognition" id="oneOf21">
                <emma:interpretation id="interp105" emma:lang="en-IN" emma:confidence="0">
                  <emma:literal>Sourcing</emma:literal>
                </emma:interpretation>
                <emma:interpretation id="interp106" emma:lang="en-IN" emma:confidence="0">
                  <emma:literal>Sounding</emma:literal>
                </emma:interpretation>
                <emma:interpretation id="interp107" emma:lang="en-IN" emma:confidence="0">
                  <emma:literal>Somary</emma:literal>
                </emma:interpretation>
                <emma:interpretation id="interp108" emma:lang="en-IN" emma:confidence="0">
                  <emma:literal>Somaly</emma:literal>
                </emma:interpretation>
                <emma:interpretation id="interp109" emma:lang="en-IN" emma:confidence="0">
                  <emma:literal>Somay</emma:literal>
                </emma:interpretation>
              </emma:one-of>
            </emma:emma>
          </inkml:annotationXML>
          <inkml:trace contextRef="#ctx0" brushRef="#br0" timeOffset="267656.9">7876 16048 47 0,'0'0'240'0,"0"0"-122"0,0 0-65 0,0 0-35 16,0 0-12-16,0 0 5 0,0 0 20 0,64-152 17 15,-56 133 16-15,0 3 1 0,0 0-10 16,-4 0-1-16,0 1 1 0,2 0 14 0,-5 1 17 16,-1 2 13-16,0 0 12 0,-4 2-1 0,-3 0-12 15,-6 0-27-15,0 3-37 0,-4-1-28 0,-5 4-23 16,-4 2-8-16,-1 2 4 0,-1 2 11 0,-4 7 8 15,0 3 11-15,1 2 6 0,-4 5-3 0,2 0 3 16,0 5-1-16,7 1-3 0,-1 1-1 16,4 1-4-16,6-2-2 0,3 0 0 0,3 3-7 15,9-3-4-15,2 2 1 0,0 1-2 0,4 2 5 16,9-2 2-16,5 3 1 0,0 1 1 0,7 1-1 16,0 1 1-16,1 1 1 0,-2 0-2 15,1 1 1-15,-2 0 1 0,1 0-2 0,-4-1-2 16,-1 0-4-16,-6 1-8 0,-3-2-9 0,-8-3-6 15,-2-1-2-15,-2 1 6 0,-12-5 16 0,-7 3 16 16,-3-7 13-16,-4 0 10 0,-3-1 3 16,-4-7 1-16,0-2 6 0,-4-3 0 0,3-7 1 15,-2 0 4-15,1-2 0 0,1-4-1 0,3-5-2 16,3-2-4-16,0-2-9 0,6-4-3 16,3 1-9-16,-1-2-8 0,7 0-8 0,3 2-8 15,4-3-7-15,2 6-10 0,2 2-7 0,1 2-14 16,3 2-16-16,0 3-12 0,0 1-12 0,4 1-8 15,1 1 10-15,5 1 12 0,3 0 20 16,0 0 23-16,4 6 13 0,3 1 9 0,0 3 4 16,3 1 2-16,3-2-1 0,0 3 2 0,3 0-2 15,5-3 1-15,-2-3 4 0,6-1 2 0,0-5-2 16,5 0 2-16,3-3-3 0,0-5-2 0,2-2 5 16,0-4-2-16,0-1 3 0,3 0 0 0,-2-3-2 15,-4-1 2-15,3-2-1 0,-5-1 2 16,-1-2-2-16,-2 1 0 0,-4-2 0 0,-8 1 3 15,1-2 1-15,-5 4 2 0,0-3 1 0,-7 1 0 16,2 5 4-16,-4-1-1 0,-3 5-2 16,-5 3-3-16,2 3-2 0,-8 5 9 0,1 1 18 15,-2 3 23-15,0 0 4 0,-2 0-28 0,-2 3-21 16,-5 7-26-16,-4 4-2 0,-2 4 17 0,-4 4 2 16,-1 2 1-16,-4 3 0 0,5 1 3 15,-2-1 2-15,2 0 2 0,1 0-2 0,4-3-5 16,4-2-1-16,2-2-7 0,3-6-1 0,1-2-9 15,4-4-11-15,0-5-12 0,1 0 4 0,7-3 15 16,0 0 17-16,3 0 20 0,8 0 1 16,-2-9-3-16,6-2-2 0,2-2-8 0,1-4 3 15,1 1-1-15,0-5 0 0,-1-1-2 0,-3 3 2 16,-3-3 2-16,-2 0 2 0,-1 2 4 0,-9-2 3 16,2 1 3-16,-9 1 6 0,-1-1 6 0,0 1-3 15,0 1-3-15,-4 2-2 0,-6 3-9 16,-2 0-4-16,2 5-8 0,-4 2-14 0,0 1-13 15,-1 4-11-15,-3 2-6 0,-3 0 2 0,3 3 4 16,-4 4 11-16,3 6 6 0,-3-1 4 0,2 1 6 16,2 0 2-16,4 1 1 0,1-1-4 15,2-1-9-15,7 0-4 0,-1-1-4 0,5-1-11 16,0-1-5-16,2 0-13 0,5-3 1 0,6-2 6 16,8-2 10-16,-1-2 18 0,6 0 5 15,8-6 8-15,1-3 6 0,1-2-3 0,4-1 2 16,2 1 2-16,1-3-2 0,-2 2-2 0,-2-1 1 15,-4 1-3-15,-3 1 3 0,-4 1 0 0,-1 4-1 16,-4 0-2-16,-7 3-7 0,-1 2-1 16,-3 1-2-16,0 0 0 0,-4 3 7 0,-3 4 2 15,-2 4 10-15,-2 2 5 0,-1 3 1 0,0 4-3 16,-1 2-6-16,-3 2-4 0,-7 3-5 0,1 0 4 16,3 1 0-16,-5 1 2 0,1-3 2 15,-2 0-4-15,2-3 2 0,6 0-4 0,-5-7 0 16,8-1-1-16,0-4-9 0,2-3-12 0,0-3-13 15,0-3 0-15,4 0 7 0,7-2 16 0,1 0 15 16,3-3 7-16,2-7 7 0,7 0-1 0,2-5 1 16,1-3-2-16,2-2-2 0,3-2-2 0,-2-3 2 15,-1 0 1-15,3-3 1 0,-3 1 2 16,0 2-5-16,-2-3 1 0,0 1-1 0,-2 2 0 16,-2 1 4-16,-6 1-7 0,-3 6 0 0,-2 2 1 15,-3 2-5-15,-5 6 7 0,-1 4-4 16,-2 2-1-16,-1 1-6 0,0 0-11 0,0 0-16 15,0 3 3-15,-2 5 7 0,-1 5 9 0,-6 5 18 16,2 2 0-16,-5 4-4 0,0 1-1 16,0 1-2-16,-2-1-2 0,2 2-3 0,0-5 2 15,1 1-2-15,6-3-1 0,1-2-4 0,0-5-14 16,4-1-9-16,4-5-11 0,3-2-1 0,3-1 14 16,5-4 14-16,0-3 15 0,6-4 12 15,0-5 2-15,3-3 3 0,2 0-3 0,1-3-2 16,0-1-3-16,0-3-2 0,-3 3-1 0,2-3 0 15,-2 1 1-15,-2 2 3 0,-3-1 1 0,3 2-3 16,-5-1 2-16,-1 1-4 0,-1 0-1 0,2 3-2 16,-3 2-1-16,-2 2-2 0,-5 2-1 0,2 4-2 15,-5 2-10-15,-3 2-12 0,5 1-4 16,-5 0 1-16,0 1 13 0,1 5 17 0,-1 3 13 16,-1 4 9-16,0 0 2 0,0 4-1 0,0 1-4 15,0 1-6-15,-3 3-10 0,1-4-4 0,-4 1-3 16,5 1-6-16,0-4 5 0,1-1-5 15,0-1-3-15,0-3-3 0,2 0-7 0,6-2 0 16,-2-2 1-16,4-2-4 0,1 0-6 0,3-4-20 16,2-1-116-16,0 0-138 0,5-1-162 15,-6-3 40-15,-2 2 426 0</inkml:trace>
          <inkml:trace contextRef="#ctx0" brushRef="#br0" timeOffset="268076.5707">10218 16045 504 0,'0'0'145'0,"0"0"-123"0,0 0-50 0,0 0 0 0,0 0 23 16,0 0 30-16,0 0 21 0,-163 72 18 16,140-52 9-16,-7 6 3 0,4 2 9 0,3-1 6 15,-1 2-1-15,1-2-7 0,5-2-20 0,4-1-17 16,4-5-19-16,2-1-23 0,7-2-18 15,1-2-16-15,1-4-8 0,9 0-1 0,2-4 7 16,4-3 12-16,5-3 10 0,-1 0 15 0,11-4 5 16,-1-6 2-16,2-2 2 0,5-3-5 0,2 0-1 15,0-3-1-15,-1 0-2 0,-2 0 0 16,-2-1-4-16,3 0-4 0,-2-1-5 0,-4 0-1 16,-3-2 1-16,-1 2 3 0,-2-2 6 0,-2 3 2 15,-6-1 7-15,-2 4 2 0,-1 3 5 16,-4 1 1-16,-2 1 9 0,-4 5 12 0,-4 2 20 15,0 1 19-15,0 3 2 0,0 0-16 0,0 0-31 16,0 0-31-16,-4 4-10 0,-4 5 4 0,2 3 10 16,-6 3 8-16,-2 3-4 0,1 1-5 15,-1 1-2-15,1 1-1 0,2-1-1 0,0-3-3 16,6 1-7-16,-2-4-10 0,7-2-37 0,0-3-51 16,0-4-41-16,10 0-70 0,3-5-111 0,-1 0-204 15,-5 0 239-15</inkml:trace>
          <inkml:trace contextRef="#ctx0" brushRef="#br0" timeOffset="268875.0174">10790 15827 0 0,'0'0'0'0,"0"0"0"15,0 0 0-15,0 0 0 0,0 0 0 0,0 0 0 16,0 0 0-16,0 0 0 0,0 0 0 15,0 0 0-15,0 0 0 0,0 0 0 0,0 0 0 16,0 0 0-16,-53 122 0 0,53-103 0 0,0-2 0 16,0-2 0-16,0 0 0 0,0-1 0 0,0-2 0 15,3 1 0-15,2-4 0 0,-2 1 0 16,-2-2 0-16,1 1 0 0,0-2 0 0,2-1 0 16,-1 0 0-16,-2-2 0 0,1 1 0 0,-2 0 0 15,0-1 0-15,0-1 0 0,0 0 0 0,0 0 0 16,0-2 0-16,0 1 123 0,0-2 52 0,0 0 35 15,0 0 9-15,0 0-20 0,0 0-38 16,1 0-66-16,3-5-51 0,0-2-52 0,-1-2-36 16,1-2 7-16,5 1 2 0,-1-2 11 0,-1 0 5 15,2 3-1-15,-3 2-10 0,3 1-10 0,-2 2-5 16,1 2-1-16,-3 1 0 0,3 1 4 16,-2 0 11-16,0 4 12 0,-3 5 19 0,5 0 11 15,-4 1 6-15,-1 2 5 0,2 1-8 0,-1 1 1 16,0-1-7-16,4-2-10 0,-1-1 2 15,1-1-1-15,5-3 4 0,1-1 10 0,2-4 7 16,7-1 3-16,2 0 3 0,2-4 2 0,0-4-4 16,2-4 2-16,3 0-5 0,-3-2-3 0,-1-3-1 15,0 1-2-15,-3-1 5 0,-2 1 2 16,-1-2 2-16,-4 1-3 0,-2 1 6 0,-3 1 5 16,-4 1 5-16,-4 1 17 0,2 0 7 0,-4 2 8 15,-3 1 5-15,0 2-3 0,0 2-3 0,0 2-10 16,-2 1-8-16,1 0-14 0,-4 3-33 0,3 0-39 15,0 0-37-15,-1 0-27 0,-5 6-1 0,4 1 15 16,-6 5 13-16,2 0 21 0,0 5 9 16,-1 1 10-16,5 1 18 0,-1 5 8 0,1 2 14 15,1 5 9-15,2 3 1 0,1 6-1 0,0 6-4 16,0 4-1-16,0 5-2 0,0 3 1 16,0 7-2-16,0 4-5 0,0 4 1 0,-3 7-4 15,-4 1 1-15,0-1-2 0,-1-4-3 0,-2-4-13 16,-2-6-29-16,-3-3-38 0,-4-5-27 0,-5-4 0 15,-4-5 25-15,-7-7 45 0,3-5 40 16,-4-10 28-16,-3-4 27 0,0-10 13 0,0-4 16 16,0-6 12-16,0-3 1 0,2-8 0 0,2-8-8 15,0-5-9-15,1-8-15 0,4-5-6 0,3-6-6 16,8-3-6-16,0-2 8 0,7-3-1 16,8 0-7-16,1-1-11 0,3-2-15 0,3 2-12 15,9-1-8-15,4-2-11 0,8 3-7 0,3 3-7 16,8 3-5-16,0 5 4 0,10 2-5 0,-2 5-33 15,8 4-134-15,2 2-160 0,2 4-202 0,-14 6-18 16,-11 6 578-16</inkml:trace>
        </inkml:traceGroup>
        <inkml:traceGroup>
          <inkml:annotationXML>
            <emma:emma xmlns:emma="http://www.w3.org/2003/04/emma" version="1.0">
              <emma:interpretation id="{6A818671-16B0-42D8-A37E-CF27E61D6595}" emma:medium="tactile" emma:mode="ink">
                <msink:context xmlns:msink="http://schemas.microsoft.com/ink/2010/main" type="inkWord" rotatedBoundingBox="14124,16532 15153,16462 15257,17964 14228,18035"/>
              </emma:interpretation>
              <emma:one-of disjunction-type="recognition" id="oneOf22">
                <emma:interpretation id="interp110" emma:lang="en-IN" emma:confidence="0">
                  <emma:literal>of</emma:literal>
                </emma:interpretation>
                <emma:interpretation id="interp111" emma:lang="en-IN" emma:confidence="0">
                  <emma:literal>if</emma:literal>
                </emma:interpretation>
                <emma:interpretation id="interp112" emma:lang="en-IN" emma:confidence="0">
                  <emma:literal>ff</emma:literal>
                </emma:interpretation>
                <emma:interpretation id="interp113" emma:lang="en-IN" emma:confidence="0">
                  <emma:literal>cf</emma:literal>
                </emma:interpretation>
                <emma:interpretation id="interp114" emma:lang="en-IN" emma:confidence="0">
                  <emma:literal>ef</emma:literal>
                </emma:interpretation>
              </emma:one-of>
            </emma:emma>
          </inkml:annotationXML>
          <inkml:trace contextRef="#ctx0" brushRef="#br0" timeOffset="269553.5996">12491 15977 1233 0,'0'0'201'0,"0"0"-139"0,0 0-69 16,0 0-23-16,0 0 11 0,0 0 8 0,0 0 7 15,0 0 3-15,0 0 6 0,-158 80 2 0,127-55 3 16,-4-1 3-16,6 0 9 0,2-2 14 16,3-4 11-16,8-2 4 0,4-5-9 0,3-4-20 15,7-1-23-15,2-1-25 0,0-2-4 0,8-1 2 16,1-2 17-16,5 0 15 0,4-4 11 0,3-5 3 15,0-1-2-15,2-4-1 0,-6-2-3 0,3 0-3 16,-4-2-2-16,-1 0-1 0,-3 0 0 0,0-4-1 16,0 1 2-16,-2-4 0 0,-1-1 2 15,0 0 0-15,0-3-1 0,-1-1-3 0,5-3-1 16,-1-3-3-16,0 1-3 0,2-3 3 0,-2 1-1 16,2 4-2-16,0 3 2 0,1 3-3 0,1 2 2 15,-3 4-1-15,2 2-2 0,-2 4-3 16,2 1-6-16,-4 2-7 0,2 4-8 0,-1 2-7 15,2 4-6-15,0 2 0 0,2 0 4 0,-1 5 7 16,0 6 13-16,0 7 12 0,1 5 12 16,-3 5 8-16,-2 9 7 0,-2 5 6 0,-5 10 4 15,-4 5 1-15,0 7-3 0,0 3-1 0,-5 5 1 16,-5 3 0-16,-2 2 3 0,-1 4-3 0,0 1-5 16,-1 0-2-16,-1 1-4 0,-1-5-3 15,0 1-1-15,2-5-5 0,1-9-3 0,5-6-3 16,2-10-3-16,3-10 4 0,3-6 0 0,0-8 4 15,8-6 6-15,-3-4-4 0,8-5 16 0,-1-6 5 16,2-2 4-16,2-2 6 0,5-6-8 0,-1-8-6 16,1-5-5-16,1-5-11 0,-4-4-24 15,0-4-43-15,-5-6-34 0,-5-2-30 0,-6-3-6 16,-2-2 13-16,-14-1 24 0,-3-1 32 0,-6 6 32 16,-5 2 35-16,-2 6 28 0,-5 0 23 15,-2 5 23-15,3 4 28 0,-2 3 10 0,3 3 1 16,2 0-4-16,4 2-18 0,3 1-11 0,4 1-8 15,4 3-10-15,4 0-3 0,6 2-10 0,3-1-18 16,3-2-23-16,9-2-27 0,11-3-17 0,10-4-1 16,12 0 5-16,14-4 9 0,10 5 7 15,8-1-2-15,10 1 3 0,3 3-74 0,7 1-127 16,2 3-170-16,-25 4-317 0,-22 3-527 0</inkml:trace>
        </inkml:traceGroup>
        <inkml:traceGroup>
          <inkml:annotationXML>
            <emma:emma xmlns:emma="http://www.w3.org/2003/04/emma" version="1.0">
              <emma:interpretation id="{52EB65FC-CEB5-4EC6-993A-3E8D6E50299B}" emma:medium="tactile" emma:mode="ink">
                <msink:context xmlns:msink="http://schemas.microsoft.com/ink/2010/main" type="inkWord" rotatedBoundingBox="16723,16224 19195,16053 19265,17067 16792,17237">
                  <msink:destinationLink direction="with" ref="{FD335108-86D4-4FC4-8106-3DADF30FABD5}"/>
                </msink:context>
              </emma:interpretation>
              <emma:one-of disjunction-type="recognition" id="oneOf23">
                <emma:interpretation id="interp115" emma:lang="en-IN" emma:confidence="0">
                  <emma:literal>Raw</emma:literal>
                </emma:interpretation>
                <emma:interpretation id="interp116" emma:lang="en-IN" emma:confidence="0">
                  <emma:literal>Praw</emma:literal>
                </emma:interpretation>
                <emma:interpretation id="interp117" emma:lang="en-IN" emma:confidence="0">
                  <emma:literal>Ran</emma:literal>
                </emma:interpretation>
                <emma:interpretation id="interp118" emma:lang="en-IN" emma:confidence="0">
                  <emma:literal>Piaw</emma:literal>
                </emma:interpretation>
                <emma:interpretation id="interp119" emma:lang="en-IN" emma:confidence="0">
                  <emma:literal>Paw</emma:literal>
                </emma:interpretation>
              </emma:one-of>
            </emma:emma>
          </inkml:annotationXML>
          <inkml:trace contextRef="#ctx0" brushRef="#br0" timeOffset="270515.7805">15084 15701 1054 0,'0'0'287'0,"0"0"-84"0,0 0-73 16,0 0-39-16,0 0-32 0,0 0-47 0,0 0-64 15,0 0-54-15,0 0-39 0,0 0 17 16,0 0 47-16,0 0 47 0,0 0 55 0,0 0 11 16,-15 63 0-16,14-25 4 0,-6 2-5 0,-6 1-8 15,1 3-4-15,-7-2-4 0,-1 1-3 16,-1 0 1-16,-5-1 1 0,1-6-1 0,-2-2 0 15,0-3 4-15,3-8 1 0,2-5 5 0,8-4 3 16,0-7 0-16,4-1 7 0,4-4 13 0,2-2 5 16,0-2-18-16,3-7-34 0,-1-5-46 15,0-3-22-15,2-8 5 0,0-3 23 0,0-5 26 16,0-4 13-16,4-2 8 0,-2-4 1 0,4 1 0 16,-1-1-1-16,3-2-1 0,3-3-3 15,0-1-8-15,5 0-3 0,3-1-5 0,1 1-4 0,1 2-2 16,5-2-1-16,2 3-2 0,3 0 1 15,2 3-1-15,1 3-6 0,3 4-5 0,1 2-10 16,1 8-8-16,4 3-3 0,-3 5 0 0,0 5 11 16,0 3 5-16,-2 5 8 0,1 5 6 0,-5 0 1 15,1 7 10-15,-4 6 3 0,-4 4 8 0,-3 4 10 16,-8 6 5-16,-4-2 0 0,-4 7-3 16,-4 1-7-16,-4 1-3 0,-4 4 5 0,-6-1 5 15,-8-2 5-15,-2 0 9 0,-5-2 1 0,-4-3 2 16,-7-2 2-16,0-2-3 0,-6-4 2 15,1-1 0-15,-1-6-1 0,2-3 4 0,1-5 7 16,2-3 6-16,7-4 13 0,2 0 3 0,5-4-1 16,8-4-6-16,2-1-12 0,1-2-17 15,7 0-17-15,-1 2-18 0,5 0-25 0,1 2-25 16,0 4-39-16,0 0-49 0,3 3 10 0,3 0 25 16,1 7 43-16,5 5 64 0,0 3 15 0,3 7 11 15,2 1 7-15,2 5 1 0,-3 4-2 16,4-1-6-16,0 2-3 0,3-2-3 0,-1-1 1 15,3 0-2-15,1-3-5 0,0-1-12 0,3-4-63 16,1-3-126-16,7-5-155 0,0-4-169 0,-6-5 487 16,-11-3 32-16</inkml:trace>
          <inkml:trace contextRef="#ctx0" brushRef="#br0" timeOffset="271332.7462">16044 15873 0 0,'0'0'0'0,"0"0"212"16,0 0-47-16,0 0-22 0,0 0 3 15,0 0 22-15,0 0 20 0,0 0-6 0,0 0-33 16,0 0-49-16,0 0-51 0,0 0-36 0,0 0-4 16,0 0 3-16,-162-105 5 0,133 126 5 0,-2 2-1 15,-2-1-3-15,4 2-1 0,2 0-2 16,2-2-4-16,2 2-5 0,7-1-3 0,2-1-9 16,2-4-4-16,6-3-11 0,4-3-14 0,2-1-12 15,0-4-7-15,7-1-1 0,1-1 12 0,5-4 18 16,5-1 12-16,-2 0 14 0,8-1 7 15,0-7-1-15,0 1 2 0,5-2-1 0,-3-2-1 16,-2 1 1-16,1-2-2 0,-4 1-1 0,-1 0-1 16,-2 0 4-16,-2 2-2 0,0 0 0 15,-3 1-2-15,-2 2-5 0,0 2-4 0,-1 1-5 16,-2 1-6-16,-1 2-4 0,0 0-2 0,-2 0 1 16,-1 3 6-16,2 5 6 0,-1 1 6 0,-2 0 4 15,1 3 3-15,-3 0-1 0,3 1 0 0,-4 1 0 16,1-1-4-16,2-1-4 0,1 0-2 0,1-1-2 15,2 0-3-15,0-2 8 0,5 0 0 16,0-3 1-16,1-1 3 0,2-2-2 0,1-2 4 16,3-1 5-16,0-1 5 0,2-5 1 0,-1-3 0 15,3-2 0-15,-5-2-3 0,2 1 2 0,-4-3-2 16,3 1-1-16,-3-2 4 0,1 2 0 16,-4-1 3-16,1-1-1 0,-2 3 2 0,-4 1-8 15,0 3-3-15,-1 1-6 0,-2 3-8 0,-2 2 0 16,-1 0-11-16,0 3-10 0,-1 0-5 15,2 0-6-15,-1 3 12 0,-2 3 14 0,3 1 12 16,1 2 9-16,-1 3 0 0,0 1-1 0,-3 3-5 16,1 0-1-16,2-1-1 0,3 0-2 0,0-2-3 15,3 1-1-15,-1-4-1 0,1-2 1 0,5-1 3 16,2-4 2-16,-1-3 3 0,3 0 7 16,-1-2 5-16,4-6 2 0,-2-1 4 0,2-3-1 15,-3 0-4-15,3-2 3 0,-5-1 1 0,0 1 2 16,0-3 3-16,1 2 2 0,-7 1 5 15,0 2 1-15,-1 2 3 0,-5 3-8 0,3 1-8 0,-5 2-12 16,0 3-19-16,-1 0-17 0,-1 1-29 16,1 0 5-16,3 1 12 0,2 4 18 0,-3 2 27 15,5 3 2-15,-4 2 0 0,6 0-2 0,-2 0-3 16,2 1-2-16,3-3-1 0,1 0 5 16,4-3-1-16,-2-2 3 0,2 0 8 0,5-4 2 15,-1-1 5-15,3 0 3 0,1-1 2 0,3-7 2 16,0-1 0-16,-2-1 0 0,0-4 4 0,-2-1 4 15,-5 0 6-15,-2-1 13 0,-5 0 10 16,-5-2 11-16,-1-3 7 0,-7-2-1 0,0-2-4 16,-1 0-8-16,-10 0-7 0,-3 0-6 0,0 3-10 15,-8 1-12-15,3 3-17 0,-5 3-15 16,1 2-14-16,3 4-9 0,-2 0-11 0,1 4-17 16,3 2-27-16,4 2-61 0,1 1-116 0,5 0-141 15,2 7-150-15,6-1-173 0,-1-1 572 0</inkml:trace>
        </inkml:traceGroup>
        <inkml:traceGroup>
          <inkml:annotationXML>
            <emma:emma xmlns:emma="http://www.w3.org/2003/04/emma" version="1.0">
              <emma:interpretation id="{B34D216F-A4FB-4E47-BA20-27BA6C5D4E02}" emma:medium="tactile" emma:mode="ink">
                <msink:context xmlns:msink="http://schemas.microsoft.com/ink/2010/main" type="inkWord" rotatedBoundingBox="19977,16090 22198,15937 22264,16889 20043,17042">
                  <msink:destinationLink direction="with" ref="{FD335108-86D4-4FC4-8106-3DADF30FABD5}"/>
                </msink:context>
              </emma:interpretation>
              <emma:one-of disjunction-type="recognition" id="oneOf24">
                <emma:interpretation id="interp120" emma:lang="en-IN" emma:confidence="0">
                  <emma:literal>me.</emma:literal>
                </emma:interpretation>
                <emma:interpretation id="interp121" emma:lang="en-IN" emma:confidence="0">
                  <emma:literal>one.</emma:literal>
                </emma:interpretation>
                <emma:interpretation id="interp122" emma:lang="en-IN" emma:confidence="0">
                  <emma:literal>me</emma:literal>
                </emma:interpretation>
                <emma:interpretation id="interp123" emma:lang="en-IN" emma:confidence="0">
                  <emma:literal>mile.</emma:literal>
                </emma:interpretation>
                <emma:interpretation id="interp124" emma:lang="en-IN" emma:confidence="0">
                  <emma:literal>Intl.</emma:literal>
                </emma:interpretation>
              </emma:one-of>
            </emma:emma>
          </inkml:annotationXML>
          <inkml:trace contextRef="#ctx0" brushRef="#br0" timeOffset="271936.3829">18003 15667 0 0,'0'0'196'0,"0"0"-135"0,0 0-41 0,0 0-7 16,0 0 1-16,0 0-2 0,168 94 5 0,-155-68 6 15,-2 1 5-15,-7-1-11 0,-3 1-25 16,-1 0-18-16,0-3-13 0,-5 1 11 0,-6-1 15 16,-1-5 15-16,-1 2 9 0,-2-4 4 0,-1-2 10 15,-2-3 8-15,4-2 26 0,-1-4 22 0,3-3 21 16,0-3 23-16,4 0 9 0,-2-3 2 0,1-4-9 16,5-5-24-16,-1 0-31 0,2-3-28 15,3-1-16-15,0-4-4 0,3 0 4 0,3-5 9 16,8 0 3-16,-1-2-8 0,3 0-9 0,8-3-12 15,1 2-11-15,0-1-6 0,3 2-9 16,0 5-5-16,6 3-4 0,-3 1 3 0,4 8 1 16,-3 1 2-16,3 3-1 0,-5 2-3 0,0 4 0 15,1 0 1-15,-6 10-2 0,-6 2 1 0,2 2 2 16,-4 4 3-16,-4 4 5 0,-2-1 6 0,-6 5 4 16,2 1 1-16,-5 0 5 0,-2-2-3 15,0-1 3-15,0-1-3 0,-1-4-1 0,-4-1 3 16,1-2-3-16,2-6 3 0,1-2 2 0,0-4 3 15,1-2 11-15,0-2 22 0,0 0 29 0,0 0 18 16,4-5-4-16,5-4-20 0,3-7-30 16,3-2-19-16,2-1-3 0,5-2-1 0,-2-3 1 15,5 0 1-15,1-2-4 0,-2-2-3 0,0 1-4 16,2 3-1-16,-1 1-2 0,-1 3-1 16,0 3 0-16,0 3-3 0,2 2-3 0,-2 5-2 15,0 2-3-15,-5 4-4 0,2 1-1 0,-3 0-4 16,-3 6 3-16,-2 2 12 0,-2 6 12 0,-1 1 14 15,-5 3 12-15,1 3 0 0,-4 3 3 16,-2 3-5-16,0 1-6 0,-3 0-6 0,-4-1-8 16,4-3-3-16,-2-1-4 0,2-4-2 0,2-1-3 15,1-2-4-15,0-4-8 0,7-5-11 0,-2-1-20 16,7-2-46-16,0-3-119 0,3-1-186 0,-2 0-257 16,-3-3 245-16</inkml:trace>
          <inkml:trace contextRef="#ctx0" brushRef="#br0" timeOffset="272179.2334">19583 15400 363 0,'0'0'274'15,"0"0"-110"-15,0 0-36 0,0 0-5 0,0 0 5 16,0 0 14-16,0 0-13 0,0 0-10 0,0 0-17 16,0 0-23-16,0 0-22 0,0 0-27 15,0 0-31-15,0 0-7 0,63-130 10 0,-62 143 19 16,0 1 26-16,-1 7 4 0,0 4-1 0,-1 5-8 15,-8 6-10-15,2 3-5 0,-5 2-12 16,0 2-4-16,0-2-6 0,0-1-4 0,0 0-4 16,5 1-9-16,-4-4-12 0,2 0-33 0,-2 1-41 15,3-5-59-15,-4-2-79 0,0-2-97 0,0-4-115 16,-2-1-127-16,4-7 385 0,3-8 190 0</inkml:trace>
          <inkml:trace contextRef="#ctx0" brushRef="#br0" timeOffset="272673.5719">19296 15980 0 0,'0'0'0'0,"0"0"0"0,0 0 0 15,0 0 176-15,0 0 18 0,0 0-27 0,0 0-22 16,0 0-14-16,0 0-11 0,0 0-14 0,-150-149-13 16,146 135-13-16,0-1-20 0,4-2-20 15,4 0-19-15,2 2-21 0,9-3-3 0,6-1 0 16,4 1 1-16,3 1 9 0,4-3-1 0,8 2 2 16,7 0 1-16,-1 1 1 0,5-3 1 0,1 1-1 15,3-2 1-15,4 2-3 0,-3-3-1 16,-2 1-1-16,5-1 3 0,-11-2 0 0,3-1 3 15,-3-1 0-15,-5 3-5 0,-1-3 3 0,-5 2 2 16,-2 1 3-16,-7-2 10 0,-9 1 5 16,1 2 15-16,-8 1 12 0,-5 0 16 0,1 1 5 15,-8 0-1-15,0 2-4 0,0-2-14 0,-9 3-5 16,-2-1-15-16,2 0-15 0,-3 3-10 0,-6 1-13 16,3 1-5-16,1 4-3 0,-5 0 1 0,-3 5 1 15,5 0 1-15,-6 4 4 0,0 0 1 16,2 6 0-16,-3 8 1 0,-3 1 3 0,1 9-3 15,0 3 5-15,0 4 1 0,2 4 0 0,1 5 3 16,6 2-3-16,-5 2-1 0,9 2-2 0,5 1 0 16,-1-1 1-16,3 2-1 0,-1-3 1 0,7-1-6 15,0-1 0-15,0-5 0 0,0-2-1 16,8-2-3-16,-2-2 1 0,5-3 0 0,1-2 2 16,0-1 6-16,2-5 1 0,1-3 4 0,0-5 4 15,0-2 1-15,5-4 9 0,-3-1 5 16,3-3 6-16,-1-3 4 0,5 0-1 0,-5 0 1 15,5-3-3-15,-2-3-2 0,-4 0-4 0,4-1-3 16,-6-2-4-16,-1-2-4 0,-1 0-2 0,-1-1-5 16,-1-2-7-16,0 1-37 0,-3-1-61 15,-2 2-82-15,1 2-120 0,-4 2-153 0,-2 0-220 16,4 3-196-16,-5 2 780 0</inkml:trace>
          <inkml:trace contextRef="#ctx0" brushRef="#br0" timeOffset="272795.4974">20206 15713 1699 0,'0'0'527'0,"0"0"-291"0,0 0-101 16,0 0-53-16,0 0-32 0,0 0-28 0,0 0-20 16,0 0-21-16,0 0-16 0,0 0-11 0,0 0-58 15,0 0-117-15,0 0-210 0,0 0-436 0,0 37-163 16</inkml:trace>
        </inkml:traceGroup>
      </inkml:traceGroup>
    </inkml:traceGroup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5:34.42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D335108-86D4-4FC4-8106-3DADF30FABD5}" emma:medium="tactile" emma:mode="ink">
          <msink:context xmlns:msink="http://schemas.microsoft.com/ink/2010/main" type="inkDrawing" rotatedBoundingBox="19242,17503 22717,17383 22721,17502 19246,17622" semanticType="underline" shapeName="Other">
            <msink:sourceLink direction="with" ref="{52EB65FC-CEB5-4EC6-993A-3E8D6E50299B}"/>
            <msink:sourceLink direction="with" ref="{B34D216F-A4FB-4E47-BA20-27BA6C5D4E02}"/>
          </msink:context>
        </emma:interpretation>
      </emma:emma>
    </inkml:annotationXML>
    <inkml:trace contextRef="#ctx0" brushRef="#br0">0 165 2362 0,'0'0'129'0,"0"0"-82"0,0 0-87 16,0 0-83-16,0 0-8 0,0 0 9 15,0 0 38-15,0 0 73 0,160-30 15 0,-56 28 1 16,15-3 2-16,12 2 0 0,13-3-4 0,7 3-2 16,16 0 0-16,4 2-1 0,8-1 0 0,3 1 3 15,2-2-2-15,-2 0-3 0,-4 0-11 16,-6-3-100-16,-8 0-96 0,-10-3-80 0,-11 0-59 16,-15-1 68-16,-13-1 82 0,-11-1 78 0,-14 1 66 15,-13 1 34-15,-16 2 18 0,-6 3 24 16,-10 3 23-16,-15-2 10 0,-4 3-1 0,-6 1-15 15,-7 0-18-15,-4 0 27 0,1 5 21 0,-7-2 16 16,0 3 26-16,-3 3-25 0,0 0-15 0,-10 2-8 16,-3 1-18-16,-9 1-15 0,2 1-34 0,-8-1-93 15,-3 0-182-15,11-4-332 0,1-3 347 0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5:49.3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7146975-5E99-47F6-8216-A5B1B0183EAA}" emma:medium="tactile" emma:mode="ink">
          <msink:context xmlns:msink="http://schemas.microsoft.com/ink/2010/main" type="inkDrawing" rotatedBoundingBox="2405,1239 3547,1884 3062,2743 1919,2097" semanticType="verticalRange" shapeName="Other">
            <msink:sourceLink direction="with" ref="{8818B81D-E382-49C1-A4A7-42636711EC33}"/>
          </msink:context>
        </emma:interpretation>
      </emma:emma>
    </inkml:annotationXML>
    <inkml:trace contextRef="#ctx0" brushRef="#br0">123 0 1301 0,'0'0'-69'0,"0"0"-61"0,0 0-35 0,0 0 11 0,0 0 66 16,0 0 66-16,0 0 36 0,-53 168 15 15,45-117 2-15,5 5 1 0,0 5-6 0,-3 1-3 16,2 2-2-16,-3 2-5 0,1 0-1 0,-2 1-2 16,3-1 0-16,-3-4-1 0,4-4 2 0,1-7-4 15,3-5 1-15,0-6-3 0,0-10-1 0,4-5-1 16,7-5-6-16,0-3 7 0,2-6-4 16,2-1 6-16,1-1 8 0,4-3 3 0,0-2 11 15,7 0 6-15,5-2 0 0,0-2 1 0,7 0-1 16,3-4-1-16,3-2-2 0,1 0 1 15,1-3-7-15,-1 2-3 0,3 0-6 0,-5 0-2 16,6 1-2-16,-7-1-1 0,1 3 2 0,-4-1-4 16,-5 2 6-16,1 0 0 0,-1 2-2 15,-4-1 0-15,-4 1-8 0,0 1-10 0,-3-2-80 16,-1 2-99-16,-3 0-143 0,1 0-202 0,-7 0 104 16,-6 0 422-16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5:50.9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5DA2D0C-3AB3-4E6D-A178-3D9DF71107B1}" emma:medium="tactile" emma:mode="ink">
          <msink:context xmlns:msink="http://schemas.microsoft.com/ink/2010/main" type="writingRegion" rotatedBoundingBox="5035,1492 18624,261 19442,9299 5853,10530"/>
        </emma:interpretation>
      </emma:emma>
    </inkml:annotationXML>
    <inkml:traceGroup>
      <inkml:annotationXML>
        <emma:emma xmlns:emma="http://www.w3.org/2003/04/emma" version="1.0">
          <emma:interpretation id="{4844926E-BFB1-449D-A433-456FB2BC5433}" emma:medium="tactile" emma:mode="ink">
            <msink:context xmlns:msink="http://schemas.microsoft.com/ink/2010/main" type="paragraph" rotatedBoundingBox="5040,1254 13521,856 13584,2211 5104,26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570C99E-AB68-4608-A70E-C2D7522D6E78}" emma:medium="tactile" emma:mode="ink">
              <msink:context xmlns:msink="http://schemas.microsoft.com/ink/2010/main" type="inkBullet" rotatedBoundingBox="5055,1568 6172,1515 6220,2557 5104,2609"/>
            </emma:interpretation>
            <emma:one-of disjunction-type="recognition" id="oneOf0">
              <emma:interpretation id="interp0" emma:lang="en-IN" emma:confidence="0">
                <emma:literal>y</emma:literal>
              </emma:interpretation>
              <emma:interpretation id="interp1" emma:lang="en-IN" emma:confidence="0">
                <emma:literal>Y</emma:literal>
              </emma:interpretation>
              <emma:interpretation id="interp2" emma:lang="en-IN" emma:confidence="0">
                <emma:literal>A</emma:literal>
              </emma:interpretation>
              <emma:interpretation id="interp3" emma:lang="en-IN" emma:confidence="0">
                <emma:literal>a</emma:literal>
              </emma:interpretation>
              <emma:interpretation id="interp4" emma:lang="en-IN" emma:confidence="0">
                <emma:literal>X</emma:literal>
              </emma:interpretation>
            </emma:one-of>
          </emma:emma>
        </inkml:annotationXML>
        <inkml:trace contextRef="#ctx0" brushRef="#br0">3384-1222 1451 0,'0'0'64'0,"0"0"-3"15,0 0 17-15,0 0 5 0,0 0 8 0,0 0-19 16,0 0-36-16,0 0-39 0,0 0-59 16,0 0-59-16,0 0-26 0,0 0 29 0,-52-72 38 15,65 78 55-15,3-2 33 0,7 1-7 0,4-1 2 16,2-2 0-16,9 0 3 0,1 0 0 15,2-2-5-15,9 0 5 0,1 0-2 0,2 0 0 16,1 0 3-16,0-3-3 0,-2 0-1 0,-1-3 1 16,0 2 4-16,-2-1-1 0,-2 1 2 0,-2 2 0 15,-7-2 1-15,-3 2 1 0,-4-1 2 0,-7 1 1 16,-2 2-4-16,-7-2 1 0,-3 2-7 0,-6 0-1 16,-3 0 4-16,1 0 6 0,-4 0 18 15,0 0 16-15,0 0 10 0,0 0 6 0,0 0-3 16,0 0-3-16,0 0 2 0,0-1 3 15,0 1-3-15,0 0 1 0,0-1-5 0,0 1-11 16,0-4-22-16,-1 2-29 0,-3-5-31 0,2 0-26 16,0-2-4-16,-1 0 5 0,-2-2 12 0,2 0 9 15,-2-3 10-15,-4 1 4 0,0-2 8 0,1 0 7 16,-4 0 9-16,0-1 6 0,-2 1-2 0,0-1 1 16,-1 1-2-16,0 4-1 0,-2-1 3 15,-1 0 6-15,-2 1 4 0,1 1 4 0,3 1 5 16,-2 1-2-16,0-1-1 0,2 2 0 0,1 1-2 15,2-1 2-15,0 2 3 0,0 1 3 16,4-1 6-16,0 3 4 0,2-3-1 0,2 4-1 16,2-1-4-16,0 0-6 0,3 2-9 0,0 0-12 15,0 0-16-15,0 0-26 0,0 0-30 16,3 0-34-16,-2 2-5 0,3 1 21 0,-2 2 26 16,2 2 36-16,0 2 12 0,2 3 1 0,0-2-1 15,3 2 1-15,2 0 5 0,2 1 2 0,1 1 6 16,2 0 1-16,4-2 3 0,-1 3 5 0,6 1 1 15,-1 0 4-15,0 2 1 0,1-2-2 0,1 2 0 16,3 0-3-16,-1 0-3 0,-1 1-1 16,-2 1 5-16,0-1 0 0,-3 0 0 0,-1-2 0 15,-3-3-7-15,-2 1-1 0,-3-3-1 0,-2-2 0 16,-3-1 4-16,-3 0 2 0,1-2 6 0,-4 1 3 16,2-2 7-16,-4 0 7 0,0 2 8 15,0-1 14-15,0 3 17 0,-4 2 14 0,-5 3 7 16,-7 3-1-16,-5 3-15 0,-8 4-16 0,-8 5-15 15,-5 3-15-15,-9 3-9 0,0 0-5 0,2 1-5 16,0 1-5-16,7-2-15 0,4 1-39 16,10-3-68-16,5 2-92 0,10-1-105 0,-1 5-152 15,10-10-226-15,0-10 132 0</inkml:trace>
      </inkml:traceGroup>
      <inkml:traceGroup>
        <inkml:annotationXML>
          <emma:emma xmlns:emma="http://www.w3.org/2003/04/emma" version="1.0">
            <emma:interpretation id="{8818B81D-E382-49C1-A4A7-42636711EC33}" emma:medium="tactile" emma:mode="ink">
              <msink:context xmlns:msink="http://schemas.microsoft.com/ink/2010/main" type="line" rotatedBoundingBox="7253,1150 13521,856 13578,2067 7310,2361">
                <msink:destinationLink direction="with" ref="{67146975-5E99-47F6-8216-A5B1B0183EA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C2CA395-1508-455C-AC0C-A34122814E3C}" emma:medium="tactile" emma:mode="ink">
                <msink:context xmlns:msink="http://schemas.microsoft.com/ink/2010/main" type="inkWord" rotatedBoundingBox="7254,1158 10582,1002 10639,2205 7310,2361"/>
              </emma:interpretation>
              <emma:one-of disjunction-type="recognition" id="oneOf1">
                <emma:interpretation id="interp5" emma:lang="en-IN" emma:confidence="0">
                  <emma:literal>Local</emma:literal>
                </emma:interpretation>
                <emma:interpretation id="interp6" emma:lang="en-IN" emma:confidence="0">
                  <emma:literal>Loral</emma:literal>
                </emma:interpretation>
                <emma:interpretation id="interp7" emma:lang="en-IN" emma:confidence="0">
                  <emma:literal>Loyal</emma:literal>
                </emma:interpretation>
                <emma:interpretation id="interp8" emma:lang="en-IN" emma:confidence="0">
                  <emma:literal>Locals</emma:literal>
                </emma:interpretation>
                <emma:interpretation id="interp9" emma:lang="en-IN" emma:confidence="0">
                  <emma:literal>Locale</emma:literal>
                </emma:interpretation>
              </emma:one-of>
            </emma:emma>
          </inkml:annotationXML>
          <inkml:trace contextRef="#ctx0" brushRef="#br0" timeOffset="18570.4873">6460-1962 0 0,'0'0'0'0,"0"0"0"0,0 0 0 16,0 0 0-16,0 0 0 0,-140 153 0 0,112-119 0 16,0 4 0-16,0-1 0 0,1 2 0 0,-1 0 0 15,-2 4 0-15,3-1 0 0,1-1 0 0,-1 5 0 16,-3 0 0-16,2 1 0 0,0 1 0 15,-4 2 0-15,-2 0 0 0,4 0 0 0,-4-3 0 16,2-1 0-16,-2 0 0 0,1-3 0 0,1-6 0 16,3-4 0-16,3-3 0 0,0-6 0 0,6-7 0 15,3-2 0-15,5-9 0 0,3-2 0 16,3-4 0-16,3 0 0 0,3 0 83 0,-3-7 56 16,2-2-70-16,1-1-47 0,0-3-21 0,0-4-11 15,0-1-1-15,5 0 3 0,2 1-3 0,-1-1 3 16,3 0 0-16,0 3-2 0,-1-2-1 0,0 3-8 15,0 2-5-15,2 1-6 0,-1 1-9 16,-2 4-11-16,4 2-9 0,-5 4 43 0,2 0 16 16,3 0 0-16,-3 2 0 0,0 6 0 0,3 1 0 15,2 1 0-15,1 2 0 0,-1-1 0 16,6 6 0-16,1-3 0 0,3-2 0 0,1 0 0 16,4-3 0-16,3-2 0 0,4-2 0 0,0-3 0 15,4-2 0-15,1 0 0 0,3-3 18 0,1-5 9 16,-1-3 5-16,2-1-1 0,1-2-2 15,-2-2-8-15,-4-1-7 0,-3-1-5 0,-1 1-5 16,-9-1 7-16,0 0 3 0,-7 0 18 0,-3 0 18 16,-2 0 12-16,-3-2 16 0,-4 2-2 0,-1-2-1 15,-1-1-5-15,0 4-5 0,-5-1 0 16,0 1 1-16,1 2 5 0,-2 3 3 0,0 3-3 16,0 2-10-16,-2 2-14 0,1 3-26 0,0 2-28 15,-3 0-38-15,-2 0-28 0,1 4-5 0,-6 6 13 16,-1 6 30-16,0 3 21 0,-1 3 12 0,-1 3-1 15,5 2-6-15,1 0 4 0,-2-2-7 16,8 2-1-16,0-3-3 0,2-2-7 0,0 0 1 16,3-4-8-16,8-3-7 0,-3-2-6 0,3-3 9 15,2-2 14-15,4-3 20 0,1-4 22 0,-2-1 3 16,4 0 8-16,0 0 4 0,3-8 0 16,-3-2 3-16,2-3-3 0,3-1-4 0,-4-1-2 15,0 0 3-15,1-2 8 0,-4 3 13 0,-1-3 14 16,1 1 9-16,-5-1 10 0,-1-1 5 15,-2 1 0-15,-2-3 3 0,1 1-6 0,-4-1-5 16,1 1-9-16,-2 0-13 0,-4-2-10 0,0 2-9 16,0 2-10-16,-2-1-8 0,-6 1-8 0,-2 0-11 15,-2 3-10-15,-5 1-10 0,0 1-6 0,-2 3-3 16,-2 3 1-16,-5 1 5 0,1 5-2 16,-2 0 2-16,-4 0-1 0,2 8-3 0,-3 1-4 15,-1 4-11-15,0 2-27 0,2-1-65 0,3 5-81 16,2-3-112-16,5 3-149 0,7-8-159 0,4-4 619 15</inkml:trace>
          <inkml:trace contextRef="#ctx0" brushRef="#br0" timeOffset="19561.2289">7416-1456 300 0,'0'0'81'0,"0"0"-39"0,0 0-13 16,0 0-3-16,0 0 18 0,0 0 14 16,0 0-2-16,-156 35-8 0,132-18-15 0,-1-1-14 15,-1 5-8-15,1 0-4 0,0 3-3 0,5 0-1 16,-1-1-4-16,6 3-2 0,0-2 1 0,2 1-5 15,2 0-3-15,5-3-6 0,0-2-11 0,6-3-12 16,0-2-16-16,4-3-10 0,4-1-1 0,4-4 9 16,2-2 14-16,6-2 15 0,1-1 15 15,6-2 15-15,8 0 17 0,4-2 12 0,4-5 5 16,6-3 1-16,5-3-1 0,1-1 0 0,5-3 0 16,1-1-1-16,0-1 1 0,-4 0-2 15,-4-2 2-15,-3 0 1 0,-3-1 0 0,-4 0-1 16,-3 0 1-16,-5 0-3 0,-2-1-4 0,-4 1 1 15,-4 1 0-15,-2 2 2 0,-7 1 6 16,0 3 12-16,-4 0 11 0,-1 3 18 0,-5 2 14 16,-2-1 0-16,-4 4-4 0,0-1-22 0,-1 2-29 15,-8 0-26-15,-1 1-30 0,0 4-22 0,-8 1-11 16,1 0 0-16,-7 4 9 0,-2 2 17 16,-7 6 11-16,-1 1 5 0,-2 3 5 0,0 2 0 15,1 1 0-15,-1 3 0 0,6-3-2 0,2 1-2 16,4 0-2-16,2-4-2 0,8-1-10 0,6-2-14 15,1-5-25-15,7-1-29 0,0-1-3 0,3-4 22 16,7 0 41-16,4 0 40 0,-1-2 26 16,9 0 2-16,-2-6-6 0,4-3-2 0,3-1-7 15,-1-1-2-15,0-1-3 0,-1 1-1 0,-4 0 1 16,-3 2 2-16,-3 2 4 0,-4 1 5 0,-3 2 3 16,-3 2 3-16,-3 1 1 0,-2 1-6 0,0 0-10 15,0 0-26-15,0 0-38 0,0 1 3 16,0 5 3-16,0 1 17 0,1 4 30 0,2-1-5 15,-1 2-1-15,2 2-2 0,-1-2-5 0,1-2-8 16,4 0-9-16,-1-4-5 0,2 0-2 16,6-2 3-16,-2-1 5 0,7-2 8 0,-4-1 4 15,9 0 1-15,0 0 5 0,2-4-5 0,1 0 0 16,-1-4-1-16,0 0-1 0,0-1 6 0,-1-1 5 16,0-2 6-16,-3-2 4 0,-5-1 5 15,4-1 6-15,-5-3 6 0,5-2 3 0,-5-3 4 16,2-1 3-16,0-5 2 0,-2-1 1 0,3-1-1 15,-4-3-2-15,-1-2-3 0,0 0-4 0,1-3-3 16,-5-3-6-16,-1-1-2 0,2-1-7 16,-5 0 2-16,0 1-4 0,1 1 0 0,-4 5 5 15,-3 2-5-15,-1 5 4 0,0 3 2 0,0 5-3 16,-4 5 3-16,-4 5-6 0,4 4-7 0,-4 3-13 16,5 3-16-16,-1 3-14 0,-4 0-25 0,3 10-4 15,-4 7 7-15,-5 5 15 0,-3 9 26 16,-5 8 15-16,2 6 8 0,1 3 0 0,-1 7 0 15,3 3-2-15,3 2 0 0,2-3-1 0,6 1-1 16,-1-3 1-16,4-6-4 0,3-3-2 0,2-2 0 16,8-5-1-16,2-3-5 0,3-5-5 15,5-3 4-15,3-2 2 0,4-6 10 0,4-4 10 16,-2-1 1-16,1-5 2 0,1-4-3 0,1-4-6 16,-3-2-14-16,5 0-22 0,-3-8-48 15,1-1-59-15,1-3-83 0,0-2-104 0,0-1-141 16,-9 1 198-16,-8 5 268 0</inkml:trace>
        </inkml:traceGroup>
        <inkml:traceGroup>
          <inkml:annotationXML>
            <emma:emma xmlns:emma="http://www.w3.org/2003/04/emma" version="1.0">
              <emma:interpretation id="{EE0AAD68-27A6-45C5-8045-2C1E8612664B}" emma:medium="tactile" emma:mode="ink">
                <msink:context xmlns:msink="http://schemas.microsoft.com/ink/2010/main" type="inkWord" rotatedBoundingBox="11075,971 13521,856 13570,1915 11125,2030"/>
              </emma:interpretation>
              <emma:one-of disjunction-type="recognition" id="oneOf2">
                <emma:interpretation id="interp10" emma:lang="en-IN" emma:confidence="0">
                  <emma:literal>Laws</emma:literal>
                </emma:interpretation>
                <emma:interpretation id="interp11" emma:lang="en-IN" emma:confidence="0">
                  <emma:literal>haws</emma:literal>
                </emma:interpretation>
                <emma:interpretation id="interp12" emma:lang="en-IN" emma:confidence="0">
                  <emma:literal>taws</emma:literal>
                </emma:interpretation>
                <emma:interpretation id="interp13" emma:lang="en-IN" emma:confidence="0">
                  <emma:literal>Laos</emma:literal>
                </emma:interpretation>
                <emma:interpretation id="interp14" emma:lang="en-IN" emma:confidence="0">
                  <emma:literal>Laius</emma:literal>
                </emma:interpretation>
              </emma:one-of>
            </emma:emma>
          </inkml:annotationXML>
          <inkml:trace contextRef="#ctx0" brushRef="#br0" timeOffset="21112.702">9970-2230 439 0,'0'0'362'0,"0"0"-119"0,0 0-90 16,0 0-135-16,0 0-130 0,0 0-53 0,0 0 2 16,0 0 44-16,0 0 89 0,0 0 45 15,0 0 3-15,-43 157 9 0,26-101-5 0,-7 8 2 16,-5 1 1-16,0 5-10 0,-5 0 3 0,4 1-5 16,-5-4-5-16,-2-2-3 0,4-3-7 0,-3-3 0 15,-2 0 0-15,-1-5 1 0,3-8-1 16,1-3 0-16,2-10 0 0,11-11 2 0,2-7 16 15,13-7 42-15,1-6 39 0,6-2 38 0,0 0 44 16,0 0 6-16,0 0 5 0,0-8-69 0,0-6-69 16,6-3-62-16,0-6-49 0,6-4 24 15,0-1 12-15,1 3 7 0,2 0 0 0,0 3-10 16,-3 2-16-16,3 6-20 0,-3 3-23 0,1 5-13 16,-2 3 1-16,0 3 16 0,-5 0 26 15,5 6 24-15,1 5 18 0,0 0 7 0,0 4 2 0,3 3 0 16,0 1 4-16,-1-1 1 0,9 0 3 15,0-1 1-15,4-3 3 0,1-4 3 0,3-4 2 16,8-1 4-16,1-5-2 0,2 0-1 0,6-3 1 16,1-6 1-16,4-3 2 0,-1-3 2 0,-4-4-3 15,2 0 0-15,-3-2 0 0,-11-1 1 16,0-2 9-16,-6 0 8 0,-5-1 12 0,-2-1 17 16,-8 0 14-16,-3-1 9 0,-4 2-4 0,-4-1-5 15,-3 2-11-15,-1 3-15 0,0 0-3 16,-5 5-14-16,-3 4-15 0,-4 3-14 0,0 3-25 15,0 1-10-15,-4 5-8 0,-1 0 1 0,-5 2 3 16,-4 7 1-16,-2 5 4 0,0 2 1 0,-6 3 8 16,3 2 2-16,1 1 2 0,-3 1 3 15,7 0-2-15,4-5-4 0,2 1-5 0,7-3-10 16,3-4-13-16,6 0-17 0,4-3-8 0,0 0-2 16,2 0 20-16,8-3 26 0,1 1 19 0,4-1 16 15,1-3 2-15,4-1 1 0,0-2 4 16,4 0 2-16,0 0-1 0,1-3 1 0,-5-3 0 15,1 0 3-15,-3-1 3 0,-4-1 3 0,0 0 6 16,-1-1 2-16,-2 2 1 0,0-2-1 0,-2 2-6 16,-2-1-6-16,-1 1-8 0,0 2-6 0,-4 1-7 15,4 2-3-15,-5 1-8 0,0 1-6 0,-1 0-18 16,0 0-45-16,0 0 4 0,0 4 4 16,0 5 16-16,0 2 45 0,0 1-3 0,-1 2 4 15,-4 3 3-15,3 1 1 0,1-2 4 0,0 0-2 16,1 1-2-16,0-4-2 0,8-2 0 15,-3 0 3-15,9-4 4 0,-1-1 6 0,8-4 4 16,-2-2 2-16,5 0 4 0,0-5 2 0,1-4-2 16,-4-2 2-16,3-2-2 0,2-2 3 15,-4-3 4-15,-3 0 3 0,4-2 5 0,-7 0 0 16,0-1 3-16,2 2 0 0,-6 1 1 0,-4-1 5 16,2 4-2-16,-2 1-1 0,-3 0-6 0,-3 5-5 15,1 2-4-15,2 1-3 0,-5 4-2 16,0 1-15-16,0 1-32 0,0 0-42 0,0 0-54 15,0 1-5-15,-1 5 31 0,-4 5 41 0,2 2 50 16,-3 4 15-16,0 2-3 0,0 1-2 0,-2-1-3 16,6 1-1-16,-2-3 1 0,0 0-2 15,4-4-3-15,0-2 0 0,0-4 0 0,6-1 4 0,-2-2 11 16,4-1 11-16,-2-2 13 0,5-1 16 16,1 0 9-16,4-2 3 0,0-7-6 0,7-1-12 15,-2-5-7-15,-1 1-7 0,2-1-1 0,-6 2 0 16,-3 0 1-16,-1 2 6 0,-2 4-1 0,-5-1 5 15,-2 4 2-15,-1 1 1 0,-2 3-2 16,0 0-16-16,0 0-32 0,0 0-43 0,0 0-56 16,0 6 21-16,-2 1 23 0,0 5 33 0,1 3 50 15,1 0-12-15,0 2-3 0,0-3 0 16,0 0-2-16,9-4 0 0,3-2 4 0,3 0 4 16,1-4 8-16,8 0 0 0,3-4 0 0,3 0-1 15,7-5-5-15,2-4-1 0,0-2-2 16,-2-3 0-16,0-2 0 0,-4-2 4 0,-3-1 4 15,-5-2 5-15,-2-2 9 0,-7 0 5 0,-3 2 4 16,-3-2 1-16,-7 0 0 0,-3 3-3 0,0-1-9 16,-11 3-8-16,0 3-18 0,-2 2-8 0,-5 2-12 15,2 4-9-15,-5 1 2 0,1 3-4 0,-6 3 4 16,1 0 4-16,-1 4 2 0,1 4 0 16,1 2 0-16,3 0 2 0,3 1-6 0,4-2 0 15,8-1-12-15,-1-2-21 0,6-2-11 0,1 2 4 16,2-2 21-16,8 1 25 0,2 1 26 0,2-3 9 15,9-2 2-15,1-1 4 0,6 0-4 16,1 0-3-16,8-3-3 0,-1-4-4 0,1-1 2 16,0 1-5-16,-3-1-1 0,-3 0-1 0,0-2-1 15,-5 3 4-15,-1-2 1 0,-1 0 2 0,-5 2 6 16,-1-4 3-16,-5 2 7 0,0-2 8 16,-3-1 2-16,-3 0 10 0,-4-2-1 0,2-1-2 15,-4 0 3-15,-2 0-10 0,-1 3-4 0,0 0-7 16,-3 3-9-16,1 2-8 0,-5 2-11 15,6 2-9-15,-1-1-10 0,0 4-9 0,0 0-26 16,2 0-43-16,-2 6 0 0,-1 3 6 0,2 6 31 16,1 4 49-16,0 3 9 0,0 4 5 0,4-1-9 15,6 2 1-15,7 0 2 0,1 0-1 0,2-2 11 16,3 3 0-16,1-4 3 0,-1 0-3 16,-5-1-4-16,-5-4-2 0,-4-2-1 0,-6-4 5 15,-3-2 23-15,-4-4 38 0,-15 1 33 0,-2-3 19 16,-14 1-8-16,-8-1-27 0,-8-2-33 0,-3 0-14 15,-5 0-11-15,4-2-7 0,0 1 0 0,1 0-18 16,-7 0-23-16,5 3-55 0,-3 1-101 16,0 1-156-16,15 1-265 0,10-4-528 0</inkml:trace>
        </inkml:traceGroup>
      </inkml:traceGroup>
    </inkml:traceGroup>
    <inkml:traceGroup>
      <inkml:annotationXML>
        <emma:emma xmlns:emma="http://www.w3.org/2003/04/emma" version="1.0">
          <emma:interpretation id="{E16FECDE-BB6B-4A2E-936A-B289CD095052}" emma:medium="tactile" emma:mode="ink">
            <msink:context xmlns:msink="http://schemas.microsoft.com/ink/2010/main" type="paragraph" rotatedBoundingBox="7342,2947 15363,2494 15439,3832 7418,428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C5603EE-BF83-4127-8340-33B471F14D06}" emma:medium="tactile" emma:mode="ink">
              <msink:context xmlns:msink="http://schemas.microsoft.com/ink/2010/main" type="line" rotatedBoundingBox="7342,2947 15363,2494 15439,3832 7418,4284"/>
            </emma:interpretation>
          </emma:emma>
        </inkml:annotationXML>
        <inkml:traceGroup>
          <inkml:annotationXML>
            <emma:emma xmlns:emma="http://www.w3.org/2003/04/emma" version="1.0">
              <emma:interpretation id="{4CF68A7B-26B5-48FA-8B13-D058F1FDABC0}" emma:medium="tactile" emma:mode="ink">
                <msink:context xmlns:msink="http://schemas.microsoft.com/ink/2010/main" type="inkWord" rotatedBoundingBox="7342,2947 12155,2675 12231,4013 7418,4284"/>
              </emma:interpretation>
              <emma:one-of disjunction-type="recognition" id="oneOf3">
                <emma:interpretation id="interp15" emma:lang="en-IN" emma:confidence="0">
                  <emma:literal>Consumer</emma:literal>
                </emma:interpretation>
                <emma:interpretation id="interp16" emma:lang="en-IN" emma:confidence="0">
                  <emma:literal>Consumes</emma:literal>
                </emma:interpretation>
                <emma:interpretation id="interp17" emma:lang="en-IN" emma:confidence="0">
                  <emma:literal>consumer</emma:literal>
                </emma:interpretation>
                <emma:interpretation id="interp18" emma:lang="en-IN" emma:confidence="0">
                  <emma:literal>Consume</emma:literal>
                </emma:interpretation>
                <emma:interpretation id="interp19" emma:lang="en-IN" emma:confidence="0">
                  <emma:literal>Consuma</emma:literal>
                </emma:interpretation>
              </emma:one-of>
            </emma:emma>
          </inkml:annotationXML>
          <inkml:trace contextRef="#ctx0" brushRef="#br0" timeOffset="24225.8951">6576-98 994 0,'0'0'128'16,"0"0"-37"-16,0 0-5 0,0 0-30 0,0 0-15 15,-157-146-13-15,133 136-19 0,0 2-24 0,0 5-26 16,0 3-22-16,-3 3-21 0,-4 9-3 16,0 7 4-16,-7 10 16 0,-1 8 31 0,-3 8 19 15,-5 7 17-15,3 9 10 0,-2 6 1 0,1 7 7 16,3 3 10-16,1 5 11 0,4-1 5 0,0 0-2 15,7 1-1-15,2-2-6 0,5-5-5 16,10-4-1-16,2-7-11 0,10-6-13 0,1-10-7 16,13-8-10-16,7-5 0 0,6-7 4 0,6-6 6 15,6-4 17-15,3-5 9 0,5-7 11 0,3-6 5 16,9 0-4-16,0-13-3 0,3-4-5 0,0-6-3 16,2-5-8-16,-8-1 0 0,1-3-4 0,-8 0-3 15,-3-2 5-15,-7-1 0 0,-4 1 8 16,-5 0 3-16,-3-1 0 0,-3 2 0 0,-8 3-3 15,-1 0 0-15,-2 5-3 0,-1 1-2 0,-6 2 0 16,3 2 5-16,-6 4 2 0,0 0 7 16,0 3-1-16,-2 3-1 0,0-1-2 0,0 4-4 15,0 3-2-15,0 1-1 0,-2 2-6 0,1 1-18 16,-2 0-27-16,-1 0-32 0,-2 0-27 16,-1 6-2-16,-2 3 13 0,-7 9 23 0,-2 1 24 15,1 6 13-15,-6 5 5 0,4 2 2 0,-4-2 2 16,7 5 1-16,-1-3 1 0,3 3 1 0,5-2-5 15,0-2-3-15,6-2-8 0,3-3-6 0,0-3 1 16,3-5 8-16,9-5-1 0,0-3 0 16,3-2 9-16,3-5 10 0,5-3 22 0,7-2 18 15,2-8 4-15,3-5-5 0,1-3-6 0,3-4-8 16,-2-3-4-16,2-2 1 0,-4 0 0 0,-4 0 2 16,-4 0 9-16,-7 1 4 0,-4 3 12 0,-7 0 7 15,-3-1 4-15,-5 1-1 0,-1-3-6 16,-3 2-6-16,-7 2-14 0,-4 1-11 0,1 3-19 15,-7 1-13-15,0 5-10 0,-3 2-7 0,-3 3-5 16,1 2-7-16,-3 4 0 0,-1 1 3 0,-3 0 3 16,0 6 9-16,4 1 5 0,0 0 8 15,2-1 10-15,6-1 4 0,8-4 13 0,5 1 5 16,7-2-12-16,0 0-44 0,4 0-26 0,11-5-9 16,5-1 7-16,6-7 40 0,3 1 11 15,9-1-2-15,-1 0-2 0,4 3-1 0,-1 1 1 16,0 4 2-16,2 2 0 0,2 3 0 0,-5 0 5 15,-4 10 2-15,-2 3 8 0,-3 5 8 0,-5 5 0 16,-6 2-4-16,-2 3-4 0,-1 1-1 16,-6 2-3-16,-4 3 4 0,-2-2 6 0,-4 1-1 15,0-1 6-15,-1 2 2 0,-4-1-1 0,-5-4 3 16,-3-2 1-16,2-5 3 0,2-2 0 0,2-7 4 16,2-5 0-16,1-5 19 0,2-3 20 0,2 0 24 15,0 0 34-15,0-3-30 0,2-6-35 0,4-6-42 16,-1-7-45-16,4-4 4 0,0-2 10 15,1-2 8-15,3-3 9 0,-1 2 1 0,2-2 1 16,0 0 0-16,2 2-4 0,0-1-4 0,1 4-6 16,-3 4-7-16,5 3-5 0,-3 4-4 15,0 6-3-15,-2 3-3 0,-4 4-7 0,-3 2-6 16,2 2 1-16,-2 0 11 0,-1 9 12 0,-2 5 15 16,2 3 9-16,-3 6 3 0,0 3 9 0,-2 2-1 15,3 2 1-15,0 1-3 0,-3-3-6 16,3-1 1-16,4-3-1 0,-2-2-1 0,5-6-4 15,2-1-2-15,0-6 0 0,5-3 6 0,2-2 14 16,1-4 6-16,5 0 4 0,5-8 2 0,-2-5-6 16,6-3-1-16,-4-3-4 0,4-3 0 15,-6 1 0-15,-1-1 0 0,-1-2 4 0,-3 0 1 16,-8 0 6-16,1 0 4 0,-7 1 4 0,0-1 2 16,-8-1-1-16,2 4-6 0,-2-2-1 0,-2 4-4 15,0 3-3-15,0 3 2 0,-2 3-1 0,0 4 1 16,-1 3-5-16,3 1-14 0,-1 2-25 15,1 0-33-15,0 0-46 0,0 0-48 0,0 5 24 16,0 2 30-16,1 3 46 0,6 4 58 0,-1 2-5 16,5 2-1-16,1 2-1 0,2 0-1 0,0 4 0 15,1-2-1-15,0 0 3 0,2 0-1 16,1 1-1-16,-4-2 1 0,1-1-4 0,-4-2 1 16,-3 0 0-16,-1 1 1 0,-5-5-1 0,0 2 4 15,-2-3 1-15,0 2 8 0,-6-3 9 16,-3-4 6-16,0 1 7 0,-1-3 4 0,-2-1 4 15,1-2 3-15,2-2-2 0,5 1-3 0,0-2-4 16,1 0-1-16,1 0-4 0,2 0-4 0,0 0-6 16,0 0-13-16,0 0-6 0,2 0-11 15,2-2-9-15,-1 2-11 0,-2-1-6 0,5-2 7 16,0-2 5-16,5-1 10 0,4-2 8 0,1-3-1 16,8-2 2-16,2-1-1 0,0-3 0 0,5-1 2 15,3 2 2-15,-3-3 1 0,5-1 2 0,-7-1 2 16,2 1 0-16,-1-3 4 0,-5-1 1 15,-5 2 0-15,3 0 0 0,-6-1-1 0,2 5-4 16,-5 2-3-16,-4 4 0 0,0 3-6 0,-2 3-4 16,-6 2-4-16,0 3-6 0,-2 1-5 0,0 0-19 15,0 3 7-15,0 5 3 0,0 4 11 16,0 3 23-16,-2 2-1 0,1 4 2 0,-2 2-3 16,-1 0 0-16,0 3-3 0,3-3 3 0,1-1-2 15,0-3 0-15,0-2 0 0,1-4-7 0,9-2 1 16,-2-4-1-16,1 0 1 0,5-4 9 15,0-3 5-15,6 0 8 0,-2 0 3 0,6-6-1 16,1-4 1-16,1-2-4 0,-1-1 0 0,2-2-3 16,-1-2 2-16,-1 0 1 0,-5-1 0 15,2 0-1-15,-6-1 2 0,-1 4-2 0,-3-2 0 16,0 3 4-16,-2-2-3 0,-4 2 1 0,2 1 0 16,-4 3-5-16,3-1-1 0,-3 4-4 0,-3 2-4 15,0 1 0-15,-1 2-4 0,2 0-3 16,-2 2-10-16,0 0-24 0,0 0-32 0,0 4-12 15,-2 3 11-15,1 4 23 0,-2 2 32 0,-2 4 13 16,0 2 1-16,3 2-3 0,-2 0 4 0,-1 1-1 16,4 1 1-16,1-3 4 0,0-3-5 0,1-2-2 15,7-2-6-15,0-4-5 0,3-1 1 16,1-4 2-16,2-1 7 0,5-3 4 0,-1 0 6 16,3-3 2-16,-3-4 2 0,4-4 2 0,-4-1 2 15,3-2 2-15,-3 0 1 0,-4-2 7 0,1 1-3 16,-1 0 1-16,-2-1 2 0,-2 1-9 0,0 0 8 15,-5 2-5-15,5 1-7 0,-6 2-5 16,4 3-9-16,-4 0-6 0,1 2-4 0,0 2-4 16,-2 0-5-16,-3 3-8 0,1 0-3 0,-1 0 2 15,2 3-2-15,-2 1 3 0,0 3 6 16,0 1-1-16,0 2 8 0,0 4 9 0,0 0 3 16,-3 2 9-16,2-1 0 0,-2 0 0 0,-1 0-1 15,0-2-1-15,3-2 2 0,1-2-1 16,-2-3 1-16,2-2-1 0,0-2 8 0,0-2 13 15,0 0 18-15,0 0 16 0,2 0 6 0,-2 0 5 16,2-2-5-16,5-2-12 0,-3-5-13 0,7-4-18 16,1-3-11-16,0-2-5 0,1 2 2 0,-1-2 1 15,2 0-3-15,-4 1 1 0,1 2-5 0,1 2-2 16,0 1 0-16,0 3-4 0,-1 2-1 16,-3-1-1-16,0 3-6 0,0 4-3 0,-2 0-4 15,-4 1-3-15,5 0-1 0,-4 0 2 0,-2 6-2 16,6 1 0-16,-5 4 6 0,0 1 4 0,-1 2 6 15,0 1 9-15,1 2-1 0,-2 0 1 16,1-1 0-16,-1-2 0 0,0 0 0 0,0-3 0 16,0-2 2-16,0-3 0 0,0-1 2 0,0-4 7 15,0-1 10-15,0 0 16 0,4 0 16 0,-1 0 9 16,-2 0 1-16,1-1-6 0,-1-6-19 16,2 0-16-16,3-4-14 0,-2-1-10 0,6-2 0 15,-1 0 2-15,-2 1 1 0,2-1 0 0,-4 2 1 16,6 1-2-16,-3 2 1 0,-2-2 0 15,3 2 0-15,-4 3-2 0,3 0-3 0,-4 1-7 16,-1 2-8-16,2 1-9 0,-2 2-14 0,-1 0-1 16,-1 0 5-16,0 4 10 0,5 3 19 0,-2 2 3 15,-3 2 2-15,3 1 1 0,3 2 2 0,-5 1 4 16,2 1 2-16,2 2 0 0,-2-3-3 16,1 1 1-16,0-1 1 0,-2 0-2 0,5-2 1 15,-4-2-2-15,4-1-2 0,-2-1-1 0,2-3-1 16,-3 0-1-16,4-2 2 0,-5-1 4 0,4 0-5 15,-2-3 2-15,-3 2-2 0,3-2-3 0,-3 0 9 16,-2 0 5-16,1 0 3 0,4 0 6 16,-3-5-2-16,1-1-3 0,4-1-3 0,-3-1-3 15,5-1-2-15,-5 1-2 0,5-1-1 0,-1 0 0 16,-2 0-3-16,2 1 1 0,0 1-4 16,-3 1-4-16,5 0 2 0,-2 1-2 0,-4 1 3 15,6-1 0-15,-4 2-2 0,3-1 0 0,2 1 1 16,1-1 2-16,-1-1 3 0,2-1 2 0,0 0 1 15,1 0 2-15,3-2 2 0,-2-2 3 16,-1 1 1-16,0 0 4 0,-3-1-1 0,0 1 3 16,-7-2 8-16,3 1 6 0,-5-1 6 0,0 0 6 15,-3 0-2-15,0 1-1 0,0 1-2 0,0 1-15 16,-4 1-12-16,-6 1-13 0,5 1-11 0,-6 2-4 16,-1 2-6-16,0 1-4 0,-3 0-1 15,1 4 1-15,-4 7 6 0,-3 1 8 0,-2 3 6 16,3 2 3-16,-3 1 4 0,-1 3-2 15,7 0 4-15,-1-2 1 0,1 3 0 0,5-3 5 0,5-2-7 16,-1 2-4-16,5-4-8 0,3 0 0 16,0-3 2-16,1-2 0 0,9-1 3 0,-3-2 1 15,5-1 5-15,5-1 8 0,1-4 8 0,0-1 8 16,6 0-2-16,5 0 2 0,3-7-2 0,-1-2-2 16,-2-2 0-16,3 0-1 0,-4-2 1 15,-1-1-5-15,-1-1 8 0,-3-2-2 0,-5 1 2 16,0-2 1-16,0 1-1 0,-4-1-1 0,-1 1-1 15,-2 0 3-15,-4 1-4 0,3-3-1 16,-6 3-2-16,5 0-4 0,-5 3 0 0,-2 1-3 16,4 1-1-16,-5 4-2 0,-1 0 2 0,1 5 0 15,-1 0-4-15,0 2-2 0,0 0-14 0,0 0-16 16,0 0-19-16,0 0-21 0,0 0-24 16,0 3 20-16,0 3 19 0,0 3 22 0,2 2 35 15,0 2-6-15,5 2-1 0,-3 1 6 0,5 2-4 16,-2 3 1-16,2 0-1 0,1-2 0 0,-3 2 1 15,2-2 0-15,0 0 2 0,-2-2-1 0,2 0 2 16,-3-2-1-16,3-1 1 0,-1-4 2 16,-2 0-3-16,2-2 0 0,-4-2 1 0,-2-2-2 15,5 0 4-15,-6-2 1 0,1-2 7 0,-1 0 10 16,-1 0 14-16,0 0 12 0,1 0 7 0,-1 0-1 16,0 0-4-16,0 0-8 0,0 0-10 15,0 0-5-15,2 0-8 0,0 0-12 0,5-4-5 16,-1-4-7-16,4-1-6 0,4-1-2 0,-2 0-22 15,5-2-61-15,3-2-51 0,3 1-76 0,-3-1-125 16,6 0-181-16,-5 3-250 0,-7 4 447 0</inkml:trace>
        </inkml:traceGroup>
        <inkml:traceGroup>
          <inkml:annotationXML>
            <emma:emma xmlns:emma="http://www.w3.org/2003/04/emma" version="1.0">
              <emma:interpretation id="{FEB82C0A-F204-4EC5-8B1F-9D59A1BDB3FE}" emma:medium="tactile" emma:mode="ink">
                <msink:context xmlns:msink="http://schemas.microsoft.com/ink/2010/main" type="inkWord" rotatedBoundingBox="12717,2953 15381,2802 15430,3677 12766,3828"/>
              </emma:interpretation>
              <emma:one-of disjunction-type="recognition" id="oneOf4">
                <emma:interpretation id="interp20" emma:lang="en-IN" emma:confidence="0">
                  <emma:literal>Laws</emma:literal>
                </emma:interpretation>
                <emma:interpretation id="interp21" emma:lang="en-IN" emma:confidence="0">
                  <emma:literal>haws</emma:literal>
                </emma:interpretation>
                <emma:interpretation id="interp22" emma:lang="en-IN" emma:confidence="0">
                  <emma:literal>hairs</emma:literal>
                </emma:interpretation>
                <emma:interpretation id="interp23" emma:lang="en-IN" emma:confidence="0">
                  <emma:literal>hears</emma:literal>
                </emma:interpretation>
                <emma:interpretation id="interp24" emma:lang="en-IN" emma:confidence="0">
                  <emma:literal>has</emma:literal>
                </emma:interpretation>
              </emma:one-of>
            </emma:emma>
          </inkml:annotationXML>
          <inkml:trace contextRef="#ctx0" brushRef="#br0" timeOffset="25951.2204">11639-256 1933 0,'0'0'71'0,"0"0"-35"0,0 0-34 15,0 0-31-15,0 0-38 0,0 0-56 16,0 0 19-16,0 0 14 0,0 0 42 0,0 0 66 15,0 0-15-15,0 0 0 0,-81 193-1 0,55-140 0 16,-1 5-3-16,-8 3 0 0,3 0-1 16,-7 1 1-16,-2-1 0 0,-5-3 0 0,5-2-1 15,-4-4 0-15,1-4 2 0,7-4 0 0,2-9 3 16,5-6-1-16,6-10 1 0,9-6 3 0,6-7 18 16,6-3 26-16,3-3 30 0,0 0 18 15,0-6-48-15,4-4-46 0,7-6-42 0,0-7-27 16,3-1 28-16,1-1 20 0,1-2 12 0,-1 0 7 15,1 2 3-15,-2 1-3 0,-4 3-5 0,1 5-13 16,1 3-12-16,-3 3-9 0,1 4-7 0,-2 3-10 16,4 3-2-16,-3 0 4 0,-1 5 13 15,4 4 24-15,1 3 17 0,0 1 8 0,0 3 1 16,5 1-4-16,-1 1-1 0,2-1-1 0,5 0 3 16,2-2-1-16,2-1 0 0,5-4-1 0,1-2 2 15,6-2 1-15,7-3 2 0,3-3 3 0,1 0-2 16,5-3-1-16,1-5 2 0,1-2-2 15,1 1 3-15,-3-4-2 0,3 0 1 0,-6 0-2 16,-8-2 2-16,2 0-1 0,-8-1 2 0,-5 0 5 16,-1-1 1-16,-6-1 14 0,-6 0 9 15,0 0 7-15,-8-1 7 0,-1-2-1 0,-8 2 2 16,0-2-1-16,-4 6-4 0,-1-4-9 0,-11 6-22 16,-2 1-24-16,-4 2-22 0,-7 5-11 15,-1 0 5-15,-5 4 8 0,-5 1 11 0,-3 1 5 16,-2 7 4-16,3 4 4 0,-3 0 2 0,0 4-1 15,1 4 0-15,2-1-2 0,-1 2-2 0,8 2-1 16,-1 0-2-16,5 0 0 0,7-2-3 0,1-2-5 16,9-3-10-16,4-1-9 0,6-3 0 15,0-3 2-15,14 0 12 0,-1-2 14 0,10-3 11 16,2-2 6-16,6-2 2 0,5-2 0 0,3-6-6 16,3-2 2-16,-2-2-1 0,0-2-2 0,-3-1 4 15,-7 1-2-15,0-1 1 0,-7 0 5 0,-2 1 4 16,-5 2 4-16,-4 0 6 0,0 1 0 15,-4 0 0-15,0 1-2 0,-5 4-1 0,4 2-3 16,-5 1-4-16,-2 2-5 0,0 1-5 0,0 0-11 16,0 0-25-16,0 0-35 0,-2 4-4 0,-5 3 8 15,3 3 22-15,-3 2 31 0,1 1 5 16,-4 1-1-16,5-1-2 0,-3 2 1 0,4-1-1 16,-2-2-1-16,4-1 1 0,0 0-3 0,2-4 1 15,0-1-1-15,7-3-1 0,-3 0 3 16,3-1 8-16,1-2 12 0,3 0 11 0,2 0 7 15,3-5-2-15,8-4-5 0,-1-2-7 0,3-2-5 16,-5 0 0-16,3-3 0 0,-2 1 3 16,-5-2 0-16,-2 0 3 0,-3 0-1 0,1 1-2 15,-2-3 4-15,-2 1-3 0,-3 3-1 0,-1-4-3 16,0 6-4-16,-1 1 0 0,-2 3-2 0,1 3-2 16,-3 3-3-16,2 2-12 0,-2 1-18 0,0 0-35 15,0 0-36-15,0 5 7 0,0 5 14 0,0 4 29 16,0 3 40-16,0 4-2 0,0 1 5 0,-2 1 2 15,2 1-2-15,0-1 3 0,0 1 0 16,4-2-2-16,0-4 4 0,4 0-3 0,-2-3-1 16,6-3 0-16,0-3 2 0,3-1 6 0,-1-5 5 15,3-3 9-15,4 0 3 0,1-5 4 16,1-5-1-16,2-2-3 0,-1-5-3 0,2-1 0 16,-3 1-1-16,-3-1-3 0,-3 0 4 0,-2 0-3 15,-3 2 0-15,-3 1 4 0,-1-1-7 0,0 4 5 16,-2 0-2-16,-2 3-2 0,0 1-1 15,-1 2-2-15,-2 0-2 0,-1 4-5 0,1 1-4 16,-1 1-12-16,0 0-16 0,0 0-30 0,0 0-21 16,0 4-2-16,-2 4 20 0,0 1 33 0,1 2 25 15,-2 1 12-15,3 3-5 0,0-5-3 16,0 3 3-16,3-1-4 0,1-2 1 0,4-1 1 16,-1 0 0-16,6 0 4 0,0-3 3 15,5 0 5-15,2-2-2 0,3-3 5 0,2-1-1 0,3 0-1 16,2 0-3-16,1-3-3 0,1-1-2 0,-4-3-1 15,-1 0 4-15,-3-1-2 0,-4-1 3 16,-2 2 5-16,-4-2 2 0,-4 0 9 0,-2 0 1 16,1-1 2-16,-5-1 3 0,-1 0-6 0,-3 1-5 15,0-1-8-15,-3 0-13 0,-2-1-12 0,-3 0-8 16,-3 1-6-16,0 1 1 0,1 1 2 16,-2 0 1-16,-2 2 3 0,1-1-3 0,-1 3 1 15,-2 0 2-15,5 4-1 0,-1-1 7 0,2 2-3 16,3 0 1-16,3 0 1 0,3 0-9 15,1 0-10-15,0 0-9 0,1 2-17 0,6-1 16 16,-1 4 26-16,4-3 17 0,3 1 29 0,3-1-2 16,8-2-5-16,3 0-5 0,1 0-5 0,7-2-2 15,-1-3-2-15,1-5 0 0,-2 1 0 16,2-1-5-16,-2-1 5 0,0 0 0 0,-4 0-1 16,-1 1 6-16,-4-2-2 0,-3 0 3 0,-3 2 5 15,-7-3 4-15,1 3 7 0,-5-2 2 16,0 1 2-16,-6 1-1 0,2 1-2 0,-3 0-5 15,0 1-8-15,-3 2-10 0,-1 0-14 0,-3 2-10 16,-1 0-10-16,-1 1-6 0,-3 1-2 0,-2 2-2 16,0 0 3-16,-1 0 2 0,-3 2 2 0,2 5 2 15,1 0-1-15,2 4 1 0,0 1-1 16,5 1 0-16,2 4-3 0,4-1-1 0,0 2 2 0,2 0 8 16,2 2 9-16,4-2 8 0,4 2 2 15,3 0-2-15,0-1 0 0,4-1-1 0,0-2 3 16,0-1 1-16,1-1 0 0,-1 1 6 0,1-4-3 15,-4 1-1-15,0 0 1 0,-1 1-2 16,-1-4 2-16,-4 0-1 0,-4-3 0 0,-2 0-1 16,-2-3-1-16,0 0 4 0,-3 0 9 0,-5 1 13 15,-3 0 9-15,-2 2 4 0,-5 0-4 16,-3 0-7-16,0 0-5 0,-5-1-7 0,-1 0-4 16,2-1-4-16,-1 0-3 0,0 0-3 0,1-2-1 15,7 0-5-15,-4-1-6 0,9 1-14 0,-2-1-36 16,4-1-58-16,5 0-135 0,-2 0-250 0,5 0-412 15,0 0 206-15</inkml:trace>
        </inkml:traceGroup>
      </inkml:traceGroup>
    </inkml:traceGroup>
    <inkml:traceGroup>
      <inkml:annotationXML>
        <emma:emma xmlns:emma="http://www.w3.org/2003/04/emma" version="1.0">
          <emma:interpretation id="{F6B6D5CD-371F-485E-8790-BD326FED8171}" emma:medium="tactile" emma:mode="ink">
            <msink:context xmlns:msink="http://schemas.microsoft.com/ink/2010/main" type="paragraph" rotatedBoundingBox="7330,5443 9225,4984 9485,6056 7590,651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5436AA1-698B-4DA8-9A52-E3DCF2877C0A}" emma:medium="tactile" emma:mode="ink">
              <msink:context xmlns:msink="http://schemas.microsoft.com/ink/2010/main" type="line" rotatedBoundingBox="7330,5443 9225,4984 9485,6056 7590,6515"/>
            </emma:interpretation>
          </emma:emma>
        </inkml:annotationXML>
        <inkml:traceGroup>
          <inkml:annotationXML>
            <emma:emma xmlns:emma="http://www.w3.org/2003/04/emma" version="1.0">
              <emma:interpretation id="{88E96F5C-5008-4DBC-9739-F3BC1B0FC15F}" emma:medium="tactile" emma:mode="ink">
                <msink:context xmlns:msink="http://schemas.microsoft.com/ink/2010/main" type="inkWord" rotatedBoundingBox="7330,5443 9225,4984 9485,6056 7590,6515"/>
              </emma:interpretation>
              <emma:one-of disjunction-type="recognition" id="oneOf5">
                <emma:interpretation id="interp25" emma:lang="en-IN" emma:confidence="0">
                  <emma:literal>IPR</emma:literal>
                </emma:interpretation>
                <emma:interpretation id="interp26" emma:lang="en-IN" emma:confidence="0">
                  <emma:literal>I PR</emma:literal>
                </emma:interpretation>
                <emma:interpretation id="interp27" emma:lang="en-IN" emma:confidence="0">
                  <emma:literal>IR</emma:literal>
                </emma:interpretation>
                <emma:interpretation id="interp28" emma:lang="en-IN" emma:confidence="0">
                  <emma:literal>Ipr</emma:literal>
                </emma:interpretation>
                <emma:interpretation id="interp29" emma:lang="en-IN" emma:confidence="0">
                  <emma:literal>IpR</emma:literal>
                </emma:interpretation>
              </emma:one-of>
            </emma:emma>
          </inkml:annotationXML>
          <inkml:trace contextRef="#ctx0" brushRef="#br0" timeOffset="51287.725">5788 2224 0 0,'0'0'0'0,"0"0"0"0,0 0 0 0,0 0 0 16,0 0 0-16,0 0 0 0,0 0 0 0,0 0 0 16,0 0 0-16,0 0 0 0,0 0 0 0,0 0 0 15,66 3 0-15,-48-3 0 0,3 0 0 0,1 0 0 16,4 0 126-16,3-3 44 0,2 0 3 16,5 0-12-16,1-3-11 0,1 0-19 0,3 0-24 15,2 1-17-15,2-3-11 0,2 1-4 0,-1-1-3 16,1 1-4-16,-4-2-12 0,5 1-13 0,-7 2-9 15,1 0-8-15,-3 2-4 0,-3 0-5 16,-7 2-1-16,-2-1-3 0,-1 2-5 0,-3 1 1 16,-6-3-1-16,2 3-1 0,-3 0 4 0,-3 0 2 15,-3 0-2-15,-4 0 2 0,1 0-11 16,-3 3-22-16,-3-1-56 0,-1 1-103 0,0 3-75 16,-5 0-55-16,-7 2-67 0,4-1-121 0,0-2 497 0</inkml:trace>
          <inkml:trace contextRef="#ctx0" brushRef="#br0" timeOffset="51567.0599">6202 2237 114 0,'0'0'295'0,"0"0"-51"16,0 0-27-16,0 0-47 0,0 0-58 0,0 0-52 15,0 0-64-15,0 0-59 0,0 0-6 0,0 0 27 16,0 0 19-16,0 0 32 0,0 0 16 0,0 0-14 15,35 23 3-15,-28-10 6 0,-2 1-1 16,-2 4 2-16,1 4-1 0,0 1 0 0,-3 2-5 16,-1 4-1-16,0 0 0 0,0 3-4 0,0-1 1 15,0 3 0-15,0 0-1 0,0-2 4 0,-4 1-1 16,-1-2-1-16,2-1 0 0,1-2-2 16,-4-1-2-16,2-2-5 0,1-2-7 0,-2-1-20 15,-2 0-43-15,2-1-80 0,-3-2-87 0,-1 0-80 16,1-1-90-16,-2-4 271 0,6-5 133 0</inkml:trace>
          <inkml:trace contextRef="#ctx0" brushRef="#br0" timeOffset="51815.9716">5821 3034 0 0,'0'0'0'16,"0"0"0"-16,0 0 0 0,0 0 0 0,0 0 169 15,0 0 146-15,0 0-18 0,0 0-43 0,0 0-61 16,0 0-86-16,0 0-86 0,0 0-34 0,0 0-19 15,0 0 16-15,-48-19 24 0,74 10 3 0,2 0 4 16,7 0 6-16,2-2 4 0,3-1 7 16,2 1 5-16,2-1 2 0,-1 4-1 0,1-1-6 15,-1 1-7-15,-2 0-7 0,-3 4-4 0,-3 0 0 16,-1 2 1-16,-2-1 0 0,-4 3 1 16,-2 0-8-16,-5 0-16 0,2-1-46 0,-3 1-78 15,-3 0-88-15,0 0-87 0,-4-2-64 0,2 2-45 16,-2-3 246-16,-2 2 170 0,-6-2 0 0</inkml:trace>
          <inkml:trace contextRef="#ctx0" brushRef="#br0" timeOffset="52075.0548">6828 2529 305 0,'0'0'474'0,"0"0"-272"0,0 0-54 0,0 0-34 15,0 0-28-15,0 0-27 0,0 0-42 0,0 0-66 16,0 0-3-16,0 0 1 0,0 0 13 0,0 0 44 16,0 0-10-16,-52 67 7 0,45-40-2 15,1 0-1-15,-1 4 3 0,0-2-1 0,-2 3 4 16,4 1 0-16,-5-4 2 0,6 1-5 0,-4-5-8 16,5-3-17-16,1-1-26 0,-1-4-28 15,3-4-67-15,0-1-57 0,0-3-45 0,4-2-32 16,-3-1 44-16,2-3 233 0,2-1 0 0,0-2 0 15,-4 0 0-15</inkml:trace>
          <inkml:trace contextRef="#ctx0" brushRef="#br0" timeOffset="52365.1683">6764 2662 0 0,'0'0'0'0,"0"0"0"0,0 0 0 16,0 0 30-16,12-182 171 0,-6 146-24 0,0 2-23 15,-2 1-24-15,4 2-2 0,-2 1-11 16,3 2-5-16,-2 5-15 0,1 0-20 0,4 4-22 15,-1-1-23-15,-1 4-12 0,6 1-13 0,-2 2-8 16,1 1-6-16,-2 1-3 0,2 2-2 0,-2 4-2 16,2 2 1-16,-3 0-7 0,0 3-2 15,0 0 1-15,0 3 6 0,-4 6 6 0,-1 5 6 16,0 3 2-16,-2 4 4 0,-4 1 3 0,-1 5 4 16,0 1 2-16,-5 0 2 0,-4 3 3 0,-4-1-1 15,-3-3 6-15,-1 1-1 0,-2-2 1 16,-1-2 1-16,0-2 1 0,1 0 0 0,-1-5 1 15,0 0-4-15,1-1-6 0,4-6-16 0,-2 2-28 16,4-5-47-16,2-1-72 0,0-4-74 16,6 0-76-16,1-2-96 0,2 0 98 0,2 0 296 0</inkml:trace>
          <inkml:trace contextRef="#ctx0" brushRef="#br0" timeOffset="52951.5727">7278 2381 0 0,'0'0'0'0,"0"0"0"0,0 0 0 0,0 0 0 15,0 0 0-15,0 0 0 0,0 0 12 16,-84 164 37-16,68-135-10 0,-1 2-4 0,1 1-12 16,-3-1-2-16,2 0-2 0,1-1 2 0,2-5 1 15,1-2 0-15,2-6 9 0,3-1 0 16,0-5 9-16,-1-5 17 0,5-1 23 0,-3-2 38 15,1-3 39-15,5 0 29 0,-3 0 10 0,0 0-15 16,3-6-44-16,-2-3-48 0,3-4-53 0,0-5-36 16,0-1-14-16,3-7-4 0,5-2 11 15,-4-3 12-15,7 0 8 0,-5-1 7 0,2-4-1 16,2-1-6-16,-1-1-2 0,0-1-5 0,5-1-1 16,-1 3 5-16,3-1-4 0,2 4-1 15,-2-1 0-15,4 4-8 0,0 1-4 0,3 3-7 16,0 4-4-16,2-1 2 0,2 1-4 0,0 4 0 15,2-1 0-15,-2 4-1 0,0 2-4 0,0 5-3 16,-2 4 7-16,-1 3 7 0,-2 2 10 0,-1 0 7 16,-6 4-9-16,-2 7-14 0,-2 4-5 15,-7 5 2-15,0 4 2 0,-4-1 12 0,0 3 3 16,-2-1 3-16,-8 2-4 0,-3 1-1 0,-5 2 6 16,0 0 0-16,-8-1 2 0,1 0-4 0,-4-2-3 15,0-3 1-15,-1-2 13 0,2-4 7 0,1-3 5 16,3-3 8-16,7-4 4 0,2-3 9 15,4-2 4-15,5-3 7 0,2 2 2 0,4-2-19 16,0 0-26-16,0 0-42 0,5 0-53 0,0 0 2 16,2 0 7-16,1 0 21 0,4 4 32 15,0 4 0-15,2 1 5 0,-1 4 12 0,2 3 12 16,2-1 5-16,2 4 1 0,-3 0-1 0,3 2-2 16,1 1 4-16,-1 1 0 0,1 1-1 0,4-1 1 15,-1 4 2-15,-2 1 4 0,3-3-13 16,-5 0-30-16,-1-1-59 0,-4-2-96 0,0-1-125 15,-6-6-179-15,-1-5 239 0</inkml:trace>
        </inkml:traceGroup>
      </inkml:traceGroup>
    </inkml:traceGroup>
    <inkml:traceGroup>
      <inkml:annotationXML>
        <emma:emma xmlns:emma="http://www.w3.org/2003/04/emma" version="1.0">
          <emma:interpretation id="{C48806A5-E216-40C1-BF85-544AF482DF5A}" emma:medium="tactile" emma:mode="ink">
            <msink:context xmlns:msink="http://schemas.microsoft.com/ink/2010/main" type="paragraph" rotatedBoundingBox="7166,6714 19110,5632 19442,9299 7498,1038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A457BC5-66C7-4EBF-8765-3041B7AFCEC3}" emma:medium="tactile" emma:mode="ink">
              <msink:context xmlns:msink="http://schemas.microsoft.com/ink/2010/main" type="line" rotatedBoundingBox="7166,6714 19110,5632 19315,7892 7370,8974"/>
            </emma:interpretation>
          </emma:emma>
        </inkml:annotationXML>
        <inkml:traceGroup>
          <inkml:annotationXML>
            <emma:emma xmlns:emma="http://www.w3.org/2003/04/emma" version="1.0">
              <emma:interpretation id="{3C7E6C84-7EF0-4144-B6CF-98A3AF9697CA}" emma:medium="tactile" emma:mode="ink">
                <msink:context xmlns:msink="http://schemas.microsoft.com/ink/2010/main" type="inkWord" rotatedBoundingBox="7166,6714 12688,6214 12893,8473 7370,8974"/>
              </emma:interpretation>
              <emma:one-of disjunction-type="recognition" id="oneOf6">
                <emma:interpretation id="interp30" emma:lang="en-IN" emma:confidence="0">
                  <emma:literal>Copyrights)</emma:literal>
                </emma:interpretation>
                <emma:interpretation id="interp31" emma:lang="en-IN" emma:confidence="0">
                  <emma:literal>copyrights)</emma:literal>
                </emma:interpretation>
                <emma:interpretation id="interp32" emma:lang="en-IN" emma:confidence="0">
                  <emma:literal>(Copyrights</emma:literal>
                </emma:interpretation>
                <emma:interpretation id="interp33" emma:lang="en-IN" emma:confidence="0">
                  <emma:literal>(Copyrights)</emma:literal>
                </emma:interpretation>
                <emma:interpretation id="interp34" emma:lang="en-IN" emma:confidence="0">
                  <emma:literal>copyrights,</emma:literal>
                </emma:interpretation>
              </emma:one-of>
            </emma:emma>
          </inkml:annotationXML>
          <inkml:trace contextRef="#ctx0" brushRef="#br0" timeOffset="53371.7962">6120 3483 370 0,'0'0'277'16,"0"0"-39"-16,0 0-80 0,0 0-38 0,-163 12-17 16,128 5-22-16,4 2-27 0,-4 5-20 15,4 4-12-15,-1 5-6 0,-1 8-3 0,1 2 6 16,-1 6 1-16,5 3 4 0,-3 3-2 0,5 2-3 16,0 6-2-16,2 0-2 0,4-1 4 0,4 2-4 15,4-1-1-15,6-3-4 0,5-5-7 0,1-7-1 16,9-5-7-16,10-7 1 0,4-4 4 15,5-6 2-15,4-1 8 0,6-5 5 0,-1-1 0 16,6-3 0-16,-1-5-4 0,5-3-12 0,0-3-41 16,2-5-85-16,4 0-124 0,-2-2-174 0,-14-3-224 15,-11 1 400-15</inkml:trace>
          <inkml:trace contextRef="#ctx0" brushRef="#br0" timeOffset="56803.7897">6827 3807 0 0,'0'0'0'0,"0"0"0"0,0 0 146 0,0 0 108 16,0 0-27-16,0 0-52 0,0 0-44 0,0 0-41 15,0 0-37-15,0 0-24 0,0 0-12 16,0 0-2-16,0 0 1 0,-163-62 1 0,132 88 7 16,1 7 11-16,-5 6 9 0,4 3 10 0,-5 6 4 15,7 4-4-15,-2 0-10 0,4 0-11 16,4-3-9-16,1-2-7 0,7-4-2 0,1-2-5 0,5-6 0 15,6-3-4-15,3-4-5 0,0-5-2 16,11-2-4-16,0-5 2 0,5-1 2 0,1-3 6 16,7-3 6-16,2-6 10 0,1-3 1 0,6 0 2 15,1-6-4-15,3-6-5 0,1-3 0 0,-3-1-5 16,-2-4 3-16,-1 1-1 0,-2-1 0 16,-5 1 4-16,0-1-5 0,-3-1 3 0,1 2-1 15,-5 0-1-15,0-1-2 0,1 5-4 0,-6 2-4 16,1 3-2-16,-2 2-1 0,0 2-3 15,-4 3-5-15,0 2-7 0,1 1-1 0,-4 0 1 16,3 4 5-16,-4 5 1 0,-2 3-2 0,2 1 3 16,-1 5 0-16,-3 2 7 0,0 1 6 0,0-1-3 15,0 0-2-15,0-2-1 0,1-4-2 16,1-2 1-16,0 1 1 0,4-4 0 0,-1-2-3 16,2-1 2-16,-1-3 0 0,3 0 3 0,-1-3 4 15,1 0 4-15,-1 0 1 0,-1-4 0 16,3-2 5-16,-2-3-2 0,-1 0 3 0,1-1 4 15,-2 0-8-15,-4-1 3 0,1-1-2 0,-3-1-12 16,0 1-6-16,0 0-11 0,-5-1-7 0,-5 0 6 16,3 1 7-16,-3 0 4 0,-2 3 4 0,0 0-4 15,-2 3-1-15,-1 0 2 0,2 0 8 0,-6 1 11 16,2 1 9-16,2-2 14 0,2 2 9 16,2-2 4-16,7 0 5 0,-1-1-19 0,5-1-23 15,0-1-25-15,9-4-19 0,8-1 0 0,8-4 8 16,3-3 12-16,4-2 2 0,5-1 3 0,4-2-3 15,-1 0 1-15,1 0 0 0,1-3 0 16,0 2 3-16,-5 4-4 0,1-2 3 0,-2 3 0 16,-7 1-3-16,0 2 7 0,-3 2-4 0,-3 4 4 15,-3 1-2-15,-4 5-6 0,-6 2-17 0,-4 5-17 16,-3 0 5-16,-3 2 19 0,0 8 34 16,0 8 35-16,-3 7 13 0,-9 8-4 0,-1 7-9 15,-2 8-14-15,-4 8-9 0,1 2-4 0,0 1-3 16,-2 6-3-16,4 0-2 0,1 5-3 15,1 2 2-15,0 4-6 0,-2 5-1 0,3 4-2 16,-1 2-5-16,-2 3 1 0,0-4-1 0,3-3-6 16,-2-5-7-16,-3-8-7 0,1-4-12 0,0-4-16 15,0-7-14-15,-5-6-21 0,3-4-28 0,-3-8-30 16,2-5-26-16,0-11-2 0,-1-6 15 16,3-8 20-16,1-7 3 0,-2-8-22 0,3-11-20 15,1-8-14-15,3-8 21 0,0-6 135 0,5-5 33 16,1-7 0-16,4-1 0 0,1-1 0 0,-2-6 0 15,3-2 0-15,0-2 0 0,3-3 0 0,2 3 0 16,6-3 0-16,1 4 0 0,2 0 0 16,2 2 0-16,1 1 0 0,2 3 0 0,1 5 0 15,3 1 0-15,4 3 49 0,6 6 7 0,3 1-1 16,5 5 5-16,3 4 12 0,-1 4 15 16,4 4 1-16,-3 7-10 0,4 5-23 0,-5 6-19 15,0 3-21-15,-4 4-9 0,-3 2-5 0,-6 10-4 16,-5 3 5-16,-2 4 5 0,-8 3 11 0,-2 2 13 15,-6 4 1-15,-5 2 1 0,-2-1-5 16,-8 2-3-16,-5 1 3 0,-3-2 0 0,-7-2 5 16,0-4 0-16,2-3 7 0,-3-4 4 0,4-4 6 15,1-4 8-15,0-3 5 0,4-2 15 0,3-2 15 16,4-2 13-16,1 0-15 0,3-8-49 16,4-1-70-16,0-5-52 0,6-5-23 0,6-1 13 15,5-5 32-15,1 1 15 0,6-4 13 0,0 1 9 16,-1 1 2-16,0 2 5 0,1 2-3 0,1 2-2 15,-5 5 8-15,0 3 8 0,1 1 9 0,-3 5 6 16,-3 3-1-16,-2 2-5 0,1 1 1 16,-2 0 2-16,0 7 2 0,-1 1 2 0,-5 3 1 15,5 1-1-15,1 0-4 0,-1-2-1 0,1 1-4 16,3-3-1-16,0 0 2 0,1-4 3 0,5-2 8 16,-2-2 5-16,4 0 3 0,-1 0 2 15,1-5-2-15,1-2-2 0,2-2-3 0,1-1 1 16,-2-1-2-16,-1-2-1 0,-4-1 2 0,1 0 0 15,-7 1 0-15,1 0 2 0,-4-1 2 16,-1 2 3-16,-3 0 5 0,-1 2 9 0,-4-1 5 16,-2 4 9-16,0-2 6 0,0 3-3 0,0 3 3 15,-1-1-2-15,-2 2-13 0,-1-1-19 0,1 3-32 16,1 0-39-16,0 0-19 0,0 9 1 16,-5 1 16-16,3 7 25 0,-5 4 16 0,3 8 7 15,-4 1 3-15,3 8 0 0,-1 5 5 0,-2 3-2 16,6 7 0-16,-4 4-3 0,4 4-3 0,-1 2-3 15,1 3-1-15,1 4 4 0,3-2-2 0,-4 3 4 16,-1-2-4-16,1-1-3 0,-3-1 6 0,0-6-1 16,-5-4 1-16,-4-5 2 0,-5-6-8 15,-5 0-5-15,-3-6 2 0,-5-6-2 0,-6-3 4 16,-5-5 7-16,-2-6 8 0,0-6 11 0,0-5 8 16,4-5 6-16,3-4 4 0,3-3 1 15,8-7 6-15,2-5-3 0,2-3-8 0,5-4-11 16,1-4-23-16,4-5-17 0,3-4-12 0,8-3-11 15,0-7 2-15,4 0 0 0,7-4 3 0,7-4 4 16,8-2 3-16,2 0 3 0,5-1 1 16,2-2 1-16,7 2 3 0,3 1 3 0,5-2 4 15,1 1 7-15,4 1-4 0,1 3 4 0,0 2 4 16,2 0 3-16,-3 4 8 0,0 3 0 16,-5 4-4-16,0 3-2 0,-4 6-4 0,-3 2 0 15,-2 3 0-15,0 0-4 0,-2 4 0 0,1 5 0 16,-4 3-5-16,1 2 0 0,-4 4-2 0,-4 5-3 15,-2-1-2-15,-4 3-2 0,-3 0 0 0,0 6 5 16,-5 3 6-16,-2 4 12 0,-4 4 3 0,-2 4 2 16,-3 4-1-16,0 0-1 0,-8 2 2 15,-1 4 1-15,-2-3-1 0,0-1 0 0,0-4-3 16,1-3-1-16,4-5 1 0,1-4 0 0,2-5-1 16,3-3 2-16,0-2 3 0,0-1 3 0,0 0 5 15,8 0 16-15,0-4 6 0,6-6-2 16,5-3 0-16,1-2-19 0,4-3-5 0,1-1-2 15,1-2-6-15,-1 0 1 0,-1-1-1 0,-4-2 1 16,2 1 4-16,-6 0 3 0,0-2 1 16,-3 1-2-16,-2 1 2 0,-1 0-3 0,-5 4 3 15,2 1 4-15,-6 6 5 0,0 3 12 0,-1 5 10 16,0 1 7-16,0 3-7 0,0 0-16 0,0 0-26 16,0 0-35-16,0 1-17 0,0 7 4 15,0 2 9-15,-1 5 22 0,0 1 19 0,-1 2-4 16,0-3-1-16,2 0-1 0,0 0-4 0,0 0-4 15,8-1-5-15,0-2-10 0,0-1-10 0,2 1-22 16,3-3-38-16,0 0-50 0,2-3-74 16,-1-1-90-16,5-4-90 0,-1-1-73 0,-1 0-22 0,5-7 491 15,0-2 0-15,-4-2 0 0,-1-3 0 16,3 2 0-16,-5-2 0 0,-2-1 0 0,1 0 0 16,-2-2 0-16,-1 0 0 0,-5-1 0 0,5 1 0 15,-6-1 0-15,1 4 0 0,-3-1 0 16,-2 4 0-16,4 2 0 0,-3 2 0 0,-1 1 0 15,0 2 0-15,1 3 0 0,-2-1 0 0,2 2 0 16,0 0 0-16,3 0 0 0,-1 2 0 0,-3 4 0 16,7 0 0-16,-4 3 0 0,4-2 0 15,-1 3 0-15,4-3 0 0,0-2 0 0,-1-2 0 16,0-2 0-16,0-1 0 0,3 0 0 0,-3 0 0 16,2-1 0-16,-1-5 0 0,-2-3 0 15,1 1 21-15,-1 0 161 0,-5 1-6 0,-1 0 9 16,-3-3 0-16,0 1-18 0,-3 3-20 0,-8-1-30 15,-1-1-24-15,-4 3-1 0,-1 2-8 0,-6 1-6 16,-2 2-7-16,1 0-12 0,2 4-5 0,-1 0-10 16,-1 2-9-16,8-1-9 0,0 1-8 15,3-3-7-15,3 0-2 0,1 0-3 0,7-1-3 16,0-1-7-16,2-1-6 0,0 0-11 0,0 0-23 16,2 0-1-16,1 0 8 0,5 2 7 0,-2-1 26 15,3 2 4-15,2 2-3 0,-1 1 2 0,-2 4 1 16,3 6 1-16,1 6 5 0,-2 5-1 15,-4 6 0-15,5 4 3 0,-3 6-4 0,-3 2 0 16,5 6 2-16,-5 4-3 0,3 5 0 0,-4 5 2 16,6 4 2-16,-6 4 0 0,-2 7 2 0,5 0 0 15,-7 3-3-15,0-1 0 0,0-1-5 16,-9-2-3-16,-5-5 0 0,-5-3-6 0,-5-4 3 16,-4-10-4-16,-7-4 1 0,-4-8 2 0,-2-7 3 15,-7-7 8-15,3-10 7 0,-3-5 14 16,5-7 8-16,0-8 11 0,-2-1 3 0,4-9 4 15,3-8-3-15,4-4-9 0,-1-8-4 0,8-4-15 16,1-4-12-16,1-5-9 0,8-3-11 0,1-2-9 16,4-8-3-16,2-1-6 0,9-4-5 0,1-3-2 15,3-4-4-15,10 0 0 0,9-1 3 16,0-2 2-16,9 2 3 0,4-1 2 0,7 1 6 16,2 2 4-16,7 2 8 0,3 1 6 0,-1 1 1 15,6 3 5-15,-1 0 1 0,-2 1-1 16,-1-3 5-16,3 2 0 0,-5-5 0 0,1 2 1 0,-2 2-2 15,1 2-2-15,-2 2 0 0,-6 3 1 16,-3 4-2-16,-5 6 0 0,-1 5-2 0,-6 7-1 16,-3 4 2-16,-4 7 0 0,-7 6 4 0,-3 3 1 15,-2 5 0-15,-7 4-5 0,3 2-14 16,-6 0-3-16,-1 2 10 0,0 9 4 0,0 5 17 16,-3 8 4-16,-4 8-14 0,1 6 5 0,-5 5-5 15,-1 7-1-15,-3 2 5 0,0 3-1 0,-3 2-1 16,3 1-1-16,-1-4-1 0,1 1 0 15,0-2 1-15,2-3-1 0,0-7-1 0,0-2-1 16,3-7-4-16,-1-4-4 0,2-4-3 0,3-6-8 16,-2-5-13-16,6-4-14 0,-1-4-14 0,2-4 10 15,1-3 25-15,0 0-5 0,0-9-3 16,0-3-11-16,4-6-15 0,2-2 26 0,0-6 19 16,2-1 15-16,-3 1 7 0,3-5 2 0,-3 2 5 15,-1-1 0-15,5 3 3 0,-5 3 6 0,4 3 3 16,-6 8 5-16,6 2-5 0,-2 5-14 0,-4 3-16 15,6 3-16-15,-2 0-9 0,3 1 3 16,1 7 10-16,-4 3 9 0,5 2 9 0,1 7 4 16,0-1-3-16,0 3 1 0,2-1-3 0,-1 2-3 15,2-3 1-15,-1-2-1 0,1-1-2 0,5-1 3 16,-1-3 4-16,3 0 3 0,-2-3 4 16,2-2 0-16,1-4-2 0,-3-1-2 0,3-1-7 15,1-2-21-15,-1 0-73 0,-3-8-103 0,0-1-95 16,-2-3-85-16,-3-2-2 0,-2-1 172 15,-1-4 205-15,-4-2 0 0,-4-4 0 0,-3-5 0 16,1-3 0-16,-2-4 0 0,0-2 0 0,0-1 0 16,0-4 0-16,-2 1 0 0,0-1 0 0,0 2 0 15,-3 2 23-15,4 5 172 0,-1 5 52 16,0 6 28-16,-1 5 8 0,-2 5-13 0,2 3-33 16,-1 3-28-16,1 4-34 0,-2 1-47 0,4 3-52 15,1 0-62-15,0 0-52 0,0 9-9 0,-2 5 12 16,-1 7 22-16,2 6 25 0,-4 6 2 0,2 6-3 15,2 3 0-15,-2 4 1 0,-2 3 0 0,2 2-2 16,2 2-1-16,1-3-2 0,0 4-3 16,0-5-2-16,0-1-9 0,0-5-15 0,0-2-34 15,4-4-62-15,1-3-76 0,-1-7-84 16,-4-2-73-16,3-5-55 0,-3-6-28 0,0-5 197 16,0-7 237-16,0-2 0 0,0 0 0 0,-3-2 0 15,0-5 0-15,-5-4 0 0,4-3 0 0,-4 0 0 16,3-2 0-16,-4-1 0 0,3 1 0 0,-2-2 181 15,4 3 8-15,-4-1-9 0,5 3-22 16,1-1-19-16,-1 0-21 0,-1 1-23 0,4 1-25 16,0 0-26-16,5-1-25 0,1-1-26 0,7-1-4 15,6-1 1-15,0-3 5 0,8-1 10 16,-1-5 3-16,4 1 1 0,5-3 4 0,0 0 7 16,-3 2 0-16,3-2 3 0,-5 0-1 0,-1 0 0 15,-3 0 2-15,0 2 0 0,-2 0 2 0,-8 2 1 16,-1 2 6-16,-4 4 15 0,-2 4 21 15,-6 2 32-15,-3 1 24 0,0 4 16 0,0 2-10 16,-10 2-39-16,2 1-47 0,-7 1-41 0,-3 1-24 16,0 7-1-16,-6 3 8 0,1 3 3 0,3-1 2 15,-1 6 0-15,3-1-5 0,5-2-2 0,2 1-7 16,6-1 0-16,1-3-3 0,4-1 0 0,0 2 8 16,7-4-3-16,-1 2 10 0,5-2 6 15,2 1 2-15,2-1 4 0,3 2-1 0,-2 1 1 16,-2-1-1-16,0 0 7 0,-3 2-4 0,-5 1 1 15,0 2 3-15,-6 2-6 0,0-1 14 16,-10 1 10-16,-5 1 11 0,-6-1 15 0,1-1 0 16,-7 0 5-16,0-3-2 0,-4 2-2 0,5-5-8 15,0 0-10-15,5-1-10 0,1-1-11 0,5-2-8 16,5-2-10-16,6-1-18 0,2-1-41 16,0-2-61-16,2-1-76 0,0-1-43 0,3 0-19 15,6 0-83-15,6-4-119 0,-3-2-145 0,-5 1 502 0</inkml:trace>
          <inkml:trace contextRef="#ctx0" brushRef="#br0" timeOffset="57073.6457">10968 3237 710 0,'0'0'388'0,"0"0"-102"16,0 0-120-16,0 0-57 0,0 0-40 0,0 0-50 15,0 0-66-15,0 0 13 0,0 0 8 0,0 0 27 16,0 0 49-16,0 0-16 0,-45 174 2 16,20-100 0-16,-3 6 3 0,-7 7 1 0,-4 6 4 15,-3 2-1-15,-5 2-7 0,2 1-2 0,-5-4-9 16,5-2-8-16,-2-9-2 0,5-5-4 0,3-8 3 16,3-6-3-16,8-7-2 0,4-5-4 15,6-8-12-15,6-8-19 0,3-7-39 0,6-6-54 16,3-8-84-16,0-4-105 0,12-7-197 0,-2-4-241 15,-4 0 585-15</inkml:trace>
        </inkml:traceGroup>
        <inkml:traceGroup>
          <inkml:annotationXML>
            <emma:emma xmlns:emma="http://www.w3.org/2003/04/emma" version="1.0">
              <emma:interpretation id="{053080DE-5BF3-4E5B-B275-D88672EC4CBA}" emma:medium="tactile" emma:mode="ink">
                <msink:context xmlns:msink="http://schemas.microsoft.com/ink/2010/main" type="inkWord" rotatedBoundingBox="12993,6451 19134,5895 19287,7588 13147,8145"/>
              </emma:interpretation>
              <emma:one-of disjunction-type="recognition" id="oneOf7">
                <emma:interpretation id="interp35" emma:lang="en-IN" emma:confidence="0">
                  <emma:literal>Trademarks,</emma:literal>
                </emma:interpretation>
                <emma:interpretation id="interp36" emma:lang="en-IN" emma:confidence="0">
                  <emma:literal>Trademarks)</emma:literal>
                </emma:interpretation>
                <emma:interpretation id="interp37" emma:lang="en-IN" emma:confidence="0">
                  <emma:literal>Trademarks.</emma:literal>
                </emma:interpretation>
                <emma:interpretation id="interp38" emma:lang="en-IN" emma:confidence="0">
                  <emma:literal>Trademarks</emma:literal>
                </emma:interpretation>
                <emma:interpretation id="interp39" emma:lang="en-IN" emma:confidence="0">
                  <emma:literal>Trademarks/</emma:literal>
                </emma:interpretation>
              </emma:one-of>
            </emma:emma>
          </inkml:annotationXML>
          <inkml:trace contextRef="#ctx0" brushRef="#br0" timeOffset="57485.3934">11299 3620 1355 0,'0'0'588'0,"0"0"-499"0,0 0-54 0,0 0-43 16,179-82 2-16,-120 68 9 0,10-1-1 16,3 1 1-16,3 1 1 0,-1 0-4 0,2 4 7 15,2-3 1-15,-5 0-1 0,-4 1-10 0,-3-1-56 16,-7-2-72-16,-3 3-55 0,-7-1-60 0,-2-2-22 16,-15 5-15-16,-5-4-26 0,-6 2-23 15,-9 4 62-15,-9-1 270 0,-3 3 0 0,-4-1 0 16,-10 1 0-16,-4 1 0 0,0 1 0 0,-5 0 0 15,1 1 0-15,0 1 0 0,-3 1 0 0,1 0 0 16,-2 0 0-16,1 0 0 0,2 0 0 16,0 6 0-16,0 0 0 0,-1 3 0 0,1 1 114 15,0 5 90-15,-1 4-3 0,0 4-1 0,-3 5 2 16,1 4-17-16,-4 3-20 0,-3 6-21 16,2 2-21-16,-6 3-19 0,0 5-18 0,-2 1-17 15,-3 2-12-15,-2 1-11 0,-4 0-10 0,0 2-7 16,3 1-9-16,3-4-4 0,3-3-5 0,2-4-6 15,8-3-10-15,2-2-26 0,4-2-50 0,6-4-69 16,4-3-70-16,2-7-81 0,7-1-103 0,4-9-154 16,0-4 291-16,4-7 267 0</inkml:trace>
          <inkml:trace contextRef="#ctx0" brushRef="#br0" timeOffset="58547.6389">11941 4171 0 0,'0'0'84'0,"0"0"187"15,0 0-90-15,0 0-3 0,0 0-7 0,0 0-23 16,160-80-40-16,-126 60-33 0,3 0-20 16,3-4-16-16,3-3-2 0,-3-3-4 0,-1-1 1 15,0 0 4-15,-8 0 1 0,-3 0 1 0,-4 1-1 16,-5-1-3-16,-2 3-5 0,-2 2-3 0,-4 4-1 16,-6 3 2-16,0 7 5 0,-1 3 6 0,-4 3 4 15,2 4-10-15,-2 2-18 0,0 0-40 16,0 0-26-16,0 10 4 0,-6 0 18 0,1 10 35 15,-4 6 22-15,1 2-3 0,-3 3-10 16,0 2-7-16,2 1-7 0,2-2-3 0,0-3 1 0,3 0-2 16,3-3 0-16,1-3 3 0,0-2-3 15,0-3-1-15,5-3 1 0,3-3-2 0,0-2 2 16,3-1-3-16,0-1-1 0,8-4-2 0,-1-1 0 16,7-1 2-16,0-2 0 0,4 0-1 0,0-6 1 15,5-2-2-15,0-4-2 0,1 0 2 0,0-4-4 16,0-2 3-16,1-3 1 0,3-2-1 15,0-4 8-15,-1 0 1 0,1 0 2 0,-2-2 0 16,-5 1 1-16,1-1 1 0,-5 1 2 0,-5 2 6 16,-1 0-5-16,-6 4 1 0,-3 2 2 15,-3 4 2-15,-6 4 18 0,0 3 13 0,-4 1 8 16,0 4-6-16,-8 2-31 0,-5 2-29 0,3 0-18 16,-6 2-1-16,-2 7 12 0,-5 3 11 15,-2 2 4-15,-2 1 2 0,0 4 0 0,-1 0 2 16,1 2-1-16,1-3-4 0,3 0 3 0,4-2-1 15,3-2 0-15,6-4 1 0,2-3-4 0,7-1-10 16,0-1-14-16,1-2-10 0,0-2-8 0,2-1 7 16,5 0 20-16,-1 0 13 0,6-3 17 0,1-3 5 15,0-1 0-15,2-2-1 0,-3 2-3 16,3-1-3-16,0 2 0 0,-5 0-1 0,1 0-8 16,-4 5-5-16,0-1-9 0,-2 2-10 0,2 0 1 15,-5 2 1-15,4 5 9 0,-2-1 13 0,0 4 8 16,-3 3 3-16,6-1 0 0,-2 1-3 15,5 0-5-15,2 1 0 0,2-1 1 0,4-3 2 16,5-2 4-16,2-2 1 0,3 0 0 0,3-3 2 16,3-1 1-16,-1-2 2 0,3 0 2 0,-1 0 4 15,-1-2-7-15,-1-4-2 0,1 0-2 16,-1-1-1-16,-2-1-1 0,0-2 2 0,-4-1-1 16,-3 2-1-16,0 0 1 0,-4 0 1 0,-4 0 3 15,-2 2 4-15,-2 1 6 0,-7 2 11 16,-1-1 20-16,-4 4 15 0,0-1-19 0,-4 0-29 15,-5 2-43-15,-7 0-35 0,-3 0 5 0,-7 6 15 16,-1 4 17-16,-2-1 15 0,-5 2 0 16,1 3 3-16,-3 1 2 0,1 2 0 0,0 0 3 0,0 0 1 15,7-1 0-15,3-2 2 0,4 1-2 16,5-5 2-16,8-3-2 0,2-2-6 0,6-2-14 16,0-2-23-16,0-1 7 0,8 0 17 0,0 0 17 15,6 0 29-15,5-6-5 0,5-4-8 16,2-2-2-16,2-3-2 0,0 0 2 0,3 0 0 15,-4-3 3-15,0 1-1 0,-1-3 2 0,0-1 2 16,-1-1-1-16,-2-1 3 0,1-4 0 0,-4 1 2 16,1-3-3-16,-5-3-2 0,1 2-8 0,0-4-3 15,-2 1 2-15,1-1-3 0,-2 0 3 16,2-2 5-16,-1 1-7 0,-3-2 2 0,0 3 1 16,-6 4-1-16,-2-1 6 0,2 7 5 0,-4 6 4 15,0 5 3-15,-2 2 7 0,0 7 4 0,0 0-9 16,0 4-21-16,-2 0-48 0,-2 4-14 15,0 7 5-15,-4 9 20 0,0 6 39 0,-4 5 8 16,-1 8-3-16,1-1-8 0,0 5-1 0,1 0-2 16,4 0-1-16,1-2 3 0,0 1-3 15,4 1 2-15,-1-4-1 0,3 2-1 0,0-2-8 0,0-3-12 16,0-4-40-16,0 2-71 0,0-7-74 16,0 2-98-16,0-2-92 0,0-6-81 0,3-2 115 15,-3-7 359-15,0-5 0 0</inkml:trace>
          <inkml:trace contextRef="#ctx0" brushRef="#br0" timeOffset="60065.8345">13810 3986 0 0,'0'0'0'0,"0"0"0"16,0 0 0-16,0 0 0 0,0 0 0 0,0 0 0 15,0 0 0-15,0 0 0 0,0 0 0 0,0 0 0 16,0 0 0-16,0 0 63 0,152-159 44 16,-134 142-17-16,1 2-12 0,0-4-9 0,0 0 3 15,-2-1 8-15,-1-1 6 0,0 1 6 0,-1 1-5 16,0-1-11-16,-2 0-11 0,-1 2-8 15,-1 3-6-15,-6 2 2 0,3 2 6 0,-3 4 7 16,-4 1 17-16,-1 3 10 0,0 3-10 0,-1 0-39 16,-6 0-47-16,-3 0-30 0,-3 7-13 0,-4 5 17 15,-4 3 17-15,-3 3 8 0,2 1 7 16,-4 3 0-16,3-1 6 0,-1 1 0 0,3-1-1 16,3 0-1-16,5-1-3 0,2-2-9 0,6-1-7 15,2-4-6-15,3-1-4 0,3-2 1 0,5-1 6 16,0-3 4-16,5-1 6 0,2-4 10 15,4-1 0-15,2 0 3 0,2-1 3 0,1-5-1 16,0-3-1-16,3-1 2 0,-1-1-1 0,0-2-1 16,0-1 1-16,1-1 0 0,-2-1-3 0,-1 3 3 15,-1-4 2-15,-4 0 2 0,0-1 5 0,-3 3 1 16,0-2-4-16,-5 2 0 0,1 1-8 16,-3 4-7-16,-1 2-6 0,-1 2-4 0,-5 4-6 15,1 0-6-15,-3 2-6 0,1 0-19 0,-1 0 1 16,0 2 12-16,0 4 8 0,0 2 25 0,0 3 8 15,-1 1-1-15,-2 3-1 0,-1 0-2 16,0-1-1-16,0 5-2 0,0-2 1 0,0 2-1 16,2-3 0-16,2 2-1 0,0-3 2 0,-3-3-3 15,3-2 1-15,0-2-1 0,0-1-6 16,0-3 2-16,0 1 1 0,0-4 8 0,3-1 14 16,-1 0 21-16,4 0 21 0,-1 0 12 0,2-2 3 15,-1-3-12-15,4-2-17 0,1-2-14 0,2-2-16 16,0-1-3-16,2-1-1 0,1-1-1 0,0 0 2 15,2 0-2-15,-1-1-4 0,-1 2-5 16,3 0-4-16,-4 4-3 0,1 1-5 0,-3 4-1 16,3 0-5-16,-4 2-3 0,-1 2-3 0,-1 0-3 15,-4 0 1-15,2 4 3 0,-2 2 5 0,-4 1 7 16,2 0 5-16,-2 3 4 0,-1-2 4 0,-1 2 1 16,0-1-1-16,0 0 0 0,0 0-1 15,0 0 1-15,0-2-3 0,0-1 0 0,0 0 2 16,0-3-3-16,0 0 8 0,0-2 4 0,0-1 12 15,0 0 19-15,0 0 7 0,0-1-4 16,4-4-14-16,-1-2-16 0,3-1-16 0,0-2 2 16,1-2 0-16,-1 2 1 0,1-3 4 0,0 2-4 15,3 0-3-15,-3-1 0 0,1 2-1 0,0 2 0 16,-1 0-1-16,2 0-1 0,-2 2-10 16,0 1-4-16,-3 2-7 0,2 2-9 0,0 1 1 15,0 0-5-15,-2 0 1 0,2 1 8 0,-1 5 8 16,-1 2 8-16,2 3 6 0,-1 0 5 15,-1-1-2-15,1 4 6 0,2 0 1 0,1-1 0 16,1 1 3-16,2-4-5 0,4 1 1 0,1-4-4 16,3-1 2-16,1-3-3 0,0 0-6 0,1-3-6 15,2 0-15-15,-1 0-12 0,2-2-13 0,-3-4-5 16,1 0 9-16,2-2 16 0,-3-3 19 16,1 1 12-16,1-4 9 0,-5-1 2 0,0 0 1 15,-2 1 7-15,-3-3 2 0,-3 0 4 0,-1 2 6 16,-2 1 6-16,-5-1 3 0,0 3 8 0,-2 0 6 15,0 1-1-15,0 4 2 0,-4 1-30 0,-6 3-32 16,2 1-25-16,-4 2-19 0,-1 0 13 16,-3 0 17-16,-3 8 14 0,2 1 3 0,-4 1 1 15,5 4 0-15,-1-1-2 0,2 2 1 0,3 1-3 16,1-1-3-16,3 1-7 0,6-3-5 16,-1-2-16-16,3-2-11 0,0 1-3 0,5-4-5 15,6 0 15-15,-2-4 16 0,5 0 16 0,2 0 15 16,-1-2 5-16,1 0 4 0,1 0-1 0,1-4 2 15,-4 2 0-15,0-3-4 0,-2 2 2 16,-3-1-5-16,-1 1 1 0,2-1-1 0,-4 1 1 16,1 0-2-16,-2 0-2 0,0 2-3 0,-1 1-6 15,-2 0 0-15,2 0-5 0,-1 0-2 0,0 0 2 16,-2 0-1-16,-1 0 4 0,0 0 3 0,1 0 1 16,3 1 4-16,-1 1 0 0,1-1 4 0,0 1-1 15,4-1 3-15,0-1 0 0,2 0-2 16,2 2-1-16,0-2-2 0,1 0 3 0,0 0 3 15,1 0 3-15,-1 0-1 0,-1 0-3 16,0 0-5-16,-4 0-7 0,1 0-1 0,-3 0-4 0,1 0-2 16,-2 0-3-16,1 5-4 0,0-2 5 15,0 1 3-15,-2 0 8 0,1 0 4 0,0 0 2 16,1 0 1-16,1 1 3 0,-3-2 1 0,2 0 1 16,1-1 6-16,2-1 2 0,1-1 7 15,0 0 6-15,3 0-1 0,1 0 1 0,1-4-3 16,1-4-3-16,2-1-1 0,0-1-3 0,1-1 1 15,-3-1-2-15,6 1 1 0,-5-1-1 16,2-2-3-16,0 2-2 0,-5 0-3 0,1 0-3 16,1 0-1-16,-2 1 4 0,-2 3 1 0,-3 0 5 15,2-1-2-15,-7 3 0 0,4 0-2 0,-7 3-2 16,2 0 2-16,-2 0 0 0,-1 3-2 0,3-1-5 16,-3 1-7-16,0 0-5 0,0 0-9 0,0 0-6 15,0 0-13-15,1 0-17 0,-1 0-21 16,2 0 3-16,2 0 15 0,-3 3 20 0,4 3 28 15,1 0 5-15,-2 0 2 0,4 1 4 0,-4 2-2 16,2-1 5-16,0 0 0 0,2 3-2 0,-3-3 1 16,3 0-2-16,-1 1 0 0,2 0-1 15,-2 0 0-15,1 2-1 0,-1-2-2 0,0 2 2 16,1-3 2-16,0 2-3 0,1 1 2 0,-1-1 0 16,0 0 2-16,3-1 5 0,0 1 3 0,-2-2 0 15,0 0-7-15,5 0-64 0,-2-4-148 16,1 1-168-16,-2-4-203 0,-4 1 448 0</inkml:trace>
          <inkml:trace contextRef="#ctx0" brushRef="#br0" timeOffset="60361.9813">16473 2807 691 0,'0'0'498'0,"0"0"-195"0,0 0-86 0,0 0-86 16,0 0-70-16,0 0-78 0,0 0-61 0,0 0-20 15,0 0 10-15,0 0 40 0,0 0 31 16,0 0 10-16,0 0 4 0,0 0 3 0,-88 196 3 16,74-146 2-16,2 2 5 0,0-1 4 0,1-2 3 15,5 1-4-15,-1-1 4 0,4 0-4 16,2-1-1-16,-2-2 5 0,3-4-1 0,0 0 2 15,0-5-3-15,4-1-6 0,-1-3-16 0,4-3-44 16,-2-4-78-16,0-2-94 0,1-2-128 0,-5-4-162 16,2-7 63-16,-2-3 450 0</inkml:trace>
          <inkml:trace contextRef="#ctx0" brushRef="#br0" timeOffset="61247.4078">17400 3013 0 0,'0'0'333'16,"0"0"105"-16,0 0-83 0,0 0-68 0,0 0-56 16,0 0-51-16,0 0-60 0,0 0-34 0,0 0-22 15,0 0-29-15,0 0-26 0,0 0-43 0,0 0-36 16,0 0 2-16,13-108 17 0,-28 137 40 16,-8 11 35-16,-2 8 6 0,-5 7-1 0,-6 6-6 15,-1 3-1-15,-5 7-5 0,-5 5-1 0,-1 3 5 16,-3 2-2-16,-1 1 0 0,-1 2-2 15,2-2-3-15,2-2-4 0,1-3-3 0,-1 1-6 16,4-6-12-16,0-5-24 0,3-1-43 0,1-2-78 16,-4 1-108-16,-1-3-143 0,1-1-199 15,10-16-10-15,11-17 616 0</inkml:trace>
          <inkml:trace contextRef="#ctx0" brushRef="#br0" timeOffset="60997.5383">16740 3166 664 0,'0'0'491'0,"0"0"-243"15,0 0-193-15,0 0-123 0,0 0-3 16,0 0 14-16,0 0 38 0,0 0 49 0,0 0-10 16,0 0-9-16,0 0-13 0,0 0-14 0,0 0-5 15,0 0 5-15,-70 123 8 0,41-106 8 0,-1-3 10 16,-2-2 6-16,-2 3 5 0,1-7 5 15,2 0 5-15,3 0 2 0,4-2 5 0,2-3 2 16,4 0-4-16,4-3 2 0,2 0 0 0,4 0-4 16,1 0 1-16,5 0-7 0,-1 0-11 15,3 0-10-15,0 0-27 0,0 2-34 0,3-1-23 16,-2 2 6-16,0 1 14 0,2 2 30 0,1 2 21 16,1 1-2-16,-1 0 6 0,6 3 3 0,-3-1 7 15,5 1 3-15,-2 0 5 0,8-1 1 16,-1-1 7-16,3 1 4 0,2-3 1 0,3-2 3 15,2-2-4-15,3-1 1 0,4-3-1 0,-3 0-3 16,4 0-4-16,0-4-2 0,0-4-4 0,2-1 2 16,-3-2 0-16,-2 0 2 0,-2-3-1 0,-4 1-1 15,0 0 2-15,-2-1 0 0,-4 0-1 16,-1 1 2-16,-4 0-3 0,-1-1-3 0,-2 3 7 16,-2 4 6-16,-7 0 16 0,-2 2 15 0,-1-1 3 15,0 3-23-15,-4 0-31 0,-7 3-23 0,-1 0-16 16,-3 0 14-16,1 0 11 0,-4 5 5 15,-1 5 1-15,5-1-3 0,-2 3-6 0,2 0 1 16,3 1-6-16,1 1-3 0,6-1-2 0,0 1-1 16,2 0 0-16,2-2 3 0,0 2 1 0,6-1 0 15,-1-1 11-15,6 1 3 0,-2 0 4 16,-2-1 4-16,2 0-5 0,2 1 0 0,-6-1 1 16,1 0 4-16,-1 0 5 0,-5-2 9 0,0 1 13 15,0-2 16-15,-12-2 14 0,-3 1 8 0,-4-4-2 16,-7 1-10-16,-5-2-10 0,0-1-14 15,-4-1-8-15,4 1-7 0,2-2-8 0,7 0-6 16,6 0-10-16,4 0-32 0,3 0-68 0,7 0-104 16,2 0-122-16,0 0-97 0,6-5-181 15,0 2-82-15,3 0 691 0</inkml:trace>
        </inkml:traceGroup>
      </inkml:traceGroup>
      <inkml:traceGroup>
        <inkml:annotationXML>
          <emma:emma xmlns:emma="http://www.w3.org/2003/04/emma" version="1.0">
            <emma:interpretation id="{4E2C3B76-FDB9-4727-B08A-F5B069482F86}" emma:medium="tactile" emma:mode="ink">
              <msink:context xmlns:msink="http://schemas.microsoft.com/ink/2010/main" type="line" rotatedBoundingBox="14530,8215 17269,7645 17621,9336 14882,9906"/>
            </emma:interpretation>
          </emma:emma>
        </inkml:annotationXML>
        <inkml:traceGroup>
          <inkml:annotationXML>
            <emma:emma xmlns:emma="http://www.w3.org/2003/04/emma" version="1.0">
              <emma:interpretation id="{CF5FCD24-93F8-4EAE-B20A-8C7A0321A7F6}" emma:medium="tactile" emma:mode="ink">
                <msink:context xmlns:msink="http://schemas.microsoft.com/ink/2010/main" type="inkWord" rotatedBoundingBox="14530,8215 17269,7645 17621,9336 14882,9906"/>
              </emma:interpretation>
              <emma:one-of disjunction-type="recognition" id="oneOf8">
                <emma:interpretation id="interp40" emma:lang="en-IN" emma:confidence="0">
                  <emma:literal>at)</emma:literal>
                </emma:interpretation>
                <emma:interpretation id="interp41" emma:lang="en-IN" emma:confidence="0">
                  <emma:literal>a)</emma:literal>
                </emma:interpretation>
                <emma:interpretation id="interp42" emma:lang="en-IN" emma:confidence="0">
                  <emma:literal>Get)</emma:literal>
                </emma:interpretation>
                <emma:interpretation id="interp43" emma:lang="en-IN" emma:confidence="0">
                  <emma:literal>Got)</emma:literal>
                </emma:interpretation>
                <emma:interpretation id="interp44" emma:lang="en-IN" emma:confidence="0">
                  <emma:literal>act)</emma:literal>
                </emma:interpretation>
              </emma:one-of>
            </emma:emma>
          </inkml:annotationXML>
          <inkml:trace contextRef="#ctx0" brushRef="#br0" timeOffset="61888.0308">13758 5106 402 0,'0'0'246'0,"0"0"-103"15,0 0-38-15,0 0 27 0,0 0 46 16,0 0 29-16,0 0-24 0,0 0-49 0,0 0-64 0,0 0-53 15,0 0-13-15,0 0 5 0,0 0 20 16,-101-14 14-16,60 36 9 0,-6 5 9 0,-3 4-3 16,-1 6-3-16,-4 2-2 0,3 3-10 0,-3 4-2 15,1 2-8-15,5 1-7 0,0 2-3 0,5-1-6 16,3-1-3-16,6-2-3 0,4-3-7 0,10-7-4 16,4-3-4-16,8-7-10 0,6-4-5 15,3-5-3-15,4-2 2 0,7-4 8 0,5-3 4 16,3-3 5-16,2-3 4 0,9-3 1 0,2 0 5 15,3-1 0-15,3-10 1 0,2-1-2 16,1-4 2-16,4-4 0 0,-4 1-4 0,-2-3 2 16,0-2-1-16,-3-2 1 0,0 0 2 0,-1-3-3 15,-3 2 1-15,1 0-4 0,-3 2-2 0,-6 1 2 16,2 6-1-16,-7 3 1 0,-2 3 1 16,-7 5-3-16,-2 1-3 0,-3 3-8 0,0 1-9 15,-3 2-6-15,-1 0 1 0,-1 3 1 0,0 6 11 16,0 5 10-16,0 4 6 0,-5 4 3 15,-5 6 1-15,-2 3-3 0,1 4-4 0,-2 0 3 16,-2-1-2-16,5 0-2 0,-1 0-2 0,1 1-5 16,1-4-15-16,0-1-29 0,2-3-63 0,0-2-75 15,2-4-106-15,-2-5-117 0,3-2-132 0,2-7-96 16,0-2 641-16</inkml:trace>
          <inkml:trace contextRef="#ctx0" brushRef="#br0" timeOffset="62327.6951">14023 5245 1568 0,'0'0'254'16,"0"0"-124"-16,0 0-123 0,0 0-39 0,0 0-15 15,0 0 14-15,0 0 14 0,0 0 14 0,183-86 6 16,-130 75 2-16,4 1 0 0,-1 1-3 0,2 1 0 15,-5 1 2-15,-2 1 3 0,-4 0 1 16,-7 3 0-16,-5-2 0 0,-8 1-3 0,-7 1-2 16,-4 0-2-16,-8 2-5 0,-1 1-5 0,-6-2-9 15,-1 2-22-15,0 0-18 0,-5 0-6 0,-2 0 5 16,-2 3 19-16,-5 3 22 0,1 0 11 0,-6 0 4 16,1 0 7-16,-1 1-2 0,1-1-2 0,0 0 2 15,1 0-2-15,1-1-1 0,-1 2 3 16,4-5-2-16,2 2 4 0,0-1 2 0,3 0-1 15,-1 0 4-15,2 2 4 0,3 0 6 0,-3 3 6 16,3 1 3-16,-1 3-3 0,-1 1-3 16,2 1-5-16,-2 2-4 0,2 0-5 0,0 1-2 15,-2 3 0-15,1-1 0 0,0-1 0 0,-1 4 3 16,0-1-2-16,-1-2 1 0,-1 2 3 0,1-1-3 16,-4 1-1-16,2-2-2 0,0 2-3 15,-2 0-10-15,0 0-23 0,0-3-53 0,-1 0-72 16,4-2-82-16,-2-1-100 0,2-5-93 0,-5 1-1 15,5-5 434-15,2-2 0 0</inkml:trace>
          <inkml:trace contextRef="#ctx0" brushRef="#br0" timeOffset="62531.1656">14070 5618 0 0,'0'0'0'0,"0"0"0"0,0 0 286 0,0 0 62 16,0 0-37-16,0 0-39 0,-150-28-38 0,139 27-33 16,5-1-29-16,0 1-30 0,6 1-57 15,0 0-69-15,4 0-99 0,4-2-8 0,7 2 6 16,8-1 32-16,6-2 64 0,8 1-12 0,6-1 1 15,7-1-1-15,4 1-3 0,6 0 0 0,3-2 0 16,3 1 0-16,1 2 1 0,2 1 6 0,0-2 1 16,0 3 2-16,0 0 5 0,-2 0-2 15,-1 0 2-15,-4 0 2 0,-3 0-2 0,-6 0 2 16,-2 0-8-16,-5 0-69 0,-7 0-132 0,-3 0-157 16,-10 0-253-16,-9 0-6 0</inkml:trace>
          <inkml:trace contextRef="#ctx0" brushRef="#br0" timeOffset="68259.6394">15105 4562 0 0,'0'0'0'0,"0"0"0"0,0 0 0 0,0 0 0 15,0 0 0-15,0 0 0 0,0 0 0 0,0 0 0 16,165 59 0-16,-128-39 0 0,0 2 0 16,-1 5 0-16,3 2 0 0,-1 4 0 0,-1 6 34 15,-1 0 72-15,-2 3-3 0,-3 7-10 0,-7 0-12 16,-4 0-6-16,-3 4-7 0,-8-1-6 16,-5 4-7-16,-4 4 2 0,-7 1-5 0,-16 3-1 15,-6 1-3-15,-12 4-6 0,-6 0-3 0,-8-1-2 16,-4-1-3-16,-2-2-1 0,-4 0 0 0,5-3-2 15,0-7 9-15,7-7 14 0,7-2 8 16,7-6 4-16,5-3-6 0,5-5-17 0,6 0-11 16,-1-4-14-16,4 2-10 0,1 0-23 0,1-2-54 15,-2 2-136-15,-1-4-172 0,6-5-233 16,3-7 369-16</inkml:trace>
        </inkml:traceGroup>
      </inkml:traceGroup>
    </inkml:traceGroup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5:49.6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09F88DB-50B8-45BD-9471-3AC0697DAA1F}" emma:medium="tactile" emma:mode="ink">
          <msink:context xmlns:msink="http://schemas.microsoft.com/ink/2010/main" type="inkDrawing" rotatedBoundingBox="1736,3323 3898,3143 3903,3198 1741,3377" shapeName="Other"/>
        </emma:interpretation>
      </emma:emma>
    </inkml:annotationXML>
    <inkml:trace contextRef="#ctx0" brushRef="#br0">0 167 2142 0,'0'0'9'0,"0"0"-187"0,0 0-46 15,0 0 26-15,0 0 62 0,0 0 106 16,0 0 58-16,160 4 16 0,-99-8 11 0,7-4 6 16,9-1-5-16,6-3-8 0,9 0-12 0,9 1-8 15,3-1-6-15,4 0-5 0,-1 0-2 16,0 2-2-16,-1-3 4 0,-3 3 4 0,-1 1 0 15,-11 1 1-15,-6 1-3 0,-5 1-8 0,-3 1-6 16,-10 1-9-16,-9 1-12 0,-6 0-15 0,-7 1-25 16,-6 2-24-16,-7 0-13 0,1 0-5 0,-7 0-2 15,-3 0-20-15,-1 3-58 0,-5 3-80 0,2 2-127 16,-6-2-120-16,-6-2 505 0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7:59.3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BDA599C-FF71-4794-861D-51D0B79EE48A}" emma:medium="tactile" emma:mode="ink">
          <msink:context xmlns:msink="http://schemas.microsoft.com/ink/2010/main" type="writingRegion" rotatedBoundingBox="848,725 25861,-739 26945,17773 1932,19238"/>
        </emma:interpretation>
      </emma:emma>
    </inkml:annotationXML>
    <inkml:traceGroup>
      <inkml:annotationXML>
        <emma:emma xmlns:emma="http://www.w3.org/2003/04/emma" version="1.0">
          <emma:interpretation id="{8DCC1AAD-71A2-476E-A1B5-BDFE9486487C}" emma:medium="tactile" emma:mode="ink">
            <msink:context xmlns:msink="http://schemas.microsoft.com/ink/2010/main" type="paragraph" rotatedBoundingBox="1708,609 9615,260 9664,1372 1757,172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6FA8A1C-4475-4203-81E6-2B47693A4DA9}" emma:medium="tactile" emma:mode="ink">
              <msink:context xmlns:msink="http://schemas.microsoft.com/ink/2010/main" type="line" rotatedBoundingBox="1708,609 9615,260 9664,1372 1757,1722">
                <msink:destinationLink direction="with" ref="{8B426AB3-8D74-42DF-B9E4-0C056346965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77791EC-4688-4553-90B2-36B7FF79E5BA}" emma:medium="tactile" emma:mode="ink">
                <msink:context xmlns:msink="http://schemas.microsoft.com/ink/2010/main" type="inkWord" rotatedBoundingBox="1711,664 4576,538 4623,1595 1757,1722"/>
              </emma:interpretation>
              <emma:one-of disjunction-type="recognition" id="oneOf0">
                <emma:interpretation id="interp0" emma:lang="en-IN" emma:confidence="0">
                  <emma:literal>Bos</emma:literal>
                </emma:interpretation>
                <emma:interpretation id="interp1" emma:lang="en-IN" emma:confidence="0">
                  <emma:literal>Ros</emma:literal>
                </emma:interpretation>
                <emma:interpretation id="interp2" emma:lang="en-IN" emma:confidence="0">
                  <emma:literal>bos</emma:literal>
                </emma:interpretation>
                <emma:interpretation id="interp3" emma:lang="en-IN" emma:confidence="0">
                  <emma:literal>pos</emma:literal>
                </emma:interpretation>
                <emma:interpretation id="interp4" emma:lang="en-IN" emma:confidence="0">
                  <emma:literal>BOs</emma:literal>
                </emma:interpretation>
              </emma:one-of>
            </emma:emma>
          </inkml:annotationXML>
          <inkml:trace contextRef="#ctx0" brushRef="#br0">362 60 0 0,'0'0'0'0,"0"0"0"15,0 0 0-15,0 0 0 0,0 0 0 0,0 0 0 16,0 0 0-16,0 0 0 0,0 0 0 0,0 0 0 15,0 0 0-15,0 0 0 0,-5-43 9 0,3 40 194 16,-3 0 4-16,4 0-4 0,1 0-25 16,-2 3-31-16,2-3-27 0,0 1-36 0,0 2-8 15,0-1-1-15,0 1-4 0,0 0 3 0,0 0-8 16,0 0-11-16,0 0-10 0,0 0-14 0,-1 0-20 16,0 0-27-16,-1 1-34 0,1 4-43 0,-4-2 9 15,3 7 16-15,0 5 41 0,-1 3 52 16,-5 6 1-16,4 1 2 0,-4 5-11 0,2 1-7 15,-3 0-2-15,2 3-1 0,-2-3 1 0,-2 2-1 16,2-1 2-16,1 0 1 0,-3 0-1 16,-1 0 3-16,-1 0 1 0,-1-4 0 0,-1 2 3 15,1-4-1-15,-5-2 0 0,3-3-1 0,1 1-1 16,0-2-1-16,-1-4 0 0,3 1 1 0,-1-4-2 16,2 0 1-16,0-3-1 0,3 2 0 15,-1-5 0-15,5 1 0 0,-3-2-1 0,4-2-6 16,3-1-8-16,-2 0-24 0,2-1-59 0,1-2-117 15,0 0-144-15,0 0-148 0,0 0-47 0,0-2 543 16</inkml:trace>
          <inkml:trace contextRef="#ctx0" brushRef="#br0" timeOffset="880.6783">288 16 30 0,'0'0'337'0,"0"0"-209"0,0 0-38 15,0 0-29-15,0 0-8 0,0 0 19 0,0 0 3 16,0 0-10-16,0 0-17 0,0 0-28 0,0 0-14 16,0 0-6-16,7-164 0 0,5 146 9 15,4 0 8-15,4 0 9 0,-2-1 7 0,6 1 5 16,0 0 4-16,1 1 3 0,1 2 0 0,-3 2-2 16,2 3-7-16,1-1-8 0,-2 4-9 15,0-1-4-15,-1 2-4 0,-3 2 0 0,4 1 3 0,0 0-2 16,0 3-1-16,-2 0 0 0,2 0-2 15,1 0-1-15,2 2-1 0,-3 2-3 0,-1 2 2 16,-3 3-2-16,2 0-3 0,-5 0-1 0,-1 3-2 16,-2 1-4-16,-2 3-1 0,-2 1 0 0,0 1-2 15,-6 2 0-15,-4-1 2 0,0 3 3 16,0-1 6-16,-10 1 4 0,-3 1 6 0,-3 1 4 16,-3-2 3-16,-6 0-1 0,-4 1 4 0,-4-3 3 15,-3-3-3-15,2 0 4 0,-2-2 0 16,4-3-4-16,-2-2 5 0,6-1 0 0,3-3 2 15,-1 0 0-15,7-3 1 0,-1 0-1 0,7-2 0 16,0-1 2-16,2 2 1 0,7-2 5 16,0 0 7-16,0 0 4 0,4 0-8 0,0 0-13 15,4 0-19-15,-2-2-27 0,1 1-10 0,5 0 3 16,0-3 7-16,4 3 15 0,3 1 6 0,4 0-4 16,-2 0 0-16,6 0-4 0,-4 1-3 15,5 7-1-15,0 0-1 0,-1 2-3 0,-2 2 2 0,3 0 0 16,-1 2 1-16,1 3 3 0,-4 1 0 15,3 2 0-15,-5-2-1 0,2 3 0 0,-5 1-1 16,-2-3-1-16,-2 2-1 0,-5-1-2 0,2 0 2 16,-5 1 4-16,-2 1 0 0,-1 1 4 15,-2 1 4-15,-9-1 3 0,-2 2 7 0,-5-3 7 16,-5-3 6-16,-3 0 8 0,-11-5 5 0,-1 0 4 16,-5-1-1-16,-7-4-1 0,3-2 1 0,-5-4 1 15,-1-1 5-15,3-2 6 0,0 0 3 0,8-6 3 16,3-2-4-16,2-2 0 0,6-3-4 15,3-2-6-15,4 0-7 0,1-2-5 0,8 0-2 16,2 0-5-16,2 0 1 0,7 2-5 0,1 1-11 16,3 1-11-16,0 2-18 0,3 2-16 15,6 3-9-15,0 1 0 0,4 5 9 0,7 0 11 16,-1 0 12-16,6 9 5 0,5 5 2 0,2 1 1 16,-3 2-3-16,2 2 3 0,4 3 1 15,-4-1 0-15,5 0 1 0,0 0-3 0,-3 1-3 16,3-5-6-16,0 0-20 0,-4-3-36 0,4-2-45 15,1-3-51-15,-5-2-60 0,5-2-91 0,-6 0-153 16,-7-4-173-16,-5-1 276 0</inkml:trace>
          <inkml:trace contextRef="#ctx0" brushRef="#br0" timeOffset="1429.0553">1428 16 1269 0,'0'0'420'0,"0"0"-281"0,0 0-66 16,0 0-25-16,0 0 0 0,0 0-1 0,0 0-13 16,0 0-20-16,0 0-47 0,0 0-59 0,0 0-1 15,0 0 9-15,0 0 30 0,0 0 56 0,-52 33 0 16,40-7 2-16,-3-1 4 0,3 3-3 0,1 2-1 15,3 0 2-15,-1 0-2 0,-1-2 1 16,8 1 2-16,-2-4-4 0,2-1 2 0,0-6 3 16,2 1 3-16,0-4 8 0,2-3 10 0,4-3 19 15,3 0 15-15,2 0 15 0,3-3 8 0,3-1-6 16,5-4-9-16,0-1-11 0,6 0-11 0,1-5-10 16,1-4-9-16,-2 0-6 0,2-3-7 15,-2 0 1-15,-4 1-1 0,0-4 0 0,-1 0 5 16,-6-2 2-16,3-1 2 0,-4 1 3 0,-1-4-1 15,-3-3-3-15,0 0-1 0,-1-5-4 16,-4-1-3-16,2-1-1 0,-6 0-3 0,-2 0 0 16,-1-1 0-16,0 3-3 0,-5 0 1 0,-6 2 1 15,-2 2-4-15,-5 2-2 0,-2 2-4 16,-4 2-2-16,0 1-1 0,-6 3-2 0,1 3-1 16,-9 3-3-16,1 1 0 0,-3 5-3 0,-2 3 1 15,-1 0-2-15,-4 4 1 0,6 6-1 0,0 1 0 16,2 2 1-16,3 2-2 0,7 1 2 15,2 3-2-15,1 0 0 0,9 2-2 0,1 1-16 16,5 4-18-16,2-3-32 0,8 0-72 0,1 2-78 16,1-2-71-16,12-3-56 0,2 0-24 0,8-4-13 15,4-1-6-15,2-1 53 0,9-6 347 0,2 0 0 16,-9-4 0-16,-10-1 0 0</inkml:trace>
          <inkml:trace contextRef="#ctx0" brushRef="#br0" timeOffset="1901.7736">2797-53 335 0,'0'0'368'0,"0"0"-127"0,0 0-48 16,0 0-7-16,0 0 24 0,0 0-4 0,0 0-43 15,0 0-51-15,0 0-61 0,0 0-37 0,0 0-20 16,0 0-3-16,0 0-4 0,0 0-9 15,-67-126 3-15,31 123 4 0,1 3 2 0,-3 0 10 16,-5 0 4-16,1 4 5 0,0 2 3 0,-5 2 3 16,3-1 0-16,2 5 1 0,1-2-2 0,2 3-1 15,4-3-1-15,8 2-3 0,2 0-2 0,10-3-3 16,1 0-6-16,9-1-6 0,0 0-1 16,5 1 4-16,2 1 5 0,8-1 11 0,5 4 9 15,5-1 1-15,2-1 2 0,9 1-3 0,0 3-4 16,8 0-2-16,1 0-5 0,6 3-1 15,-1-1 3-15,2-1-4 0,-4 3 0 0,-1-2-1 16,-1 3-6-16,-2-2 3 0,0 1 1 0,-4-2 0 16,-5 1-2-16,-5-1-4 0,-5-2 1 0,-4 0 0 15,-6-4-1-15,-4 0 5 0,-3-2-7 0,-3-1 4 16,-1-1 14-16,-11 0 14 0,-2 1 19 0,-5-1 8 16,-7 1-2-16,-8-1-10 0,-5-1-5 15,-1-2-5-15,-4-2-3 0,-3-1 0 0,4-1-5 16,-3 0-2-16,2 0-5 0,2-3 0 0,4-1-5 15,0-2-7-15,3 0-16 0,3-1-38 16,4-1-59-16,2 1-82 0,1-1-93 0,7 1-97 16,1 1-91-16,5 0-86 0,7 1 60 0,2 4 499 0</inkml:trace>
        </inkml:traceGroup>
        <inkml:traceGroup>
          <inkml:annotationXML>
            <emma:emma xmlns:emma="http://www.w3.org/2003/04/emma" version="1.0">
              <emma:interpretation id="{9154D11A-24C1-4558-B8E5-216CAEC6DAF4}" emma:medium="tactile" emma:mode="ink">
                <msink:context xmlns:msink="http://schemas.microsoft.com/ink/2010/main" type="inkWord" rotatedBoundingBox="5726,432 9615,260 9655,1175 5767,1347"/>
              </emma:interpretation>
              <emma:one-of disjunction-type="recognition" id="oneOf1">
                <emma:interpretation id="interp5" emma:lang="en-IN" emma:confidence="0">
                  <emma:literal>Brands</emma:literal>
                </emma:interpretation>
                <emma:interpretation id="interp6" emma:lang="en-IN" emma:confidence="0">
                  <emma:literal>Bands</emma:literal>
                </emma:interpretation>
                <emma:interpretation id="interp7" emma:lang="en-IN" emma:confidence="0">
                  <emma:literal>Brand's</emma:literal>
                </emma:interpretation>
                <emma:interpretation id="interp8" emma:lang="en-IN" emma:confidence="0">
                  <emma:literal>Beands</emma:literal>
                </emma:interpretation>
                <emma:interpretation id="interp9" emma:lang="en-IN" emma:confidence="0">
                  <emma:literal>Beards</emma:literal>
                </emma:interpretation>
              </emma:one-of>
            </emma:emma>
          </inkml:annotationXML>
          <inkml:trace contextRef="#ctx0" brushRef="#br0" timeOffset="3199.3479">4309 33 1646 0,'0'0'76'0,"0"0"-135"16,0 0-37-16,0 0-7 0,0 0 36 0,0 0 25 15,0 0 18-15,0 0 12 0,0 0 3 0,0 0 0 16,0 0-2-16,0 0 2 0,0 0 1 0,-122 134 3 16,105-112 6-16,1 1 1 0,-3-1-2 15,0-2 6-15,2 2-3 0,-2-2 2 0,3-4 1 16,1-2 1-16,3-4-1 0,0-1 3 0,7-2 3 15,-1-2 7-15,2-2 12 0,3-3 25 0,0 0 35 16,1 0 27-16,0-3 3 0,0-3-22 0,0-5-34 16,0-2-25-16,0-4-9 0,0-2 0 15,0-3-1-15,2-5-3 0,2 3-7 0,3-5-4 16,-3-2-4-16,4-2-2 0,-1-1-3 0,2-2-1 16,-2-3-4-16,1 1-2 0,4-5-2 15,-1 2 0-15,1-1 1 0,1 0 2 0,2 1-5 16,1 0-1-16,2 2-4 0,2 2-5 0,-1 1 2 15,3 5-3-15,2 3-4 0,1 3 1 0,-3 4-1 16,3 2 2-16,0 3 8 0,-1 1 3 16,4 0 4-16,-4 6 0 0,2 2-2 0,-2 1-2 15,0 4-7-15,-2 2-7 0,-1 0-5 0,-1 4-10 16,0 7 1-16,0 2 0 0,-1 2 0 0,-1 3 4 16,-4 3-2-16,1 0 3 0,-4 1 2 15,-3 0 4-15,-4 4 9 0,-1-2 3 0,-3 0 4 16,0 0 1-16,-3-2 1 0,-9-1 4 0,-2 0 4 15,-2-3 0-15,-4 0 3 0,-1-1 4 16,-1-3 2-16,-5 1 6 0,-1-3-1 0,4-1 2 16,-3-2 1-16,-1-2-3 0,4-1 4 0,-3-3 0 15,3-2-2-15,4 1 4 0,1-2-4 0,6 0 3 16,1 0 0-16,5 0 3 0,3 0 4 0,1 0-2 16,3 0-11-16,0 0-24 0,3 0-32 15,2 0-13-15,3 0 1 0,3 0 13 0,3 0 23 16,6 0 6-16,2 4 2 0,4 2-1 0,1 4-3 15,2-2 2-15,1 4 1 0,-2 0 1 0,3 0 4 16,-2 1-3-16,-1 2-2 0,1 2 1 0,-3-2-4 16,-5 2 0-16,-3-2-1 0,-3 2-4 15,-3 1-1-15,-4 0 0 0,-5 0 0 0,-3 0 3 16,0 1 9-16,-11-1 6 0,-2 0 9 0,-7 0 8 16,-6-2 5-16,-5-1 3 0,0-1 0 15,-3-3 1-15,0-1 0 0,-1 2-1 0,2-6 1 16,-2 0-3-16,0-3-2 0,3 0-2 0,-2-3-1 15,3 0 2-15,3 0 1 0,3 0-1 0,2 0 2 16,3-2-1-16,5-1-5 0,3 0 0 16,1 0-2-16,5 2-1 0,2-1 10 0,4 1 3 15,0-1-6-15,0 2-7 0,2-1-19 0,5-1-10 16,1-2 4-16,5 2 8 0,6-3 9 0,5 0 5 16,6 1 1-16,2-5-4 0,6 1 2 15,2-2-2-15,3-3 1 0,2 0-1 0,0-1-1 16,1-1 1-16,1-1-1 0,-1 0 3 0,1-2-4 15,-4 0 0-15,-2 0 0 0,-2 0-5 0,-1 0 3 16,-5 0 1-16,1 2-2 0,-6 1 0 0,-3 2-1 16,-4-1 1-16,-4 2 0 0,-6 1 3 15,-2 3 2-15,-6 0 0 0,-2 2-1 0,-1 2-1 16,0-1-10-16,-3 2-13 0,-2 0-13 0,-4 2-17 16,-1-2-3-16,0 3 2 0,-4 0 8 0,1 0 11 15,-3 0 6-15,1 4 4 0,0 1 1 16,3 1-3-16,0 0-6 0,3 1-7 0,1 1-9 15,4 0-11-15,1 3 0 0,3-2 7 0,0 3 12 16,4 0 19-16,4 0 9 0,4 2 5 16,1-2 3-16,2 2 2 0,3 1-4 0,0 0 0 15,-3 0-2-15,3 2-5 0,-4-1 5 0,0 0-1 16,-2 1 0-16,-3-3 1 0,1 1-4 0,-4-3 0 16,-2 0 1-16,-1-2 2 0,-3-1 3 15,1-3 3-15,-1-2 5 0,0 1 3 0,0-5 7 16,0 3 6-16,0 0 4 0,0-3 2 0,0 0 5 15,2 0 3-15,-1 0 6 0,2 0 8 0,-1 2 8 16,2-2 5-16,-2 1 3 0,0-1 0 0,4 0-10 16,-1 0-10-16,1 0-15 0,0 0-19 0,-2 0-21 15,3-3-37-15,1-1-53 0,0-1-66 16,1 3-69-16,2-2-64 0,3-1-62 0,2 2-47 16,0-1-51-16,5 1 425 0,-6-1 33 0,-3 3 0 0</inkml:trace>
          <inkml:trace contextRef="#ctx0" brushRef="#br0" timeOffset="4023.8804">5968 5 0 0,'0'0'0'0,"0"0"0"0,0 0 0 16,0 0 0-16,0 0 0 0,0 0 0 0,0 0 246 16,0 0-37-16,0 0-55 0,0 0-57 0,0 0-46 15,0 0-21-15,0 0-7 0,0 0-2 16,24-111-1-16,-52 111 1 0,0 0 2 0,-4 0 5 15,0 4 7-15,-2 1 6 0,2 2-1 0,-2 1 3 16,2 1-2-16,1 1-6 0,-1 0-2 0,4 2-7 16,0 2-4-16,2 0-5 0,4-1-4 0,4 1-3 15,2-4-4-15,7 3-5 0,1-4-9 0,2 0-2 16,6 0 1-16,0-1 10 0,3-1 16 16,6-3 15-16,2 2 12 0,2-1 6 0,5-2-2 15,3 0-1-15,2-3-8 0,0 0-8 0,2 0-3 16,2 0-6-16,0-2-3 0,2-2-2 15,1-1-3-15,1-1-1 0,-3 2-3 0,3-3 1 16,-2-1 2-16,2 1-3 0,-4-1-1 0,0 1-1 16,-2-1-3-16,-3 2 0 0,-4 0 0 15,-3 1-2-15,-3 2-1 0,-1-1-1 0,-7 2-1 16,1 2-3-16,-1 0-2 0,-4 0-13 0,0 0-15 16,0 0-17-16,0 0-5 0,0 3 6 0,0 2 18 15,-5 1 17-15,1 1 8 0,1 3 5 16,1-1 1-16,-4 1 0 0,1 1 2 0,4-1-1 15,-3-3-1-15,2 1-2 0,1-2 0 0,1 0-2 16,0-3 2-16,0 0 3 0,1 0 5 0,2-2 12 16,1-1 10-16,-1 0 13 0,2 0 2 0,2-4-3 15,3 0-9-15,0-4-12 0,2-1-5 0,1 0-7 16,1-1 0-16,-1-1 0 0,1-1-1 16,-2 2 3-16,0-3-1 0,-2 3-1 0,0-1-2 15,2 3-1-15,-4 0-2 0,0 2-2 0,3 1-1 16,-3 0-7-16,0 0-1 0,2 4-6 0,-1 1-7 15,-1 0-6-15,0 0-6 0,-3 1-6 16,0 4 3-16,1 1 4 0,-1 3 5 0,0 0 9 16,-3 2 6-16,0 1 3 0,2 1 4 0,-2 0 1 15,-2 1 2-15,0-1 0 0,0 0 1 16,0-1 1-16,0-1 1 0,0-4 0 0,0 1 0 16,0-4 0-16,0-1 4 0,0-1 11 0,0-2 20 15,0 0 29-15,0 0 30 0,0 0 4 0,0-2-14 16,1-4-26-16,3-3-31 0,-1 1-16 15,4-4-2-15,-2-1-2 0,4 0 2 0,-1-2-2 16,0 2-1-16,4-3-2 0,1 1-1 0,-3 1-1 16,5 0-2-16,-4 4 1 0,2-2-2 0,1 3-2 15,-1 1 0-15,0 2-1 0,2 3-1 0,-4 0 1 16,1 1-3-16,-3 2-1 0,1 0 0 16,-2 4-4-16,-2 2-2 0,1 1 1 0,-1 4 1 15,2 3 2-15,-3-3 5 0,0 5 0 0,-2-1 3 16,1-1 2-16,-3 3 0 0,1-2 2 0,-1 0-1 15,2-2-1-15,-2-1-1 0,3-2-8 16,-1-2-24-16,-2 2-90 0,4-4-120 0,1 0-163 16,-2-1-168-16,1-2 61 0,-1-2 513 0</inkml:trace>
          <inkml:trace contextRef="#ctx0" brushRef="#br0" timeOffset="4563.8641">7034-3 0 0,'0'0'0'16,"0"0"0"-16,0 0 0 0,0 0 200 0,0 0 66 16,0 0-29-16,0 0-46 0,0 0-36 0,0 0-28 15,0 0-27-15,0 0-20 0,0 0-35 0,0 0-40 16,0 0-21-16,38-65-12 0,-53 65 4 0,-4 0 16 16,-1 3 9-16,-4 2 6 0,-2 2 6 15,1 2 1-15,-2 2 0 0,4 1 1 0,2 0-1 16,-1-1-4-16,6 1 1 0,3-3-6 0,2 2-5 15,8-2-2-15,2 0-6 0,1-3 5 0,0 0 11 16,5 0 9-16,6-1 15 0,4-1 4 16,6-4 2-16,-2 0-5 0,5 0-7 0,2 0-6 15,-1-4-7-15,2-2-1 0,-1-3-3 0,-2-2 0 16,-4-1 0-16,3-2 1 0,1-1 1 16,-3 0 1-16,-1-2 0 0,4-4 1 0,-6-2 1 15,5 0-4-15,-6-2 1 0,3-3-4 0,-2 0-1 16,-2-2 0-16,0 2-3 0,-1-2 3 0,-3 0-2 15,0 0-1-15,-4 2 3 0,1 1-2 16,-5 2 4-16,1 0 4 0,-3 4 4 0,-2 1 4 16,0 0 3-16,0 4 0 0,-6 1 1 0,4 2 2 15,-5 2 2-15,2 2 0 0,2 3-5 0,-1 2-11 16,0 1-15-16,3 3-22 0,-1 0-33 16,2 0-21-16,-1 6-1 0,-4 3 11 0,1 4 28 15,0 4 21-15,-2 3 12 0,1 3 7 0,2 3 4 16,2 1 3-16,-2 4 1 0,3 1 2 0,0 1 1 15,0 0-3-15,4 1 4 0,-3 0 2 0,4-2 0 16,1 1 0-16,-2-3 0 0,2-2 1 0,0-1 2 16,0-5 1-16,0 1-3 0,2-4-4 15,-1-3-7-15,0-1-15 0,0-1-50 0,2-3-111 16,-4-2-123-16,5-3-166 0,-4-2-127 0,1-1 324 16,-6-1 265-16</inkml:trace>
          <inkml:trace contextRef="#ctx0" brushRef="#br0" timeOffset="5017.8364">7653-118 0 0,'0'0'0'0,"0"0"0"15,0 0 0-15,0 0 44 0,0 0 182 0,0 0-14 16,0 0-19-16,0 0-26 0,0 0-22 16,0 0-8-16,0 0-14 0,0 0-12 0,0 0-14 15,0 0-18-15,93-153-11 0,-93 149-7 0,0 1-15 16,0 0-11-16,0 1-7 0,0 1-8 0,-1-1-7 15,-1 2 0-15,0 0-15 0,-5 0-10 0,3 0-5 16,-3 0-11-16,1 0 10 0,-5 0 2 16,1 3 4-16,-2 2 8 0,2 2-1 0,-5 4 2 15,1 1 4-15,1 1-2 0,0 3 6 0,2-1 1 16,0 2 2-16,0 0 4 0,7-2-1 0,0-1 2 16,4 0-2-16,0-1 0 0,4-2 8 0,2 1 3 15,6-3 4-15,5-2 6 0,2-2-7 16,3 0-2-16,0 0-3 0,4-2-7 0,1 0 2 15,-1-2-6-15,0 2-3 0,-2 0-3 0,-4 0-3 16,-2 0-1-16,-5 3 1 0,-4-3-3 16,-2 2-2-16,-2 0-4 0,1 0-3 0,-5 0-2 15,-1 1 0-15,0 0 4 0,-3 2 10 0,-7-2 9 16,-2 2 17-16,-8 0 8 0,-2 1 4 16,-6-2 0-16,-8 1-6 0,0-2-6 0,-3 0-4 15,-2 0-4-15,0-3-3 0,1 1-2 0,-1-1 0 16,1 0-4-16,1 0 2 0,2-2-5 0,3 1-9 15,1-2-27-15,3 0-51 0,-1 0-71 0,2 0-81 16,2 0-102-16,2 0-130 0,4 0-124 16,4 0 244-16,9 0 345 0</inkml:trace>
        </inkml:traceGroup>
      </inkml:traceGroup>
    </inkml:traceGroup>
    <inkml:traceGroup>
      <inkml:annotationXML>
        <emma:emma xmlns:emma="http://www.w3.org/2003/04/emma" version="1.0">
          <emma:interpretation id="{472E4B47-F56B-4541-A433-244BF8277DE7}" emma:medium="tactile" emma:mode="ink">
            <msink:context xmlns:msink="http://schemas.microsoft.com/ink/2010/main" type="paragraph" rotatedBoundingBox="1156,2967 16226,2587 16268,4278 1199,46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3C7056-6544-418B-82DF-D9DE56234B4E}" emma:medium="tactile" emma:mode="ink">
              <msink:context xmlns:msink="http://schemas.microsoft.com/ink/2010/main" type="inkBullet" rotatedBoundingBox="1165,3318 2585,3282 2595,3706 1175,3742"/>
            </emma:interpretation>
            <emma:one-of disjunction-type="recognition" id="oneOf2">
              <emma:interpretation id="interp10" emma:lang="en-IN" emma:confidence="0">
                <emma:literal>w</emma:literal>
              </emma:interpretation>
              <emma:interpretation id="interp11" emma:lang="en-IN" emma:confidence="0">
                <emma:literal>W</emma:literal>
              </emma:interpretation>
              <emma:interpretation id="interp12" emma:lang="en-IN" emma:confidence="0">
                <emma:literal>S</emma:literal>
              </emma:interpretation>
              <emma:interpretation id="interp13" emma:lang="en-IN" emma:confidence="0">
                <emma:literal>s</emma:literal>
              </emma:interpretation>
              <emma:interpretation id="interp14" emma:lang="en-IN" emma:confidence="0">
                <emma:literal>-</emma:literal>
              </emma:interpretation>
            </emma:one-of>
          </emma:emma>
        </inkml:annotationXML>
        <inkml:trace contextRef="#ctx0" brushRef="#br0" timeOffset="7666.1243">-552 2650 935 0,'0'0'236'0,"0"0"-182"0,0 0-56 16,0 0 30-16,0 0 44 0,0 0 41 0,0 0 6 16,0 0-24-16,0 0-47 0,0 0-48 15,0 0-15-15,0 0 0 0,-34-13 21 0,47 11 28 16,8 1 16-16,3-3 16 0,4 2 5 0,3-2-2 15,8 0-4-15,1 0-7 0,4-1-7 0,3 1-6 16,4-1-4-16,0 1-6 0,3 0-3 16,-1 1-6-16,1-2 0 0,-2 3 0 0,2-3 0 15,-2 2 0-15,0-1-5 0,-2-1 0 0,-3 0-4 16,1 1-2-16,-6 1 0 0,-3 0-3 0,-1 0-2 16,-1 0-1-16,-6 0-2 0,-5 0-2 0,1-1 0 15,-3 2-1-15,-6-2-3 0,0 3 0 16,-4-1-3-16,-2 0-2 0,-5 1-5 0,3-1-8 15,-6 1-16-15,4-2-25 0,-5 1-31 0,-2 1-43 16,5-2-57-16,-5 1-62 0,-1 1-56 0,0-1-14 16,0 2 18-16,0-1 2 0,-5-1-23 15,2 1 100-15,-1-2 224 0,-4 1 0 0,5-2 0 16,-5 4 0-16,4-3 0 0,-1-2 0 0,-3 3 0 16,3-4 0-16,-3 2 0 0,3-2 0 15,-4 1 0-15,4-1 0 0,-3 1 0 0,-3-1 0 16,6 0 0-16,-5-3 0 0,6 1 0 0,-4 1 0 15,4-1 0-15,-4 0 0 0,4 1 0 0,-5 0 0 16,5 0 0-16,-4-2 0 0,2 1 179 16,-3 0 43-16,3 0-4 0,-3 2 2 0,5 0 0 15,-4 1-4-15,4 2-6 0,-3-1-17 0,5 1-28 16,0 1-23-16,1-1-33 0,-2 1-18 0,2-1-11 16,-3 2-14-16,4-1-3 0,-1 2-7 0,1 0-7 15,0 0-7-15,0 0-6 0,0 0-10 16,0 0-3-16,0 0-2 0,0 0-4 0,0 0 1 15,0 0 0-15,0-1 0 0,0 1 0 0,0 0 4 16,0 0-1-16,1 0-2 0,-1 0 0 0,0 0-5 16,4 0-3-16,-4 0-3 0,0 0-4 15,0 0-4-15,0 0-3 0,0 0-2 0,1 0-4 16,-1 0-3-16,0 0-4 0,0 0-4 0,2 0-3 16,0 0 6-16,1 3 7 0,6 0 6 0,-3 2 11 15,3-2-5-15,5 1 0 0,-2 2 1 16,0 0-3-16,1 0 3 0,0 2-1 0,1 1-2 15,-1-2-1-15,2 2 1 0,-2-2 0 0,4 2 0 16,0-1 1-16,-1 0-2 0,-1 0 1 16,-2-2 1-16,1 2-1 0,-1-4 1 0,-1 4-1 15,0-5 0-15,-1 2 0 0,-4-2 1 0,3 0 0 16,0-1-1-16,-5 1 0 0,6 0 0 0,-6 0 2 16,5 0-2-16,-6 0 1 0,4 0-1 0,-7-2 0 15,2 2 0-15,2-1-1 0,-5-1-1 0,1 2-2 16,-1-1-2-16,0-1-1 0,0 2-1 15,0-2 2-15,0 0 1 0,0 1 4 0,0-2-3 16,0 0 0-16,0 0 0 0,0 0-2 0,-1 3 3 16,1-3 0-16,-1 1 4 0,-3 1 5 0,1 1-2 15,2 0 3-15,-2 1-3 0,-2 1-1 16,1-1-1-16,2 1 0 0,-2-2 0 0,-1 0-2 16,2 3 2-16,-1-1-3 0,-3 1 1 0,5 0 1 15,-4 0 0-15,-2 2 0 0,3 1 1 0,-4 0 1 16,-2 0 0-16,1 1 0 0,1-1 2 15,-3 1 0-15,-1 1 0 0,-2-1 0 0,-3-1 1 16,2 0-1-16,2 2 3 0,-1-3-2 0,0 0-1 16,2 1 2-16,1-2-6 0,1-1 3 15,-1-1-1-15,2 0 2 0,6-2 1 0,0-3 0 16,-1 3 0-16,2-3 1 0,3 0 5 0,0 0 0 16,0 0 0-16,0 0 3 0,0 0-2 0,0 0 4 15,0 0-2-15,0 0 2 0,0 0-4 0,2 0 1 16,-1 0-2-16,3 0-3 0,-3 0 3 15,1 0-4-15,-2 0-1 0,1-3 1 0,0 3-4 16,1-2 0-16,-1 2-1 0,0-1-1 0,3-2-2 16,-1 0 0-16,0-4 1 0,5 1 0 0,-3-3-1 15,3 0 2-15,-2 1 0 0,2-1-2 0,-3 1 5 16,2-1-4-16,-3 2 2 0,-2-1 1 16,6-1-7-16,-3 1 5 0,-3 0-1 0,6-1 1 15,-5 0 3-15,5 2-4 0,-4-2 0 0,0 0-2 16,4 0 2-16,-5 0 0 0,5 0-1 15,-4 1 1-15,-2 0-2 0,4 0 2 0,-2 1 2 16,-3 1 0-16,1 0-1 0,-1 0-1 0,0 1-1 16,3 0 0-16,-4 2 4 0,0 0-2 15,2 0-2-15,-2 2 2 0,0-1-4 0,0 2 4 16,0 0 0-16,0 0 0 0,0 0 1 0,0 0 2 16,0 0 0-16,0-3-7 0,-2 0-2 0,-3-1-2 15,2-1-1-15,2-1 2 0,-3 0 4 16,-3-5-5-16,3 2 3 0,-4-2 3 0,3 2-6 15,-3-1 7-15,2-1-1 0,-3 1-2 0,4 0 4 16,-5-1-13-16,-1 4-6 0,-1-1-7 0,-1 4-7 16,-2 2-4-16,-2 2-12 0,-6 0-39 0,-2 5-91 15,-4 7-144-15,5-3-264 0,11 0-512 0</inkml:trace>
      </inkml:traceGroup>
      <inkml:traceGroup>
        <inkml:annotationXML>
          <emma:emma xmlns:emma="http://www.w3.org/2003/04/emma" version="1.0">
            <emma:interpretation id="{65C4841B-65E6-453E-814A-2315963EB9D2}" emma:medium="tactile" emma:mode="ink">
              <msink:context xmlns:msink="http://schemas.microsoft.com/ink/2010/main" type="line" rotatedBoundingBox="3680,2903 16226,2587 16268,4278 3722,4595"/>
            </emma:interpretation>
          </emma:emma>
        </inkml:annotationXML>
        <inkml:traceGroup>
          <inkml:annotationXML>
            <emma:emma xmlns:emma="http://www.w3.org/2003/04/emma" version="1.0">
              <emma:interpretation id="{E6F11A53-F65A-41CE-9922-24E49375841B}" emma:medium="tactile" emma:mode="ink">
                <msink:context xmlns:msink="http://schemas.microsoft.com/ink/2010/main" type="inkWord" rotatedBoundingBox="3680,2903 6809,2824 6841,4084 3712,4163"/>
              </emma:interpretation>
              <emma:one-of disjunction-type="recognition" id="oneOf3">
                <emma:interpretation id="interp15" emma:lang="en-IN" emma:confidence="0">
                  <emma:literal>Ice</emma:literal>
                </emma:interpretation>
                <emma:interpretation id="interp16" emma:lang="en-IN" emma:confidence="0">
                  <emma:literal>Ia</emma:literal>
                </emma:interpretation>
                <emma:interpretation id="interp17" emma:lang="en-IN" emma:confidence="0">
                  <emma:literal>Ile</emma:literal>
                </emma:interpretation>
                <emma:interpretation id="interp18" emma:lang="en-IN" emma:confidence="0">
                  <emma:literal>Iu</emma:literal>
                </emma:interpretation>
                <emma:interpretation id="interp19" emma:lang="en-IN" emma:confidence="0">
                  <emma:literal>Io</emma:literal>
                </emma:interpretation>
              </emma:one-of>
            </emma:emma>
          </inkml:annotationXML>
          <inkml:trace contextRef="#ctx0" brushRef="#br0" timeOffset="9143.8522">2015 2046 767 0,'0'0'222'0,"0"0"-24"0,0 0-38 0,0 0-44 0,0 0-18 16,0 0-2-16,0 0 2 0,0 0-6 15,0 0-21-15,0 0-31 0,0 0-50 0,0 0-49 16,-92-60-9-16,98 60 3 0,5 1 24 0,4 2 32 15,4 2 10-15,4 0 9 0,10-2 8 0,2 0 6 16,9-2 8-16,4-1 5 0,6 0 4 16,6 0 6-16,5-4 6 0,3-4 7 0,7-1 6 15,3-2 3-15,2-1 2 0,1 0-5 0,-1 2-11 16,-2 0-11-16,-5-1-12 0,-4 2-10 0,-10 2-7 16,0 1-6-16,-11 1-4 0,-6 2 0 15,-4 0-2-15,-8 0 0 0,-7 2-1 0,-4-1-3 16,-4 2-9-16,-6 0-14 0,-3 0-20 0,-5 0-28 15,-1 0-40-15,0 2-44 0,0 2-41 16,-1 1-54-16,-4 3-57 0,-4-1-88 0,-3 3-107 16,5-1 81-16,-1-3 422 0</inkml:trace>
          <inkml:trace contextRef="#ctx0" brushRef="#br0" timeOffset="9339.7317">3053 2014 0 0,'0'0'0'0,"0"0"114"16,0 0 161-16,0 0-39 0,0 0-50 0,0 0-38 15,0 0-57-15,0 0-46 0,0 0-34 0,0 0-16 16,0 0 6-16,0 0 5 0,0 0 5 0,0 0 1 16,-111 132-4-16,100-98 3 0,2 4 0 15,-1 1 1-15,1 5 2 0,-3 1 1 0,4 1 2 16,0 2 6-16,-3-4 2 0,-1-1 1 0,4 2 2 16,-1-3-9-16,-2 2-16 0,-1-3-49 0,-2 2-108 15,2-3-148-15,-1-10-217 0,7-11 197 0</inkml:trace>
          <inkml:trace contextRef="#ctx0" brushRef="#br0" timeOffset="9598.8362">2013 3175 53 0,'0'0'343'16,"0"0"-109"-16,0 0-41 0,0 0-22 0,0 0 3 15,0 0-8-15,0 0-33 0,0 0-39 0,0 0-50 16,0 0-34-16,0 0-16 0,0 0 8 0,0 0 16 15,0 0 11-15,43-43 15 0,-1 34 6 0,9 1 4 16,4-3 3-16,7 2 3 0,4-1-1 0,2 1-1 16,3 0-5-16,4 1-10 0,2 1-9 15,-2 2-10-15,0 3-10 0,-4-1-4 0,0 1-4 16,-5 2-2-16,-3 0-3 0,-6 0-4 0,-3 0-5 16,-3 0-10-16,-5 3-23 0,-2 1-37 0,-5 1-60 15,-7 2-92-15,1-2-148 0,-6-1-164 16,-9-1-112-16,-5 0 515 0</inkml:trace>
          <inkml:trace contextRef="#ctx0" brushRef="#br0" timeOffset="10207.0496">4055 2454 912 0,'0'0'829'15,"0"0"-683"-15,0 0-100 0,0 0-42 0,0 0-12 16,0 0 0-16,0 0-1 0,0 0-4 0,0 0 2 16,-159-5-2-16,130 21-1 0,-1 5 2 0,-3 3 3 15,-2 1 1-15,0 4 0 0,0 2 4 0,3 0-1 16,1 2 4-16,3 1 2 0,7 1 1 15,1-1 1-15,6-2 1 0,2-2-3 0,8-6 2 16,3-1 0-16,1-5 0 0,5-3 6 0,11-2 10 16,0-2 12-16,6-1 11 0,7-3 8 15,6-4-1-15,7-3-7 0,5 0-9 0,4-2-9 16,4-5-7-16,2-4-4 0,6-1-3 0,0-2-4 16,3 0 2-16,-2-1-3 0,-1-4-3 0,-1 2-1 15,-2-2-4-15,-2-2 1 0,-6 0 2 16,1-2 1-16,-8 0 1 0,-3-2 1 0,-2 1 2 15,-2-1 1-15,-9 1 4 0,-2 0 1 0,-4 2 0 16,-5 0 3-16,-4 4 1 0,-6 1 4 16,-3 4 0-16,-5 1-1 0,0 2 0 0,0 3-4 15,-11 1-6-15,2 3-5 0,-7 0-8 0,0 3-4 16,-6 0-1-16,-3 3 2 0,-6 9 4 0,-2 1 2 16,-4 3 2-16,3 5 1 0,0 1 1 0,1 2 0 15,4 0 1-15,4 1 0 0,3-1-1 16,4-2 0-16,4-1 1 0,5-2 0 0,4-3 2 15,3-2 1-15,2 0 2 0,2-2 5 0,6 0 4 16,2 1 4-16,4-5 1 0,4 1-1 0,3-2-3 16,3 1-2-16,4-4 0 0,4-1-6 0,2-1-1 15,3-2-6-15,2 1-10 0,0-1-7 16,-2 0-15-16,1 0-17 0,0 0-24 0,-2-3-36 16,4-1-63-16,4-2-100 0,0-1-151 0,6-2-191 15,-12 2-160-15,-13 2 748 0</inkml:trace>
        </inkml:traceGroup>
        <inkml:traceGroup>
          <inkml:annotationXML>
            <emma:emma xmlns:emma="http://www.w3.org/2003/04/emma" version="1.0">
              <emma:interpretation id="{392BED22-E9BE-4B7C-863A-8527A54C6C2B}" emma:medium="tactile" emma:mode="ink">
                <msink:context xmlns:msink="http://schemas.microsoft.com/ink/2010/main" type="inkWord" rotatedBoundingBox="7920,2807 10182,2750 10205,3673 7944,3730"/>
              </emma:interpretation>
              <emma:one-of disjunction-type="recognition" id="oneOf4">
                <emma:interpretation id="interp20" emma:lang="en-IN" emma:confidence="0">
                  <emma:literal>The</emma:literal>
                </emma:interpretation>
                <emma:interpretation id="interp21" emma:lang="en-IN" emma:confidence="0">
                  <emma:literal>Tea</emma:literal>
                </emma:interpretation>
                <emma:interpretation id="interp22" emma:lang="en-IN" emma:confidence="0">
                  <emma:literal>Ten</emma:literal>
                </emma:interpretation>
                <emma:interpretation id="interp23" emma:lang="en-IN" emma:confidence="0">
                  <emma:literal>Tee</emma:literal>
                </emma:interpretation>
                <emma:interpretation id="interp24" emma:lang="en-IN" emma:confidence="0">
                  <emma:literal>Too</emma:literal>
                </emma:interpretation>
              </emma:one-of>
            </emma:emma>
          </inkml:annotationXML>
          <inkml:trace contextRef="#ctx0" brushRef="#br0" timeOffset="10533.092">6165 1951 2159 0,'0'0'104'0,"0"0"-47"0,0 0-52 16,0 0-32-16,0 0-14 0,0 0 8 0,0 0 10 15,0 0 24-15,0 0 15 0,0 0 0 0,0 0-1 16,195-49-6-16,-130 40-2 0,8 0 0 16,2 0-5-16,4-1 0 0,-3 1-1 0,1 0-2 15,-8 0-3-15,-3-1-10 0,-5 4-14 0,-5-4-14 16,-5 4-9-16,-8 0-9 0,-4 3-14 15,-5 0-27-15,-5 2-57 0,-9 1-100 0,-4 0-115 16,-8 0-87-16,-1 1-14 0,-7 2 295 0,0 2 179 16,0 1 0-16,-9 0 0 0,-4 2 0 15,2-2 0-15,6-3 0 0</inkml:trace>
          <inkml:trace contextRef="#ctx0" brushRef="#br0" timeOffset="13939.9956">6983 1880 0 0,'0'0'0'0,"0"0"0"16,0 0 0-16,0 0 171 0,0 0 39 0,0 0-46 15,0 0-45-15,0 0-36 0,0 0-22 0,0 0-12 16,0 0-3-16,0 0 4 0,0 0 10 0,-151 121 7 16,139-90 3-16,-1 4 5 0,0 0-11 0,1 1-6 15,-1 1-10-15,0 1-7 0,1-1 2 0,-1 1-4 16,1-1 3-16,-3 0-4 0,2-3-5 16,-2 1 4-16,2-1-7 0,-2-1 7 0,1-4 6 15,2 2-6-15,0-1-7 0,2-4-37 0,4 1-99 16,0-1-136-16,3-3-182 0,2-5-216 0,1-8 214 15</inkml:trace>
          <inkml:trace contextRef="#ctx0" brushRef="#br0" timeOffset="13944.9939">6850 2727 552 0,'0'0'245'0,"0"0"-180"15,0 0-74-15,0 0-22 0,0 0 24 0,0 0 17 16,0 0 11-16,0 0 5 0,168-103-2 0,-139 86 0 16,6-1-4-16,-4-1-3 0,4-1 4 0,-5-1 3 15,-1 1 5-15,1-2 6 0,-5 1 6 0,-4 1 7 16,0-3 1-16,-4 2 7 0,-5 2 2 16,-4 0-2-16,-1 1 6 0,-5 1 0 0,0 2-2 15,0 4 6-15,-2 2-3 0,0 3-2 0,-5 1-12 16,1 4-25-16,-5-1-32 0,-2 2-32 0,0 0-17 15,-6 5-5-15,-1 5 16 0,-4 3 13 16,-5 5 10-16,0 4 6 0,2 1-2 0,-2 2 5 16,0 1-1-16,3 3 4 0,4-2 0 0,5 2-1 15,3-1 3-15,5-1 1 0,6-1 6 0,1-4 4 16,2-3 7-16,11-2 5 0,7-2 0 16,4-3-4-16,7-4-5 0,3-2-3 0,7-3-1 15,3-3 4-15,2 0 4 0,6 0-1 0,4-7 2 16,2-1 0-16,-1-3-1 0,4-1 4 15,-5-3-1-15,2-2 2 0,-2-1 3 0,-4 0 1 16,1-2 1-16,-8-1 6 0,2-1 2 0,-7 1 6 16,-5-4 3-16,-3 2 2 0,-5-4 5 15,-7 1 2-15,-1 1 5 0,-7 1 2 0,-8 2 0 0,-1 0-2 16,-3 5-4-16,-1 2-8 0,-6 3-12 0,-7 1-20 16,-4 5-23-16,-1 2-20 0,-7 2-9 15,-4 2 2-15,-4 5 9 0,-5 5 11 0,-4 3 8 16,-1 3 6-16,-2 2 3 0,6 3 1 0,-1 0 2 15,2 1 0-15,1-1-1 0,5-1 1 0,2 0 1 16,4 0-3-16,6-6 1 0,2 0-2 16,7-2-4-16,5-4-2 0,3-4-5 0,4-2 1 15,0-2 5-15,0 0 10 0,4 0 15 0,1 0 18 16,6 0 12-16,-1-6 7 0,3 2 0 16,4-5-11-16,-2 0-11 0,1 2-7 0,2-2-6 15,-1 2-3-15,-2 1-1 0,-2 1-4 0,3-1-4 16,2 3-3-16,-1 2-5 0,1 1-1 0,3 0-2 15,1 0 1-15,-1 4 2 0,4 4 2 16,4-2 0-16,-1 0 4 0,4 1-1 0,-1-1 1 16,4 0 1-16,-5 1 0 0,5-4 0 0,-2 2 0 15,3 0-1-15,-5-2-1 0,3 1 0 16,-5 1-2-16,0-1 2 0,-2-1-2 0,-3 0 1 16,2 2-2-16,-8-2-5 0,2 1-9 0,-4 0-24 15,-1 1-51-15,1-1-80 0,0 1-163 0,-1-1-245 16,-4-1-202-16,-6-1 671 0</inkml:trace>
        </inkml:traceGroup>
        <inkml:traceGroup>
          <inkml:annotationXML>
            <emma:emma xmlns:emma="http://www.w3.org/2003/04/emma" version="1.0">
              <emma:interpretation id="{0C982F16-32F9-440A-8616-7EFC4F39B4F4}" emma:medium="tactile" emma:mode="ink">
                <msink:context xmlns:msink="http://schemas.microsoft.com/ink/2010/main" type="inkWord" rotatedBoundingBox="11257,2810 16228,2684 16268,4278 11298,4404"/>
              </emma:interpretation>
              <emma:one-of disjunction-type="recognition" id="oneOf5">
                <emma:interpretation id="interp25" emma:lang="en-IN" emma:confidence="0">
                  <emma:literal>company</emma:literal>
                </emma:interpretation>
                <emma:interpretation id="interp26" emma:lang="en-IN" emma:confidence="0">
                  <emma:literal>camp any</emma:literal>
                </emma:interpretation>
                <emma:interpretation id="interp27" emma:lang="en-IN" emma:confidence="0">
                  <emma:literal>Company</emma:literal>
                </emma:interpretation>
                <emma:interpretation id="interp28" emma:lang="en-IN" emma:confidence="0">
                  <emma:literal>comp any</emma:literal>
                </emma:interpretation>
                <emma:interpretation id="interp29" emma:lang="en-IN" emma:confidence="0">
                  <emma:literal>Camp any</emma:literal>
                </emma:interpretation>
              </emma:one-of>
            </emma:emma>
          </inkml:annotationXML>
          <inkml:trace contextRef="#ctx0" brushRef="#br0" timeOffset="13960.9827">10115 2073 316 0,'0'0'693'16,"0"0"-554"-16,0 0-39 0,0 0-14 15,0 0 4-15,0 0 3 0,0 0-18 0,0 0-22 16,0 0-26-16,-154-141-19 0,135 140-12 0,-5 1-11 15,0 0-2-15,-3 4 0 0,-1 7 5 0,-3 3 2 16,-4 4 4-16,5 5 5 0,-5 2-1 16,4 4 6-16,-3 1 1 0,6 5 3 0,3 0-3 15,-1 0-2-15,9 2-1 0,2-2-1 0,4 0 5 16,3-3-3-16,8-3-1 0,0-6 5 16,8 0 4-16,6-4 15 0,0 0 10 0,8-5 5 15,3-1 3-15,5-2-5 0,1-1-3 0,6-3-5 16,5-4-4-16,3 0-7 0,0-3-6 0,-1 0-5 15,3 0 1-15,-3-6-4 0,3-1-1 0,-4-5 2 16,0-1-7-16,1-1 7 0,-4-5 3 16,-2 0 0-16,-5-1 6 0,2-2-3 0,-4-1 1 15,1-2 1-15,-5-1-2 0,-4 2 0 0,0-1 1 16,-9 4-3-16,1 2-3 0,-4 3 1 0,-3 4-2 16,-4 4 1-16,-4 2-4 0,0 5-10 0,0 1-11 15,0 0-22-15,-1 0-29 0,-2 0-40 16,-5 4 15-16,3 3 15 0,-6 6 28 0,-3 2 48 15,0 1-4-15,-1 3-1 0,3 2 7 0,1 1-6 16,2-1 2-16,6 1 2 0,2-1 0 16,1-3 5-16,2-2 2 0,8-2 3 0,0-2 0 15,4-1-3-15,1-2-4 0,-1-1-3 0,1 0-3 16,0-5 0-16,-2-2 0 0,1 1 0 0,-2-2 6 16,-2 0 11-16,-4 0 17 0,2-5 12 15,-5-4 4-15,3 1-3 0,-3-1-11 0,1-2-9 16,-3-1-8-16,5 1-2 0,-2-4-3 0,-3 1-3 15,3-3 0-15,3-3-3 0,-3 3 0 0,4-1-2 16,-3-1 0-16,5 3 0 0,-1 1-2 16,-2 2 0-16,3 2-2 0,0 1-3 0,-4 2-4 15,5 2-5-15,-1 2-5 0,-4 0-12 0,5 3-9 16,0 1-11-16,1 0-10 0,0 1 2 0,-3 5 3 16,3 4 9-16,0-1 11 0,2 3 7 0,-2 2 6 15,0 1 4-15,1 3 3 0,-1 1 5 0,1 3 3 16,-3 0 2-16,-2 1 4 0,3-1 1 15,1-1 2-15,-3-2-1 0,-3-1-1 0,2 1 0 16,-4-5-2-16,-1-4 1 0,2-1-3 0,-2-1 4 16,-1-4 2-16,0-2 9 0,3-2 23 15,-4 0 41-15,2 0 41 0,0-1-2 0,5-6-15 16,-2-2-42-16,5-3-42 0,3 0-4 0,-1-5-5 16,0 2-1-16,2-2 1 0,0-2-2 15,2 0-3-15,1-1-2 0,-3 1-4 0,5 0-2 16,-2 4 1-16,-3 3-3 0,3 0-1 0,-2 5-2 15,-4 1-6-15,-3 0-2 0,3 5-9 0,-1 1-13 16,1 0-11-16,-1 4-3 0,-5 5 2 0,5 1 11 16,-1 5 13-16,-2 0 8 0,0 2 9 15,-6 3 3-15,6-1 5 0,-5-1 0 0,-2 0 2 16,3 0 2-16,-1-3-4 0,-3 0 4 0,1-3-2 16,-1-2 0-16,0-3 4 0,0-2-1 0,2-1 13 15,-2-4 33-15,1 0 52 0,0 0 65 0,1 0 47 16,4-9-44-16,-1 0-50 0,3-3-63 15,0-7-57-15,4 3 14 0,0-3 2 0,0 2-1 16,1-2-3-16,2 1 1 0,-2-2-1 0,-1 3 1 16,0 0-1-16,1 4-2 0,-3 0-3 0,-2 4-1 15,2 3-5-15,-2 3-1 0,-3 2-7 16,-2 1-4-16,4 0-1 0,-3 0-2 0,1 6 4 16,2 3 2-16,-1 2 2 0,2 2 3 0,0 2 4 15,-1 1 2-15,5 2 2 0,-1 2 2 16,2-2 1-16,2-1 2 0,0 1 3 0,5-3-1 15,-1 0 2-15,5 1-7 0,0-7-4 0,0 0-9 16,0-3-21-16,0 0-26 0,2-6-28 16,-1 0-34-16,-1 0-22 0,1-7-16 0,-4-4-7 15,2 0 6-15,2-6 23 0,1 1 33 0,-2-2 37 16,0-3 35-16,-4 0 22 0,4-3 15 0,-5-2 11 16,1 0 4-16,-4-3 11 0,0 2 7 15,-2-4 7-15,-2 1 9 0,-1-1-2 0,-1-2-2 0,0-1-2 16,-5-1-5-16,3 1 9 0,-4 1 12 15,-3 2 16-15,-1 0 19 0,0 4 15 0,0 0 3 16,0 5-4-16,-1-1-11 0,-2 6-16 0,1 6-10 16,-1 2-12-16,3 3-9 0,-3 4-12 0,3 1-22 15,-1 1-24-15,1 0-35 0,0 0-61 16,0 6 8-16,-1 6 12 0,-2 5 29 0,0 8 56 16,-2 8-1-16,4 2 1 0,-2 7-1 0,0 3-1 15,1 5 0-15,0 5 0 0,0 1 1 0,0 5 1 16,2 2 1-16,0 3 1 0,0-1 1 15,0 2 2-15,0 0 2 0,4-2-1 0,3 2-3 16,0 1-3-16,1-1-9 0,-3 1-45 0,2 2-264 16,-6-1-254-16,-1-15-212 0,0-17 344 0</inkml:trace>
          <inkml:trace contextRef="#ctx0" brushRef="#br0" timeOffset="13963.9804">12088 2352 2230 0,'0'0'135'16,"0"0"-66"-16,0 0-68 0,0 0-40 0,0 0-26 15,0 0-7-15,0 0 11 0,0 0 3 0,151-84-2 16,-112 92-14-16,1 2-12 0,-1 5-6 15,-3 0 7-15,-6 1 12 0,-2 1 18 0,-3-2 16 16,-4 0 5-16,-8-2 1 0,-6-1-9 0,-3 0-4 16,-4 0 8-16,-4 0 23 0,-7-3 30 0,-8-1 25 15,-5 1 8-15,-7-1-4 0,-5-2-8 16,-6 0-6-16,0-2-3 0,-4-2-2 0,6 0-8 16,1 1-8-16,8-3-16 0,0 0-36 0,8 0-88 15,3 0-195-15,7-3-302 0,9 1 104 0</inkml:trace>
          <inkml:trace contextRef="#ctx0" brushRef="#br0" timeOffset="14552.8482">12932 2122 2155 0,'0'0'166'0,"0"0"-95"16,0 0-46-16,0 0-16 0,0 0-15 0,0 0-19 15,0 0-30-15,0 0-24 0,0 0 10 16,0 0 15-16,0 0 27 0,0 0 25 0,0 0 1 16,0 0 0-16,-150 54-2 0,121-41-2 0,1-1 0 15,-1-2 0-15,4 3 3 0,1-5 2 16,5 1 1-16,0 0 2 0,8-3-2 0,3 0 0 16,3-1-3-16,1-2-1 0,4 0 1 0,0-2 2 15,1 1 6-15,7-2 7 0,-2 0 4 0,6 0 8 16,3 0 1-16,5-3-3 0,-1-6-7 15,5 2-4-15,-2-2-3 0,0-1-1 0,1 0-1 16,-3 1-1-16,-3 0 0 0,-1 0-3 0,2 0 2 16,-2 3-4-16,-3 0-3 0,-1 1 0 0,-2 2-5 15,-1 0 0-15,-1 2-3 0,-2 1-5 0,-1 0-3 16,2 0-5-16,-5 0-3 0,2 1-2 16,2 2 0-16,-4 1 2 0,1 1 2 0,2 1 3 15,-2 0 5-15,0 0 5 0,1 0 6 0,1 0 4 16,-1 1 1-16,4 0 3 0,-2-1 0 0,4 1 0 15,1-1 3-15,-2 0-2 0,6 0-1 0,-1 0-5 16,-1-1-7-16,0-2-6 0,1-3-5 16,-1 0-1-16,1 0 4 0,-1 0 5 0,0-2 6 15,2-4 8-15,-1-2 5 0,-1-2 1 0,2-1 1 16,-2 0 0-16,1-1 2 0,-1-2 1 16,0 0-1-16,1 1 2 0,-1 0-2 0,-1 1 0 15,-1 0 1-15,-3 0-3 0,0 2 2 0,0 2-4 16,-3 2-5-16,2 2 0 0,-4 1-6 15,1-1-3-15,-1 4-8 0,1 0-9 0,-2 0-9 16,1 5-3-16,1 0 5 0,3 2 7 0,-3 2 8 16,2 2 8-16,-2 3 2 0,0-1 0 0,-1 1 2 15,2 1 0-15,-2-1 2 0,0 1 1 0,0-3 1 16,1 0 4-16,0-2-1 0,0-3 5 16,1-1 5-16,-2 0 7 0,-2-6 15 0,2 2 24 15,-2-2 31-15,2 0 29 0,-2 0 23 0,0-2-9 16,2-4-32-16,1-4-38 0,3-3-39 0,-3 0-15 15,4-3-3-15,-4 1 0 0,4-2 0 0,-3 3-2 16,-1-2-1-16,4 1-1 0,-2 3-3 16,2 0-2-16,1 1-2 0,-4 3-4 0,5 0-3 15,-3 4-4-15,-1-1-2 0,0 4-3 0,-1 1-9 16,-2 0-6-16,-1 0-6 0,4 0-3 0,-1 6 5 16,0 3 8-16,2 1 7 0,0 3 9 15,0 1 5-15,-1 1 3 0,2 1 3 0,-2-1 2 16,2 1 2-16,1-2 2 0,1-1-1 0,-1 0-4 15,3-3-5-15,1-3-17 0,-1-3-23 16,3-2-16-16,1-2-22 0,3 0-26 0,1-2-35 16,-1-5-35-16,0-3-19 0,1-2 10 0,-3-2 49 15,1-2 54-15,-5-1 52 0,-2 0 33 0,1-3 16 16,-3 1 14-16,-1-1 11 0,-1-2 11 16,-2 1 11-16,-2-2 9 0,1 3 6 0,-3-1 13 15,-1 1 10-15,0 2 18 0,0 4 13 0,0 2 1 16,0 2-4-16,-1 4-16 0,0 1-19 0,-2 3-27 15,3 2-36-15,0 0-37 0,0 0-44 0,0 0-41 16,0 3 19-16,0 5 18 0,5 1 39 0,2 3 47 16,3-1 2-16,3 3 6 0,2 1 3 15,5-2-3-15,1-1-4 0,2-1 0 0,5-1-4 16,-4-3-2-16,6-1-2 0,-2 0-2 0,3-6-3 16,-2 0 1-16,1 0 4 0,-3 0-3 15,-1-6 0-15,0-3 0 0,-1 0-1 0,-3-3 3 16,-3-1 0-16,-1 0-2 0,-2-1-2 0,-1 1 0 15,-3-3-2-15,0 1 1 0,-1 0-4 0,-3 0-2 16,2 1 0-16,-5 1-3 0,2 1 0 16,-3-1-1-16,-2 1-1 0,0 4 2 0,-2 2-3 15,0 1 3-15,0 4-3 0,0 1-10 0,0 0-12 16,0 0-24-16,-3 1-38 0,-1 8 17 16,-3 7 16-16,-2 5 26 0,-3 7 42 0,-3 8-5 15,-4 3-6-15,2 7 0 0,-3 2-3 0,1 7-1 16,-4 3 4-16,-1 3-3 0,1 4-1 0,-2-1-3 15,-1 1 4-15,2-1-3 0,0 0 3 16,4 0 1-16,-2-2-4 0,1 0 4 0,2 0-3 16,-2-2 1-16,2 1-5 0,-1-2-12 0,1 1-25 15,-2-3-79-15,1-2-113 0,-1 0-157 0,0-3-249 16,5-14-317-16,5-14 706 0</inkml:trace>
        </inkml:traceGroup>
      </inkml:traceGroup>
    </inkml:traceGroup>
    <inkml:traceGroup>
      <inkml:annotationXML>
        <emma:emma xmlns:emma="http://www.w3.org/2003/04/emma" version="1.0">
          <emma:interpretation id="{E1AD1E36-8F52-46FB-9C39-25153A217959}" emma:medium="tactile" emma:mode="ink">
            <msink:context xmlns:msink="http://schemas.microsoft.com/ink/2010/main" type="paragraph" rotatedBoundingBox="1118,5341 11938,4707 12055,6698 1235,73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B9E24BE-2404-431A-A27F-FAD2DE590948}" emma:medium="tactile" emma:mode="ink">
              <msink:context xmlns:msink="http://schemas.microsoft.com/ink/2010/main" type="inkBullet" rotatedBoundingBox="1132,5577 3188,5457 3228,6137 1172,6257"/>
            </emma:interpretation>
            <emma:one-of disjunction-type="recognition" id="oneOf6">
              <emma:interpretation id="interp30" emma:lang="en-IN" emma:confidence="0">
                <emma:literal>m</emma:literal>
              </emma:interpretation>
              <emma:interpretation id="interp31" emma:lang="en-IN" emma:confidence="0">
                <emma:literal>W</emma:literal>
              </emma:interpretation>
              <emma:interpretation id="interp32" emma:lang="en-IN" emma:confidence="0">
                <emma:literal>u</emma:literal>
              </emma:interpretation>
              <emma:interpretation id="interp33" emma:lang="en-IN" emma:confidence="0">
                <emma:literal>M</emma:literal>
              </emma:interpretation>
              <emma:interpretation id="interp34" emma:lang="en-IN" emma:confidence="0">
                <emma:literal>w</emma:literal>
              </emma:interpretation>
            </emma:one-of>
          </emma:emma>
        </inkml:annotationXML>
        <inkml:trace contextRef="#ctx0" brushRef="#br0" timeOffset="15569.506">-606 4939 2456 0,'0'0'44'0,"0"0"-83"0,0 0-22 15,0 0-3-15,0 0 35 0,0 0 25 0,160-21 5 16,-106 20 2-16,12-2 3 0,4 0 0 0,6-5-1 16,6 3 1-16,4-3 2 0,-2 0 0 0,5-2 5 15,-5 1-2-15,5-1-3 0,-6 2 1 16,1-1-5-16,-6 2-1 0,-7 0-2 0,-2 1 0 16,-5 0-1-16,-4 1 0 0,-7-1 0 0,-9 2 0 15,-4 1 0-15,-6-2-2 0,-6 0-2 16,-4 3 0-16,-5-3 0 0,-6 2 0 0,1 0 2 15,-6-1 0-15,-4 0-2 0,-2 0 1 0,0-1-4 16,-2-3-7-16,0 1-6 0,-2-4-12 16,-2 0-8-16,-5-1-7 0,-2-1-4 0,2-2-2 15,-9 0 9-15,2 0 11 0,-1 0 10 0,-5-1 10 16,4 3 1-16,-4-2 3 0,-1 3 4 0,5 0 7 16,-4 1 11-16,5 2 7 0,1 2 13 0,1 0-1 15,1 4 3-15,2-2-1 0,3 1-3 16,-2 1 5-16,9 0 0 0,-2 0 3 0,4 2-5 15,0 1-15-15,0 0-21 0,0 0-34 0,4 0-4 16,0 1 3-16,6 5 14 0,4 3 29 0,6 0 10 16,1 3 7-16,10 1 3 0,0 2 1 0,4 0-2 15,1 0 0-15,8-2-1 0,-1 2-3 16,0-2-2-16,4 2-4 0,-5 0-4 0,-2 0-4 16,-1 1 0-16,-6-1-3 0,-2 1-2 0,-7-1-2 15,-5-3-3-15,-7 3-1 0,-5 1-2 0,-5-1 1 16,-2 3 5-16,-6-1 5 0,-6 4 6 15,-4 2 4-15,-10 2 1 0,-1-1 1 0,-1 2-3 16,0-3-4-16,0 1-2 0,2-3-2 0,2-1 0 16,0-4 1-16,8 0-2 0,0-3-3 15,2 1-15-15,5-2-34 0,0 0-70 0,6-3-92 16,3 0-108-16,0-3-122 0,4 0-99 0,9-3-53 16,9-2 310-16,-7-1 281 0,-2 0 0 0</inkml:trace>
      </inkml:traceGroup>
      <inkml:traceGroup>
        <inkml:annotationXML>
          <emma:emma xmlns:emma="http://www.w3.org/2003/04/emma" version="1.0">
            <emma:interpretation id="{B8FE0510-D90A-43A1-BA51-C1399299BE34}" emma:medium="tactile" emma:mode="ink">
              <msink:context xmlns:msink="http://schemas.microsoft.com/ink/2010/main" type="line" rotatedBoundingBox="4116,5165 11938,4707 12055,6698 4233,7156"/>
            </emma:interpretation>
          </emma:emma>
        </inkml:annotationXML>
        <inkml:traceGroup>
          <inkml:annotationXML>
            <emma:emma xmlns:emma="http://www.w3.org/2003/04/emma" version="1.0">
              <emma:interpretation id="{2863D6F9-9A12-4B0C-91A4-755A52A46A8F}" emma:medium="tactile" emma:mode="ink">
                <msink:context xmlns:msink="http://schemas.microsoft.com/ink/2010/main" type="inkWord" rotatedBoundingBox="4121,5243 7542,5043 7601,6065 4181,6265"/>
              </emma:interpretation>
              <emma:one-of disjunction-type="recognition" id="oneOf7">
                <emma:interpretation id="interp35" emma:lang="en-IN" emma:confidence="0">
                  <emma:literal>South</emma:literal>
                </emma:interpretation>
                <emma:interpretation id="interp36" emma:lang="en-IN" emma:confidence="0">
                  <emma:literal>south</emma:literal>
                </emma:interpretation>
                <emma:interpretation id="interp37" emma:lang="en-IN" emma:confidence="0">
                  <emma:literal>Mouth</emma:literal>
                </emma:interpretation>
                <emma:interpretation id="interp38" emma:lang="en-IN" emma:confidence="0">
                  <emma:literal>Youth</emma:literal>
                </emma:interpretation>
                <emma:interpretation id="interp39" emma:lang="en-IN" emma:confidence="0">
                  <emma:literal>youth</emma:literal>
                </emma:interpretation>
              </emma:one-of>
            </emma:emma>
          </inkml:annotationXML>
          <inkml:trace contextRef="#ctx0" brushRef="#br0" timeOffset="17430.0877">3396 4399 0 0,'0'0'141'0,"0"0"93"0,0 0-17 16,0 0 1-16,0 0 13 0,0 0 10 15,105-153-33-15,-110 141-54 0,-10 2-56 0,-5 1-53 16,-8 3-34-16,-2 1-11 0,-7 4 2 0,-6 1 7 16,-3 0 5-16,-1 5 6 0,-4 2 9 0,0 1 4 15,-1 3 5-15,4 1-2 0,-1 5-6 16,2 3-7-16,6 4-8 0,2-3-8 0,4 4-6 16,4 0-3-16,8 2-8 0,6 1-2 0,4 2-2 15,7 1 0-15,6 3 6 0,0 0 6 16,14 2 5-16,3 2 7 0,7 0 3 0,3 0 2 15,3 2-2-15,4-2-2 0,-1 1-1 0,3 0-5 16,-4 2 2-16,0-3-1 0,-4-1 0 0,-4-1 2 16,-6-3-5-16,-5-2 0 0,-5-2-2 0,-6-3 1 15,-2-3-1-15,-10-1 3 0,-4-6 9 0,-7 0 9 16,-3-4 16-16,-5-2 7 0,-2-4 2 16,-7-1 2-16,2-5-5 0,-1 0-3 0,-5-5-4 15,-1-4-1-15,2-3-9 0,0-2-3 0,1-1-6 16,3 3-8-16,2-2 0 0,4 0-1 0,3 4-3 15,2-1-1-15,2 4-1 0,7 0-2 16,1 2 0-16,4 1 1 0,2 0-5 0,8 3-5 16,0 1-12-16,2 0-20 0,0 0-20 0,2 0 6 15,2 3 9-15,6 5 16 0,5-1 23 16,4 0-5-16,4 1-2 0,9-4 8 0,0 1-5 16,11-4 5-16,4-1 1 0,4 0-3 0,4 0 6 15,2-3 0-15,5-4 0 0,1-4 2 0,3 0-1 16,1-5 1-16,1 0-2 0,2-2-2 15,1 0 4-15,-1-4-2 0,-3 1 3 0,2 0 4 16,-3-1-6-16,0 1 0 0,-4-2 0 0,-2 3-4 16,-6 0 6-16,-5 2 0 0,-3 3-3 15,-7 3 5-15,-6 4-5 0,-3 2 1 0,-9 3 1 16,-2 3-3-16,-7 0-7 0,-4 1-4 0,-5 7-6 16,-1 2 0-16,-2 5 7 0,-4 3 9 0,-5 3 11 15,-7 4 4-15,-2 3 4 0,-3 0 0 0,1 0-2 16,-2-1-1-16,4-3-5 0,3-5-1 0,3-3-2 15,2-1-2-15,8-4 1 0,2-1 2 16,0-3 4-16,2-1 5 0,9-1 7 0,3-2 2 16,3-2-1-16,6-1-4 0,4 0-3 0,3-6-4 15,4-3-1-15,-1-2-1 0,1-3-6 0,-3 2 0 16,-4-4-4-16,-3 2-2 0,-4 0 5 16,-5-3 2-16,-2 2 1 0,-5-1 2 0,-1-1 0 15,-5 0-2-15,-2 2 0 0,0-2-2 0,-4 2-5 16,-6-1-3-16,-1 4-7 0,-2-1-7 15,-4 3-3-15,-3 1-2 0,-1 3-2 0,-5 3 2 16,0 2 4-16,-7 1 4 0,1 0 4 0,-1 1 5 16,1 4 2-16,2-1 1 0,3 1 1 0,3-1 1 15,7-2 0-15,2 0 2 0,8-2-1 16,5 0 0-16,2 0-5 0,0 0-11 0,2 0-10 16,9 0 0-16,2-4 4 0,7 0 8 0,7-4 11 15,7-1 1-15,3 2-4 0,4-1 2 0,1 2-3 16,1 1-2-16,-1 0 4 0,0 4-1 0,-5-1 0 15,1 2 0-15,-4 0-2 0,-3 5-4 16,-3 3-2-16,-3 1-2 0,-3 2-2 0,-4 2 0 16,-3 2-1-16,-3 0-2 0,-2 1 2 0,-6 4 2 15,0-2 4-15,-1 2 5 0,-3-2 2 0,0 1 2 16,0-1 5-16,0-3-1 0,0-2 3 16,0-3 1-16,0-2 0 0,3-2 3 0,-1-3 5 15,4-2 8-15,-1-1 12 0,2 0 6 0,2 0-1 16,3-6-5-16,6-3-15 0,-1 0-8 0,6-4-8 15,0-2-3-15,1 0 0 0,1-1-3 16,-3 0 1-16,-5-1 2 0,-2 2 1 0,-3 1 3 16,-2 2 3-16,-4 2 1 0,0 1 1 0,-4 3 2 15,-2 2 2-15,0 2 1 0,0 2-3 16,0 0-8-16,0 0-12 0,-2 0-9 0,-1 3 1 16,-2 5 5-16,-2 2 9 0,0 6 9 0,-4 1 2 15,3 1 0-15,0 2-3 0,3-1 2 0,0-2 3 16,3 3 1-16,2-3 0 0,0-4 1 0,7 0-2 15,1-2 1-15,4-4 3 0,3-2-3 0,2-3 0 16,2-2-5-16,1 0-3 0,2-2-5 16,3-6-5-16,-2-5-10 0,1-4-21 0,0 0-9 15,-4-4-12-15,2-3-6 0,-2-1 2 0,-1-4 1 16,-1 0 10-16,-2-4 20 0,2 2 19 0,-3-1 14 16,2-1 7-16,-4-1 1 0,2-1-3 15,-1-2 1-15,0 1-3 0,2-2 0 0,-1 3 2 16,-1 0 0-16,0 3 1 0,-2 3 2 0,-1 5 8 15,-3 5 9-15,-1 5 10 0,-2 2 15 16,-3 5 4-16,-1 2-2 0,-1 4-12 0,0 1-25 16,0 0-34-16,0 0-29 0,-3 7 2 0,-1 5 12 15,-2 6 26-15,-1 5 24 0,-1 3 1 0,-4 7-4 16,0 0-2-16,2 5-5 0,-2-1-2 0,0 1 2 16,3 1-4-16,-1-2 4 0,4-4 0 15,0 1-1-15,2-5 4 0,2-2-4 0,2-2 0 16,0-4 3-16,0 0-1 0,0-3 1 0,4-4-3 15,2-3-5-15,0-4-22 0,3-5-25 0,2-2-28 16,2 0-45-16,3-3-55 0,2-9-34 0,6-5-20 16,-3-3 2-16,5-3 33 0,-1-4 18 15,2-3 18-15,0-1 32 0,0-4 29 0,-2 0 42 16,-2-3 33-16,1 1 16 0,-2-4 12 16,-2 3 3-16,2 0 8 0,-5 0 7 0,1 1 12 0,1 3 20 15,-5 1 14-15,-1 4 21 0,0 2 11 16,-5 4 11-16,-1 5 21 0,-3 4 21 0,-3 6 21 15,-1 2 10-15,0 5-34 0,0 1-61 0,0 0-88 16,-4 3-46-16,0 7-9 0,-6 5 15 16,-2 4 43-16,-2 5 7 0,-1 5 4 0,1 2 0 15,-5 3 1-15,0 3-1 0,3 4 3 0,-3 1-2 16,-1 1 1-16,-1 0 0 0,-1 2 1 0,1 0-1 16,-1-2 0-16,2-1-4 0,-3-3-2 15,7-4-2-15,0-3-4 0,6-7 6 0,-1-7 0 16,7-6 1-16,1-3 5 0,2-6 12 0,1-1 24 15,0-2 31-15,0 0 28 0,1-4-9 0,4-6-31 16,4-4-40-16,3-6-39 0,4-3-6 16,1-4 1-16,5 2 4 0,-2 0 2 0,2 1 0 15,0 0-1-15,-2 3 0 0,0 3 0 0,-1 3-4 16,0 4-3-16,-5 4-2 0,0 2 0 0,-3 4 0 16,-2 1-4-16,2 0 3 0,-2 4 1 0,-1 2 3 15,2 6 8-15,-2-1 2 0,0 2 2 16,1 3 2-16,-5 0-3 0,3 2 2 0,-2-2 0 15,2 2 1-15,-2-3 1 0,6-1 3 0,-3-2-4 16,1-2 6-16,2-1 2 0,2-3-2 0,1-2 6 16,1-1-7-16,2-1-8 0,2-2-16 15,-2 0-31-15,1-6-50 0,-1-3-83 0,-2-2-140 16,-3-3-174-16,-4 1-275 0,-3 6 275 0</inkml:trace>
        </inkml:traceGroup>
        <inkml:traceGroup>
          <inkml:annotationXML>
            <emma:emma xmlns:emma="http://www.w3.org/2003/04/emma" version="1.0">
              <emma:interpretation id="{2D03EC05-70BA-4CB5-8F58-03F05F2BA328}" emma:medium="tactile" emma:mode="ink">
                <msink:context xmlns:msink="http://schemas.microsoft.com/ink/2010/main" type="inkWord" rotatedBoundingBox="6475,5027 11938,4707 12055,6698 6592,7018"/>
              </emma:interpretation>
              <emma:one-of disjunction-type="recognition" id="oneOf8">
                <emma:interpretation id="interp40" emma:lang="en-IN" emma:confidence="0">
                  <emma:literal>Alice</emma:literal>
                </emma:interpretation>
                <emma:interpretation id="interp41" emma:lang="en-IN" emma:confidence="0">
                  <emma:literal>Afire</emma:literal>
                </emma:interpretation>
                <emma:interpretation id="interp42" emma:lang="en-IN" emma:confidence="0">
                  <emma:literal>Apices</emma:literal>
                </emma:interpretation>
                <emma:interpretation id="interp43" emma:lang="en-IN" emma:confidence="0">
                  <emma:literal>Apiece</emma:literal>
                </emma:interpretation>
                <emma:interpretation id="interp44" emma:lang="en-IN" emma:confidence="0">
                  <emma:literal>afire</emma:literal>
                </emma:interpretation>
              </emma:one-of>
            </emma:emma>
          </inkml:annotationXML>
          <inkml:trace contextRef="#ctx0" brushRef="#br0" timeOffset="18091.5426">4752 4645 1863 0,'0'0'234'0,"0"0"-123"0,0 0-67 16,0 0-39-16,0 0-16 0,0 0-9 0,0 0 1 15,0 0 13-15,168-53 5 0,-99 44 1 0,6-2-2 16,8 1 2-16,9-1 0 0,4 1 0 15,6-3 3-15,3 1 1 0,2 0 0 0,4-2 3 16,-1 2-1-16,-3 0-1 0,-1 2 1 0,0-4-5 16,-1 2 2-16,-5-3 0 0,-2 0-2 15,-2 0 2-15,-5 0-1 0,-3-2 0 0,-7 0-1 16,-4 0 2-16,-8 2-4 0,-5 0 0 0,-3-1-1 16,-7 4-2-16,-9 0 5 0,-4 2 0 0,-5 3 0 15,-9 2 0-15,-7 2-2 0,-3 2-1 16,-7 1-4-16,-4 0-2 0,-2 0-11 0,-2 0-12 15,-2 4-11-15,0 3-7 0,0 2 12 0,-5 5 13 16,-2 5 17-16,-3 3 12 0,-8 6 6 0,-1 3-1 16,-3 3-1-16,-3 5 1 0,-1 3-4 15,-5 2 2-15,3 2 0 0,-3 1-1 0,3 0 2 16,-2-3 4-16,3-1 3 0,4-6 6 0,1-4 5 16,-1-7-5-16,7-5-5 0,0-7-5 0,5-4-6 15,0-4 6-15,6-1 13 0,0-5 23 0,3 0 15 16,2-2 3-16,-1-7-9 0,1-6-28 15,0-4-14-15,1-5-10 0,6-4-8 0,1-5 2 16,5-2-3-16,2-5 3 0,5 0 1 0,-4-2 3 16,3-3-2-16,1 2-2 0,0-2 1 0,2-2-6 15,2 2 5-15,3-4-3 0,0-1-4 16,-1 0-1-16,7 0-7 0,-1 1 3 0,1 1-1 16,1 3 4-16,2 5 2 0,-4 4 0 0,2 6 3 15,-5 6-4-15,-2 8 4 0,-2 4 0 16,-4 6 0-16,-3 2 3 0,-3 4-2 0,0 0-1 15,-2 8 0-15,-1 4-3 0,0 5-1 0,2 4-1 16,-4 4-1-16,-1 6 5 0,-3 6 1 0,1 6 5 16,-2 3 3-16,-3 4 0 0,-2 4 3 15,0 1 1-15,0 2 0 0,-7-3 2 0,2 0-5 16,1-2-2-16,-5-1 0 0,5 0-2 0,-1-1-1 16,0-4-9-16,3-2-38 0,-3-5-72 15,1-3-101-15,1-5-109 0,-1-3-138 0,-2-10-168 16,3-6 64-16</inkml:trace>
          <inkml:trace contextRef="#ctx0" brushRef="#br0" timeOffset="19172.9865">6811 4705 1067 0,'0'0'824'16,"0"0"-651"-16,0 0-123 0,0 0-61 15,0 0-21-15,0 0-5 0,0 0 3 0,0 0 7 16,171-153 5-16,-110 132-2 0,4 0 0 0,5-2 1 16,2-1 2-16,2 0 6 0,3-1 4 15,-1-2 3-15,-1 0 4 0,-2-3 1 0,0 1 1 16,-1-5 1-16,-5 1 0 0,0 1 2 0,-1 0 1 16,-3 1 0-16,-7 1 1 0,1 2-1 0,-8 1 2 15,-2 1 3-15,-7 4-2 0,-9 1 4 0,-1 2 3 16,-8 2 5-16,-1 6 6 0,-7 1 6 15,-6 2 7-15,-1 2 4 0,-6 4 0 0,-1 2-6 16,0 0-15-16,0 0-21 0,-1 0-25 0,-3 2-29 16,-4 4 4-16,0 3 8 0,-7 7 19 0,-2 7 26 15,-6 9 1-15,-2 7 1 0,-4 8 0 0,1 5-1 16,-3 8 2-16,-3 8 11 0,0 7 9 16,-2 2 4-16,-2 5 1 0,-1-1-12 0,0 4-7 15,-1 1-6-15,0 0-1 0,0 2 0 0,-2-2 1 16,-1 1 2-16,-2 0 8 0,2-1 7 0,-7-7 10 15,1-1 7-15,-1-5-1 0,-1-4-5 16,4-8-9-16,2-9-7 0,7-4-5 0,3-8-4 16,10-5-1-16,3-7 0 0,6-5-4 0,9-9-1 15,-1-3-5-15,8-6-1 0,0-5-9 16,6 0 1-16,6-5 1 0,7-7-1 0,5-5 5 16,5-8-8-16,10-6-3 0,1-3-5 0,2-7 1 15,-1 0 5-15,2-5 3 0,-4-3 4 16,-4 0 6-16,1-3 0 0,-5 1 0 0,4-1-4 15,-7-1-8-15,0 0-4 0,-2-1-2 0,-1-1 6 16,-5 1 0-16,-1 2 6 0,-4 1 3 0,-3 2-4 16,-3 2 8-16,-5 4 0 0,-4 4 3 0,0 7 4 15,-1 3-2-15,-11 6 0 0,-1 4 5 16,-6 1 5-16,-3 6 7 0,-3 2 6 0,-1 2-4 16,0 5-4-16,-3 1-9 0,1 2-5 0,-3 0-4 15,1 4-7-15,3 2 6 0,0 1 0 0,0 2 1 16,2-1 3-16,5-1-6 0,1 0-3 0,5-2 2 15,8-3-3-15,4 0-3 0,2 0-9 16,0-2-5-16,8 0 6 0,6 0 11 0,5-2 13 16,3-4 7-16,9-4-2 0,4-3-4 0,4-2 0 15,5-1 0-15,3-4 3 0,4-1-3 0,3 0 0 16,-2-1-2-16,3 0-6 0,-1-1 6 16,-3 0-3-16,-1 2 2 0,0-1 3 0,-4 1-2 15,-1 2 1-15,-3 1 0 0,-5 2 1 0,-4 2-2 16,-5 3 0-16,-3 2 0 0,-3 3-2 15,-6 0-1-15,-4 3-1 0,-6 0-4 0,1 3-5 16,-5 0-1-16,-2 0-10 0,0 0-13 0,0 0-15 16,-3 0-7-16,-5 4 9 0,2 4 20 15,-4 3 23-15,-4 1 14 0,1 6-1 0,-3 2-2 0,-2 1-2 16,1 2 3-16,2 3-1 0,0 0 4 16,2-2 4-16,1 1-5 0,0-3 0 0,8-3 0 15,-4-1-2-15,7-4 2 0,-1-4-1 0,2-1 1 16,0-4 1-16,0-1 11 0,0-2 15 0,2-2 12 15,0 0 11-15,8 0-5 0,2-5-12 0,2-2-16 16,7-3-14-16,1 0-9 0,5-5-5 16,3 0 0-16,0 1-4 0,-1-3 0 0,-3-1 0 15,0-2 0-15,-3 2 0 0,-5-1 5 0,3-3 1 16,-5 2 5-16,-2 1 3 0,-2 1-3 16,1 3 1-16,-7-1-2 0,4 4-2 0,-6 2 4 15,2 4 2-15,-4 3-1 0,-1 1-3 0,-1 2-11 16,0 0-25-16,0 0-33 0,-4 3 3 0,-4 5 6 15,3 3 24-15,-6 4 35 0,-3 3 4 16,0 2 2-16,-4 2 0 0,0-1 0 0,4 2 0 16,-1-2-1-16,5-4-4 0,-1-2-9 0,8-3-14 15,3-3-75-15,0-1-180 0,0-4-271 0,8-1-349 16,-4-1 656-16</inkml:trace>
          <inkml:trace contextRef="#ctx0" brushRef="#br0" timeOffset="19343.9289">8891 4031 2168 0,'0'0'112'16,"0"0"-127"-16,0 0-71 0,0 0-19 15,0 0 4-15,0 0-105 0,0 0-210 0,0 0-319 16,0 0 119-16</inkml:trace>
          <inkml:trace contextRef="#ctx0" brushRef="#br0" timeOffset="20030.3961">9036 4298 1424 0,'0'0'159'0,"0"0"-117"0,0 0-27 0,0 0-11 16,0 0-1-16,0 0-4 0,0 0-14 0,0 0-6 16,0 0-4-16,0 0-3 0,0 0 2 15,-170 0 3-15,144 14 3 0,3 0 5 0,2 1 7 16,-2 1 3-16,7 3 5 0,1-4 3 0,3 3-2 16,1-3 2-16,10 0-1 0,1-1 3 0,0-3 9 15,4 1 7-15,10-1 10 0,4-2 4 16,1-1 1-16,7-2 0 0,3-3-4 0,7-2-5 15,3-1-7-15,7 0-4 0,1 0-8 0,5-6 1 16,0 2-1-16,2-4-3 0,0 0 0 16,-2 1-3-16,1-1-1 0,2-1-1 0,3 3-9 15,-4-5-4-15,-3 2-4 0,-4-3-4 0,2 0 4 16,-6 0 2-16,3-3 4 0,-7 0 4 0,-5 0 5 16,0 0 6-16,-9 0 5 0,-6 1 1 15,-4 2 4-15,-4-1-1 0,-9 2 3 0,-2 1-2 16,0 0-10-16,-5 1-19 0,-7 0-12 0,-5 4-5 15,-6 0-2-15,-4 3 16 0,-7 2 7 0,1 0 5 16,-5 7 10-16,-1-1 3 0,-2 5 1 0,1 1 0 16,-2 1 2-16,-2 0-1 0,4 2 1 15,5-1-1-15,0 0-3 0,5-2-1 0,6 0-5 16,4-3-1-16,11-2-5 0,1-1-8 0,6-1-3 16,2-3 11-16,2 1 14 0,7-3 19 0,3 2 9 15,6-2-6-15,3 0-9 0,0-2-8 16,9-2-5-16,1 0-3 0,-2 1-1 0,-2 0 1 15,-1 0 4-15,-4 2 3 0,-3-1 3 0,1 2 3 16,-4 0 2-16,-1 0-3 0,-3 0-3 0,0 6-3 16,0 0-6-16,-1-1 2 0,-3 3-1 15,3 1 0-15,2 1 1 0,-1-2 1 0,2-1 10 16,0 2 11-16,3-1 14 0,5-2 13 0,4-2 6 16,2 0-7-16,7-4-6 0,-2 0-12 15,6 0-13-15,1 0 0 0,1-5-9 0,2-3-4 16,-9-1-1-16,1-1-5 0,-7-1-1 0,-5-1-1 15,-5 0-1-15,-6 3-5 0,-8-1-12 16,1 1-21-16,-5 3-40 0,0 2-69 0,-9-1-63 16,-5 4-67-16,-7 1-76 0,2 0-89 0,-2 3-125 15,7 0 279-15</inkml:trace>
        </inkml:traceGroup>
      </inkml:traceGroup>
    </inkml:traceGroup>
    <inkml:traceGroup>
      <inkml:annotationXML>
        <emma:emma xmlns:emma="http://www.w3.org/2003/04/emma" version="1.0">
          <emma:interpretation id="{E4A15972-6BD8-4F6B-AB75-C93C236E6798}" emma:medium="tactile" emma:mode="ink">
            <msink:context xmlns:msink="http://schemas.microsoft.com/ink/2010/main" type="paragraph" rotatedBoundingBox="1366,7551 7584,7657 7568,8610 1350,85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895203-84AB-45EC-861A-C9CB655A2901}" emma:medium="tactile" emma:mode="ink">
              <msink:context xmlns:msink="http://schemas.microsoft.com/ink/2010/main" type="inkBullet" rotatedBoundingBox="1363,7719 3089,7749 3078,8369 1353,8340"/>
            </emma:interpretation>
            <emma:one-of disjunction-type="recognition" id="oneOf9">
              <emma:interpretation id="interp45" emma:lang="en-IN" emma:confidence="0">
                <emma:literal>u</emma:literal>
              </emma:interpretation>
              <emma:interpretation id="interp46" emma:lang="en-IN" emma:confidence="0">
                <emma:literal>m</emma:literal>
              </emma:interpretation>
              <emma:interpretation id="interp47" emma:lang="en-IN" emma:confidence="0">
                <emma:literal>W</emma:literal>
              </emma:interpretation>
              <emma:interpretation id="interp48" emma:lang="en-IN" emma:confidence="0">
                <emma:literal>U</emma:literal>
              </emma:interpretation>
              <emma:interpretation id="interp49" emma:lang="en-IN" emma:confidence="0">
                <emma:literal>M</emma:literal>
              </emma:interpretation>
            </emma:one-of>
          </emma:emma>
        </inkml:annotationXML>
        <inkml:trace contextRef="#ctx0" brushRef="#br0" timeOffset="21231.6533">-404 7250 1285 0,'0'0'619'0,"0"0"-492"0,0 0-79 0,0 0-22 16,0 0-21-16,0 0-10 0,0 0-14 15,0 0-22-15,0 0-1 0,0 0 8 0,0 0 12 16,0 0 22-16,0 0 14 0,0 0 8 0,116-48 4 16,-67 42 3-16,8 0 0 0,2-1-1 0,10-1 1 15,2 0-3-15,3 1-4 0,1-1-6 0,4 1-1 16,5 1-3-16,-5 2-4 0,-4 0-4 15,0 1-9-15,-5 1-8 0,1-2-5 0,-7 2-2 16,-5 0 0-16,1-2 2 0,-5-1 3 0,-2 2 0 16,-7-3-3-16,3 2-11 0,-6-1-17 0,-3 1-23 15,-4-2-27-15,-2 1-25 0,-8-1-18 0,-7 2-13 16,-3-2-4-16,-4-1 12 0,-2 1 16 16,-6-3 32-16,-3-1 41 0,-1 2 28 0,0-3 23 15,-5-1 10-15,-6 1 1 0,0 1 2 0,1-3 1 16,-4 1 1-16,-3-2 2 0,1 1 3 0,-6 0 0 15,2-1 3-15,-4 1 5 0,-2-1-2 16,1 1 6-16,-2 1 1 0,2 0 5 0,-2 2 12 16,0 1 14-16,0-2 12 0,2 2 12 0,-1 0 16 15,8 1 1-15,-4 1 8 0,7 2-7 16,1-1-15-16,3 5-16 0,1-1-23 0,6 0-18 16,3 2-31-16,1 0-37 0,0 0-7 0,0 5-3 15,4 6 13-15,4 1 29 0,3 2 4 0,2 0 10 16,3 2 7-16,2 0 8 0,6 0 4 15,1 2 4-15,4 0-2 0,-1 0-3 0,5 1-3 16,-2-1-7-16,3 2-4 0,-4 0-3 0,-3 2-3 16,0-1-4-16,-4 0 1 0,-7-1-4 0,-3 1-2 15,-1 0 1-15,-9 1-4 0,-2-2 1 0,-1 1 4 16,-1-1 1-16,-6-2 5 0,-5 1 6 16,-2 0 1-16,-5-1-1 0,1 0 0 0,-2-2-5 15,4-1-14-15,1 0-21 0,2-5-50 0,1-1-93 16,7 1-125-16,-2-3-198 0,6-3-188 0,1-1 376 0</inkml:trace>
      </inkml:traceGroup>
      <inkml:traceGroup>
        <inkml:annotationXML>
          <emma:emma xmlns:emma="http://www.w3.org/2003/04/emma" version="1.0">
            <emma:interpretation id="{DDC5CA6D-1AF4-4FD5-98C0-6393C61B3B22}" emma:medium="tactile" emma:mode="ink">
              <msink:context xmlns:msink="http://schemas.microsoft.com/ink/2010/main" type="line" rotatedBoundingBox="3899,7594 7584,7657 7568,8610 3882,8548"/>
            </emma:interpretation>
          </emma:emma>
        </inkml:annotationXML>
        <inkml:traceGroup>
          <inkml:annotationXML>
            <emma:emma xmlns:emma="http://www.w3.org/2003/04/emma" version="1.0">
              <emma:interpretation id="{9E11920D-A5EE-4AFB-8E85-CA20566E71FA}" emma:medium="tactile" emma:mode="ink">
                <msink:context xmlns:msink="http://schemas.microsoft.com/ink/2010/main" type="inkWord" rotatedBoundingBox="3899,7594 7584,7657 7568,8610 3882,8548">
                  <msink:destinationLink direction="with" ref="{3B7E7708-C489-4975-8D99-CC7135D339FB}"/>
                  <msink:destinationLink direction="with" ref="{30DA3447-65A6-4C6A-BCAB-EAB9747C4D49}"/>
                </msink:context>
              </emma:interpretation>
              <emma:one-of disjunction-type="recognition" id="oneOf10">
                <emma:interpretation id="interp50" emma:lang="en-IN" emma:confidence="0">
                  <emma:literal>Team</emma:literal>
                </emma:interpretation>
                <emma:interpretation id="interp51" emma:lang="en-IN" emma:confidence="0">
                  <emma:literal>team</emma:literal>
                </emma:interpretation>
                <emma:interpretation id="interp52" emma:lang="en-IN" emma:confidence="0">
                  <emma:literal>Tears</emma:literal>
                </emma:interpretation>
                <emma:interpretation id="interp53" emma:lang="en-IN" emma:confidence="0">
                  <emma:literal>Teams</emma:literal>
                </emma:interpretation>
                <emma:interpretation id="interp54" emma:lang="en-IN" emma:confidence="0">
                  <emma:literal>Tram</emma:literal>
                </emma:interpretation>
              </emma:one-of>
            </emma:emma>
          </inkml:annotationXML>
          <inkml:trace contextRef="#ctx0" brushRef="#br0" timeOffset="21564.8177">2137 6794 2442 0,'0'0'54'0,"0"0"-77"16,0 0-39-16,0 0-4 0,0 0 19 0,0 0 27 16,0 0 29-16,0 0 3 0,0 0 2 15,163-29-1-15,-115 20-5 0,1 0 2 0,5-3 2 16,4-1 4-16,2 1 4 0,-2-1 2 0,1 0-2 15,-2 1-6-15,-2 1-2 0,-2 2-6 0,-5 2-3 16,-4-1-3-16,-4 4-9 0,-1-1-10 16,-4 2-20-16,-7 3-26 0,-2 0-35 0,-7 0-42 15,-2 0-60-15,-4 5-71 0,-5 1-91 0,0 0-72 16,-4 1-36-16,-2 2 124 0,-2-3 348 16,0 0 0-16,0-2 0 0</inkml:trace>
          <inkml:trace contextRef="#ctx0" brushRef="#br0" timeOffset="21797.7551">2906 6731 0 0,'0'0'0'0,"0"0"214"0,0 0 35 15,0 0-17-15,0 0-2 0,0 0-33 0,0 0-58 16,0 0-76-16,0 0-59 0,0 0-15 16,0 0 2-16,0 0 26 0,0 0 17 0,0 0 6 15,-53 75 4-15,49-48 0 0,-1 3-2 0,-2 1-1 16,1 3-3-16,0 1-2 0,-2 2-2 0,3 1-3 15,-1 0-1-15,-2 1-6 0,4 1-1 0,-4 0-1 16,6-2-4-16,-2 0 5 0,-2-1-5 16,5-1-5-16,-2-1-6 0,3 2-23 0,-1-3-68 15,1-3-126-15,0-1-155 0,0-2-184 0,0-7-114 16,0-9 663-16</inkml:trace>
          <inkml:trace contextRef="#ctx0" brushRef="#br0" timeOffset="23108.0864">3202 7428 1659 0,'0'0'203'16,"0"0"-164"-16,0 0-59 0,0 0-3 16,0 0 15-16,0 0 11 0,0 0 0 0,169-125-5 15,-138 106-3-15,-2 1-8 0,-2-2-2 0,0 1 0 16,-4-2 5-16,-5-1 11 0,-2-2 5 0,2-1 4 15,-10-1 3-15,0 1 0 0,-4 1 1 0,-3 3 1 16,-1 3-7-16,0 3-11 0,-4 3-12 16,-2 4-5-16,-5 2 0 0,-4 4 0 0,-2 2 0 15,-2 0-3-15,-5 4 2 0,0 5 6 0,-4 3 11 16,-1 3 4-16,0 3 8 0,1 3 2 0,-3 1 2 16,3 5 2-16,5 0-3 0,3 3-2 15,1-1-1-15,6-2-1 0,5 0-3 0,1-1 0 16,4-5 2-16,3 1 3 0,3-4 12 0,8-3 9 15,6-2 7-15,5-2 1 0,7-1-6 0,6-2-8 16,4-5-13-16,5-2-8 0,4-1-8 16,5 0-4-16,4-6-5 0,5-4-6 0,1-2-3 15,1 0-13-15,-2 0-7 0,0-4-5 0,-1 1 2 16,-4-3 9-16,-1 2 14 0,-5-3 10 0,-3 2 7 16,-5-3 11-16,-3 1 2 0,-1-2 3 15,-4 1 5-15,-1-2 0 0,-8 1 6 0,-1 2 4 16,-4-1 4-16,-5 2 6 0,-4 4 3 0,-5 1 7 15,-2 3 2-15,-5 3-5 0,0 1-11 0,-1 1-14 16,-9 0-12-16,1 2-9 0,-7 2-3 0,-4 1-3 16,-2 0 0-16,-3 1 6 0,-3 9 6 15,-4-1 2-15,1 4 5 0,-3 2 0 0,2 3-1 16,-1 1-1-16,0 5-5 0,0-2 0 0,3 4 3 16,2-4-1-16,1 0 1 0,9-2-3 15,0-2-2-15,6-3-1 0,7-1 2 0,2-4 0 16,3-4-1-16,1 0 3 0,6-2-5 0,5-2 2 15,3-2 4-15,2 0 1 0,1 0 6 0,6-6-1 16,1-3 4-16,1-3-2 0,-1-2 2 16,2 1 3-16,-4-2-2 0,1 1 4 0,-2 0-2 15,-2-1 0-15,-2 1-1 0,0 1-1 0,-3 0-3 16,-2 0-4-16,-1 5-2 0,-1 0-7 0,-2 2-2 16,-3 3-3-16,0 2-8 0,-2 1-8 15,-1 0-9-15,-2 0-6 0,1 4-2 0,0 2 4 16,0 3 5-16,-2 1 4 0,0 2 11 0,0 0 3 15,0 0 8-15,0 0 4 0,0-1-2 0,0-1 2 16,0-3 0-16,0-1 1 0,0 0 2 0,0-3 2 16,0 1-1-16,0-1 5 0,1-3 9 15,4 0 10-15,-2 0 13 0,5 0 8 0,0-2 0 16,2-4-5-16,3-3-9 0,2-2-9 0,3-4-11 16,0-2-4-16,3-1-5 0,-1 0-3 0,2-1-1 15,-1 1 0-15,1 1-1 0,3 1-2 0,-3 3-3 16,2 2-1-16,1 0-2 0,-3 4-1 15,-1 3-3-15,1 1-3 0,-2 1-2 0,1 2-6 16,-3 0-1-16,-1 5-3 0,-2 4-3 0,1 1-3 16,-5 4 6-16,1-1 0 0,-1 5 4 15,-5 0 8-15,1 3-1 0,-3 0 5 0,0 1 3 16,-3-2-1-16,-1-1 4 0,0-5 2 0,0 2 1 16,0-6 2-16,-1-1 5 0,-3-3 1 15,3-1 11-15,-1-4 13 0,1-1 18 0,1 0 24 16,0 0 20-16,0 0 0 0,0-5-15 0,0-3-22 15,0-3-25-15,1-2-14 0,2-3-3 0,4 1-2 16,-2-5-1-16,3 2-1 0,1-3-3 0,1 0-5 16,1 2-3-16,2-1-4 0,0 1-4 15,6 3-4-15,0-1-4 0,2 2-4 0,2 1-1 16,1 2 1-16,0 3-2 0,1 3 1 0,-3 0 1 16,0 4 2-16,-2 2 2 0,-3 0 1 0,-1 0-10 15,-2 6-3-15,-1 4-1 0,-2-1 0 0,-3 4 13 16,-1 3 8-16,-1 0 2 0,-2 2 5 15,-2 0 1-15,-1 1 0 0,-1 2 4 0,0-5 1 16,0 3-2-16,-3-3 2 0,-1-1 1 0,-1-3 2 16,1-1 4-16,1-5 1 0,1-3 5 0,2-1 7 15,0-1 19-15,0-1 17 0,0 0 17 16,0 0 3-16,1-5-15 0,3-4-20 0,4-5-25 16,1-2-16-16,4-4-2 0,4-2-4 0,2-2 0 15,1-1 2-15,1 0-2 0,3-1 1 16,1 0-2-16,0 5 1 0,1-2 0 0,0 3 0 15,4 1 3-15,-3 3 1 0,1 2-9 0,3 2 0 16,-5 5-4-16,1 2-5 0,-4 4 7 16,0 1 2-16,0 0-2 0,-6 7 3 0,3 5-2 15,-5 2-2-15,-2 0 3 0,-2 5 4 0,-4 1-1 16,0 3 2-16,-2 0 0 0,-4 5-3 0,-1 0 2 16,0 0 0-16,-5 2-1 0,-5 0 0 0,-3 0-1 15,-4-1-10-15,-3-3-29 0,-7 0-72 16,-4-1-122-16,-4-1-155 0,-4 3-242 0,11-9-240 15,4-6 564-15</inkml:trace>
        </inkml:traceGroup>
      </inkml:traceGroup>
    </inkml:traceGroup>
    <inkml:traceGroup>
      <inkml:annotationXML>
        <emma:emma xmlns:emma="http://www.w3.org/2003/04/emma" version="1.0">
          <emma:interpretation id="{F94D9CA9-3378-4D72-8563-8009C00A57EB}" emma:medium="tactile" emma:mode="ink">
            <msink:context xmlns:msink="http://schemas.microsoft.com/ink/2010/main" type="paragraph" rotatedBoundingBox="4746,9606 13324,8423 13476,9528 4899,1071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65EF58C-DA5F-42E5-84C6-BFC4964F8C0F}" emma:medium="tactile" emma:mode="ink">
              <msink:context xmlns:msink="http://schemas.microsoft.com/ink/2010/main" type="line" rotatedBoundingBox="4746,9606 13324,8423 13476,9528 4899,10711"/>
            </emma:interpretation>
          </emma:emma>
        </inkml:annotationXML>
        <inkml:traceGroup>
          <inkml:annotationXML>
            <emma:emma xmlns:emma="http://www.w3.org/2003/04/emma" version="1.0">
              <emma:interpretation id="{EE1799DA-9FE1-48D0-92CC-4FAA02530AD2}" emma:medium="tactile" emma:mode="ink">
                <msink:context xmlns:msink="http://schemas.microsoft.com/ink/2010/main" type="inkWord" rotatedBoundingBox="4746,9606 7576,9216 7714,10215 4884,10605"/>
              </emma:interpretation>
              <emma:one-of disjunction-type="recognition" id="oneOf11">
                <emma:interpretation id="interp55" emma:lang="en-IN" emma:confidence="0">
                  <emma:literal>Dave</emma:literal>
                </emma:interpretation>
                <emma:interpretation id="interp56" emma:lang="en-IN" emma:confidence="0">
                  <emma:literal>Doue</emma:literal>
                </emma:interpretation>
                <emma:interpretation id="interp57" emma:lang="en-IN" emma:confidence="0">
                  <emma:literal>Daue</emma:literal>
                </emma:interpretation>
                <emma:interpretation id="interp58" emma:lang="en-IN" emma:confidence="0">
                  <emma:literal>Dare</emma:literal>
                </emma:interpretation>
                <emma:interpretation id="interp59" emma:lang="en-IN" emma:confidence="0">
                  <emma:literal>Dane</emma:literal>
                </emma:interpretation>
              </emma:one-of>
            </emma:emma>
          </inkml:annotationXML>
          <inkml:trace contextRef="#ctx0" brushRef="#br0" timeOffset="35898.6945">3557 8637 826 0,'0'0'200'0,"0"0"-87"15,0 0-30-15,0 0-47 0,0 0-26 0,0 0-20 16,0 0-26-16,0 0-40 0,0 0-36 0,0 0 8 15,0 0 18-15,0 0 49 0,-4 24 53 16,2-3 22-16,0 6 15 0,-2 2 12 0,-1 4 6 16,1 5-13-16,0 0-8 0,0 4-8 0,0 1-12 15,0 3-5-15,-2-2-3 0,2 1-6 16,0-2-1-16,-4-1 0 0,4-3-4 0,-2-2 2 16,0 1 0-16,-2-4 0 0,1 0 4 0,-2-3-3 15,5-1 5-15,-5 1 4 0,5-5 2 0,-4 0 11 16,5-4-3-16,-1-4-2 0,-3-3-4 15,6 0-14-15,-2-5-9 0,0-2-20 0,1-1-38 16,0-2-65-16,0-4-71 0,2 0-93 0,0-1-64 16,0 0-51-16,0-1 190 0,0 0 208 0</inkml:trace>
          <inkml:trace contextRef="#ctx0" brushRef="#br0" timeOffset="37656.7868">3277 8580 62 0,'0'0'277'16,"0"0"-160"-16,0 0-55 0,0 0-71 0,0 0-58 15,0 0-19-15,0 0 13 0,0 0 42 0,0 0 30 16,0 0 31-16,0 0 12 0,0 0 9 15,177 6 17-15,-146 8 0 0,4 5 4 0,2-1-1 16,-1 4-6-16,7 2-5 0,-1 2-9 0,1 2-7 16,-3 0-13-16,0 2-7 0,-1 1-7 0,0 1-5 15,-7-1-4-15,0 0-4 0,-6 2-2 16,-2-1-6-16,-7 2 2 0,-2-1-2 0,0 0-2 0,-8 0 6 16,-3-1 1-16,-4 0 6 0,-2-1 9 15,-7 2 11-15,-8-1 13 0,-5-1 12 0,-7-1 8 16,-2-1 3-16,-8-2 2 0,-4-1-2 0,0-6 0 15,-4 0 1-15,-3-3 0 0,0-4 4 0,0-2 0 16,2-3-3-16,-1-1-6 0,4-3-7 16,-1-2-7-16,6-2-6 0,0 0-3 0,1-2-3 15,1-4-5-15,6 0-3 0,1-1-2 0,4-2-3 16,6 0 2-16,0 0 2 0,6-2-3 0,3 2-2 16,4-1-5-16,4 3-6 0,1 1-9 15,3 1-15-15,0 1-29 0,3-1-29 0,9 2-13 16,1 0-2-16,2 0 20 0,9 3 25 0,0 0 16 15,4 0 7-15,3 0 5 0,4 1 2 16,3 4 6-16,3-2 4 0,3 2 1 0,3-4 2 16,3 1 1-16,4-2 0 0,1 0 2 0,2-2 0 15,4-5 1-15,-1-1 1 0,2-2 2 0,1-4-1 16,0 0 1-16,-3-1 1 0,2-1-3 16,-2-2 0-16,0-1-1 0,2-2 2 0,-6 2 3 15,-3-1-1-15,-5-3 0 0,-5 5 0 0,-4-2 1 16,-4 1 4-16,-5-3 3 0,-3 3 5 0,-5-2 4 15,-2 2 2-15,-7-2-2 0,-5 3-1 0,-4 0-2 16,-1 3 1-16,-3 1-2 0,-4 3-7 16,-7 2-9-16,-2 3-17 0,-9 1-11 0,2 2-8 15,-5 3-1-15,-2 0 5 0,-3 2 4 0,-2 7 9 16,-1 2 7-16,0 6 5 0,0 1 4 0,-2 2 1 16,6 0 4-16,0 3-1 0,3 1 0 15,2-2-1-15,1 0-2 0,5 1 0 0,5-2 1 16,2-2 2-16,3-3 0 0,7 0 1 0,1-4 2 15,0-2 7-15,0-3 8 0,5 1 7 0,3-4 8 16,3 1 5-16,2-3 6 0,5-2 1 16,1 0-3-16,1-2-7 0,2-4-9 0,3-1-6 15,0-2-6-15,0-2-2 0,1 1 0 0,-3-6-2 16,-2 4 1-16,2-1 0 0,-4-1 2 16,0 0 0-16,-3-1 1 0,-2 1-4 0,0 1-4 15,-3 1 0-15,-1 2-7 0,-2 2 3 0,-5 2-3 16,2 2-3-16,-3 2-2 0,-2 2-5 0,0 0-13 15,0 0-18-15,0 0-9 0,0 5-4 0,-2 1 9 16,1 4 19-16,0 2 11 0,-2 0 10 16,0 1 4-16,3 3 0 0,-2-3 3 0,2 2-1 15,0-3 0-15,0 2 3 0,2 2 1 0,4-6 3 16,2 1 0-16,0-2 2 0,2-4-3 0,4 0-5 16,-1-2-8-16,3-2-15 0,-1-1-28 0,0 0-31 15,1 0-48-15,1-7-64 0,1-2-35 16,-1-1-20-16,2-2 13 0,0-4 42 0,-4 1 37 15,-2 1 38-15,0-4 40 0,-1 0 33 0,1 0 27 16,-3-3 19-16,0 0 17 0,-2-4 19 16,-2 4 19-16,0-3 24 0,-4 3 13 0,4 1 14 15,-5 5 13-15,3 1 3 0,-4 2 6 0,0 3-3 16,1 1-14-16,-1 4-13 0,0 1-21 0,0 1-27 16,0 2-25-16,0 0-30 0,0 0-34 15,0 0-28-15,0 3 0 0,0 5 12 0,0 2 24 16,0 5 28-16,0 4 5 0,0-1 2 0,0 5-2 15,2 1 2-15,2 0-4 0,-1-3 5 0,-1 1 2 16,1-4 1-16,2-3 9 0,1-2 0 0,0-2 6 16,1-2 7-16,0-2 7 0,-1 0 9 15,2-4 15-15,1 0 13 0,1-3 12 0,0 0 4 16,0 0-4-16,2 0-10 0,-1-3-14 0,1-4-12 16,0 0-12-16,0-1-5 0,0-2-3 0,-2-1-10 15,-2-1-2-15,1-1-8 0,-2 0-7 0,-3-2 4 16,0 0-4-16,1-1 0 0,-2-1-1 15,1 1-3-15,-1 1-2 0,1-1-1 0,1 2-3 16,-4 2-5-16,1 2-9 0,-1-1-17 0,2 2-37 16,-3 3-57-16,0 0-67 0,0 3-98 15,0 3-109-15,0 0-47 0,-3 0-15 0,2 7 55 16,-1 2 98-16,1 3 186 0,1 1 123 0,0-1 0 16,0 2 0-16,3 1 0 0,4-1 0 15,-1 1 0-15,2-2 0 0,2-1 0 0,-1 0 0 16,2-3 0-16,-2 1 0 0,1-2 0 0,-2-2 0 15,4 0 0-15,-4-2 0 0,1-1 0 0,2-3 0 16,1 0 197-16,1 0 13 0,1 0-13 16,2-6-28-16,1 0-35 0,2-3-32 0,0 0-29 15,-2-4-20-15,2 3-2 0,1-2 3 0,-2-2 7 16,-2 1 4-16,1-1-6 0,-2 0-5 0,1 1-1 16,-3 0-6-16,-2-2-4 0,2 0-1 0,-1 0-4 15,2-2-2-15,2 3 1 0,-5-3-2 0,1 2-2 16,-2 0-1-16,-3 2-7 0,0-1-3 15,-4 4-4-15,-1 0 0 0,-2 1 1 0,0 1-6 16,-4 2-8-16,-2 1-12 0,-3 2-13 0,-3 2-4 16,-2 1 1-16,-4 0 8 0,-1 3 8 0,-2 6 7 15,0 3 5-15,-4 2 4 0,1 2 1 16,0 3-1-16,-1 4 4 0,-1-1-2 0,2 3 1 16,3 4 2-16,-1 0-4 0,3 0 1 0,5 1 0 15,2-5-2-15,5-1-1 0,2-3 5 16,3-3-1-16,2-5 6 0,2 1 9 0,6-4 5 15,2 1 14-15,4-4 12 0,2-1 10 0,3-1 5 16,3-2-1-16,1 0-9 0,3-3-11 0,4 0-11 16,0 0-11-16,3 0-4 0,4-3-2 15,-1-1-1-15,3-3 1 0,-2 0 0 0,0-1 5 16,-1 0-3-16,0 0 0 0,-4-1-1 0,-1 0-7 16,-4 2-3-16,-4-1-2 0,-2 1-4 0,-6 1-1 15,-3 1-1-15,-5 1-1 0,-1 2 1 16,-6-1 3-16,0 3-3 0,0-1 0 0,0 1-7 15,0 0-7-15,0 0-12 0,0 0-16 0,0 0-28 16,-1 0-53-16,-3 0-59 0,0 0-76 0,1 0-89 16,-1 3-97-16,1 1-129 0,2 1-95 0,-2-1 361 15,3-1 300-15</inkml:trace>
        </inkml:traceGroup>
        <inkml:traceGroup>
          <inkml:annotationXML>
            <emma:emma xmlns:emma="http://www.w3.org/2003/04/emma" version="1.0">
              <emma:interpretation id="{8E92A7DF-78D2-4F3A-94B7-56662202BE22}" emma:medium="tactile" emma:mode="ink">
                <msink:context xmlns:msink="http://schemas.microsoft.com/ink/2010/main" type="inkWord" rotatedBoundingBox="8479,9344 9957,9140 10040,9746 8563,9950"/>
              </emma:interpretation>
              <emma:one-of disjunction-type="recognition" id="oneOf12">
                <emma:interpretation id="interp60" emma:lang="en-IN" emma:confidence="0">
                  <emma:literal>-s</emma:literal>
                </emma:interpretation>
                <emma:interpretation id="interp61" emma:lang="en-IN" emma:confidence="0">
                  <emma:literal>'s</emma:literal>
                </emma:interpretation>
                <emma:interpretation id="interp62" emma:lang="en-IN" emma:confidence="0">
                  <emma:literal>Is</emma:literal>
                </emma:interpretation>
                <emma:interpretation id="interp63" emma:lang="en-IN" emma:confidence="0">
                  <emma:literal>T</emma:literal>
                </emma:interpretation>
                <emma:interpretation id="interp64" emma:lang="en-IN" emma:confidence="0">
                  <emma:literal>fs</emma:literal>
                </emma:interpretation>
              </emma:one-of>
            </emma:emma>
          </inkml:annotationXML>
          <inkml:trace contextRef="#ctx0" brushRef="#br0" timeOffset="77095.604">6750 8571 588 0,'0'0'221'0,"0"0"-166"16,0 0-38-16,0 0-47 0,0 0-4 0,0 0 22 16,0 0 16-16,0 0 35 0,0 0 1 0,0 0 7 15,0 0 8-15,0 0 0 0,153-21 4 0,-119 19 8 16,1 1-9-16,0-3 2 0,3 2 1 16,2 0-4-16,2-1 5 0,6 0 2 0,-3-2 3 15,5 1 1-15,2 0 6 0,1 0-1 0,-1 1 0 16,2-2 1-16,-2 2-7 0,0-1-2 0,0 0-6 15,-5 0-14-15,-2 2-8 0,-4-2-9 16,-3 2-10-16,-6 0-3 0,0 0-3 0,-5 2-3 16,-4-1 2-16,-3 1-3 0,-4 0-2 0,-3 0-2 15,-3 0 0-15,-4 0 0 0,-2 0-4 16,-4 0-10-16,0 0-10 0,0 0-17 0,0 0-19 16,0 0-25-16,0 0-10 0,-1 0-21 0,-6 0-53 15,5 0-75-15,-5 0-131 0,2 0-200 16,3-2-29-16,0 1 600 0</inkml:trace>
          <inkml:trace contextRef="#ctx0" brushRef="#br0" timeOffset="77685.1726">7776 8245 124 0,'0'0'101'16,"0"0"-66"-16,0 0-13 0,0 0-1 0,0 0 9 16,0 0 22-16,0 0 21 0,0 0 25 0,0 0 29 15,0 0 19-15,0 0 4 0,0 0-1 0,0 0-11 16,0 0-18-16,-62-25-16 0,62 25-18 16,0 0-21-16,0 0-26 0,0 0-21 0,0 0-15 15,0 0-13-15,0 0 3 0,0 2 4 0,3 2 9 16,-1-1 7-16,8 3 4 0,-5 0 4 0,7 0 1 15,0 0 9-15,6 0 1 0,-1 2 3 16,2-2 3-16,4-1-4 0,1 3-3 0,-2-2-7 16,1 0-4-16,1 2-4 0,2-2-3 0,-3-1 4 15,-5 2-3-15,7-1 2 0,-5 2 0 16,1-2-1-16,3 0 2 0,-4 2-2 0,0-2-1 0,-2 0-1 16,1-2 0-16,-6 2-1 0,0-2-2 15,-3 1-2-15,-3-2-2 0,2 2 0 0,-5-3-1 16,0 2-1-16,3-3-5 0,-5 2 3 0,-2-3-3 15,2 3-2-15,-1 0 10 0,-1-3-7 0,0 4 3 16,0-1 3-16,0 0-4 0,0 0 5 16,0 2 2-16,0-1 1 0,0 1 1 0,-3 1 2 15,1 0-3-15,-2 0 2 0,-2 1-1 0,2 0-2 16,-4 2-1-16,4 2-4 0,-6 1 1 16,1 1 1-16,-3 1 1 0,2 2 4 0,-9 0-6 15,1 3 5-15,-2 0-2 0,-2 1-1 0,-3-1 5 16,0 0-4-16,-1 2 0 0,1-5-1 0,1 3 1 15,1-2-2-15,2-1 1 0,-1-3-2 16,6 0-1-16,0-1 3 0,3-3-1 0,1-1 1 16,-1-2-2-16,7 0-2 0,-1-3-10 0,2-1-18 15,-1 0-23-15,5 0-43 0,-2-1-55 0,-1 0-80 16,3-1-135-16,-2 2-189 0,3-2-166 0,0 0 380 16</inkml:trace>
        </inkml:traceGroup>
        <inkml:traceGroup>
          <inkml:annotationXML>
            <emma:emma xmlns:emma="http://www.w3.org/2003/04/emma" version="1.0">
              <emma:interpretation id="{02A5D775-5591-4FA0-96E0-64A45FD375A6}" emma:medium="tactile" emma:mode="ink">
                <msink:context xmlns:msink="http://schemas.microsoft.com/ink/2010/main" type="inkWord" rotatedBoundingBox="11022,9043 13365,8720 13476,9528 11134,9851"/>
              </emma:interpretation>
              <emma:one-of disjunction-type="recognition" id="oneOf13">
                <emma:interpretation id="interp65" emma:lang="en-IN" emma:confidence="0">
                  <emma:literal>€0</emma:literal>
                </emma:interpretation>
                <emma:interpretation id="interp66" emma:lang="en-IN" emma:confidence="0">
                  <emma:literal>CEO</emma:literal>
                </emma:interpretation>
                <emma:interpretation id="interp67" emma:lang="en-IN" emma:confidence="0">
                  <emma:literal>CEOs</emma:literal>
                </emma:interpretation>
                <emma:interpretation id="interp68" emma:lang="en-IN" emma:confidence="0">
                  <emma:literal>GEO</emma:literal>
                </emma:interpretation>
                <emma:interpretation id="interp69" emma:lang="en-IN" emma:confidence="0">
                  <emma:literal>CEOS</emma:literal>
                </emma:interpretation>
              </emma:one-of>
            </emma:emma>
          </inkml:annotationXML>
          <inkml:trace contextRef="#ctx0" brushRef="#br0" timeOffset="81054.0421">9920 8174 0 0,'0'0'0'16,"0"0"0"-16,0 0 0 0,0 0 0 0,0 0 0 15,0 0 0-15,0 0 0 0,0 0 0 0,0 0 0 16,0 0 0-16,0 0 36 0,0 0 194 15,113-124 2-15,-106 113-7 0,3 1-22 0,-6 1-23 0,4 0-36 16,-6 2-21-16,0-2-16 0,-1 3-15 16,-1 1-10-16,0 1-19 0,0-1-19 0,0 1-20 15,-3-2-23-15,-3 4-14 0,-2-2-7 0,-3 2-7 16,0 2 1-16,-2 0 6 0,-2 0 6 16,0 0 11-16,-4 5 5 0,-2 2 2 0,-4 2 1 15,-2 3 0-15,-1 3-3 0,-3 1 4 0,-4 4 3 16,-3 1 4-16,5 3 7 0,-5 2 6 15,1 2-3-15,-1 1 7 0,2 1-3 0,4 0 1 16,-4 0 1-16,5 1-6 0,-3 2 0 0,6-1-4 16,3-3-3-16,6 0-2 0,0 2 1 0,8-3-4 15,5-2-3-15,2 0 1 0,4-5-1 16,0-1 9-16,5 0 6 0,8-4 6 0,2-1 5 16,7 0 3-16,-1-3 5 0,3-2-3 0,7-1-2 15,0 0-2-15,0-3-7 0,5 0 0 16,1-3-2-16,2-2-4 0,2 1-1 0,0-2-3 15,-1 0-3-15,1 0-2 0,-3-2 1 0,1 1 0 0,-4-3-3 16,-3-1-1-16,2 1-4 0,-6-2-7 16,0 1-9-16,-1-2-15 0,-2 1-29 0,0-3-43 15,-7 0-70-15,5 0-83 0,-7-3-92 0,4 2-129 16,-6 1-191-16,-8 3 184 0</inkml:trace>
          <inkml:trace contextRef="#ctx0" brushRef="#br0" timeOffset="81837.3801">10169 8413 1379 0,'0'0'165'0,"0"0"-122"15,0 0-64-15,0 0-20 0,0 0-3 0,0 0 9 16,0 0 32-16,0 0 19 0,0 0 10 16,0 0 20-16,184-67 8 0,-144 59 6 0,0 0 1 15,-1 2-15-15,-2 1-13 0,-4 2-12 0,2-1-11 16,-5 2-5-16,4 1-9 0,-5-1-18 0,1 1-28 16,2-1-67-16,-4 2-108 0,0 0-127 0,-1 0-181 15,-11 0 15-15,-2 0 518 0</inkml:trace>
          <inkml:trace contextRef="#ctx0" brushRef="#br0" timeOffset="81581.2804">10932 7969 1194 0,'0'0'295'15,"0"0"-240"-15,0 0-29 0,0 0-27 0,0 0 2 16,0 0-10-16,0 0-16 0,0 0-15 0,0 0-19 15,0 0 1-15,0 0 2 0,0 0 14 0,0 0 21 16,0 0 22-16,-157-47 30 0,129 47 31 16,-6 0 26-16,5 0 7 0,1 1-8 0,-2 2-20 15,3 0-22-15,2 0-14 0,-1 1-13 0,4 3-3 16,-4-3-5-16,7 2 0 0,-2-2 0 0,5 1 1 16,0-2 0-16,2 4 3 0,1-1-1 15,3 0-1-15,0 0-3 0,6 0-4 0,-3 3-4 16,4 0-1-16,1 0 0 0,-1 1 0 0,2 6-2 15,-3-2 2-15,2 6 0 0,1-1 0 0,1 2 6 16,0 2-4-16,-1-1 1 0,-1-1 1 16,0 4-5-16,-4 1 4 0,4 1 2 0,-4-1-1 15,-2 0 2-15,5 4-1 0,-5-2-1 0,4 0 2 16,0-1 3-16,-2 3 0 0,2-6 3 16,1 3-1-16,-1-3 1 0,3-2 3 0,1-1 1 15,0-3 4-15,0-1-2 0,0-1-1 0,1-1 3 16,4-3-1-16,1-2 3 0,0 2 8 15,0-6 7-15,4 1 10 0,3-1 7 0,0 0 3 16,3-2-2-16,0-3-5 0,4 0-8 0,-1-1-10 16,2 0-4-16,-3 0-5 0,2 0-4 0,-3-1-2 15,-2-2-6-15,0 0-2 0,0-2-4 0,-2 1-3 16,0-2-3-16,0 0-10 0,-1 0-17 16,0-1-37-16,-2-2-60 0,1-2-86 0,-3 1-133 0,2 1-223 15,-2 5-474-15</inkml:trace>
          <inkml:trace contextRef="#ctx0" brushRef="#br0" timeOffset="82316.0856">11225 8103 516 0,'0'0'162'16,"0"0"-28"-16,0 0-19 0,0 0 14 0,0 0 15 15,0 0-11-15,0 0-32 0,0 0-20 0,0 0-28 16,0 0-16-16,0 0-12 0,0 0-12 16,0 0 1-16,-54-6-1 0,48 20 4 0,-3 1 11 15,-2 2 5-15,-2 2 1 0,1 2-1 0,-2 1-3 16,-1 5-9-16,3-3 1 0,-1 1-4 16,1 3-7-16,0-2 0 0,5 1-5 0,-2-1-1 0,6-3 3 15,0 0-2-15,3-4 1 0,0-1 2 16,2-2 3-16,3-1 10 0,7-1 8 0,2 0 12 15,6-3 7-15,-2-1 6 0,9-2 1 0,0-2 1 16,7-3-5-16,-2-1-5 0,5-2-6 0,2 0-9 16,0-3-3-16,-1-4-2 0,-5-2-3 15,2 0 1-15,-6 0-2 0,-2-5-1 0,0 0-1 16,0 0 2-16,-3-3-4 0,2 1 0 0,-5-4-1 16,-2 2-4-16,-6-1 7 0,1-2 0 0,-4 0 4 15,-4 0 2-15,-1-1-1 0,-5-2 2 16,0 0-4-16,-8 1-3 0,-5 0-8 0,-4 0-5 15,-5 1-5-15,-2 3-4 0,-3-1 3 0,-1 2-2 16,-2 3-2-16,-5 1 0 0,6 3-3 16,-7 3-2-16,5 4-1 0,-7 2 1 0,2 2-9 15,1 5-15-15,-4 4-32 0,2 5-53 0,-1 0-69 16,1 4-80-16,4 2-92 0,-1 1-121 0,9-5-265 16,9-4 82-16</inkml:trace>
        </inkml:traceGroup>
      </inkml:traceGroup>
    </inkml:traceGroup>
    <inkml:traceGroup>
      <inkml:annotationXML>
        <emma:emma xmlns:emma="http://www.w3.org/2003/04/emma" version="1.0">
          <emma:interpretation id="{6A5B58B0-89ED-468B-97DC-CE84DE24C33E}" emma:medium="tactile" emma:mode="ink">
            <msink:context xmlns:msink="http://schemas.microsoft.com/ink/2010/main" type="paragraph" rotatedBoundingBox="3867,10647 26406,8932 26647,12104 4108,1381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DC05C2A-4D43-482D-A06B-4837C20C5C81}" emma:medium="tactile" emma:mode="ink">
              <msink:context xmlns:msink="http://schemas.microsoft.com/ink/2010/main" type="line" rotatedBoundingBox="4554,10595 26406,8932 26588,11321 4736,12984"/>
            </emma:interpretation>
          </emma:emma>
        </inkml:annotationXML>
        <inkml:traceGroup>
          <inkml:annotationXML>
            <emma:emma xmlns:emma="http://www.w3.org/2003/04/emma" version="1.0">
              <emma:interpretation id="{1D9D8450-87CC-499B-AA1B-BC4F23DFBAA1}" emma:medium="tactile" emma:mode="ink">
                <msink:context xmlns:msink="http://schemas.microsoft.com/ink/2010/main" type="inkWord" rotatedBoundingBox="4578,10907 7774,10664 7916,12521 4720,12764"/>
              </emma:interpretation>
              <emma:one-of disjunction-type="recognition" id="oneOf14">
                <emma:interpretation id="interp70" emma:lang="en-IN" emma:confidence="0">
                  <emma:literal>Grant</emma:literal>
                </emma:interpretation>
                <emma:interpretation id="interp71" emma:lang="en-IN" emma:confidence="0">
                  <emma:literal>Giant</emma:literal>
                </emma:interpretation>
                <emma:interpretation id="interp72" emma:lang="en-IN" emma:confidence="0">
                  <emma:literal>Grants</emma:literal>
                </emma:interpretation>
                <emma:interpretation id="interp73" emma:lang="en-IN" emma:confidence="0">
                  <emma:literal>Gant</emma:literal>
                </emma:interpretation>
                <emma:interpretation id="interp74" emma:lang="en-IN" emma:confidence="0">
                  <emma:literal>Granit</emma:literal>
                </emma:interpretation>
              </emma:one-of>
            </emma:emma>
          </inkml:annotationXML>
          <inkml:trace contextRef="#ctx0" brushRef="#br0" timeOffset="41800.6993">3760 10224 0 0,'0'0'342'15,"0"0"-226"-15,0 0-52 0,0 0-26 0,0 0-21 16,0 0-4-16,1-170-3 0,4 141-1 0,1 3 2 16,-5 2 2-16,-1 1-3 0,0 3 1 0,0 3 1 15,-8 0 13-15,0 4 13 0,-3 3 7 16,-2 3-1-16,-3 0-11 0,-6 4-11 0,0 3-9 16,-8 0-7-16,2 8-4 0,-7 5-4 0,-3 6 0 15,-2 4 4-15,0 4 6 0,-3 4 4 16,-1 5 10-16,-2 4 10 0,2 1 7 0,1 4 8 15,3 1 4-15,-2 3 0 0,6 5-1 0,-1 1-5 16,3 5-8-16,3 1-5 0,3 3-7 0,4-1-5 16,1 1-2-16,4-3-4 0,6-3-1 15,2-2-1-15,6-7-1 0,5-6-1 0,0-4-2 16,5-5 3-16,7-10 6 0,4-2 13 0,7-7 20 16,3-6 16-16,3-1 7 0,7-5 2 0,5-3-11 15,2-3-10-15,6-9-7 0,2-4-12 16,1-6-7-16,3-4-11 0,-1-4-7 0,-2 0-5 15,-1-2-2-15,-5-1-1 0,-1 1-2 0,-4 0 2 16,-8-2 4-16,-1 3 3 0,-6 1 3 0,-6 4 4 16,-4 0-1-16,-4 4 5 0,-3 2 2 0,-3 4 3 15,-1 4 5-15,-2 3-4 0,-3 3-2 16,0 4-6-16,0 2-10 0,0 0-14 0,-1 0-25 16,-3 4-15-16,-5 5 0 0,1 3 11 0,-5 6 20 15,-3 10 15-15,-3 3 2 0,-4 8 2 0,2 3-1 16,-1 4 1-16,0 3 3 0,3 5 1 15,-3 3-1-15,6 3 1 0,-2 1-3 0,-1 1 3 16,1 1 1-16,1-1-2 0,1-1 2 0,-2-2 0 16,1-4-1-16,2-2 1 0,3-8-2 15,1-6 0-15,3-4-1 0,2-5-1 0,0-5-1 16,4-5 1-16,-1-2-1 0,-1-4-2 0,0-5-8 16,4-2-29-16,0-4-58 0,0-3-63 0,0 0-63 15,0 0-28-15,0-5-54 0,0-3-44 0,4-3-42 16,3-5-32-16,-1-3 390 0,4-3 29 15,3-2 0-15,1-1 0 0,2-4 0 0,-2 0 0 16,4-3 0-16,-2-2 0 0,1-1 0 0,2-1 0 16,-1-2 0-16,2-1 0 0,-3 2 0 15,1 0 0-15,-2-2 0 0,2 6 0 0,-2 0 0 0,2 2 0 16,-2 0 0-16,0-1 0 0,-1 4 270 16,1-2 41-16,-3 3-41 0,6-2-43 0,-1 2-46 15,-1 2-39-15,3 0-38 0,-4 2-31 0,6 1-26 16,-4 0-20-16,3 0-11 0,-3 1-9 0,4 0-3 15,-2-1-2-15,-1 0 1 0,-2 3 2 16,-2-2-1-16,-2 5 2 0,-1-1-1 0,-2 2 0 16,-2 2 4-16,-2-1-1 0,0 4 4 0,-4 0 1 15,2 4-1-15,-2 0 2 0,-2 3 0 16,1-3-2-16,-1 6-3 0,0-3-10 0,0 3-15 16,0 0-24-16,0 0-36 0,0 0-18 0,0 3 15 15,1 5 23-15,-1 0 39 0,3 7 29 0,-3 3 2 16,2 2 0-16,-2 6-2 0,0 2-1 0,0 3-2 15,0 3 4-15,0-4-2 0,-2 0 1 16,-1-1 1-16,3-4 1 0,0-2 4 0,0-4 2 16,0-4 7-16,0 0 5 0,0-5 3 0,5 1 0 15,-1-2-3-15,-2 0 0 0,1-2-4 0,2 1-3 16,2-3-8-16,-2-1-19 0,3-2-24 0,0-2-29 16,0 0-26-16,3 0-21 0,0 0-16 15,1 0-17-15,1-8-22 0,3 1-32 0,2-3-31 16,1 0-27-16,-1-1-6 0,3-1 29 0,-4 0 164 15,6-2 60-15,-3-1 0 0,3-1 0 16,1-3 0-16,-3 0 0 0,2 1 0 0,-4-2 0 16,0 2 0-16,-3-2 0 0,-2 0 0 0,3-1 0 15,-7 3 0-15,1 1 54 0,-3 2 158 0,-4 0 7 16,-1 6-7-16,-3 2-25 0,0 2-34 16,0 2-20-16,-3 0-32 0,-4 3-32 0,-3 0-33 15,-4 0-28-15,-2 4-17 0,-3 5 2 0,-6 2 9 16,1 2 8-16,-3 2 7 0,0 2 9 15,0 2 4-15,1 0 4 0,0 1-1 0,3 0-5 16,0 1-7-16,2 1-5 0,4-1-3 0,0-2-4 16,4-1-3-16,4-3 0 0,2 0 0 0,2-4-2 15,3-3 4-15,2-4-3 0,0-2 5 0,0-1 12 16,0-1 9-16,2 0 20 0,3 0 9 16,6-5-3-16,2-1-5 0,6-2-15 0,1-1-15 15,3-4-7-15,2 1 0 0,-1 2-9 0,-1-3-1 16,1 1 0-16,-2 2-4 0,-2 1 2 0,-1 2-1 15,-2-1-1-15,-4 2 0 0,-3 3 1 0,-1-1 0 16,-3 4-2-16,-1-1-1 0,-1 1-6 16,-1 0-4-16,-3 1 0 0,2 5 3 0,-2 1 3 15,0 2 5-15,0 2 3 0,0-1-3 0,-5 2 4 16,1 0 0-16,-1 1 2 0,2-1 0 16,0-1-2-16,1-4 1 0,2 1-1 0,0-3 4 15,0-2 3-15,0 0 6 0,5-2 7 0,2-1 4 16,1 0 4-16,2 0-3 0,2-4-2 0,2-4-6 15,-1-1-3-15,2-3-3 0,2 0-2 16,-3-1 3-16,-1-1-3 0,2 1 1 0,0-2 0 16,-2 1-6-16,1 0 3 0,0 2-4 0,-3 0-3 15,1 1-1-15,-1 2-4 0,-2 0-2 0,-1 2-3 16,2 2-2-16,-4 0-5 0,1 4-5 16,-2-1-6-16,0 2-8 0,-1 0-5 0,-3 3-2 15,3 5 3-15,-3 1 4 0,1 1 12 0,-2 3 7 16,0 1 6-16,0 0 5 0,0 2-2 0,-3 1 3 15,-1-2 0-15,3 2 1 0,-5-3 0 0,3-2 0 16,-2-2 0-16,5-1 1 0,-4-3 2 0,3-2 3 16,1-2 6-16,0-2 13 0,0 0 21 15,0 0 22-15,0 0 20 0,1-2 5 0,3-2-21 16,3-5-25-16,1-4-28 0,4 1-21 0,0-3 0 16,3-4-4-16,1 4 0 0,3-3 1 15,-1 1-4-15,2 0 1 0,-1 3 1 0,3-1 1 16,-2 1 1-16,3 1-1 0,-6 2 1 0,6 4-1 15,-7-1 3-15,4 4-1 0,-4 1 0 16,3 3-3-16,-4 0 0 0,-2 3 1 0,0 6 1 16,-3 1 4-16,-1 2 3 0,1 4 1 0,-4-2 0 15,4 4-1-15,-6-2-1 0,1 3 0 0,-1-3-1 16,-3 2-1-16,-1-3 0 0,0 1 0 0,0-2 1 16,0-4 1-16,0 1 0 0,-1-2 1 15,-2-1 0-15,1-2 2 0,-2 0-4 0,1-3 1 16,3-1-2-16,-1-1-4 0,1-1 0 0,0 0-7 15,0 0-33-15,0 0-26 0,0-1-35 0,0-5-59 16,1-2-46-16,2-1-52 0,2-4-37 0,0 0 1 16,2-3 18-16,-1-3 11 0,0 0 15 15,1 0 83-15,1-3 172 0,-1-2 0 0,3 1 0 16,-6 3 0-16,0 7 0 0</inkml:trace>
          <inkml:trace contextRef="#ctx0" brushRef="#br0" timeOffset="42133.6615">5418 10197 0 0,'0'0'0'0,"0"0"0"0,0 0 85 16,0 0 229-16,0 0-16 0,0 0-36 0,0 0-29 15,0 0-24-15,0 0-36 0,0 0-36 0,0 0-44 16,0 0-43-16,0 0-39 0,0 0-24 16,20-41-3-16,-21 50 1 0,1 2 15 0,0 6 13 15,0 4 6-15,-4 3 4 0,3 4 0 0,-5 3 3 16,4 3-2-16,-2 6 1 0,-2-2-2 0,2 3-3 15,-2 2 1-15,-1-2-2 0,2-2 1 0,-4 1-2 16,4-4-4-16,-2-4-2 0,3-4 0 16,0 0-3-16,2-7 1 0,0-3 0 0,2-5-2 15,0-1 5-15,0-5 0 0,2-2 2 0,2-2 2 16,-2-3 0-16,2 0 4 0,-2 0 7 0,2 0 6 16,0 0 0-16,1-3-2 0,1-3-8 0,0 0-14 15,1-1-8-15,0 0-10 0,1-1-8 16,-2 2-12-16,4-2-17 0,-4-3-23 0,3 2-35 15,0 1-38-15,0-3-65 0,1 0-91 0,0-1-132 16,2 2-171-16,-5 1 111 0,0 5 489 0</inkml:trace>
          <inkml:trace contextRef="#ctx0" brushRef="#br0" timeOffset="42450.7183">5365 10496 542 0,'0'0'735'0,"0"0"-446"0,0 0-87 0,0 0-54 15,0 0-43-15,0 0-34 0,0 0-40 0,0 0-14 16,0 0 12-16,0 0 22 0,0 0 16 16,0 0 8-16,0 0 2 0,179-147-4 0,-136 133-1 15,0 0-9-15,1 1-5 0,2 1-6 0,1 1-11 16,-5 1-5-16,0 1-6 0,-4 1-8 0,0 2-3 16,-5 0-2-16,-3 2 0 0,-8 0 5 0,-3 1 6 15,-6 0 3-15,-2 1 7 0,-8 2 2 0,-3 0 6 16,0 0 3-16,0 0 1 0,0 0-4 15,-1 0-15-15,-1 0-11 0,-2 0-11 0,0 0-7 16,3 2-2-16,-1-2-2 0,1 0-4 0,0 0 1 16,-3 0 0-16,-2 0 0 0,4 1-2 15,-4-1-9-15,1 2-17 0,4-1-20 0,-1-1-29 16,1 2-41-16,-2 1-51 0,2 0-71 0,0 0-111 16,1 4-148-16,0 2-187 0,0-3-160 0,0-2 658 0</inkml:trace>
        </inkml:traceGroup>
        <inkml:traceGroup>
          <inkml:annotationXML>
            <emma:emma xmlns:emma="http://www.w3.org/2003/04/emma" version="1.0">
              <emma:interpretation id="{508233D6-20AC-4880-A2BD-01A6B5768C3F}" emma:medium="tactile" emma:mode="ink">
                <msink:context xmlns:msink="http://schemas.microsoft.com/ink/2010/main" type="inkWord" rotatedBoundingBox="8477,11217 9450,11143 9498,11775 8525,11850"/>
              </emma:interpretation>
              <emma:one-of disjunction-type="recognition" id="oneOf15">
                <emma:interpretation id="interp75" emma:lang="en-IN" emma:confidence="0">
                  <emma:literal>+</emma:literal>
                </emma:interpretation>
                <emma:interpretation id="interp76" emma:lang="en-IN" emma:confidence="0">
                  <emma:literal>y</emma:literal>
                </emma:interpretation>
                <emma:interpretation id="interp77" emma:lang="en-IN" emma:confidence="0">
                  <emma:literal>J</emma:literal>
                </emma:interpretation>
                <emma:interpretation id="interp78" emma:lang="en-IN" emma:confidence="0">
                  <emma:literal>D</emma:literal>
                </emma:interpretation>
                <emma:interpretation id="interp79" emma:lang="en-IN" emma:confidence="0">
                  <emma:literal>~</emma:literal>
                </emma:interpretation>
              </emma:one-of>
            </emma:emma>
          </inkml:annotationXML>
          <inkml:trace contextRef="#ctx0" brushRef="#br0" timeOffset="83398.3073">6735 10447 1301 0,'0'0'278'0,"0"0"-199"15,0 0-77-15,0 0-11 0,0 0-3 0,0 0-9 0,0 0 1 16,0 0 1-16,0 0 12 0,0 0 27 16,0 0 12-16,0 0 3 0,0 0 12 0,35-12 3 15,-11 6 5-15,3 4 2 0,2 0 0 0,8-3-6 16,-3 0-8-16,5-1-5 0,0 2-10 0,0 1-2 15,1-2-4-15,-1 3-4 0,0-1 0 16,-1-2-1-16,-1 2 2 0,-1 0-2 0,-3 2 2 16,0-2 0-16,-5 1-2 0,0 2 1 0,1-1-5 15,-3-1-3-15,0 1-3 0,-3-1-2 0,1 1 1 16,-7 1 1-16,-2 0-2 0,-2 0-1 16,-3 0-3-16,-4 0 0 0,0-2-1 0,-5 2 1 15,-1 0-1-15,0 0 1 0,0 0 0 0,0 0-2 16,0 0-1-16,0 0 2 0,0 0-2 15,-1 0-8-15,-1 0-15 0,0-1-33 0,0-2-49 16,0 1-63-16,-1-1-78 0,2 2-87 0,-1-3-96 16,1 1-135-16,-2 2 164 0,2-2 402 0</inkml:trace>
          <inkml:trace contextRef="#ctx0" brushRef="#br0" timeOffset="83878.3559">7361 10205 365 0,'0'0'656'0,"0"0"-530"16,0 0-84-16,0 0-19 0,0 0 26 16,0 0 21-16,0 0 11 0,0 0-1 0,0 0-13 15,0 0-8-15,0 0-3 0,0 0-4 0,0 0-1 16,0 0 2-16,-37-21 0 0,37 21-3 0,0 0-4 15,0 0-13-15,0 0-11 0,0 0-9 16,1 1-7-16,2-1-2 0,-2 0 1 0,3 2 3 16,-1-2 3-16,2 2 2 0,2 0 2 0,1 2 3 15,0-2 0-15,3 2-1 0,2 0 0 0,0 0-2 16,-1 1 1-16,3 1 2 0,4-2 2 16,-2 2 2-16,1-1 2 0,1-1-5 0,-1 1 0 15,-1-2-3-15,0 2-3 0,0 0 1 0,-2-1-2 16,-1 1 0-16,-1-1 0 0,0 1-1 15,-1-2 1-15,-1 1-2 0,-4-1 0 0,2 1-3 16,1-2 1-16,-6 2 0 0,2-3 0 0,0 0 2 16,-5 1 0-16,2-1-1 0,1 1 1 0,-2-2 2 15,0 1-1-15,-1 1 0 0,-1-1-1 0,0-1-4 16,0 2 0-16,0 1 0 0,0 0 2 0,0 2 4 16,-1 3 2-16,-7 2 2 0,2 5-3 15,-6 4 1-15,-2 3-1 0,-7 5-1 0,3 4-3 16,-8 3 1-16,-5 2-2 0,-2 2 0 0,-7 7 0 15,-1 1-41-15,-3 3-88 0,-3 5-150 0,14-14-276 16,11-11-676-16</inkml:trace>
        </inkml:traceGroup>
        <inkml:traceGroup>
          <inkml:annotationXML>
            <emma:emma xmlns:emma="http://www.w3.org/2003/04/emma" version="1.0">
              <emma:interpretation id="{F87D82D9-E8C6-4F7C-9F74-DC5DC2856652}" emma:medium="tactile" emma:mode="ink">
                <msink:context xmlns:msink="http://schemas.microsoft.com/ink/2010/main" type="inkWord" rotatedBoundingBox="10311,10623 13289,10396 13430,12247 10452,12474"/>
              </emma:interpretation>
              <emma:one-of disjunction-type="recognition" id="oneOf16">
                <emma:interpretation id="interp80" emma:lang="en-IN" emma:confidence="0">
                  <emma:literal>Chief</emma:literal>
                </emma:interpretation>
                <emma:interpretation id="interp81" emma:lang="en-IN" emma:confidence="0">
                  <emma:literal>thief</emma:literal>
                </emma:interpretation>
                <emma:interpretation id="interp82" emma:lang="en-IN" emma:confidence="0">
                  <emma:literal>chief</emma:literal>
                </emma:interpretation>
                <emma:interpretation id="interp83" emma:lang="en-IN" emma:confidence="0">
                  <emma:literal>Chef</emma:literal>
                </emma:interpretation>
                <emma:interpretation id="interp84" emma:lang="en-IN" emma:confidence="0">
                  <emma:literal>Chiff</emma:literal>
                </emma:interpretation>
              </emma:one-of>
            </emma:emma>
          </inkml:annotationXML>
          <inkml:trace contextRef="#ctx0" brushRef="#br0" timeOffset="195208.7293">9532 9779 0 0,'0'0'0'0,"0"0"0"16,0 0 0-16,0 0 0 0,0 0 0 0,0 0 0 16,0 0 0-16,0 0 0 0,0 0 20 15,0 0 111-15,0 0-16 0,0 0-7 0,-9-142-3 16,7 132-3-16,1 1-8 0,-2 0-5 0,-2 1-4 16,4 1-4-16,-2 2-9 0,-5 1-14 15,2 2-23-15,-6 2-26 0,-2 0-22 0,-8 2-9 16,-5 7-1-16,-1 4 7 0,-9 4 14 0,-1 4 6 15,-2 3 11-15,-2 6 14 0,1 1 14 0,-2 2 16 16,-3 7 12-16,3-1 6 0,0 5-1 16,1 3-6-16,-1 1-2 0,2 4-6 0,0 1-6 15,2 0-1-15,0 1-6 0,2-2-3 0,6-1 0 16,3-1-3-16,3-3-6 0,9-2-4 16,6-4-10-16,6-5-7 0,4-5-4 0,5-4-1 15,8-2 5-15,6-5 4 0,4-3 3 0,10-5 4 16,6-6 4-16,4-3 1 0,7-3 2 0,3-5-1 15,5-7-6-15,6-4-1 0,2-2-4 0,3-4-2 16,3-4-4-16,-4-1-1 0,1-1 0 16,-1-5-4-16,-2-1 2 0,-3-2-4 0,-1-1-4 15,-6-3 2-15,-3-1-5 0,-2-2 0 0,-1-2 1 16,-7-1-4-16,-3-3 3 0,-1-1-2 0,-8-2 2 16,2 1 1-16,-6 1-2 0,-4 4 1 0,-4 3 1 15,-6 4 1-15,-1 5 0 0,-4 3 3 16,-5 3 2-16,-2 7 6 0,-1 2-5 0,0 6-1 15,-8 4-2-15,3 3-5 0,-6 3-8 0,0 3-11 16,-2 0-12-16,-2 8-11 0,-1 8 5 0,-8 7 7 16,0 7 7-16,-3 8 13 0,0 5-1 15,-1 6 3-15,3 7 3 0,-3 1-3 0,-1 1 4 16,1 6 0-16,-4-2 3 0,4-3 0 0,0-1 1 16,0-3 1-16,1-3-1 0,3-2 1 15,-1-4-3-15,8-5-1 0,2-4-4 0,3-7 0 16,3-6 1-16,6-5-2 0,0-5 2 0,3-5 0 15,0-3 1-15,2-3 3 0,2-2 8 0,3-1 12 16,-1 0 11-16,4-7 5 0,2-5 2 0,2-5-6 16,3-3-9-16,4-5-5 0,-2 0-5 0,4-4-5 15,-3 0 1-15,2 1-7 0,0 2-2 16,-3 4-2-16,3 2-1 0,-4 4-2 0,2 6-2 16,-4 5-1-16,-2 2-13 0,-4 3-5 15,-3 0-1-15,1 5-1 0,-5 4 12 0,3 3 6 0,-3 4 5 16,-2 2 5-16,2 0 2 0,-3 2 1 15,1 0-1-15,5 1 1 0,-4-1-2 0,1-2-1 16,5-3-2-16,-2-4 0 0,3-2 0 0,-1-3 1 16,4-1 5-16,6-4 1 0,-1-1 6 15,2 0 4-15,6-3 2 0,6-6 1 0,-1-3-1 16,0-5-1-16,8-2-3 0,-3-5-3 0,-4 0-3 16,-2 0-7-16,-2 1 1 0,-4-3-2 0,-2 1 2 15,-6 1 3-15,-3 0 1 0,-7 0 0 16,3 2 3-16,-5 2 0 0,-3 4 2 0,0 4 3 15,0 1-5-15,0 5 1 0,0 3-7 0,-3 1-17 16,-3 2-8-16,3 2-9 0,-2 7 0 0,-6 5 11 16,0 4 11-16,-2 3 7 0,-1 1 3 15,1 0 2-15,2 2-3 0,-1-2 0 0,8-2-2 16,-3-2-1-16,6-3-3 0,1-1-2 0,0-4-3 16,11-3-1-16,2-1-6 0,7-4-87 0,0-2-151 15,3 0-323-15,-9-3-849 0</inkml:trace>
          <inkml:trace contextRef="#ctx0" brushRef="#br0" timeOffset="195325.6544">10631 9633 523 0,'0'0'163'0,"0"0"-342"0,0 0-286 0,0 0 423 0</inkml:trace>
          <inkml:trace contextRef="#ctx0" brushRef="#br0" timeOffset="196209.6006">10519 10023 0 0,'0'0'0'0,"0"0"0"15,0 0 0-15,0 0 0 0,0 0 0 0,0 0 0 16,0 0 0-16,0 0 263 0,165 50 32 0,-140-56-17 15,-1-2-24-15,1-5-41 0,-4 0-48 16,3-3-42-16,0-2-39 0,-2 0-26 0,-2-2-15 16,3 1-13-16,-6 0-4 0,5-1 1 0,-6 0 0 15,-3 3 4-15,0-2 0 0,-3 2-2 16,-6 3-2-16,-2 2-2 0,3 2-1 0,-5 3 0 16,0 1-5-16,-7 1-14 0,1 5-14 0,-4 0-16 15,-4 2-11-15,-2 8-1 0,-4 5 5 0,-4 6 6 16,-1 6 9-16,2 3 3 0,-4 7 4 15,-3 0 6-15,2 5 2 0,3 0 2 0,3-2 2 16,0-2 2-16,4 1-2 0,5-6-1 0,3-5-2 16,8-1-5-16,2-5 3 0,0-4 1 15,8-3 4-15,5-4 8 0,9-4 7 0,0-4 6 16,4-3 7-16,3 0 1 0,1-8-1 0,6-5-3 16,-2-2-4-16,2-5-1 0,3-2-1 0,-1-3-4 15,0-1-1-15,-2-2-5 0,-2-2-2 0,1-2-1 16,-5-2 1-16,-1-3 2 0,-3-2 0 0,5-3 0 15,-4 1-1-15,0-1 0 0,-2-3-2 16,-3 2 1-16,2 1-1 0,-1-1-5 0,-6 1 2 16,3 3 0-16,-4 2 1 0,-1 1 1 0,-3 6 0 15,-1 3-3-15,-6 4 0 0,3 5 2 0,-4 6 2 16,-2 3 7-16,-2 4-5 0,0 2-6 16,0 3-17-16,0 0-29 0,0 5-11 0,0 5 3 15,-4 7 14-15,-7 8 25 0,-1 8 11 0,-2 4 2 16,0 10 0-16,-2 6 0 0,-7 4 1 15,4 4 1-15,-6 10 2 0,-2 5 3 0,-4 5 4 16,1 5 1-16,2-1 3 0,-7 4-2 0,6 0-1 16,-2 2 2-16,-2 3-1 0,4-2 1 0,0-1-2 15,1-2-2-15,4-3-2 0,1-9 0 16,9-8-1-16,1-11-2 0,9-7 1 0,4-11-1 16,0-5-2-16,4-7 3 0,8-4-5 0,1-6 3 15,2-4 2-15,7-4 5 0,-4-6 6 0,8-4 5 16,-1 0 5-16,4-12-4 0,-1-4-3 0,4-9-7 15,-4-4-11-15,-1-5-10 0,0-6-11 16,-5-2-7-16,-3-3-4 0,-4-2 6 0,-4 1 1 16,-6 1 0-16,-2 1-2 0,-3 1-7 0,-10 0 7 15,-3 2 7-15,-3 2 5 0,-6 2 7 0,4 3 1 16,-6 2-3-16,-2 2 2 0,-1 4 2 0,0 5 0 16,-3 1-1-16,0 3-3 0,2 4 0 15,1 2 1-15,0 1 2 0,4 3 6 0,7 1 1 16,2 1 11-16,3 1 9 0,10 2 9 0,1-2 6 15,0 1-18-15,8-3-15 0,6-3-12 16,6-3-6-16,7 0 7 0,8-3 6 0,4 2 0 16,3-3-5-16,2 2 4 0,3 4 0 0,2-4-1 15,-3 3 4-15,2 0-9 0,-5 1-14 16,-3 1-39-16,-1 2-77 0,-3-1-123 0,-5 0-237 16,-7 3-383-16,-9 2 343 0</inkml:trace>
        </inkml:traceGroup>
        <inkml:traceGroup>
          <inkml:annotationXML>
            <emma:emma xmlns:emma="http://www.w3.org/2003/04/emma" version="1.0">
              <emma:interpretation id="{5620C08C-980D-469C-BE83-F5CBF074D76D}" emma:medium="tactile" emma:mode="ink">
                <msink:context xmlns:msink="http://schemas.microsoft.com/ink/2010/main" type="inkWord" rotatedBoundingBox="13825,10257 16724,10036 16805,11098 13906,11318"/>
              </emma:interpretation>
              <emma:one-of disjunction-type="recognition" id="oneOf17">
                <emma:interpretation id="interp85" emma:lang="en-IN" emma:confidence="0">
                  <emma:literal>Band</emma:literal>
                </emma:interpretation>
                <emma:interpretation id="interp86" emma:lang="en-IN" emma:confidence="0">
                  <emma:literal>Brand</emma:literal>
                </emma:interpretation>
                <emma:interpretation id="interp87" emma:lang="en-IN" emma:confidence="0">
                  <emma:literal>Beaned</emma:literal>
                </emma:interpretation>
                <emma:interpretation id="interp88" emma:lang="en-IN" emma:confidence="0">
                  <emma:literal>Bland</emma:literal>
                </emma:interpretation>
                <emma:interpretation id="interp89" emma:lang="en-IN" emma:confidence="0">
                  <emma:literal>Beared</emma:literal>
                </emma:interpretation>
              </emma:one-of>
            </emma:emma>
          </inkml:annotationXML>
          <inkml:trace contextRef="#ctx0" brushRef="#br0" timeOffset="198456.0764">12419 9737 1374 0,'0'0'22'0,"0"0"-93"15,0 0-33-15,0 0 1 0,0 0 20 0,0 0 36 16,0 0 40-16,0 0 39 0,0 0 34 16,-94 167 22-16,74-130 12 0,-2 1 6 0,1 3-1 15,-2-2-7-15,4 0-13 0,-1-1-17 0,6-4-19 16,0 1-18-16,2-5-14 0,5-5-8 16,1-3-5-16,6-4 0 0,0-4 1 0,0-6-1 15,0-3 7-15,1-1 7 0,6-4 15 0,-2 0 16 16,3-6 4-16,-3-5-3 0,6-7-15 0,-1-5-17 15,-4-4-8-15,5-2 0 0,0-6-2 16,-6 0 1-16,6-3-2 0,-6-2-1 0,3-4 0 16,-2 0 2-16,2-4 1 0,-3 0-1 0,3-1-2 15,1 0-1-15,-1-2-2 0,2-1 3 16,3-1-2-16,1 2-1 0,-1 2 0 0,5 2-2 0,0 2-2 16,0 6 0-16,5 3-4 0,-1 6-3 0,1 5-1 15,3 2-2-15,-2 6 3 0,3 2 1 16,2 3 0-16,-2 2-1 0,1 6-5 0,-5 2 4 15,0 2-10-15,-3 3-3 0,-3 10 0 16,-1-1-7-16,-4 4 9 0,0 3 7 0,-5 5 5 16,0 5 11-16,-6 0 2 0,-1 4 2 0,-1 1 4 15,-11 3-1-15,-2-2 1 0,1 1-1 0,-5 0 0 16,-3-3-2-16,0-1 3 0,0-6 1 0,1 0-1 16,2-5 0-16,3-4-3 0,0-3-1 15,3-2-1-15,3-3-1 0,2-2-1 0,2-2-3 16,3-2-6-16,2 0-4 0,0-2 0 0,0 2 5 15,2-1 6-15,7 1 5 0,-2-2 0 16,2 2 0-16,3 0-2 0,0-2-2 0,2 2-2 16,-1 2-2-16,2 1-2 0,1 0 1 0,3 3-1 15,-3 2 1-15,-2 0 1 0,4 3 0 16,-5 1-1-16,-1 2 1 0,-2 0-1 0,-6 3 2 16,-3-1 3-16,-1 2 0 0,-4 0 4 0,-7 0 2 15,-5 2 2-15,-4-2 5 0,-5-1-1 0,-5-3 3 16,-1 1 1-16,-4-1-2 0,1-3 2 0,-3-1-1 15,0-1-1-15,6-3 2 0,-1 0 0 0,2-2 1 16,8-1 3-16,3-1 2 0,4-2 0 16,4-3 3-16,9 0-2 0,0 0-3 0,2 0-6 15,0 0-9-15,6 0-5 0,6-6-2 0,8 0 0 16,0-3 1-16,9-2 2 0,5-1-2 0,2 1 2 16,6-4-2-16,1 1 1 0,5-3 1 15,0 2 0-15,4 0 0 0,1-4-2 0,-1 0-1 16,0-2 1-16,-2-1 0 0,-2-2 1 0,-5 1 0 15,-3 0 2-15,-5-1-1 0,-4-2 2 0,-4 2 2 16,-4-1-1-16,-6 2 2 0,-1 3-1 16,-5-1 0-16,0 3 2 0,-7 1-1 0,-2 2 0 15,-2 2 0-15,0 3-2 0,0 1-2 0,-5-1-3 16,-3 3-3-16,0 1-4 0,-4 1-4 16,0 2-6-16,-3 1-4 0,2 2 0 0,-2 0 1 15,0 0 1-15,2 6 3 0,2-1-2 0,2 1-6 16,3 2-4-16,1-2-7 0,2 2-2 0,3 1 5 15,0 1 2-15,0 1 8 0,3 4 6 0,4 1 3 16,-3 0 2-16,5 2 0 0,-2 3 5 16,1-2-1-16,-3 5 4 0,0-2 3 0,-1 2-1 15,-4 1-1-15,0-2 1 0,0 1 1 0,0-1 1 16,0-2 4-16,-2-1-3 0,-4-2 1 0,2-1-1 16,3-3-3-16,0-4 4 0,-1-2-1 0,2-1-1 15,0 1 2-15,0-3 1 0,2-2 9 16,0 0 6-16,9-3 12 0,-2 0 2 0,5 0 0 15,1-2-2-15,2-5-7 0,5-3-5 0,3 0-4 16,0-4-6-16,4-1-3 0,0-5 3 16,-1-1-1-16,2-2 0 0,1-4 2 0,-3 1-4 15,1-2 1-15,-2 1-1 0,1 2-2 0,-1-3-1 16,-3 3-3-16,0 2 1 0,-1 2-5 0,-4 0 5 16,-2 1 0-16,1 5 0 0,-6 1 3 15,-3 3-2-15,-2 1 4 0,-4 2 5 0,-1 0 5 16,-2 2 0-16,0 2-4 0,-4-1-7 0,-4 2-9 15,-1 0-2-15,-3 1-2 0,-6 2-2 0,0 0 3 16,-4 5-2-16,-1 4 1 0,-4 3 2 16,-1 4 1-16,2 0-3 0,-3 4-1 0,3 2 0 15,-3 0 0-15,3 2 2 0,4 0-1 0,2 0 1 16,4-2-5-16,4-3 4 0,2-1 1 0,5-4-3 16,2-2 7-16,3-1-7 0,0-4 1 0,3-2 4 15,2 2-3-15,4-4 11 0,0-2 4 16,4-1 2-16,1 0 4 0,3-1-2 0,1-7 1 15,-1 0-2-15,2-1-2 0,1-3-2 0,-3 1-2 16,-1-1 0-16,-1 1 1 0,-1 1-2 0,-1 0-1 16,-2 2-2-16,-3-1-5 0,0 4 3 15,-4 1-1-15,1 2-2 0,-2 2-1 0,-2 0-7 16,2 0-4-16,1 1-2 0,-3 5 5 0,2 4 0 16,-2 3 3-16,1-1 5 0,-2 5 0 15,2 1 3-15,-2 0 1 0,2-2-1 0,2 3 0 16,-3-3 0-16,4-1 0 0,-2-2 2 0,4-1 4 15,-1-3-5-15,2-2 1 0,1-2 1 0,-1-2-4 16,1-2 8-16,2-1 3 0,1 0 3 16,0-7 2-16,1-2 0 0,1-4 0 0,-1-1-1 15,0-2 0-15,1-2-3 0,-2 0-3 0,1-1 1 16,-2-1-1-16,1 0 0 0,2 1-3 0,-4 1-2 16,4 0-4-16,-4 5 0 0,1 1 2 0,0 3-4 15,-3 1 4-15,0 4-9 0,-3 1-2 0,2 3-5 16,-2 0-6-16,1 0 1 0,-2 7-2 15,0 2 7-15,1 3 4 0,-1 3 5 0,0 3 3 16,-1 2 1-16,0 0 1 0,-2 2 3 0,0-1 1 16,1-1 2-16,-2 0 0 0,1-4-4 0,-1-1 0 15,0-3-1-15,3-5-2 0,-2-2 4 16,-1-2 1-16,1-3 6 0,-1 0 10 0,4 0 9 16,-1-3 5-16,2-7-2 0,3 1-6 0,3-6-10 15,3-3-7-15,-1 0-1 0,0 0-1 16,2-1 0-16,-1-1-1 0,-1 1-2 0,0 3-1 15,1-3 1-15,-2 4 0 0,0 2-1 0,-1 2-1 16,-2 2-1-16,2 4-4 0,-3 0-2 0,-2 4-2 16,1 1-7-16,0 0-5 0,-2 0-1 15,1 6-1-15,-4 4 7 0,0 2 6 0,0 3 5 16,-2 4 3-16,0 1 4 0,0 0 0 0,0 0 2 16,0 1 0-16,2-2-5 0,3-1 0 0,0 0-6 15,3-1-11-15,3-2-8 0,3-4-22 0,2 0-37 16,5-4-40-16,2-2-31 0,1-2-29 15,4-2-20-15,3-1-27 0,1 0-31 0,2-4-22 16,2-5 17-16,-1-2 46 0,2-3 64 0,0 0 61 16,-4-4 42-16,1 2 28 0,-5-4 17 0,-2 3 17 15,-2-1 26-15,-3-2 36 0,-3 1 39 16,-5 2 34-16,-2 0 24 0,-2 3 7 0,-5 2 6 16,-2 3 0-16,-3 1-15 0,0 4-29 0,-6 0-36 15,-4 2-37-15,-2 1-21 0,-4 1-9 0,-3 0-4 16,-3 7 4-16,-2 3 6 0,-3 2 3 15,-1 5 4-15,1 1-1 0,-3 2-4 0,1-2-3 16,0 2-2-16,5 1-5 0,2-3-3 0,6-1-6 16,4-3-9-16,4 0-4 0,3-2-4 15,3 0-2-15,2-4 0 0,0 1 2 0,7-3 2 16,1 0 6-16,3-3 9 0,4-1 6 0,3-2 1 16,4 0 1-16,3-3-4 0,1-6-1 0,-1-2 0 15,2-2 0-15,-1-3-3 0,-2-4-2 0,0 0-3 16,1-3-2-16,-3-2-2 0,-2-5 0 0,1 1-2 15,-3-5-2-15,-1 0 3 0,-2-2-3 16,-2-3 1-16,-1 0-1 0,-2-3-3 0,1 2 0 16,-2-2 2-16,-2 2-2 0,-1 0-2 0,0 3 2 15,-2 5-4-15,-2 2 1 0,0 6 3 0,-2 3 1 16,0 6 3-16,0 5-1 0,0 2-3 16,0 6-3-16,-2 2-9 0,0 0-11 0,-4 4-10 15,0 8-1-15,-5 7 5 0,-1 7 10 0,-2 5 11 16,0 4 5-16,-1 3 1 0,2 2 0 15,2 1 1-15,1 2-2 0,4-1 3 0,2 1 0 16,2-2-1-16,2-1 0 0,3-3 1 0,6-3 1 16,2-2 0-16,1-2-1 0,2-3-1 0,-1-3-3 15,0-2-4-15,1-1-9 0,-2-3-19 16,0-2-26-16,0-2-46 0,0-1-45 0,2-6-39 16,0-1-41-16,4-3-46 0,-1-3-82 0,6 0-168 15,-3 0-199-15,-6-1 667 0</inkml:trace>
        </inkml:traceGroup>
        <inkml:traceGroup>
          <inkml:annotationXML>
            <emma:emma xmlns:emma="http://www.w3.org/2003/04/emma" version="1.0">
              <emma:interpretation id="{82BD9EDB-183B-4BD3-AC2E-C23508AC7C39}" emma:medium="tactile" emma:mode="ink">
                <msink:context xmlns:msink="http://schemas.microsoft.com/ink/2010/main" type="inkWord" rotatedBoundingBox="17122,10122 20553,9861 20698,11769 17267,12030"/>
              </emma:interpretation>
              <emma:one-of disjunction-type="recognition" id="oneOf18">
                <emma:interpretation id="interp90" emma:lang="en-IN" emma:confidence="0">
                  <emma:literal>officer</emma:literal>
                </emma:interpretation>
                <emma:interpretation id="interp91" emma:lang="en-IN" emma:confidence="0">
                  <emma:literal>office</emma:literal>
                </emma:interpretation>
                <emma:interpretation id="interp92" emma:lang="en-IN" emma:confidence="0">
                  <emma:literal>offices</emma:literal>
                </emma:interpretation>
                <emma:interpretation id="interp93" emma:lang="en-IN" emma:confidence="0">
                  <emma:literal>Officer</emma:literal>
                </emma:interpretation>
                <emma:interpretation id="interp94" emma:lang="en-IN" emma:confidence="0">
                  <emma:literal>offer</emma:literal>
                </emma:interpretation>
              </emma:one-of>
            </emma:emma>
          </inkml:annotationXML>
          <inkml:trace contextRef="#ctx0" brushRef="#br0" timeOffset="199900.1971">15792 9424 247 0,'0'0'745'0,"0"0"-470"16,0 0-115-16,0 0-75 0,0 0-28 0,0 0-1 15,0 0-3-15,0 0-7 0,0 0-11 0,0 0-29 16,0 0-23-16,0 0-9 0,0 0 8 0,0 0 29 15,-37 15 24-15,6 19 12 0,0 3 13 16,-5 5 4-16,1 3-5 0,0 3-1 0,-1 1-10 16,7 0-14-16,-2-1-8 0,8-4-10 0,4-2-4 15,7-7-3-15,5-3 0 0,6-5 2 16,1-4 6-16,1-3 7 0,11-3 3 0,2-2 6 16,1-4 0-16,5-2-1 0,1-4 5 0,5-3 1 15,-1-2-2-15,2 0 3 0,-2-7-3 0,1-7-1 16,-6-2-1-16,0-3 0 0,-1-5-2 15,-3-2-4-15,-3 0-4 0,-2-4-4 0,-4-1-2 16,-2-2-4-16,-4-1-1 0,-1-1-10 0,0-2 1 16,-1-2-2-16,-4-1-2 0,-6 2 8 0,3-1-8 15,0 0 0-15,-3 3 1 0,3 1-4 16,1-1 3-16,2 4 1 0,0 1 0 0,3 1-3 16,2-1-1-16,0 4-2 0,6 0 0 0,3 0-2 15,3 2-2-15,2 4-3 0,3 0-2 0,-1 3 0 16,3 3-2-16,1 2 0 0,-1 2 2 0,1 4-5 15,-1 2 1-15,1 4-3 0,-1 1-4 0,-5 1-6 16,1 10 0-16,-3 5-1 0,-1 5 6 16,-2 7 9-16,-3 6 6 0,-1 12 8 0,-5 6 3 15,0 6 1-15,-5 7 3 0,-6 6 0 0,-4 7 2 16,-1 1 0-16,-8 9 2 0,0 2 0 16,-3 4-1-16,0-3 7 0,0-1-4 0,1 1 2 15,0-5 0-15,5-4-4 0,0-3 3 0,8-4 0 16,1-6-1-16,7-5 2 0,3-6-2 15,2-3-1-15,0-7 1 0,7-5 2 0,5-2 0 16,0-9-1-16,2-4-2 0,-1-7 1 0,2-9 2 16,-1-3 3-16,3-7 4 0,-3-2 3 0,1-5 0 15,1-7-3-15,-1-9-5 0,-2-7-6 0,1-3-4 16,-4-3-4-16,-4-3 0 0,-1-5-2 16,-5 1 2-16,0-4-2 0,-7-2-1 0,-1-1 2 15,-4-1 0-15,2 4 3 0,-5 0 0 0,0-1-1 16,-2 4 1-16,1 4-2 0,-3 3 0 0,0 2 1 15,2 3 0-15,-2 3 2 0,1 4 0 0,5 1-2 16,0 3 1-16,2 3 0 0,6-1 1 16,-5 3-1-16,7 4-2 0,3 0-5 0,0-1-3 15,3 1 0-15,8-2-6 0,2 0 1 0,3-3 3 16,7 0-2-16,3-1 5 0,2-2 3 0,5 0 2 16,1 0 0-16,5-3 2 0,0 0-1 15,1-4 2-15,-1-4 1 0,2-1 0 0,2-4 1 16,-1-3-1-16,-2-5 0 0,-1-4 2 0,-2 0 0 15,-3-4-1-15,-7 6 0 0,0 0 0 16,-3 3 0-16,-8 6 0 0,1 3 1 0,-3 3-1 16,-5 2-1-16,2 3 0 0,-7 2 5 0,1 2-1 15,-1 0 1-15,-3 4 2 0,1 2-8 16,-2 0 4-16,1 2-1 0,-1 3-1 0,0 1 3 0,0 4-4 16,0 2-7-16,0 2-11 0,0 0-16 15,0 2-14-15,0 10 5 0,-1 6 8 0,-2 8 15 16,-2 12 17-16,-2 7 6 0,-1 9 2 0,0 5 1 15,-3 9-2-15,-2 5-2 0,-1 6 2 0,0 5-3 16,-5 4 4-16,0 5 1 0,-1-1 1 0,1 0-1 16,0 0-1-16,3-6 1 0,0-2 0 15,4 1 2-15,7-5-4 0,0-5 0 0,2-5-3 16,3-6-4-16,5-6 4 0,3-9-1 0,7-6 0 16,-2-7 1-16,2-7 1 0,4-5 4 15,-3-5 1-15,3-9 4 0,0-5-2 0,1-5 2 16,-2-7-2-16,4-7-1 0,-3-9-6 0,2-5-6 15,-3-7-4-15,-4-2-7 0,-2-6 5 0,-4-2 3 16,-4-5-1-16,-4 0 4 0,0-4-4 16,-10 1 1-16,-2-2 2 0,-3 0 1 0,0 3 0 15,-5 4 0-15,-1 2-1 0,-4 5 0 0,0 4 2 16,-2 2 3-16,0 5 1 0,1-1 0 16,-1 5 0-16,0-2 1 0,1 2 1 0,2-1 1 0,5 2 1 15,5 4-2-15,4 0 1 0,2 2-1 16,7-1 0-16,1-1-2 0,11-1-3 0,3-4-2 15,12 2-2-15,1-2 1 0,5 0 1 0,3 1 0 16,4 1-1-16,1 2-1 0,1 1-3 0,2 5 0 16,0 2 2-16,-1 2 0 0,-3 4-1 15,-4 4 0-15,-3 2-3 0,-4 2-1 0,-3 0 0 16,-2 8 2-16,-7 4 0 0,-1 5 2 0,-2 0 2 16,-1 4 2-16,-2 2 4 0,-5 2 2 0,3 0 2 15,-2 2 1-15,-2 0-1 0,0 0 2 16,-2 0-3-16,-2-5 0 0,2 1 0 0,-1-5-1 15,2-2 1-15,-1-3-1 0,1-2-9 0,0-2-23 16,-1-5-36-16,2-2-64 0,2-2-48 16,-3-3-79-16,5-8-108 0,-3-6-103 0,4-1-118 15,-1-6-38-15,-1-4 497 0,0-4 125 0,-2-1 0 16,-2-1 0-16,-2-4 0 0,-1 0 0 0,0-2 0 16,0 0 0-16,0 1 62 0,-3 2 233 15,1 0-36-15,-6 1-32 0,2 3-30 0,-3 0-14 16,2 5-15-16,1 2-18 0,-1 3-28 0,0 3-36 15,5 4-33-15,-1 4-29 0,1 3-24 0,2 5-34 16,0 2-38-16,0 2-12 0,6 0-53 0,1 8-99 16,1 3-187-16,-3 1-248 0,0-4 502 0</inkml:trace>
          <inkml:trace contextRef="#ctx0" brushRef="#br0" timeOffset="200757.8435">17230 9542 626 0,'0'0'634'0,"0"0"-368"16,0 0-114-16,0 0-42 0,0 0-12 0,0 0-8 16,0 0-32-16,0 0-25 0,0 0-12 15,0 0-9-15,0 0-7 0,0 0 0 0,0 0-2 16,-26 12 7-16,6 4 3 0,-4 3 3 0,-3 3 1 16,-1 1 0-16,0 0 4 0,1 2-1 0,3-1 3 15,2-4-3-15,6 2-5 0,4-4-4 16,7 0-2-16,0-3-3 0,5-2 0 0,0-1 5 15,5 0-1-15,4-1 3 0,7-1 5 0,1-1 0 16,8-1 4-16,3-3-1 0,7-1-1 16,-1-1-3-16,4-3 0 0,4 0-2 0,0-1-2 0,2-5 1 15,-1-2-6-15,4-2 0 0,-4-3-1 16,-1 0 1-16,1-3-4 0,0 0-2 0,-4-3-2 16,-3-2-4-16,-2-3 8 0,-1-1 2 0,-3-2 0 15,-5-4 4-15,-6 2-7 0,0-1-2 0,-2 2 1 16,-5 1-2-16,-2 3 4 0,-5 3 0 15,-3 2 1-15,-2 4-1 0,0-1-2 0,-5 6-1 16,-5 2-6-16,-2 3-4 0,-4 2-4 0,-5 3-4 16,-1 0 4-16,-2 8 8 0,-6 6-1 15,-2 6 5-15,2 2 0 0,-3 3-2 0,3 4 6 16,5 2-1-16,-2 0-1 0,4 2 0 0,7-2-1 16,3-2 2-16,6-1 2 0,3-2 3 0,4-4-1 15,4 1 1-15,4-4 1 0,6-1-1 16,3-1 2-16,3-3 0 0,4-1 1 0,2-6 2 15,2 1 4-15,1-4 1 0,8-2-1 0,0-2 2 16,2 0-6-16,3-4-1 0,-1-2-1 0,1-2-3 16,-1-1 1-16,5-4 0 0,-5 0 0 0,1-2 0 15,-3 0 0-15,1-3-2 0,-4-1 2 16,-4-3-1-16,2-3 2 0,-5 0 0 0,-2-2 1 16,-1-1 0-16,-2-1-4 0,-7 1 0 0,1 0-3 15,-8 1-4-15,0 3 5 0,-1 0 0 16,-6 3 1-16,-2 3 2 0,-1 1-2 0,0 3-1 15,-2 2-3-15,-8 1-2 0,2 3-7 0,-3 0-4 16,-2 3-1-16,0 1-5 0,-6 2 2 0,3 2 1 16,0 0-3-16,1 0 0 0,-1 6-1 0,5 2-3 15,2 3-2-15,-1 0 1 0,8 5-3 16,2-1 4-16,0 2 2 0,0 3 6 0,5-2 4 16,4 1 4-16,3-1 1 0,2 1 1 0,-1-1 2 15,2 1-1-15,1 1 2 0,-5 1-1 16,0 0 0-16,-3-1 2 0,-7 3-1 0,-1 1 3 15,0 0 1-15,-9-3 0 0,-5 4 2 0,1-4 0 16,-1 0 1-16,-2-2-1 0,2 1 1 0,1-4-1 16,3-2 1-16,-1-1 1 0,8-1 3 15,-2-4 0-15,2-1-2 0,3-1 5 0,0-1 5 16,3-1 8-16,4-2 9 0,6 3 3 0,9-3-4 16,4-1-4-16,7-1-8 0,8 0-7 0,7-1-3 15,2-4-4-15,0 1-3 0,-1 0-1 0,1-1-4 16,-7 2-3-16,1-1-4 0,-9 1-12 15,0 0-17-15,-7-2-25 0,-3 4-32 0,-3-2-64 16,-5 3-121-16,-5 0-315 0,-6 0-904 0</inkml:trace>
        </inkml:traceGroup>
        <inkml:traceGroup>
          <inkml:annotationXML>
            <emma:emma xmlns:emma="http://www.w3.org/2003/04/emma" version="1.0">
              <emma:interpretation id="{5CA6C48C-C5B3-4A5D-B3E8-A637D83AD333}" emma:medium="tactile" emma:mode="ink">
                <msink:context xmlns:msink="http://schemas.microsoft.com/ink/2010/main" type="inkWord" rotatedBoundingBox="23884,9124 26406,8932 26556,10910 24035,11101">
                  <msink:destinationLink direction="with" ref="{E1F2FBF2-0120-4A29-A9F9-6712E6C95BD4}"/>
                </msink:context>
              </emma:interpretation>
              <emma:one-of disjunction-type="recognition" id="oneOf19">
                <emma:interpretation id="interp95" emma:lang="en-IN" emma:confidence="0">
                  <emma:literal>they</emma:literal>
                </emma:interpretation>
                <emma:interpretation id="interp96" emma:lang="en-IN" emma:confidence="0">
                  <emma:literal>the</emma:literal>
                </emma:interpretation>
                <emma:interpretation id="interp97" emma:lang="en-IN" emma:confidence="0">
                  <emma:literal>Alex</emma:literal>
                </emma:interpretation>
                <emma:interpretation id="interp98" emma:lang="en-IN" emma:confidence="0">
                  <emma:literal>'Alex</emma:literal>
                </emma:interpretation>
                <emma:interpretation id="interp99" emma:lang="en-IN" emma:confidence="0">
                  <emma:literal>ilex</emma:literal>
                </emma:interpretation>
              </emma:one-of>
            </emma:emma>
          </inkml:annotationXML>
          <inkml:trace contextRef="#ctx0" brushRef="#br0" timeOffset="63937.0012">22592 9955 0 0,'0'0'484'0,"0"0"-442"0,0 0-140 15,0 0 18-15,0 0 32 0,0 0 33 0,0 0 50 16,0 0 24-16,0 0 20 0,0 0 30 16,0 0 24-16,0 0 22 0,131-81 25 0,-111 46 9 15,0-3 6-15,2-6-10 0,2 1-19 0,-3-6-25 16,5 1-34-16,-1-2-18 0,1 0-26 15,1 0-17-15,-1 0-12 0,3 0-14 0,0-2-2 16,1 4-6-16,-2-5-5 0,1 3-1 0,2-2-4 16,-3 1 0-16,2-2-1 0,-3 6 1 15,-2 2-2-15,-2 6 1 0,-3 5 0 0,-1 6-1 16,-2 5-1-16,-5 6 0 0,-1 7 1 0,-4 3-3 16,-5 4 1-16,2 2-4 0,-4 1-7 0,0 0-11 15,0 0-24-15,0 7 5 0,0 6 8 0,0 5 14 16,0 8 25-16,0 8 3 0,-1 5-2 0,-3 7-4 15,0 4-1-15,0 3-2 0,0 1 0 16,1-1 0-16,-1-1-5 0,2 0-5 0,-2-4 4 16,0-1 6-16,4 1 3 0,-2-4 4 0,-1-1-4 15,2-3-15-15,1-1-6 0,-1-4-31 0,1 0-47 16,0-3-91-16,-3 0-180 0,2-9-308 16,1-10-19-16</inkml:trace>
          <inkml:trace contextRef="#ctx0" brushRef="#br0" timeOffset="64972.6849">24740 9161 0 0,'0'0'0'16,"0"0"86"-16,0 0 216 0,0 0-76 0,0 0-89 15,0 0-74-15,0 0-31 0,0 0-5 16,0 0 13-16,0 0 12 0,-150 45 7 0,123-19 2 16,0 5-6-16,-1 0-1 0,0 0-3 0,-3 3-3 15,0 2-3-15,-3 1-6 0,4 4-11 0,-3-1-10 16,3 2-10-16,-3 0-5 0,3 2-4 0,0-3-7 16,3 1-8-16,0 0-23 0,2-4-21 15,5 0-32-15,1-3-44 0,6-1-72 0,-1-1-125 16,4-10-163-16,4-9 451 0</inkml:trace>
          <inkml:trace contextRef="#ctx0" brushRef="#br0" timeOffset="64611.5431">22918 9661 654 0,'0'0'501'15,"0"0"-295"-15,0 0-81 0,0 0-63 16,0 0-87-16,0 0-54 0,0 0-27 0,0 0 8 16,0 0 45-16,0 0 42 0,92-164 24 0,-57 142 10 15,-2-4 10-15,2 0 1 0,2-2-2 0,-5 0-1 16,5-2-10-16,-5 0-8 0,2-1-6 15,-2-2 4-15,2-3-6 0,-2-1-1 0,1-3-3 16,-2-5-7-16,1 0 9 0,-3-4 1 0,-4 4 9 16,-1 0 0-16,-2 5 5 0,-6 3 6 0,-3 2 2 15,-1 7 9-15,-1 2-2 0,-4 7 2 16,-3 2 2-16,-2 5-4 0,-2 5 10 0,0 0 3 16,0 2-2-16,0 4-12 0,0 1-32 0,-4 0-42 15,0 1-20-15,-4 8-4 0,-4 7 10 0,-1 10 36 16,-3 7 12-16,-4 7 12 0,1 7 4 0,-1 5 1 15,2 3 3-15,2 4-5 0,3 1 1 16,1-1-3-16,1-3-6 0,3-2 4 0,3-3-6 16,3-6-4-16,2-5-12 0,0-4-4 0,4-5 5 15,4-4 6-15,3-3 9 0,-2-5 0 0,5-3-3 16,-1-6-2-16,3-1 4 0,2-5-9 16,-1-2 5-16,2-2 18 0,1 0 11 0,3-9 24 15,1 1-3-15,0-4-12 0,-1 0-10 0,1-2-8 16,-3 0-2-16,1-1-2 0,1-2-2 0,-3 2-1 15,0 1-1-15,3-3-3 0,-5 1 2 16,4-2 1-16,-1 0-1 0,0-1 3 0,0-2-1 16,-2 1 1-16,1 0 0 0,-1-3 2 0,-5-2 1 15,1 4-4-15,-3-3 2 0,0 0 1 16,-5 2-4-16,0-1 7 0,-6 1-4 0,-1 4 1 16,0 3-1-16,0 3-11 0,-3 5-4 0,-6 1-17 15,2 3-19-15,-2 3-10 0,-5 0 1 0,-2 7 12 16,-1 5 19-16,-5 4 19 0,0 4 9 0,-2 5 6 15,-1 2 4-15,3 1 7 0,0 1 3 0,3 2-4 16,3 1 1-16,3-3-14 0,3 0-3 16,4-2-1-16,6-2-8 0,0-3 0 0,11-1 1 15,-1-2 0-15,4-4 4 0,2-1 7 0,3-3 4 16,1-4 5-16,1-1 0 0,1-3-9 16,2-1-7-16,1-2-11 0,1 0-13 0,0-6-27 15,1-2-37-15,1-3-53 0,2-1-68 0,-2-3-72 16,0-1-77-16,-1-2-88 0,-1-1 248 0,-8 4 196 15,-6 6 0-15</inkml:trace>
          <inkml:trace contextRef="#ctx0" brushRef="#br0" timeOffset="64777.7292">24343 9125 0 0,'0'0'0'0,"0"0"0"15,0 0 279-15,0 0 66 0,0 0-60 0,0 0-83 16,0 0-85-16,0 0-82 0,0 0-44 0,0 0-18 16,0 0 6-16,0 0 23 0,0 0 7 15,0 0 6-15,-16 34 0 0,24-13-2 0,1 2 1 16,3-3-3-16,3 5-3 0,2-3 0 0,4 1-5 15,-1-1-9-15,0-3-15 0,3 1-30 0,-1-6-37 16,0 1-40-16,2-3-43 0,-4-3-56 16,0-3-75-16,-1-1-8 0,-6-3 310 0,-5-2 0 0</inkml:trace>
          <inkml:trace contextRef="#ctx0" brushRef="#br0" timeOffset="71872.5455">22126 8137 0 0,'0'0'0'15,"0"0"0"-15,0 0 0 0,0 0 0 0,0 0 0 0</inkml:trace>
        </inkml:traceGroup>
      </inkml:traceGroup>
      <inkml:traceGroup>
        <inkml:annotationXML>
          <emma:emma xmlns:emma="http://www.w3.org/2003/04/emma" version="1.0">
            <emma:interpretation id="{9A2E9C06-2FFA-4993-8AE9-F8709FDAF2F2}" emma:medium="tactile" emma:mode="ink">
              <msink:context xmlns:msink="http://schemas.microsoft.com/ink/2010/main" type="line" rotatedBoundingBox="3990,12690 9719,12069 9841,13199 4112,13819"/>
            </emma:interpretation>
          </emma:emma>
        </inkml:annotationXML>
        <inkml:traceGroup>
          <inkml:annotationXML>
            <emma:emma xmlns:emma="http://www.w3.org/2003/04/emma" version="1.0">
              <emma:interpretation id="{3774B1DC-EF89-4D41-8F68-5DF776C1B0AE}" emma:medium="tactile" emma:mode="ink">
                <msink:context xmlns:msink="http://schemas.microsoft.com/ink/2010/main" type="inkWord" rotatedBoundingBox="3990,12690 7693,12289 7815,13418 4112,13819"/>
              </emma:interpretation>
              <emma:one-of disjunction-type="recognition" id="oneOf20">
                <emma:interpretation id="interp100" emma:lang="en-IN" emma:confidence="0">
                  <emma:literal>Richard</emma:literal>
                </emma:interpretation>
                <emma:interpretation id="interp101" emma:lang="en-IN" emma:confidence="0">
                  <emma:literal>Richend</emma:literal>
                </emma:interpretation>
                <emma:interpretation id="interp102" emma:lang="en-IN" emma:confidence="0">
                  <emma:literal>Richwd</emma:literal>
                </emma:interpretation>
                <emma:interpretation id="interp103" emma:lang="en-IN" emma:confidence="0">
                  <emma:literal>Richawl</emma:literal>
                </emma:interpretation>
                <emma:interpretation id="interp104" emma:lang="en-IN" emma:confidence="0">
                  <emma:literal>pinched</emma:literal>
                </emma:interpretation>
              </emma:one-of>
            </emma:emma>
          </inkml:annotationXML>
          <inkml:trace contextRef="#ctx0" brushRef="#br0" timeOffset="46189.3276">2781 12007 0 0,'0'0'0'0,"0"0"0"16,0 0 0-16,0 0 0 0,-131 165 0 15,109-128 0-15,3 0 0 0,-1 0 25 0,3 1 106 16,-2-3 31-16,0 0 5 0,3-1-9 0,-3-1-24 16,3 0-24-16,3-2-17 0,-1 0-11 15,2-1-10-15,3-1-9 0,2-1-8 0,-2-1-9 16,5-1-2-16,-3-4-3 0,0-1-3 0,1-2 3 16,0-1-3-16,0-3 3 0,0-2 4 0,1-3 4 15,-2-1 6-15,5-3 5 0,-1-2 4 16,2-2 6-16,-2-2 12 0,3 0 17 0,0 0 19 15,0 0 9-15,0-2-15 0,-1-7-21 0,-2-5-32 16,0-4-28-16,0-6-13 0,2-5-9 0,-4-4 1 16,3-4-1-16,2-3 0 0,0-1 0 0,0-3-5 15,0-4-4-15,4 2 2 0,2-3 0 0,1 0-2 16,1 0 2-16,2 1-8 0,2 3-7 16,3 2-3-16,1 2-9 0,7 1-1 0,0 4-1 15,2 1 1-15,1-1-1 0,3 5 3 0,2 0 4 16,-1 4 1-16,4 5 3 0,-3 3-1 15,5 4 0-15,-2 3 1 0,-2 2 0 0,-2 6-2 16,-1 4-4-16,-2 0-3 0,-4 3-6 0,1 8 0 16,-5 2-2-16,-2 5-1 0,-2 3 2 0,-3 4 5 15,-4 3 8-15,-1 1 5 0,-5 3 6 16,-2-1 2-16,-1 0-2 0,-10-1 3 0,-2 0 1 16,-3-2 3-16,-8 0 2 0,-2-3 3 0,-1-1 1 15,-3-5 6-15,-7-4 4 0,4-3 2 0,-2-7 5 16,-1 0-4-16,5-4 4 0,0-1 3 15,8 0 0-15,2-7 6 0,5 0-3 0,2-3-6 16,4-1-9-16,2 1-8 0,4 1-5 0,1 0-5 16,2 3 2-16,-1 1-3 0,2 4-14 0,0-1-31 15,0 2-28-15,0 2-7 0,3 5 11 0,0 4 32 16,6 4 29-16,-1 4 14 0,1 4 4 0,3 3 0 16,-1 2 5-16,1 2-7 0,2 1 1 15,-2-3-1-15,1 1 0 0,1-3 2 0,0-2 1 16,1 0 4-16,0-3 1 0,2-4 6 0,2 1 3 15,-3-6 0-15,3-2 0 0,1-1 1 16,-3-5-5-16,3-1-2 0,-2-3-2 0,3 0-8 16,-3-4 1-16,3-4-2 0,-3-3-2 0,2-2 2 15,-1-4-1-15,-1-2 0 0,2 0 3 16,-2-4-1-16,-1 1 2 0,-2-2 0 0,-2 0 4 16,0-2-3-16,-4 2 1 0,0-2 1 0,-1 1 0 15,-2 2 0-15,-2 2-1 0,0 4-1 0,-2 4-1 16,0 3 1-16,-2 6 3 0,0 1-5 15,0 3-9-15,0 0-23 0,0 0-15 0,0 6 3 16,0 4 8-16,-3 3 24 0,0 4 12 0,-3 4 3 16,2 2 2-16,-3 1-3 0,2 4 0 0,-1-4-2 15,2 1 1-15,3-2-3 0,0-3-4 0,1-1-5 16,0-1-43-16,0-3-130 0,1-3-288 16,4-2-339-16,-1-6 205 0</inkml:trace>
          <inkml:trace contextRef="#ctx0" brushRef="#br0" timeOffset="48223.6145">3536 12142 656 0,'0'0'284'0,"0"0"-194"15,0 0-77-15,0 0-5 0,0 0 17 0,0 0 21 16,0 0 21-16,-154 85 17 0,124-63 9 0,5 3 7 15,-2 1-4-15,1 0-9 0,6 1-12 0,0-4-18 16,7-2-10-16,-1-2-12 0,10-2-7 16,0-3-5-16,4-4-8 0,0-3-3 0,7 1 0 15,5-4-4-15,4-3-4 0,8-1-1 0,3 0-3 16,5-8-1-16,3-3 0 0,5-4-1 0,5-3-5 16,-1-3-4-16,-1-2-8 0,5-3-13 15,-4-1-7-15,3-3-6 0,-4 0-1 0,-1 1 6 16,-5-4 9-16,-1-1 12 0,-3-3 12 0,-3 2 9 15,1-4 6-15,-4-1 3 0,-3-1 3 16,-5 0 4-16,0 1 4 0,-2 2 4 0,-3 2 4 16,-2 3 5-16,-6 6 5 0,1 5 6 0,-6 3 6 15,-1 5 5-15,0 2 0 0,0 4-5 0,-6 5-10 16,0 1-20-16,-2 2-22 0,-1 2-17 16,-3 8-9-16,-2 8 2 0,-4 0 12 0,-1 10 11 15,-4 2 6-15,4 4 4 0,-2 5 0 0,2 2 1 16,-1 3-1-16,3 1 2 0,-2-1-3 0,4 1-1 15,-1 1 1-15,3-3-4 0,-1-3 5 0,2 0-4 16,3-4 2-16,2-3 1 0,2-4-4 0,2-4 4 16,0-7 1-16,2-4-3 0,1-5 1 15,0-3-2-15,0-3 0 0,0-3 5 0,0 0 10 16,1 0 12-16,2 0 13 0,-2-3 1 0,5-6-5 16,0-2-16-16,2-1-16 0,3-3-8 15,0-1-8-15,1 1-1 0,1 0-2 0,-2 3-4 16,0 2-2-16,1 1-4 0,-1 5-3 0,-3 1-2 15,1 1-1-15,-1 2 0 0,-3 0 4 0,5 6 4 16,-2 2 5-16,3 1 8 0,-1 2 2 16,2 1 3-16,3 0 1 0,1-3 0 0,4 2 1 15,4-2 0-15,3-1 2 0,4-2-2 0,7-2-1 16,1-2-2-16,-1-2-6 0,4 0 0 16,1 0-1-16,-2-3-2 0,2-3-1 0,-2-3-5 15,-5-2-1-15,-1 0 1 0,-5-2 4 0,0-1 8 16,-7-2 5-16,-3 1 6 0,-3 0 7 0,-7-1 5 15,-4-1 5-15,-3 1 5 0,-3 0-3 0,-5 1 0 16,-6 0-1-16,-4 2-3 0,-2 1 0 16,-3 1-3-16,1 4-5 0,-4 0-4 0,-1 4-3 15,1 3-4-15,-1 0-1 0,-1 2-1 0,-1 6-1 16,2 2-2-16,-4 1 0 0,5 1 1 0,3 2-2 16,0 3 2-16,2-1-1 0,4 1-4 0,2-1 6 15,2 0-4-15,5 1 2 0,3-2-1 16,2 0-9-16,0-2 0 0,7-3-5 0,3 1-5 15,3-5 3-15,2 0 0 0,2-4 2 0,5-2 5 16,-1 0 1-16,1 0 5 0,0-7 2 16,0-2 3-16,-3 0 3 0,2 0 0 0,-5 0 5 15,-3 0 2-15,0-1 2 0,-3 1 3 0,-2 2-2 16,0 1-1-16,-4 1 3 0,0 1-5 0,0 2-2 16,-2 1-3-16,-1 1-5 0,-1 0-4 15,0 0-5-15,0 0-8 0,0 0-6 0,0 3 6 16,0 1 4-16,0 2 8 0,0 2 9 0,0-1-4 15,0 1 2-15,3 0 1 0,2-2 1 0,1 0 2 16,-1-3 1-16,6 0-1 0,-3-1-7 0,0-2 7 16,2 0-1-16,2 0 0 0,-1-2 10 15,1-4-3-15,2-2 2 0,-2-1 5 0,1-3-2 16,-1-2 1-16,0-1-4 0,2 0-2 0,-2-1-4 16,-3 1-2-16,2-1-1 0,0 1-2 0,-1 1-3 15,-2 3 1-15,3 0-2 0,-4 4-2 16,0 1 4-16,-5 0-7 0,2 5-1 0,-1 1-7 15,-2 0-8-15,2 0 2 0,-3 4 3 0,1 3 6 16,1 2 8-16,2 2 4 0,-2 1 3 0,1 2 0 16,0 1 3-16,2 2-5 0,0-2 0 15,3-1 3-15,-1-1-4 0,5 0 1 0,-1-3 2 16,2-1 0-16,3-3-6 0,1-1 1 0,1-2-3 16,0-3-3-16,2 0 5 0,-1 0-4 15,-2-2 1-15,6-4 1 0,-3-1-1 0,1-2 2 16,4-3 0-16,0-2-1 0,-2 1-6 0,2-3-6 15,-1 1-5-15,1 0-8 0,0 0-4 0,-1 1-8 16,2 1-6-16,-4 3-5 0,1-1 3 0,-3 3-2 16,2 2 6-16,-3 0 7 0,-3 0 0 15,0 2 11-15,-3 1 6 0,-3 1 4 0,-2 1 8 16,-3 1-1-16,0 0 0 0,-1 0-6 0,-4 0-2 16,0 0 4-16,0 1 11 0,0 4 17 0,0-1 10 15,0 4 9-15,-4-1-1 0,0 0-3 0,2 3-7 16,0-2-7-16,-2 1-5 0,3-2-3 15,1-2 3-15,0 3-2 0,0 0 0 0,0-1 4 16,1-1-3-16,3 0 4 0,3-1-2 0,0-2-3 16,5 1-5-16,-3-2-1 0,5 1-2 0,-1-2-1 15,4-1 2-15,-1 0-6 0,5 0 0 16,-1 0-6-16,3 0-3 0,-2 0-1 0,0 0-2 16,2 0-2-16,0-4-9 0,-3 2-9 0,0 0-15 15,-1-3-16-15,1 0-8 0,-2-1-1 16,0 2 4-16,-2-4 13 0,2 2 12 0,-2-2 7 15,3 0 3-15,-2 1 3 0,-3-2 1 0,-1-3 5 16,0 4 4-16,-1 0-1 0,-2-4-2 16,-3 3-2-16,-2 1-3 0,-1 1 9 0,-3-1 14 0,-1 2 12 15,0 0 19-15,-4 0 9 0,-4 1 7 16,-3-1 6-16,-2 2 3 0,-2 1 4 0,1-1 1 16,-7 3-1-16,-1 1-3 0,-1 0-7 0,-4 8-3 15,-5 1-1-15,1 3 2 0,-3 3 4 16,0 1 0-16,-5 3 3 0,0 3 1 0,0 2-2 15,1-1 1-15,5 3-3 0,1 1-6 0,4-3-5 16,5 1-7-16,3-2-6 0,2-2-5 0,6-2-3 16,4-3-1-16,4-4-1 0,4-4-1 0,0-3-3 15,4-2-2-15,5-2 3 0,6-1 6 16,1 0 8-16,8-8 7 0,3-5-3 0,5-5-7 16,3 2-7-16,4-7-6 0,0 0-3 0,1-1-2 15,-1-1-3-15,-3 0 1 0,-2-2 3 0,-2-1 4 16,-1-2 3-16,-3-2 4 0,-2 1 1 15,-1-3 1-15,-3 1-2 0,-4-3 0 0,0-3-2 16,-5-2-2-16,-3 0 0 0,0 0-3 0,-3 0-2 16,-2-2-2-16,-3 0-3 0,-2 1-1 15,0-2-3-15,0 2-5 0,0 0 2 0,-2 2 1 16,-3 4 1-16,0 4 5 0,2 3-1 0,-5 7-3 16,5 4-2-16,-4 5-4 0,1 2-4 0,0 5-9 15,0 3-12-15,3 3-14 0,-5 0-23 16,4 1-4-16,-5 10 9 0,1 4 18 0,-2 6 32 15,-2 7 19-15,-1 4 11 0,1 4 3 0,0 7 1 16,3 4 7-16,0 3 8 0,0 5 8 0,2 0 4 16,-1 5-2-16,3-2-3 0,-1 1-3 0,5-3 4 15,1-2 1-15,1-4 3 0,10-3 2 0,1-6-4 16,4-1-3-16,4-2-7 0,3-3-2 16,-2-3-6-16,5-2-6 0,-1-2-9 0,-2-4-17 15,3-5-22-15,-2-4-43 0,-1-4-76 0,1-2-157 16,-11-4-260-16,-1-2-303 0</inkml:trace>
          <inkml:trace contextRef="#ctx0" brushRef="#br0" timeOffset="46325.2439">3168 12097 1034 0,'0'0'37'16,"0"0"-188"-16,0 0-173 0,0 0-175 0,0 0 402 0</inkml:trace>
        </inkml:traceGroup>
        <inkml:traceGroup>
          <inkml:annotationXML>
            <emma:emma xmlns:emma="http://www.w3.org/2003/04/emma" version="1.0">
              <emma:interpretation id="{E2604D98-D412-4920-88B3-E0EBA6ADB637}" emma:medium="tactile" emma:mode="ink">
                <msink:context xmlns:msink="http://schemas.microsoft.com/ink/2010/main" type="inkWord" rotatedBoundingBox="8922,12761 9784,12668 9837,13156 8975,13249"/>
              </emma:interpretation>
              <emma:one-of disjunction-type="recognition" id="oneOf21">
                <emma:interpretation id="interp105" emma:lang="en-IN" emma:confidence="0">
                  <emma:literal>z</emma:literal>
                </emma:interpretation>
                <emma:interpretation id="interp106" emma:lang="en-IN" emma:confidence="0">
                  <emma:literal>7</emma:literal>
                </emma:interpretation>
                <emma:interpretation id="interp107" emma:lang="en-IN" emma:confidence="0">
                  <emma:literal>y</emma:literal>
                </emma:interpretation>
                <emma:interpretation id="interp108" emma:lang="en-IN" emma:confidence="0">
                  <emma:literal>a</emma:literal>
                </emma:interpretation>
                <emma:interpretation id="interp109" emma:lang="en-IN" emma:confidence="0">
                  <emma:literal>@</emma:literal>
                </emma:interpretation>
              </emma:one-of>
            </emma:emma>
          </inkml:annotationXML>
          <inkml:trace contextRef="#ctx0" brushRef="#br0" timeOffset="296795.4762">7263 11863 0 0,'0'0'0'15,"0"0"0"-15,0 0 0 0,0 0 0 16,0 0 0-16,0 0 0 0,0 0 0 0,0 0 0 15,0 0 0-15,0 0 0 0,0 0 0 0,0 0 0 16,-47-25 0-16,45 24 0 0,-1 1 71 0,-1 0 83 16,3 0-12-16,-2 0-26 0,2 0-24 15,-3 0-16-15,0 0-9 0,1 0-10 0,0 3-3 16,-2 0 0-16,1 0 4 0,3 1 8 0,-2-2 8 16,1 1 0-16,2-2-4 0,0-1-7 0,0 2-8 15,0-2-6-15,0 0 6 0,5 0 12 16,1 0 17-16,6 0 12 0,3 0-5 0,5 0-13 15,4-2-16-15,3-1-12 0,0-1-11 0,2-1-7 16,5 1-7-16,-3-1-6 0,1 2-4 0,0 0-4 16,-2 0-2-16,2 2-2 0,-5-3-1 0,-5 3 2 15,1 1-3-15,0 0 1 0,-3 0-3 16,-1 0-1-16,-3 0 0 0,1 0 0 0,1 0 2 16,-3 0-2-16,-1 0 2 0,0 0-1 0,0 0 3 15,0 0-2-15,-2 0 1 0,0 0 1 0,-1 0-1 16,-5 0 1-16,4 0 0 0,-3-1-1 15,-1 1-2-15,-3 0-4 0,1 0-2 0,0 0-2 16,-4 0 0-16,1-2-2 0,-1 2 1 0,0 0 2 16,0-2-2-16,0 2 4 0,0 0 1 15,0-1-2-15,0 0-7 0,0-3-7 0,0 0-8 16,0 0 0-16,0-2 5 0,-1 2 5 0,0-2 5 16,-2 0 5-16,-1 0-2 0,1 0 4 0,3 0 2 15,-2 1-1-15,-2-1 3 0,-2 2-4 0,5-1 2 16,-3 0-2-16,-3 1-1 0,3 2 1 15,-4-3-2-15,4 1-1 0,-3 1 3 0,2 0-1 16,-2 1 5-16,1 1 3 0,2 1-1 0,0-2 7 16,-1 2 3-16,4-1 4 0,1 1 5 0,0 0-3 15,0 0-3-15,0 0-4 0,0 0-4 0,0 0-2 16,0 0-2-16,0 0-4 0,0 0 0 16,0 0-1-16,0 0 2 0,0 0-1 0,0 0-2 15,0 0-1-15,0 0-1 0,0 0 0 0,1 0 5 16,4 3 0-16,-1 0 1 0,0 0 1 15,1 1-5-15,3 2 4 0,-1-1 0 0,1 2 1 16,2 0 1-16,3 1 0 0,0-2 0 0,0 2 0 16,2-2 2-16,0 1 2 0,5 0 2 0,-4 1 1 15,0-1 3-15,4 2-4 0,-5-2 0 16,-2 2-1-16,-1-1-6 0,-2-1 2 0,-2-1 0 16,1 0-3-16,-5-1 3 0,2-2-1 0,-2 0-1 15,-3 0 5-15,0 0 5 0,-1 2 8 0,0-2 11 16,0 3 6-16,-4 3 5 0,-5 2 5 15,-3 3-2-15,-6 2-5 0,-4 1-7 0,-2 3-7 16,-6 1-6-16,-6 0-7 0,0 1-1 0,-6 1-8 16,5-1-7-16,2 0-17 0,0-1-32 0,7 2-45 15,3-2-85-15,11 0-201 0,2-5-494 16,8-4-187-16</inkml:trace>
        </inkml:traceGroup>
      </inkml:traceGroup>
    </inkml:traceGroup>
    <inkml:traceGroup>
      <inkml:annotationXML>
        <emma:emma xmlns:emma="http://www.w3.org/2003/04/emma" version="1.0">
          <emma:interpretation id="{F4A7D47D-6C30-4146-9C84-BBB83140A9CC}" emma:medium="tactile" emma:mode="ink">
            <msink:context xmlns:msink="http://schemas.microsoft.com/ink/2010/main" type="paragraph" rotatedBoundingBox="4431,13913 21739,12838 21867,14894 4559,159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6E9CB1E-CA03-48D5-B061-C556F3832565}" emma:medium="tactile" emma:mode="ink">
              <msink:context xmlns:msink="http://schemas.microsoft.com/ink/2010/main" type="line" rotatedBoundingBox="4431,13913 21739,12838 21867,14894 4559,15969"/>
            </emma:interpretation>
          </emma:emma>
        </inkml:annotationXML>
        <inkml:traceGroup>
          <inkml:annotationXML>
            <emma:emma xmlns:emma="http://www.w3.org/2003/04/emma" version="1.0">
              <emma:interpretation id="{C4E26C07-17E1-4CDD-9D10-CFA6985BCFC7}" emma:medium="tactile" emma:mode="ink">
                <msink:context xmlns:msink="http://schemas.microsoft.com/ink/2010/main" type="inkWord" rotatedBoundingBox="4445,14127 7228,13955 7281,14803 4497,14976"/>
              </emma:interpretation>
              <emma:one-of disjunction-type="recognition" id="oneOf22">
                <emma:interpretation id="interp110" emma:lang="en-IN" emma:confidence="0">
                  <emma:literal>Maule</emma:literal>
                </emma:interpretation>
                <emma:interpretation id="interp111" emma:lang="en-IN" emma:confidence="0">
                  <emma:literal>Marie</emma:literal>
                </emma:interpretation>
                <emma:interpretation id="interp112" emma:lang="en-IN" emma:confidence="0">
                  <emma:literal>Mauve</emma:literal>
                </emma:interpretation>
                <emma:interpretation id="interp113" emma:lang="en-IN" emma:confidence="0">
                  <emma:literal>Maire</emma:literal>
                </emma:interpretation>
                <emma:interpretation id="interp114" emma:lang="en-IN" emma:confidence="0">
                  <emma:literal>Moure</emma:literal>
                </emma:interpretation>
              </emma:one-of>
            </emma:emma>
          </inkml:annotationXML>
          <inkml:trace contextRef="#ctx0" brushRef="#br0" timeOffset="49385.6438">2971 13332 1459 0,'0'0'140'15,"0"0"-151"-15,0 0-54 0,0 0 11 0,0 0 24 16,0 0 11-16,0 0 6 0,-102 176 9 0,86-139 5 16,3 4 12-16,-2-1 5 0,2-3 9 0,-1 0 7 15,1-1 3-15,1-3 4 0,0-3-7 0,5-3-5 16,-1-4-4-16,3-4-4 0,-2-7-2 16,6-4-2-16,1-2 1 0,0-4 10 0,0-2 26 15,0 0 41-15,0 0 44 0,0-6-13 0,4-6-26 16,0-6-44-16,0-5-47 0,2-3 2 0,2-4-3 15,3-3 1-15,1-2 1 0,0-2-7 0,2 0 4 16,0 0-2-16,1 0-3 0,0-3 1 16,-2 2-7-16,5 0 1 0,-1 3-1 0,1-1-1 15,2 2-1-15,-1-1-5 0,3 4-4 0,0 4-2 16,1 3-3-16,1 5-3 0,-4 4 1 16,1 4-5-16,-3 4-3 0,1 3-3 0,-3 4 0 15,-3 0 5-15,3 10 5 0,-1 2 5 0,-3 4 4 16,-1 3 5-16,1 4 1 0,0 3 4 0,-3 2 2 15,-3 2-3-15,2-1 3 0,-4 0 1 16,0-1 1-16,-3 0 0 0,3-2 0 0,-3-3 0 16,1-5-1-16,-1-2 7 0,-1-6-2 0,0-2 2 15,1-7 8-15,3 1 9 0,-1-2 22 0,0 0 15 16,-1-8-2-16,2-4-8 0,6-3-24 0,-1-5-15 16,3-5-3-16,2-2-3 0,-1-2 4 15,0 0-3-15,2 0-1 0,0-3-1 0,0 2-2 16,2 1-1-16,2 0 0 0,-3 1-3 0,3 2 3 15,0 2 0-15,-1 2-3 0,1 4 2 0,-1 3-2 16,2 3-2-16,-4 5 1 0,0 4-3 0,-3 3-3 16,-1 1-3-16,-1 10 0 0,-3 6 2 15,0 3 10-15,-3 8 7 0,0 8 6 0,-5 6 4 16,0 5-3-16,-9 4-3 0,3 1-5 0,-6 5 3 16,-2 1-4-16,1-2-1 0,-3 1 2 15,1-4-9-15,2-1 5 0,1-6-2 0,-1-5-4 16,7-3-2-16,-2-8-18 0,4-7-29 0,2-6-56 15,2-5-79-15,0-4-105 0,0-5-99 16,2-3-85-16,3 0-112 0,2-3 315 0,-3-3 274 0</inkml:trace>
          <inkml:trace contextRef="#ctx0" brushRef="#br0" timeOffset="50194.1815">4214 13375 0 0,'0'0'244'0,"0"0"1"0,0 0-36 16,0 0-23-16,0 0-29 0,0 0-44 0,0 0-50 16,0 0-28-16,0 0-16 0,0 0 0 15,0 0 14-15,0 0 18 0,-167 52 13 0,130-30 10 16,-1 4 7-16,-1 1 0 0,2 3 0 0,3 3-8 16,-1-4-13-16,3 3-14 0,3-2-14 0,7-5-10 15,3-3-7-15,5-3-3 0,6-5-2 16,3-4-7-16,5-2-6 0,0-3-6 0,1-4-2 15,9-1 5-15,0 0 16 0,5-3 9 0,3-6 8 16,4-3 1-16,4-2-8 0,1-5-7 16,4 0-4-16,1-2-7 0,-3 0-2 0,5-2 3 15,-6 1 0-15,-1 0 0 0,-3 0 1 0,-3 1 0 16,-1 2 0-16,-3 1 3 0,-4 4-1 16,-1 2-1-16,-3 3-2 0,-3 3-2 0,-1 1 2 15,-2 4-7-15,-3 1-10 0,0 0-12 0,0 0-8 16,0 3 4-16,-3 4 9 0,0 4 16 0,-1 3 8 15,0 4 2-15,-4 0-1 0,3 1-2 0,0 0 0 16,-2-1-1-16,2-2 1 0,2-2 0 16,3-2-2-16,0-2 1 0,0-2-2 0,3-4-2 0,5 1-3 15,-2-2-2-15,5-3 3 0,0 0 7 16,2 0 9-16,5-8 4 0,0-1 2 0,1-4-3 16,4-1-4-16,0-2 0 0,-2-2-2 15,1 0 0-15,-2-1 1 0,-1 0 0 0,-2 1 2 16,-2-1 3-16,-1 1 2 0,-1 3-2 0,-3 1 2 15,1 0-6-15,-4 2-1 0,2 2-2 0,-4 1-4 16,-1 3-3-16,0 3-1 0,-4 1-5 0,0 2-5 16,0 0-7-16,0 0-15 0,0 3 7 15,0 6 10-15,0 3 9 0,-2 3 21 0,-1 3 0 16,0 1-2-16,-2 5 0 0,2-2-4 0,1 4-3 16,-2 0 0-16,2 0-1 0,2-5 0 15,0 2-2-15,0-2 1 0,6-5-3 0,0-3 4 16,4-4 0-16,1-3 1 0,1-3 3 0,1-1-1 15,2-2 2-15,2 0 0 0,2-6-1 0,1-5-2 16,-2 0-1-16,4-4-2 0,-2-3 0 0,1-2 2 16,-1 0-1-16,-2-3 0 0,-1-2 0 15,-1-1-2-15,-3 0 3 0,-2 0-2 0,-1 1 2 16,0-1 0-16,-2 4 1 0,-4-1 1 0,0 3 4 16,-1 0-2-16,-1 4 3 0,-2 3 4 0,0 4-1 15,0 4 4-15,0 1-1 0,0 4-9 0,0 0-16 16,0 0-22-16,-2 1-3 0,-1 8 4 15,-1 4 13-15,-3 4 20 0,1 4-2 0,-3 3 2 16,3 1-4-16,-1-1 2 0,3 0-1 0,0-4 2 16,1 1 3-16,3-2-6 0,0-3-4 15,3-2-10-15,4-3-19 0,2-2-20 0,0-3-30 16,2-1-49-16,1-4-109 0,0-1-150 0,2 0-227 16,-2-4-189-16,-8-1 806 0</inkml:trace>
          <inkml:trace contextRef="#ctx0" brushRef="#br0" timeOffset="50787.5228">4881 13191 1 0,'0'0'555'0,"0"0"-282"0,0 0-105 0,0 0-72 15,0 0-53-15,0 0-30 0,0 0-33 16,0 0-46-16,0 0-85 0,0 0-61 0,0 0-25 16,0 0 3-16,0 0 62 0,0 0 115 0,-31-48 57 15,33 68 0-15,3 2 0 0,-3 2 0 16,2 3 0-16,-1 2 0 0,1-2 0 0,0 1 0 15,3-3 0-15,1-3 0 0,0-5 0 0,4-4 0 16,-1-2 0-16,1-4 0 0,0-1 0 0,0-1 0 16,1-4 19-16,1-1 230 0,0 0-17 0,4-3-33 15,-4-4-41-15,5-2-44 0,0-2-28 16,-2 1-17-16,2-4-10 0,0 1-3 0,1-2-5 16,-2 0-4-16,-1-1-8 0,0 0-8 0,1 1-5 15,-5 0-3-15,-2 2-1 0,0-2 4 16,-5 3 3-16,1 0 4 0,-4 2 3 0,-1 3-1 15,-2-1-4-15,0 4-7 0,-2 1-12 0,-6 1-5 16,-2 2-7-16,-3 0 0 0,-4 0 2 0,-2 5 2 16,-4 2 5-16,-1 4 7 0,1 0 10 15,-2 4 3-15,-2 3 7 0,0 2 5 0,-1 2 4 16,1 2 6-16,4 0 2 0,0 1-2 0,3 0-5 16,4 3-3-16,4-3-5 0,5 0-2 0,5-3 1 15,2 0-4-15,4-4-2 0,8-3-3 0,3 0-7 16,3-3 2-16,6-3 0 0,3-2 3 0,1-3-1 15,6-2-1-15,-1-2-2 0,5 0-5 16,0-2-2-16,2-3-2 0,-1-1-1 0,1-1 1 16,-4-1 4-16,-2-1-5 0,-2 1 1 0,-3 1-2 15,-7 1-5-15,-2 0 10 0,-5-1 0 0,-2 3 3 16,-2-1 6-16,-5 3-3 0,0-1 5 16,-6 2 3-16,0 1 1 0,0 0 3 0,0 0-4 15,0 0-4-15,0 0-8 0,0 0-6 0,0 0-9 16,-2 0-10-16,0 0-4 0,2 0-8 15,-2 0-3-15,1 0-8 0,-2 1-7 0,1 1-9 16,0 0-13-16,-2 1-22 0,2 1-38 0,-4 1-55 16,5 0-73-16,-3 1-95 0,3 0-145 0,-1 0-170 15,0 0 25-15,2-3 632 0</inkml:trace>
        </inkml:traceGroup>
        <inkml:traceGroup>
          <inkml:annotationXML>
            <emma:emma xmlns:emma="http://www.w3.org/2003/04/emma" version="1.0">
              <emma:interpretation id="{8A034D40-6796-4375-9682-B52F54A61A99}" emma:medium="tactile" emma:mode="ink">
                <msink:context xmlns:msink="http://schemas.microsoft.com/ink/2010/main" type="inkWord" rotatedBoundingBox="8566,14069 9842,13990 9878,14573 8603,14652"/>
              </emma:interpretation>
              <emma:one-of disjunction-type="recognition" id="oneOf23">
                <emma:interpretation id="interp115" emma:lang="en-IN" emma:confidence="0">
                  <emma:literal>+</emma:literal>
                </emma:interpretation>
                <emma:interpretation id="interp116" emma:lang="en-IN" emma:confidence="0">
                  <emma:literal>~</emma:literal>
                </emma:interpretation>
                <emma:interpretation id="interp117" emma:lang="en-IN" emma:confidence="0">
                  <emma:literal>D</emma:literal>
                </emma:interpretation>
                <emma:interpretation id="interp118" emma:lang="en-IN" emma:confidence="0">
                  <emma:literal>!</emma:literal>
                </emma:interpretation>
                <emma:interpretation id="interp119" emma:lang="en-IN" emma:confidence="0">
                  <emma:literal>?</emma:literal>
                </emma:interpretation>
              </emma:one-of>
            </emma:emma>
          </inkml:annotationXML>
          <inkml:trace contextRef="#ctx0" brushRef="#br0" timeOffset="327165.5985">6849 13251 0 0,'0'0'0'16,"0"0"0"-16,0 0 0 0,0 0 34 0,0 0 161 15,0 0-27-15,0 0-66 0,0 0-50 0,0 0-23 16,0 0-12-16,0 0 12 0,0 0 26 0,-31-6 30 16,35 7 49-16,7 2 42 0,4-1 21 15,3-2-4-15,7 1-22 0,8-1-23 0,3 0-20 16,9 0-18-16,-1 0-15 0,8 0-21 0,0 0-14 16,5 0-19-16,-4 0-13 0,0 0-6 15,-4 0-9-15,2 0 0 0,0 0-2 0,-4 0 0 16,-1 3-2-16,-3-3-1 0,-1 0-1 0,-3 0-5 15,0 0 3-15,-4 0-3 0,1 0 0 0,-5 0-3 16,3 0-7-16,-8 0-12 0,0 0-31 16,-6-4-71-16,3 2-92 0,-7-2-119 0,-3 2-145 15,1-4-160-15,-4 3 77 0,-3 2 561 0</inkml:trace>
          <inkml:trace contextRef="#ctx0" brushRef="#br0" timeOffset="327757.004">7881 13041 406 0,'0'0'204'0,"0"0"-170"0,0 0-20 15,0 0 25-15,0 0 34 0,0 0 44 0,0 0 20 16,0 0 26-16,0 0-12 0,0 0-29 0,0 0-27 16,0 0-53-16,0 0-8 0,-84-20-2 15,84 20-1-15,0 0 3 0,0 0-6 0,0 0-8 16,0 0-12-16,0 0-8 0,1 0 0 0,3 4 0 15,0-1 7-15,-1 2 4 0,0 0 1 0,5 1 2 16,-3 0 1-16,5 0 2 0,0 0 3 16,0 0 1-16,0 2 2 0,4 0 2 0,2-1-1 15,1 1 2-15,-1 1-2 0,4 0 0 0,-1 0-1 16,-4 1-3-16,1-1-2 0,0 1-3 0,2 0-1 16,-5 1-2-16,0 0-4 0,-2-1-2 0,-3 1-3 15,2-1-2-15,-8 0 0 0,5 2 1 16,-4-1 3-16,-3 0 3 0,0 1 3 0,0-2 7 15,-6 3 4-15,0-1 4 0,-5 2 5 0,-3 1 1 16,0 0 0-16,-2-1 2 0,-6 1-3 0,5 0-4 16,-7 0-4-16,3 0-5 0,0-2-4 15,-2 1-1-15,4-1-2 0,-1 1-5 0,4 0 0 16,0-1-3-16,-1-2 2 0,1 2 1 0,1-1 2 16,0 0-1-16,2 0-3 0,1-3 2 15,4 0-3-15,1-4 3 0,0 1 1 0,2 0-5 16,2-3-2-16,-1-1-7 0,3-1-12 0,-2 1-42 15,2-2-75-15,-1 1-105 0,2-1-144 0,0 0-187 16,0 0-230-16,0 0 430 0</inkml:trace>
        </inkml:traceGroup>
        <inkml:traceGroup>
          <inkml:annotationXML>
            <emma:emma xmlns:emma="http://www.w3.org/2003/04/emma" version="1.0">
              <emma:interpretation id="{F8E6A29A-23FE-4742-BBEE-A790A4626769}" emma:medium="tactile" emma:mode="ink">
                <msink:context xmlns:msink="http://schemas.microsoft.com/ink/2010/main" type="inkWord" rotatedBoundingBox="10508,13702 13228,13533 13330,15176 10610,15345"/>
              </emma:interpretation>
              <emma:one-of disjunction-type="recognition" id="oneOf24">
                <emma:interpretation id="interp120" emma:lang="en-IN" emma:confidence="0">
                  <emma:literal>Chief</emma:literal>
                </emma:interpretation>
                <emma:interpretation id="interp121" emma:lang="en-IN" emma:confidence="0">
                  <emma:literal>chief</emma:literal>
                </emma:interpretation>
                <emma:interpretation id="interp122" emma:lang="en-IN" emma:confidence="0">
                  <emma:literal>thief</emma:literal>
                </emma:interpretation>
                <emma:interpretation id="interp123" emma:lang="en-IN" emma:confidence="0">
                  <emma:literal>Chif</emma:literal>
                </emma:interpretation>
                <emma:interpretation id="interp124" emma:lang="en-IN" emma:confidence="0">
                  <emma:literal>Chef</emma:literal>
                </emma:interpretation>
              </emma:one-of>
            </emma:emma>
          </inkml:annotationXML>
          <inkml:trace contextRef="#ctx0" brushRef="#br0" timeOffset="330670.9338">9511 12984 0 0,'0'0'0'0,"0"0"0"0,0 0 0 15,0 0 0-15,0 0 112 0,0 0 115 0,0 0 10 16,0 0-27-16,0 0-48 0,0 0-29 0,0 0-19 16,0 0-21-16,-157-79-15 0,138 79-19 15,-4 0-18-15,4 0-15 0,-3 4-11 0,-3 4-7 16,3 2-5-16,0 0-2 0,-3 7-2 0,-2 1-1 15,-5 2-1-15,2 7 2 0,-2 1 3 0,-3 4 0 16,0 6 4-16,6 0-2 0,-1 3 2 0,-1 0 1 16,5 0-2-16,4-1 2 0,-1-1-6 15,10-3-3-15,2-3-6 0,9-2-3 0,2-2-4 16,0-4 2-16,5-4 6 0,6-3 8 0,7-1 14 16,1-6 8-16,7-3 8 0,0-4 5 0,9-4-3 15,2 0 3-15,4-6-5 0,3-7-3 16,6-5-8-16,-3-2-6 0,4-3-5 0,0-4-3 15,1-1-3-15,-1-1-3 0,1-3-4 0,-1 0-3 16,-5-3-1-16,1-1 0 0,-4 0 0 0,-3-3 5 16,-1 1-1-16,0-2 3 0,-8 1 4 15,2 0 1-15,-6 0 2 0,-4 3 0 0,-5 2 1 16,-4 0 0-16,-1 4 0 0,-2 4-1 0,-6 6 3 16,2 3 1-16,-6 4 5 0,-1 5 7 15,0 3 6-15,0 2 2 0,0 3-6 0,-2 0-24 16,-6 0-27-16,2 8-22 0,-3 4-6 0,-4 6 10 15,-4 9 18-15,-3 4 19 0,3 6 7 0,-5 5 5 16,5 1 1-16,-4 3-1 0,3 0 1 16,-3 1 1-16,3 1 1 0,2 1 1 0,-4-3 1 15,4 0-1-15,3-5-3 0,-1-2-1 0,3-5 1 16,5-3-1-16,-2-6 1 0,2-4 0 0,0-5-3 16,4-5-1-16,2-3 4 0,0-6 12 0,0-2 23 15,0 0 23-15,0 0 28 0,0-1 17 16,7-7-10-16,-4-1-21 0,1-4-27 0,5-3-30 15,-2-2-10-15,3-3-3 0,3 2-2 0,0 1-1 16,0 1-2-16,2 0-1 0,0 2-2 0,2 3-3 16,-2 0 6-16,0 5-8 0,-2 3 1 15,-1 1 1-15,0 1-4 0,2 2 2 0,-2 0 0 16,0 6-2-16,1 0 2 0,-3 3-3 0,0 0-1 16,2 1 1-16,2 2 2 0,-3 0 2 0,-1-1 6 15,-3 0 1-15,5 0 1 0,0-2 5 16,0 1-4-16,2-4 6 0,0-2-2 0,1-1 0 15,5-2 4-15,-2-1-2 0,3 0 6 0,-2-4-6 16,4-3-2-16,-3-2-1 0,3-4-4 16,1-2 4-16,-1-1 0 0,-5-2 2 0,-2-2-1 15,3-1 2-15,-4 1 2 0,-2-3 3 0,-1 0 0 16,-4 2 0-16,2-1 1 0,-2 3 0 0,-4 2 7 16,-3 4-2-16,2 3 1 0,-3 2 2 0,0 5-4 15,0 3 0-15,0 0-10 0,0 0-17 0,0 0-19 16,-3 5-8-16,3 4 4 0,-4 3 11 15,2 4 20-15,-4 2 3 0,5 5 1 0,-2-2-1 16,3 1-3-16,0 0 5 0,1-2 1 0,8-3 1 16,-3 0 2-16,8-5-8 0,0-2-14 0,8-4-51 15,1-1-131-15,-1-5-219 0,1 0-296 16,-9 0-429-16</inkml:trace>
          <inkml:trace contextRef="#ctx0" brushRef="#br0" timeOffset="330812.4863">10554 13019 170 0,'0'0'497'16,"0"0"-363"-16,0 0-44 0,0 0-46 0,0 0-27 16,0 0-14-16,0 0-14 0,0 0-36 0,0 0-79 15,0 0-43-15,0 0-30 0,0 0-9 16,0 0 23-16,0 0 175 0,-14-32 10 0,21 43 0 16,-4-3 0-16</inkml:trace>
          <inkml:trace contextRef="#ctx0" brushRef="#br0" timeOffset="331548.0869">10627 13234 0 0,'0'0'0'0,"0"0"0"16,0 0 0-16,0 0 0 0,0 0 201 0,0 0-14 16,0 0-18-16,0 0-14 0,161-28-14 0,-138 15-17 15,-5-1-18-15,-2 0-13 0,-3 0-10 16,-1-1-4-16,-1 0 0 0,-2 2 3 0,-5-1 6 16,-2 2 1-16,-1 1-4 0,-1 2-6 0,0 0-13 15,-3 1-10-15,-2 2-15 0,-3 2-19 0,3 2-20 16,-5 2-19-16,-1 0-7 0,-2 0-6 15,0 6 1-15,-2 3 3 0,-3 3 3 0,-2 1 8 16,4 5 7-16,-5 0 4 0,5 3 1 0,1 1 2 16,3-1-2-16,0-1-2 0,8 1 1 0,2-4-2 15,2 1 1-15,0-4 6 0,8 0 6 16,6-4 6-16,5-3 4 0,-1-1 3 0,8-3 0 16,-1-3 0-16,5 0-3 0,5-5-2 0,-2-4-3 15,3-2-1-15,2-4-4 0,2-3 0 16,-1 0-1-16,1-4-3 0,-1-1 0 0,0-2 0 0,-3 0 1 15,-2-4 1-15,2-1 1 0,-1-2 3 16,-6 0 0-16,-2-2 2 0,-4-6 3 0,-4 2-1 16,-4-4 2-16,1 1 0 0,-6 0 0 0,1 4-1 15,-2-1 1-15,-5 6 0 0,0 2 1 16,-1 5 1-16,-1 4 1 0,-2 5 4 0,0 4 2 16,0 3 5-16,-2 5 7 0,-3 2-1 0,3 2-11 15,0 0-28-15,-2 2-27 0,-3 7-14 0,0 7 3 16,-5 9 18-16,-4 7 15 0,-1 8 8 0,-1 5 4 15,-3 7 0-15,3 6 2 0,-4 5-1 16,4 3 3-16,-5 4 0 0,-1 2-1 0,3 1 2 16,-5 3-2-16,2 5-1 0,0 0-1 0,-1 4 1 15,3 0 0-15,2 0 1 0,-1-5 5 16,5-5-6-16,3-6 0 0,7-9 0 0,-1-6-4 16,6-7 4-16,-1-5-2 0,2-6-2 0,0-7 1 15,2-3-3-15,-1-6 0 0,6-8-2 16,-3-5-4-16,-2-5-13 0,6-2-12 0,-2 0 7 15,3-8 13-15,2-4 18 0,2-8 8 0,1-4-8 16,1-8-23-16,-2-2-10 0,-1-5-10 0,-7-3-9 16,2-3 8-16,-6 0 3 0,-1-4 13 0,0 1 16 15,-8 4 9-15,2 3 9 0,-6 5 9 0,-2 3 13 16,-1 5 14-16,-3 3 14 0,3 1 2 16,-3 4-3-16,4-2-10 0,-4 6-5 0,5-1-6 15,4 4-2-15,-1 1 4 0,2 2-6 0,5 2 0 16,3 0-3-16,0 2-18 0,0-1-4 0,10-2-14 15,1-1-9-15,5-2 5 0,2-2-4 16,9 0 4-16,8 1 0 0,1 0-1 0,3 0 1 16,3-2-3-16,1 1-12 0,-3 2-25 0,1 0-42 15,0 3-72-15,-4-1-136 0,1 3-209 0,-11 1-318 16,-13 0 149-16</inkml:trace>
        </inkml:traceGroup>
        <inkml:traceGroup>
          <inkml:annotationXML>
            <emma:emma xmlns:emma="http://www.w3.org/2003/04/emma" version="1.0">
              <emma:interpretation id="{2164ACBA-CC11-4E11-8295-57FFBEE0D7B3}" emma:medium="tactile" emma:mode="ink">
                <msink:context xmlns:msink="http://schemas.microsoft.com/ink/2010/main" type="inkWord" rotatedBoundingBox="13510,13349 17418,13106 17545,15162 13637,15405"/>
              </emma:interpretation>
              <emma:one-of disjunction-type="recognition" id="oneOf25">
                <emma:interpretation id="interp125" emma:lang="en-IN" emma:confidence="0">
                  <emma:literal>Marketing</emma:literal>
                </emma:interpretation>
                <emma:interpretation id="interp126" emma:lang="en-IN" emma:confidence="0">
                  <emma:literal>Makay</emma:literal>
                </emma:interpretation>
                <emma:interpretation id="interp127" emma:lang="en-IN" emma:confidence="0">
                  <emma:literal>Makdy</emma:literal>
                </emma:interpretation>
                <emma:interpretation id="interp128" emma:lang="en-IN" emma:confidence="0">
                  <emma:literal>Makey</emma:literal>
                </emma:interpretation>
                <emma:interpretation id="interp129" emma:lang="en-IN" emma:confidence="0">
                  <emma:literal>Makchy</emma:literal>
                </emma:interpretation>
              </emma:one-of>
            </emma:emma>
          </inkml:annotationXML>
          <inkml:trace contextRef="#ctx0" brushRef="#br0" timeOffset="332171.7036">12022 13060 762 0,'0'0'336'0,"0"0"-345"0,0 0-21 16,0 0 11-16,0 0 32 0,0 0 35 16,0 0 21-16,-101 158 5 0,84-127-4 0,-2 1-10 15,3-2-17-15,1 0-13 0,3-4-7 0,0-4-4 16,8-3-2-16,0-7 2 0,0-5-2 0,4-1-2 15,0-2 4-15,0-4 8 0,0 0 26 0,0 0 37 16,0-4 18-16,7-5-3 0,-2-6-24 16,6-5-34-16,0-5-20 0,1-4-7 0,-2-5 1 15,1-2 0-15,0-2 2 0,1-2 4 0,-1-2 5 16,-3-1 8-16,1 0 8 0,1-3 3 16,-5 2 5-16,6-4-3 0,-1 2-6 0,1 1-3 15,2 4-11-15,1 4-7 0,2 7-3 0,-1 3-5 16,2 5 0-16,1 3-2 0,-2 4-2 0,-2 4-6 15,0 5-2-15,-1 4-4 0,1 2-6 16,-1 0-3-16,0 9-3 0,0 5 0 0,0 6 1 16,-1 5 7-16,1 3-2 0,-2 5 2 0,0 3 1 15,-4 2-1-15,2-1 4 0,-1-1 0 0,0-4 0 16,1-2 0-16,-3-4 1 0,5-6 0 16,-3-3-1-16,-2-3 3 0,1-4-2 0,-2-4 1 15,1-3 3-15,0-3 3 0,0 0 4 0,0-1 6 16,1-7 1-16,3-4-4 0,0-2 3 0,2-7-4 15,-1-1 0-15,0-3 2 0,-3-5-5 0,3-1 0 16,-3-2-3-16,0 0-1 0,1 0-1 0,-1 1-2 16,1 0-1-16,4 0-3 0,-1 4 2 15,0 3-1-15,0 1-1 0,1 5 2 0,-1 3-6 16,-2 6 0-16,-2 2-2 0,-3 5-7 0,0 3-7 16,-2 0-12-16,-3 5-6 0,0 8 0 15,0 7 9-15,0 6 11 0,0 8 8 0,-8 7 9 16,-1 4 2-16,-3 6 1 0,-3 1 0 0,1 1 3 15,-2-1-2-15,3-3 1 0,0-4 1 16,3-3-4-16,1-3 0 0,5-5-4 0,0-4-5 16,4-4-10-16,0-2-26 0,4-8-73 0,2 0-116 15,6-5-140-15,5-6-184 0,3-2-172 0,-6-3-38 16,-1 0 765-16</inkml:trace>
          <inkml:trace contextRef="#ctx0" brushRef="#br0" timeOffset="332971.66">12853 13051 0 0,'0'0'0'15,"0"0"0"-15,0 0 106 0,0 0 191 0,0 0 7 16,0 0-7-16,0 0-39 0,0 0-36 0,75-152-40 16,-72 140-33-16,-3 3-23 0,0 1-23 15,-4 2-25-15,-1 2-24 0,-6 1-26 0,2 3-17 16,-5 0-13-16,-2 4-8 0,-3 8 3 0,-4 5 3 16,-1 4 8-16,0 1 3 0,-1 3 3 0,2 1-1 15,0-1-1-15,0 1-1 0,7 2-2 16,3-3-1-16,2 0-2 0,8-5 1 0,2-1-1 15,1-2 4-15,3-2 2 0,7-2 3 0,3-2 3 16,1-4-8-16,2-3 0 0,5-1-1 16,-3-3 0-16,6-1 8 0,-3-9 3 0,1-2 4 15,0-5-3-15,-2-2 2 0,0-2 4 0,-3-1 0 16,0-1 2-16,-7-1 1 0,2 1 0 16,0-2 0-16,-4 4 1 0,-1 1-3 0,1 0-2 15,-4 5-3-15,2 1-3 0,-2 7 0 0,-3 3-4 16,-1 2-7-16,0 2-13 0,0 0-26 0,0 2-20 15,0 5-1-15,0 7 9 0,0 1 22 0,-3 4 20 16,1 3 5-16,0 2 2 0,0-1 2 16,2-1 0-16,0 1-1 0,2-5-2 0,6 0 2 15,-1-4-1-15,4-2 1 0,-1-2 1 0,2-2-4 16,2-5 0-16,-1-1 3 0,1-2 2 0,3 0 4 16,-1-8 3-16,0-3 1 0,0-2 1 0,-2 0-1 15,2-1 3-15,-5 0-2 0,2-1 0 16,-1-1 0-16,-1 4-1 0,0-2 1 0,-3 1-2 15,1 3-2-15,-2 0-3 0,-1 2-3 0,0 4-3 16,-2 1 0-16,-2 1-5 0,-2 2-7 0,0 0-10 16,0 0-18-16,0 0-9 0,0 3 1 15,0 5 8-15,0 2 16 0,0-2 12 0,0 4 7 16,0 0 3-16,2 0 1 0,2-1 1 0,3-1 2 16,-1-1 1-16,4 0 3 0,0-2 1 15,4-1 3-15,-1 0-1 0,2-2-6 0,2-2-2 16,1-2-6-16,1 0-7 0,1 0-4 0,0-1-9 15,1-6-6-15,-1 1-8 0,2-4-10 0,-3 1-6 16,1-1-1-16,-4-4 7 0,4 1 10 0,-5-3 13 16,-1 0 12-16,0-5 9 0,-2 0 8 15,-1-4 3-15,-5-5 1 0,4 1 1 0,-4-6 2 16,0 0 4-16,0-3 3 0,-3 1 4 0,1-1 3 16,-2 1 7-16,-1 1 6 0,-1 4 4 0,0 0 8 15,0 6 5-15,0 4 3 0,0 4 2 0,0 4 4 16,-3 6-6-16,-1 0-2 0,3 5-11 15,-1 3-19-15,2 0-23 0,-2 0-31 0,0 7-6 16,0 9-2-16,-2 6 13 0,-2 8 21 0,2 8 4 16,-4 6 4-16,6 3-4 0,-2 2 2 15,0 3-1-15,1 1-1 0,2 0 1 0,1 2 2 16,0-6 2-16,0 1-1 0,0-5 0 0,0-3-3 16,0-4-7-16,1-2-12 0,3-5-32 0,0-3-77 15,-3-6-121-15,2-4-146 0,-2-6-222 16,2-5-247-16,-3-2 347 0</inkml:trace>
          <inkml:trace contextRef="#ctx0" brushRef="#br0" timeOffset="333353.4247">13883 12754 0 0,'0'0'0'0,"0"0"203"0,0 0-52 0,0 0-17 0,0 0 22 16,0 0 22-16,0 0-17 0,0 0-40 0,0 0-46 15,0 0-44-15,0 0-20 0,0 0-12 16,0 0-4-16,0 0 2 0,78 6 10 0,-80 4 13 16,-6 2 10-16,-1 1 13 0,-4-1 3 0,-3 1 4 15,1-1 3-15,-5 0-2 0,1-1-4 16,-3-2-5-16,2 0 0 0,0-1 0 0,3-4 0 16,-1 1 0-16,2-4 0 0,3-1 4 0,2 0 2 15,2 0 0-15,-2-1-4 0,7-4-3 16,-1 2-6-16,3 0-5 0,0 2-2 0,2 1-13 15,0 0-12-15,0 0-17 0,0 0-22 0,0 0-4 16,2 1 6-16,0 5 10 0,2 2 15 0,-2 2 12 16,1 1 3-16,4 0 1 0,-2 3 6 0,0 2-3 15,3-1-1-15,1 2 2 0,-1 0-4 16,0 0 5-16,2 0-1 0,0-1 0 0,2-2 0 16,0 0 4-16,1-2 1 0,1-3-1 15,-4 1-1-15,4-3-15 0,-1-1-43 0,2-2-87 16,0-1-115-16,-1-1-199 0,-3-2-241 0,-3 0 76 0</inkml:trace>
          <inkml:trace contextRef="#ctx0" brushRef="#br0" timeOffset="334805.318">14099 13021 933 0,'0'0'197'15,"0"0"-73"-15,0 0-3 0,0 0-8 0,0 0-12 16,0 0-30-16,0 0-44 0,0 0-12 15,0 0-2-15,0 0-1 0,0 0 5 0,0 0 2 16,0 0 1-16,0 0 0 0,167-140-2 0,-148 125 2 16,-1-1 4-16,-4 1 0 0,0-3 1 15,-6 2 0-15,0 1 0 0,-4 2-1 0,-3 1 7 16,-1 2 4-16,0 2 6 0,-5 4 3 0,-6-1-5 16,-2 4-10-16,-1 1-13 0,-8 0-8 0,0 7-4 15,-5 5 0-15,-1 2 2 0,-3 3 0 16,2 4 2-16,2 2-4 0,3 0-1 0,0 2 1 15,5-1 2-15,4-2-4 0,5-2-1 0,4 0 1 16,3-5-2-16,3 1 6 0,3-5 6 0,5-1 6 16,6-1 8-16,2-3 3 0,6-1 1 0,5-3 2 15,1-2-3-15,7 0-7 0,2 0-3 16,-3-2-6-16,4-4-4 0,-5-2 1 0,1-2-4 16,-2-1 0-16,0-2 0 0,-2-2 0 0,1-3-1 15,-3-3 2-15,1-4-1 0,-2-3 4 0,0-6 0 16,-2-3 1-16,-3-1 1 0,-2-4 0 0,-1-3 1 15,-3-3-1-15,-4 0-1 0,0-1 2 16,-5 1 0-16,-1 2 2 0,-4 4 0 0,-2 4 2 16,0 6 1-16,0 4 3 0,-7 7 8 0,2 2-2 15,-2 8-2-15,0 2 0 0,1 5-14 16,2 1-4-16,-3 1-12 0,0 2-16 0,-2 3-6 16,-1 9-4-16,-2 6 6 0,-1 6 11 0,-2 6 8 15,2 5 3-15,1 3 3 0,1 2 0 16,3 2-1-16,1 1 2 0,2 0 0 0,2 0 2 15,3-3 0-15,0-3 0 0,0-4-2 0,0-2-4 16,1-4 3-16,5-3-3 0,1-4 1 0,-2-1 1 16,0-5-2-16,1-1 1 0,0-4 0 0,0-3 1 15,2-3 1-15,-3 0-1 0,2-3 1 0,0 0 0 16,1 0 4-16,1 0-1 0,0-6-1 16,2 0 2-16,-2 0-2 0,1-2 2 0,-2 0 3 15,1 0-1-15,1-1 3 0,-4 0-2 0,2-1 0 16,-2-1-1-16,0 0 0 0,1 2-1 0,-5 2-3 15,2 1 0-15,-2 4-2 0,0 0-2 16,-2 1-1-16,0 1-6 0,0 0-10 0,0 0-13 16,0 0-5-16,0 3-2 0,2 3 7 0,-2 3 10 15,2 3 5-15,-2 0 4 0,1 2 3 0,-1 3 6 16,1-2 1-16,3 4 3 0,-1-1 1 16,1-2 1-16,3 0-1 0,-2-1 3 0,2 0-1 15,-1-3 1-15,3 0 0 0,-3-3 2 0,2-2 1 16,-1-1 1-16,0-3 3 0,-2 0 4 15,2-3 7-15,-2 0 7 0,3 0 5 0,-1-4 0 16,4-4-3-16,-3-1-10 0,0-5-5 0,2 0-3 16,0-4-5-16,-1-1 1 0,-1 2-2 0,0-5-1 15,0 1 0-15,2 2-1 0,-5 1 0 0,2 1-2 16,-3 4 0-16,1 1-2 0,-1 4-1 16,-2 3 0-16,0 0-1 0,-2 4-7 0,0 1-8 15,0 0-14-15,0 0-10 0,0 1 2 0,0 7 5 16,3 0 11-16,-2 3 10 0,-1 2 4 0,2 0 4 15,-2 0 3-15,1-1 3 0,3 1-1 0,-3-1 1 16,5 0 1-16,0 1-3 0,2-5 3 16,0 0 1-16,3-2 1 0,1-3 2 0,0-2 3 15,2 1 3-15,-1-2 0 0,0 0 4 0,1-6-4 16,-1-2-1-16,3-2-2 0,2-1-6 16,-1 1 4-16,-2 1-3 0,-2-1 1 0,1 3-2 15,-2-1 0-15,-1 0-1 0,1 1-1 0,0-1 0 16,0 2-4-16,0 1 1 0,-1 2 0 0,-1 0-2 15,2 0 2-15,-2 0-2 0,1 2-1 16,1-1-3-16,-2 1 3 0,2 1 2 0,2 0 1 16,-2 0 2-16,1 0-2 0,1-2 1 0,-1 1 1 15,1-1 2-15,-1-2-1 0,-1 1 1 0,0-3 0 16,1 1-1-16,0-5 4 0,-4 1 1 16,-1-1-1-16,1-1 4 0,-2-1-4 0,0 2 2 15,-5 0-1-15,2-1 1 0,-2 4-3 0,-2-1-2 16,0 2-2-16,0 2-4 0,0 1 4 0,0 1-2 15,0 2-3-15,-2 0-4 0,0 0-7 16,2 0-12-16,-2 0-5 0,0 6 1 0,0 3 2 16,-6 6 11-16,4 6 9 0,-6 6 1 0,2 6 9 15,0 5 0-15,-5 7 2 0,1 6 2 0,0 4-2 16,-2 2 2-16,-1 2-3 0,-3 5 3 0,-2 3 0 16,0 2-1-16,0 4 1 0,0 0 2 15,0 2-3-15,-4-1 2 0,4 1-1 0,-3-2-2 16,-5 0 5-16,-1 0-2 0,-4-3-2 0,-1-8 0 15,1-6-3-15,-3-8-2 0,2-8 0 16,-1-6-4-16,2-4-1 0,-1-10 4 0,-2-8 4 16,7-9 10-16,-1-3 6 0,2-7 1 0,2-11 1 15,4-7-3-15,3-4 1 0,1-7-1 0,9-4 0 16,5-4-4-16,4-5-6 0,11-6-3 0,5-5-2 16,13-5-2-16,5-3 0 0,6-2-2 15,7 0-2-15,4-1 3 0,4 3-2 0,3 4 2 16,1 6-1-16,0 7-2 0,-3 10-2 0,0 6 1 15,-1 8-1-15,-2 5 4 0,-1 8-2 16,-5 2-4-16,-3 5 1 0,-9 4-7 0,-3 1 3 16,-5 2-2-16,-7 0-3 0,-3 0-3 0,-2 0-17 15,-3 2-29-15,-4-2-67 0,-1 0-113 0,-3 0-147 16,-4-2-161-16,1-2-287 0,-1 1 266 0</inkml:trace>
          <inkml:trace contextRef="#ctx0" brushRef="#br0" timeOffset="335110.1297">14461 12497 993 0,'0'0'220'0,"0"0"-75"16,0 0-21-16,0 0-6 0,0 0-7 0,0 0-31 15,0 0-25-15,0 0-16 0,0 0-9 16,174-30-12-16,-100 24-26 0,12 2-118 0,-18-2-320 15,-22 6-863-15</inkml:trace>
          <inkml:trace contextRef="#ctx0" brushRef="#br0" timeOffset="334962.2224">15570 12262 900 0,'0'0'371'0,"0"0"-198"0,0 0 0 15,0 0-53-15,0 0-29 0,0 0-18 0,0 0-26 16,0 0-19-16,0 0-10 0,0 0-11 16,0 0-22-16,0 0-48 0,0 0-35 0,0 0-49 15,-110-130-166-15,110 135-320 0,-1 0-99 0</inkml:trace>
        </inkml:traceGroup>
        <inkml:traceGroup>
          <inkml:annotationXML>
            <emma:emma xmlns:emma="http://www.w3.org/2003/04/emma" version="1.0">
              <emma:interpretation id="{E3955469-0540-450B-A589-7392E3032596}" emma:medium="tactile" emma:mode="ink">
                <msink:context xmlns:msink="http://schemas.microsoft.com/ink/2010/main" type="inkWord" rotatedBoundingBox="18058,13188 21747,12959 21799,13803 18110,14032"/>
              </emma:interpretation>
              <emma:one-of disjunction-type="recognition" id="oneOf26">
                <emma:interpretation id="interp130" emma:lang="en-IN" emma:confidence="0">
                  <emma:literal>Director</emma:literal>
                </emma:interpretation>
                <emma:interpretation id="interp131" emma:lang="en-IN" emma:confidence="0">
                  <emma:literal>Directors</emma:literal>
                </emma:interpretation>
                <emma:interpretation id="interp132" emma:lang="en-IN" emma:confidence="0">
                  <emma:literal>Directa</emma:literal>
                </emma:interpretation>
                <emma:interpretation id="interp133" emma:lang="en-IN" emma:confidence="0">
                  <emma:literal>Directori</emma:literal>
                </emma:interpretation>
                <emma:interpretation id="interp134" emma:lang="en-IN" emma:confidence="0">
                  <emma:literal>Directe</emma:literal>
                </emma:interpretation>
              </emma:one-of>
            </emma:emma>
          </inkml:annotationXML>
          <inkml:trace contextRef="#ctx0" brushRef="#br0" timeOffset="336199.4246">16346 12458 43 0,'0'0'364'0,"0"0"-86"16,0 0-23-16,0 0-16 0,-32-160 0 0,29 138-5 16,-1 4-32-16,0 3-32 0,3 5-30 0,0 2-37 15,1 2-26-15,0 5-30 0,0 0-28 16,6 1-13-16,2 0-12 0,7 4 7 0,6 5 9 15,2 4 4-15,8 5 5 0,3 3-1 0,2 6-3 16,5 2-4-16,0 2-4 0,-1 4-6 0,-1 0 0 16,0 0 2-16,-5 1-3 0,3 1 2 0,-9-1-2 15,-3-1 0-15,-6 1-1 0,-1-3-1 16,-6-1-1-16,-7 3-8 0,-5-4-1 0,-1 1-8 16,-13-3-9-16,-6 0-7 0,-3-3-6 0,-5-6 4 15,-4-2 11-15,-4-2 13 0,0-5 9 0,-2-4 11 16,3-4 4-16,-1-1-1 0,5-2 5 15,0 0-3-15,4-3 4 0,7-3 4 0,4 0 1 16,4-2 4-16,1 0 0 0,9 1 4 0,-1 0-6 16,3 1-9-16,0 0-7 0,11-1-15 15,2-1 1-15,7-2 1 0,7-2 2 0,3 0 4 16,6 0 0-16,3-1-2 0,2 2 1 0,1-1 3 16,2-2-1-16,0 1 2 0,-2-1 1 0,-3-1-3 15,-2-2 2-15,-7 0 5 0,-1-1 0 0,-6 0-1 16,-1 1 5-16,-6 2-1 0,-3 0 3 15,-3 4 7-15,-6 2-1 0,1 4 3 0,-4 2 2 16,-1 3-5-16,0 0-8 0,0 0-15 0,-1 0-19 16,-3 5-6-16,0 1 7 0,-6 5 7 0,1 1 15 15,-2 3 4-15,1 0 0 0,-1-1-1 0,0 1-2 16,6-1-4-16,-2-2-33 0,6-3-81 16,1-1-136-16,0-6-201 0,5-2-283 0,0 0-216 0</inkml:trace>
          <inkml:trace contextRef="#ctx0" brushRef="#br0" timeOffset="335726.1176">16589 12501 949 0,'0'0'337'15,"0"0"-92"-15,0 0-27 0,0 0-27 16,0 0-12-16,0 0-22 0,0 0-39 0,0 0-35 15,0 0-34-15,0 0-34 0,0 0-36 0,0 0-18 16,0 0 0-16,0 0 10 0,-26-40 22 0,16 70 16 16,0 4 7-16,-3 5 1 0,1 3-4 0,-2 0-1 15,2 0-7-15,0-1 1 0,4-1-1 16,-3-1 0-16,6-2 5 0,0 0-6 0,-1-7-5 16,5-5-13-16,1-3-22 0,0-7-54 0,0-4-79 15,0-6-88-15,0-2-103 0,0-3-55 16,1 0-25-16,1-3-137 0,-2-2 428 0</inkml:trace>
          <inkml:trace contextRef="#ctx0" brushRef="#br0" timeOffset="336742.1597">17143 12736 367 0,'0'0'467'16,"0"0"-237"-16,0 0-40 0,0 0 6 0,0 0 22 16,0 0-4-16,0 0-44 0,0 0-48 0,0 0-35 15,0 0-24-15,0 0-16 0,0 0-10 0,0 0-9 16,0 0-7-16,112-97-6 0,-104 89-7 0,4 3-3 15,-5 1-5-15,1 3-5 0,0 0-3 16,-4 1-6-16,-1 0-3 0,4 2-2 0,-6 4-1 16,2 0 2-16,-3 2 1 0,1 1 4 0,-1 1 3 15,1 2 4-15,-1 0 5 0,0 0 1 16,0 1 1-16,3 0 1 0,-2 1-1 0,5-2 0 16,-4 0 3-16,4-3 2 0,0-3 2 0,0 0 3 15,-1-3 0-15,-1-2 2 0,3 1 1 0,-4-2 3 16,-1 0 2-16,2 0-1 0,0 0 5 0,-1 0-1 15,-2-3 2-15,5 0-2 0,-1-2-6 16,0-1-6-16,5 1-8 0,0-2-4 0,1-1-5 16,5 0-5-16,0-1-6 0,-1 2-6 0,4-3-10 15,0 3-16-15,-5 1-26 0,4-1-39 16,-5 1-65-16,-2 2-100 0,1-1-98 0,-1 1-84 16,1-1-99-16,-5 4 178 0,-2 0 383 0</inkml:trace>
          <inkml:trace contextRef="#ctx0" brushRef="#br0" timeOffset="336326.3474">17157 12344 0 0,'0'0'270'0,"0"0"-157"0,0 0-39 0,0 0-26 15,0 0-2-15,3-167 0 0,4 153-16 16,-5 5-20-16,-2 3-43 0,0 6-83 0,0 0-34 16,0 6-48-16,0 7 58 0,-2-2 140 0,-1-1 0 0</inkml:trace>
          <inkml:trace contextRef="#ctx0" brushRef="#br0" timeOffset="337123.9249">17628 12688 353 0,'0'0'237'0,"0"0"-117"0,0 0 1 16,0 0 24-16,0 0 8 0,0 0-9 0,0 0-37 15,0 0-23-15,0 0-17 0,0 0-8 0,0 0 2 16,0 0-6-16,0 0 4 0,122-151-3 16,-111 142-8-16,-2 0-5 0,-2 3-2 0,0 0-1 15,-3 0-2-15,-3 3 2 0,-1 2-2 0,0 1-3 16,0 0-9-16,-1 0-20 0,-8 0-21 0,4 0-21 15,-6 0-8-15,-1 4 3 0,-2 4 14 0,-1 1 13 16,-3 3 5-16,0 2 8 0,0-2-6 16,1 3 2-16,-1 0 1 0,5 1 1 0,4-1 5 15,0-1-2-15,1-2 0 0,6 0-1 0,2-2 4 16,0-2 5-16,4 1 9 0,7-3 8 0,2 0 8 16,4 0 4-16,3-3-1 0,5 0-4 15,-3 0-8-15,4-2-8 0,1 0-8 0,-2-1-13 16,-1 0-13-16,3 0-26 0,-3 0-51 0,2 0-69 15,1-1-153-15,1-3-189 0,-4-1-223 16,-11 4 397-16</inkml:trace>
          <inkml:trace contextRef="#ctx0" brushRef="#br0" timeOffset="337596.803">18341 12495 159 0,'0'0'580'0,"0"0"-418"15,0 0-33-15,0 0 3 0,0 0 0 0,0 0 5 16,0 0-25-16,0 0-35 0,0 0-12 0,-159-10-9 16,136 23-4-16,-1 2 0 0,4 3-4 15,-2 3 1-15,5-2-2 0,-3 3-4 0,6 0-7 16,5-1-8-16,4 0-8 0,5-1-7 0,0-2 6 16,5-2 2-16,6 0 4 0,5-3 5 15,4-1 2-15,1-3 0 0,3 0-1 0,3-5 0 16,5-1-7-16,2-3-4 0,2 0-6 0,2 0-11 15,1-7-9-15,-1-3-21 0,3-4-35 0,-4 1-50 16,-6-4-43-16,3-2-42 0,-6 0-13 16,-3-5 21-16,-1-1 29 0,-4-1 51 0,2-3 47 15,-6 0 33-15,-3-3 22 0,-2-1 15 0,-1 0 10 16,-5-2 15-16,3 1 22 0,-4-3 20 0,-1 0 19 16,1 4 17-16,0 2 5 0,-2 3 7 15,0 2 2-15,-2 4-1 0,1 3-1 0,0 3-7 16,2 6-7-16,-3 1-12 0,3 4-7 0,-2 2-16 15,-1 3-22-15,0 0-23 0,0 0-21 0,1 0-12 16,-1 3-2-16,3 6 5 0,-3 6 3 0,5 5 4 16,0 6 2-16,-3 5 0 0,0 3 3 15,-1 3 0-15,-1 4-1 0,1 0-1 0,-1 1-4 16,0-1 1-16,0-1 0 0,0 0 3 0,0-1 3 16,0 0 0-16,0-3-1 0,4 0-7 0,-2-4-23 15,-2-2-68-15,0-1-143 0,0-4-237 16,0-8-471-16,0-5-106 0</inkml:trace>
          <inkml:trace contextRef="#ctx0" brushRef="#br0" timeOffset="338454.7859">18436 12585 887 0,'0'0'547'15,"0"0"-450"-15,0 0-39 0,0 0 0 0,0 0 6 16,0 0 4-16,0 0-4 0,0 0-5 0,0 0-3 15,0 0-2-15,0 0-1 0,0 0 0 0,173-116-4 16,-135 113-3-16,-2 1-11 0,-4 2-7 0,5 0-8 16,-8 0-8-16,3 3-5 0,-5 3-2 15,-1 1-3-15,-6 2 2 0,1 1-2 0,-5 3-2 16,0 0-3-16,-4 3-1 0,0-2-1 0,-4 2 3 16,-3 3 1-16,-4-1 1 0,0-1 3 0,-1 1-2 15,0 0 4-15,-1-1 0 0,-2-2-1 16,0-2 0-16,-2-3-1 0,4-1 0 0,-1-1 0 15,2-2 3-15,0 0 1 0,0-3 8 0,7 0 8 16,0-2 8-16,2-1 8 0,3 0 3 0,2 0-1 16,0 0-5-16,3-1-6 0,-3-5-7 15,5 0-4-15,-3-2-3 0,-1-1-3 0,0-2 1 16,-2 0-3-16,0-1 0 0,0-1 2 0,-3-4-1 16,-4 1-2-16,2-3-1 0,-7 2-4 15,-1-3-5-15,-1 2-6 0,-10 0-9 0,-2 3-3 16,-4-2-4-16,-4 5 1 0,1-1 6 0,-4 6-1 15,-2 3 3-15,-1-1 4 0,2 5-2 0,1 0 3 16,2 0 0-16,4 0-1 0,3 0 2 0,3 2-3 16,6 1-3-16,0 0-5 0,4 1 1 15,2 2 1-15,0 2 8 0,2-1 8 0,6 2 7 16,5 0 8-16,5 2 6 0,4-3 3 0,4 1-3 16,3 0-1-16,1-3-4 0,6 0-3 0,-1-2 0 15,-2 1-4-15,4-1 0 0,-1-3-1 0,-4 1-1 16,-2-2 2-16,0 0-1 0,-4 0 1 15,-5 0-1-15,2-6 1 0,-7 2 1 0,-1-2 5 16,-2 0 1-16,-1-3 1 0,-1-1 0 0,-3-1-3 16,-2-3 5-16,-4 0-6 0,5 0 0 0,-6 1-2 15,2-1-9-15,-3 0 4 0,1 3-4 16,1 0-1-16,-2 2 2 0,0 1-5 0,0 1 0 16,0 0 0-16,0 4-1 0,0 0 2 0,0 2-3 15,0 1-5-15,0 0-6 0,0 0-12 16,0 0-13-16,0 0-4 0,0 3 1 0,0 3 7 15,0 2 13-15,0 2 6 0,0 4 4 0,0 1 2 16,0 3 0-16,0 1 1 0,-2 3 0 0,1 1 1 16,-2 0 1-16,-3-1 0 0,2 3 1 15,0-3 3-15,-2-1 1 0,4 1 2 0,2-3 3 16,0-2-1-16,0-1 0 0,0 0-1 0,1-1 5 16,6-1-1-16,-3-3 0 0,-3-1 1 0,2-2-5 15,1-1 2-15,-3-1 1 0,0-1 0 0,-1 0 7 16,0-1 4-16,0-1 10 0,0 2 8 15,0-2 7-15,0 0 1 0,0 0-5 0,0 0-3 16,0-3-6-16,0 0 0 0,0 0 0 0,0 0 0 16,0 0 2-16,3 0 12 0,8 0 12 0,3 0 8 15,9 0 4-15,8 0-15 0,9 0-19 16,9-5-15-16,4-2-17 0,4-1-20 0,2-2-39 16,-2-1-80-16,-3-4-151 0,-3 0-259 0,-14 3-427 15,-13 5-205-15</inkml:trace>
        </inkml:traceGroup>
      </inkml:traceGroup>
    </inkml:traceGroup>
    <inkml:traceGroup>
      <inkml:annotationXML>
        <emma:emma xmlns:emma="http://www.w3.org/2003/04/emma" version="1.0">
          <emma:interpretation id="{3708A418-64C6-4B5E-A8A7-F7C8BBB40124}" emma:medium="tactile" emma:mode="ink">
            <msink:context xmlns:msink="http://schemas.microsoft.com/ink/2010/main" type="paragraph" rotatedBoundingBox="3222,14277 21928,13421 22041,15877 3334,167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421FD11-935F-41C1-8C79-83610528567D}" emma:medium="tactile" emma:mode="ink">
              <msink:context xmlns:msink="http://schemas.microsoft.com/ink/2010/main" type="line" rotatedBoundingBox="3222,14277 21928,13421 22041,15877 3334,16734"/>
            </emma:interpretation>
          </emma:emma>
        </inkml:annotationXML>
        <inkml:traceGroup>
          <inkml:annotationXML>
            <emma:emma xmlns:emma="http://www.w3.org/2003/04/emma" version="1.0">
              <emma:interpretation id="{5D926094-E7E0-43AC-9BDE-C7879441AC29}" emma:medium="tactile" emma:mode="ink">
                <msink:context xmlns:msink="http://schemas.microsoft.com/ink/2010/main" type="inkWord" rotatedBoundingBox="3222,14277 6909,14109 7014,16410 3327,16579"/>
              </emma:interpretation>
              <emma:one-of disjunction-type="recognition" id="oneOf27">
                <emma:interpretation id="interp135" emma:lang="en-IN" emma:confidence="0">
                  <emma:literal>Alison</emma:literal>
                </emma:interpretation>
                <emma:interpretation id="interp136" emma:lang="en-IN" emma:confidence="0">
                  <emma:literal>Alisson</emma:literal>
                </emma:interpretation>
                <emma:interpretation id="interp137" emma:lang="en-IN" emma:confidence="0">
                  <emma:literal>Alien</emma:literal>
                </emma:interpretation>
                <emma:interpretation id="interp138" emma:lang="en-IN" emma:confidence="0">
                  <emma:literal>Aliso</emma:literal>
                </emma:interpretation>
                <emma:interpretation id="interp139" emma:lang="en-IN" emma:confidence="0">
                  <emma:literal>Alimony</emma:literal>
                </emma:interpretation>
              </emma:one-of>
            </emma:emma>
          </inkml:annotationXML>
          <inkml:trace contextRef="#ctx0" brushRef="#br0" timeOffset="52853.5031">2456 15041 0 0,'0'0'351'0,"0"0"-289"0,0 0-86 0,0 0 10 15,0 0 5-15,0 0 14 0,0 0 9 16,-41 152 5-16,34-126 4 0,0 1 9 0,-2-1 9 16,2-3 14-16,-1 1 9 0,-1-3 7 0,1 0 4 15,-2-3 0-15,2-3-2 0,2-2-7 0,2-1-7 16,-3-4-7-16,7-4 1 0,0-2 17 15,0-2 29-15,0 0 44 0,0 0 48 0,0-6-10 16,0-6-31-16,0-3-44 0,1-6-61 0,5-6-14 16,-4-4-5-16,1-5-10 0,2-3 1 15,2-3-2-15,0 0-2 0,1-1 0 0,1 0-1 16,-1-1-2-16,2 1-3 0,0-2-1 0,3 2-1 16,-1 0-1-16,1-2-4 0,3 2 2 0,-1 2-2 15,0 5-1-15,3 1 6 0,0 5-9 16,-2 5-3-16,5 3-1 0,-5 6-5 0,6 1 8 15,-5 8 3-15,-1 2 0 0,6 5 0 0,-6 0-7 16,5 11 0-16,-3 5 3 0,-1 6 6 16,2 6 2-16,-2 8 4 0,-3 6 1 0,1 3-2 15,-1 4 3-15,-3 7-4 0,1-4 1 0,-4 0-1 16,-2-1 1-16,-2 0 0 0,-3-3 0 0,-1-1 2 16,0-2-7-16,0-2 0 0,-4-2-5 0,0-4-10 15,-6-2-17-15,5-4-48 0,-4-4-88 0,1 0-136 16,0-5-189-16,-2-7-207 0,6-6 192 0</inkml:trace>
          <inkml:trace contextRef="#ctx0" brushRef="#br0" timeOffset="53437.5825">2300 15296 1667 0,'0'0'166'0,"0"0"-143"16,0 0-94-16,0 0-48 0,0 0-5 0,0 0 15 15,0 0 63-15,0 0 43 0,0 0 11 0,0 0 7 16,0 0 7-16,156-70 9 0,-117 56 12 0,3-5 8 16,7 3 0-16,2-3-5 0,2 2-12 15,0-3-15-15,1-2-10 0,-2 3-9 0,-1-4-5 16,0 3-6-16,-5-4-2 0,1-1 1 0,-6-2 1 16,-3 0 9-16,-6-1 5 0,-5-3 3 0,-2 1 7 15,-6 2 0-15,0-3 2 0,-7 3 3 0,-1 2 1 16,-6 2 0-16,-1 3 0 0,-3 1 4 15,-1 3 3-15,0 2 9 0,-5 4 1 0,-4 0-2 16,1 1-1-16,-5 2-7 0,3 3-5 0,-2 1-7 16,-2 2-9-16,1 1-8 0,1 1-7 0,1 0-4 15,-1 4-3-15,0 5 1 0,-1 4-5 16,-1 6 2-16,1 3 0 0,-1 5 4 0,2 7 5 16,2 5 3-16,-1 4 4 0,0 3 2 0,7 1 3 15,-4-1 3-15,5 1 1 0,2-3 0 0,1 0 0 16,0-4 0-16,3-4 0 0,6-2 2 15,0-4-1-15,5-5 2 0,2-1 0 0,1-5-1 16,2-3 0-16,1-5-1 0,-1-1-3 0,2-6-3 16,2-3-2-16,0-1-1 0,3-1 0 15,-1-7 5-15,0-4 0 0,0 0 3 0,-3-5 3 16,-1-1 0-16,-3-2 4 0,-3 0 1 0,-2-2 1 16,-2 0 2-16,-5-1-1 0,3 0 3 0,-6-1 1 15,1 1-1-15,-3 4-2 0,2-2-3 16,-3 3-2-16,1 5-1 0,-1 3 3 0,0 4 2 15,0 3-3-15,0 1-13 0,0 2-26 0,0 0-29 16,-4 6-2-16,3 3 10 0,-3 4 18 0,1 5 27 16,-2 3 0-16,-1 1 3 0,5 1 0 0,-2 3 1 15,2 0-1-15,1 0-7 0,0-3-28 0,0 2-70 16,4-2-107-16,3-2-216 0,-1-5-285 16,-2-7 184-16</inkml:trace>
          <inkml:trace contextRef="#ctx0" brushRef="#br0" timeOffset="53603.4976">3524 14831 2150 0,'0'0'94'0,"0"0"-73"0,0 0-42 0,0 0-45 16,0 0-57-16,0 0-79 0,0 0-97 0,0 0-71 15,0 0-37-15,0 0 5 0,0 0 27 0,0 0 375 16,0 0 0-16,-30-14 0 0,34 22 0 0</inkml:trace>
          <inkml:trace contextRef="#ctx0" brushRef="#br0" timeOffset="54597.1114">3972 14889 0 0,'0'0'0'0,"0"0"0"15,0 0 200-15,0 0-2 0,0 0-20 0,0 0-16 16,0 0-29-16,0 0-13 0,0 0-20 0,0 0-18 15,0 0-2-15,0 0 5 0,-159 48 4 16,134-36-2-16,-2 0-7 0,8-2-13 0,-1-1-15 16,4 0-17-16,4 0-15 0,3-2-12 0,5-1-6 15,1 0-7-15,3 0-6 0,0-1-8 16,3 1-10-16,3 1 4 0,5 0 4 0,4 0 8 16,1 1 12-16,3 0 0 0,-1 1 4 0,4 0 4 15,2 1-2-15,0 3 1 0,-2-1-1 0,0 1-3 16,1 0-2-16,-4 1 1 0,-3 1-2 15,-4-2-1-15,-1 1-1 0,-4-1-1 0,-5 0 4 16,-2 1 7-16,0-2 12 0,-4 1 12 0,-8-3 9 16,-1-1 4-16,-9-1-3 0,4 0 1 0,-7-2-3 15,-1-2-1-15,0-1-1 0,-1-3-4 16,2 0-1-16,1 0-2 0,1 0-2 0,4-4-4 16,3-1-4-16,3-1-7 0,2-2-15 0,1 2-27 15,9-5-37-15,1 0-41 0,0 1-51 0,4-2-24 16,6 0-16-16,6 0-1 0,4 0 20 0,1 0 5 15,5 0 2-15,5 2-11 0,-2-4-32 0,5 2-27 16,0-1 158-16,5-2 84 0,0 0 0 16,1-3 0-16,2 1 0 0,-2 0 0 0,-1-1 0 15,-1 1 0-15,3 1 0 0,-6 3 0 0,1-1 0 16,-4 4 0-16,1-1 168 0,-3 4 51 16,-1 1-50-16,-5 3-34 0,-3 1-27 0,-1 2-16 15,-2 0-13-15,-4 2-15 0,-1 5-13 0,-4 2-13 16,-1 2-3-16,-4 1-5 0,-3 1 0 0,2 3 6 15,-3 2 2-15,0 0 8 0,-5 4 4 16,-3-2-4-16,-3 1-4 0,0 0-2 0,-4 0-2 16,-1-2 1-16,0-1 8 0,-1-1-3 0,-2-4 4 15,0-1 7-15,0-3 5 0,3-3 7 0,-1-5 1 16,1 1-5-16,0-2-6 0,2 0-4 16,4-6 1-16,-2-3-2 0,2-2 0 0,-1-3-10 15,5-3-11-15,-2-1-8 0,2-1-5 0,1 0-2 16,2-2-1-16,2-2 0 0,1 3-6 0,0-2-1 15,1-2-7-15,7 2-8 0,0 1-8 0,4 0-14 16,5 3-6-16,3 0-3 0,2 2 0 16,5 1 4-16,1 2 3 0,3 2 3 0,1 3 3 15,1 1 4-15,1 2 5 0,1 2 0 0,3 3 3 16,-1 0-3-16,2 0 0 0,0 7 1 0,-3 1 3 16,-2 5-4-16,-5 2 1 0,2 1-2 15,-4 3 0-15,-5 2 4 0,-2 0-1 0,-4 2 4 16,-3-1 0-16,-5 0 0 0,-2 3 3 0,-6-5 1 15,0 1 6-15,0-1 2 0,-7-2 5 16,-1-2 5-16,-4-3 2 0,0-1 8 0,-2-2 6 16,1-2 5-16,-1-4 3 0,1-2 5 0,1-2 1 15,3 0 0-15,-2-3 0 0,3-3-3 0,-2 0 0 16,6-3-2-16,0 0-3 0,3-4-7 16,1-1-14-16,0-5-9 0,5-2-8 0,3 0-3 15,5 1 0-15,3-3-1 0,1 0-3 0,6 1-2 16,1-1-2-16,3 3-1 0,0 2 1 0,1 2 0 15,1 2 1-15,-1 4-2 0,2 1 3 0,-3 2 4 16,0 1 4-16,-1 5-1 0,0 1-3 16,-6 0-5-16,0 9-2 0,-5 3 1 0,-4 2 9 15,-3 5 5-15,-2 2 8 0,-4 3 4 0,-2 4 0 16,0 0 3-16,-3 4 0 0,-6-1-5 0,-2 2 0 16,-3 1-5-16,-3 2-2 0,-2 0 2 15,0 1-10-15,-2 2-42 0,1 0-159 0,-4 1-294 16,6-10-460-16,5-7 369 0</inkml:trace>
          <inkml:trace contextRef="#ctx0" brushRef="#br0" timeOffset="364085.211">2029 13265 1195 0,'0'0'231'0,"0"0"-210"0,0 0-41 0,0 0-30 15,0 0-27-15,0 0 7 0,0 0 24 0,0 0 32 16,0 0 39-16,0 0 19 0,0 0 8 15,0 0-2-15,-100 130-2 0,91-90-3 0,1 1 0 16,-1 5 3-16,1 7 1 0,2 2-3 0,1 9-3 16,-3 5-4-16,4 9-7 0,-4 4-3 0,2 5-5 15,-3 2-5-15,-2 3-3 0,2 1-5 0,-2 0 0 16,-2 1 6-16,-6 0 8 0,4-1 9 16,-2-2 13-16,-5-1 2 0,6-6 1 0,-5-5-2 15,5-5-7-15,0-6-2 0,0-3-6 0,-1-6-4 16,1-4-4-16,3-7-4 0,1-6-3 0,5-9 0 15,-2-6-2-15,6-9 0 0,0-7 5 16,1-5 8-16,2-3 4 0,0-3 8 0,0 0 6 16,0 0 1-16,0 0 3 0,0 0-4 0,0 0-11 15,0-2-9-15,0 1-12 0,0-2-11 16,0 3-3-16,0-3-14 0,0 0-21 0,2-1-29 16,0-5-51-16,2 2-58 0,1-4-86 0,3 1-117 15,6-2-172-15,-4 5-273 0,-4 2 444 0</inkml:trace>
        </inkml:traceGroup>
        <inkml:traceGroup>
          <inkml:annotationXML>
            <emma:emma xmlns:emma="http://www.w3.org/2003/04/emma" version="1.0">
              <emma:interpretation id="{4A1D1DC3-DFBC-46E7-B831-CFCC64059620}" emma:medium="tactile" emma:mode="ink">
                <msink:context xmlns:msink="http://schemas.microsoft.com/ink/2010/main" type="inkWord" rotatedBoundingBox="7977,15545 10355,15436 10400,16410 8021,16519"/>
              </emma:interpretation>
              <emma:one-of disjunction-type="recognition" id="oneOf28">
                <emma:interpretation id="interp140" emma:lang="en-IN" emma:confidence="0">
                  <emma:literal>4</emma:literal>
                </emma:interpretation>
                <emma:interpretation id="interp141" emma:lang="en-IN" emma:confidence="0">
                  <emma:literal>5</emma:literal>
                </emma:interpretation>
                <emma:interpretation id="interp142" emma:lang="en-IN" emma:confidence="0">
                  <emma:literal>A</emma:literal>
                </emma:interpretation>
                <emma:interpretation id="interp143" emma:lang="en-IN" emma:confidence="0">
                  <emma:literal>+</emma:literal>
                </emma:interpretation>
                <emma:interpretation id="interp144" emma:lang="en-IN" emma:confidence="0">
                  <emma:literal>~</emma:literal>
                </emma:interpretation>
              </emma:one-of>
            </emma:emma>
          </inkml:annotationXML>
          <inkml:trace contextRef="#ctx0" brushRef="#br0" timeOffset="350510.1797">6271 15005 285 0,'0'0'58'0,"0"0"-49"0,0 0 8 16,0 0 32-16,0 0 44 0,0 0 33 0,0 0 8 15,0 0-22-15,0 0-38 0,0 0-27 16,0 0 4-16,0 0 31 0,-32 5 28 0,47-5 22 15,7 0 0-15,8 0-15 0,5-3-18 0,9-3-13 16,4 0-11-16,5 0-12 0,4 2-17 0,-2-2-18 16,-1 1-6-16,-3 2-9 0,0 0-3 15,-7 0-1-15,-1 1-3 0,0 0 3 0,-7 0-2 16,-4 2-2-16,-2-3-1 0,-5 2-1 0,-1 1 1 16,-6 0 1-16,2 0 1 0,-5 0 0 15,-1 0 0-15,-2 0 1 0,-1 0 3 0,-4 0 1 16,2-2-3-16,-1 1-14 0,-2-1-52 0,0-1-76 15,0 0-105-15,-4-1-113 0,4-2-106 0,-1 1-100 16,-3-2 187-16,0 3 371 0,1-1 0 0</inkml:trace>
          <inkml:trace contextRef="#ctx0" brushRef="#br0" timeOffset="350800.1661">7123 14829 0 0,'0'0'0'0,"0"0"0"0,0 0 0 16,0 0 40-16,0 0 196 0,0 0 18 0,0 0 3 15,0 0 19-15,0 0-16 0,0 0-24 16,0 0-37-16,0 0-45 0,0 0-39 0,0 0-37 15,-65-48-34-15,65 48-24 0,0 0-17 0,0 0-13 16,0 0-4-16,0 0-3 0,0 3 4 0,0 0 8 16,4 3 6-16,4 3 7 0,-1-1-1 15,1 1 2-15,4 2 2 0,1-2-3 0,1 2 0 16,-1-1-1-16,2 1-2 0,0 0 2 0,1 1-2 16,-1 0 0-16,-3-1-3 0,-3 0 2 0,2 1-1 15,-4-2-1-15,-2 2 5 0,-4-1-5 16,1-1 3-16,-2 2 3 0,0 0 4 0,-2 0 3 15,-4 3 5-15,-4 0 2 0,-3-1-2 0,-3 3 5 16,-2-4-4-16,2 1-2 0,0-2-3 16,-4-1-5-16,2 1-5 0,0-1-11 0,-1 0-30 0,3-1-51 15,-2-1-79-15,4 0-119 0,0-2-160 16,6-2-263-16,0 0 19 0</inkml:trace>
          <inkml:trace contextRef="#ctx0" brushRef="#br0" timeOffset="351802.887">8297 14664 1610 0,'0'0'149'0,"0"0"-151"16,0 0-42-16,0 0-23 0,0 0 6 0,0 0 10 16,0 0 14-16,0 0 23 0,0 0 25 15,0 0 9-15,0 0 3 0,0 0-2 0,0 0 0 16,0 0 0-16,-170 92 1 0,143-83 6 0,-1-1 3 16,0-4 5-16,4-3 6 0,-1-1 6 0,9 0 7 15,2-5 6-15,0-6 0 0,1-1 0 0,2-3-5 16,0 0-8-16,7-3-8 0,0 3-16 15,4-5-10-15,0 0-8 0,0 1-2 0,7 0-1 16,-3-1 1-16,5 2 0 0,-2 1-2 0,0 3 0 16,4-1 1-16,-6 3-4 0,4 1-3 0,2 2-5 15,-2 2-8-15,1 1-4 0,0 3-3 16,3 2-6-16,-3 1 2 0,0 0 0 0,-1 7 3 16,2 3 3-16,-1 5 4 0,-3 5 2 0,4 2 3 15,-2 8 4-15,-1 3 3 0,-1 3 4 0,-3 4 1 16,3 3 2-16,-7 2 1 0,0 5 2 15,0-3 0-15,-10 1 3 0,-2-3 1 0,-2-1-3 16,-3 2 2-16,-5-5-1 0,-2 2 0 0,-3-4 1 16,-1-1 0-16,-2-3-1 0,-3-1-2 0,3-6 2 15,-3-4 3-15,0-6 3 0,7-5 6 16,-1-4 3-16,1-5 6 0,6-4 6 0,0 0 2 16,7-4 6-16,-2-5-2 0,3 0 0 0,2-3-4 15,5 2-3-15,-3-2-7 0,5 2-5 16,3 1-6-16,0 2-8 0,0 1-8 0,0 4-6 15,0-1-12-15,0 3-20 0,3 0-11 0,4 0-4 16,-3 5-1-16,1 4 21 0,2 2 11 0,4 2 10 16,-5 2 13-16,5 0-1 0,1 1 4 0,1-1 0 15,0 0-1-15,0 0 1 0,2-3 0 0,1-3 3 16,3 0-1-16,-2-3 4 0,-2-3-2 16,5-2-1-16,-4-1 0 0,0 0 3 0,1-3 1 15,2-4 1-15,-4-3 2 0,4-2-3 0,2-5-1 16,-2-1 0-16,1 0-4 0,6-2 1 15,-2-1-1-15,1 0-1 0,-1-1-1 0,-1-1-1 16,1 0 2-16,0 1-1 0,-4 6 1 0,1-1-1 16,-5 4-4-16,-2 4 2 0,1 1-1 0,-5 5-5 15,0 0-6-15,-3 3-4 0,0 0-6 16,2 3 5-16,-5 5 7 0,3 1 5 0,0 3 6 16,-3 1 0-16,2 4 1 0,-3 0 1 0,-3 1 1 15,0 0-1-15,0 1 0 0,0-4-1 0,0 0-2 16,-4-1 0-16,-1-5 1 0,3-1 0 15,1-4 1-15,1-2 0 0,0-1 10 0,0-1 16 16,0 0 19-16,0 0 14 0,0-4-2 0,8-5-12 16,-1-5-18-16,3-2-15 0,4-5-5 0,2 1-3 15,3-2-1-15,-3 1-3 0,-2 2 2 0,3 1-1 16,-1 1 4-16,-3 1-4 0,-1 4-1 16,-1 0-1-16,1 3-4 0,-1 3-2 0,-1 2-5 15,0 2-5-15,-4 2-7 0,5 0 3 0,-5 2 5 16,2 4 4-16,-3 4 12 0,3 2-3 0,-4 1 2 15,4 4 2-15,-5 1-2 0,-1 1 2 16,2 0 0-16,0-1-1 0,-2 0-4 0,-1-2 5 16,0-1-1-16,2 1-1 0,3-6-1 0,-4 1-26 15,0-2-56-15,0-3-97 0,5-2-144 16,-3-1-190-16,1-1-330 0,1-2 322 0</inkml:trace>
        </inkml:traceGroup>
        <inkml:traceGroup>
          <inkml:annotationXML>
            <emma:emma xmlns:emma="http://www.w3.org/2003/04/emma" version="1.0">
              <emma:interpretation id="{8A6C1426-9173-430B-9ECF-2D6C31A36407}" emma:medium="tactile" emma:mode="ink">
                <msink:context xmlns:msink="http://schemas.microsoft.com/ink/2010/main" type="inkWord" rotatedBoundingBox="10569,15528 14394,15353 14433,16205 10608,16380"/>
              </emma:interpretation>
              <emma:one-of disjunction-type="recognition" id="oneOf29">
                <emma:interpretation id="interp145" emma:lang="en-IN" emma:confidence="0">
                  <emma:literal>International</emma:literal>
                </emma:interpretation>
                <emma:interpretation id="interp146" emma:lang="en-IN" emma:confidence="0">
                  <emma:literal>Intonational</emma:literal>
                </emma:interpretation>
                <emma:interpretation id="interp147" emma:lang="en-IN" emma:confidence="0">
                  <emma:literal>Intemaf,mal</emma:literal>
                </emma:interpretation>
                <emma:interpretation id="interp148" emma:lang="en-IN" emma:confidence="0">
                  <emma:literal>Intemaf,mcd</emma:literal>
                </emma:interpretation>
                <emma:interpretation id="interp149" emma:lang="en-IN" emma:confidence="0">
                  <emma:literal>Intemaf,md</emma:literal>
                </emma:interpretation>
              </emma:one-of>
            </emma:emma>
          </inkml:annotationXML>
          <inkml:trace contextRef="#ctx0" brushRef="#br0" timeOffset="352315.3281">8982 14568 656 0,'0'0'258'0,"0"0"-2"0,0 0-13 15,0 0-11-15,0 0-40 0,0 0-65 0,0 0-53 16,0 0-32-16,0 0-16 0,0 0-19 0,0 0-17 16,0 0-16-16,0 0 0 0,0 0 6 0,0-2 10 15,0 20 22-15,2 7 8 0,-2 5 4 0,0 7 3 16,-3 4-1-16,-6 4-3 0,-1 4-1 16,-1-1 2-16,-2 0-1 0,-4-2 1 0,3-1-2 15,-1 0 1-15,2-4-3 0,0 0-1 0,6-2-1 16,-1-4-5-16,4-2 0 0,3 0-3 0,1-7 0 15,0-2 2-15,2-5 1 0,1-1-1 0,5-5 0 16,-3-4-3-16,3-1-3 0,-4-4 5 16,0-1-2-16,3-1 1 0,-3-2 2 0,-1 0-2 15,3 0 2-15,-2-2-9 0,5-4-27 0,-5-3-47 16,5 0-93-16,-2-7-127 0,2 1-185 0,-5 2-340 16,1 4 133-16</inkml:trace>
          <inkml:trace contextRef="#ctx0" brushRef="#br0" timeOffset="352465.2365">8880 15008 710 0,'0'0'321'15,"0"0"-91"-15,0 0-49 0,0 0-51 0,0 0-40 16,0 0-50-16,0 0-48 0,0 0-3 0,0 0 6 16,0 0 4-16,0 0-1 0,156-79-25 0,-116 73-123 15,0 4-252-15,-6-1-415 0,-15 2 538 0</inkml:trace>
          <inkml:trace contextRef="#ctx0" brushRef="#br0" timeOffset="353349.1972">9107 15206 732 0,'0'0'236'0,"0"0"-160"0,0 0-70 15,0 0-10-15,0 0-9 0,0 0-3 0,0 0 39 16,0 0 13-16,0 0 3 0,0 0-1 0,0 0-5 15,0 0-2-15,0 0 3 0,161-137 3 0,-142 123 2 16,2 0 0-16,-3-1-3 0,-4 0 0 16,-2 2-2-16,0 3 3 0,-8-1 2 0,3 3 12 15,-7 2 19-15,0 2 11 0,0 1-1 0,-7 3-22 16,2 0-30-16,-7 0-24 0,-1 3-11 16,-5 7 0-16,-3 3 4 0,-2 3 3 0,1 3 5 15,-3 2 2-15,-2 4 3 0,2-1-2 0,-1 2 3 16,2 0-2-16,1-1 0 0,7-2 1 0,3 0-4 15,3-4-1-15,6-2 0 0,4-2-1 0,0-1 5 16,2-4 4-16,7-2 5 0,3 0 9 0,2-3 8 16,3-4 7-16,6-1 4 0,1 0-4 15,3-3-2-15,1-8-6 0,1-1-5 0,1-1 1 16,5-2-7-16,-6-1-1 0,3-2-1 0,-3 0 0 16,-5 0 1-16,-4-1 1 0,1-1 1 0,-5 1-3 15,-1 0 1-15,-1-1-3 0,-1 3-5 16,-2 2 0-16,-2 2-7 0,-4 1-3 0,3 5-2 15,-5 1-2-15,0 4-4 0,-3 2-5 0,0 0-15 16,0 0-20-16,0 2-3 0,0 4 7 16,0 4 14-16,-3 5 21 0,-5 1 8 0,4 1 1 15,-5 2-1-15,3 1 2 0,-3-2-2 0,5-2-2 16,-3-2-1-16,6-2-2 0,1-2 2 0,0-2 0 16,1-1 0-16,9-1-1 0,-1 0 1 15,3-3 1-15,1-2 2 0,5-1 4 0,-1 0-1 16,6-1-1-16,-1-6-2 0,-4-4-1 0,4 1 0 15,-5-2 2-15,-3 1 3 0,0-2-4 0,-2 1 7 16,-1-1 1-16,-5-1 0 0,3 1 4 0,-5-3-6 16,5 3-4-16,-6 2-1 0,5-1-4 15,-4 2 2-15,4 1 0 0,-2 2-5 0,0 1-3 16,0 1-1-16,-4 2-3 0,4 2-6 0,-2 1-7 16,-3 0-12-16,2 0 1 0,2 3 4 0,-2 6 14 15,-2 1 8-15,0 5 5 0,1 1 5 0,-2 4-6 16,0 0 8-16,0 1 0 0,0 1 0 15,-2-1 2-15,1-2-3 0,0 1-2 0,-1-4-1 16,2-3 3-16,0-1-2 0,0-3 1 0,0-4-2 16,0-1 2-16,0-4 12 0,0 0 12 15,0 0 19-15,0 0 11 0,2-4-3 0,0-4-11 16,6-4-16-16,-2-1-10 0,3-2-8 0,-3-1-2 16,4-2 0-16,0 1-3 0,-4-1 5 15,5 1-2-15,0-1 0 0,0 1-6 0,1 1 0 16,-3 1-2-16,7 2 1 0,-2 2 0 0,-1 2-4 15,-4 3-3-15,3 1-7 0,-1 4-1 0,0 1-4 16,-2 0-2-16,-2 3-2 0,1 4 1 0,-3 2 7 16,5 4 5-16,-6 2 8 0,5 0 4 15,-6 4-1-15,5-3 1 0,-4 2-1 0,-1-3 1 16,5 0 1-16,-4-3-2 0,4 0 1 0,-3-4 0 16,4 2 2-16,2-3 0 0,-3 1-1 0,6-1-35 15,-1-1-87-15,4 0-123 0,-2-2-139 16,1 1-165-16,-2-2-226 0,-5-2 320 0</inkml:trace>
          <inkml:trace contextRef="#ctx0" brushRef="#br0" timeOffset="353765.5383">10391 15119 11 0,'0'0'549'16,"0"0"-239"-16,0 0-59 0,0 0-43 0,0 0-21 16,0 0-29-16,0 0-21 0,0 0-23 0,0 0-16 15,0 0-11-15,0 0-9 0,0 0-3 16,0 0-11-16,10-118-20 0,-10 118-26 0,-4 0-31 15,0 0-13-15,-2 7-2 0,-4 2 6 0,-5 5 13 16,-4 3 5-16,3 2 3 0,-1 0 2 16,-2 1 1-16,6-2-2 0,0 0 2 0,7-1-2 15,-4-2 2-15,9-2 1 0,-2-1-1 0,3-1 1 16,0-3-1-16,0-4 0 0,4 2 3 0,4-3 3 16,-2 0 2-16,6-3 4 0,1 0 1 0,2 0 0 15,6-6 2-15,-3-2-4 0,3-2 0 16,-3-2-3-16,-3-1-1 0,-1-1 0 0,2 1 1 0,-9 1 6 15,4 0 0-15,-7 0 1 0,3 2 2 16,-5-3-1-16,-2 3 2 0,2-1-1 0,-2 2 0 16,0 3 0-16,0 0-4 0,0 3 1 0,0 2-3 15,0 1-5-15,0 0-8 0,0 0-9 16,0 0-14-16,0 0-15 0,0 0-3 0,0 1 5 16,0 5 11-16,0 0 15 0,1 0 8 0,2 2 2 15,3 1 1-15,0-1 2 0,3-1 0 0,0 1 1 16,-1-2-2-16,5-2 0 0,1 1-2 15,4-2-12-15,-4-2-30 0,3-1-60 0,-3 0-84 16,2-1-100-16,2-8-115 0,-3-2-162 0,-7 2-185 16,1 3 589-16</inkml:trace>
          <inkml:trace contextRef="#ctx0" brushRef="#br0" timeOffset="354224.2431">10416 14969 1338 0,'0'0'160'0,"0"0"-93"16,0 0-36-16,0 0-14 0,0 0-15 0,0 0 5 15,0 0 2-15,0 0 4 0,0 0 4 16,0 0 5-16,177-68 6 0,-143 68 11 0,-1 0 15 16,3 0 11-16,0 2 6 0,-4 6-4 0,3 0-11 15,-7 2-13-15,-1 4-10 0,-4 2-8 0,-4-1-5 16,-1 3-1-16,-3 0-2 0,-7 0 0 0,2 2 1 16,-5-1-1-16,-1 0 0 0,-4-1-2 15,0 0-2-15,-1-3-17 0,-7 0-76 0,2-2-150 16,-2-4-300-16,4-4-922 0</inkml:trace>
          <inkml:trace contextRef="#ctx0" brushRef="#br0" timeOffset="354017.3696">10745 14704 0 0,'0'0'0'0,"0"0"27"0,0 0 274 16,0 0 5-16,0 0 6 0,0 0-20 0,-41-151-34 0,33 144-32 15,2 2-46-15,0 1-44 0,3 4-41 16,0 0-43-16,-3 0-34 0,4 3-18 0,-2 7-7 16,-4 3-1-16,4 7 7 0,-4 3 4 0,3 3 1 15,-3 4 4-15,4 3 0 0,0 1 2 0,-3 4 1 16,6 0 4-16,-1 0 1 0,2-2-1 16,0-2 0-16,0 0 0 0,0-2 4 0,0 0 2 15,0 0 3-15,2-3-1 0,-1 0-11 0,-1-2-42 16,0-2-102-16,0-1-158 0,0-6-243 15,0-7-595-15</inkml:trace>
          <inkml:trace contextRef="#ctx0" brushRef="#br0" timeOffset="354905.2133">11091 14901 0 0,'0'0'369'0,"0"0"-16"0,0 0-79 0,0 0-42 16,0 0-31-16,0 0-43 0,0 0-54 16,0 0-45-16,0 0-22 0,0 0-16 0,0 0-1 15,0 0 2-15,0 0-1 0,0 0-1 0,47 46 3 16,-41-32 1-16,-2 1 0 0,4 0 1 0,-6 2-1 15,0 1-1-15,-2 0-1 0,0 1 1 0,0 1 1 16,-2 0-2-16,-3-4 4 0,-4-1-5 16,-1-3 2-16,2-3 2 0,-1-3 5 0,-2-3 7 15,4-2 4-15,-2-1 8 0,0 0 4 0,5-3 4 16,-4-4 3-16,5-4-7 0,0 0-8 16,1-4-10-16,2-2-8 0,0-1-5 0,0-2-2 15,1-2-7-15,4 1-2 0,5-1-4 0,0 3-4 16,2-1 2-16,-1 2-1 0,5 0-2 15,0 4 0-15,0-1-5 0,5 3 0 0,-3 3-4 16,4 2-3-16,1 4-3 0,-2 3-2 0,2 0-1 16,-4 2 1-16,3 6 2 0,-6 4 0 0,3 0 3 15,-4 4 0-15,-3 2 2 0,-1 1 3 0,-3 2-2 16,1-1 3-16,-5 0-2 0,-4 0 0 16,0-2 3-16,0-1 1 0,0-3 0 0,0-1 0 15,0-3 1-15,-1-4 0 0,0-3 3 0,1 0 7 16,0-3 9-16,0 0 11 0,0 0 13 0,0 0 6 15,0-2-5-15,0-2-7 0,0-6-18 0,0 0-9 16,0-2-4-16,2-2-4 0,1 2 5 16,4-4-3-16,-2 1 1 0,4 2-2 0,1-2 0 15,-4 2 1-15,5-1-2 0,0 2 1 0,-2 2-2 16,1-1-2-16,2 4-1 0,0 3-5 0,0 0-2 16,-1 2-3-16,1 2-3 0,-2 0 2 15,1 3 1-15,1 4 4 0,0 2 4 0,0 3 1 16,-1 1 0-16,0 2 4 0,-3 0-1 0,3 1 4 15,-2 1-1-15,-4-1-1 0,3 1 1 16,-4-3-3-16,4 1 1 0,-2 0-15 0,1-2-52 16,-1-1-93-16,2-3-141 0,-2-1-173 0,3-3-257 15,-5-2-330-15</inkml:trace>
          <inkml:trace contextRef="#ctx0" brushRef="#br0" timeOffset="355571.4689">11996 14934 1252 0,'0'0'195'16,"0"0"-22"-16,0 0-19 0,0 0 1 0,0 0-20 16,0 0-30-16,0 0-37 0,0 0-33 15,0 0-29-15,0 0-15 0,0 0 3 0,0 0 4 16,0 0 5-16,0 0-1 0,-103 34 1 0,87-17-2 16,3-4-1-16,1 5 2 0,2-5-2 15,2 2 2-15,4-2-2 0,4-3 0 0,0-1 2 16,0-1 3-16,7-1 4 0,0-3 4 0,2-1 3 15,2-2 5-15,3-1 2 0,1 0 2 0,1-4 1 16,2-4-5-16,1-1 0 0,-3-3-3 16,1-1 0-16,0-2 4 0,-3 0-2 0,-2 2 1 15,-5-2 1-15,2 2-2 0,-5 0 2 0,0 3-1 16,0-2-2-16,-1 5-2 0,-3 1-3 0,0 1-1 16,0 4-4-16,0 1-7 0,0 0-17 0,0 0-18 15,0 0-8-15,-2 4 6 0,-3 5 10 16,0 2 18-16,1 0 6 0,0 2-2 0,0-1 3 15,4-4 0-15,0 3 0 0,0-4 3 0,4 2-1 16,4-3 2-16,0 0 3 0,2-3 7 16,5 0 3-16,0-3 7 0,2 0-2 0,2 0-2 15,3-4-2-15,0-2-2 0,3-3-1 0,-3 0-2 16,1-3 0-16,1-1-1 0,-1-4-2 0,-4-1 6 16,2-1-4-16,-3-2 0 0,-1-1 0 0,-1-4-6 15,-2 0 5-15,-4-5-1 0,0 0-2 16,1-1 2-16,-2 0-5 0,-4 1 1 0,5-1 1 15,-6 0 0-15,2-2-1 0,-4 3-2 0,-1-1-2 16,-1 1 3-16,0 5-1 0,-1 0-3 16,-6 5 0-16,2 6-5 0,-3 4-5 0,2 3-4 15,-2 4-10-15,1 2-10 0,-2 2-10 0,-2 5-2 16,-2 7 4-16,-2 5 10 0,-1 7 11 0,-4 5 7 16,5 3 4-16,-2 4 0 0,-1 0 7 15,4 3 2-15,2-2 2 0,1 2 0 0,3-2-1 16,4-1 1-16,0-2 0 0,4 0 4 0,0-8-1 15,9-1 2-15,3 0 2 0,2-4 0 0,7-2 7 16,-2-3 4-16,6-1 4 0,2-3 3 0,0-1-2 16,4-3 0-16,-2-2-2 0,1-1-2 0,-3-2-3 15,-2-2-4-15,-1-1-3 0,-2 0-5 16,-2 0-5-16,-4 0-21 0,1-1-50 0,-3-5-94 16,-2 1-154-16,-3 1-276 0,-5 1-909 0</inkml:trace>
        </inkml:traceGroup>
        <inkml:traceGroup>
          <inkml:annotationXML>
            <emma:emma xmlns:emma="http://www.w3.org/2003/04/emma" version="1.0">
              <emma:interpretation id="{A992F7E4-99B0-470B-A7B4-881F3819D77F}" emma:medium="tactile" emma:mode="ink">
                <msink:context xmlns:msink="http://schemas.microsoft.com/ink/2010/main" type="inkWord" rotatedBoundingBox="14955,15030 18570,14864 18612,15786 14998,15952"/>
              </emma:interpretation>
              <emma:one-of disjunction-type="recognition" id="oneOf30">
                <emma:interpretation id="interp150" emma:lang="en-IN" emma:confidence="0">
                  <emma:literal>Business</emma:literal>
                </emma:interpretation>
                <emma:interpretation id="interp151" emma:lang="en-IN" emma:confidence="0">
                  <emma:literal>Banners</emma:literal>
                </emma:interpretation>
                <emma:interpretation id="interp152" emma:lang="en-IN" emma:confidence="0">
                  <emma:literal>Busmen</emma:literal>
                </emma:interpretation>
                <emma:interpretation id="interp153" emma:lang="en-IN" emma:confidence="0">
                  <emma:literal>Busines</emma:literal>
                </emma:interpretation>
                <emma:interpretation id="interp154" emma:lang="en-IN" emma:confidence="0">
                  <emma:literal>Bunny</emma:literal>
                </emma:interpretation>
              </emma:one-of>
            </emma:emma>
          </inkml:annotationXML>
          <inkml:trace contextRef="#ctx0" brushRef="#br0" timeOffset="357810.6407">13399 14577 1019 0,'0'0'218'0,"0"0"-303"15,0 0-41-15,0 0 10 0,0 0 37 0,0 0 37 16,0 0 51-16,0 0 31 0,0 0 27 0,0 0 11 16,-86 160-15-16,74-129-7 0,0 2 2 15,1-3-1-15,1-3-5 0,4-2-5 0,-2-2-15 16,3-6-9-16,-1-2-6 0,4-3-5 0,0-3 2 15,2-5 8-15,0-2 43 0,0-2 60 0,0 0 37 16,0-9-4-16,0-4-40 0,4-7-59 0,2-5-39 16,-1-7-5-16,2-1-1 0,0-8 4 15,-3 1 5-15,2-1 4 0,0 0 7 0,-1-3 4 16,-1 1 11-16,0 0 7 0,1-1 2 0,-1 1-4 16,0 1-8-16,3 2-10 0,-1 2-10 0,2 2-4 15,1 2-10-15,2 2-4 0,5 0-3 0,1 3-4 16,5 1-1-16,0 3-2 0,9 4-2 15,1 2 0-15,5 1-2 0,2 4 3 0,1 2 0 16,0 4 0-16,0 4-2 0,-2 4-5 0,-1 0-3 16,-3 4 2-16,-2 7 0 0,-2 4 1 15,-4 3 4-15,-3 3-4 0,-5 1 4 0,-6 5-2 16,-6 1-2-16,-6 2 2 0,0 1-3 0,-9-2 0 16,-8-1 3-16,-4 1 3 0,-4-4-2 0,-3-1 3 15,-3-2 2-15,0-2-1 0,-1-2 9 16,-2-3 1-16,4-3 2 0,-3-1 1 0,4-3-5 15,2-2 0-15,6-4-1 0,3-1 6 0,5-1 2 16,5 0 2-16,2 0 6 0,5 0-6 0,1 0 3 16,0 0-10-16,0 0-16 0,4 0-4 15,4 0-8-15,4 0 4 0,4 5 9 0,3 1 3 16,7 1 2-16,0 2 1 0,4 3-1 0,-2 3-2 16,-1 2 2-16,-6 0 1 0,1 3 1 0,-9 1-1 15,2-2 0-15,-7 2-3 0,-5 0-1 0,-3 0 2 16,-2 0-4-16,-10 1 5 0,-3-2 2 15,-6-1 1-15,-3-1 8 0,-3 0 2 0,-5-5-1 16,-2 0 0-16,-1-4-1 0,-1-3 1 0,1-4 2 16,3-2 0-16,1 0 0 0,3 0 2 0,4-2 0 15,4-7 8-15,4 3 1 0,2-4 2 16,4 0 0-16,4 2-3 0,2-1 1 0,2 3-7 16,2 3-7-16,0 0-10 0,0 2-15 0,4 1-5 15,2 0-3-15,4 0 5 0,-1 0 5 16,3 0 4-16,2 6 3 0,0 0 1 0,4 3 6 15,-1-2 0-15,1 1 3 0,3-2-2 0,1 0 0 16,-1-1 0-16,3-2 2 0,4 0 2 0,1-3-1 16,3 0 1-16,0-6 0 0,3-3-2 15,-2-4 1-15,1-2 0 0,1-3 0 0,-3 1 4 16,1-2-1-16,-2-1 1 0,-1 0 0 0,-6 2-1 16,-1-2 0-16,-6 0-1 0,-1 2 1 0,-4 2 2 15,-1-1 1-15,-3 1 1 0,-3 2-1 0,-1 4-1 16,0 3 0-16,-2 2-2 0,-2 2-3 0,0 3-3 15,0 0-12-15,0 0-15 0,-2 2-6 16,-3 8 3-16,-2 3 10 0,-3 5 13 0,0 4 6 16,-3 0 1-16,1 0 1 0,1-1 0 0,2 1-1 15,2-4 0-15,0 0-1 0,3-2 0 16,3 0 0-16,1-3 1 0,0-3 0 0,4-2 3 16,4-1 3-16,0-2 2 0,3-4 8 0,2-1 2 15,0 0 2-15,4-9 0 0,1 0-5 0,2-4-1 16,1 1-4-16,0-1-1 0,0-4-2 15,0 1 0-15,0-1-3 0,-2 1 2 0,-3 1 1 16,1 0 0-16,-3 0 1 0,-2 1 1 0,0-1-4 16,-4 2 0-16,1 3-1 0,-2 1-3 0,-2 3 0 15,-1 3-4-15,-4 3 0 0,0 0-3 16,0 0-4-16,0 0-10 0,0 4-4 0,0 5 4 16,-5 3 6-16,0 2 13 0,-2 3 3 0,-1 0 1 15,1 3-3-15,1-1-1 0,1 0 1 0,1-2-3 16,2-2 4-16,2-3 0 0,0 0-1 15,2-3 1-15,2-2 3 0,3-1-1 0,4-2 5 16,0-1 4-16,3-3-1 0,2 0 3 0,5 0-1 16,-1-6-2-16,3-2-1 0,1-6-1 0,-2-1-1 15,4-1-2-15,-3-2 4 0,1-1-3 0,-1-2 0 16,-3 1 1-16,-1 1-4 0,-6 0 1 16,-1 0 1-16,-4 0-2 0,1 1 1 0,-6 2 1 15,1 2-1-15,-3 0 1 0,-1 4 1 0,0 3-2 16,0 1 0-16,0 1-1 0,0 2-6 15,0 3 0-15,0 0-5 0,0 0-6 0,0 0-8 16,0 0-12-16,2 0 1 0,2 3 2 0,0 3 11 16,3 3 12-16,2 2 1 0,0 2 5 0,3 4-1 15,3-1 2-15,3 3 0 0,0 2 3 16,-2-2-3-16,7 1 0 0,-7 1 0 0,3-1-5 16,-4 0 5-16,-4-3-2 0,-5-1-4 0,-4-1-3 15,-2-1-8-15,-2-2 0 0,-11-1 2 0,-3 0 6 16,-4-4 6-16,-3 2 2 0,-4-6 4 0,2-1-3 15,-1-2 4-15,2 0 2 0,3-5 1 16,4-1 3-16,4-3 2 0,1 2 4 0,4-2 3 16,3 0 3-16,5-3-7 0,0 0-7 0,0-3-5 15,10 0-8-15,6-1-1 0,3 0-1 0,3-1 2 16,3 2 2-16,3 3-3 0,3-1 3 0,1 0-1 16,-1 4 2-16,4-4 2 0,-4 4-2 15,4 0 3-15,-5 2-2 0,1 1 0 0,0 0 0 16,-4 5-2-16,-2-1-5 0,-4 2 3 0,-1 0-3 15,-7 3-2-15,0 6 5 0,0-2-3 16,-4 4 3-16,-2-1 3 0,-1 3 2 0,0 0 1 16,-6 0 0-16,1 2 1 0,-1 0-3 0,0 0 4 15,-1-1 0-15,-5 0 0 0,-2-2-9 16,2 0-64-16,-2-3-120 0,0-3-188 0,3-1-375 16,3-4-616-16</inkml:trace>
          <inkml:trace contextRef="#ctx0" brushRef="#br0" timeOffset="357954.323">15154 14372 1771 0,'0'0'184'0,"0"0"-81"15,0 0-21-15,0 0-15 0,0 0-13 0,0 0-21 16,0 0-33-16,0 0-41 0,0 0-28 0,0 0-53 16,0 0-127-16,0 0-154 0,0 0-298 15,0 0-8-15</inkml:trace>
          <inkml:trace contextRef="#ctx0" brushRef="#br0" timeOffset="358335.0669">15299 14487 1442 0,'0'0'313'0,"0"0"-183"0,0 0-52 16,0 0-22-16,0 0-19 0,0 0-27 16,0 0-3-16,0 0 7 0,0 0 4 0,0 0 3 15,0 0-1-15,0 0 0 0,0 0-1 0,0 0-3 16,67 116-1-16,-62-95-4 0,-3 0 1 0,-2 1-3 15,0-1 2-15,0-4-1 0,0-2 0 16,0-4 1-16,0-4-3 0,-2-1 2 0,2-3 6 16,-1-1 14-16,1-2 18 0,0 0 23 0,0 0 17 15,0-2-8-15,0-6-14 0,0-2-23 0,0-3-22 16,0-2-4-16,4-3-6 0,0 0 1 16,3 0-3-16,1-1-2 0,3 0-1 0,-3 0-2 0,2 1 0 15,1 2 0-15,1 0-2 0,2 2-1 16,-1 3-3-16,2 3-3 0,2 2 0 0,1 1 2 15,-4 4 1-15,1 1 3 0,2 0-2 0,-3 0 2 16,-1 1 0-16,-1 7-1 0,-1-1 3 16,0 2-2-16,1 3-1 0,0 0 1 0,-4 0 1 15,0 3 2-15,0-2 0 0,-3 3 1 0,2-1-1 16,-3-2 1-16,-3 1 1 0,2 2-4 0,-3-3-14 16,0 1-56-16,0-2-102 0,0 1-161 15,-3-3-216-15,2-2-412 0,0-4 176 0</inkml:trace>
          <inkml:trace contextRef="#ctx0" brushRef="#br0" timeOffset="359325.7505">15682 14653 1299 0,'0'0'226'0,"0"0"-163"16,0 0-40-16,0 0 7 0,0 0 14 16,0 0 16-16,0 0 2 0,0 0-6 0,165-75-2 15,-134 66 0-15,3 0 7 0,-3-1 2 0,-3 1-3 16,-1 0-8-16,-2-2-9 0,-4 1-3 0,-2 0-1 15,-5-1 1-15,-4 1 1 0,-2 0 4 0,-2-1-1 16,-5 2 0-16,-1 0-5 0,0 2-7 16,0 0-10-16,-7 1-11 0,1 2-11 0,-5-1-12 15,-1 3-9-15,-2 2-3 0,0 0 2 0,-1 0 6 16,-5 4 3-16,0 5 3 0,-6 3 1 0,2 3 1 16,-1 0 2-16,-1 3 2 0,3 1 1 15,1 0 2-15,0 1 1 0,6-1-2 0,3-1 1 16,3-1-1-16,8-3 0 0,0-1 2 0,2 0 1 15,0-3 4-15,3 1 6 0,8 0 6 0,1-4 4 16,2-2 2-16,5-1 1 0,3-2-1 16,2-2-1-16,0 0-2 0,4 0-3 0,0-6-2 15,0-3-1-15,3 0 0 0,1-5 1 0,-3 1 0 16,3 0-1-16,-1-3-3 0,-5 0-1 16,1-1 0-16,-4-1-2 0,1 1 1 0,-2-1-1 15,0 0-2-15,-4 0 1 0,1 2 2 0,-5 2-3 16,1 1 2-16,-4 2-3 0,0 2-5 0,-3 1 2 15,-3 6-1-15,0-2 0 0,-3 3 0 0,-2 1-4 16,0 0-1-16,0 0-7 0,0 0-7 0,0 0-12 16,0 0-4-16,0 6 5 0,0 0 12 15,-4 4 13-15,1 3 4 0,-1 0 3 0,3 3-6 16,-5-2 4-16,4 1 0 0,-2 1-3 0,1 2 5 16,-1-1-4-16,-1 0 0 0,2-2 0 0,-3 0 1 15,1-2 2-15,2-1-1 0,-1-4 1 16,2 1-3-16,-4 0 1 0,4-3 1 0,-2 0 0 15,0-3 2-15,2 0-3 0,1 0 0 0,1-3 2 16,0 2 2-16,-1-2 4 0,1 0 2 16,0 0 3-16,0 0-2 0,0 0 6 0,0 0 2 15,0 0 3-15,-2 0 0 0,2 0-7 0,-2-3-2 16,0 1-2-16,2-1 1 0,0 0 0 0,0-1-1 16,0 0-5-16,0 0-2 0,0-2-2 15,6 1-1-15,-2-2 2 0,5 0-6 0,0 0 3 16,3-2 0-16,5-2-2 0,-1 0 8 0,2-1-7 15,3 0-1-15,0-1 3 0,0 0-4 0,4-2 6 16,0 1 0-16,-1-1 0 0,-1 2-3 16,0-1 0-16,0 0 0 0,-3 0 0 0,-2 2 5 15,-1 1-4-15,-4 1 0 0,-1 3 0 0,-3 1 2 16,-5 2 1-16,2 0 2 0,-5 0 0 0,-1 3-6 16,3 0 5-16,-3-2 1 0,0 2-2 0,0-1 2 15,0 2-9-15,0 0-1 0,0 0-3 0,-4 0-3 16,2 0-4-16,2 0-7 0,-2 0-9 15,2 0-5-15,-2 0 5 0,1 6 4 0,1 0 10 16,0-2 3-16,0 6 1 0,0 0 4 0,0 3 1 16,5 1 8-16,3 1-3 0,3 1 2 15,1-1 2-15,2 2-7 0,-1 1 6 0,1-2 0 16,0 1-2-16,0-1 5 0,-2-1-6 0,-3-2 2 16,-1 0-2-16,2-3 4 0,-8-2-2 15,0-1 0-15,0-1 1 0,-2-1-2 0,0 0 6 16,-5 0 5-16,-6-1 1 0,-1-1 2 0,-1 0 0 15,-3-1-2-15,-3-2 0 0,-1 0 5 0,0 0-9 16,-1 0 0-16,5 0-1 0,-2 0-3 0,-1-2 1 16,5 1 0-16,1-2-3 0,1 1-2 15,4-1 2-15,3 2-7 0,3-3-17 0,1 3-32 16,1-1-58-16,0 1-70 0,0-2-74 0,5 0-69 16,7 0-67-16,6-1-110 0,-5 0-203 0,-2 2 392 15</inkml:trace>
        </inkml:traceGroup>
        <inkml:traceGroup>
          <inkml:annotationXML>
            <emma:emma xmlns:emma="http://www.w3.org/2003/04/emma" version="1.0">
              <emma:interpretation id="{7D7E0AE5-137A-406E-9F99-11400C8D2E47}" emma:medium="tactile" emma:mode="ink">
                <msink:context xmlns:msink="http://schemas.microsoft.com/ink/2010/main" type="inkWord" rotatedBoundingBox="18873,15023 21995,14880 22027,15585 18906,15728"/>
              </emma:interpretation>
              <emma:one-of disjunction-type="recognition" id="oneOf31">
                <emma:interpretation id="interp155" emma:lang="en-IN" emma:confidence="0">
                  <emma:literal>Director</emma:literal>
                </emma:interpretation>
                <emma:interpretation id="interp156" emma:lang="en-IN" emma:confidence="0">
                  <emma:literal>Directors</emma:literal>
                </emma:interpretation>
                <emma:interpretation id="interp157" emma:lang="en-IN" emma:confidence="0">
                  <emma:literal>Dircctos</emma:literal>
                </emma:interpretation>
                <emma:interpretation id="interp158" emma:lang="en-IN" emma:confidence="0">
                  <emma:literal>Directa</emma:literal>
                </emma:interpretation>
                <emma:interpretation id="interp159" emma:lang="en-IN" emma:confidence="0">
                  <emma:literal>Dincctos</emma:literal>
                </emma:interpretation>
              </emma:one-of>
            </emma:emma>
          </inkml:annotationXML>
          <inkml:trace contextRef="#ctx0" brushRef="#br0" timeOffset="359575.5964">17263 14314 532 0,'0'0'700'0,"0"0"-411"0,0 0-53 16,0 0-27-16,0 0-25 0,0 0-33 0,0 0-39 15,0 0-36-15,0 0-33 0,0 0-24 16,0 0-18-16,0 0-4 0,0 0 8 0,59-46 1 15,-53 67 6-15,-5 3 3 0,-1 2-4 0,0 4 4 16,0 1-1-16,0 0-1 0,0 1-1 0,0-3-4 16,0 0 1-16,-3 0-1 0,2-2 3 15,-2-4 0-15,3-2-2 0,-1-7-4 0,1 0-14 16,-3-4-35-16,3-2-54 0,-1-4-90 0,0-2-103 16,-1-2-79-16,0 0-116 0,-1 0-304 0,-1-3 353 15</inkml:trace>
          <inkml:trace contextRef="#ctx0" brushRef="#br0" timeOffset="360110.9352">17155 14314 289 0,'0'0'332'0,"0"0"-37"16,0 0-7-16,0 0-7 0,0 0-24 0,-34-161-52 15,33 143-51-15,1 0-29 0,-2 3-18 16,2 3-12-16,0 0-16 0,0 5-15 0,0-1-19 16,3 4-18-16,5-1-11 0,-4 4-13 0,6-2-7 15,-2 3-2-15,1 0-5 0,4 0 2 0,4 1 1 16,0 7 0-16,2 2 2 0,5 4 0 15,1 2 0-15,2 2 2 0,7 3 3 0,-1 2 2 16,6 4 0-16,1 1 1 0,1 2-2 0,1 1-2 16,-4-1 0-16,1-2-1 0,-2 2 3 0,-2-4-3 15,-5 4 4-15,-3-2 1 0,-7-1-2 16,-3-2 0-16,-5-1-2 0,-6-2 0 0,-5-1-2 16,-1-2 0-16,-3 0 1 0,-10-4-1 0,-3-1 5 15,-7-2-1-15,-3-3 2 0,-2-1 3 0,-5-2-1 16,-2-5 7-16,-3 1-1 0,5-2-1 0,-1 0-1 15,2-3-4-15,3-2-1 0,3-1 1 16,6 0 2-16,0 0-2 0,5 0 1 0,4 0 0 16,7 1 0-16,2 1-1 0,2 0-10 0,0 1-12 15,6-1-9-15,9 2-1 0,4-2 7 0,4 2 9 16,6-2 7-16,1 1 0 0,5-2 5 16,-2-1-5-16,3 1 3 0,3-2-1 0,-1 1-1 15,-2-3 6-15,-2 0 1 0,-2-3 2 0,-1 0 3 16,-6-2 1-16,-2 1 2 0,-4-2 0 15,-5 1 3-15,0-1 2 0,-2 0 1 0,-1 1 1 16,-6 0-1-16,2 3 6 0,-3 2 5 0,-4 3 5 16,1 2 2-16,-1 2-3 0,1 1-8 0,-1 1-11 15,0 0-13-15,0 0-15 0,0 0-11 16,0 1-6-16,0 5 8 0,-2 3 10 0,0 1 7 16,-3 3 6-16,1 3 0 0,1 0 2 0,3 1-1 15,0-1 6-15,0 0-4 0,0 1-8 0,0-2-62 16,2-2-118-16,3-3-173 0,2-1-246 15,-2-3-383-15,-1-1 467 0</inkml:trace>
          <inkml:trace contextRef="#ctx0" brushRef="#br0" timeOffset="360252.8486">17977 14293 1031 0,'0'0'175'0,"0"0"-94"15,0 0-42-15,0 0-19 0,0 0-30 0,0 0-45 16,0 0-48-16,0 0-45 0,0 0-60 0,0 0-41 15,0 0-39-15,0 0 3 0,0 0 285 16,0 0 0-16</inkml:trace>
          <inkml:trace contextRef="#ctx0" brushRef="#br0" timeOffset="360864.1378">17935 14444 0 0,'0'0'0'0,"0"0"0"15,0 0 71-15,0 0 276 0,0 0-56 0,0 0-57 16,0 0-51-16,0 0-25 0,0 0-22 15,0 0-13-15,0 0-8 0,0 0 0 0,152-29 6 16,-138 25 2-16,-6-2-11 0,4 1-11 0,-1-1-16 16,1 0-19-16,-4 0-4 0,0 0-10 0,3 2-12 15,-4 1-4-15,-1 0-17 0,-2 3-9 0,4 0-7 16,-5 0-5-16,3 0-5 0,-1 0-4 0,-4 5 1 16,3 1-3-16,-1 2 7 0,1-2 1 15,-3 5 1-15,-1 1 4 0,2 0-1 0,-2-1 4 16,0 1 1-16,0-2-1 0,0 1-1 0,1-3 0 15,3 3-1-15,1-4 1 0,-1 2 2 0,4-3 2 16,-2 0 1-16,3 0 0 0,-3-1 3 16,3-2 0-16,0 0 1 0,-3 0-1 0,3-2-2 15,-4-1 2-15,3 0 1 0,-2 0 3 0,2 0 1 16,-3 0 2-16,6-4 0 0,-2-2-4 16,1-2 4-16,0-1 0 0,3-1-3 0,-1-2 2 15,1 0-4-15,0-2 0 0,1 0 2 0,-2-1-1 16,0-1 1-16,1 2 0 0,-2-1 0 0,-3 2-3 15,0 0 5-15,-2 3-3 0,0-1 1 16,-4 2-2-16,0 2-1 0,1 0 0 0,0 2-4 16,-3 1 1-16,1 1-5 0,-1 1-2 0,0 1-1 15,0-1-2-15,0 2 3 0,0-1-1 0,0-1 1 16,0 2-1-16,1 0-1 0,-1 0 1 0,0 0-3 16,0 0 1-16,0 0-4 0,0 0-8 15,0 0-7-15,0 0-16 0,0 0-15 0,0 0-19 16,0 0-10-16,-1 0-30 0,0 0-25 0,-5 3-30 15,5 0-38-15,0 0-25 0,1 0-32 0,0 0-38 16,0 2-52-16,0-1-77 0,0-1-94 16,0-1 522-16</inkml:trace>
          <inkml:trace contextRef="#ctx0" brushRef="#br0" timeOffset="361127.1514">18532 14319 0 0,'0'0'0'0,"0"0"0"0,0 0 169 15,0 0 122-15,0 0-27 0,0 0-28 16,0 0-19-16,0 0-23 0,0 0-21 0,0 0-21 16,0 0-21-16,0 0-14 0,0 0-16 0,0 0-16 15,5-39-12-15,-5 39-15 0,0 0-15 0,0 0-18 16,0 0-21-16,-5 0-13 0,1 0-10 16,-8 0 0-16,0 0 3 0,-3 3 7 0,-4 1 8 15,-2 2 4-15,-2 0 6 0,4 3-2 0,-5 0-2 16,4 2 0-16,1 0-5 0,-2 3 0 0,2 2 1 15,4-2 0-15,2 1 2 0,1 1 1 0,1-3 0 16,7 1-1-16,1 0 2 0,0-4 0 16,3 0 6-16,3-1 6 0,2-1 7 0,8-1 5 15,0-1 7-15,3 0 2 0,5-2-3 0,1 1-2 16,1-2-9-16,1 0-4 0,0 0-4 0,-3 0-1 16,0-1 0-16,0-2-2 0,-4 0 1 15,-2 0-3-15,-1 0-4 0,-2 0-5 0,-2 0-14 16,2-2-27-16,-2-1-49 0,-1 0-61 0,2-2-86 15,-2 1-91-15,-3 0-97 0,3-1-158 0,-5 2-157 16,-1 0 654-16</inkml:trace>
          <inkml:trace contextRef="#ctx0" brushRef="#br0" timeOffset="361621.8481">18773 14385 110 0,'0'0'338'16,"0"0"-125"-16,0 0-12 0,0 0 20 0,0 0 7 15,0 0-10-15,0 0-23 0,0 0-22 0,0 0-27 16,0 0-21-16,0 0-20 0,0 0-17 0,0 0-20 16,0 0-24-16,32-57-26 0,-34 57-17 15,-8 0-15-15,1 0-2 0,-2 4 7 0,-2 3-1 16,-6 2 13-16,4 2 1 0,2 1 3 0,-1 0 3 16,1 2-3-16,4-1 1 0,3 0-3 0,1-1 1 15,1 0 1-15,4 0-1 0,0-1 1 16,0-1 2-16,9-1 5 0,2 0 8 0,2 0 6 15,5-2 4-15,3-1-2 0,1-1-3 0,6-1-5 16,1-2-3-16,-2-1-8 0,1-1-9 16,0 0-15-16,-1-4-28 0,0-4-46 0,0-1-41 15,-4-1-41-15,-2-4-35 0,-1-2-8 0,-4-2 2 16,-1-1 23-16,-2-4 49 0,0 1 50 0,-3-5 48 16,1 0 31-16,-2-3 20 0,-3 0 14 15,2-2 15-15,-4-1 20 0,-2-3 19 0,5 3 23 16,-5 0 18-16,-2 3 11 0,0 2 8 0,0 5-8 15,0 1-6-15,0 4-12 0,0 3-12 0,-2 3-9 16,-3 4-15-16,3 3-17 0,2 1-19 0,0 4-22 16,0 0-30-16,0 0-30 0,-1 4-9 15,1 6 3-15,0 3 16 0,-3 6 23 0,1 5 9 16,-5 1 1-16,6 3 3 0,-2 4 0 0,-4 0-1 16,5 2 2-16,-2 3 1 0,-3-1 1 0,4-2 1 15,1 0-3-15,-4-1 3 0,2 0 1 16,2-2 1-16,-3-1-4 0,-1-1-37 0,2-4-97 15,-4-3-141-15,4-2-159 0,-4-7-228 0,5-5-409 0</inkml:trace>
          <inkml:trace contextRef="#ctx0" brushRef="#br0" timeOffset="362433.0173">18844 14389 788 0,'0'0'327'0,"0"0"-110"15,0 0-57-15,0 0-45 0,0 0-41 0,0 0-18 16,0 0-24-16,0 0-12 0,0 0-12 0,168-138-5 15,-135 133-2-15,3 4 0 0,2-1 1 0,-2 2 1 16,-4 0 2-16,5 0 6 0,-7 0 5 0,4 4 9 16,-6 2 5-16,-1 0 1 0,-4 1-2 15,-5 2-6-15,-4 0-5 0,-2 2 0 0,-3-1-2 16,-5 2 3-16,-4 1 6 0,0 2 5 0,-1 2 7 16,-10 3-2-16,-1-1-1 0,-3 0-4 0,1 2-2 15,-4-3-2-15,1-1-3 0,2-3-5 0,3 0-9 16,5-4 0-16,-1-1-3 0,6-3-3 15,0 0 5-15,2-1-3 0,0-2 5 0,0 0 11 16,3 0 11-16,1-3 15 0,5 0 9 0,3 0-2 16,2 0-9-16,1-5-9 0,-1-2-8 15,6-2-4-15,-2 0-4 0,-2-3-2 0,3 0 0 16,-5 0-2-16,0 0 7 0,-3-3-5 0,-6-1-4 16,3-1-1-16,-5-2-8 0,-2-2 6 0,-1 1-1 15,0 1-1-15,0 0-3 0,-4 1-3 16,-4 1-5-16,3 4-6 0,-5 1 1 0,-2 3-11 15,0 4-2-15,-1 0-2 0,1 4-1 0,-2 1 5 16,1 0 3-16,-1 0 3 0,1 1-4 0,0 4 6 16,1 0-1-16,2 1 1 0,2 0 7 15,-1 0-9-15,7 1 1 0,0 1 1 0,2-1 1 16,0 2 7-16,4 0 7 0,8 0 2 0,1-2 3 16,3 2 4-16,8-3-1 0,1 0 5 0,0 0 0 15,2-3-5-15,-2 0-2 0,2-1-2 16,-3-2 2-16,-2 0 1 0,1 0 4 0,-2-2-1 0,-2-4-1 15,-3 0 2-15,3-1-1 0,-5-1 2 16,1 0-1-16,-3 0-2 0,0-1 0 0,0-1-3 16,-5 0 0-16,4 0-1 0,-3 1-2 0,-3 0-4 15,3 0 3-15,-4 2-2 0,-2 1-1 16,0 0 2-16,4 2-9 0,-6 1 4 0,1 0-1 16,-1 3-2-16,0 0 7 0,0 0-14 0,0 0-5 15,0 0-8-15,0 0-15 0,0 0-2 16,0 0 0-16,0 3 7 0,0 4 8 0,0 3 11 15,0 1 4-15,0 2 2 0,0 2 3 0,0 3-1 16,0 2-3-16,0-1 0 0,0 2-1 0,-1 0 1 16,-5-2 4-16,4 2-1 0,-2-3 3 15,-5 0 1-15,5-1 2 0,-5-3 5 0,4 0 4 16,-3-3 1-16,2 0 7 0,0-2 1 0,3-1 2 16,0-2 2-16,3-2-3 0,0-1-3 0,0 0 4 15,0-2 5-15,3 2 9 0,8 0 11 0,3 0 5 16,4 2-6-16,9-2-5 0,7 1-11 15,5-1-8-15,4 0-3 0,6-1-4 0,-4 2-3 16,5-4 0-16,-9 0-2 0,0 0 1 0,-4-3-2 16,-3 0-5-16,-6 0-6 0,-8 2-14 0,-1 1-25 15,-7 0-51-15,-7 0-74 0,-5 0-104 0,-1 3-89 16,-13 4-154-16,2-4-446 0,0 1 125 0</inkml:trace>
        </inkml:traceGroup>
      </inkml:traceGroup>
    </inkml:traceGroup>
    <inkml:traceGroup>
      <inkml:annotationXML>
        <emma:emma xmlns:emma="http://www.w3.org/2003/04/emma" version="1.0">
          <emma:interpretation id="{450FF10C-40AE-4CE9-8A54-FE6FEB31A6F3}" emma:medium="tactile" emma:mode="ink">
            <msink:context xmlns:msink="http://schemas.microsoft.com/ink/2010/main" type="paragraph" rotatedBoundingBox="4133,16764 19708,16750 19709,18358 4135,1837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03DCAA5-FA06-494B-8F9E-20F6B468C071}" emma:medium="tactile" emma:mode="ink">
              <msink:context xmlns:msink="http://schemas.microsoft.com/ink/2010/main" type="line" rotatedBoundingBox="4133,16764 19708,16750 19709,18358 4135,18372"/>
            </emma:interpretation>
          </emma:emma>
        </inkml:annotationXML>
        <inkml:traceGroup>
          <inkml:annotationXML>
            <emma:emma xmlns:emma="http://www.w3.org/2003/04/emma" version="1.0">
              <emma:interpretation id="{3C7F218A-01B0-4741-9372-52C754537AB6}" emma:medium="tactile" emma:mode="ink">
                <msink:context xmlns:msink="http://schemas.microsoft.com/ink/2010/main" type="inkWord" rotatedBoundingBox="4133,16849 7929,16846 7930,18015 4135,18019"/>
              </emma:interpretation>
              <emma:one-of disjunction-type="recognition" id="oneOf32">
                <emma:interpretation id="interp160" emma:lang="en-IN" emma:confidence="0">
                  <emma:literal>William</emma:literal>
                </emma:interpretation>
                <emma:interpretation id="interp161" emma:lang="en-IN" emma:confidence="0">
                  <emma:literal>Willian</emma:literal>
                </emma:interpretation>
                <emma:interpretation id="interp162" emma:lang="en-IN" emma:confidence="0">
                  <emma:literal>Witham</emma:literal>
                </emma:interpretation>
                <emma:interpretation id="interp163" emma:lang="en-IN" emma:confidence="0">
                  <emma:literal>william</emma:literal>
                </emma:interpretation>
                <emma:interpretation id="interp164" emma:lang="en-IN" emma:confidence="0">
                  <emma:literal>wilham</emma:literal>
                </emma:interpretation>
              </emma:one-of>
            </emma:emma>
          </inkml:annotationXML>
          <inkml:trace contextRef="#ctx0" brushRef="#br0" timeOffset="59111.4495">2612 16339 203 0,'0'0'149'0,"0"0"-98"15,0 0-34-15,0 0 2 0,0 0 31 16,0 0 42-16,0 0 36 0,0 0 23 0,0 0-4 16,0 0-22-16,0 0-32 0,0 0-30 0,0 0-21 15,0 0-14-15,60-91-13 0,-60 91-13 0,0 0-6 16,0 3-3-16,0 4 12 0,0 2 12 0,0 6 7 15,-5 3 8-15,-3 6-6 0,-3 6-1 16,-8 5 0-16,2 4-2 0,-7 5 7 0,2 2 4 16,0 2 3-16,-1 1 5 0,-1-1-4 0,5 1 0 15,-3-2-1-15,6-1-6 0,0-4-5 0,3-3-4 16,2-3-7-16,2-7 0 0,1-5-1 16,2-3-2-16,5-6-4 0,1-5-5 0,0-4-3 15,0-3-2-15,1-1 2 0,5-2 11 0,2 0 12 16,1-5 14-16,3-4 8 0,4-4-5 0,0-5-8 15,8-4-13-15,1-4-9 0,-1 0-4 16,-4-3 3-16,5-1-3 0,-3 0 2 0,-3 2-2 16,3-1-3-16,-6 3 1 0,2 2 0 0,-2 0 1 15,-1 3-1-15,-2 3-1 0,-1 1-3 16,0 7-3-16,-1-1-1 0,-3 3-6 0,3 3-4 16,-7 4-6-16,4 1-1 0,-4 0 0 0,3 4 5 15,-5 7 10-15,1 2 4 0,-2 3 4 0,1 7 3 16,0 3-2-16,1 2 3 0,-2 2-2 15,3 1-3-15,0 0-1 0,3 0-2 0,0-5-2 0,2-3 2 16,3-4 2-16,2-3-4 0,0-2 0 16,4-5-2-16,1-2 1 0,-2-4 6 0,7-1 3 15,0-2 3-15,0-3 2 0,3-5 2 16,-1-2 2-16,1-4 1 0,-1 0-2 0,0-6-2 16,1-4-1-16,-2-3 1 0,-1-9 4 0,-1 0 5 15,0-1 3-15,-4-3 4 0,-1 0 1 0,-4-1 1 16,-5-2-1-16,-1 1-3 0,-5 2-3 0,-3-1-3 15,0 2-4-15,-5 2-2 0,-6 2 3 16,-4 2-4-16,-1 1-3 0,-5 4-3 0,2 4-5 16,-4 3 2-16,-1 4-1 0,1 5-1 0,2 2-1 15,-2 3 1-15,5 2 0 0,1 4 0 0,-1 1-2 16,6 0-9-16,3 0-6 0,2 3-8 16,3 3-10-16,0 0-9 0,4 2-14 0,0 2-10 15,4 0-12-15,3 3 3 0,6 1-6 0,5 1-20 16,3 0-44-16,5 1-101 0,1-1-164 0,-3-3-235 15,-8-3 218-15</inkml:trace>
          <inkml:trace contextRef="#ctx0" brushRef="#br0" timeOffset="59321.5215">3737 16395 1119 0,'0'0'300'16,"0"0"-212"-16,0 0-86 0,0 0-17 0,0 0 14 15,0 0 11-15,0 0 18 0,0 0 11 0,0 0 0 16,0 0 8-16,-64 152 1 0,57-127-2 16,0 0 3-16,0 1-5 0,1-1-8 0,0 0-7 15,0 0-9-15,2-3-10 0,0-1-9 0,0-2-18 16,2-2-43-16,2-4-70 0,0-1-95 16,0-6-160-16,0-2-200 0,2-2 48 0</inkml:trace>
          <inkml:trace contextRef="#ctx0" brushRef="#br0" timeOffset="59464.5001">3761 16091 851 0,'0'0'227'0,"0"0"-142"0,0 0-74 16,0 0-74-16,0 0-102 0,0 0-88 15,0 0-101-15,0 0 15 0,0 0 339 0,0 0 0 0</inkml:trace>
          <inkml:trace contextRef="#ctx0" brushRef="#br0" timeOffset="59752.3244">4238 15904 710 0,'0'0'401'16,"0"0"-240"-16,0 0-118 0,0 0-39 0,0 0 22 15,0 0 33-15,0 0 7 0,0 0 3 16,-4 160-5-16,-5-115-8 0,-3 1-12 0,-1 5-4 16,-2 1-4-16,-4 2-5 0,-1 3 6 0,1-2 0 15,-2 2 0-15,1-1 0 0,-2 0-6 0,1-1-10 16,2-1-10-16,3-5-9 0,2-9-15 0,5-5-9 16,4-10-10-16,1-9-10 0,4-5-7 0,0-6-5 15,5-4-6-15,4-1-10 0,5-6-15 16,6-6-40-16,1-7-54 0,6-7-51 0,1-5-59 15,4-6-59-15,3-4-52 0,-1-2 375 16,-7 8 25-16,-7 14 0 0</inkml:trace>
          <inkml:trace contextRef="#ctx0" brushRef="#br0" timeOffset="60163.1212">4438 16244 0 0,'0'0'0'0,"0"0"0"0,0 0 0 16,52-183 147-16,-39 142 52 0,-1 6-25 0,-2 5-18 16,2 2-5-16,-1 5-3 0,-3 5 3 0,-1 7 9 15,-3 1 5-15,-3 6-9 0,1 4-26 16,-2 0-36-16,0 0-49 0,0 3-26 0,-2 4-6 15,1 7 7-15,-6 4 16 0,0 7 4 0,-3 6-4 16,-2 7-6-16,1 4-8 0,-5 2-4 16,1 4-3-16,0 2-2 0,-1-1-5 0,2 2-1 15,-1-2 1-15,3 0-3 0,0-1 4 0,2-3-5 16,0-3 0-16,3-5-7 0,1-4 6 16,5-6-2-16,1-5 0 0,0-5 1 0,1-2-9 15,6-7 0-15,0 0 0 0,2-3-1 0,2-4-2 16,1-1 0-16,1 0-5 0,2-1-3 0,4-8 6 15,0-2 1-15,1-1 4 0,1-6 3 0,1 3 1 16,-1-6-1-16,1 2 0 0,-4-2-3 16,3-2 0-16,-4 0 1 0,-4-1 3 0,1-1 7 15,-2-1 4-15,-3 0 3 0,-1 2 2 0,-1-1-1 16,-3 3 7-16,-1 6 1 0,-1 2 0 0,0 5 0 16,-2 5-7-16,0 4-16 0,0 0-20 0,0 4-2 15,-6 5-1-15,1 8 20 0,-4 5 17 16,-3 3 3-16,-2 6 1 0,-1 1-4 0,-2 1-4 15,2 0-2-15,0-1-1 0,-1-2-3 0,3-1-1 16,4-2-3-16,-1-2-8 0,6-2-24 0,2-4-32 16,2-7-43-16,4 0-71 0,6-8-101 15,1-2-145-15,0-2-272 0,-2 0 352 0</inkml:trace>
          <inkml:trace contextRef="#ctx0" brushRef="#br0" timeOffset="60323.0245">4838 16063 1225 0,'0'0'189'16,"0"0"-107"-16,0 0-58 0,0 0-35 0,0 0-36 15,0 0-61-15,0 0-88 0,0 0-46 0,0 0-12 16,0 0 13-16,0 0 16 0,0 0 29 0,0 0 196 16,0 0 0-16,-43 52 0 0,40-40 0 0</inkml:trace>
          <inkml:trace contextRef="#ctx0" brushRef="#br0" timeOffset="61365.0892">5168 16323 0 0,'0'0'126'16,"0"0"38"-16,0 0-83 0,0 0-22 0,0 0 11 15,0 0 29-15,0 0 36 0,0 0 23 16,0 0 2-16,0 0-28 0,0 0-46 0,0 0-41 15,0 0-29-15,0 0-5 0,-71-125 3 0,54 138 3 16,-1 5 11-16,-5 4 5 0,-1 3 0 0,-2 4 7 16,-1 2-6-16,1 2-1 0,1 2-5 15,3 2-6-15,0-1-5 0,5-2-7 0,3-3-9 16,5-6-11-16,6-5-8 0,3-5-5 0,2-4 5 16,8-3 11-16,4-6 12 0,3-2 7 0,2 0 0 15,5-1-3-15,2-6-4 0,0-3 1 0,1-2 0 16,0-2 0-16,0 1 4 0,-3-3-1 0,0-1 3 15,-4-1 2-15,3 0-2 0,-7-1 8 16,2 0 4-16,-4 1 11 0,-3-2 9 0,-3 3 1 16,0-2 2-16,-4 4-1 0,-2 2-2 0,-1 2 1 15,-1 4 0-15,0 4-10 0,0 1-6 16,0 2-16-16,-1 0-18 0,-2 0-5 0,-3 5-11 16,0 4 5-16,-4 3 7 0,1 4 3 0,-3 5 6 15,3-2 0-15,-4 4 0 0,3 0-1 16,3-1-3-16,0-1-4 0,5 1-3 0,-2-6-7 15,4-1-5-15,0-1-5 0,1-5-2 0,7-2 7 16,0-1 7-16,1-4 13 0,2-2 9 0,3 0 3 16,-1-3 8-16,2-6 1 0,2-3 3 15,-1-3-1-15,2-1-3 0,0-2-1 0,-3-3 0 16,3 1 3-16,-4 0 2 0,1-1 1 0,-3-1 1 16,0 2 5-16,0 0-2 0,-2 2 2 0,0 0-3 15,1 2-13-15,0 1-1 0,-2 2-11 0,2 1-6 16,1 3 1-16,-3 1-10 0,1 5-7 0,-2 0-5 15,1 3-5-15,-2 0-1 0,2 5 4 16,-2 2 6-16,0 4 7 0,-5 2 3 0,3 4 6 16,-3 2 3-16,1 2 3 0,-3 4-2 0,0 0-1 15,0 4 1-15,0 0 2 0,-5 0 1 0,-1-2 0 16,5-1-3-16,-3-6-3 0,1-2 4 16,0-4 3-16,3-5 3 0,0-2 4 0,0-6-3 15,0 0 9-15,0-1 10 0,0 0 24 0,0 0 14 16,0-6-5-16,0-3-9 0,4-3-22 15,0-3-7-15,-2-3 3 0,0 2 2 0,3-4-4 16,0 1-3-16,-1-1-7 0,3 0-6 0,-1-1 3 16,4-1-11-16,3 4-1 0,-1-1-5 0,2 3-6 15,0 1 0-15,0 4-4 0,-1 3-1 16,2 0-4-16,-2 3 3 0,3 3 0 0,-2 2 1 16,-1 0 5-16,-2 0-4 0,2 7 2 0,-2 2 3 15,1 1 1-15,-2 4 6 0,-4 2 0 0,1 2 2 16,-2-3-2-16,1 3 3 0,-1-1 2 0,-5-1 1 15,1 1 4-15,-1-1-3 0,0-3 2 16,0-1-1-16,0-3 4 0,0-3 5 0,0-3 8 16,0-1 12-16,0-2 13 0,0 0 17 0,0 0 6 15,0 0-11-15,0-6-17 0,0-2-18 0,0-2-12 16,0-4 0-16,3 1 5 0,5-3-1 16,-4-1 0-16,5-1-5 0,1 0-3 0,1 0 1 15,2-3-3-15,2 2-2 0,2 1-4 0,1 0-5 16,4 2-1-16,-1 2-4 0,0 1 5 0,0 4-2 15,0 1 2-15,0 5 6 0,-5 2 1 16,0 1 6-16,0 3 1 0,2 6 0 0,-5 1 0 16,2 4 3-16,-2 2 4 0,-1 4 4 0,-2 2-1 15,-2 6-2-15,1 2-2 0,-5 3-5 16,0 0 3-16,-2 0-2 0,-2-2-2 0,0-3 1 16,0-1-5-16,-6-2 3 0,2-5 1 0,-1 0-2 15,-2-6-2-15,4-1-8 0,-1-4-13 16,3-3-26-16,-2-5-39 0,3-1-66 0,0 0-140 15,0 0-198-15,0 0-307 0,0 0 102 0</inkml:trace>
        </inkml:traceGroup>
        <inkml:traceGroup>
          <inkml:annotationXML>
            <emma:emma xmlns:emma="http://www.w3.org/2003/04/emma" version="1.0">
              <emma:interpretation id="{A15FDD6A-7EC6-4C4D-B3F2-180764979DAC}" emma:medium="tactile" emma:mode="ink">
                <msink:context xmlns:msink="http://schemas.microsoft.com/ink/2010/main" type="inkWord" rotatedBoundingBox="9053,17135 9940,17134 9941,17707 9054,17708"/>
              </emma:interpretation>
              <emma:one-of disjunction-type="recognition" id="oneOf33">
                <emma:interpretation id="interp165" emma:lang="en-IN" emma:confidence="0">
                  <emma:literal>m</emma:literal>
                </emma:interpretation>
                <emma:interpretation id="interp166" emma:lang="en-IN" emma:confidence="0">
                  <emma:literal>S</emma:literal>
                </emma:interpretation>
                <emma:interpretation id="interp167" emma:lang="en-IN" emma:confidence="0">
                  <emma:literal>o</emma:literal>
                </emma:interpretation>
                <emma:interpretation id="interp168" emma:lang="en-IN" emma:confidence="0">
                  <emma:literal>u</emma:literal>
                </emma:interpretation>
                <emma:interpretation id="interp169" emma:lang="en-IN" emma:confidence="0">
                  <emma:literal>s</emma:literal>
                </emma:interpretation>
              </emma:one-of>
            </emma:emma>
          </inkml:annotationXML>
          <inkml:trace contextRef="#ctx0" brushRef="#br0" timeOffset="426018.094">7295 16433 914 0,'0'0'197'0,"0"0"-83"0,0 0-9 0,0 0 3 16,0 0-19-16,0 0-35 0,0 0-33 0,0 0-15 15,0 0 17-15,0 0 30 0,0 0 13 16,0 0 17-16,112-38 7 0,-67 30-1 0,2-1 0 15,3 1-13-15,6 1-6 0,2-1-14 0,-3 2-15 16,3 0-11-16,-5 2-13 0,-3-1-7 0,-2 1-2 16,-5 1 0-16,-3 0-1 0,-4 2-1 15,-6-1-3-15,-3 0 1 0,-5 1 2 0,-5 0 0 16,-3-3 1-16,-3 3-2 0,-2 0-2 0,-6-1 2 16,-2 2 0-16,1-3 7 0,-2 2-6 0,0-1-10 15,0-2-15-15,-2 2-16 0,1-5-6 16,-3 1-2-16,0 0 4 0,-1-2 0 0,1 1 10 15,-6-2 6-15,4 0 4 0,-2 2 9 0,-5-2 0 16,1 1 3-16,-1 2 3 0,0-1 7 16,-1 1 1-16,2-2 4 0,0 2 7 0,0 1-3 15,1 1 13-15,2-1 5 0,-1 0 2 0,0-1 4 16,3 1-4-16,-2 2-1 0,-2 0 1 0,4 2 3 16,-2-1-1-16,-2 1 0 0,7 1-6 0,-4 0-6 15,5 0-4-15,2 0-7 0,-2 0-4 16,3 0-9-16,0 0-3 0,0 0-6 0,0 0-5 15,0 1 6-15,0 4-1 0,0-1 7 0,4 5 8 16,-1-1 1-16,6 2 6 0,-1 0 2 0,2 1-1 16,1 1 0-16,2 0 1 0,-1 2-1 0,1-1 1 15,1 2-3-15,-2 0-6 0,0 1-5 16,-4-1-6-16,-1 3 3 0,-1 1 4 0,-2 2 3 16,-2 2 7-16,-2 0-1 0,-3 3 4 0,-6 0 0 15,-5-1 2-15,0 3 1 0,-9-4-3 16,-1 1-2-16,0-1 0 0,-3-1-4 0,1-4 0 15,5 1-5-15,-2-4-11 0,8-4-16 0,1-1-33 16,3-4-62-16,5-3-107 0,4 1-172 0,2-2-269 16,0-2-613-16</inkml:trace>
        </inkml:traceGroup>
        <inkml:traceGroup>
          <inkml:annotationXML>
            <emma:emma xmlns:emma="http://www.w3.org/2003/04/emma" version="1.0">
              <emma:interpretation id="{05D77372-463A-449F-AA2A-E43F0573E6F6}" emma:medium="tactile" emma:mode="ink">
                <msink:context xmlns:msink="http://schemas.microsoft.com/ink/2010/main" type="inkWord" rotatedBoundingBox="10856,17143 12642,17195 12622,17879 10836,17827"/>
              </emma:interpretation>
              <emma:one-of disjunction-type="recognition" id="oneOf34">
                <emma:interpretation id="interp170" emma:lang="en-IN" emma:confidence="0">
                  <emma:literal>MDC</emma:literal>
                </emma:interpretation>
                <emma:interpretation id="interp171" emma:lang="en-IN" emma:confidence="0">
                  <emma:literal>MD c</emma:literal>
                </emma:interpretation>
                <emma:interpretation id="interp172" emma:lang="en-IN" emma:confidence="0">
                  <emma:literal>MDL</emma:literal>
                </emma:interpretation>
                <emma:interpretation id="interp173" emma:lang="en-IN" emma:confidence="0">
                  <emma:literal>MD C</emma:literal>
                </emma:interpretation>
                <emma:interpretation id="interp174" emma:lang="en-IN" emma:confidence="0">
                  <emma:literal>MD &lt;</emma:literal>
                </emma:interpretation>
              </emma:one-of>
            </emma:emma>
          </inkml:annotationXML>
          <inkml:trace contextRef="#ctx0" brushRef="#br0" timeOffset="426915.9552">9366 16319 2253 0,'0'0'92'16,"0"0"-117"-16,0 0-55 0,0 0-46 0,0 0 13 16,0 0 45-16,0 0 57 0,0 0 58 0,0 0 16 15,0 0-5-15,0 0-17 0,-66 155-11 0,50-118-9 16,0 0-3-16,-4-1 0 0,5 1 0 0,-1-1-2 15,1 0-5-15,2-3 0 0,1-2-7 16,0-4 1-16,1-6-1 0,2-6 0 0,3-5 8 16,-2-3 6-16,4-4 18 0,0-2 19 0,-3-1 15 15,5 0 2-15,-2-9-12 0,-3-5-19 16,4-4-18-16,-1-5-10 0,-2-3-1 0,4-7 1 16,1 2 1-16,0-5 3 0,1 2 0 0,0-2-7 15,0-3 6-15,5 0-7 0,6-1-3 16,2 1 5-16,0 0-13 0,9 3 0 0,-2 0 0 15,4 5-7-15,4 2-2 0,4 3 0 0,1 5-3 16,0 3-3-16,-1 7 9 0,5 3 0 0,-8 6 1 16,5 2 3-16,-5 2-2 0,-2 10 0 0,0 2 0 15,-3 6 4-15,-4 3-2 0,3 2 1 0,-7 3-1 16,-1 4-4-16,-3-1 5 0,-2 2-3 16,-2-2 4-16,-4 0-1 0,-4-2-1 0,0-4 2 15,0-4-2-15,0-6 6 0,-2-4 1 0,0-4 7 16,1-6 15-16,1-1 16 0,0 0 11 0,0-1 6 15,0-6-14-15,0-6-21 0,4-3-11 16,0-3-13-16,6-3 0 0,-1-2 9 0,0-4-8 16,9 3 5-16,-2-3-2 0,1 2-3 0,5 0 6 15,-2 2-8-15,3 1-2 0,2 3 1 0,-1 3-1 16,0 7 1-16,-4 2 0 0,3 8 0 16,-5 0-4-16,2 8 5 0,-5 7 1 0,-2 4 5 15,-1 5 1-15,-1 6-5 0,-6 4 0 0,3 4 0 16,-5 1 2-16,-3 5 2 0,0 1 2 15,0 0-1-15,-8-2 1 0,2 0-2 0,-4 1-3 16,0-6-5-16,5-2-7 0,-3-8-9 0,5-4-21 16,3-7-51-16,0-5-86 0,0-5-135 0,7-3-160 15,-2-4-157-15,5 0-239 0,-6-1 547 0</inkml:trace>
          <inkml:trace contextRef="#ctx0" brushRef="#br0" timeOffset="427444.6293">10335 16313 0 0,'0'0'218'0,"0"0"39"0,0 0 23 16,0 0 34-16,0 0-2 0,0 0-62 16,0 0-73-16,0 0-48 0,0 0-19 0,0 0-24 15,0 0-16-15,0 0-15 0,0 0-10 0,0 0 0 16,134 59-5-16,-134-22-1 0,-8 1-4 16,2 2-9-16,-4 0-3 0,-2-1-6 0,5-2-6 15,-2-3 1-15,0 0-4 0,5-4-1 0,1-5 0 16,-1-3-9-16,4-4-5 0,0-2-17 0,0-5-51 15,0-7-91-15,0-2-97 0,4-2-32 16,-4-5-37-16,0-7-41 0,0-7-61 0,0-3-24 16,0-7 314-16,0 0 144 0,-7-4 0 0,3 0 0 15,-5-2 0-15,3-2 0 0,-2 0 0 16,6-2 258-16,-1 2 42 0,2 2-6 0,1 1-16 0,0 4-21 16,0 3-26-16,0 3-31 0,-4 3-30 15,4 4-23-15,-2 0-23 0,2 5-11 0,0 5-17 16,0 1-19-16,0 2-23 0,2 4-28 0,4 0-16 15,-2 0-9-15,7 2-3 0,1 2 10 16,3 5 6-16,2 1 1 0,7 3 3 0,2 2-7 16,3 3-3-16,5 1-2 0,-2 4-2 0,4-1 2 15,1 3 0-15,-5 2-1 0,4 0 0 0,-5 2-2 16,2-1 1-16,-5 2 0 0,-3-2 2 0,-8 1-4 16,-4-1 1-16,-1-1-1 0,-9-1-4 15,-3 3 4-15,-1-3 0 0,-11-1 2 0,-7 0 3 16,-9 0 2-16,-10-1 4 0,-7-1 3 0,-4-5 1 15,-10-4-1-15,3-3 0 0,-8-4-1 16,5-2 4-16,-2-2-1 0,6-1-4 0,6-2 2 16,9 0-7-16,7-4 1 0,9-2-3 0,6-1-8 15,9-1-15-15,4-1-36 0,5-2-51 0,8-3-38 16,10-1-38-16,12-1-30 0,5-2-46 16,16 0-122-16,-12 5-231 0,-11 4-423 0</inkml:trace>
        </inkml:traceGroup>
        <inkml:traceGroup>
          <inkml:annotationXML>
            <emma:emma xmlns:emma="http://www.w3.org/2003/04/emma" version="1.0">
              <emma:interpretation id="{4839C69C-071D-44DB-9643-5030DDB2EC98}" emma:medium="tactile" emma:mode="ink">
                <msink:context xmlns:msink="http://schemas.microsoft.com/ink/2010/main" type="inkWord" rotatedBoundingBox="12958,16756 19708,16750 19709,18358 12959,18364"/>
              </emma:interpretation>
            </emma:emma>
          </inkml:annotationXML>
          <inkml:trace contextRef="#ctx0" brushRef="#br0" timeOffset="427750.4523">11844 16026 1388 0,'0'0'152'0,"0"0"-90"15,0 0 16-15,0 0 46 0,0 0 34 0,0 0 10 16,0 0-39-16,0 0-57 0,0 0-34 0,0 0-16 15,0 0 0-15,-172 3 10 0,137 25 8 0,-2 6 9 16,-5 5 4-16,-1 8 0 0,3 6-4 16,-3 5-4-16,0 5-11 0,-3 2-4 0,6 3-6 15,5 2-7-15,5-2 5 0,11-4-7 0,5-5 4 16,9-8 2-16,5-4-3 0,12-9 3 16,10-2-6-16,6-6-5 0,1-6-6 0,10-2 0 15,7-4 2-15,1-3 1 0,6-3 1 0,8-6-12 16,2-3-20-16,-2-3-39 0,5-2-57 0,2-8-84 15,-5-2-125-15,2-3-251 0,-17 2-380 16,-19 5 235-16</inkml:trace>
          <inkml:trace contextRef="#ctx0" brushRef="#br0" timeOffset="428756.0745">12738 16195 2065 0,'0'0'209'0,"0"0"-97"0,0 0-53 16,0 0-22-16,0 0 7 0,0 0 12 0,0 0 7 16,0 0 8-16,0 0-11 0,0 0-21 15,0 0-20-15,0 0-20 0,0 0-2 0,0 0 4 16,-76-22 5-16,39 44 6 0,-2 4-1 0,-3 0 4 16,1-3 4-16,5 0 2 0,4-1 2 15,2-3-5-15,5 1-7 0,3-4-6 0,8 1-2 16,3-1-3-16,8-4-2 0,2 1-4 0,1 1-6 15,0 1-1-15,7 0-3 0,5 0 7 0,-2 1-1 16,4 2 3-16,2-3 5 0,1 3-5 16,0-2 8-16,-4 2-1 0,0-1 0 0,-2 0 3 15,-6-2-8-15,2 2 3 0,-6-2 1 0,-1 0 0 16,-9 0 2-16,-4 1 0 0,-9 1-5 0,-9-1-3 16,-5 1 2-16,-8-5 0 0,-8-3 4 0,-1-2 0 15,0-3 4-15,-1-1 1 0,3-3 0 16,6 0 7-16,0 0-5 0,14 0 1 0,6-3-2 15,9-1-3-15,5 1 6 0,7 0-12 0,4-2-17 16,0 3-41-16,4-3-24 0,8-1 4 0,4-2 15 16,8 0 38-16,5 0 16 0,9-2 3 15,4 1 3-15,6-2 4 0,3-2 3 0,4 4 1 16,2-4 3-16,2 0-6 0,0 0 4 0,2-4 0 16,-3 2-2-16,-4-2 5 0,2 0-5 15,-8 2 2-15,0 0 1 0,-7 0-2 0,-5 2 4 16,-7 0 3-16,-3 1 2 0,-9 3 7 0,-3 3 8 15,-4 0 10-15,-7 6 12 0,-3 0 12 0,0 0-2 16,0 0-8-16,-3 0-16 0,-3 6-16 16,-4 1-11-16,-3 5-2 0,-5 6-3 0,-2-2 0 15,-2 5 3-15,-1-1-3 0,3-1 2 0,1-1-1 16,4-3-5-16,7-1 1 0,1-1-6 0,7-3-4 16,0-2-3-16,10 0-2 0,2-1 3 0,1-2 5 15,3-4 5-15,7-1 6 0,3 0 3 0,0 0-4 16,3-6 0-16,0-3-9 0,-3-3-10 15,0-1-10-15,-6-3-16 0,-5 1-7 0,-5 0-1 16,-4-2 0-16,-6-1 6 0,0 0 6 0,-8-2 7 16,-5 0 11-16,-5 0 11 0,-2-1 9 0,0 2 7 15,-1-1 7-15,2 4 7 0,3-1 10 16,4 5 7-16,4-2 1 0,6 3-18 0,2 1-24 16,10 1-22-16,3 1-15 0,7 2 8 0,4 0 10 15,2 2 11-15,5 3 6 0,1 1-3 16,-3 0 5-16,2 9 1 0,0 4 1 0,-1 2 5 15,-4 4 2-15,0 2 2 0,-2 3 4 0,-3 0 1 16,-2 2-2-16,-4-3 0 0,-6 1-5 16,-5-1-1-16,-4-3 0 0,0 0 2 0,-8-2 5 15,-1-1 3-15,-2-3 2 0,1-2-2 0,0 0 0 16,2-4 1-16,0-2-2 0,3-3 0 0,1 0-3 16,4-3-2-16,0 0-3 0,0 0-1 0,4 0-6 15,1-5-2-15,6-1 5 0,2-1 2 16,5-4 4-16,3-4 1 0,2-1 1 0,0-2-3 15,-1 0 2-15,4-3 1 0,-5 0 0 0,-2 0 1 16,-1 2 4-16,-2 2-3 0,-6 4 1 0,0 3 3 16,-6 4-1-16,0 3 9 0,-3 1 4 0,-1 2-3 15,0 0-8-15,0 2-15 0,-5 2-9 16,1 5 0-16,-3 3 5 0,-2 4 7 0,-3 2 1 16,0 2-2-16,1-1-3 0,3-1 0 0,2-2-1 15,4-2-4-15,2-1 1 0,0-3-2 0,10-2-1 16,4-1 0-16,2-2-4 0,8-4-13 15,4-1-27-15,7-3-63 0,1-6-104 0,6-3-200 16,-13 0-298-16,-8 4-497 0</inkml:trace>
          <inkml:trace contextRef="#ctx0" brushRef="#br0" timeOffset="428960.9486">13852 16189 0 0,'0'0'0'16,"0"0"210"-16,0 0 129 0,0 0 13 0,8-172 10 15,-8 150-40-15,3 7-64 0,-3 5-57 16,0 4-51-16,0 3-53 0,0 3-52 0,0 0-48 15,0 7-19-15,0 7 3 0,0 7 17 0,0 8 22 16,-5 6 5-16,-4 7 2 0,-1 3-1 0,-1 4-5 16,-2 5 0-16,-5 0-7 0,1-1-4 0,-1 1-3 15,1-4-7-15,2-4 1 0,0-3 0 16,5-6 0-16,3-3 0 0,0-3-5 0,5-6-6 16,2-7-20-16,0-2-45 0,0-4-96 0,4-4-126 15,4-5-117-15,-4-3-184 0,1 0-268 0</inkml:trace>
          <inkml:trace contextRef="#ctx0" brushRef="#br0" timeOffset="429956.0663">13715 16405 447 0,'0'0'373'0,"0"0"-119"16,0 0-20-16,0 0-48 0,0 0-71 0,0 0-59 15,0 0-77-15,0 0-15 0,0 0 32 0,0 0 4 16,0 0 1-16,202-54 0 0,-131 49 2 16,4-1-1-16,2 0 0 0,7-2-2 0,-3 0 0 15,3-1 8-15,-4-1 21 0,4-2 27 0,-4 0 23 16,-7-3 11-16,0-1-3 0,-9-1-13 16,-4-2-11-16,-7-3-6 0,-8 3-4 0,-4-2 2 15,-8 3 8-15,-8 4 8 0,-2 0 13 0,-5 2 8 16,-5 3 0-16,-1 0-1 0,-8 3-10 15,0 2-10-15,-2 2-14 0,-2 2-16 0,0 0-22 16,-2 0-32-16,-3 3-20 0,2 6-6 0,-4 6 5 16,1 6 21-16,-6 9 16 0,-2 7 2 0,1 3 1 15,-5 5-1-15,-2 2-4 0,0 0-2 16,-1 0-1-16,-2-1 0 0,2-3-2 0,0-4-2 16,3-8-3-16,3-7 0 0,4-6 0 0,3-5 5 15,5-5 3-15,1-6 6 0,2 0 3 0,0-2 10 16,0 0 9-16,2-3-6 0,2-8 0 0,6-4-14 15,1-5-10-15,2-5 2 0,3-5 1 0,4-4 6 16,-1 0 1-16,2-4-1 0,1-1-4 16,2 1 1-16,-1-3 1 0,2-2 1 0,1 1 1 15,-1-1-3-15,1 1-2 0,-1 0-1 0,-1 2 0 16,0 3 2-16,1 1-3 0,-3 5 1 0,-1 3-2 16,-1 5-1-16,-3 3 1 0,-5 7-3 15,2 2-5-15,-5 5-8 0,-2 3-7 0,-2 3-5 16,-1 0-1-16,-3 6 0 0,-1 8 3 0,0 5 4 15,0 6 11-15,-4 8 8 0,-5 7 8 16,-4 7 5-16,-4 7-5 0,0-1 1 0,-3 2-3 16,-2 3-5-16,5-2 3 0,-3-2-2 0,4-1-1 15,2-6 1-15,6-2-3 0,0-4-4 0,4-3-12 16,2-5-19-16,-1-5-42 0,2-1-54 16,-1-6-65-16,1-4-82 0,-2-4-68 0,-3-3-111 15,3-5-258-15,-3-2 251 0</inkml:trace>
          <inkml:trace contextRef="#ctx0" brushRef="#br0" timeOffset="429378.8026">14047 16089 329 0,'0'0'246'0,"0"0"4"0,0 0-16 0,0 0 8 16,0 0-12-16,0 0-44 0,0 0-49 0,0 0-48 15,0 0-35-15,0 0-16 0,0 0 1 0,0 0 7 16,0 0 0-16,0 0-4 0,84-20-8 15,-95 60-4-15,-2 3-10 0,-6 5-5 0,-1 2-1 16,-1 0-1-16,-6 1 1 0,-3 2-1 0,-1-4-5 16,1-3-5-16,0-4 4 0,6-7-3 0,-2-5 2 15,8-5 6-15,4-5-10 0,6-5 1 16,3-4-4-16,2-7-9 0,3-1-1 0,0-3-3 16,2 0 0-16,2-6 10 0,5-5 10 0,0-5 4 15,5-2 2-15,2-4-1 0,1-1-4 0,-1-1 6 16,0 2 2-16,1 1 1 0,-1-3 3 15,-2 4 0-15,0 0 5 0,-2 6 3 0,-1 4 5 16,-5 5-6-16,1 4-9 0,-3 1 0 0,-1 0-6 16,-2 5 5-16,0 4 5 0,2 1-1 0,-2 4 0 15,-1 2-3-15,2 2-1 0,-1 0-1 16,2 1-4-16,2-1 0 0,1 0-3 0,3-3-2 16,3 0 6-16,3-1-1 0,1-2 2 0,5 0 4 15,1-1-7-15,5-2 0 0,1-3-4 0,3-1-8 16,1-3-13-16,-3 0-21 0,1-2-37 15,-3 0-41-15,-6-2-66 0,-1-2-90 0,-5-3-179 16,-6 1-375-16,-5 0-87 0</inkml:trace>
          <inkml:trace contextRef="#ctx0" brushRef="#br0" timeOffset="430805.7607">14752 16541 0 0,'0'0'0'0,"0"0"279"0,0 0 104 0,0 0 7 15,0 0-34-15,0 0-80 0,0 0-110 0,0 0-95 16,0 0-62-16,-98-154-30 0,132 137 3 0,7 1 18 16,10 1 5-16,8-1 3 0,7-1 5 15,6 1-5-15,5-1 2 0,-1 2 0 0,3-1-2 16,-1 1 3-16,0 0 0 0,-6-2 2 0,-4 1 3 15,-3-3 2-15,-8-1-2 0,-2-1 3 0,-4-1 1 16,-9-2 4-16,-5-1 9 0,-4-2 6 16,-7 0 6-16,-4 0 7 0,-5 1 9 0,-3-3 6 15,-6 2 14-15,-3 1 10 0,-2 3 1 0,-3 2-7 16,0 3-13-16,0 5-17 0,-3 2-16 16,-2 5-11-16,3 4-19 0,-3 2-23 0,-2 8-10 15,-5 10-3-15,-6 10 9 0,-7 11 14 0,-11 9 7 16,-1 8 2-16,-5 9-1 0,1 5 4 0,-4 6 3 15,-2 2-3-15,6 4 0 0,-2 1-2 0,3 1-2 16,2 0 2-16,3-1-3 0,7-2-1 0,1-5-2 16,2-3-2-16,-1-1 1 0,2-6 1 15,1-2-5-15,-1-1-4 0,3-8 0 0,2-7-2 16,4-8 6-16,2-11 0 0,4-10-3 0,4-5-7 16,3-9 1-16,2-3 5 0,0-2 5 15,0-2 10-15,5-6-9 0,1-7-3 0,0-5-4 16,1-7-3-16,1-4 10 0,-4-6 2 0,1-2 4 15,-2-3 2-15,-2 0 1 0,-1 1 1 0,0 0 3 16,0 3-3-16,0 4 1 0,-2 3-1 16,-4 2 1-16,4 2 7 0,-6 3-4 0,4 1 2 15,0 0 1-15,-2 4-7 0,5-1 9 0,0 1-2 16,1 1 2-16,0 2 1 0,6 0-7 0,2-1-6 16,3 2-4-16,2-2 1 0,4 2-4 15,3 2 1-15,4-3-1 0,3 2-1 0,3 1 4 16,5-1 0-16,4 1 0 0,1 1-2 0,5 0 0 15,-5-1 2-15,1-1 0 0,0 1 7 0,-4 1-5 16,-3 0 0-16,-3 0-1 0,-5 2-2 16,-4 1 7-16,-3-1-1 0,-7 3 1 0,0 2 2 15,-8 0 2-15,0 4 7 0,-3 0 7 0,-1 1 2 16,0 0-7-16,0 0-19 0,-1 0-25 0,-5 2-16 16,4 4 1-16,-8 1 12 0,2 7 16 0,-4 2 10 15,-1 4 5-15,-1-1-1 0,1 2-2 0,0-2 4 16,5-4-8-16,-2 0 2 0,7-3-4 15,2-3 1-15,1-3 0 0,0-2-1 0,1-1 2 16,2-1 0-16,5-2 11 0,0 0 9 0,2-2 3 16,6-5 1-16,1-4-7 0,6-2-6 15,0-2-3-15,4-3 3 0,-1-3-1 0,5 2-1 16,-1-3 1-16,-3 0-7 0,-1 1 4 0,-3 3 0 16,-3 1-1-16,0 2 2 0,-2 1-5 15,-5 5 1-15,-2 5 1 0,-6 1-3 0,1 1-2 16,-4 2-3-16,0 0-1 0,-2 0-2 0,0 4 1 15,0 3 0-15,-6 3 2 0,1 5 3 0,1 4 5 16,-5 1 4-16,-1 3-1 0,-1 1-2 0,2-2 0 16,-2 0-4-16,5-1 0 0,0-6-2 15,5 0-18-15,1-2-41 0,0-2-78 0,11-5-103 16,-2-2-213-16,0-2-490 0,1-1-190 0</inkml:trace>
          <inkml:trace contextRef="#ctx0" brushRef="#br0" timeOffset="431811.9555">16587 16287 1576 0,'0'0'201'0,"0"0"-36"0,0 0-17 16,0 0-10-16,0 0-38 0,0 0-52 15,0 0-22-15,0 0-8 0,-156 0 5 0,119 16 6 0,1 4-1 16,0 0 3-16,1 3-5 0,3 0-5 15,4-2-5-15,6 1-2 0,6-3-5 0,8-1-4 16,4-3-4-16,4 1-5 0,6-1 1 0,8-1 2 16,8-1 9-16,5-1 6 0,3-2 5 15,11 1 5-15,7-4 0 0,3 1-1 0,4-4-2 16,0 1-8-16,4-4-4 0,-2-1-1 0,-2 0-3 16,-1 0 4-16,-3-4 2 0,-4-2-5 0,-3 1 3 15,-6-1-2-15,-7-1 1 0,-2-1 9 0,-6-2 3 16,-2 1 7-16,-7-1 12 0,-8-2 3 15,1 1 2-15,-7-1-5 0,-3 2-14 0,-6-2-21 16,-8 2-12-16,-3-1-7 0,-6 3-4 0,-2 2 8 16,-4 2 2-16,-2 1 2 0,-2 0 5 15,4 3 0-15,-3 0 0 0,5 0 4 0,2 3-3 16,4 3-4-16,7-1-6 0,6-1-6 0,2-1-12 16,7 0-6-16,2 2 1 0,0-2 2 0,8 1 13 15,0 1 12-15,6-2 7 0,2 0 4 16,4-1 4-16,1 0-3 0,1 1-2 0,2-2-1 15,0 2-2-15,-6 0-3 0,2 2 1 0,-4-1 0 16,-3 1-2-16,-1 1 6 0,-2-2 1 0,0 2 0 16,0 3 4-16,2-5-5 0,1 4 1 0,2-2 2 15,6 1 0-15,1-1 0 0,5 0 3 0,5-1-2 16,-1-2-8-16,6-3-9 0,2 0-40 16,-1-8-59-16,-3-4-73 0,-2-3-90 0,2-1-92 15,-6-3-82-15,0-5-64 0,-3 2-25 0,-1-4 138 16,-7 0 398-16,1-2 0 0,-5 0 0 15,-5-2 0-15,-2-1 0 0,-2-2 0 0,-1 0 0 16,-3-2 0-16,-1 0 0 0,0 0 0 0,-2 1 55 16,-5 0 286-16,3 1 6 0,-1 3-7 0,1 3-23 15,2 4-41-15,2 3-46 0,0 3-57 16,0 5-61-16,10 4-60 0,2 3-44 0,4 5-21 16,4 0-7-16,7 7 13 0,5 7 12 0,1 5 3 15,2 7 4-15,4 5 0 0,0 8 3 16,-1 7 2-16,-4 5 9 0,0 5 3 0,-5 5 3 15,-3 3 2-15,-3 4-3 0,-11 4-2 0,-8 0-1 16,-4 1-7-16,-12-3-12 0,-8-1-14 0,-15-6-14 16,-5-9-14-16,-13-10-3 0,-3-5 5 0,-7-6 8 15,-3-6 14-15,-2-5 8 0,-2-4 5 0,3-3 2 16,5-5 0-16,6-2 4 0,9-2 4 16,8-1 0-16,12-1-2 0,11 0-5 0,8-3-22 15,8 0-18-15,4 3 2 0,10-3 6 0,6 2 21 16,5 2 14-16,5-1 1 0,7-1-6 0,4 2-4 15,-3-2 0-15,1 0 1 0,-5 2 4 16,-7-2 5-16,-7 0 2 0,-7-1 4 0,-3 2 13 16,-8-3 10-16,-2 0 16 0,0 1 5 0,0 0-17 15,0 0-11-15,-2 3-17 0,-2 1-16 16,0 2-14-16,2 0-68 0,1 1-150 0,0 0-327 16,1-4-972-16</inkml:trace>
          <inkml:trace contextRef="#ctx0" brushRef="#br0" timeOffset="430940.6782">16242 16091 1662 0,'0'0'188'0,"0"0"-38"0,0 0-32 15,0 0-21-15,0 0-47 0,0 0-78 0,0 0-67 16,0 0-60-16,0 0-71 0,0 0-146 0,0 0-363 16,0 0 81-16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8:05.0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B426AB3-8D74-42DF-B9E4-0C056346965E}" emma:medium="tactile" emma:mode="ink">
          <msink:context xmlns:msink="http://schemas.microsoft.com/ink/2010/main" type="inkDrawing" rotatedBoundingBox="1401,1887 10820,1534 10824,1651 1405,2004" semanticType="underline" shapeName="Other">
            <msink:sourceLink direction="with" ref="{86FA8A1C-4475-4203-81E6-2B47693A4DA9}"/>
          </msink:context>
        </emma:interpretation>
      </emma:emma>
    </inkml:annotationXML>
    <inkml:trace contextRef="#ctx0" brushRef="#br0">418 325 0 0,'0'0'0'0,"0"0"138"15,-210 26-40-15,146-16-13 0,14-2 4 16,11-1 14-16,12-1 3 0,11-2-17 0,7-1-41 15,6 0-59-15,3 0 6 0,8 1 14 0,11-2 34 16,8 0 52-16,9 0-9 0,9-2-8 0,16 0-1 16,7-2 2-16,13-2 10 0,11-4 18 15,11-1 3-15,13 0 6 0,8-1-5 0,10-1-4 16,13 1-3-16,10-2-7 0,9-1-2 0,7 3-9 16,10-1-2-16,6-3-8 0,11 2-6 0,7 0-6 15,3 0-14-15,10-1-7 0,7 3-7 16,3-1-6-16,10-1-4 0,3 0-5 0,8-1-6 15,2 0-4-15,7 0 0 0,2 0-2 0,2-1 2 16,4 2-5-16,-1-1 1 0,2 3 1 16,0-3-3-16,-1 3 0 0,-8 1 0 0,-3-1-2 15,-9 2 3-15,-5 0 1 0,-16 2-5 0,-10 3 3 16,-13 0-2-16,-14 0-3 0,-12 3 4 0,-18 0-1 16,-12 0 0-16,-12 0 5 0,-16 2-6 0,-16 2 0 15,-13 1 0-15,-16-1-2 0,-9-1 3 0,-14 2 1 16,-11-1-2-16,-9 0-4 0,-13 0 0 15,-7-2-5-15,-10 0-10 0,-2 0-8 0,-1 0-5 16,-7 1 12-16,-11-2 14 0,2 2 14 0,-10 0 5 16,-8-2-9-16,-2 1-6 0,-4 0-9 0,-2-2-16 15,3 0-60-15,-3 0-90 0,3 0-132 16,1 1-204-16,10 0-340 0,10-1 7 0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8:22.8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0DA3447-65A6-4C6A-BCAB-EAB9747C4D49}" emma:medium="tactile" emma:mode="ink">
          <msink:context xmlns:msink="http://schemas.microsoft.com/ink/2010/main" type="inkDrawing" rotatedBoundingBox="3862,8803 8668,8515 8674,8621 3869,8908" semanticType="underline" shapeName="Other">
            <msink:sourceLink direction="with" ref="{9E11920D-A5EE-4AFB-8E85-CA20566E71FA}"/>
          </msink:context>
        </emma:interpretation>
      </emma:emma>
    </inkml:annotationXML>
    <inkml:trace contextRef="#ctx0" brushRef="#br0">203 317 1787 0,'0'0'227'0,"0"0"-124"0,0 0-72 16,-178-3-7-16,156 3 8 0,18 0-5 15,4-3-31-15,10 0-10 0,12-1-11 0,16 0 9 16,11-2 28-16,16-2 4 0,14-1 4 0,16-3-1 16,12-2 4-16,14-1 5 0,15 0 4 0,7-2 5 15,11 1 6-15,8 0 4 0,11-1 3 0,7 1 2 16,8 3-5-16,4-1-3 0,-1 2-5 15,5 2-4-15,-3-1 0 0,-1 3-2 0,-4 1 1 16,-10 2-6-16,-5-1-1 0,-4 0-6 0,-8-2 0 16,-4 2 5-16,-11 0-1 0,-8 0 1 0,-9 0-3 15,-10 1-5-15,-13 1-3 0,-8 1-1 16,-18 1-5-16,-7 2-2 0,-14-1-1 0,-13 1-4 16,-7 0 1-16,-9 0-5 0,-14 0-3 0,-4 0-5 15,-11 0-14-15,-1 0-8 0,-2 0-15 0,-10 0 6 16,-7 1 5-16,-5 4-10 0,-11 1-29 15,-5 0-69-15,-11 1-90 0,-6 2-95 0,-6 1-96 16,-8-1-123-16,-2 0-118 0,14 0 241 0,20-3 425 0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8:23.2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B7E7708-C489-4975-8D99-CC7135D339FB}" emma:medium="tactile" emma:mode="ink">
          <msink:context xmlns:msink="http://schemas.microsoft.com/ink/2010/main" type="inkDrawing" rotatedBoundingBox="4003,8972 8861,8588 8871,8714 4013,9098" semanticType="underline" shapeName="Other">
            <msink:sourceLink direction="with" ref="{9E11920D-A5EE-4AFB-8E85-CA20566E71FA}"/>
          </msink:context>
        </emma:interpretation>
      </emma:emma>
    </inkml:annotationXML>
    <inkml:trace contextRef="#ctx0" brushRef="#br0">212 465 1520 0,'0'0'304'15,"0"0"-181"-15,-157 4-89 0,121-3-4 0,21 1 15 16,11-2 7-16,5 0-9 0,15-5-15 16,11-1-15-16,20-5-2 0,12-3 14 0,20-1 13 15,12-1 9-15,15-3 5 0,14-4 2 0,11 2 0 16,11-1 3-16,6 2 4 0,10 0-3 0,4 1-2 15,10 1-8-15,3 3-10 0,4-1-4 16,6 1-6-16,4 2-4 0,0 1 1 0,4 0-2 16,-1 0-6-16,-6 2 2 0,-1-1-3 0,-2 1-3 15,-11-2 3-15,-1 4-5 0,-13 1 2 16,-12 0-2-16,-6 0-2 0,-14 3 4 0,-11 0-9 16,-10 1 3-16,-18 0-1 0,-8 1-2 0,-18 1 5 15,-8 1-5-15,-10 0-2 0,-13 0 1 0,-8 0 1 16,-5 0-2-16,-10 0 5 0,0 0-5 15,-6 0-4-15,-1 0 0 0,0 0-6 0,-1 0-3 16,-3 0-5-16,-2 0-16 0,-2 1-11 0,0-1-34 16,-5 3-59-16,-5 0-108 0,0 0-166 0,4 0-298 15,4 0-663-15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9:11.7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83F86BA-A959-4D88-8A61-8F4B4141FD6C}" emma:medium="tactile" emma:mode="ink">
          <msink:context xmlns:msink="http://schemas.microsoft.com/ink/2010/main" type="inkDrawing" rotatedBoundingBox="28473,8739 28694,15485 24848,15611 24627,8865" semanticType="verticalRange" shapeName="Other">
            <msink:sourceLink direction="with" ref="{B3FEFAB0-3FEF-4B41-9C8C-5A6FB344388E}"/>
            <msink:sourceLink direction="with" ref="{8F0E1854-7890-4C03-818C-69B7C49F734A}"/>
            <msink:sourceLink direction="with" ref="{B6101A63-F866-4F01-A6F2-A6FF730EB627}"/>
          </msink:context>
        </emma:interpretation>
      </emma:emma>
    </inkml:annotationXML>
    <inkml:trace contextRef="#ctx0" brushRef="#br0">0 380 0 0,'0'0'0'0,"205"-32"0"0,-80 13 0 16,12-2 0-16,-3 1 0 0,3-1 0 15,5 2 0-15,4-3 0 0,0 1 0 0,0 2 0 16,2-1 0-16,-2 2 0 0,-3 1 0 0,2 0 41 15,-7 4 3-15,-4-4-7 0,-3 3-6 0,-5 1 1 16,-6 2-4-16,0 2-1 0,-5 5 2 0,-2-2-5 16,-8 2-1-16,-5 2-5 0,-4 2 0 15,-9 0 2-15,-2 0 0 0,-10 0 2 0,-5 0-1 16,-10 2-6-16,-6 2-4 0,-6-2-1 0,-8 2-4 16,-8-1-1-16,-6 0-3 0,-7 1-2 0,-6-1-5 15,-6 0-2-15,-2 2 0 0,-1-2 5 16,-1 3 4-16,-2 0 4 0,0 3 2 0,3 3-2 15,0 3-2-15,-1 4-5 0,-2 8-1 0,1 6 0 16,1 9 2-16,-3 10 2 0,-3 8 1 0,-7 10-2 16,-4 6-4-16,-5 7-2 0,-5 9-3 15,1 6-2-15,-2 9 3 0,2 1-1 0,0 6 1 16,7 1 3-16,-3 4-2 0,3 4 2 0,1 7-2 16,2 3-1-16,-1 8 2 0,0 8 0 0,-4 7 0 15,-1 6 3-15,2 2 1 0,-4 3-2 16,2 7-1-16,-4 1 1 0,-2 1-4 0,-1 4 3 15,-1-2 1-15,-1 0 1 0,0 2 4 0,-4 0 3 16,0-2 1-16,-5-4 2 0,3 0 1 0,-1-5-3 16,2-6 13-16,3-6 13 0,3-10 6 0,4-9 5 15,4-12-5-15,2-8-7 0,7-6 1 16,0-7 3-16,7-7-2 0,-1-5 0 0,1-5-3 16,3-4-5-16,0-6-5 0,0-7-3 0,0-2-8 15,2-5-7-15,2-4-17 0,-2-7-35 0,-2-4-52 16,3 0-80-16,-3-6-136 0,0-12 141 15,0-11 177-15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9:12.7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1F2FBF2-0120-4A29-A9F9-6712E6C95BD4}" emma:medium="tactile" emma:mode="ink">
          <msink:context xmlns:msink="http://schemas.microsoft.com/ink/2010/main" type="inkDrawing" rotatedBoundingBox="23201,15939 23380,9167 25530,9223 25352,15996" semanticType="callout" shapeName="Other">
            <msink:sourceLink direction="with" ref="{FDED05A1-3EBD-4D83-A455-9037AC68B7CA}"/>
            <msink:sourceLink direction="with" ref="{E7E8C82F-BA84-4FFF-84C6-5C43EED6DEF2}"/>
            <msink:sourceLink direction="with" ref="{5CA6C48C-C5B3-4A5D-B3E8-A637D83AD333}"/>
          </msink:context>
        </emma:interpretation>
      </emma:emma>
    </inkml:annotationXML>
    <inkml:trace contextRef="#ctx0" brushRef="#br0">722 0 558 0,'0'0'61'15,"0"0"-74"-15,0 0-134 0,0 0-85 0,0 0 5 16,0 0 227-16,0 0 0 0,0 0 0 0,0 0 0 16,5 197 0-16,-5-121 0 0,-8 13 0 0,-1 13 0 15,-5 10 0-15,0 12 0 0,-7 11 0 0,0 11 0 16,-2 12 0-16,-5 12 0 0,-4 14 0 16,1 11 0-16,-4 8 12 0,4 1 5 0,-1 2-7 15,0-3 7-15,1-1 12 0,-1-4 9 0,2-4 8 16,1-2 1-16,-3-2-1 0,4-4-5 15,-2-3-4-15,2-4-3 0,0-3-3 0,2-4-5 16,4-7-5-16,1-5-6 0,5-8-4 0,4-6 2 16,6-7-3-16,-2-5 4 0,6-2 1 15,2-9 0-15,0-8 0 0,2-3-4 0,4-8 0 0,0-9-4 16,-1-2-3-16,2-9-5 0,-5-7-3 16,4-6 1-16,-4-10-3 0,-2-6 5 0,2-8 1 15,-2-6 0-15,0-7 2 0,0-6 1 16,0-5 1-16,-3-4 0 0,-2-1-6 0,2 0-16 15,0-4-23-15,1 0-25 0,-5 0-27 0,6 1-21 16,-3 0-25-16,-3-1 21 0,4 0 118 0,1-3 0 16,-4-1 0-16,2-2 0 0,3-4 0 0,-1-2 0 15,2-1 0-15,0-1 0 0,0 0 0 0,3 0 0 16,7-1 0-16,2-4 0 0,1-1 0 16,2-1 0-16,1-1 0 0,5 3 0 0,-1-1 0 15,5 2 0-15,-1-3 0 0,1 0 0 0,1-1 0 16,2-2 0-16,0-3 0 0,5 1 0 0,0-3 0 15,4 1 0-15,1-1 0 0,2-3 0 16,2 0 0-16,0 2 0 0,9-3 0 0,3 2 0 16,5 0 0-16,1 1 0 0,11 1 0 0,0 2 0 15,6 1 0-15,3 1 0 0,3 2 0 16,9 1 73-16,3 2 59 0,1 0 14 0,2 2-13 16,4 0-28-16,-3 4-36 0,3 0-24 0,-1 6-53 15,-5 6-146-15,-25-1-368 0,-22-3 503 0</inkml:trace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19:04.73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F38C95-594A-4A72-8C8E-63DBE5B43412}" emma:medium="tactile" emma:mode="ink">
          <msink:context xmlns:msink="http://schemas.microsoft.com/ink/2010/main" type="writingRegion" rotatedBoundingBox="20155,11571 28726,10857 29292,17654 20722,18369"/>
        </emma:interpretation>
      </emma:emma>
    </inkml:annotationXML>
    <inkml:traceGroup>
      <inkml:annotationXML>
        <emma:emma xmlns:emma="http://www.w3.org/2003/04/emma" version="1.0">
          <emma:interpretation id="{D969F88C-737E-4EA2-8D60-429A0569DFA8}" emma:medium="tactile" emma:mode="ink">
            <msink:context xmlns:msink="http://schemas.microsoft.com/ink/2010/main" type="paragraph" rotatedBoundingBox="24103,11229 28596,10905 28744,12963 24251,132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F0E1854-7890-4C03-818C-69B7C49F734A}" emma:medium="tactile" emma:mode="ink">
              <msink:context xmlns:msink="http://schemas.microsoft.com/ink/2010/main" type="line" rotatedBoundingBox="24103,11229 28596,10905 28744,12963 24251,13287">
                <msink:destinationLink direction="with" ref="{383F86BA-A959-4D88-8A61-8F4B4141FD6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3A9FE69-5C77-4CDC-9FC4-7BA50E9093C4}" emma:medium="tactile" emma:mode="ink">
                <msink:context xmlns:msink="http://schemas.microsoft.com/ink/2010/main" type="inkWord" rotatedBoundingBox="24103,11229 28596,10905 28744,12963 24251,13287"/>
              </emma:interpretation>
              <emma:one-of disjunction-type="recognition" id="oneOf0">
                <emma:interpretation id="interp0" emma:lang="en-IN" emma:confidence="0">
                  <emma:literal>furfuran</emma:literal>
                </emma:interpretation>
                <emma:interpretation id="interp1" emma:lang="en-IN" emma:confidence="0">
                  <emma:literal>fenfuram</emma:literal>
                </emma:interpretation>
                <emma:interpretation id="interp2" emma:lang="en-IN" emma:confidence="0">
                  <emma:literal>fenuron</emma:literal>
                </emma:interpretation>
                <emma:interpretation id="interp3" emma:lang="en-IN" emma:confidence="0">
                  <emma:literal>foursome</emma:literal>
                </emma:interpretation>
                <emma:interpretation id="interp4" emma:lang="en-IN" emma:confidence="0">
                  <emma:literal>forburn</emma:literal>
                </emma:interpretation>
              </emma:one-of>
            </emma:emma>
          </inkml:annotationXML>
          <inkml:trace contextRef="#ctx0" brushRef="#br0">1219 1547 58 0,'0'0'440'0,"0"0"-293"0,0 0-82 15,0 0-36-15,0 0-24 0,0 0 3 0,0 0 23 16,0 0 28-16,0 0 21 0,0 0 11 16,0 0-2-16,-177-148-9 0,146 148 4 0,1 0 7 0,-2 2-3 15,0 7-8-15,-2 2-14 0,2 8-16 16,-1 3-12-16,0 5-5 0,0 7-5 0,1 4 1 15,-2 5 4-15,3 4 1 0,2 4 7 0,-3 3 2 16,1 0-1-16,4 2 2 0,0 1-3 16,2 0 0-16,2 1-4 0,2-1-9 0,-1 1-6 0,6-3-6 15,-3-1-4-15,2-4 0 0,1 3-5 16,-2-5-3-16,-2 1-8 0,3 1-13 0,-5-1-14 16,-2 0-21-16,-1-1-24 0,-2-4-30 0,0-1-54 15,-1-4-57-15,1-4-65 0,0-5-60 16,2-5-46-16,5-5-34 0,-3-10 293 0,7-4 129 15,5-2 0-15</inkml:trace>
          <inkml:trace contextRef="#ctx0" brushRef="#br0" timeOffset="615.3372">-154 2757 0 0,'0'0'0'0,"0"0"0"15,0 0 190-15,0 0 15 0,0 0-74 0,-13-151-46 16,23 130-20-16,7-2-20 0,3 1-11 0,5 1 1 16,4-1 4-16,5 0 13 0,3 0 13 15,3 1 6-15,6 0 1 0,2-2-3 0,4 3-7 16,3-2-3-16,-1-2-3 0,5 2-1 0,-1-1-3 15,2 0-4-15,-1 2-3 0,3-2-10 0,-2 0-2 16,0 0-5-16,-1 3-4 0,-2-2-1 16,-5 5-5-16,-6-1-1 0,-3 1-2 0,-5-1 2 15,-4 0-3-15,-5 2 1 0,-2 2 0 0,-3 0-3 16,-4 1 2-16,-1 2-1 0,-5 1-2 0,-4 2 2 16,-3 4 2-16,-2-1 4 0,-5 4-4 0,0-1-19 15,-5 1-20-15,-3-2-25 0,-3 2-12 16,-2-1 6-16,-6 1 9 0,0 1 12 0,-2 0 14 15,-3 0 10-15,1 3 10 0,-2 1 7 0,0 0 4 16,3 2 2-16,-4 2-1 0,5 2-1 0,-2 4-4 16,0 1 4-16,3 5-1 0,-1 1 3 15,3 5 3-15,-1 0-1 0,3 5 4 0,5-1 3 16,3-1-3-16,0 0-1 0,8-2-2 0,0-6 0 16,0 1 2-16,6-4 5 0,4-3 0 0,1-2 6 15,7-2 3-15,0 0 3 0,3-4 2 16,1-4-1-16,4 1-6 0,1-4-5 0,2 0-7 15,2-1-5-15,0-5 0 0,0-1 0 0,-1-4-2 16,0-1 0-16,1 0-3 0,-7-1-6 16,4-2 2-16,-4-2 0 0,-2-1 1 0,-2-1 2 15,-5-4 1-15,-1-1-3 0,0 1 1 0,-2-1-3 16,0 0 1-16,-3 2 1 0,1-1-1 0,-4 3 1 16,0 4 0-16,-2 2-1 0,0 1-1 0,-4 4-2 15,1 3 2-15,0 2-1 0,-1 2-1 0,0 2-2 16,0 0-18-16,0 0-22 0,0 0-15 15,0 4 9-15,0 4 18 0,0 5 28 0,0 2 18 16,0 6-5-16,0 2 0 0,-1 0 0 0,1 2-3 16,-1-1 4-16,1 0-3 0,0-1-3 0,1 0 0 15,4-4-2-15,2 0-2 0,4-5 3 16,0-2-1-16,2-1-3 0,2-2-1 0,1-3-6 16,4 0-5-16,-1-3-7 0,4-2-9 0,-1-1-28 15,1 0-56-15,3-3-111 0,-1-1-139 16,-2-4-165-16,-7 4-178 0,-5 1 517 0</inkml:trace>
          <inkml:trace contextRef="#ctx0" brushRef="#br0" timeOffset="2384.3631">1880 2112 0 0,'0'0'0'16,"0"0"0"-16,0 0 0 0,0 0 0 0,0 0 0 15,0 0 0-15,0 0 0 0,0 0 0 0,0 0 27 16,0 0 121-16,118-153 3 0,-114 136 15 0,-4 1 28 15,0 3 9-15,0 1-2 0,-4 3-25 16,-3 1-33-16,0 1-27 0,-2 4-17 0,-2 0-8 16,-1 3-22-16,-1 0-14 0,-4 1-18 0,1 7-17 15,-2 1-1-15,-1 0 0 0,-4 6 1 16,3-2 0-16,3 0-1 0,-1 1-5 0,5-1-4 16,-1-1-8-16,8 0-7 0,0-1-8 0,5-2-8 15,1-4-4-15,0 1-3 0,0-3 7 0,7 1 13 16,-1-2 11-16,1 0 15 0,0-2 6 15,2 0 6-15,0 0 4 0,0 0-1 0,3-5-1 16,-4-1-4-16,4 0-6 0,-3 3-10 0,2-4-2 16,-4 3-6-16,-2 1-3 0,-1 1-3 0,0 2-5 15,-3 0-7-15,1 0-5 0,0 8 2 16,0 3 5-16,-1 4 10 0,-1 8 10 0,0 4 3 16,0 6 3-16,0 6 0 0,0 4 0 0,-3 4 2 15,-2 6-2-15,-2 2 0 0,-1 3 1 0,-1 2-2 16,-2 4-2-16,-5 5-3 0,1 3-9 0,-2 3-10 15,-1 1-2-15,-6 0 0 0,3-1 4 16,-3-7 3-16,-2-3-6 0,-2-4-8 0,-6-5-8 16,0-5 1-16,-5-6 8 0,-2-8 12 0,3-7 13 15,0-6 9-15,5-8 1 0,0-7 2 0,7-4 1 16,1-5-1-16,4-2-2 0,6-10-9 16,-1-5-9-16,4-7-7 0,3-5-1 0,3-4 2 15,5-6 4-15,1-2 3 0,1-7 2 0,9-5-1 16,0 0 0-16,7-2-2 0,0-1-5 15,4-2-3-15,4 1-1 0,4-1-4 0,2-3 2 16,5 1 0-16,4-3 1 0,5 2 2 0,3 0-5 16,1 3 3-16,1 1-1 0,1 2 0 0,3 3-1 15,-2 4 1-15,3 3 0 0,-3 5 0 16,-1 4-1-16,0 8 0 0,-5 4 1 0,-3 5 2 16,-3 7 2-16,-4 5-1 0,-4 5-1 0,-8 2 0 15,-1 0 1-15,-4 8 0 0,-4 2-3 0,-6 4-9 16,-2 3-6-16,-2 1 0 0,-4 4 8 0,-1 2 16 15,0 0 9-15,-1 1 8 0,-4 1 0 16,2-4-2-16,-1-2-3 0,3-4-4 0,1-3-3 16,0-4 0-16,0-4 1 0,0-2 7 0,5-2 11 15,-2-1 11-15,7 0 8 0,0-1 0 0,5-7-8 16,-1-2-8-16,6-6-6 0,1-2-2 16,0-2-3-16,-1-3-1 0,0-1-1 0,-2 1 0 15,-1-1 1-15,-2 1-1 0,-2 3 3 0,-3-1 3 16,0 3-1-16,-3 2 0 0,0 4-3 0,-5 3-3 15,2 3-1-15,-2 2 1 0,-2 3 1 16,0 1-6-16,0 0-24 0,0 0-34 0,0 0-5 16,0 7 6-16,-3 2 28 0,-2 4 33 0,-2 6 7 15,0-1-3-15,2 3-5 0,0-2-7 16,3-1-6-16,2 3-3 0,0-6-2 0,4-1 1 16,4 0 4-16,6-4 5 0,-1 0 6 0,2-3 5 15,4-4 1-15,1-1 1 0,4-2 0 0,-1 0-2 16,6-4 2-16,-2-4 0 0,0-3-1 0,0-3-6 15,-2-1 1-15,-3 1-3 0,-2-4 2 16,0 2 4-16,-4-3 0 0,-3 0 1 0,-3 0 1 16,-4-2 1-16,4 2 5 0,-7 1 0 0,-2-3 2 15,-1 1 1-15,0 2-8 0,0 0-4 16,-3 2-4-16,-6 4-8 0,5 2 2 0,-7 2-3 16,4 2-2-16,-1 1 1 0,-2 2-2 0,3 0 1 15,-1 2-3-15,5 1-6 0,-2 0-14 0,2 0-13 16,3 2-10-16,0 5 0 0,0 4 9 0,0 2 14 15,5 2 12-15,1 3 7 0,6 1 10 0,-3 3 2 16,3 1 2-16,0 0 1 0,3 0-2 16,-4 1 0-16,-2-1 1 0,2-1-3 0,-7-1-1 15,1 1-1-15,-2-3-5 0,-3 1-1 0,0-3 3 16,0-3 2-16,-9-1 8 0,-1-4 7 16,-2 0 6-16,-1-3 4 0,-1 0-1 0,2-3 1 15,3-1-7-15,-3 0-5 0,2-2-3 0,5 0-9 16,0-4-5-16,-1 0-9 0,6-4-16 15,0-1-19-15,0 0-17 0,7-5-10 0,2-1 1 16,5-3 10-16,5 1 8 0,-1 0 9 0,8 0 6 16,-2 1 3-16,3-1 3 0,1 0-2 0,3 2-3 15,1 0 1-15,-1 1 8 0,1 0 7 0,0 4 6 16,-1 2 11-16,-1-1 1 0,-4 1 3 16,3 2 5-16,-7 3 0 0,1 3 4 0,0 0 5 15,-3 0 5-15,-1 8 6 0,-3 1 11 0,1 0 13 16,-2 5 12-16,-1 2 12 0,-2 3 8 0,-6 0-14 15,1 2-15-15,-3 0-12 0,-4 4-16 0,0-2 0 16,-5 2 2-16,-6-1-1 0,0-4 4 16,-5 1 1-16,0-2 2 0,-1-4 2 0,-4-2 2 15,1-3 5-15,2-2 6 0,-1-2 4 0,4-1-2 16,0-5-2-16,2 0-1 0,1 0-5 0,-2-10 0 16,5 0-4-16,1-3-6 0,1-4-6 15,5-3-4-15,-2-2-3 0,2-3-2 0,2-1-1 16,0-1-5-16,7 1-4 0,4-1-2 0,-1-1-2 15,4 4-3-15,3-1-4 0,-1 3-4 16,6 3-8-16,1-1 3 0,1 5-2 0,3 0 0 16,1 4 5-16,1 2 1 0,-1 1 0 0,1 1 1 15,-3 5 1-15,1 1-2 0,-1 1 6 0,-1 1 2 16,-1 7-1-16,-2 4 8 0,-2 0-2 0,-4 7-2 16,0 0-2-16,-3 4-5 0,-3 0 3 15,0 3 2-15,-3 1 6 0,-1-2 1 0,-5 1 1 16,0 1 1-16,-1-4-5 0,0 0 7 0,-2-5 0 15,-5-1 5-15,1-8 7 0,1 0 5 0,0-5 12 16,2 0 14-16,3-4 17 0,0 0 12 0,0 0-6 16,0-2-12-16,0-4-19 0,0 0-22 15,0-6-7-15,1-4-8 0,5 0-2 0,0-4 1 16,7-1-1-16,-1 1 0 0,1-3 2 0,3 1-4 16,-1 1 1-16,2 0-4 0,2 1-7 15,-1 2-4-15,2 3-5 0,-3 1-1 0,3 5-2 16,-1 1 4-16,-3 2 2 0,1 5 2 0,1 1 1 15,-3 0 6-15,-1 4 5 0,0 5 8 0,-2 2 9 16,0 4 4-16,0 1 4 0,-5 3 1 16,-1 6-2-16,-3-2 1 0,1 4-2 0,-4 0-2 15,0-2 1-15,0 2-6 0,0-2-1 0,0-5 0 16,0-2-2-16,-3-3 1 0,3-4-2 0,0-4 2 16,3-1 3-16,2-3 1 0,1 0 2 15,3-3 1-15,5 0-4 0,0 0 0 0,5 0-7 16,3-3-12-16,2-3-20 0,0-1-50 0,-1-2-95 15,-2-1-161-15,-3 2-260 0,-9 4-636 0</inkml:trace>
        </inkml:traceGroup>
      </inkml:traceGroup>
    </inkml:traceGroup>
    <inkml:traceGroup>
      <inkml:annotationXML>
        <emma:emma xmlns:emma="http://www.w3.org/2003/04/emma" version="1.0">
          <emma:interpretation id="{2677C74B-A209-43E8-B069-42E70B51B583}" emma:medium="tactile" emma:mode="ink">
            <msink:context xmlns:msink="http://schemas.microsoft.com/ink/2010/main" type="paragraph" rotatedBoundingBox="24854,15223 25899,13188 26836,13670 25791,1570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6101A63-F866-4F01-A6F2-A6FF730EB627}" emma:medium="tactile" emma:mode="ink">
              <msink:context xmlns:msink="http://schemas.microsoft.com/ink/2010/main" type="line" rotatedBoundingBox="24854,15223 25899,13188 26836,13670 25791,15704">
                <msink:destinationLink direction="with" ref="{383F86BA-A959-4D88-8A61-8F4B4141FD6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672F77B-001F-4259-BF2B-F63119AB7443}" emma:medium="tactile" emma:mode="ink">
                <msink:context xmlns:msink="http://schemas.microsoft.com/ink/2010/main" type="inkWord" rotatedBoundingBox="24854,15223 25899,13188 26836,13670 25791,15704"/>
              </emma:interpretation>
              <emma:one-of disjunction-type="recognition" id="oneOf1">
                <emma:interpretation id="interp5" emma:lang="en-IN" emma:confidence="0">
                  <emma:literal>at</emma:literal>
                </emma:interpretation>
                <emma:interpretation id="interp6" emma:lang="en-IN" emma:confidence="0">
                  <emma:literal>&lt; t</emma:literal>
                </emma:interpretation>
                <emma:interpretation id="interp7" emma:lang="en-IN" emma:confidence="0">
                  <emma:literal>it</emma:literal>
                </emma:interpretation>
                <emma:interpretation id="interp8" emma:lang="en-IN" emma:confidence="0">
                  <emma:literal>c t</emma:literal>
                </emma:interpretation>
                <emma:interpretation id="interp9" emma:lang="en-IN" emma:confidence="0">
                  <emma:literal>a t</emma:literal>
                </emma:interpretation>
              </emma:one-of>
            </emma:emma>
          </inkml:annotationXML>
          <inkml:trace contextRef="#ctx0" brushRef="#br0" timeOffset="4225.9379">1121 5127 1338 0,'0'0'386'0,"0"0"-212"0,0 0-98 16,0 0-18-16,0 0 6 0,0 0 1 0,0 0-13 16,0 0-23-16,0 0-18 0,0 0 2 0,0 0 9 15,0 0 12-15,0 0 11 0,0 0 1 0,-15 45-3 16,12-9-5-16,2 2-5 0,0 2-6 0,1 2-4 15,0 1-7-15,0-2-4 0,0 3-1 16,0-2-5-16,0-4 1 0,2-1-5 0,1-2 0 16,1-3 1-16,-1-1 0 0,-1-2 3 0,1-4 0 15,0-3-3-15,1-3-1 0,-2-3 2 16,2-4 0-16,-1-4 2 0,2-2 0 0,1-3 5 16,-1-3 4-16,1 0 4 0,2 0 12 0,0-3-1 15,4-6 0-15,2-5-2 0,7-6-11 0,3-7-4 16,5-3-4-16,5-7-3 0,5-4-2 0,4-3-4 15,-1-2-3-15,3-3-5 0,-1-1-10 0,-3-1-6 16,0-1-8-16,-6 3-4 0,-2 0-1 16,-3 3-3-16,-2-1-8 0,-4 2-13 0,1 0-17 15,-5 5-13-15,1 2-11 0,-3 7-9 0,0 4-15 16,-2 7-29-16,-3 5-45 0,-2 4-62 16,0 5-66-16,-3 5-57 0,2 1-43 0,-4 3 112 15,1 6 316-15,-5-2 0 0,0-1 0 0</inkml:trace>
          <inkml:trace contextRef="#ctx0" brushRef="#br0" timeOffset="3375.9837">1204 4118 1993 0,'0'0'203'0,"0"0"-229"15,0 0-37-15,0 0-6 0,0 0 27 0,0 0 49 16,0 0 28-16,178-56 13 0,-128 46 1 0,6 0-5 16,4 1-7-16,6-2-5 0,2 0 4 0,6 0 2 15,1 1 5-15,3-1 0 0,-4 4-8 16,-2-1-6-16,-2 5-9 0,-8 0-7 0,-5 3-5 16,-10 0-8-16,-4 0-7 0,-7 2-15 0,-8 0-18 15,-3 2-23-15,-9-3-28 0,-4 2-42 0,-4-1-67 16,-4-1-126-16,-4-1-158 0,0 0-237 15,0 0 295-15</inkml:trace>
          <inkml:trace contextRef="#ctx0" brushRef="#br0" timeOffset="3598.0204">1995 3676 391 0,'0'0'644'0,"0"0"-371"0,0 0-130 16,0 0-51-16,0 0-28 0,0 0 1 0,0 0 13 15,0 0 11-15,0 0 17 0,0 0 12 0,0 0-10 0,0 0-6 16,0 0-12-16,-59 150-14 0,51-111-10 16,1 1-14-16,-2 0-5 0,3 2-11 0,1-1-10 15,0 2-9-15,-1-2-8 0,1-2-4 0,2-4-7 16,3 2-5-16,0-6-17 0,0-2-25 16,0-2-40-16,0-4-68 0,0-2-125 0,0 0-218 15,0-8-374-15,0-2 161 0</inkml:trace>
        </inkml:traceGroup>
      </inkml:traceGroup>
    </inkml:traceGroup>
    <inkml:traceGroup>
      <inkml:annotationXML>
        <emma:emma xmlns:emma="http://www.w3.org/2003/04/emma" version="1.0">
          <emma:interpretation id="{AEFC6A03-4E4C-4FEF-ADB0-D1F599E3534C}" emma:medium="tactile" emma:mode="ink">
            <msink:context xmlns:msink="http://schemas.microsoft.com/ink/2010/main" type="paragraph" rotatedBoundingBox="24636,14770 27343,14770 27343,15906 24636,1590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6896069-ACF4-4C6B-8491-274255509A63}" emma:medium="tactile" emma:mode="ink">
              <msink:context xmlns:msink="http://schemas.microsoft.com/ink/2010/main" type="inkBullet" rotatedBoundingBox="24567,14970 27248,14731 27347,15847 24666,16086"/>
            </emma:interpretation>
            <emma:one-of disjunction-type="recognition" id="oneOf2">
              <emma:interpretation id="interp10" emma:lang="en-IN" emma:confidence="0">
                <emma:literal>=</emma:literal>
              </emma:interpretation>
              <emma:interpretation id="interp11" emma:lang="en-IN" emma:confidence="0">
                <emma:literal>€</emma:literal>
              </emma:interpretation>
              <emma:interpretation id="interp12" emma:lang="en-IN" emma:confidence="0">
                <emma:literal>#</emma:literal>
              </emma:interpretation>
              <emma:interpretation id="interp13" emma:lang="en-IN" emma:confidence="0">
                <emma:literal>E</emma:literal>
              </emma:interpretation>
              <emma:interpretation id="interp14" emma:lang="en-IN" emma:confidence="0">
                <emma:literal>¢</emma:literal>
              </emma:interpretation>
            </emma:one-of>
          </emma:emma>
        </inkml:annotationXML>
        <inkml:trace contextRef="#ctx0" brushRef="#br0" timeOffset="5049.4311">285 6000 2298 0,'0'0'97'0,"0"0"-130"0,0 0-50 0,0 0-4 16,0 0 32-16,0 0 36 0,0 0 45 0,0 0 17 16,0 0 3-16,0 0 8 0,0 0-6 15,212 68 4-15,-133-74 7 0,10-3 0 0,9 0 2 16,8-1-6-16,12 1-9 0,6 0-9 0,9-1-8 15,6 1-7-15,5 0-6 0,2 1-4 0,0 4-4 16,-1-1-1-16,-5 4-4 0,-10 1-1 0,-7 0-7 16,-14 0-8-16,-9 1-2 0,-13 4-1 15,-10 1 4-15,-12 1 6 0,-10 2 0 0,-12 0 0 16,-9 0-2-16,-7 0-1 0,-9-2-3 0,-4-1-6 16,-9 2-11-16,-4-2-5 0,-1-2 5 0,-2 2 14 15,-9 2 18-15,-5-2 11 0,-3 0 2 16,-6-1-6-16,-3-2 0 0,-3 2 1 0,-3-1-1 15,-1 0 6-15,-4-2 0 0,1 3-1 0,-3-2-1 16,2 2-7-16,-2-1-3 0,-1 1-12 16,1 1-22-16,1 0-41 0,-1 1-104 0,2 1-244 15,11-2-522-15,10-2-131 0</inkml:trace>
        <inkml:trace contextRef="#ctx0" brushRef="#br0" timeOffset="4664.6686">2344 5211 0 0,'0'0'0'0,"0"0"0"0,0 0 0 0,0 0 77 15,0 0 175-15,0 0-7 0,0 0-14 0,0 0-26 16,0 0-28-16,158-123-28 0,-152 110-21 16,1 3-5-16,-6 1 3 0,1 2 7 0,-2 1 0 15,0 0-14-15,-3 3-19 0,-2 0-33 0,-5 0-26 16,-4 3-16-16,-2 0-11 0,-5 3 1 0,-4 6 5 16,-2 4 2-16,-4 3 10 0,-2 3 7 15,-2 4 10-15,1 1 4 0,-3 3-3 0,3-1-1 16,1 3-5-16,-2 1-3 0,3 1-4 0,1 2-7 15,3-1-8-15,4-3-6 0,4 2-6 16,5-5-5-16,7-3 3 0,2-2-8 0,6-4-2 16,0-3 0-16,7-1-2 0,5-1 6 0,6-1 2 15,4-4 3-15,5 1 1 0,7-5 1 0,2-2 1 16,7-1-1-16,1 0-2 0,3-6-4 16,0-1 0-16,1-3-2 0,3 0 4 0,-3 1-2 15,-2-1 2-15,-2 0-3 0,-4 1-7 0,-6 0 3 16,0 1-3-16,-8 2 1 0,0 0 0 0,-7 3-7 15,-5 0-13-15,-3 0-25 0,-4 3-33 0,-6 0-49 16,-1 0-48-16,-3 2-54 0,-11 4-99 0,-6 4-160 16,3-2-303-16,4-2 186 0</inkml:trace>
      </inkml:traceGroup>
    </inkml:traceGroup>
    <inkml:traceGroup>
      <inkml:annotationXML>
        <emma:emma xmlns:emma="http://www.w3.org/2003/04/emma" version="1.0">
          <emma:interpretation id="{20723E37-BD41-4C87-9697-6FFFA413E778}" emma:medium="tactile" emma:mode="ink">
            <msink:context xmlns:msink="http://schemas.microsoft.com/ink/2010/main" type="paragraph" rotatedBoundingBox="20597,16876 29168,16162 29292,17654 20722,183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372EE6-D23E-4A4F-B72E-19DB08765CF9}" emma:medium="tactile" emma:mode="ink">
              <msink:context xmlns:msink="http://schemas.microsoft.com/ink/2010/main" type="line" rotatedBoundingBox="20597,16876 29168,16162 29292,17654 20722,18369">
                <msink:destinationLink direction="with" ref="{6D9DFE8C-2ED8-4DBB-923D-722AA680CC4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7E8C82F-BA84-4FFF-84C6-5C43EED6DEF2}" emma:medium="tactile" emma:mode="ink">
                <msink:context xmlns:msink="http://schemas.microsoft.com/ink/2010/main" type="inkWord" rotatedBoundingBox="20597,16876 27589,16294 27713,17786 20722,18369">
                  <msink:destinationLink direction="with" ref="{E1F2FBF2-0120-4A29-A9F9-6712E6C95BD4}"/>
                </msink:context>
              </emma:interpretation>
              <emma:one-of disjunction-type="recognition" id="oneOf3">
                <emma:interpretation id="interp15" emma:lang="en-IN" emma:confidence="0">
                  <emma:literal>Rooibos</emma:literal>
                </emma:interpretation>
                <emma:interpretation id="interp16" emma:lang="en-IN" emma:confidence="0">
                  <emma:literal>Routes</emma:literal>
                </emma:interpretation>
                <emma:interpretation id="interp17" emma:lang="en-IN" emma:confidence="0">
                  <emma:literal>Rontg</emma:literal>
                </emma:interpretation>
                <emma:interpretation id="interp18" emma:lang="en-IN" emma:confidence="0">
                  <emma:literal>Raitis</emma:literal>
                </emma:interpretation>
                <emma:interpretation id="interp19" emma:lang="en-IN" emma:confidence="0">
                  <emma:literal>Rooitg</emma:literal>
                </emma:interpretation>
              </emma:one-of>
            </emma:emma>
          </inkml:annotationXML>
          <inkml:trace contextRef="#ctx0" brushRef="#br0" timeOffset="247246.9168">-1269 8131 990 0,'0'0'85'0,"0"0"-105"0,0 0-37 0,0 0-6 16,0 0 0-16,0 0 14 0,0 0 16 16,0 0 20-16,0 0 20 0,0 0 15 0,0 0 5 15,0 0 4-15,-98 122-3 0,90-103 2 0,4 1 1 16,-2-2-3-16,3 1 0 0,2 1-9 0,-2-3-6 15,2 0-11-15,-1-2 1 0,-2-2-5 16,4-2 1-16,0-2 1 0,0-3-4 0,0-3 1 16,0-2 4-16,0-1 6 0,0 0 4 0,4 0 3 15,-4 0 7-15,3-4 16 0,-2-7 16 0,2-5 6 16,0-5-1-16,3-6-17 0,-3-3-10 16,-2-3 0-16,-1-3-4 0,0-1 3 0,0-3-1 15,0-2-2-15,0-2-1 0,-1-2-2 0,-2-4-2 16,1-1-2-16,-2-1-4 0,4-4-8 15,0 3-4-15,0-4-2 0,5 0-3 0,0-1 0 16,7-2-3-16,2 2-2 0,-1-1-1 0,2 3 0 16,6 2 1-16,-2 5 3 0,5 1-1 0,2 4 0 15,1 1 4-15,1 3 5 0,7 1 3 0,-3 2 7 16,4 1-2-16,2 5-4 0,-2 5-1 16,-1 5-6-16,2 7 0 0,1 5-6 0,-2 7-6 15,-4 2-4-15,2 5-3 0,-6 8-3 0,-3 3-3 16,-2 7-4-16,-1 4-3 0,-1 3 4 0,-4 4 2 15,-3 2 3-15,-3 2 4 0,-7 3 2 0,-4 0-1 16,0 0-6-16,-6 2-4 0,-9 1-9 16,-6-1-3-16,-4 1 0 0,-5-3 4 0,-6 0 8 15,-4-4 9-15,-5-1 13 0,-3-4 8 0,-3-2 7 16,4-3 4-16,-2-4 4 0,0-5 6 16,5-5 6-16,-3-4 9 0,7-3 1 0,6-6 6 15,2 0 2-15,5 0-2 0,9-6-1 0,0 0-7 16,5 0-2-16,3 0 1 0,2 2 2 0,4 0 11 15,2 3-8-15,2 1-27 0,0 0-40 16,1 0-18-16,4 6 0 0,5 6 20 0,0 4 31 16,1 4 5-16,5 5 0 0,0 1-4 0,2 2 0 15,6 4-5-15,1-2 0 0,4 7-3 0,-3-3-4 16,7 0 2-16,-3 0-1 0,0-2 1 16,3-1 1-16,-3-4-3 0,-2-2 1 0,0 0-6 15,2-2-13-15,-1-2-40 0,-3 0-74 0,1-2-83 16,-2-2-119-16,-5-2-154 0,0-6 31 0,-12-3 459 15</inkml:trace>
          <inkml:trace contextRef="#ctx0" brushRef="#br0" timeOffset="248245.7763">-317 7735 901 0,'0'0'67'0,"0"0"-112"15,0 0-27-15,0 0 5 0,0 0 20 0,0 0 43 16,0 0 36-16,0 0 34 0,0 0 23 16,-131 177-4-16,120-149-1 0,0 0-7 0,2 0 0 15,4-4 3-15,2 0 1 0,3-2-4 0,0 0-9 16,5-5-10-16,3 1-19 0,4-3-11 0,6 0-13 15,1-1-9-15,3-4 4 0,1-1-2 0,4-5-2 16,-4-1-5-16,0-3-5 0,1 0-1 16,0 0 1-16,-5-1 5 0,2-7-5 0,-3 1 2 15,-5-2 3-15,-1-3 5 0,-3-3 5 0,-3-3-3 16,1-3 3-16,-6-2-3 0,-1-3 4 0,0-2 4 16,-5-1-2-16,-4 1-3 0,-1 1 0 15,-1 2-3-15,-2-1 2 0,-1 3 6 0,2 0-5 16,1 2 3-16,2 0-4 0,0 0-6 0,-2 0 3 15,8 2-3-15,-1 0-2 0,2-1-1 0,2 0-8 16,0 2-4-16,2 2-7 0,5-2 1 16,4 3 3-16,2 0 5 0,2 2 5 0,5 0-1 15,0 2 9-15,3 2-4 0,1 3 1 0,1 0 0 16,-2 2-7-16,1 4 2 0,2 0-2 16,-1 4 4-16,-1 5-2 0,-3 6 2 0,-1 3-2 15,-4 6 0-15,1 2 4 0,-2 3-2 0,-4 1 4 16,-2 2-2-16,0 0 4 0,-2 1 2 0,0-2-1 15,-3 3 4-15,-1-4-5 0,1 1-2 0,-2-3 2 16,0-3-1-16,-1-2 1 0,3-3 2 16,0 0-1-16,-1-5-2 0,2-2 0 0,2-2-1 15,-1-3 0-15,4-1-2 0,1-1-1 0,2-2 4 16,2-1 5-16,-1-2 6 0,8-1 2 0,-3 0 1 16,6 0 1-16,2-6-2 0,0-3 5 0,2-4-2 15,2-2-2-15,-3-1-1 0,2-2-4 16,-3 0 0-16,-2-1 4 0,1-1 2 0,-5 1 3 15,-5-2 1-15,-2 0 1 0,-6-5 4 0,-2 3 3 16,-4-4 0-16,-2 1-1 0,0 1-5 0,0-2-3 16,-8 2 1-16,-2 3-9 0,-5 0-9 15,-2 4-10-15,-3 2-10 0,-3 0-5 0,-2 4 4 16,-2 1-3-16,-1 4 3 0,-2 1 1 0,-5 3 3 16,6 0 2-16,-3 1 4 0,2 2 5 15,3 0-1-15,7 0 1 0,0 0 1 0,5 0-1 16,5 0 3-16,6 0-4 0,1 0-15 0,3 0-22 15,0 0-43-15,4 0 3 0,5 0 13 0,2-1 25 16,6-1 47-16,1 0 1 0,7 0 0 16,2-1 1-16,3 0-2 0,2 0-2 0,-1 0 0 15,5 2-3-15,0-3 0 0,-2 2 0 0,0-3 1 16,-3 2 1-16,0 0-1 0,-1 0-1 0,-4 3 1 16,1 0-1-16,-3 0 2 0,1 0-3 0,-1 0-2 15,-4 0-3-15,-3 0-2 0,1 3 6 16,-1 2 0-16,-2 1 4 0,-2 0 1 0,-1 1-1 15,0 2 6-15,-4 1 7 0,2 2 5 0,-1 2 11 16,-2 3 6-16,1-2 3 0,-3 5-1 0,2 0-4 16,-3 1-8-16,3-1-6 0,-3 1-7 15,-2 3-2-15,1-4-5 0,1-1-3 0,-3 0 0 16,-1 0-3-16,2-1 2 0,-1-1-1 0,1 3 0 16,0-5 0-16,0 0-3 0,-1-4-8 0,3 1-12 15,-3-3-19-15,2-1-30 0,0-2-38 16,-2-2-77-16,3-1-151 0,-1 0-252 0,-1-3-256 0</inkml:trace>
          <inkml:trace contextRef="#ctx0" brushRef="#br0" timeOffset="248434.6601">980 7402 1475 0,'0'0'711'0,"0"0"-641"15,0 0-71-15,0 0-28 0,0 0-10 0,0 0 5 16,0 0 3-16,0 0-7 0,0 0-23 0,0 0-63 16,0 0-109-16,0 0-104 0,0 0-79 0,0 0-53 15,-94-68 25-15,102 68 444 0,-3 0 0 0</inkml:trace>
          <inkml:trace contextRef="#ctx0" brushRef="#br0" timeOffset="249781.0315">1377 6974 1726 0,'0'0'137'0,"0"0"-107"0,0 0-22 0,0 0 1 15,0 0 19-15,0 0 21 0,0 0 9 16,0 0 0-16,0 0-20 0,0 0-26 0,0 0-22 15,0 0 2-15,0 0 8 0,0 0 10 0,-35 29 15 16,32 1-3-16,1 3 0 0,-4 1-4 0,4 2-6 16,-1 3 1-16,0-1 5 0,-1 6-6 0,1 1 3 15,1 0-4-15,0-1-5 0,0 2 3 16,-4 1-6-16,5-2 1 0,-4 0-4 0,2-4 0 16,0-1 5-16,3-3-3 0,0-4-1 0,0-4 2 15,3-2-3-15,5-5-1 0,-1-1 2 0,2-4-3 16,3-3-2-16,0-3 0 0,3-4 1 15,1-4 0-15,0-1 5 0,2-2 3 0,2 0 1 16,0-5 1-16,0-1 0 0,1-5 1 0,0 0 1 16,-1-1 1-16,-2 0-3 0,0-1 0 15,-5 1 0-15,1-2-6 0,-5 0 8 0,0-1-2 16,-1 0 4-16,-1-1 7 0,-1-2-4 0,-4 1 7 16,0-3-2-16,-2 3-4 0,0-3 0 0,0 1-9 15,-4-1-3-15,-7 3-7 0,1-1-3 0,-2 0 0 16,-2 1-4-16,-4 2 0 0,-1 2-3 15,-2 0-3-15,-1 2-1 0,0 2 6 0,-2 2-1 16,-1 2 4-16,4 0 3 0,-2 2-1 0,3 2 0 16,3 1-2-16,2-2-1 0,6 2-1 0,-1 0 1 15,7 0-15-15,3 0-19 0,0 0-35 0,6 0-17 16,2 0 15-16,4 0 19 0,8 0 38 16,3-3 11-16,6 0 3 0,5 0 1 0,5 0-2 15,-2-2 10-15,5 1-3 0,-2-2 2 0,2 1 4 16,1 0-3-16,-3 1 4 0,0-1 0 0,-1 2 0 15,0 0-1-15,-6 0-2 0,-1 0-2 16,-3 0-1-16,-4 0 4 0,-3 2-1 0,-4-2 0 16,-2 1 3-16,-4 2-4 0,-2 0 2 0,-6 0 0 15,0 0 5-15,-4 0 1 0,0 0-1 16,0 2 3-16,-7 1 1 0,0 3 4 0,-5 1 1 16,0 5-1-16,-2 4-6 0,-5 1-3 0,-1 2 2 15,1 4 1-15,-1 1-1 0,1 0 3 0,3-2 1 16,0 2 3-16,2-2 4 0,6-1-5 15,0-3-1-15,4 1-4 0,4-5-4 0,0-1 5 16,4 0-3-16,6-1 1 0,3-2 6 0,3-1-4 16,3-1 10-16,4-4 0 0,5 2-1 0,8-5 1 15,-1-1-4-15,5 0-3 0,3-3-2 0,-1-3 1 16,-1-1-1-16,1-2 0 0,-5 0 0 16,2-1-6-16,-2-2 8 0,-3-1 0 0,-1-2 2 15,-7 1 1-15,1-4 0 0,-5 0 4 0,-4-1 2 16,-1-2 8-16,-7 1 0 0,1-2 3 0,-3 0-2 15,-3 1-5-15,-5-2 2 0,0 3-8 16,0 2-1-16,0-1-3 0,-8 3-6 0,-1 1-2 16,-2 2-7-16,-2 0-2 0,-5 3-5 0,0 1-3 15,-1 2-2-15,-4 2 1 0,-2 2-2 16,-2 2-1-16,-4 1 5 0,-1 1-7 0,1 7 3 16,-4 2 0-16,2 4-6 0,-1 2 9 0,4 3-3 15,-2 1 1-15,3 1 3 0,6-2-2 0,3 1-2 16,6-4-8-16,5-1-6 0,8-1-6 15,1-4-6-15,5 0 8 0,7-2 13 0,8-1 9 16,2-2 18-16,9-4 4 0,1-1 1 0,4 0 3 16,7 0-5-16,0-4-2 0,2-2-2 0,5 0-1 15,0-2 2-15,2 1-1 0,-1-2-4 0,1 0-2 16,0-1-2-16,2-1 1 0,-2 0 4 0,-2 1-1 16,1-2 1-16,-4 2-2 0,-2-3-3 15,1 0 5-15,-6 1-1 0,-2 2 2 0,-5-1 4 16,-5 3-3-16,-3-1 2 0,-5-1 2 0,-6 2 0 15,-3 0 9-15,-4 1 7 0,-6 1 5 0,-1 0 1 16,0 0-8-16,-1 1-10 0,-6-1-13 16,-1 2-4-16,-3-2-6 0,-1 3-1 0,-1 0 1 15,-2 2-4-15,0 1 1 0,-3 0-3 0,-1 0-1 16,0 3-2-16,-1 5 2 0,1 3 0 16,5-1 0-16,0 2 2 0,3 1-8 0,5 3-4 15,3 0-5-15,3 0 0 0,3 4 6 0,10 2 7 16,5-1 6-16,3 3 3 0,6-1-1 15,2-1 1-15,5 0 0 0,-2 2 1 0,1-3 5 16,-3 1 3-16,2 2 1 0,-5-1 2 0,-3-1-3 16,-4-1-1-16,-5-1 0 0,-3-2-2 0,-9-4 5 15,-1-2 3-15,-2-1 11 0,-5-1 12 0,-7-2 12 16,-3-1 5-16,-8 2-1 0,1-2-4 16,-9-1-11-16,1 0-3 0,-6-1-3 0,0-2-7 15,-3-2 4-15,0-1-8 0,0 0-4 0,3 0 2 16,0 0-5-16,1 0 0 0,3-1-5 0,4-2-11 15,-2 0-22-15,3-2-31 0,1 1-55 0,0-2-77 16,3 2-109-16,-2-1-183 0,5 2-300 16,6 1 108-16</inkml:trace>
          <inkml:trace contextRef="#ctx0" brushRef="#br0" timeOffset="250849.2949">-3682 7990 1975 0,'0'0'616'0,"0"0"-556"16,0 0-153-16,0 0-28 0,0 0-2 16,0 0 25-16,0 0 91 0,182-52 9 0,-101 31 2 15,12-5 2-15,15 1-1 0,10-5 0 0,12 3-3 16,5-1 1-16,14 4 2 0,3 2-4 0,7 3-31 16,9 1-86-16,2 4-117 0,4 1-168 15,10-1-226-15,-49 6-208 0,-38 2 835 0</inkml:trace>
        </inkml:traceGroup>
        <inkml:traceGroup>
          <inkml:annotationXML>
            <emma:emma xmlns:emma="http://www.w3.org/2003/04/emma" version="1.0">
              <emma:interpretation id="{1C5A6F59-9458-4B27-8579-244541172DA3}" emma:medium="tactile" emma:mode="ink">
                <msink:context xmlns:msink="http://schemas.microsoft.com/ink/2010/main" type="inkWord" rotatedBoundingBox="28494,17057 29237,16995 29238,17002 28495,17064"/>
              </emma:interpretation>
              <emma:one-of disjunction-type="recognition" id="oneOf4">
                <emma:interpretation id="interp20" emma:lang="en-IN" emma:confidence="0">
                  <emma:literal>-</emma:literal>
                </emma:interpretation>
                <emma:interpretation id="interp21" emma:lang="en-IN" emma:confidence="0">
                  <emma:literal>_</emma:literal>
                </emma:interpretation>
                <emma:interpretation id="interp22" emma:lang="en-IN" emma:confidence="0">
                  <emma:literal>.</emma:literal>
                </emma:interpretation>
                <emma:interpretation id="interp23" emma:lang="en-IN" emma:confidence="0">
                  <emma:literal>=</emma:literal>
                </emma:interpretation>
                <emma:interpretation id="interp24" emma:lang="en-IN" emma:confidence="0">
                  <emma:literal>~</emma:literal>
                </emma:interpretation>
              </emma:one-of>
            </emma:emma>
          </inkml:annotationXML>
          <inkml:trace contextRef="#ctx0" brushRef="#br0" timeOffset="251285.2955">4144 7318 2109 0,'0'0'233'0,"0"0"-204"0,0 0-70 16,0 0-26-16,0 0 7 0,0 0 35 15,0 0 24-15,169-10 7 0,-108 4 1 0,7-2 0 16,10 1-1-16,1-2-2 0,8 2-92 0,1-1-208 16,-21 2-490-16,-21 3-251 0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23:15.0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D9DFE8C-2ED8-4DBB-923D-722AA680CC4F}" emma:medium="tactile" emma:mode="ink">
          <msink:context xmlns:msink="http://schemas.microsoft.com/ink/2010/main" type="inkDrawing" rotatedBoundingBox="22835,18451 28810,17850 28815,17903 22841,18505" semanticType="underline" shapeName="Other">
            <msink:sourceLink direction="with" ref="{8C372EE6-D23E-4A4F-B72E-19DB08765CF9}"/>
          </msink:context>
        </emma:interpretation>
      </emma:emma>
    </inkml:annotationXML>
    <inkml:trace contextRef="#ctx0" brushRef="#br0">0 627 612 0,'0'0'219'0,"0"0"-188"0,0 0-126 16,0 0-81-16,0 0-4 0,0 0 41 0,0 0 137 16,0 0 133-16,0 0 42 0,0 0 0 15,170-44-26-15,-113 34-14 0,8-1 15 0,10 1 13 16,8-1 11-16,9 2-14 0,7-3-24 0,11 2-19 15,6 1-21-15,9-3-15 0,7 3-14 0,11-3-7 16,5 2-8-16,7-2 0 0,6 1 4 16,7-1-7-16,3-2-4 0,8 0-7 0,3-4-6 15,3-2-4-15,5 0-2 0,3-1-8 0,3-3-2 16,4 0-3-16,1-1 0 0,0-2 4 16,-2-2-10-16,-2 2-1 0,-3 2-2 0,-2 4-3 15,-12 1 12-15,-9 6-8 0,-9 2-1 0,-15 3-1 16,-16 1-13-16,-13 4 0 0,-12-2-23 0,-20 0-40 15,-13 3-39-15,-9-1-43 0,-14-2-42 0,-8-2-66 16,-12 0-130-16,-8 4-236 0,-11 1-139 0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25:18.4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6525F2E-C8E9-42BD-AE6C-9BF44EC2DAE2}" emma:medium="tactile" emma:mode="ink">
          <msink:context xmlns:msink="http://schemas.microsoft.com/ink/2010/main" type="writingRegion" rotatedBoundingBox="498,890 13936,-4 15113,17672 1674,18567"/>
        </emma:interpretation>
      </emma:emma>
    </inkml:annotationXML>
    <inkml:traceGroup>
      <inkml:annotationXML>
        <emma:emma xmlns:emma="http://www.w3.org/2003/04/emma" version="1.0">
          <emma:interpretation id="{961B3FC4-898A-4C4E-93FF-5242423B917B}" emma:medium="tactile" emma:mode="ink">
            <msink:context xmlns:msink="http://schemas.microsoft.com/ink/2010/main" type="paragraph" rotatedBoundingBox="2080,750 4616,785 4597,2112 2062,20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D53CB2C-1B15-4B01-AB7A-A56B356545A8}" emma:medium="tactile" emma:mode="ink">
              <msink:context xmlns:msink="http://schemas.microsoft.com/ink/2010/main" type="line" rotatedBoundingBox="2080,750 4616,785 4597,2112 2062,2077">
                <msink:destinationLink direction="with" ref="{FD79557B-B2CD-45BA-8D5F-E8C3AEAE2411}"/>
                <msink:destinationLink direction="with" ref="{5A40C343-73D5-4D3D-9195-FA54322A966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2A8792F-DC23-4509-8408-AE2FFF98DDC8}" emma:medium="tactile" emma:mode="ink">
                <msink:context xmlns:msink="http://schemas.microsoft.com/ink/2010/main" type="inkWord" rotatedBoundingBox="2080,750 4616,785 4597,2112 2062,2077"/>
              </emma:interpretation>
              <emma:one-of disjunction-type="recognition" id="oneOf0">
                <emma:interpretation id="interp0" emma:lang="en-IN" emma:confidence="0">
                  <emma:literal>Bos</emma:literal>
                </emma:interpretation>
                <emma:interpretation id="interp1" emma:lang="en-IN" emma:confidence="0">
                  <emma:literal>BOs</emma:literal>
                </emma:interpretation>
                <emma:interpretation id="interp2" emma:lang="en-IN" emma:confidence="0">
                  <emma:literal>Ba</emma:literal>
                </emma:interpretation>
                <emma:interpretation id="interp3" emma:lang="en-IN" emma:confidence="0">
                  <emma:literal>B0s</emma:literal>
                </emma:interpretation>
                <emma:interpretation id="interp4" emma:lang="en-IN" emma:confidence="0">
                  <emma:literal>bos</emma:literal>
                </emma:interpretation>
              </emma:one-of>
            </emma:emma>
          </inkml:annotationXML>
          <inkml:trace contextRef="#ctx0" brushRef="#br0">932 112 980 0,'0'0'302'0,"0"0"-148"0,0 0-50 0,0 0-51 16,0 0-54-16,0 0-34 0,0 0-8 16,0 0 5-16,0 0 28 0,0 0 30 0,0 0-6 15,0 0-1-15,-36 159 1 0,25-121-1 0,4 4 2 16,-3-3-1-16,-2 1 2 0,-1-3 0 0,8 0-1 16,-3-6 6-16,5 2-3 0,2-5 3 0,1-3 8 15,0-2 9-15,5-4 10 0,7-1 16 16,2-2 12-16,2-2 1 0,7-3 0 0,1-3-14 15,1-1-13-15,4-4-6 0,-1-3-8 0,1 0-3 16,3-6-1-16,-5-6-2 0,0-2 1 16,-6-3 7-16,1-4 7 0,1-1 2 0,-6-3 5 15,1-2-2-15,-2-3-5 0,-2-2-6 0,-2-2-7 16,-3-2-6-16,1-1-5 0,-6-1-2 0,0 0-1 16,-4 0-1-16,0 3 3 0,-8-1 1 15,-4 3-1-15,-3 2-4 0,-1 2-4 0,-6 3-8 16,-3 2 2-16,1 2-3 0,-3 5-4 0,-3 2 5 15,1 6-10-15,-5 3-6 0,1 6-2 0,-3 0-7 16,-3 7-1-16,2 8 2 0,3 1-3 16,-2 5-7-16,3 2-8 0,3 0-17 0,5-1-32 15,7 2-37-15,2-2-60 0,5 0-68 0,7-1-66 16,4 0-46-16,4-1-24 0,11-6-2 0,11 0 6 16,2-6 158-16,-3-2 226 0,-3-5 0 0</inkml:trace>
          <inkml:trace contextRef="#ctx0" brushRef="#br0" timeOffset="446.7268">2153 27 0 0,'0'0'0'0,"0"0"0"16,0 0 0-16,0 0 47 0,0 0 250 0,0 0 54 16,0 0-37-16,0 0-76 0,0 0-95 15,0 0-94-15,0 0-36 0,0 0-10 0,0 0-1 16,0 0 6-16,-36-76 8 0,-11 88 10 0,3 3 4 15,-4-1 9-15,-4 6-4 0,7-1-9 0,-2 2-4 16,7-2-13-16,8 1-5 0,5 0-4 0,6-4-8 16,5-1-10-16,5-2-6 0,8 1-1 15,3-2 8-15,2 4 12 0,7-1 9 0,4 0 6 16,5 3 3-16,3 0 0 0,6 0-1 0,5 2 0 16,6 2 0-16,2-3 0 0,3 2 1 0,8 0 0 15,-3-2-1-15,-2 2-1 0,3-4-1 0,-4 2-2 16,-5-1-1-16,-4-1-1 0,-1-1-4 15,-8-2-1-15,-7 0-1 0,-5-2-1 0,-7-1 3 16,-3-2 20-16,-5-2 43 0,0 1 52 0,-8-1 30 16,-7 2 4-16,-8 2-28 0,-3-1-38 0,-9 0-25 15,-7 1-16-15,-1-1-8 0,-6 0-8 16,-1-1-6-16,-2 0-5 0,-5 0-4 0,8-1-4 16,-1 0-3-16,3-1-4 0,3-1-8 0,0 0-7 15,1 0-14-15,3-1-24 0,1 1-31 16,0 0-45-16,3-3-56 0,2 4-52 0,-2 2-50 15,5 0-31-15,-4 0-30 0,6 1-4 0,-3 1 9 16,-1 2 9-16,4 0 332 0,-6 4 0 0,11-5 0 16,9-3 0-16</inkml:trace>
          <inkml:trace contextRef="#ctx0" brushRef="#br0" timeOffset="-1217.8928">166 77 719 0,'0'0'236'0,"0"0"-30"0,0 0 2 16,0 0-23-16,0 0-15 0,0 0-32 16,0 0-36-16,0 0-24 0,0 0-17 0,0 0-9 15,0 0-17-15,0 0-13 0,0 0-23 0,0 0-25 16,-5-77-9-16,5 89 3 0,-3 6 12 0,1 8 18 15,-5 5 7-15,2 9 1 0,-3 2-2 16,2 4 3-16,-5 2-5 0,6 2 2 0,-4 1-1 16,-2 2 3-16,4 0-2 0,-3-2 0 0,-1-3-1 15,1-2-8-15,5-4 3 0,-3-2 1 16,4-3-2-16,0-3 2 0,-3-3-1 0,6-4-4 16,-3-3-6-16,-1-3-17 0,1-5-43 0,1-3-43 15,0-2-53-15,-2-4-57 0,3-2-53 0,2-4-98 16,-1-1-161-16,1 0 225 0,0 0 312 0</inkml:trace>
          <inkml:trace contextRef="#ctx0" brushRef="#br0" timeOffset="-470.3643">-141-85 186 0,'0'0'195'16,"0"0"-14"-16,0 0-8 0,0 0-20 16,0 0-10-16,0 0-35 0,0 0-8 0,47-152-10 15,-35 134-18-15,3 0-25 0,0 4-23 0,5-1-12 16,0 1-10-16,6 2-2 0,-1 0 0 15,2 0-1-15,1 2 2 0,4 1-1 0,-1 0 1 16,-2 4 0-16,5 2-2 0,-3 0-1 0,-2 3-6 16,2 0-1-16,-5 5-4 0,-6 1 5 0,3 6 3 15,-6 2 5-15,3 1 6 0,-5 5 1 16,0 0 4-16,-3 3 2 0,-6 1 0 0,4 1 6 16,-9 2-1-16,0 1 1 0,-1 0 0 0,-4 1-2 15,-8 0-6-15,-2 0-1 0,-9 1-1 0,-1-2 0 16,1 2 5-16,-9-3 3 0,4 0 1 0,-3-3 2 15,-3-3-1-15,6-2 0 0,3-2 2 0,0-5-1 16,8-2 1-16,1-1-1 0,2-3 0 16,5-3 4-16,4 0 6 0,-1-3 4 0,6 0 0 15,0 0-8-15,0 0-20 0,2 0-10 0,7-3-6 16,2 0 0-16,4-1 4 0,2 1 1 0,7 0-2 16,2 1-4-16,0 2-1 0,3 0-5 15,4 5 1-15,-3 4 1 0,-2 3 4 0,-1 4 4 16,-2 2 0-16,1 5 0 0,-4 1-2 0,-3 7 2 15,1 0-3-15,-4 5 0 0,-2 1 2 16,-4-1 2-16,-4 1 6 0,1-2 3 0,-7 4-2 16,0 0 4-16,-13-2-7 0,-5 0 2 0,-2 0 4 15,-6-2-2-15,-7-2 11 0,0-4 5 0,-6-3 9 16,-1-4 12-16,-3-4 3 0,-2-2 1 0,3-4 6 16,2-2-1-16,0-8 5 0,2-2 8 15,1 0-8-15,4-6-1 0,1-6-5 0,3-3-16 16,3-2 1-16,1-1-10 0,6-2-10 0,-1-2 4 15,5 0-11-15,3-1-7 0,5 2-2 0,-1 3-10 16,7 2-12-16,1 2-12 0,0 4-11 16,0 1-5-16,3 4-1 0,6 2-6 0,1 3-1 15,-2 0 0-15,5 9 10 0,6 3 15 0,-3 4 13 16,0 1 11-16,4 2 5 0,-3 3 0 0,-2-1 3 16,5-1-3-16,-4 1-6 0,2-1-16 15,3-2-39-15,-2-2-69 0,5-3-82 0,2-4-68 16,1-1-80-16,-5-5-156 0,-7-2 290 0</inkml:trace>
        </inkml:traceGroup>
      </inkml:traceGroup>
    </inkml:traceGroup>
    <inkml:traceGroup>
      <inkml:annotationXML>
        <emma:emma xmlns:emma="http://www.w3.org/2003/04/emma" version="1.0">
          <emma:interpretation id="{5D29C16D-9CD3-4736-85A6-DD6D1795AC07}" emma:medium="tactile" emma:mode="ink">
            <msink:context xmlns:msink="http://schemas.microsoft.com/ink/2010/main" type="paragraph" rotatedBoundingBox="2234,3712 13817,2693 13938,4064 2354,508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C8A6455-2552-4EDC-BD8F-C35C4BD7EB76}" emma:medium="tactile" emma:mode="ink">
              <msink:context xmlns:msink="http://schemas.microsoft.com/ink/2010/main" type="line" rotatedBoundingBox="2234,3712 13817,2693 13938,4064 2354,5084"/>
            </emma:interpretation>
          </emma:emma>
        </inkml:annotationXML>
        <inkml:traceGroup>
          <inkml:annotationXML>
            <emma:emma xmlns:emma="http://www.w3.org/2003/04/emma" version="1.0">
              <emma:interpretation id="{DB682617-D958-44CD-A20C-23E9D9853F66}" emma:medium="tactile" emma:mode="ink">
                <msink:context xmlns:msink="http://schemas.microsoft.com/ink/2010/main" type="inkWord" rotatedBoundingBox="2281,4251 2473,4234 2488,4398 2296,4415"/>
              </emma:interpretation>
              <emma:one-of disjunction-type="recognition" id="oneOf1">
                <emma:interpretation id="interp5" emma:lang="en-IN" emma:confidence="0">
                  <emma:literal>O</emma:literal>
                </emma:interpretation>
                <emma:interpretation id="interp6" emma:lang="en-IN" emma:confidence="0">
                  <emma:literal>o</emma:literal>
                </emma:interpretation>
                <emma:interpretation id="interp7" emma:lang="en-IN" emma:confidence="0">
                  <emma:literal>@</emma:literal>
                </emma:interpretation>
                <emma:interpretation id="interp8" emma:lang="en-IN" emma:confidence="0">
                  <emma:literal>1</emma:literal>
                </emma:interpretation>
                <emma:interpretation id="interp9" emma:lang="en-IN" emma:confidence="0">
                  <emma:literal>0</emma:literal>
                </emma:interpretation>
              </emma:one-of>
            </emma:emma>
          </inkml:annotationXML>
          <inkml:trace contextRef="#ctx0" brushRef="#br0" timeOffset="16067.9216">134 3183 0 0,'0'0'114'16,"0"0"45"-16,0 0-29 0,0 0-12 15,0 0 6-15,0 0 12 0,0 0-2 0,0 0 6 16,0 0-11-16,0 0-30 0,0 0-24 0,0 0-22 16,-17-34-13-16,14 34-6 0,-2 0-6 0,3 2-15 15,0 1-5-15,-1 3-5 0,-4 1-3 16,5 1 5-16,-4 0-1 0,0 1 1 0,3 0 1 0,-1 0-1 16,-2 0 0-16,4-1-2 0,2 0 3 15,0-2-4-15,0 0 4 0,0-2 2 0,0-1 8 16,2 0 7-16,7 0 9 0,-4-3 9 0,4 0 10 15,2 0 14-15,1 0 10 0,1 0-1 0,1-4-1 16,1-2-14-16,-2 0-12 0,-1-3-3 16,-1 3-3-16,-4-4 0 0,3 3-1 0,-6-4-3 15,4 2-5-15,-5 0 2 0,-2-2-3 0,1 0-2 16,-2 1 0-16,0 0-4 0,0 2-2 16,-2 0-1-16,0 1-5 0,-6-1 0 0,4 4-4 15,-2-2-7-15,-3 3-5 0,-1 1-7 0,4 0-7 16,-5 2-7-16,0 0-4 0,-2 0-4 0,1 4-1 15,-3 4 2-15,3 2-5 0,-3 0-36 16,1 4-75-16,0-1-124 0,2 2-175 0,1-2-327 16,9-7 7-16</inkml:trace>
        </inkml:traceGroup>
        <inkml:traceGroup>
          <inkml:annotationXML>
            <emma:emma xmlns:emma="http://www.w3.org/2003/04/emma" version="1.0">
              <emma:interpretation id="{95001E2A-69BF-4573-80CF-DAA90ECC2C1A}" emma:medium="tactile" emma:mode="ink">
                <msink:context xmlns:msink="http://schemas.microsoft.com/ink/2010/main" type="inkWord" rotatedBoundingBox="2923,3651 7521,3247 7625,4430 3027,4834"/>
              </emma:interpretation>
              <emma:one-of disjunction-type="recognition" id="oneOf2">
                <emma:interpretation id="interp10" emma:lang="en-IN" emma:confidence="0">
                  <emma:literal>whether</emma:literal>
                </emma:interpretation>
                <emma:interpretation id="interp11" emma:lang="en-IN" emma:confidence="0">
                  <emma:literal>Whether</emma:literal>
                </emma:interpretation>
                <emma:interpretation id="interp12" emma:lang="en-IN" emma:confidence="0">
                  <emma:literal>weather</emma:literal>
                </emma:interpretation>
                <emma:interpretation id="interp13" emma:lang="en-IN" emma:confidence="0">
                  <emma:literal>whither</emma:literal>
                </emma:interpretation>
                <emma:interpretation id="interp14" emma:lang="en-IN" emma:confidence="0">
                  <emma:literal>weathers</emma:literal>
                </emma:interpretation>
              </emma:one-of>
            </emma:emma>
          </inkml:annotationXML>
          <inkml:trace contextRef="#ctx0" brushRef="#br0" timeOffset="341895.5232">1196 2825 1516 0,'0'0'65'15,"0"0"-30"-15,0 0-9 0,0 0-7 0,0 0 0 16,0 0-1-16,0 0-1 0,0 0-2 0,0 0-6 16,0 0-6-16,0 0-19 0,0 0-21 0,-36-82-27 15,36 82-36-15,0 0-30 0,-1 4 14 16,-2 4 32-16,-4 2 40 0,3 6 55 0,-7 8 14 16,-1 4 6-16,-2 6 7 0,-2 8-1 0,-7 5 2 15,3 2-5-15,-9 6-5 0,3 1-3 0,-2 3-8 16,1-1-2-16,0-1-1 0,5-4 0 15,-2-2 7-15,1-2 2 0,5-3-3 0,0-2-3 16,5-5-8-16,6-6-1 0,-1-7-1 0,7-3-2 16,-1-8 0-16,2-4-4 0,0-8 2 0,3 0 8 15,5-3 42-15,-1-3 36 0,4-5 13 16,2-4 1-16,2-5-35 0,5-4-24 0,-3-7-9 16,3-2-3-16,-3 1 2 0,-3-3-3 0,-2 3-3 15,0-1-3-15,-2-2-7 0,1 2-4 16,-1 2-3-16,2-2-4 0,2 3-2 0,-2 2-5 15,1 1-1-15,1 2-4 0,-1 6-1 0,-2 3-1 16,-3 4-5-16,0 3 2 0,-3 4-3 0,1 2 2 16,-4 0 4-16,6 9-3 0,-4 5-4 0,0 3 1 15,4 1-3-15,-4 2 3 0,4 1 8 0,-2 2 2 16,5-1 4-16,-2 0 0 0,3-2-2 16,-1-1-5-16,5-1-5 0,0-2-3 0,4-2-2 15,1-3 4-15,4-2 2 0,0-3 4 0,2-3-1 16,0-3-1-16,1-2-2 0,-1-8-4 0,-2 0-3 15,-2-8-4-15,-4 2-2 0,1-5-1 16,-7 0-4-16,-3-1 4 0,-4-3 2 0,-4-1 8 16,-2 1 10-16,-3 0 8 0,-6 0 7 0,-5 0 4 15,2 1 5-15,-1 3 2 0,-1 3 1 16,1 3 1-16,-1 4-2 0,1 3-4 0,0 2-3 16,1 4-3-16,5-2-3 0,0 4-7 0,6-1-15 15,1-1-31-15,0 1-41 0,9-1-56 0,3-1-17 16,3 0 26-16,4 0 42 0,8-3 65 15,6-1 30-15,5-4 1 0,3-2 1 0,2-3-5 16,8 0-1-16,-1-3 2 0,-3-2 0 0,2 0 1 16,0-2 1-16,-4 1 1 0,-1-4 6 0,-1 0 10 15,-7-1 10-15,-2-2 12 0,-3-2 4 0,-4-1 5 16,-2-1 4-16,-2-3-4 0,0 0-2 16,-6 2-6-16,1-2-5 0,-5 4-5 0,-4 3 1 15,1 2 2-15,-8 6 0 0,0 4 0 0,-2 3-6 16,0 5-4-16,-4 1-8 0,-3 5 3 0,0 2 18 15,-2 1-17-15,4 0-18 0,-3 0-46 16,-2 7-46-16,-3 9 2 0,-3 7 10 0,-2 12 36 16,-5 11 20-16,3 6 10 0,-2 8 5 0,-1 5 2 15,5 4 5-15,-3 1-3 0,5 2 1 0,-2-1-1 16,0 1-4-16,1-3 1 0,-3-1-1 16,2-1-1-16,2-8-1 0,-3-4 1 0,1-6 0 15,4-5 2-15,-1-8-2 0,1-5 4 0,5-6 1 16,2-11 1-16,1-5 17 0,4-5 17 15,2-4 23-15,0 0 21 0,0 0 13 0,6-9-22 16,2-5-39-16,2-6-32 0,4-7-35 0,2-1-2 16,7-5 13-16,2 1 2 0,2 1 5 0,2 0-5 15,2 3-1-15,2 2-2 0,-3 4 3 0,0 1 0 16,2 5 2-16,-2 3 1 0,-2 1-7 16,4 6 1-16,-5 5 2 0,-3 1 1 0,-3 0 7 15,2 3-3-15,-3 7-6 0,-1 0-5 0,-2 2 0 16,-1 5 4-16,2 0 8 0,-2 1 7 0,0 0 3 15,2 0 2-15,0-2 0 0,-2-2 1 0,7 0 0 16,-3-3 0-16,3-2 2 0,1-3 1 16,2-3 4-16,-1-3 1 0,3 0 1 0,0-3 2 15,-1-6-1-15,4-3-1 0,-1-3 4 0,-2-2 0 16,-1-2 4-16,-3-2 2 0,-5 0 4 16,-1-2 3-16,-2 0 6 0,-4-3 4 0,-5-1 4 15,1 1 1-15,-5 0 0 0,-2 2-1 0,-1 4-2 16,0 2-3-16,-1 3-7 0,-6 4-5 0,-1 2-6 15,-1 5-7-15,-5 3 15 0,4 1-25 16,-6 0-10-16,1 4-9 0,-5 5-24 0,-2 4 19 16,-2 5 7-16,-1 2 8 0,-1 3 5 0,3 3-2 15,5 1 2-15,0-2-4 0,3 1-1 0,7-4-3 16,2-3-1-16,3-1 2 0,3-1 2 0,7-3 3 16,2-4-4-16,4 0-8 0,6-3 8 15,-1-1 6-15,7-3 8 0,2-3 14 0,4 0-4 16,4-1-3-16,2-7-3 0,-1-1-3 0,-1-2 2 15,0-3 0-15,-4 1 3 0,-3-4-1 0,0-1 1 16,-5 1 6-16,-2-5-1 0,0-2 3 0,0-1-1 16,1-4-6-16,-2 0-2 0,0-2-5 15,0-3-1-15,1 1-4 0,-1-4-5 0,2-1-6 16,2-3-6-16,-1-2-5 0,-2-1-3 0,1-2 3 16,-2 2 2-16,-1 0 9 0,-3 4 8 15,0 1 7-15,-4 7 6 0,-3 1 2 0,-2 5 2 16,-2 5 0-16,-2 1 2 0,-3 7 5 0,0 2 2 15,0 4 3-15,0 4-1 0,0 3-8 16,-1 0-12-16,-2 0-18 0,-1 0-13 0,1 7-19 16,-2 4 15-16,-3 6 14 0,-3 9 16 0,-1 7 20 15,-1 6-3-15,-2 4-4 0,0 5-3 0,0 0 2 16,1 1 1-16,2 1 0 0,-2-3 0 0,6-1-10 16,1-2-14-16,3-4-32 0,0-2-52 15,3-4-75-15,1-1-97 0,0-4-169 0,0-6-228 16,0-10 301-16</inkml:trace>
          <inkml:trace contextRef="#ctx0" brushRef="#br0" timeOffset="342974.4436">3068 2991 2024 0,'0'0'98'16,"0"0"-50"-16,0 0 21 0,0 0-13 0,0 0-11 15,0 0-20-15,0 0-46 0,0 0 3 0,0 0 3 16,155-115 6-16,-105 93 7 0,9-2-2 16,0-3 2-16,4 1 0 0,3-2 2 0,-1 1 0 15,-1 0-4-15,-7 0-1 0,-1 0 0 0,-5-4 2 16,0-1 5-16,-5 1 0 0,-4-4 1 16,-4 2 1-16,-3-2 1 0,1 2 0 0,-3-3 3 15,-4 4 1-15,-2 2 0 0,-2 2 1 0,-7 2 3 16,-3 5 2-16,-3 5 3 0,-8 4 6 0,0 2 4 15,-3 5 2-15,-1 1-4 0,0 4-14 0,-3 0-28 16,-3 2-27-16,0 4-31 0,-2 2 7 16,-1 5 18-16,-2 6 22 0,-5 7 27 0,-4 8 1 15,-1 6 0-15,0 6 0 0,-1 3 0 0,0 2-2 16,2 2 0-16,0 2 1 0,1 1 2 0,-1-1 2 16,1 0 3-16,-1-2-4 0,1-2 0 0,-1-3-2 15,2-3-5-15,-1-6 6 0,1-5-1 16,4-5 1-16,2-3 2 0,1-5-3 0,5-5 1 15,2-7 5-15,3-5 13 0,1-3 12 0,0-1 18 16,0 0 17-16,0-1 5 0,3-5 5 0,-1-1-35 16,1-6-36-16,2-4-27 0,1-2-17 15,-1-1 13-15,5 1 12 0,-1 0 6 0,2 2-6 16,-2 0-1-16,3 2-2 0,0 2-5 0,0 3 2 16,2 1 0-16,-4 3-2 0,0 0-3 15,-1 2 2-15,-1 2-2 0,3 0 2 0,-3 2 5 16,3 0-2-16,-2 0 6 0,0 0-1 0,1 4 1 15,-2 3-4-15,1-1-1 0,-1 1-2 0,0 2-8 16,-1 2 7-16,2 0 2 0,-2 3 4 16,0-1 11-16,0 1-1 0,-1 1 3 0,2-2 2 15,0-1-3-15,3-1 4 0,1-2 4 0,4-3 3 16,4 0 3-16,3-5 5 0,0-1 1 0,6 0-2 16,2-7-2-16,1-5-2 0,3-2-4 0,0-2 1 15,0 0 0-15,0-4-3 0,-3-1 0 0,-1 1 1 16,-3-5-1-16,-4 1 3 0,-4-1 1 15,-1 0-1-15,-3 2 1 0,-2 0 2 0,-2-1-2 16,-2 2 1-16,0 1 1 0,1 2-3 0,-7 3 1 16,1 0 3-16,-1 6 2 0,-4 1-3 15,0 3-3-15,0 2-8 0,-7 1-10 0,-2 3 5 16,-1 0-15-16,2 0-7 0,-4 4-2 0,-1 5-14 16,-4 3 15-16,-2 6 4 0,-3 5 7 0,-2 2 6 15,3 4 0-15,-1 3 3 0,1 1-3 16,2 2 6-16,6-1 3 0,-1-4 0 0,8-1 4 15,0-2-4-15,6-4-1 0,0-4-3 0,3-2-2 16,8-4-5-16,2-2 5 0,3-4 9 16,7-2 5-16,-2-4 14 0,3-1 0 0,5-1-1 15,1-8-4-15,0-5-4 0,2 1-2 0,0-4-2 16,0 0 8-16,-3-4 0 0,-3 1 3 0,0-3 5 16,-5 0 1-16,2-1-1 0,-5-3 1 0,0 4-4 15,-2 0-5-15,-2 0-1 0,-1 4-5 16,1 0-3-16,-1 3 0 0,-4 3-4 0,-2 2-2 15,3 5-1-15,-8 1-2 0,2 3-4 0,-2 1-6 16,-2 1-13-16,0 0-32 0,0 0-17 0,0 5 6 16,-2 3 13-16,-3 5 30 0,0 5 25 0,-3 2 6 15,-1 3 6-15,-1 3 5 0,0 1 2 16,-2 3-2-16,3-5-1 0,2 1-6 0,3-6-3 16,0 1-4-16,4-7-1 0,0-2-2 0,1-1 0 15,9-2 3-15,-3-4 7 0,-1 1 9 16,4-3 9-16,-2-3 8 0,4 0 6 0,1 0 1 15,5-8-5-15,0-1-8 0,4-6-9 0,3 1-9 16,2 0-5-16,1-5-4 0,-1 3-5 0,1-2-7 16,-4-1-25-16,1 2-43 0,-3-1-69 0,2 2-72 15,2 2-117-15,-1-1-195 0,-4 5-255 16,-8 4 503-16</inkml:trace>
        </inkml:traceGroup>
        <inkml:traceGroup>
          <inkml:annotationXML>
            <emma:emma xmlns:emma="http://www.w3.org/2003/04/emma" version="1.0">
              <emma:interpretation id="{7222EAB7-4F20-4953-AF8C-21DB337AC6EA}" emma:medium="tactile" emma:mode="ink">
                <msink:context xmlns:msink="http://schemas.microsoft.com/ink/2010/main" type="inkWord" rotatedBoundingBox="8074,3270 8814,3205 8887,4028 8147,4093"/>
              </emma:interpretation>
              <emma:one-of disjunction-type="recognition" id="oneOf3">
                <emma:interpretation id="interp15" emma:lang="en-IN" emma:confidence="0">
                  <emma:literal>to</emma:literal>
                </emma:interpretation>
                <emma:interpretation id="interp16" emma:lang="en-IN" emma:confidence="0">
                  <emma:literal>lo</emma:literal>
                </emma:interpretation>
                <emma:interpretation id="interp17" emma:lang="en-IN" emma:confidence="0">
                  <emma:literal>Go</emma:literal>
                </emma:interpretation>
                <emma:interpretation id="interp18" emma:lang="en-IN" emma:confidence="0">
                  <emma:literal>Lo</emma:literal>
                </emma:interpretation>
                <emma:interpretation id="interp19" emma:lang="en-IN" emma:confidence="0">
                  <emma:literal>ho</emma:literal>
                </emma:interpretation>
              </emma:one-of>
            </emma:emma>
          </inkml:annotationXML>
          <inkml:trace contextRef="#ctx0" brushRef="#br0" timeOffset="343808.6886">6547 2059 1031 0,'0'0'223'0,"0"0"-59"16,0 0-55-16,0 0-38 0,0 0-21 15,0 0-34-15,0 0-45 0,0 0-49 0,0 0-22 16,0 0 14-16,0 0 27 0,0 0 40 0,0 0 23 16,0 0 0-16,-76 75-1 0,53-45-1 15,2 5 0-15,-3 1 2 0,-1 6 5 0,-4 1 9 16,-1 1 6-16,2 1 7 0,0-1 3 0,1 3 0 16,-1-3-2-16,-1 2 1 0,2-1-4 0,1-6-5 15,5 0-4-15,1-6-8 0,2-2-3 16,6-6-4-16,7-5-3 0,0-2-6 0,2-4-3 15,3-3 0-15,0-4-3 0,5-1-11 0,2-2-30 16,2-1-44-16,-1-3 4 0,0 0 16 0,5 0 36 16,-1 0 49-16,2-3 8 0,2-6-1 0,7-1 0 15,1-4-1-15,-1-2-1 0,3-1 5 16,-2-2 1-16,0-1 4 0,0-2 0 0,-3 2 4 16,-2-2 2-16,1 2-2 0,-2 3 3 0,-3-1-7 15,-2 2-4-15,-2 2 0 0,-3 4 3 0,-2 2 6 16,-3 5 4-16,-2 2 2 0,-1 1-8 0,0 0-20 15,0 0-29-15,0 4-10 0,-2 4 11 16,-6 4 30-16,-3 5 37 0,0 3 16 0,-5 2-2 16,-3 4-12-16,2-1-13 0,-3 2-12 0,4-3-8 15,1-1-4-15,3-3-6 0,5-2-4 16,2-4-4-16,5-2-5 0,0-4-3 0,0 1-1 16,9-4 14-16,-3-2 10 0,4 0 19 0,2-3 18 15,2 0 3-15,5 0 4 0,2-5-7 0,3-5-9 16,-1 0-9-16,2-2-7 0,1-2-4 0,-3 1-2 15,1-2 1-15,-5 0-1 0,-2 2 2 16,-4-1 3-16,-3 2 6 0,-3 0 2 0,-2 1 5 16,-2 1-1-16,-3 0-10 0,0-2-9 0,0 1-16 15,-8-3-15-15,-3 1-16 0,-3 0-16 0,-2-2-20 16,-4 2-22-16,-1-1-24 0,-6 1-30 0,-3 0 2 16,-2 3-7-16,1 2-9 0,-6-1-4 15,-1 0-17-15,1 3 1 0,1-2 22 0,-2 0 35 16,2 1 36-16,-2-1 33 0,1 2 26 0,6 1 12 15,-3-1 11-15,6 0 6 0,5 0 10 16,3 0 11-16,2 1 5 0,0 1 7 0,5-1 3 16,1 1 7-16,2-1 7 0,4 0 11 0,-4 3 21 15,6 0 23-15,4-1 21 0,-1 2 8 0,1-1 0 16,0 1 3-16,4-1-21 0,5 1-39 16,-3-2-38-16,4 0-44 0,5-1-21 0,7-1 7 15,0 1 8-15,11-2 4 0,5 0 4 0,5 0-2 16,7-2-1-16,4-1-5 0,3 2-9 15,2-2-24-15,-1-1-65 0,4 2-98 0,1-1-103 16,-7 2-141-16,-11 1-236 0,-16 0 457 0</inkml:trace>
        </inkml:traceGroup>
        <inkml:traceGroup>
          <inkml:annotationXML>
            <emma:emma xmlns:emma="http://www.w3.org/2003/04/emma" version="1.0">
              <emma:interpretation id="{D6CC1092-EBBC-4BBA-81D3-E5E4485038DA}" emma:medium="tactile" emma:mode="ink">
                <msink:context xmlns:msink="http://schemas.microsoft.com/ink/2010/main" type="inkWord" rotatedBoundingBox="9360,3311 13837,2918 13938,4064 9461,4458"/>
              </emma:interpretation>
              <emma:one-of disjunction-type="recognition" id="oneOf4">
                <emma:interpretation id="interp20" emma:lang="en-IN" emma:confidence="0">
                  <emma:literal>expand?</emma:literal>
                </emma:interpretation>
                <emma:interpretation id="interp21" emma:lang="en-IN" emma:confidence="0">
                  <emma:literal>expand??</emma:literal>
                </emma:interpretation>
                <emma:interpretation id="interp22" emma:lang="en-IN" emma:confidence="0">
                  <emma:literal>expands?</emma:literal>
                </emma:interpretation>
                <emma:interpretation id="interp23" emma:lang="en-IN" emma:confidence="0">
                  <emma:literal>expound?</emma:literal>
                </emma:interpretation>
                <emma:interpretation id="interp24" emma:lang="en-IN" emma:confidence="0">
                  <emma:literal>expend?</emma:literal>
                </emma:interpretation>
              </emma:one-of>
            </emma:emma>
          </inkml:annotationXML>
          <inkml:trace contextRef="#ctx0" brushRef="#br0" timeOffset="344283.3254">7153 2660 2233 0,'0'0'119'0,"0"0"-166"0,0 0-62 0,0 0 15 15,0 0 51-15,0 0 41 0,0 0 3 0,184-88-2 16,-148 71-8-16,5-1-16 0,1 0-19 0,-5 0-12 15,0 0-2-15,1-2 4 0,-6 1 13 16,-1 0 4-16,-3 1 2 0,-3 0 9 0,-3 0 4 16,-2 2 13-16,-5 0 10 0,-2 3 8 0,-2 1 12 15,-7 2 9-15,1 2 8 0,-3 2 2 0,-2 1 1 16,0 1-4-16,-4 0-7 0,-3 1 5 0,-5 3-8 16,1 0-12-16,-2 0-18 0,-2 0-19 15,-1 8-14-15,-6 1 3 0,0 2 10 0,-5 4 3 16,-4 5 7-16,3 3 0 0,-6 2 2 0,2 2 5 15,3 4 4-15,-5 0 3 0,7 1 1 0,4-1 1 16,5-2-3-16,4-3-4 0,5-2 0 0,6-3 0 16,3-3 3-16,2-2 5 0,8-2 13 15,4-2 4-15,-1-2 4 0,3-1-1 0,6-1-9 16,-2-4-1-16,4 0-2 0,3-4-5 0,5 0-5 16,-3-2-14-16,8-6-24 0,-5-1-38 15,4-1-47-15,-3-2-48 0,1 1-63 0,-5-2-62 16,4 1-69-16,-7-2-78 0,-7 3 266 0,-5 3 175 0</inkml:trace>
          <inkml:trace contextRef="#ctx0" brushRef="#br0" timeOffset="344491.7216">8059 2279 0 0,'0'0'0'0,"0"0"0"0,0 0 144 15,0 0 1-15,0 0-45 0,0 0-76 0,0 0-44 16,0 0 1-16,0 0 21 0,0 0 38 0,0 0 21 15,0 0-2-15,0 0-4 0,0 0 3 0,32 110 3 16,-19-88 4-16,3 1 0 0,-1-1-11 16,4 2-11-16,-1-1-16 0,0 0-12 0,3 0-5 15,-5 0-7-15,6-5-16 0,-5 1-33 0,-1-3-49 16,5-2-69-16,-5-2-80 0,-3-3-105 0,0-4 268 16,-4-2 81-16</inkml:trace>
          <inkml:trace contextRef="#ctx0" brushRef="#br0" timeOffset="344721.5946">8427 2379 0 0,'0'0'88'0,"0"0"126"0,0 0-28 15,0 0-21-15,0 0-6 0,0 0-23 0,0 0-39 16,0 0-29-16,0 0-23 0,-159-95-16 0,141 95-6 16,-5 4-6-16,1 7-2 0,0 7 0 15,-5 4 3-15,-5 7 8 0,3 6 2 0,-5 5 0 16,2 5-3-16,-6 4-4 0,4 2-1 0,-1 3-7 15,-3-1 0-15,7 1-3 0,-1-3-9 0,7-3-11 16,6-5-28-16,0-4-43 0,10-8-56 0,1-6-60 16,8-6-62-16,1-7-78 0,11-2 25 15,6-7 223-15,2-3 89 0,-6 0 0 0,-1 0 0 0</inkml:trace>
          <inkml:trace contextRef="#ctx0" brushRef="#br0" timeOffset="345010.5155">8678 2093 1141 0,'0'0'214'0,"0"0"-62"16,0 0-16-16,0 0-16 0,0 0-10 15,0 0-22-15,0 0-39 0,0 0-25 0,0 0-28 16,0 0-45-16,0 0-63 0,0 0 1 0,0 0 27 15,0 0 47-15,-35 16 83 0,15 23 20 0,-3 8 0 16,0 2-11-16,-9 6-16 0,4 1-12 0,-1 2-9 16,-2 2-2-16,0 1-3 0,3 2-1 15,-2-2-1-15,1 0-4 0,5-1-4 0,-2-2-5 16,3-3-7-16,-1-2-18 0,4-3-30 0,-1-2-77 16,-2-2-91-16,4-4-42 0,-4-4-49 0,6-7-77 15,3-10-157-15,4-9 514 0</inkml:trace>
          <inkml:trace contextRef="#ctx0" brushRef="#br0" timeOffset="345319.429">8257 2439 482 0,'0'0'177'16,"0"0"-67"-16,0 0-62 0,0 0-21 0,0 0-5 15,0 0-6-15,158-102-11 0,-122 94-2 0,1-1 7 16,0 6-9-16,3-3 1 0,-1 5-4 0,-4 1-7 16,1 0 2-16,1 7 1 0,-8 1 3 0,-2 6 4 15,-4-1 1-15,-6 3-5 0,-4 2-5 16,-2 2-8-16,-9 2 10 0,-2 0 27 0,-5 2 7 16,-7 0 39-16,-8 0 30 0,-1 1 31 0,-6-3 37 15,-6-2-6-15,-4 1-28 0,2-3-44 16,-5-3-32-16,0-1-18 0,-3-3-8 0,8 0-4 15,0-3-7-15,3-2-9 0,-1 1-40 0,5-4-71 16,2 0-89-16,2-2-149 0,8-1-216 0,4 0-126 16,6 0 682-16</inkml:trace>
          <inkml:trace contextRef="#ctx0" brushRef="#br0" timeOffset="346163.205">9303 2392 976 0,'0'0'124'16,"0"0"-42"-16,0 0-25 0,0 0-5 0,0 0 4 16,0 0-6-16,0 0-19 0,0 0-19 0,0 0-11 15,0 0-8-15,0 0-2 0,0 0-1 0,-170-53 4 16,133 53 5-16,-2 6 7 0,1 1 9 0,-3 4 7 15,0-1 1-15,1 3 4 0,2 2-3 16,0 2-6-16,8 1 3 0,-3-2-12 0,7 1-1 16,6-1-1-16,2-3-7 0,3 0-1 0,11-5-6 15,3-2-5-15,1-2 5 0,1 1-3 16,10-1 18-16,1-1 13 0,3 0 4 0,2-3 11 16,7 0-7-16,3 0-7 0,1-3-2 0,9-3-8 15,-1-3-3-15,0-1-2 0,-1 2-4 0,1-3 4 16,-6 0 2-16,-2 2 2 0,-1-1 2 15,-3 2-1-15,0-1 1 0,-8 3-3 0,3 1-1 16,-6 2-6-16,-4 0-3 0,1 3-5 0,-2 0-6 16,-4 0-5-16,-1 0-8 0,-2 4-7 15,4 2-5-15,-5 1 2 0,0 5 7 0,0 0 7 16,0 3 11-16,0 2-1 0,-5-3-1 0,2 3-1 16,1-1-4-16,0-3 4 0,2-1 5 0,0-3 1 15,0-3 0-15,2 0 0 0,0-2 2 16,1-1 10-16,4-3 20 0,-3 0 22 0,4 0 15 15,-2-3 4-15,5-5-7 0,0-2-20 0,2-2-12 16,2-1-8-16,0-3-4 0,5 0-1 0,-3 0 0 16,-1 1-1-16,0-2-3 0,5 4-1 0,-5-2-4 15,-3 2-1-15,2 1-2 0,4 0-3 0,-5 1-1 16,2 4-6-16,-1 1-5 0,-1 1-3 16,-1 4-4-16,0-1-6 0,0 2-3 0,-4 0-3 15,-4 2-4-15,2 4-7 0,-3 3-8 0,-3 0-8 16,-1 5 7-16,0 0 13 0,0 4 14 15,-2 1 12-15,-8 2 5 0,2 0 4 0,-4 1 6 16,-5-3 2-16,3 2 1 0,1-6 2 0,4 1-1 16,-1-6 6-16,1-2 7 0,5-4 25 0,2-2 33 15,2-2 27-15,0 0 21 0,0 0 1 16,2 0-8-16,0-2-6 0,6-4-39 0,-2-1-36 16,5-5-33-16,1-4-28 0,1 2 8 0,3-5 6 15,4 3 7-15,-1-2-2 0,2 3-1 0,-2-1-1 16,5 1-3-16,2 1-1 0,-2 1-4 0,-4 3-3 15,6 3-3-15,-4 1 1 0,-3 3-3 16,3 2 0-16,-5 1 4 0,2 0 0 0,-6 2 6 16,1 7 5-16,-6 0 1 0,1 3-4 0,-5 1-5 15,1 2-6-15,-5 2 1 0,0 0 9 16,-1 1 5-16,-6 4 4 0,1-1 1 0,-4-1-8 0,1 0-1 16,2-2-11-16,-2-3-16 0,-1-2-22 15,6-3-37-15,0-2-36 0,0-1-46 0,3-3-51 16,1 0-50-16,0-3-30 0,0 1-50 0,5-2 7 15,-2 1 352-15</inkml:trace>
          <inkml:trace contextRef="#ctx0" brushRef="#br0" timeOffset="346740.6904">10555 2403 843 0,'0'0'235'0,"0"0"-222"0,0 0 58 15,0 0 32-15,0 0-1 0,0 0-25 0,0 0-61 16,0 0-43-16,0 0 3 0,0 0 8 0,0 0 4 16,-180 15 4-16,150-2 5 0,-7 2 2 15,0 1 5-15,-2 1 5 0,0 1 6 0,6 0 3 16,-4 1 1-16,3 2-1 0,4-1-4 0,5-3-3 15,6 1-7-15,1-3-5 0,10-1-6 0,0-2-3 16,7-3-6-16,1-1-11 0,4 1-19 16,5-1 6-16,5-4 14 0,-1 0 30 0,7-2 38 15,-1-2 10-15,4 0 2 0,2-8-7 0,3-3-8 16,2-2-6-16,-1-5-5 0,6-2-2 16,0-2-3-16,-3-2-2 0,2-2 0 0,-3-2 1 15,-3 1 3-15,-1-3-2 0,0 1 0 0,-1-1-4 16,0-4-4-16,-2 4 0 0,-1-5-6 15,-4 2-2-15,1-3-3 0,-3 1-6 0,-2-1 3 16,0-1-3-16,-3 0 0 0,-2 5 6 0,-4 0 1 16,0 2 6-16,-3 5 5 0,-3 1-3 0,0 2-1 15,0 4-2-15,-1 2-2 0,-7 2 2 0,2 3 1 16,-3 4 8-16,4 1 28 0,-5 4-18 0,5 1-4 16,-3 1-30-16,4 0-57 0,-6 6 4 15,1 4-5-15,0 7 22 0,-9 6 27 0,3 5 11 16,1 3 12-16,-2 5 3 0,1 3 5 0,0 4 1 15,-2 2-2-15,6 1-3 0,0-1 0 0,2 0-4 16,-1-1-1-16,9-1 1 0,-2-2-2 16,3 0 4-16,0-1-6 0,0-2-8 0,3 0-10 15,5-4-23-15,-4-2-30 0,4-4-55 0,-2-3-66 16,-1-4-70-16,3-1-71 0,-3-3-103 0,1-8-103 16,-4-1 534-16</inkml:trace>
          <inkml:trace contextRef="#ctx0" brushRef="#br0" timeOffset="347153.5556">11238 1869 2214 0,'0'0'105'16,"0"0"-56"-16,0 0-47 0,0 0-35 0,0 0 5 15,0 0 13-15,0 0 2 0,151-43 1 0,-123 43-3 16,0 5-6-16,2 4-5 0,-1-1-7 0,-3 6-6 16,-6 1-13-16,2 2-15 0,-8 1-15 15,-3-1-5-15,-6 3 8 0,-5 1 11 0,0 0 20 16,-13 1 13-16,0 0 14 0,-6 1 23 0,-5 0 33 15,-5 2 21-15,-3-1 7 0,0 1-5 0,-4-1-21 16,-2-2-13-16,5-1-6 0,-3-4-3 16,-1 0 0-16,9-2-4 0,3 1 1 0,5-7-3 15,2 2-7-15,10-4-6 0,-1 2-7 0,5-3-6 16,-3-2-9-16,7 0-19 0,-1 1-36 16,1-2-37-16,0 1-44 0,0 1-37 0,0 1-25 15,1 0-27-15,3 2-34 0,3 1-62 0,2 2 164 16,-3-1 183-16,3 1 0 0,-5-5 0 0</inkml:trace>
          <inkml:trace contextRef="#ctx0" brushRef="#br0" timeOffset="347329.4249">11231 2823 0 0,'0'0'0'0,"0"0"0"15,0 0 140-15,0 0 96 0,0 0-30 16,0 0 7-16,0 0 14 0,0 0 2 0,0 0-31 15,0 0-60-15,0 0-62 0,0 0-43 0,0 0-20 16,0 0-3-16,11 35-22 0,-11-35-84 16,0 0-134-16,0 0-185 0,-2 0-310 0,0 0 484 0</inkml:trace>
        </inkml:traceGroup>
      </inkml:traceGroup>
    </inkml:traceGroup>
    <inkml:traceGroup>
      <inkml:annotationXML>
        <emma:emma xmlns:emma="http://www.w3.org/2003/04/emma" version="1.0">
          <emma:interpretation id="{48E39150-9A8E-47BB-B114-AE1EEF88566D}" emma:medium="tactile" emma:mode="ink">
            <msink:context xmlns:msink="http://schemas.microsoft.com/ink/2010/main" type="paragraph" rotatedBoundingBox="1979,5694 14247,4737 14365,6243 2096,72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2ED56BF-9F1B-4065-9B65-200372F2BE7A}" emma:medium="tactile" emma:mode="ink">
              <msink:context xmlns:msink="http://schemas.microsoft.com/ink/2010/main" type="inkBullet" rotatedBoundingBox="2024,6275 2301,6254 2319,6477 2041,6499"/>
            </emma:interpretation>
            <emma:one-of disjunction-type="recognition" id="oneOf5">
              <emma:interpretation id="interp25" emma:lang="en-IN" emma:confidence="0">
                <emma:literal>o</emma:literal>
              </emma:interpretation>
              <emma:interpretation id="interp26" emma:lang="en-IN" emma:confidence="0">
                <emma:literal>D</emma:literal>
              </emma:interpretation>
              <emma:interpretation id="interp27" emma:lang="en-IN" emma:confidence="0">
                <emma:literal>O</emma:literal>
              </emma:interpretation>
              <emma:interpretation id="interp28" emma:lang="en-IN" emma:confidence="0">
                <emma:literal>0</emma:literal>
              </emma:interpretation>
              <emma:interpretation id="interp29" emma:lang="en-IN" emma:confidence="0">
                <emma:literal>.</emma:literal>
              </emma:interpretation>
            </emma:one-of>
          </emma:emma>
        </inkml:annotationXML>
        <inkml:trace contextRef="#ctx0" brushRef="#br0" timeOffset="348054.0629">-67 5223 779 0,'0'0'169'0,"0"0"-109"0,0 0-31 0,0 0-13 15,0 0 1-15,0 0 0 0,0 0 0 0,0 0-6 16,0 0-2-16,0 0-4 0,0 0-6 15,0 0 3-15,-143 118 12 0,155-113 22 0,-2-4 25 16,2-1 21-16,3 0 15 0,1-1-4 0,6-10-7 16,-2 0-12-16,7-6-19 0,-2-1-12 15,2-3-6-15,-3 2-2 0,-2-1 3 0,-8 1 8 16,-2 1 9-16,-8 3 14 0,-2 0 10 0,-2 2 0 16,-2 1-11-16,-7 1-23 0,0 5-24 0,-9 0-22 15,2 5-15-15,0 1-7 0,-5 0-8 0,3 4-4 16,-3 5-10-16,5 3-22 0,-1 3-41 15,3-3-72-15,3 5-106 0,3-1-180 0,5-4-300 16,3-3 447-16</inkml:trace>
      </inkml:traceGroup>
      <inkml:traceGroup>
        <inkml:annotationXML>
          <emma:emma xmlns:emma="http://www.w3.org/2003/04/emma" version="1.0">
            <emma:interpretation id="{7ABCEB60-EA5B-401A-814D-149C3280D982}" emma:medium="tactile" emma:mode="ink">
              <msink:context xmlns:msink="http://schemas.microsoft.com/ink/2010/main" type="line" rotatedBoundingBox="3119,5605 14247,4737 14365,6243 3237,7112"/>
            </emma:interpretation>
          </emma:emma>
        </inkml:annotationXML>
        <inkml:traceGroup>
          <inkml:annotationXML>
            <emma:emma xmlns:emma="http://www.w3.org/2003/04/emma" version="1.0">
              <emma:interpretation id="{BB8D0F0F-81EF-44F8-8803-9C6FE52C6601}" emma:medium="tactile" emma:mode="ink">
                <msink:context xmlns:msink="http://schemas.microsoft.com/ink/2010/main" type="inkWord" rotatedBoundingBox="3119,5605 6477,5343 6557,6374 3200,6636"/>
              </emma:interpretation>
              <emma:one-of disjunction-type="recognition" id="oneOf6">
                <emma:interpretation id="interp30" emma:lang="en-IN" emma:confidence="0">
                  <emma:literal>where</emma:literal>
                </emma:interpretation>
                <emma:interpretation id="interp31" emma:lang="en-IN" emma:confidence="0">
                  <emma:literal>when</emma:literal>
                </emma:interpretation>
                <emma:interpretation id="interp32" emma:lang="en-IN" emma:confidence="0">
                  <emma:literal>Where</emma:literal>
                </emma:interpretation>
                <emma:interpretation id="interp33" emma:lang="en-IN" emma:confidence="0">
                  <emma:literal>were</emma:literal>
                </emma:interpretation>
                <emma:interpretation id="interp34" emma:lang="en-IN" emma:confidence="0">
                  <emma:literal>whore</emma:literal>
                </emma:interpretation>
              </emma:one-of>
            </emma:emma>
          </inkml:annotationXML>
          <inkml:trace contextRef="#ctx0" brushRef="#br0" timeOffset="349878.6091">1081 4931 366 0,'0'0'589'0,"0"0"-459"0,0 0-74 0,0 0-7 15,0 0 0-15,0 0 9 0,0 0 3 16,0 0-6-16,0 0-15 0,0 0-38 0,0 0-37 16,0 0-1-16,0 0 14 0,0 0 37 0,-22-21 32 15,17 52-1-15,-4 6-7 0,2 6-15 0,-2 1-7 16,-2 3-6-16,4-2-3 0,-4 0 0 16,-1-2-2-16,3-5 0 0,2 0-3 0,-2-4-1 15,3-2-3-15,0-5-3 0,4-3-6 0,2-2-6 16,0-9-7-16,0-2-12 0,2-8 0 15,6-3 11-15,-3 0 11 0,6-6 18 0,2-6 3 16,1-5-4-16,2-4-3 0,4-4-1 0,-3-2 3 16,-2-3 3-16,5 0 6 0,-5 0 1 0,0 2 3 15,-2 0 0-15,-1 2 0 0,0 2 4 0,0 3 1 16,0 3 1-16,0 3 0 0,-2 3-5 0,5 4-10 16,-5 3-6-16,4 4-9 0,-1 1-3 15,1 0 6-15,0 8 2 0,-3 3 7 0,1 4 0 16,0 3-4-16,0 1-2 0,2 2-2 0,-1 1 1 15,0 2-1-15,4-4-1 0,3-1 0 0,-3-2-1 16,6-4 3-16,1-1 2 0,3-3 4 16,1-3 3-16,1-5 3 0,5-1-1 0,-2 0-1 15,4-7-1-15,-3-3-5 0,1-4-2 0,-4 0-3 16,-2-2-1-16,0-4 4 0,-5 2 5 16,0-4 2-16,-7 1 2 0,-3-1 1 0,-5 1 1 15,-4-4 0-15,-2 3-1 0,-2-2-10 0,-3 0-6 16,-8 2-2-16,-1 3-2 0,-1 0 5 0,-2 4 5 15,2 3 3-15,-2 3 2 0,2 3 7 0,-1 2-1 16,3 2-3-16,1 1-4 0,6 1-12 16,1-2-1-16,2 2-3 0,1 0-10 0,0-2-21 15,5 1 7-15,6-2 6 0,2 0 11 0,5-3 30 16,6-1-4-16,4-4 1 0,5 1 1 16,1-4-5-16,3 0 0 0,2-3-1 0,-1-1 1 15,-2 0-1-15,0-2 0 0,0-3 2 0,2-1-1 16,-2-4 6-16,-5-1 2 0,3-3 3 0,-6-1 5 15,-3-2-1-15,-2-1 2 0,-3-1 1 0,-5 1 1 16,0 3 0-16,-3 4 1 0,-3 3 5 16,-5 4 6-16,0 6 12 0,-1 4 17 0,-3 5 2 15,0 1-8-15,-3 3-13 0,-2 3-29 0,-2 0-14 16,2 3-43-16,-5 5-12 0,1 4-5 0,-3 5-2 16,-2 8 34-16,0 6 7 0,-5 6 7 15,4 7 2-15,0 3 3 0,1 6 3 0,-1 3 1 16,1 4 0-16,-3 5 2 0,1-3-7 0,3 2-2 15,-2 0-2-15,0-2-3 0,0-4 5 16,2-6 2-16,0-6 3 0,0-6 5 0,1-10 2 16,2-5 4-16,2-9 5 0,2-5 7 0,4-5 17 15,0-5 32-15,2-1 36 0,0-1 12 0,0-7-26 16,2-5-43-16,0-5-45 0,8-3-25 16,-5-4 7-16,7-3 7 0,1 1 0 0,5-1 0 15,1 0-1-15,1 1-3 0,1 0 0 0,1 3 1 16,-4 4-6-16,0 3-1 0,-1 5-1 0,-1 3-4 15,-1 4 0-15,-1 4-1 0,-1 1 0 0,0 1 3 16,-1 7 7-16,2 4 2 0,1 5 4 16,-2 0 4-16,3 4-1 0,0 3 0 0,-1 0 1 15,0 0-4-15,-1 1 3 0,1-1-1 0,1-2 0 16,2 1 2-16,-1-3 1 0,3-3 1 0,2-2 7 16,3-4 5-16,2-2 4 0,2-5 5 0,0-1 1 15,1-3 4-15,0 0 1 0,5-7-1 16,-3-4-2-16,2-2-5 0,-4-3-2 0,3-1-2 15,-3-4 1-15,-1-2 1 0,-4 1 0 0,-1-2 2 16,-2 0 1-16,-2 0 3 0,-4-2 1 16,-4-1 5-16,-1 2 2 0,-5-3 2 0,-2 3 0 15,-2 1-2-15,-2 0-4 0,0 3-6 0,-8 2-1 16,2 3-7-16,-3 4-3 0,-3 3-4 16,1 3-5-16,-1 2 1 0,0 4 6 0,-1 0 5 15,-5 4 4-15,5 3-1 0,-2 4-7 0,0 2-6 16,-2 3-4-16,3 1-1 0,1 2 0 0,4 2-1 15,-2 3 1-15,3 1 1 0,4 3-1 0,0 0 1 16,2-1-1-16,2-3-3 0,0-2-3 16,4-4-11-16,3-2-4 0,1-2 1 0,3-3 4 15,1 0 12-15,1-5 13 0,2-2 5 0,1-4 5 16,7 0 3-16,1-1 2 0,3-8 0 0,1-2-2 16,0-3-2-16,0-3-2 0,2-1-2 0,-3-3-2 15,-2 1 1-15,1-1 4 0,-3-2 0 16,-2 3 5-16,-2-3 0 0,-2 2-4 0,2 1-1 15,-2 3-5-15,-1 1-5 0,-1 3 0 0,-3 4-5 16,0 2-2-16,-4 2-3 0,-2 4-5 0,-1 1-8 16,-2 0-2-16,-2 0 1 0,2 6 0 15,-2 3 5-15,-1 4 4 0,0 2 3 0,0 4 5 16,0 1 5-16,0 2-2 0,-1 1 0 0,-2-1 1 16,2 2 1-16,-1-3-2 0,2-3 2 15,0-2-3-15,6-1 1 0,1-6 1 0,2-2 4 16,4-1 3-16,5-2 6 0,-1-4 1 0,9 0 1 15,0 0-2-15,4-8-3 0,2-2-2 0,-1-2-3 16,7-2 0-16,-5-1-2 0,3-1-1 0,0-2 3 16,-1-1-5-16,-2-1 2 0,-3 2 0 15,0-3 0-15,-6 3 4 0,-1-1 2 0,-2-1 1 16,-2 1 4-16,-3-2 1 0,0 3 0 0,-4-2 3 16,-4 3-1-16,0 2 2 0,-2 3 4 0,-5 4 4 15,-1 2 4-15,0 4-4 0,0 1-10 0,-1 1-21 16,-6 0-17-16,0 1-7 0,-3 7-1 15,0 1 11-15,-3 5 12 0,-5 3 9 0,4 2 6 16,-5 2 1-16,1 1-3 0,5 0-4 0,4 1-3 16,3-1 0-16,5-1-2 0,1 1 4 15,3-1 0-15,10-1 1 0,4 0-2 0,5-5-6 16,7-4-5-16,2-3-6 0,7-2-15 0,3-3-57 16,4-3-101-16,0 0-148 0,-11 0-244 0,-10 0-373 0</inkml:trace>
        </inkml:traceGroup>
        <inkml:traceGroup>
          <inkml:annotationXML>
            <emma:emma xmlns:emma="http://www.w3.org/2003/04/emma" version="1.0">
              <emma:interpretation id="{D0451C62-B75F-4B1E-9371-016E0B4A4A79}" emma:medium="tactile" emma:mode="ink">
                <msink:context xmlns:msink="http://schemas.microsoft.com/ink/2010/main" type="inkWord" rotatedBoundingBox="7475,5373 8782,5271 8853,6173 7546,6275"/>
              </emma:interpretation>
              <emma:one-of disjunction-type="recognition" id="oneOf7">
                <emma:interpretation id="interp35" emma:lang="en-IN" emma:confidence="0">
                  <emma:literal>to</emma:literal>
                </emma:interpretation>
                <emma:interpretation id="interp36" emma:lang="en-IN" emma:confidence="0">
                  <emma:literal>te</emma:literal>
                </emma:interpretation>
                <emma:interpretation id="interp37" emma:lang="en-IN" emma:confidence="0">
                  <emma:literal>tv</emma:literal>
                </emma:interpretation>
                <emma:interpretation id="interp38" emma:lang="en-IN" emma:confidence="0">
                  <emma:literal>tr</emma:literal>
                </emma:interpretation>
                <emma:interpretation id="interp39" emma:lang="en-IN" emma:confidence="0">
                  <emma:literal>tê</emma:literal>
                </emma:interpretation>
              </emma:one-of>
            </emma:emma>
          </inkml:annotationXML>
          <inkml:trace contextRef="#ctx0" brushRef="#br0" timeOffset="350826.6111">5251 4559 681 0,'0'0'547'0,"0"0"-302"0,0 0-81 16,0 0-26-16,0 0-20 0,0 0-37 0,0 0-43 15,0 0-45-15,0 0-11 0,0 0 5 0,0 0 5 16,202-48 4-16,-136 44-6 0,6-1 8 15,6-1-1-15,5 1 3 0,6 1 6 0,-2 0-10 16,1 2-9-16,1-2-56 0,-3 2-104 0,-2-1-92 16,-5 3-138-16,-21 0-168 0,-19 0 116 0</inkml:trace>
          <inkml:trace contextRef="#ctx0" brushRef="#br0" timeOffset="350618.9868">5527 5109 0 0,'0'0'151'16,"0"0"73"-16,0 0-8 0,0 0 17 15,0 0-36-15,0 0-72 0,0 0-88 0,0 0-68 16,0 0 8-16,0 0 22 0,0 0 6 0,0 0 2 16,51-171-2-16,-44 140 2 0,-1-3-2 0,1-1 1 15,1 0 2-15,3-2-5 0,-3-1 3 16,1 0-4-16,2 1 1 0,1-2 1 0,0 2 3 16,-2-4 1-16,2 1 3 0,0 0 2 0,-2 1-3 15,5 0 4-15,-1 4 0 0,0 1 1 16,0 6 14-16,0 1 9 0,1 5 15 0,-4 5 21 15,0 1 12-15,-2 6 3 0,0 4-9 0,-5 1-23 16,2 4-27-16,-1 1-21 0,-2 0-8 0,2 4-2 16,1 7 2-16,-2 2-1 0,0 5-3 15,0 4-5-15,-4 5 0 0,0 4-3 0,-4 7 3 16,-3 2 2-16,0 5 1 0,-1 4 5 0,-3-1 2 16,5 2 0-16,-2-2-3 0,5 0 2 0,-1-3-2 15,4 0-1-15,0-4 1 0,0-6-6 0,5 0-6 16,5-7 1-16,-2-1-4 0,1-7-1 15,5 0-2-15,-2-7-1 0,2-2 1 0,1-7 6 16,4-1 3-16,0-3 5 0,2-1 2 0,-1-7 1 16,3-2 4-16,-3-3 4 0,0-2 8 0,-2-3 5 15,-2 0 6-15,-3-2 8 0,-5 0-1 16,3-3 8-16,-7-1-4 0,4 1-2 0,-5-2-3 16,-1 1-10-16,1 2 1 0,0 1-5 0,-1 3 4 15,-2 3-1-15,2 5 1 0,-2 3 3 0,0 1 2 16,0 4 3-16,0 1-10 0,0 1-17 15,0 0-32-15,0 0-33 0,-4 6 7 0,1 1 11 16,-2 5 26-16,2 3 31 0,-1 1-7 0,-1 2 2 16,2 1-6-16,2 4 3 0,-2-2 2 15,3-1 1-15,0-1-1 0,3-2-1 0,2-1 3 16,4-4 1-16,1-2 6 0,2-3 5 0,1-1 9 16,3-1 4-16,0-4 4 0,1-1 0 0,3 0-4 15,-2 0-1-15,7-4-6 0,-4-4-1 0,3 1-2 16,-1-3-1-16,2-1 3 0,0-1-5 15,1 0 1-15,1-2 3 0,-1 2-4 0,-1-1 0 16,-5 2-7-16,0 1-6 0,-6 3-2 0,-1 1-1 16,-6 0 3-16,0 1 1 0,-7 2-3 0,0 0-11 15,0-1-24-15,0 2-35 0,-10-3-42 0,-1 0-62 16,-6 1-64-16,0-1-75 0,-9 2-116 16,3 0-186-16,9 1 78 0</inkml:trace>
        </inkml:traceGroup>
        <inkml:traceGroup>
          <inkml:annotationXML>
            <emma:emma xmlns:emma="http://www.w3.org/2003/04/emma" version="1.0">
              <emma:interpretation id="{5C909186-72AC-434C-A67B-4E35F3DD30A1}" emma:medium="tactile" emma:mode="ink">
                <msink:context xmlns:msink="http://schemas.microsoft.com/ink/2010/main" type="inkWord" rotatedBoundingBox="9655,5339 14266,4979 14365,6243 9753,6603"/>
              </emma:interpretation>
              <emma:one-of disjunction-type="recognition" id="oneOf8">
                <emma:interpretation id="interp40" emma:lang="en-IN" emma:confidence="0">
                  <emma:literal>expand?</emma:literal>
                </emma:interpretation>
                <emma:interpretation id="interp41" emma:lang="en-IN" emma:confidence="0">
                  <emma:literal>expand ?</emma:literal>
                </emma:interpretation>
                <emma:interpretation id="interp42" emma:lang="en-IN" emma:confidence="0">
                  <emma:literal>expound ?</emma:literal>
                </emma:interpretation>
                <emma:interpretation id="interp43" emma:lang="en-IN" emma:confidence="0">
                  <emma:literal>expound?</emma:literal>
                </emma:interpretation>
                <emma:interpretation id="interp44" emma:lang="en-IN" emma:confidence="0">
                  <emma:literal>expand??</emma:literal>
                </emma:interpretation>
              </emma:one-of>
            </emma:emma>
          </inkml:annotationXML>
          <inkml:trace contextRef="#ctx0" brushRef="#br0" timeOffset="351302.4022">7442 4675 1538 0,'0'0'437'0,"0"0"-453"16,0 0-61-16,0 0-7 0,0 0 16 0,0 0 29 15,0 0-6-15,0 0-28 0,0 0-58 0,178-155-34 16,-151 132-23-16,0 1 5 0,0-2 55 0,-5 4 48 16,-6 0 42-16,-1 0 31 0,-3 3 18 15,-1 2 13-15,-8 2 14 0,-1 2 18 0,-2 3 4 16,0 2 6-16,-1 3-2 0,-4 2-6 0,-6 1 17 15,-3 0 11-15,0 0-8 0,-4 7-11 0,0 4-26 16,-3 1-23-16,1 5-3 0,-4 0-3 16,5 3 0-16,-3 1-1 0,4 2-3 0,-2 4-1 15,5 0-3-15,3 1-6 0,3-1-7 0,3-2 0 16,5 0-2-16,1-3 10 0,0-1 13 16,8 0 10-16,6-3 7 0,3-2-2 0,2-3-3 15,4-2-11-15,3-3-3 0,1-4-2 0,4-2-4 16,1-2-5-16,-1 0-15 0,5-5-52 15,-2-2-85-15,1-2-92 0,2-2-176 0,-10 2-203 16,-8 3 571-16</inkml:trace>
          <inkml:trace contextRef="#ctx0" brushRef="#br0" timeOffset="351707.1637">8360 4407 262 0,'0'0'625'0,"0"0"-404"0,0 0-122 16,0 0-61-16,0 0-12 0,0 0-1 0,0 0 0 16,0 0-1-16,0 0 6 0,-158 106 4 0,139-77 2 15,-4 5-2-15,-1 1-4 0,0 1-8 16,4 1-2-16,-3 0 2 0,-1 4 1 0,5-4-1 15,-1-2-11-15,4-2-21 0,3-2-39 0,3-4-54 16,6-3-58-16,4-4-84 0,0-3-107 16,7-4-74-16,9-5 143 0,-4-2 283 0,-5-4 0 0</inkml:trace>
          <inkml:trace contextRef="#ctx0" brushRef="#br0" timeOffset="351477.2945">8191 4450 0 0,'0'0'0'0,"0"0"0"0,0 0 187 16,0 0 91-16,0 0-4 0,0 0-48 0,0 0-67 15,0 0-69-15,0 0-61 0,0 0-53 16,0 0-8-16,0 0 6 0,0 0 15 0,36-15 27 15,-27 30-3-15,-1 1-5 0,1 3-1 0,3 3-2 16,-1 0 0-16,1-1 0 0,-4 0-1 16,4-1-1-16,0 0-5 0,1 0-4 0,1-2-17 15,1-3-36-15,1-2-65 0,1-1-120 0,-4-5-210 16,-6-4 150-16</inkml:trace>
          <inkml:trace contextRef="#ctx0" brushRef="#br0" timeOffset="351971.1117">8874 4119 1476 0,'0'0'210'0,"0"0"-94"16,0 0-64-16,0 0-31 0,0 0-33 0,0 0-59 16,0 0-21-16,0 0 5 0,0 0 23 15,0 0 49-15,0 0 21 0,0 0 5 0,-58 165 4 16,37-116 3-16,-1 3 1 0,-1 4 4 0,-1 2-4 15,-1 2 6-15,-2 0-2 0,1 2-3 0,-2 1 2 16,2 5-6-16,-3-3-5 0,-3 3-4 16,4 2-8-16,0-2-5 0,0-2-17 0,0-4-39 15,-2-3-89-15,2-5-129 0,10-14-195 0,5-13-296 0</inkml:trace>
          <inkml:trace contextRef="#ctx0" brushRef="#br0" timeOffset="352286.931">8498 4605 1015 0,'0'0'163'15,"0"0"-111"-15,0 0-43 0,0 0-22 0,168-79 8 16,-121 67 6-16,-4 2 2 0,4 1-5 0,-3 3-10 15,3 2-5-15,-6 2-12 0,0 2-10 0,-5 0-4 16,-5 4-1-16,-3 4 3 0,-4 1 3 16,-5 1 7-16,0 3 4 0,-7 1 8 0,-7 2 4 0,-2 3 7 15,-3-2 18-15,-3 3 29 0,-10 1 26 16,-5 0 39-16,-7-2 26 0,-8 0 11 0,0-1 15 16,-7-1-14-16,-2-3-25 0,-2 1-32 0,2-3-35 15,3-1-29-15,7-2-29 0,-3-1-41 0,7-2-73 16,1 0-99-16,3-3-177 0,10 0-246 15,1-3 166-15</inkml:trace>
          <inkml:trace contextRef="#ctx0" brushRef="#br0" timeOffset="353065.1169">9739 4434 450 0,'0'0'417'0,"0"0"-87"0,0 0-54 0,0 0-84 16,0 0-51-16,0 0-23 0,0 0-58 15,0 0-17-15,0 0-12 0,0 0-39 0,0 0 4 16,-156 5 1-16,119 3 2 0,-1 2 3 0,3 2-1 16,-1 0 0-16,0 2 0 0,5-1-2 0,-1 0 0 15,5 1-2-15,7-2-1 0,-2-2-2 0,9-2-3 16,1-2 1-16,9-1-2 0,2-4 4 15,1 1 1-15,1-2-16 0,7 0-14 0,0 0 8 16,7-4 6-16,6-4 22 0,4-3 18 0,1-1-6 16,4-3-4-16,3 0 0 0,0-2-3 0,0 3 1 15,-1-3 1-15,-2 4 1 0,2 0-2 16,-4 2-3-16,-4 2-1 0,-5 2-6 0,2 2-3 16,-6 4-4-16,-4 1-3 0,-4 0-5 0,2 0 0 15,-5 6 2-15,3 1 3 0,-5 4 4 16,1 3-5-16,-3 0 0 0,0 2 0 0,0 4 0 15,0-1 8-15,0 0 2 0,-3 1 1 0,1-2 3 16,-4 0-2-16,4-3-3 0,2-2-2 0,0-4-6 16,0-1-1-16,0-4 1 0,0-1 7 15,0-3 13-15,0 0 16 0,0 0 23 0,0 0 22 16,0-1 13-16,0-4-14 0,6-1-23 0,0-3-23 16,-2 0-18-16,5-2 4 0,-1 2 1 0,-1-3 2 15,2 3-3-15,-2-5 0 0,2 2 1 0,3-3-3 16,-2 2 1-16,-2 1-4 0,4-1-4 15,-1 5-5-15,2 0-6 0,-1 2-6 0,0 2-5 16,-1 2-4-16,1 2 2 0,-4 0-2 0,3 0 6 16,1 5 5-16,-1 2 3 0,-5-1 9 0,5 2 1 15,-3 0 1-15,-3 3 1 0,5 0-5 16,-6 0-3-16,3 1-2 0,-3 2-1 0,-3-1 4 16,2-3 3-16,-2 2 2 0,3-3 2 0,-4 1-1 15,1-5-1-15,-1 0 2 0,2-2 0 0,-1-3 12 16,0 0 20-16,-1 0 28 0,2 0 32 15,4-2 2-15,0-5-13 0,6-2-27 0,1-3-32 16,2 1-11-16,-2-2-3 0,1-3 1 0,1-2-1 16,-2 2 1-16,0-1-5 0,1 2 0 15,-2 3-2-15,0-1-3 0,0 4-1 0,1 1-1 16,-2 2-4-16,0 1-8 0,-3 3-1 0,1 1-3 16,3 1-2-16,-6 0 6 0,3 6 1 0,0 2 4 15,-5 4 6-15,3 3-2 0,-4 2 1 16,0 2-4-16,-3 2-4 0,1 1-7 0,-1 0-6 15,0-2-14-15,0-2-18 0,3 0-32 0,5-3-73 16,-3-3-80-16,6-1-119 0,-1-6-204 0,-3-2-6 16</inkml:trace>
          <inkml:trace contextRef="#ctx0" brushRef="#br0" timeOffset="353563.0953">11016 4391 700 0,'0'0'198'16,"0"0"-37"-16,0 0-45 0,0 0-24 0,0 0-23 16,0 0-45-16,0 0-16 0,0 0-1 0,-165 16-1 15,133-6 3-15,-4 5-1 0,-3 1 2 16,0 4 5-16,0 1 1 0,1 1 4 0,4 0 1 16,-1 1-3-16,6-3-4 0,2-2-1 0,5-1-3 15,9-3-2-15,5-4-3 0,5-1-4 16,3-3 4-16,6 0 11 0,2-3 10 0,4-1 13 15,7-2 5-15,-1 0-6 0,8-6-10 0,1-3-8 16,1-5-9-16,5 1-2 0,-2-4 1 0,-3 0-1 16,4-3 0-16,-1 0-1 0,-3-2 1 0,-1-2-2 15,0 2-2-15,-1-4 1 0,-1 3-6 0,-2-3 2 16,-4-1 0-16,1-1 4 0,-3-1 3 16,-2 1 2-16,-2-3 3 0,-1 1 1 0,2-1 5 15,-5-1-1-15,-2 1 0 0,1-1 2 0,-4 2-1 16,-1 4 3-16,-3 0-4 0,0 5-3 0,-4 4-5 15,-2 0-1-15,-3 5 2 0,-3 1 3 16,0 4 12-16,0 1 17 0,1 3-5 0,2 2-11 16,-1 1-25-16,-2 0-37 0,5 8-8 0,-5 5 1 15,0 5 10-15,0 6 21 0,0 4 10 16,0 3 7-16,0 5 9 0,5 1 1 0,1 0 5 16,2 0 0-16,0-2 2 0,4 1-1 0,0-2-5 15,0 1-4-15,6 0-11 0,4-3-3 0,-2 0-3 16,4-4-2-16,1 0 0 0,1-2-8 15,-1-6-11-15,-1-2-26 0,0-2-36 0,1-7-61 16,0 0-77-16,-1-6-106 0,-2 0-250 0,-4-1-214 0</inkml:trace>
          <inkml:trace contextRef="#ctx0" brushRef="#br0" timeOffset="353858.932">11731 3876 2002 0,'0'0'63'0,"0"0"-32"0,0 0-21 0,0 0-13 16,0 0 1-16,0 0 6 0,0 0-3 16,165-35-4-16,-142 39-3 0,1 2-2 0,-5 4-5 15,-1 1-5-15,-3 2 0 0,-3 3-1 0,-4-1 6 16,-1 1 5-16,-4 1 3 0,-3 3 2 15,0 2-1-15,-4-2 0 0,-7 2 3 0,-5 1 9 16,-3-1 13-16,-2 0 7 0,-5 1 4 0,-1 0-4 16,-1-3-7-16,-4 0-7 0,4-1-6 0,2-1-6 15,6-3-13-15,1 0-30 0,6-1-68 0,6 2-125 16,-1 0-184-16,6-3-321 0,-1-4 146 0</inkml:trace>
          <inkml:trace contextRef="#ctx0" brushRef="#br0" timeOffset="353993.8491">11681 4637 689 0,'0'0'652'0,"0"0"-323"0,0 0-163 16,0 0-34-16,0 0 19 0,0 0 25 0,0 0-28 15,0 0-66-15,0 0-29 0,0 0-23 0,0 0-18 16,0 0-23-16,0 0-46 0,0 0-155 0,125 108-279 16,-121-103-946-16</inkml:trace>
        </inkml:traceGroup>
      </inkml:traceGroup>
    </inkml:traceGroup>
    <inkml:traceGroup>
      <inkml:annotationXML>
        <emma:emma xmlns:emma="http://www.w3.org/2003/04/emma" version="1.0">
          <emma:interpretation id="{97A32FB9-0141-4222-8069-F126966526CC}" emma:medium="tactile" emma:mode="ink">
            <msink:context xmlns:msink="http://schemas.microsoft.com/ink/2010/main" type="paragraph" rotatedBoundingBox="2059,8017 13558,7290 13661,8918 2162,96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FBC01C2-B3A0-4739-9397-F67577C89994}" emma:medium="tactile" emma:mode="ink">
              <msink:context xmlns:msink="http://schemas.microsoft.com/ink/2010/main" type="inkBullet" rotatedBoundingBox="2098,8638 2363,8621 2370,8731 2105,8748"/>
            </emma:interpretation>
            <emma:one-of disjunction-type="recognition" id="oneOf9">
              <emma:interpretation id="interp45" emma:lang="en-IN" emma:confidence="0">
                <emma:literal>c</emma:literal>
              </emma:interpretation>
              <emma:interpretation id="interp46" emma:lang="en-IN" emma:confidence="0">
                <emma:literal>d</emma:literal>
              </emma:interpretation>
              <emma:interpretation id="interp47" emma:lang="en-IN" emma:confidence="0">
                <emma:literal>.</emma:literal>
              </emma:interpretation>
              <emma:interpretation id="interp48" emma:lang="en-IN" emma:confidence="0">
                <emma:literal>a</emma:literal>
              </emma:interpretation>
              <emma:interpretation id="interp49" emma:lang="en-IN" emma:confidence="0">
                <emma:literal>C</emma:literal>
              </emma:interpretation>
            </emma:one-of>
          </emma:emma>
        </inkml:annotationXML>
        <inkml:trace contextRef="#ctx0" brushRef="#br0" timeOffset="354745.2687">115 7513 730 0,'0'0'472'0,"0"0"-383"0,0 0-102 16,0 0-7-16,0 0 13 0,0 0 21 16,0 0 4-16,0 0-3 0,-170 6-5 0,146 4 6 15,7 2 3-15,-4 0 3 0,7-3 7 0,4 0-4 16,6-2 7-16,3-2 0 0,1-1 6 16,0-2 20-16,4-1 32 0,7 2 12 0,-1-1-2 0,5-1-11 15,-1-1-33-15,7 0-8 0,-2-3-5 16,4-4-12-16,-3-1-3 0,3-2-8 0,-2 1 1 15,-6 0 6-15,-2 0 1 0,-6 0 6 0,1 0 10 16,-5 2 7-16,-1-1 1 0,2 0 3 16,-4 2-8-16,0 0-10 0,0 3-5 0,0 0-12 15,0 0-12-15,-4 1-16 0,3 2-22 0,0 0-29 16,-1-1-45-16,2 1-80 0,0 0-141 0,0 0-195 16,0 0-343-16,0 0 314 0</inkml:trace>
      </inkml:traceGroup>
      <inkml:traceGroup>
        <inkml:annotationXML>
          <emma:emma xmlns:emma="http://www.w3.org/2003/04/emma" version="1.0">
            <emma:interpretation id="{8DA38CF8-DEBF-4A0C-9DB0-3158C6E99E6C}" emma:medium="tactile" emma:mode="ink">
              <msink:context xmlns:msink="http://schemas.microsoft.com/ink/2010/main" type="line" rotatedBoundingBox="3290,7939 13558,7290 13661,8918 3393,9567"/>
            </emma:interpretation>
          </emma:emma>
        </inkml:annotationXML>
        <inkml:traceGroup>
          <inkml:annotationXML>
            <emma:emma xmlns:emma="http://www.w3.org/2003/04/emma" version="1.0">
              <emma:interpretation id="{E5498B7B-A779-4028-9DB9-1B3A3F0D5337}" emma:medium="tactile" emma:mode="ink">
                <msink:context xmlns:msink="http://schemas.microsoft.com/ink/2010/main" type="inkWord" rotatedBoundingBox="3290,7939 5640,7791 5721,9070 3371,9219"/>
              </emma:interpretation>
              <emma:one-of disjunction-type="recognition" id="oneOf10">
                <emma:interpretation id="interp50" emma:lang="en-IN" emma:confidence="0">
                  <emma:literal>how</emma:literal>
                </emma:interpretation>
                <emma:interpretation id="interp51" emma:lang="en-IN" emma:confidence="0">
                  <emma:literal>hew</emma:literal>
                </emma:interpretation>
                <emma:interpretation id="interp52" emma:lang="en-IN" emma:confidence="0">
                  <emma:literal>hm</emma:literal>
                </emma:interpretation>
                <emma:interpretation id="interp53" emma:lang="en-IN" emma:confidence="0">
                  <emma:literal>haw</emma:literal>
                </emma:interpretation>
                <emma:interpretation id="interp54" emma:lang="en-IN" emma:confidence="0">
                  <emma:literal>hon</emma:literal>
                </emma:interpretation>
              </emma:one-of>
            </emma:emma>
          </inkml:annotationXML>
          <inkml:trace contextRef="#ctx0" brushRef="#br0" timeOffset="356122.8925">1236 7227 2315 0,'0'0'50'0,"0"0"-56"0,0 0-13 0,171-70-11 16,-123 49-4-16,0-1-17 0,-1-1-25 0,-4 0-31 15,-3-2-29-15,-5-1-10 0,-5-1 6 0,-6 0 34 16,-8 0 44-16,-4 0 39 0,-4 2 34 16,-4 0 20-16,-3 2 22 0,-1 3 12 0,0 0 3 15,-8 5-5-15,4 1-18 0,-5 5-14 0,-1 3-18 16,0 5-13-16,-9 1-9 0,3 0 2 0,-6 5 9 16,1 5 5-16,-5 3 6 0,0 6-8 0,-1 2-8 15,0 5-4-15,0 6 0 0,2 3-1 0,1 10 3 16,-1 3 3-16,4 4-6 0,1 5 6 15,0 1 1-15,2 5-1 0,2 1 9 0,2 2-6 16,-1-1 0-16,-1 2 2 0,0 0-2 0,2-2 1 16,-1-5 3-16,2 0-3 0,-2-5-1 15,2-2 3-15,-1-6-3 0,1-6 3 0,0-4 0 16,1-7 1-16,0-7 2 0,1-5 5 0,5-7 11 16,-2-4 33-16,7-7 29 0,0 0 20 15,1-4 4-15,0-7-28 0,1-4-33 0,7-6-21 16,-1-4-17-16,5-5-4 0,5-2 2 0,3-5-6 15,3-2 1-15,0 1-3 0,6-1-5 0,0 0 0 16,0 2-3-16,-1-1-3 0,6 1-1 16,-3 1-3-16,4 5-2 0,-2 3-3 0,5 5-1 15,-4 6-2-15,-3 6-1 0,0 7-5 0,-4 4-4 16,-2 1-6-16,-3 10-5 0,-1 7 1 0,-5 5 4 16,1 4 10-16,-4 4 11 0,0 4 8 0,1 0 3 15,-1 3 4-15,1-1 0 0,2-1-2 0,0-3 1 16,-2-3-3-16,1-2 1 0,0-6 5 15,0-4 2-15,-2-4 5 0,2-3 3 0,1-5 1 16,3-6 3-16,-3 0 1 0,-1-2-4 0,5-8-10 16,-3-1-9-16,1-4-18 0,0-2-13 0,-2-1-5 15,2-5 1-15,-3 0 16 0,1-1 16 16,-4-1 11-16,-2-2 8 0,3-1 5 0,-4-1 1 16,4 0 0-16,-2-3 1 0,1-1-5 0,0 4-1 15,0-1 2-15,-1 4 1 0,1 6 2 16,-3 3 4-16,-1 5 3 0,-3 3 1 0,-3 4-1 15,1 4-6-15,-3 1-6 0,3 0-1 0,-3 4 4 16,0 7 11-16,0 3 4 0,0 4 2 16,-7 3-7-16,4 4-10 0,-2 0 1 0,-1 2-3 15,2 0-2-15,-4-1 2 0,7 0-4 0,0-2 1 16,1-3-2-16,0-4 2 0,1 0-4 0,7-3 3 16,1-4 0-16,2-1-1 0,5-3 8 0,2-2-2 15,-1-2 3-15,2-2 3 0,1 0-6 0,-1-6-3 16,0-1 0-16,-3-4 2 0,1-1-1 15,-1-3 5-15,-2 0 0 0,-5-1-1 0,0-1 7 16,-3-2-2-16,-1-1 0 0,-4 1 0 0,-1-3-6 16,0-1-3-16,-4 1-3 0,-4 1-3 0,-1 0-5 15,0 4-5-15,-2 2 1 0,0 4-3 16,-1 1 4-16,3 0 0 0,1 3 3 0,-2 2-1 16,6 1 4-16,0 1 0 0,3 1-1 0,1 1-6 15,0 1-12-15,0 0-11 0,0 0-7 0,4 0 2 16,1 0 4-16,6 0 8 0,2 0 8 15,2 0 1-15,0 0 9 0,5 1 2 0,-3 4 1 16,2 1 4-16,1 1-2 0,-1 1-3 0,4 3 3 16,-2-1-1-16,1 1 0 0,1 1 3 15,-2 1-4-15,-2 0 2 0,-2-1 1 0,1 2 0 16,-2-1 1-16,-3-1-2 0,1 1 1 0,-1-2 0 16,-2 1 3-16,-3-2 2 0,0-1-3 0,0-2 5 15,-4 2-2-15,-3-1-2 0,3-2 8 0,-2 0-2 16,0-2 0-16,0 1 0 0,-1-4-6 15,0-1-1-15,1 0 4 0,-2 0 12 0,4 0 10 16,2-4 7-16,0-5-3 0,3-2-12 0,2-2-8 16,1-2-6-16,0-3-2 0,-1 0-4 0,1-1 3 15,-3 1-1-15,3 2 0 0,0 1 5 0,-2 3-3 16,-5 1-4-16,3 3-1 0,-4 4-6 16,-3 1-5-16,3 3-6 0,-2 0-7 0,2 0 0 15,-1 1 9-15,1 5 8 0,1 2 7 0,-1 4 2 16,1 0-3-16,1 3 2 0,0 0-1 15,1 0 0-15,1 3-1 0,3-3 0 0,2-2-1 16,1-2-2-16,0-3 8 0,5-2 1 0,1-1 4 16,3-3 5-16,1-2-6 0,2 0 1 0,-1-4 0 15,1-3-1-15,-4-2 2 0,3 0 1 16,-4-4 0-16,-2-1 0 0,0 1 0 0,-3-2 1 16,-2 2 2-16,-2 1 2 0,-1 0 5 0,0 1 3 15,-6 2 5-15,1 0 1 0,-1 1-1 0,-2 2-1 16,-3-2-5-16,0 1-1 0,0 1-2 15,0-2-3-15,0 0-7 0,-4-1-9 0,-6 1-2 16,2-2-6-16,-2 0-2 0,-4 1 0 0,-2-3-9 16,-1 2-4-16,3-1-5 0,-2 1-6 0,3-2-10 15,-1 3-17-15,4-1-31 0,1 0-42 0,4 2-47 16,2 0-60-16,3 2-83 0,0 0-103 16,2 3-128-16,0 0 5 0,4 1 549 0</inkml:trace>
        </inkml:traceGroup>
        <inkml:traceGroup>
          <inkml:annotationXML>
            <emma:emma xmlns:emma="http://www.w3.org/2003/04/emma" version="1.0">
              <emma:interpretation id="{0EC7D244-79BB-4B40-BF46-8DB0C099EB52}" emma:medium="tactile" emma:mode="ink">
                <msink:context xmlns:msink="http://schemas.microsoft.com/ink/2010/main" type="inkWord" rotatedBoundingBox="6468,8002 7492,7937 7539,8675 6515,8740"/>
              </emma:interpretation>
              <emma:one-of disjunction-type="recognition" id="oneOf11">
                <emma:interpretation id="interp55" emma:lang="en-IN" emma:confidence="0">
                  <emma:literal>to</emma:literal>
                </emma:interpretation>
                <emma:interpretation id="interp56" emma:lang="en-IN" emma:confidence="0">
                  <emma:literal>w</emma:literal>
                </emma:interpretation>
              </emma:one-of>
            </emma:emma>
          </inkml:annotationXML>
          <inkml:trace contextRef="#ctx0" brushRef="#br0" timeOffset="356975.4224">4236 7148 694 0,'0'0'545'16,"0"0"-236"-16,0 0-104 0,0 0-36 0,0 0-20 15,0 0 7-15,0 0-43 0,0 0-48 0,0 0-32 16,0 0-37-16,0 0-2 0,0 0 3 0,162-51 0 16,-87 43-3-16,14-3-3 0,3 1-9 15,7-1-28-15,5 2-122 0,0 2-181 0,-22 3-370 16,-30 1-388-16</inkml:trace>
          <inkml:trace contextRef="#ctx0" brushRef="#br0" timeOffset="356825.5159">4414 7583 105 0,'0'0'524'0,"0"0"-326"0,0 0-79 0,0 0-15 16,0 0 11-16,0 0 10 0,0 0-8 15,0 0-18-15,0 0-22 0,162-24-13 0,-148 6-9 16,-2-3-4-16,-4-2-2 0,-1 0-4 0,-2-4 1 16,-2 0-6-16,1-3-6 0,-4 2-2 0,0-3-8 15,0 1-5-15,0-1-1 0,0 0-8 0,0-2-4 16,1 2-3-16,3 0-5 0,0-2-2 0,0 0 1 16,3 0 1-16,-2-1 2 0,2-1 3 15,0 4 0-15,-1 0 0 0,-2 4 3 0,0 6 0 16,2 3 1-16,-4 6 2 0,0 4 0 0,0 5-1 15,-2 2-3-15,0 1-8 0,0 0-20 0,2 6-1 16,-2 4 7-16,1 7 10 0,-1 4 18 16,1 6 5-16,-1 4-3 0,0 3-3 0,0 2 1 15,0 3-3-15,0 0 0 0,0 1 1 0,0 1-2 16,0-1-4-16,0 1 1 0,0-5-2 16,0 1 2-16,3-6 2 0,2 2-5 0,-2-7 1 15,5-3 0-15,2-4-2 0,-1-2 4 0,2-5 3 16,2-4 1-16,0-3 6 0,1-4-1 0,2-1 1 15,1 0 4-15,2-6-1 0,3-3 0 16,-1-3-2-16,2-5-2 0,-2-1 1 0,1-3-1 16,1-1 0-16,-2-1 0 0,-1-1-2 0,0 1 0 15,-2 2 0-15,-2-1 1 0,-1 4 1 0,-1 2 3 16,-4 3-2-16,-2 2 2 0,-4 5 3 16,-2 4-1-16,-2 0 5 0,0 2-1 0,0 0-11 15,0 0-18-15,0 2-8 0,0 3-6 0,-4 7 4 16,-2 0 15-16,-4 4 1 0,2-1 4 0,0 4 4 15,2-3-4-15,-1 2-1 0,1 0 0 0,5-3 1 16,1 1 0-16,0-2 2 0,0-4-2 16,1-1 2-16,6 0 1 0,1-3 2 0,3-2 5 15,2 1 4-15,1-4 5 0,-2-1 4 0,4 0 2 16,-1 0 3-16,3-2-2 0,0-5-2 0,-2 0-1 16,0-2-4-16,-3 3 4 0,-3-4 2 15,1 1 1-15,-6 1 1 0,-1-1-2 0,0-1-6 16,-4-1-5-16,0 0-9 0,0-3-16 0,-5 1-19 15,-5-4-27-15,-7 0-32 0,-3 2-44 16,-2-1-51-16,-7 3-72 0,-1-1-95 0,-6 4-119 16,-3 2-180-16,10 4-88 0,10 1 695 0</inkml:trace>
        </inkml:traceGroup>
        <inkml:traceGroup>
          <inkml:annotationXML>
            <emma:emma xmlns:emma="http://www.w3.org/2003/04/emma" version="1.0">
              <emma:interpretation id="{BADBBA59-2225-45FA-911E-C5DDDA766B6B}" emma:medium="tactile" emma:mode="ink">
                <msink:context xmlns:msink="http://schemas.microsoft.com/ink/2010/main" type="inkWord" rotatedBoundingBox="9076,7808 13573,7524 13661,8918 9165,9202"/>
              </emma:interpretation>
              <emma:one-of disjunction-type="recognition" id="oneOf12">
                <emma:interpretation id="interp57" emma:lang="en-IN" emma:confidence="0">
                  <emma:literal>expand?</emma:literal>
                </emma:interpretation>
                <emma:interpretation id="interp58" emma:lang="en-IN" emma:confidence="0">
                  <emma:literal>expand ?</emma:literal>
                </emma:interpretation>
                <emma:interpretation id="interp59" emma:lang="en-IN" emma:confidence="0">
                  <emma:literal>we p and?</emma:literal>
                </emma:interpretation>
                <emma:interpretation id="interp60" emma:lang="en-IN" emma:confidence="0">
                  <emma:literal>we P and?</emma:literal>
                </emma:interpretation>
                <emma:interpretation id="interp61" emma:lang="en-IN" emma:confidence="0">
                  <emma:literal>e p and?</emma:literal>
                </emma:interpretation>
              </emma:one-of>
            </emma:emma>
          </inkml:annotationXML>
          <inkml:trace contextRef="#ctx0" brushRef="#br0" timeOffset="357842.17">6928 7311 1723 0,'0'0'190'16,"0"0"-113"-16,0 0-47 0,0 0-6 0,0 0-10 15,0 0-31-15,0 0-36 0,0 0-34 0,0 0-1 16,0 0 21-16,0 0 24 0,0 0 27 0,-8-152 10 16,22 134 6-16,0-3 2 0,0 3 6 15,0-1 3-15,-1-1 0 0,-1 0 1 0,-2 3-1 16,-3 0-2-16,2-1 1 0,-5 2 0 0,2 1 4 16,-5 3 2-16,-1 2 0 0,0 1 2 0,-4 4 2 15,-3 1 1-15,-3 2 3 0,0 2 6 16,-2 0 8-16,-1 5 4 0,-2 2-1 0,0 5-4 15,1 3-14-15,0 0-11 0,2 3-4 0,1 4-6 16,2 1 0-16,-2 0 2 0,2 2 0 16,4 0 1-16,0-1 0 0,3 0 4 0,2-2-1 15,0-1 6-15,11-2 2 0,2-2-1 0,6-5 4 16,2-1-3-16,6-4-1 0,7-3-3 0,-4-3 0 16,7-1-7-16,-3 0-9 0,0-3-20 0,-1-1-57 15,0-6-56-15,-1-1-55 0,-1-1-38 16,-2-3-19-16,-2 0-26 0,-2 2-33 0,0-2-28 15,-4-1 9-15,-1 1 202 0,-5-2 125 0,1 0 0 16,0-1 0-16,-3 0 0 0,0-1 0 0,-4 2 0 16,2-1 0-16,-5 1 0 0,0 1 0 0,-4 4 0 15,1 1 55-15,0 7 177 0,-1-2 24 16,0 6-18-16,-1 0-53 0,0 0-58 0,2 6-35 16,4 0-1-16,0 5 12 0,3 2 11 0,2 2-11 15,2 1-22-15,2 5-20 0,5-3-18 16,-2 3-9-16,4 0-5 0,2-2-2 0,1 2-5 15,1 0-2-15,1 0-3 0,-1-2-9 0,-2-1-3 16,2 2-11-16,-4-3-15 0,-5-6-11 0,4-1-31 16,-6-2-36-16,-3-3-45 0,1-4-55 15,-2-1-45-15,-5 0-37 0,-2 0-8 0,-4-8 25 16,1-2 68-16,-2-1 91 0,0-3 105 0,-2-3 0 16,-4-1 16-16,-1 0 58 0,0 1 17 0,1-3 13 15,-4 1 8-15,3-2 0 0,-2 1-15 16,-2 0-23-16,2 0-14 0,-2 2-12 0,-1 1 7 15,0 1 15-15,-1 4 15 0,-1 2 15 0,-1 1 8 16,-1 3 6-16,-2 2 0 0,2 2 5 16,-5 2 8-16,4 0 2 0,0 6-6 0,-5 1-19 0,6 5-19 15,-5 2-23-15,3 2-4 0,-5 6-1 16,5-1-3-16,-5 5 6 0,3 4-11 0,-2 0-7 16,-1 4-7-16,6-3-13 0,-3 4-4 0,4-4-6 15,2-1-10-15,5-3-10 0,5-3-13 0,3-3-30 16,1-2-2-16,0-4-6 0,5-3-6 15,7-3 0-15,5-5-35 0,2-2-45 0,1-2-50 16,3 0-43-16,3-5-30 0,2-2-21 0,5-4-19 16,-3 0-21-16,2-3-39 0,2-1 338 15,-2-3 30-15,-10 5 0 0,-5 3 0 0</inkml:trace>
          <inkml:trace contextRef="#ctx0" brushRef="#br0" timeOffset="358330.8829">8191 6896 0 0,'0'0'0'0,"0"0"0"0,0 0 188 15,0 0 206-15,0 0-24 0,0 0-32 0,0 0-33 16,85-150-48-16,-85 147-54 0,1 3-57 16,-1 0-56-16,1 0-43 0,-1 0-34 0,2 8-8 15,-2 3 2-15,0 6 12 0,0 8 14 0,0 2 3 16,0 9 6-16,-2 6-5 0,-2 6 1 0,-4 3 4 16,2 2-4-16,-1 3-4 0,-2 4-8 0,2 2-10 15,-3 3-3-15,-2 0 1 0,2 2 1 16,-1-1-2-16,2-3-3 0,-4-2-9 0,1-3-3 15,0-5-8-15,2-7-8 0,3-3-8 0,-2-4-26 16,-2-6-24-16,1-6-43 0,2-5-46 0,-2-5-40 16,2-7-35-16,1-4-31 0,0-4-27 0,2-2 7 15,3-6 14-15,2-9 36 0,0-5 44 16,0-6 15-16,5-5 62 0,4 0 120 0,2-6 0 16,-5 0 0-16,5-4 0 0,1 0 0 0,-1-4 0 15,0-2 0-15,-3 1 0 0,4-4 0 16,1 3 45-16,1-1 54 0,0 0 17 0,5 3 11 15,-2 2 16-15,5 6 2 0,-3 1-17 0,5 6-22 16,0 5-26-16,-1 1-20 0,0 8-11 0,1-1-4 16,1 2-2-16,1 5-3 0,-2 2 7 15,1 2 5-15,1 3 0 0,-2 1-6 0,4 2-3 16,-5 2-11-16,0 4 1 0,1 3 0 0,-7 2-5 16,3 1 1-16,-6 3-2 0,-2-1 7 0,-7 0 4 15,3 4 1-15,-8-2-6 0,0 1-14 0,-3-1-2 16,-6 0-4-16,-4 1 4 0,-2-2 11 15,-5-3 0-15,2-2-3 0,-3-1-6 0,4-2-16 16,-4 0-16-16,5-3-23 0,3-1-49 0,-1-1-86 16,5-1-114-16,5-1-157 0,1 0-206 0,2 0 367 15</inkml:trace>
          <inkml:trace contextRef="#ctx0" brushRef="#br0" timeOffset="359591.0805">9118 7028 0 0,'0'0'0'0,"0"0"0"0,0 0 0 0,0 0 179 16,0 0 72-16,0 0 1 0,0 0-6 15,0 0-4-15,0 0-30 0,0 0-44 0,0 0-64 16,0 0-58-16,0 0-28 0,0 0-16 0,1-14 10 16,-28 22 11-16,-4 2 12 0,2 0 7 0,-2 3-7 15,-4 1-6-15,6 0-9 0,2-2-2 0,3 0 0 16,5-3-1-16,2-1 2 0,9-3-6 0,0-2-8 15,5 1-6-15,3-4-10 0,0 2-8 16,0-2-7-16,4 0 17 0,7 0 11 0,1 0 14 16,2-6 12-16,2 0-13 0,9-2-5 0,-3-2-2 15,3-1-3-15,-5 1 0 0,2-2 4 0,-5 2-2 16,-3-1 4-16,1 2-3 0,2 1-4 16,-3-1 2-16,-2 1-2 0,-3 2-1 0,1 1 4 15,-1 2-5-15,-4 3-2 0,2 0-4 0,-3 0-1 16,-2 0-1-16,2 2 2 0,0 2 0 0,-2 4 1 15,0 0 1-15,-1 3 0 0,-1-4 0 16,1 5 1-16,1 1-3 0,2-3 2 0,-2 2 0 16,2-1 3-16,-1-1 0 0,5-1 1 0,-3 0-2 15,5-2-2-15,-1 1 4 0,-2-2 1 16,4-2 2-16,-1-1 4 0,0-1 4 0,-4-2 1 16,7 0 5-16,-4 0 3 0,-1-3 4 0,3-3 0 15,1-2 2-15,-2-1-2 0,1-1-5 0,1 1-3 16,-2-3-3-16,2 0-6 0,0 0 5 0,0 0-4 15,1 0-3-15,1 1 3 0,-2 2-12 16,-2 1-2-16,-3 2-2 0,3 1-9 0,-1 2 0 16,-4 2-3-16,5 1-5 0,-5 0 0 0,3 0 5 15,-4 3-1-15,3 3 4 0,-4 2 2 0,-1 1 0 16,0 0 4-16,-2 2 5 0,0 3 1 0,0-3-1 16,0 3 4-16,0 0-5 0,0-3-1 15,0 1 5-15,-2 0 0 0,2-3 3 0,0-1 3 16,0-2-4-16,0-2 2 0,0-1 3 0,0-3 8 15,0 0 17-15,0 0 16 0,2 0 17 16,3 0 12-16,0 0-7 0,3-6-12 0,0-1-20 16,4-2-21-16,3 0-6 0,3-2-4 0,-2 1-2 15,0 2 3-15,0-2-7 0,4 1-1 0,-1-1 0 16,2 2-6-16,-5 1 4 0,-1 1-1 16,0 3-3-16,2-1 0 0,-3 3-2 0,-5 1-4 15,2 0-2-15,-1 0 0 0,-1 5 1 0,-3 2 7 16,1 1 7-16,-2 1 3 0,-1 1-2 0,4 1-2 15,-5-1-4-15,5 0-5 0,-3 1 5 16,4-2-2-16,-3 1-1 0,5-1-4 0,1-3-23 16,0 0-45-16,1 0-70 0,2-2-75 0,-1-1-61 15,2 1-52-15,1-3-49 0,-1-1-40 0,0 0-18 16,4 0 379-16,-1-6 66 0,3-2 0 0,-2 1 0 16,5-2 0-16,-1-1 0 0,1-1 0 15,-5 1 0-15,4-2 0 0,-1 2 0 0,-6-2 0 16,4-1 0-16,-4 2 0 0,-4-1 143 0,0-1 51 15,-2 1-16-15,-3 1-14 0,0-1-1 0,-5 1 0 16,2 2 6-16,-5 2-1 0,0 1-9 16,-5 0-18-16,1 1-25 0,-7 4-3 0,0 0-28 15,2 1-25-15,-4 0-21 0,-6 2-33 0,1 3-3 16,-6 2 2-16,0 4 0 0,-1 1 3 16,-1 0 1-16,5 4-1 0,-3-4 3 0,1 3 2 15,5-1 0-15,4 1-1 0,2-3-1 0,2-1-6 16,6-3 1-16,4 2-2 0,0-1-4 0,1-3-10 15,5 0 1-15,5 0 3 0,1-3 6 16,1 0 13-16,3-3 3 0,6 0-1 0,-4 0-1 16,8-9 1-16,-1-1-3 0,1-1-1 0,1-2 1 15,-1-2-3-15,1 0 1 0,-1-3 0 0,-1-2-4 16,1 1 1-16,-4-5 0 0,-3-1-2 0,1-4 0 16,-4 3-1-16,-1-4-6 0,-1 0 0 15,-2 2-2-15,-3-2-4 0,-4-2 1 0,2 3-5 16,-6-3-3-16,-1 2 2 0,0-1 3 0,-5 1 5 15,1 0 2-15,-7 1-1 0,2 3-2 0,0 1-1 16,-3 5 3-16,-2-1 4 0,2 6 6 16,0 2 9-16,0 4 11 0,-2 5-7 0,4 1-9 15,2 3-17-15,-2 0-22 0,0 3-4 0,-2 4-1 16,2 6 5-16,2 2 9 0,-3 6 13 0,2 3 7 16,4 6 10-16,1 3 6 0,0 4 3 15,4 2 4-15,0 0-1 0,5 1-1 0,2-1 3 16,5-1-1-16,1 0-1 0,6-2-6 0,-2 0-6 15,-1-1-8-15,6-2-2 0,-5-2 1 16,3-5-8-16,-1-3-10 0,0-2-23 0,1-3-35 16,-4-5-41-16,-1-1-52 0,2-5-51 0,-6-1-82 15,0-1-146-15,0-4-244 0,-5 1 428 0</inkml:trace>
          <inkml:trace contextRef="#ctx0" brushRef="#br0" timeOffset="359920.8776">10991 6494 1278 0,'0'0'689'0,"0"0"-597"15,0 0-72-15,0 0-29 0,0 0-8 16,0 0 4-16,0 0 0 0,0 0-2 0,0 0 2 15,159-46 0-15,-137 52 3 0,1 4 3 0,1 1 7 16,-3 1 4-16,-2 4 5 0,3-2 5 16,-6 5 4-16,-2 2 8 0,0 0 1 0,-5 4 5 15,-5-1-5-15,-4 0-9 0,0 0-3 0,-4 0-15 16,-9-2 2-16,-7-1 2 0,-2 0-3 16,-6-3 10-16,-3 0-5 0,-2 0-1 0,-4-4-1 15,1 2-2-15,1-4-4 0,3 0-16 0,1-3-39 16,5 0-63-16,1-2-77 0,3 2-83 0,3-2-91 15,0-1-122-15,7 0-163 0,7-3 656 0</inkml:trace>
          <inkml:trace contextRef="#ctx0" brushRef="#br0" timeOffset="360055.7949">10877 7177 2226 0,'0'0'303'0,"0"0"-252"16,0 0-54-16,0 0-9 0,0 0 13 0,0 0 14 15,0 0-38-15,0 0-144 0,0 0-243 0,0 0-552 16,0 0-57-16</inkml:trace>
        </inkml:traceGroup>
      </inkml:traceGroup>
    </inkml:traceGroup>
    <inkml:traceGroup>
      <inkml:annotationXML>
        <emma:emma xmlns:emma="http://www.w3.org/2003/04/emma" version="1.0">
          <emma:interpretation id="{4F395B6D-D3C2-4AC6-8573-77BB965976A7}" emma:medium="tactile" emma:mode="ink">
            <msink:context xmlns:msink="http://schemas.microsoft.com/ink/2010/main" type="paragraph" rotatedBoundingBox="2722,10414 6482,10036 6608,11289 2848,1166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BED34DA-36FB-47D6-8324-6AD4E2D39C1D}" emma:medium="tactile" emma:mode="ink">
              <msink:context xmlns:msink="http://schemas.microsoft.com/ink/2010/main" type="line" rotatedBoundingBox="2722,10414 6482,10036 6608,11289 2848,11667">
                <msink:destinationLink direction="with" ref="{ECDA6A9A-65F8-4547-884A-5CA435EDCC70}"/>
                <msink:destinationLink direction="with" ref="{7C412572-2374-41C3-A06A-23D2CA9F052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F940128-0E1A-4201-8711-2E1D79245F5D}" emma:medium="tactile" emma:mode="ink">
                <msink:context xmlns:msink="http://schemas.microsoft.com/ink/2010/main" type="inkWord" rotatedBoundingBox="2722,10414 6482,10036 6608,11289 2848,11667"/>
              </emma:interpretation>
              <emma:one-of disjunction-type="recognition" id="oneOf13">
                <emma:interpretation id="interp62" emma:lang="en-IN" emma:confidence="0">
                  <emma:literal>where?</emma:literal>
                </emma:interpretation>
                <emma:interpretation id="interp63" emma:lang="en-IN" emma:confidence="0">
                  <emma:literal>where ?</emma:literal>
                </emma:interpretation>
                <emma:interpretation id="interp64" emma:lang="en-IN" emma:confidence="0">
                  <emma:literal>wh eve?</emma:literal>
                </emma:interpretation>
                <emma:interpretation id="interp65" emma:lang="en-IN" emma:confidence="0">
                  <emma:literal>wh ere?</emma:literal>
                </emma:interpretation>
                <emma:interpretation id="interp66" emma:lang="en-IN" emma:confidence="0">
                  <emma:literal>wh we?</emma:literal>
                </emma:interpretation>
              </emma:one-of>
            </emma:emma>
          </inkml:annotationXML>
          <inkml:trace contextRef="#ctx0" brushRef="#br0" timeOffset="853563.3239">700 9777 0 0,'0'0'0'0,"0"0"0"0,0 0 209 0,0 0-12 16,0 0-51-16,0 0-15 0,0 0-20 0,40-163-7 15,-29 145 7-15,-2 6 0 0,-5 0-5 0,4 0 3 16,-2 3-4-16,-5 0-3 0,3 3-5 15,0 0-14-15,-1 2-16 0,-2-1-22 0,-1 3-17 16,0 1-21-16,0 1-24 0,0 0-26 0,0 0-36 16,0 3-5-16,2 5 9 0,-2 5 23 0,0 5 34 15,0 8 14-15,0 6 6 0,-3 5 3 16,-7 10 5-16,0 2 0 0,-5 5 2 0,0 1 1 16,0 2-1-16,-2-2-1 0,-3-1-1 0,4 0 0 15,0-2-2-15,1-4 1 0,3 1 1 0,1-4-2 16,2-4 0-16,5-2 0 0,0-5 0 15,0-3 4-15,2-4-1 0,2-5 0 0,0-4 0 16,0-6 1-16,7-2 1 0,-3-4 3 0,0-3-1 16,4-3-2-16,-1 0-4 0,1-1-7 15,5-8-9-15,-1-6-16 0,2 0-4 0,1-5-5 16,2-3 0-16,-1-2 10 0,0-2 2 0,-2-1 6 16,-1 0 6-16,0-3 1 0,0 1 5 0,-1-1 3 15,0 2 0-15,0 0 0 0,-3 3-1 16,3 0-3-16,0 1 3 0,2 3 1 0,-1-1 1 15,-1 4-2-15,0 1-2 0,-2 5 1 0,-4 1-1 16,4 4 0-16,-8 2 1 0,5 5-8 0,-6-1-12 16,1 2-27-16,-2 0-5 0,1 2 1 15,0 4 11-15,1 3 22 0,2 1 9 0,-2 3 6 0,1 4 3 16,0 1 5-16,0 3 2 0,3-2-3 16,-2 0 2-16,3 1 1 0,-2-2 1 0,5-1 0 15,-1-3 4-15,0-1 1 0,4-2 2 16,0 0 5-16,0-2 2 0,2-3 4 0,1-2-1 0,3 0-7 15,-2-2-8-15,5-2-24 0,-3 0-35 16,2 0-41-16,-2-4-44 0,2-2-37 0,-3-5-21 16,0 1-15-16,-1-2-3 0,-5-1 28 0,-4-2 45 15,-2 3 57-15,-4-4 55 0,-2 1 32 16,0-1 16-16,0 1 12 0,-6 0 10 0,-2 0 14 16,-4 2 19-16,0-1 19 0,3 1 13 0,-2 0 3 15,0 5-9-15,1-1-16 0,2 2-17 16,0 1-19-16,-1 1-12 0,5 2-13 0,0 2-9 15,-1-1-2-15,4 0 3 0,1 2 0 0,0-1 2 16,0 1-7-16,0-2-6 0,6-1-1 0,2-2-4 16,11-1 2-16,0-2 2 0,8-2-2 15,6-4 2-15,1 0 1 0,3-5-1 0,4 1 3 16,-2-1 1-16,3-3-1 0,3 2 0 0,-4-1 5 16,-1-1 0-16,-2-2 3 0,-6 1 4 0,2-6 0 15,-7 2 5-15,-5 0 3 0,0-4 0 0,-5 2-3 16,1-2-1-16,-5-3-4 0,-4 2-5 0,-1 1 1 15,-3-2-10-15,-1 2-2 0,-4-1-2 16,0 1-4-16,0 1 1 0,-4 4 1 0,-3-2 0 16,-4 4-3-16,0 5-3 0,1 1-10 0,-4 5-4 15,1 1 0-15,-3 6 4 0,2 3 4 0,2 3 4 16,-1 0-1-16,-1 3-3 0,0 9-2 16,-1 6 0-16,0 4 0 0,-1 6 6 0,1 9 4 15,-1 2 4-15,6 8 4 0,0 4 1 0,-1 3 3 16,1 0 2-16,4 5 2 0,-2 1-1 15,3 1 2-15,-2 2 1 0,5-4-2 0,-2-1 3 16,-2-2-1-16,3-5-2 0,2-5-2 0,0-3 0 16,1-4 0-16,-2-3-1 0,1-5 5 15,-2-1-3-15,-1-4 2 0,3-6 0 0,1-4-2 16,-1-6 3-16,1-4 9 0,0-2 22 0,0-4 29 16,0 0 40-16,0 0 26 0,0-4-20 0,0-5-24 15,2-4-45-15,6-7-35 0,-4-1-5 0,7-5-4 16,-3 0-1-16,0-1 1 0,3 0-2 0,-4 2-2 15,1 1-1-15,2 3-1 0,-4 1 0 0,2 3-1 16,-4 3 0-16,4 2-2 0,-4 3-2 16,0 1-5-16,0 3-1 0,-1 4-11 0,-2 0-18 15,0 1-17-15,1 0-9 0,3 2-1 0,-2 6 9 16,1 5 16-16,0-1 8 0,1 4 12 16,-2 0 8-16,5 3 9 0,-3-3 3 0,6 5 2 15,-4-6 1-15,2 2 0 0,-1 0 2 0,-2-3-1 16,3-3 5-16,-1 2 0 0,0-4 5 0,4 2 3 15,-1-2-3-15,-2 0-5 0,-1-1-68 16,4-2-147-16,-2 0-216 0,-5-2-455 0,-1-1 511 0</inkml:trace>
          <inkml:trace contextRef="#ctx0" brushRef="#br0" timeOffset="854516.0435">2186 10056 670 0,'0'0'65'0,"0"0"-8"15,0 0-15-15,0 0-14 0,0 0-4 0,0 0-5 16,0 0 16-16,0 0 21 0,0 0 15 0,0 0 6 16,0 0-8-16,0 0-9 0,0 0-8 15,0 0-7-15,151-100-3 0,-133 87-3 0,-2 1 0 16,-3-1-4-16,1 0 4 0,-4-2 3 0,-4-2 4 15,3 1 0-15,-6-2-3 0,1 2-7 16,-3-1-9-16,-1 4-8 0,0 1-5 0,0 2-7 16,0 2-9-16,0 4-8 0,-1-1-22 0,-3 4-25 15,0-1-27-15,-4 2-10 0,2 0 6 0,-3 3 19 16,-5 5 23-16,1 1 16 0,-3 3 9 16,-1-1 6-16,-2 5 5 0,1 0 4 0,-2 5 3 15,4-2 4-15,-1 2 4 0,-1 2 3 0,2-2 1 16,4-2 1-16,5 3 1 0,-1 1 0 0,4-5 2 15,3 4 2-15,1-4 0 0,0-2 7 0,4-1 6 16,3-3 9-16,5 0 8 0,1-2 6 16,5-2 6-16,-1-2-2 0,2-2 0 0,2-2-1 15,5-2-6-15,-2 0-6 0,3-3-5 0,-2-3-4 16,1-2-5-16,-2-1-2 0,-1 0-1 0,-1-1-2 16,1 0-1-16,-3-2-1 0,0 0 2 0,-4-3 1 15,3 1 1-15,-1-3 0 0,-4 2-2 16,1-2-1-16,-1-1-5 0,-1 1-3 0,0-2-6 15,-1 3-3-15,-1 1-3 0,-3 1 2 0,0 4-1 16,0 0-1-16,-2 4 2 0,-1 0-5 16,-1 3 2-16,-1 0-3 0,-3 3-7 0,0 0-9 15,0 0-24-15,0 0-19 0,0 4 2 0,0 5 8 16,1 1 22-16,-1 5 21 0,0 2 3 16,0 1 2-16,0 0 3 0,0 1-1 0,0-1 3 15,0 2-1-15,0-3-2 0,3 0 1 0,-1-1-2 16,4-2 4-16,-1-2 2 0,1-2 1 0,-1-2 3 15,4 0 1-15,-1-2 3 0,2-1 4 0,2-1 4 16,0-2 3-16,3-1 1 0,-2-1 2 16,7 0-1-16,-2-3-1 0,2-3-4 0,1-1-2 15,-1-1-5-15,-1 0 3 0,-2-1 0 0,0-2 0 16,-1-1 5-16,-3-1-7 0,2-2 1 0,-2 0 0 16,2-1-3-16,-2-1 2 0,-1-1-1 0,0-1-1 15,-1-1-2-15,-1 1-2 0,0-1 1 16,0 1-2-16,-2 1 1 0,-3 2-1 0,-1 3 1 15,-3 2-1-15,2 1-1 0,-3 4-1 0,0 1-6 16,0 4-6-16,0-1-15 0,-4 2-10 0,0 0-10 16,-4 0-7-16,1 2 2 0,-3 5 1 15,-1 3 5-15,-1 4 9 0,0 2 10 0,-2 5 4 16,5 1 6-16,-3 1 2 0,1 1 1 0,3-1 5 16,4-2 1-16,1 2 1 0,2-2 2 15,1-2 2-15,0-2 2 0,3-2 1 0,2-2 7 16,5-1-1-16,2-4 5 0,0 2 5 0,1-3-1 15,2-2 9-15,2-1 2 0,3-4 0 0,3 0 0 16,-1 0 0-16,2-4-2 0,-1-4-4 16,-2 2 0-16,0-2-5 0,0 0-4 0,-4 1 0 15,-2-1-3-15,-2 1 1 0,-1-1-1 0,-1 1-2 16,-3 1-4-16,1 0-2 0,-1-2-11 0,-1 2-25 16,0 0-43-16,-3 1-63 0,7-1-75 0,-3 1-104 15,0 1-147-15,1 1-306 0,-5 0 253 0</inkml:trace>
          <inkml:trace contextRef="#ctx0" brushRef="#br0" timeOffset="855344.5296">4048 10013 0 0,'0'0'0'0,"0"0"0"0,0 0 0 16,0 0 0-16,0 0 26 0,0 0 108 0,0 0 29 16,0 0 24-16,0 0 3 0,0 0-11 15,0 0-2-15,0 0 0 0,0 0-11 0,0 0-20 16,97 87-28-16,-80-87-29 0,-5-1-20 0,-2-2-15 16,-1-2-5-16,-1 2-2 0,-3-1 3 0,-2 1 3 15,-2 0 2-15,2-1 2 0,-3-2-6 16,0 1-9-16,0-2-11 0,-5 1-15 0,-1-2-9 15,-3 2-9-15,0 0-10 0,-2 0-1 0,-3 3-6 16,-3 0-4-16,2 2-1 0,-4 1 0 0,1 0-2 16,0 1 2-16,-2 7-15 0,1 1-52 15,1 3-139-15,-1 0-188 0,3-2-343 0,6-4 134 0</inkml:trace>
          <inkml:trace contextRef="#ctx0" brushRef="#br0" timeOffset="855065.1703">3905 9280 1560 0,'0'0'211'0,"0"0"-59"0,0 0-55 0,0 0-57 15,0 0-29-15,0 0-9 0,0 0-5 16,0 0 2-16,73-161 0 0,-54 151-3 0,0 1 6 16,-2 2-2-16,-2 1 5 0,1 0 5 0,0 3-4 15,-2 1 0-15,0 2-3 0,1 0-2 16,0 0-4-16,1 5-2 0,0 2-1 0,0 4-3 15,-1 1-3-15,-2 2-3 0,-1 3 0 0,-2 4-1 16,1 1 6-16,-2 2 1 0,-2 1 2 0,-1 3 5 16,-3-2-4-16,-2 1 4 0,-1 0 2 15,0 0-2-15,-1 0 5 0,-6-2 2 0,2 0-1 16,-3-1 0-16,0 0 0 0,2-3 0 0,-2-1 1 16,2-2-1-16,2-2-1 0,-3-1 2 0,0 0 1 15,1-2 4-15,-1 1 0 0,0-2-3 16,-2 1-16-16,-1-1-59 0,-3 0-122 0,0 1-146 15,-1 1-175-15,3-5-235 0,6-4 554 0</inkml:trace>
        </inkml:traceGroup>
      </inkml:traceGroup>
    </inkml:traceGroup>
    <inkml:traceGroup>
      <inkml:annotationXML>
        <emma:emma xmlns:emma="http://www.w3.org/2003/04/emma" version="1.0">
          <emma:interpretation id="{C9311F01-85E6-42EB-B8D2-D8F10C9F333F}" emma:medium="tactile" emma:mode="ink">
            <msink:context xmlns:msink="http://schemas.microsoft.com/ink/2010/main" type="paragraph" rotatedBoundingBox="1627,12914 13993,12091 14095,13626 1729,144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42A039-427C-4F39-AFFE-B6B017DE0364}" emma:medium="tactile" emma:mode="ink">
              <msink:context xmlns:msink="http://schemas.microsoft.com/ink/2010/main" type="inkBullet" rotatedBoundingBox="1654,13317 2413,13266 2418,13348 1660,13399"/>
            </emma:interpretation>
            <emma:one-of disjunction-type="recognition" id="oneOf14">
              <emma:interpretation id="interp67" emma:lang="en-IN" emma:confidence="0">
                <emma:literal>-</emma:literal>
              </emma:interpretation>
            </emma:one-of>
          </emma:emma>
        </inkml:annotationXML>
        <inkml:trace contextRef="#ctx0" brushRef="#br0" timeOffset="864579.4231">-591 12251 880 0,'0'0'322'0,"0"0"-123"0,0 0-38 16,0 0-18-16,0 0-26 0,0 0-5 0,0 0-18 15,0 0-18-15,0 0-25 0,0 0-25 0,0 0-15 16,0 0-9-16,55-71 2 0,-31 67-1 0,8 2 1 16,-1-1 5-16,5 2-1 0,4-1 0 15,2 1 1-15,-1-1 1 0,2 2 2 0,6-2 1 16,-9 2 0-16,0-1-1 0,-1 1-2 0,-4 0 3 16,-4-2 0-16,-3 2-5 0,-3-1 5 15,-1-1-2-15,-6-1-1 0,2 1 9 0,-5 0-4 16,-3 0 2-16,-1 0 0 0,-5 1-10 0,4-2-7 15,-8 0-18-15,1 1-30 0,-2-1-30 0,-1 2-39 16,0-1-38-16,0 1-50 0,0-2-64 0,0 1-89 16,0-1-119-16,0 2-222 0,0-1 671 0</inkml:trace>
      </inkml:traceGroup>
      <inkml:traceGroup>
        <inkml:annotationXML>
          <emma:emma xmlns:emma="http://www.w3.org/2003/04/emma" version="1.0">
            <emma:interpretation id="{33C250D5-17F2-4D83-9EEF-0E1871D6FAF2}" emma:medium="tactile" emma:mode="ink">
              <msink:context xmlns:msink="http://schemas.microsoft.com/ink/2010/main" type="line" rotatedBoundingBox="3017,12822 13993,12091 14095,13626 3119,14357"/>
            </emma:interpretation>
          </emma:emma>
        </inkml:annotationXML>
        <inkml:traceGroup>
          <inkml:annotationXML>
            <emma:emma xmlns:emma="http://www.w3.org/2003/04/emma" version="1.0">
              <emma:interpretation id="{A592C43C-BBCA-4374-BBD3-B86E4BCA528F}" emma:medium="tactile" emma:mode="ink">
                <msink:context xmlns:msink="http://schemas.microsoft.com/ink/2010/main" type="inkWord" rotatedBoundingBox="3017,12822 6128,12615 6230,14150 3119,14357"/>
              </emma:interpretation>
              <emma:one-of disjunction-type="recognition" id="oneOf15">
                <emma:interpretation id="interp68" emma:lang="en-IN" emma:confidence="0">
                  <emma:literal>Europe</emma:literal>
                </emma:interpretation>
                <emma:interpretation id="interp69" emma:lang="en-IN" emma:confidence="0">
                  <emma:literal>Empe</emma:literal>
                </emma:interpretation>
                <emma:interpretation id="interp70" emma:lang="en-IN" emma:confidence="0">
                  <emma:literal>Europc</emma:literal>
                </emma:interpretation>
                <emma:interpretation id="interp71" emma:lang="en-IN" emma:confidence="0">
                  <emma:literal>Europi</emma:literal>
                </emma:interpretation>
                <emma:interpretation id="interp72" emma:lang="en-IN" emma:confidence="0">
                  <emma:literal>Europa</emma:literal>
                </emma:interpretation>
              </emma:one-of>
            </emma:emma>
          </inkml:annotationXML>
          <inkml:trace contextRef="#ctx0" brushRef="#br0" timeOffset="866472.9603">1503 11760 0 0,'0'0'0'0,"0"0"18"16,0 0 57-16,0 0 33 0,0 0 49 0,0 0 57 16,0 0 29-16,0 0-14 0,0 0-32 0,0 0-44 15,0 0-40-15,0 0-28 0,0 0-23 16,-146-86-20-16,130 86-14 0,-1 0-9 0,-2 0-7 16,0 5-1-16,-2 4 1 0,-5 0 0 0,2 4 0 15,-2 3 3-15,2 2 0 0,0 4 3 0,-1-1 5 16,1 1 0-16,1 1-2 0,8-3-5 15,0 1-9-15,5-2-9 0,4 1-6 0,3-2-3 16,3-2-4-16,0 0 2 0,9-4 3 0,4 1 2 16,4-3 8-16,3-1 5 0,5-1 2 15,1-3 3-15,3 1 0 0,-1 0 0 0,5 0-2 0,-3 0-1 16,-2 0-1-16,-3-1-2 0,0 1 1 16,-7-2-1-16,2 1 0 0,-3-1-1 0,-4 1-1 15,-1-2 2-15,-4-2 1 0,-1-1 3 0,-5 0 7 16,1 0 19-16,-3 0 28 0,0 0 20 0,0 0-6 15,-4-4-16-15,1-1-31 0,-6-2-22 16,2 1-6-16,-5-2-5 0,-1 2-2 0,-5 0-3 16,1 0-2-16,-4 3-2 0,-1 2-4 0,-3 1 1 15,-2 0-1-15,-3 3 3 0,-1 4 3 16,2 4 2-16,-1 2 5 0,-3 2 3 0,3 1 3 16,-3 4 3-16,1 2 3 0,0 1 3 0,-2 3 3 15,7 0 2-15,0-1 0 0,2-1-5 0,9 1-5 16,2-2-6-16,5-2-4 0,5 0 1 15,4-2 1-15,0-1 0 0,5-2 7 0,7-1 1 16,6-2 5-16,3-1 3 0,3-3 4 0,3-3-1 16,1-3-1-16,7 0-1 0,-3-3-5 0,6 0 2 15,0 0-2-15,0 0 1 0,0-5 0 0,2 1-2 16,-1-5 2-16,0 0-3 0,-1-4-1 16,0-2-5-16,-3-1-8 0,1-3-4 0,-3-2-7 15,0-3-4-15,-5 0 3 0,0-2 3 0,-2-3 6 16,-3 1 8-16,-6-3 3 0,2 2 0 0,-3 2 2 15,-3 4-2-15,0 4 0 0,-7 3 2 0,2 2 2 16,-4 4 2-16,-2 4 3 0,-1 3 3 16,2 1 0-16,-3 2-3 0,0 0-7 0,0 0-15 15,0 3-8-15,-3 3-3 0,0 5 5 0,-2 2 10 16,-3 2 9-16,-3 4-1 0,6 1-2 16,-3 1-1-16,5 1-6 0,2-1 3 0,-1 0 1 15,2 0 0-15,0-3 5 0,3-2-3 0,2-2 1 16,5-2 0-16,1-3 4 0,-1-2 3 15,2-1 3-15,2-3 7 0,-1-3-2 0,3 0 5 16,-1 0-1-16,6-8-1 0,-2 0 1 0,1-4-3 16,-2 0 2-16,-4-3 0 0,1 0 4 0,-1-1-1 15,-2-1-3-15,-2 0 1 0,0-1-5 16,-3 2 0-16,2 0-3 0,-5 1-2 0,5 1-5 16,-6 4 0-16,2 0 1 0,1 5-2 0,-5 2 3 15,0 1-2-15,-1 2-2 0,0 0-7 0,0 0-11 16,0 0-16-16,0 3 2 0,0 4 4 0,0 3 7 15,-1 3 18-15,1 1 0 0,0 3 1 0,0 0 4 16,0-1-6-16,0 1 2 0,1 0-1 16,5-3-3-16,0 0 3 0,3-2-1 0,-3-3 1 15,5-1 0-15,1-4 2 0,0-1 1 0,0-3 2 16,2 0 3-16,0 0 2 0,1-1 4 16,-2-7 3-16,2-1 5 0,-3-3-3 0,0-2-1 15,0 1-3-15,1-3-5 0,-4-2 3 0,0 2-2 16,2-2-1-16,0-1-2 0,-1 1-2 0,1 0-1 15,-1 2-2-15,2 1 1 0,-2 2-4 16,-2 2-1-16,0 4-1 0,-2 1-5 0,-1 3-1 16,-2 1-5-16,-3 2-7 0,0 0-13 0,0 0 8 15,0 6 7-15,0 3 9 0,0 5 19 16,0 1-7-16,0 1 0 0,0 2-1 0,0 1 0 16,0 1-1-16,0-1-1 0,0-3-1 0,0-1-2 15,7-2 3-15,-2-1 0 0,3-3 1 0,-1-3 4 16,3 0-3-16,1-1 2 0,1-3 3 15,-2-2 0-15,0 0 1 0,2-3 2 0,0-5-1 16,-1 0-1-16,0-3 3 0,-4 1-1 0,3-3 1 16,-3 0 0-16,1-1-2 0,1-1-1 0,-5 1-1 15,6-1 1-15,-3 0-2 0,-1 0 0 16,1 0 0-16,-2 2-3 0,-1 1 2 0,4 0-2 16,-4 3-4-16,-2 0-1 0,3 2 1 0,-1 3 0 15,-2 1-1-15,0 1 2 0,-2 2-7 0,0 0-5 16,0 0-5-16,0 0-4 0,0 5 7 0,0 3 8 15,-2 2 8-15,-1 4 4 0,-4 1 1 16,4 3-3-16,-1-2-3 0,0 2 4 0,2-2-6 16,2 0 1-16,0-1-2 0,0-3-2 0,8 0 3 15,-3-1 0-15,6-3 2 0,0 1 2 0,-1-3 2 16,1-3 0-16,1 0 1 0,2-2 1 16,-5-1 1-16,4 0 1 0,-2 0 3 0,-4-3 6 15,1-3 0-15,-4 0 2 0,-3-3 0 0,2-1-8 16,-3 0-1-16,0-2-9 0,-4 1-7 15,-2-2-3-15,-4 0-2 0,-1 1 4 0,-1 0 2 16,0 0 5-16,-2 0 1 0,4 2 1 0,-2-3 0 16,2 3 1-16,1-3-2 0,4 1-1 0,2-2-1 15,-1 2-3-15,4-3 2 0,0-1-3 16,5 0-3-16,6-1 1 0,2-5-5 0,3 1 1 16,2-3 1-16,6 1 0 0,0-4 5 0,3-4 1 15,0 2 0-15,1-1 1 0,-1-1 1 0,4 2 0 16,-2 1 0-16,1 3 0 0,-4 2-1 0,-2 4 2 15,-6 4 1-15,-1 3 1 0,-7 3-1 16,0 3-2-16,-7 1-3 0,4 3-12 0,-6 2-17 16,-1 0-6-16,2 7 6 0,-2 7 17 0,0 4 26 15,0 7 15-15,-2 6 3 0,-6 8 2 0,1 7-6 16,-2 4-4-16,-3 8-2 0,-1 1-2 0,-1 3-3 16,-2 4 0-16,-1 2-2 0,-1 5-2 15,-3 7 3-15,1-1-3 0,-2 2 2 0,1 0 0 16,-2 0-5-16,-1-1 5 0,1-3-3 0,0-6-2 15,2-7 0-15,2-8-5 0,0-8 0 16,9-8 0-16,0-6-4 0,1-7-5 0,2-5-15 16,2-7-26-16,3-6-33 0,1-4-58 0,1-3-78 15,0-2-98-15,0-2-147 0,0-4-306 0,3 1 280 0</inkml:trace>
          <inkml:trace contextRef="#ctx0" brushRef="#br0" timeOffset="867816.5253">2777 12202 0 0,'0'0'0'0,"0"0"0"15,0 0 0-15,0 0 0 0,0 0 0 0,0 0 52 16,172-124 112-16,-143 112 9 0,2 6-31 0,0 0-39 16,0 4-34-16,-2 2-23 0,-1 0-11 15,-1 6-8-15,-1 2-3 0,-6 5-2 0,-6 2 9 16,-3 1 11-16,-8 4 6 0,-3 1 8 0,-10 2-3 15,-7 1-11-15,-8-1-8 0,-2-3-11 0,-8 0-9 16,0-1 3-16,-4-3 0 0,3-3 0 16,0-1 3-16,2-3 2 0,2-3 1 0,4-2 2 15,8-1 3-15,0-1 14 0,9-2 13 0,4 0 13 16,6 0-11-16,1-3-60 0,3-3-45 16,9-4-28-16,5-1 2 0,6-1 49 0,4-1 29 15,5 1 14-15,4-3 5 0,4-1-2 0,7 2-4 16,1-2-3-16,5 0-2 0,0 1-3 0,4-3 0 15,-2 1-1-15,-2 0 3 0,0 1 0 0,-2-2 2 16,-3 0 2-16,-3 0 1 0,0-1 4 0,-9-1 2 16,-3 1 1-16,-3 1 2 0,-7 0 2 15,-3 4 7-15,-4 1 12 0,-8 2 21 0,-3 3 19 16,-5 0 0-16,0 2-21 0,-10 2-35 0,-4 1-33 16,-3 1-16-16,-5 2 2 0,-2 2 11 15,-7 5 9-15,-1 5 9 0,-4 2 10 0,4 2 11 16,-3 3 3-16,4 3 6 0,0-1-3 0,6 4-6 15,5 0-4-15,4-1-10 0,3-2-2 0,5 1 1 16,7-2 0-16,1-1 7 0,1-2 3 16,10 1 5-16,4-4 3 0,6-3 3 0,2-1 4 15,8-2-1-15,0-3 0 0,8-3-8 0,0-1-6 16,1-2-5-16,0 0-4 0,2 0-1 0,-4-3-1 16,-1-2-3-16,-4-1-8 0,-3 2-9 15,-5-3-27-15,-5 1-47 0,-6 1-71 0,-5-1-109 16,-8 2-181-16,-1 1-373 0,0 1-245 0</inkml:trace>
        </inkml:traceGroup>
        <inkml:traceGroup>
          <inkml:annotationXML>
            <emma:emma xmlns:emma="http://www.w3.org/2003/04/emma" version="1.0">
              <emma:interpretation id="{5AC628F7-285F-440F-AE44-1C254D259804}" emma:medium="tactile" emma:mode="ink">
                <msink:context xmlns:msink="http://schemas.microsoft.com/ink/2010/main" type="inkWord" rotatedBoundingBox="10302,12401 13997,12155 14058,13068 10363,13314"/>
              </emma:interpretation>
              <emma:one-of disjunction-type="recognition" id="oneOf16">
                <emma:interpretation id="interp73" emma:lang="en-IN" emma:confidence="0">
                  <emma:literal>-North</emma:literal>
                </emma:interpretation>
                <emma:interpretation id="interp74" emma:lang="en-IN" emma:confidence="0">
                  <emma:literal>- North</emma:literal>
                </emma:interpretation>
                <emma:interpretation id="interp75" emma:lang="en-IN" emma:confidence="0">
                  <emma:literal>-north</emma:literal>
                </emma:interpretation>
                <emma:interpretation id="interp76" emma:lang="en-IN" emma:confidence="0">
                  <emma:literal>-Nath</emma:literal>
                </emma:interpretation>
                <emma:interpretation id="interp77" emma:lang="en-IN" emma:confidence="0">
                  <emma:literal>-Noeth</emma:literal>
                </emma:interpretation>
              </emma:one-of>
            </emma:emma>
          </inkml:annotationXML>
          <inkml:trace contextRef="#ctx0" brushRef="#br0" timeOffset="878192.8392">8095 11753 0 0,'0'0'0'0,"0"0"0"0,0 0 0 15,0 0 0-15,0 0 6 0,0 0 243 0,0 0-33 16,0 0-23-16,0 0-4 0,0 0 2 0,0 0-7 15,0 0-7-15,-12-25-18 0,12 25-24 0,0 0-28 16,0 0-29-16,0 0-29 0,0 0-15 16,1 0-16-16,3 0-11 0,1 0 7 0,-1 0 0 15,8 0 9-15,3 0 12 0,8 0 5 0,1 0 6 16,6-5 5-16,2 2-1 0,4-2-6 16,7-1-4-16,0 0-6 0,0 0-8 0,-3 0-6 15,0 1-2-15,-1 1-5 0,1-1 0 0,-5 2 1 16,-4 0-4-16,-1 0 2 0,0 2-3 15,-8-2-4-15,1 1-7 0,-7 2-22 0,-3-2-63 16,-1 2-86-16,-1 0-121 0,-3 0-164 0,-3 0-257 16,-3 0-55-16</inkml:trace>
          <inkml:trace contextRef="#ctx0" brushRef="#br0" timeOffset="882414.031">9453 11386 0 0,'0'0'289'0,"0"0"-91"15,0 0 12-15,0 0 11 0,0 0 10 16,0 0 15-16,0 0-10 0,0 0-38 0,0 0-30 16,0 0-40-16,0 0-46 0,0 0-25 0,0 0-19 15,0 0-15-15,60-130-12 0,-60 130-14 16,0 0-20-16,0 4-16 0,0 1 1 0,-4 5 3 15,0 5 13-15,2 7 18 0,-6 5 6 0,1 4 5 16,-3 6 4-16,-2 5 2 0,-1 2-5 0,0 0 0 16,-1 4-1-16,-1-2-2 0,1 2 3 15,-5-1-1-15,3 0-1 0,0-4 1 0,0-2-2 16,1-6 1-16,-3-1 1 0,5-4-2 0,0-5-1 16,1-1-3-16,2-6-3 0,-1 1-4 0,2-5-7 15,-2-4-21-15,6 2-36 0,-3-5-53 16,4-3-67-16,0 1-67 0,-1-4-59 0,2-1-66 15,3 0-151-15,0 0 170 0</inkml:trace>
          <inkml:trace contextRef="#ctx0" brushRef="#br0" timeOffset="882918.0195">9347 11407 0 0,'0'0'0'15,"0"0"0"-15,0 0 0 0,0 0 14 0,0 0 283 16,0 0 4-16,0 0-19 0,0 0-31 0,0 0-49 16,0 0-43-16,0 0-45 0,0 0-44 0,0 0-39 15,43-79-30-15,-39 81-6 0,-1 5 4 16,1 2 12-16,2 6 18 0,0 6 9 0,-2 3 5 16,5 4 2-16,1 5-8 0,-4-1-7 0,5 3-8 15,0 0-3-15,1 0-1 0,0 0 2 16,3-3 1-16,1 1 1 0,0 1 3 0,5-2-3 15,-2-3-1-15,4-1-1 0,-2-4-2 0,-2-5-1 16,5-1-2-16,-6-2 2 0,2-2-1 0,-4-4 1 16,-1-1 2-16,-2-3 2 0,2-2 2 0,-1-1 5 15,3-1 1-15,-4-2 5 0,0 0 2 0,2-2 4 16,-1-4 1-16,-1-2 2 0,0-4 0 16,1-2-3-16,-2-2 1 0,-4-5-4 0,1-3-1 15,-5-4-3-15,3-6-5 0,-6-5-1 0,-1 0-5 16,0-3-4-16,0 0-3 0,-2-1-3 0,-5-3-5 15,4 3 0-15,-1 2-2 0,-1 1 0 16,1 4-2-16,2 3 1 0,0 5-1 0,-4 0-2 16,4 8-2-16,2 1-3 0,-2 2-3 0,1 3-8 15,-2 2-14-15,2 5-16 0,-3 1-24 16,3 2-31-16,1 2-56 0,0 1-73 0,0 1-64 16,6 1-54-16,0 8-30 0,6 4-51 0,-4-2-134 15,-3-4 264-15</inkml:trace>
          <inkml:trace contextRef="#ctx0" brushRef="#br0" timeOffset="883942.4639">10220 11464 37 0,'0'0'218'0,"0"0"-13"0,0 0-21 16,0 0 8-16,0 0 7 0,0 0-17 0,0 0-36 15,0 0-45-15,0 0-43 0,0 0-36 0,0 0-7 16,0 0 7-16,0 0 12 0,0 0 13 0,-4 72 3 15,-5-47 0-15,2 2-6 0,-3 1-5 16,0 0-5-16,3 2-4 0,-1 2-1 0,-1-3-7 16,5 2-4-16,0-5-5 0,2-2-5 0,-2-4-4 15,4-2-1-15,0-2 0 0,8-3 0 0,-2-2 5 16,3-1 5-16,3-2 7 0,1-2 4 16,1-2 8-16,2-2 3 0,4 0 0 0,-3-2 5 15,6 0-9-15,-5 0-2 0,5-7-1 0,-6 0-6 16,2-2 5-16,-3 0 0 0,-1-3 0 15,-2 0 4-15,-1-3 1 0,-1-1 7 0,-5-2 2 16,3-4 1-16,-7-1-5 0,0-5-5 0,-2 2-6 16,0-4-4-16,-3 2-7 0,-7-2-5 0,4 2-5 15,-5-1-6-15,-1 3 3 0,0-2-2 0,-2 6-1 16,-2 1 1-16,0 3-7 0,-4 3-2 16,1 2 0-16,-2 3 0 0,2 2-2 0,-2 4 1 15,3 1-3-15,-2 3-3 0,5 0 0 0,1 0-3 16,0 3-1-16,2 4-3 0,0 0-3 0,1 3 1 15,6 4 2-15,-3 0 7 0,5 2 0 0,1 0-2 16,0 2-1-16,2 0-4 0,0 2 8 16,6-3 4-16,4-1 5 0,4-1 5 0,1 0 2 15,5-3 4-15,0-2 2 0,4-1 2 0,3-2 0 16,1-2 1-16,5-3 2 0,0 0 1 16,0-2 0-16,-1 0 0 0,2-3-2 0,-3-3-4 15,-1-1 6-15,3 0-2 0,-4-1 2 0,-2-1 4 16,0 1-3-16,-3-3 2 0,0-1-1 0,-5 0 0 15,4 0 2-15,-7-1 1 0,0-4 4 16,1 0 0-16,-6 2 2 0,-2 1 2 0,-1-1-3 16,-4 1-3-16,-4 4-1 0,0 1-6 0,0 1-4 15,0 2-8-15,-2 1-11 0,-6 2-7 16,2 0-7-16,-3 1-4 0,4 2 0 0,-6 0-2 16,1 2 2-16,6 2-1 0,0 2-2 0,-2 1 2 15,6 4 2-15,-2-1 2 0,2 4 3 0,0 0 2 16,2 1 3-16,6 2 3 0,0 1 5 0,3 2 2 15,2-3 3-15,0 3 0 0,1-1 2 16,-1 2 3-16,1 1 0 0,-2 2 2 0,0 1-1 0,-7-1 0 16,0 2 2-16,-3 0 0 0,-2-3 0 15,0 0 0-15,-7-2 2 0,0-3 4 0,-2-3 4 16,2-1 3-16,-1-2 1 0,3-3 4 0,-2-1 1 16,6-3 1-16,1-3 0 0,0 0-2 15,0-2-1-15,0 0-1 0,0 0 2 0,0 0 1 16,1 0 4-16,7 0-1 0,-2-2-5 0,6-4-2 15,1 0-7-15,7-1-5 0,-1-2-3 16,1 0-6-16,-1-2-12 0,0-1-18 0,2-2-27 16,-1-2-31-16,-1-7-30 0,2-1-34 0,-2-7-37 15,5-1-54-15,-4-4-65 0,2-2-53 0,-1 0-56 16,-2-3-12-16,-1 0 40 0,-1 0 391 0,-2-2 0 16,-2 3 0-16,1 1 0 0,-4 2 0 15,0-1 0-15,-2 4 0 0,0 1 0 0,-4 3 0 16,-2 4 53-16,1 2 233 0,-3 1-8 0,0 4-15 15,0 3-15-15,0 0-12 0,0 4-13 16,0 2-23-16,0 4-28 0,0 2-31 0,0 1-34 0,0 3-38 16,0 0-36-16,0 0-33 0,0 3-13 15,0 7 1-15,-4 5 12 0,3 5 16 0,-3 7 10 16,-3 4 1-16,2 3-2 0,-3 5-3 0,4 2-3 16,-6-2-4-16,6 5-3 0,-4-1 0 15,5 0-3-15,-1 0 1 0,0-4 0 0,0 4-2 16,4-6-1-16,-1-1-3 0,1-3-9 0,-1-1-14 15,-1-1-33-15,0-2-48 0,-4-3-62 0,4-5-85 16,-2-2-100-16,-4-4-143 0,5-6-212 16,0-2 320-16</inkml:trace>
          <inkml:trace contextRef="#ctx0" brushRef="#br0" timeOffset="884532.8783">11007 11674 212 0,'0'0'407'16,"0"0"-155"-16,0 0-56 0,0 0-53 0,0 0-36 15,0 0-30-15,0 0-30 0,0 0-18 16,0 0-11-16,0 0-7 0,0 0-1 0,102-157 1 0,-71 144 4 16,5-2 5-16,2 2 4 0,-1-4 4 15,5 2 2-15,-5-3 0 0,-1 1 0 0,2-2 3 16,-5-1 2-16,-3-2 6 0,-2 1 0 0,-4-1-2 16,-5 1 0-16,2-2-1 0,-6 0 3 0,-1 2 0 15,-4 2 4-15,-4 0-4 0,0 2 2 16,-2 1 4-16,-4 2-3 0,0 3 1 0,0 2-5 15,0 1-7-15,0 2-8 0,-1 2-15 0,-2 2-14 16,-3 2-14-16,2 0-14 0,-6 0-8 0,4 6 1 16,-5 6 10-16,-1 4 13 0,-3 5 13 15,2 5 6-15,-2 3 0 0,1 3 2 0,1 4 0 16,1 0-1-16,1 4 1 0,1 0-3 0,3 0 0 16,-1 1 0-16,0-4 2 0,4-1-2 15,0-2 0-15,1-5-1 0,0-5 0 0,1-4-1 16,2-2 1-16,0-3 2 0,0-4-5 0,0-4 5 15,0-2 0-15,0-2 4 0,0-3 15 0,0 0 9 16,0 0 14-16,0 0 16 0,0 0 9 16,2-3-8-16,2-5-12 0,0-1-19 0,2-1-20 15,2-4-3-15,0-1 0 0,-1 1-2 0,3-1-3 16,0 3-1-16,-5 1-6 0,6 4-2 0,-7 1 3 16,4 3-9-16,-4 1-2 0,3 2-3 0,-3 0-5 15,-2 0 7-15,6 3 6 0,-4 5 6 0,-1-1 8 16,4 2 0-16,-3 1-1 0,1-2 0 15,0 3-1-15,-1-1-1 0,5-1-1 0,-4-2 3 16,6-1 2-16,-1 0 7 0,1-3 7 0,0 0 5 16,2-3-2-16,1 0 4 0,3 0-1 15,-1 0-2-15,-1-3 4 0,5-3-6 0,-5 2-5 16,-2-4-7-16,-1 2-10 0,-2 0-8 0,-2 1-16 16,0-1-26-16,-4 1-34 0,-3 1-29 0,0 1-34 15,-1 0-36-15,0 3-63 0,0 0-80 16,0 0-54-16,0 3-90 0,-1 3-146 0,-2-2 396 0</inkml:trace>
        </inkml:traceGroup>
      </inkml:traceGroup>
    </inkml:traceGroup>
    <inkml:traceGroup>
      <inkml:annotationXML>
        <emma:emma xmlns:emma="http://www.w3.org/2003/04/emma" version="1.0">
          <emma:interpretation id="{154F6042-02A7-4735-AC89-C3D0914BF2A1}" emma:medium="tactile" emma:mode="ink">
            <msink:context xmlns:msink="http://schemas.microsoft.com/ink/2010/main" type="paragraph" rotatedBoundingBox="1423,14376 5869,14408 5865,15093 1418,150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C5A4C4-97C3-4BFD-A88C-590031E73FEF}" emma:medium="tactile" emma:mode="ink">
              <msink:context xmlns:msink="http://schemas.microsoft.com/ink/2010/main" type="inkBullet" rotatedBoundingBox="1421,14619 2344,14626 2343,14759 1421,14752"/>
            </emma:interpretation>
            <emma:one-of disjunction-type="recognition" id="oneOf17">
              <emma:interpretation id="interp78" emma:lang="en-IN" emma:confidence="0">
                <emma:literal>-</emma:literal>
              </emma:interpretation>
              <emma:interpretation id="interp79" emma:lang="en-IN" emma:confidence="0">
                <emma:literal>_</emma:literal>
              </emma:interpretation>
              <emma:interpretation id="interp80" emma:lang="en-IN" emma:confidence="0">
                <emma:literal>.</emma:literal>
              </emma:interpretation>
              <emma:interpretation id="interp81" emma:lang="en-IN" emma:confidence="0">
                <emma:literal>~</emma:literal>
              </emma:interpretation>
              <emma:interpretation id="interp82" emma:lang="en-IN" emma:confidence="0">
                <emma:literal>=</emma:literal>
              </emma:interpretation>
            </emma:one-of>
          </emma:emma>
        </inkml:annotationXML>
        <inkml:trace contextRef="#ctx0" brushRef="#br0" timeOffset="867819.5234">-830 13605 1876 0,'0'0'134'16,"0"0"-112"-16,0 0-35 0,0 0 7 0,0 0 40 16,0 0 37-16,170-59 10 0,-121 51-10 15,-2 0-20-15,5 1-21 0,3 1-9 0,4 0-2 16,-1 0-1-16,5 1-1 0,-2 1-13 0,-3 0-46 16,-2 1-81-16,5 0-124 0,-4-2-186 15,-10 4-286-15,-17-1-147 0</inkml:trace>
      </inkml:traceGroup>
      <inkml:traceGroup>
        <inkml:annotationXML>
          <emma:emma xmlns:emma="http://www.w3.org/2003/04/emma" version="1.0">
            <emma:interpretation id="{7745426B-A34D-4610-8454-5FAC58EEA2DB}" emma:medium="tactile" emma:mode="ink">
              <msink:context xmlns:msink="http://schemas.microsoft.com/ink/2010/main" type="line" rotatedBoundingBox="2915,14387 5869,14408 5865,15093 2910,15071"/>
            </emma:interpretation>
          </emma:emma>
        </inkml:annotationXML>
        <inkml:traceGroup>
          <inkml:annotationXML>
            <emma:emma xmlns:emma="http://www.w3.org/2003/04/emma" version="1.0">
              <emma:interpretation id="{3545B3A3-DF99-4D01-859F-A348177563BC}" emma:medium="tactile" emma:mode="ink">
                <msink:context xmlns:msink="http://schemas.microsoft.com/ink/2010/main" type="inkWord" rotatedBoundingBox="2915,14387 5869,14408 5865,15093 2910,15071"/>
              </emma:interpretation>
              <emma:one-of disjunction-type="recognition" id="oneOf18">
                <emma:interpretation id="interp83" emma:lang="en-IN" emma:confidence="0">
                  <emma:literal>China</emma:literal>
                </emma:interpretation>
                <emma:interpretation id="interp84" emma:lang="en-IN" emma:confidence="0">
                  <emma:literal>Chin a</emma:literal>
                </emma:interpretation>
                <emma:interpretation id="interp85" emma:lang="en-IN" emma:confidence="0">
                  <emma:literal>chin a</emma:literal>
                </emma:interpretation>
                <emma:interpretation id="interp86" emma:lang="en-IN" emma:confidence="0">
                  <emma:literal>china</emma:literal>
                </emma:interpretation>
                <emma:interpretation id="interp87" emma:lang="en-IN" emma:confidence="0">
                  <emma:literal>Chiha</emma:literal>
                </emma:interpretation>
              </emma:one-of>
            </emma:emma>
          </inkml:annotationXML>
          <inkml:trace contextRef="#ctx0" brushRef="#br0" timeOffset="868225.2748">1184 13456 1097 0,'0'0'205'0,"0"0"-138"0,0 0-30 0,0 0-1 15,0 0 8-15,0 0 29 0,158-131 34 16,-148 118 29-16,-8 0 13 0,-2 4-18 0,0 1-21 15,-6 2-26-15,-2 2-29 0,-8 3-17 0,-3 1-25 16,-7 0-15-16,-5 5-6 0,-5 6 0 0,-3 5 7 16,-4 6 3-16,-1 2 5 0,-1 4 5 15,-5 5 6-15,6-1 6 0,-5 4 3 0,5 1 3 16,3 4-1-16,3-1-2 0,3 2-3 0,7 0-5 16,4-2-8-16,8-4-4 0,6-1-4 0,8-6-6 15,2-2 4-15,11-3-1 0,5-5 0 0,9-4 5 16,5-4 1-16,8-5 3 0,9-3 3 15,6-3 1-15,2-3-3 0,6-8-1 0,0-1-1 16,4-4-5-16,1-1 1 0,-2-5-2 0,1-2-5 16,-6 0-1-16,-3-2-2 0,-4-2 1 0,-5-1 1 15,2-3 6-15,-8-1-4 0,-1-1 1 16,-1-1 0-16,-7 0-4 0,-1 0 5 0,-4 0 0 16,-5 0 1-16,-2 3 1 0,-7-1 1 0,-2 3 2 15,-4 4-2-15,-2 5 3 0,-4 5-1 0,-1 3-1 16,0 4-5-16,-6 3-10 0,-3 1-9 15,-1 5-8-15,-4 0 0 0,0 2 1 0,-4 8 8 16,-1 6 6-16,-2 1 6 0,-1 8 8 0,-2 3 1 16,-1 1 3-16,1 8 0 0,1-4-1 15,1 5 0-15,0-1-1 0,3 1 1 0,-3 2-4 16,6-2 3-16,-2-2 0 0,2-1-1 0,1-3 3 16,1-3-3-16,4-2 2 0,2-6-2 15,0-3 0-15,4-5-2 0,-1-4-2 0,3-3 1 16,2-4 2-16,0 0 10 0,0-2 9 0,0 0 8 0,0-2 0 15,7-4-6-15,-1-3-7 0,6-5-6 16,6-1-2-16,0-3-5 0,5 1 0 0,-3-2 0 16,6 0-3-16,-2 1 1 0,-1 2-2 0,-2 1 0 15,2 3-1-15,-4 2-2 0,-2 5-3 16,-2 2-2-16,-3 1-2 0,-3 2-2 0,0 0 2 16,-1 6 3-16,-3 3 4 0,3 2 5 0,-4 1 1 15,5 1 0-15,-5 2-1 0,4-2 1 0,-2 2 1 16,-1-5-1-16,3 2 2 0,0-2-3 15,2-1 2-15,-1-2 2 0,3-1-3 0,1-1 3 16,2-2-2-16,5-2 2 0,-1-1-1 0,5 0 3 16,3-4 0-16,1-6 0 0,-1-2 2 0,3 0 0 15,0-5-2-15,-1-1 1 0,-3-2 2 16,1 0-3-16,-4-2 3 0,-4 2 0 0,-2 0-1 16,-3 2 5-16,-5-2-1 0,0 5 2 0,-6 1 3 15,1 6-1-15,-3 2 4 0,-1 1-1 16,0 4 0-16,0 1-4 0,0 0-8 0,0 0-10 15,-4 3-9-15,-1 4-5 0,-6 3 3 0,-1 4 2 16,0 1 4-16,-1 0 7 0,3 0-4 0,2-1-1 16,3-2-1-16,2 0-9 0,3-2-13 0,0 0-69 15,7-3-105-15,4-4-198 0,-3 0-431 16,2-3-413-16</inkml:trace>
          <inkml:trace contextRef="#ctx0" brushRef="#br0" timeOffset="868369.1865">2304 13262 2198 0,'0'0'57'16,"0"0"-46"-16,0 0-11 0,0 0 2 0,0 0-9 15,0 0-11-15,0 0-24 0,0 0-57 16,0 0-109-16,0 0-106 0,0 0-132 0,0 0-175 16,0 0 108-16</inkml:trace>
          <inkml:trace contextRef="#ctx0" brushRef="#br0" timeOffset="868728.15">2436 13462 419 0,'0'0'180'0,"0"0"-104"0,0 0 16 15,0 0 18-15,0 0 11 0,0 0-16 0,0 0-31 16,0 0-8-16,0 0-6 0,0 0-4 16,0 0-1-16,0 0-1 0,0 0-2 0,0 0 0 15,55 117-4-15,-56-101-6 0,-3-3-3 0,-4 1-5 16,5-2-2-16,-2-3 0 0,1-4-3 0,3 0 3 15,-1-2 5-15,1-3 9 0,1 0 15 0,0 0 14 16,0 0 12-16,0 0-9 0,0-6-16 16,3-3-24-16,2-1-25 0,3-4-9 0,4-1-7 15,1 0 2-15,1 1-2 0,1-1 0 0,1-1-4 16,2 4-1-16,-1-3-2 0,0 6-2 16,0 1 3-16,-2 3-1 0,-1 2 2 0,-2 2 2 15,-3 1 0-15,0 0 1 0,1 6 1 0,-6 2 2 16,4 4 3-16,-5 3 7 0,-2 1 3 15,0 3 4-15,-1 1 1 0,3 2-5 0,-3-3-1 16,0 2-4-16,0 0 0 0,0-2-2 0,0 2 1 16,0-3 0-16,1-2-2 0,2-1-1 0,-2-2-26 15,3-1-90-15,0 0-142 0,6-5-239 0,-2-2-356 16,-4 0 224-16</inkml:trace>
          <inkml:trace contextRef="#ctx0" brushRef="#br0" timeOffset="869102.691">3230 13611 841 0,'0'0'326'16,"0"0"-168"-16,0 0-38 0,0 0-1 0,0 0 8 15,0 0-2-15,0 0-16 0,0 0-15 0,0 0-11 16,0 0-16-16,0 0-18 0,0 0-15 0,0 0-16 16,38-131-12-16,-50 131-9 0,-2 0-4 15,-2 1 0-15,-4 8 2 0,-1 3 2 0,-2 1 2 16,-1 5 9-16,0 1-1 0,3 2 0 0,0-1 0 15,-1 0-8-15,6 1 4 0,0-2-1 16,7-3-2-16,2-1-2 0,5-1-3 0,-1-5-1 16,3-2 4-16,0-2 8 0,7-1 2 0,3-3 1 15,4-1 1-15,2 0-3 0,7-3 5 0,-1-5 2 16,5-4 2-16,3-3-1 0,-3-2-2 0,-1 2-1 16,-2 2-2-16,-5 0 7 0,-1 2 3 15,-5 4 14-15,-1 1 10 0,-1 1 3 0,-2 4 0 16,-5-1-13-16,4 2-11 0,-1 0-10 15,-2 0-5-15,1 0 0 0,3 5 1 0,-1-1 1 16,4 4-2-16,2-1 2 0,0 3-2 0,5-3 5 16,1 2 2-16,3-4 0 0,1 1 0 0,2-1-16 15,1-2-33-15,1 0-90 0,-3-2-162 0,-6-1-339 16,-6 2-928-16</inkml:trace>
        </inkml:traceGroup>
      </inkml:traceGroup>
    </inkml:traceGroup>
    <inkml:traceGroup>
      <inkml:annotationXML>
        <emma:emma xmlns:emma="http://www.w3.org/2003/04/emma" version="1.0">
          <emma:interpretation id="{36BD9DCF-1207-4AE7-B9AE-ACEFFCC7583F}" emma:medium="tactile" emma:mode="ink">
            <msink:context xmlns:msink="http://schemas.microsoft.com/ink/2010/main" type="paragraph" rotatedBoundingBox="1949,15996 5436,15667 5496,16302 2009,166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4138A9-1651-4B13-8A6E-7E5904A0A22A}" emma:medium="tactile" emma:mode="ink">
              <msink:context xmlns:msink="http://schemas.microsoft.com/ink/2010/main" type="inkBullet" rotatedBoundingBox="1971,16227 2973,16132 2976,16157 1973,16251"/>
            </emma:interpretation>
            <emma:one-of disjunction-type="recognition" id="oneOf19">
              <emma:interpretation id="interp88" emma:lang="en-IN" emma:confidence="0">
                <emma:literal>-</emma:literal>
              </emma:interpretation>
              <emma:interpretation id="interp89" emma:lang="en-IN" emma:confidence="0">
                <emma:literal>_</emma:literal>
              </emma:interpretation>
              <emma:interpretation id="interp90" emma:lang="en-IN" emma:confidence="0">
                <emma:literal>.</emma:literal>
              </emma:interpretation>
              <emma:interpretation id="interp91" emma:lang="en-IN" emma:confidence="0">
                <emma:literal>=</emma:literal>
              </emma:interpretation>
              <emma:interpretation id="interp92" emma:lang="en-IN" emma:confidence="0">
                <emma:literal>~</emma:literal>
              </emma:interpretation>
            </emma:one-of>
          </emma:emma>
        </inkml:annotationXML>
        <inkml:trace contextRef="#ctx0" brushRef="#br0" timeOffset="869558.9799">-280 15079 2027 0,'0'0'82'16,"0"0"-117"-16,0 0-38 0,0 0 10 0,0 0 27 16,0 0 55-16,0 0 34 0,0 0 16 15,0 0 0-15,0 0-6 0,189-3-7 0,-122-5-11 16,9-1-10-16,5 1-4 0,6-1-5 0,-1-1-7 15,1 4-53-15,-5 2-109 0,-2 0-165 0,-2 1-218 16,-23 0-304-16,-18 0 284 0</inkml:trace>
      </inkml:traceGroup>
      <inkml:traceGroup>
        <inkml:annotationXML>
          <emma:emma xmlns:emma="http://www.w3.org/2003/04/emma" version="1.0">
            <emma:interpretation id="{54D33160-5723-49C8-B16B-45590FBC409F}" emma:medium="tactile" emma:mode="ink">
              <msink:context xmlns:msink="http://schemas.microsoft.com/ink/2010/main" type="line" rotatedBoundingBox="3439,15855 5436,15667 5496,16302 3499,16490"/>
            </emma:interpretation>
          </emma:emma>
        </inkml:annotationXML>
        <inkml:traceGroup>
          <inkml:annotationXML>
            <emma:emma xmlns:emma="http://www.w3.org/2003/04/emma" version="1.0">
              <emma:interpretation id="{72CBBD28-630A-441E-B1E8-DD8DE66EA223}" emma:medium="tactile" emma:mode="ink">
                <msink:context xmlns:msink="http://schemas.microsoft.com/ink/2010/main" type="inkWord" rotatedBoundingBox="3439,15855 5436,15667 5496,16302 3499,16490"/>
              </emma:interpretation>
              <emma:one-of disjunction-type="recognition" id="oneOf20">
                <emma:interpretation id="interp93" emma:lang="en-IN" emma:confidence="0">
                  <emma:literal>USA</emma:literal>
                </emma:interpretation>
                <emma:interpretation id="interp94" emma:lang="en-IN" emma:confidence="0">
                  <emma:literal>U SA</emma:literal>
                </emma:interpretation>
                <emma:interpretation id="interp95" emma:lang="en-IN" emma:confidence="0">
                  <emma:literal>u SA</emma:literal>
                </emma:interpretation>
                <emma:interpretation id="interp96" emma:lang="en-IN" emma:confidence="0">
                  <emma:literal>U SAY</emma:literal>
                </emma:interpretation>
                <emma:interpretation id="interp97" emma:lang="en-IN" emma:confidence="0">
                  <emma:literal>W SA</emma:literal>
                </emma:interpretation>
              </emma:one-of>
            </emma:emma>
          </inkml:annotationXML>
          <inkml:trace contextRef="#ctx0" brushRef="#br0" timeOffset="870015.9684">1321 14771 540 0,'0'0'186'16,"0"0"-55"-16,0 0 42 0,0 0 48 0,0 0 37 16,0 0-21-16,0 0-73 0,0 0-75 15,0 0-68-15,0 0-16 0,0 0 1 0,0 0 16 16,0 0 25-16,0 0-5 0,12 94-1 0,-17-57-7 15,-5 3-5-15,-2 1-4 0,0 1-3 0,1 1-5 16,1 0-7-16,-1-3-2 0,1-4-6 16,5-2-2-16,0-6 0 0,5-2-2 0,5-7 0 15,2-4 2-15,5-3 5 0,1-5 7 0,1-1 10 16,6-5 3-16,0-1 5 0,5-5 0 0,1-6-4 16,3-2 0-16,4-5-4 0,-3-4-3 0,-1-4-2 15,3-1 3-15,-5 1 0 0,-2-5 5 0,-4 1 4 16,4-2-6-16,-4-1 1 0,-2-3-7 15,-4 0-4-15,1 1 3 0,-4-2-8 0,-3 2 1 16,2 0-1-16,-7 4-1 0,4 3 3 0,-4 2-1 16,-4 4-1-16,0 4-3 0,0 3-3 15,0 1-7-15,-4 5-13 0,-4 0-19 0,2 3-15 16,-3 3-11-16,0 3-13 0,-1 0-5 0,0 6-22 16,-1 6-31-16,6-3-48 0,-2 3-65 0,7 1-72 15,0 0-110-15,0-4-136 0,7-1 63 0</inkml:trace>
          <inkml:trace contextRef="#ctx0" brushRef="#br0" timeOffset="870406.7278">2238 14737 0 0,'0'0'125'16,"0"0"256"-16,0 0-60 0,0 0-46 0,0 0-34 16,0 0-28-16,0 0-12 0,0 0-9 0,0 0-21 15,0 0-31-15,0 0-45 0,0 0-39 0,0 0-34 16,0 0-8-16,50-96-2 0,-79 104 4 15,-1 1 8-15,1 3 3 0,-1 0 5 0,-3 1-2 16,5-1-1-16,5 2-6 0,3-1-7 0,2 3-5 16,4-4-9-16,5 2-2 0,1-1 0 0,6 0-2 15,2 1 1-15,2 0 4 0,10-3 2 16,3 3 2-16,7-1 4 0,5-1-6 0,4 1 2 16,7-1-1-16,-1 0-7 0,3 1 2 0,-1-1-2 15,-1 1 0-15,-6 1 1 0,1-1 0 16,-4 0 1-16,-5 2 0 0,-7 0 3 0,-5-2-2 15,-5 1 1-15,-4-1 1 0,-3-1-1 0,-11 2 2 16,-8-1-2-16,-6-1-1 0,-8-2-1 0,-4 1 4 16,-5-3 0-16,-2-1 0 0,-3-1 2 15,-2-2-6-15,3 0 5 0,4-1-2 0,5-2 0 16,3-1-1-16,6 0-4 0,8-1-3 0,4-4-13 16,8 1-27-16,7-2-53 0,1-3-46 15,12-2-56-15,10-3-43 0,9-2-27 0,8 0-30 0,5-4-36 16,9 3-69-16,-13 2-95 0,-12 4 275 0</inkml:trace>
          <inkml:trace contextRef="#ctx0" brushRef="#br0" timeOffset="870785.5619">2792 14867 0 0,'0'0'0'0,"0"0"372"15,0 0-84-15,0 0-52 0,0 0-43 0,0 0-33 16,0 0-7-16,0 0 0 0,0 0-9 16,0 0-11-16,0 0-19 0,0 0-28 0,0 0-15 15,0 0-19-15,18 169-12 0,-39-146-9 0,-2-2-7 16,2-3-3-16,3-2 0 0,5-6-2 15,1-2 2-15,4 0-3 0,2-5-1 0,4 0 5 16,0-3 7-16,1 0 15 0,1 0 19 0,0 0 11 16,0-3-13-16,0-6-18 0,0-2-21 0,0-5-17 15,0-5 3-15,3-1 3 0,1-4 0 16,3-2 3-16,-1-1 0 0,4-3 1 0,0 0 3 16,0 2-2-16,3-5 0 0,1 2-2 0,3-1-4 15,-1 1-1-15,3-1-5 0,2 0-2 16,2 3 0-16,3 0-2 0,-2 6 1 0,1 4 0 15,1 6-2-15,-4 1-2 0,4 5 1 0,-2 5-1 16,-3 3 0-16,4 1 0 0,-4 3-3 0,-2 5 1 16,1 7-1-16,-4 6 5 0,1 5 1 0,0 3 2 15,-8 6 1-15,0 0 0 0,-6 2 2 0,-2-2-1 16,-1 1 0-16,-4-2-3 0,-1 2-1 16,-4-3-2-16,-3-1-1 0,2-2 1 0,2-4-6 15,-1-2-10-15,3-3-18 0,0-5-42 0,3-1-69 16,0-3-122-16,-2-3-256 0,2 0-517 0,2-5 287 0</inkml:trace>
          <inkml:trace contextRef="#ctx0" brushRef="#br0" timeOffset="870961.454">2821 14915 2128 0,'0'0'165'0,"0"0"-141"0,0 0-54 0,0 0-7 16,0 0 7-16,0 0 25 0,0 0 21 15,0 0 2-15,0 0-2 0,0 0-5 0,161-42-5 16,-123 42-15-16,5 0-104 0,-3 0-210 0,-9 0-379 16,-14 0-433-16</inkml:trace>
        </inkml:traceGroup>
      </inkml:traceGroup>
    </inkml:traceGroup>
    <inkml:traceGroup>
      <inkml:annotationXML>
        <emma:emma xmlns:emma="http://www.w3.org/2003/04/emma" version="1.0">
          <emma:interpretation id="{79504641-7957-422D-852B-A543D088BC87}" emma:medium="tactile" emma:mode="ink">
            <msink:context xmlns:msink="http://schemas.microsoft.com/ink/2010/main" type="paragraph" rotatedBoundingBox="1964,17010 6725,17186 6680,18406 1919,182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A87CED-4877-4736-A532-EB9504E3AB49}" emma:medium="tactile" emma:mode="ink">
              <msink:context xmlns:msink="http://schemas.microsoft.com/ink/2010/main" type="inkBullet" rotatedBoundingBox="1956,17215 2576,17238 2571,17364 1951,17342"/>
            </emma:interpretation>
            <emma:one-of disjunction-type="recognition" id="oneOf21">
              <emma:interpretation id="interp98" emma:lang="en-IN" emma:confidence="0">
                <emma:literal>-</emma:literal>
              </emma:interpretation>
              <emma:interpretation id="interp99" emma:lang="en-IN" emma:confidence="0">
                <emma:literal>_</emma:literal>
              </emma:interpretation>
              <emma:interpretation id="interp100" emma:lang="en-IN" emma:confidence="0">
                <emma:literal>.</emma:literal>
              </emma:interpretation>
              <emma:interpretation id="interp101" emma:lang="en-IN" emma:confidence="0">
                <emma:literal>~</emma:literal>
              </emma:interpretation>
              <emma:interpretation id="interp102" emma:lang="en-IN" emma:confidence="0">
                <emma:literal>`</emma:literal>
              </emma:interpretation>
            </emma:one-of>
          </emma:emma>
        </inkml:annotationXML>
        <inkml:trace contextRef="#ctx0" brushRef="#br0" timeOffset="871401.7052">-299 16194 2597 0,'0'0'82'16,"0"0"-136"-16,0 0-24 0,0 0 3 16,0 0 36-16,0 0 48 0,162-36 5 0,-107 28-1 15,4 0-1-15,14-2-11 0,4-2-87 0,7 0-203 16,-19 1-508-16,-16 4-513 0</inkml:trace>
      </inkml:traceGroup>
      <inkml:traceGroup>
        <inkml:annotationXML>
          <emma:emma xmlns:emma="http://www.w3.org/2003/04/emma" version="1.0">
            <emma:interpretation id="{EDC485F3-BEC2-4612-B70C-0D3734F0BBC8}" emma:medium="tactile" emma:mode="ink">
              <msink:context xmlns:msink="http://schemas.microsoft.com/ink/2010/main" type="line" rotatedBoundingBox="3490,17067 6725,17186 6680,18406 3445,18287"/>
            </emma:interpretation>
          </emma:emma>
        </inkml:annotationXML>
        <inkml:traceGroup>
          <inkml:annotationXML>
            <emma:emma xmlns:emma="http://www.w3.org/2003/04/emma" version="1.0">
              <emma:interpretation id="{01FA992D-C452-4A64-9980-821E36EDDF5B}" emma:medium="tactile" emma:mode="ink">
                <msink:context xmlns:msink="http://schemas.microsoft.com/ink/2010/main" type="inkWord" rotatedBoundingBox="3490,17067 6725,17186 6680,18406 3445,18287"/>
              </emma:interpretation>
              <emma:one-of disjunction-type="recognition" id="oneOf22">
                <emma:interpretation id="interp103" emma:lang="en-IN" emma:confidence="0">
                  <emma:literal>Japan</emma:literal>
                </emma:interpretation>
                <emma:interpretation id="interp104" emma:lang="en-IN" emma:confidence="0">
                  <emma:literal>Jap an</emma:literal>
                </emma:interpretation>
                <emma:interpretation id="interp105" emma:lang="en-IN" emma:confidence="0">
                  <emma:literal>Japs an</emma:literal>
                </emma:interpretation>
                <emma:interpretation id="interp106" emma:lang="en-IN" emma:confidence="0">
                  <emma:literal>Jap and</emma:literal>
                </emma:interpretation>
                <emma:interpretation id="interp107" emma:lang="en-IN" emma:confidence="0">
                  <emma:literal>Jape an</emma:literal>
                </emma:interpretation>
              </emma:one-of>
            </emma:emma>
          </inkml:annotationXML>
          <inkml:trace contextRef="#ctx0" brushRef="#br0" timeOffset="874202.9535">1972 16031 0 0,'0'0'445'0,"0"0"-178"16,0 0-79-16,0 0-8 0,0 0 5 0,0 0 9 15,0 0-14-15,0 0-48 0,0 0-61 0,0 0-50 16,0 0-29-16,0 0-12 0,0 0 16 16,0 0 14-16,-139 96 3 0,146-60 0 0,-2 3-9 15,0 4 2-15,2 0-1 0,-4 5-1 0,5 0 0 16,-5 1-1-16,-2 3 0 0,-1 4 2 15,0-1-2-15,-1-3 0 0,-7-4 3 0,-5-6-7 16,0-6 12-16,-4-6 2 0,-1-4 6 0,-5-3 13 16,-1-7 6-16,1-4 11 0,-1-6 9 0,-2-6 6 15,-4 0 0-15,-1-1-3 0,-1-11-2 16,-3-3-8-16,2-5-1 0,0 1-1 0,3-5-2 16,-4 2-3-16,7 1-6 0,0 0-5 0,2 2-7 15,4-1 2-15,-1 3-10 0,1 0-3 0,5 0-6 16,-1 2-9-16,5 4 4 0,2 0-8 15,4 5-9-15,1 3-24 0,5 0-56 0,0 3-62 16,7 0-13-16,5 3-24 0,5 3-15 0,5 4-39 16,4 1-127-16,-6-2-186 0,-2-2-186 0</inkml:trace>
          <inkml:trace contextRef="#ctx0" brushRef="#br0" timeOffset="873873.1031">1362 16075 1226 0,'0'0'208'0,"0"0"-204"0,0 0-44 0,0 0-29 15,0 0-26-15,0 0 11 0,0 0 42 0,0 0 66 16,0 0 74-16,0 0 38 0,0 0-4 15,0 0-10-15,113-28-16 0,-58 18-16 0,11 1-7 16,3 0-9-16,7-2-9 0,3 0-9 0,0 2-12 16,0 2-7-16,0 1-9 0,-7 1-5 15,-5 2-6-15,-9 2-3 0,-6-1-7 0,-6 2-12 16,-11 0-25-16,-4 0-70 0,-10 0-91 0,-3 0-136 16,-9 3-152-16,-2 0-167 0,-6 0 160 0</inkml:trace>
          <inkml:trace contextRef="#ctx0" brushRef="#br0" timeOffset="874854.9624">2491 16525 1121 0,'0'0'352'0,"0"0"-259"16,0 0-54-16,0 0-7 0,0 0 26 0,0 0 47 15,0 0 18-15,0 0-1 0,0 0-30 16,0 0-41-16,0 0-23 0,0 0-4 0,0 0 2 16,-173-95 6-16,145 112 7 0,-3 2-1 0,1 0 0 15,3 4-4-15,-1 1-8 0,3-2-3 0,8 1-7 16,4-1-7-16,3-4-7 0,6-2-11 15,3-1-6-15,1-4 0 0,5-1 2 0,7-2 9 16,3-1 8-16,8-5 3 0,4-2 4 0,2 0-1 16,5-4-2-16,-1-7-2 0,2-3-2 0,-5-1-2 15,-1-1 2-15,-5-4 3 0,0 1 2 16,-8 3 3-16,3-1-1 0,-5 4-3 0,-5 3 3 16,-1-1-2-16,-3 3 0 0,-1 2 1 0,-1 4-3 15,-3 0 1-15,0 2-2 0,0 0-15 0,0 0-19 16,0 2-10-16,0 4 0 0,-1 3 11 0,-3 1 19 15,2 2 7-15,2 0-2 0,0 0-1 16,0 0-3-16,7 1 1 0,4-4 4 0,2 0 3 16,3-1 2-16,3-4 0 0,4-3-2 0,2-1-4 15,2 0-4-15,3-4-6 0,1-8-10 0,-2-1-15 16,-1-4-5-16,-1-1-4 0,0-2 1 16,0-1 11-16,-5-5 10 0,-4 3 10 0,2-5 15 15,-4 1 7-15,-3-3 6 0,1 1 4 0,-3-3 0 16,-3 1 2-16,0-2 2 0,-3 0 2 15,0 0 1-15,-2 2 4 0,-2 1 0 0,3 3 4 16,-4 4 6-16,2 1 4 0,-2 6 1 0,0 4 0 16,0 4-4-16,0 5-4 0,0 2-4 0,0 1-12 15,0 0-17-15,0 1-11 0,0 7-6 16,-3 7 4-16,-1 7 10 0,-3 7 2 0,2 5 0 16,1 8 0-16,-5 3-3 0,5 2 0 0,-4 6 2 15,2 1 0-15,-2 1 4 0,-1 3 2 0,-1 5-5 16,1-2-2-16,-3-1 1 0,-1-2-4 0,0-4 1 15,3-2-1-15,2-4 0 0,-3-4-1 0,0 0 1 16,6-2-4-16,-5-2-11 0,2-4-12 16,2-5-28-16,-1-7-37 0,2-5-46 0,1-3-60 15,-3-5-65-15,4-3-72 0,1-3-68 0,-2-5-103 16,2 0-52-16,0 0 562 0</inkml:trace>
          <inkml:trace contextRef="#ctx0" brushRef="#br0" timeOffset="875131.2025">2831 16765 0 0,'0'0'0'0,"0"0"0"16,0 0 62-16,25-157 144 0,-17 121 19 0,2 5 13 16,3 7-10-16,-1 2-27 0,1-1-28 0,2 6-34 15,5 0-31-15,2 2-23 0,2 3-22 0,3 0-16 16,3 5-15-16,3 1-7 0,-1 2-11 16,0 4-6-16,-2 2-4 0,-4 6-4 0,1 3 3 15,-5 4 1-15,-5 5 2 0,-1 2-1 0,-5 0 0 16,0 6-2-16,-9-1 1 0,-2-1 3 0,0 1-1 15,-6-5 5-15,-11-1 4 0,0-3 6 16,-4-1 6-16,-4-3 6 0,-5-5 3 0,-1 0-4 0,-3-1 0 16,1-2-5-16,1-3-8 0,-2-1-4 15,5-2-6-15,-1 0-8 0,3-4-18 0,4-2-25 16,2 0-40-16,5-1-41 0,2-1-40 0,5 0-59 16,6-3-67-16,3 1-126 0,0 2-147 15,3 2 298-15</inkml:trace>
          <inkml:trace contextRef="#ctx0" brushRef="#br0" timeOffset="875953.3089">3740 16484 0 0,'0'0'77'16,"0"0"107"-16,0 0 29 0,0 0 39 0,0 0 29 15,0 0 3-15,0 0-52 0,0 0-54 0,0 0-54 16,0 0-31-16,0 0-23 0,0 0-16 0,0 0 3 15,0 0-3-15,-110-92-6 0,87 99-3 0,-3 3-8 16,1 2-9-16,-2 2-4 0,3 3-2 16,-1 0-9-16,3 3 2 0,2 1-5 0,0-2-5 15,5-1 3-15,0 3-7 0,6-5-4 0,4 0 1 16,1-2-8-16,4-2 0 0,0-3 2 0,2 0 2 16,8-3 4-16,0-2 2 0,8-2 2 15,-1-2-3-15,6 0-5 0,3-5 0 0,0-4 3 16,1-3 0-16,1-1 13 0,-1-2 0 0,-3-1-1 15,-5 1 2-15,-3 1 0 0,-2 1 1 0,-6 1 5 16,1 2 1-16,-5 2-2 0,-1 2 2 16,-2 2 2-16,0 1 3 0,-1 1 2 0,0 2-9 15,0 0-16-15,0 0-20 0,0 0-15 0,-1 2-5 16,0 3 6-16,-2 5 11 0,2 0 5 0,-2 1 8 16,2-1 1-16,1 5-3 0,0-3 5 15,0 0-2-15,0-2 0 0,0 0 3 0,4 0 2 16,1-5 5-16,2 0 4 0,-2-1 2 0,2-2 4 15,0-2 1-15,1 0 3 0,1-2 3 16,-1-3 0-16,1-4 0 0,2-3-2 0,-2-2-3 16,2 1-2-16,1-2-1 0,-2 0-1 0,-1 5 0 15,-1-4-2-15,1 1-1 0,1 1 0 0,-2-2-3 16,1 2-1-16,1 2-4 0,-2 2-2 0,1-1-2 16,2 5-2-16,-3-1-1 0,1 4-4 0,-1-1-5 15,-1 2 5-15,0 0-1 0,-2 5 7 16,3 2 5-16,-3 4-1 0,1 2 0 0,-2 2-1 15,-3 3-5-15,3 0 2 0,-2 2-1 0,0 0 1 16,-2 1 5-16,0-2 0 0,0 0 0 0,0-3 2 16,0-3 0-16,0-2-3 0,0-4 1 15,0-2 0-15,0-2 2 0,0-3 10 0,0 0 7 16,0 0 15-16,0 0 17 0,0-1 5 0,0-4-4 16,3-4-10-16,2-2-17 0,2-2-9 15,1-3-2-15,3-3-5 0,2 3 1 0,-2-5 0 16,1 3-5-16,1 1 2 0,3 0-3 0,-1 1-1 15,4-1 0-15,-2 5-3 0,6-2-3 0,-4 3-1 16,4 2-1-16,-4 3 3 0,-1 1 0 16,1 2 0-16,-5 3-3 0,-1 0 0 0,-1 5-1 15,-1 2 7-15,-5 5 3 0,1 2 3 0,-4 3 2 16,-2 5 0-16,-1-1 0 0,0 1-2 0,0 0 0 16,-4 2-4-16,0-3 2 0,-1-3 1 0,1-2-1 15,1-4 1-15,2-3-2 0,1-3-2 16,0-1 2-16,0-2 2 0,0-1 7 0,4-2 7 15,2 0 6-15,4 0-5 0,3 0-4 0,1-7-8 16,4 0-17-16,3-2-32 0,-1-3-75 0,0-2-117 16,3 1-211-16,-7 1-423 0,-6 6-230 0</inkml:trace>
        </inkml:traceGroup>
      </inkml:traceGroup>
    </inkml:traceGroup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25:19.2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A40C343-73D5-4D3D-9195-FA54322A9666}" emma:medium="tactile" emma:mode="ink">
          <msink:context xmlns:msink="http://schemas.microsoft.com/ink/2010/main" type="inkDrawing" rotatedBoundingBox="1718,2501 5690,2298 5692,2343 1721,2546" semanticType="underline" shapeName="Other">
            <msink:sourceLink direction="with" ref="{3D53CB2C-1B15-4B01-AB7A-A56B356545A8}"/>
          </msink:context>
        </emma:interpretation>
      </emma:emma>
    </inkml:annotationXML>
    <inkml:trace contextRef="#ctx0" brushRef="#br0">502 146 0 0,'0'0'0'0,"0"0"0"0,-185 32 0 16,121-23 23-16,9 0 223 0,5-2 10 0,9-3-15 16,5-1-40-16,7 0-38 0,11-1-25 15,3-2-18-15,7 0-3 0,6 0-15 0,2 0-56 16,3 0-23-16,12 0-25 0,8-5-5 0,6-1 46 16,11 0 10-16,11 0 13 0,11-2 15 0,6 1 0 15,13-1 6-15,7 0-1 0,9 0-5 0,8 1-4 16,11-1-11-16,6 1-9 0,8-1-9 15,4 1-11-15,10 0-7 0,3-1-5 0,9 2-2 16,1 0-2-16,2 0 0 0,5 0 0 0,-1-1-2 16,-2-1 3-16,2 2-1 0,-5-1 2 15,-4 1-1-15,-9 0 1 0,-4 0-4 0,-15 0-2 16,-7 2-2-16,-9 0-4 0,-14 2 3 0,-6-2-2 16,-17 2-1-16,-13 2-2 0,-13 0-1 15,-11 0-3-15,-13 0-4 0,-10 0-5 0,-11-3-16 16,-2 2-26-16,-8-1-14 0,-11-1-26 0,-8 3-26 0,-12 0-30 15,-13 0-43-15,-7 0-43 0,-14 3-32 16,-6 3-13-16,-5 0-5 0,-7 0-6 0,-6-2-47 16,-2 6-79-16,21-2 414 0,26-2 0 0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25:19.6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D79557B-B2CD-45BA-8D5F-E8C3AEAE2411}" emma:medium="tactile" emma:mode="ink">
          <msink:context xmlns:msink="http://schemas.microsoft.com/ink/2010/main" type="inkDrawing" rotatedBoundingBox="1638,2662 5993,2537 5995,2631 1641,2756" semanticType="underline" shapeName="Other">
            <msink:sourceLink direction="with" ref="{3D53CB2C-1B15-4B01-AB7A-A56B356545A8}"/>
          </msink:context>
        </emma:interpretation>
      </emma:emma>
    </inkml:annotationXML>
    <inkml:trace contextRef="#ctx0" brushRef="#br0">343 63 0 0,'0'0'323'0,"0"0"-97"0,-200 26-4 0,141-17 16 16,19-3 6-16,13-1-27 0,14 0-82 0,8-2-88 15,5 1-35-15,6 2-4 0,16 0 24 16,6 2 49-16,11-4 17 0,12 1-5 0,9-2-3 16,17-3-1-16,11 0-5 0,10 0 5 0,15-3-2 15,7-2-7-15,10-1-13 0,6 0-13 16,9 0-12-16,2 2-9 0,10-2 1 0,7 1-7 15,-1 1 1-15,6-2 0 0,-3 2-3 0,2-2 1 16,2 1-2-16,-2-1-2 0,-6 0-6 0,-4 0-2 16,-2-1-4-16,-10 1-1 0,-8 0-4 0,-7 0-1 15,-4 1 0-15,-10 0-1 0,-9 3 5 16,-6-1-5-16,-12 0 1 0,-11 2 1 0,-11-2-8 16,-10 0 9-16,-13 0-1 0,-11 1-1 0,-10 1 5 15,-8-1-3-15,-8 1 3 0,-5 1 6 0,-3 0 2 16,0 0-2-16,0 0-10 0,-4-2-22 0,-3 1-31 15,-4-2-37-15,1 0-50 0,-8 3-88 16,-2-2-166-16,3 2-350 0,6 0-703 0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25:46.5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63318A5-4345-43D2-B17A-C1CE61A3319C}" emma:medium="tactile" emma:mode="ink">
          <msink:context xmlns:msink="http://schemas.microsoft.com/ink/2010/main" type="writingRegion" rotatedBoundingBox="21489,9656 33445,9409 33590,16415 21634,16662"/>
        </emma:interpretation>
      </emma:emma>
    </inkml:annotationXML>
    <inkml:traceGroup>
      <inkml:annotationXML>
        <emma:emma xmlns:emma="http://www.w3.org/2003/04/emma" version="1.0">
          <emma:interpretation id="{21DFFD12-75FD-4769-978D-54BA716B7F3B}" emma:medium="tactile" emma:mode="ink">
            <msink:context xmlns:msink="http://schemas.microsoft.com/ink/2010/main" type="paragraph" rotatedBoundingBox="23180,9621 33445,9409 33494,11769 23228,119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DFFE19C-58EE-473C-9D84-9C959DDD0DAC}" emma:medium="tactile" emma:mode="ink">
              <msink:context xmlns:msink="http://schemas.microsoft.com/ink/2010/main" type="line" rotatedBoundingBox="23180,9621 33445,9409 33494,11769 23228,11982"/>
            </emma:interpretation>
          </emma:emma>
        </inkml:annotationXML>
        <inkml:traceGroup>
          <inkml:annotationXML>
            <emma:emma xmlns:emma="http://www.w3.org/2003/04/emma" version="1.0">
              <emma:interpretation id="{71F9B0DB-7E45-43E3-9A88-11850880360A}" emma:medium="tactile" emma:mode="ink">
                <msink:context xmlns:msink="http://schemas.microsoft.com/ink/2010/main" type="inkWord" rotatedBoundingBox="23180,9621 25018,9583 25067,11944 23228,11982">
                  <msink:destinationLink direction="with" ref="{187D3750-06C9-4970-89EE-E5BFE84BC8AF}"/>
                </msink:context>
              </emma:interpretation>
              <emma:one-of disjunction-type="recognition" id="oneOf0">
                <emma:interpretation id="interp0" emma:lang="en-IN" emma:confidence="0">
                  <emma:literal>why</emma:literal>
                </emma:interpretation>
                <emma:interpretation id="interp1" emma:lang="en-IN" emma:confidence="0">
                  <emma:literal>Why</emma:literal>
                </emma:interpretation>
                <emma:interpretation id="interp2" emma:lang="en-IN" emma:confidence="0">
                  <emma:literal>whf</emma:literal>
                </emma:interpretation>
                <emma:interpretation id="interp3" emma:lang="en-IN" emma:confidence="0">
                  <emma:literal>wry</emma:literal>
                </emma:interpretation>
                <emma:interpretation id="interp4" emma:lang="en-IN" emma:confidence="0">
                  <emma:literal>whif</emma:literal>
                </emma:interpretation>
              </emma:one-of>
            </emma:emma>
          </inkml:annotationXML>
          <inkml:trace contextRef="#ctx0" brushRef="#br0">184 337 477 0,'0'0'97'0,"0"0"-46"0,0 0 4 0,0 0 11 16,0 0 16-16,0 0 42 0,0 0 38 0,0 0 31 16,0 0 18-16,0 0-22 0,0 0-31 0,0 0-24 15,-11-94-23-15,14 94-23 0,-2 0-28 0,1 0-22 16,-1 0-27-16,-1 0-22 0,0 0-18 16,0 0-20-16,0 0-26 0,0 4-43 0,0 2 18 15,0 3 29-15,-1 5 40 0,-3 4 56 0,-3 5 1 16,2 7-8-16,-5 2-3 0,-2 5-3 0,0 4-6 15,1-1 0-15,1 1-2 0,-3 3-1 16,1 1 4-16,0-1 2 0,2 1 1 0,-2 1 3 16,2 1-4-16,3-2 0 0,-3-2 2 0,6-4-1 15,-2-2 0-15,4-4 0 0,2-3-4 16,0-5-3-16,0-2 1 0,5-4-1 0,-1-4 2 16,-1-4 1-16,5-4-1 0,-3-4 3 0,2-1 8 15,0-2 12-15,1 0 14 0,-2-6 12 0,5-5-2 16,2-1-5-16,1-4-8 0,-1-4-10 15,2-3-6-15,4 2-8 0,-4-5-6 0,-2-1-8 16,2 0 1-16,-2 0-1 0,0 0 0 0,0 1 1 16,-1-2-3-16,0 3 0 0,-3 1 1 0,0 2 2 15,1 2 0-15,-2 1 2 0,-1 3-1 0,-1 1 1 16,0 3-1-16,-4 3-2 0,2 1-2 16,0 5 0-16,-2 2-4 0,-2 1-9 0,0 0-15 15,0 0-23-15,0 1-26 0,0 5 18 0,0 4 14 16,0 0 22-16,2 5 32 0,0 1-8 0,4 2 3 15,0 0 2-15,2 0-1 0,-1 0 0 16,5-1 0-16,0-3-2 0,1 1 2 0,2-3 0 16,6 0 2-16,-2-3-1 0,3-2 0 0,-1-1 0 15,0-3-5-15,1-1-2 0,-2-2-5 0,1 0-6 16,-3 0-1-16,2-6-5 0,-4-3-5 16,-1-1-3-16,-2-2-3 0,-2-4-3 0,-3 1 5 15,-1-2 2-15,-5-1 4 0,1-1 7 0,-3-1 2 16,0-1 2-16,-4 2 2 0,-1-1-2 15,-5 2-3-15,0 2 0 0,-4 3-4 0,1-1 4 16,-2 2 2-16,0 1 0 0,-1 3 6 0,0 1-1 16,3 2 7-16,1 1 4 0,4 1 2 0,1 0 11 15,3 1 9-15,3 0 10 0,1 1-3 0,0-1-19 16,2 1-29-16,9-2-22 0,2 0-12 16,3 0 10-16,7-3 17 0,3 1 15 0,2-2 7 15,3 1 2-15,2-2 0 0,1 1 2 0,1-2 3 16,1-1 7-16,-5-4 0 0,-2 1 4 0,-2-5 2 15,-4-3 3-15,0-1 10 0,-3-4 1 0,0 1 5 16,-4-4-1-16,3 2-6 0,-5-1-1 16,0 0-4-16,-2 1-1 0,-3-1 0 0,-1 2-2 15,-2 0 0-15,-1 1-2 0,-1 3-3 0,-4 1 1 16,0 3 1-16,0 2-3 0,0 1 5 16,0 3-1-16,0 6 5 0,0 0 6 0,0 0-3 15,-1 5-13-15,-1 1-27 0,2 0-58 0,-1 7-24 16,-3 8 4-16,0 6 22 0,0 10 47 0,-3 4 22 15,2 7 1-15,-3 5-1 0,0 4 3 16,0 2 0-16,-2 3-2 0,2 1 2 0,-1-1-1 16,0-2-3-16,0-3 1 0,0-2-2 0,1-4-1 15,3-3 3-15,1-5-1 0,0-3 0 0,0-2 1 16,4-6-1-16,0-4 2 0,0-4 0 0,0-7 1 16,0-3-2-16,4-3-5 0,0-4 5 15,0-1 9-15,-3 0 17 0,7-1 17 0,-3-7 7 16,5-4-9-16,1-3-8 0,1-4-15 0,1-3-7 15,0 2-3-15,-2-1-5 0,1 0-3 0,-1 1-2 16,1 4-1-16,-1 1-2 0,-2 2 0 16,-2 1-2-16,1 6-4 0,-4 2 1 0,-3 0-7 15,2 3-15-15,-2 1-19 0,-1 0-9 0,3 3-1 16,-3 3 10-16,1 0 20 0,1 6 5 0,-1 0 6 16,0 0 3-16,1 1 5 0,0 2 5 15,2-2 5-15,0 0 0 0,-1-2-1 0,6 0 1 16,1 0 1-16,-1-4 2 0,2 3 6 0,2-4-1 15,5 0 0-15,2-3 4 0,-1-2-5 16,2-1 4-16,1 0 0 0,-4 0-3 0,4-4 2 16,-5-4 1-16,1-1 2 0,-4 0 3 0,1-3 3 15,-4-1-1-15,-2 0-1 0,3-2 0 0,-4 1-2 16,-1 1-4-16,1 0-4 0,-4 2-1 16,0 1-6-16,0 4 8 0,-4 0 3 0,0 6-2 15,0 0 2-15,0 0-15 0,0 0-18 0,0 0-24 16,0 0-28-16,-2 4 8 0,0 2 15 0,1 2 21 15,1 1 25-15,0-2-3 0,0 2-6 0,7-1-1 16,1-1 3-16,4 0 9 0,2 1 8 16,5-1 5-16,0-2 5 0,4 0-7 0,1-4 2 15,0-1-3-15,1 0-2 0,-2-1 3 0,0-5-2 16,0-4 2-16,-3 1 1 0,-1 0 2 0,-3-1 2 16,-1 0 3-16,-3-2 3 0,0 0 3 15,-6 0 4-15,2 3-2 0,-2-2 1 0,-2 2-4 16,-1 2-3-16,-2 1 3 0,-1 2-5 0,0 1 3 15,0 0-3-15,0 1-6 0,-1 2-4 0,-2 0-14 16,-1 0-17-16,0 2-13 0,0 5-8 16,-6 4 9-16,5 5 15 0,-4 5 14 0,-3 6 9 15,2 5 5-15,1 7 0 0,-1 6 1 0,0 6-3 16,0 4-2-16,2 5 0 0,-2 7 2 16,-3 8 3-16,0 5-2 0,0 7-2 0,-5 1-2 15,-1-2 2-15,1 1 1 0,-5-2-4 0,-1 1-3 16,-2-3-4-16,-1 1-7 0,-2-6-2 0,1-8-1 15,0-8 0-15,-5-8 2 0,4-7 4 0,-1-7 1 16,1-7 4-16,-2-7 1 0,2-5 3 16,2-8 4-16,1-9 5 0,6-4 12 0,-3-9 3 15,3-9 2-15,3-9-7 0,1-7-13 0,2-6-2 16,4-6-1-16,2-4 3 0,4-6 8 0,4-3 7 16,0-6 3-16,1 1 3 0,8-4 2 0,3 1-4 15,3 2-7-15,4 3-4 0,4 2-11 16,6 3-4-16,3 5-6 0,2 3-1 0,3 1-4 15,2 8-1-15,2 2 0 0,0 9-1 0,-3 3 3 16,-1 6-5-16,-2 2-7 0,-3 5-19 0,2 3-36 16,-5 1-48-16,1 4-64 0,-1 4-109 15,2 1-175-15,-12 0-305 0,-3 0 380 0</inkml:trace>
        </inkml:traceGroup>
        <inkml:traceGroup>
          <inkml:annotationXML>
            <emma:emma xmlns:emma="http://www.w3.org/2003/04/emma" version="1.0">
              <emma:interpretation id="{CE3AFE87-F15A-4B6D-9CF9-3CD157C41B8B}" emma:medium="tactile" emma:mode="ink">
                <msink:context xmlns:msink="http://schemas.microsoft.com/ink/2010/main" type="inkWord" rotatedBoundingBox="25643,9675 26842,9650 26861,10595 25662,10620">
                  <msink:destinationLink direction="with" ref="{187D3750-06C9-4970-89EE-E5BFE84BC8AF}"/>
                </msink:context>
              </emma:interpretation>
              <emma:one-of disjunction-type="recognition" id="oneOf1">
                <emma:interpretation id="interp5" emma:lang="en-IN" emma:confidence="0">
                  <emma:literal>to</emma:literal>
                </emma:interpretation>
                <emma:interpretation id="interp6" emma:lang="en-IN" emma:confidence="0">
                  <emma:literal>lo</emma:literal>
                </emma:interpretation>
                <emma:interpretation id="interp7" emma:lang="en-IN" emma:confidence="0">
                  <emma:literal>a</emma:literal>
                </emma:interpretation>
                <emma:interpretation id="interp8" emma:lang="en-IN" emma:confidence="0">
                  <emma:literal>tê</emma:literal>
                </emma:interpretation>
                <emma:interpretation id="interp9" emma:lang="en-IN" emma:confidence="0">
                  <emma:literal>te</emma:literal>
                </emma:interpretation>
              </emma:one-of>
            </emma:emma>
          </inkml:annotationXML>
          <inkml:trace contextRef="#ctx0" brushRef="#br0" timeOffset="802.4547">2471 1021 374 0,'0'0'227'0,"0"0"-111"0,0 0 16 0,0 0 8 16,0 0 16-16,0 0-5 0,0 0-30 0,0 0-13 16,0 0-22-16,0 0-22 0,0 0-26 15,0 0-8-15,0 0-8 0,0 0 0 0,149-73 2 16,-123 55 1-16,1-3 6 0,-1-3 3 0,0-3 1 16,1-2-4-16,-1-2-1 0,-4-3-4 15,1-3 2-15,-2-2 1 0,1-3-2 0,0-7 1 16,0 1 1-16,1-4-3 0,-3-3-2 0,3-3-3 15,-5 5-3-15,-2 4-1 0,-1 6 2 0,-4 5 1 16,-3 6 2-16,-1 6 5 0,-3 3 3 16,-2 6 6-16,-2 3 2 0,3 2-1 0,-3 5-2 15,0 2-5-15,0 4-14 0,0 1-20 0,0 0-31 16,-3 4-23-16,1 6 2 0,-4 9 11 0,-2 6 27 16,-4 8 17-16,0 10 4 0,-1 5 3 15,-2 4 0-15,2 7 1 0,-1 0-1 0,2 1-5 0,1-2 2 16,5-2 0-16,2-4-1 0,1-6 2 15,3-4-2-15,0-5-3 0,7-3 0 0,2-6 3 16,0 0-2-16,2-7 0 0,3-2 0 0,-4-5-6 16,5-4 5-16,-2-1 2 0,1-5 4 0,2-2 5 15,1-2 3-15,2-2 1 0,-1-5 2 16,2-5 6-16,-2-3-3 0,1-3 0 0,-1-3 0 16,-5-2-7-16,0 0 6 0,1-3 1 0,-6 1-1 15,-1 3 1-15,-1-1-4 0,0 5-4 16,-5 2-2-16,-1 5 2 0,0 3-1 0,0 4 1 15,0 3-8-15,0 1-10 0,0 0-20 0,-1 0-22 16,-3 6 13-16,0 4 0 0,-3 4 23 0,-5 2 18 16,1 4-6-16,3 0 8 0,0 3-6 15,1-2 0-15,3 0 0 0,4-2 1 0,0-3 0 16,2 0 2-16,4-3-3 0,1-1 0 0,4-3 6 16,1-1 5-16,1-4 6 0,1-1 4 0,0-2 2 15,5-1-3-15,0 0-1 0,2-1 3 0,0-5-8 16,0-2 3-16,-2 0-1 0,0-1-8 15,-5 0 10-15,2-2 3 0,-4-1 6 0,-2-2 9 16,-2-2 2-16,-1 0 1 0,-3 0 0 0,-4-4-6 16,0 2-5-16,-4 0-8 0,-6 0-10 0,0 2-6 15,-4 1-5-15,-2 0-5 0,-4 2-2 16,-6 1-14-16,-4 0-5 0,-4-2-12 0,-5 3-19 16,-2 2-16-16,-4 1-34 0,4 2-51 0,-5-2-55 15,1 4-96-15,0-2-157 0,11 1-283 0,12 4-102 0</inkml:trace>
          <inkml:trace contextRef="#ctx0" brushRef="#br0" timeOffset="966.6592">2517 442 969 0,'0'0'484'0,"0"0"-141"0,0 0-82 16,0 0-81-16,0 0-71 0,0 0-59 0,0 0-33 16,0 0-3-16,0 0 20 0,0 0 11 0,0 0 5 15,202-55-5-15,-134 47-10 0,9 2-8 0,8 3-9 16,7 2-7-16,1 1 0 0,1 0-7 15,-2 0-40-15,-2 3-84 0,-10 0-129 0,-2 1-197 16,-24 0-265-16,-19-1-434 0</inkml:trace>
        </inkml:traceGroup>
        <inkml:traceGroup>
          <inkml:annotationXML>
            <emma:emma xmlns:emma="http://www.w3.org/2003/04/emma" version="1.0">
              <emma:interpretation id="{6ECF2378-06B4-4AD4-8A54-059F980A8203}" emma:medium="tactile" emma:mode="ink">
                <msink:context xmlns:msink="http://schemas.microsoft.com/ink/2010/main" type="inkWord" rotatedBoundingBox="27679,9670 32866,9562 32896,11012 27709,11120">
                  <msink:destinationLink direction="with" ref="{053F9762-8363-4099-BC70-6A58743C8118}"/>
                </msink:context>
              </emma:interpretation>
              <emma:one-of disjunction-type="recognition" id="oneOf2">
                <emma:interpretation id="interp10" emma:lang="en-IN" emma:confidence="0">
                  <emma:literal>internationalize</emma:literal>
                </emma:interpretation>
                <emma:interpretation id="interp11" emma:lang="en-IN" emma:confidence="0">
                  <emma:literal>interactively</emma:literal>
                </emma:interpretation>
                <emma:interpretation id="interp12" emma:lang="en-IN" emma:confidence="0">
                  <emma:literal>internationalized</emma:literal>
                </emma:interpretation>
                <emma:interpretation id="interp13" emma:lang="en-IN" emma:confidence="0">
                  <emma:literal>internationalizes</emma:literal>
                </emma:interpretation>
                <emma:interpretation id="interp14" emma:lang="en-IN" emma:confidence="0">
                  <emma:literal>interactome</emma:literal>
                </emma:interpretation>
              </emma:one-of>
            </emma:emma>
          </inkml:annotationXML>
          <inkml:trace contextRef="#ctx0" brushRef="#br0" timeOffset="1474.3775">4650 477 1992 0,'0'0'224'16,"0"0"-115"-16,0 0-54 0,0 0-29 0,0 0-44 16,0 0-37-16,0 0 3 0,0 0 14 0,0 0 30 15,0 0 31-15,0 0-8 0,0 0-1 0,0 0-3 16,0 0-3-16,-103 160-1 0,94-133-4 0,-1-2 1 15,0 1-3-15,4-1-16 0,-1-6-40 16,6 1-121-16,0-4-204 0,1-5-290 0,0-3-355 0</inkml:trace>
          <inkml:trace contextRef="#ctx0" brushRef="#br0" timeOffset="1636.5648">4729 255 1966 0,'0'0'132'0,"0"0"-103"0,0 0-44 0,0 0-30 16,0 0-34-16,0 0-47 0,0 0-91 0,0 0-37 15,0 0-34-15,0 0-6 0,0 0-15 0,0 0-159 16,0 0 436-16</inkml:trace>
          <inkml:trace contextRef="#ctx0" brushRef="#br0" timeOffset="2030.5237">4913 523 594 0,'0'0'351'0,"0"0"-225"15,0 0-108-15,0 0-54 0,0 0-18 0,0 0 18 16,0 0 26-16,0 0 49 0,0 0 25 0,0 0-1 16,0 0 0-16,0 0 2 0,0 0-6 15,0 0-7-15,-44 119-5 0,36-100-10 0,2 1-4 16,0-1-4-16,3-1-4 0,-2-3-2 0,3-4-1 15,2-2-6-15,0-1 1 0,0-4 5 0,0-2 12 16,0-1 33-16,2-1 35 0,2 0 26 16,-2 0 10-16,1-4-15 0,6-4-27 0,1-2-28 15,3-5-21-15,3-3-20 0,-1-1-8 0,1-2-4 16,3 2-2-16,0-2-2 0,-3-3-3 0,4 6-3 16,-4-2-1-16,4 4 1 0,-1 1-5 15,-3 3-1-15,3 3-5 0,0 3-5 0,-5 2 5 16,4 2-1-16,-5 2 1 0,-4 0 4 0,2 5-14 15,-4 5-5-15,0 2-1 0,-6 3 1 16,3 3 11-16,-3 2 8 0,-1 0 3 0,0 4 1 16,0-1 1-16,0-1-1 0,-1-1-1 0,-3 1-3 15,1-1 0-15,-3-3-8 0,0-1-11 0,4-3-29 16,-2 0-63-16,2-3-109 0,-1-4-172 0,3 1-200 16,0-4-189-16,0-2 557 0</inkml:trace>
          <inkml:trace contextRef="#ctx0" brushRef="#br0" timeOffset="2459.7491">5322 467 1797 0,'0'0'146'0,"0"0"-121"0,0 0-31 0,0 0-18 15,0 0 8-15,0 0 13 0,0 0 1 16,156-88 6-16,-127 84 1 0,2 1-4 0,0 1-55 15,-2 2-141-15,-2 0-202 0,-8 0-317 0,-8 0 147 0</inkml:trace>
          <inkml:trace contextRef="#ctx0" brushRef="#br0" timeOffset="2292.0682">5570 49 1087 0,'0'0'340'0,"0"0"-113"15,0 0-44-15,0 0-54 0,0 0-53 0,0 0-49 16,0 0-24-16,0 0-6 0,0 0-2 0,0 0 5 15,0 0 12-15,0 0 3 0,0 0 6 0,0 0 1 16,-11 176-4-16,-2-125 1 0,1 2-2 16,-2 1-4-16,1 0 2 0,-2-2-4 0,3-4-1 15,-1-1 1-15,2-3-2 0,6-5-1 0,-2-3-3 16,4-5-5-16,2-3-12 0,0-5-22 16,-1-2-55-16,2-7-86 0,-2-1-127 0,0-2-148 15,0-3-262-15,0-5 216 0</inkml:trace>
          <inkml:trace contextRef="#ctx0" brushRef="#br0" timeOffset="2990.6492">5707 643 326 0,'0'0'386'0,"0"0"-226"0,0 0-56 0,0 0-28 15,0 0-20-15,0 0 32 0,0 0 51 0,0 0 21 16,0 0-9-16,0 0-42 0,0 0-44 0,0 0-19 16,0 0-8-16,0 0-5 0,154-155 0 15,-142 137-1-15,0 0 4 0,-5 2 1 0,2-1 1 16,-5 2 1-16,0 4-3 0,-1 2-1 0,-3 3-6 16,0 5-13-16,0-1-12 0,-7 2-26 0,2 0-20 15,-6 3-8-15,-1 6 4 0,-1 3 15 0,-2 5 16 16,-4 3 11-16,2 1 5 0,1 1 1 15,1 0 2-15,-1 2 4 0,1 2-2 0,2-3 1 16,3 0-1-16,1 5-2 0,5-5 2 0,0-1-5 16,4-3-1-16,0-2-4 0,0-2-5 15,7-3 7-15,3-3 6 0,0-2 6 0,2-1 9 16,1-2 7-16,5-2 4 0,-2-2 8 0,2 0-2 16,4 0-2-16,-1-6-3 0,-1-3-7 15,5-1-3-15,-1-2 1 0,-4-2 0 0,1-1 1 16,-2-3 2-16,1 1 2 0,-1-1-3 0,0-4-1 15,-2 4-3-15,1 0-8 0,0-1-1 0,-2 1-5 16,2 3-3-16,1 2 0 0,-5 1-6 0,0 3-2 16,-1 2-2-16,-2 2-2 0,-7 4-6 15,3 1-2-15,-5 0 0 0,-2 0-5 0,0 4-1 16,0 5-2-16,0 0 5 0,0 6 5 16,-1-2 7-16,0 4 6 0,-5 1 0 0,4 0 6 0,2-1-2 15,0 3 1-15,0-3 1 0,0-2-2 0,5-1 1 16,3-2 3-16,1 0 1 0,1 0-2 15,-1-3 2-15,3-1-5 0,0-1-2 0,3-2-3 16,0-1-10-16,-2-2-17 0,3-1-39 0,0-1-69 16,-1 0-109-16,1 0-171 0,-4 0-267 0,-5 0-153 15</inkml:trace>
          <inkml:trace contextRef="#ctx0" brushRef="#br0" timeOffset="3794.7595">6653 611 0 0,'0'0'0'0,"0"0"0"15,0 0 0-15,0 0 0 0,0 0 185 0,0 0 73 16,0 0 1-16,0 0-16 0,0 0-14 0,0 0-24 16,0 0-12-16,0 0-15 0,0 0-26 0,42-113-22 15,-42 109-33-15,0 1-24 0,-3 1-23 16,-3 2-36-16,-2 0-22 0,-3 0-10 0,-3 3 1 15,-2 5 9-15,-4-1 11 0,2 2 3 0,-7 1 3 16,8 1 1-16,-5-1-1 0,6 1-2 0,0-1-2 16,0-1-4-16,4 2-1 0,3-3-4 0,-1-1 2 15,6 1-4-15,0-2-2 0,2 2 0 16,0-3-8-16,2-2 2 0,0 0-1 0,0-2-1 16,4 2 4-16,0 0 2 0,-1 0 3 0,-2 0 2 15,5 2 4-15,-2-2 0 0,-2 0 1 0,5 1 2 16,-1-1-2-16,-2 1 3 0,2-1 3 15,-2 0 2-15,4-1-2 0,-4 0 1 0,0-2-1 16,3 1 1-16,-3-1 7 0,-1 0-4 0,2 0 3 16,-2 0 1-16,-1 0-2 0,-2 0 3 15,0 0 4-15,2 0-1 0,-2 0-1 0,0 0 1 16,0 0-4-16,0 0 0 0,0 0-1 0,0 0-6 16,-2 0-3-16,2 0-4 0,0 0 0 0,0 0-2 15,0 0-1-15,0 0-5 0,0 0-5 16,0 0 2-16,0 0-2 0,0 0 2 0,0 0 0 15,0 0 0-15,0 0-1 0,0 0 1 0,0 0 6 16,0 0 1-16,2 0 4 0,-2 1 4 0,0-1-6 16,1 0 5-16,-1 0 1 0,0 0 0 0,0 0 1 15,0 0-1-15,0 0-3 0,0 0 2 0,0 0 0 16,0 0-2-16,0 0 2 0,0 0-1 16,3 0-2-16,-3 0 4 0,0 0 2 0,0 0 1 15,0 0 2-15,0 0-2 0,0 0-4 0,0 0-2 16,0 0 0-16,0 0-3 0,0 0-1 15,3 0-1-15,-3 0-6 0,0 0-4 0,0 0-10 16,0 0-5-16,0 0-2 0,0 0 4 0,0 0 11 16,0 0 8-16,0 0 7 0,0 0 4 0,-3 0 2 15,3 0 0-15,-3 0 4 0,3 0 1 16,-1 0 2-16,1 0 1 0,0 0-4 0,0 0-1 16,0 0-2-16,0 0-5 0,0 0-4 0,0 0-3 15,0 0-5-15,0 0 0 0,0 0-1 0,0 2 0 16,0-2 5-16,0 2 4 0,0 0 3 15,0 0 4-15,0-2 0 0,0 3 1 0,0-2 2 16,-2 1 1-16,2 1-1 0,0-2-1 0,0 1 1 16,0-2-2-16,0 4 0 0,0-2-1 0,0 1-3 15,0 0 2-15,0-2 0 0,0 2-2 0,0 0 0 16,0-1-7-16,0 1-16 0,0-2-27 16,0-1-60-16,3 2-88 0,3 1-91 0,-2-2-143 15,-3 1-272-15,3-1 245 0</inkml:trace>
          <inkml:trace contextRef="#ctx0" brushRef="#br0" timeOffset="4082.5525">6668 553 0 0,'0'0'275'16,"0"0"-65"-16,0 0-26 0,0 0 11 15,0 0 2-15,0 0 3 0,0 0-21 0,0 0-24 16,0 0-30-16,0 0-45 0,0 0-34 0,0 0-16 16,0 0-7-16,0 0 1 0,65-28 8 0,-60 37 8 15,0 0 6-15,-2 3-3 0,-2 1-9 0,3 3-9 16,0-1-7-16,-2 2-4 0,-2 3-2 0,1-2-3 16,-1-2-3-16,0 2 0 0,1-3 0 15,-1 0-3-15,0-2-3 0,2-1-12 0,2-2-27 16,-2 1-54-16,0-4-76 0,-1-1-103 0,0-1-128 15,-1-2-90-15,2-1-97 0,-2-2 432 0</inkml:trace>
          <inkml:trace contextRef="#ctx0" brushRef="#br0" timeOffset="4630.9228">7025 602 47 0,'0'0'247'0,"0"0"-95"15,0 0 7-15,0 0 33 0,0 0 28 0,0 0 29 16,0 0 6-16,0 0-20 0,0 0-46 16,0 0-64-16,0 0-47 0,0 0-32 0,0 0-22 15,36-65-20-15,-40 65-23 0,-4 0-10 0,0 0-7 16,-1 0 7-16,-5 4 10 0,-2 1 13 0,-3 1 8 16,3 1 3-16,-3 1 5 0,2-1-4 15,2 3-2-15,1-1 0 0,0-3-6 0,3 2 5 16,3-2-3-16,3 0-2 0,2 0-3 0,3-3-7 15,0 0-2-15,0-1 4 0,4-1 12 16,7 1 13-16,0-2 13 0,1 0 3 0,4 0-2 16,0 0-7-16,1 0-4 0,2-5-7 0,-3 2 0 15,-2-3 4-15,-1 1 2 0,-1 1 3 0,-1-1 5 16,-6 2-5-16,3 0 1 0,-4 0 1 16,0 1 1-16,0 2-2 0,-4 0-1 0,2 0-6 15,-2 0-9-15,0 0 1 0,0 0-6 0,0 0-5 16,0 0-3-16,0 0-7 0,0 0 2 0,0 2 6 15,0 1 2-15,2 0 4 0,1 1-1 0,4 1-7 16,-2 0-10-16,5 1-10 0,0-3-27 16,2 2-34-16,2-2-60 0,-1 1-91 0,2-1-106 15,0 0-112-15,-1 0-135 0,-3-1 175 0,-5-2 419 0</inkml:trace>
          <inkml:trace contextRef="#ctx0" brushRef="#br0" timeOffset="5097.6354">7168 567 1602 0,'0'0'118'16,"0"0"-118"-16,0 0-27 0,0 0-9 16,0 0 20-16,0 0 38 0,0 0 13 0,0 0 16 15,0 0 2-15,171-90 1 0,-143 89 6 0,7 1 6 16,-4 0 3-16,5 0-6 0,-5 3-9 0,2 6-9 16,-6 0-15-16,-6 0-7 0,-2 3-8 15,-4-1-11-15,-6 4 1 0,-3-1-6 0,0 2-5 16,-4 0 4-16,-2-1-5 0,0 2-2 0,0 1-4 15,-8-3-21-15,-3 1-40 0,4-2-67 0,-2-2-131 16,-2 1-193-16,6-4-334 0,-1-4 332 0</inkml:trace>
          <inkml:trace contextRef="#ctx0" brushRef="#br0" timeOffset="4850.788">7404 331 0 0,'0'0'170'16,"0"0"77"-16,0 0 9 0,0 0 1 16,0 0 6-16,0 0-7 0,26-156-20 0,-25 149-20 15,-1 1-45-15,0 3-41 0,0 1-45 0,0 2-46 16,0 0-45-16,0 3-41 0,0 5 0 16,-4 4 9-16,-5 6 26 0,-2 4 23 0,3 5 1 15,-4 3 1-15,0 4-4 0,2 2-1 0,0 0 0 16,4 2-3-16,-2-2 4 0,3-1-2 0,-3-2 0 15,5 0-1-15,-2-3-7 0,-2-1-17 0,4 0-55 16,-1-2-135-16,-2-3-212 0,3-5-299 0,2-5-113 16</inkml:trace>
          <inkml:trace contextRef="#ctx0" brushRef="#br0" timeOffset="6448.0967">7685 492 324 0,'0'0'397'0,"0"0"-338"0,0 0-54 16,0 0 14-16,0 0 21 0,0 0 60 0,0 0 28 16,0 0 20-16,0 0 12 0,0 0-20 15,166-33-18-15,-149 33-16 0,6 2-17 0,-5 4-16 16,2 0-10-16,-4 0-11 0,-3 6-5 0,1 0-3 16,-5 1-10-16,-4 3-9 0,2 1-10 15,-4 2-7-15,-2 1-5 0,-1-1 2 0,0 4-2 16,-1-2-3-16,-7-2 4 0,1 2-3 0,-2-3 5 15,-5-2 0-15,3-1-3 0,-1 0-1 0,3-3-2 16,-3-3 0-16,2-2 0 0,0-3 5 16,4-3 11-16,0-1 11 0,4 0 12 0,1-1 10 15,1-5-1-15,0-2-9 0,0-3-7 0,0-2-11 16,0-2-4-16,0-1 0 0,7-2-6 0,-1-1 2 16,4-1-3-16,-3 1-1 0,5-1-1 0,0 1-3 15,1 3-5-15,2-1-7 0,2 2-3 16,-1 3-7-16,-1 1-2 0,0 5-4 0,-2 2-3 15,2 4 4-15,-2 0 3 0,-1 0 9 0,2 0 5 16,-5 4 5-16,-2 4-4 0,1 2-4 0,-4 1 0 16,3 2-5-16,-5 1 5 0,0 0 1 15,-1 3 0-15,-1 0 3 0,1-2 0 0,-1 0 2 16,0-2 2-16,0-3 0 0,0-2 2 0,0-2 1 16,0 0 1-16,4-6 6 0,-2 0 12 0,-1 0 15 15,0 0 20-15,2 0 5 0,-2 0-4 16,8-6-16-16,-5 0-19 0,4-2-7 0,-3-1-5 15,6-1 2-15,-2-2 1 0,-4 2-1 0,6-2-1 16,-5-1-2-16,4 3 2 0,-2 0-6 16,-1 4 0-16,2-1-4 0,-5 0-10 0,4 4 0 15,-5 0-8-15,-2 3-6 0,1 0-4 0,-1 0-1 16,-1 0-4-16,0 5 3 0,4 3 5 0,-4-1-2 16,2 3 9-16,-2 2 2 0,1 3 3 0,2-1-4 15,-2-1-8-15,6-1-10 0,-2-2-22 0,3 0-14 16,-3-3-6-16,7-1 2 0,-1-3-3 15,3 1-15-15,0-1-21 0,1-3-32 0,5 0-20 16,-2 0-1-16,-1-1 16 0,3-5 34 0,-2 0 46 16,-4-3 38-16,5 0 25 0,-4 0 18 0,-3-1 23 15,-4-2 26-15,3 0 35 0,-5 1 34 16,0-5 34-16,-5 4 17 0,2 0 2 0,1 0-12 16,-3 1-35-16,-1 1-29 0,0 2-34 0,0 2-29 15,0 2-15-15,-1 1-25 0,-6 1-11 16,4 2-12-16,-6 0-5 0,-3 0 6 0,-1 8 6 15,-4-1 7-15,0 2 1 0,-3 2 8 0,4-2-4 16,1 2 2-16,2-1-1 0,3-2-2 0,0 1-5 16,7 0-3-16,0 1 2 0,2-4-8 15,1 0 1-15,0-2 3 0,3-1-2 0,-1 2 12 16,6-4 6-16,-2 1 6 0,3-2 8 0,0 0 2 16,-2 0-1-16,4-2 2 0,-2-2 2 0,-2-1 0 15,1 1 4-15,-3-1-4 0,2 1 0 0,-2-1-8 16,-2 2-1-16,1 0-3 0,-3 1-11 15,-1 2-1-15,0 0-14 0,0 0-16 0,0 0-12 16,0 0-13-16,0 5 3 0,0 0 16 0,0 1 15 16,0 1 13-16,2 1 9 0,2 1-1 0,5-2 2 15,1 2 3-15,-2-2-3 0,4-1 6 0,0-1 4 16,3-4 2-16,-2 1 1 0,8-2-1 16,-3 0-1-16,5-6 0 0,-5-2 3 0,4-2 2 15,-3-2-3-15,1-1 3 0,-4-4 1 0,0-1 1 16,1 0 4-16,-7-3-4 0,2 0-6 15,0-1-1-15,-1-3-2 0,-3-2-2 0,-2 1 3 16,1-3-2-16,-2-2 3 0,-2 1 0 0,2-2 0 16,-1 0 2-16,-2 3-9 0,-1-1-1 15,0 2-1-15,-1 1-6 0,0 1 8 0,0 4-8 16,0 2 0-16,-1 4 1 0,-4 5-7 0,-2 4 0 16,4 1-5-16,-2 4-11 0,-2 2-9 0,3 0-4 15,-4 0-6-15,3 8 7 0,-4 2 12 16,-4 4 8-16,1 5 10 0,0 4 4 0,4 5 2 15,-2 2 1-15,-1 3 2 0,-1 0 0 0,5 2-3 16,-2 1 1-16,1-2-3 0,4 1 0 0,0-4 2 16,2-2-2-16,2-1 0 0,0-1 1 0,3-3 1 15,2-2 2-15,6-2 4 0,0-3 2 16,1 0 0-16,-1-3 3 0,-2-4 0 0,3-2 2 16,0-2-2-16,1-4-5 0,0-2-1 0,0 0-3 15,-1 0 7-15,-1-4 3 0,1-3 2 0,0-2 5 16,-4 0-4-16,4-3 1 0,-1-2 0 0,-2 2 0 15,-2-1-1-15,3-1-2 0,-5 2-2 16,4 1 2-16,-6-2 0 0,2 4 0 0,-2 3 2 16,-3 5 2-16,1-2-1 0,-1 2-3 0,0 1-6 15,0 0-14-15,0 0-14 0,0 0-12 16,0 4 1-16,0 0 7 0,0 2 12 0,0 3 12 16,0 2 0-16,0 1 1 0,0 0 2 0,1 2-2 15,1-2 1-15,0 0-5 0,4 4-26 16,-4-3-52-16,1 1-100 0,4-3-169 0,-2 0-240 15,-2-3-378-15,2-4 463 0</inkml:trace>
          <inkml:trace contextRef="#ctx0" brushRef="#br0" timeOffset="7109.9496">9099 428 1654 0,'0'0'252'0,"0"0"-142"0,0 0-43 16,0 0-7-16,0 0-16 0,0 0-19 0,0 0-12 15,0 0 1-15,0 0-7 0,0 0-20 16,0 0-20-16,0 0-18 0,0 0-1 0,0 0 10 16,22-53 13-16,-13 59 9 0,0 0 0 0,-3 2-3 15,2 0-6-15,-3-1-3 0,-2 1 6 0,5-2 3 16,-5 0 4-16,-1 0 0 0,4-2-6 16,-6 0-4-16,0-1 3 0,0 1 3 0,0-2 9 15,-2 2 10-15,-4-2 6 0,0 2 8 0,-2 0 3 16,4-4 4-16,-4 4 2 0,5-2 2 15,-1 2 3-15,-2-2 3 0,4 4 2 0,1-3-1 16,0 0-2-16,1 0-7 0,0 0 0 0,0 0-3 16,0 0 1-16,0 0-1 0,0 1-1 0,1 2 0 15,2 0-1-15,3-2 3 0,-2 2-2 16,-1 2 0-16,5-1-3 0,-4 3-7 0,3 0 0 16,-2 0-5-16,3 3 0 0,-2-1 2 0,-4 3-2 15,4 4 0-15,-4-1 0 0,-2-1 0 0,0 1 0 16,0 0 0-16,0 2-2 0,-8-1-2 0,3 0 2 15,-4 1-1-15,-3 0 1 0,-1-2 3 0,4 0-3 16,-3-1 3-16,0 0 3 0,0-2-3 16,0-2 2-16,1-1 3 0,-1-2-5 0,5 1 2 15,-1-2-1-15,4-3-4 0,0-2 3 0,2 1-1 16,2-4 2-16,0 2 0 0,0-1 3 16,2-1 3-16,4 0 6 0,-2 1 5 0,4 2 0 15,-4 1-3-15,4-1-4 0,-3 2-5 0,3 2-4 16,-4 1-5-16,0 3-1 0,3 0-1 0,-4 2 2 15,-2 3 0-15,0 1 0 0,-1 2 3 16,0 2-1-16,0 2 1 0,-2 1 0 0,-8 0 0 16,3-1-1-16,-5 2 3 0,-1-3 1 0,-6 0 2 15,-1 1 3-15,-4-2 3 0,-2 0 4 0,0-6 7 16,-1 2 11-16,0-6 9 0,-1-1 8 0,-7-3 4 16,4-2 1-16,-5-3 12 0,2-2 4 15,0-1-2-15,1 0-3 0,1-4-19 0,4-4-11 16,3-1-8-16,0 1-7 0,8-4-12 0,2-2-8 15,1 0-12-15,3-3-22 0,1 2-26 0,5 0-40 16,4 0-58-16,1-2-69 0,0 0-101 16,6 0-173-16,4 2-283 0,-8 5 17 0</inkml:trace>
          <inkml:trace contextRef="#ctx0" brushRef="#br0" timeOffset="7480.5169">9358 712 567 0,'0'0'149'15,"0"0"-103"-15,0 0-16 0,0 0 4 0,0 0 12 16,0 0 11-16,172-103 19 0,-148 90 25 16,-3 1 8-16,-2-1 2 0,2 1-7 0,-5 4-14 15,-1-3-7-15,-3 3-6 0,-1 1-7 0,-6 1-2 16,3 0-2-16,-5 3 4 0,-3-1-3 0,1 2-5 15,-1 1-12-15,0-1-17 0,0 2-22 0,-2 0-28 16,-9 0-23-16,-2 0-7 0,-2 0 6 0,-11 8 18 16,1 1 19-16,-3 1 5 0,-2 5 7 15,-3 0 2-15,3 3 1 0,1 0 6 0,-2-1 2 16,8 3 0-16,2-2 2 0,6-1-2 0,4-1-1 16,7-1-1-16,1 0-3 0,3 0-5 0,0-2-3 15,3-3 2-15,5 1 5 0,6-1 7 16,4-2 7-16,1 0 2 0,7-3-7 0,4 1-2 15,0-3-6-15,-1 1-8 0,1-4-22 0,1 0-60 16,-2 0-92-16,-1 0-132 0,-1-2-221 16,-5-1-359-16,-10 0 488 0</inkml:trace>
        </inkml:traceGroup>
        <inkml:traceGroup>
          <inkml:annotationXML>
            <emma:emma xmlns:emma="http://www.w3.org/2003/04/emma" version="1.0">
              <emma:interpretation id="{FEFA2317-64EF-408A-A475-1D6583C0A924}" emma:medium="tactile" emma:mode="ink">
                <msink:context xmlns:msink="http://schemas.microsoft.com/ink/2010/main" type="inkWord" rotatedBoundingBox="33083,9803 33453,9795 33478,10987 33108,10995"/>
              </emma:interpretation>
              <emma:one-of disjunction-type="recognition" id="oneOf3">
                <emma:interpretation id="interp15" emma:lang="en-IN" emma:confidence="0">
                  <emma:literal>y</emma:literal>
                </emma:interpretation>
                <emma:interpretation id="interp16" emma:lang="en-IN" emma:confidence="0">
                  <emma:literal>:</emma:literal>
                </emma:interpretation>
                <emma:interpretation id="interp17" emma:lang="en-IN" emma:confidence="0">
                  <emma:literal>t</emma:literal>
                </emma:interpretation>
                <emma:interpretation id="interp18" emma:lang="en-IN" emma:confidence="0">
                  <emma:literal>=</emma:literal>
                </emma:interpretation>
                <emma:interpretation id="interp19" emma:lang="en-IN" emma:confidence="0">
                  <emma:literal>¥</emma:literal>
                </emma:interpretation>
              </emma:one-of>
            </emma:emma>
          </inkml:annotationXML>
          <inkml:trace contextRef="#ctx0" brushRef="#br0" timeOffset="7690.5508">10051 288 1334 0,'0'0'194'0,"0"0"-46"0,0 0-20 16,0 0-27-16,0 0-29 0,0 0-9 0,0 0-1 16,0 0-1-16,0 0-15 0,0 0-20 15,0 0-12-15,0 0-6 0,0 0-4 0,150-90 0 16,-138 98-3-16,2 0-4 0,-2 3-3 0,-3 3-5 16,-3 0-8-16,0 3-7 0,-3 2-10 0,-2 3-16 15,-1 1-31-15,0 4-73 0,0-1-129 16,-5 6-167-16,-2-9-289 0,2-7 345 0</inkml:trace>
          <inkml:trace contextRef="#ctx0" brushRef="#br0" timeOffset="8808.7258">9916 1396 619 0,'0'0'710'0,"0"0"-523"0,0 0-128 0,173-21-38 15,-133 21-41-15,-8 0-107 0,2 0-164 0,-13 0-232 16,-8 0-112-16</inkml:trace>
        </inkml:traceGroup>
        <inkml:traceGroup>
          <inkml:annotationXML>
            <emma:emma xmlns:emma="http://www.w3.org/2003/04/emma" version="1.0">
              <emma:interpretation id="{944B6C26-49EB-48F2-9C2D-752116AB003A}" emma:medium="tactile" emma:mode="ink">
                <msink:context xmlns:msink="http://schemas.microsoft.com/ink/2010/main" type="inkWord" rotatedBoundingBox="33168,10471 33171,10471 33172,10476 33168,10477"/>
              </emma:interpretation>
              <emma:one-of disjunction-type="recognition" id="oneOf4">
                <emma:interpretation id="interp20" emma:lang="en-IN" emma:confidence="0">
                  <emma:literal>'</emma:literal>
                </emma:interpretation>
                <emma:interpretation id="interp21" emma:lang="en-IN" emma:confidence="0">
                  <emma:literal>)</emma:literal>
                </emma:interpretation>
                <emma:interpretation id="interp22" emma:lang="en-IN" emma:confidence="0">
                  <emma:literal>(</emma:literal>
                </emma:interpretation>
                <emma:interpretation id="interp23" emma:lang="en-IN" emma:confidence="0">
                  <emma:literal>!</emma:literal>
                </emma:interpretation>
                <emma:interpretation id="interp24" emma:lang="en-IN" emma:confidence="0">
                  <emma:literal>`</emma:literal>
                </emma:interpretation>
              </emma:one-of>
            </emma:emma>
          </inkml:annotationXML>
          <inkml:trace contextRef="#ctx0" brushRef="#br0" timeOffset="7836.4618">9976 873 1296 0,'0'0'192'16,"0"0"-152"-16,0 0 26 0,0 0 45 15,0 0 47-15,0 0 28 0,0 0-17 0,0 0-41 16,0 0-53-16,0 0-42 0,0 0-25 0,0 0-27 15,0 0-81-15,0 0-200 0,4 5-482 0,-4-7-479 16</inkml:trace>
        </inkml:traceGroup>
      </inkml:traceGroup>
    </inkml:traceGroup>
    <inkml:traceGroup>
      <inkml:annotationXML>
        <emma:emma xmlns:emma="http://www.w3.org/2003/04/emma" version="1.0">
          <emma:interpretation id="{700E4641-81D2-4F09-89D6-BF70224CAD4F}" emma:medium="tactile" emma:mode="ink">
            <msink:context xmlns:msink="http://schemas.microsoft.com/ink/2010/main" type="paragraph" rotatedBoundingBox="21532,12064 29139,11812 29175,12897 21568,131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7B3797-1B9A-40F6-BF00-0F9DDEEED61A}" emma:medium="tactile" emma:mode="ink">
              <msink:context xmlns:msink="http://schemas.microsoft.com/ink/2010/main" type="inkBullet" rotatedBoundingBox="21538,12250 22763,12209 22781,12756 21556,12796"/>
            </emma:interpretation>
            <emma:one-of disjunction-type="recognition" id="oneOf5">
              <emma:interpretation id="interp25" emma:lang="en-IN" emma:confidence="0">
                <emma:literal>+</emma:literal>
              </emma:interpretation>
              <emma:interpretation id="interp26" emma:lang="en-IN" emma:confidence="0">
                <emma:literal>~</emma:literal>
              </emma:interpretation>
              <emma:interpretation id="interp27" emma:lang="en-IN" emma:confidence="0">
                <emma:literal>A</emma:literal>
              </emma:interpretation>
              <emma:interpretation id="interp28" emma:lang="en-IN" emma:confidence="0">
                <emma:literal>D</emma:literal>
              </emma:interpretation>
              <emma:interpretation id="interp29" emma:lang="en-IN" emma:confidence="0">
                <emma:literal>b</emma:literal>
              </emma:interpretation>
            </emma:one-of>
          </emma:emma>
        </inkml:annotationXML>
        <inkml:trace contextRef="#ctx0" brushRef="#br0" timeOffset="12484.6792">-1640 3060 2532 0,'0'0'150'0,"0"0"-146"0,0 0-40 0,0 0-10 15,0 0-12-15,0 0 6 0,0 0 25 0,0 0 26 16,0 0 40-16,0 0 21 0,0 0 18 0,0 0 4 15,159-68-2-15,-108 59-7 0,4-1-14 0,4 4-8 16,0-2-10-16,2 4-12 0,-2-1-7 16,4 4-7-16,-6-1-4 0,0 2-8 0,-4 0 2 15,-8 0-1-15,-2 0 0 0,0 0 4 0,-10 0-8 16,2 0 2-16,-5 0-1 0,-2 2 1 0,-3-2 2 16,-2 1-2-16,-4-1 0 0,1 0-2 15,-6 2 3-15,-4-2-3 0,-3 0 0 0,-6 1-7 16,-1-1-10-16,0 0-16 0,-1 0-16 0,-2 0-12 15,-5 0-11-15,4 0-15 0,-3 0-30 16,2-1-52-16,0-1-57 0,-3-1-74 0,4-1-113 16,-2 4-182-16,5-3-258 0,0 2 706 0</inkml:trace>
        <inkml:trace contextRef="#ctx0" brushRef="#br0" timeOffset="12925.7903">-639 2693 1938 0,'0'0'185'0,"0"0"-138"15,0 0-26-15,0 0 5 0,0 0 16 0,0 0 25 16,0 0 20-16,0 0 14 0,0 0-2 0,0 0-17 16,0 0-21-16,0 0-16 0,0 0-9 0,0 0-15 15,-35-74-10-15,40 74-6 0,-2 0-7 16,0 0 2-16,-2 0 0 0,4 2 3 0,-2 2-4 15,0 2 3-15,-2 1-2 0,3 1-2 0,1 1 8 16,-1 0-6-16,4 0 2 0,-4 1 1 16,7 2-5-16,-5 0 6 0,4 0 0 0,4 3 1 15,-2-1 0-15,1 1-1 0,3 0-2 0,3 0 0 16,-3-1 2-16,0 0-2 0,-1-2-2 16,2 0-1-16,-9 0 1 0,3-2-1 0,-3-1 3 15,-2 0 1-15,-5-3-3 0,3 0 2 0,-1 1 3 16,-3-1-1-16,0 0 8 0,0 1-1 0,-3 3 2 15,-4 0 4-15,-4 2 1 0,-2 1-1 0,-3 2 1 16,-8 1-2-16,-6 2-5 0,-3 0 2 16,-1-2-2-16,-1 2 0 0,-2-1-2 0,5 0-2 15,-3-4-3-15,5-1-3 0,2-2 0 0,1 1-10 16,2-3-14-16,1-1-21 0,1-4-39 0,8 3-39 16,2-5-54-16,2-1-80 0,7 0-155 0,1 0-338 15,2 0-497-15</inkml:trace>
      </inkml:traceGroup>
      <inkml:traceGroup>
        <inkml:annotationXML>
          <emma:emma xmlns:emma="http://www.w3.org/2003/04/emma" version="1.0">
            <emma:interpretation id="{78463048-330E-442F-98DE-035182001AE4}" emma:medium="tactile" emma:mode="ink">
              <msink:context xmlns:msink="http://schemas.microsoft.com/ink/2010/main" type="line" rotatedBoundingBox="23258,12007 29139,11812 29175,12897 23294,13091"/>
            </emma:interpretation>
          </emma:emma>
        </inkml:annotationXML>
        <inkml:traceGroup>
          <inkml:annotationXML>
            <emma:emma xmlns:emma="http://www.w3.org/2003/04/emma" version="1.0">
              <emma:interpretation id="{C4F6AC2E-013A-4824-A3EC-88A2BE4B7075}" emma:medium="tactile" emma:mode="ink">
                <msink:context xmlns:msink="http://schemas.microsoft.com/ink/2010/main" type="inkWord" rotatedBoundingBox="23258,12007 27013,11883 27040,12700 23286,12825"/>
              </emma:interpretation>
              <emma:one-of disjunction-type="recognition" id="oneOf6">
                <emma:interpretation id="interp30" emma:lang="en-IN" emma:confidence="0">
                  <emma:literal>Market</emma:literal>
                </emma:interpretation>
                <emma:interpretation id="interp31" emma:lang="en-IN" emma:confidence="0">
                  <emma:literal>market</emma:literal>
                </emma:interpretation>
                <emma:interpretation id="interp32" emma:lang="en-IN" emma:confidence="0">
                  <emma:literal>Markets</emma:literal>
                </emma:interpretation>
                <emma:interpretation id="interp33" emma:lang="en-IN" emma:confidence="0">
                  <emma:literal>Marketa</emma:literal>
                </emma:interpretation>
                <emma:interpretation id="interp34" emma:lang="en-IN" emma:confidence="0">
                  <emma:literal>markets</emma:literal>
                </emma:interpretation>
              </emma:one-of>
            </emma:emma>
          </inkml:annotationXML>
          <inkml:trace contextRef="#ctx0" brushRef="#br0" timeOffset="13740.5095">382 2899 2481 0,'0'0'83'0,"0"0"-118"0,0 0-22 0,0 0-8 15,0 0 6-15,0 0 14 0,0 0 8 16,0 0 15-16,0 0 13 0,0 0 11 0,0 0 7 15,0 0 4-15,0 0 10 0,-146 135 6 0,129-110 6 16,-2 1 2-16,-1 1-2 0,4-5-4 0,1 1-6 16,0-6-4-16,3 0-6 0,2-5-3 15,0-1 1-15,6-5 0 0,1-1 4 0,2-4 12 16,1-1 15-16,0 0 17 0,0 0 13 0,0-3-5 16,3-4-19-16,-1-4-19 0,1-3-19 0,5-4-6 15,-4-3 0-15,6-2-1 0,-5-2-2 16,6-2 1-16,-2-2 0 0,2 2 0 0,-3-2-1 15,4 1 1-15,0-2-2 0,0 0 0 0,0-1 1 16,2-1-1-16,-1 0 0 0,0-2-2 0,2 5-3 16,0-1-1-16,1 3 0 0,1 0-4 15,1 3-3-15,1 1 0 0,2 4-1 0,0 2-2 16,0 1 1-16,1 4-2 0,-1 5-3 0,-3 0-2 16,-2 5 0-16,2 2 0 0,-2 0 4 0,-1 2 1 15,-2 8-4-15,-1 5-5 0,-2 3 0 0,-2 4 0 16,-3 1 6-16,0 5 10 0,-3 0-1 0,-2 1 3 15,0-1 0-15,-3 0 3 0,-5-1 3 16,4-2 0-16,-6-4-2 0,8-3 2 0,-5-1 0 16,3-3 0-16,4-6 2 0,-1 0 0 0,1-5 3 15,0-3 3-15,1 0 5 0,3 0 9 16,4-8 7-16,2 0-1 0,-1-6-3 0,4-1-5 16,2-5-9-16,-2-2 0 0,2-1-1 0,-1-3-1 15,0-1-2-15,2 0 0 0,-1-1-1 16,4 0-2-16,-2 0-2 0,2 4-5 0,3 1-2 15,-1 3-3-15,-1 4 0 0,0 3-3 0,-2 5-3 16,-3 4-3-16,-2 2-4 0,-4 2 1 0,-5 0 2 16,0 7 2-16,-1 5 9 0,-3 6 8 15,0 5 6-15,0 5 7 0,-7 4 0 0,-2 3-2 16,0 3-3-16,-4 1-3 0,1 1-1 0,-1-2 0 16,0 2 1-16,-1-5 1 0,-1 0 1 0,1-5-2 15,0-1-3-15,2-2 4 0,0-5-1 0,3-1-2 16,-2-2-1-16,4-3-2 0,-1-3-7 15,3-2 3-15,-2-2-9 0,3-2-14 0,2-1-33 16,-3-1-56-16,1-2-66 0,4-3-97 0,0 0-98 16,0 0-81-16,0 0-117 0,4 0-123 0,1 0 646 15</inkml:trace>
          <inkml:trace contextRef="#ctx0" brushRef="#br0" timeOffset="14706.0483">1408 2923 965 0,'0'0'290'0,"0"0"-197"0,0 0-79 0,0 0-10 15,0 0 7-15,0 0 13 0,0 0 16 0,0 0 27 16,0 0 14-16,0 0 10 0,0 0 2 15,0 0-16-15,0 0-6 0,0 0-10 0,-107-102-13 16,89 102-7-16,-2 3-12 0,0 6-4 0,-1 1 1 16,-3 4-4-16,-2 3 5 0,-1 3-1 0,1-1 0 15,-3 2-2-15,5 0-4 0,-1-1 1 0,3 1-4 16,0 0-2-16,7-1-3 0,1-3-6 16,4-2-6-16,7-3-5 0,2-2-5 0,1-3-2 15,2-2 6-15,8-2 9 0,-1-2 12 0,4-1 8 16,4 0 0-16,0 0 0 0,2-6-5 0,1-4-2 15,0 0-4-15,1 1-2 0,1 0-1 16,-3-4-2-16,3 1 0 0,-1-1-1 0,1-1 0 16,0 1 2-16,-5-2 2 0,6 2-2 0,-6-2 3 15,0 0-3-15,-3 3-4 0,-2 1 3 16,-2 4-4-16,-4 1-1 0,-2 2 3 0,-2 3-6 16,-1 1 1-16,-1 0-10 0,0 0-16 0,0 6 2 15,-1 2 4-15,-2 4 10 0,-2 3 20 0,1 0 1 16,2 2-4-16,0 0-1 0,-1 1-2 0,0-2-1 15,3 1 3-15,0-4-1 0,0-1 3 16,6-2-3-16,0 0 1 0,5-4 1 0,3 1 3 16,2-4 3-16,5-1 3 0,2-2 1 0,0 0-1 15,2-3 0-15,2-6-1 0,-2-3 1 0,-2 2 1 16,3-5 0-16,-5 1 1 0,-2-3 1 16,-3 1 3-16,-1-2-1 0,-2 0 1 0,-1 0-1 15,-2-1-3-15,-1 1 1 0,-1 1-3 0,0 3-6 16,-2 2-1-16,0 3-8 0,0 0-2 0,-2 5-1 15,-2 2-4-15,-2 2-1 0,0 0-2 16,0 0-4-16,0 2-1 0,0 4 5 0,0 5 6 16,-1 3 5-16,0 0 5 0,-3 4 0 0,1 2 1 15,2-1-3-15,1-1 1 0,0-2-3 0,0 1-1 16,1-4 1-16,7-1-2 0,-3 1 3 16,7-5-2-16,-1-1 0 0,4-1-1 0,0-3 1 15,2 0-3-15,2-3-7 0,0 0-6 0,1-3-26 16,0-4-38-16,3-4-51 0,-2-2-61 15,0 0-69-15,4-4-73 0,-1 2-59 0,-1-3-59 16,-1 1-37-16,2-1-5 0,-1-3 458 0,0 0 34 16,-3-1 0-16,0-3 0 0,-2 0 0 0,-2 0 0 15,-3-2 0-15,-1-3 0 0,-2 2 0 0,-1-1 0 16,-4 1 0-16,1 2 0 0,-1 1 127 0,-2 5 210 16,-3 0-11-16,3 3-23 0,-3 4-22 15,0 3-21-15,0 2-23 0,0 4-27 0,0 1-30 16,0 1-46-16,0 2-45 0,0 0-46 0,-3 3-39 15,2 3-12-15,-4 4 2 0,0 7 8 0,-3 2 9 16,-1 7 4-16,-1 2-1 0,0 2 0 16,0 1 1-16,1 1 3 0,1-1 1 0,1 0 1 15,0 0-5-15,6-4 0 0,-3 2-3 0,1-2-3 16,3-2 1-16,0-1-4 0,0-3-5 16,0-4-10-16,0-1-18 0,2-4-27 0,0-5-39 15,1-1-39-15,0-3-37 0,1-3-24 0,0 0-25 16,0 0-65-16,5-7-73 0,2-4-78 0,1-1-69 15,4-4 261-15,-4 4 242 0,-3 3 0 0</inkml:trace>
          <inkml:trace contextRef="#ctx0" brushRef="#br0" timeOffset="15033.9484">2473 2655 0 0,'0'0'0'0,"0"0"0"0,0 0 219 16,0 0 79-16,0 0-37 0,0 0-59 0,0 0-58 15,0 0-50-15,0 0-28 0,0 0 14 0,0 0 14 16,0 0 18-16,0 0-4 0,43-5-27 0,-55 22-20 15,-3 0-18-15,-3 2-7 0,-2 0-7 0,-2 0-2 16,-4-1-1-16,-1-2 1 0,-1 1 3 16,-1-2 0-16,2-3 1 0,1-2-5 0,5-3 3 15,1-2 4-15,6-3 3 0,2 0 10 0,6-2 5 16,3 0 7-16,0 0 5 0,3 0 0 0,0 0-15 16,0 0-25-16,6-2-21 0,-1 0-20 15,-2 0-4-15,3 2 6 0,-2 0 2 0,2 0 5 16,-1 0 6-16,0 0-3 0,3 2 4 0,0 5 6 15,-2 0 0-15,3 5 7 0,-5 0 0 16,6 3-3-16,-5-2 0 0,2 3-1 0,-1 0 0 16,1-2-4-16,0 0 1 0,1-3-1 0,0 0-2 15,3-4 2-15,1 1 0 0,1-4-2 0,1-1-1 16,-1-1-3-16,0-2-35 0,1 0-79 16,0 0-109-16,0-6-218 0,-3 1-311 0,-3 2-227 0</inkml:trace>
          <inkml:trace contextRef="#ctx0" brushRef="#br0" timeOffset="15745.6324">2673 2889 1481 0,'0'0'401'16,"0"0"-314"-16,0 0-128 0,0 0-35 15,0 0-10-15,0 0 24 0,0 0 65 0,0 0 45 16,0 0 21-16,0 0 2 0,0 0-11 0,0 0-17 15,0 0-5-15,167-88-7 0,-148 74-6 0,0 1 3 16,-1 0-2-16,-3 0-2 0,0 2 4 16,-3-1 3-16,-1 2 4 0,-5-1 8 0,-2 2 2 15,-1 1 7-15,-3 2 3 0,0 0-5 0,-3 2-14 16,-3 1-20-16,-2 0-15 0,0 2-9 16,-6 1 5-16,1 0 7 0,-1 0 1 0,-3 0 4 15,1 6 2-15,-3 0-3 0,0 4 3 0,-1 0 1 16,2 4 0-16,-4-1-1 0,3 4 4 0,3-3 0 15,0 4 0-15,4 0 3 0,5 1-8 0,3-2-8 16,4-1 0-16,2 1-1 0,7 0 3 16,4-1 7-16,6-1 2 0,4 0-2 0,0-2 4 15,6-1-4-15,-1-1 0 0,5-4 2 0,-4 0-4 16,5-1-1-16,1-3-1 0,-1 0-4 0,0 0 1 16,-2-3-1-16,0 0-5 0,-2 0-12 0,1 0-28 15,-5-4-43-15,1-6-49 0,0 1-50 16,-1-3-57-16,0-3-73 0,0-3-75 0,-1-4-64 15,-2 1-14-15,-3-6 38 0,0-1 348 0,-2-1 81 16,-3-3 0-16,1 0 0 0,-2-4 0 0,-2 2 0 16,-1-3 0-16,0 2 0 0,1 0 0 15,-3 1 0-15,1 2 0 0,-2-1 0 0,0 6 49 16,-3 2 102-16,1 4 30 0,-4 1 36 0,0 3 27 16,-2 4 12-16,0 1-3 0,0 4-21 15,0 0-19-15,0 5-25 0,-2 0-35 0,0 1-33 16,-1 2-39-16,3 0-32 0,-2 0-24 0,2 0-16 15,-1 6-8-15,0 1-2 0,-3 7 4 0,-2 2 6 16,2 7 2-16,-6 3 3 0,2 5 1 16,0 0 1-16,-4 5 5 0,1 0 9 0,1 1 1 15,-2 2 2-15,2-1 0 0,-1 2-6 0,-1 0 1 16,1-4-2-16,3-1 0 0,1-1-6 0,2-7-4 16,4 1-2-16,1-6-5 0,0-1 4 0,5-2 0 15,2-2-3-15,-1-4 0 0,2-1-3 0,1-4 1 16,1-1 3-16,2-1-2 0,-1-3-1 15,1-2-4-15,1-1-3 0,1 0-3 0,2-3-3 16,-1-3-12-16,4-3-27 0,-1-2-41 0,-2-1-56 16,3-2-75-16,-3 0-129 0,0-5-244 15,-4 7-366-15,-8 4 457 0</inkml:trace>
          <inkml:trace contextRef="#ctx0" brushRef="#br0" timeOffset="15942.0898">3371 2617 2096 0,'0'0'349'0,"0"0"-238"16,0 0-101-16,0 0-48 0,0 0-18 15,0 0-5-15,0 0 7 0,0 0 37 0,0 0 10 16,0 0 5-16,0 0 2 0,0 0-2 0,185-52 1 16,-147 50 3-16,-1 1-3 0,5-1-70 0,-5 2-110 15,1 0-174-15,-1 0-258 0,-10 0-246 0,-8 0 609 16</inkml:trace>
        </inkml:traceGroup>
        <inkml:traceGroup>
          <inkml:annotationXML>
            <emma:emma xmlns:emma="http://www.w3.org/2003/04/emma" version="1.0">
              <emma:interpretation id="{36238D42-7415-4C37-B6CE-1075F72A979D}" emma:medium="tactile" emma:mode="ink">
                <msink:context xmlns:msink="http://schemas.microsoft.com/ink/2010/main" type="inkWord" rotatedBoundingBox="27256,12101 29147,12039 29175,12897 27285,12959"/>
              </emma:interpretation>
              <emma:one-of disjunction-type="recognition" id="oneOf7">
                <emma:interpretation id="interp35" emma:lang="en-IN" emma:confidence="0">
                  <emma:literal>size</emma:literal>
                </emma:interpretation>
                <emma:interpretation id="interp36" emma:lang="en-IN" emma:confidence="0">
                  <emma:literal>Size</emma:literal>
                </emma:interpretation>
                <emma:interpretation id="interp37" emma:lang="en-IN" emma:confidence="0">
                  <emma:literal>singe</emma:literal>
                </emma:interpretation>
                <emma:interpretation id="interp38" emma:lang="en-IN" emma:confidence="0">
                  <emma:literal>side</emma:literal>
                </emma:interpretation>
                <emma:interpretation id="interp39" emma:lang="en-IN" emma:confidence="0">
                  <emma:literal>site</emma:literal>
                </emma:interpretation>
              </emma:one-of>
            </emma:emma>
          </inkml:annotationXML>
          <inkml:trace contextRef="#ctx0" brushRef="#br0" timeOffset="16624.1001">4367 2571 896 0,'0'0'351'0,"0"0"-240"16,0 0-77-16,0 0-3 0,0 0 22 0,0 0 39 15,0 0 21-15,0 0 23 0,0 0 13 0,0 0 0 16,0 0-24-16,0 0-43 0,0 0-39 0,0 0-32 16,34-55-13-16,-48 55 8 0,0 0 5 15,-4 1 7-15,-2 4 6 0,0-2 4 0,-1 3 3 16,-4 0 0-16,3 1 0 0,2-1 3 0,-2 1-3 16,6-1-3-16,3 0-4 0,-1 0-7 0,8 0-3 15,0-1-5-15,5-1-6 0,1 1-6 16,0-1-7-16,1 0 1 0,7 4 1 0,4-2 6 15,2 2 6-15,3 2 1 0,-1 1-1 0,8-1 0 16,0 1 1-16,-1 0-2 0,1 0-1 0,-2 1-1 16,2 0-1-16,-7 1 1 0,5 1 1 0,-7-3 0 15,-2 1-1-15,-5 0-1 0,-3-1-2 16,-2 0-4-16,-3-1 1 0,0-3-4 0,-3 2 6 16,-7-3 10-16,-4 1 4 0,0-2 9 0,-7 1 2 15,-3-4-5-15,-4 2 2 0,-4-3-2 0,0-1-1 16,-2 0 0-16,2 0 3 0,4 0 4 15,2 0-1-15,5-3 0 0,2 1-3 0,7 0-3 16,3 0 0-16,3 0 4 0,6 1-8 0,0 1-6 16,0-1-15-16,6-1-27 0,-2 2 0 15,7-3-4-15,2 3 7 0,-1-1 18 0,7 1 0 16,2 0 7-16,1 0 3 0,2 0 5 0,3 0-2 16,-1 0 1-16,5 0 1 0,-3 0-4 0,1 0 2 15,1-2-1-15,-1-1 0 0,0 0 2 16,-2 0 4-16,0-2 3 0,-2-1-1 0,1-2 1 15,-4 0-4-15,1-3 2 0,0-1 1 0,1-2 1 16,-5 1 1-16,2 0-1 0,-3-2 0 0,-1 1-1 16,-2 1 0-16,-2 0-3 0,-2 4-2 0,-1-2-2 15,0 4 4-15,-3 1 3 0,0 1 2 0,-6 2 5 16,0 2-4-16,2 1 2 0,-3 0 0 16,0 0-3-16,0 0-5 0,-3 0-7 0,1 0-7 15,0 3-2-15,-3 1 5 0,0 4 5 0,2-1 8 16,-4 4 3-16,2 0 0 0,-2 3-1 15,2 0-2-15,2-1-1 0,-1-1-2 0,3 0-2 16,1-3-1-16,0 1-7 0,0-3-5 0,1 1-22 16,3-2-45-16,-1-2-59 0,-1-1-101 0,2 1-148 15,1-4-233-15,-4 1-436 0</inkml:trace>
          <inkml:trace contextRef="#ctx0" brushRef="#br0" timeOffset="16785.0009">4771 2499 2263 0,'0'0'309'0,"0"0"-200"16,0 0-88-16,0 0-29 0,0 0-35 0,0 0-54 15,0 0-29-15,0 0-23 0,0 0-6 0,0 0-7 16,0 0-41-16,0 0-62 0,0 0-90 16,0 0-112-16,12-20-169 0,-8 24 600 0</inkml:trace>
          <inkml:trace contextRef="#ctx0" brushRef="#br0" timeOffset="17303.071">4945 2563 332 0,'0'0'646'0,"0"0"-392"0,0 0-179 15,0 0-42-15,0 0 4 0,0 0 30 16,0 0 31-16,0 0 10 0,0 0 1 0,0 0-14 16,0 0-18-16,0 0-11 0,0 0-15 0,101-22-9 15,-94 22-11-15,-2 1-10 0,3 4-5 0,-3-2-4 16,1 3 1-16,-1 0 0 0,-2 3 2 15,-3 0-3-15,0 0-2 0,0 2-3 0,0 1-3 16,-3 0 5-16,-6 1 3 0,2-1 2 0,-2 0 7 16,-2-2 2-16,3 0 8 0,-3 1 5 0,3-2 4 15,0-1-1-15,1-2-6 0,2-2-5 0,4-1-9 16,-2 0-4-16,3-2-4 0,0 1-2 0,0-2 0 16,0 1 0-16,5 2 2 0,1 0-1 15,-4 0-1-15,8 0-1 0,-4 2-2 0,2 0 1 16,3 1-2-16,-1 2-1 0,-1-1 0 0,2 2-2 15,-1 2-4-15,-2 1 5 0,0 2-3 16,-1 1 0-16,-1 1 0 0,-4 6-5 0,1 1 1 16,-3 2 0-16,0 2 0 0,0-1 1 0,-7 3-1 15,-5 1 2-15,0-2 2 0,-1 1 3 0,-3-1 0 16,-3 0 2-16,-3-1 1 0,-3-1 3 16,-5 2-1-16,-3-1 1 0,-1-2 6 0,-2-5 7 15,-1-2 14-15,-4-5 9 0,1-5 4 0,0-4 1 16,1-2 2-16,1-2 2 0,6-1 0 15,4-6 0-15,7-3-4 0,2-1-10 0,3-3-7 16,6 2-8-16,2-6-6 0,3 2-2 0,1 0-3 16,4-1-6-16,0-1-5 0,1 2-8 0,7 1-8 15,2-1 0-15,3 1-9 0,3-1 0 16,0 4-4-16,3-2-6 0,1 2-8 0,-1 1-33 16,2 5-41-16,-2 0-47 0,3 0-54 0,-4 3-53 15,3 2-86-15,-3-1-142 0,-3 2-209 0,-7 0-62 16</inkml:trace>
          <inkml:trace contextRef="#ctx0" brushRef="#br0" timeOffset="17750.0953">5295 2810 1326 0,'0'0'495'15,"0"0"-343"-15,0 0-132 0,0 0-26 0,0 0-6 16,0 0 20-16,0 0 21 0,0 0 11 0,0 0 5 15,0 0-9-15,162-149-8 0,-137 135-6 16,0 0 3-16,1 0 2 0,0 4 2 0,3-3 2 16,-3 3-3-16,0 1 0 0,-1 0-4 0,-5 0-3 15,-1 1-2-15,-4 2-2 0,-2 0 3 0,-1 0 5 16,-5 2 11-16,-2 0 19 0,-5 2 15 0,0-1-1 16,-1 0-18-16,-8 0-27 0,1 0-25 15,-3 2-10-15,-2-1 5 0,-5 2 3 0,-1 0 5 16,-6 0 5-16,-2 3 0 0,-6 5 1 0,-2 0 2 15,-3 4 0-15,-1 3 10 0,0 2 3 0,2 1 8 16,5-1 7-16,1 1-3 0,5 1-1 0,6-4-2 16,7 0-5-16,3-2-1 0,8 0 0 15,2-1-3-15,1 0 2 0,11 0 4 0,7 1 2 16,2-1 5-16,6 0 2 0,8-1-3 0,1-2-2 16,7 0-4-16,0-3-5 0,5 0-2 15,-3-3-2-15,3 0-4 0,-4-1-3 0,2 0 2 16,-5-2-5-16,-3 0 1 0,-6 0-2 0,-3 0-3 15,-3 0-1-15,-5 0-1 0,-4 0 1 0,-5 0-2 16,-4 0 0-16,-2 0-5 0,-6 0-9 16,0 0-30-16,0 0-57 0,0 0-73 0,-2 0-85 15,-9 3-145-15,3 4-364 0,3-4-847 0</inkml:trace>
        </inkml:traceGroup>
      </inkml:traceGroup>
    </inkml:traceGroup>
    <inkml:traceGroup>
      <inkml:annotationXML>
        <emma:emma xmlns:emma="http://www.w3.org/2003/04/emma" version="1.0">
          <emma:interpretation id="{3D116F6B-1518-4580-864C-C7D414412C1D}" emma:medium="tactile" emma:mode="ink">
            <msink:context xmlns:msink="http://schemas.microsoft.com/ink/2010/main" type="paragraph" rotatedBoundingBox="21688,13826 31929,13630 31983,16461 21742,166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6725FE-E707-4BF5-9A0E-B111EFCD9AC4}" emma:medium="tactile" emma:mode="ink">
              <msink:context xmlns:msink="http://schemas.microsoft.com/ink/2010/main" type="inkBullet" rotatedBoundingBox="21692,13999 23201,13970 23216,14719 21706,14748"/>
            </emma:interpretation>
            <emma:one-of disjunction-type="recognition" id="oneOf8">
              <emma:interpretation id="interp40" emma:lang="en-IN" emma:confidence="0">
                <emma:literal>→</emma:literal>
              </emma:interpretation>
            </emma:one-of>
          </emma:emma>
        </inkml:annotationXML>
        <inkml:trace contextRef="#ctx0" brushRef="#br0" timeOffset="769920.7974">-1334 4775 684 0,'0'0'177'0,"0"0"-118"15,0 0-13-15,0 0 6 0,0 0 10 0,0 0 14 16,0 0 11-16,0 0 6 0,0 0 1 0,0 0-6 15,-151-14-12-15,144 16-19 0,6-1-16 0,1 1-16 16,0-2-12-16,0 1 1 0,2 1 27 0,8 1 35 16,3 0 34-16,7 1 22 0,3-1-4 15,13 0-11-15,3-3-13 0,9 0-11 0,6 0-10 16,4 0-14-16,7 0-6 0,4-4-11 0,6-1-10 16,1 2-9-16,-3-1-11 0,3-1-4 0,0 2-1 15,-6-1-2-15,1 1-4 0,-6 0-2 16,-5-1-5-16,-6 1 0 0,-6 0 2 0,-4 0-2 15,-5 0-1-15,0 1 0 0,-10 0-1 0,4 0-1 16,-11 0 2-16,0 2-1 0,-7 0-1 16,-3 0 0-16,-2 0-1 0,-7 0-1 0,-2 0-1 15,-1 0-5-15,0 0-9 0,0 0-10 0,0 0-13 16,0-1-12-16,-2 1-13 0,-4-1-18 0,0 1-34 16,-1 0-46-16,-1 0-54 0,2-2-58 15,0-1-74-15,6 1-171 0,-2-1-453 0</inkml:trace>
        <inkml:trace contextRef="#ctx0" brushRef="#br0" timeOffset="770415.2873">-335 4453 417 0,'0'0'184'0,"0"0"-58"0,0 0 31 15,0 0 39-15,0 0 43 0,0 0 23 0,0 0-14 16,0 0-26-16,0 0-40 0,0 0-40 0,0 0-35 16,0 0-28-16,0 0-24 0,-79-73-21 15,79 73-16-15,0 0-12 0,0 0-5 0,0 0-7 16,0 2-2-16,0-1 4 0,1 2 3 0,6 2 9 16,-2-1 4-16,3 2 3 0,-2 2-1 15,6-1-1-15,-1 3 0 0,2-1-1 0,0 0 2 16,3 2 1-16,1-1 3 0,4 3-2 0,-1-1 2 15,2 0-1-15,0 0-3 0,0 0-1 0,1-2-4 16,1 0 1-16,-3 1-2 0,-1-2 2 0,2 0-2 16,-5-2-1-16,-2 1-2 0,-2-2-7 0,-1 1 7 15,0-3-2-15,-2 2 1 0,-6-1 3 16,4-1-4-16,-5-1 0 0,-1 0 0 0,0 0-1 16,0 0 0-16,-2 0 2 0,3 0 1 0,-3 0 1 15,0 1 6-15,0 0 2 0,0 1 5 16,-3 1 3-16,-1 1-3 0,-1 1 1 0,-3 3-3 15,0 3-2-15,-2 1-5 0,-3 0-5 0,-2 3-3 16,-3 1-1-16,0 0 5 0,-5 4 1 0,1-1 1 16,-1 2-3-16,-3 2 0 0,-1-2 1 0,-1 2-1 15,0 2 2-15,-1-5-6 0,0 0-4 16,4-1-12-16,1-3-22 0,5-1-25 0,-2-3-47 16,6-1-64-16,1-2-104 0,4 0-200 0,4-5-461 15,4-3-147-15</inkml:trace>
      </inkml:traceGroup>
      <inkml:traceGroup>
        <inkml:annotationXML>
          <emma:emma xmlns:emma="http://www.w3.org/2003/04/emma" version="1.0">
            <emma:interpretation id="{C16FB3F5-14A8-4D89-BDCA-018B8B8FBBF3}" emma:medium="tactile" emma:mode="ink">
              <msink:context xmlns:msink="http://schemas.microsoft.com/ink/2010/main" type="line" rotatedBoundingBox="23540,13790 31929,13630 31958,15150 23569,15310"/>
            </emma:interpretation>
          </emma:emma>
        </inkml:annotationXML>
        <inkml:traceGroup>
          <inkml:annotationXML>
            <emma:emma xmlns:emma="http://www.w3.org/2003/04/emma" version="1.0">
              <emma:interpretation id="{CFC9C0BE-D948-462C-B167-686CCB93E900}" emma:medium="tactile" emma:mode="ink">
                <msink:context xmlns:msink="http://schemas.microsoft.com/ink/2010/main" type="inkWord" rotatedBoundingBox="23540,13817 28975,13713 29003,15207 23569,15310"/>
              </emma:interpretation>
              <emma:one-of disjunction-type="recognition" id="oneOf9">
                <emma:interpretation id="interp41" emma:lang="en-IN" emma:confidence="0">
                  <emma:literal>Experience</emma:literal>
                </emma:interpretation>
                <emma:interpretation id="interp42" emma:lang="en-IN" emma:confidence="0">
                  <emma:literal>experience</emma:literal>
                </emma:interpretation>
                <emma:interpretation id="interp43" emma:lang="en-IN" emma:confidence="0">
                  <emma:literal>Expaienu</emma:literal>
                </emma:interpretation>
                <emma:interpretation id="interp44" emma:lang="en-IN" emma:confidence="0">
                  <emma:literal>Expeuenu</emma:literal>
                </emma:interpretation>
                <emma:interpretation id="interp45" emma:lang="en-IN" emma:confidence="0">
                  <emma:literal>Expaimu</emma:literal>
                </emma:interpretation>
              </emma:one-of>
            </emma:emma>
          </inkml:annotationXML>
          <inkml:trace contextRef="#ctx0" brushRef="#br0" timeOffset="792615.6025">1061 4494 0 0,'0'0'0'0,"0"0"0"0,0 0 0 0,0 0 0 16,0 0 0-16,0 0 0 0,0 0 38 0,0 0 218 16,0 0-26-16,0 0-27 0,0 0-21 0,0 0-11 15,146-145-11-15,-135 131-21 0,-3 0-23 16,0-1-16-16,-4 3-8 0,0-1-2 0,-4 1-9 15,0 0-14-15,-4 1-25 0,-3 0-23 0,-5 3-21 16,-3 1-16-16,-3-1-3 0,-5 4-2 0,-4 1 3 16,-7 3 4-16,4 0 1 0,-5 0 3 0,-1 6 2 15,1 3 2-15,0 3 10 0,-1 2 4 16,1 4 8-16,-1 3 0 0,-2 1-1 0,2 4-2 16,4-1 0-16,-1 0 4 0,4 1-2 0,7 1 3 15,1-2-2-15,6-1-2 0,6-1-5 0,5-1-8 16,4-1-8-16,0 0-3 0,11-2 1 15,2 0 5-15,4-1 8 0,6 1 4 0,3-3 2 16,3-2 5-16,1-2-1 0,6 1 2 0,0-1-1 16,-4-1 0-16,-4-1-5 0,1-1-5 0,-7-1-1 15,-1 0-7-15,-5-2 6 0,-3-2 1 16,-5-1 2-16,-3-3 7 0,-2 0 7 0,-3 0 21 16,0 0 19-16,0 0 9 0,-5 0-11 0,-3 0-18 15,-4-3-21-15,-2-3-14 0,-1 2-2 16,-2-2 1-16,-4 2 1 0,-4-1-1 0,-1 4 3 15,-1-1-3-15,-4 2-1 0,-4 0 5 0,4 6-5 16,-5 1 2-16,5 4 3 0,-4 0 2 16,5 5 8-16,-1 0 0 0,0 5 0 0,1 0-3 15,2 3-4-15,3 1 1 0,2 2-4 0,4 1 1 16,3-2-3-16,8-1-1 0,0 1-3 0,8-3-2 16,0 1-3-16,8-4-3 0,7-2 4 0,2-1 2 15,9-1 8-15,0-4 7 0,11-2 4 0,0-2 0 16,3-3-3-16,2-3-1 0,0-2-2 15,5 0-2-15,-5-1-4 0,0-5-5 0,-2-2-8 16,-1-1-28-16,-4 0-32 0,-3-1-57 0,2-3-90 16,-5 1-126-16,-1-3-179 0,-5 2-382 0,-11 7 540 15</inkml:trace>
          <inkml:trace contextRef="#ctx0" brushRef="#br0" timeOffset="792824.0096">1182 4666 897 0,'0'0'329'0,"0"0"-94"0,0 0-57 0,0 0-42 16,0 0-55-16,0 0-32 0,0 0-24 0,0 0-10 16,0 0 6-16,0 0 6 0,0 0 8 15,0 0 5-15,0 0 1 0,0 0-2 0,128 66-11 16,-104-47-3-16,-1 2-6 0,3 0-4 0,-4 0 1 16,4-1-2-16,-5 1 0 0,-2 1-4 0,1-1-8 15,-4-2-19-15,-1-1-39 0,-3-2-57 0,-1-2-79 16,-2-4-97-16,-1-3-98 0,2-1-110 0,-5-3-157 15,-2-3 568-15</inkml:trace>
          <inkml:trace contextRef="#ctx0" brushRef="#br0" timeOffset="793014.9013">1584 4709 0 0,'0'0'210'0,"0"0"86"0,0 0-23 16,0 0-12-16,0 0-30 0,0 0-27 0,0 0-51 15,0 0-49-15,0 0-39 0,0 0-20 0,0 0-4 16,0 0 3-16,-158 0 3 0,135 30-3 15,0 3-2-15,-1 1-3 0,2 2-9 0,1-1-6 16,2 3-7-16,-1 2-4 0,5-5-2 0,1-1-2 16,1-1-2-16,3-2-5 0,7-2-5 0,0-4-8 15,3-2-24-15,0-3-51 0,6-6-72 0,3-2-120 16,-1-5-186-16,0-2-427 0</inkml:trace>
          <inkml:trace contextRef="#ctx0" brushRef="#br0" timeOffset="793290.0689">2066 4254 1230 0,'0'0'234'16,"0"0"-102"-16,0 0-38 0,0 0-34 0,0 0-51 15,0 0-17-15,0 0-1 0,0 0 19 0,0 0 31 16,0 0 23-16,0 0 7 0,-91 153 6 0,62-99-1 15,1 5 8-15,-6 5 6 0,3 3-1 16,0 5-2-16,-1-1-14 0,3 2-13 0,1-1-14 16,1 1-12-16,4-4-8 0,3 0-6 0,0-2-6 15,4-3-4-15,2-5-3 0,2-7-8 16,1-5-3-16,2-3-20 0,1-4-32 0,-3-2-52 16,-1-1-74-16,3-4-115 0,-1-5-172 0,1-9-285 15,5-7-72-15</inkml:trace>
          <inkml:trace contextRef="#ctx0" brushRef="#br0" timeOffset="793560.1035">1864 4725 1161 0,'0'0'370'0,"0"0"-320"16,0 0-28-16,0 0-7 0,0 0 4 0,157-88 11 15,-128 84 3-15,-2 2-4 0,-3 2-8 0,-8 6-10 16,1 2-3-16,-5 6 3 0,-3 4 7 16,-4 4 2-16,-1 5-2 0,-4 2-2 0,-2 4-4 15,-8 4 7-15,-4-1 3 0,-7 1 1 0,-5-3 0 16,1 2-6-16,-7-5-4 0,-1-4-4 16,-2-2-1-16,-1-4-11 0,2-2-6 0,1-3-17 15,1-1-33-15,2-6-39 0,6 1-69 0,2-4-121 16,6-3-233-16,8-2-306 0</inkml:trace>
          <inkml:trace contextRef="#ctx0" brushRef="#br0" timeOffset="794296.3702">2221 4979 892 0,'0'0'195'0,"0"0"-97"16,0 0-7-16,0 0 18 0,0 0 16 16,181-96-4-16,-142 77-28 0,-5-2-19 0,0 3-18 15,-5-4-14-15,0 2-6 0,-3 0-1 0,-5-1 0 16,-1 2 4-16,-6-2-1 0,0 2-4 0,-3 2-4 16,-2 2-2-16,-4 3 3 0,-1 1 9 15,-4 4 3-15,0 2-11 0,-5 2-24 0,-3 3-27 16,-6 0-15-16,-4 0-6 0,-6 8 12 0,-5 4 13 15,-1 5 6-15,-5 1 9 0,1 2 3 0,-2 3 1 16,1 3 0-16,2 0-1 0,0 2-1 16,4 1 1-16,2 0 1 0,4-1 2 0,7-1-1 15,3-2-1-15,7-3 0 0,1-2-1 0,5-4-1 16,0-2 2-16,8-1 2 0,4-3 7 16,4-1 6-16,7-3 6 0,5-3 4 0,4-3-4 15,7 0-3-15,0-1-3 0,3-7-6 0,2-2 0 16,2-2-2-16,-1-3 0 0,-2 0 0 0,1-3 1 15,-5-1 0-15,-4-2 2 0,-3-1 1 16,-1-2-1-16,-3 2 3 0,-1-2-1 0,-3 2 1 0,-2 0 1 16,-2 1-3-16,-4 2-3 0,-3 1-7 15,3 1 1-15,-6 5-4 0,-1 3-1 0,-2 3 2 16,0 1-9-16,-5 4-4 0,0-1-4 0,-2 2 0 16,0 0-2-16,0 5 1 0,0 4 1 15,-2 5 2-15,-3 2 5 0,1 2 5 0,-3 3 2 16,-2 0 2-16,1 1 0 0,1 0-2 0,-1-2-1 15,3 2 2-15,-1-6-1 0,5 1 1 0,1-2 0 16,0-1-3-16,4-4 2 0,5-1 1 16,2 0 0-16,2-4 4 0,1-4 1 0,5 1-1 15,-1-2 3-15,5 0 0 0,-1-8-1 0,2-2-1 16,-3-1 1-16,-1-2 0 0,0-3 2 0,-2 1 2 16,-3-6 2-16,-1 2 0 0,0 0 0 15,-2-2 0-15,0 2-1 0,0-1-1 0,0 1-2 0,-4 3-3 16,-1 1-1-16,-2 3-3 0,-1 3 0 15,0 3 0-15,-4 3 2 0,0 3-8 0,0 0-13 16,0 0-20-16,0 3-5 0,-5 4 4 0,-3 5 11 16,0 5 22-16,-3 1 4 0,2 2 4 15,-2 1 1-15,6 2 0 0,-2-4-1 0,6 3-1 16,1-6-2-16,0 3-1 0,1-3 0 0,6-2-2 16,2-2-5-16,0 0-28 0,5-1-79 0,-1-4-138 15,-1-1-236-15,-4-3-587 0</inkml:trace>
          <inkml:trace contextRef="#ctx0" brushRef="#br0" timeOffset="794437.8796">3521 4551 1217 0,'0'0'152'0,"0"0"-54"0,0 0-43 0,0 0-21 16,0 0-17-16,0 0-13 0,0 0-20 0,0 0-48 15,0 0-78-15,0 0-70 0,0 0-99 0,0 0-88 16,0 0-34-16,0 0 433 0</inkml:trace>
          <inkml:trace contextRef="#ctx0" brushRef="#br0" timeOffset="795110.5822">3524 4800 0 0,'0'0'0'0,"0"0"0"16,0 0 297-16,0 0 78 0,0 0-32 0,0 0-65 16,0 0-66-16,0 0-57 0,0 0-40 0,0 0-26 15,0 0-21-15,0 0-12 0,153-37-9 0,-134 28-5 16,-1-1-1-16,-3-2-1 0,-1 0-2 15,-2-2-1-15,0 1 0 0,-6 0 1 0,1 2-1 16,-6 2-1-16,3 0-3 0,-4 1 0 0,0 2-3 16,0 0-8-16,0 3-13 0,-5 2-20 15,-2-1-15-15,1 2-8 0,-6 0-1 0,-2 2 9 16,-1 4 5-16,-3 4 7 0,-2 0 6 0,-2 3 6 16,1 1 5-16,1 5 5 0,-1-1 1 15,4 3-3-15,0-2-2 0,2 1-2 0,3 0 0 16,4 0 2-16,2-3-3 0,6 1-4 0,0-3 0 15,2 1 0-15,10-4 6 0,1-1 9 0,6 0 1 16,2-2 2-16,5-3 2 0,3 0-8 0,4-3 4 16,-1-3-2-16,4 0-3 0,-5 0 1 15,1-6-2-15,-3-2 1 0,0-1 2 0,-4-2 6 16,-3 0-2-16,-1-4 3 0,0 1 0 0,-4-7 0 16,1 2 3-16,-2 0-1 0,0-2 1 0,-2 0-2 15,-2 0-1-15,-1-1-2 0,-1 1-4 0,-2 2-2 16,5 4-6-16,-5 0-3 0,-3 7-2 15,2 0 0-15,-3 4-4 0,-3 2-5 0,-1 2-6 16,1 0-14-16,1 0 6 0,-1 6 5 0,3 0 9 16,1 7 15-16,-3-1-4 0,3 3 0 0,-4 2-1 15,3 3 0-15,-2-1-3 0,-1 2 1 16,0-2 1-16,2-1-4 0,-1 0 5 0,-2-2-1 16,1-1-1-16,0 0 3 0,2-7-2 0,-2 0 1 15,1-4 1-15,2-2 3 0,-2-2 5 16,2 0 9-16,-1 0 8 0,6-3 3 0,-1-6 1 15,2-1-7-15,2-5-6 0,0-1-5 0,3 0-1 16,-1-2 0-16,3-1 0 0,-3 2 5 0,1-2-8 16,0-1-1-16,-1 2-2 0,0 1-7 15,-1 3 2-15,2 1-5 0,-2 1 0 0,2 5-2 16,-1 1-1-16,-2 3 0 0,-2 3-2 0,0 0 0 16,-3 0 2-16,2 6 2 0,-6 4 8 0,2 6 3 15,-1 0 0-15,-3 5-2 0,-1 2-2 0,0 1-6 16,0-1 5-16,0 1-1 0,-1-1 2 15,-3 0 2-15,3-2-1 0,-2 1-2 0,3-2-9 16,0-2-21-16,0-1-45 0,4-2-66 0,3-3-96 16,-1-2-183-16,1-3-290 0,-4-4-367 0</inkml:trace>
          <inkml:trace contextRef="#ctx0" brushRef="#br0" timeOffset="795639.1373">4937 4643 681 0,'0'0'268'0,"0"0"-82"0,0 0-25 0,0 0 0 16,0 0-16-16,0 0-11 0,0 0-10 0,0 0-27 15,0 0-31-15,0 0-40 0,0 0-35 16,0 0-10-16,0 0 5 0,-24-31 14 0,9 47 10 16,-6 3 9-16,-1 3 7 0,1 2 4 0,-3-2 5 15,4 2 2-15,1-2-2 0,6 0-7 0,0 0-4 16,8-2-10-16,0-2-6 0,2 0-6 15,3-4-5-15,4 0 5 0,3-3 3 0,5-2 7 16,1-1 12-16,6-2 2 0,5-2 4 0,6-2-1 16,3-2-5-16,3 0-4 0,1 0-4 0,-1-5-2 15,1-2-1-15,1-3 1 0,-3 1-2 0,-2-3 0 16,3-3-3-16,-5 1 4 0,3-1 1 16,-6-2 0-16,-1 0 5 0,-6-3 0 0,-2 1 3 15,-3-2 2-15,-2 0-2 0,-2 0 0 0,-3 0-5 16,-5 2 1-16,0 0-1 0,-4 6-2 15,0 1-2-15,0 5-6 0,-5 1-7 0,1 3-11 16,-4 3-9-16,0 0-6 0,-3 1 3 0,-3 7 3 16,-6 4 10-16,3 4 8 0,-7 1 4 0,2 2 6 15,1 2 0-15,-2 0 2 0,8 0 1 16,1 0-1-16,3-2 1 0,8 1-3 0,0-4-3 16,3 0-3-16,4-1 2 0,6-1 5 0,7-2 4 15,3-4 9-15,6 2 2 0,5-4-1 0,2-2-1 16,9-1-3-16,2 0-2 0,0-2-3 0,5-1-1 15,-4 0-7-15,5 0-5 0,-2-3-25 0,-4-1-56 16,-2-1-90-16,1-1-165 0,-12 0-385 16,-14 3-819-16</inkml:trace>
        </inkml:traceGroup>
        <inkml:traceGroup>
          <inkml:annotationXML>
            <emma:emma xmlns:emma="http://www.w3.org/2003/04/emma" version="1.0">
              <emma:interpretation id="{EBE79B55-0EEB-48CB-8D10-F7FD7AAF7A61}" emma:medium="tactile" emma:mode="ink">
                <msink:context xmlns:msink="http://schemas.microsoft.com/ink/2010/main" type="inkWord" rotatedBoundingBox="29404,14861 29530,13649 30175,13717 30048,14929"/>
              </emma:interpretation>
              <emma:one-of disjunction-type="recognition" id="oneOf10">
                <emma:interpretation id="interp46" emma:lang="en-IN" emma:confidence="0">
                  <emma:literal>of</emma:literal>
                </emma:interpretation>
                <emma:interpretation id="interp47" emma:lang="en-IN" emma:confidence="0">
                  <emma:literal>or</emma:literal>
                </emma:interpretation>
                <emma:interpretation id="interp48" emma:lang="en-IN" emma:confidence="0">
                  <emma:literal>if</emma:literal>
                </emma:interpretation>
                <emma:interpretation id="interp49" emma:lang="en-IN" emma:confidence="0">
                  <emma:literal>oy</emma:literal>
                </emma:interpretation>
                <emma:interpretation id="interp50" emma:lang="en-IN" emma:confidence="0">
                  <emma:literal>oz</emma:literal>
                </emma:interpretation>
              </emma:one-of>
            </emma:emma>
          </inkml:annotationXML>
          <inkml:trace contextRef="#ctx0" brushRef="#br0" timeOffset="796596.9293">6494 4453 898 0,'0'0'262'0,"0"0"-44"16,0 0-27-16,0 0-14 0,0 0-43 16,0 0-35-16,0 0-31 0,0 0-23 0,0 0-30 15,0 0-27-15,0 0-6 0,0 0 3 0,0 0 13 16,0 0 20-16,-30-2 0 0,12 16 1 0,2 3-3 15,-6 3-3-15,3-1-2 0,-3 0-4 0,4 2 1 16,-2-1 1-16,3 0-5 0,3-5 0 16,3 2-4-16,6-3-2 0,0-1 0 0,2-2 0 15,3-3 0-15,0-1-3 0,3-2 5 0,3 0 5 16,4-4 9-16,-5-1 11 0,6 0 5 0,0-6 3 16,-2-2 1-16,0-1-1 0,2-5 0 15,-4 1-1-15,0-3 0 0,-6-3-4 0,0 0-6 16,-1-4-7-16,0-1-4 0,0-2-3 0,0-1-1 15,0-4 0-15,0 2-5 0,0-1 2 0,2-2-9 16,7-2-1-16,0-3 0 0,5 3-4 16,0-2 3-16,3 4 0 0,-1 4-2 0,5 3-3 15,-3 4-5-15,3 4-3 0,-5 5-3 0,3 3 0 16,-2 4-1-16,-1 3 2 0,-1 2 4 0,5 0-1 16,-4 4 7-16,-1 7 5 0,-2 4 5 15,2 6 4-15,-3 5 6 0,2 4 6 0,-4 8 5 16,-3 2 7-16,-1 5-4 0,-4 1 0 0,-2 2-1 15,-1 2-5-15,-10 2 2 0,0 1-4 0,1 2 1 16,-6 3-2-16,-1 0-3 0,3-4 0 16,-8 2-1-16,4-2-2 0,-4-2-1 0,3-3-2 15,-1-2-1-15,4-6 2 0,0-1 0 0,-1-3-2 16,3-4 0-16,1-5-3 0,2-4 2 0,0-6-2 16,2-7 0-16,5-3 2 0,1-4 5 0,3-4 14 15,0 0 6-15,0 0 4 0,0-6-20 16,0-4-19-16,0-3-11 0,0-6-7 0,0-1 13 15,0-4 9-15,2 0 6 0,-2-1 1 0,0 0 0 16,0-3-1-16,0 3-1 0,0 1 3 0,0 0-2 16,0 2 2-16,1 1 1 0,0 2 3 15,1-1 7-15,-1 4 5 0,3-1 4 0,0 4 4 16,-1 0 0-16,-1-1-1 0,5 2-4 0,-2 0-7 16,3 1-8-16,2 3-6 0,1-3-5 15,5 2 0-15,2-1-2 0,1-1 2 0,7 1 0 16,0 1 0-16,7 0 2 0,-3 2-1 0,0 0-10 15,6-1-24-15,0 2-51 0,-1 0-68 0,5 0-94 16,2 0-158-16,-11 1-288 0,-11 2-472 0</inkml:trace>
        </inkml:traceGroup>
        <inkml:traceGroup>
          <inkml:annotationXML>
            <emma:emma xmlns:emma="http://www.w3.org/2003/04/emma" version="1.0">
              <emma:interpretation id="{A36DB6BF-8CE4-4AD6-A45D-C7407FBD7738}" emma:medium="tactile" emma:mode="ink">
                <msink:context xmlns:msink="http://schemas.microsoft.com/ink/2010/main" type="inkWord" rotatedBoundingBox="30494,13635 31938,13655 31927,14482 30482,14462"/>
              </emma:interpretation>
              <emma:one-of disjunction-type="recognition" id="oneOf11">
                <emma:interpretation id="interp51" emma:lang="en-IN" emma:confidence="0">
                  <emma:literal>the</emma:literal>
                </emma:interpretation>
                <emma:interpretation id="interp52" emma:lang="en-IN" emma:confidence="0">
                  <emma:literal>The</emma:literal>
                </emma:interpretation>
                <emma:interpretation id="interp53" emma:lang="en-IN" emma:confidence="0">
                  <emma:literal>Ihe</emma:literal>
                </emma:interpretation>
                <emma:interpretation id="interp54" emma:lang="en-IN" emma:confidence="0">
                  <emma:literal>'he</emma:literal>
                </emma:interpretation>
                <emma:interpretation id="interp55" emma:lang="en-IN" emma:confidence="0">
                  <emma:literal>lhe</emma:literal>
                </emma:interpretation>
              </emma:one-of>
            </emma:emma>
          </inkml:annotationXML>
          <inkml:trace contextRef="#ctx0" brushRef="#br0" timeOffset="796830.0707">7695 4061 1879 0,'0'0'207'0,"0"0"-67"16,0 0-36-16,0 0-34 0,0 0-36 0,0 0-24 16,0 0-32-16,0 0 4 0,0 0 7 15,0 0 10-15,0 0 17 0,0 0-1 0,0 0 1 16,-103 187-5-16,76-133-1 0,-1 1-1 0,-1-2-6 16,-1 1 2-16,-1-1 0 0,4 0-5 0,6-2-7 15,0-4-13-15,6-4-24 0,4-7-25 16,3-7-18-16,4-3-31 0,4-5-46 0,0-5-92 15,1-3-171-15,6-4-308 0,-4-6 180 0</inkml:trace>
          <inkml:trace contextRef="#ctx0" brushRef="#br0" timeOffset="797464.6184">7833 4171 0 0,'0'0'90'0,"0"0"193"0,0 0 13 16,0 0 0-16,0 0-10 0,0 0-25 0,0 0-56 15,0 0-68-15,0 0-61 0,0 0-41 0,0 0-16 16,151-125 4-16,-150 142 25 0,2 3 27 0,-3 10 15 16,-3 6 0-16,-9 7-20 0,-3 5-23 0,-4 3-13 15,-5 0-7-15,-1-2-4 0,-3 1-4 16,-5-4-3-16,4 1-4 0,2 0-2 0,-1-4-1 16,4-1-2-16,0-5-5 0,6-2-1 0,3-7-1 15,3-6 1-15,3-4 4 0,6-6 0 16,2-5 0-16,0-4 0 0,1-1 3 0,0-2 14 15,0 0 15-15,1 0 6 0,3-5-2 0,8-8-17 16,1-2-16-16,8-5-5 0,-1-2 4 0,5-2 1 16,1-2 3-16,-1-2-3 0,1 4-5 15,-1-1-3-15,1 1-2 0,-2 5-2 0,-3 3-3 16,2 2 0-16,-6 4-2 0,4 2-2 0,-7 4-1 16,-2 2-5-16,-1 2-3 0,-4 0-1 0,-5 5 4 15,5 2 3-15,-6 3 2 0,-1 4-2 16,0 3-1-16,0 1 0 0,0-1 5 0,-2 4 3 15,0-1 4-15,2-3-1 0,0 2 2 0,0-4-2 16,3-1 3-16,2-4-2 0,6-1 6 0,1-3 1 16,3-1 3-16,5-2 9 0,2-1-3 15,4-2 4-15,5 0-2 0,-1-2-4 0,-1-4-2 16,-1-1 6-16,3-3 1 0,-4-2 0 0,-4-3 4 16,0-2-8-16,-1 1 0 0,-4-2 1 0,-5 1 2 15,-1-2 0-15,0 1 0 0,-4 2-2 0,-2 1-1 16,-3 2 1-16,-2 5 0 0,-1 2-3 15,0 3-8-15,-3 3-18 0,-1 0-15 0,-7 1-5 16,-3 8 6-16,-6 5 14 0,-2 4 13 0,-3 4 9 16,-2 3 1-16,1 3 4 0,2-1 2 15,3 1-2-15,6-3 0 0,7-1-9 0,1-5-3 16,7-1-1-16,0-1-2 0,3-3 8 0,9 0 7 16,8-2 8-16,0-5 3 0,12 0 1 0,1-3-3 15,5-4-4-15,3 0-5 0,-1 0-3 16,4-6-3-16,-9-2-3 0,0-4-14 0,-6-1-39 15,-3 0-42-15,-5-4-54 0,-5 1-86 0,-4-2-119 16,-6 4-245-16,-1 6-854 0</inkml:trace>
          <inkml:trace contextRef="#ctx0" brushRef="#br0" timeOffset="797706.4698">7297 4423 2167 0,'0'0'148'0,"0"0"-106"0,0 0-45 15,0 0-16-15,0 0 5 0,0 0 33 16,186-68 18-16,-118 62 13 0,7 0 7 0,6 2 0 16,12 0-4-16,2 3 2 0,8 1-8 0,-1 0-8 15,-7 0-6-15,-3 0-9 0,-12 0-4 16,-4 0-8-16,-7 0-21 0,-9 0-49 0,-7 0-83 15,-9 0-122-15,-8 0-207 0,-15 0-391 0,-4 0-161 0</inkml:trace>
        </inkml:traceGroup>
      </inkml:traceGroup>
      <inkml:traceGroup>
        <inkml:annotationXML>
          <emma:emma xmlns:emma="http://www.w3.org/2003/04/emma" version="1.0">
            <emma:interpretation id="{63B3B8D9-FA7B-4ED5-805F-6C191D2ADC02}" emma:medium="tactile" emma:mode="ink">
              <msink:context xmlns:msink="http://schemas.microsoft.com/ink/2010/main" type="line" rotatedBoundingBox="23886,15273 28178,14698 28358,16041 24066,16615"/>
            </emma:interpretation>
          </emma:emma>
        </inkml:annotationXML>
        <inkml:traceGroup>
          <inkml:annotationXML>
            <emma:emma xmlns:emma="http://www.w3.org/2003/04/emma" version="1.0">
              <emma:interpretation id="{16BE17F6-4276-4809-9116-618A94CCB4A4}" emma:medium="tactile" emma:mode="ink">
                <msink:context xmlns:msink="http://schemas.microsoft.com/ink/2010/main" type="inkWord" rotatedBoundingBox="23886,15273 28178,14698 28358,16041 24066,16615"/>
              </emma:interpretation>
              <emma:one-of disjunction-type="recognition" id="oneOf12">
                <emma:interpretation id="interp56" emma:lang="en-IN" emma:confidence="0">
                  <emma:literal>founders.</emma:literal>
                </emma:interpretation>
                <emma:interpretation id="interp57" emma:lang="en-IN" emma:confidence="0">
                  <emma:literal>founders</emma:literal>
                </emma:interpretation>
                <emma:interpretation id="interp58" emma:lang="en-IN" emma:confidence="0">
                  <emma:literal>founders,</emma:literal>
                </emma:interpretation>
                <emma:interpretation id="interp59" emma:lang="en-IN" emma:confidence="0">
                  <emma:literal>founders"</emma:literal>
                </emma:interpretation>
                <emma:interpretation id="interp60" emma:lang="en-IN" emma:confidence="0">
                  <emma:literal>founders'</emma:literal>
                </emma:interpretation>
              </emma:one-of>
            </emma:emma>
          </inkml:annotationXML>
          <inkml:trace contextRef="#ctx0" brushRef="#br0" timeOffset="799612.9305">1149 6227 1817 0,'0'0'97'0,"0"0"-148"0,0 0-10 16,0 0 33-16,0 0 66 0,0 0 38 16,142-160-13-16,-100 130-19 0,1-1-15 0,3-3-13 15,0 0-5-15,-3-2 0 0,4-1 3 0,-6 0-2 16,-3-1 3-16,-3 1 3 0,-1 1 0 0,-6 2 6 15,-5 1 1-15,-6 3 3 0,-5 3 2 16,-2 6 7-16,-8 4 11 0,-2 5 13 0,0 4 3 16,-4 3-14-16,-5 5-20 0,-2 0-24 0,-2 3-9 15,-3 11 1-15,-7 8 6 0,-1 7 4 16,-2 4-2-16,-1 7 2 0,1 5 0 0,0 3-1 16,-1 5 7-16,2 4-6 0,-5 3 0 0,4 3 0 15,-7 7-3-15,-1 0 4 0,-5 5-1 0,-3-2-1 16,-1-3-1-16,-1-2 1 0,1 0-1 0,1-4 1 15,1-2-3-15,1-4-2 0,2-3-2 0,2-5-1 16,5-2 2-16,3-6 1 0,4-7 1 16,5-1-3-16,3-9-1 0,7-6 0 0,3-7-8 15,3-3-6-15,3-4-7 0,0-2-5 0,5-2 9 16,5-1 13-16,4 0 12 0,0-9 10 0,11-6 2 16,1-5-3-16,4-8 2 0,7-3-2 15,1-5-4-15,-1-1 0 0,-2-5-1 0,2 1-2 16,-4-4 2-16,-3 1-3 0,-2-4-3 0,-3 2-15 15,-5-3-17-15,-1 1-17 0,-7 3-13 16,-5 5-1-16,-3 2 13 0,-4 6 19 0,-4 4 15 16,-6 4 17-16,-7 4 3 0,0 4-4 0,-8 3-1 15,5 2-10-15,-5 3-4 0,-1 4 3 0,0 4 6 16,0 0 5-16,1 0 5 0,0 6 3 16,7 0-6-16,-1-1 1 0,8 1-4 0,5-3-9 15,3 0-7-15,3-2-15 0,0 1 1 0,3 1 4 16,5-3 15-16,9 0 13 0,3 0 3 0,4-6 2 15,11-6-4-15,0-2 1 0,8-6 1 16,2 3-1-16,4-4-1 0,2 1-2 0,-2 1-3 16,0 0-1-16,-5 4 4 0,-3 0-3 0,-4 4 0 15,-4 2-1-15,-6 1 0 0,-3 4 2 0,-7 1-1 16,-3 0 1-16,-6 3-2 0,-5-2 6 0,-3 2 14 16,0 0 8-16,0 0 7 0,-3 5-7 15,-5 2-11-15,-3 4-10 0,0 3-3 0,-2 2 0 16,0 2 0-16,-1 1-2 0,1 2-3 0,-1 0 1 15,5 0-1-15,-2-2 1 0,2 2-2 0,6-5-1 16,1-4-2-16,0-4-1 0,2-1 1 16,0-1 0-16,4-3 3 0,3-1 4 0,4-2 1 15,2 0 7-15,6-5 1 0,2-3 0 0,2-2-2 16,7-5-3-16,-2 1-1 0,1-1-1 16,-1-3 0-16,-3 2 0 0,-4-1 0 0,-2 2 2 15,-5-1 3-15,-1-1 7 0,-7 0 8 0,0-1 2 16,-6-2-4-16,0 0-3 0,-8 2-9 0,-4-1-6 15,-3 3 1-15,-1 1-9 0,-4 3-3 16,-1 6-2-16,0 3-8 0,-2 3 3 0,2 0 1 16,-1 5-2-16,2 3 3 0,-1 3 0 0,3 2-1 15,-2 2 4-15,7-2-2 0,3 0-4 0,4-2 0 16,3 1-6-16,3-1-2 0,0 0 7 0,5-4 5 16,9-2 11-16,3-1 8 0,3-2 5 15,6-2 0-15,2 0-3 0,1-5-2 0,6-2-4 16,-1-1-4-16,1-1 0 0,2-2-2 0,-5 3 3 15,2 0 1-15,-3 1-3 0,-7 1 2 0,-3 2-3 16,-5 2 2-16,-2 1 0 0,-5 1-1 0,-3 0-2 16,-4 0 2-16,0 3 5 0,-2 6 7 15,0-1 1-15,-4 4 1 0,-2 3-4 0,-3 3-4 16,-1 0 3-16,2 0-3 0,-2 0-1 0,0 1 0 16,1-2-4-16,2-1 1 0,2-3 0 15,0 1-2-15,5-5 0 0,-2-2-5 0,2 0-1 16,0-3 1-16,2-2 4 0,3 1 4 0,3-3 5 15,5 0 1-15,2-3 0 0,5-3-2 16,3-4-1-16,2 0 0 0,2-2-1 0,0-2-1 16,1 3 1-16,0-3-1 0,-2-1 3 0,-1 0 2 15,-2-1 0-15,0 0 3 0,-2-2 2 0,-5-2 1 16,-1 2 3-16,-3 1-2 0,-2 1-2 0,-5 4-4 16,-1 0-1-16,0 5-3 0,-4 2 2 15,1 4-1-15,-1 1-2 0,0 0-3 0,0 0-8 16,0 0-5-16,0 6-3 0,-1 3 4 0,-4 4 1 15,-1 3 7-15,-2 0 0 0,3 1-2 0,-2 3 2 16,2-2-1-16,2 1 0 0,-1-1 0 0,2-1 2 16,2-2 1-16,0-2-1 0,0-4-1 15,0 0-4-15,0-3-2 0,2-2 1 0,4-1 0 16,0 0 4-16,6-3 2 0,-1 0 4 0,4-6 1 16,1-3 3-16,4-1 1 0,3-3-2 0,-2-1 3 15,5-1-4-15,-2-1 1 0,0-1 0 16,1 3-2-16,0-3 1 0,-3 2-2 0,3 1-2 15,-1 1-4-15,-2 2 4 0,-1 1-2 0,-1 1 2 16,-6 2 4-16,0 2-6 0,-3 2 1 16,-5 2-2-16,1 1-4 0,-4 0 1 0,-1 0 2 15,-2 3 3-15,0 3 3 0,0 1 2 0,0 6 1 16,0-1-1-16,-5 2-2 0,-2 1-1 16,2 2 2-16,-4-2 0 0,2 0 3 0,-3-2-5 0,1-1 1 15,1-2 0-15,0-1-3 0,3-3 6 16,-1-1 0-16,6-4 1 0,-2 1 1 0,2-2 2 15,0 0 4-15,0 0 1 0,0-2 4 0,4-6-5 16,2 0-5-16,2-4-4 0,3-2-2 0,2 2-1 16,1-2-1-16,-1 2-2 0,2 0-4 0,1 0 5 15,0 1 0-15,-1 1 0 0,1 3 7 16,-1 1-9-16,0 0 2 0,1 4-1 0,-6 1-4 16,1 1 3-16,1 0-3 0,-5 0 1 0,0 3-2 15,-1 3 6-15,1 1 1 0,0 0 0 16,-1 2 4-16,0 0-8 0,0 0-3 0,1 0-12 15,1-1-29-15,4-1-51 0,2 0-56 0,-1-3-66 16,6-1-74-16,1 0-63 0,1-1-73 0,4 0-75 16,-1-2-35-16,-2 1 338 0,-8-1 203 0</inkml:trace>
          <inkml:trace contextRef="#ctx0" brushRef="#br0" timeOffset="800134.4977">3493 6052 0 0,'0'0'0'0,"0"0"0"16,0 0 0-16,0 0 283 0,0 0 16 0,0 0-6 15,0 0-33-15,0 0-39 0,0 0-27 0,0 0-19 16,0 0-18-16,0 0-18 0,0 0-20 0,-3-111-31 16,-14 111-20-16,-3 1-16 0,0 8-12 0,-2 2-6 15,-3 1-6-15,-2 5-1 0,2-1-2 0,-2 1 1 16,0 2-3-16,3-1-3 0,1 0 0 16,3-1-5-16,2 0-2 0,6-4-5 0,3-1-5 15,8-1-8-15,-2-2-1 0,3-5-3 0,4 3 1 16,5-1 8-16,7-3 3 0,1-3 5 15,7 0 3-15,1-3-1 0,5-7 2 0,3-2-3 16,-2-1-2-16,3-4-2 0,-4-1-1 0,-3 0 2 16,1-1-1-16,-2-2 3 0,-2-2-3 15,-3-1 1-15,0-2-3 0,-3-3 3 0,-2 3-1 16,1-3 0-16,-3 0 5 0,0 0-5 0,-2-3 5 16,0 3-2-16,1-4-2 0,-3 2-1 0,0-1-4 15,-2 2-2-15,0 4-3 0,-1 2 4 16,0 5 0-16,-3 4 1 0,-1 6 0 0,1 3-3 15,-3 3 1-15,-1 3-7 0,0 0-5 0,0 0-15 16,0 3 0-16,0 6 4 0,-3 6 4 0,-2 4 20 16,-1 3 2-16,0 4 1 0,0 0 1 15,-2 3-1-15,0-1-2 0,-1 0-3 0,0 0 0 16,2-2 0-16,0 1-1 0,0-1 4 0,2 0 0 16,2 0-1-16,-1-2-2 0,3-2-3 0,1-3-7 15,0-2-12-15,0 0-49 0,3-5-73 0,2-1-91 16,6-1-152-16,-3-3-163 0,0-3-239 0,-1-1 378 15</inkml:trace>
          <inkml:trace contextRef="#ctx0" brushRef="#br0" timeOffset="800923.1728">3807 5972 173 0,'0'0'287'0,"0"0"-117"0,0 0-17 0,0 0 22 15,0 0-4-15,0 0-32 0,0 0-50 16,0 0-47-16,0 0-12 0,0 0 0 0,0 0 6 15,0 0 10-15,0 0-2 0,0 0-3 0,117-71-4 16,-97 62-4-16,1-3-2 0,-1 1 1 0,0-1-4 16,-1-4 1-16,0 3 1 0,-6-2-1 15,1 1 7-15,-1 1 3 0,-2 0 6 0,-7 0 13 16,0 1 7-16,-4 3 4 0,0 0-1 0,0 3-15 16,-5 0-18-16,-6 4-24 0,3-1-17 0,-2 3-12 15,-3 0-3-15,-3 3 6 0,-3 4 5 0,2 2 5 16,-3 3 4-16,1 1 1 0,-1 3 2 0,1 3 3 15,4 0-2-15,-1 1 2 0,3 1 0 16,1-2-3-16,2 2-1 0,5-4-4 0,2 2-3 16,3-5 1-16,0 1 1 0,4-3 2 0,3 0 2 15,4-4 2-15,1 0 4 0,1-2 4 0,0-3 1 16,4-2 1-16,4-1 0 0,-2 0-2 16,4-1 2-16,-2-5 0 0,0-3-1 0,2-1-1 15,-3-3 1-15,3-1 0 0,0-2 1 0,-4 3 2 16,2-4 0-16,-1-1-2 0,0 0-2 15,1 1-2-15,-1-1-1 0,-2 1-2 0,1 0-1 16,-4 4-5-16,0 2-2 0,-2 1-1 0,-1 4 3 16,0 0-2-16,-5 2-4 0,-2 4-4 15,-1 0-9-15,0 0 1 0,-2 1 6 0,0 5 9 16,-2 5 12-16,0 3 6 0,0 0 1 0,-4 4-1 16,-2 2-3-16,0 1-3 0,0-1-2 0,-1 1-3 15,0 0 0-15,0 0 0 0,1-2-1 0,3-2-1 16,-1-1-3-16,3-6-2 0,1-1-2 0,0-3 0 15,0-1 1-15,1-2 3 0,4-3 7 16,2 0 8-16,3 0 8 0,3-3 2 0,3-4-1 16,4-3-5-16,0-2-4 0,2-4 0 0,2 1-3 15,3-1 2-15,-2-2-3 0,1 0-3 0,-1-1-1 16,-2-2 1-16,1 2 1 0,-1-1 1 16,0 1 0-16,-6 0 1 0,0 4-2 0,-3 0 7 15,-2 1 0-15,-4 2 4 0,-3 0 5 0,-2 3-1 16,0 0 4-16,-3 2-2 0,0 1-2 0,-4 0-10 15,-2 1-11-15,2 4-8 0,-4-1-8 16,3 2-2-16,-6 0 3 0,3 0-1 0,1 0-1 16,-2 4-2-16,5 3-6 0,-1-1-1 0,1 1 0 15,2 4 0-15,2-1 6 0,0 2 4 16,7 1 6-16,1 1 6 0,4 0 5 0,3 3 3 16,2 0-4-16,3-1 3 0,-1-1-2 0,1 0 1 15,0 0 3-15,-2-2-6 0,-3 1 0 0,-5-4 2 16,-4-1 0-16,-1 0 3 0,-5-1 1 0,0-1 4 15,-7 0 4-15,-5 2 10 0,-3-1 4 0,-6-1 0 16,0-1 0-16,-5 1-2 0,-1-4-3 16,-2 0 0-16,1-2 2 0,-2 1-9 0,3-2-3 15,2 0-4-15,6 0-10 0,2 0 6 0,2 0-5 16,4 0-6-16,4-3-9 0,5 0-32 16,2-1-49-16,0-2-64 0,2 0-99 0,11 0-140 15,7-1-176-15,-2 2-267 0,-4 2 315 0</inkml:trace>
          <inkml:trace contextRef="#ctx0" brushRef="#br0" timeOffset="801031.1062">5077 5886 1183 0,'0'0'591'15,"0"0"-301"-15,0 0-140 0,0 0-55 0,0 0-37 16,0 0-43-16,0 0-43 0,0 0-76 16,0 0-208-16,0 0-427 0,0 0-460 0</inkml:trace>
        </inkml:traceGroup>
      </inkml:traceGroup>
    </inkml:traceGroup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25:54.9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87D3750-06C9-4970-89EE-E5BFE84BC8AF}" emma:medium="tactile" emma:mode="ink">
          <msink:context xmlns:msink="http://schemas.microsoft.com/ink/2010/main" type="inkDrawing" rotatedBoundingBox="22961,11193 26061,11106 26062,11170 22963,11257" semanticType="underline" shapeName="Other">
            <msink:sourceLink direction="with" ref="{71F9B0DB-7E45-43E3-9A88-11850880360A}"/>
            <msink:sourceLink direction="with" ref="{CE3AFE87-F15A-4B6D-9CF9-3CD157C41B8B}"/>
          </msink:context>
        </emma:interpretation>
      </emma:emma>
    </inkml:annotationXML>
    <inkml:trace contextRef="#ctx0" brushRef="#br0">0 121 1568 0,'0'0'158'0,"0"0"-121"15,0 0-36-15,213-40-3 0,-135 31 6 0,10-1 5 16,6 4 6-16,8 0 7 0,7 0 10 0,6 0 10 16,6 1 11-16,9 1 4 0,5-1-1 15,9 2-7-15,3-1-8 0,9 1-8 0,1 2-8 16,1-2-9-16,1 0-38 0,2 1-70 0,2 1-102 16,-3-1-141-16,0 2-144 0,-3 0-152 0,-42 0 168 15,-38 0 463-15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25:55.2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53F9762-8363-4099-BC70-6A58743C8118}" emma:medium="tactile" emma:mode="ink">
          <msink:context xmlns:msink="http://schemas.microsoft.com/ink/2010/main" type="inkDrawing" rotatedBoundingBox="29765,11145 31362,11036 31363,11049 29766,11157" semanticType="underline" shapeName="Other">
            <msink:sourceLink direction="with" ref="{6ECF2378-06B4-4AD4-8A54-059F980A8203}"/>
            <msink:sourceLink direction="with" ref="{327D415E-D9D9-4DAB-8065-C8AE59AA0D84}"/>
            <msink:sourceLink direction="with" ref="{43B711FE-B9B7-4D45-A819-114E89E20958}"/>
          </msink:context>
        </emma:interpretation>
      </emma:emma>
    </inkml:annotationXML>
    <inkml:trace contextRef="#ctx0" brushRef="#br0">0 112 2778 0,'0'0'78'0,"0"0"-121"16,0 0-23-16,0 0-10 0,193-23 4 0,-135 22 27 15,8-1 1-15,0-1-19 0,1 0-43 16,8 0-32-16,1-2-15 0,5 1 22 0,2-1 46 16,8-3 35-16,3 1 15 0,1 1-6 0,7-4-29 15,2 3-54-15,2-2-91 0,0 2-144 16,-25 1-268-16,-28 2 314 0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39:34.3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C412572-2374-41C3-A06A-23D2CA9F0522}" emma:medium="tactile" emma:mode="ink">
          <msink:context xmlns:msink="http://schemas.microsoft.com/ink/2010/main" type="inkDrawing" rotatedBoundingBox="1883,12027 7479,11741 7482,11788 1886,12074" semanticType="underline" shapeName="Other">
            <msink:sourceLink direction="with" ref="{2BED34DA-36FB-47D6-8324-6AD4E2D39C1D}"/>
          </msink:context>
        </emma:interpretation>
      </emma:emma>
    </inkml:annotationXML>
    <inkml:trace contextRef="#ctx0" brushRef="#br0">0 274 507 0,'0'0'136'0,"0"0"-150"0,0 0-18 16,0 0 5-16,0 0 39 0,0 0 64 0,0 0 25 15,0 0 34-15,0 0 21 0,204 8 13 16,-137-8 1-16,11-5-10 0,13-2-22 0,8 0-29 16,18-1-23-16,10-1-20 0,10-1-13 0,10-3-8 15,17 1-7-15,1-3-6 0,13 1-4 0,6 1-1 16,5-1-4-16,4 0-1 0,7 2-3 15,0 2-2-15,-1 0-3 0,7 1-1 0,-7 0-1 16,0 0-1-16,-2 0 0 0,-7 0-2 0,-3 0 0 16,-8 0 0-16,-6 2-1 0,-12 1-2 0,-4 0 1 15,-13 1 1-15,-12 1-5 0,-10-1 3 0,-12 2-1 16,-12 0 0-16,-11 1 2 0,-9 0-3 16,-12 1 3-16,-9 1 1 0,-14 0-4 0,-7 0-13 15,-14 0-37-15,-10 0-58 0,-9 0-74 0,-3 0-9 16,-14 0-12-16,-7 0-32 0,-11 1-79 0,3 3-229 15,7-2-76-15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39:34.8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CDA6A9A-65F8-4547-884A-5CA435EDCC70}" emma:medium="tactile" emma:mode="ink">
          <msink:context xmlns:msink="http://schemas.microsoft.com/ink/2010/main" type="inkDrawing" rotatedBoundingBox="2473,12160 7530,11927 7535,12032 2477,12266" semanticType="underline" shapeName="Other">
            <msink:sourceLink direction="with" ref="{2BED34DA-36FB-47D6-8324-6AD4E2D39C1D}"/>
          </msink:context>
        </emma:interpretation>
      </emma:emma>
    </inkml:annotationXML>
    <inkml:trace contextRef="#ctx0" brushRef="#br0">0 289 1377 0,'0'0'129'0,"0"0"-106"0,0 0-47 16,0 0 3-16,0 0 29 0,0 0 22 0,208-30 24 15,-132 18 31-15,7 2 21 0,11-3 8 0,11 1-4 16,11-1-9-16,12-1-7 0,7 2-10 16,8-2-6-16,8 2-13 0,7-2-11 0,9 1-11 15,4 1-11-15,3 0-5 0,4 3-6 0,-1 1-3 16,7 1-5-16,-3 1-1 0,-1 0-2 0,1 0 0 16,-2 0 1-16,-6 0 0 0,-2 2 2 15,-8-3 0-15,-7 1 0 0,-7 2-2 0,-9-1-2 16,-10 2-2-16,-9 0-3 0,-10 2 1 0,-9-1 0 15,-9 2 1-15,-13 0-1 0,-7 0 1 16,-13-3-1-16,-9 3 1 0,-11 0 0 0,-12 0 1 16,-3 0-1-16,-12 0 2 0,-8 0 3 0,-3 0 3 15,-2 0-2-15,0 0-4 0,0-1-9 0,-4 1-12 16,-4-2-24-16,-7 2-53 0,-4 0-69 16,-2 0-98-16,-6 0-146 0,4 0-228 0,8 0-633 0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0:04.4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B1079B2-5A8D-40E0-8811-897C05514C88}" emma:medium="tactile" emma:mode="ink">
          <msink:context xmlns:msink="http://schemas.microsoft.com/ink/2010/main" type="writingRegion" rotatedBoundingBox="11727,13282 15581,13034 15723,15245 11869,15493"/>
        </emma:interpretation>
      </emma:emma>
    </inkml:annotationXML>
    <inkml:traceGroup>
      <inkml:annotationXML>
        <emma:emma xmlns:emma="http://www.w3.org/2003/04/emma" version="1.0">
          <emma:interpretation id="{D82714B7-8C4F-4D28-947A-A26382B7CB4E}" emma:medium="tactile" emma:mode="ink">
            <msink:context xmlns:msink="http://schemas.microsoft.com/ink/2010/main" type="paragraph" rotatedBoundingBox="12983,13244 15546,12954 15703,14341 13139,146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9492A3B-95D7-4C16-BF6A-0C6329BFC85A}" emma:medium="tactile" emma:mode="ink">
              <msink:context xmlns:msink="http://schemas.microsoft.com/ink/2010/main" type="line" rotatedBoundingBox="12983,13244 15546,12954 15703,14341 13139,14630"/>
            </emma:interpretation>
          </emma:emma>
        </inkml:annotationXML>
        <inkml:traceGroup>
          <inkml:annotationXML>
            <emma:emma xmlns:emma="http://www.w3.org/2003/04/emma" version="1.0">
              <emma:interpretation id="{A764BABC-C89B-46BA-906B-C0245F9DBFF6}" emma:medium="tactile" emma:mode="ink">
                <msink:context xmlns:msink="http://schemas.microsoft.com/ink/2010/main" type="inkWord" rotatedBoundingBox="12983,13244 15546,12954 15703,14341 13139,14630"/>
              </emma:interpretation>
              <emma:one-of disjunction-type="recognition" id="oneOf0">
                <emma:interpretation id="interp0" emma:lang="en-IN" emma:confidence="0">
                  <emma:literal>Africa</emma:literal>
                </emma:interpretation>
                <emma:interpretation id="interp1" emma:lang="en-IN" emma:confidence="0">
                  <emma:literal>Alice</emma:literal>
                </emma:interpretation>
                <emma:interpretation id="interp2" emma:lang="en-IN" emma:confidence="0">
                  <emma:literal>Afrika</emma:literal>
                </emma:interpretation>
                <emma:interpretation id="interp3" emma:lang="en-IN" emma:confidence="0">
                  <emma:literal>Afric</emma:literal>
                </emma:interpretation>
                <emma:interpretation id="interp4" emma:lang="en-IN" emma:confidence="0">
                  <emma:literal>Afire</emma:literal>
                </emma:interpretation>
              </emma:one-of>
            </emma:emma>
          </inkml:annotationXML>
          <inkml:trace contextRef="#ctx0" brushRef="#br0">0 551 810 0,'0'0'394'0,"0"0"-236"0,0 0-39 16,0 0-50-16,0 0-37 0,0 0-28 0,0 0-18 16,0 0 5-16,0 0 22 0,0 0 18 15,0 0 8-15,0 0-2 0,0 0 3 0,180-78 5 16,-133 68-5-16,6 0-1 0,5-2-3 0,-3 0-9 16,-1 2-1-16,-3-3-4 0,-6 1 2 0,2-1 1 15,-7-2 3-15,-1-2 0 0,-7-1 1 0,2 1 4 16,-9-4 3-16,-5 0 6 0,2-4 3 15,-6 2-2-15,-4-4 0 0,-1 1-3 0,-6-2-4 16,2 3-4-16,-4-1-7 0,-2 6-3 0,-1 0 2 16,0 4 4-16,-1 3 6 0,-2 5 0 0,-4 1-3 15,4 2-4-15,-1 4-7 0,-1-1-9 0,2 2-6 16,-1 0-7-16,-4 8-2 0,3 1-1 16,-4 10 3-16,-3 4 2 0,-1 5 1 0,3 4 1 15,0 6-1-15,0 4 2 0,-1 3-2 0,-1 4 1 16,2 4 1-16,1 2-3 0,0 4 6 0,-3 2-1 15,1 0 1-15,3 2 1 0,-3 1 0 16,0 0 3-16,-1 0-1 0,-1 1 4 0,-1 0-4 16,1-2-1-16,1-2 1 0,0-2-3 0,8-5-3 15,0-10-3-15,1-4-4 0,3-5-5 16,0-6 5-16,0-6-4 0,6-3 0 0,-2-5 0 16,0-5-6-16,1-4 1 0,-1-3 1 0,0-2 4 15,3-1 8-15,-3 0 4 0,5-5 7 0,2-5 0 16,1-6 0-16,3-2-2 0,-1-3-5 15,1-4-1-15,-1-5 2 0,-2-3-4 0,-3-3-2 16,-4-1-2-16,3-2-8 0,-5-1 1 0,-2-1-1 16,-1 1-3-16,0 2 7 0,-1 4 0 0,-6 0 2 15,1 6 1-15,-5 0-1 0,-2 5-2 0,-1 3-1 16,-1-2 0-16,-5 4-5 0,2 0 0 0,-7 3 0 16,5 1-2-16,-2 2 8 0,-3 1-2 15,1 2 1-15,5 3 2 0,-1 0 3 0,6 3 5 16,7 2 2-16,0 1 3 0,5 0-7 15,2 0-6-15,0 0-8 0,0 0-5 0,4 0 6 16,6 0 7-16,4-4 10 0,6 1 4 0,1-1 0 16,6-1-1-16,7-3-2 0,0-1 0 0,5-1-3 15,-1-1 3-15,3-1 0 0,0-2 3 0,-2 0-2 16,-5-1 0-16,3 0 0 0,-8-1-2 16,-2 2 6-16,0-2 1 0,-4 0 3 0,-3-3 1 15,-2 0 0-15,-3-2-1 0,-3 2-1 0,-4 3 0 16,-1 0-2-16,-6 2 1 0,-1 2-1 0,0 1-4 15,0 2-3-15,-1 0-8 0,-6 2-8 16,2 3-4-16,-3 0-2 0,1 2 1 0,-4 0-2 16,6 1 3-16,-3 1-6 0,4 0-3 0,-1 0-4 15,1 3-11-15,2 1-4 0,2 4-1 0,0 0 8 16,0 2 12-16,0 2 9 0,0 1 5 0,6 1 4 16,0 2 1-16,-2 3 4 0,6 0 2 15,-4 0 2-15,3 1 1 0,-4 0-2 0,0-3-1 16,-1-1 0-16,-2-1-2 0,0-1 2 0,2-2-1 15,-1-2 1-15,0 0 1 0,-2-5 0 0,4 1 6 16,1 0 6-16,-1-3 7 0,3 0 2 16,2-3 4-16,2 0-3 0,2 0-4 0,2 0 0 15,3-2-4-15,1-5-2 0,2-2 2 0,-2-2 0 16,0-2 2-16,-1 0 0 0,2-3 1 16,-3 0-2-16,-1 0 1 0,1-3 0 0,-5-1 2 15,-1-1 3-15,-5 1 0 0,2-2 0 0,-5 3-3 16,-1 2 0-16,-3 0-1 0,0 5-1 0,0 1 1 15,0 3-4-15,0 4-2 0,-3 2-8 16,2 2-6-16,-2 0-11 0,-2 0-5 0,1 2-2 16,1 4 0-16,-6 3 6 0,5 3 5 0,-6 2 2 15,5 0 3-15,-3 3 2 0,5-1-1 16,0 4 0-16,2-2 1 0,1 0-4 0,0-2 1 16,1 1 1-16,2-4-3 0,2-1-2 0,4 0-12 15,-1-4-21-15,-2 2-41 0,6-4-89 0,-1-2-153 16,-3-1-282-16,-1-3-855 0</inkml:trace>
          <inkml:trace contextRef="#ctx0" brushRef="#br0" timeOffset="-1073.7198">154 507 0 0,'0'0'90'0,"0"0"83"0,0 0-40 15,0 0-12-15,0 0 21 0,0 0 1 0,-106 156-5 16,100-139-13-16,2-6-32 0,2 0-23 0,1-4-12 16,1-1 1-16,0-1 9 0,0-4 9 0,0-1 14 15,0 0 22-15,0 0 25 0,0 0 20 16,3 0 3-16,-1-4-18 0,1-5-34 0,5-2-35 16,-3-3-26-16,6-6-15 0,0 0-10 0,2-7-5 15,2-1-7-15,0-3-4 0,2-2-1 16,3-1 0-16,-2-3-1 0,5-1 1 0,-2 0-2 15,-1-2-1-15,2 5-1 0,-4-1 0 0,4 3-1 16,-5 4 0-16,5 4-3 0,-5 1-3 0,1 6 1 16,-1 5-1-16,-2 0-1 0,-2 5-4 15,-2 3-6-15,-2 2-6 0,-1 3-6 0,-2 0 3 16,0 3 4-16,-3 8 9 0,1 4 8 0,1 4 6 16,-3 6 4-16,-1 2 3 0,-1 5 0 0,1 1 1 15,-1 0-3-15,0 3-2 0,0 1-1 0,0 0-1 16,0-1 1-16,0 1-2 0,0-2 0 15,0-1 0-15,0-3 0 0,0-2-2 0,3-3-15 16,0-1-36-16,-3-1-58 0,0-4-75 0,0 0-120 16,-6-3-156-16,5-7-271 0,-2-3 25 0</inkml:trace>
          <inkml:trace contextRef="#ctx0" brushRef="#br0" timeOffset="164.8983">1428 159 833 0,'0'0'652'16,"0"0"-478"-16,0 0-17 0,0 0-43 15,0 0-25-15,0 0-21 0,0 0-29 0,0 0-25 16,0 0-29-16,0 0-44 0,0 0-40 0,0 0-6 15,0 0 8-15,0 0 25 0,-16-90-29 16,27 103-106-16,-1 3-143 0,-2-3-185 0,-1-2 35 0</inkml:trace>
          <inkml:trace contextRef="#ctx0" brushRef="#br0" timeOffset="855.4741">1785 367 0 0,'0'0'0'0,"0"0"233"0,0 0 74 0,0 0 1 16,0 0-13-16,0 0-38 0,0 0-41 16,0 0-36-16,0 0-33 0,0 0-30 0,0 0-22 15,0 0-32-15,0 0-28 0,13-74-18 0,-22 74-13 16,-7 0 3-16,-2 3 3 0,2 4 2 0,-8 2 5 16,5 1 6-16,-5 3 6 0,1 1 4 0,2 1 3 15,2 2-7-15,2-1-6 0,2 0-10 16,0 3-6-16,7-1-6 0,1-3-2 0,3 4-1 15,4-4-3-15,0 0 4 0,10-3 2 0,2-1 6 16,1 1 7-16,5-3 0 0,4-2 1 16,4 1-2-16,2-3-2 0,2-1 0 0,4 1-3 15,-1-4-1-15,3 1-3 0,-3-1 0 0,2-1 1 16,3 0 1-16,-1-3-2 0,2-3-1 16,-3-1 2-16,-1-3-1 0,1 2 0 0,-3-4 2 15,-3 0 0-15,0-2 1 0,-5-2 1 0,-4-2 2 16,-1 1 3-16,-6 0 3 0,-1 1 0 0,-7-3 3 15,0 3-3-15,-4 2-2 0,-2 0-1 0,0 0-12 16,-2 4-6-16,-8 1-7 0,3 3-5 16,-3 0-2-16,-4 3-1 0,0 1-2 0,-4 2 0 15,1 0 4-15,-3 2 2 0,-2 5 3 0,2 1 6 16,0 2-1-16,0 2 0 0,2 0 1 0,2 1-2 16,2-1 1-16,2 3-3 0,2-5-5 0,3 2-4 15,5 1-3-15,-1-2 3 0,3-3 5 16,0 0 6-16,8-2 7 0,-3-2 4 0,8 1 4 15,0-4 7-15,0 1-2 0,1-2 1 0,3 0 0 16,2 0-7-16,-3-2 3 0,-1-2 1 0,1-1-1 16,-3-1 3-16,-3 1 0 0,0-1 1 15,-3 3 0-15,-2 0 3 0,-1 0-2 0,-4 1 0 16,0 2 0-16,0 0-6 0,0 0-2 0,0 0-3 16,0 0-7-16,0 0-5 0,0 0-2 15,0 3 1-15,0 0 4 0,0 2 9 0,0 1-3 16,0-1 1-16,7 1 2 0,-1-1 2 0,3-1 10 15,0-1 5-15,5 0 5 0,5-1 1 0,3-2-1 16,1 0-4-16,7 0-3 0,-2-5-2 16,0-1-5-16,0 0 0 0,-2-1 0 0,-2-3 2 15,-3 4-2-15,-1-3-3 0,-2 1-5 0,-8 1-17 16,2 0-23-16,-5 2-34 0,-3 1-41 0,-4 1-59 16,0 2-83-16,-1 1-108 0,-7 0-158 0,2 0-272 15,1 1 291-15</inkml:trace>
        </inkml:traceGroup>
      </inkml:traceGroup>
    </inkml:traceGroup>
    <inkml:traceGroup>
      <inkml:annotationXML>
        <emma:emma xmlns:emma="http://www.w3.org/2003/04/emma" version="1.0">
          <emma:interpretation id="{D2B62C18-CBA8-4512-96AB-7FE2457AA0C9}" emma:medium="tactile" emma:mode="ink">
            <msink:context xmlns:msink="http://schemas.microsoft.com/ink/2010/main" type="paragraph" rotatedBoundingBox="11799,14397 15143,14182 15214,15278 11869,154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2FD80B-CC25-4958-A826-535C01F4D5E1}" emma:medium="tactile" emma:mode="ink">
              <msink:context xmlns:msink="http://schemas.microsoft.com/ink/2010/main" type="line" rotatedBoundingBox="11799,14397 15143,14182 15214,15278 11869,15493">
                <msink:destinationLink direction="with" ref="{299CA0B3-0C30-41F6-BD11-41EBE9E7C5A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7C3975D-3836-452A-A436-D8A067BD9F33}" emma:medium="tactile" emma:mode="ink">
                <msink:context xmlns:msink="http://schemas.microsoft.com/ink/2010/main" type="inkWord" rotatedBoundingBox="11799,14397 15143,14182 15214,15278 11869,15493"/>
              </emma:interpretation>
              <emma:one-of disjunction-type="recognition" id="oneOf1">
                <emma:interpretation id="interp5" emma:lang="en-IN" emma:confidence="0">
                  <emma:literal>(Ron)</emma:literal>
                </emma:interpretation>
                <emma:interpretation id="interp6" emma:lang="en-IN" emma:confidence="0">
                  <emma:literal>(Ro A)</emma:literal>
                </emma:interpretation>
                <emma:interpretation id="interp7" emma:lang="en-IN" emma:confidence="0">
                  <emma:literal>( Ron)</emma:literal>
                </emma:interpretation>
                <emma:interpretation id="interp8" emma:lang="en-IN" emma:confidence="0">
                  <emma:literal>(RO A)</emma:literal>
                </emma:interpretation>
                <emma:interpretation id="interp9" emma:lang="en-IN" emma:confidence="0">
                  <emma:literal>(Ro A</emma:literal>
                </emma:interpretation>
              </emma:one-of>
            </emma:emma>
          </inkml:annotationXML>
          <inkml:trace contextRef="#ctx0" brushRef="#br0" timeOffset="6565.7188">-896 1269 123 0,'0'0'254'0,"0"0"-55"0,0 0-37 15,0 0-15-15,0 0-17 0,0 0-32 16,0 0-25-16,0 0-9 0,0 0-3 0,0 0 7 16,-155 102 6-16,136-68 11 0,-4 3 10 0,1 2 6 15,1 4 6-15,1 1-9 0,4 2-10 16,3-1-14-16,7 1-21 0,0-1-12 0,6 0-16 15,0-3-10-15,8-1-3 0,5-2-5 0,3-2-2 16,2-4-7-16,6-1-7 0,1-6-21 0,3-3-27 16,5-4-49-16,-1-5-78 0,4-5-119 15,3-2-177-15,-11-4-303 0,-9-1 478 0</inkml:trace>
          <inkml:trace contextRef="#ctx0" brushRef="#br0" timeOffset="7176.3137">-328 1539 469 0,'0'0'373'0,"0"0"-104"16,0 0-59-16,0 0-62 0,0 0-44 0,0 0-47 15,0 0-33-15,0 0-4 0,0 0 8 16,0 0 18-16,0 0 1 0,0 0 1 0,0 0-6 16,24 98-8-16,-30-63-2 0,1 1-13 0,0 0-2 15,-3-1-3-15,5-2-6 0,0-1 2 0,-2-3-4 16,2-3 0-16,3-2-3 0,-1-3-3 15,1-3-1-15,0-6-5 0,0-3-4 0,0-3-8 16,0-5 0-16,0 2 5 0,0-3 8 0,0 0 3 16,0-6-6-16,0-7-8 0,-3-2-7 0,2-6 7 15,-5-4 7-15,5-2 9 0,0-4 4 16,-1-2 0-16,2-1 3 0,0-3 1 0,0-1 4 16,0-3 2-16,3 0 1 0,5-2 4 0,-4 4 1 15,7-1 4-15,-3 5-3 0,3 0-5 16,1 5-5-16,2-1-8 0,7 6 0 0,-4 3-3 0,7 3-1 15,0 3-3-15,2 4-3 0,1 3 1 16,1 3-2-16,0 3 6 0,-1 3 0 0,0 0 2 16,-1 5 2-16,0 5-2 0,-2 2 0 0,-4 1 3 15,-2 4 1-15,-5 1-1 0,-2-1 0 16,-7 2-3-16,-3-1-4 0,-1 2 0 0,-5-3-2 16,-7-1-4-16,-10 1-6 0,-2-2-7 0,-4-2-4 15,-4-1 1-15,-5-3 6 0,0-2 11 0,1-2 8 16,4-2 7-16,-2-2 7 0,6-1 0 0,5 0-1 15,3 0 1-15,4 0-6 0,4-1 4 16,2 1 2-16,8 0 0 0,-1 0 2 0,3 0-5 16,0 0-5-16,0 4 4 0,1 8 8 0,3 1 12 15,3 5 14-15,1 2 8 0,4 6 2 16,3-1-3-16,5 0-2 0,-2 1-8 0,6-1-7 16,0-3-5-16,1 2-6 0,1-4-4 0,1 0 1 15,-1-1-4-15,3-3 2 0,0-1-1 0,-2-1-3 16,4-3 1-16,-2-2-3 0,-3 0-2 15,-2-2-1-15,-3-1-4 0,1 1-5 0,-4-3-17 16,0-1-39-16,-2-1-53 0,-1-1-73 0,-1-1-96 16,0 0-134-16,-3 0-214 0,-6 0-292 0</inkml:trace>
          <inkml:trace contextRef="#ctx0" brushRef="#br0" timeOffset="7583.0213">607 1669 283 0,'0'0'373'0,"0"0"-143"16,0 0-43-16,0 0-22 0,0 0-16 0,0 0-37 15,0 0-43-15,0 0-33 0,0 0-5 0,0 0 14 16,0 0 17-16,0 0 15 0,0 0 8 16,0 0-3-16,-103 100-10 0,90-84-16 0,6-2-19 15,-1 1-12-15,4-3-13 0,0-1-8 0,4-1-4 16,0-2 0-16,5 0 4 0,2-1 5 0,2-3 8 15,5 0 5-15,1-2 6 0,5-2 4 16,-1 0-1-16,5-2-1 0,1-3-3 0,1-3-5 16,-2 0-1-16,-1-2 2 0,-2 0 1 0,-6-2 6 15,-2-1 6-15,-1 1 4 0,-5 0 4 0,-3-3-1 16,-4-1-6-16,0-3-8 0,-3 1-15 16,-6 0-9-16,-5 0-8 0,1 0-2 0,-3 2 0 15,-4 3 0-15,4 2-5 0,-3 1-2 0,-1 2-7 16,4 2-7-16,1 2-15 0,2 1-28 0,2-1-46 15,4 3-65-15,3-2-105 0,4 1-181 0,0 2-209 16,0 0-169-16</inkml:trace>
          <inkml:trace contextRef="#ctx0" brushRef="#br0" timeOffset="7957.7904">1175 1541 737 0,'0'0'548'0,"0"0"-397"15,0 0-73-15,0 0-21 0,0 0 20 16,0 0 7-16,0 0-1 0,0 0-6 0,0 0-7 16,-35 160-7-16,25-138-7 0,-2-3-11 0,2 2-6 15,-2-5-6-15,2-3-2 0,3-1-1 16,1-5-4-16,2-1-2 0,2-1-4 0,1-4-1 16,1-1 2-16,0 0 4 0,0 0 11 0,0 0 15 15,1-1 6-15,1-6-5 0,3-2-8 0,3-2-20 16,0-5-9-16,-1-4-4 0,4-3-3 0,-2-3 1 15,0-3-1-15,1-2 1 0,2-2-5 16,0 1 1-16,0 0-1 0,0 0-2 0,1 0 1 16,2 0-2-16,0 3-2 0,-2-1 0 0,5 4 1 15,1 3-1-15,-3 3-2 0,1 2 0 0,1 4-4 16,-4 4 5-16,1 2-1 0,-2 4 0 0,-1 3 2 16,1 1-3-16,-4 0-1 0,-1 5 5 15,3 3 1-15,-2 5 3 0,-2 4 6 0,1 6 1 16,-3 0-1-16,2 4 2 0,-3 5-2 0,-1-4-1 15,3 2-3-15,0-2-2 0,-2-1 0 16,2-1-2-16,-2-2 5 0,4 1-4 0,-3-1-1 16,3-2 1-16,-3-1-4 0,3-2 5 0,-3-2-1 15,2-4-18-15,-2-3-55 0,-1-1-77 0,0-3-106 16,-4 0-172-16,0-4-246 0,0-1-555 0</inkml:trace>
          <inkml:trace contextRef="#ctx0" brushRef="#br0" timeOffset="8162.6662">1201 1641 1211 0,'0'0'316'0,"0"0"-125"16,0 0-23-16,0 0-3 0,0 0 4 0,0 0-18 15,0 0-37-15,0 0-28 0,0 0-32 0,0 0-24 16,0 0-24-16,0 0-11 0,0 0 0 0,0 0-3 16,57-71 8-16,-18 68 3 0,4 1 1 0,-2 2 1 15,1-1-11-15,-2 1-13 0,-1-3-28 16,-2 1-37-16,-2-2-29 0,0-2-27 0,-3-1-23 15,-1-2-25-15,-3-1-57 0,-1-4-67 0,-1 0-79 16,-6-6-82-16,-3 5-1 0,-9 5 474 0</inkml:trace>
          <inkml:trace contextRef="#ctx0" brushRef="#br0" timeOffset="8389.5247">1817 1187 0 0,'0'0'0'0,"0"0"215"16,0 0 189-16,0 0-57 0,0 0-57 0,0 0-56 15,0 0-53-15,0 0-44 0,0 0-50 0,0 0-52 16,0 0-38-16,0 0-24 0,0 0-10 0,0 0 12 15,4-131 10-15,21 139 5 0,5 7 7 0,2 7 2 16,2 5 4-16,0 4 8 0,3 8 7 16,-5 4 6-16,-3 4 12 0,-2 6 4 0,-7 4 10 15,-5 4-1-15,-10 3-9 0,-5-2-10 0,-4 2-17 16,-12-3-3-16,-9-6-2 0,-6-5 2 0,-8-2 9 16,-8-8-2-16,-2 1 0 0,-5-5 0 0,-1-1-2 15,3-6 2-15,3-2-2 0,5-4-5 16,4-4-18-16,1-1-35 0,4-2-96 0,2-1-202 15,7-5-387-15,9-4-291 0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0:13.22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99CA0B3-0C30-41F6-BD11-41EBE9E7C5AB}" emma:medium="tactile" emma:mode="ink">
          <msink:context xmlns:msink="http://schemas.microsoft.com/ink/2010/main" type="inkDrawing" rotatedBoundingBox="12009,15469 15012,15416 15013,15456 12010,15510" semanticType="underline" shapeName="Other">
            <msink:sourceLink direction="with" ref="{7C2FD80B-CC25-4958-A826-535C01F4D5E1}"/>
          </msink:context>
        </emma:interpretation>
      </emma:emma>
    </inkml:annotationXML>
    <inkml:trace contextRef="#ctx0" brushRef="#br0">0 83 666 0,'0'0'198'0,"0"0"-43"16,0 0-1-16,0 0 3 0,0 0 5 0,0 0-8 16,0 0-24-16,0 0-4 0,0 0-5 0,0 0-4 15,170-3-18-15,-84 0-12 0,12-3-4 0,14 0-6 16,13-1-7-16,14-1-8 0,10-1-7 15,11 3-4-15,9-2-4 0,2 2-7 0,4 1-5 16,3 1-5-16,-5 1-11 0,-4 1-2 0,-9 2-3 16,-16 0-8-16,-12 0 2 0,-17 0-7 15,-16 2-10-15,-17-1-5 0,-14 1-12 0,-15-1-11 16,-14 1-12-16,-15-2-24 0,-12 1-35 0,-11 1-30 16,-2-1 0-16,-15 1 1 0,-11 1 1 0,-8 0-37 15,-8-1-99-15,-6-1-139 0,8 0-278 16,14-1 158-16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2:34.1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D3E370B-D109-435A-AEB6-689137EFBA5B}" emma:medium="tactile" emma:mode="ink">
          <msink:context xmlns:msink="http://schemas.microsoft.com/ink/2010/main" type="writingRegion" rotatedBoundingBox="1998,899 13271,865 13277,2905 2004,2939">
            <msink:destinationLink direction="with" ref="{C20718D2-86A6-4FE4-A7B3-2B2D771A6564}"/>
          </msink:context>
        </emma:interpretation>
      </emma:emma>
    </inkml:annotationXML>
    <inkml:traceGroup>
      <inkml:annotationXML>
        <emma:emma xmlns:emma="http://www.w3.org/2003/04/emma" version="1.0">
          <emma:interpretation id="{0F27EABE-ED0C-44CF-8FE7-601C3023DAF9}" emma:medium="tactile" emma:mode="ink">
            <msink:context xmlns:msink="http://schemas.microsoft.com/ink/2010/main" type="paragraph" rotatedBoundingBox="1998,899 13271,865 13277,2905 2004,29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5CD94F-551B-4AAD-9B4A-4679905311B5}" emma:medium="tactile" emma:mode="ink">
              <msink:context xmlns:msink="http://schemas.microsoft.com/ink/2010/main" type="line" rotatedBoundingBox="1998,899 13271,865 13277,2905 2004,2939"/>
            </emma:interpretation>
          </emma:emma>
        </inkml:annotationXML>
        <inkml:traceGroup>
          <inkml:annotationXML>
            <emma:emma xmlns:emma="http://www.w3.org/2003/04/emma" version="1.0">
              <emma:interpretation id="{F74919FE-AF81-450B-BD1C-2E62E7C4B642}" emma:medium="tactile" emma:mode="ink">
                <msink:context xmlns:msink="http://schemas.microsoft.com/ink/2010/main" type="inkWord" rotatedBoundingBox="1999,1231 6343,1218 6346,2362 2002,2375"/>
              </emma:interpretation>
              <emma:one-of disjunction-type="recognition" id="oneOf0">
                <emma:interpretation id="interp0" emma:lang="en-IN" emma:confidence="0">
                  <emma:literal>CAGE</emma:literal>
                </emma:interpretation>
                <emma:interpretation id="interp1" emma:lang="en-IN" emma:confidence="0">
                  <emma:literal>C AGE</emma:literal>
                </emma:interpretation>
                <emma:interpretation id="interp2" emma:lang="en-IN" emma:confidence="0">
                  <emma:literal>c AGE</emma:literal>
                </emma:interpretation>
                <emma:interpretation id="interp3" emma:lang="en-IN" emma:confidence="0">
                  <emma:literal>( AGE</emma:literal>
                </emma:interpretation>
                <emma:interpretation id="interp4" emma:lang="en-IN" emma:confidence="0">
                  <emma:literal>[ AGE</emma:literal>
                </emma:interpretation>
              </emma:one-of>
            </emma:emma>
          </inkml:annotationXML>
          <inkml:trace contextRef="#ctx0" brushRef="#br0">1212 478 658 0,'0'0'84'15,"0"0"-54"-15,0 0-46 0,0 0-47 16,0 0 17-16,0 0 12 0,0 0 23 0,0 0 30 16,0 0 2-16,0 0-1 0,0 0-3 0,0 0 3 15,0 0 0-15,-16 169-3 0,8-140-2 0,4 0-4 16,-6 1-3-16,5-4 5 0,-3 0 0 0,4-4 1 16,0-3 5-16,-2-5-3 0,6-3 3 15,0-4 6-15,0-4 4 0,0-1 18 0,0-1 29 16,0-1 37-16,0 0 37 0,0 0 31 0,0-1 10 15,0-5-27-15,0-3-42 0,2-5-47 0,3-4-44 16,-1-4-16-16,2-4-3 0,-1-1-4 16,-1-2 2-16,5-1-2 0,-3-3-3 0,4-2 2 15,1 0-2-15,1-3 0 0,0 0 1 0,2-1 2 16,0 0-1-16,1-2-1 0,0-1-1 0,5-1-3 16,-3-1 0-16,1-1 0 0,5-1 0 0,-1 4-2 15,-3 2-2-15,5 7-2 0,-2 6-1 16,-3 4-1-16,-3 7 0 0,0 4-1 0,-5 3 0 15,-1 5-4-15,1 1-2 0,-4 3-7 0,1 0 0 16,2 3 3-16,-1 6 0 0,-1 6 4 16,2 7 0-16,0 6-1 0,-5 8 3 0,-2 4 2 15,-1 6 3-15,-2 4 2 0,0 0 0 0,0-2 3 16,-4 0 1-16,2-2-2 0,-1 1 3 16,-4-2 0-16,6-3 1 0,-2 1 5 0,2-5-1 15,0-1 1-15,-2-6-1 0,3-1-2 0,-3-2 4 16,1-1 4-16,0-1-1 0,0-4-9 0,-5-2-28 15,4-4-65-15,0-3-100 0,-2-4-119 0,0-4-164 16,3-2-328-16,0-2 658 0</inkml:trace>
          <inkml:trace contextRef="#ctx0" brushRef="#br0" timeOffset="251.0304">1181 614 682 0,'0'0'214'16,"0"0"-34"-16,0 0-35 0,0 0-39 15,0 0-35-15,0 0-31 0,0 0-25 0,0 0 1 16,0 0 7-16,0 0 1 0,0 0 14 0,0 0 8 16,150-86 4-16,-111 75 3 0,1-3-7 15,7 1-10-15,-3 4-11 0,6-2-5 0,-6 2-5 16,3 0 2-16,-3 2-3 0,-3 1-4 0,-2 2-9 15,-1-1-32-15,-3 2-94 0,-4 2-133 0,0 1-155 16,-8 0-286-16,-11 0 338 0</inkml:trace>
          <inkml:trace contextRef="#ctx0" brushRef="#br0" timeOffset="886.1402">2870 64 1053 0,'0'0'76'16,"0"0"-3"-16,0 0 6 0,0 0 6 0,0 0-6 15,0 0-15-15,0 0-24 0,0 0-21 0,0 0-21 16,0 0-14-16,0 0-14 0,0 0-16 16,0 0 2-16,-124-94 3 0,105 94 9 0,2 0 19 15,-5 2 8-15,1 7 6 0,-1 1 1 0,-2 3 1 16,-1 5 0-16,-2 2 4 0,-3 7 4 0,-1 2 2 16,-1 5 2-16,1 2 1 0,-2 4 0 0,3-2 0 15,2 6 1-15,3-1-3 0,2 0-1 0,1 1-2 16,4-1-5-16,4-1-4 0,4-1 2 15,4-2-4-15,4-4 3 0,2-1 4 0,0-3-2 16,5-2 2-16,7-4 6 0,1-1 4 0,3-3 7 16,9-3 3-16,0-3 4 0,3-4 7 0,6-5 6 15,2 0 6-15,2-6 4 0,3 0-1 16,2-9-3-16,-5-3-5 0,0-2-6 0,-3-3-3 16,0-2-4-16,-7-2 0 0,-2 2 2 0,-5 0 0 15,-3-1 2-15,-5 0 4 0,-1 1-6 16,-5-2-4-16,2 1-4 0,-5 1-9 0,4 2-2 15,-4 0 1-15,-1 5-4 0,-2 1 6 0,-1 5-1 16,3 2 1-16,-3 2-2 0,0 0-7 0,0 2-11 16,0 0-21-16,0 0-27 0,0 2-45 15,0 4 4-15,0 5 17 0,0 5 30 0,0 5 42 16,0 3 4-16,-4 5-2 0,1 1 0 0,2-1-1 16,0 3 0-16,1 0 1 0,0 0-1 0,0 1 0 15,0-4 1-15,0 2 2 0,2-3-1 16,6-1 4-16,-2-3-2 0,0-2 3 0,0-1 0 15,3-3 0-15,-1-2 4 0,2-1-5 0,-1-3-14 16,-1-4-49-16,1-2-107 0,1 0-130 0,-6-6-192 16,3 0-439-16</inkml:trace>
          <inkml:trace contextRef="#ctx0" brushRef="#br0" timeOffset="1710.2147">3180 587 742 0,'0'0'386'0,"0"0"-158"15,0 0-88-15,0 0-65 0,0 0-32 0,0 0-3 16,0 0 4-16,0 0 11 0,0 0 5 0,0 0-1 16,201-84-6-16,-139 71-2 0,4 3 0 0,3-1-1 15,0 2-4-15,-1 1-14 0,-2 3-10 16,-2-1-8-16,-3 1-2 0,-2 1-1 0,-2-1-3 16,-3 2-4-16,-2 0-20 0,-1 3-40 0,-9-1-77 15,-2 1-114-15,-3 0-135 0,-10 0-185 0,-9 0-258 0</inkml:trace>
          <inkml:trace contextRef="#ctx0" brushRef="#br0" timeOffset="1472.968">4100 22 1217 0,'0'0'139'0,"0"0"-47"0,0 0-22 15,0 0-11-15,0 0 5 0,0 0 0 0,0 0-13 16,0 0-20-16,0 0-27 0,0 0-35 15,0 0-27-15,0 0-7 0,0 0-2 0,0 0 13 16,-129-69 17-16,100 66 9 0,-3 1 13 0,-1 1 11 16,1 1 6-16,-1-1 8 0,3 1 6 0,2-2 3 15,3 2 4-15,3-2 5 0,2 1 1 16,4 0 1-16,-2-1-1 0,5 2-5 0,0-3-3 16,1 2-3-16,2 1-8 0,1 0-1 0,-1 0-4 15,4 0-4-15,-1 0-3 0,3 0-4 0,0 1-8 16,0 2-10-16,1 1-8 0,3 1-5 0,-1 5 7 15,0-1 10-15,-1 4 8 0,1 2 8 16,0 3 1-16,-2 2 3 0,2 3 2 0,-2 2 2 16,0 4 0-16,1 3 2 0,-7 1 5 0,5 2-4 15,-5 1 1-15,-2 4 0 0,-1-1-3 16,-4 3 6-16,1 1 2 0,-2 3 7 0,-4 1 2 16,2-3 1-16,-1 0 0 0,5-2-8 0,1-6-2 15,2-2-3-15,3-3 0 0,4-1 1 0,1-3 10 16,1-2 8-16,3 0 7 0,0-3 1 15,0-3-3-15,5-3 0 0,2-1-3 0,1-4 5 16,3 0 10-16,1-4 2 0,3 0 9 0,-1-1 2 16,2-3 3-16,6 0-5 0,-5-3-3 0,6 0-8 15,-4 0-12-15,1-3-1 0,-3-1-5 0,1-2-3 16,-2 0-2-16,-1-1-2 0,-3 1-5 16,-1-4-8-16,-1 1-10 0,0-3-23 0,-1-1-38 15,-1 0-54-15,0-2-62 0,-3-4-65 0,4 1-74 16,-4-1-79-16,0 6-154 0,-2 4-176 0</inkml:trace>
          <inkml:trace contextRef="#ctx0" brushRef="#br0" timeOffset="-589.5796">607 196 0 0,'0'0'0'0,"0"0"0"0,0 0 0 0,0 0 0 15,0 0 0-15,0 0 0 0,0 0 0 0,0 0 0 16,0 0 0-16,0 0 0 0,0 0 71 15,0 0 67-15,22-76-17 0,-20 68-10 0,-2 2-9 16,2 0 2-16,-2-2-4 0,0 2-1 0,1-2-2 16,-1 3-1-16,0-2-14 0,0-1-13 0,0 1-19 15,-3-2-17-15,-1 1-10 0,-4 2-7 0,3-1-2 16,-5 1-10-16,-2 0-6 0,0 1-12 16,-2 2-13-16,-1 2-6 0,-7 1 0 0,4 0 11 15,-7 3 14-15,-1 6 12 0,0 3 6 0,-1 3-2 16,-2 3-3-16,-1 3-4 0,-3 5 2 0,3 3-2 15,-3 2-2-15,3 2 2 0,2 1-2 0,0 4 0 16,1 3 2-16,3 1 0 0,0 1 2 16,5 4 1-16,-1 1-1 0,4-1-3 0,2 0 0 15,2-1 0-15,3-3 3 0,8-2 7 0,1-1 1 16,0-4 3-16,12-1 3 0,1-1 5 16,2-3 4-16,6-1 6 0,-3-5 5 0,7-3 2 15,1-1 0-15,2-3 1 0,5-1-1 0,0-5 1 16,4-2 4-16,-1-3 4 0,-2-1 3 0,2-6-2 15,-1 0-5-15,-4 0-6 0,-3-4-10 16,-1-4-7-16,-2 1-8 0,1 0-9 0,-5-2-10 16,-2 0-24-16,-4-2-55 0,-1 1-79 0,-1-1-96 15,-1 1-119-15,-3 1-178 0,-5 3 96 0</inkml:trace>
        </inkml:traceGroup>
        <inkml:traceGroup>
          <inkml:annotationXML>
            <emma:emma xmlns:emma="http://www.w3.org/2003/04/emma" version="1.0">
              <emma:interpretation id="{EB9FE90E-C8EE-45A0-ABFC-4B1F3F093077}" emma:medium="tactile" emma:mode="ink">
                <msink:context xmlns:msink="http://schemas.microsoft.com/ink/2010/main" type="inkWord" rotatedBoundingBox="7479,882 13271,865 13277,2905 7486,2923"/>
              </emma:interpretation>
              <emma:one-of disjunction-type="recognition" id="oneOf1">
                <emma:interpretation id="interp5" emma:lang="en-IN" emma:confidence="0">
                  <emma:literal>framework</emma:literal>
                </emma:interpretation>
                <emma:interpretation id="interp6" emma:lang="en-IN" emma:confidence="0">
                  <emma:literal>frameworks</emma:literal>
                </emma:interpretation>
                <emma:interpretation id="interp7" emma:lang="en-IN" emma:confidence="0">
                  <emma:literal>flamework</emma:literal>
                </emma:interpretation>
                <emma:interpretation id="interp8" emma:lang="en-IN" emma:confidence="0">
                  <emma:literal>flameworks</emma:literal>
                </emma:interpretation>
                <emma:interpretation id="interp9" emma:lang="en-IN" emma:confidence="0">
                  <emma:literal>Framework</emma:literal>
                </emma:interpretation>
              </emma:one-of>
            </emma:emma>
          </inkml:annotationXML>
          <inkml:trace contextRef="#ctx0" brushRef="#br0" timeOffset="2800.4479">5524 781 335 0,'0'0'123'0,"0"0"-69"0,0 0 10 16,0 0 39-16,0 0 35 0,0 0 15 0,0 0-10 15,186-64-18-15,-137 51-19 0,0-3-5 0,9 0-11 16,2 0-7-16,5-1-10 0,0-2-21 0,0 3-11 15,0-3-13-15,-2 0-6 0,-2-1-1 0,-5-1-5 16,-8 2-2-16,-2 1-2 0,-6 2-1 16,-1-1 1-16,-6 1 1 0,0 1 3 0,-8 0 2 15,-1 1 5-15,-8 2 1 0,-2 2 5 0,-6 2 7 16,-3-1 8-16,-5 1 2 0,0 0-7 0,0 2-11 16,0 0-23-16,-8 0-20 0,1 3-13 0,-5 0-10 15,0 2-3-15,-1 1 3 0,-2 0 5 16,-2 1 4-16,-5 5 9 0,3 0 3 0,-1 2 2 15,4 1 2-15,-1 0-3 0,5 0-3 0,4 1-6 16,1 3 0-16,3 1-1 0,3 1 4 0,1 5 4 16,0-1-1-16,5 3 5 0,2 4 4 15,-3 0 5-15,5 3 9 0,-2 1 4 0,0-1 3 16,-1 2-2-16,0-3 2 0,-5-1 1 0,2-2-1 16,-3-3 0-16,2-2-2 0,-2-4 2 15,0-2 1-15,0-4 4 0,0-2 2 0,0-3 0 16,2 1 4-16,-2-4-1 0,1-1 4 0,-1 2-1 15,3-3-1-15,-3 0-1 0,0 0-2 0,0 0 1 16,0 0-4-16,1 0-2 0,-1 0-5 16,4 0-10-16,4 0-22 0,1-3-38 0,5-3-54 15,3-1-70-15,3-2-83 0,3 0-75 0,3-1-102 16,-1-1-87-16,-2 2 359 0,-10 3 172 0</inkml:trace>
          <inkml:trace contextRef="#ctx0" brushRef="#br0" timeOffset="3886.5437">7173 557 0 0,'0'0'0'16,"0"0"0"-16,0 0 0 0,0 0 0 0,0 0 10 16,0 0 255-16,0 0-33 0,0 0-28 15,0 0-26-15,0 0-27 0,0 0-26 0,0 0-40 16,0 0-32-16,38-149-26 0,-52 143-6 0,0 6 5 16,-8-2 0-16,3 2 2 0,-5 0-4 0,-3 2-1 15,-1 5 4-15,-3 1 4 0,-1 4-1 16,4 1-2-16,-3 2-5 0,0 4-11 0,3 1 1 15,3 2-4-15,2-1-1 0,3 1 2 0,1 1-4 16,3-1-2-16,5-2-3 0,5-1 0 16,0-1 2-16,5-5 0 0,1-1 4 0,0-1-3 15,7-2 7-15,-1-3 8 0,2-2 9 0,4-2 13 16,2-2 7-16,3 0 2 0,6-2-4 0,1-4-8 16,2-2-5-16,-2-2-5 0,1-2-4 0,-2 0 0 15,0-1 2-15,-3-2 0 0,-1-1 0 0,-5 2-1 16,0-3-3-16,-2 2-4 0,1-2-1 15,-2 0-2-15,-3 2-5 0,0 2-3 0,3 1-1 16,-7 2-4-16,4 2 1 0,-5 2-3 0,-1 4-4 16,0 0-6-16,0 0-6 0,-2 2-12 0,0 0-19 15,0 0-3-15,0 5-1 0,0 4 10 16,0 4 20-16,0 2 11 0,0 3 8 0,-2 1 2 16,0 1 3-16,1 0-6 0,0-3 2 0,1 0 1 15,0-1-2-15,0-2 6 0,6-3-3 16,1 1 1-16,0-3 3 0,1-1 2 0,2-3 8 15,1-3 5-15,-1 0 9 0,0-2 6 0,5 0 3 16,-2-8-1-16,2-1-5 0,1-1-1 0,-1-2-6 16,0 0-2-16,-2 0-2 0,-1-1-4 15,0-3 1-15,-2 1-2 0,-1 1-3 0,3-3-2 16,-1 1-2-16,2-1-2 0,-1 0-4 0,-1 3-2 16,0 2-3-16,-2 2-3 0,2 2-1 0,1 4-3 15,-1-1-6-15,-6 4-7 0,6 1-6 16,-4 0-3-16,-1 0 0 0,4 3 2 0,-6 6 4 15,4 1 2-15,-4 2 6 0,0 3 4 0,1 2 0 16,-4 2 3-16,-1-1-2 0,0 2 2 0,0-3 3 16,-1 1 0-16,-6-1 3 0,5-2 2 15,-5-2 2-15,2-3 2 0,3-1 0 0,1-3 1 16,0-2-2-16,-2-3 6 0,3-1 10 0,0 0 17 16,0 0 18-16,0 0 14 0,0 0 11 0,0 0-8 15,0-5-19-15,0-2-16 0,4-2-21 0,-1-3-4 16,2 0 0-16,2 0-2 0,2-1-2 15,-2-2-4-15,5 1-1 0,0-2-1 0,4 0-1 16,3-1 1-16,-2-2 0 0,3 2 0 0,2 1-1 16,1-1-1-16,-3 4-3 0,1 1-1 15,-5 2 0-15,0 2-1 0,-2 4-1 0,-2 1-2 16,-3 1-3-16,2 2-4 0,-4 0-4 0,-1 0-2 16,1 5 1-16,0 5 5 0,-3 2 6 0,4 5 6 15,-5-1 3-15,-1 5 2 0,4-1 0 0,-5 3 0 16,-1-1-1-16,0-1-2 0,-1 0 1 15,-6-1-1-15,4-2 3 0,-4-2 0 0,2-3 1 16,2 0 4-16,-2-5-3 0,1 0 0 0,3-4 0 16,-1-1-3-16,2-1 6 0,0-2 5 0,0 0 8 15,0 0 11-15,0 0 12 0,0 0 14 0,3-2 4 16,5-4-7-16,1-4-11 0,5-2-18 16,2-3-9-16,1-1-6 0,-1-2 2 0,5 0 0 15,-5-4 1-15,2 2 3 0,1-3-4 0,-1 1 0 16,2 0-3-16,-4-1 1 0,0 3-2 15,4 0-3-15,-4 2 0 0,-1 3-2 0,0 2-2 16,-2 3 0-16,-2 1-3 0,0 6-4 0,-7-1-3 16,-2 2-7-16,4 2-6 0,-4 0 0 0,0 3 3 15,0 4 6-15,2 3 5 0,2 4 3 16,-5 4 2-16,-1 1 1 0,0 5-1 0,0 1 4 16,0 1-1-16,-3 0 1 0,-5 0 1 0,6-3-2 15,-5 0 2-15,0-2 2 0,5-1 1 0,-5-3 4 16,3 1-2-16,1-3 0 0,-1 0-2 15,-1-3-9-15,3-4-36 0,0 2-59 0,-2-6-81 16,1-1-103-16,2-1-91 0,1-2-80 0,0 0-231 16,0 0 220-16</inkml:trace>
          <inkml:trace contextRef="#ctx0" brushRef="#br0" timeOffset="5589.6949">8419 595 103 0,'0'0'324'0,"0"0"-248"0,0 0-64 0,0 0-3 16,0 0 30-16,0 0 34 0,0 0 25 0,0 0 12 15,0 0 2-15,0 0 2 0,0 0-4 16,0 0 0-16,155-61-8 0,-136 49-8 0,-3 1-3 16,2-3-3-16,-2 1-3 0,-3-1-4 0,-5 1-8 15,3 0-9-15,0-1-8 0,-7 1-5 0,2 1-10 16,-3-1 5-16,-2 3-1 0,-1 1-3 15,0 2-4-15,0 1-18 0,-5 0-11 0,-3 3-16 16,-1 0-8-16,1 0-7 0,-6 3-5 0,-5 0 0 16,2 1-3-16,-6 7 10 0,3 4 2 0,-4 2 3 15,-2 6 6-15,1 3-5 0,-1 3 2 0,2 5 1 16,4 1 2-16,-1 1 3 0,5 2 2 16,1-3 2-16,2-2-1 0,3 0 2 0,3-4 1 15,5-3 2-15,2-2 1 0,0-3-1 0,5-2 4 16,2-2 2-16,4-4 10 0,2-1 9 0,0-1 9 15,2-4 9-15,3-1 3 0,2-3 2 0,1 0 1 16,-2-5-2-16,5-1-4 0,0-7 0 16,-1 0-6-16,1-4-6 0,2-1-3 0,-1-1-10 15,0-2-3-15,1 0 1 0,-1-1-3 0,-2 0 2 16,-1-3-2-16,0 1-3 0,4 0-4 16,-5-2 1-16,-2 0-1 0,0 4-2 0,-2 0 3 15,-2 4-4-15,-3 5-1 0,-1 1 0 0,-6 4 3 16,-1 4-2-16,2 1 0 0,-6 1 0 15,0 2-8-15,0 0-4 0,0 0-11 0,0 0-26 16,0 0-41-16,0 6 4 0,-7 3 10 0,0 6 25 16,-3 4 46-16,-4 4 0 0,1 2 0 0,-2 2 0 15,0 0-1-15,2-1 1 0,1-2-1 16,1-1 0-16,2-3-1 0,6-1 2 0,0-2 0 0,3-1 0 16,0-3 0-16,2-2-1 0,2-3 2 15,5 0 1-15,2-4 5 0,-3 1 4 0,5-4 4 16,2-1 6-16,4 0-1 0,-3 0 2 0,8-6-2 15,-1-3-4-15,-3-1-1 0,4-3-3 16,-3-1 1-16,-2 1 0 0,-3-2 0 0,4 0-2 16,-5 0 0-16,-1-1 0 0,-2-2-3 0,0 4 2 15,-2-2-3-15,-2 2-1 0,3 1-1 0,-7 4 0 16,4 1-2-16,-6 4-1 0,-1 2-4 0,0 2-8 16,-1 0-9-16,3 0-17 0,-3 0-22 15,0 2-3-15,0 5 11 0,3 4 16 0,-2 3 24 16,0 2 11-16,1 1-1 0,-1 2 0 0,0-1 2 15,6 1-2-15,-3-3 1 0,0 1 0 16,4-2-1-16,2-2 3 0,-4-1-1 0,6-4 2 16,2 2 0-16,-1-4 2 0,3-2 3 0,3-1 4 15,-2-3 4-15,0 0 2 0,4 0 4 0,-6-4 1 16,2-4 2-16,1-3 0 0,-4-1 0 16,-2-2-4-16,0-2-3 0,-3-1-1 0,0 1-2 15,-4-2-2-15,3 0-1 0,-6-2 0 0,-1 0-2 16,0 1-1-16,-1-1-3 0,0 2-3 0,-1 2-1 15,-2-1-3-15,-5 4-4 0,4 1-4 0,-5 1-2 16,4 4-1-16,-4-1-1 0,7 4 2 16,-2 1 2-16,2 2 4 0,1-1 3 0,1 2-1 15,0-1-1-15,0 1-4 0,0 0-5 0,0-2-5 16,3-1 0-16,2-1 0 0,6-1 3 0,4-1 4 16,5-1 3-16,-2-1 0 0,5 0 5 15,3-1-2-15,1 2 3 0,-2-2 2 0,2 2-3 16,-3 0 2-16,-4 0-2 0,3 1-2 0,-7 2-1 15,4 1-1-15,-4 1-3 0,-2 1-4 0,-2 1-6 16,-6 0-10-16,4 3-7 0,-5 6-3 16,2 4-3-16,-6 3 3 0,-1 3 5 0,0 5 8 15,0 1 10-15,-4 0 7 0,-4 2 4 0,3 0 4 16,-3-3-1-16,4 2 2 0,-3-5-1 16,6-2-1-16,-1 2 1 0,2-5-2 0,0 1 2 15,2-4 3-15,4-1-1 0,0-1 2 0,2-3 0 16,-3-2 2-16,6-1 4 0,-2-2 7 0,1 0 5 15,2-3 3-15,1 0 2 0,2 0-3 0,4 0 1 16,-2-3-2-16,-1-3 0 0,2-2 3 16,-4 0 2-16,0-5-1 0,-1 0-2 0,1 0-1 15,-1-4-5-15,-1-2 0 0,1-3 2 0,-5 0-4 16,2-3 2-16,1-3-4 0,-7 2-3 0,2 0 0 16,-4-2-1-16,-2 5 0 0,0 2-2 0,0 1-2 15,-3 3-5-15,-4 3-2 0,1 1-5 16,-5 2-5-16,-1 0-6 0,-2 4-4 0,0 2-3 15,-1 2-4-15,-4 2-2 0,3 1 0 0,-7 1-1 16,3 7 3-16,-1 2 4 0,-2 4 2 16,4 1 4-16,2 4 6 0,-3 0 0 0,6 1-2 15,1 0-1-15,9-1-5 0,-2-1 1 0,6 0 6 16,0-2 4-16,7-1 7 0,0-2 6 0,5-1 4 16,1-3 5-16,6-1 8 0,-2-4 4 15,1-2 3-15,5-2 3 0,-1 0-4 0,4-2 1 16,-1-5-3-16,2-1-2 0,0-2-3 0,0-3-4 15,0 2-1-15,-2-4-2 0,2 2 4 0,-3-4-2 16,-4 2 1-16,3-1 0 0,-7 0 1 0,-1-1 1 16,-2 0 0-16,-1 0-3 0,0 1-4 15,-4-1 0-15,-2 2-2 0,2 1-1 0,-6 2 2 16,0 2-2-16,-2 0-2 0,0 2 0 0,0 2-5 16,0 4-4-16,0 0-4 0,-2 2-8 0,1 0-15 15,1 0-14-15,-1 0-21 0,-1 0-12 0,-3 3 16 16,2 4 14-16,-1 4 24 0,-4 4 17 15,6 1 1-15,-1 0 0 0,-1 4 0 0,4-1 2 16,0 2-4-16,0-1 4 0,5-2-2 0,-1 1-1 16,-1-1 4-16,5 0-1 0,-5 0 1 15,3 0-1-15,-3-3 3 0,0 2-3 0,-2 0 1 16,2 0 0-16,1-3-3 0,-3 1 4 0,1-1-1 16,-2-1 1-16,1-1 0 0,0-3-1 15,1 0 1-15,-1-3-1 0,4 0 2 0,-2-3 2 16,0 1 2-16,-2-2 2 0,2 1 9 0,3-2 6 15,-2-1 6-15,4 0 6 0,-4 0-2 0,6 0 2 16,-5-1-4-16,6-5-9 0,0 0-4 0,-1-3-13 16,-2 0-12-16,3-3-27 0,1-1-23 15,-1-3-23-15,0-2-13 0,-3 3-2 0,4-4 1 16,-1 1 9-16,-1-2 4 0,2 3-1 0,2-2-3 16,0 1-28-16,1-2-31 0,0 3-42 0,-2-1-62 15,1 0-81-15,-1-1-100 0,-2 0 84 0,-7 6 347 16,3 4 0-16</inkml:trace>
          <inkml:trace contextRef="#ctx0" brushRef="#br0" timeOffset="6212.9908">10649 133 0 0,'0'0'0'0,"0"0"0"16,0 0 199-16,0 0 41 0,0 0-21 0,0 0-6 15,0 0-6-15,0 0-13 0,57-157-7 16,-51 153-11-16,-6-1-10 0,1 4-19 0,-1 1-26 16,0 0-25-16,0 0-33 0,0 0-26 0,0 0-30 15,0 0-35-15,0 1-49 0,0 5-4 16,-4 6 13-16,-1 6 23 0,-1 6 50 0,-3 6 7 15,-2 4 1-15,-1 2 2 0,4 2-2 0,-1 2 0 16,-2-2 0-16,0 3 4 0,4-4-4 0,-2 2 3 16,-2-3-1-16,5 0-1 0,-2-2 5 15,2-1-6-15,-2-2 2 0,3-3 4 0,-3-2-3 16,2-4 3-16,-2-2 0 0,-1-2-5 0,4-3-1 16,-5-2-11-16,6-1-27 0,0-3-45 0,-3-2-63 15,7-3-79-15,-1-4-49 0,1 0-34 0,1-2-34 16,8-7-60-16,-1-5-52 0,9 0 315 0,0-4 126 15,0-3 0-15,4-1 0 0,-5-1 0 16,0-4 0-16,0-3 0 0,2 0 0 0,-2-3 0 16,-1 2 0-16,2 1 0 0,0 3 0 15,-3 2 0-15,-1 2 66 0,-1 4 188 0,0 3-24 16,-5 2-29-16,4 4-42 0,-5 1-32 0,1 2-42 16,1 0-27-16,-1 3-18 0,1 1-17 0,-3 3-4 15,5 0-4-15,-5 0-3 0,4 0-2 0,-5 0-3 16,5 4 4-16,-7 2-1 0,4 0-2 15,-4 2-2-15,0 1-7 0,-2 0-1 0,0 1 1 16,-10 2 6-16,-1 0 6 0,1 0 7 0,-6 0 2 16,0 0-1-16,-1 0-1 0,-3-1-4 15,4-2-1-15,3-1 0 0,1-1 2 0,5 0-1 16,0-3-2-16,6 1-1 0,0 1 2 0,1-2 18 16,0 1 20-16,0 1 20 0,2 0 11 0,9 1-1 15,1 0-5-15,3 2-9 0,1-1-5 16,7 1-9-16,1-1-9 0,3-4-7 0,1 3-5 15,3-1-2-15,5 0-4 0,2 0-5 0,2-1-3 16,-1 1-4-16,-2 0-3 0,-5 1-3 0,2-1-2 16,-7 0-2-16,-9-2 1 0,3 1 0 0,-7-2-1 15,-7 0 1-15,2-1-2 0,-7-1-3 0,-1 0-2 16,-1-1-17-16,0 2-22 0,-1 0-14 16,-3-1-18-16,-7 4-56 0,-2-1-73 0,-8 1-104 15,0-1-110-15,1 0-143 0,7-3-19 0</inkml:trace>
          <inkml:trace contextRef="#ctx0" brushRef="#br0" timeOffset="2250.0533">7093-196 1180 0,'0'0'105'0,"0"0"-72"0,0 0-11 16,0 0-4-16,0 0-3 0,0 0 5 0,0 0-12 15,0 0-14-15,-61-161-20 0,43 146-18 0,-2 3-15 16,-3 3-8-16,-4 2 4 0,-3 1 6 0,-2 4 18 16,1 2 16-16,-5 0 15 0,3 0 8 15,-6 6 9-15,0 3 10 0,0 2 6 0,-1 3 13 16,0 3-1-16,2 4 2 0,3 2 2 0,3 4-7 15,0 7-1-15,4 3-6 0,1 8-4 16,0 7-1-16,0 6 1 0,-2 6 3 0,1 6 0 16,-3 3 5-16,3 2 0 0,1 3-3 0,-1 2-3 15,-2-2-5-15,3 1-6 0,0 2-4 0,2 0 3 16,-2-4 0-16,2-2 2 0,2 0 2 16,-3-7-1-16,1-1 4 0,1-4 3 0,-2-2 10 15,2-2 2-15,-3-7 1 0,-1-3 0 0,1-5-5 16,-1-4 1-16,0-4 0 0,-4-4 0 0,-2 2-7 15,2-8-19-15,-1 0-45 0,-1-7-77 0,2-4-116 16,6-6-200-16,12-5-518 0</inkml:trace>
        </inkml:traceGroup>
      </inkml:traceGroup>
    </inkml:traceGroup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2:41.2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20718D2-86A6-4FE4-A7B3-2B2D771A6564}" emma:medium="tactile" emma:mode="ink">
          <msink:context xmlns:msink="http://schemas.microsoft.com/ink/2010/main" type="inkDrawing" rotatedBoundingBox="1574,2886 13032,2475 13036,2590 1578,3002" semanticType="underline" shapeName="Other">
            <msink:sourceLink direction="with" ref="{4D3E370B-D109-435A-AEB6-689137EFBA5B}"/>
          </msink:context>
        </emma:interpretation>
      </emma:emma>
    </inkml:annotationXML>
    <inkml:trace contextRef="#ctx0" brushRef="#br0">0 449 1755 0,'0'0'172'16,"0"0"-110"-16,0 0-48 0,0 0-4 15,0 0-10-15,0 0-25 0,0 0-19 0,0 0-7 16,0 0 8-16,0 0 23 0,0 0 11 0,0 0 3 16,0 0 2-16,0 0 2 0,148-37 1 0,-108 37-3 15,6 0-3-15,-2 0 2 0,7 0-2 0,2 0 0 16,2 0 1-16,6 0 0 0,-2 0 1 16,6 0 4-16,7 0 4 0,0 0 6 0,7 0 6 15,7 0 4-15,0-3 5 0,6-3 1 0,10-1 4 16,3-3 4-16,5 0 3 0,14-1 5 0,2-1 1 15,11-1-3-15,5 0-2 0,7 0-6 0,3-1 0 16,6 1-4-16,7 1-2 0,5-1-2 16,2 0-3-16,1 4-3 0,2-1-5 0,4 1-1 15,-2 1-2-15,8 0 1 0,1 0 2 0,-1 1-3 16,4-1-2-16,-1 1-2 0,1-1-1 16,5 1 1-16,2-1 1 0,1 1 3 0,7 0-3 15,0-1 3-15,6-1-3 0,1 2-4 0,-2-2 5 16,6 1-4-16,-4 2 1 0,3 2 1 15,-3-1-2-15,-1 2 2 0,-7 0 1 0,3 0 4 16,-8 1-1-16,-1-1 0 0,-7 0 3 0,1 1 0 16,-5 1 2-16,-3-2 1 0,-5 1-2 0,2 1-2 15,-7-1 1-15,-4-1-3 0,-7 0-1 0,-5 2-3 16,-9-2 1-16,-4 0-2 0,-2 0-1 0,-9 1 1 16,-11-2 0-16,-6 2 1 0,-8 0-2 15,-9-1 3-15,-13 0 0 0,-8 3-1 0,-11-4 2 16,-7 2-2-16,-16-1-1 0,-6 0 3 0,-11 3 2 15,-7-3 6-15,-10 2 6 0,-4 1 19 0,-4 0 17 16,-2-2 13-16,0 2 9 0,0 0-12 16,0 0-13-16,0 0-16 0,0 0-14 0,0 0-10 15,-1 0-6-15,0 0-3 0,1 0-3 0,-2 0-2 16,2 0-3-16,0 0-3 0,-1 0-1 0,1 0-2 16,0 0-1-16,0 0-1 0,0 0 1 15,0 0 0-15,0 0 3 0,0 0-1 0,0 0-5 16,0 0-12-16,0 0-31 0,0 0-48 0,0 0-74 15,0-1-89-15,0-1-123 0,0 1-173 16,-3 1-433-16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2:42.7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3405657-DBE0-4603-9C1C-1F350054A39C}" emma:medium="tactile" emma:mode="ink">
          <msink:context xmlns:msink="http://schemas.microsoft.com/ink/2010/main" type="writingRegion" rotatedBoundingBox="1476,4543 14429,3902 14820,11818 1867,12459"/>
        </emma:interpretation>
      </emma:emma>
    </inkml:annotationXML>
    <inkml:traceGroup>
      <inkml:annotationXML>
        <emma:emma xmlns:emma="http://www.w3.org/2003/04/emma" version="1.0">
          <emma:interpretation id="{59E25C58-7996-47FB-9AE5-B63E789D0F0B}" emma:medium="tactile" emma:mode="ink">
            <msink:context xmlns:msink="http://schemas.microsoft.com/ink/2010/main" type="paragraph" rotatedBoundingBox="1959,4519 10690,4087 10745,5212 2015,56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16C291-6F66-4707-8825-E3E8FE6F7290}" emma:medium="tactile" emma:mode="ink">
              <msink:context xmlns:msink="http://schemas.microsoft.com/ink/2010/main" type="line" rotatedBoundingBox="1959,4519 10690,4087 10745,5212 2015,5644"/>
            </emma:interpretation>
          </emma:emma>
        </inkml:annotationXML>
        <inkml:traceGroup>
          <inkml:annotationXML>
            <emma:emma xmlns:emma="http://www.w3.org/2003/04/emma" version="1.0">
              <emma:interpretation id="{2925645F-AE10-43B6-A3DA-278CA18A2251}" emma:medium="tactile" emma:mode="ink">
                <msink:context xmlns:msink="http://schemas.microsoft.com/ink/2010/main" type="inkWord" rotatedBoundingBox="1959,4519 4593,4388 4649,5514 2015,5644"/>
              </emma:interpretation>
              <emma:one-of disjunction-type="recognition" id="oneOf0">
                <emma:interpretation id="interp0" emma:lang="en-IN" emma:confidence="0">
                  <emma:literal>Ct</emma:literal>
                </emma:interpretation>
                <emma:interpretation id="interp1" emma:lang="en-IN" emma:confidence="0">
                  <emma:literal>CT</emma:literal>
                </emma:interpretation>
                <emma:interpretation id="interp2" emma:lang="en-IN" emma:confidence="0">
                  <emma:literal>Cos</emma:literal>
                </emma:interpretation>
                <emma:interpretation id="interp3" emma:lang="en-IN" emma:confidence="0">
                  <emma:literal>C-r</emma:literal>
                </emma:interpretation>
                <emma:interpretation id="interp4" emma:lang="en-IN" emma:confidence="0">
                  <emma:literal>(t</emma:literal>
                </emma:interpretation>
              </emma:one-of>
            </emma:emma>
          </inkml:annotationXML>
          <inkml:trace contextRef="#ctx0" brushRef="#br0">657 3352 450 0,'0'0'135'0,"0"0"-82"16,0 0 18-16,0 0 33 0,0 0 29 16,0 0 23-16,0 0-20 0,0 0-25 0,0 0-20 15,0 0-18-15,0 0-4 0,0 0-4 0,-91-137-2 16,77 134-11-16,-1 0-5 0,-1 1-7 0,-2 2-9 15,1 0-1-15,-1 0-12 0,-5 8-6 16,-1 2-7-16,-3 4-5 0,0 5 0 0,-2 3-2 16,-5 4 3-16,5 4 0 0,-6 4 2 0,5 7 0 15,-1 0 2-15,-1 4 3 0,5 2 2 0,2 5-3 16,6 0-2-16,-4 0-1 0,9 2-3 16,-1-2 3-16,1 0 5 0,5-2-3 0,6-1 3 15,3 1-1-15,0-7 1 0,14-6 2 0,1-3 5 16,7-5 8-16,4-4 9 0,2-3 8 0,3-3 7 15,6-2 1-15,5-4 4 0,5-3 0 0,-2-3 4 16,5-2-4-16,0-2-5 0,1-2-8 0,-4-1-10 16,2 2-5-16,1-2-5 0,-7 0-2 15,0 0-3-15,-2 0-3 0,-3-3 0 0,-1 0-3 16,1-3 2-16,-1 0-2 0,-1-2 2 0,-3 1-3 16,4-1-3-16,-6 0-8 0,4-1-14 15,-7-1-28-15,0 0-43 0,0-1-56 0,-2 2-66 16,-2 0-74-16,-3 2-86 0,-2-2-120 0,-7 3-194 15,-1 2 272-15</inkml:trace>
          <inkml:trace contextRef="#ctx0" brushRef="#br0" timeOffset="274.021">1627 3976 1479 0,'0'0'175'0,"0"0"-112"16,0 0-47-16,0 0-15 0,0 0 4 15,0 0 11-15,0 0 4 0,0 0 3 0,0 0 5 16,0 0 9-16,0 0 10 0,0 0 9 0,161-40 3 16,-122 36-2-16,3-4-8 0,-1 2-10 15,6 0-8-15,-2 0-9 0,-1 0-6 0,1 0-2 16,-2 2-1-16,-1-2-5 0,1 1-8 0,-4 1-30 15,-3-2-67-15,-1 1-86 0,-6 0-123 0,-2-1-135 16,-5 1-166-16,-10 3-3 0</inkml:trace>
          <inkml:trace contextRef="#ctx0" brushRef="#br0" timeOffset="629.1216">2369 3696 0 0,'0'0'0'0,"0"0"0"15,0 0 231-15,0 0 31 0,0 0-15 0,0 0-13 16,0 0-13-16,0 0-14 0,0 0-26 0,0 0-32 16,0 0-34-16,0 0-26 0,0 0-28 15,0 0-16-15,-133-38-21 0,133 38-23 0,0 0-18 16,0 3 0-16,3 3 5 0,0 3 10 0,5 2 15 16,0 2-3-16,1 0 2 0,4 2 0 0,4 0 2 15,3 2 5-15,0-3 5 0,5 1 7 16,2 0 8-16,5 1 1 0,-2-1-2 0,3 2-5 15,-3-2-9-15,-3 2-8 0,-2-1-3 0,-5-1-4 16,-1 2-4-16,-6-3 3 0,-2 3 1 0,-6 2 3 16,-3 0 3-16,-2-2 4 0,-3 3 3 15,-8-1 4-15,-3 1 2 0,-4-1-3 0,-3-1-4 16,2 0-3-16,-4-3-4 0,0 1-2 0,6-3-2 16,-2-1-4-16,3 0-5 0,7-4 0 15,2 0-15-15,3-2-31 0,1-2-51 0,3-2-76 16,0 1-64-16,4 1-60 0,6-4-68 0,7 0-109 15,-3 0-272-15,-2 0 568 0</inkml:trace>
        </inkml:traceGroup>
        <inkml:traceGroup>
          <inkml:annotationXML>
            <emma:emma xmlns:emma="http://www.w3.org/2003/04/emma" version="1.0">
              <emma:interpretation id="{7DA27A25-EB77-497C-AD16-5709C3FB5EB6}" emma:medium="tactile" emma:mode="ink">
                <msink:context xmlns:msink="http://schemas.microsoft.com/ink/2010/main" type="inkWord" rotatedBoundingBox="5980,4531 10700,4297 10744,5183 6023,5416"/>
              </emma:interpretation>
              <emma:one-of disjunction-type="recognition" id="oneOf1">
                <emma:interpretation id="interp5" emma:lang="en-IN" emma:confidence="0">
                  <emma:literal>Culture</emma:literal>
                </emma:interpretation>
                <emma:interpretation id="interp6" emma:lang="en-IN" emma:confidence="0">
                  <emma:literal>culture</emma:literal>
                </emma:interpretation>
                <emma:interpretation id="interp7" emma:lang="en-IN" emma:confidence="0">
                  <emma:literal>Cultuse</emma:literal>
                </emma:interpretation>
                <emma:interpretation id="interp8" emma:lang="en-IN" emma:confidence="0">
                  <emma:literal>Cultus</emma:literal>
                </emma:interpretation>
                <emma:interpretation id="interp9" emma:lang="en-IN" emma:confidence="0">
                  <emma:literal>Cultur</emma:literal>
                </emma:interpretation>
              </emma:one-of>
            </emma:emma>
          </inkml:annotationXML>
          <inkml:trace contextRef="#ctx0" brushRef="#br0" timeOffset="1927.0325">4812 3320 823 0,'0'0'400'0,"0"0"-259"0,0 0-50 0,0 0-13 16,0 0 2-16,0 0-6 0,0 0-20 0,0 0-23 15,0 0-16-15,0 0-6 0,-165-95 0 16,138 95-1-16,-2 0 2 0,-1 6 8 0,-3 3 3 15,-2 5 6-15,-1 2 3 0,-2 5-4 0,-2 5-1 16,0 3-7-16,1 7-5 0,0 1 0 0,0 5-2 16,3 3 0-16,0 2 2 0,2 0 8 15,5 2 0-15,0 1 4 0,11-4 0 0,2-2-2 16,8-1-4-16,3-5-3 0,5 0-2 0,7-4-1 16,9 0 2-16,3-3 4 0,4-5 3 0,8-2 5 15,4-5 8-15,3-5 2 0,8-2 2 0,2-6 1 16,5-2-7-16,4-4-4 0,4-3-4 15,-1-6-8-15,-2-3-1 0,2-2-3 0,-2-4-4 16,-1-4-3-16,-3-3 0 0,-6-1-6 0,-1-3 2 16,-7 2 1-16,-2-2 0 0,-6 3 6 0,-4-2 2 15,-2-1 2-15,-5 1-1 0,-5 0 1 16,-1 0-2-16,-3 5-1 0,-7 5 3 0,-1 2 2 16,0 6 2-16,-4 3 1 0,0 4-1 0,0 0-4 15,0 3-13-15,0 0-17 0,-1 0-27 16,-4 4-10-16,-2 5 0 0,-4 3 9 0,-1 6 19 15,-3 4 11-15,-1 5 8 0,3 1 3 0,0-1 2 16,0 2-1-16,1 0-1 0,6-1 4 0,0-1-2 16,5-4 0-16,1 0 0 0,0-4-2 15,3 0 1-15,6-6 2 0,4-3 3 0,1-2 5 16,2-6 7-16,7-2 3 0,0 0 1 0,2-4 0 16,3-8-4-16,2-2-2 0,-1-6-2 0,2-1-2 15,0 0-1-15,-4 0-1 0,1 0 0 0,-3-3-1 16,-3 4 1-16,-5 0 1 0,-3 2 0 0,-1 0 4 15,-5 2-1-15,-1 2 0 0,1-2-1 16,-4 4-2-16,-1 1-1 0,1 5-3 0,-3 3-2 16,-1 2-4-16,0 1-9 0,0 0-19 0,0 0-39 15,0 6 3-15,-1 6 8 0,-3 4 19 16,1 3 39-16,-4 6 3 0,2-1-3 0,2 0 1 16,-1 1-1-16,4-1-1 0,0 0 4 0,0-2-2 15,5-1-1-15,7-2 2 0,2-5 2 0,1 0 3 16,5-6 5-16,5-3 6 0,2-5 0 15,5 0 3-15,2-6-3 0,5-7-3 0,1-5-3 16,4-1-3-16,-4-3 2 0,1 0-4 0,-1-1 1 16,-1-2-1-16,-4-2-3 0,-1 2 3 15,1-4-1-15,-4 0-1 0,3-3 1 0,-6-1-2 16,-1-1 1-16,-3 0-1 0,-3-2 0 0,-1 0-3 16,-1-2 0-16,-4 3 1 0,-3-2 0 0,-4 4 5 15,0 0 1-15,-4 1 1 0,-3 6 0 16,-1 6 1-16,0 3-2 0,0 5-1 0,-1 4-3 15,-3 2-7-15,-1 3-7 0,1 1-16 0,0 2-19 16,-2 0-19-16,1 3-10 0,-6 10 4 0,0 5 14 16,-3 10 25-16,-1 3 15 0,-3 6 13 0,2 2 4 15,0 3 0-15,3-1 7 0,-1 3-1 0,2-1 2 16,4 1-1-16,0-3-2 0,0-1 0 16,3 0-2-16,5-7 2 0,0-1-2 0,0-5 0 15,7-3 1-15,2-2 1 0,4-2 4 0,1-4 8 16,5-3 10-16,-2-2 6 0,7-4 5 15,0-2 1-15,4-4-3 0,1-1-2 0,1-1-8 16,5-8-5-16,-1-5-7 0,-2 0-6 0,-3-4-3 16,2-2-4-16,-4-4-2 0,0 1-4 0,0-6-1 15,-2 0-4-15,-2-5-6 0,3-2 0 16,0-1-1-16,0-3 2 0,-1 0 3 0,1 0 3 16,-1-3-1-16,-3 2 4 0,-4-3 4 0,3 1 1 15,-4 0 4-15,-2 2 0 0,-2 3 0 0,1 2-2 16,-2 3 0-16,-4 5 0 0,-2 5 3 0,-3 5 5 15,0 7 5-15,-2 3 2 0,-1 4 2 16,0 1-3-16,0 3-15 0,0 0-22 0,-4 0-19 16,1 10-7-16,-7 4 9 0,0 8 21 0,-2 6 15 15,-3 8 4-15,2 1 0 0,-3 5-3 16,3 3 1-16,-1 1 1 0,-1 2 4 0,2 0 1 0,-2-2 4 16,3 1 0-16,-1-1 8 0,2-3 0 15,6-1-4-15,-2-7-1 0,6-1-7 0,1-7-2 16,0-2-1-16,8-6 1 0,-3-1-4 0,6-5 4 15,-3-2-1-15,3-5-5 0,-2-2-1 16,3-2-10-16,1-2-14 0,1-2-33 0,1-10-52 16,2 0-54-16,-1-4-69 0,0-2-89 0,-2-1-158 15,-2 4-321-15,-6 4 501 0</inkml:trace>
          <inkml:trace contextRef="#ctx0" brushRef="#br0" timeOffset="3012.9572">6359 3525 901 0,'0'0'558'0,"0"0"-497"0,0 0-79 0,0 0-15 16,0 0 16-16,0 0 10 0,0 0 10 16,153-41 1-16,-114 33 7 0,3 1 5 0,3-2 8 15,1 1 8-15,-3 2 5 0,5-1 7 0,-6 1-3 16,3 0-2-16,-2 0-5 0,-3 0-9 0,-1 1-4 15,-7 0 3-15,-1 0 2 0,-3 3-2 0,-9 0-2 16,-4 0-8-16,-4 2-8 0,-5 0 1 16,-2 0 2-16,-4 0 5 0,0 2 5 0,0 4 7 15,0 2 4-15,-8 3 5 0,3 5 1 0,-6 1-5 16,-1 2-7-16,0 2-7 0,1 0-3 16,-3 4-6-16,0-2 2 0,3 0 1 0,-1 3-4 15,3-2 4-15,-2-2-4 0,7-2-3 0,-4-1 0 16,7-1-6-16,1-3 4 0,0-2-2 15,0 0 2-15,0-4 4 0,2-2-4 0,8-2 7 16,1-2 4-16,-1-3 10 0,6 0 5 0,0 0 2 16,5-6-3-16,-1-2-7 0,4-4 0 0,0-2-3 15,-1-4 1-15,1 1-2 0,0-3 0 0,2-1-1 16,-2 0 1-16,-3 0 4 0,-1-4-4 0,-4 2-1 16,2-1 0-16,-2 2-4 0,-4 1 4 15,-3 1-4-15,-1 2 0 0,2 3-4 0,-6 4-1 16,-2 4-3-16,2 2-2 0,-1 2-4 0,-3 3-9 15,1 0-12-15,-1 0-23 0,0 2-6 0,0 5 5 16,0 5 12-16,0 3 25 0,-1 5 11 16,-2 2 3-16,-2 2-1 0,4 2 0 0,-2 0 2 15,-2 0-2-15,-1-2 1 0,5-1-2 0,0-2 2 16,-1-1-1-16,2-4-1 0,0-1 1 0,0-3-3 16,2-3 3-16,0-3 2 0,5-1 3 15,0-2 6-15,-2-3 11 0,2 0 6 0,4 0 7 16,1-6 2-16,1-4-9 0,3 0-6 0,-1-4-6 15,5 0-6-15,-1-3 1 0,4-2-3 16,-3 1-2-16,2-2 0 0,4-2-3 0,-5 1 1 16,1 0-1-16,2 1 0 0,-5 0 0 0,1 2 0 15,-4 0-1-15,-1 0 3 0,-2 3-2 0,-1 2-2 16,-1 2-1-16,0 2-6 0,-6 3 3 16,2 2-1-16,-5 2-3 0,-2 1-2 0,2 1-9 15,-2 0-9-15,0 0-10 0,1 3 10 0,0 6 10 16,2 1 11-16,0 5 16 0,-3 3-10 0,0 1 3 15,0 4-1-15,0 0 0 0,0-1 3 0,0 0-4 16,0-1 0-16,0 1-2 0,0-5 0 0,1-2 0 16,2-1-1-16,3 0 1 0,1-2 0 15,3-1 2-15,-1-5 3 0,2-1 4 0,5 0 5 16,1-4 4-16,2 1 1 0,5-2 0 0,3 0-4 16,2-2-2-16,5-4-1 0,-3 0-3 15,4-4-1-15,-5 0 2 0,7-4 1 0,-6-1 2 16,1-1 1-16,-4-1-2 0,-1-5-1 0,-6 1 0 15,-1 0-1-15,-4 1-2 0,0-3 3 0,-5 2-2 16,-1-1 1-16,-1-1 0 0,-5 1-2 16,-1 1 0-16,-1 2-6 0,-2 1 2 0,0 3-2 15,0 4-3-15,-4 3-3 0,0 5-10 0,-5 0-10 16,1 1-10-16,-2 2-5 0,-4 3-1 16,-5 8 6-16,1 6 9 0,-4 6 8 0,-1 2 8 15,1 2 5-15,-2 4 2 0,4 0 2 0,1 4 0 16,5-1-1-16,2 2 1 0,2-3 0 0,6-2 0 15,4-2 2-15,0-4 1 0,10-1 2 0,3-1 5 16,4-5 5-16,5-1 3 0,2-2 4 0,6-3 5 16,-1-1 0-16,6-3 3 0,-2-2 1 15,5-4-6-15,1-2 1 0,1 0-6 0,0 0-2 16,-1-4 2-16,-4-4-2 0,-5-1 1 0,-5 0 4 16,-4-1-5-16,-2-2-2 0,-4-1-1 0,-2 2-9 15,-2 1-6-15,-6-2-13 0,5 2-15 16,-7 0-20-16,1 1-17 0,-4 1-28 0,0 2-40 15,0 0-66-15,0 3-93 0,-3-1-218 0,2 3-609 0</inkml:trace>
        </inkml:traceGroup>
      </inkml:traceGroup>
    </inkml:traceGroup>
    <inkml:traceGroup>
      <inkml:annotationXML>
        <emma:emma xmlns:emma="http://www.w3.org/2003/04/emma" version="1.0">
          <emma:interpretation id="{AF276C07-0061-4B9F-B6E4-A2D8FFF949D8}" emma:medium="tactile" emma:mode="ink">
            <msink:context xmlns:msink="http://schemas.microsoft.com/ink/2010/main" type="paragraph" rotatedBoundingBox="1722,6652 14504,5771 14582,6892 1799,77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F16CD2-8A66-4EB5-83E7-A8CD1A6137DC}" emma:medium="tactile" emma:mode="ink">
              <msink:context xmlns:msink="http://schemas.microsoft.com/ink/2010/main" type="line" rotatedBoundingBox="1722,6652 14504,5771 14582,6892 1799,7773"/>
            </emma:interpretation>
          </emma:emma>
        </inkml:annotationXML>
        <inkml:traceGroup>
          <inkml:annotationXML>
            <emma:emma xmlns:emma="http://www.w3.org/2003/04/emma" version="1.0">
              <emma:interpretation id="{3209B4E0-2229-493A-A317-E08BB796F905}" emma:medium="tactile" emma:mode="ink">
                <msink:context xmlns:msink="http://schemas.microsoft.com/ink/2010/main" type="inkWord" rotatedBoundingBox="1722,6652 2869,6573 2946,7694 1799,7773"/>
              </emma:interpretation>
              <emma:one-of disjunction-type="recognition" id="oneOf2">
                <emma:interpretation id="interp10" emma:lang="en-IN" emma:confidence="0">
                  <emma:literal>A</emma:literal>
                </emma:interpretation>
                <emma:interpretation id="interp11" emma:lang="en-IN" emma:confidence="0">
                  <emma:literal>a</emma:literal>
                </emma:interpretation>
                <emma:interpretation id="interp12" emma:lang="en-IN" emma:confidence="0">
                  <emma:literal>*</emma:literal>
                </emma:interpretation>
                <emma:interpretation id="interp13" emma:lang="en-IN" emma:confidence="0">
                  <emma:literal>^</emma:literal>
                </emma:interpretation>
                <emma:interpretation id="interp14" emma:lang="en-IN" emma:confidence="0">
                  <emma:literal>1</emma:literal>
                </emma:interpretation>
              </emma:one-of>
            </emma:emma>
          </inkml:annotationXML>
          <inkml:trace contextRef="#ctx0" brushRef="#br0" timeOffset="4666.8223">-130 6186 367 0,'0'0'-15'0,"0"0"-83"0,0 0-1 0,0 0 43 16,0 0 41-16,0 0 21 0,0 0 9 0,0 0 7 15,-59 165 1-15,51-142-5 0,5 2 0 16,0-5 30-16,3-1 40 0,0-3 40 0,0-5 22 15,0-2-23-15,4-4-33 0,-2-2-30 0,3-1-1 16,-4-1 29-16,1-1 55 0,-1-1 38 16,0-9 1-16,3-5-28 0,6-3-55 0,0-8-44 0,4-4-22 15,-1-6-5-15,3-4 1 0,0 1 3 16,6-3 5-16,-5-3-2 0,6-1-8 0,-1-2-5 16,-2-1-3-16,5-1-3 0,-1-4-3 0,-1-2-2 15,0-2-8-15,2 3 1 0,2-2-3 16,4 0-1-16,-3 2 1 0,2 3-1 0,-3 4-2 15,-1 6-2-15,0 4 0 0,-1 6 0 0,-2 8 3 16,-5 4 1-16,-1 8-2 0,-4 3-1 0,-1 6-1 16,-1 1-3-16,0 2 1 0,-2 5-3 15,-2 7-3-15,4 5-1 0,-2 9 3 0,-2 7 4 16,2 5 7-16,-6 7 4 0,4 6-1 0,-5 2 0 16,1 6-2-16,-2 2-2 0,-1 1 1 0,2 0-1 15,4-1-1-15,-2-1-1 0,4-4 2 16,-1-1 1-16,5-5 0 0,0-5 2 0,-1-1 2 15,0-6 0-15,-5-2 3 0,5-6-3 0,-6 0-9 16,5-7-20-16,-6-3-53 0,4-4-78 0,-4-5-97 16,3-4-131-16,-6-2-204 0,0-4-315 0</inkml:trace>
          <inkml:trace contextRef="#ctx0" brushRef="#br0" timeOffset="4902.6937">-224 6176 1675 0,'0'0'142'16,"0"0"-133"-16,0 0-49 0,0 0-1 0,0 0 2 16,0 0 25-16,0 0 11 0,0 0-3 0,0 0 6 15,0 0 5-15,194-45 11 0,-137 38 3 16,6-2 7-16,4 1-2 0,2-1-6 0,8 2 3 15,3 0-6-15,5 1-1 0,-1-2-15 0,3 2-68 16,-2 0-104-16,2 0-138 0,-21 2-216 0,-23 1-233 0</inkml:trace>
        </inkml:traceGroup>
        <inkml:traceGroup>
          <inkml:annotationXML>
            <emma:emma xmlns:emma="http://www.w3.org/2003/04/emma" version="1.0">
              <emma:interpretation id="{5CCAAFEB-3B7B-49E7-856F-A4E9CF84327F}" emma:medium="tactile" emma:mode="ink">
                <msink:context xmlns:msink="http://schemas.microsoft.com/ink/2010/main" type="inkWord" rotatedBoundingBox="3933,6847 4660,6797 4703,7431 3976,7481"/>
              </emma:interpretation>
              <emma:one-of disjunction-type="recognition" id="oneOf3">
                <emma:interpretation id="interp15" emma:lang="en-IN" emma:confidence="0">
                  <emma:literal>A</emma:literal>
                </emma:interpretation>
                <emma:interpretation id="interp16" emma:lang="en-IN" emma:confidence="0">
                  <emma:literal>D</emma:literal>
                </emma:interpretation>
                <emma:interpretation id="interp17" emma:lang="en-IN" emma:confidence="0">
                  <emma:literal>a</emma:literal>
                </emma:interpretation>
                <emma:interpretation id="interp18" emma:lang="en-IN" emma:confidence="0">
                  <emma:literal>y</emma:literal>
                </emma:interpretation>
                <emma:interpretation id="interp19" emma:lang="en-IN" emma:confidence="0">
                  <emma:literal>1</emma:literal>
                </emma:interpretation>
              </emma:one-of>
            </emma:emma>
          </inkml:annotationXML>
          <inkml:trace contextRef="#ctx0" brushRef="#br0" timeOffset="5426.0609">1988 5920 878 0,'0'0'447'0,"0"0"-296"0,0 0-96 15,0 0-9-15,0 0 12 0,0 0 27 0,0 0 18 16,0 0-18-16,0 0-30 0,0 0-30 16,0 0-27-16,0 0-7 0,0 0 9 0,0 0 0 15,-36-59 1-15,68 53 3 0,-1 0 1 0,8-3 1 16,1 1 1-16,6 1-1 0,1 0-2 15,2-1 0-15,-5 0-13 0,3 1-51 0,-4 0-59 16,-2-1-66-16,-3-2-72 0,-3 1-51 0,-4-3-75 16,-5 0-73-16,-6 0 219 0,-3-1 237 15,-5-3 0-15,-6 2 0 0,-5-1 0 0,-1-2 0 16,-1 3 0-16,-7 0 0 0,-3 2 0 0,-7 2 91 16,2 1 153-16,-3-1-20 0,-2 1-25 0,0 3-17 15,0 0-20-15,-1 0-13 0,4 0-10 0,-1 1-6 16,3 2-14-16,6 0-20 0,2 0-21 0,-2 1-26 15,9 1-21-15,-2 1-22 0,3 0-30 16,0 0-2-16,0 6 2 0,3 3 9 0,2 3 19 16,5-1 2-16,2 3 0 0,2-1 1 0,7 1 2 15,1 0 1-15,5 1 5 0,0-1 0 0,4 3 3 16,-3-1 1-16,0 0-1 0,-2 1-1 16,-4 1-4-16,-4-2-3 0,-3 5 0 0,-5-3 3 15,-4 3 12-15,-5 3 16 0,-1 4 9 0,-7 1 5 16,-6 1-2-16,-7-1-9 0,0 1-6 0,-6-2-6 15,-1-3-7-15,1-1-4 0,-1-3-7 16,1-4-3-16,2 0-3 0,3-4-5 0,3-1-12 16,8-4-48-16,2-1-96 0,3-2-121 0,5-2-152 15,0-2-236-15,0 0-312 0</inkml:trace>
        </inkml:traceGroup>
        <inkml:traceGroup>
          <inkml:annotationXML>
            <emma:emma xmlns:emma="http://www.w3.org/2003/04/emma" version="1.0">
              <emma:interpretation id="{48A26C43-6714-4A22-91D3-B474B4E626F3}" emma:medium="tactile" emma:mode="ink">
                <msink:context xmlns:msink="http://schemas.microsoft.com/ink/2010/main" type="inkWord" rotatedBoundingBox="5874,6421 14508,5826 14577,6829 5943,7424"/>
              </emma:interpretation>
              <emma:one-of disjunction-type="recognition" id="oneOf4">
                <emma:interpretation id="interp20" emma:lang="en-IN" emma:confidence="0">
                  <emma:literal>Administrative</emma:literal>
                </emma:interpretation>
                <emma:interpretation id="interp21" emma:lang="en-IN" emma:confidence="0">
                  <emma:literal>Administrative e</emma:literal>
                </emma:interpretation>
                <emma:interpretation id="interp22" emma:lang="en-IN" emma:confidence="0">
                  <emma:literal>Administration e</emma:literal>
                </emma:interpretation>
                <emma:interpretation id="interp23" emma:lang="en-IN" emma:confidence="0">
                  <emma:literal>Administrative E</emma:literal>
                </emma:interpretation>
                <emma:interpretation id="interp24" emma:lang="en-IN" emma:confidence="0">
                  <emma:literal>Administrating e</emma:literal>
                </emma:interpretation>
              </emma:one-of>
            </emma:emma>
          </inkml:annotationXML>
          <inkml:trace contextRef="#ctx0" brushRef="#br0" timeOffset="5898.6352">4202 5994 1596 0,'0'0'102'15,"0"0"-70"-15,0 0-20 0,0 0 3 0,0 0 13 16,0 0 17-16,0 0 23 0,0 0 8 0,0 0-1 15,0 0 0-15,0 0-8 0,0 0-4 16,0 0-7-16,-130 79-18 0,130-89-14 0,0-4-11 16,0-2-5-16,0-5-3 0,4-1-1 0,4-4 0 15,1-2-1-15,1-4 1 0,2 1 0 0,1-5 1 16,2 0-2-16,1 1 2 0,0-5 0 16,1 0 0-16,5-3 5 0,-1 0 1 0,4-5 2 15,3-2 0-15,4 1-3 0,0-3 0 0,6 1-1 16,-1 2 0-16,-1 2-3 0,-2 7 1 0,-2 6-2 15,0 7 1-15,-5 5 1 0,-1 3 1 16,-2 5-1-16,-2 3-1 0,-3 5 1 0,-1 3-3 16,-2 3 0-16,-2 0-1 0,1 6-2 0,-1 8 2 15,-2 6 1-15,-2 9 2 0,-2 6 3 0,1 6-2 16,-5 9-1-16,-2 3-3 0,1 3 1 0,-3 0 3 16,0 4 4-16,0 0 2 0,-3 0-1 15,1-4-3-15,-2-1-1 0,-2-2-3 0,3-4-1 16,2-1-1-16,-3-7-12 0,-1-5-23 0,2-2-32 15,-2-8-52-15,-3-3-75 0,-3-6-101 0,-2-3-185 16,3-5-422-16,3-4 269 0</inkml:trace>
          <inkml:trace contextRef="#ctx0" brushRef="#br0" timeOffset="6596.4025">3912 5713 972 0,'0'0'350'0,"0"0"-171"0,0 0-72 16,0 0 15-16,0 0 6 0,0 0-11 0,0 0-41 16,0 0-50-16,0 0-28 0,0 0 0 0,0 0 2 15,0 0 2-15,0 0 2 0,0 0 0 16,199-63 3-16,-128 56 0 0,5 1 1 0,6 0-1 16,4 3 1-16,-2 0 0 0,3 2-3 0,-2 1 3 15,-1-2-2-15,1 2-3 0,-6 0 2 0,0-1-10 16,-5 1-5-16,-3-2-1 0,-3 1-4 0,-2-2 4 15,-2 0 4-15,-7-1 2 0,-5 0 0 0,-2 0 5 16,-9-1-2-16,-3-1 2 0,-6 0 2 16,-8 1-2-16,-3 1 2 0,-7-1 4 0,-7 2 10 15,-5 3 19-15,-2-3 3 0,0 0-3 0,-2-3-11 16,-9 2-17-16,-1-3-6 0,-4 2-1 0,-4 2-2 16,-6 2-2-16,-2 1 2 0,-7 0-1 15,-5 0-1-15,-3 4 3 0,-3 6 2 0,-3 0 3 16,-1 4 7-16,-2 5 0 0,0 2 1 0,-1 3 0 15,2 1-5-15,2 3 4 0,0 0-1 16,5 1-1-16,5 0 6 0,7-3-8 0,5-1-1 16,4 1-5-16,13-7-5 0,4-1 1 0,6-6 2 15,3-1 2-15,10-4 7 0,10-4 5 0,4-3 2 16,12 0 2-16,4-6-1 0,8-9-5 16,6-1-2-16,2-5-5 0,7-1 0 0,-3-2-3 15,2-2-2-15,-1 0-3 0,-2-2-3 0,1 3 3 16,-8-2 0-16,-3 0 3 0,0-1 3 0,-5-1-1 15,-3-1-1-15,-5 1 1 0,-5-1 0 0,-1-1 2 16,-6-2 2-16,0 0-1 0,-2 0-1 16,-5-2 1-16,-2 1-1 0,-5 1 0 0,-3 2 2 15,-4 0 1-15,-3 4 1 0,1 2 2 0,-4 4 4 16,0 4-7-16,0 4-1 0,-5 1-2 0,2 5-8 16,-4 2 0-16,1 2-6 0,2 3-13 0,-4 0-8 15,1 1-2-15,-2 12 1 0,-6 2 12 16,0 8 11-16,0 6 0 0,-2 3 4 0,2 8 1 15,2 2 1-15,-1 2 4 0,2 0-1 0,1 2-1 16,6-2-2-16,-3-1 4 0,4 0 0 16,0-2 2-16,1-2 2 0,1 0-4 0,2-5 1 15,0-1 0-15,0-5-2 0,5-2-3 0,0-4-11 16,2-2-56-16,0-2-71 0,1-6-73 16,0-5-99-16,1-1-74 0,1-5-100 0,-4-1-100 15,4 0 508-15,-9 0 80 0</inkml:trace>
          <inkml:trace contextRef="#ctx0" brushRef="#br0" timeOffset="7432.8073">5949 5770 0 0,'0'0'0'0,"0"0"0"0,0 0 0 16,0 0 0-16,0 0 192 0,0 0 21 16,38-169-16-16,-29 145-5 0,0 3-5 0,-1 2-12 15,3 2-6-15,-2 2-21 0,2 3-21 0,1 2-27 16,-1 1-25-16,2 3-24 0,1 0-14 0,2 3-7 16,1 2-9-16,-1 1-2 0,3 0-1 0,1 4 2 15,-1 6 2-15,1 4 3 0,-2 4-1 16,3 3-1-16,-5 4-4 0,2-1-3 0,-4 4-4 15,-2 1-2-15,-2 1-4 0,-2 1 0 0,-5-4-2 16,-2 0 0-16,-1 1 0 0,0-4 1 0,0 0 2 16,-4-3-1-16,-4 0 2 0,0-6-1 15,0-3 3-15,1-5 6 0,0-4 10 0,1 0 10 16,0-3 13-16,4 0 5 0,-2-7-7 0,-1-4-8 16,4-2-13-16,1-2-10 0,0-6-4 15,0 0-5-15,6-3-2 0,2-1-3 0,4-2 2 16,2-1-2-16,4-2 1 0,2 0 0 0,-1 2-5 15,1 0 0-15,4 4-2 0,-1 4-1 0,-2 3 1 16,2 2 0-16,-2 2 1 0,0 4-2 0,0 2 0 16,-1 1-2-16,3 4 1 0,-6 2 0 15,3 0-3-15,-3 0 2 0,-4 9 1 0,0 1-1 16,-2 5 3-16,-3 3-1 0,-1 3-1 0,-3 0 2 16,0 3 1-16,-4 0 1 0,0 0 2 0,0 0-1 15,-7-2 4-15,0 0-3 0,1-2 2 16,-5-4-1-16,6 0-3 0,-3-4 1 0,5-3 1 15,0-6-2-15,-1 0 6 0,4-1 3 0,0-2 6 16,0 0 2-16,0-2 0 0,4-4-7 0,2-6-4 16,4-2-4-16,2-3-2 0,2-2 3 15,1 0-2-15,3-4 2 0,1-1 0 0,1-1 0 16,0-2-1-16,4 2-1 0,1-2 2 0,0 3-3 16,5 1 3-16,-4 3-2 0,1 3-3 0,1 5 2 15,-1 0-1-15,-1 6 1 0,-1 2 0 16,-1 1 1-16,-1 3-2 0,-1 0 2 0,-1 4 0 15,-4 7-1-15,-5 1 2 0,1 4-1 0,-5 3 2 16,-3 4 0-16,-4 5 1 0,-1-1 3 0,0 3-5 16,-1-1 2-16,-8-1 1 0,1 0-3 15,-1-3 5-15,-3-1-4 0,4-1-1 0,2-3 2 16,-4-5-2-16,8 1 2 0,-4-6 0 0,2-1 0 16,3-4-4-16,1-4 2 0,0-1-5 0,0 0-7 15,0 0-9-15,1-4-12 0,7-6-8 0,3-1 0 16,2-5 13-16,2 1 6 0,1-3 13 15,3-1 7-15,1-2-5 0,3 2 6 0,-4-2 0 16,5-1 0-16,-4-2 4 0,0 0-2 0,0 0 1 16,-1 0 0-16,0 2 0 0,-1-1 0 0,-1 5 1 15,-1 2 1-15,0 1 2 0,-3 5 5 16,1 2 4-16,-6 2 6 0,2 3-3 0,-6 2-3 16,3 1-3-16,-4 0-6 0,-2 3 9 0,2 6 1 15,-3 4 5-15,2 5 5 0,-2 4-3 16,0 4-1-16,-5 3-4 0,1-1-5 0,-5 2-4 15,2-4-1-15,-1 0-4 0,3-2 0 0,-2-3 1 16,4-1-3-16,-2 0-1 0,1-3-16 0,2-5-27 16,1 0-49-16,0-4-67 0,-1-3-80 15,2-2-111-15,0-3-107 0,0 0-219 0,0 0 114 0</inkml:trace>
          <inkml:trace contextRef="#ctx0" brushRef="#br0" timeOffset="7580.726">7636 5428 0 0,'0'0'0'0,"0"0"353"0,0 0-29 0,0 0-28 16,0 0-17-16,0-157-22 0,-3 142-49 0,3 5-46 16,-3 2-45-16,2 2-44 0,-2-1-29 0,2 4-24 15,-2 1-18-15,3 1-15 0,0 1-48 16,0 0-52-16,-1 1-66 0,1 8-98 0,-1 0-163 16,1-6-470-16</inkml:trace>
          <inkml:trace contextRef="#ctx0" brushRef="#br0" timeOffset="8195.0381">7751 5425 373 0,'0'0'564'0,"0"0"-434"0,0 0-66 0,0 0-34 16,0 0 19-16,0 0-1 0,0 0-10 0,0 0-18 15,0 0-11-15,0 0-1 0,0 0-1 0,0 0 2 16,0 0 2-16,40 141 0 0,-52-118 0 0,0 0 3 15,-1-1-2-15,-1-1 2 0,0 0 2 16,0-3-4-16,-2-2 4 0,3-4-3 0,2-2-2 16,2-2 3-16,5-4-1 0,2-2 20 0,1-2 29 15,1 0 37-15,0 0 4 0,0-6-16 0,4-5-31 16,5-1-40-16,3-4-3 0,-1-2 4 16,7-1 7-16,-2-3 0 0,2-4 2 0,2-1 1 15,3 1-3-15,-3-2 1 0,5 1-2 0,0 2-1 16,0 1-2-16,0 2 0 0,0 3-2 15,-2 2-2-15,0 2 1 0,1 3-1 0,-5 3 4 16,-1 1-2-16,-3 5-4 0,-1 2-2 0,-5 1-10 16,-2 1 1-16,1 7 0 0,-4 4 3 0,0 5 4 15,0 1 1-15,-3 4 0 0,-1 3-1 16,0 1 0-16,-3 2 0 0,-5 2-1 0,4-2 0 16,-5 0-3-16,5 0 0 0,-5-5-1 0,6-2 1 15,-4-1 1-15,4-4-3 0,2-3-2 0,1-2-2 16,0-4-4-16,0-1-5 0,3-3-9 15,6-3-7-15,2 0-10 0,1-1-8 0,3-7-8 16,-1-2-3-16,3-3 7 0,1-4 11 0,2 2 17 16,-1-6 10-16,1 1 6 0,2-3 1 0,-3 1 0 15,-1-1 2-15,0 0 0 0,-4 0 4 0,-1-1-1 16,-1 0 4-16,-6 3 1 0,4-1 0 16,-1 3 1-16,-5 4 2 0,-1 3 8 0,-2 4 14 15,-1 4 15-15,0 2 2 0,0 2-9 0,0 0-24 16,0 0-20-16,-1 8-5 0,-2 4 2 0,-6 4 13 15,3 5 6-15,-3 4 0 0,2-1-2 16,-1 3-4-16,3 1-2 0,-3 0-2 0,6-2 0 16,0 0 0-16,-1-2-1 0,3-2 0 0,0-3-4 15,3-3-24-15,1-3-53 0,5-3-85 0,-2-3-120 16,2-4-204-16,-5-1-580 0</inkml:trace>
          <inkml:trace contextRef="#ctx0" brushRef="#br0" timeOffset="8349.9492">8427 5247 629 0,'0'0'631'0,"0"0"-458"0,0 0-75 0,0 0-60 16,0 0-20-16,0 0-11 0,0 0-26 16,0 0-81-16,0 0-82 0,0 0-74 0,0 0-93 15,0 0-121-15,0 0 252 0</inkml:trace>
          <inkml:trace contextRef="#ctx0" brushRef="#br0" timeOffset="8722.8625">8700 5292 0 0,'0'0'0'16,"0"0"0"-16,0 0 0 0,0 0 205 16,0 0-10-16,0 0-21 0,0 0-16 0,0 0-2 15,0 0-1-15,0 0-18 0,0 0-17 0,0 0-36 16,0 0-32-16,0 0-25 0,55-15-12 0,-68 24 11 15,-2 0 8-15,-1 3 4 0,-5 0 5 16,5 1-3-16,-2-3-3 0,2 4-7 0,3 0-6 16,5-2-9-16,-2 0-5 0,9-2-1 0,1 1-2 15,0-1 5-15,1 0 0 0,9-1 3 0,2 0 4 16,0 0 1-16,2 0 2 0,3 0-7 0,-3 0-3 16,6 0-5-16,-1 0-8 0,1 1 4 15,-1 2-2-15,4 1-1 0,-3 1 4 0,1-4 0 16,-6 4-1-16,-1 0-1 0,-4-2 0 0,-6 1-2 15,-2-2 1-15,-2 1 8 0,-7-2 7 0,-12 0 18 16,-1 1 14-16,-11-2 10 0,-2 1 7 16,-6-4 8-16,-3 2 1 0,-5-4-3 0,3 1-6 15,-1-3-20-15,2 0-13 0,6 0-11 0,5-2-9 16,7 0-1-16,7 0-2 0,4 0-7 0,3 0-27 16,1-2-51-16,9-2-89 0,1-1-144 15,0 2-233-15,1 0-668 0</inkml:trace>
          <inkml:trace contextRef="#ctx0" brushRef="#br0" timeOffset="9300.8068">9297 4943 501 0,'0'0'241'0,"0"0"-48"0,0 0-10 16,0 0 11-16,0 0 18 0,0 0-17 0,0 0-38 16,0 0-33-16,0 0-32 0,0 0-23 15,0 0-17-15,0 0-12 0,0 0-10 0,0 0-15 16,48-95-11-16,-46 95-8 0,-2 6 6 0,0 5 6 15,0 8 7-15,0 2 8 0,-7 8-9 0,-2 4-2 16,-2 2-2-16,-3 1-5 0,0 3 1 0,-1 2-1 16,-1-1-3-16,-3 1 2 0,4 2 1 15,-1-2-3-15,1 0 1 0,5-3 0 0,0 0-1 16,9-6 1-16,1-2 1 0,3-3-2 0,7-2 2 16,3-4 3-16,-1-2 2 0,2-5 4 0,0-4 2 15,-1 0-1-15,1-4 4 0,-1-4-1 16,-1 0 1-16,-1-2 0 0,-1 0-1 0,-3-6-4 15,5-1-2-15,-1-3-5 0,1 1-8 0,0-3-3 16,2-2-12-16,0-1-16 0,1-2-25 16,-2 0-50-16,1-2-66 0,-1-1-112 0,1-3-186 15,-4 7-447-15,-7 4 385 0</inkml:trace>
          <inkml:trace contextRef="#ctx0" brushRef="#br0" timeOffset="9474.8719">9159 5165 1269 0,'0'0'242'0,"0"0"-149"0,0 0-66 16,0 0-25-16,0 0-5 0,0 0 10 0,0 0-1 15,0 0-3-15,0 0 1 0,170-59-3 16,-128 51-1-16,-1 2 1 0,6 0-3 0,-4 1-13 16,-1 2-41-16,-2 3-90 0,-5 0-100 0,-7 0-127 15,-11 2-169-15,-4 1 270 0</inkml:trace>
          <inkml:trace contextRef="#ctx0" brushRef="#br0" timeOffset="10368.2926">9579 5394 0 0,'0'0'0'0,"0"0"0"16,0 0 94-16,0 0 333 0,0 0-41 0,0 0-98 16,0 0-104-16,0 0-79 0,0 0-41 15,0 0 8-15,0 0 7 0,0 0-11 0,0 0-12 16,0 0-17-16,110-127-9 0,-96 110 2 0,1 2 4 15,3-1 6-15,-5 1 6 0,-4 2 4 0,2 1-3 16,0 1-3-16,-7 3-4 0,2 2-7 16,-3 5-6-16,-3 0-8 0,2 1-10 0,-2 0-13 15,0 0-20-15,0 0-9 0,0 4 3 0,0 5 7 16,0 3 15-16,0 2 6 0,0 2-2 0,0 5 1 16,0-2 0-16,0 2 2 0,0 0 1 15,0 0 1-15,0-1-2 0,6-2 0 0,1 1-1 0,5-3 1 16,1-2 4-16,9-1 4 0,-2-3 2 15,8-2 1-15,4-2 2 0,-1-3-3 0,7-2 1 16,1-1-3-16,1 0-5 0,1-3 3 0,1-4-3 16,-2-2-1-16,-1-3 1 0,-3 0 1 0,-5-3-3 15,0 0 4-15,-4-2 2 0,-7 2 1 16,1-4 5-16,-5 1 2 0,-2 0 1 0,-5-1 1 16,-3 1-3-16,0-1 0 0,-4 2-3 0,-2 4-2 15,0 1-4-15,-7 2-5 0,2 4-6 16,-6 0-8-16,-1 2-7 0,-2 4-5 0,0 0-3 15,-4 4 3-15,-3 5 3 0,-3 3 8 0,2 3 3 16,-2 1 2-16,0 3 3 0,1 0-1 0,4 1 3 16,-2 1-1-16,6 0 1 0,0 1 0 15,2-4 0-15,2 0-1 0,6-2-3 0,-1-2 1 16,6-2-3-16,0-3 5 0,6 0 2 0,-1-3 4 16,6 0 5-16,0-2-1 0,2-1 6 0,2-1 1 15,1-2-2-15,0 0 2 0,4 0 0 0,-2-6-2 16,2 1-3-16,-3-1 3 0,-1 0-3 15,3 0-1-15,-4 2 4 0,-1 0-5 0,-2-1 0 16,1 1 1-16,-7 1-3 0,5 0-1 0,-3 1-2 16,-3 1-3-16,3 1-3 0,-2 0-1 0,-4 0-3 15,5 1 2-15,-4 2 1 0,0 3 3 16,5-1 4-16,-4 1-3 0,5-1 2 0,-2 3 5 16,3-2-4-16,2 1 3 0,5-1 2 0,3 0-1 15,-2-1 4-15,8-1 1 0,1-4-2 0,2 0 1 16,3 0-3-16,-2-4 1 0,5-4 6 15,-6-4-6-15,1-1 1 0,1-2-2 0,-5-4-3 16,-4-2 4-16,2-4 2 0,-4 1 1 0,-2-4-1 16,-4-1 1-16,0-3 0 0,-2-1-2 15,-3-1 3-15,-3 0-2 0,3 0 1 0,-5-3-2 16,3 0 0-16,-5 0 0 0,1 1 1 0,0-1 1 16,-1 2-1-16,2 1 1 0,-4 4 0 0,0 3 0 15,0 6 1-15,0 4-2 0,0 5 2 16,0 4-1-16,0 4 0 0,-1 1-9 0,1 3-13 15,-3 0-26-15,1 1-29 0,-1 8 6 0,0 8 10 16,-6 6 28-16,4 7 25 0,-7 7 3 0,1 6 2 16,-1 1-1-16,0 3 7 0,2-2-3 0,2 2-1 15,-1-2 0-15,3-1-5 0,0-2 4 0,4 2 0 16,2-6 0-16,0 2 0 0,3-5 0 16,7-2 4-16,2-3 1 0,0-3 2 0,0-6-5 15,0-2-14-15,1-4-42 0,-1-3-90 0,-4-5-129 16,3-4-216-16,-3-1-406 0,-4-2 205 0</inkml:trace>
          <inkml:trace contextRef="#ctx0" brushRef="#br0" timeOffset="10629.1323">10847 5270 814 0,'0'0'152'0,"0"0"-83"16,0 0-49-16,0 0-12 0,0 0 10 15,0 0 5-15,0 0 5 0,0 0 0 0,0 0 7 16,0 0 17-16,173-78 17 0,-145 72 26 0,2 0 21 16,-3 2 11-16,-3 1-7 0,0 1-8 0,-3 2-23 15,-3 0-25-15,-2 0-13 0,1 3-22 0,-6 3-11 16,-2 2-5-16,1 0-6 0,-6-2 1 16,0 3 1-16,-2-1 0 0,0 5-2 0,-2-5-3 15,0 2-2-15,0-1 2 0,-4 0-6 0,0 0-17 16,1 0-68-16,-4-3-119 0,2 0-182 0,4-2-415 15,-2-2 108-15</inkml:trace>
          <inkml:trace contextRef="#ctx0" brushRef="#br0" timeOffset="10781.9129">11287 5030 1468 0,'0'0'38'0,"0"0"-98"16,0 0-26-16,0 0-42 0,0 0-66 0,0 0-169 16,0 0-312-16</inkml:trace>
          <inkml:trace contextRef="#ctx0" brushRef="#br0" timeOffset="11102.4418">11534 5084 169 0,'0'0'235'0,"0"0"-148"0,0 0-33 0,0 0 34 16,0 0 65-16,0 0 25 0,0 0-14 0,0 0-23 15,0 0-27-15,0 0-20 0,0 0-8 0,0 0-4 16,0 0-3-16,1 154-3 0,-1-140-9 16,0-2-8-16,0-2-9 0,4-1-6 0,0-2 0 15,0-2 5-15,-1-2 7 0,5-2 11 0,-4-1 11 16,4 0 8-16,-3 0 3 0,7-4-3 15,0-4-13-15,2-2-13 0,-1-3-10 0,6-3-7 16,-2 0-2-16,1-8-7 0,-1 4-7 0,1-3-8 16,-2 1-6-16,-2 0-1 0,1-1-2 0,-1 2 0 15,-4 1-4-15,2 1-2 0,-2 4-1 16,-5 2-7-16,3 1-11 0,-4 4-33 0,-1 1-53 16,0 2-76-16,1 4-95 0,0 1-86 0,-2 0-68 15,6 3-55-15,-4 3-109 0,-2 0 82 0</inkml:trace>
          <inkml:trace contextRef="#ctx0" brushRef="#br0" timeOffset="11468.3882">11859 5202 0 0,'0'0'0'0,"0"0"55"0,0 0 216 0,0 0-64 16,0 0-63-16,0 0-50 0,0 0-27 0,0 0-11 16,159-38-2-16,-133 28 3 0,0 0 8 15,2 1 13-15,-4-2 15 0,-1 3 15 0,0 0 6 16,-2-3-6-16,-2-2-20 0,4 1-15 0,-3 0-16 15,-1 1-6-15,-3-1-2 0,1-1-4 16,-1 3-2-16,-5-2-1 0,-3 3 6 0,1 0 5 16,-5 2 9-16,-4 0 6 0,0 1 0 0,0 1-10 15,0-1-20-15,-9 2-20 0,0 1-20 0,-7 1-7 16,-2 2-1-16,-5 0 3 0,1 8 5 16,-4 4 3-16,-3 2 1 0,-2 6 1 0,3 2 2 0,-3 5 4 15,-3 1 3-15,6 3 4 0,3-2-1 16,6 1-2-16,3-1 1 0,8-1-3 0,4-2 3 15,4-1 2-15,5-3 0 0,6 1 2 0,5-3 3 16,3-5 2-16,5 0 5 0,8-1 3 16,4-4 0-16,2-2 0 0,7-2-2 0,0-3-4 15,3-2-5-15,-3-1-8 0,4 0-18 0,-8 0-33 16,-3-6-37-16,-7 0-49 0,-6-3-48 0,-5 2-45 16,-6-3-84-16,-9 3-144 0,-4 1-341 15,-1 3 141-15</inkml:trace>
        </inkml:traceGroup>
      </inkml:traceGroup>
    </inkml:traceGroup>
    <inkml:traceGroup>
      <inkml:annotationXML>
        <emma:emma xmlns:emma="http://www.w3.org/2003/04/emma" version="1.0">
          <emma:interpretation id="{92CED150-C0FC-4161-A738-7C356FF7B07A}" emma:medium="tactile" emma:mode="ink">
            <msink:context xmlns:msink="http://schemas.microsoft.com/ink/2010/main" type="paragraph" rotatedBoundingBox="1691,8825 11796,8369 11910,10919 1806,113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DBE8AE-F46B-45A8-8919-DE106AAA200C}" emma:medium="tactile" emma:mode="ink">
              <msink:context xmlns:msink="http://schemas.microsoft.com/ink/2010/main" type="line" rotatedBoundingBox="1691,8825 11796,8369 11910,10919 1806,11374"/>
            </emma:interpretation>
          </emma:emma>
        </inkml:annotationXML>
        <inkml:traceGroup>
          <inkml:annotationXML>
            <emma:emma xmlns:emma="http://www.w3.org/2003/04/emma" version="1.0">
              <emma:interpretation id="{8B5C96AC-5A45-42C9-8BA8-8C21D99A402A}" emma:medium="tactile" emma:mode="ink">
                <msink:context xmlns:msink="http://schemas.microsoft.com/ink/2010/main" type="inkWord" rotatedBoundingBox="1691,8825 4275,8708 4335,10022 1751,10139"/>
              </emma:interpretation>
              <emma:one-of disjunction-type="recognition" id="oneOf5">
                <emma:interpretation id="interp25" emma:lang="en-IN" emma:confidence="0">
                  <emma:literal>as</emma:literal>
                </emma:interpretation>
                <emma:interpretation id="interp26" emma:lang="en-IN" emma:confidence="0">
                  <emma:literal>G u</emma:literal>
                </emma:interpretation>
                <emma:interpretation id="interp27" emma:lang="en-IN" emma:confidence="0">
                  <emma:literal>a</emma:literal>
                </emma:interpretation>
                <emma:interpretation id="interp28" emma:lang="en-IN" emma:confidence="0">
                  <emma:literal>a u</emma:literal>
                </emma:interpretation>
                <emma:interpretation id="interp29" emma:lang="en-IN" emma:confidence="0">
                  <emma:literal>G m</emma:literal>
                </emma:interpretation>
              </emma:one-of>
            </emma:emma>
          </inkml:annotationXML>
          <inkml:trace contextRef="#ctx0" brushRef="#br0" timeOffset="12440.7985">441 8013 1069 0,'0'0'141'0,"0"0"-91"0,0 0-26 16,0 0 2-16,0 0 6 0,0 0-1 0,0 0-3 16,84-163-3-16,-72 139-2 0,-1-2 0 15,-4 2-1-15,2-3 0 0,-5 1 0 0,3-1 1 16,-3 2 3-16,-4-1 2 0,1 3-2 0,-1 0 3 16,0 0 1-16,-1 5 0 0,-10 1-1 15,-2 3-13-15,-3 4-15 0,-7 2-18 0,-4 4-8 16,-2 4 2-16,-8 0 14 0,-3 9 13 0,-1 6 9 15,-5 3 12-15,-5 6 2 0,1 4 4 0,-2 5 3 16,3 3-7-16,6 7-5 0,-6 3-5 16,8 5-5-16,2 3 0 0,4 3-1 0,2-1-1 15,2 4-3-15,0 0 1 0,9 1-2 0,2-4 1 16,7-2 2-16,6-2-3 0,6-9-3 0,1-4 0 16,7-4-1-16,6-5 1 0,10-5 3 0,4-4 6 15,2-2 6-15,10-5 7 0,1-6 4 16,8-3 3-16,-1-5 0 0,10-1-6 0,-8-4-3 15,9-5-6-15,-4-4-5 0,1-6 1 0,-3 0-4 16,-1-4 2-16,-2-1-1 0,-3-2-3 0,-4-1 4 16,-2 0-1-16,-3-3 1 0,-3 2 2 0,-7-2-4 15,-6 6 1-15,-1 3 0 0,-5 5-1 16,-6 4 1-16,-3 4 7 0,-5 5 11 0,0 2 12 16,-1 1 7-16,0 0-6 0,0 1-26 0,0 7-12 15,-2 7-10-15,-2 5-1 0,-6 8 10 16,5 1-1-16,-4 7 2 0,-1 0-3 0,6 0 2 15,-4 0 0-15,4-1 0 0,1 0 0 0,2-2 2 16,0 1-1-16,1-3-2 0,0 1 3 0,0-5-2 16,4-1-3-16,1-1 0 0,5-5-11 15,0 0-48-15,1-5-81 0,2-3-117 0,3-6-143 16,-2-3-203-16,-5-2-498 0</inkml:trace>
          <inkml:trace contextRef="#ctx0" brushRef="#br0" timeOffset="12940.4978">1391 8207 1761 0,'0'0'213'0,"0"0"-134"0,0 0-56 16,0 0 0-16,0 0-4 0,0 0-4 0,0 0-4 15,0 0-7-15,0 0 1 0,0 0 12 0,0 0 7 16,0 0 10-16,0 0 14 0,0 0 6 15,163-49 6-15,-114 38-3 0,2 2-14 0,-1 0-12 16,2 0-10-16,-2 2-7 0,1-1-3 0,1 0-5 16,-4 0-6-16,-3 1-8 0,-4-1-12 0,-2 2-23 15,0-1-29-15,-4 1-25 0,-7-2-12 16,-4 0 6-16,-5 2 20 0,-4-1 29 0,-5 0 29 16,-6 1 21-16,-4-1 11 0,0-1 2 0,0 0-3 15,-5-1-3-15,-6 2 0 0,-1 1 0 0,-3 0-3 16,-1 0-1-16,-5 0-1 0,2 0 1 0,-4 0 6 15,2 2 11-15,1 2 12 0,0-2 8 16,2 1 0-16,3 0-3 0,3 1-9 0,4 1-8 16,3-1-6-16,5 2-11 0,0 0-18 0,0 0-12 15,0 0-5-15,5 3 5 0,3 3 18 0,2 0 9 16,3 0 6-16,2 1 3 0,1 1-1 16,5 1 5-16,-2 2 8 0,7 0 7 0,-3 3 6 15,1 3 3-15,-2-2-6 0,0 7-4 0,-5-2 0 16,-2 5-1-16,-3-2 4 0,-2 1 5 15,-4 0 3-15,-3-1 1 0,-3 0 1 0,0 0-1 16,0-3-6-16,-3 2-6 0,-3-5-4 0,3-1-11 16,-3 0-15-16,2-4-35 0,4-2-68 0,0 1-67 15,0-4-90-15,9-1-110 0,1-3-123 16,-3 0-240-16,4-3 414 0</inkml:trace>
        </inkml:traceGroup>
        <inkml:traceGroup>
          <inkml:annotationXML>
            <emma:emma xmlns:emma="http://www.w3.org/2003/04/emma" version="1.0">
              <emma:interpretation id="{59E14B85-F01F-4105-8AB6-84FCF9308161}" emma:medium="tactile" emma:mode="ink">
                <msink:context xmlns:msink="http://schemas.microsoft.com/ink/2010/main" type="inkWord" rotatedBoundingBox="5280,8759 11800,8465 11910,10919 5391,11212"/>
              </emma:interpretation>
              <emma:one-of disjunction-type="recognition" id="oneOf6">
                <emma:interpretation id="interp30" emma:lang="en-IN" emma:confidence="0">
                  <emma:literal>Geographic</emma:literal>
                </emma:interpretation>
                <emma:interpretation id="interp31" emma:lang="en-IN" emma:confidence="0">
                  <emma:literal>geographic</emma:literal>
                </emma:interpretation>
                <emma:interpretation id="interp32" emma:lang="en-IN" emma:confidence="0">
                  <emma:literal>Geoglyphic</emma:literal>
                </emma:interpretation>
                <emma:interpretation id="interp33" emma:lang="en-IN" emma:confidence="0">
                  <emma:literal>Geographer</emma:literal>
                </emma:interpretation>
                <emma:interpretation id="interp34" emma:lang="en-IN" emma:confidence="0">
                  <emma:literal>Geographies</emma:literal>
                </emma:interpretation>
              </emma:one-of>
            </emma:emma>
          </inkml:annotationXML>
          <inkml:trace contextRef="#ctx0" brushRef="#br0" timeOffset="13452.3437">4192 7662 30 0,'0'0'616'0,"0"0"-434"16,0 0-12-16,0 0 17 0,0 0 23 0,0 0 21 15,0 0-25-15,94-153-48 0,-102 143-41 0,-5 1-42 16,-6 3-31-16,-5 3-20 0,-4 3-12 0,-6 0-2 15,-6 9 1-15,-5 3 5 0,-4 6 1 16,-3 3 10-16,-3 6 0 0,0 4 3 0,-3 5 4 16,2 6-10-16,0 7-4 0,-1 4-2 0,6 3-3 15,-1 2 2-15,4 2 2 0,1 0-1 16,7-2-1-16,4-3-5 0,10-4-7 0,10-4-3 16,11-6 0-16,5-5-2 0,8-3 3 0,12-5 1 15,8-3 6-15,8-3 4 0,6-6 5 0,7-4-1 16,6-5-3-16,6-5-2 0,4-2-3 15,5-8-5-15,1-5-7 0,3-3-5 0,-3-4-4 16,-1-2-1-16,-5-2 3 0,-3-3 1 0,-6 0 2 16,-3 1 2-16,-10 0 2 0,-2-1 2 0,-7 0 2 15,-5 0 2-15,-6 2-2 0,-6 1 5 0,-3 8-2 16,-5 2 5-16,-6 7 10 0,-1 2 6 16,-2 4 5-16,0 1-3 0,-2 0-18 0,-5 8-10 15,-2 8-10-15,-7 6-1 0,0 6 7 0,-5 6 4 16,-4 5-1-16,1 4 2 0,1 4-1 0,-1 4 0 15,1-1 1-15,-2 3 2 0,0 2 1 16,4 0-2-16,-3 0 1 0,1 3-2 0,-1 0-2 16,-2-3 2-16,4 1-2 0,-2-6-4 0,-1-2-16 15,8-8-35-15,-2-4-48 0,4-5-60 0,1-6-72 16,6-3-81-16,2-6-119 0,4-7-191 16,0-4-193-16</inkml:trace>
          <inkml:trace contextRef="#ctx0" brushRef="#br0" timeOffset="15400.3042">4683 8328 1234 0,'0'0'285'0,"0"0"-216"15,0 0-65-15,0 0-6 0,0 0 12 0,0 0 18 16,0 0 5-16,0 0-1 0,0 0-5 0,168-154-6 15,-141 133-5-15,-1-3-1 0,1 0-2 0,-1 1 3 16,-3-3 2-16,-3 0-1 0,-2 2 3 16,-1-1-3-16,-7 1-2 0,1 2-2 0,-6 1 0 15,-2 0 1-15,-3 3 0 0,0 2-1 0,-7 0-4 16,-5 4-7-16,-2 1-4 0,-7 3 0 16,0 5 7-16,-5 2 3 0,-3 1 9 0,-1 6 1 15,-2 6-3-15,-3 5 3 0,-1 4-3 0,1 2-3 16,-1 3 1-16,0 3-1 0,2 2 1 0,1 3 1 15,3 0-1-15,4 2-6 0,3 0-1 16,4 0-4-16,6-2-1 0,3-3-1 0,8-3-3 16,2-2 1-16,5-3 0 0,7-4 5 0,4-1 5 15,6-6 9-15,4-2 7 0,4-4 8 0,6-3 4 16,3-3-1-16,4 0-4 0,2-7-6 16,1-4-5-16,-2-3-6 0,2-5-1 0,-2 0-2 15,0-3-2-15,-2-3-1 0,-3 2-1 0,-4-1 3 16,-2 0-2-16,-3-1 4 0,-3 1 1 0,-5-3-4 15,1 2 4-15,-4-1-1 0,-4 3 0 0,-3 5 3 16,-2 1-2-16,-4 4 0 0,-1 2 0 0,-4 3 3 16,2 2 0-16,-3 5 5 0,0 1-4 15,0 0-5-15,0 0-14 0,0 1-17 0,-5 5-4 16,-2 5-2-16,-4 4 10 0,2 3 10 0,-3 3 2 16,0 4 3-16,0 1-2 0,2-1 1 15,1 0 2-15,2-1-2 0,3-2 1 0,2-1-1 16,2-1-1-16,0-3-2 0,2-4 2 0,5-2 0 15,2-2 4-15,5-1 5 0,2-3 5 16,1-4 4-16,6-1 1 0,0 0 4 0,4-1-3 16,1-7-2-16,-1-3 0 0,1-1-10 0,-3-3 4 15,2-2-2-15,0-1-3 0,-6-2 8 0,-2 1-3 16,-1-3 1-16,-4-1 2 0,-6 1-1 16,2-2 0-16,-9 0 1 0,-1 1-5 0,-1 1-3 15,-10 1-3-15,-4 3-10 0,-3 2-2 0,-7 3-7 16,-3 2-1-16,-5 2 2 0,-3 5 1 0,-3 1 8 15,-2 3 1-15,1 0 4 0,1 0 4 0,4 1-3 16,5 5 2-16,7 0-5 0,4 0-3 16,7-1-7-16,5 1-10 0,6 1-5 0,1-4 1 15,0 3 11-15,7 0 10 0,6 0 11 0,6-2 5 16,8 0 5-16,6-3 0 0,7-1 0 0,11 0 0 16,2-1-10-16,3-7 2 0,6 0-3 0,-3 1-4 15,1-3 8-15,2-1-5 0,-3 2-3 16,-2-1 3-16,-2-1-2 0,-4 1 1 0,-5-2 4 15,-5 0-2-15,-3 2-3 0,-10-2 3 0,-2 1-1 16,-8 2 4-16,-4 0 7 0,-6 1 4 16,-3 3 7-16,-5 1-3 0,0-2-1 0,0 1-11 15,-7 2-9-15,-1 0-7 0,0 1-10 0,-2 2 0 16,-4 0-1-16,2 0 1 0,0 6 1 0,-1 2-1 16,-2 3 1-16,1 0 0 0,2 5 3 15,0 4 2-15,0 4 0 0,2 3 1 0,-1 4 0 16,-1 6 1-16,2 7 4 0,-2 5 0 0,0 8-2 15,-1 5 3-15,-2 10-1 0,-4 9 1 0,-2 4 11 16,-2 8 3-16,0 5 2 0,-4 3 3 0,1 4-4 16,-5-3-5-16,3-2 0 0,-3-3-1 15,-3-6-5-15,1-5-4 0,-2-4-2 0,-4-5-1 16,-1-9 4-16,-4-6 3 0,-3-7 1 0,0-7 0 16,-3-8 1-16,0-7 2 0,2-9 4 0,5-9 4 15,0-11 6-15,7-4 2 0,-1-12 0 16,4-13-1-16,1-8-8 0,5-8-5 0,6-6-3 15,2-6-4-15,4-3 1 0,7-2 0 0,3 0 2 16,5-2-2-16,0 1-1 0,5 0 1 0,10-1-3 16,4 0 3-16,4 2-1 0,6 2-3 15,6-3-2-15,5 2-3 0,5 2 1 0,7-2 3 16,3 2 2-16,8 1 3 0,3 2-1 0,1 1 0 16,2 1 2-16,6 1-2 0,-1 0-1 15,-1 5 1-15,0 2 0 0,-2 2-2 0,0 3 7 16,-4 3-4-16,-5 3 0 0,0 3 2 0,-9 1-3 15,0 2 2-15,-10 2 2 0,0 4 1 0,-10 0-3 16,-6 4 2-16,-6 4-3 0,-7 2 2 16,-6 3 8-16,0 0 3 0,-7 4 6 0,-1 1 3 0,0 1-4 15,0 0-6-15,0 0-11 0,0 0-15 16,-6 1-9-16,-1 8-2 0,-5 5 5 0,-2 3 9 16,1 3 5-16,-3 4 3 0,0 2-3 0,1-1 0 15,2 2 4-15,1-4 1 0,3 2 0 0,1-5 0 16,8 0-6-16,0-4-9 0,3-4-10 15,5-1-16-15,4-4-23 0,2-1-22 0,0-3-13 16,5-1-20-16,3-2-7 0,2-2-13 0,4-5-8 16,1-4 20-16,1-1 29 0,1-2 38 15,2 0 34-15,-1-3 15 0,3-1 4 0,-1-1 3 16,2-2-1-16,-5-1 4 0,4-2 5 0,-6-1 2 16,2 1 1-16,-3-2 1 0,-4 4-2 0,-2 1 3 15,-6 1 7-15,-5 6 10 0,-2 0 20 16,-8 5 24-16,-1 0 17 0,0 2 8 0,-9 2-7 15,-3 1-15-15,-4 2-19 0,0 2-17 0,-8 0-8 16,-1 2-6-16,0 4-2 0,-2 4-2 0,-2 1 1 16,0 3-3-16,-1 1-2 0,3 2 0 0,1 0-4 15,4-2-3-15,0 0-3 0,7 1-4 16,5-3 0-16,4-3 0 0,2 0-2 0,4-1 2 16,0-2-1-16,4-1 2 0,4-3 5 0,3 0 3 15,6-3 1-15,2 0 2 0,5 0-3 16,2-3 0-16,-3-1-1 0,2-2 0 0,-3 0 0 0,0 1-3 15,-6 1-2-15,-2-1-1 0,-2 4-2 16,-4-3-1-16,-1 4-3 0,-2 0 0 0,0 0-3 16,-3 5 4-16,0 1 2 0,2 4 1 0,2 1 3 15,-2 2-4-15,4 1 1 0,0 1 2 16,1-2 1-16,5-1 2 0,0-2 3 0,7 0 3 16,-3-4-2-16,7-2 6 0,0-3-3 0,4-1-3 15,5 0 2-15,-5-7-8 0,4-3 1 16,0-4 2-16,-3-4-3 0,3-1 3 0,-3-4 1 15,-3 0-4-15,-2-4-2 0,-1-2-1 0,-2 0-3 16,-2-3 1-16,-4-1-2 0,5-7-1 0,-5 0 3 16,3-4 1-16,-1-1-1 0,-2 0 3 15,2-2 0-15,0 2 1 0,-2-3 0 0,-1 2 0 16,-1 4-2-16,-3 2 2 0,0 6-1 0,-7 4 2 16,0 4 6-16,-4 4 0 0,0 4 8 0,0 4 2 15,-5 2-1-15,2 5 6 0,-5 1-5 16,5 1-7-16,-1 5-15 0,-3 0-14 0,3 0-10 0,-5 13 0 15,1 4 7-15,-3 11 6 0,-5 7 10 16,-1 10 1-16,1 9 2 0,-4 7 8 0,-1 9 6 16,-1 6 3-16,-1 8 5 0,0 4-6 0,-2 4-2 15,-2 2-1-15,-3 4 0 0,-1 1-2 0,3 2 6 16,1 2 1-16,-1 2-2 0,1 0 6 16,2 0-6-16,-1-2-3 0,0 0-1 0,-1-5-10 15,-4-1-26-15,-1-4-53 0,-2-6-63 0,-1-5-59 16,-3-9-28-16,-3-7 11 0,-3-8 23 15,-1-8 16-15,-2-9-17 0,0-7-52 0,1-9-83 16,7-11-67-16,12-7 159 0,9-7 238 0</inkml:trace>
          <inkml:trace contextRef="#ctx0" brushRef="#br0" timeOffset="16293.304">6960 8131 14 0,'0'0'315'0,"0"0"-129"0,0 0-24 16,196-151-25-16,-144 122-8 0,0 6-1 0,-2 3-13 16,-2 4-15-16,0 5-13 0,-6 5-7 0,0 4-11 15,-4 2-9-15,0 1-3 0,-7 8-11 16,-2 4-3-16,-3 4-2 0,-6 4-6 0,-5 1-1 16,-3 2-5-16,-6 2-7 0,-6 0-1 0,0 0-7 15,-10 0-4-15,-9 0 1 0,-5-2-2 0,-7-2 4 16,-1-1 2-16,-7-1 1 0,-4-6 3 0,0-1-4 15,2-4-1-15,0-3 0 0,1-4 1 16,3-2 0-16,3 0 6 0,3-4 3 0,4-5 2 16,9-2 7-16,2-1 0 0,5-2-1 0,3-3-5 15,8-1-13-15,0-3-9 0,12-1-6 16,8-5-9-16,8-1 2 0,3-3 1 0,9 0-1 16,8 0 0-16,2 0 4 0,6-2-1 0,1 0 4 15,7 0 3-15,-1 0-5 0,0 2 4 16,3-1 0-16,-6 3 1 0,0-1 1 0,-5 3-1 15,-2-2-2-15,-9 3 0 0,-2-2 0 0,-4 0-1 16,-3 1 3-16,-7 2 0 0,-2 1 2 0,-10 3 1 16,-4 2 1-16,-3 1 1 0,-7 2 0 0,-2 1-3 15,-3-1-1-15,-8 4-3 0,-1 0-2 0,-4-1 0 16,-4 4-3-16,3 0-1 0,-7 3-1 16,5 2 0-16,-3 3 1 0,0 1 2 0,3 0-7 15,-3 4-2-15,6 6-2 0,-4 4-1 0,1 4 3 16,2 4 2-16,-3 7 0 0,4 4 1 0,1 4 6 15,2 3 0-15,0 2 4 0,3 1 1 16,0 2-5-16,4 1 1 0,-4 3 2 0,5 1-3 16,-2-4 5-16,5-2 1 0,0-6-2 0,2-2 1 15,0-4 0-15,0-4 0 0,0-3 0 0,4-4 1 16,3-4 0-16,-4-5 0 0,2-4 2 16,0-3 5-16,-2-3 11 0,4-2 12 0,-1 0 7 15,2-7 0-15,3-3-6 0,0-3-11 0,8-4-6 16,-2-1-5-16,-1 1-1 0,6-3-1 15,-6 0 0-15,3 2-5 0,-1 1-1 0,-3 2-2 16,-2 3-3-16,1 3 0 0,-3 3-4 0,-5 3-5 16,1 3-3-16,-4 0 2 0,3 0 4 0,-3 9 6 15,0 1 7-15,-1 2 2 0,4 2-4 16,-4 2 1-16,0 1-2 0,2-1-2 0,4 1 2 16,-3-1 0-16,7-3-1 0,2 1 3 0,6-2 3 15,-1-2 2-15,5-3 5 0,0-2 1 0,1-2-1 16,2-3 1-16,0 0 1 0,1-6 0 0,2-4-1 15,3-5 1-15,-3-2-3 0,-1-2-1 0,1-2-1 16,-6-2 0-16,0 1 0 0,-3-2-3 16,-5 2 4-16,-2 1-1 0,-5 1 1 0,-5 3 3 15,-2 0-6-15,-2 3 2 0,0 2 0 0,0 6-3 16,-3 0 3-16,-5 3-6 0,4 3-7 16,-6 0-3-16,4 4-3 0,-5 6-1 0,0 3 6 15,2 4 0-15,0 2-1 0,-1 1 2 0,5-1-3 16,-2 1 2-16,6-2 1 0,1-1 0 0,0 2-1 15,2-5 0-15,9 1 3 0,1-2 0 16,2-3 4-16,2-2-2 0,7-2-12 0,1-4-36 16,4-2-90-16,0-2-146 0,-1-4-294 0,-12 1-915 0</inkml:trace>
          <inkml:trace contextRef="#ctx0" brushRef="#br0" timeOffset="16463.1988">8859 7435 1540 0,'0'0'229'15,"0"0"-86"-15,0 0-47 0,0 0-8 0,0 0-5 16,0 0-12-16,0 0-38 0,0 0-27 16,0 0-25-16,0 0-24 0,0 0-8 0,0 0-9 15,0 0-3-15,0 0-10 0,-66-65-23 0,69 84-37 16,5 3-53-16,-6 2-63 0,5 4-99 0,-4 1-143 16,-1-7 14-16,-2-6 477 0</inkml:trace>
          <inkml:trace contextRef="#ctx0" brushRef="#br0" timeOffset="16726.0465">9038 7723 0 0,'0'0'0'0,"0"0"0"0,0 0 0 16,0 0 0-16,0 0 185 0,0 0 19 0,0 0-15 15,150-66-3-15,-140 60 1 0,-6 0 14 0,-1 2 5 16,-3-1-11-16,0 3-32 0,-3 0-40 16,-8 2-37-16,-2 0-27 0,-3 0-13 0,-7 8-4 15,0 3-2-15,-6 3 6 0,-1 5 5 0,1 2-5 16,-1 1 0-16,-2 2-11 0,4 1-8 0,2-1 0 15,6-1 1-15,0-2 2 0,9-3 2 0,6-3-6 16,4 0-2-16,1 0 0 0,6 0 5 0,14 1 13 16,6-4 8-16,6-1 1 0,15-1-5 15,5-3-15-15,7-2-9 0,8-1-7 0,6-1-4 16,-2-1 2-16,4-2-7 0,-5 0-8 0,-2-5-23 16,2-1-43-16,-9-1-60 0,0-2-80 0,-6 1-102 15,-15 2-190-15,-15 2-508 0</inkml:trace>
        </inkml:traceGroup>
      </inkml:traceGroup>
    </inkml:traceGroup>
    <inkml:traceGroup>
      <inkml:annotationXML>
        <emma:emma xmlns:emma="http://www.w3.org/2003/04/emma" version="1.0">
          <emma:interpretation id="{F4A1F363-8B1E-4DB5-BC2E-7910A3321E81}" emma:medium="tactile" emma:mode="ink">
            <msink:context xmlns:msink="http://schemas.microsoft.com/ink/2010/main" type="paragraph" rotatedBoundingBox="1840,11137 12165,11037 12177,12244 1851,123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37B075-8F98-4E48-8309-A575AC470E29}" emma:medium="tactile" emma:mode="ink">
              <msink:context xmlns:msink="http://schemas.microsoft.com/ink/2010/main" type="line" rotatedBoundingBox="1840,11137 12165,11037 12177,12244 1851,12343"/>
            </emma:interpretation>
          </emma:emma>
        </inkml:annotationXML>
        <inkml:traceGroup>
          <inkml:annotationXML>
            <emma:emma xmlns:emma="http://www.w3.org/2003/04/emma" version="1.0">
              <emma:interpretation id="{76AC1AC8-CA0B-4675-B7B6-769F33854853}" emma:medium="tactile" emma:mode="ink">
                <msink:context xmlns:msink="http://schemas.microsoft.com/ink/2010/main" type="inkWord" rotatedBoundingBox="1827,11189 4171,10966 4281,12129 1938,12352"/>
              </emma:interpretation>
              <emma:one-of disjunction-type="recognition" id="oneOf7">
                <emma:interpretation id="interp35" emma:lang="en-IN" emma:confidence="0">
                  <emma:literal>Et</emma:literal>
                </emma:interpretation>
                <emma:interpretation id="interp36" emma:lang="en-IN" emma:confidence="0">
                  <emma:literal>E D</emma:literal>
                </emma:interpretation>
                <emma:interpretation id="interp37" emma:lang="en-IN" emma:confidence="0">
                  <emma:literal>E X</emma:literal>
                </emma:interpretation>
                <emma:interpretation id="interp38" emma:lang="en-IN" emma:confidence="0">
                  <emma:literal>EF</emma:literal>
                </emma:interpretation>
                <emma:interpretation id="interp39" emma:lang="en-IN" emma:confidence="0">
                  <emma:literal>Eat</emma:literal>
                </emma:interpretation>
              </emma:one-of>
            </emma:emma>
          </inkml:annotationXML>
          <inkml:trace contextRef="#ctx0" brushRef="#br0" timeOffset="17753.9297">6 10000 1440 0,'0'0'173'0,"0"0"-170"15,0 0-53-15,0 0-17 0,0 0 10 0,0 0 32 16,0 0 23-16,0 0 17 0,0 0 7 0,0 0 4 16,0 0 0-16,0 0 1 0,0 0 5 0,0 0 3 15,75 193 7-15,-75-146 9 0,-4 3 13 16,-1 4 5-16,-3 1 3 0,-3 2-7 0,3 0-10 16,-2-1-9-16,-3 0-7 0,0-1-5 0,1-4-5 15,0-4-3-15,1-3-2 0,5-6 0 16,-3-1-1-16,4-7-1 0,-2-1-5 0,6-3-1 15,1-7-3-15,0-1 1 0,9-6 4 0,2 0 14 16,3-5 14-16,3-4 12 0,7-1 6 0,3-2-5 16,2-3-10-16,10-8-13 0,0-1-10 15,3-2-10-15,-1-5-3 0,5 3-5 0,-6-2 1 16,-2-1-3-16,-5 3-6 0,2-1-1 0,-5 2-8 16,-4 1-9-16,-1 1-20 0,-8-1-35 0,3 1-45 15,-6-2-48-15,-6 2-53 0,1 1-72 0,-2-2-97 16,-3 2-155-16,-3 3-293 0,-1 4 753 0</inkml:trace>
          <inkml:trace contextRef="#ctx0" brushRef="#br0" timeOffset="17403.9381">-160 10057 1374 0,'0'0'501'0,"0"0"-455"16,0 0-57-16,0 0-15 0,0 0 3 0,0 0 5 16,0 0 7-16,187-134 3 0,-137 116 3 15,3 4 5-15,0 1 0 0,0 4 1 0,-1 0 0 16,-2 3-1-16,-5 2 0 0,5-1 0 0,-7 4-6 16,2 1 1-16,-3 0-4 0,-6 0-4 0,-4 4 8 15,-5 4-9-15,-3 2-42 0,-6 2-72 16,-6 1-99-16,-3 1-86 0,-6 1-82 0,-3-5-135 15,0-2 410-15</inkml:trace>
          <inkml:trace contextRef="#ctx0" brushRef="#br0" timeOffset="17899.8459">94 10688 935 0,'0'0'371'0,"0"0"-163"0,0 0-84 16,0 0-23-16,0 0-5 0,0 0-16 0,0 0-29 15,0 0-30-15,0 0-20 0,0 0-3 0,0 0 1 16,0 0 2-16,0 0-1 0,118-71-1 15,-58 62-3-15,4 2-11 0,5-2-34 0,2 0-79 16,6 3-122-16,-15 0-191 0,-20 3-469 0</inkml:trace>
          <inkml:trace contextRef="#ctx0" brushRef="#br0" timeOffset="18111.7143">1740 10481 2408 0,'0'0'185'16,"0"0"-135"-16,0 0-37 0,0 0-8 0,0 0-4 16,0 0-8-16,0 0 1 0,0 0 4 0,0 0 6 15,0 0 7-15,0 0-1 0,0 0 0 0,0 0-2 16,0 0-3-16,144-30 0 0,-104 28-4 16,3-2 0-16,0 2-15 0,-2 0-34 0,1-1-67 15,-2 2-92-15,-4-3-131 0,-4 0-149 0,-6 2-186 16,-13-1-147-16</inkml:trace>
          <inkml:trace contextRef="#ctx0" brushRef="#br0" timeOffset="18364.8286">2223 10324 55 0,'0'0'378'0,"0"0"-79"0,0 0-48 15,0 0-30-15,0 0-18 0,0 0-23 16,0 0-22-16,-160-84-22 0,148 76-25 0,3 2-20 16,3 1-21-16,1 1-14 0,5 1-17 0,0 2-22 15,0-1-17-15,5 0-10 0,1 2-7 0,3 0 5 16,3 0 4-16,2 6 2 0,0 3 7 0,2 5 0 15,2 0 2-15,-1 7 4 0,1 2 0 16,-5 4 3-16,1 1 2 0,-5 2 3 0,-5 3 3 16,-4 0 4-16,0 1 2 0,-3 1 1 0,-9-3 3 15,-2 1-2-15,-3-3 0 0,-3-2-6 0,3 0-1 16,-5-4-4-16,6-4-2 0,-2-2-2 0,3-4-23 16,0-4-47-16,8-2-75 0,-2-5-106 15,8 0-132-15,-1-3-139 0,2 0-335 0,0 0 505 0</inkml:trace>
        </inkml:traceGroup>
        <inkml:traceGroup>
          <inkml:annotationXML>
            <emma:emma xmlns:emma="http://www.w3.org/2003/04/emma" version="1.0">
              <emma:interpretation id="{ECE7319B-A00E-41BE-9BBA-FFE630687B73}" emma:medium="tactile" emma:mode="ink">
                <msink:context xmlns:msink="http://schemas.microsoft.com/ink/2010/main" type="inkWord" rotatedBoundingBox="4866,11304 12167,11234 12176,12110 4874,12181"/>
              </emma:interpretation>
              <emma:one-of disjunction-type="recognition" id="oneOf8">
                <emma:interpretation id="interp40" emma:lang="en-IN" emma:confidence="0">
                  <emma:literal>Economic.</emma:literal>
                </emma:interpretation>
                <emma:interpretation id="interp41" emma:lang="en-IN" emma:confidence="0">
                  <emma:literal>Economic,</emma:literal>
                </emma:interpretation>
                <emma:interpretation id="interp42" emma:lang="en-IN" emma:confidence="0">
                  <emma:literal>Economic</emma:literal>
                </emma:interpretation>
                <emma:interpretation id="interp43" emma:lang="en-IN" emma:confidence="0">
                  <emma:literal>economic.</emma:literal>
                </emma:interpretation>
                <emma:interpretation id="interp44" emma:lang="en-IN" emma:confidence="0">
                  <emma:literal>Economia.</emma:literal>
                </emma:interpretation>
              </emma:one-of>
            </emma:emma>
          </inkml:annotationXML>
          <inkml:trace contextRef="#ctx0" brushRef="#br0" timeOffset="18950.4023">3710 10145 1721 0,'0'0'397'16,"0"0"-335"-16,0 0-54 0,0 0-21 0,0 0-3 16,0 0-5-16,0 0-6 0,0 0-1 0,0 0-4 15,-175-108 8-15,134 108 9 0,-6 0 8 0,-3 4 13 16,-2 4 23-16,-3 3 24 0,4 0 18 0,0 2 11 16,-1 2-7-16,8 1-18 0,-3 2-13 15,9 0-20-15,6 4-12 0,4-2-7 0,4 1-7 16,4-1 0-16,6-2-2 0,6 0-1 0,3 1-4 15,5-1 2-15,5-2 3 0,7 0 3 0,6-2 7 16,4 2 2-16,5-4 1 0,4 1-1 16,5-2-1-16,5 1 0 0,0 0-2 0,2 0 0 15,-1 0-3-15,-2 2 1 0,-1-2 1 0,0-3-2 16,-5 2 2-16,-3-2-3 0,-1 0-1 16,-7-1 0-16,-5-1 3 0,-4-2-2 0,-6-2 1 15,-3-1 0-15,-2-2 7 0,-3 0 19 0,0 0 19 16,0 0 4-16,-3-2-8 0,-6-4-19 0,-1 0-19 15,-3-3-6-15,-6 1-1 0,-2 2-3 16,-5 0-5-16,-2 2 0 0,-3 3-1 0,-4 1 3 16,1 0 2-16,-4 5 2 0,-1 6 2 0,-1 1 6 15,-2 4 2-15,3 2 2 0,3 3 4 16,0 1-6-16,8 3-2 0,2 1-2 0,5 1-3 16,6-1-1-16,3 0 2 0,7-3-1 0,5-3 0 15,0 0 3-15,9-5 4 0,6 0 6 0,4-2 6 16,5-1 2-16,5-2 2 0,6-1-1 0,5-3-1 15,5-1-1-15,3-2-6 0,3-2-2 0,1-1-3 16,3 0 0-16,1 0 0 0,1 0-2 16,-2 0-3-16,-3-3-2 0,-4 0-4 0,-1 0-6 15,-4-3-13-15,-3 0-30 0,-3-1-48 0,1-1-69 16,-5-2-83-16,0 1-126 0,-9 0-209 0,-9 3-638 0</inkml:trace>
          <inkml:trace contextRef="#ctx0" brushRef="#br0" timeOffset="19915.865">4339 10482 1802 0,'0'0'230'0,"0"0"-174"0,0 0-61 0,0 0-10 15,0 0 4-15,0 0 6 0,0 0-2 0,0 0 0 16,0 0 2-16,0 0 2 0,-173 23 7 0,143-5 4 15,-3 1 9-15,0 4 12 0,0 1 12 0,1 2 9 16,2 3 1-16,2 1-7 0,4-1-15 16,4-1-12-16,4-1-6 0,6-7-5 0,4 1-3 15,4-4 0-15,2-2-3 0,2-4 0 0,6-2 5 16,2-1 4-16,7-2 8 0,4-3 5 0,4-2 0 16,6-1-5-16,7 0-3 0,-1-3-6 15,8-4-6-15,2-3-3 0,-2-2-9 0,5 0-6 16,-5-3-7-16,2-3-6 0,-1-2 0 0,-3 1 4 15,-4-2 9-15,-2-4 8 0,-5 1 8 0,1-2 2 16,-5-1 1-16,-1 1 2 0,-2-1 0 16,-5 6 2-16,-1 2 3 0,-4 2 4 0,-3 4 3 15,-6 5 9-15,0 2 14 0,-5 2 9 0,-1 3 8 16,0 1-6-16,0 0-15 0,0 0-20 16,-1 5-16-16,-7 3-5 0,-2 5-1 0,-2 2 5 15,-2 4 3-15,0 2-2 0,1 2 1 0,1-2 0 16,1 2-1-16,4-2 0 0,5 0-2 0,0-2-1 15,2-5 4-15,0 0 1 0,8-2 2 0,4-3 7 16,3 0-1-16,4-3 1 0,4-3 4 0,5 0-1 16,3-3 1-16,1 0-2 0,4-1-3 15,0-4-3-15,2-4 0 0,-3-3-1 0,1-2 0 16,-7-1 3-16,-2-2-4 0,-3 1 3 0,-5-1 2 16,-6-2 0-16,-3 1 3 0,-5-1-2 0,-3 0-2 15,-2-2-6-15,-6 1 2 0,-5 1-7 16,-6 1-5-16,-3 3-6 0,-6 1-6 0,0 4 3 15,-4 1 1-15,-1 2 5 0,3 1 3 0,3 2 0 16,2-1 4-16,5 2-3 0,2 1 2 16,7 1 0-16,1 1-1 0,3-2-3 0,2 2-15 15,3-1-27-15,0 1-16 0,4-2 4 0,8-1 9 16,1 0 26-16,6 0 16 0,4-1-2 0,6 1 6 16,2 0 1-16,5 0 1 0,3 1 3 15,0 2-2-15,1 0 0 0,2 0 2 0,-2 3 1 16,0 5-3-16,3 2-1 0,-2 4-1 0,-2 1-2 15,-6 5 1-15,-1-2-1 0,-5 5-1 0,-4 1-2 16,-4 1 9-16,-2 1 5 0,-6 2 4 0,-1 2 6 16,1-2-8-16,-7 0-2 0,0-2 0 15,-4-2-1-15,0-3 7 0,0 0 0 0,0-3 4 16,-4-5-2-16,2-2 4 0,-2-3 2 0,-1-4 1 16,3-2 8-16,2 0 6 0,0-2 16 0,0 0 9 15,0-4-6-15,0-4-10 0,0-4-20 0,4-4-12 16,3-2-4-16,-1-6 3 0,2 0-1 15,4-4 1-15,0 0-1 0,2-1-2 0,2-1-1 16,3-1-4-16,-1 3 4 0,3 0-3 0,-1 6-2 16,4 1 1-16,-3 2-4 0,2 3 1 15,1 2-1-15,2 0-2 0,-1 4-2 0,2 4 1 16,-2 1 0-16,-2 4 1 0,3 1 3 0,-1 0-3 16,-3 7 2-16,2 4-1 0,-5 4 0 15,-1 2 3-15,-3 4 0 0,0 4 3 0,-2 0 1 16,-1 5 4-16,-4 1 2 0,-1 2 2 0,0 0-1 15,-3-1-5-15,-3-4 0 0,2-3-2 0,1-1-4 16,0-3-5-16,-3-3-30 0,2-2-68 0,1-3-95 16,1-2-164-16,-3-5-272 0,0-2-768 0</inkml:trace>
          <inkml:trace contextRef="#ctx0" brushRef="#br0" timeOffset="21055.9387">6501 10459 1269 0,'0'0'208'0,"0"0"-133"0,0 0-53 0,0 0 0 15,0 0 17-15,0 0 13 0,0 0 2 16,0 0-11-16,0 0-14 0,0 0-9 0,0 0-4 16,0 0 7-16,0 0 17 0,0 0 17 0,63-10 14 15,-69 26 1-15,-1 2-9 0,-2 4-12 16,1 2-15-16,0-2-7 0,2 4-2 0,4-2-2 15,-3-1-3-15,5 0-4 0,0-3-3 0,10-1-2 16,-1-2 0-16,6-5 1 0,2 2 2 0,1-3 3 16,7-2-2-16,1-3-1 0,2-3-1 15,5-2-1-15,-3-1-2 0,1 0-1 0,-3-3-4 16,-1-4-2-16,-3-4 0 0,-3-1 0 0,-2-2 1 16,-4-1 1-16,-6-4-5 0,-1-2-5 0,-8 0-7 15,-1-2-12-15,-11-1-4 0,-7 0-2 16,-2-1 4-16,-6 2 9 0,-7-1 2 0,2 4 7 15,-5-2-1-15,-2 4 2 0,-3 0 0 0,-1 5 2 16,3 0 4-16,4 1 4 0,1 0 2 0,7 4 4 16,2 0 1-16,10 0 2 0,3 0 5 0,3 2-1 15,8 2 0-15,2-2-8 0,7 0-12 16,7-1-6-16,10-1-5 0,5 1 1 0,5 2 2 16,7 2 0-16,6 2 3 0,-2 1 0 0,5 0 4 15,1 4-1-15,-3 5 0 0,-1 2-3 0,3 3 1 16,-6 5-1-16,3 1 3 0,-4 4 1 15,-6 1-1-15,-3 2 2 0,-3 0-1 0,-6 0 0 16,-8 0 2-16,0-1 2 0,-7-3-1 0,1 1 2 16,-8 0 1-16,-2-2-1 0,-1-1 2 15,0-1 0-15,0-6 2 0,-3 1-1 0,-2-6 3 16,0-3 6-16,2-1 5 0,0-3 9 0,-1-2 4 16,0 0 4-16,1-4 0 0,1-4-6 0,-2-2-6 15,1-2-7-15,2-5-8 0,1-3-2 0,0-1 0 16,0-1 1-16,5 0-2 0,0-2-1 15,2-1 1-15,0 1-2 0,5-3-1 0,1 3 0 16,2 0-4-16,1 1-1 0,6 2 1 0,-4 4-3 16,5 2 0-16,-3 3-1 0,0 4-5 0,5 2-1 15,-5 5-2-15,0 1-1 0,4 0 3 0,-5 6 0 16,2 3 3-16,-2 3 4 0,2 4 4 16,-3 3 3-16,2 2 3 0,-4 3 0 0,-1 0-1 15,-2 0-2-15,-1 0 0 0,0-1-1 0,-4-1-2 16,-1-3 3-16,0-1-3 0,-2-4-1 15,-1-3 4-15,3-2-3 0,-4-3 1 0,-1-3 4 16,2-3 4-16,2 0 11 0,-4 0 7 0,8-4 1 16,-5-5-5-16,6-5-8 0,2 0-6 0,-1-4-3 15,0-2 2-15,0 0-2 0,2-1-2 16,1-4-2-16,-1 3-1 0,5-2 0 0,0 2 3 16,-2-1-1-16,3 3-3 0,-2-1 0 0,1 5-1 15,1 0-1-15,-4 4 3 0,5 2-4 0,-6 4-1 16,1 3-2-16,-3 2-2 0,0 1 0 0,-1 4 2 15,-3 7 2-15,-2 2 0 0,1 3 6 16,-4 2 1-16,4 5 2 0,-5 0 2 0,1 1-2 16,1 2-2-16,-1-2 0 0,-3 3 0 0,6-3 0 15,-3-2 0-15,0-1-1 0,5-2-3 16,1-2 3-16,-4-5 0 0,5-1 1 0,3-3 0 0,-1-2 1 16,0-5-1-16,6-1 0 0,0 0 3 15,1-7-3-15,0-2 0 0,-2-3 0 0,3-1-1 16,-5-2 1-16,2-3 0 0,-1 1-1 0,-4-3-4 15,1 2 3-15,-2-3-1 0,0-1 0 16,-4 2 7-16,3-2-5 0,-3-3 1 0,-4 3 0 16,0-3-2-16,3 5 2 0,-6-1 2 0,0 2 1 15,-1 4-5-15,0 1 4 0,2 2-2 16,-2 5 0-16,0 2 2 0,0 2-4 0,0 3-2 16,0 0-5-16,0 0-7 0,0 0-8 0,0 0 2 15,0 9 5-15,1 2 5 0,3 6 10 0,0 1 0 16,-1 2 0-16,1 1 0 0,2 3 0 15,0-2 0-15,3 2-1 0,-2 0 6 0,2-1-3 16,3-3 1-16,2 0-1 0,0-2-8 0,3-1 2 16,0-4-26-16,-1-3-70 0,0-2-83 0,3-3-136 15,-4-3-185-15,-3-2-372 0,-7 0 7 0</inkml:trace>
          <inkml:trace contextRef="#ctx0" brushRef="#br0" timeOffset="21202.8483">8617 10151 1395 0,'0'0'280'0,"0"0"-99"0,0 0-57 16,0 0-21-16,0 0-17 0,0 0-22 16,-49-156-25-16,49 143-22 0,0 6-12 0,0 1-17 15,1 1-28-15,2 4-49 0,5 1-67 0,-4 0-78 16,6 3-95-16,1 6-114 0,-4-2-273 16,1-2 441-16</inkml:trace>
          <inkml:trace contextRef="#ctx0" brushRef="#br0" timeOffset="21550.7973">9336 10240 1429 0,'0'0'214'16,"0"0"-130"-16,0 0-32 0,0 0 3 0,0 0 0 15,0 0-4-15,0 0-16 0,0 0-20 0,0 0-4 16,0 0 7-16,0 0 8 0,0 0 13 0,-186-62 17 15,147 62 13-15,-2 7 4 0,3 2-1 0,-1 5-8 16,0 1-13-16,4 2-7 0,0 1-10 16,0 2-8-16,7 1-6 0,5-3-3 0,6 0-2 15,10-2-4-15,0 1-1 0,7-1-1 0,2 2 2 16,10-2 15-16,11 1 9 0,2-2 11 0,10-1 4 16,8-2-8-16,4-1-9 0,12-1-9 15,0 0-8-15,8-1-3 0,4-2-2 0,-1 2-4 16,-2-1 0-16,3-1-2 0,-4-1 0 0,-5 0 1 15,-1-2-2-15,-4-2 2 0,0 0 2 16,-8-2-2-16,0 0-3 0,0-2-23 0,-7-4-40 16,-1-2-66-16,-5-1-90 0,-5-1-100 0,-3 0-151 15,-7 2-247-15,-7 4-386 0</inkml:trace>
          <inkml:trace contextRef="#ctx0" brushRef="#br0" timeOffset="21655.7327">10171 10485 592 0,'0'0'761'0,"0"0"-210"0,0 0-154 0,0 0-125 16,0 0-72-16,0 0-58 0,0 0-42 0,0 0-33 15,0 0-26-15,0 0-21 0,0 0-18 0,0 0-8 16,0 0-20-16,0 0-100 0,-27 23-270 0,29-17-1268 16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4:29.8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3B5E9C5-5EDC-4A82-9B25-35746C7D488A}" emma:medium="tactile" emma:mode="ink">
          <msink:context xmlns:msink="http://schemas.microsoft.com/ink/2010/main" type="writingRegion" rotatedBoundingBox="1121,687 11196,391 11234,1674 1159,1970">
            <msink:destinationLink direction="with" ref="{C385E4DD-9D70-424F-A051-83296C400406}"/>
          </msink:context>
        </emma:interpretation>
      </emma:emma>
    </inkml:annotationXML>
    <inkml:traceGroup>
      <inkml:annotationXML>
        <emma:emma xmlns:emma="http://www.w3.org/2003/04/emma" version="1.0">
          <emma:interpretation id="{B0B31B41-4147-4230-B209-8BE280E2444C}" emma:medium="tactile" emma:mode="ink">
            <msink:context xmlns:msink="http://schemas.microsoft.com/ink/2010/main" type="paragraph" rotatedBoundingBox="1121,687 11196,391 11234,1674 1159,19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19BB11-D311-4DA9-82E7-D911A930B5F8}" emma:medium="tactile" emma:mode="ink">
              <msink:context xmlns:msink="http://schemas.microsoft.com/ink/2010/main" type="line" rotatedBoundingBox="1121,687 11196,391 11234,1674 1159,1970"/>
            </emma:interpretation>
          </emma:emma>
        </inkml:annotationXML>
        <inkml:traceGroup>
          <inkml:annotationXML>
            <emma:emma xmlns:emma="http://www.w3.org/2003/04/emma" version="1.0">
              <emma:interpretation id="{66F8A58C-D7D2-4097-B1B2-E238A3F47839}" emma:medium="tactile" emma:mode="ink">
                <msink:context xmlns:msink="http://schemas.microsoft.com/ink/2010/main" type="inkWord" rotatedBoundingBox="1121,687 5586,556 5624,1838 1159,1970"/>
              </emma:interpretation>
              <emma:one-of disjunction-type="recognition" id="oneOf0">
                <emma:interpretation id="interp0" emma:lang="en-IN" emma:confidence="0">
                  <emma:literal>Cultural</emma:literal>
                </emma:interpretation>
                <emma:interpretation id="interp1" emma:lang="en-IN" emma:confidence="0">
                  <emma:literal>cultural</emma:literal>
                </emma:interpretation>
                <emma:interpretation id="interp2" emma:lang="en-IN" emma:confidence="0">
                  <emma:literal>Guttural</emma:literal>
                </emma:interpretation>
                <emma:interpretation id="interp3" emma:lang="en-IN" emma:confidence="0">
                  <emma:literal>Culture</emma:literal>
                </emma:interpretation>
                <emma:interpretation id="interp4" emma:lang="en-IN" emma:confidence="0">
                  <emma:literal>Cultured</emma:literal>
                </emma:interpretation>
              </emma:one-of>
            </emma:emma>
          </inkml:annotationXML>
          <inkml:trace contextRef="#ctx0" brushRef="#br0">614 263 996 0,'0'0'52'0,"0"0"-44"15,0 0 5-15,0 0 12 0,0 0 20 0,-1-155 19 16,-2 137 13-16,-2 4 3 0,-3 0-4 0,-2 6-9 16,4 0-9-16,-5 1-4 0,-1 3-6 0,-2 2-4 15,1 1-6-15,0 1-9 0,-2 0-8 16,-5 1-14-16,4 5-8 0,-2 4-7 0,-5 2-5 16,-2 4 0-16,-2 5 4 0,0 6 4 0,0 4 7 15,-2 7 2-15,1 5 6 0,-4 7 3 0,3 4 0 16,1 4 3-16,1 3-4 0,1 3 2 15,0 2-3-15,2 0-1 0,7 1 3 0,-4 0-3 16,8-2-2-16,5-4-4 0,0-4-8 0,5-6-6 16,3-5-6-16,2-5 2 0,8-5-4 15,5-3 7-15,3-6 6 0,6-4 5 0,4-2 17 16,7-6 7-16,2-7 11 0,2-5 2 0,3-3-6 16,1-4-13-16,0-9-6 0,3-6 0 0,-4-2 2 15,-3-2 13-15,-3-6 5 0,-6-1 1 16,-2-1 8-16,-3-3-3 0,-2-1 2 0,-4-4 1 15,2 3-5-15,-3-2-5 0,-5 2-6 0,0 0-4 16,0 2-1-16,-4 4 1 0,-4 1 3 0,2 7 2 16,-6 4 4-16,1 4 1 0,-2 5 1 0,0 3-3 15,0 5-10-15,-3 1-21 0,-2 0-33 0,2 0-40 16,2 4-26-16,-3 4 8 0,-4 7 22 16,-3 6 36-16,3 6 22 0,-4 4 5 0,-2 3 4 15,2 1 0-15,0 2 5 0,1-2-5 0,6 0-2 16,-2-2-5-16,5-3-6 0,2-2-1 15,0-4-6-15,0-4-3 0,2-4-1 0,9-4 10 16,0-5 15-16,2-2 14 0,3-5 15 0,-1 0 2 16,8-5 2-16,-3-8 3 0,5-2-5 0,6-6-2 15,-3-3-3-15,1-1-5 0,-3-4 2 16,0-1 4-16,-3-1 0 0,-5 1 2 0,-3 2 2 16,-1 1 0-16,-4 5 3 0,-2 4 5 0,-4 6 8 15,-2 2 3-15,-2 5 3 0,0 4-12 0,0 1-31 16,-2 1-42-16,0 4-33 0,-5 3-5 15,4 2 15-15,-5 3 30 0,3 7 24 0,-6 4 5 16,5 1 7-16,-4 1-5 0,1 0-2 0,6-2-3 16,0 1-7-16,3-3 0 0,0-1-10 15,3-2-5-15,8-2 2 0,2-4 5 0,3-2 15 0,7-5 10 16,3-4 10-16,2-2 5 0,1-3 2 16,6-8 6-16,-3-4-3 0,6-5-1 0,-2-2-2 15,-4-6-2-15,4-3-4 0,-1-4 4 0,-4-5 0 16,-3-3-2-16,-1-1 6 0,-1-3-6 0,-6-2-3 15,-2-4-3-15,-3-1-3 0,-1-1-1 16,-1-4-4-16,-1-1-3 0,-3-2 2 0,-3 3-3 16,2-1-1-16,-5 3-2 0,-1 4-4 0,0 8 4 15,-2 8 4-15,0 9 8 0,0 6 5 16,-4 9-3-16,1 4-7 0,-5 5-10 0,5 4-25 16,-1 0-19-16,-4 0-17 0,4 8-6 0,-5 9 10 15,-5 9 20-15,1 9 20 0,-2 11 14 0,-1 7 7 16,-4 6-2-16,5 5-5 0,-1 3-1 15,3 0-2-15,-1 0 5 0,3 2 2 0,1-4-1 16,4-1-1-16,0-4-5 0,3-5-1 0,3-7-1 16,0-2 0-16,4-6-5 0,7-5 0 15,2-4 3-15,7-4 2 0,-2-7 11 0,6-3 6 0,0-5-2 16,1-4 0-16,4-8 1 0,-1 0 1 16,0-7 8-16,0-7 8 0,-1-6 4 0,0-5 0 15,-2-4 0-15,-1-4 0 0,-2-3-1 0,-5-3-1 16,-2-4 1-16,0-3-7 0,-2-4 0 0,1-1-4 15,-2-3-4-15,0 1-1 0,0-2-2 16,0 1 1-16,-3 0-1 0,-2 3-2 0,4 2 4 16,-6 4-4-16,3 1 3 0,-4 9 1 0,1 3 0 15,-2 3 2-15,-2 6-1 0,-1 3 1 0,2 6 0 16,-2 4-3-16,0 5-1 0,0 4-7 16,0 1-28-16,-2 0-43 0,0 6-33 0,-5 4 11 15,4 10 29-15,-1 6 43 0,-4 8 38 0,3 10-6 16,-4 5-3-16,-2 6-2 0,4 2 0 15,-4 3 0-15,1 3-2 0,0-3 1 0,6 0 0 16,-1-2-1-16,-2-2 1 0,7-5-4 0,0-5-3 16,2-7 0-16,7-3-2 0,2-7-3 0,1-4-6 15,-2-6-14-15,5-3-12 0,0-1-22 0,-2-8-49 16,2-2-172-16,-3-4-254 0,-6-1-708 0</inkml:trace>
          <inkml:trace contextRef="#ctx0" brushRef="#br0" timeOffset="1312.8751">1752 624 1384 0,'0'0'25'0,"0"0"-120"15,0 0-20-15,0 0 17 0,0 0 80 0,0 0 62 16,0 0-1-16,0 0-7 0,151-72-10 0,-113 57-11 15,4 0 3-15,5 3-6 0,-3-3 2 16,4 3-3-16,-5 3-4 0,-2 1 6 0,-5 2-3 16,-7 5-4-16,-3 1-8 0,-5 0-18 0,-7 7-1 15,-8 5 3-15,1 5 9 0,-7 1 23 0,0 4 17 16,-11 5 15-16,-1 3 8 0,-2 2-4 16,-7 1-3-16,5 1-9 0,2 1-5 0,-3-2-2 15,4-2-6-15,0 0-5 0,3-8-1 0,0 0-4 16,6-4-4-16,1-3 0 0,-3-4 0 0,6-1-2 15,0-3 2-15,3-4 0 0,3 1 0 0,-2-4 1 16,5-1-1-16,0 0 7 0,-1 0 7 16,4 0 9-16,1-1 10 0,1-5 0 0,6-3-5 15,-1-4-1-15,3 0-1 0,-2-6 0 0,4-1-2 16,-1-2-1-16,-5-1-1 0,3-5-3 0,-4-2 1 16,-4 0-2-16,2-2 1 0,-1 3 2 15,-1-2-5-15,-2 4-2 0,-2 2 0 0,-4 4 0 16,3 4 1-16,-5 7 1 0,-2 2-2 0,-1 4-2 15,0 3-3-15,0 1-17 0,0 0-28 16,0 1-48-16,0 5-28 0,-2 3 13 0,0 3 22 16,1 5 44-16,0 1 23 0,-2 5 0 0,0 1-1 15,3 2-3-15,0-1 0 0,0 1-2 0,0-2-1 16,7-1-2-16,-2-4 0 0,8-1-1 16,-3-5 3-16,4-2 6 0,-1-5 2 0,3-4 7 15,2 0 12-15,0-2 3 0,0-3 10 0,5-6 3 16,-3-6-2-16,1-3 4 0,-2-2-2 0,1-5-2 15,-5 3 1-15,0-2 1 0,-3 0-2 0,0-2 2 16,-3 2 0-16,-4 3-6 0,2-4-1 16,-4 4-7-16,0 2-6 0,-2 2-5 0,2 4-4 15,-1 2-3-15,0 4 0 0,-2 3 3 0,0 3-6 16,0 1-17-16,0 0-28 0,0 1-41 0,-2 7-2 16,0 3 17-16,2 5 26 0,-3 3 38 0,3 5 9 15,0 2-1-15,0-1 0 0,0 2-2 16,9-2 2-16,2-2-2 0,4 0 1 0,2-2 5 15,9-1-3-15,2-5 3 0,8-2-1 0,2-4-5 16,4-5 6-16,3-2 1 0,2-2-2 16,2-5 5-16,2-8-4 0,-1-1-2 0,-2-3 3 15,0-3 0-15,-5-3 1 0,-4 2 3 0,-7-2 3 16,-1 1 1-16,-5-3 7 0,-8 3 4 0,0-3 4 16,-5 2 4-16,-5 0 2 0,-2 1 1 15,-4-1 0-15,-2 4-3 0,-2 2-8 0,-4 4-13 16,-6 1-15-16,3 5-19 0,-5 1-15 0,-3 2-9 15,2 4 2-15,-5 0 2 0,-1 6 10 16,-2 5 6-16,-3 2 5 0,0 2 4 0,0 4 2 16,1 1 0-16,4 1 0 0,0 1 0 0,2 1-5 15,3-2 0-15,3 0-3 0,5-3-8 0,2 0-1 16,4-3-4-16,2-3 1 0,6 0 12 0,6-3 13 16,3-1 11-16,3-5 12 0,3 1 7 15,2-4 2-15,2 0 5 0,-1-4-1 0,2-2-3 16,-1-3 2-16,0-2-1 0,-5-1-1 0,-3 1 1 15,-3 2-2-15,-5 2 4 0,-2 2 5 0,-6 2 6 16,0 2 3-16,-1 1-4 0,0 0-15 0,0 0-25 16,0 0-22-16,-1 3-28 0,0 1-19 15,-2 1 6-15,-1 1 14 0,0 1 23 0,3 4 21 16,-1 0 6-16,2 1-3 0,0-3 0 0,0-1-2 16,7 0 1-16,2-2 2 0,3-2 2 15,3-1 7-15,5-1 5 0,2-2 7 0,0 0 5 16,5-6 0-16,0-2 2 0,0-4-5 0,2-1-3 15,-2-3 1-15,0 0-1 0,-1-5-3 16,-1 1 3-16,-2-3-1 0,0-1-1 0,-6-2 2 16,3 0-3-16,-4-3 2 0,0-1-1 0,-2-1-2 15,2-2-1-15,-3-2-2 0,-1 0 1 0,-1-6-4 16,1 1-2-16,-3-1-1 0,-3 1-6 0,3-1 4 16,-5 1 0-16,-4 3-1 0,3 5 5 0,-3 2 0 15,0 4-1-15,0 5 2 0,-4 6-4 16,-1 6-6-16,-2 3-8 0,4 5-12 0,-2 1-20 15,-1 0-11-15,2 9-4 0,-5 9 5 0,-2 8 17 16,-5 10 20-16,1 11 10 0,-1 6 6 0,0 5 5 16,2 5-4-16,4 0 2 0,2 1 3 15,4-3 0-15,4-3 7 0,0-4 2 0,4-4 2 16,11-3 1-16,5-4 0 0,1 0 0 0,6-3-3 16,1-2 0-16,5-3-5 0,-1-4-7 0,4-5-4 15,-1-3-13-15,0-4-11 0,0-5-14 16,-1-3-17-16,-3-5-18 0,-4-1-32 0,0-3-66 15,-3-2-124-15,-1-2-180 0,-7-3-197 0,-8 2-142 0</inkml:trace>
        </inkml:traceGroup>
        <inkml:traceGroup>
          <inkml:annotationXML>
            <emma:emma xmlns:emma="http://www.w3.org/2003/04/emma" version="1.0">
              <emma:interpretation id="{3FC4D9B1-9819-4FB7-B745-B8ACABEA815D}" emma:medium="tactile" emma:mode="ink">
                <msink:context xmlns:msink="http://schemas.microsoft.com/ink/2010/main" type="inkWord" rotatedBoundingBox="6427,558 11197,418 11228,1490 6458,1631"/>
              </emma:interpretation>
              <emma:one-of disjunction-type="recognition" id="oneOf1">
                <emma:interpretation id="interp5" emma:lang="en-IN" emma:confidence="0">
                  <emma:literal>Distances</emma:literal>
                </emma:interpretation>
                <emma:interpretation id="interp6" emma:lang="en-IN" emma:confidence="0">
                  <emma:literal>Distancer</emma:literal>
                </emma:interpretation>
                <emma:interpretation id="interp7" emma:lang="en-IN" emma:confidence="0">
                  <emma:literal>Distanced</emma:literal>
                </emma:interpretation>
                <emma:interpretation id="interp8" emma:lang="en-IN" emma:confidence="0">
                  <emma:literal>Distance</emma:literal>
                </emma:interpretation>
                <emma:interpretation id="interp9" emma:lang="en-IN" emma:confidence="0">
                  <emma:literal>Distance'</emma:literal>
                </emma:interpretation>
              </emma:one-of>
            </emma:emma>
          </inkml:annotationXML>
          <inkml:trace contextRef="#ctx0" brushRef="#br0" timeOffset="2153.7539">5336 4 0 0,'0'0'0'0,"0"0"59"0,0 0 240 16,0 0-23-16,0 0 14 0,0 0-27 16,0 0-45-16,0 0-56 0,0 0-61 0,0 0-61 15,0 0-83-15,0 0-40 0,0 0-3 0,0 0 29 16,-61-131 63-16,77 145 31 0,7 4 16 15,4 3 5-15,5 2 0 0,5 4-2 0,6 4-1 16,7 3-1-16,2 2-1 0,2 3-1 0,3 1-13 16,1 2-12-16,-2 0-11 0,-2 1-9 15,-3-1-7-15,-4 2-8 0,-8-3-4 0,-7 1-7 16,-5-2 2-16,-9-1-2 0,-7-1-5 0,-7-3-8 16,-4 1-13-16,-6-2-15 0,-13-2-9 0,-8 0 1 15,-7-4 15-15,-6-2 22 0,-4-1 22 16,-4-9 16-16,-2 1 11 0,2-5 6 0,-2-3 5 15,3-3 1-15,4-3 7 0,2-3 2 0,5 0 5 16,3-3-1-16,7-6-4 0,4 0-2 0,6-3-3 16,7 1 6-16,2-1-1 0,6 0-12 15,1-2-23-15,4-1-29 0,9-2-10 0,6 0-3 0,5-3 9 16,5 0 11-16,8 2 3 0,-1 1 5 16,7-1 5-16,0 0 6 0,6 1 5 0,-2 0 5 15,1 1 6-15,3 0 0 0,0 0 6 0,-1 0 2 16,-3 1 3-16,1 2 4 0,-4-1 2 0,5 1 4 15,-9 2 5-15,-1 3 1 0,-4 2-2 16,-7 5 1-16,-4 1-6 0,-5 0-5 0,-7 4-11 16,-4 5-16-16,-1 4-8 0,-6 0-3 0,-1 5 9 15,0 1 9-15,-3 4 5 0,-9 3 4 16,0-1-7-16,-1 2-7 0,-2-1-12 0,1-3-16 16,-2 0-20-16,2-2-43 0,2-5-92 0,2-2-136 15,1-5-210-15,5-3-376 0,1-3 533 0</inkml:trace>
          <inkml:trace contextRef="#ctx0" brushRef="#br0" timeOffset="1632.0124">5696 161 1845 0,'0'0'-2'0,"0"0"-126"0,0 0-59 16,0 0 10-16,0 0 66 0,0 0 92 0,0 0 53 15,0 0 9-15,0 0-9 0,-55 178-13 0,39-133-12 16,1 2-3-16,0-1 1 0,2 0 6 0,-1 1 2 16,1-1-5-16,0 0-22 0,1-3-60 15,1-4-60-15,4-6-58 0,0-5-48 0,5-6-18 16,-1-8-14-16,2-3 27 0,1-7 243 0,0-1 0 16,0-1 0-16</inkml:trace>
          <inkml:trace contextRef="#ctx0" brushRef="#br0" timeOffset="2300.8158">6494 227 1300 0,'0'0'173'0,"0"0"-54"16,0 0-44-16,0 0-28 0,0 0-6 0,0 0-17 15,0 0-32-15,0 0-61 0,0 0-70 0,0 0-70 16,0 0-72-16,0 0-72 0,0 0-120 0,0 0 226 15</inkml:trace>
          <inkml:trace contextRef="#ctx0" brushRef="#br0" timeOffset="2661.744">6754 408 0 0,'0'0'0'0,"0"0"0"0,0 0 0 16,0 0 131-16,0 0 34 0,0 0-16 0,0 0 0 15,0 0-9-15,0 0-23 0,0 0-28 0,0 0-38 16,0 0-9-16,0 0 14 0,2-53 22 15,-26 53 25-15,-3 0 18 0,-1 0 12 0,0 3 4 16,1 3-7-16,1 1-20 0,0 3-29 0,6-2-24 16,1 2-22-16,6-1-14 0,5 0-10 0,2 1-7 15,6 0-4-15,0 1 0 0,7 0 6 0,8 0 7 16,5-1 11-16,5 1 3 0,8-1-2 16,1 2-5-16,4 0-9 0,2 1-3 0,2 2-2 15,2 2 1-15,0 1-1 0,-2 1 1 0,-3 3-3 16,-4-2-4-16,-6 2-3 0,-7-4-4 0,-9 4-3 15,-8-3 6-15,-5-1 6 0,-4-1 14 0,-12-4 12 16,-8 0 4-16,-9-2-1 0,-5 0-2 16,-5-4-2-16,-3-1-1 0,0-2 0 0,-3 0-4 15,6-1-3-15,-2 0-4 0,5 0-6 0,5-3-5 16,3 0-6-16,5 0-11 0,7 0-18 16,2-4-40-16,9-1-58 0,-1-1-61 0,9 0-83 15,1-3-94-15,7-2-95 0,8-3-117 0,-3 4 160 16,-3 1 419-16</inkml:trace>
          <inkml:trace contextRef="#ctx0" brushRef="#br0" timeOffset="2907.9899">7101 201 0 0,'0'0'0'0,"0"0"0"0,0 0 0 16,0 0 0-16,79-176 79 0,-68 149 137 0,0 2-4 15,-5 3 9-15,0 4 3 0,-4 6 4 0,-2 0-11 16,0 5-11-16,2 2-16 0,-2 2-29 0,0 3-38 15,0 0-49-15,0 0-48 0,0 6-25 0,0 5-2 16,0 8 20-16,0 7 27 0,-2 6 4 0,2 10 1 16,-1 6-10-16,1 4-10 0,-1 5-1 15,1 1-3-15,-3 4-4 0,3-2-4 0,0 0-5 16,0-1-3-16,0-2-9 0,0 0-11 0,0-5-19 16,4-3-26-16,-3-2-28 0,-1-7-88 15,0-3-118-15,0-8-139 0,0-8-257 0,0-7-115 0</inkml:trace>
          <inkml:trace contextRef="#ctx0" brushRef="#br0" timeOffset="3086.9022">7008 409 1252 0,'0'0'84'0,"0"0"-67"0,0 0-36 15,0 0 2-15,0 0 10 0,195-48 0 0,-147 48-6 16,-1 0-17-16,2 0-70 0,-4 7-159 16,-9 1-236-16,-16-4 89 0</inkml:trace>
          <inkml:trace contextRef="#ctx0" brushRef="#br0" timeOffset="3855.8426">7971 481 0 0,'0'0'257'0,"0"0"8"0,0 0-69 0,0 0-31 15,0 0-18-15,0 0-30 0,0 0-44 0,0 0-45 16,0 0-24-16,0 0-17 0,0 0 2 16,0 0 14-16,0 0 16 0,-149-105 24 0,110 112 28 15,0 3 14-15,0 4 3 0,1 1-17 0,3 3-20 16,1 2-22-16,-1 1-8 0,6 2-6 16,2 0-4-16,3-2-3 0,9 1-3 0,0-4-3 15,9-2 1-15,3 0 7 0,3-2 3 0,5-2 9 16,9-2 7-16,3-1 9 0,3-1 1 0,3-3 1 15,4 0-4-15,4-3-11 0,0-2 1 0,-2 0-2 16,2 0-1-16,0-4 2 0,-3-3 1 16,0-2 0-16,-1 0 2 0,-2-4 7 0,-1 3 2 15,-3-4 8-15,-3 0 3 0,-3 0-2 0,-2-1-4 16,0-2-5-16,-5 1-6 0,-2 2-5 0,0 3-5 16,-1-2-5-16,-4 5-5 0,1 1 0 0,-2 4-9 15,0 2-9-15,0 1-14 0,0 0-29 16,0 0-16-16,0 3 1 0,0 3 12 0,0 3 24 15,0 3 25-15,-2 2 4 0,2 1 2 0,0 1 1 16,0 0-2-16,0 1-3 0,4-3 0 0,4 1-3 16,-4-3 1-16,6-1 6 0,-2-2 3 15,0-3 8-15,4-2 13 0,-1-2 10 0,1-2 9 16,-1 0 2-16,2-6-2 0,3-3-7 0,0-3-9 16,-1-3-3-16,2-3-6 0,1-1-4 15,-4-1 2-15,0 0-4 0,-2 1 0 0,-3-1 1 16,1-2-3-16,-1 1-3 0,2 2 1 0,-6 0-4 15,5 2-1-15,-4 4 4 0,2 1-9 16,-2 3-3-16,0 2-4 0,-3 4-10 0,1 0-4 16,-4 3-11-16,1 0-11 0,-1 3-1 0,4 6 2 15,-2 2 13-15,0 6 15 0,3 4 12 0,-1 3 4 16,-2 1 1-16,0 2 1 0,0-1 0 0,4-2-3 16,-4 1 0-16,1-4-1 0,2-2 0 0,1-2 0 15,-4-4 2-15,6-4 3 0,-4-2 4 16,-1-2 8-16,1-5 13 0,2 0 16 0,-2 0 12 15,5-5 3-15,3-5-10 0,0-5-14 0,4-5-14 16,-1 0-8-16,2-4-1 0,1-1-2 0,-2 1 0 16,-3-1 0-16,2 0-4 0,-2 1-1 15,1 2-1-15,-1-1-2 0,-1 2 0 0,0 2 0 16,0 1-4-16,1 2 2 0,-5 4-3 0,0 5-1 16,1 1 0-16,-5 6-4 0,1 0-6 0,1 0-7 15,-5 0-6-15,2 9 0 0,1 5 6 16,1 3 5-16,-4 4 7 0,2 1 1 0,1 2 1 15,-1 1 1-15,-2 2 0 0,-1-2 3 0,0-1-2 16,0-2-8-16,0 0-13 0,2-3-28 16,-2-2-35-16,1-3-51 0,0 0-103 0,3-5-131 15,2-3-170-15,-4-2-306 0,1-2 369 0</inkml:trace>
          <inkml:trace contextRef="#ctx0" brushRef="#br0" timeOffset="4605.7725">9061 314 469 0,'0'0'273'0,"0"0"-24"0,0 0-15 0,0 0-4 0,0 0-4 15,0 0-41-15,0 0-48 0,0 0-40 16,0 0-38-16,0 0-30 0,0 0-24 0,0 0-14 16,0 0-3-16,0 0-2 0,-26-37 5 0,11 51 8 15,-3 1 4-15,1 4 5 0,1 2 5 16,2 0 1-16,2 2 1 0,0 0 2 0,8 0-1 15,-2-2 1-15,4 1-1 0,2-4-4 0,2-2 0 16,6 0 0-16,2-4 0 0,2 0 5 0,4-1 5 16,1-3 3-16,7-1 5 0,1-2 5 15,3-4-3-15,2 1-4 0,5-2-3 0,-4 0-7 16,3-5 0-16,-4-4 0 0,3 0-5 0,-3-4 2 16,-2 0-2-16,2-1-2 0,-4-3 2 0,3-2 1 15,-5-1 2-15,0 0 2 0,-1-3 1 0,-6 0 4 16,-2 2-2-16,-2-1 0 0,-3 1 0 15,-1 3-4-15,-5 2-2 0,-4 3-1 0,0 5-6 16,0 2-6-16,-3 4-8 0,-6-1-17 0,2 3-13 16,-5 0-10-16,-4 7-3 0,-3 3 12 15,-4 7 13-15,-1 2 10 0,2 3 8 0,-4 4 0 16,2 0-1-16,7 2 4 0,-2 0-4 0,7-3-4 16,6 1-2-16,1-2-6 0,5-4-3 0,0 2 2 15,4-4 4-15,3-4 3 0,7 0 8 0,3-3 8 16,0-4 9-16,0-3 11 0,8-2 6 15,0-2 3-15,2 0 0 0,1-6-2 0,5-3-1 16,-3-3 0-16,-1-1-5 0,5-4-3 0,-5-1 0 16,0-4-3-16,-3 2-2 0,0-4-2 15,-1-1-4-15,-3-3-2 0,-3-1-2 0,1-3 2 16,-4 3-3-16,-1-2-1 0,-2 5 1 0,-4 0-5 16,-3 4 2-16,0 1-2 0,-3 8 0 0,-3-1 1 15,0 4-1-15,0 4-5 0,0 0-4 16,-3 4-4-16,-2 1-12 0,4 1-13 0,-1 0-23 15,2 0-6-15,-2 6 9 0,-5 1 18 0,3 3 23 16,1 3 9-16,2 0 5 0,1 2 5 0,0 1 4 16,3 3 5-16,2-1-4 0,4 1-3 0,5 0 2 15,-1 1-3-15,1 0 4 0,0-2-1 16,6 3-2-16,-2 1-1 0,3-1-1 0,-3 2 0 16,3-2 0-16,-3 0 1 0,-4 0-5 0,0-1 1 15,-2-2-1-15,-8-2-1 0,0-3 0 0,-4-1 5 16,-9-1 10-16,-8-2 8 0,-5-3 13 15,-8 0 1-15,-5-3-5 0,-6-3-5 0,-7 0-11 16,-1 0-5-16,-7-5-9 0,0-1-16 0,1-1-38 16,-6-1-64-16,5 2-85 0,-2 0-130 0,-3 0-171 15,16 2-359-15,12 1 219 0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4:35.02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85E4DD-9D70-424F-A051-83296C400406}" emma:medium="tactile" emma:mode="ink">
          <msink:context xmlns:msink="http://schemas.microsoft.com/ink/2010/main" type="inkDrawing" rotatedBoundingBox="1263,2189 10961,1868 10966,2005 1268,2325" semanticType="underline" shapeName="Other">
            <msink:sourceLink direction="with" ref="{B3B5E9C5-5EDC-4A82-9B25-35746C7D488A}"/>
          </msink:context>
        </emma:interpretation>
      </emma:emma>
    </inkml:annotationXML>
    <inkml:trace contextRef="#ctx0" brushRef="#br0">259 248 2358 0,'0'0'53'16,"0"0"-50"-16,-166 3-6 0,124 3 1 0,14-3 4 15,13 0-8-15,7-2-23 0,8 2-29 0,8 2-5 16,8 3 7-16,9-1 15 0,4 3 25 15,11-1 3-15,11 0 2 0,10-2 9 0,7-3 7 16,10 1 5-16,7-2 5 0,13-1 3 0,4-1 5 16,15-1 8-16,10 0 15 0,7 0 9 0,10-1 11 15,10-1 5-15,6-1-2 0,6-2-3 16,12 1-8-16,7 0-2 0,7-2-6 0,9 2-4 16,4-2 1-16,11 0-7 0,3 0-3 0,7-3-7 15,6 0-3-15,7 0-3 0,6 0-4 0,9-3-2 16,2 2-5-16,7-1 0 0,2 1-2 0,9-1-3 15,-4 0 3-15,3 2-7 0,0-1 0 0,-2 0-2 16,-7 1-2-16,-6-2-1 0,-8-1 2 16,-7 0-1-16,-12 0 1 0,-14 1 1 0,-12-1-2 15,-9 1 4-15,-17-1-2 0,-11 2 0 0,-12-1 1 16,-12 1 1-16,-12 3-1 0,-14-1-2 16,-12 4 2-16,-14-1 1 0,-13 2 1 0,-12 2 5 15,-6 1-5-15,-18 0-4 0,-8 0 1 0,-14 0-6 16,-1 0 0-16,-13 0-2 0,1 0-8 15,-8 0-11-15,0 0-16 0,0 1-18 0,-10-1-25 16,4 0-9-16,-6 0-25 0,-7 0-78 0,-3 0-142 16,1 0-276-16,8 0-791 0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4:36.42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DDB5770-8F3E-4A5E-96C7-3C6AF4EA86D3}" emma:medium="tactile" emma:mode="ink">
          <msink:context xmlns:msink="http://schemas.microsoft.com/ink/2010/main" type="writingRegion" rotatedBoundingBox="749,3150 8999,2555 9451,8819 1200,9413"/>
        </emma:interpretation>
      </emma:emma>
    </inkml:annotationXML>
    <inkml:traceGroup>
      <inkml:annotationXML>
        <emma:emma xmlns:emma="http://www.w3.org/2003/04/emma" version="1.0">
          <emma:interpretation id="{816DACF7-422F-4334-BF8B-923A610F72B1}" emma:medium="tactile" emma:mode="ink">
            <msink:context xmlns:msink="http://schemas.microsoft.com/ink/2010/main" type="paragraph" rotatedBoundingBox="1091,3061 7417,2798 7508,4974 1181,52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81307C-7355-41D2-A002-E9100085D540}" emma:medium="tactile" emma:mode="ink">
              <msink:context xmlns:msink="http://schemas.microsoft.com/ink/2010/main" type="inkBullet" rotatedBoundingBox="1116,3669 2034,3630 2037,3691 1119,3730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  <emma:interpretation id="interp1" emma:lang="en-IN" emma:confidence="0">
                <emma:literal>_</emma:literal>
              </emma:interpretation>
              <emma:interpretation id="interp2" emma:lang="en-IN" emma:confidence="0">
                <emma:literal>.</emma:literal>
              </emma:interpretation>
              <emma:interpretation id="interp3" emma:lang="en-IN" emma:confidence="0">
                <emma:literal>~</emma:literal>
              </emma:interpretation>
              <emma:interpretation id="interp4" emma:lang="en-IN" emma:confidence="0">
                <emma:literal>=</emma:literal>
              </emma:interpretation>
            </emma:one-of>
          </emma:emma>
        </inkml:annotationXML>
        <inkml:trace contextRef="#ctx0" brushRef="#br0">-33 3044 805 0,'0'0'-2'15,"0"0"-102"-15,0 0 14 0,0 0 68 16,0 0 129-16,0 0 37 0,0 0 7 0,156-16-3 15,-113 7-24-15,4 1-30 0,1 0-32 0,2 1-20 16,2-1-16-16,6 1-8 0,-3 0-1 16,1 1-5-16,-2 1-1 0,2 1-5 0,2-1-18 15,-2 2-78-15,-3 0-159 0,-10 2-248 0,-12-1-204 0</inkml:trace>
      </inkml:traceGroup>
      <inkml:traceGroup>
        <inkml:annotationXML>
          <emma:emma xmlns:emma="http://www.w3.org/2003/04/emma" version="1.0">
            <emma:interpretation id="{B3E2AA23-3910-4F61-969F-BAD41B7ABB05}" emma:medium="tactile" emma:mode="ink">
              <msink:context xmlns:msink="http://schemas.microsoft.com/ink/2010/main" type="line" rotatedBoundingBox="2666,2996 7417,2798 7508,4974 2756,5171"/>
            </emma:interpretation>
          </emma:emma>
        </inkml:annotationXML>
        <inkml:traceGroup>
          <inkml:annotationXML>
            <emma:emma xmlns:emma="http://www.w3.org/2003/04/emma" version="1.0">
              <emma:interpretation id="{7AA722F8-1B9D-4B72-A44A-DAEF4786EAE0}" emma:medium="tactile" emma:mode="ink">
                <msink:context xmlns:msink="http://schemas.microsoft.com/ink/2010/main" type="inkWord" rotatedBoundingBox="2666,2996 7417,2798 7508,4974 2756,5171"/>
              </emma:interpretation>
              <emma:one-of disjunction-type="recognition" id="oneOf1">
                <emma:interpretation id="interp5" emma:lang="en-IN" emma:confidence="0">
                  <emma:literal>Languages</emma:literal>
                </emma:interpretation>
                <emma:interpretation id="interp6" emma:lang="en-IN" emma:confidence="0">
                  <emma:literal>Larynges</emma:literal>
                </emma:interpretation>
                <emma:interpretation id="interp7" emma:lang="en-IN" emma:confidence="0">
                  <emma:literal>Language</emma:literal>
                </emma:interpretation>
                <emma:interpretation id="interp8" emma:lang="en-IN" emma:confidence="0">
                  <emma:literal>Language'</emma:literal>
                </emma:interpretation>
                <emma:interpretation id="interp9" emma:lang="en-IN" emma:confidence="0">
                  <emma:literal>Laryngo</emma:literal>
                </emma:interpretation>
              </emma:one-of>
            </emma:emma>
          </inkml:annotationXML>
          <inkml:trace contextRef="#ctx0" brushRef="#br0" timeOffset="3290.4219">2048 2288 816 0,'0'0'262'0,"0"0"-201"0,0 0-41 16,0 0-6-16,0 0-1 0,0 0 5 0,0 0-15 16,0 0-40-16,0 0-35 0,0 0 45 15,0 0 28-15,0 0 45 0,0 0 46 0,-40 59-35 16,25-23-11-16,-3 4-5 0,-4 1-11 0,-1 1-1 16,3 3-1-16,-4 2-7 0,-1 0 0 0,-2 2-2 15,-1 3-1-15,-3-6 2 0,1-2-3 0,2-1-2 16,0-4-2-16,3-1 0 0,-1-4-4 15,3-2 3-15,6-7-2 0,2-4 3 0,3-6 6 16,1-5 7-16,6-2 14 0,-2-6 24 0,6-2 21 16,1 0 15-16,0 0 5 0,0 0-22 0,1-4-52 15,2-2-38-15,1-1-23 0,-1-2-8 0,-1 0 19 16,0-2 6-16,4 1-1 0,0 1-5 16,-1 2 0-16,3-1-3 0,-1 4-6 0,-2 0-3 15,3 1-6-15,-2 3-3 0,2 0 2 0,-3 3 4 16,6 1 9-16,1 2 7 0,0 3 10 15,1-2 6-15,3 2 6 0,0 0 4 0,7-2 1 16,1-1 2-16,3-1 3 0,4-1 0 0,3-2 3 16,-1-2 3-16,6 0-1 0,1-5 2 0,9-4-1 15,-4-5-7-15,5 0 0 0,1-4-8 16,-2-2-1-16,-3-2-2 0,2 0 1 0,-5-2 3 16,-4 3 4-16,-3 0 3 0,-8 2 8 0,-5-1 6 15,-5 1 11-15,-6 0 7 0,-4-2 7 0,-4 5 4 16,-4-3-7-16,0 5-7 0,-8-2-11 15,1 4-14-15,-4 3-14 0,-1 3-10 0,-3 3-9 16,1 2-10-16,-5 1-3 0,0 0-4 16,-4 7 1-16,-4 4 5 0,1 2 5 0,0 4 5 15,-1 2 2-15,1 0 3 0,0 3 0 0,7-1 0 0,-2 1-2 16,6-3-4-16,2 1-1 0,2-3-2 16,3-2-6-16,4-3-9 0,4-1-2 0,0-4 7 15,7-2 15-15,1-4 26 0,4-1 12 0,4 0 9 16,1 0 3-16,1-4-3 0,4-5-1 0,0 0-5 15,-1-1-7-15,-1 3-3 0,-2 0-6 16,-3 1-3-16,-3 2-3 0,-3 1-6 0,-4 1-8 16,-2 2-3-16,2 0 0 0,-3 3 6 0,-1 1 7 15,1 5 4-15,-1 0 2 0,0 3-5 16,1 2 2-16,3-1-2 0,-4 1 2 0,2-1 2 16,-2-1 0-16,6-2-1 0,-2-2-2 0,1 0 0 15,2-4-1-15,1 1 0 0,-2-4 8 0,4-1 6 16,2 0 11-16,-1-3 10 0,0-4 2 15,2-2 2-15,-1-4-4 0,-1 0-4 0,1-1-3 16,-1-2-5-16,-1 0-4 0,0-3-5 0,0 2-4 16,2 1-7-16,0-2-1 0,2 3-6 0,1 1-3 15,-1 2-3-15,0 4-8 0,0 0-4 16,-2 4-2-16,0 2 0 0,-1 2-4 0,0 0 0 0,-3 6 2 16,-1 3-2-16,0 2 8 0,-3 5 8 15,0-1 3-15,2 3 7 0,-4-1 2 0,3 3-1 16,-3-1 1-16,0-1 1 0,1 0-2 0,-1-3 1 15,-1 1 2-15,0-6-1 0,-1-4 1 0,-1 1 2 16,1-5 7-16,1-2 13 0,3 0 22 16,-2-2 22-16,-1-2 22 0,4-5-1 0,0-1-20 15,4-5-20-15,0-2-30 0,3-3-7 0,0-1 1 16,3 2 1-16,-3 0 4 0,2 1-6 16,0 0 1-16,-2 3-3 0,2 1-5 0,-2 3 3 15,-2 3-8-15,-3 2-4 0,0 3-7 0,-2 3-6 16,-1 0-8-16,-2 2-3 0,3 5-2 15,-2 2 2-15,0 3 14 0,5 1 6 0,-5 4 8 16,5-1 5-16,-1 2-4 0,1 0 1 0,9 0 0 16,-1-2 1-16,1-2 0 0,6-1-1 0,3-4 0 15,3-3 0-15,7-3-1 0,2-3 0 16,2 0-1-16,5-6-6 0,-2-5 4 0,-3-3 0 0,1-3 0 16,-6-1 12-16,-1-1-5 0,-5 0 5 15,-4-4 6-15,-3 2-3 0,-5-1 6 0,-5 1 3 16,-2 1 1-16,-7-4 1 0,0 4 4 0,-4-4-2 15,0 1-2-15,0 4 0 0,-6 1-11 0,-2 5-10 16,2 2-4-16,-6 5-9 0,0 3-11 16,1 3-7-16,-4 0-10 0,0 0-7 0,2 8 8 15,0 4 5-15,-2 1 7 0,0 5 6 0,2 1 2 16,1 4-1-16,1 1 3 0,3 1 2 0,0 2 4 16,1 3 2-16,0 3 1 0,-1 1 0 15,4 5 2-15,-2 5 1 0,2 2 1 0,-2 3 0 16,-2 6 1-16,3 3 2 0,-3 7-1 0,0 2 5 15,0 6-3-15,-3 0 0 0,-1 2 1 16,-2-2-1-16,0-5 0 0,-2 0-2 0,-6-6-4 16,-3-1-6-16,1-6-3 0,-6 3 0 0,1-8 0 15,-6-2 2-15,-2-5 5 0,0-3 4 0,-10-6 5 16,5-4 7-16,-3-8 3 0,1-3 3 16,2-10 3-16,2-6 1 0,2-3 5 0,7-6-3 15,2-12-9-15,6-5-6 0,2-7-8 0,7-5-4 16,2-4 2-16,7-2 0 0,1-4 0 0,1 0-1 15,3-4-1-15,3-1-1 0,5 1-2 16,5-2 1-16,5-2-1 0,3-3-1 0,7-2 1 0,7 1-2 16,3 1-2-16,5 3 3 0,6 1-3 15,4 4 4-15,2 1 2 0,1 5 0 0,4 1 2 16,-2 5-1-16,4-1-2 0,-3 3 0 16,2 1 1-16,-5 1-2 0,1 5 1 0,-5 2 2 15,-4-2-3-15,-1 5 2 0,-6 1 3 0,-7 1 1 16,-1 6 4-16,-11 1 0 0,-2 2 3 0,-6 4-2 15,-6 1 4-15,-4 3 2 0,-3 3 0 0,-1 0-4 16,0 0-17-16,0 0-25 0,-1 1-23 16,0 6-13-16,-5 1 20 0,2 4 25 0,2 1 22 15,-5 4 17-15,0 1-6 0,0-2-5 0,2 3-9 16,1-5-16-16,0-1-21 0,3 1-27 16,1-3-33-16,0-4-20 0,2-1-7 0,5-3 17 15,-2-1 36-15,5-2 35 0,-1 0 33 0,3-8 19 16,0-2 8-16,2-1 6 0,0-3 2 0,1-1 5 15,-1 1 7-15,-1-1 16 0,-1 0 13 0,0-2 9 16,0 2 9-16,-4 1-4 0,2 1-6 16,-1 1-7-16,-5 1-13 0,4 2-12 0,-4 1-7 15,-1 4-4-15,0 0-6 0,-3 4-11 0,0 0-25 16,0 0-42-16,0 4-51 0,0 2 30 0,1 1 23 16,3 5 37-16,0 1 51 0,0 1-26 15,3 1-1-15,-2 1-3 0,4 1 1 0,3-1-2 16,2-2 0-16,3-1 3 0,3-3 2 0,5-1 5 15,3-1 1-15,5-3 1 0,3-4-3 0,7-1-6 16,3 0-4-16,-2 0-9 0,4-6-8 16,-2-2-4-16,-4-1 0 0,-2-1 3 0,-3-1 6 15,-3-5 7-15,-5 3 5 0,-2-2 7 0,-4 0 6 16,-7 2 8-16,0-2 8 0,-5 0 8 0,-3-2 4 16,-4 2 0-16,-1-1-5 0,-3 0-7 15,0 1-8-15,-4-1-6 0,-3 3-14 0,-1 3-11 16,-3 0-14-16,-2 0-16 0,-2 6-6 0,-1 1-7 15,-4 1-4-15,1 2 4 0,-2 0 7 0,-5 3 5 16,3 6 8-16,1 4 4 0,-3-2 0 16,1 4 2-16,1 1-1 0,5 0-6 0,-1 2-16 15,4-1-25-15,2 0-30 0,5-1-26 0,0-1-19 16,5-2-5-16,3-2 0 0,0-1 12 0,3-4 41 16,9 0 45-16,0-4 44 0,4-2 37 0,4 0 8 15,1-3 5-15,4-5 0 0,1-1-2 16,5-1-1-16,1 0-2 0,-3-2-3 0,0 1 3 15,-5 2 7-15,0 0 7 0,-4 2 9 0,-2 1 3 16,-5-1-9-16,-5 3-9 0,0 1-16 0,-4 1-15 16,-2 2-7-16,-2 0-6 0,0 0-7 15,0 0-17-15,0 3-34 0,-3 2 36 0,-1 3 11 16,0 1 26-16,-1 1 34 0,-1 2-32 0,1 0-3 16,1-1-13-16,4 0-6 0,0-2-9 15,0 0-3-15,0-3 3 0,9 0 6 0,2 0 13 16,0-3 13-16,2-1 12 0,5-2 10 0,-1 0 0 15,8-5-2-15,2-2-6 0,4-4-8 0,3-1-1 16,-1-1-4-16,3-2-4 0,-2 2 3 16,-2-2-6-16,-2 1 0 0,-4-1 1 0,3 2-4 15,-7-3 3-15,4 3-1 0,-1-2 0 0,-3 2-1 16,2 0 0-16,-4-2-2 0,1 1-1 0,-2-1 4 16,-3 2-4-16,-2 1 5 0,-2 0 3 0,-1 1 5 15,-5 1 8-15,-2 1 1 0,-1 0 1 16,-3 2-17-16,0-3-12 0,0 1-11 0,-4-2-8 15,-4 1 4-15,0-1 0 0,-3 0 1 0,2 1 2 16,-5-1-1-16,1 5 3 0,1 0 7 0,-2 1-4 16,1 4-10-16,0 1-13 0,-1 0-16 0,2 0-4 15,0 7-2-15,0 1 5 0,3 4 8 16,-2 3 3-16,1 1 13 0,0 3-4 0,2 0-2 16,1 4 9-16,2 0 0 0,2-2 9 0,3 0 9 15,0-1-2-15,0 0 5 0,3-8 7 16,3 0 11-16,5 0 7 0,-2-6 3 0,4 2 0 15,-1-3-3-15,1-2-1 0,0 0 3 0,1-3 9 16,-2 0 4-16,-3 0 7 0,-1 0-6 16,0 0 4-16,-4-3 0 0,-2 3 5 0,-2 0 8 15,0 0-19-15,0 0-28 0,0 0-51 0,-2 6-34 16,0 3 11-16,-5 3 18 0,2 8 37 0,-3 6 25 16,-4 3-7-16,1 7-3 0,-3 3-3 0,4 6-5 15,-2 4-2-15,-2 5 3 0,1 3-1 0,-3 3 3 16,1 5 2-16,-2 2 0 0,-1 2 3 15,-3 1 0-15,-2 2-2 0,-1-2-6 0,0 0-12 16,-3-1-25-16,-4-1-31 0,0-1-21 0,-4 0-136 16,-2-3-7-16,-1-2 46 0,-3-6 38 0,-2-6 155 15,1-10 41-15,1-6-2 0,0-8 8 16,1-6 20-16,4-8 20 0,1-7 20 0,4-5 13 16,3-5 2-16,1-12-1 0,3-4-10 0,7-5-19 15,-2-6-24-15,5-3-22 0,2-6-21 0,6-3-8 16,3-5-6-16,3 0-4 0,0-3-3 15,5-1-8-15,7 1-8 0,3 0-3 0,7 2-7 16,0-1-2-16,7 1-2 0,-1 0-2 0,3 2 2 16,3 2 3-16,3 2 4 0,2 2 7 15,5 4 5-15,-1 0 8 0,6 3 8 0,0 2 2 16,2 1 3-16,2 4-3 0,3 2-5 0,1-1-2 16,2 4-5-16,4-3-1 0,-3 2-1 0,2 0-3 15,1-1 2-15,-1-1 0 0,-4 2 1 0,0-1 1 16,-3-1 1-16,-1 0-1 0,-5-1 0 15,-2 2 3-15,-1-1-1 0,-6 1-1 0,-2 0 2 16,-3 1-2-16,-5 0 4 0,-3 1 3 0,-5-2 5 16,-2 3 4-16,-7 2 3 0,-2 1 2 0,-4 3 1 15,-5 1-3-15,-2 3-8 0,0-1-13 16,-2 4-19-16,-5 0-16 0,-4 1-14 0,-1 1-8 16,-3 5-3-16,-1 1 1 0,-1 1 4 0,-3 0 3 15,-2 7 5-15,-2 5 1 0,-1 2 4 0,2 9 6 16,-3 3 1-16,1 3 5 0,3 3 2 15,-3 3 4-15,6-2 3 0,-1 1 5 0,5-3 4 16,5-2-7-16,4-3-8 0,4-2-16 0,2-5-14 16,2-2 7-16,9-4 15 0,2-4 23 0,3-2 23 15,3-4 12-15,4-1 8 0,4-2 4 16,1-3 1-16,6-8-4 0,-1 0-6 0,5-4-4 16,0-2-2-16,1-1-2 0,-4 0 0 0,-1-1-1 15,-2-2-2-15,-1 2 3 0,-4-3 0 0,-2 1 2 16,-3-2 4-16,-2 0-4 0,-4 0-1 15,1-1-2-15,-2 1-4 0,-3 3 1 0,-4 3 6 16,-3 2-2-16,-1 3 2 0,-4 3-11 0,0 3-17 16,-5 1-20-16,-2 2-20 0,-3 1-10 15,0 1-13-15,-2 1-6 0,0 0-1 0,0 1-4 0,1 6 4 16,-1 4 5-16,4 2 8 0,1 4 7 16,-1 4 6-16,6-1 5 0,2 4 6 0,0-1 6 15,1 2 8-15,10 0-4 0,1-2 0 0,3-1 5 16,1 2 1-16,5-1 10 0,1-1 9 0,-2 0-1 15,0-1 3-15,-1 0 3 0,-5-3 9 16,0-2 10-16,-2-2 13 0,-5-2 13 0,-5-3 19 16,-2-3 40-16,-1-1 64 0,-9-1 24 0,-6-1 1 15,-4-2-35-15,-5 2-66 0,-5-2-34 16,-3-1-23-16,-5 0-14 0,2 0-11 0,-1 0-15 16,-1 0-28-16,3 0-70 0,0 0-126 0,-2 5-168 15,10 0-297-15,9-2-103 0</inkml:trace>
        </inkml:traceGroup>
      </inkml:traceGroup>
    </inkml:traceGroup>
    <inkml:traceGroup>
      <inkml:annotationXML>
        <emma:emma xmlns:emma="http://www.w3.org/2003/04/emma" version="1.0">
          <emma:interpretation id="{A88C9CBF-8365-470C-84BD-5C23DFEFCC21}" emma:medium="tactile" emma:mode="ink">
            <msink:context xmlns:msink="http://schemas.microsoft.com/ink/2010/main" type="paragraph" rotatedBoundingBox="1183,4882 8300,4369 8446,6395 1329,69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2DA258-A95F-4956-90D7-0273AC87C9AC}" emma:medium="tactile" emma:mode="ink">
              <msink:context xmlns:msink="http://schemas.microsoft.com/ink/2010/main" type="inkBullet" rotatedBoundingBox="1209,5242 2053,5181 2058,5239 1213,5300"/>
            </emma:interpretation>
            <emma:one-of disjunction-type="recognition" id="oneOf2">
              <emma:interpretation id="interp10" emma:lang="en-IN" emma:confidence="0">
                <emma:literal>-</emma:literal>
              </emma:interpretation>
              <emma:interpretation id="interp11" emma:lang="en-IN" emma:confidence="0">
                <emma:literal>_</emma:literal>
              </emma:interpretation>
              <emma:interpretation id="interp12" emma:lang="en-IN" emma:confidence="0">
                <emma:literal>~</emma:literal>
              </emma:interpretation>
              <emma:interpretation id="interp13" emma:lang="en-IN" emma:confidence="0">
                <emma:literal>r</emma:literal>
              </emma:interpretation>
              <emma:interpretation id="interp14" emma:lang="en-IN" emma:confidence="0">
                <emma:literal>.</emma:literal>
              </emma:interpretation>
            </emma:one-of>
          </emma:emma>
        </inkml:annotationXML>
        <inkml:trace contextRef="#ctx0" brushRef="#br0" timeOffset="5050.6355">97 4612 461 0,'0'0'117'0,"0"0"-94"16,0 0-19-16,0 0 8 0,0 0 18 0,0 0 16 15,0 0 12-15,0 0 3 0,0 0-13 0,0 0-12 16,0 0-10-16,0 0-1 0,0 0 10 0,0 0 16 16,-36-3 18-16,36 3 16 0,0 0 10 15,0 0 4-15,0 0-4 0,0 0-6 0,0 0-9 16,0 0-5-16,0 0-7 0,0 0-4 0,0 0-9 16,0 0-10-16,0 0-11 0,0 0-10 0,4 0-5 15,-4 0-6-15,2 0-6 0,-1 0-6 16,0 0-6-16,1-1-7 0,-1 1-2 0,2-3-6 15,1 3-3-15,-2 0-10 0,1 0 6 0,1-2 11 16,5 2 13-16,5-1 20 0,6-2 1 0,-1 0 0 16,8-4-4-16,2-1-1 0,7 0 0 15,3-1-2-15,1 3-2 0,9-2-3 0,-2 2-2 16,4 0-3-16,0 1-3 0,-1 0-5 0,-4-1-11 16,2 2-10-16,-5-2-34 0,1 1-77 0,-3 2-71 15,-6 0-101-15,1 1-121 0,-11 1-198 0,-10 1 448 16</inkml:trace>
      </inkml:traceGroup>
      <inkml:traceGroup>
        <inkml:annotationXML>
          <emma:emma xmlns:emma="http://www.w3.org/2003/04/emma" version="1.0">
            <emma:interpretation id="{2E6458B5-4D4D-41C7-BB21-31DDA1B67496}" emma:medium="tactile" emma:mode="ink">
              <msink:context xmlns:msink="http://schemas.microsoft.com/ink/2010/main" type="line" rotatedBoundingBox="2730,4770 8300,4369 8446,6395 2876,6796"/>
            </emma:interpretation>
          </emma:emma>
        </inkml:annotationXML>
        <inkml:traceGroup>
          <inkml:annotationXML>
            <emma:emma xmlns:emma="http://www.w3.org/2003/04/emma" version="1.0">
              <emma:interpretation id="{0B71AF01-F40B-40AE-8FE3-C503931F6713}" emma:medium="tactile" emma:mode="ink">
                <msink:context xmlns:msink="http://schemas.microsoft.com/ink/2010/main" type="inkWord" rotatedBoundingBox="2730,4770 8300,4369 8446,6395 2876,6796"/>
              </emma:interpretation>
              <emma:one-of disjunction-type="recognition" id="oneOf3">
                <emma:interpretation id="interp15" emma:lang="en-IN" emma:confidence="0">
                  <emma:literal>demographic.</emma:literal>
                </emma:interpretation>
                <emma:interpretation id="interp16" emma:lang="en-IN" emma:confidence="0">
                  <emma:literal>demographics</emma:literal>
                </emma:interpretation>
                <emma:interpretation id="interp17" emma:lang="en-IN" emma:confidence="0">
                  <emma:literal>demographic</emma:literal>
                </emma:interpretation>
                <emma:interpretation id="interp18" emma:lang="en-IN" emma:confidence="0">
                  <emma:literal>demographic!</emma:literal>
                </emma:interpretation>
                <emma:interpretation id="interp19" emma:lang="en-IN" emma:confidence="0">
                  <emma:literal>demographist</emma:literal>
                </emma:interpretation>
              </emma:one-of>
            </emma:emma>
          </inkml:annotationXML>
          <inkml:trace contextRef="#ctx0" brushRef="#br0" timeOffset="8386.4723">2491 4870 0 0,'0'0'0'15,"0"0"173"-15,0 0 0 0,0 0-9 0,0 0-1 0,0 0-30 16,0 0-26-16,0 0-23 0,0 0-26 0,0 0-20 16,0 0-12-16,0 0-6 0,0 0 2 15,103-154 4-15,-84 138 7 0,-3-1 4 0,4-3 9 16,-5-1 5-16,-2-1 6 0,-1 1 6 0,-2-4-4 16,-2 4 3-16,-6 3 1 0,4 1-2 0,-6 3 0 15,0 5-6-15,0-1-6 0,-8 5-2 16,2 2-3-16,-3 3-26 0,-3 0-21 0,-3 3-18 15,-1 8-7-15,-5 3 11 0,-1 8 11 0,1 1 9 16,-3 6-3-16,1 2 3 0,4-2 1 16,-2-2-5-16,6-1 4 0,3-2-8 0,5 0-3 15,0-3-6-15,7-2-7 0,0-1-5 0,4-3-3 16,4-2 7-16,6-3 1 0,-1-3 4 0,2 1 7 16,5-4 1-16,-2-2 7 0,6-2 9 15,1 0 5-15,1-8 2 0,0-3 5 0,1 0-2 16,0-3 3-16,-1-2 4 0,-4-1-2 0,0-1 9 15,-1-2 3-15,-3-1 4 0,-5-2 4 0,2 0 7 16,-3 0 3-16,0-1 3 0,-1 1 2 16,-3 2-11-16,0 4-7 0,1 3-10 0,-5 4-12 15,2 2-5-15,-1 4-13 0,-4 1-12 0,1 3-17 16,-2 0-21-16,0 3 1 0,1 4 3 0,4 4 16 16,-2 4 20-16,0 4 2 0,-1 3 6 0,4 1 2 15,-4 1 2-15,1 1 1 0,-3-4 3 16,1 2-4-16,1-2 4 0,3-2-1 0,-2-3-1 15,-1-2 5-15,7-4-4 0,-5-4 0 0,-3-4 8 16,3 0 15-16,0-2 34 0,-3 0 33 0,2-3 29 16,-2-7-17-16,3-2-28 0,0-4-32 15,0-5-34-15,2-1 3 0,-1-2 0 0,-1 2 1 16,3-4-1-16,-2 0 7 0,5 2-7 0,-2-4-4 16,1 3-3-16,4 3-12 0,-2 4 2 15,0 1-5-15,-4 5-2 0,3 3-5 0,-4 5-7 16,0 1-7-16,-3 3-12 0,1 0-4 0,1 0-6 15,-2 7 2-15,1 4 9 0,2 1 9 0,-2 4 10 16,2 1 4-16,0 2 5 0,-1 0 4 16,0 3 3-16,-1 0 2 0,0-3 3 0,2-2 2 15,-2-2-2-15,2-3 1 0,-2-3 0 0,-1-4-1 16,4-2 0-16,-3-3 2 0,1 0 9 0,3 0 9 16,2-6 8-16,2-3 1 0,3-7-6 15,2-2-9-15,4-2-6 0,0 0-3 0,0-4-1 0,-4 4 3 16,1-1-1-16,-2 2 0 0,-3 1-2 15,-1 2-1-15,-1 1-1 0,-2 2-1 0,1 1-2 16,-3 3 0-16,-1 3-3 0,-3 3-2 0,-2 1-5 16,2 2-8-16,0 0-13 0,-3 0-21 15,0 3 3-15,1 6 7 0,0 2 12 0,3 1 25 16,-1 4 1-16,2 0 1 0,-1 4 2 0,2 1 2 16,1-1-2-16,-1 4 5 0,2-2-2 0,3-3 1 15,1-3 3-15,3-1 0 0,0-4 3 16,6-2 2-16,-2-3 2 0,4-4-2 0,1-2 0 15,-1 0-1-15,-1-5-1 0,4-4 0 0,-2-2-1 16,-4-2 3-16,0-4 2 0,-5 0 3 0,-2-4 4 16,1-1-1-16,-2 1 0 0,-2 1-1 15,-1 0-1-15,-1 1 0 0,-3 1 0 0,0 2-1 16,-2 1-3-16,-3 4 1 0,1 0-2 0,-1 5 0 16,0 4 1-16,0 0-6 0,0 2-13 0,0 0-13 15,-1 0-26-15,0 2-26 0,-2 0-28 16,2 4 11-16,-3 4 19 0,1 2 31 0,2 4 37 15,-1 0 0-15,2 4 3 0,0-2-1 0,0 1 0 16,0-1-1-16,3-2 0 0,6-1 0 0,2-1 4 16,0 0 3-16,2-4 1 0,5-3 2 0,-1-3 0 15,4-1 0-15,0-3 1 0,1 0 0 16,3-1 2-16,-4-8 1 0,0-1 3 0,1-3 2 16,-5-3 3-16,-1 3 4 0,-2-2 2 0,-3-1 6 15,-2 1-1-15,-5-2-2 0,-4 1-5 16,0-1-7-16,0 1-7 0,-1 0-5 0,-9-1-7 15,-2 2-8-15,-3-1-8 0,-1 3-7 0,0 0-3 16,-3 1 0-16,-1 3 2 0,-2 3 1 0,4 2-4 16,-2 4 5-16,4 0-19 0,3 0-4 15,0 0-9-15,7 6-25 0,-2 0 18 0,2 3 3 16,0 1 4-16,4 0 11 0,2 0-15 0,0-1-7 16,10 1 14-16,2-3 22 0,7 3 32 0,3-3 21 15,8-2 6-15,5-1-1 0,4-1-5 0,5-3-3 16,7 0-5-16,1 0-1 0,3 0-1 15,-1-4-1-15,-1-2-3 0,0-2-2 0,-2 1-2 16,-3-4-4-16,-5 1 2 0,-4 1 0 0,-6-1 0 16,-5 1 4-16,-5-2 3 0,-7 0 7 15,-4 1 8-15,-4-1 4 0,-6 3-2 0,0-1-2 16,-2 0-6-16,0-1-7 0,-6 2-7 0,-4 0-17 16,-3 2-14-16,-1 0-12 0,-2 3 4 0,-4 0 2 15,0 2 1-15,0 1 0 0,0 0-6 0,1 3-4 16,2 3-16-16,2 1-12 0,3 0 4 15,1 3 1-15,2-1 10 0,5 0 12 0,1 0-11 16,2 1 1-16,1 0 2 0,0 2 8 0,1 0 3 16,2 3 5-16,2 2 4 0,0 2-4 15,1 5 0-15,0 4 3 0,0 4 2 0,-1 5 9 16,-1 6 16-16,2 4 7 0,-1 1 7 0,-1 2 4 16,-1 1-4-16,2 3-1 0,-2 3 0 0,-2 2 3 15,-1 7 12-15,0 3-5 0,-1 4-5 0,-7 1-6 16,0-3-34-16,-4-4-59 0,-6-3-91 15,-1-2-85-15,-6-2-65 0,-3-1-33 0,-7-3 214 16,-3-4 144-16,-6-5 0 0,0-3 0 0,-7-6 0 16,-1-3 0-16,-2-7 0 0,-1-4 0 15,0-7 0-15,5-8 0 0,1-9 0 0,3 0 0 0,6-15 0 16,6-7 0-16,5-6 19 0,3-5 94 16,5-7-8-16,4-2-12 0,6-5-10 0,3-2-13 15,5-2-23-15,3-2-25 0,10-4-14 0,3 2-10 16,6-2-4-16,3 1-3 0,4 0-3 15,5 1 0-15,4 0 1 0,4 3 1 0,2-1 3 16,5 4 5-16,3 3 7 0,2 1 6 0,2 3 7 16,3 3 4-16,0 3 1 0,0 0 2 0,-1 5-3 15,6 1-1-15,-6 2-6 0,1 3-8 16,-1 1-4-16,-3 1-3 0,1 4 0 0,-6 0-2 16,-5 5 2-16,-1 3-2 0,-6 4-4 0,-5 2-9 15,-4 4-7-15,-7 1-7 0,-3 0 2 0,-8 6 14 16,-2 3 17-16,-6 1 32 0,0 4 20 15,0 4 12-15,-6-2 2 0,-1 0-10 0,-2 3-22 16,1-3-32-16,0-1-39 0,0-2-50 0,4-1-41 16,-2-3-42-16,5 0-35 0,1-4-17 0,0-1 160 15,0-2 58-15,7-2 0 0,-1 0 0 0,6-4 0 16,-2 0 0-16,-2 1 0 0</inkml:trace>
          <inkml:trace contextRef="#ctx0" brushRef="#br0" timeOffset="9028.5391">5260 4509 0 0,'0'0'0'0,"0"0"0"0,0 0 0 15,0 0 0-15,0 0 0 0,0 0 0 16,0 0 135-16,157-131 30 0,-149 122-17 0,-6 1-11 16,2 0-10-16,-4 2-20 0,0 2-15 0,-5-1-20 15,-3 2-46-15,-3 2-23 0,-4 1-36 16,-2 0 7-16,-2 0 6 0,-4 6-1 0,-1 3 23 16,0 2-28-16,-1 1 17 0,-5 1 11 0,6 1-8 15,0 2 6-15,2 0-9 0,6 0-5 0,3-2-8 16,4-1-7-16,3-1-14 0,5-1-12 15,1-4-17-15,1-1-40 0,6-3-9 0,5 0 25 16,3-3 34-16,4 0 60 0,1-6 36 0,2-3-3 16,4-1-1-16,-1-2 2 0,-2-2 3 15,-3 2 17-15,-4-2 26 0,-4 3 32 0,1 2 25 0,-7 1 21 16,-3 4 24-16,-2 2-3 0,-1 1-16 16,0 1-40-16,0 0-78 0,0 0-71 0,-1 3-78 15,-3 1-16-15,0 4 21 0,0 3 36 0,0 1 58 16,-3 1 12-16,4 0-3 0,1 1-9 0,2-4-17 15,0 1-17-15,0-4-6 0,6-1 0 0,4-1 18 16,1-4 23-16,3-1 18 0,2 0 17 16,2-4 2-16,5-5-3 0,-1-2-9 0,3-2-12 15,0-1-6-15,-2 0-3 0,0-3 0 0,-2 2-2 16,-1 0-3-16,-1-1-2 0,-3 0-7 16,0-1 2-16,-2-1 0 0,-1-2 4 0,-1 0 2 15,1-3 3-15,-3-1 0 0,-3-1 2 0,1-2 1 16,-3-2 3-16,2-3 5 0,-2-1 6 15,2-3 9-15,-2 0 6 0,0-2-2 0,-2-1 1 16,1 2 5-16,-4 3 9 0,0 5 24 0,0 6 18 16,0 4 13-16,0 5 5 0,-3 4-2 0,1 3-6 15,-2 4-15-15,2 3-37 0,1 0-86 0,-3 0-99 16,3 10-6-16,-2 5 11 0,-2 8 65 16,1 11 86-16,-3 4-2 0,2 8 0 0,-5 9-2 15,2 1-6-15,-1 7-1 0,-2 3 4 0,-1 4-1 16,0 3 4-16,0 3-3 0,0 3 1 0,2 2 0 15,2 1 1-15,-1-3 2 0,2 1 2 0,-1 0 2 16,1-1 3-16,-1-2 0 0,-2-1-8 16,-2-3-3-16,1-4-19 0,-2-4-18 0,-4-4-17 15,1-4-16-15,0-4-11 0,1-4-19 0,-1-8-20 16,-1-5-36-16,2-8-40 0,-1-5-43 0,5-8-74 16,1-5 212-16,4-6 97 0</inkml:trace>
          <inkml:trace contextRef="#ctx0" brushRef="#br0" timeOffset="9860.2716">5504 4442 0 0,'0'0'68'0,"0"0"-9"15,0 0-17-15,0 0 2 0,0 0 0 0,0 0 7 16,174-147-7-16,-142 135-18 0,0 4-7 0,2 4-12 15,-3 1-9-15,1 3-1 0,-3 1-3 0,-3 9-2 16,-5 3-1-16,-1 6-2 0,-5 2-1 0,-5 4 18 16,-5 2-6-16,-5 0-9 0,-1 4-11 15,-13-2-24-15,-5-1-3 0,-3 1 5 0,-5-2 10 16,-3-3 10-16,-2-1 15 0,1-7 20 0,2-5 18 16,3-1 30-16,4-6 33 0,4-2 29 15,5-2 18-15,3 0-4 0,4-8-28 0,6-1-38 16,0-3-53-16,6-5-32 0,8 1-15 0,2-6-4 15,4-1 13-15,5-2 5 0,4 1 6 0,3-3 2 16,1-1 1-16,2-1 6 0,3 2 2 16,1-4 5-16,-3 0 6 0,-3 0 0 0,4-1 4 15,-5 2 2-15,-3-2 8 0,1 1 0 0,-5 0 2 16,-2 0-1-16,-3 0-3 0,-3-1 3 16,-2 2-3-16,-3-2 5 0,-2 5 5 0,-1 2 12 15,-6 5 17-15,-2 3 17 0,-1 2 14 0,0 5 3 16,-1 1-3-16,-2 3-11 0,-2 3-18 0,-1 2-28 15,4 1-40-15,-4 0-56 0,1 0-41 0,0 7-12 16,-5 5 8-16,-2 6 37 0,-1 6 28 0,-5 2 13 16,0 8 6-16,0 5 0 0,5-1 3 15,-3 3 8-15,2 0 3 0,5 3 6 0,-5-2 5 16,4-1 2-16,0 1 3 0,1-3-3 0,2-4-6 16,3-4-4-16,1-3-8 0,3-3-7 15,0-7-2-15,3-1-22 0,1-4-14 0,3-4-7 16,0-3-9-16,2-3 27 0,-2-3 37 0,1 0 34 15,0-3 26-15,1-4 3 0,1-4-10 0,2-1-13 16,-3-1-7-16,2-1 0 0,-2 0-3 16,2-1-1-16,1 1-2 0,-3 2-3 0,-2 2-2 15,0 1-2-15,-3 3-7 0,-2 2-3 0,-2 2-11 16,0 2-25-16,0 0-32 0,0 0-41 0,0 5 25 16,0 2 24-16,0 2 38 0,4-1 41 15,-1 5-12-15,1-1-4 0,3 0-2 0,0-2 0 16,3 1 2-16,0-3 9 0,3-2 7 0,0-1 2 15,2-2 3-15,1-3-7 0,2 0 0 16,3 0 0-16,-6-5 2 0,4-4 3 0,-3-2 1 16,0-3 3-16,-3-1 4 0,1-3 3 0,-5-1 1 15,2-1-2-15,-3-2-1 0,-1-1-1 0,-2 1 3 16,-2-1-3-16,1 6 1 0,-2 0 3 0,-2 5 4 16,3 2 8-16,-3 4 6 0,0 2-6 15,0 4-26-15,0 0-40 0,-3 0-61 0,2 4-22 16,-3 4 16-16,0 4 25 0,3 4 50 0,-5 2 14 15,1 3-2-15,4 2 2 0,-3-3-2 0,4 2-8 16,0-3-45-16,0-2-67 0,0-2-65 0,4-1-81 16,2-5-93-16,0-2-154 0,-4-2 507 0</inkml:trace>
          <inkml:trace contextRef="#ctx0" brushRef="#br0" timeOffset="10006.1815">6580 4022 956 0,'0'0'207'0,"0"0"-96"0,0 0-29 16,0 0-33-16,0 0-40 0,0 0-74 0,0 0-132 15,0 0 31-15,0 0-30 0,0 0-114 0,0 0-170 16,0 0 480-16</inkml:trace>
          <inkml:trace contextRef="#ctx0" brushRef="#br0" timeOffset="10478.53">6878 4145 0 0,'0'0'177'16,"0"0"-88"-16,0 0-62 0,0 0 4 0,0 0 25 16,0 0 23-16,0 0 7 0,-155 88-20 0,136-72-22 15,4 3-20-15,-1-1-13 0,5 2-2 16,0-3-7-16,6 0-10 0,4-4-8 0,1 1-1 15,0-2 7-15,5-2 13 0,5-1 17 0,0-2 22 16,2-1 26-16,3-1 29 0,3-3 14 16,0-2-5-16,6 0-15 0,2-2-20 0,2-4-14 15,2-3-4-15,-1-2-2 0,2 0-5 0,-2-3-2 16,1-2 0-16,-3-2-2 0,-2-1 4 0,-2-1 2 16,0-1-3-16,-6 2-5 0,2-2-9 15,-2 3-5-15,-5 0-6 0,-3 2-1 0,-3 2 2 0,-3 4 2 16,0 3 4-16,-3 1 0 0,0 5-8 15,0-1-15-15,0 2-27 0,-4 0-33 0,2 0-37 16,2 0-21-16,0 4 10 0,-1 4 22 0,1 1 37 16,0 2 26-16,0 3 7 0,0 1 0 0,3 0 5 15,6 1 6-15,-4 0 11 0,5 2 13 16,-1-3 6-16,-2 0 5 0,2 1-1 0,-6-4-5 16,0 0 0-16,-3-3 5 0,0 0 23 0,-4-2 33 15,-7-1 25-15,-4-3 9 0,-4 1-11 0,-8-2-27 16,-6-2-23-16,-5 0-17 0,-3 0-16 15,-3-6-10-15,-2 2-13 0,3-2-11 0,3 2-17 16,0 2-40-16,2 2-77 0,1 0-150 0,3 2-160 16,9 4-235-16,6-1-48 0</inkml:trace>
          <inkml:trace contextRef="#ctx0" brushRef="#br0" timeOffset="6618.6196">2153 4634 723 0,'0'0'201'0,"0"0"-83"0,0 0 4 15,0 0 18-15,0 0 16 0,0 0-13 0,0 0-24 16,0 0-22-16,0 0-23 0,-52-158-20 16,38 150-28-16,1 4-22 0,-5 1-17 0,-2 3-10 15,0 0-1-15,-4 4 3 0,-1 8 4 0,-5 6 7 16,-3 2 6-16,3 5 7 0,-5 5 4 0,3 3-2 15,-1-1 5-15,4 2-4 0,3 0-2 16,1-1-1-16,7-1-5 0,3 2 0 0,2-4-2 16,4 1-7-16,8-4-7 0,1-5-12 0,3-4-2 15,9-5 8-15,4-3 17 0,7-4 24 16,1-4 17-16,4-2 9 0,3-4-2 0,5-10-5 16,4-2-10-16,1-4-7 0,0-6-5 0,5-2-4 15,-7-2-1-15,-3-2 0 0,-3 0 3 0,-3-2 0 16,-5 0 3-16,-1-2 4 0,-8-3 1 0,1 0 6 15,-7-1 0-15,1 1 1 0,-3 1-1 0,-4 0-3 16,-3 3-1-16,-1-2-2 0,0 1-1 0,0 3-3 16,0 2-2-16,-2 6-1 0,-6 3 4 15,5 6 7-15,-2 6 7 0,-3 3 4 0,4 3-7 16,0 3-11-16,0 1-24 0,2 0-42 0,1 1-55 16,0 10 11-16,-2 6 17 0,-3 7 34 15,4 7 53-15,-1 3-11 0,0 5 0 0,1 2 2 16,2 0-1-16,0 3 3 0,0 0-1 0,0 2 0 15,4 1-1-15,0-3-1 0,7-2-1 16,-3-4-3-16,2-4-4 0,8-3-15 0,-4 0-38 16,4-4-76-16,-2-4-106 0,5-2-102 0,-3-3-104 15,-2-5-128-15,-7-8 265 0</inkml:trace>
        </inkml:traceGroup>
      </inkml:traceGroup>
    </inkml:traceGroup>
    <inkml:traceGroup>
      <inkml:annotationXML>
        <emma:emma xmlns:emma="http://www.w3.org/2003/04/emma" version="1.0">
          <emma:interpretation id="{F4D7611C-DCC4-4E9B-BBCB-A1E9D05B99A9}" emma:medium="tactile" emma:mode="ink">
            <msink:context xmlns:msink="http://schemas.microsoft.com/ink/2010/main" type="paragraph" rotatedBoundingBox="1204,6458 6693,6320 6737,8092 1249,82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156743-BDE3-4C1D-B3AD-149A2CB4DF07}" emma:medium="tactile" emma:mode="ink">
              <msink:context xmlns:msink="http://schemas.microsoft.com/ink/2010/main" type="inkBullet" rotatedBoundingBox="1222,7166 2092,7145 2093,7204 1223,7226"/>
            </emma:interpretation>
            <emma:one-of disjunction-type="recognition" id="oneOf4">
              <emma:interpretation id="interp20" emma:lang="en-IN" emma:confidence="0">
                <emma:literal>-</emma:literal>
              </emma:interpretation>
              <emma:interpretation id="interp21" emma:lang="en-IN" emma:confidence="0">
                <emma:literal>_</emma:literal>
              </emma:interpretation>
              <emma:interpretation id="interp22" emma:lang="en-IN" emma:confidence="0">
                <emma:literal>.</emma:literal>
              </emma:interpretation>
              <emma:interpretation id="interp23" emma:lang="en-IN" emma:confidence="0">
                <emma:literal>~</emma:literal>
              </emma:interpretation>
              <emma:interpretation id="interp24" emma:lang="en-IN" emma:confidence="0">
                <emma:literal>=</emma:literal>
              </emma:interpretation>
            </emma:one-of>
          </emma:emma>
        </inkml:annotationXML>
        <inkml:trace contextRef="#ctx0" brushRef="#br0" timeOffset="11040.7194">72 6540 1629 0,'0'0'215'0,"0"0"-267"0,0 0-86 16,0 0 23-16,0 0 62 0,0 0 126 0,0 0 31 15,161-29 13-15,-113 23-6 0,4-1-14 16,5-1-25-16,6 2-28 0,3 0-21 0,1 2-17 16,-2-2-14-16,2 4-16 0,0 0-49 0,0 0-185 15,-14 1-239-15,-18-1-512 0</inkml:trace>
      </inkml:traceGroup>
      <inkml:traceGroup>
        <inkml:annotationXML>
          <emma:emma xmlns:emma="http://www.w3.org/2003/04/emma" version="1.0">
            <emma:interpretation id="{AFD45618-8F41-4034-8065-43B5662BDAE2}" emma:medium="tactile" emma:mode="ink">
              <msink:context xmlns:msink="http://schemas.microsoft.com/ink/2010/main" type="line" rotatedBoundingBox="2868,6416 6693,6320 6737,8092 2913,8188"/>
            </emma:interpretation>
          </emma:emma>
        </inkml:annotationXML>
        <inkml:traceGroup>
          <inkml:annotationXML>
            <emma:emma xmlns:emma="http://www.w3.org/2003/04/emma" version="1.0">
              <emma:interpretation id="{929F6885-8EDC-4E84-9ED2-0F65436418D4}" emma:medium="tactile" emma:mode="ink">
                <msink:context xmlns:msink="http://schemas.microsoft.com/ink/2010/main" type="inkWord" rotatedBoundingBox="2868,6416 6693,6320 6737,8092 2913,8188"/>
              </emma:interpretation>
              <emma:one-of disjunction-type="recognition" id="oneOf5">
                <emma:interpretation id="interp25" emma:lang="en-IN" emma:confidence="0">
                  <emma:literal>religion</emma:literal>
                </emma:interpretation>
                <emma:interpretation id="interp26" emma:lang="en-IN" emma:confidence="0">
                  <emma:literal>alignm</emma:literal>
                </emma:interpretation>
                <emma:interpretation id="interp27" emma:lang="en-IN" emma:confidence="0">
                  <emma:literal>oligon</emma:literal>
                </emma:interpretation>
                <emma:interpretation id="interp28" emma:lang="en-IN" emma:confidence="0">
                  <emma:literal>religiom</emma:literal>
                </emma:interpretation>
                <emma:interpretation id="interp29" emma:lang="en-IN" emma:confidence="0">
                  <emma:literal>align</emma:literal>
                </emma:interpretation>
              </emma:one-of>
            </emma:emma>
          </inkml:annotationXML>
          <inkml:trace contextRef="#ctx0" brushRef="#br0" timeOffset="12330.823">1741 6685 84 0,'0'0'293'16,"0"0"-99"-16,0 0 18 0,0 0 16 0,0 0-35 15,0 0-48-15,0 0-81 0,0 0-41 0,0 0 0 16,0 0 1-16,0 0-2 0,0 0 8 0,133-164-1 16,-105 132 20-16,0-4 14 0,7-1 2 15,-4 2 3-15,-3-2-17 0,4 1-16 0,-3 0-9 16,-3 1-8-16,-1 0-10 0,-7 3-6 0,2 6-3 15,-5 5-2-15,-5 4 2 0,-2 5 4 16,-2 7 4-16,-4 0-1 0,-2 5-11 0,0 0-25 16,0 0-28-16,0 0-9 0,0 8 19 0,0 2 22 15,0 5 28-15,0 4 11 0,-2 3-4 0,-2 2-3 16,3 3 2-16,1 4-4 0,-1 0-3 16,1 0-1-16,0 2-1 0,0-1 2 0,0-3-2 15,0 1 1-15,1 0-4 0,6-5-2 0,-3-1 3 16,4-6-4-16,-2-1 6 0,7-6 1 0,-1-2 5 15,1-4 8-15,0-5 4 0,3 0 5 0,5-3 0 16,-3-8-3-16,7-2-7 0,-3-5-4 0,-3-3-7 16,3-1-2-16,-5-3 0 0,0-2 2 15,-1-1 1-15,-2 1 2 0,-6-2 1 0,3 1-1 16,-3-1-1-16,-3 1 3 0,-4 0-4 0,5 1 2 16,-6 2-2-16,0 4-1 0,0 1 2 15,0 5-1-15,-7 3 6 0,4 4-2 0,-5 4 0 16,3 2-12-16,-4 2-12 0,2 0-4 0,-5 11 0 15,0 2 14-15,0 5 12 0,-2 4 8 0,2 2-4 16,0 2-1-16,1 3-5 0,6-3-3 16,0 4-1-16,1-5-4 0,4 1-3 0,0-3-2 15,6-1-3-15,1-3 4 0,5-4 5 0,2 0 6 16,6-1 7-16,-2-5 6 0,9-2 3 0,1-4 7 16,7-3 3-16,3 0-4 0,2-7-5 15,4-5-13-15,-2-7-14 0,5 2-14 0,-7-3-9 16,-2 0 1-16,-6-5 8 0,1 1 11 15,-5-2 8-15,-2-1 3 0,-5-3 1 0,-1-3 0 0,-3-3-1 16,0-1-1-16,-1-2 2 0,-1-1-2 0,-4 0-2 16,-3-2 2-16,1 0 0 0,-6 1 6 15,1 4 2-15,-4 1 3 0,0 7 2 0,0 3 4 16,-6 5 6-16,-2 3 4 0,0 6 7 0,-4 2 1 16,0 4-9-16,-1 5-15 0,1 1-21 0,-2 0-10 15,1 7-4-15,-1 5 1 0,1 5 6 16,-2 6 1-16,2 4 5 0,1 4 3 0,0 7 2 15,1 2 4-15,4 6 0 0,-1-1 5 0,3 4 2 16,1 2 3-16,0 0-2 0,4-2-2 16,0-1-2-16,0-3-6 0,0-4-3 0,11-3-7 15,2-3-4-15,3-4 2 0,7-3 6 0,2-6 10 16,3-2 10-16,2-5 10 0,7-5 2 0,0-6-4 16,0-4-7-16,1 0-13 0,3-7-8 15,0-6-5-15,-1-4 0 0,-5-2 3 0,0-3 10 16,-9-1 6-16,1-1 8 0,-5 1 7 0,-6-3-3 15,-4-1 4-15,-4 0 0 0,-3-1 2 0,-2 0 4 16,-3 0-3-16,0 3 0 0,0 5-3 0,-4 2 3 16,-2 2 1-16,2 6 2 0,0 2 2 15,-1 5-2-15,0 3-6 0,1 0-15 0,-3 3-14 16,2 8-9-16,-3 4 4 0,2 4 9 0,-2 2 5 16,4 4 7-16,-1 1-1 0,2-1-2 0,3 2 2 15,0-3-4-15,3-2-1 0,5-1-2 16,1-2-10-16,1-3-21 0,3-3-41 0,4-1-59 15,1-3-78-15,6-4-111 0,-8-2-182 0,-3-2-250 0</inkml:trace>
          <inkml:trace contextRef="#ctx0" brushRef="#br0" timeOffset="12483.8517">3762 6069 194 0,'0'0'391'0,"0"0"-228"15,0 0-17-15,0 0 12 0,0 0 7 0,0 0-13 16,0 0-53-16,0 0-45 0,0 0-37 0,0 0-59 15,0 0-84-15,0 0-47 0,0 0-42 0,0 0-18 16,-87-126-8-16,92 140-38 0,-1 2 49 16,6 4 230-16,-4-5 0 0,0-3 0 0</inkml:trace>
          <inkml:trace contextRef="#ctx0" brushRef="#br0" timeOffset="13066.7044">3909 6216 0 0,'0'0'0'0,"0"0"0"15,0 0 0-15,0 0 0 0,0 0 0 0,156-30 0 16,-132 17 0-16,-4 1 48 0,-1-2 71 15,-3-1 3-15,-4 0 0 0,-1 3 6 0,-7-1-9 16,-4 2 0-16,0 1 4 0,-7-1-1 0,-8 4 1 16,1 1-12-16,-5 3-29 0,-2 1-25 0,-5 2-19 15,1 0-9-15,-4 5 8 0,0 1 1 16,2 4-3-16,4-1-6 0,2 2-10 0,-1 0-11 16,9 1-10-16,1 0-11 0,7 0-6 0,1 1-7 15,4-3-2-15,0-2 7 0,8-2 8 16,2 0 14-16,4-1 14 0,2-1 8 0,3 0-1 15,2 0-1-15,2-1-6 0,-2 1-6 0,1 1-3 16,1 2-2-16,-5 3 0 0,1 2 3 0,-3 1 5 16,-1 5 2-16,0 3 0 0,-1 4 0 15,0 5-5-15,-1 3 1 0,-3 4-2 0,-1 5-3 16,-4 3 4-16,5 0-2 0,-4 2 3 0,1 3 1 16,-1-1-2-16,0 3 4 0,-3 2-1 0,-2 1 2 15,-1 2 0-15,0 0-1 0,-2-2-6 16,-9 0-4-16,-3-2-8 0,-3-4-5 0,-6-2 4 15,-2-4 1-15,-5-4 7 0,-3-2 4 0,-1-6 1 16,-2-4 6-16,-3-5 3 0,4-5 3 0,3-7 7 16,1-6 6-16,3-4 2 0,7-2-1 0,-2-12-7 15,7-5-11-15,0-5-4 0,0-5-7 16,5-5 1-16,3-4-1 0,4-3-2 0,4-4-1 16,0-4 2-16,4-3-1 0,9-3-8 0,1-4-4 15,7-1-5-15,0-2-5 0,2-1 8 16,4 0 5-16,0 2 2 0,6-1 3 0,-2 3-2 15,4 1-1-15,1 0-1 0,1 6 0 0,1 6-4 16,3 6 2-16,4 6 2 0,-2 4 4 0,0 5 6 16,1 4 7-16,1 4 2 0,-4 4 2 15,2 5 6-15,-7 4-4 0,0 4 3 0,-5 5-2 16,-4 7-6-16,-3 7-3 0,-5 5-3 0,-4 3-2 16,-5 1 2-16,-3 3 2 0,-4 0 1 0,-2-1-1 15,-1-1-6-15,0-4-19 0,-4-2-41 0,-3-2-63 16,3-5-124-16,-2-3-202 0,0-5-372 15,5-4 391-15</inkml:trace>
          <inkml:trace contextRef="#ctx0" brushRef="#br0" timeOffset="13712.8742">4761 6149 1135 0,'0'0'114'0,"0"0"-109"0,0 0-32 15,0 0 19-15,0 0 9 0,0 0 4 0,0 0 1 16,0 0 2-16,158-32 3 0,-136 32 8 0,0 0 3 16,0 1 1-16,-2 5-3 0,0 3-9 15,-3 2-9-15,0 3-7 0,-4 0-4 0,-2 3 3 16,-5 2 9-16,-3 1 12 0,-3 0 0 0,0 1-12 16,-9-1-16-16,-3 1-13 0,-3-4 3 0,-3 1 11 15,-2-1 11-15,0-2 8 0,-4-3 2 16,5-2 2-16,-2-3 3 0,1 0 1 0,1-4 8 15,4-3 6-15,2 0 6 0,1 0 7 0,4-6-1 16,2-2-1-16,2-3 3 0,4-1 6 0,0-4 8 16,0-2-3-16,4-1-7 0,6 0-14 0,-1-4-11 15,5 1-6-15,3-2-4 0,-1-1-2 16,3 1-1-16,2 0-1 0,3 0-5 0,-2 3-1 16,2 3-4-16,-1 2-1 0,0 3-1 0,-2 3 4 15,-1 4 2-15,0 0 5 0,-1 5 8 0,-2 1 2 16,2 0 1-16,-4 7-3 0,0 5-7 0,-3 0-3 15,0 3-3-15,-4 4 1 0,0 1-2 16,-4 0 1-16,-3 0-1 0,3 0-4 0,-4 1-4 16,0-2-10-16,-5-1-2 0,-2-2 3 0,1-2 0 15,0-4 11-15,0-2 6 0,2-4 4 16,2-2 17-16,1-1 20 0,1-1 12 0,0 0 4 16,0-5-13-16,0-2-19 0,0-2-14 0,5-4-9 15,-1-1 0-15,6-2-1 0,0-3 1 0,6-1-1 16,-1-1-2-16,3 1 0 0,-1-3-1 15,2 0 2-15,1 1 2 0,-1-1 0 0,2 3-2 16,-2 2 0-16,1 2 2 0,-3 1 1 0,2 4 2 16,-3 3 4-16,-1 2 3 0,0 5 4 0,-6 1 0 15,-2 0 0-15,1 11 0 0,-4 2 0 0,1 5 2 16,-3 3 0-16,-1 3 0 0,-1 3-5 16,0 1-2-16,0 1-3 0,-1-2-6 0,-5 0 2 15,4 1-1-15,-2-5-3 0,-2 0 3 0,4-3 0 16,0 0-8-16,-2-4-18 0,3-2-39 0,-3-2-56 15,2-1-66-15,1-4-93 0,1-2-120 16,0-2-152-16,0-3-288 0</inkml:trace>
        </inkml:traceGroup>
      </inkml:traceGroup>
    </inkml:traceGroup>
    <inkml:traceGroup>
      <inkml:annotationXML>
        <emma:emma xmlns:emma="http://www.w3.org/2003/04/emma" version="1.0">
          <emma:interpretation id="{F601585C-B46A-4ED4-A14D-D7DC480D7F20}" emma:medium="tactile" emma:mode="ink">
            <msink:context xmlns:msink="http://schemas.microsoft.com/ink/2010/main" type="paragraph" rotatedBoundingBox="1140,8579 9387,7959 9450,8801 1203,94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B00AAC-3DF5-4409-B49E-794407130836}" emma:medium="tactile" emma:mode="ink">
              <msink:context xmlns:msink="http://schemas.microsoft.com/ink/2010/main" type="inkBullet" rotatedBoundingBox="1155,8780 2194,8702 2196,8725 1157,8804"/>
            </emma:interpretation>
            <emma:one-of disjunction-type="recognition" id="oneOf6">
              <emma:interpretation id="interp30" emma:lang="en-IN" emma:confidence="0">
                <emma:literal>-</emma:literal>
              </emma:interpretation>
              <emma:interpretation id="interp31" emma:lang="en-IN" emma:confidence="0">
                <emma:literal>_</emma:literal>
              </emma:interpretation>
              <emma:interpretation id="interp32" emma:lang="en-IN" emma:confidence="0">
                <emma:literal>.</emma:literal>
              </emma:interpretation>
              <emma:interpretation id="interp33" emma:lang="en-IN" emma:confidence="0">
                <emma:literal>=</emma:literal>
              </emma:interpretation>
              <emma:interpretation id="interp34" emma:lang="en-IN" emma:confidence="0">
                <emma:literal>~</emma:literal>
              </emma:interpretation>
            </emma:one-of>
          </emma:emma>
        </inkml:annotationXML>
        <inkml:trace contextRef="#ctx0" brushRef="#br0" timeOffset="14834.5708">5 8118 2226 0,'0'0'114'0,"0"0"-78"16,0 0-43-16,0 0-40 0,0 0-7 0,0 0 8 16,0 0 9-16,0 0 39 0,0 0 12 0,0 0-6 15,0 0 1-15,197-30-5 0,-123 21-2 16,6 0-4-16,3 2-12 0,10-1-25 0,-1 2-62 15,2 2-116-15,7-1-109 0,-3 4-158 0,-22-2-248 16,-25 3 423-16</inkml:trace>
      </inkml:traceGroup>
      <inkml:traceGroup>
        <inkml:annotationXML>
          <emma:emma xmlns:emma="http://www.w3.org/2003/04/emma" version="1.0">
            <emma:interpretation id="{1E4303ED-ADC1-4FDC-90AE-E3E46CC76F2F}" emma:medium="tactile" emma:mode="ink">
              <msink:context xmlns:msink="http://schemas.microsoft.com/ink/2010/main" type="line" rotatedBoundingBox="3357,8412 9387,7959 9450,8801 3420,9255"/>
            </emma:interpretation>
          </emma:emma>
        </inkml:annotationXML>
        <inkml:traceGroup>
          <inkml:annotationXML>
            <emma:emma xmlns:emma="http://www.w3.org/2003/04/emma" version="1.0">
              <emma:interpretation id="{4AA7BD8D-1B5D-4527-8A22-663D1B1A3332}" emma:medium="tactile" emma:mode="ink">
                <msink:context xmlns:msink="http://schemas.microsoft.com/ink/2010/main" type="inkWord" rotatedBoundingBox="3357,8412 6607,8168 6671,9010 3420,9255"/>
              </emma:interpretation>
              <emma:one-of disjunction-type="recognition" id="oneOf7">
                <emma:interpretation id="interp35" emma:lang="en-IN" emma:confidence="0">
                  <emma:literal>Social</emma:literal>
                </emma:interpretation>
                <emma:interpretation id="interp36" emma:lang="en-IN" emma:confidence="0">
                  <emma:literal>social</emma:literal>
                </emma:interpretation>
                <emma:interpretation id="interp37" emma:lang="en-IN" emma:confidence="0">
                  <emma:literal>Sonia</emma:literal>
                </emma:interpretation>
                <emma:interpretation id="interp38" emma:lang="en-IN" emma:confidence="0">
                  <emma:literal>Soria</emma:literal>
                </emma:interpretation>
                <emma:interpretation id="interp39" emma:lang="en-IN" emma:confidence="0">
                  <emma:literal>Solia</emma:literal>
                </emma:interpretation>
              </emma:one-of>
            </emma:emma>
          </inkml:annotationXML>
          <inkml:trace contextRef="#ctx0" brushRef="#br0" timeOffset="15288.9324">2905 8006 861 0,'0'0'167'0,"0"0"-119"0,0 0-19 15,0 0 11-15,0 0 16 0,0 0 14 0,0 0-2 16,0 0-8-16,0 0-16 0,0 0-17 0,-163-79-10 16,133 79-6-16,-1 3 1 0,-1 3 18 0,-1 2 16 15,0 0 12-15,1 1 8 0,4 0-11 0,4 2-13 16,5 1-9-16,0 0-18 0,9 1-9 15,0-1-13-15,8 3-8 0,2 0 1 0,1 1 6 16,10 2 13-16,2 0 5 0,3 0 7 0,2 1-5 16,6 1-5-16,1-1 0 0,3 4-5 15,1-3 3-15,5 3 4 0,-3 2-1 0,5 2 1 16,-5-2 0-16,1 1 0 0,-6 0-5 0,-7-5-3 16,-6 2-4-16,-5-5 2 0,-5-2 12 0,-3-1 15 15,-11-3 15-15,-6 2 7 0,-9-4 1 16,-9 1-11-16,-4-1-6 0,-2-4-3 0,-3-4-4 15,-3-1-2-15,4-1-1 0,0 0-6 0,-1-3-1 16,6-1 0-16,2-4-7 0,2-1 0 16,6 0 0-16,9 0-12 0,2-1-5 0,10 4-19 15,1-2-33-15,6 4-40 0,0 0-29 0,6 1-22 16,6 1-19-16,4 0 0 0,5 2-14 0,5-1-29 16,7 0-39-16,0-3-83 0,9 3-97 0,-11-2 340 15,-11 1 93-15</inkml:trace>
          <inkml:trace contextRef="#ctx0" brushRef="#br0" timeOffset="15641.7388">3228 8186 34 0,'0'0'334'0,"0"0"-64"15,0 0-7-15,0 0 16 0,0 0-1 16,0 0-33-16,0 0-45 0,0 0-50 0,0 0-57 16,0 0-43-16,0 0-28 0,0 0-20 0,0 0-5 15,0 0 2-15,-55 26 3 0,38-5-1 16,0 0 2-16,-1 0-3 0,5 1 0 0,2 0-2 15,2 1-4-15,-1-2-3 0,9 2-1 0,-1-5-5 16,2 1 5-16,2-3 7 0,7-2 4 0,3-4 6 16,2-1 1-16,3-5-3 0,5-2 1 15,3-2 2-15,3 0 3 0,3 0 3 0,7-8-2 16,-1-3 3-16,1-3-4 0,-2-1-3 0,-1-3 1 16,0 1-6-16,-7 0 6 0,-3-3 6 0,-7 2 4 15,-4-1 9-15,-2 1-1 0,-7-4-2 0,-3-1-3 16,-2 1-8-16,-4 0-8 0,-4-3-5 15,-5 5-7-15,-5 0-5 0,1 5 1 0,-2 2-6 16,-2 2-3-16,-4 4-3 0,3 2-5 0,0 2-1 16,-2 3 1-16,0 0 1 0,5 0-18 0,-1 5-26 15,5 1-42-15,2 2-68 0,5-1-70 0,4 2-91 16,4 0-108-16,0-3-94 0,0-2 273 0</inkml:trace>
          <inkml:trace contextRef="#ctx0" brushRef="#br0" timeOffset="16054.6159">3970 8098 0 0,'0'0'0'0,"0"0"0"15,0 0 60-15,0 0 200 0,0 0-2 0,0 0-15 16,0 0 3-16,0 0-1 0,0 0-35 0,0 0-47 16,0 0-66-16,0 0-56 0,0 0-14 0,0 0-10 15,12 2-8-15,-38 16 6 0,-2 1-4 0,-1 3 2 16,2-1 0-16,1 2-5 0,5-2-4 0,-2 1-6 15,8-2-1-15,3 1-4 0,2 1-2 16,3-6-5-16,3-1-13 0,4-1 0 0,0-4 4 16,7-2 18-16,3-2 18 0,6-3 13 0,3-1 4 15,7-2-6-15,6-2-2 0,3-6-5 16,2-2-3-16,4-3 0 0,-1-1-2 0,0-3 4 16,-1-3 0-16,-2 0 1 0,1 1-3 0,-5-2 0 15,-4-1 0-15,-4 0 2 0,-5 1 7 0,-4 1 3 16,-4 0 4-16,-2 2 1 0,-6 2 3 0,-2 3 0 15,-2 1 3-15,0 4 2 0,0 4-5 16,0 2 0-16,-2 2-8 0,0 0-16 0,-2 2-12 16,2 5-12-16,-5 5-2 0,2 3 7 0,-3 3 7 15,0 1 3-15,0 3 1 0,-1-2-1 16,4-1-3-16,1 3 0 0,3-4-7 0,1-1-16 16,0-3-25-16,0 1-34 0,5-2-40 0,3-2-48 15,0-1-64-15,3-7-77 0,0-2-108 16,-1-1-171-16,-4 0 201 0</inkml:trace>
          <inkml:trace contextRef="#ctx0" brushRef="#br0" timeOffset="16192.531">4503 7994 552 0,'0'0'290'0,"0"0"-106"16,0 0-31-16,0 0 0 0,0 0 2 0,0 0-20 16,0 0-46-16,0 0-59 0,0 0-60 15,0 0-40-15,0 0-18 0,0 0-13 0,0 0-35 16,9-84-80-16,0 95-136 0,-4-2-183 0,-1-3 322 15</inkml:trace>
          <inkml:trace contextRef="#ctx0" brushRef="#br0" timeOffset="16807.6252">4864 8036 180 0,'0'0'326'0,"0"0"-103"15,0 0-21-15,0 0-6 0,0 0-16 0,0 0-32 16,0 0-45-16,0 0-29 0,0 0-19 15,0 0-20-15,0 0-11 0,0 0-9 0,0 0-2 16,0 0 4-16,-129-42 8 0,107 54 6 0,-4 2-1 16,6 2-6-16,0 0-12 0,0 2-8 0,2 0-3 15,5 0-5-15,1 0-2 0,5-2-2 0,3-2-7 16,2-2-6-16,2-2-5 0,0-3 9 0,5-1 9 16,3-1 20-16,5-5 14 0,3 0-2 15,3 0 0-15,3-3-8 0,0-6-1 0,4-1-4 16,-2-2-1-16,0 0 1 0,-2 1-1 0,-2 1 1 15,-7 1 2-15,-2 1 4 0,0 4 4 0,-9 2 6 16,1 1 6-16,-3 1-7 0,0 0-11 16,0 0-13-16,0 6-3 0,0 0 4 0,0 4 6 15,0 1 6-15,0-1-4 0,0 1-3 0,0 0-2 16,3-2 0-16,2-1 1 0,-2-1 3 16,6-2 5-16,0-2 7 0,2-1 4 0,3-2 5 15,3 0-2-15,0-10 0 0,4 0-5 0,3-4-5 16,-1-5-1-16,2-2-7 0,-1-1-2 0,2-3-1 15,-5-1-2-15,3-1-3 0,-1 2 3 16,0-2-5-16,0-1-2 0,1-1 8 0,-3 1-2 16,-2-2 5-16,2-1 2 0,-3 1-3 0,-5-1-2 15,1-1 2-15,-2 1 2 0,-2-1-2 16,0 4 3-16,-3 0-3 0,-5 1 1 0,1 3 3 16,-3 3-1-16,0 3-1 0,-3 4-3 0,-2 4-2 15,-1 5 3-15,1 0 2 0,-2 4-7 0,1 1-11 16,0 0-13-16,-2 1-12 0,2 9 0 0,-4 5 6 15,1 6 7-15,-2 5 6 0,2 6 8 0,-5 4 7 16,4 4 0-16,0 6 1 0,-1-2 1 0,3 2 0 16,2 1-1-16,0-3 2 0,1 2 0 15,5-5-2-15,0-2 2 0,3-2 0 0,5-4-1 16,5-5 5-16,6-2-1 0,1-6 0 0,1-5-1 16,4-1-19-16,-1-5-18 0,1-4-23 15,5-2-52-15,-2-3-85 0,4 0-112 0,-2-5-151 16,-5-1-231-16,-8 2-61 0</inkml:trace>
        </inkml:traceGroup>
        <inkml:traceGroup>
          <inkml:annotationXML>
            <emma:emma xmlns:emma="http://www.w3.org/2003/04/emma" version="1.0">
              <emma:interpretation id="{8A517DDB-CD24-4E88-8EB7-FEC3C9B2C9A7}" emma:medium="tactile" emma:mode="ink">
                <msink:context xmlns:msink="http://schemas.microsoft.com/ink/2010/main" type="inkWord" rotatedBoundingBox="7011,8483 9412,8303 9445,8738 7043,8919"/>
              </emma:interpretation>
              <emma:one-of disjunction-type="recognition" id="oneOf8">
                <emma:interpretation id="interp40" emma:lang="en-IN" emma:confidence="0">
                  <emma:literal>norms</emma:literal>
                </emma:interpretation>
                <emma:interpretation id="interp41" emma:lang="en-IN" emma:confidence="0">
                  <emma:literal>nouns</emma:literal>
                </emma:interpretation>
                <emma:interpretation id="interp42" emma:lang="en-IN" emma:confidence="0">
                  <emma:literal>noun</emma:literal>
                </emma:interpretation>
                <emma:interpretation id="interp43" emma:lang="en-IN" emma:confidence="0">
                  <emma:literal>norm</emma:literal>
                </emma:interpretation>
                <emma:interpretation id="interp44" emma:lang="en-IN" emma:confidence="0">
                  <emma:literal>normo</emma:literal>
                </emma:interpretation>
              </emma:one-of>
            </emma:emma>
          </inkml:annotationXML>
          <inkml:trace contextRef="#ctx0" brushRef="#br0" timeOffset="17230.4332">5899 7894 425 0,'0'0'681'15,"0"0"-517"-15,0 0-123 0,0 0-48 0,0 0-17 16,0 0-1-16,0 0 3 0,0 0-1 0,0 0 0 15,0 0 12-15,0 0 15 0,0 0 16 0,0 0 12 16,0 0 5-16,57 61 1 0,-59-38-4 0,-2-1-4 16,-4-1-4-16,4 0 0 0,-5 3 0 15,2-3-5-15,-2-2-1 0,2-1-3 0,0-2-4 16,2-3 1-16,0-4 0 0,3-3-5 0,2-5 12 16,0-1 30-16,0 0 40 0,0 0 47 0,6-6-11 15,-1-1-28-15,2-6-41 0,-1-2-43 16,5-3 0-16,1-1 4 0,2-3 3 0,-1-2 3 15,0 0 0-15,1-1-2 0,2-3-4 0,-1 4-4 16,1-4-5-16,2 2 0 0,0 3-3 16,2-2-1-16,-1 5 3 0,0 4-6 0,1 3 3 15,-4 2 6-15,3 5 2 0,-2 2 10 0,-2 4 0 16,-3 0-10-16,0 4-6 0,-4 7-8 0,0 2-2 16,3 5 4-16,-5 3 0 0,1 1 2 15,-4 2 2-15,2 1-3 0,-4 0 0 0,1-2-2 16,0 0-4-16,-2-3-11 0,0 0-26 0,2-2-41 15,-2-3-51-15,3-2-55 0,1-1-79 16,1-6-74-16,-1 0-66 0,4-3-59 0,-3-3-8 16,5 0 394-16,-2 0 79 0,-3-1 0 0</inkml:trace>
          <inkml:trace contextRef="#ctx0" brushRef="#br0" timeOffset="18570.6022">6485 7955 0 0,'0'0'0'0,"0"0"0"0,0 0 0 0,0 0 0 15,0 0 65-15,0 0 102 0,0 0 11 16,120-153 24-16,-112 142 13 0,-3 5 3 0,-1 2-1 15,-3 4-17-15,-1 0-33 0,0 0-48 0,0 1-59 16,-4 7-27-16,-2 4-8 0,-1 4 2 0,-2 5 16 16,-4 3-10-16,0 1-6 0,0 2-7 15,-1 0-6-15,2 1-2 0,-1-1-6 0,5-1-1 16,1-3-3-16,2 0 0 0,2-4 1 0,3-1 2 16,0-4 1-16,4-4 2 0,3-1 9 15,3-3 1-15,1-2 6 0,5-2 2 0,-1-2 1 16,4 0 0-16,1-8-1 0,-1-1-4 0,1-3-3 15,-3-1-4-15,2-3-2 0,-2-1 0 16,-1-2 1-16,1-2-1 0,-7 2 3 0,1-2 0 0,0 0 5 16,-9-2-1-16,2 1-1 0,-4-2-3 15,0 0-8-15,0 0-6 0,-5 0-4 0,-6 5-9 16,2 1 1-16,-4 4-8 0,-1 6-2 0,-3 0-2 16,2 4 3-16,-2 4 0 0,-2 0 4 0,3 0 4 15,0 3-5-15,-2 4 2 0,2 2-8 16,3 3-2-16,2 0 0 0,0 3 0 0,5-2 2 15,3 1-1-15,-1-1 2 0,4 1 3 0,0-1 8 16,5-3 11-16,6-1 6 0,0-1 10 0,2-2 3 16,4-2 1-16,0-2 5 0,4-2 0 15,-2 0-2-15,4-2-1 0,-3-4-2 0,1-1 0 16,3-1 3-16,-2 0 1 0,-4-3 7 0,1 1 4 16,-3 2 0-16,-2-4 6 0,-2 3-11 0,-1 0-3 15,-3 2-4-15,-2-1-9 0,0 4 4 16,-5 1-7-16,0 0-2 0,-1 3-7 0,0 0-11 15,0 0-17-15,0 3-2 0,0 3-3 0,0 3 4 16,0 3 15-16,-1 1 2 0,0 2 7 0,1 1 1 16,0 1 0-16,0-1 1 0,0 0-3 15,1-1 3-15,4-1-3 0,2-2 0 0,5 0 1 16,0-1-4-16,2-3 2 0,0-1 1 0,2-3 1 16,3-1 0-16,0-3-1 0,2 0 2 0,-2-1 1 15,0-5 3-15,0-2 2 0,-4-1 0 0,-2-1 3 16,2-2 0-16,-2-2 1 0,0 1 3 15,0-2-1-15,-1 0-3 0,0-2-1 0,-4-1-1 16,0 2-5-16,1 0 5 0,-3 1-2 0,2 1-2 16,-4 2 3-16,1 4-4 0,-1 2-5 0,-3 3-2 15,1 1-10-15,-2 2-14 0,0 0-6 16,0 2-3-16,0 4 3 0,0 1 12 0,0 5 9 16,0 3 3-16,0 1 5 0,0 4 5 0,0-1-2 15,0 0 4-15,0 3 2 0,0-3-4 16,0-2 4-16,-2 2-2 0,2-2 0 0,-1-1 3 15,0-3 0-15,1-1 2 0,0-3-1 0,0-3 1 16,0-5 3-16,0-1 7 0,0 0 21 0,2 0 7 16,1-7-1-16,2-4-6 0,2-2-18 15,4-2-7-15,1-1 1 0,0-2-4 0,-1-1 1 16,2-1 1-16,3-1 0 0,-1-3 0 0,0 1-1 16,1 1-4-16,1 0-2 0,-1 4-3 0,-1 2-4 15,-2 2-2-15,1 5-1 0,-3 3-3 0,-6 3-3 16,0 2-1-16,1 1-4 0,-5 1-2 15,3 8 2-15,-3 2 4 0,-1 4 5 0,0 1 6 16,0 6 3-16,0-1 0 0,-1 1 1 0,-4-1-1 16,2 0 0-16,-1-1 3 0,-1-3-3 15,3 0 0-15,0-3-1 0,-2-4-2 0,1-2 0 16,3-2 2-16,0-3 3 0,0-3 3 0,0 0 11 16,0 0 10-16,0-2 7 0,7-4-5 0,-5-3-8 15,6-1-13-15,0-4-8 0,3-1 7 0,1 1-2 16,2-3 2-16,0-1 1 0,4 1-4 15,-2 0 1-15,1 0 0 0,-1 1-1 0,2 1-4 16,-1 0 0-16,-2 2-3 0,-2 1-3 0,2 2 3 16,-1 3-7-16,0 3-2 0,-2 1-5 15,0 3-3-15,-2 0 0 0,-5 1 2 0,5 7 3 16,-6 1 0-16,1 3 6 0,0 1 1 0,-3 2 5 16,0 1 6-16,5 2-1 0,-4 0 2 0,-1 0-5 15,2 0 2-15,2-2 1 0,-4-2 1 0,8-1 4 16,-5-3 0-16,6-1 6 0,1-2 4 15,3-3 2-15,2-2 4 0,3-2-5 0,0 0-5 16,2 0-3-16,3-6-4 0,1-2 0 0,-1-1-1 16,2-2-2-16,0-1-4 0,0-4 1 0,0 1-1 15,-2-1-1-15,-1 0 0 0,-6-1 2 0,-1 2-1 16,-4-1 0-16,-3 1 7 0,1 2-3 16,-7 1-2-16,1 0 3 0,-4 4-8 0,-1 2 2 15,0 3-3-15,-1 2-5 0,-6 1-14 0,5 0-12 16,-1 0-14-16,-5 3-2 0,5 3 12 15,-4 1 6-15,2 2 9 0,4 0 1 0,1 3-1 16,0 0 6-16,0 1 8 0,2 1 8 0,8 1 4 16,-2-1 6-16,0 1-2 0,4 0 1 0,-1 2 7 15,1 0-2-15,-2-2 4 0,0 0 0 16,1 1-3-16,-1-1-1 0,-6-4-3 0,0 0 0 16,-4-1 1-16,0-2 11 0,-6-2 5 0,-8 1 7 15,-6-1-4-15,-7-3-12 0,-5-3-27 0,-1 0-48 16,-6 0-74-16,-2-1-125 0,-1-5-191 15,13 1-373-15,7 1 69 0</inkml:trace>
        </inkml:traceGroup>
      </inkml:traceGroup>
    </inkml:traceGroup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5:11.9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48CD644-1754-46F5-B488-2736676D073A}" emma:medium="tactile" emma:mode="ink">
          <msink:context xmlns:msink="http://schemas.microsoft.com/ink/2010/main" type="inkDrawing" rotatedBoundingBox="932,10039 11888,9662 11892,9778 936,10156" shapeName="Other"/>
        </emma:interpretation>
      </emma:emma>
    </inkml:annotationXML>
    <inkml:trace contextRef="#ctx0" brushRef="#br0">0 440 801 0,'0'0'99'0,"0"0"-82"0,0 0-80 0,0 0-109 16,0 0-24-16,0 0 28 0,0 0 51 15,0 0 85-15,0 0-7 0,0 0-49 0,0 0 46 16,0 0 42-16,164-48 0 0,-138 45 21 0,4-2 42 15,2 2-43-15,3-1 9 0,5 1 26 0,7 0 13 16,4-2 4-16,4 1-4 0,5 1-16 16,10-2-9-16,1 1-13 0,7-2 22 0,2 2-2 15,4-2 11-15,5-1-1 0,9 1-33 0,-1 1-7 16,6-1-4-16,3 0 6 0,4 0 2 0,8-2 10 16,1 2-5-16,10 0 3 0,2-2-1 15,5 2-2-15,9 0-2 0,7 1-1 0,0-1-2 16,9 0 2-16,1 0-7 0,3 0-1 0,5-2 7 15,10 3-1-15,0-3 5 0,3 0-1 0,5-1-5 16,3 2 9-16,6-2 6 0,4 2 9 0,5-1 2 16,5-1-12-16,3 2-10 0,5-1-7 15,5 1-1-15,2 1 17 0,2-1 8 0,6 1-2 16,2-2-1-16,0 2-20 0,-3 0-5 0,2 0-5 16,-9 0-1-16,1 2 1 0,-9-1-6 0,-7 1 1 15,-3-1-1-15,-9 0-1 0,-6 2 2 16,-5 0-2-16,-11 0-4 0,-3 2 0 0,-7-2 2 15,-10-1-1-15,-11 2 5 0,-5-2-2 0,-15 4-2 16,-2-4 0-16,-12 1 0 0,-8-2 1 16,-6 0 0-16,-12 1 0 0,-10 1 0 0,-10-2-2 15,-10 4 1-15,-5-2-10 0,-10 1-20 0,-5 2-23 16,-11 0-42-16,-7 0-41 0,-6 0-86 0,-10 0-128 16,-2 0-140-16,0 0 16 0,0 0 472 0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5:14.7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D8AD072-CC88-4791-BDF4-EBA75DEAE10F}" emma:medium="tactile" emma:mode="ink">
          <msink:context xmlns:msink="http://schemas.microsoft.com/ink/2010/main" type="writingRegion" rotatedBoundingBox="1161,10777 11711,10134 12213,18381 1663,19023"/>
        </emma:interpretation>
      </emma:emma>
    </inkml:annotationXML>
    <inkml:traceGroup>
      <inkml:annotationXML>
        <emma:emma xmlns:emma="http://www.w3.org/2003/04/emma" version="1.0">
          <emma:interpretation id="{8F63076A-B04A-4037-8A11-1F14412DF383}" emma:medium="tactile" emma:mode="ink">
            <msink:context xmlns:msink="http://schemas.microsoft.com/ink/2010/main" type="paragraph" rotatedBoundingBox="1161,10777 8981,10301 9072,11796 1252,122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E39CB1-1E94-400F-A18D-E72CB37F6794}" emma:medium="tactile" emma:mode="ink">
              <msink:context xmlns:msink="http://schemas.microsoft.com/ink/2010/main" type="inkBullet" rotatedBoundingBox="1187,11212 2091,11156 2097,11239 1192,11294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</emma:one-of>
          </emma:emma>
        </inkml:annotationXML>
        <inkml:trace contextRef="#ctx0" brushRef="#br0">0 136 702 0,'0'0'210'0,"0"0"-138"0,0 0-60 16,0 0-32-16,0 0-28 0,0 0 10 0,0 0 44 16,0 0 50-16,0 0 54 0,0 0 27 0,0 0 0 15,0 0 4-15,85-30-5 0,-49 24-12 0,4-3-9 16,4 1-7-16,6-2-8 0,2 1-9 16,3 0-14-16,3 0-18 0,-5 1-17 0,-4 4-10 15,-1 0-8-15,-8 2-5 0,-1-2 0 0,-3 2-5 16,-6-2-2-16,-2 2-1 0,-1-1-3 0,-3 2-2 15,-3-1-4-15,-2 2-3 0,-3-1-18 0,-2-1-38 16,-2 2-53-16,-2-1-71 0,-6-1-88 16,2 1-91-16,-5-1-108 0,1 1-136 0,-2-1 197 0</inkml:trace>
      </inkml:traceGroup>
      <inkml:traceGroup>
        <inkml:annotationXML>
          <emma:emma xmlns:emma="http://www.w3.org/2003/04/emma" version="1.0">
            <emma:interpretation id="{8F6C9EE6-B1B5-4DE6-896B-A4BA17234DC0}" emma:medium="tactile" emma:mode="ink">
              <msink:context xmlns:msink="http://schemas.microsoft.com/ink/2010/main" type="line" rotatedBoundingBox="3260,10649 8981,10301 9072,11796 3351,12144"/>
            </emma:interpretation>
          </emma:emma>
        </inkml:annotationXML>
        <inkml:traceGroup>
          <inkml:annotationXML>
            <emma:emma xmlns:emma="http://www.w3.org/2003/04/emma" version="1.0">
              <emma:interpretation id="{5C59627C-5D01-40C5-BF90-9F5C4D97704E}" emma:medium="tactile" emma:mode="ink">
                <msink:context xmlns:msink="http://schemas.microsoft.com/ink/2010/main" type="inkWord" rotatedBoundingBox="3269,10806 4690,10720 4732,11414 3311,11501"/>
              </emma:interpretation>
              <emma:one-of disjunction-type="recognition" id="oneOf1">
                <emma:interpretation id="interp1" emma:lang="en-IN" emma:confidence="0">
                  <emma:literal>TV</emma:literal>
                </emma:interpretation>
                <emma:interpretation id="interp2" emma:lang="en-IN" emma:confidence="0">
                  <emma:literal>Tv</emma:literal>
                </emma:interpretation>
                <emma:interpretation id="interp3" emma:lang="en-IN" emma:confidence="0">
                  <emma:literal>Tu</emma:literal>
                </emma:interpretation>
                <emma:interpretation id="interp4" emma:lang="en-IN" emma:confidence="0">
                  <emma:literal>tv</emma:literal>
                </emma:interpretation>
                <emma:interpretation id="interp5" emma:lang="en-IN" emma:confidence="0">
                  <emma:literal>TÚ</emma:literal>
                </emma:interpretation>
              </emma:one-of>
            </emma:emma>
          </inkml:annotationXML>
          <inkml:trace contextRef="#ctx0" brushRef="#br0" timeOffset="1022.0236">2084-233 446 0,'0'0'192'0,"0"0"-136"0,0 0-18 15,0 0 20-15,0 0 33 0,0 0 54 0,0 0 29 16,0 0 0-16,0 0-35 0,0 0-59 0,0 0-46 16,0 0-21-16,0 0 10 0,0 0 21 0,33-26 18 15,10 17 6-15,3 0 1 0,7-3-8 16,9 2-7-16,1-3-7 0,3 0-6 0,-3 1-2 15,0-1-6-15,0 4-3 0,-9 1-5 0,-2 2-2 16,-7 1-3-16,-3 1-2 0,-8 1-4 16,-1 1-2-16,-6 1-4 0,-6 1-6 0,-2 0-5 15,-5 0-47-15,-4 0-112 0,-4 3-159 0,-2 0-204 16,-3 0-241-16,-1 0 260 0</inkml:trace>
          <inkml:trace contextRef="#ctx0" brushRef="#br0" timeOffset="1247.8853">2731-363 764 0,'0'0'229'16,"0"0"-100"-16,0 0-36 0,0 0-28 0,0 0-24 15,0 0-5-15,0 0-13 0,0 0 17 16,0 0 13-16,0 0-4 0,0 0-3 0,0 0-1 16,0 0 0-16,-56 159 4 0,48-126 5 0,4 1 0 15,-5 1 1-15,3-2-10 0,-2 2-4 16,4-3-8-16,-4 2-5 0,4-2 0 0,-1-1-1 15,1-1 2-15,2-2-1 0,0-1 2 0,0-1-7 16,1-4-15-16,1-1-51 0,0-5-106 0,0-2-191 16,3-4-209-16,-1-5-302 0,1-3 593 0</inkml:trace>
          <inkml:trace contextRef="#ctx0" brushRef="#br0" timeOffset="1625.6528">2978-285 693 0,'0'0'366'16,"0"0"-231"-16,0 0-66 0,0 0-33 0,0 0-32 15,0 0-12-15,0 0-6 0,0 0 6 0,0 0 29 16,0 0 32-16,0 0 27 0,0 0 15 16,0 0 3-16,0 0 0 0,44 171-15 0,-42-134-6 15,2 0-10-15,0-1-5 0,0-1-4 0,3 1-8 16,-1-3-4-16,2-1-11 0,-2-2-4 15,4-3-1-15,1 0-2 0,-3-8-1 0,2-2-3 16,2-5-2-16,-2-3 3 0,1-5 14 0,-2-2 17 16,2-2 12-16,1-2 9 0,2-7-2 15,-1-6-9-15,0-3-11 0,1-5-10 0,2-4-11 16,-3-3-7-16,-2-1-6 0,3-2-5 0,-2-3-3 16,0 0-5-16,1 0-2 0,0-4-3 0,2 0 1 15,4-2 1-15,-3 0 0 0,0-1 4 0,-1 5-7 16,1 1-3-16,0 1 1 0,-3 6-9 0,-2 5 1 15,-1 6-7-15,-1 4-15 0,-5 6-32 16,0 4-58-16,0 5-79 0,-4 0-61 0,1 8-34 16,1 4-64-16,-1 4-121 0,0-1-280 0,2-4 336 15</inkml:trace>
        </inkml:traceGroup>
        <inkml:traceGroup>
          <inkml:annotationXML>
            <emma:emma xmlns:emma="http://www.w3.org/2003/04/emma" version="1.0">
              <emma:interpretation id="{270FC8C3-092B-4F3D-9D2F-2D3E3A1F8990}" emma:medium="tactile" emma:mode="ink">
                <msink:context xmlns:msink="http://schemas.microsoft.com/ink/2010/main" type="inkWord" rotatedBoundingBox="5676,10502 8981,10301 9072,11796 5767,11997"/>
              </emma:interpretation>
              <emma:one-of disjunction-type="recognition" id="oneOf2">
                <emma:interpretation id="interp6" emma:lang="en-IN" emma:confidence="0">
                  <emma:literal>industry</emma:literal>
                </emma:interpretation>
                <emma:interpretation id="interp7" emma:lang="en-IN" emma:confidence="0">
                  <emma:literal>indusky</emma:literal>
                </emma:interpretation>
                <emma:interpretation id="interp8" emma:lang="en-IN" emma:confidence="0">
                  <emma:literal>indusfsy</emma:literal>
                </emma:interpretation>
                <emma:interpretation id="interp9" emma:lang="en-IN" emma:confidence="0">
                  <emma:literal>indusfoy</emma:literal>
                </emma:interpretation>
                <emma:interpretation id="interp10" emma:lang="en-IN" emma:confidence="0">
                  <emma:literal>indusfag</emma:literal>
                </emma:interpretation>
              </emma:one-of>
            </emma:emma>
          </inkml:annotationXML>
          <inkml:trace contextRef="#ctx0" brushRef="#br0" timeOffset="3390.8831">4520-457 1141 0,'0'0'139'0,"0"0"-90"0,0 0-47 0,0 0-16 16,0 0 1-16,0 0 9 0,0 0-29 0,0 0-104 16,0 0-8-16,0 0-9 0,0 0-33 15,0 0-23-15,0 0-138 0,0 0 262 0,7 11 86 0</inkml:trace>
          <inkml:trace contextRef="#ctx0" brushRef="#br0" timeOffset="3208.996">4598-164 0 0,'0'0'162'15,"0"0"153"-15,0 0-41 0,0 0-8 0,0 0-16 16,0 0-18-16,0 0-35 0,0 0-37 0,0 0-25 16,0 0-34-16,0 0-39 0,0 0-39 15,0 0-34-15,0 0-23 0,-18-60-4 0,12 77 9 16,-4 3 13-16,1 6 12 0,2 0 5 0,-1 3 2 16,3 0 3-16,0-2-4 0,3 1 0 15,2-2 1-15,0 0 2 0,0-1 4 0,0-1 4 16,2 0 1-16,0-3-11 0,1-3-74 0,-2-1-196 15,1-8-297-15,-2-3-640 0</inkml:trace>
          <inkml:trace contextRef="#ctx0" brushRef="#br0" timeOffset="3752.2995">4732-268 0 0,'0'0'0'0,"0"0"0"16,0 0 0-16,0 0 0 0,0 0 0 15,0 0 0-15,0 0 34 0,0 0 91 0,0 0-16 16,0 0-12-16,0 0-5 0,0 0-7 0,27 153-4 16,-27-135-5-16,-2 0-9 0,2-4-9 0,0 1-10 15,0-1-11-15,0-2-5 0,0-1-4 0,0-4 0 16,0-2 1-16,0 0 1 0,0-3 12 15,0-1 26-15,2-1 46 0,-1 0 58 0,3-1 16 16,-1-6-11-16,2-1-40 0,2-5-57 0,2-2-30 16,2-3-20-16,0-1-11 0,2-1-6 0,1-3-2 15,-1-1-4-15,2 1-1 0,1 0-3 16,1 1-1-16,2 4-5 0,-3 2-4 0,2 4-1 16,-1 3-4-16,-2 1-2 0,-2 5-5 0,-1 3-8 15,-4 0-4-15,2 7 0 0,-1 3 7 16,-2 3 9-16,-1 4 10 0,1 0 3 0,-2 6 5 15,2-1 1-15,-5 2-1 0,3-2 6 0,-2 1 0 16,1-2 2-16,-3-4 0 0,3 2-4 0,0-3-29 16,0-1-125-16,1-2-220 0,-1-4-252 15,-1-4-260-15</inkml:trace>
          <inkml:trace contextRef="#ctx0" brushRef="#br0" timeOffset="5107.7351">5598-268 478 0,'0'0'98'0,"0"0"-40"0,0 0 24 0,0 0 18 15,0 0 35-15,0 0 13 0,0 0-16 0,0 0-10 16,-149-59-22-16,124 63-15 0,1 8-12 16,1 4-4-16,-3 0-5 0,1 6-8 0,0 2-6 15,2 3-8-15,3 1-8 0,2 1-11 0,5-1-7 16,5-1-6-16,1-2-3 0,7-3 1 15,0 0 1-15,5-4 5 0,3-4 2 0,6 0 6 16,2-4 7-16,4-2 3 0,3-4 8 0,0-2 1 16,6-2 0-16,-1 0-3 0,0-8-5 15,2 0-4-15,-3-6-5 0,0-2-8 0,-2-2-3 16,-1-3-5-16,-1-4-5 0,-3-3 5 0,-1-3-10 16,-3-2 2-16,-3-3-2 0,-1 1-4 0,-4-5 8 15,-1 4 3-15,-3-4-1 0,-1 2 4 16,0-1-6-16,-3 0-2 0,0 1 2 0,0 5-2 15,0-1-1-15,-4 5 0 0,1 3 3 0,-3 5 0 16,1 3 3-16,2 7 2 0,-1 2-5 0,2 4-6 16,-2 5-10-16,1 0-20 0,0 0-12 0,-1 5-6 15,-1 6 0-15,-2 4 11 0,-2 5 15 0,1 5 8 16,2 3 10-16,0 4 5 0,3 3 1 16,2 2 0-16,1 1 0 0,0 0 2 0,0 0-2 15,1 0 4-15,4-1-3 0,2-2 1 0,1-3 3 16,0 0 0-16,3-5 2 0,-2-2 2 15,3-6-4-15,-1-2 1 0,0-7 4 0,2 0 1 16,-1-6 6-16,0-2 7 0,2-2 0 0,-1 0 7 16,2 0 2-16,1-5-1 0,0-4-2 0,0-2-5 15,0-2-4-15,-2-2-6 0,-1-2 2 16,-1 0-1-16,0-3 0 0,-4 0 2 0,-1-3-3 16,-2 1 0-16,1-1-1 0,-5 1 0 0,0 5-2 15,1 0-3-15,0 5-1 0,0 2-3 0,-2 6 1 16,1 1-5-16,-1 3-14 0,0 0-22 15,0 0-34-15,0 1-11 0,0 7 11 0,0 2 23 16,-3 4 33-16,1 3 17 0,-1 0 2 0,2 2-2 16,1 1-1-16,0 0 0 0,0-1-1 0,0-1-1 15,1-2 2-15,4 1 2 0,2-4 4 0,1-1 5 16,2-2 0-16,0 0 4 0,2-4 0 16,0-2 5-16,-1-2 4 0,1-2 2 0,0 0 4 15,0-4-1-15,2-3 3 0,-2-4-5 0,-1-2-2 16,2-2-5-16,-2-3-5 0,1 2-1 0,0-2-2 15,-4-2-1-15,0 3-3 0,3-3-1 16,-3 1-1-16,-3 3-2 0,2 2 0 0,-2 0 0 16,-3 6 0-16,-1 2-1 0,-1 2 1 0,0 3-6 15,0 1-12-15,0 0-23 0,0 0-24 16,0 5-2-16,-1 3 8 0,-4 6 20 0,-1 1 23 16,3 2 5-16,-1 2-1 0,1 0 1 0,1-1 2 15,2 0 1-15,0 0 1 0,2-3 4 0,2 0-2 16,3-3 2-16,3-1 1 0,2-2 3 15,-2-3 5-15,6-3 5 0,-2-1 3 0,1-2 0 16,-1 0 7-16,4-2-2 0,-2-4 3 0,0-3 2 16,0-1-5-16,-1-3 0 0,1-2-1 0,0-3-7 15,-1 0-3-15,-1-1-1 0,0-1-4 0,-2 0 0 16,-1 1 3-16,-1 2-1 0,-2-4 0 16,2 2-1-16,-6 3 0 0,1 0-2 0,-1 2 0 15,-2 4-1-15,-2-1-2 0,0 4 0 0,0 2-3 16,-2 3-6-16,-2-2-5 0,0 4-11 0,1 0-11 15,2 0-13-15,0 0-9 0,-2 5-3 0,3 2 5 16,0 4 15-16,0 1 11 0,3 3 12 16,2 1 4-16,5 0 6 0,-1 1 3 0,3 1 1 15,1-1 1-15,1-2-1 0,-1 2 3 0,-1 0-2 16,0-1 3-16,-2-1 1 0,0 0-5 16,-3 0 3-16,-1-2 1 0,-6-1 2 0,0-1 7 15,0 0 9-15,-13-3 6 0,1 1 4 0,-2-1 0 16,-9-2-8-16,3 0-6 0,-3-4-6 0,0 1-3 15,2 0-2-15,1-1-1 0,3-2-1 16,1 0-4-16,6 0-4 0,-1 0-6 0,4-6-11 16,1 0-24-16,6-2-45 0,0-2-46 0,0-2-34 15,6-4-21-15,4 1 3 0,6-6 12 0,0 1-5 16,3-1-8-16,5-1-20 0,-1-4-19 16,2 2 7-16,2-5 30 0,-2-1 46 0,2 0 53 15,-1-2 39-15,-4-3 29 0,1 2 21 0,-1 1 10 16,-4 0 12-16,1 2 14 0,-3 2 15 0,2 2 22 15,-5 2 24-15,0 4 26 0,1 0 34 0,-2 2 24 16,0 1 28-16,-4 3 6 0,0 2-6 16,2 0-13-16,-5 1-33 0,4 4-25 0,-5 2-34 15,2 2-35-15,-2 2-30 0,-4 1-43 0,0 0-16 16,0 9-2-16,0 4 8 0,0 9 27 0,0 4 13 16,0 7 8-16,-4 3-3 0,-2 3-8 15,2-1-9-15,3 3-7 0,-3-3 0 0,3 3 2 16,1-2 6-16,-3 0 6 0,3-1 6 0,0 0 7 15,0-3-1-15,-1 0-10 0,-1-2-35 16,1-3-90-16,-5-3-220 0,1-10-354 0,2-5-520 0</inkml:trace>
          <inkml:trace contextRef="#ctx0" brushRef="#br0" timeOffset="5989.1848">6573-303 1154 0,'0'0'34'0,"0"0"-96"0,0 0-18 16,0 0 39-16,0 0 98 0,0 0 58 0,0 0 20 16,161-70-11-16,-128 59-26 0,6 1-33 15,3-2-20-15,3 1-8 0,0-1-6 0,-4-1-2 16,-1 1-3-16,-1 0-2 0,-1-1-4 0,-5-3 3 16,-2 2-1-16,-4 1 3 0,-5-3 9 15,-5 1 3-15,-8 2 4 0,-2 1-2 0,-7 1-1 16,0 3-5-16,0-1-13 0,-9 1-16 0,-5 4-22 15,-3-1-12-15,-6 4-4 0,-5 1 5 0,0 0 10 16,-4 0 1-16,-1 3 3 0,4 4 1 16,-1 1 4-16,5 1 4 0,2 1 6 0,0 2 2 15,7 0-7-15,3 2-1 0,3-1-8 0,6 1-4 16,4-2 2-16,0 0 4 0,7 2 6 16,2 0 10-16,5-2 6 0,3 0 2 0,3 1 0 15,1-1-1-15,-1 0-4 0,4-2 1 0,-4 2-3 16,0 0 0-16,-4 0-4 0,-3 0 1 0,0 0-2 15,-3 0-1-15,-7 3 5 0,1-3-3 0,-4 1 3 16,0-1 3-16,-7 2 1 0,-2-1 4 16,0-1 2-16,-1-2 0 0,-1 1-5 0,-1-2 3 15,6-2-3-15,-1-2-2 0,4-2 1 0,1 0-11 16,2-3-5-16,0 0-3 0,0 0 7 0,6 0 13 16,6-3 11-16,3-3 6 0,8-3-9 0,-2-2-4 15,6 0-6-15,0-4 1 0,2 0 0 16,-2-4-1-16,1 1 0 0,-1-4-1 0,0-3 3 15,0-1-4-15,-2 1 0 0,1-1 2 0,-5-1-4 16,1 6 1-16,-2 0 2 0,-5 2-2 16,-2 7-1-16,-4 0 1 0,-2 2-2 0,-2 4 1 15,-1 2 4-15,-2 1-3 0,-1 3-7 0,-1 0-12 16,0 0-28-16,0 0-15 0,0 6 7 0,-3 3 13 16,-2 3 23-16,0 2 20 0,-2 4-1 15,0 2-2-15,2 0 3 0,0-1-5 0,2 0 0 16,3-1-2-16,0 0-1 0,0-3 1 0,0-2 4 15,7-1 3-15,-1-1 4 0,6-4 8 0,2 1 6 16,-1-5 7-16,5-3 5 0,2 0-1 16,-3 0-2-16,5-3-4 0,-5-6-6 0,3-2-4 15,-1-1-4-15,1-1-4 0,-1-2-6 0,-2-3 0 16,1 0 1-16,-4 0 1 0,-3-1 2 0,-1 0 0 16,-1 1 2-16,-1-1-1 0,-1 4 3 0,-2-2 1 15,2 2-2-15,-5 3 0 0,3 1 0 16,-3 5-1-16,-2 2 1 0,0 2-4 0,0 2-16 15,0 0-29-15,0 0-23 0,-2 8-1 0,-4 5 13 16,-2 5 28-16,0 7 22 0,-4 2 7 0,-1 8 3 16,1 1 5-16,-2 4 8 0,-1 3 7 15,1 3 3-15,-2 4 4 0,-2 2 0 0,2 0-3 16,-3 4-1-16,2-2-7 0,-1 4-1 0,0 0-1 16,-3 4-1-16,3-3-2 0,-1-2 0 15,4-2-2-15,-1-4 1 0,3-3-2 0,-1-4-4 16,2-3-3-16,0-6-6 0,3-3-2 0,5-6-7 15,-3-5-5-15,0-4-15 0,3-3-28 0,2-4-41 16,-1-4-58-16,3-3-96 0,0-3-158 0,0 0-207 16,0 0-440-16</inkml:trace>
        </inkml:traceGroup>
      </inkml:traceGroup>
    </inkml:traceGroup>
    <inkml:traceGroup>
      <inkml:annotationXML>
        <emma:emma xmlns:emma="http://www.w3.org/2003/04/emma" version="1.0">
          <emma:interpretation id="{49B2E0E5-0727-42FC-A930-2BC4E6A7735A}" emma:medium="tactile" emma:mode="ink">
            <msink:context xmlns:msink="http://schemas.microsoft.com/ink/2010/main" type="paragraph" rotatedBoundingBox="1285,12010 8097,11786 8148,13357 1337,135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7F4ACB-48F1-48FD-B0DD-B0C4F6C9F41A}" emma:medium="tactile" emma:mode="ink">
              <msink:context xmlns:msink="http://schemas.microsoft.com/ink/2010/main" type="inkBullet" rotatedBoundingBox="1303,12540 2350,12506 2352,12591 1305,12626"/>
            </emma:interpretation>
            <emma:one-of disjunction-type="recognition" id="oneOf3">
              <emma:interpretation id="interp11" emma:lang="en-IN" emma:confidence="0">
                <emma:literal>-</emma:literal>
              </emma:interpretation>
            </emma:one-of>
          </emma:emma>
        </inkml:annotationXML>
        <inkml:trace contextRef="#ctx0" brushRef="#br0" timeOffset="9380.051">113 1467 975 0,'0'0'328'0,"0"0"-200"0,0 0-56 0,0 0 1 15,0 0 2-15,0 0 0 0,0 0-25 16,0 0-39-16,0 0-8 0,0 0 2 0,0 0 23 16,0 0 35-16,0 0 14 0,0 0 9 0,111-16-2 15,-64 9-11-15,9-1-5 0,2-3-4 16,4 1-6-16,-3 0-6 0,4 3-8 0,-7-1-11 15,-1 1-9-15,-4 4-6 0,0-2-3 0,-4 1 0 16,-4 1-2-16,-3 0-2 0,0 0-3 0,-1 0-9 16,1 1-56-16,-1-1-112 0,0 0-202 0,-11 0-322 15,-8 2-645-15</inkml:trace>
      </inkml:traceGroup>
      <inkml:traceGroup>
        <inkml:annotationXML>
          <emma:emma xmlns:emma="http://www.w3.org/2003/04/emma" version="1.0">
            <emma:interpretation id="{60F43E41-64A7-475B-AB8E-A91242EE5657}" emma:medium="tactile" emma:mode="ink">
              <msink:context xmlns:msink="http://schemas.microsoft.com/ink/2010/main" type="line" rotatedBoundingBox="2853,11959 8097,11786 8148,13357 2905,13529"/>
            </emma:interpretation>
          </emma:emma>
        </inkml:annotationXML>
        <inkml:traceGroup>
          <inkml:annotationXML>
            <emma:emma xmlns:emma="http://www.w3.org/2003/04/emma" version="1.0">
              <emma:interpretation id="{AEAAE7A6-0D11-4D98-B8DA-85F759A02063}" emma:medium="tactile" emma:mode="ink">
                <msink:context xmlns:msink="http://schemas.microsoft.com/ink/2010/main" type="inkWord" rotatedBoundingBox="2751,12219 4837,11805 5073,12996 2987,13411">
                  <msink:destinationLink direction="with" ref="{7D7A86FE-255B-4BDA-84CD-1255DEB372B7}"/>
                </msink:context>
              </emma:interpretation>
              <emma:one-of disjunction-type="recognition" id="oneOf4">
                <emma:interpretation id="interp12" emma:lang="en-IN" emma:confidence="0">
                  <emma:literal>food</emma:literal>
                </emma:interpretation>
                <emma:interpretation id="interp13" emma:lang="en-IN" emma:confidence="0">
                  <emma:literal>food/</emma:literal>
                </emma:interpretation>
                <emma:interpretation id="interp14" emma:lang="en-IN" emma:confidence="0">
                  <emma:literal>food)</emma:literal>
                </emma:interpretation>
                <emma:interpretation id="interp15" emma:lang="en-IN" emma:confidence="0">
                  <emma:literal>food,</emma:literal>
                </emma:interpretation>
                <emma:interpretation id="interp16" emma:lang="en-IN" emma:confidence="0">
                  <emma:literal>foods</emma:literal>
                </emma:interpretation>
              </emma:one-of>
            </emma:emma>
          </inkml:annotationXML>
          <inkml:trace contextRef="#ctx0" brushRef="#br0" timeOffset="9774.7229">2930 853 526 0,'0'0'43'0,"0"0"-41"0,0 0 17 0,0 0 25 16,0 0 40-16,-153-22 43 0,126 22 17 0,-4 0 12 15,5 4-6-15,-3 4-7 0,1 0-12 0,1 3-16 16,2 2-23-16,1 2-26 0,-2 4-24 16,2 7-14-16,3 4-10 0,-2 2-4 0,0 6-2 15,4 4 1-15,-2 2 5 0,5 6 2 0,-3 3 8 16,0 2 5-16,3 3 1 0,-4 3 6 0,4 0-3 15,3-1-5-15,-2 2-2 0,0-1-8 16,0-1-4-16,-1-1 1 0,-1-4 3 0,2-4 3 16,-1-1 5-16,1-4 1 0,-4-3-7 0,3-2-9 15,0-4-27-15,-4-2-51 0,3-5-66 0,-3-2-159 16,4-10-275-16,8-7-581 0</inkml:trace>
          <inkml:trace contextRef="#ctx0" brushRef="#br0" timeOffset="10557.2416">1691 1729 90 0,'0'0'317'0,"0"0"-330"0,0 0-2 0,0 0 71 0,0 0 68 16,172-142 61-16,-132 121 9 0,7 2-29 15,-3-2-35-15,-2 4-40 0,4-1-32 0,-4 5-16 16,0 0-5-16,-3 2 4 0,-1 2 1 0,0 0 0 15,-3 2-2-15,-2 1-10 0,0 1 2 0,-4 2-3 16,-4 3-7-16,-4 0-2 0,0 0-14 16,-5 8-11-16,-2 1-4 0,-4 3-2 0,-4 3 9 15,0 3 10-15,-3 2 10 0,-3 4 8 0,0 2 0 16,-4-4 1-16,-4 1-3 0,3-1-7 0,-3-3 0 16,-1-1-3-16,4-1-6 0,1-4 2 15,0-1-8-15,4-1-2 0,0-4-2 0,0 0 2 16,0-2 7-16,7-4 14 0,4 2 18 0,2-3 10 15,3 0 6-15,0-3-4 0,8-4-9 16,-1-2-7-16,-3-2-5 0,4-2-4 0,-2 0 0 16,-5-1 2-16,-3-1-2 0,-1 1 2 0,-2-3-3 15,-7-1-8-15,1 0-3 0,-5-2-7 0,0-3-6 16,-7 3-7-16,-1 1-4 0,-1 1-2 0,-4 4 2 16,-2 0 2-16,-4 3-1 0,3 4-2 15,0 1-4-15,-4 1-1 0,4 2 2 0,2 1 3 16,2 1 5-16,0 0 5 0,7 1 2 0,-2-1 4 15,4 1 1-15,3-2 0 0,0-1-8 0,3 0-6 16,6-1-4-16,3-1-3 0,5-2 7 0,3-2 4 16,0 0 1-16,5 1 2 0,2 1-2 15,1 1 0-15,3-1 0 0,-4 3-1 0,-3 2 0 16,-1 2-3-16,-2 0-3 0,-3 0-3 0,-2 6-8 16,-3 5-3-16,-3 3 0 0,-1 4 0 15,-5 1 13-15,0 3 9 0,-4 1 7 0,0 1 5 16,-3 2 1-16,-1-4-2 0,-5 5-1 0,4-5-3 15,-3-1-2-15,5-3 0 0,0 0-3 16,2-4 0-16,1-2 0 0,0-1 0 0,0-5 0 16,1 0 4-16,3-2 3 0,6-1 5 0,-2 0 9 15,2-1 6-15,6-2 4 0,1 0 0 0,0 0-4 16,-1-6-3-16,6 0-1 0,-6-3 0 0,2-3-1 16,2 0 3-16,-5-1-2 0,-1-2-1 15,-1 0 2-15,-1-2 2 0,-4-1 1 0,-4-1 1 16,-2-2-2-16,-2 1-4 0,0 1-1 0,0 2-4 15,-9 0-3-15,0 0-4 0,-4 3-5 0,-2 2-2 16,-4 0-4-16,2 3-2 0,-6 0 0 16,6 5-4-16,-5-1 0 0,7 4-1 0,-1 1-3 15,3 0 2-15,1 0-8 0,1 0-11 0,4 0-21 16,1 2-31-16,3 3-38 0,2 0-65 0,1-1-86 16,2 6-74-16,8-2-65 0,4-1-42 0,4 0-22 15,-1-1 197-15,-7-3 275 0</inkml:trace>
          <inkml:trace contextRef="#ctx0" brushRef="#br0" timeOffset="11130.9007">3626 1407 0 0,'0'0'0'16,"0"0"0"-16,0 0 180 0,0 0 223 16,0 0-9-16,0 0-44 0,0 0-74 0,0 0-78 0,0 0-72 15,0 0-52-15,0 0-31 0,0 0-10 16,0 0 1-16,0 0 4 0,-58-38 6 0,31 44 4 15,-1 0 1-15,-1 2-4 0,1 2-6 0,-1 1-6 16,-1 2-9-16,1 2-4 0,1 1-4 16,1-1-1-16,5 1-2 0,1 2 0 0,3-3-5 15,7 1-3-15,2-1-5 0,5-3-6 0,4 1 3 16,0-4 0-16,2 0 6 0,6-2 9 0,6-1 2 16,4-1 8-16,3-2 3 0,1-2 3 0,5-1-1 15,3 0-6-15,1-4-1 0,-3-2-8 16,-1 0 3-16,-1-3-2 0,-2 0 0 0,1-2-1 15,-5-2-1-15,3-2 2 0,-5-3-3 0,2 0 6 16,-4-2-7-16,2-2-1 0,-2 0 0 0,-3-4-7 16,-3-2 3-16,-1 1-5 0,-3-2-1 15,0-1 0-15,-3-2-2 0,1 0 3 0,0 0-1 16,-4 1 3-16,1 0-3 0,-1-1 1 0,0 2 1 16,0 4 0-16,-1-2 0 0,-4 6 0 15,1-1 0-15,2 6 0 0,0 0 3 0,-2 4-1 16,0 3 0-16,2 4 1 0,1-1-3 0,0 4 0 15,1 3-8-15,0 0-12 0,0 0-27 0,0 0-27 16,0 5 2-16,0 6 10 0,-2 3 28 16,1 7 31-16,-2 6 9 0,2 5 6 0,1 4 4 15,-3 2 2-15,3 2 2 0,0 1 0 0,0 0 0 16,-1 2-3-16,1-4-1 0,0 1-7 0,0 0 2 16,0-2-3-16,0-2 1 0,0 0 3 0,0-4-3 15,0 2 4-15,0-6 0 0,0-2 1 0,0-2 0 16,-2-2-3-16,1-4 1 0,-2-2 0 15,-1-2-3-15,2-4-1 0,0-3-3 0,1-1-8 16,0-3 5-16,1 0-6 0,0-3-14 0,0 0-41 16,0 0-104-16,0 0-116 0,0 0-204 15,4 0-304-15,-4-1-235 0</inkml:trace>
        </inkml:traceGroup>
        <inkml:traceGroup>
          <inkml:annotationXML>
            <emma:emma xmlns:emma="http://www.w3.org/2003/04/emma" version="1.0">
              <emma:interpretation id="{F94EB548-03C6-4E00-8A52-48D4BD39C676}" emma:medium="tactile" emma:mode="ink">
                <msink:context xmlns:msink="http://schemas.microsoft.com/ink/2010/main" type="inkWord" rotatedBoundingBox="5247,11880 8097,11786 8148,13357 5299,13451">
                  <msink:destinationLink direction="with" ref="{7D7A86FE-255B-4BDA-84CD-1255DEB372B7}"/>
                </msink:context>
              </emma:interpretation>
              <emma:one-of disjunction-type="recognition" id="oneOf5">
                <emma:interpretation id="interp17" emma:lang="en-IN" emma:confidence="0">
                  <emma:literal>Drink</emma:literal>
                </emma:interpretation>
                <emma:interpretation id="interp18" emma:lang="en-IN" emma:confidence="0">
                  <emma:literal>Deink</emma:literal>
                </emma:interpretation>
                <emma:interpretation id="interp19" emma:lang="en-IN" emma:confidence="0">
                  <emma:literal>think</emma:literal>
                </emma:interpretation>
                <emma:interpretation id="interp20" emma:lang="en-IN" emma:confidence="0">
                  <emma:literal>Dunk</emma:literal>
                </emma:interpretation>
                <emma:interpretation id="interp21" emma:lang="en-IN" emma:confidence="0">
                  <emma:literal>Drinks</emma:literal>
                </emma:interpretation>
              </emma:one-of>
            </emma:emma>
          </inkml:annotationXML>
          <inkml:trace contextRef="#ctx0" brushRef="#br0" timeOffset="18844.9801">4933 1194 708 0,'0'0'27'0,"0"0"-87"0,0 0-22 0,0 0 19 16,0 0 47-16,0 0 45 0,0 0 29 0,0 0 16 16,0 0-9-16,0 0-9 0,-121 175-10 0,108-143-9 15,1-1-2-15,0 0-6 0,4-1 0 16,2 2-1-16,1-2 3 0,0-2 5 0,2-4-15 15,2 1-69-15,-1-3-165 0,2-7-210 0,0-6 19 0</inkml:trace>
          <inkml:trace contextRef="#ctx0" brushRef="#br0" timeOffset="19679.6704">4775 1110 0 0,'0'0'252'0,"0"0"-18"0,0 0-21 0,0 0-25 0,0 0 5 16,0 0 0-16,0 0-15 0,0 0-29 15,0 0-43-15,0 0-49 0,0 0-37 0,0 0-25 16,0 0-13-16,25-147-5 0,-18 149 1 0,4 8 10 16,1 2 7-16,-1 4 7 0,2 6 4 0,3 2 0 15,0 2 2-15,3 4 0 0,0 0-1 16,1 3 1-16,0-1-1 0,-1 1 1 0,-1 1 3 15,-7 3 4-15,3-2 3 0,-5 1 1 0,-4 0-4 16,-3-2-11-16,-2 1-16 0,-4-4-11 0,-8 1-8 16,-3-7 6-16,-5-2 7 0,0-3 7 15,-6-3 7-15,1-4 4 0,-2-1 5 0,0-3 4 16,0-3 4-16,2-2-1 0,-1-2 2 0,5-2 2 16,5 0-1-16,1 0 10 0,4-3 3 0,6-3 1 15,0 1-3-15,5-2-11 0,0 1-26 16,0-4-18-16,8 2-3 0,5-2-1 0,4-2 17 15,8 2 12-15,3-4 3 0,5 0 1 0,5 0 0 16,1-1-1-16,2-4 0 0,3 1 3 16,-1 0 1-16,3 0 3 0,2-2 1 0,-1 0 0 15,-1-2 1-15,-5 0-1 0,-3 1 0 0,-5-2-4 16,-3 1-4-16,-3-2-3 0,-4 1-5 0,-6 3 1 16,-2 0 5-16,-7 4 3 0,-2 1 4 0,-4 4 6 15,-2 3 0-15,0 2-8 0,-7 1-9 0,-1 1-15 16,-4 2-10-16,-3 1 0 0,-4 1-2 15,2 0 9-15,-3 1 3 0,1 5 4 0,-1 2 0 16,4-1-5-16,3 2-9 0,-1 1-6 0,5 1-9 16,5 2-5-16,0 3 10 0,4 0 9 0,0 0 15 15,4 0 14-15,2 1 2 0,4 0 2 16,2 0 3-16,1 1-2 0,-1 1 3 0,0 0-1 16,-1 1 1-16,-1 1-1 0,-4 1 0 0,-3-1-1 15,1 0 0-15,-4-3 1 0,0 2-1 16,0-3 3-16,0-3-1 0,-4 0 3 0,1-2 1 15,1-3 0-15,-1-2 0 0,-1-2 0 0,2-2 0 16,2-2 3-16,0-1 9 0,0 0 18 0,0 0 21 16,0 0 17-16,0 0 6 0,6-1-13 15,-1-5-18-15,6-3-22 0,2 0-16 0,2-2-4 16,1 1-3-16,3-3-1 0,0 2 0 0,2-2-1 16,-1-2 0-16,4 1-1 0,-3 0 0 0,-1-1 3 15,1 0 0-15,-3-1 4 0,0-2 3 0,-2 2 1 16,-1-2 3-16,-1 0-4 0,-2 2-2 15,-2 1-1-15,-2 2-7 0,0 4 2 0,-2 3-1 16,-2 3-3-16,-1 0-3 0,-3 3-8 0,0 0-16 16,0 0-18-16,0 3 7 0,0 4 9 0,-3 3 20 15,-3 4 23-15,1 3-4 0,0-1 0 16,2 0-7-16,-1 2-2 0,4-2 0 0,0-1 2 16,0 0 0-16,0-3-6 0,0 0-62 0,4-2-200 15,1-4-252-15,-2-3-514 0</inkml:trace>
          <inkml:trace contextRef="#ctx0" brushRef="#br0" timeOffset="19809.5897">5781 1155 409 0,'0'0'93'16,"0"0"-66"-16,0 0-25 0,0 0-44 0,0 0-84 15,0 0-132-15,0 0 153 0,0 0 105 0</inkml:trace>
          <inkml:trace contextRef="#ctx0" brushRef="#br0" timeOffset="20187.3755">5915 1220 14 0,'0'0'57'0,"0"0"-127"16,0 0 69-16,0 0 1 0,0 0 80 0,0 0 33 15,0 0-1-15,0 0 1 0,0 0-9 0,0 0-16 16,0 0-10-16,0 0-15 0,28 160-4 15,-32-144-5-15,2 1-5 0,1-1-6 0,-3-3-5 16,3-2-4-16,-1-2-6 0,2-3-3 0,-2-3 3 16,2-1 21-16,0-2 44 0,0 0 59 0,0 0 44 15,0 0-6-15,4-6-44 0,1-4-60 16,2-2-50-16,-1-3-17 0,3 0-3 0,-1-2-2 16,2-1-3-16,-2-2-3 0,0 2-3 0,3 1 0 15,-2 0-3-15,2 2-1 0,1 1-1 0,-1 2-6 16,1 3-2-16,0 1-6 0,2 2-5 15,-2 1-6-15,0 3 3 0,1 2-1 0,1 0 3 16,-1 0 5-16,0 2-3 0,-1 6 2 0,-2 3 0 16,-4 0 8-16,0 2 5 0,-2 2 5 0,-3 2 5 15,1 1-1-15,-2 0 3 0,0 0 0 16,0-3 1-16,0 3 1 0,-2-4 0 0,1-2-2 0,-2-1-2 16,2-2-5-16,-1 0-24 0,2-3-78 15,0 0-187-15,0-3-251 0,0 0-339 0,0-3 693 0</inkml:trace>
          <inkml:trace contextRef="#ctx0" brushRef="#br0" timeOffset="20457.5203">6451 1055 0 0,'0'0'81'0,"0"0"175"0,0 0 28 15,0 0 30-15,0 0 11 0,0 0-27 0,0 0-68 16,0 0-80-16,0 0-81 0,0 0-70 15,0 0-35-15,0 0-4 0,0 0 16 0,47-62 30 16,-47 83 13-16,0 4 6 0,0 5-2 0,-4 2-2 16,1 0-2-16,-1 3-3 0,1-3 0 0,-2 3 2 15,2-3 1-15,-1 2 0 0,2-4 1 0,-1-1-2 16,2-2-2-16,1-2 2 0,0-2-2 16,0-4-3-16,0-4-10 0,0-1-20 0,1-4-56 15,2-4-85-15,-2-2-119 0,2-2-96 0,1-2-18 16,-2-2-8-16,4-4-29 0,1-8 333 0,-2 4 95 15,0 2 0-15</inkml:trace>
          <inkml:trace contextRef="#ctx0" brushRef="#br0" timeOffset="20811.3019">6570 1279 0 0,'0'0'0'0,"0"0"0"0,0 0 0 15,0 0 0-15,0 0 0 0,0 0 38 0,0 0 95 16,0 0 5-16,0 0-10 0,105-153-10 16,-96 148-18-16,-1 3-23 0,2 2-24 0,-2 0-19 15,-3 0-15-15,0 2-14 0,-2 4 0 0,0 2 1 16,-3 1 12-16,0 0 11 0,0 1 11 0,-10 2 4 15,2 0-3-15,-4 1 2 0,0 1-1 16,-3-2 3-16,1 0-3 0,-2-1-1 0,1-1-5 16,1-3-9-16,1 0 4 0,2-1-2 0,6-4-1 15,-4 2 3-15,6-2-10 0,-1 0-10 0,3 0-13 16,1 0-11-16,0-1 0 0,0 4 6 0,0 3 10 16,5-1 14-16,-1 4 4 0,5-1 6 0,-1 3 5 15,4 1-2-15,-1-1 3 0,1 1 4 16,2-1 6-16,2-2 15 0,0 1 3 0,1-2 5 15,3-1 2-15,0 0-4 0,6-3 5 0,-3 0 4 16,0-3 0-16,-2-2-7 0,-1 1-8 16,-1-2-12-16,-4 0-12 0,-2 0-6 0,-2 0-5 15,-2 0-6-15,-2 0-2 0,-2 0-2 0,-1 0 0 16,-2 0-1-16,0 0 2 0,0 0-5 0,-2 0-1 16,2 0-17-16,-2 0-63 0,0 0-113 15,0-2-173-15,0 2-221 0,0-1-312 0,0 1 436 0</inkml:trace>
          <inkml:trace contextRef="#ctx0" brushRef="#br0" timeOffset="18565.1329">4516 865 0 0,'0'0'0'16,"0"0"168"-16,0 0 40 0,0 0-25 0,0 0-2 15,0 0 21-15,0 0 1 0,0 0-18 0,0 0-20 16,38-151-29-16,-37 146-28 0,-1 1-24 16,1 4-35-16,-1 0-42 0,0 0-63 0,0 0-36 15,0 12 0-15,0 6 23 0,-1 10 53 0,-3 8 33 16,-4 8 12-16,0 7 2 0,-4 8 1 0,0 1-2 15,-2 4-4-15,1 2-2 0,-3 3-7 0,1 2-3 16,-2 3 0-16,-1 1-1 0,1 2 3 16,-2 3 1-16,-2-3-1 0,0-1 1 0,0-2-1 15,0-6-2-15,-2-5 1 0,0-5-2 0,2-4-2 16,-2-5 0-16,3-5-3 0,1-5-4 0,4-6-5 16,3-8-6-16,0-7-11 0,5-6-11 0,-1-3-44 15,4-5-90-15,0-4-163 0,3 0-191 16,1 0-308-16</inkml:trace>
        </inkml:traceGroup>
      </inkml:traceGroup>
    </inkml:traceGroup>
    <inkml:traceGroup>
      <inkml:annotationXML>
        <emma:emma xmlns:emma="http://www.w3.org/2003/04/emma" version="1.0">
          <emma:interpretation id="{F4667523-7F33-4CA8-9C75-E3ECA2B8B596}" emma:medium="tactile" emma:mode="ink">
            <msink:context xmlns:msink="http://schemas.microsoft.com/ink/2010/main" type="paragraph" rotatedBoundingBox="1463,13825 11872,13028 12008,14815 1600,156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3EDE75-AE49-41A6-AFDB-F84FE7A30A25}" emma:medium="tactile" emma:mode="ink">
              <msink:context xmlns:msink="http://schemas.microsoft.com/ink/2010/main" type="inkBullet" rotatedBoundingBox="1520,14569 2246,14513 2248,14538 1522,14593"/>
            </emma:interpretation>
            <emma:one-of disjunction-type="recognition" id="oneOf6">
              <emma:interpretation id="interp22" emma:lang="en-IN" emma:confidence="0">
                <emma:literal>-</emma:literal>
              </emma:interpretation>
            </emma:one-of>
          </emma:emma>
        </inkml:annotationXML>
        <inkml:trace contextRef="#ctx0" brushRef="#br0" timeOffset="34940.5866">368 3430 0 0,'0'0'0'0,"0"0"0"0,0 0 0 15,0 0 0-15,0 0 110 0,0 0 78 16,0 0 12-16,0 0 14 0,0 0 1 0,0 0-5 16,0 0-15-16,0 0-15 0,-39-2-15 0,39 2-19 15,1 0-22-15,2 0-25 0,-2 0-32 16,2-1-33-16,5-1-29 0,1-1 12 0,1 0 18 16,10 2 16-16,2-2 21 0,5 0-14 0,1 0-13 15,3 0 0-15,7-1-1 0,1 1 2 0,2-1-1 16,2-3-2-16,4 3-6 0,-5-1-8 0,1 1-4 15,2 1-8-15,-7 0-5 0,-6 1-4 16,1 1-3-16,-4-1 0 0,-8 2 0 0,2-1 0 16,-8 1 0-16,-2 0 0 0,-2 0-3 0,-7 0 1 15,1 0 2-15,-5 0-1 0,0 0 6 0,0 1 3 16,-5 1 3-16,2-1 1 0,2 1-13 0,-3-2-7 16,-6 1-11-16,1 2-8 0,1 0-9 15,-6 0-25-15,1-1-63 0,-4 1-142 0,9-2-276 16,0 1-593-16</inkml:trace>
      </inkml:traceGroup>
      <inkml:traceGroup>
        <inkml:annotationXML>
          <emma:emma xmlns:emma="http://www.w3.org/2003/04/emma" version="1.0">
            <emma:interpretation id="{9610A642-B8AF-440C-B2C9-86B12642D142}" emma:medium="tactile" emma:mode="ink">
              <msink:context xmlns:msink="http://schemas.microsoft.com/ink/2010/main" type="line" rotatedBoundingBox="3134,13697 11872,13028 12008,14815 3271,15484"/>
            </emma:interpretation>
          </emma:emma>
        </inkml:annotationXML>
        <inkml:traceGroup>
          <inkml:annotationXML>
            <emma:emma xmlns:emma="http://www.w3.org/2003/04/emma" version="1.0">
              <emma:interpretation id="{EC5D1212-6B5A-4839-80B0-8D4E1C660FA2}" emma:medium="tactile" emma:mode="ink">
                <msink:context xmlns:msink="http://schemas.microsoft.com/ink/2010/main" type="inkWord" rotatedBoundingBox="3134,13697 7368,13373 7503,15132 3268,15456"/>
              </emma:interpretation>
              <emma:one-of disjunction-type="recognition" id="oneOf7">
                <emma:interpretation id="interp23" emma:lang="en-IN" emma:confidence="0">
                  <emma:literal>product</emma:literal>
                </emma:interpretation>
                <emma:interpretation id="interp24" emma:lang="en-IN" emma:confidence="0">
                  <emma:literal>products</emma:literal>
                </emma:interpretation>
                <emma:interpretation id="interp25" emma:lang="en-IN" emma:confidence="0">
                  <emma:literal>produce</emma:literal>
                </emma:interpretation>
                <emma:interpretation id="interp26" emma:lang="en-IN" emma:confidence="0">
                  <emma:literal>produced</emma:literal>
                </emma:interpretation>
                <emma:interpretation id="interp27" emma:lang="en-IN" emma:confidence="0">
                  <emma:literal>producer</emma:literal>
                </emma:interpretation>
              </emma:one-of>
            </emma:emma>
          </inkml:annotationXML>
          <inkml:trace contextRef="#ctx0" brushRef="#br0" timeOffset="37623.0486">2612 2688 0 0,'0'0'125'16,"0"0"293"-16,0 0-82 0,0 0-65 0,0 0-63 15,28-156-49-15,-28 142-35 0,0 2-24 0,-1 3-15 16,-2 3-2-16,-1 3-6 0,0 1-3 16,2 2-14-16,-1 0-16 0,-1 3-31 0,-2 7-28 15,2 3-8-15,-5 7-5 0,1 12 19 0,-3 8 12 16,-2 11 2-16,-6 11 3 0,3 7-1 16,-4 6 0-16,0 3 1 0,-4 4 2 0,2 3-3 15,-1 3 4-15,-1 1-4 0,0 1-1 0,0 0 0 16,4-6-3-16,-2-1 2 0,1-5 1 0,1-3 2 15,-2-7 0-15,5-2 1 0,-3-7 0 0,2 1-6 16,0-6-17-16,-2-5-46 0,2-4-68 16,-1-4-93-16,2-7-121 0,4-10-195 0,2-9-399 0</inkml:trace>
          <inkml:trace contextRef="#ctx0" brushRef="#br0" timeOffset="37396.4434">2061 3215 996 0,'0'0'8'15,"0"0"-144"-15,0 0-92 0,0 0-167 0,169-142 150 16,-144 125 245-16</inkml:trace>
          <inkml:trace contextRef="#ctx0" brushRef="#br0" timeOffset="38477.4755">2246 3280 1651 0,'0'0'65'0,"0"0"-65"0,0 0-14 16,0 0 4-16,160-137 18 0,-121 116 18 0,-1 4 6 16,-1 3-2-16,-8 3-11 0,-2 5-10 15,-2 3-5-15,1 3 1 0,-5 0 4 0,-3 6 2 16,-3 4 6-16,-3 3-1 0,0 4-3 0,-7 3-4 15,-1 4-6-15,-4 3 0 0,0 2 3 16,-11 3 1-16,-3 1 2 0,-8 2-1 0,-1-2-8 16,-5 1-9-16,0-2-7 0,-2-2 0 0,-2-3 9 15,1-5 9-15,3-2 12 0,3-7 3 0,1 0 3 16,6-7 1-16,5 0 11 0,2-5 6 0,3-1 7 16,4 0 3-16,4 0-11 0,0-7-5 15,1 1-12-15,7-4-14 0,3-5-6 0,4 0-9 16,2-4 2-16,8-2 1 0,1-1 6 0,2-2 3 15,6 0 1-15,-2-3 2 0,3 2 0 0,-3 1 1 16,4 0-1-16,-2 0-1 0,1 2-1 0,-4 0-4 16,1 3-2-16,-4 2 0 0,-1 2 0 15,-2 4-1-15,-1 4 0 0,-3 2-2 0,-3 5 0 16,-3 0 1-16,-2 0 3 0,0 8 3 0,-3 2 3 16,-4 4 0-16,2 3-2 0,-4 4 3 15,-3 2 0-15,-1 2 0 0,0 3 4 0,-4-2-5 16,-1-1 3-16,-1-1 0 0,0-1-1 0,2-5 2 15,2-5-5-15,2-3-2 0,0-3-3 0,0-1-3 16,2-2 1-16,6-3 2 0,0-1 8 16,1 0 2-16,6-3 9 0,5-6 0 0,-3-4-1 15,7-3 1-15,-1-4-8 0,-1-4-1 0,2 0 0 16,0 1-3-16,-4-2 2 0,2 0-2 0,-1 1 4 16,-2-1-2-16,-2 1 2 0,1 0-2 15,-4 5-2-15,0 1-2 0,-1 2-3 0,-2 7 1 16,-6 0-4-16,5 4 1 0,-8 1-7 0,2 4-7 15,-2 0-2-15,0 3 0 0,-2 6 0 0,0 5 6 16,0 7 6-16,0 4-2 0,-2 2 7 0,-4 2 2 16,5 1-1-16,-3-1 1 0,-3 0 0 15,7-2-1-15,0-2 0 0,0-4-1 0,0 0-4 16,4-6-1-16,4-2-1 0,2-3-2 0,-1 0 10 16,5-6 2-16,3-1 3 0,0-1 8 0,6-2-4 15,3-3 0-15,0-7-1 0,4 0-3 16,-2-5 1-16,4 1-3 0,-4-6 0 0,1 1 2 15,-4-3 2-15,-5 2 3 0,0 0 3 0,-6-1 4 16,-2 3 2-16,-6 1 4 0,0-1 5 16,-3 0 4-16,-3 1 0 0,0 3 0 0,0 1 0 15,0-1-6-15,-7 3-4 0,0 1-8 0,-4 2-11 16,-2 0-10-16,-3 3-6 0,-3 2-2 0,-1 0-1 16,-3 2 2-16,4 1-2 0,-3 0 0 15,4 0 0-15,-3 0-7 0,6 3-17 0,2-2-25 16,-1 2-29-16,3-1-34 0,5 0-13 0,-1 1-18 15,2-2-24-15,1 1-55 0,1-1-93 0,3 1-117 16,0-1-180-16,0 1 386 0</inkml:trace>
          <inkml:trace contextRef="#ctx0" brushRef="#br0" timeOffset="39351.0381">4385 3003 470 0,'0'0'120'15,"0"0"-41"-15,0 0 4 0,0 0 30 0,0 0 61 16,0 0 28-16,0 0-25 0,0 0-45 0,-181-46-71 16,146 55-48-16,-1 5-4 0,-3 5 2 15,0 4 3-15,-1 2 1 0,-1 5-3 0,3 1-2 16,-1 0 2-16,5 1 0 0,2-2 0 0,6 0 0 15,8-3-6-15,4-5-4 0,9-1-5 0,2-5-4 16,3-1 0-16,7-4 10 0,6-4 15 0,5-2 24 16,6-3 4-16,5-2-1 0,6-4-11 15,3-6-17-15,2-6-3 0,2-2-2 0,1-5 0 16,-2 2-3-16,2-5 0 0,-4-3-3 0,-3 1 2 16,-1-2 3-16,-4 0 3 0,-4-1 5 0,-6-2-2 15,1 2 3-15,-8-3 4 0,-2 2 2 0,-2-1 4 16,-4 1 3-16,-2 2 0 0,-2-1-1 15,-2 0 1-15,0 2-4 0,0 3 0 0,-4 2-3 16,1 6-3-16,-2 5 0 0,2 4-4 0,-2 2-6 16,-2 6-5-16,3 1-11 0,0 0-11 15,-1 9 7-15,-1 6 6 0,-5 7 13 0,6 4 10 16,-4 7-3-16,-1 2-9 0,4 1-2 0,0 4-3 16,2-2-3-16,2 2 2 0,2 1-2 0,0-1 0 15,0-1-2-15,6-4-6 0,4-3-3 16,3-2-6-16,3-6-3 0,3-3 1 0,1-3 2 15,-1-6 7-15,0-2 6 0,2-4 3 0,-1-5 4 16,3-1 1-16,0 0 0 0,-3-9 4 0,1-2-1 16,-2-4 3-16,1-3 0 0,-4-3 2 0,0-1 1 15,-1-2 1-15,-3-2 2 0,-1 1 0 16,-2 1-1-16,-3 0-1 0,0 2-3 0,-2 1 0 16,-1 2-5-16,2 3-4 0,-3 6-2 0,0 3 0 15,0 2-1-15,-2 4-5 0,0 1-16 0,0 0-15 16,0 7 1-16,-2 5 6 0,-2 6 23 0,-1 3 12 15,1 3 2-15,0-1-2 0,0 5-2 16,3-2-2-16,1 0-1 0,0 0 0 0,0-5-4 16,1-1-1-16,6-2-3 0,1-5-2 0,0-1 0 15,4-2 1-15,-1-2 1 0,1-4 2 16,1-2-1-16,2-2 0 0,1 0-4 0,1-8-5 16,2 0-3-16,0-4-3 0,-4-3 0 0,2 0 1 15,-2 0 3-15,-2-3 5 0,-1 1 5 16,0-2 6-16,-2 1 2 0,-1 1 4 0,0-1 1 15,-2 2 1-15,0 0 3 0,-2 2 2 0,-3 4 1 16,0 1 3-16,2 3 1 0,-2 2-2 0,-1 2-1 16,-1 2-6-16,3 0-8 0,-3 0-9 0,0 0-4 15,0 5 4-15,0 1 9 0,0 3 10 16,1 2 6-16,0 3-2 0,1 2-1 0,2 0-3 16,-2 0 0-16,1 0-1 0,0 1-4 0,2-2-1 15,0 0-3-15,1-2-2 0,-2 0 0 0,3-2 1 16,1-1-4-16,0-1-4 0,0 0-12 15,1-1-27-15,2-1-77 0,0 0-110 0,-1-4-169 16,-2 0-199-16,-2-1-352 0</inkml:trace>
          <inkml:trace contextRef="#ctx0" brushRef="#br0" timeOffset="39838.2234">5498 2979 146 0,'0'0'253'0,"0"0"-32"0,0 0-23 16,0 0-5-16,0 0-14 0,0 0-36 0,0 0-40 16,0 0-32-16,0 0-14 0,0 0 5 15,0 0 25-15,0 0 24 0,0 0 5 0,-167 63-6 16,141-38-22-16,-5 1-28 0,1 3-14 0,3 0-5 16,3-3-15-16,5-3-9 0,10-4-8 0,4-1-11 15,5-1-2-15,0-4-3 0,9-1-6 0,5-2 7 16,3-2 8-16,8-4 7 0,1-1 9 15,1-3 2-15,6 0-7 0,1-7-4 0,2-4-5 16,1-1 1-16,1-2 0 0,-3-3-2 0,2-1 0 16,-3-3-7-16,-2 1 0 0,-4-4-4 0,-1-2-12 15,-1 1-9-15,-1-1-11 0,-5-2-5 0,0-2-1 16,0 0 9-16,-2-1 9 0,-5 0 8 16,1-1 13-16,-6 0 8 0,-2 3 9 0,-3 0 7 15,1-2 7-15,-3 3 2 0,-1 5 6 0,0 0 3 16,0 5 6-16,-1 2 9 0,0 7 1 0,-3 1 2 15,1 5 3-15,3 2-9 0,-3 1-9 16,2 0-17-16,0 0-23 0,-1 3-9 0,-2 7 3 16,2 4 8-16,-2 6 16 0,-2 6 6 0,0 0-2 15,-1 6-3-15,3-1-4 0,-3 0-2 16,2 1 3-16,-1-1 1 0,1-1 3 0,5 1-6 16,0-2-2-16,0-4-4 0,9-1-6 0,-1-3 5 15,2-1-7-15,2-2-1 0,-1-3-5 0,2 1-20 16,-4-3-38-16,2-1-75 0,-1-1-120 15,0-4-154-15,-3-1-212 0,-2-3-590 0</inkml:trace>
          <inkml:trace contextRef="#ctx0" brushRef="#br0" timeOffset="39996.1255">5764 2957 1724 0,'0'0'207'0,"0"0"-95"0,0 0-62 16,0 0-36-16,0 0-19 0,0 0 8 0,0 0 3 15,0 0 6-15,0 0 3 0,163-69-7 16,-123 60-8-16,5-1-11 0,1 2-28 0,4 0-78 16,2-4-188-16,-16 5-322 0,-9 2-420 0</inkml:trace>
        </inkml:traceGroup>
        <inkml:traceGroup>
          <inkml:annotationXML>
            <emma:emma xmlns:emma="http://www.w3.org/2003/04/emma" version="1.0">
              <emma:interpretation id="{61FB5C8B-5A5E-4D3F-AEBD-7ADFEA5F8264}" emma:medium="tactile" emma:mode="ink">
                <msink:context xmlns:msink="http://schemas.microsoft.com/ink/2010/main" type="inkWord" rotatedBoundingBox="7746,13468 11881,13152 12008,14815 7874,15131"/>
              </emma:interpretation>
              <emma:one-of disjunction-type="recognition" id="oneOf8">
                <emma:interpretation id="interp28" emma:lang="en-IN" emma:confidence="0">
                  <emma:literal>features</emma:literal>
                </emma:interpretation>
                <emma:interpretation id="interp29" emma:lang="en-IN" emma:confidence="0">
                  <emma:literal>feat-my</emma:literal>
                </emma:interpretation>
                <emma:interpretation id="interp30" emma:lang="en-IN" emma:confidence="0">
                  <emma:literal>feat-mes</emma:literal>
                </emma:interpretation>
                <emma:interpretation id="interp31" emma:lang="en-IN" emma:confidence="0">
                  <emma:literal>feature</emma:literal>
                </emma:interpretation>
                <emma:interpretation id="interp32" emma:lang="en-IN" emma:confidence="0">
                  <emma:literal>featuris</emma:literal>
                </emma:interpretation>
              </emma:one-of>
            </emma:emma>
          </inkml:annotationXML>
          <inkml:trace contextRef="#ctx0" brushRef="#br0" timeOffset="41381.412">7501 2544 682 0,'0'0'162'0,"0"0"-69"0,0 0-11 15,0 0 18-15,0 0 41 0,0 0 37 0,-3-171 12 16,-4 148-3-16,-5 0-20 0,0 6-22 16,-1-1-17-16,1 5-10 0,0 1-6 0,4 3-11 15,-2 3-18-15,1 1-16 0,5 4-20 0,-4 1-23 16,4 0-16-16,1 0-16 0,-4 4-13 0,1 10 2 15,-5 4 6-15,-4 10 3 0,-2 6 6 16,-2 9 2-16,-1 6-2 0,0 4 3 0,-4 7 3 16,1 5 0-16,-1 6 3 0,-3 0 0 0,-1 5-1 15,-3-1 0-15,0 0-1 0,-2-1-2 0,0 3-1 16,-1-3 1-16,0 2 0 0,-1-1-1 16,3 1 0-16,-2-4-2 0,6-2 3 0,2-6-1 15,1-2 0-15,11-7 2 0,2-7-9 0,8-8-2 16,4-6-7-16,2-7-10 0,8-6-1 0,3-5 3 15,4-5 9-15,0-5 9 0,3-5 9 0,-2-1 0 16,5-6-5-16,-1-7-4 0,-1-3-7 0,3-7-5 16,-4-4-10-16,-1-5-14 0,-4-4-18 15,-2-7-14-15,-6-3-4 0,-2-2 8 0,-5 0 23 16,0-2 17-16,-8 2 15 0,-1 4 13 0,0 2 2 16,-5 5 5-16,-2 2 3 0,-3 7 1 15,-1 4-3-15,-4 4-8 0,-3 5-6 0,-4 3-4 16,1 4 1-16,0 0 6 0,-1 2 4 0,3 2 3 15,3 1 7-15,4-2 2 0,3 2 1 16,7 0 8-16,3 0-5 0,8 0-6 0,0-2-17 16,7 1-16-16,9-5-5 0,2-1 0 0,15-3 13 15,6-3 8-15,6-1 3 0,9-2 3 0,7 1 0 16,1 0 0-16,4-2-2 0,4 0 2 0,-2 0 1 16,0-3 3-16,-1-1 4 0,-1 2 0 0,0-1 2 15,-6-2-1-15,-5 2-1 0,-4-3 4 16,-8 0-1-16,-4 3 3 0,-7 0 2 0,-9 3 3 15,-6 3 8-15,-9 4 12 0,-2 2 14 0,-6 2 0 16,-4 3-9-16,-6 4-14 0,-7-2-8 16,-1 4 6-16,-7 0 0 0,-2 5-4 0,-5 6-5 15,-2 0-14-15,1 4 0 0,-2 3 1 0,-1 0-3 16,2 3 0-16,2-2-1 0,4 3-3 0,4 0 2 16,8-3-3-16,2 2-5 0,5-2-4 0,8 1-6 15,1-4-3-15,5 0-2 0,10-3 5 16,3 0 8-16,7-3 8 0,4-2 11 0,7-4 1 15,2-1 1-15,6-3-2 0,3 0-1 0,5-3-3 16,6-6-1-16,2 0 3 0,3-3-2 16,3 0 1-16,4-3-2 0,-2 1-1 0,-2-1 1 15,-6-2-2-15,0-1 1 0,-6 1-1 0,-7-1 2 16,-3-1-1-16,-5 0 2 0,-8-1 1 16,-3 3 2-16,-5 0 2 0,-8 0 4 0,-3 6 10 15,-11 2 9-15,-1 0 3 0,-1 2-9 0,-10 1-15 16,-4 2-15-16,-2 0-7 0,-7 4 4 0,-6 0-1 15,-6 4 2-15,-2 4 3 0,-2 4-2 0,0 0 1 16,-3 2 1-16,0 3 2 0,0-2-1 16,3 2 0-16,4-3 1 0,4 1-5 0,5 1 0 15,8-4-4-15,6 0-7 0,6-4-8 0,4-1-8 16,3 0-8-16,3-1-18 0,10-2 8 0,1 1 9 16,9-4 14-16,2 1 28 0,5-2 0 0,3 0 2 15,2-3 1-15,1-3-2 0,-5 0 2 16,0-2-1-16,-3 2 2 0,-5 1 1 0,-3 0 1 15,-3 1-1-15,-1 2 0 0,-3 1 0 0,-4 1 0 16,2 0-4-16,-5 0 0 0,1 0 1 0,-4 4-2 16,3 2 8-16,-3-1 0 0,0 3 0 15,5 0 2-15,-3-1-6 0,6 1 0 0,0-1 1 16,2 0-2-16,2-3 3 0,2-2 0 0,7-2 3 16,3 0-4-16,-1-10 2 0,6-2-3 15,0-4-4-15,-2-3-3 0,4-4-8 0,-4-3-9 16,-3 0-3-16,0-4-1 0,-2-3 1 0,-2-1 7 15,-6-3 6-15,-1 1 1 0,0 1 8 0,-2-1 0 16,-3-1 2-16,1 1 2 0,0 2-1 0,0-2 2 16,-3 4-1-16,-4 2 1 0,4 2 1 15,-5 6-1-15,1 4 4 0,-1 6 5 0,-1 5 5 16,-3 2 9-16,0 4 0 0,0 1-8 0,0 0-16 16,0 1-13-16,-2 5 2 0,-3 5 15 0,-2 5 18 15,-4 3 15-15,-1 8 0 0,2 3-4 0,-1 2-10 16,-1 1-7-16,0 4-7 0,1-2-7 15,2 3 1-15,5 0-3 0,0 1-1 0,-2 0-2 16,5 1-10-16,1-4-11 0,0 0-24 0,0-5-48 16,0 2-84-16,0-5-139 0,0-2-193 15,-1-6-459-15,-1-8 482 0</inkml:trace>
          <inkml:trace contextRef="#ctx0" brushRef="#br0" timeOffset="42521.9054">8521 2761 1037 0,'0'0'60'0,"0"0"-102"16,0 0-30-16,0 0 3 0,0 0 33 0,0 0 27 15,0 0 17-15,185-130 18 0,-146 118 19 16,0 1 35-16,1 1 28 0,0 3 22 0,2 1 11 16,1 1-15-16,0 4-26 0,-3 1-30 0,-1 0-27 15,-6 1-17-15,1 6-11 0,-6 3-5 0,-2 3-3 16,-6 2 0-16,-3 3 1 0,-3 2 5 15,-9 2 0-15,-1 2-2 0,-4 0-3 0,-3 1-2 16,-3 0-1-16,-5-2 4 0,-3-4-1 0,2-1 1 16,-1-2 0-16,2-3 0 0,6-3-1 0,-3-2-2 15,5-4 1-15,2-2 2 0,1-2 7 16,0 0 5-16,0 0 5 0,1 0-3 0,3-1-5 16,6-4-9-16,-1-4-2 0,3-3-1 0,3 2 0 15,-1-2 5-15,3-3-3 0,-1 1 2 16,4 0-1-16,-4-1-1 0,-3 0 3 0,2-3 1 15,0 2 3-15,0 0 2 0,-2-1 2 0,0 2 0 16,-2 3-4-16,0 4-5 0,-2 0-5 0,-5 5-1 16,-1 0-2-16,1 3-1 0,-4 0-2 15,0 0-7-15,0 0-1 0,0 5-4 0,0 4 4 16,-7 0 6-16,3 7 5 0,-5-1 4 0,3 2 1 16,-3-1 1-16,5-2-3 0,-3 2-1 0,6-3-3 15,1-1-4-15,0-3-1 0,0 0 1 0,8-1-2 16,-3-2 5-16,7-1 3 0,-1-2 0 15,1-2 9-15,2-1 2 0,-1 0 3 0,2 0 6 16,0-6-1-16,-2-3 6 0,2 1 1 0,-1-4-1 16,3-2 0-16,-1 1-7 0,-2-5 0 0,1 2-3 15,-1 0-1-15,0-1-1 0,-2-1-4 0,2 1-3 16,-1 3-4-16,-1 0-1 0,2 2-3 16,-2 1 0-16,-2 4-3 0,-1-1-3 0,0 5-2 15,-5 0-3-15,3 3 0 0,-5 0-2 0,0 0 2 16,-1 3 2-16,4 5 1 0,-3 2 1 15,-2 6 1-15,0 0 0 0,0 4 1 0,0 2 2 16,0-1 0-16,0 0 3 0,0-2-1 0,0-1-1 16,0-2-2-16,4-2-1 0,4-3 5 15,-2 0-1-15,7-2 2 0,-1-2 4 0,2-1-1 16,6 0 4-16,-2-4 1 0,5-2 1 0,-2 0 3 16,7 0-3-16,2-5-1 0,-1-2 0 0,-1-4 0 15,-1-1-1-15,0-1 1 0,-1-2 1 0,-5 0-1 16,-4-1 1-16,4-1 1 0,-5 0 0 15,-2-1 1-15,-2-2 0 0,1 0 1 0,-7 2-2 16,5-1 1-16,-4 4-2 0,-2-3-3 0,-2 6-2 16,2-1-1-16,-4 6 1 0,-1 2 1 0,0 2-5 15,0 3-10-15,-1 0-18 0,-6 0-21 0,2 2 3 16,-7 5 11-16,-1 6 17 0,-8 1 23 16,3 4 0-16,-6 2 0 0,-1 4-2 0,5-1-2 15,-1 3-1-15,5-2-6 0,2-4 0 0,5 1-4 16,5-4-6-16,4-2-3 0,0-4-11 0,4-2-14 15,7-1 2-15,2-1 11 0,2-2 16 16,1-1 26-16,7-2 10 0,2-2 2 0,3 0 3 16,2-5-2-16,6-2-4 0,-1-2-2 0,-2-2-5 15,4 0-1-15,-1-3-2 0,-4-1 2 16,4-3-3-16,-5-1-2 0,3 2-2 0,-5-5-5 16,-1 1 1-16,0 2-2 0,-2 0-3 0,-1 0 0 15,-9 3-1-15,3 0-1 0,-7 1 1 0,-6 3 1 16,2 1-6-16,-7 3-2 0,-1 2 1 15,0 4 2-15,-3 0 3 0,-3 2 4 0,2 0 2 16,-4 0-13-16,2 0-8 0,-2 0-8 0,3 3-9 16,-5 3 10-16,5 2 0 0,-3 2 2 0,4 1 4 15,-3 3-1-15,6-2 4 0,1 3 3 0,0 2 7 16,0 3 0-16,7-2 9 0,-1 4 5 16,6-2 5-16,0 0 9 0,3-2 4 0,-1 1 3 15,-1-1-5-15,3-1-4 0,-2-3-7 0,-4 1-3 16,1-3-1-16,-7 1-1 0,1-1 8 0,-5-3 4 15,0 0 8-15,-10-3 15 0,-10 2 14 16,-3 1 1-16,-11 0-2 0,-6-3-12 0,-10 0-22 16,2-2-10-16,-4-3-9 0,-5-1-17 0,8 0-36 15,-3 0-67-15,1 0-94 0,-2 0-135 0,16-1-265 16,10 1-860-16</inkml:trace>
        </inkml:traceGroup>
      </inkml:traceGroup>
    </inkml:traceGroup>
    <inkml:traceGroup>
      <inkml:annotationXML>
        <emma:emma xmlns:emma="http://www.w3.org/2003/04/emma" version="1.0">
          <emma:interpretation id="{CC4B921C-DC79-43DD-A907-BC7AA2FCA778}" emma:medium="tactile" emma:mode="ink">
            <msink:context xmlns:msink="http://schemas.microsoft.com/ink/2010/main" type="paragraph" rotatedBoundingBox="2570,15460 5297,15391 5320,16276 2593,1634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5678979-4FD7-4106-BFCF-569A71326D44}" emma:medium="tactile" emma:mode="ink">
              <msink:context xmlns:msink="http://schemas.microsoft.com/ink/2010/main" type="inkBullet" rotatedBoundingBox="2578,15768 2734,15764 2738,15892 2581,15896"/>
            </emma:interpretation>
            <emma:one-of disjunction-type="recognition" id="oneOf9">
              <emma:interpretation id="interp33" emma:lang="en-IN" emma:confidence="0">
                <emma:literal>O</emma:literal>
              </emma:interpretation>
              <emma:interpretation id="interp34" emma:lang="en-IN" emma:confidence="0">
                <emma:literal>8</emma:literal>
              </emma:interpretation>
              <emma:interpretation id="interp35" emma:lang="en-IN" emma:confidence="0">
                <emma:literal>o</emma:literal>
              </emma:interpretation>
              <emma:interpretation id="interp36" emma:lang="en-IN" emma:confidence="0">
                <emma:literal>°</emma:literal>
              </emma:interpretation>
              <emma:interpretation id="interp37" emma:lang="en-IN" emma:confidence="0">
                <emma:literal>9</emma:literal>
              </emma:interpretation>
            </emma:one-of>
          </emma:emma>
        </inkml:annotationXML>
        <inkml:trace contextRef="#ctx0" brushRef="#br0" timeOffset="44447.4504">1474 4735 862 0,'0'0'532'0,"0"0"-411"0,0 0-83 16,0 0-34-16,0 0-19 0,0 0-9 0,0 0 0 16,0 0 7-16,0 0 15 0,0 0 19 0,0 0 15 15,0 0 12-15,0-32 4 0,8 23 1 16,3 1 2-16,2-2-1 0,-4 1 3 0,-2 0 0 15,2-1-2-15,-6 4 5 0,4 0 6 0,-6 0 11 16,-1 0 5-16,0 3-1 0,0 0-11 0,0 0-18 16,-8 2-19-16,4 1-22 0,-7 0-11 0,2 0-8 15,0 0 10-15,-3 0 7 0,-2 4 0 16,1 2 5-16,-1 5-10 0,1-4-2 0,1 4-2 16,1-3-2-16,0 2 1 0,6 0-4 0,-2-3-2 15,6 2-4-15,1-3-5 0,0 1-4 0,0-3-5 16,0-2-12-16,8-1-7 0,-3-1 9 0,3 0 7 15,-2 0 27-15,3 0 17 0,-2-3 2 16,4-3 9-16,1-3-5 0,-2 1 0 0,1-1 0 16,-6 3 2-16,2-3 4 0,-4 3 5 0,-2 0 8 15,-1-2-3-15,0 2 0 0,0-2-5 16,-2 2-14-16,-5-1-11 0,1 2-14 0,-3 2-14 16,4 0-11-16,-5 2-8 0,0 1-26 0,3 0-34 15,-3 0-48-15,1 3-66 0,5 1-75 16,1 4-105-16,-2-2-168 0,5-2 11 0</inkml:trace>
      </inkml:traceGroup>
      <inkml:traceGroup>
        <inkml:annotationXML>
          <emma:emma xmlns:emma="http://www.w3.org/2003/04/emma" version="1.0">
            <emma:interpretation id="{064F3448-4620-4097-BACC-AC34FD94DF25}" emma:medium="tactile" emma:mode="ink">
              <msink:context xmlns:msink="http://schemas.microsoft.com/ink/2010/main" type="line" rotatedBoundingBox="3420,15439 5297,15391 5320,16276 3443,16324"/>
            </emma:interpretation>
          </emma:emma>
        </inkml:annotationXML>
        <inkml:traceGroup>
          <inkml:annotationXML>
            <emma:emma xmlns:emma="http://www.w3.org/2003/04/emma" version="1.0">
              <emma:interpretation id="{7975EFA2-71AC-4AAC-A5E7-C8775E3BFDB2}" emma:medium="tactile" emma:mode="ink">
                <msink:context xmlns:msink="http://schemas.microsoft.com/ink/2010/main" type="inkWord" rotatedBoundingBox="3420,15439 5297,15391 5320,16276 3443,16324"/>
              </emma:interpretation>
              <emma:one-of disjunction-type="recognition" id="oneOf10">
                <emma:interpretation id="interp38" emma:lang="en-IN" emma:confidence="0">
                  <emma:literal>size</emma:literal>
                </emma:interpretation>
                <emma:interpretation id="interp39" emma:lang="en-IN" emma:confidence="0">
                  <emma:literal>Size</emma:literal>
                </emma:interpretation>
                <emma:interpretation id="interp40" emma:lang="en-IN" emma:confidence="0">
                  <emma:literal>Sipe</emma:literal>
                </emma:interpretation>
                <emma:interpretation id="interp41" emma:lang="en-IN" emma:confidence="0">
                  <emma:literal>six</emma:literal>
                </emma:interpretation>
                <emma:interpretation id="interp42" emma:lang="en-IN" emma:confidence="0">
                  <emma:literal>sips</emma:literal>
                </emma:interpretation>
              </emma:one-of>
            </emma:emma>
          </inkml:annotationXML>
          <inkml:trace contextRef="#ctx0" brushRef="#br0" timeOffset="45206.8357">2589 4452 565 0,'0'0'336'0,"0"0"-250"0,0 0-67 15,0 0-3-15,0 0 36 0,0 0 52 0,0 0 35 16,0 0 10-16,0 0-12 0,0 0-29 15,0 0-22-15,0 0-12 0,0 0-4 0,0 0 8 16,89-154 4-16,-89 148-6 0,0 1-8 0,-7-1-24 16,0 2-26-16,-3 1-14 0,-4 1-9 15,0 1-1-15,-4 1 4 0,-3 0 14 0,-5 3 14 16,2 3 5-16,-3 1-3 0,0 3-7 0,1-1-16 16,-1 2-4-16,0 4-2 0,0-2 1 0,2 2 1 15,5 2-2-15,-1-3-1 0,7 1-3 0,2 2-11 16,4-3 0-16,4 1-7 0,4-3-5 15,6 1-5-15,2-1-2 0,8-2 7 0,2 1 10 16,-1 0 13-16,6-2 9 0,-1 3 0 0,2-1-3 16,1 1 0-16,2-2 1 0,1-1 0 0,-4 2 1 15,2-4-1-15,-1 5 0 0,-2-2 1 0,-6 2 0 16,4-1 0-16,-7-1-3 0,-3 0-2 16,-4-1-7-16,-3-1-9 0,-4 1 2 0,0 0 4 15,-6-1 11-15,-7-1 7 0,-4 1 3 0,-6 1-7 16,-3-2-2-16,-3 1 3 0,-6-1 3 0,4 0 3 15,-5 1 1-15,5-1 3 0,-3-1-3 16,6 1-1-16,0-2-2 0,4 0-5 0,0-1 2 16,9-1-3-16,3-1 0 0,8-2-1 0,3 0-9 15,1 0-14-15,1 0-28 0,8 0-13 16,1-3 6-16,7-2 15 0,2 0 25 0,4-2 15 16,4-2 2-16,1-1 0 0,3-4 1 0,5 0-1 15,1-4 0-15,2-2 3 0,1-3-2 0,1 2 3 16,0-4-2-16,0 3 0 0,-1 1 2 0,-1 0-6 15,-3 3 4-15,-3 2-1 0,-2 1-3 16,-3 3 7-16,-4 3-4 0,-6 2 2 0,-1 2 0 16,-3 2-4-16,-5 3-2 0,-1 0 0 0,-4 0 1 15,-1 8 6-15,2 2 7 0,-5 4 5 0,0 2 5 16,0 3 0-16,-5 4 1 0,1 1-2 16,-6 2-3-16,4 2-4 0,-5-3-4 0,-1 0-2 15,0-1-4-15,0-3-4 0,2-3-7 0,1-2-32 16,0-3-69-16,1-2-135 0,4-5-194 0,1-1-320 15,3-4 209-15</inkml:trace>
          <inkml:trace contextRef="#ctx0" brushRef="#br0" timeOffset="45349.7484">3013 4336 1282 0,'0'0'143'16,"0"0"-139"-16,0 0-80 0,0 0-34 15,0 0-14-15,0 0 13 0,0 0-48 0,0 0-131 16,0 0-235-16,0 0 491 0</inkml:trace>
          <inkml:trace contextRef="#ctx0" brushRef="#br0" timeOffset="45816.4611">3270 4447 19 0,'0'0'193'0,"0"0"-102"16,0 0-1-16,0 0 22 0,0 0 30 0,0 0-1 15,0 0-16-15,0 0-14 0,0 0-17 0,0 0-15 16,0 0-19-16,0 0-13 0,0 0-16 16,108-13-10-16,-107 19-6 0,3 3-7 0,-4 0-3 15,0 3-7-15,0 2 2 0,-1 1 2 0,-5 1 2 16,-2-2 9-16,0 1 4 0,-4 0 5 16,0-2 6-16,-1 1 7 0,-2-1 8 0,2-3 7 15,-1-1 2-15,1 2-2 0,1-5-5 0,2-2-9 16,2-1-1-16,4 0-7 0,3-3-11 0,1 0-14 15,0 0-22-15,5 0-10 0,1 0 6 16,-2 0 12-16,5 0 13 0,-2 0 11 0,2 2-5 16,3 2-6-16,0 0 3 0,2 2-3 0,0 3 1 15,0 1 2-15,-1 3-4 0,3 1 3 0,-2-1-1 16,-4 4 1-16,3-1-3 0,-3 2-1 0,0 1 0 16,-4 2-4-16,-2 0 5 0,-1 0-1 15,-3 2 2-15,0 0 3 0,-8 1 1 0,-4 0 2 16,-3 0 3-16,-5 0 3 0,-3 0-1 0,-6-3 2 15,-3-2 13-15,-6-1 9 0,1-2 8 0,-6 0 3 16,2-4-8-16,3-3-6 0,-3-1 1 16,2-2 5-16,2-3 1 0,6-3 5 0,2 0 0 15,3 0-4-15,2-7-2 0,4-4-8 0,2 0-14 16,5-2-15-16,5-3-21 0,3-1-28 0,3-1-13 16,2-1-18-16,0-1-14 0,11 0-14 15,2 0-45-15,5 1-69 0,7 0-119 0,-9 5-171 16,0 5-342-16</inkml:trace>
          <inkml:trace contextRef="#ctx0" brushRef="#br0" timeOffset="46273.179">3506 4673 863 0,'0'0'210'16,"0"0"-167"-16,0 0-68 0,0 0 4 0,0 0 30 15,0 0 31-15,0 0 21 0,0 0 5 0,0 0-6 16,0 0-8-16,153-134-8 0,-131 122 3 0,-1-2 7 16,1 0 3-16,-1 1-1 0,-1-1-4 15,2-1-5-15,-4 1-6 0,3 0-1 0,-7-1-3 16,4 1-1-16,-5 1-2 0,-2 1-1 0,-3 2-2 16,-3-1 3-16,-1 4 5 0,-2-1 0 15,-2 2 2-15,0 2-11 0,-2 1-18 0,-4 0-13 16,-2 1-22-16,0 2-6 0,-5 0-5 0,-3 0 6 15,-2 3 14-15,-1 5 10 0,-5 2 10 0,1 2 4 16,-3 3-4-16,0 3 0 0,-4 3 1 16,3 2 1-16,0 2 7 0,1 2 5 0,4 1 3 15,3 0 5-15,5 2-4 0,2-3 1 0,4-2-3 16,4 1 1-16,4-6 10 0,0-3 17 0,12-4 13 16,0-2-3-16,4-2-6 0,5-3-17 0,5-1-10 15,5-4 5-15,3-1 0 0,4 0 1 16,5-1-5-16,0-5-3 0,-2-2-4 0,2-1-6 15,-3 1-1-15,-5-1-2 0,2 1 3 0,-9-1-3 16,-3 2-2-16,-2 0-1 0,-7 1-6 0,-3 0-2 16,-5 3-8-16,-2 2-30 0,-5 1-86 0,-1-2-87 15,0 2-62-15,-8 0-88 0,0 2-95 16,-1 2-227-16,3 2-10 0</inkml:trace>
        </inkml:traceGroup>
      </inkml:traceGroup>
    </inkml:traceGroup>
    <inkml:traceGroup>
      <inkml:annotationXML>
        <emma:emma xmlns:emma="http://www.w3.org/2003/04/emma" version="1.0">
          <emma:interpretation id="{0A555D7C-107B-4720-900D-F11CF51B47FB}" emma:medium="tactile" emma:mode="ink">
            <msink:context xmlns:msink="http://schemas.microsoft.com/ink/2010/main" type="paragraph" rotatedBoundingBox="2720,16516 6656,16113 6723,16769 2788,1717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D77F4F4-7993-461A-9C3F-ACEBCD90FCA3}" emma:medium="tactile" emma:mode="ink">
              <msink:context xmlns:msink="http://schemas.microsoft.com/ink/2010/main" type="line" rotatedBoundingBox="2720,16516 6656,16113 6723,16769 2788,17172"/>
            </emma:interpretation>
          </emma:emma>
        </inkml:annotationXML>
        <inkml:traceGroup>
          <inkml:annotationXML>
            <emma:emma xmlns:emma="http://www.w3.org/2003/04/emma" version="1.0">
              <emma:interpretation id="{0C78125A-A242-4C3D-AE98-4180F5101FF4}" emma:medium="tactile" emma:mode="ink">
                <msink:context xmlns:msink="http://schemas.microsoft.com/ink/2010/main" type="inkWord" rotatedBoundingBox="2720,16516 6656,16113 6723,16769 2788,17172"/>
              </emma:interpretation>
              <emma:one-of disjunction-type="recognition" id="oneOf11">
                <emma:interpretation id="interp43" emma:lang="en-IN" emma:confidence="0">
                  <emma:literal>standards</emma:literal>
                </emma:interpretation>
                <emma:interpretation id="interp44" emma:lang="en-IN" emma:confidence="0">
                  <emma:literal>-standards</emma:literal>
                </emma:interpretation>
                <emma:interpretation id="interp45" emma:lang="en-IN" emma:confidence="0">
                  <emma:literal>-Standards</emma:literal>
                </emma:interpretation>
                <emma:interpretation id="interp46" emma:lang="en-IN" emma:confidence="0">
                  <emma:literal>Standards</emma:literal>
                </emma:interpretation>
                <emma:interpretation id="interp47" emma:lang="en-IN" emma:confidence="0">
                  <emma:literal>standard</emma:literal>
                </emma:interpretation>
              </emma:one-of>
            </emma:emma>
          </inkml:annotationXML>
          <inkml:trace contextRef="#ctx0" brushRef="#br0" timeOffset="50819.4107">2361 5517 1399 0,'0'0'227'0,"0"0"-164"0,0 0-30 0,0 0 0 16,0 0 1-16,0 0 3 0,0 0-11 0,0 0-21 15,0 0-6-15,0 0-9 0,0 0 2 16,0 0 13-16,-169-1-3 0,144 14 8 0,-2 3 3 16,2-1 0-16,-1 1 4 0,6-3-3 0,-3 2-2 15,9-1-4-15,3-2-7 0,3-1-2 0,5-3 0 16,3 1 0-16,3 0 9 0,6-2 7 0,5-1 7 16,4 0 2-16,2-1-2 0,6-3-3 15,5 3-4-15,2-2-4 0,3 2-1 0,-2-1-2 16,2 2-4-16,0 0-2 0,-5 1-2 0,-5 2-2 15,-3 0-1-15,-9 2 1 0,-2-2-2 0,-8 2 2 16,-4-2 9-16,0 2 9 0,-10 1 8 16,-6 1 4-16,-10 3-1 0,-3-1-6 0,-10-1 0 15,-3 1-3-15,-5 0 0 0,2-2 1 0,-4 1-8 16,6-2 1-16,2 0-2 0,1-2-2 0,5 1 2 16,4-5-4-16,4 0-3 0,6-3-12 15,7-2-50-15,4-1-103 0,8 0-158 0,2-3-167 16,2-1-199-16,4 1 73 0</inkml:trace>
          <inkml:trace contextRef="#ctx0" brushRef="#br0" timeOffset="51047.2702">2772 5302 1318 0,'0'0'278'0,"0"0"-94"16,0 0-55-16,0 0-61 0,0 0-42 0,0 0-32 15,0 0-1-15,0 0 7 0,0 0 16 0,0 0 18 16,0 0-6-16,0 0-3 0,0 0-5 0,-66 181 0 16,49-142-2-16,-4 0 1 0,5 1 0 15,-4-2-1-15,1-3-1 0,3-2 1 0,2-2 1 16,-1 0 0-16,0-5-3 0,4 0-30 0,2-4-141 16,-2-1-250-16,6-8-455 0,1-5-2 0</inkml:trace>
          <inkml:trace contextRef="#ctx0" brushRef="#br0" timeOffset="51885.1104">2391 5701 845 0,'0'0'-40'0,"0"0"-53"16,0 0 18-16,0 0 39 0,0 0 22 0,185-76 10 15,-138 64 3-15,-4 2 1 0,-3 2 0 16,2 2-2-16,-5 1-3 0,2 3-3 0,-3 0-2 15,-5 2-1-15,3 0-1 0,-6 0-1 0,-1 0 0 16,-3 0 3-16,-4 0 4 0,1 0 5 0,-5-3 3 16,-2 2 10-16,-2-3 19 0,-3 1 39 15,-3 2 48-15,-2-1 33 0,0-1 23 0,-4 0-13 16,0 0-26-16,0 0-25 0,0 0-24 0,-4 0-16 16,-3 0-20-16,-4 1-17 0,2 2-18 0,-5 0-7 15,-2 0-3-15,1 4 1 0,-9 2 4 16,4 4-2-16,-4-1 2 0,-3 5 2 0,2 1 0 15,-2 2 3-15,0-1-2 0,2 2-2 0,2-3-2 16,1 1 0-16,4-2-3 0,4 1-1 16,1-2-4-16,2-3-1 0,7 1-1 0,0-2 0 15,-1-3 4-15,5-2 1 0,0 0 4 0,5-2 6 16,2-2-1-16,2 0 8 0,2 0-2 0,2-2 1 16,2-5 2-16,3 0-3 0,3-2 0 0,-2 0-2 15,5 0-1-15,-1-1-3 0,-5 1-2 16,7-1 0-16,-7 0-2 0,4 4 1 0,-6-4-5 15,3 4-3-15,-6 0-2 0,0 1-2 0,-3 4-3 16,-2-1-5-16,-3 2-5 0,1 0-9 0,-4 2 3 16,-2 2 2-16,0 2 9 0,0 2 10 0,0 2 2 15,0-2 4-15,0 2 0 0,0 2 1 16,-2-2 0-16,-1 2-1 0,-2-3-1 0,3-1-1 16,0-2-2-16,0-2 1 0,2-1 1 0,0-1-2 15,0-2 2-15,0 0 5 0,0 0 4 16,0 0 12-16,0 0 3 0,4-5 3 0,6-1-2 15,0-3-6-15,4-1-2 0,-1-2-5 0,2 0-2 16,1-2-2-16,-3 1-4 0,2 1-1 0,1-1-2 16,2 1-1-16,-4 0-6 0,3 2 0 15,-4 1-3-15,0 3-4 0,1 3-1 0,-4 1-3 16,0 2-4-16,-3 0-8 0,1 2 0 0,-4 5 1 16,4 1 1-16,-4 2 11 0,-3 2 1 0,3 0 3 15,-3 0 5-15,2 1-2 0,-3-3 4 16,0 3 0-16,0-1-2 0,0-2 1 0,0-1 0 15,0-2 2-15,-4-1 4 0,1-1 1 0,2-2 6 16,1-3 10-16,0 0 11 0,0 0 18 0,0 0 15 16,0 0 4-16,0-2-7 0,0-5-17 15,0-1-11-15,0-2-8 0,5-1-5 0,1 0-3 0,0-1-11 16,4 0-4-16,1 0-5 0,1 1-1 16,0 1-2-16,1 1-3 0,-3 0-1 0,2 3 0 15,-2 0-1-15,2 3 0 0,0 3-3 0,-1 0-6 16,-3 0 2-16,0 2-3 0,3 4 1 15,-4 0 10-15,-1 2-3 0,-3 3 5 0,4-1 7 16,-5 2 0-16,1 0 4 0,-2 1 0 0,2 0-3 16,1 0-16-16,-1-3-86 0,0 1-185 15,7-1-226-15,-6-4-345 0,4-1 221 0</inkml:trace>
          <inkml:trace contextRef="#ctx0" brushRef="#br0" timeOffset="53603.8663">4040 5551 977 0,'0'0'209'16,"0"0"-97"-16,0 0-1 0,0 0 9 0,0 0-1 0,0 0-28 15,0 0-30-15,0 0-27 0,0 0-15 0,-161-20 1 16,132 30-5-16,-5 4 0 0,3 0-3 16,1 5 1-16,-4 0 3 0,6 2 0 0,0-2 5 15,1 1-7-15,1-2-3 0,4 0-4 0,7-3-6 16,3-1 3-16,2-2-2 0,6-3-1 15,4 0 2-15,0-4 6 0,6 0 0 0,6-4 9 16,5-1 7-16,2 0-3 0,8-6 2 0,5-2-7 16,0-2-8-16,4-2-4 0,-1-3-3 0,0 0 0 15,1-1-2-15,-4-4 4 0,-1-1 4 16,-3-1 3-16,-5-2 3 0,-1 0 1 0,-2 1 3 16,-4-3 3-16,-3-1 4 0,-1 0 0 0,-4-1 1 15,2-1 0-15,-3 0-3 0,-2 0 4 16,-4 0-1-16,3 0-2 0,-4 2-3 0,0 1-2 15,0 4-1-15,0 3 1 0,0 4-1 0,-4 3-3 16,3 5-1-16,-2 1 0 0,2 4-3 0,0 1-4 16,-2 1-12-16,2 0-18 0,-2 3-6 15,0 4-1-15,-2 5 5 0,-1 6 17 0,-3 3 2 16,2 4 4-16,-3 3 1 0,4 2-3 0,-3 4 1 16,1 1 2-16,1 0 1 0,0-1 1 0,3 0-1 15,3-1 1-15,1 0 4 0,0-4-3 0,7 0 2 16,2-2-4-16,5-6 0 0,2-3-2 0,2-5 1 15,3-2-2-15,0-5-3 0,3-2-1 16,4-2-1-16,-1-2 5 0,1 0 2 0,3-8 2 16,0-1 3-16,-2-3-2 0,-2-1 2 0,0-2 3 15,-1-1 0-15,-2-2 0 0,-4-2 2 0,1 2 0 16,-3 1 0-16,-4 2 4 0,0-1 2 16,-6 1 0-16,0 2 2 0,-5 3-1 0,-2-1 1 15,-1 3-2-15,0 4-3 0,0 1-9 0,-4 2-16 16,-4 1-13-16,-2 0-10 0,-3 4 3 15,-3 4 9-15,0 1 9 0,-4 4 8 0,-2 2 3 16,1 0 1-16,-1 2 1 0,2-2 0 0,0 4-2 16,3-2 0-16,2 2 0 0,3-3-1 15,1-1 4-15,6-3 0 0,-1-2-1 0,5-2 2 0,1-2-2 16,0-2-2-16,6-2-5 0,0-1-7 16,4-1-5-16,0 0 3 0,2 0 6 0,0-3 7 15,3-3 5-15,-1 0 2 0,0-1 2 16,1-1 1-16,-1-1 0 0,-1-1 0 0,-1-2-2 0,1 2 2 15,-2-2-5-15,1 2 1 0,-1 2 0 16,0 0-3-16,-1 2-1 0,2 1-5 0,-2 2-3 16,-3 2-6-16,-1 1-2 0,-2 0-4 0,0 0-4 15,0 0 1-15,-1 0-1 0,-2 4 4 0,1 4 7 16,-2 0 7-16,0 1 7 0,0 1 2 16,0 1 1-16,0-1 1 0,0-1 1 0,0-2 0 15,0-1 1-15,0-3 2 0,2 2 0 0,1-4 4 16,1 2 4-16,0-3 4 0,3 0 4 0,-2 0-2 15,3 0-1-15,0-1-4 0,2-4-1 16,0-2-1-16,0-1-1 0,-2-3 2 0,4 0-1 16,-3-1-1-16,-2 0-3 0,1 1 1 0,-1-1-3 15,-1 3-1-15,0 1 2 0,0 0-4 16,-2 1-1-16,2 1-2 0,-1 3-5 0,-2 0-2 16,0 0-5-16,-3 3-9 0,1 0-8 0,-1 0-10 15,0 0 0-15,0 1 12 0,0 7 13 0,0 1 11 16,1 1 8-16,3 0-3 0,-2 3 1 15,2-1 2-15,-2-1 1 0,4 0 2 0,0-2 1 16,2 0 1-16,5-1-7 0,0-3-1 0,3 0-8 16,7-4-18-16,-2 1-12 0,5-2-22 0,3 0-16 15,-1-3-7-15,1-2 2 0,1-3 9 0,-3-1 12 16,1-3 18-16,-1 1 11 0,-1-2 15 0,-1 1 11 16,-2-1 5-16,-2-2 9 0,-3 1 9 15,-1 2 10-15,-3-2 15 0,-2 2 9 0,-3 1 6 16,-5-1 2-16,-1 2-6 0,-3 2-1 0,0 0-8 15,-2 2-9-15,-4 2-8 0,-5 2-17 16,0 1-12-16,-5 1-9 0,-1 0-9 0,-5 7 5 16,1 2 4-16,-2 3 1 0,-2 1 6 0,-1 3-2 15,-1 0 2-15,2 0 3 0,1 1 0 0,1 0-2 16,4-2 0-16,3 1-3 0,4-3 1 16,3 1 0-16,5-4-3 0,2-2 3 0,2-4-1 15,0 0 8-15,4-4 3 0,6 0-1 0,3 0 2 16,2 0-6-16,4-8 0 0,2-1-1 0,-1-3-3 15,4-2 6-15,-2 0-3 0,-2-1 3 0,3 1 2 16,-2-3-1-16,-1-1 3 0,0-1-1 16,-1-2 1-16,1 0 1 0,-2-4-3 0,-2-2 2 15,-3-3 0-15,-1 0-4 0,-4-3 3 0,-1 2-2 16,-2-2-2-16,-2-1 3 0,-2 1-1 16,-1 1 1-16,0 2-1 0,0-1 0 0,0 4-3 15,0 2 0-15,3 4 1 0,-3 6-2 0,0 3-3 16,0 6-1-16,0 3-7 0,0 2-6 0,0 1-16 15,0 0-17-15,0 3 4 0,0 9 8 0,-4 4 19 16,-3 4 21-16,1 5 5 0,-2 3-4 16,-1 3-2-16,0 3-5 0,0 0-3 0,-3 2 4 15,2 3-2-15,1-2 3 0,1-1 0 0,2-3 1 16,4 0 1-16,2-7 1 0,0-2 0 16,0-3-2-16,6-4 2 0,3-4 2 0,1 0 0 15,0-4 2-15,2-1 5 0,-2-5 2 0,5-2 3 16,0-1 5-16,4 0-2 0,-3-1-2 0,0-7-2 15,1-2-3-15,3-1 0 0,-2-2-3 0,2-2 2 16,-3 0-5-16,4-3-1 0,-4 0-1 16,0 1-6-16,2-3 5 0,-3 1-2 0,0 0 1 15,-5 4 1-15,0 1-2 0,-3 0 2 0,1 4-1 16,-6 1-4-16,-2 1 2 0,2 2-3 0,-3 2-3 16,0 1-6-16,-3 0-11 0,-1 2-10 15,-2-1-8-15,0 2-1 0,-2 0 3 0,0 0 5 16,0 3 5-16,1 3 4 0,1 0 1 0,3 0 1 15,0 1 3-15,2-1-1 0,1 2 6 0,0 1 3 16,0 0 3-16,1 2 4 0,5-2-1 0,0 2 4 16,1 1 0-16,1-1-3 0,-3 1 0 15,2-2 0-15,-2 1-1 0,2 0 0 0,-3-2-1 16,-2 0-1-16,-2 2 2 0,0-2 1 0,0-1 10 16,-2 3 6-16,-9 1 7 0,-1-2 7 15,-4 1-3-15,-2-2-1 0,-4-2-4 0,-3-1-5 16,-5-1-2-16,1-1-5 0,-2-2-3 0,-1-2-4 15,-2 0-13-15,1 0-61 0,-2 0-141 16,1-3-201-16,9 0-340 0,6 1-101 0</inkml:trace>
          <inkml:trace contextRef="#ctx0" brushRef="#br0" timeOffset="50430.1411">1702 5689 1750 0,'0'0'54'0,"0"0"-78"0,0 0-22 15,0 0-8-15,0 0 14 0,0 0 20 16,0 0 14-16,0 0 12 0,0 0 7 0,0 0 2 16,0 0-1-16,0 0 2 0,0 0 7 0,-23 25 13 15,23-25 18-15,0 0 16 0,0 0 20 0,4 0 7 16,0-1 3-16,-1-3-11 0,1-2-18 0,2 0-12 15,-2-4-17-15,-1 2-3 0,2-1-6 0,-3-2-4 16,-2 2-5-16,0 0-3 0,0 4-3 16,0 0-10-16,-7 2-3 0,3 2-15 0,-5 1-14 15,2 0-1-15,-4 0-8 0,-2 6 5 0,-2 2 9 16,-1 4 3-16,-4 2 2 0,6-1 1 0,1-1-20 16,0-1-103-16,9-2-171 0,2-1-212 15,2-2-354-15,0-3 337 0</inkml:trace>
        </inkml:traceGroup>
      </inkml:traceGroup>
    </inkml:traceGroup>
    <inkml:traceGroup>
      <inkml:annotationXML>
        <emma:emma xmlns:emma="http://www.w3.org/2003/04/emma" version="1.0">
          <emma:interpretation id="{F02D9453-362A-461E-AB2A-B17C99C2474C}" emma:medium="tactile" emma:mode="ink">
            <msink:context xmlns:msink="http://schemas.microsoft.com/ink/2010/main" type="paragraph" rotatedBoundingBox="2573,17537 8323,17447 8342,18651 2592,187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7F43DE9-41E9-413F-B3A2-84951549F244}" emma:medium="tactile" emma:mode="ink">
              <msink:context xmlns:msink="http://schemas.microsoft.com/ink/2010/main" type="inkBullet" rotatedBoundingBox="2579,17897 2825,17893 2827,18020 2581,18024"/>
            </emma:interpretation>
            <emma:one-of disjunction-type="recognition" id="oneOf12">
              <emma:interpretation id="interp48" emma:lang="en-IN" emma:confidence="0">
                <emma:literal>•</emma:literal>
              </emma:interpretation>
            </emma:one-of>
          </emma:emma>
        </inkml:annotationXML>
        <inkml:trace contextRef="#ctx0" brushRef="#br0" timeOffset="54870.9429">1497 6772 647 0,'0'0'85'0,"0"0"-82"0,0 0-15 0,0 0 11 15,0 0 15-15,0 0 14 0,0 0 15 0,0 0 5 16,0 0 8-16,0 0 17 0,0 0 36 0,0 0 58 16,0 0 43-16,0 0 14 0,-6 92-17 15,21-92-48-15,1-6-49 0,4 0-31 0,-2-1-24 16,-4-2-19-16,5 1-6 0,-5-1-5 0,-4 1 1 16,-2 0 9-16,-5-2 4 0,2 1-1 0,-5 0-4 15,0 0-13-15,-8 0-14 0,-2 2-16 0,-3-1-13 16,-1 4-12-16,-2 2-7 0,-2 2 0 15,-3 0 0-15,-3 3 5 0,4 5 5 0,-3-1 0 16,0 5 3-16,5 0-15 0,4 0-107 0,2 1-192 16,4-3-222-16,5 0-374 0,3-3 694 0</inkml:trace>
      </inkml:traceGroup>
      <inkml:traceGroup>
        <inkml:annotationXML>
          <emma:emma xmlns:emma="http://www.w3.org/2003/04/emma" version="1.0">
            <emma:interpretation id="{3E54B95F-3878-4205-AF33-BA1D81A6E936}" emma:medium="tactile" emma:mode="ink">
              <msink:context xmlns:msink="http://schemas.microsoft.com/ink/2010/main" type="line" rotatedBoundingBox="3239,17527 8323,17447 8342,18651 3258,18731"/>
            </emma:interpretation>
          </emma:emma>
        </inkml:annotationXML>
        <inkml:traceGroup>
          <inkml:annotationXML>
            <emma:emma xmlns:emma="http://www.w3.org/2003/04/emma" version="1.0">
              <emma:interpretation id="{0472BFF4-2D8A-4B8D-A0D5-0E86B826E08C}" emma:medium="tactile" emma:mode="ink">
                <msink:context xmlns:msink="http://schemas.microsoft.com/ink/2010/main" type="inkWord" rotatedBoundingBox="3239,17527 8323,17447 8342,18651 3258,18731"/>
              </emma:interpretation>
              <emma:one-of disjunction-type="recognition" id="oneOf13">
                <emma:interpretation id="interp49" emma:lang="en-IN" emma:confidence="0">
                  <emma:literal>packaging</emma:literal>
                </emma:interpretation>
                <emma:interpretation id="interp50" emma:lang="en-IN" emma:confidence="0">
                  <emma:literal>pa okaying</emma:literal>
                </emma:interpretation>
                <emma:interpretation id="interp51" emma:lang="en-IN" emma:confidence="0">
                  <emma:literal>pa changing</emma:literal>
                </emma:interpretation>
                <emma:interpretation id="interp52" emma:lang="en-IN" emma:confidence="0">
                  <emma:literal>Packaging</emma:literal>
                </emma:interpretation>
                <emma:interpretation id="interp53" emma:lang="en-IN" emma:confidence="0">
                  <emma:literal>pa staying</emma:literal>
                </emma:interpretation>
              </emma:one-of>
            </emma:emma>
          </inkml:annotationXML>
          <inkml:trace contextRef="#ctx0" brushRef="#br0" timeOffset="57337.8921">3748 6692 0 0,'0'0'0'0,"0"0"0"15,0 0 220-15,0 0 170 0,0 0-11 16,0 0-66-16,0 0-67 0,0 0-76 0,0 0-72 16,0 0-45-16,0 0-39 0,0 0-18 0,0 0-6 15,0 0 9-15,-86-7 4 0,58 25 2 0,0 2 5 16,1 1-1-16,3-1 3 0,2 1 2 0,2-1-3 16,4-2-2-16,4-1-4 0,8 0-3 0,1-2 1 15,3-5 2-15,2 1 4 0,7-3-7 16,7-5-7-16,2 0-4 0,6-1-12 0,4-2 0 15,3-3-26-15,5-5-48 0,1-4-64 0,2-4-78 16,0-2-69-16,0-1-69 0,0-2-66 16,0-1 190-16,-4-1 251 0,1-2 0 0,-3-2 0 15,-2-3 0-15,-3-1 0 0,-2-2 0 0,-2 0 0 16,-4-1 0-16,3 0 0 0,-6 2 0 0,1 0 0 16,-3 6 0-16,-3 0 82 0,-2 6 246 15,-3 1-2-15,1 6 4 0,-3 4-26 0,-2 3-37 16,-2 3-54-16,-1 3-79 0,3 0-67 0,-3 0-59 15,0 3-33-15,0 3 1 0,0 6 20 16,-4 3 29-16,-1 6 22 0,-6 6-2 0,-2 2-7 16,-1 3-11-16,-1 3-6 0,-2-1-2 0,0 3-1 15,-2-6-2-15,0 2 1 0,2-2-5 0,2-3-3 16,2-4 0-16,0-5-2 0,8-3 1 16,0-1-1-16,2-6-2 0,3-1-13 0,0-4-58 15,0-2-84-15,3-2-76 0,3 0-51 0,1-2 6 16,4-7 23-16,2-3 11 0,3-1 9 0,6-3 9 15,1-2 31-15,2-2 52 0,-1-1 54 0,6-2 82 16,-2-2 0-16,0 1 0 0,-1-1 0 0,0 3 0 16,-1-1 0-16,4 5 0 0,-3 1 0 15,-2 3 0-15,-1 4 0 0,1 1 0 0,-7 1 0 16,1 5 0-16,-4 1 34 0,-4 2 34 0,-5 0-7 16,1 5 4-16,-6 4 9 0,-1 0 23 15,-1 2 21-15,-8 2-3 0,-5 2-12 0,-6 0-22 16,-3 1-22-16,-5 2-10 0,-5-1-13 0,-2 0-4 15,-1-2 2-15,-3 0 9 0,-2-3 17 0,1 1 21 16,1-5 15-16,4-1 9 0,5-1 0 16,3-1-10-16,5-2-12 0,8-1-13 0,3-2-14 15,7 0-5-15,0 0-6 0,4 0-16 0,0 0-44 16,4 0-30-16,0 0-13 0,7 0 7 0,2 0 36 16,2 0 19-16,2 0 4 0,5 2-2 0,-1 3-1 15,1 0-1-15,0 2-1 0,2 1 1 16,-3 1 0-16,0 0-1 0,-2-2-1 0,2 2 2 15,1 0-1-15,-1 0 3 0,3-2 5 0,0 2 0 16,1-3 1-16,-1-3-1 0,0 2 0 0,3-3-2 16,1 0-4-16,-1 0-3 0,1-2-5 0,1 0-1 15,-2 0-1-15,3-4 2 0,-2 2 4 16,-1-3 0-16,-2-1 5 0,1-1 1 0,-1-2 6 16,2 0 6-16,-2 0 4 0,-1-3 4 0,5 2-2 15,-5-2-2-15,0-2 0 0,-3 0-3 16,-1-1-2-16,-2 1 2 0,-3-3 2 0,-3-1 0 15,-2 0 6-15,-6-1-8 0,0 3-2 0,-4 2 0 16,0 1-5-16,-4 2 7 0,-2 5-2 16,-4-1-6-16,-2 7-10 0,-1 0-10 0,-2 0-7 15,-5 0 0-15,-3 10 4 0,-2 2 1 0,-2 3 4 16,0 3-1-16,0 3 1 0,0 0 2 0,2-2-2 16,2 0 4-16,3-2-5 0,4-2 4 0,3-3 0 15,6 0 1-15,3-3 4 0,1-1-9 16,3-2-8-16,0-2-20 0,4-4-9 0,4 0 4 15,2 0 7-15,3 0 22 0,7-3 9 0,-1-4 7 16,2-2 2-16,-1-2 3 0,-1-1-3 0,0 2 0 16,-3-1-1-16,0 2 0 0,-2 1 1 0,-2 0-5 15,-2 4-2-15,-2 0-4 0,-1 3-15 16,-2 1-1-16,-2 0-10 0,-1 0-5 0,-2 3 11 16,0 3 8-16,0 1 12 0,2-1 10 0,-2 3 1 15,0-2-3-15,3 2-1 0,1-1 1 0,1-2 3 16,-1 0 5-16,7-1 2 0,2-2 2 15,8-3-6-15,0 0-3 0,7 0-2 0,3-3-4 16,5-3 3-16,3 0-6 0,1 0-1 0,2-2 1 16,-1-1-3-16,1 1 6 0,-6-1-1 15,0 0 1-15,-2-4 0 0,-2 1 0 0,-2 0 2 16,-4 0 0-16,-3 2 2 0,-3 1 0 0,-6 0 4 16,-5 3 3-16,-4 0 11 0,-3 0-1 0,-2 0-7 15,0 0-5-15,-3 0-19 0,-8 0-2 16,-1 0-3-16,-2-1 1 0,-1 4 7 0,-4 0 1 15,-1 0 6-15,3 2 4 0,-1-1 0 0,1 2-1 16,2 0-1-16,2 0-6 0,2 0-3 0,4 3-5 16,0 0-5-16,3 3-1 0,3 3-4 0,0 1 7 15,1 4 4-15,0 2 5 0,5 5 8 16,2 1-1-16,1 5 0 0,3 3-2 0,-1 2-4 16,1 2 4-16,1 3 0 0,-4 2-1 0,0 3 1 15,-4 1-4-15,-1 2 0 0,-3 1 4 0,0 2-3 16,-3 1 3-16,-9-3-2 0,-3 1-3 15,-5-2 0-15,-5-3-2 0,-6-2-2 0,-1-2-1 16,-4-5-4-16,-7-4-5 0,0-5 2 0,-6-6 3 16,7-5 6-16,0-4 6 0,0-3 4 0,8-5 5 15,0-1 9-15,5-1 12 0,6-8 14 16,3-4 11-16,2-7-4 0,5-4-8 0,5-3-12 16,5-4-13-16,3-1-4 0,3-5-7 0,10 0-7 15,7-2-4-15,7 1-6 0,7-5-1 0,3 2 0 16,7-2-3-16,5-1-2 0,4 3 5 15,4-2-3-15,-2 5 1 0,2 0 2 0,0 5-1 16,-2 5 4-16,-2 4 3 0,-5 5 4 0,-1 3 6 16,-1 3 2-16,-3 5 5 0,-4 1 5 15,-4 3 1-15,-3 4 2 0,-5 0 0 0,-5 2-5 16,-4 5-4-16,-3 1-2 0,-5 0-2 0,-4 3 5 16,-4 1 7-16,-2 0 4 0,0 3 4 0,-6-2-2 15,-1 2-1-15,-2-5-2 0,-4 1-5 0,3-3-5 16,0-2-7-16,1-2-17 0,0-2-76 15,1-2-179-15,2 0-267 0,2 0-812 0</inkml:trace>
          <inkml:trace contextRef="#ctx0" brushRef="#br0" timeOffset="57479.8038">5949 6453 1241 0,'0'0'-1'0,"0"0"-161"0,0 0-51 15,0 0-27-15,0 0 55 0,0 0 14 0,0 0-30 16,0 0 133-16,0 0 68 0,0 0 0 0</inkml:trace>
          <inkml:trace contextRef="#ctx0" brushRef="#br0" timeOffset="58210.3631">6063 6579 0 0,'0'0'151'0,"0"0"217"15,0 0-56-15,0 0-71 0,0 0-62 0,0 0-55 16,0 0-43-16,0 0-41 0,0 0-32 15,0 0-14-15,0 0-15 0,0 0 6 0,0 0 6 16,0 0 9-16,53 33 5 0,-53-21 1 0,-2 1-1 16,-4 1-6-16,0 0 3 0,0-4 0 0,-5 0-2 15,4-1 4-15,0-3 3 0,5 0 2 0,-2-4 8 16,2-1 5-16,2 1 4 0,0-2 10 16,0 0 17-16,0 0 19 0,0 0 9 0,6-3-11 15,1-2-18-15,2-1-26 0,4-2-16 0,5-1-4 16,2 2-6-16,1-4 0 0,3 0-1 15,-2 2-3-15,2 0 2 0,1 1-1 0,-3 4-5 16,-1-1 1-16,4 4-2 0,-4 0-5 0,-2 1 7 16,0 0-2-16,-1 0 3 0,-2 2 5 0,3 0-1 15,0 1 3-15,-3-2 3 0,4 1 3 16,-1-1 2-16,5-1 1 0,-2 0 3 0,2 0 0 16,-2-4 7-16,4-3 4 0,-2-4 3 0,-1-1 5 15,-3-3-2-15,1 2 1 0,-5-4 0 0,1 1 1 16,-4-2-3-16,-2-1-3 0,-3-3-3 0,-4 4-9 15,-3 1 5-15,-1 0 0 0,0 4 1 16,0 2 3-16,-5 1-9 0,-3 3-10 0,-3 0-13 16,0 3-12-16,-2 1-9 0,-3 2-1 0,0 1 3 15,1 0 7-15,-3 1 3 0,5 4 1 0,0 1 2 16,2 3-6-16,2-2 5 0,-2 3 0 0,4 1-2 16,-1 2 8-16,5 1-6 0,-2 3 2 15,2 1 5-15,3 7-1 0,0-1 2 0,0 5 1 16,4 4 1-16,2 0 0 0,-4 4 2 0,5 0 2 15,-2 3-3-15,1 1 2 0,1 1-1 16,-5 4-1-16,2 2 2 0,-2 3 1 0,-1 0-4 16,-1 0 2-16,0 1-1 0,0-3-1 0,-3 0 2 15,-3-1-1-15,-5-3 3 0,-3-3 3 16,-2-3-3-16,-8-3-10 0,-3-7-7 0,-1-5-7 16,-5-8-1-16,-1-7 8 0,-2-5 8 0,4-4 11 15,0-2 11-15,2-9 9 0,3-2 10 0,2-5 2 16,6-3 1-16,4-4 2 0,5-2-5 0,3-3-4 15,7-3-10-15,0-3-15 0,12 1-10 16,8-3-7-16,7 0-8 0,5-3 1 0,8-2 0 16,6-1-3-16,2 3 3 0,3 1-7 0,4-1-6 15,1 3 1-15,3 3 3 0,-1 2 10 0,1 6 13 16,-5 5 11-16,-1 3 6 0,-4 5 8 0,-5 4 1 16,-4 2-3-16,-4 4-5 0,-6 2-8 15,-5 2-7-15,-6 0-8 0,-6 2-20 0,-6 4-29 16,-6 1-38-16,-1 2-17 0,-5 2-14 0,-11-1-180 15,3 0-456-15,2-4 480 0</inkml:trace>
          <inkml:trace contextRef="#ctx0" brushRef="#br0" timeOffset="55126.2514">2376 6651 2096 0,'0'0'325'0,"0"0"-288"15,0 0-69-15,0 0-40 0,0 0-8 0,0 0 11 16,0 0 25-16,0 0 41 0,0 0 17 0,0 0 5 16,0 0-6-16,-110 173-6 0,85-133-3 0,1 0-3 15,-1 3 3-15,5 0-1 0,-1 0 1 0,1-1 0 16,2 0 4-16,5-3-3 0,1-5 0 15,5-3 2-15,-1-4-7 0,4-3 1 0,0-3-4 16,1-6-31-16,3-6-98 0,0-3-132 0,6-5-117 16,-2-1-84-16,2-1-80 0,1-5 112 0,-4 1 433 0</inkml:trace>
          <inkml:trace contextRef="#ctx0" brushRef="#br0" timeOffset="55357.1215">2217 6833 0 0,'0'0'222'0,"0"0"-43"16,0 0-19-16,0 0 10 0,13-179 8 0,-2 150-11 15,1 5-30-15,3 4-40 0,1 3-25 16,5 5-9-16,-1 5 3 0,3 2 3 0,1 4-8 16,-4 1-21-16,4 0-25 0,1 7-11 0,-1 2-6 15,1 5 3-15,-2 2 2 0,1 4-1 0,0 2 1 16,0 0 0-16,-4 2 0 0,-1-3 0 16,-3 3 5-16,-4-1 1 0,-2-1 2 0,-6-1 7 15,-4 0-5-15,0-1-1 0,-11 0-1 16,-2 1-7-16,-3-3 3 0,-5-1-1 0,0-5 2 15,-3-3-3-15,0 1 1 0,4-4-9 0,-2-2-47 0,2-3-116 16,3-1-163-16,7 0-223 0,4 0-182 0</inkml:trace>
          <inkml:trace contextRef="#ctx0" brushRef="#br0" timeOffset="55753.8778">3139 6700 901 0,'0'0'116'0,"0"0"-74"0,0 0-19 0,0 0 11 15,0 0 6-15,0 0 1 0,0 0 1 0,0 0-3 16,0 0 7-16,-169 25 14 0,134-8 11 16,0-1 11-16,-1 2-4 0,4 0-11 0,-1 0-11 15,6 0-16-15,3 0-12 0,6-2-11 0,5-4-9 16,2-1-9-16,8-3-2 0,3-4 1 15,0 0-5-15,3-4-3 0,8 0 4 0,3 0 14 16,1 0 18-16,9-6 18 0,2-5 1 0,2-3-8 0,7-3-11 16,-3 0-5-16,6-2-1 0,-2 0-5 15,-5 1 2-15,1 0-3 0,-3 2-3 0,-7 1 2 16,-2 3 0-16,-4 3 0 0,-4 3 2 16,-4 2-6-16,-4 2-7 0,-3 2-4 0,-1 0-7 15,0 2 4-15,0 4 14 0,0 3 8 0,-1 4 14 16,-3 2 1-16,-3 0-10 0,2 4-7 0,-3-1-7 15,4 0-1-15,-4 0 1 0,7-2 2 0,1 1-2 16,0-2-8-16,1-3-46 0,11-2-98 16,1-4-125-16,5-3-115 0,3-3-105 0,-1 0-127 15,-6 0 262-15</inkml:trace>
        </inkml:traceGroup>
      </inkml:traceGroup>
    </inkml:traceGroup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50:50.0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D7A86FE-255B-4BDA-84CD-1255DEB372B7}" emma:medium="tactile" emma:mode="ink">
          <msink:context xmlns:msink="http://schemas.microsoft.com/ink/2010/main" type="inkDrawing" rotatedBoundingBox="3306,13285 8450,12990 8454,13059 3310,13354" semanticType="underline" shapeName="Other">
            <msink:sourceLink direction="with" ref="{AEAAE7A6-0D11-4D98-B8DA-85F759A02063}"/>
            <msink:sourceLink direction="with" ref="{F94EB548-03C6-4E00-8A52-48D4BD39C676}"/>
          </msink:context>
        </emma:interpretation>
      </emma:emma>
    </inkml:annotationXML>
    <inkml:trace contextRef="#ctx0" brushRef="#br0">0 315 0 0,'0'0'0'0,"0"0"0"15,0 0 0-15,0 0 0 0,0 0 0 0,0 0 0 16,0 0 0-16,0 0 0 0,0 0 0 16,0 0 0-16,0 0 0 0,0 0 0 0,58-29 0 15,-47 28 0-15,2-1 0 0,1 1 0 0,3 1 0 16,6-2 0-16,5 1 0 0,4-1 0 0,12 0 0 15,2 1 0-15,6-2 58 0,6 1 19 16,5-1-20-16,8 2-12 0,0-1-14 0,5-1-8 16,2 2-2-16,3-2-3 0,3 0 0 0,6 0 2 15,3-2 3-15,3 1 3 0,6-1-3 0,4-1 0 16,7 1-4-16,0 0-4 0,7-1 3 0,6-1-2 16,7 1 1-16,3-2 2 0,5 0 2 0,8-3 1 15,4 0 9-15,2-2 5 0,6-2 8 16,3 0 10-16,5 0 4 0,-4 1 5 0,0-4 2 15,-6 4-3-15,-2-1-6 0,-7 3-9 16,-9 1-12-16,-10 4-9 0,-11 2-3 0,-14 1-3 16,-8 4-2-16,-14 0-4 0,-10 0-5 0,-10 0-3 15,-6 0-4-15,-13 2-3 0,0 2-2 0,-12-1-3 16,-2 1-5-16,-8-2-4 0,-2 1-12 0,-7 0-18 16,-5-2-26-16,-2 1-59 0,-3-1-88 15,-4-1-85-15,0 2-73 0,-4-1 303 0,1 1 73 0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7:21.2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9BDC303-4B9A-4E15-96BC-AB472AFA41B2}" emma:medium="tactile" emma:mode="ink">
          <msink:context xmlns:msink="http://schemas.microsoft.com/ink/2010/main" type="writingRegion" rotatedBoundingBox="43,789 20402,-537 21590,17681 1231,19008"/>
        </emma:interpretation>
      </emma:emma>
    </inkml:annotationXML>
    <inkml:traceGroup>
      <inkml:annotationXML>
        <emma:emma xmlns:emma="http://www.w3.org/2003/04/emma" version="1.0">
          <emma:interpretation id="{2CF6FAF4-A99D-47CC-B81C-292D2FA3071B}" emma:medium="tactile" emma:mode="ink">
            <msink:context xmlns:msink="http://schemas.microsoft.com/ink/2010/main" type="paragraph" rotatedBoundingBox="1066,713 12889,117 12955,1425 1132,20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E7F608-6BD6-4909-AD9F-FA48E6CCB246}" emma:medium="tactile" emma:mode="ink">
              <msink:context xmlns:msink="http://schemas.microsoft.com/ink/2010/main" type="line" rotatedBoundingBox="1066,713 12889,117 12955,1425 1132,2022">
                <msink:destinationLink direction="with" ref="{2FB2BBFC-DABC-4FAF-B409-03AB864180C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AEA2D7C-AA76-43DC-83B2-43813BBAE357}" emma:medium="tactile" emma:mode="ink">
                <msink:context xmlns:msink="http://schemas.microsoft.com/ink/2010/main" type="inkWord" rotatedBoundingBox="1012,758 7237,64 7379,1329 1153,2023"/>
              </emma:interpretation>
              <emma:one-of disjunction-type="recognition" id="oneOf0">
                <emma:interpretation id="interp0" emma:lang="en-IN" emma:confidence="0">
                  <emma:literal>Administrative</emma:literal>
                </emma:interpretation>
                <emma:interpretation id="interp1" emma:lang="en-IN" emma:confidence="0">
                  <emma:literal>Administrate</emma:literal>
                </emma:interpretation>
                <emma:interpretation id="interp2" emma:lang="en-IN" emma:confidence="0">
                  <emma:literal>Administratin</emma:literal>
                </emma:interpretation>
                <emma:interpretation id="interp3" emma:lang="en-IN" emma:confidence="0">
                  <emma:literal>Administrativ</emma:literal>
                </emma:interpretation>
                <emma:interpretation id="interp4" emma:lang="en-IN" emma:confidence="0">
                  <emma:literal>Administratio</emma:literal>
                </emma:interpretation>
              </emma:one-of>
            </emma:emma>
          </inkml:annotationXML>
          <inkml:trace contextRef="#ctx0" brushRef="#br0">2909 466 1603 0,'0'0'258'0,"0"0"-198"16,0 0-90-16,0 0-13 0,0 0 16 0,0 0 32 16,0 0 12-16,0 0-10 0,0 0 15 0,0 0-6 15,0 0-4-15,0 0 5 0,0 0-26 0,28 77-7 16,-28-62-8-16,0 2-1 0,0 0-1 16,-6-3 3-16,4 1 4 0,-4-3-6 0,0-1-61 15,3-2-166-15,0-5-240 0,1 1-413 0</inkml:trace>
          <inkml:trace contextRef="#ctx0" brushRef="#br0" timeOffset="163.8989">2902 164 1170 0,'0'0'173'0,"0"0"-91"0,0 0-58 0,0 0-55 16,0 0-53-16,0 0-61 0,0 0-7 0,0 0 11 15,0 0 7-15,0 0-37 0,0 0-161 16,0 0 73-16</inkml:trace>
          <inkml:trace contextRef="#ctx0" brushRef="#br0" timeOffset="603.2383">3347 405 0 0,'0'0'0'0,"0"0"0"16,0 0 0-16,0 0 175 0,0 0 50 0,0 0-25 16,0 0-43-16,0 0-48 0,0 0-53 15,0 0 9-15,0 0-11 0,0 0-26 0,0 0-17 16,0 0-14-16,-50-20 9 0,38 20 10 0,0 0 6 16,2 0 0-16,-3 2-9 0,3 2-4 0,-2 2-4 15,0 0-2-15,0 0-2 0,1 2-2 16,3 1-5-16,1-2-5 0,3-1-6 0,1 2-2 15,1-2 1-15,2-1 4 0,0 0 4 0,6 1 1 16,-2 0 7-16,7-2 9 0,0 2 9 16,2-1 12-16,1 1 2 0,2-1 0 0,-1-1-5 15,2 0-7-15,0 1-6 0,-2-1-6 0,-1 2-2 16,-4 1-3-16,-3-1 0 0,2 0-2 16,-5 0 0-16,3 3 2 0,-4 1 5 0,-2-1 4 15,-1 0 6-15,0 1 3 0,0 0-2 0,-3-1 0 16,-6 2-1-16,0 0 1 0,-3-1 3 0,-4 0 3 15,-2-1 5-15,-5 0 4 0,3-1 4 16,-4 0 6-16,0-2 4 0,-2 0 6 0,5-3 1 16,0 0 1-16,-1-1-4 0,7-2-7 0,2 0-4 15,1 0-4-15,2-3-7 0,4-3-27 0,-1 1-69 16,3-1-106-16,4 0-125 0,-1 1-156 0,1 0-240 16,0 2 442-16</inkml:trace>
          <inkml:trace contextRef="#ctx0" brushRef="#br0" timeOffset="431076.5944">3158 279 0 0,'0'0'118'15,"0"0"14"-15,0 0-40 0,0 0-19 0,0 0 3 16,0 0 25-16,0 0 24 0,0 0-32 0,0 0-29 16,0 0-38-16,0 0-36 0,0 0 12 15,109-61 10-15,-62 49 15 0,16-3 15 0,5-3 16 16,14 1 9-16,6-4-6 0,11 1-11 0,5 0-10 15,4 0-10-15,1 4-4 0,-2-1-1 0,-1 5-10 16,-5 0-5-16,-10 3-10 0,-9 2-17 16,-6 1-35-16,-6 0-67 0,-5 0-128 0,-6 0-186 15,-13 1-54-15,-18 4 487 0</inkml:trace>
          <inkml:trace contextRef="#ctx0" brushRef="#br0" timeOffset="1396.9784">3629 164 0 0,'0'0'0'0,"0"0"0"16,0 0 107-16,0 0 158 0,0 0 8 0,0 0-5 16,0 0-16-16,0 0-42 0,79-162-31 0,-67 150-23 15,-1 0-30-15,-1 3-16 0,-3 1-25 16,2 1-23-16,-3 1-17 0,0 1-15 0,-3 4-15 16,-2 1-9-16,2 0-14 0,1 0-16 0,-1 6-6 15,-1 1-7-15,0 5 10 0,2 5 11 16,0 4 11-16,-4 7 10 0,0 6 1 0,0 3 4 15,-4 6-4-15,-2 1-2 0,-2 2-2 0,0 2-5 16,-1 0-1-16,-4-1 1 0,1-4 2 0,1 1 1 16,-1-2 4-16,1-4 1 0,0 1 0 15,2-7 1-15,0 0-2 0,2-5-3 0,0-2-6 16,2-6-5-16,2-2-11 0,2-5-24 0,1-5-39 16,0-3-56-16,0-2-51 0,0-2-16 0,1 0 12 15,3-6 25-15,4-3 18 0,-3-2-14 0,8-3-34 16,-1-3-39-16,0-1-25 0,-2 5 264 15,-4 4 0-15</inkml:trace>
          <inkml:trace contextRef="#ctx0" brushRef="#br0" timeOffset="1559.8871">3693 270 0 0,'0'0'0'0,"0"0"0"0,0 0 0 0,0 0 0 16,0 0 0-16,0 0 0 0,0 0 0 0,0 0 0 16,0 0 0-16,0 0 0 0</inkml:trace>
          <inkml:trace contextRef="#ctx0" brushRef="#br0" timeOffset="2509.2223">3979 509 362 0,'0'0'459'0,"0"0"-355"0,0 0-50 0,0 0 1 16,0 0 14-16,0 0 16 0,0 0 5 16,0 0 2-16,0 0-3 0,0 0-15 0,0 0-3 15,0 0-7-15,0 0-9 0,0 0 3 0,55-152-7 16,-45 137-9-16,1 1-8 0,0 1-14 0,-1 2-6 15,1 0-5-15,0 2-4 0,-3 0-1 16,1 1-4-16,1 2-1 0,-4 0-3 0,2 3-6 16,-2 2-2-16,1 1-8 0,-1 0-5 0,1 0-3 15,-3 1-4-15,0 7 5 0,1-1 8 16,-1 7 2-16,0-2 3 0,2 5 1 0,-4 0-7 16,-2 4-3-16,0 0 4 0,0 3 0 0,0 0 5 15,0-2 6-15,-1 0-1 0,0-2 1 16,1-2 5-16,0-4 1 0,0-3 4 0,2-2-1 0,8-2-2 15,-2-1-4-15,1-1 2 0,5-3 6 16,3-2 7-16,2 0 8 0,-3 0-5 0,7-2-4 16,-2-6-3-16,1-1-6 0,3 1-1 0,1-4 1 15,-1 0-2-15,-1-2 2 0,-1-1 4 16,1 0 0-16,-1 1 0 0,-3-3 2 0,3-1 0 0,-4 0 0 16,-1 1 2-16,0-1-1 0,-1 0-5 15,-1-1-1-15,-2 5-2 0,-1 1-1 0,-3 0 7 16,-5 4 4-16,0 0 10 0,-2 5 11 0,-3-1-1 15,0 2-3-15,0 2-16 0,-5-1-10 16,-1 1-15-16,-2 1-12 0,1 0-8 0,-3 0-14 16,-2 0 1-16,1 1-1 0,-4 5 7 0,2 2 4 15,-1 2 6-15,1 1 3 0,0 0 5 0,-1 1 7 16,2-3-2-16,4 3-1 0,3-3-3 16,2 1-5-16,2-3-2 0,1-1-6 0,0-1-13 15,0-2 1-15,4-2 15 0,1 1 22 0,3-1 33 16,0-1 28-16,2 0 11 0,0 0 12 15,4-1-1-15,-4-2-5 0,4-2-5 0,-2 1-4 16,-3-1 2-16,-2 2 1 0,-4 2 1 0,-1-1-5 16,0 2-10-16,-2 0-12 0,0 0-18 0,0 0-23 15,-2 2-20-15,2 2-12 0,0-1 2 16,0 3 10-16,0 0 12 0,2 2 12 0,2-1 6 0,4 0 1 16,0 1 0-16,2-2 1 0,4 0-2 15,1-1 2-15,3-3 1 0,1 0-4 0,3-2-14 16,-1 0-12-16,2-2-18 0,4-4-33 0,-3-1-30 15,0-2-57-15,-1 0-58 0,0-4-58 16,-2-1-44-16,-2 1-34 0,0-2 111 0,-5 1 244 16,0-1 0-16,-2-1 0 0,-4-4 0 0,0 1 0 15,-1-2 0-15,1-4 0 0,-3 1 0 0,2-3 0 16,-3-1 0-16,-2-1 0 0,2-1 0 16,-1 2 0-16,0-2 0 0,-3 2 0 0,0-1 0 15,0 6 0-15,0 0 0 0,0 3 176 0,0 5 19 16,0 1 12-16,-3 5 4 0,2 3-12 0,-1 3-17 15,2 1-35-15,0 2-51 0,0 0-70 16,0 0-96-16,0 6-24 0,-1 3 1 0,-2 7 36 16,1 3 67-16,0 8 12 0,-3 4 3 0,0 3-3 15,-1 5 0-15,2 2 0 0,-4 1 0 16,4 2-1-16,-3 1 1 0,2 0-1 0,-3 1 1 16,1-2 4-16,1-3 2 0,0-2-1 0,1-3-5 15,2-4-30-15,1-3-88 0,-1-3-135 0,-1-9-202 16,3-7-258-16</inkml:trace>
          <inkml:trace contextRef="#ctx0" brushRef="#br0" timeOffset="2775.8247">4845 329 827 0,'0'0'362'0,"0"0"-315"0,0 0-44 15,0 0-1-15,0 0 21 0,0 0 16 16,0 0 11-16,182-89 0 0,-150 81 0 0,-1 0 1 16,-1 2 0-16,-4 3 2 0,3 3 2 0,-4 0 3 15,1 0 5-15,-1 9 3 0,-2 0-3 0,-4 4-7 16,-1 1-13-16,-3 3-21 0,-3-2-13 16,-1 0-13-16,-6-3-8 0,1 2 0 0,-4 1-13 15,-2 0-9-15,0 0-15 0,-2 0-15 0,-4-1-18 16,-3-4-77-16,-1 2-101 0,0-3-156 0,2-5-260 15,2 1 426-15</inkml:trace>
          <inkml:trace contextRef="#ctx0" brushRef="#br0" timeOffset="2922.7333">5392 114 1527 0,'0'0'30'15,"0"0"-153"-15,0 0-54 0,0 0-18 0,0 0-42 16,0 0-147-16,0 0-57 0</inkml:trace>
          <inkml:trace contextRef="#ctx0" brushRef="#br0" timeOffset="3207.7525">5483 283 0 0,'0'0'266'0,"0"0"-278"0,0 0-16 0,0 0 43 16,0 0 5-16,0 0 3 0,0 0 0 0,0 0-2 16,0 0 0-16,0 0 1 0,0 0 8 15,0 0 10-15,0 0 23 0,58 134 38 0,-54-128 53 16,2 0 47-16,1-3 32 0,2 0 2 0,-1 0-30 16,3-3-35-16,-3 0-33 0,4 0-20 0,-2 0-6 15,2-5-3-15,0-2-5 0,0-2-17 16,-1 0-17-16,1-3-17 0,1-4-16 0,-1-2-11 15,0-2-11-15,-2-3-9 0,-1 2-13 0,-1-2-9 16,0-1-16-16,-3 2-22 0,2 1-34 16,-1 2-44-16,-2 0-60 0,2 5-48 0,-2 2-45 15,-1 6-63-15,2 1-72 0,-3 4-130 0,0 1 261 0</inkml:trace>
          <inkml:trace contextRef="#ctx0" brushRef="#br0" timeOffset="3539.7147">5857 313 0 0,'0'0'0'0,"0"0"0"0,0 0 0 0,0 0 0 16,0 0 0-16,0 0 0 0,0 0 0 15,0 0 0-15,0 0 16 0,0 0 60 0,0 0 26 16,0 0 20-16,0 0 8 0,0 0-3 0,152-134-14 16,-148 121-9-16,-2 0-12 0,1 2 6 0,-3 2 14 15,0 2 11-15,0 1 18 0,0 1-1 0,-3 4-12 16,-2 1-40-16,-3 0-45 0,1 0-57 15,-2 4-35-15,-1 5-4 0,-4 5 8 0,-4 5 22 16,-1 0 11-16,3 4 1 0,-1 2 2 0,2 0 2 16,3 1 2-16,0 0 4 0,3-3 0 15,3 0 3-15,2-4 5 0,4-1 5 0,0-4 8 16,6-2 15-16,2-2 19 0,2-1 17 0,4-3 13 16,5-2-3-16,-1-1-9 0,4-3-8 0,-1 0-5 15,3 0-5-15,2-3-6 0,-3-4-10 16,-1-1-18-16,0-2-16 0,-2-2-36 0,-1-2-53 15,0 1-77-15,-2-2-107 0,2 2-155 0,-4 2-239 16,-3 5 48-16</inkml:trace>
          <inkml:trace contextRef="#ctx0" brushRef="#br0" timeOffset="-2594.2163">67 1123 1531 0,'0'0'144'16,"0"0"-60"-16,0 0-28 0,0 0-17 0,0 0-10 15,0 0-24-15,0 0-35 0,0 0-15 0,0 0-6 16,0 0 11-16,0 0 24 0,0 0 6 16,-41 58 10-16,33-37 4 0,4 0-4 0,-3-1 2 15,4-1 0-15,2 0-3 0,1-4 3 0,0-1-1 16,0-2 3-16,0-5 5 0,1-2 6 15,6-2 22-15,-2-2 29 0,3-1 37 0,-2 0 25 16,5-7 5-16,-1-5-16 0,4-6-22 0,-1-5-28 16,3-3-16-16,-1-8-11 0,6-3-14 0,-2-5-3 15,5-2-5-15,-2-2-4 0,-2-6 0 0,1 0-2 16,-2-4 0-16,3-5-1 0,-6-3 2 16,6-1-3-16,-4-1-2 0,5-1 0 0,-3-2-6 15,3 2 4-15,-1-1-2 0,-3-1 2 0,3 3 0 16,-6 6-1-16,0 8-1 0,-3 11-2 0,-1 9-1 15,-1 11 2-15,-3 8 1 0,-4 7 3 0,-3 4-4 16,-1 2-9-16,0 0-24 0,2 9 2 16,0 6 0-16,8 9 11 0,-2 8 23 0,-3 11-2 15,3 7 2-15,-4 10 0 0,-2 6-5 0,-1 3 0 16,-1 2-1-16,0-1-5 0,0 2 1 0,-1 0-4 16,-3-2-8-16,-3-1 1 0,4-6-3 15,-1-5-3-15,-3-6-5 0,5-7-28 0,0-5-54 16,0-3-83-16,-4-4-100 0,4-3-121 0,-2-3-151 15,-3-9-227-15,4-7 604 0</inkml:trace>
          <inkml:trace contextRef="#ctx0" brushRef="#br0" timeOffset="-1010.203">-39 993 1785 0,'0'0'18'0,"0"0"-121"0,0 0-3 0,0 0 9 16,0 0 77-16,0 0 82 0,0 0-4 15,0 0 2-15,0 0-7 0,189-91-2 0,-140 79-8 16,4-1-8-16,4 1-10 0,6 0-11 0,2 0-6 16,2 1-8-16,-1 3-3 0,3-1-8 15,-4 0-14-15,1 0-19 0,-3 0-14 0,0-1-8 16,-7 3-3-16,-3-1 14 0,-2 0 17 0,-9 1 15 15,0-1 14-15,-4 1 10 0,-5-1 1 0,-6-1 4 16,-7 1 5-16,1-1 3 0,-7 0 16 16,-2 1 15-16,-7-1 18 0,2 0 14 0,-6 0 2 15,-1 0-3-15,0 2-10 0,0-1-8 0,-9-1-11 16,2 3-22-16,-6 0-19 0,-6 2-20 0,0 1-12 16,-6 3-3-16,-3 0 1 0,-7 1 3 15,3 8 5-15,-6 3 6 0,1 3 4 0,-2 3 4 16,1 3-1-16,-1 2-1 0,7 3-1 0,-3 3 1 15,3-1 1-15,0 5 2 0,5-2 0 16,7-3 0-16,0 2-4 0,6-6-2 0,9-3-6 0,1-3-6 16,4-4-15-16,9-2-2 0,6-3 14 15,8-2 25-15,2-4 34 0,5-3 18 0,3 0 1 16,6-6-10-16,-3-7-8 0,9-2-5 0,-2-2-6 16,-2-4-1-16,2-3-3 0,1-1 2 0,-5-5-2 15,-5 0-1-15,2-4 3 0,-5-3 0 16,0 1 3-16,-9-4 4 0,1 0 2 0,-7-3 3 15,-2-2 2-15,-5-1 0 0,-8-4-3 0,1 2-4 16,-2-5 10-16,-2 1 6 0,-2 1-5 16,-5 5 0-16,4 5-10 0,-5 9-7 0,1 6 8 15,2 9 1-15,-2 3-2 0,-1 7-5 0,6 3-7 16,0 3-13-16,-2 1-19 0,3 0-15 0,-1 11-9 16,-4 4 2-16,1 10 14 0,-2 5 10 15,-2 5 8-15,0 7 3 0,5 4 0 0,-2 0-2 16,4 4 3-16,-4-2-1 0,5 4 0 0,2-4 4 15,1-2-2-15,0-3-1 0,0-2 0 0,4-3-5 16,6 0-7-16,1-4-15 0,2-2-26 16,2-5-28-16,-1-4-41 0,2-3-30 0,4-5-23 15,-4-3-13-15,-1-5 7 0,-1-2 13 0,0-4 21 16,-2-1 25-16,0-3 33 0,-3-7 36 0,-2-1 32 16,2-3 23-16,2-5 13 0,-4-3 8 0,2-3 6 15,3-3 7-15,-2-2 17 0,-2 1 12 16,2 1 11-16,1 1 3 0,-1 3-7 0,-2 3-4 15,2 3-8-15,0 5-2 0,-5 2-4 0,3 2-7 16,-4 4-15-16,-1 4-22 0,1 1-8 0,-1 0-16 16,-1 4-5-16,1 4 10 0,5 4-1 15,-5 3 14-15,5 3 8 0,-4 3 3 0,-3 3 1 16,0-2-5-16,-1 3-2 0,0 1 0 0,0 0-4 16,0-2 0-16,0 1-2 0,0-3 1 15,0-4-1-15,2-3-1 0,3-4 2 0,-4-4-2 16,2-3 8-16,-2-2 14 0,1-2 24 0,0 0 44 15,4 0 39-15,-2-9 18 0,1 0 6 0,3-6-39 16,3-7-39-16,1-2-31 0,1-6-27 16,2 3-4-16,-1-2-5 0,0 2-3 0,0 4-4 15,2-1-1-15,1 7-3 0,-2 1-3 0,-2 3-3 16,0 4-1-16,-5 1-4 0,1 5-7 0,-1 2-8 16,-3 1-16-16,1 0-5 0,0 6-1 0,-3 4 8 15,4 2 13-15,-3 3 7 0,-3 3 7 0,1 1 0 16,-2 1 2-16,0 0 0 0,0 3 2 15,0 0 2-15,0-2 1 0,-2-5 3 0,0 2 3 16,-1-6-2-16,0-3-1 0,3-5 5 0,0-2 9 16,0-2 21-16,0 0 25 0,0 0 9 15,3-6-6-15,1-5-16 0,3-4-24 0,1-6-11 16,4-1-3-16,0-2-3 0,0 0-1 0,1 2 1 16,2 1-2-16,-3 2-1 0,0-1 4 0,-1 2-3 15,-3 3 0-15,3 2 2 0,-2 0-2 16,-2 4 0-16,2 3-2 0,-5 0-3 0,4 3-7 15,-5 2-8-15,4 1-12 0,-3 0-7 0,-2 6 2 16,5 2 7-16,-4 4 14 0,-1 4 10 16,1 2 5-16,2 1 2 0,-2 2 1 0,0 2 0 15,-3-2-3-15,2-2 3 0,4 0 0 0,-2-2 0 16,0-3 0-16,4-3 3 0,-3-1-1 0,5-4-2 16,-1-3 3-16,-2-3-3 0,5 0 8 0,0-5 4 15,1-3-1-15,1-3 4 0,-1-3-3 0,-1-1 1 16,0-2-1-16,-1-1 1 0,-4 2 2 15,3-2-2-15,-2 1 0 0,-2-2-3 0,2 3-3 16,-3-2-1-16,-2 2-3 0,5-1 2 0,-5 0-2 16,1 3-1-16,0 2 0 0,-2 3 0 0,-2 3 0 15,2 3-3-15,-2 3-9 0,0 0-20 16,0 0-29-16,0 3 2 0,0 6 9 0,0 5 18 16,-2 3 29-16,0 2 4 0,0 4-3 0,-3-2 3 15,2 0-2-15,3 0 0 0,0-3 1 16,0 0-1-16,0-4-1 0,0 0 0 0,0-4 2 15,6-2-2-15,0-2 2 0,1-1-2 0,1-4-4 16,3-1 6-16,-3 0 6 0,1-5 7 0,3-2 6 16,0-4 1-16,-1-2 0 0,-3-2-3 15,0-1 0-15,0-2-5 0,-2 2-3 0,-4-3-1 16,4 0-4-16,-4 1 2 0,0 0-1 0,-1-2-1 16,-1 1 0-16,0 2-1 0,0-2 0 0,0 1-1 15,0 2 2-15,0 3 0 0,0 1-1 0,0 3 2 16,0 3 4-16,0 3-3 0,0 3-3 15,0 0-14-15,0 0-25 0,0 0-23 0,0 6 2 16,0 3 11-16,0 4 21 0,0 4 25 0,0 2 2 16,0 2-1-16,0 2 0 0,0-2-2 0,3 2 0 15,1-2 0-15,-3 0-8 0,0-2-2 0,1 0-16 16,0-3-40-16,0 0-77 0,4-3-112 16,-3-1-129-16,-2-1-200 0,2-5-252 0,-3-2 778 0</inkml:trace>
          <inkml:trace contextRef="#ctx0" brushRef="#br0" timeOffset="-742.175">2270 105 1197 0,'0'0'115'0,"0"0"-52"16,0 0-11-16,0 0-7 0,0 0-9 16,0 0-16-16,0 0-21 0,0 0-27 0,0 0-84 15,0 0-168-15,0 0-109 0,0 0-228 0,0 0 516 0</inkml:trace>
          <inkml:trace contextRef="#ctx0" brushRef="#br0" timeOffset="-278.8635">2470 403 742 0,'0'0'133'0,"0"0"-104"16,0 0-28-16,0 0 22 0,0 0 31 16,0 0 22-16,0 0 9 0,0 0-1 0,0 0-8 15,0 0-15-15,0 0-19 0,0 0-25 0,154-40-19 16,-144 51-5-16,-5 0 5 0,4 5 11 15,-3 0 8-15,2 3 2 0,-4 2 2 0,-3 1-1 16,2 2 1-16,-3-1-1 0,0 0-2 0,0 0-1 16,-3 0-3-16,1-1-2 0,-2 0-3 0,-3-2-1 15,4-1-1-15,-1-1-6 0,-3-3-19 16,6 0-86-16,-2-4-161 0,2-4-236 0,0-3-236 0</inkml:trace>
        </inkml:traceGroup>
        <inkml:traceGroup>
          <inkml:annotationXML>
            <emma:emma xmlns:emma="http://www.w3.org/2003/04/emma" version="1.0">
              <emma:interpretation id="{246C7009-5F27-4CAA-BC04-64A07BF47A5A}" emma:medium="tactile" emma:mode="ink">
                <msink:context xmlns:msink="http://schemas.microsoft.com/ink/2010/main" type="inkWord" rotatedBoundingBox="8524,420 12893,200 12936,1047 8567,1267"/>
              </emma:interpretation>
              <emma:one-of disjunction-type="recognition" id="oneOf1">
                <emma:interpretation id="interp5" emma:lang="en-IN" emma:confidence="0">
                  <emma:literal>Distances</emma:literal>
                </emma:interpretation>
                <emma:interpretation id="interp6" emma:lang="en-IN" emma:confidence="0">
                  <emma:literal>Distance</emma:literal>
                </emma:interpretation>
                <emma:interpretation id="interp7" emma:lang="en-IN" emma:confidence="0">
                  <emma:literal>Distancer</emma:literal>
                </emma:interpretation>
                <emma:interpretation id="interp8" emma:lang="en-IN" emma:confidence="0">
                  <emma:literal>Distanced</emma:literal>
                </emma:interpretation>
                <emma:interpretation id="interp9" emma:lang="en-IN" emma:confidence="0">
                  <emma:literal>Distained</emma:literal>
                </emma:interpretation>
              </emma:one-of>
            </emma:emma>
          </inkml:annotationXML>
          <inkml:trace contextRef="#ctx0" brushRef="#br0" timeOffset="4539.1813">7371-261 1239 0,'0'0'378'0,"0"0"-310"0,0 0-76 0,0 0-30 0,0 0 2 15,0 0 49-15,0 0 31 0,0 0 3 16,0 0 1-16,0 0-14 0,0 0-2 0,180 25-5 16,-140-11-2-16,4 2 2 0,0 0-2 0,6 3 0 15,2-2-4-15,2 2-4 0,-2 2-6 16,0 4-3-16,1-3-4 0,-5 4-1 0,-2-1-7 16,-6 0-5-16,-1 3-4 0,-10 1-12 0,-3 0-4 15,-4 2-10-15,-8-1-14 0,-3-1-6 0,-9 1-15 16,-2 0-9-16,-6 0 5 0,-11-1 8 15,-3-5 18-15,-9 4 23 0,-6-4 12 0,-5-2 5 16,-7-1 2-16,1-3 5 0,-3-2 5 0,-1-3 3 16,6-2 3-16,-5-5 1 0,8-2 4 0,1-2 1 15,3-2 1-15,8 0 0 0,2-3-2 16,8-3-12-16,2-3-5 0,8 1-1 0,2-2-6 16,6 1-16-16,1 0-14 0,2-1-22 0,12-2-5 15,3 2 18-15,6-3 15 0,6 0 18 16,5-2 12-16,5 0 7 0,2-1 11 0,5 2 9 15,1 1 13-15,4-3 12 0,0 1 7 0,1-2 2 16,0 0 0-16,1 1 3 0,-6-2 6 0,1 2 10 16,-1 1 5-16,-3 1-2 0,-2 3-8 0,-4 2-8 15,-1 1-5-15,-7 4-4 0,-1 4-1 16,-5 0-8-16,-3 1-12 0,-7 7-14 0,-6 2-13 16,1 3-4-16,-6 4-3 0,1 1 9 0,-4 4 3 15,0 0 1-15,-6 1-1 0,-2 1-5 0,-1-1-5 16,-4-3-3-16,-4 0-3 0,0-4-14 0,2-1-38 15,2-5-140-15,-1-2-203 0,6-2-403 16,3-5 213-16</inkml:trace>
          <inkml:trace contextRef="#ctx0" brushRef="#br0" timeOffset="3991.4695">7666-68 1629 0,'0'0'67'0,"0"0"-140"0,0 0-45 0,0 0 20 16,0 0 54-16,0 0 50 0,0 0 16 0,0 0 6 16,-10 154-4-16,5-117-2 0,2 3-6 0,-2 0-1 15,-2 0 1-15,2 1 5 0,-2-4-3 16,1-2-3-16,-1-4-11 0,2-4-44 0,2-6-102 16,-3-3-114-16,5-5-175 0,0-6-270 0,-2-2 701 0</inkml:trace>
          <inkml:trace contextRef="#ctx0" brushRef="#br0" timeOffset="4684.8349">8622-47 534 0,'0'0'547'0,"0"0"-376"16,0 0-25-16,0 0-3 0,0 0-4 15,0 0-25-15,0 0-43 0,0 0-57 0,0 0-60 16,0 0-91-16,0 0-81 0,0 0-84 0,0 0-116 16,0 0-192-16,-8-39 462 0</inkml:trace>
          <inkml:trace contextRef="#ctx0" brushRef="#br0" timeOffset="5070.873">9044 78 0 0,'0'0'0'0,"0"0"219"0,0 0 11 0,0 0-7 16,0 0-19-16,0 0-21 0,0 0-38 16,0 0-33-16,0 0-58 0,0 0-61 0,0 0-29 15,0 0-19-15,0 0 15 0,0 0 14 0,-49-8 15 16,24 16 11-16,5 0 11 0,-2 1 4 16,0-1 4-16,5 1-1 0,3 0-6 0,2 0-4 15,4 2-6-15,3-2 0 0,5 1 1 0,0-1-4 16,0 0-8-16,9 0 0 0,1 1 3 15,3-1 12-15,6 0 19 0,-3 2 3 0,8-2 4 16,-1-1-4-16,-2 1-6 0,3 0-5 0,2 3-1 16,-1 0-1-16,1 2 1 0,-3 0-2 0,-6-2-3 15,-1 2-4-15,-4 0-3 0,-1-2 4 0,-10 0 3 16,-1-2 9-16,0 0 12 0,-12 1 7 16,-3-2 7-16,-9 1-4 0,-4-1-7 0,-3-1-4 15,-4-1 1-15,-2-2 5 0,3-3-1 0,0-1 0 16,-3-1-8-16,8 0-6 0,-1 0-2 0,5 0-4 15,2-1-2-15,8-1-5 0,3-1-23 16,7-2-59-16,-2 2-67 0,7-1-80 0,0-2-87 16,10 0-35-16,3-2-28 0,4 1-9 0,2 0 209 15,-5 2 170-15</inkml:trace>
          <inkml:trace contextRef="#ctx0" brushRef="#br0" timeOffset="5509.1163">9257 199 937 0,'0'0'106'0,"0"0"-80"0,0 0-19 0,0 0 7 16,0 0 5-16,185-39-4 0,-144 36-13 16,2 0-14-16,1 2-15 0,0 1-10 0,3 0-22 15,-3 0-61-15,1 4-106 0,3 2-164 0,-13-2 135 16,-15-1 255-16</inkml:trace>
          <inkml:trace contextRef="#ctx0" brushRef="#br0" timeOffset="5321.3904">9564-40 0 0,'0'0'117'0,"0"0"195"0,0 0-20 0,0 0-32 16,0 0-22-16,0 0-41 0,0 0-53 0,0 0-45 15,0 0-21-15,0 0-11 0,0 0-10 0,0 0-3 16,0 0-4-16,-6-93-14 0,6 93-18 16,0 0-36-16,0 0-39 0,-2 0-32 0,2 7 6 15,-5 2 23-15,2 8 29 0,-1 3 32 0,-5 3 2 16,0 6 1-16,1 4 1 0,-5 1-1 0,1 3 0 15,0 4 0-15,0 2 0 0,-1-4 3 16,-1 4 2-16,1 0 6 0,1-5 0 0,-1 1-25 16,1-5-105-16,-1-3-141 0,1-2-180 0,6-10-296 15,-2-6 525-15</inkml:trace>
          <inkml:trace contextRef="#ctx0" brushRef="#br0" timeOffset="6219.0978">10236 177 0 0,'0'0'79'0,"0"0"59"16,0 0-47-16,0 0-40 0,0 0-23 0,0 0-24 16,0 0-14-16,0 0 1 0,0 0 10 0,-150-36 9 15,114 37 6-15,1 5 15 0,0 2 9 16,0 2 9-16,4 2 10 0,2 1-7 0,-1 4-5 15,8-1-11-15,-2 0-15 0,2 1-8 0,6 1-7 16,4-3-3-16,1-1-3 0,8-2-1 16,3-1-1-16,0-3 7 0,3-1 23 0,8-1 28 15,4-1 24-15,5-4 5 0,0 1-12 0,4-2-16 16,3 0-16-16,1 0-6 0,0-6-4 0,3 0-2 16,-4 0-2-16,-2-3 4 0,-5 2 7 15,3-2 7-15,-8 3 7 0,0-2 2 0,-3-1-4 16,-2 2-7-16,0-1-8 0,-5 0-9 0,-1 4-7 15,2 1-7-15,-4 1-2 0,-2 1-3 0,0 1-3 16,0 0-4-16,0 0-16 0,0 0-22 16,0 0-33-16,0 0-37 0,0 0 16 0,0 4 20 15,0 1 33-15,-1 4 41 0,1-3-2 0,0 1 2 16,0-1 3-16,0 0 2 0,4-2-1 0,4-1 6 16,-1 0 7-16,3-3 5 0,3 0 8 0,-1 0 1 15,0 0 1-15,0-2 0 0,1-6 3 0,-1 1-1 16,-2-2-1-16,2-2-1 0,0-2-7 15,0 1 0-15,0-1-5 0,0-2-3 0,-1 0 2 16,1 0-5-16,-4 0-1 0,2 1-6 0,0 3-5 16,-5 2-3-16,5 3-3 0,-8 0-2 15,5 3-3-15,-4 1-6 0,-1 1-19 0,-2 1-32 16,0 0-25-16,0 1-5 0,0 4 14 0,0 4 29 16,0 0 24-16,0 4 11 0,0 2-1 15,-1 0 1-15,-2 1 2 0,-3-1 2 0,3-1 5 16,-1 0 2-16,-3-2-3 0,6 0-5 0,-2-2-1 15,2-3 0-15,0-3 2 0,1 0 7 0,0-3 4 16,0-1 8-16,0 0 16 0,0 0 12 0,5-1 20 16,3-4 1-16,0-4-11 0,4-2-8 15,3-2-22-15,4-2-4 0,-3 0 2 0,-2 0-2 16,1-1 5-16,0 2 0 0,1-1 0 0,-3 5 0 16,-3-2 4-16,1 2 1 0,1 1-4 15,-3 1-1-15,-1 4-10 0,1-1-4 0,2 2-2 0,-1 3-1 16,-5 0-2-16,-1 0-9 0,3 1-5 15,-5 7-5-15,1 0 3 0,2 1 8 0,-2 1 7 16,-2 5 6-16,1-3 0 0,-2 3 1 0,0-3 0 16,0 3-3-16,0-2 0 0,-2-3-8 0,0 1-8 15,-5-1-10-15,4-2-40 0,-1-1-106 16,-2-2-205-16,4-2-357 0,1-1 572 0</inkml:trace>
          <inkml:trace contextRef="#ctx0" brushRef="#br0" timeOffset="7005.8974">11011 46 508 0,'0'0'191'0,"0"0"-81"15,0 0-68-15,0 0-6 0,0 0 12 16,0 0-43-16,0 0-32 0,0 0-53 0,0 0-24 15,0 0 36-15,0 0 26 0,0 0 45 0,0 0 10 16,0 0 0-16,-147 58 1 0,123-39-7 0,5 0-1 16,-1 2-1-16,6-1-2 0,1-4-1 0,4 3 1 15,6-4 4-15,3-2 16 0,0-1 15 16,9-3 33-16,2 2 35 0,2-4 18 0,2 0 14 16,3-5-13-16,6 2-22 0,1-3-22 0,3-1-22 15,2 0-16-15,6 0-9 0,2 0-7 0,-1-5-5 16,2-1-4-16,-4 1-5 0,2-3-4 15,1-1-5-15,-7 0 0 0,4-2-1 0,-6-2-2 16,-1 0 8-16,2-2-1 0,-7-3 4 0,1 0 7 16,-1 0-3-16,-6-1 2 0,2-1 7 15,-10 3-2-15,2 0 4 0,-2 2 2 0,-6 3-3 16,-3 3-2-16,0 1-8 0,0 4-25 0,-1 1-37 16,-9 3-29-16,-2 0-14 0,-3 0 9 0,-2 7 25 15,-7 4 23-15,-2 3 12 0,1 2 7 16,-1 4 3-16,6-1-3 0,-1 2 7 0,3 0 0 15,4 1-6-15,2-1-7 0,2-2-22 0,7-2-19 16,3 0-10-16,0-5 0 0,4 2 16 0,7-7 19 16,3 1 22-16,-1-3 18 0,2-3 12 0,6-2 11 15,-2 0 7-15,5 0 3 0,2-2 8 0,-2-4 4 16,1-3 1-16,1-1 2 0,-5-3-6 16,5 1-7-16,-1-1-7 0,1-2-10 0,-1 0-7 15,-1 0-3-15,-4-2-3 0,2 0 0 0,-5 0 3 16,2-2 1-16,-6 0 3 0,-1 2 4 15,-4-1-3-15,2 0 1 0,-6 1 2 0,1 2-1 16,-2 2 2-16,-3 3-1 0,0 1 2 0,0 0-4 16,0 6 0-16,0 0-4 0,-3 0-12 0,-2 2-14 15,2 1-21-15,2 0-20 0,-2 0-18 16,-1 0-6-16,0 1 8 0,1 2 15 0,-1 3 21 16,-1 4 16-16,4-1 9 0,-1 3 3 0,2 1 1 15,0 1 2-15,0 1 1 0,6 0 2 0,-1 2-2 16,0-2 2-16,5 4-2 0,-3-3 0 15,1 2 1-15,1-2-2 0,-5-1 2 0,5-1-1 16,-5 1 0-16,3-2 0 0,-4-1-2 0,0-2-5 16,-3 1 0-16,0-2 1 0,0 0 3 0,0-2 12 15,-2-1 7-15,-9 1 3 0,1-1 4 0,-6-2-3 16,-3 2-9-16,-7-1-4 0,-6 1-8 16,0-3-7-16,-7 2-7 0,-1-1-27 0,-3 3-93 15,-4-1-107-15,3 0-128 0,9 0-187 0,9-3 322 0</inkml:trace>
        </inkml:traceGroup>
      </inkml:traceGroup>
    </inkml:traceGroup>
    <inkml:traceGroup>
      <inkml:annotationXML>
        <emma:emma xmlns:emma="http://www.w3.org/2003/04/emma" version="1.0">
          <emma:interpretation id="{787D9DEB-A8BA-4AA1-B081-B36DC87528B1}" emma:medium="tactile" emma:mode="ink">
            <msink:context xmlns:msink="http://schemas.microsoft.com/ink/2010/main" type="paragraph" rotatedBoundingBox="846,2553 18264,1979 18318,3623 900,41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69F9EF-D954-45AB-8EDB-66406FD00C6A}" emma:medium="tactile" emma:mode="ink">
              <msink:context xmlns:msink="http://schemas.microsoft.com/ink/2010/main" type="line" rotatedBoundingBox="846,2553 18264,1979 18318,3623 900,4197"/>
            </emma:interpretation>
          </emma:emma>
        </inkml:annotationXML>
        <inkml:traceGroup>
          <inkml:annotationXML>
            <emma:emma xmlns:emma="http://www.w3.org/2003/04/emma" version="1.0">
              <emma:interpretation id="{F3CDC854-1D5C-42DF-8612-31FEB2F592FC}" emma:medium="tactile" emma:mode="ink">
                <msink:context xmlns:msink="http://schemas.microsoft.com/ink/2010/main" type="inkWord" rotatedBoundingBox="846,2553 5218,2409 5259,3657 887,3801">
                  <msink:destinationLink direction="with" ref="{D26160FF-3043-4A0D-B0D1-C75BAF5D0EAF}"/>
                </msink:context>
              </emma:interpretation>
              <emma:one-of disjunction-type="recognition" id="oneOf2">
                <emma:interpretation id="interp10" emma:lang="en-IN" emma:confidence="0">
                  <emma:literal>-absence</emma:literal>
                </emma:interpretation>
                <emma:interpretation id="interp11" emma:lang="en-IN" emma:confidence="0">
                  <emma:literal>-absent</emma:literal>
                </emma:interpretation>
                <emma:interpretation id="interp12" emma:lang="en-IN" emma:confidence="0">
                  <emma:literal>-absona</emma:literal>
                </emma:interpretation>
                <emma:interpretation id="interp13" emma:lang="en-IN" emma:confidence="0">
                  <emma:literal>-absenc</emma:literal>
                </emma:interpretation>
                <emma:interpretation id="interp14" emma:lang="en-IN" emma:confidence="0">
                  <emma:literal>-absan©</emma:literal>
                </emma:interpretation>
              </emma:one-of>
            </emma:emma>
          </inkml:annotationXML>
          <inkml:trace contextRef="#ctx0" brushRef="#br0" timeOffset="10933.7971">-281 2369 958 0,'0'0'775'0,"0"0"-717"0,0 0-38 16,0 0 5-16,0 0 12 0,0 0 8 16,0 0-7-16,0 0-8 0,0 0-10 0,0 0-10 15,0 0-15-15,0 0-5 0,-10-3 10 0,20 1 17 16,3 2 27-16,6-1 20 0,5-2 5 0,-1-2-1 15,5 1-10-15,0-2-9 0,2 4-6 0,-4-3-6 16,3 2-5-16,-4 0-8 0,1 2-5 0,-4-1-8 16,-4 2-1-16,3 0-2 0,-6 0 0 15,-2 0 0-15,-6 0-1 0,1 0-1 0,-7 0 2 16,1 0 4-16,-2 3 2 0,0 0 3 0,0-3 0 16,0 2-3-16,0-2 3 0,0 1-4 15,0-1-1-15,0 3-2 0,-2-3-12 0,2 0-6 16,0 0-5-16,0 0-7 0,0 0 2 0,0 0 0 15,-1 0 5-15,0 0 0 0,-2 2-23 16,-1-1-58-16,1-1-94 0,2 0-127 0,1 0-139 16,0 0-166-16,0 0-282 0</inkml:trace>
          <inkml:trace contextRef="#ctx0" brushRef="#br0" timeOffset="16329.9048">955 2314 732 0,'0'0'122'0,"0"0"-73"16,0 0-14-16,0 0-5 0,0 0-6 0,0 0-14 15,0 0-8-15,0 0-4 0,0 0 5 16,-152-34 9-16,124 48 1 0,-4 3 3 0,3 3-3 16,-6 6-4-16,4 2 1 0,-4 2-2 0,6 3-1 15,-1-1 4-15,3 0-6 0,3 0-1 16,1-1-2-16,7 0-4 0,3-3 2 0,2-1-2 16,6-3-3-16,2-2-13 0,3-5-20 0,0-4-24 15,3-2-14-15,3-6 10 0,6-2 23 0,2-3 35 16,1 0 21-16,3-2 10 0,0-5-1 0,6-7 0 15,-1 0 3-15,-3-2-4 0,4-3 3 16,-1-2 7-16,-6 1 4 0,3 1 30 0,-5 0 18 16,0 2-13-16,-2-2-3 0,-1 3-1 0,-1 1 51 15,-4 1 17-15,4 2 1 0,-2 0-52 16,-4 3-38-16,-1 1-9 0,3 2-5 0,-4 3 27 16,-3 2-36-16,0 1-4 0,0 0-13 0,0 0-7 15,0 1-15-15,0 2-28 0,0 1-28 0,0 1-10 16,0 0 12-16,0 2 22 0,2 4 34 0,4-1 11 15,-2 3-3-15,0-4 2 0,4 3 1 16,-3 0 1-16,6-2 3 0,-2-1-4 0,3-3-9 16,2 0-10-16,3-5-6 0,-2-1-2 0,5 0 7 15,-3 0 4-15,8-7 7 0,-1-4 2 0,3-3 1 16,-1-1 5-16,3-2 0 0,-3-1 5 16,1-2 6-16,-1-1 2 0,-4-1 7 0,-1-1 4 15,0-5 4-15,-5 0 5 0,0-4 2 0,3 2 2 16,-4-5-1-16,-1-1-1 0,0-1-6 15,-2-2-4-15,0 0-7 0,0-1 0 0,-3 1-3 16,1 3-1-16,1 2 2 0,-6 4-1 0,3 3 6 16,-5 3 0-16,-1 4 0 0,2 5 1 0,-2 1-1 15,-2 2-2-15,0 4-1 0,0 2-1 0,0 3-1 16,0 2-3-16,-2 1-12 0,-2 0-20 16,3 0-37-16,-2 3-38 0,2 4-1 0,-7 4 7 15,3 5 34-15,-6 6 33 0,-1 6 7 0,-2 3 12 16,2 6-2-16,-1 5 3 0,1 3 2 0,2 2-2 15,-2 3 7-15,0 0 0 0,2-2 3 0,-1 0 0 16,4-1-4-16,-2-6-7 0,-1 0-8 16,8-7-6-16,-1-3-7 0,3-3-6 0,0-5-6 15,1-1-6-15,5-3 2 0,4-3 6 0,3-3 9 16,0-4 8-16,0-1 7 0,2-5 8 0,7-3 8 16,-4 0 4-16,6-8-3 0,3-1-12 15,-1-2-17-15,1-4-14 0,-3-3-4 0,-2-1 4 16,-3 0 20-16,-4 0 0 0,-2-1 14 0,-1 1 15 15,-5-2 17-15,-3 0 23 0,-4 0 2 16,0 0-4-16,0 1-19 0,-8 0-8 0,1 0-7 16,-2 4-13-16,-4 3-11 0,-1 1-13 0,-1 3-18 15,-2 3-13-15,-4 1-11 0,-5 5 2 0,1 0 3 16,-2 0 10-16,0 5 11 0,2 4 9 16,4 2 6-16,-1-1 3 0,2 1 0 0,3 4-3 15,4-2 2-15,2-1 0 0,6 0-1 0,-2 0-24 16,7-4-41-16,0 1-23 0,10-3-8 0,3-1 23 15,8-2 41-15,1-3 37 0,11 0 19 0,0-5 0 16,10-4 0-16,-2-3 0 0,3 1 0 16,3-3 0-16,-2 1 0 0,4-3 0 0,-5 1 0 15,6 1 12-15,-6-1 8 0,3 0 4 0,-5 0 6 16,-3 1-1-16,-6 3 2 0,1-1-5 0,-8 0-3 16,1 1-2-16,-3 1 0 0,-9 1 1 15,-1 1 5-15,-5 2 21 0,-5 2 57 0,-4 1 50 16,0 3-37-16,-3 0-38 0,-7 0-82 0,-1 0-64 15,-4 0 20-15,-1 3 10 0,-3 3 17 0,-2 0 8 16,-1 1 1-16,6 2-1 0,-1 0-9 16,3 2-4-16,2-1-9 0,3 2-7 0,4 0 0 15,-1 3 4-15,6 0 3 0,0 3 14 0,8 0 8 16,-1-1 8-16,5 3 8 0,1-3 4 16,4 1-1-16,1-2-3 0,-2 0 2 0,2-1-5 15,2 0 1-15,-5 0-2 0,-3-2-6 0,-1-1-1 16,-3 0 0-16,-3-3 1 0,-4 0 6 0,-1-1 17 15,0 0 17-15,-10-3 15 0,-4 1 11 0,-1-2-1 16,-9-2-8-16,4-1-5 0,-3-1-9 16,-1 0-12-16,0-4-17 0,5-4-50 0,-2 2-79 15,5-3-120-15,4 1-106 0,6 3 346 0</inkml:trace>
          <inkml:trace contextRef="#ctx0" brushRef="#br0" timeOffset="17003.6205">2404 2247 0 0,'0'0'0'0,"0"0"0"0,0 0 0 0,0 0 0 16,0 0 58-16,155-71 18 0,-141 59-14 0,0 2 12 16,-6-1 30-16,-6 4 22 0,-2 1-5 15,0-3-17-15,-10 5-42 0,-4 1-38 0,1 0-19 16,-9 3-18-16,1 0 0 0,-6 2 6 0,-1 4 11 15,-5 6 8-15,2-1 6 0,-4 2-1 0,4 2-7 16,-3 1-5-16,6 3-4 0,3 0-4 0,5 0 4 16,-2 1-5-16,6 2-4 0,3-1 0 15,2-1-10-15,4-2 4 0,5 1-12 0,2-4-12 16,5-3-1-16,6 1-2 0,5-4 16 0,3-5 19 16,3-1 17-16,5-3 7 0,3 0 1 0,5-1-2 15,1-5-7-15,0-2-1 0,2-1-1 16,0-1 0-16,1 0 0 0,-2-2 3 0,-5 0-2 15,3-1 1-15,-6 1 5 0,-2-1-1 0,-2 0 8 16,-3-1 5-16,-5 1 2 0,-2-1 6 0,-3 2 6 16,-1 1 2-16,-6 0 2 0,2 4 1 15,-4 0 4-15,-2 2 4 0,-1 4 9 0,0-1-5 16,0 2-19-16,0 0-40 0,0 0-47 0,-1 2-55 16,-2 4 10-16,-4 1 20 0,3 2 27 15,-7 4 49-15,6 0-5 0,-4 2-1 0,-2 2 3 16,4-1-4-16,-1 0 2 0,0 2 0 0,1-2 4 15,1 0-2-15,0-1 2 0,4-2-2 0,-1-1-5 16,-2-3 1-16,5-3-4 0,0-3-8 0,0-3-2 16,0 0 13-16,0 0 26 0,5 0 41 15,0-3 30-15,5-4 4 0,-1-2-13 0,7-3-25 16,0-3-24-16,2-1-8 0,3-2-4 0,-3 1-5 16,3 0 6-16,-3-2-1 0,2 1-4 0,-3 1-3 15,2 4-9-15,0 0-8 0,-2 3-4 16,-2 1-1-16,4 2-1 0,-3 0-1 0,-2 3 6 15,1 2 2-15,-3 1-4 0,2 1-2 0,-4 0-10 16,-2 6-11-16,0 3 6 0,0 1 6 0,-5 5 13 16,0 3 10-16,-3 3 3 0,0 1 0 0,0 2 0 15,0 1-1-15,0-2-9 0,-6 0-3 16,-2-1-11-16,3-2-6 0,-3-3-1 0,3-2-9 16,-3-3-23-16,5-4-55 0,0-2-83 0,1-1-97 15,2-3-99-15,0-2 81 0,0 0 306 0</inkml:trace>
          <inkml:trace contextRef="#ctx0" brushRef="#br0" timeOffset="17500.6061">3536 2152 677 0,'0'0'96'0,"0"0"-111"15,0 0-27-15,0 0 5 0,0 0 19 0,0 0 20 16,0 0 5-16,0 0 2 0,0 0 10 0,-161 70 6 16,137-52 5-16,1-1 6 0,2 5 1 0,-2-1 1 15,3 2-1-15,2-2-4 0,6 2-9 16,6-3-9-16,-1-4-6 0,6 0-1 0,1-2 2 16,1-4 3-16,8 1-2 0,3-4 5 0,3-1 10 15,1-2 10-15,8-2 9 0,1-2 1 0,1 0-8 16,4-3-7-16,1-3-6 0,4-3-4 15,-1 0-4-15,1-1 0 0,1-2-1 0,2-2-4 16,-6 1 2-16,0 0-3 0,-5-2 1 0,-1 1 6 16,-6 0 0-16,-1-4 7 0,-6 3 3 15,-1-2 3-15,-7 0 3 0,3 2-3 0,-4 2 6 16,-2 0 1-16,-2 2 1 0,0 1 3 0,0 3-4 16,-3 2-11-16,-5 2-13 0,1 1-13 0,-3 2-12 15,-4 0-2-15,-3 10 3 0,-3 0 4 0,-2 5 5 16,-1 4 1-16,1 3 0 0,-4 2-2 15,7 3 1-15,-2 2 2 0,5-1 2 0,1 0 2 16,6 1-1-16,2-4-1 0,7 0 1 0,0-2 1 16,9-2-3-16,6-2-5 0,4-3-8 0,2 0-2 15,2-6 0-15,8-2 7 0,1-2 12 0,2-2 3 16,2-2 2-16,3-2 1 0,4 0-18 16,0 0-33-16,-2-2-62 0,2-4-86 0,-3 0-90 15,3-1-133-15,-11 1-260 0,-11 3 557 0</inkml:trace>
          <inkml:trace contextRef="#ctx0" brushRef="#br0" timeOffset="180912.3386">771 3070 0 0,'0'0'0'0,"0"0"0"0</inkml:trace>
        </inkml:traceGroup>
        <inkml:traceGroup>
          <inkml:annotationXML>
            <emma:emma xmlns:emma="http://www.w3.org/2003/04/emma" version="1.0">
              <emma:interpretation id="{ECD9E044-099B-4D78-9A51-F26E110DF4EC}" emma:medium="tactile" emma:mode="ink">
                <msink:context xmlns:msink="http://schemas.microsoft.com/ink/2010/main" type="inkWord" rotatedBoundingBox="6027,2576 6791,2551 6827,3657 6064,3682">
                  <msink:destinationLink direction="with" ref="{D26160FF-3043-4A0D-B0D1-C75BAF5D0EAF}"/>
                </msink:context>
              </emma:interpretation>
              <emma:one-of disjunction-type="recognition" id="oneOf3">
                <emma:interpretation id="interp15" emma:lang="en-IN" emma:confidence="0">
                  <emma:literal>of</emma:literal>
                </emma:interpretation>
                <emma:interpretation id="interp16" emma:lang="en-IN" emma:confidence="0">
                  <emma:literal>Of</emma:literal>
                </emma:interpretation>
                <emma:interpretation id="interp17" emma:lang="en-IN" emma:confidence="0">
                  <emma:literal>ot</emma:literal>
                </emma:interpretation>
                <emma:interpretation id="interp18" emma:lang="en-IN" emma:confidence="0">
                  <emma:literal>cf</emma:literal>
                </emma:interpretation>
                <emma:interpretation id="interp19" emma:lang="en-IN" emma:confidence="0">
                  <emma:literal>ef</emma:literal>
                </emma:interpretation>
              </emma:one-of>
            </emma:emma>
          </inkml:annotationXML>
          <inkml:trace contextRef="#ctx0" brushRef="#br0" timeOffset="18063.6487">5138 2176 738 0,'0'0'89'0,"0"0"-77"0,0 0-14 0,0 0 15 16,0 0 14-16,0 0 3 0,-162 46-7 0,142-32-6 15,1 0-5-15,2-1-1 0,6 3-2 0,0-3-5 16,5-2-2-16,3-2-1 0,2-2 5 16,1-1 9-16,0 0 15 0,5-2 18 0,3-2 12 15,-3 2 11-15,6-4 2 0,0 0-2 0,0 0-5 16,1 0-7-16,1-6-5 0,0-3-4 0,4-1-2 15,-4 0-4-15,0-4-2 0,1-2-5 16,-1-1-4-16,1-1-5 0,-1-1-2 0,2-2-5 16,-2 0-5-16,-1-1 1 0,2-3-1 0,-2 0 1 15,0 1 0-15,-1-1-6 0,1 1-4 16,1 1-1-16,0-1-4 0,-1 3 3 0,1 1 2 16,-1 3 3-16,-3 2 1 0,2 3 1 0,-5 2 3 15,0 4 5-15,-2 2 6 0,0 2 2 0,-3 2-2 16,1 0-8-16,0 0-5 0,0 0-11 15,-1 0-7-15,3 3-7 0,-1 3-8 0,2 5 1 16,0 3 2-16,-1 7 8 0,3 4 5 0,-4 8 10 16,-1 4 3-16,-2 7 2 0,0 6 6 0,0 2 4 15,-6 7-1-15,-4-1 0 0,0 2-3 0,0-1-4 16,-1 1-4-16,-1-3-1 0,3 0-1 0,-2-4-2 16,6-1 1-16,1-4 2 0,4-3 1 15,0-3 2-15,0-5-1 0,7-1-1 0,1-7-2 16,4-4-6-16,-4-9-15 0,4-5-26 0,-4-6-36 15,-1-3-32-15,-1-2-19 0,-2-2-26 16,-2-6 1-16,-1-6 3 0,-1-2-57 0,0-5-79 16,-3-3-136-16,-3 5-156 0,0 4 577 0</inkml:trace>
          <inkml:trace contextRef="#ctx0" brushRef="#br0" timeOffset="18212.7338">4959 2624 0 0,'0'0'0'0,"0"0"435"0,0 0-26 15,0 0-40-15,0 0-35 0,0 0-38 0,0 0-56 16,0 0-72-16,0 0-66 0,0 0-49 0,0 0-21 15,0 0-2-15,0 0 1 0,-24-164-7 16,61 147-13-16,13 3-13 0,5-3-6 0,8 2-8 16,4 0-15-16,5 0-25 0,2 2-47 0,-2 0-75 15,1 1-98-15,-4 3-133 0,-19 2-200 0,-15 3-237 16</inkml:trace>
        </inkml:traceGroup>
        <inkml:traceGroup>
          <inkml:annotationXML>
            <emma:emma xmlns:emma="http://www.w3.org/2003/04/emma" version="1.0">
              <emma:interpretation id="{219D5E7F-216C-457C-BE72-DF9526D19FA8}" emma:medium="tactile" emma:mode="ink">
                <msink:context xmlns:msink="http://schemas.microsoft.com/ink/2010/main" type="inkWord" rotatedBoundingBox="7410,2514 11285,2386 11310,3122 7434,3250">
                  <msink:destinationLink direction="with" ref="{D26160FF-3043-4A0D-B0D1-C75BAF5D0EAF}"/>
                </msink:context>
              </emma:interpretation>
              <emma:one-of disjunction-type="recognition" id="oneOf4">
                <emma:interpretation id="interp20" emma:lang="en-IN" emma:confidence="0">
                  <emma:literal>shared</emma:literal>
                </emma:interpretation>
                <emma:interpretation id="interp21" emma:lang="en-IN" emma:confidence="0">
                  <emma:literal>shaved</emma:literal>
                </emma:interpretation>
                <emma:interpretation id="interp22" emma:lang="en-IN" emma:confidence="0">
                  <emma:literal>Shared</emma:literal>
                </emma:interpretation>
                <emma:interpretation id="interp23" emma:lang="en-IN" emma:confidence="0">
                  <emma:literal>shamed</emma:literal>
                </emma:interpretation>
                <emma:interpretation id="interp24" emma:lang="en-IN" emma:confidence="0">
                  <emma:literal>shard</emma:literal>
                </emma:interpretation>
              </emma:one-of>
            </emma:emma>
          </inkml:annotationXML>
          <inkml:trace contextRef="#ctx0" brushRef="#br0" timeOffset="18629.4863">6696 2010 160 0,'0'0'402'0,"0"0"-389"15,0 0-38-15,0 0 4 0,0 0 21 16,0 0 14-16,0 0 12 0,0 0 13 0,-173-29 9 16,149 29 6-16,2 4 1 0,3 2-8 0,0 1-7 15,4 2-11-15,2-1-7 0,2-1-9 0,7 2-3 16,0-2-2-16,3 2-2 0,1 0 8 0,2 0 9 16,5 2 8-16,5 1 7 0,3-2 0 15,2 0-2-15,2 1-6 0,4 3-6 0,1-2-7 16,2 1-6-16,-2 0-5 0,1 1-1 0,1 1 1 15,-2-2-4-15,-7 2 1 0,1-2-6 16,-5 2-1-16,-5-3-1 0,-3-1-6 0,-5-1 5 0,0 0 11 16,-8 0 16-16,-6-2 17 0,-11 1 7 15,-1 0-4-15,-6 0-7 0,-5-2-3 0,-2-1-6 16,1 0-3-16,-1-3-4 0,2 0-7 0,8-2-5 16,1 1-26-16,4-2-62 0,9 0-95 15,1 0-105-15,4-5-135 0,7 1-97 0,-1 2 514 0</inkml:trace>
          <inkml:trace contextRef="#ctx0" brushRef="#br0" timeOffset="20255.4606">7268 1799 209 0,'0'0'394'16,"0"0"-33"-16,0 0-52 0,0 0-57 0,0 0-63 15,0 0-71-15,0 0-59 0,0 0-46 0,0 0-46 16,0 0-41-16,0 0-6 0,0 0 9 0,0 0 30 16,0 0 31-16,-39 90 5 0,25-55 5 15,-2 2 0-15,-4 5 1 0,3 1 0 0,-3 1 0 16,1 2 5-16,-1-2 1 0,1-2 2 0,4-3 4 16,0-3-2-16,3-5-2 0,0-4-2 0,3-6-2 15,4-7-6-15,-1-1 4 0,4-7 4 16,0-3 18-16,2-3 27 0,0 0 11 0,0-3-19 15,0-6-32-15,4-4-39 0,3-1-15 0,0-2 11 16,1 0 16-16,2-5 12 0,2 4 1 16,-1-1 0-16,3 0-9 0,2 1-4 0,-2 1-5 15,2 3-7-15,3 1-5 0,-1 3 1 0,2 4-6 16,-1 2-2-16,-3 3-2 0,1 0-15 16,-2 5 1-16,1 4-2 0,-3 1 6 0,-2 2 17 15,1 1 10-15,2 2 11 0,-2-1 8 0,-2-1 3 16,6 1 5-16,-1-3 4 0,4-2 2 0,4-1 4 15,0-4 4-15,7-1 1 0,-1-3 3 0,4 0-5 16,1 0-1-16,3-7-4 0,-3-2-4 16,-1-1 8-16,1-4-5 0,-3-1 7 0,-3-1 8 15,-4-1 5-15,-7 0 16 0,-2-1 13 0,-3 1 6 16,-3 1 11-16,-6 0-4 0,-2-1-7 0,-1 1-7 16,0-3-12-16,-5 4-11 0,-6 3-11 0,1 1-11 15,-4 2-13-15,0 3-15 0,-3 4-12 16,-5 2-5-16,0 0-4 0,-1 5 7 0,-2 5 3 15,-1 4 5-15,1 2 2 0,-1 3 1 0,0 3 2 16,2-1 2-16,3-1 8 0,1 1 0 0,6 0 1 16,0 0 0-16,3-2-6 0,9-2-9 15,0-4-25-15,2 0-29 0,2-6-9 0,8-2 13 16,1-2 34-16,7-1 38 0,-1-2 25 0,7 0-1 16,0-3-4-16,-1-3-3 0,1-1-8 15,-1-2 4-15,1 0 5 0,-4 0 8 0,0-2 8 16,-5 2 6-16,3-1 1 0,-5 1-3 0,-1 0-4 15,-3 3-10-15,1 0-6 0,-5 0-10 0,3 4-10 16,-6 0-8-16,2 0-13 0,0 2-15 0,0 0-8 16,-3 0-8-16,0 5 4 0,2 1 9 15,1 1 9-15,-1 2 8 0,-1 1 5 0,-2 1 3 16,2-1 3-16,0 1 4 0,2-2 4 0,2 0 6 16,-4-2 0-16,8 0 6 0,-2-2 1 0,1-1 0 15,3-1 3-15,2 0 0 0,1-1 2 0,1-1 1 16,2-1 2-16,-2 0 0 0,6 0-3 15,-5-6 0-15,5-1-1 0,-5-1 2 0,2-3 1 16,-2-1 2-16,0-2 5 0,-4-1 4 0,2 2 4 16,-3-2 1-16,0 1-2 0,0-2-5 15,-1 0-7-15,-1 0-7 0,0-1-6 0,0 2-3 16,1-2-2-16,-3 5-2 0,0 2-5 0,0 3-3 16,-4 4-2-16,-2 0-7 0,-2 3-6 0,0 0-20 15,0 2-12-15,0 4 17 0,0 0 13 16,0 6 23-16,0 0 17 0,0 4-6 0,0 2-3 15,0-3 2-15,0 2-1 0,0 0-1 0,1-1 1 16,6-1-2-16,-2 0 4 0,6 0 3 0,2-3 0 16,2-2 2-16,6 1 0 0,0-4-2 15,4-2 1-15,5 0-1 0,3-4-5 0,1 0-3 16,0-1-8-16,4 0-8 0,1-1-1 0,-6-3-3 16,1-1 6-16,1-1 4 0,-4 0 3 15,1-3 4-15,0 0 2 0,-4-2 3 0,2-1 0 0,-4 1 2 16,0-1 3-16,-3-2-1 0,-6-1 6 15,2-1 2-15,-7-2 0 0,-5-1 0 0,1-1-4 16,-6 0 3-16,-2 0 3 0,0 5 6 0,-2 0 2 16,-8 4-3-16,2 4-10 0,-1 1-12 0,-3 4-11 15,-2 2-9-15,-3 0 1 0,-2 8 3 16,-4 4 1-16,3 3 1 0,-2 3 3 0,0 2 0 16,3 5 1-16,5-1 5 0,0-1-2 0,3 0 4 15,7 1 1-15,4-2-2 0,0-2 0 16,4-1-8-16,7-1-13 0,4-4-7 0,2 1 3 15,9-3 8-15,3-2 19 0,5-4 7 0,5 1 3 16,2-4 3-16,8-1-3 0,-1-2-1 0,1 0-2 16,5 0-2-16,-2-6-2 0,-1 0-1 15,0-2-1-15,2 0-1 0,-5-1 2 0,-4 0 0 16,2 0 2-16,-5 1 1 0,-6-3-2 0,0 1 5 16,-7-1 1-16,-5 0 10 0,-6 1 6 0,-5 0 6 15,-2 1 12-15,-9 2-3 0,-1-1-8 0,-8 1-21 16,-4 1-27-16,-5 1-15 0,-6 1-6 15,-3 2 6-15,-2 2 11 0,-1 0 7 0,-8 0 4 16,4 6 1-16,-3 4-1 0,-2 1-2 0,2 1 0 16,5 3 2-16,2 1 2 0,2 1 0 0,4-2-1 15,6 0-2-15,5-1-5 0,2-2-11 0,7 1-19 16,3-4-24-16,2-2-7 0,9-1 11 16,3-1 22-16,2-2 32 0,8-2 18 0,3-1 4 15,3 0-1-15,5-1-1 0,-3-5-1 0,4 0-1 16,0-2 0-16,-5-2 2 0,-3 0 0 15,2-2 7-15,-3 0-1 0,-3 1 1 0,0-4 3 16,1-2-3-16,-1-1 6 0,-5-2 0 0,3-4-4 16,-8-2 2-16,3 0-5 0,0-4 0 15,-4-5-2-15,-2 1-1 0,-2-2-2 0,2 0 1 16,-7 0-1-16,4 2 0 0,-6 2 6 0,-1 3 4 16,-1 3 10-16,0 2 9 0,0 5 2 0,-3 3 5 15,-1 4 4-15,-2 3 2 0,0 4 0 0,-1 2-11 16,6 3-22-16,0 0-53 0,-2 5-14 0,-4 7-3 15,2 6 6-15,-6 6 38 0,-1 7 3 16,0 2 1-16,4 6 2 0,-3 1 0 0,2 3 1 16,1 1 1-16,4 2-1 0,3 0 4 0,1-5 1 15,2 0-1-15,12-4 5 0,6-2-2 0,0-2 3 16,11-4-1-16,0-3-3 0,7-4-3 16,1-2-13-16,2-5-19 0,0-4-44 0,1-7-75 15,2-2-115-15,-4-2-180 0,-12 0-329 0,-10-4 448 0</inkml:trace>
        </inkml:traceGroup>
        <inkml:traceGroup>
          <inkml:annotationXML>
            <emma:emma xmlns:emma="http://www.w3.org/2003/04/emma" version="1.0">
              <emma:interpretation id="{013413C8-8351-4C5A-B0D7-50F712AF8E8E}" emma:medium="tactile" emma:mode="ink">
                <msink:context xmlns:msink="http://schemas.microsoft.com/ink/2010/main" type="inkWord" rotatedBoundingBox="12346,2232 16359,2100 16411,3686 12398,3818">
                  <msink:destinationLink direction="with" ref="{D26160FF-3043-4A0D-B0D1-C75BAF5D0EAF}"/>
                </msink:context>
              </emma:interpretation>
              <emma:one-of disjunction-type="recognition" id="oneOf5">
                <emma:interpretation id="interp25" emma:lang="en-IN" emma:confidence="0">
                  <emma:literal>monetary</emma:literal>
                </emma:interpretation>
                <emma:interpretation id="interp26" emma:lang="en-IN" emma:confidence="0">
                  <emma:literal>monetay</emma:literal>
                </emma:interpretation>
                <emma:interpretation id="interp27" emma:lang="en-IN" emma:confidence="0">
                  <emma:literal>monetaiy</emma:literal>
                </emma:interpretation>
                <emma:interpretation id="interp28" emma:lang="en-IN" emma:confidence="0">
                  <emma:literal>monetouy</emma:literal>
                </emma:interpretation>
                <emma:interpretation id="interp29" emma:lang="en-IN" emma:confidence="0">
                  <emma:literal>monetavf</emma:literal>
                </emma:interpretation>
              </emma:one-of>
            </emma:emma>
          </inkml:annotationXML>
          <inkml:trace contextRef="#ctx0" brushRef="#br0" timeOffset="21137.5393">11207 1988 523 0,'0'0'163'0,"0"0"-104"0,0 0-41 16,0 0 2-16,0 0-2 0,0 0-13 0,0 0-8 15,0 0-8-15,0 0 2 0,0 0 11 0,0 0 12 16,0 0 11-16,0 0 6 0,0 0 8 0,145 123-5 16,-149-97-2-16,-4-2 0 0,-3-2-2 15,6 0 1-15,-5-3-4 0,0-4-5 0,4-4-4 16,-2-2-3-16,7-3 10 0,-2-3 21 0,3-3 38 15,0 0 57-15,0 0 64 0,0 0 33 0,0-5-5 16,3-3-74-16,5-3-73 0,-3-3-58 16,7-4-36-16,0-3 12 0,3-2 5 0,0 0 0 15,4-5 0-15,-3 1 0 0,0-1-2 0,-3 1-2 16,2 4 0-16,0-1 0 0,-2 1-4 16,1 5-1-16,0 2-8 0,1 4-2 0,-2 2-4 15,1 4-1-15,-1-1-1 0,1 4-9 0,-4 3-7 16,1 0-12-16,0 0-5 0,-2 8-1 0,-3 0 4 15,2 7 8-15,-6 0 10 0,1 4 8 16,-2 0 3-16,-1 4 7 0,0-1-2 0,0 0 3 16,0 1 1-16,-4-2-3 0,3-2 5 0,-3-1-4 15,-3-6 1-15,5-1 2 0,0-5-5 0,1-3 19 16,1-3 21-16,0 0 28 0,0 0 18 0,0-3 2 16,4-5-46-16,4-5-29 0,-1-1-14 15,5-3-14-15,1 0 26 0,3-1 0 0,3 0-3 16,-2-2 0-16,-1 0-2 0,6 0-2 0,-5 1-1 15,3 2 1-15,-2 1 0 0,-3 3 1 0,-1 1-1 16,4 3-8-16,-2 3-7 0,-3 4-16 0,-1 2-9 16,0 0 0-16,-3 1 0 0,1 6 13 15,2 5 7-15,-2 1 10 0,-5 3 6 0,4 4 3 16,-5 3 5-16,5-1-4 0,-7 1-3 0,0 1-7 16,0-1-2-16,4-3-3 0,-4 0-8 15,1-2-36-15,-2-4-97 0,6-2-120 0,-2-4-160 16,-2-2-218-16,2-3 625 0</inkml:trace>
          <inkml:trace contextRef="#ctx0" brushRef="#br0" timeOffset="21865.759">12290 1903 1132 0,'0'0'13'15,"0"0"-173"-15,0 0 21 0,0 0 35 0,0 0 76 16,0 0 26-16,0 0 2 0,0 0-4 0,0 0 2 16,0 0 1-16,0 0-1 0,-107 161 1 15,103-141-2-15,1-2 4 0,3-1 3 0,0 0 13 16,7-4 19-16,3-2 23 0,-2-3 30 0,6 0 23 16,0-5 8-16,3 0-3 0,1-3-16 0,3 0-23 15,-2 0-22-15,4-8-17 0,-5-1-9 16,5-1-7-16,-7-3-1 0,0-2 0 0,-5-5-3 15,-2 3 1-15,-5-3-1 0,-1-1-4 0,-3 1-5 16,0 0-11-16,-3 0-19 0,-3 1-23 16,-8 1-22-16,-3 3-17 0,-3 2-9 0,-4 2-1 15,-2 1 2-15,-1 6 9 0,1 1 9 0,-1 2 10 16,1 1 11-16,2 0 7 0,7 1 5 0,2 4 8 16,4 0-17-16,2-2-64 0,6 1-50 15,3 1-18-15,2-4 23 0,10 1 77 0,1-2 59 16,8 0 25-16,4 0 3 0,1 0-3 0,4-3 2 15,-1-3 0-15,5 0 3 0,-3-3 4 0,-3 1 0 16,-1 0 11-16,0 1 14 0,-1 0 21 0,1 0 34 16,4 0 49-16,-1 1 27 0,-2 2-2 15,-2 1-27-15,1 3-60 0,-1 0-44 0,-3 1-24 16,-5 5-14-16,0 5-7 0,-2 0-2 0,-7 3-1 16,1 2 5-16,-4 3 14 0,-3 0 6 0,-3 2 8 15,0 0 7-15,-1 0-5 0,-7 1 1 16,0-1 0-16,1 0-4 0,-4-1 1 0,6-3-4 15,-3-1-5-15,4-3-5 0,-2-4-3 0,2-3-1 16,3-2 11-16,1-2 26 0,0-2 43 0,0 0 65 16,0 0 55-16,0-2 23 0,0-4-52 15,1-4-64-15,6-2-66 0,-2-1-52 0,3-2 11 16,-1-1-1-16,5 0 1 0,-1-1 2 0,2 0-3 16,1 0 0-16,-1 1-2 0,2-1 0 15,0 2-4-15,1 0 1 0,1 2 1 0,-1 3-1 16,-1 2 3-16,-2 1-2 0,2 4 4 0,-1 0-2 15,-1 3-1-15,2 0-5 0,-5 3-7 16,3 4 3-16,-4 4-3 0,-1 1 4 0,0 2 7 16,-3 3-3-16,2 1 7 0,-4 1 1 0,3 0-1 15,-3 1 0-15,0-2-1 0,1-2 1 0,0-1 0 16,-1-2-2-16,-2-4-26 0,0-2-59 0,1 2-103 16,0-6-122-16,0-3-113 0,0 0-135 0,-2 0-135 15</inkml:trace>
          <inkml:trace contextRef="#ctx0" brushRef="#br0" timeOffset="22430.7681">13186 1988 738 0,'0'0'279'0,"0"0"-129"0,0 0-69 16,0 0-32-16,0 0 1 0,0 0-7 0,0 0-14 15,0 0-2-15,0 0 1 0,153-55 3 16,-133 47 2-16,4 2 1 0,-2-1-2 0,-2-2-7 15,1 2 1-15,-3 0 2 0,-5-1 5 0,0-2 9 16,-3 3 8-16,-6-2 6 0,0 1 4 16,-4-1-2-16,0 3-9 0,0 0-10 0,-5 0-19 15,-4 3-20-15,0 2-18 0,-4-1-12 0,-2 2-2 16,-4 0 2-16,2 3 9 0,-3 5 7 0,-1 2 2 16,-1 2 6-16,-1 2-5 0,1 0-4 0,1 4-2 15,6-2-1-15,3 3 4 0,3-3 5 16,3 2 5-16,5-3 2 0,1 0 8 0,0-3 3 15,8 1 7-15,4-3 1 0,3 1-4 0,4-2-2 16,-1-1-5-16,5-2 6 0,3-2-4 0,1-1 2 16,1-3 0-16,5 0-9 0,-1 0 1 0,2 0-7 15,-3-4-8-15,0-1-7 0,-1-2-14 16,0-2-21-16,-3-1-26 0,0-1-30 0,-3-1-27 16,1-3-10-16,-1-1 10 0,-4-2 21 0,6-1 27 15,-3-4 24-15,-2-1 17 0,1-3 17 16,-4-1 13-16,1-3 12 0,-3 1 8 0,0-3 7 15,-1 0 1-15,-3-3 6 0,-2 3 9 0,0 0 15 16,-4 3 22-16,-1 4 18 0,-2 2 18 0,-2 3 10 16,-1 3 9-16,0 5 4 0,0 2-5 15,0 5-6-15,-1 3-8 0,-1 2-27 0,2 1-45 16,-1 0-56-16,0 4-48 0,-6 7-1 0,4 2 23 16,-5 9 35-16,0 4 28 0,-3 4-1 0,1 4 1 15,2 5 4-15,1-1 3 0,-1 3 6 0,1-2 3 16,-2 0 0-16,5-4 0 0,-3 2-2 15,4-6 0-15,1 3 0 0,2-4-1 0,0-2-5 16,0-1-48-16,0-5-151 0,1-2-200 0,-1-5-477 16,1-7 344-16</inkml:trace>
          <inkml:trace contextRef="#ctx0" brushRef="#br0" timeOffset="22603.013">13776 1860 1193 0,'0'0'56'16,"0"0"-173"-16,0 0 33 0,0 0 29 15,0 0 31-15,166-25-21 0,-127 22-38 0,0 0-64 16,0 0-76-16,-2 2-15 0,0-1 5 0,-10 2 233 16,-11 0 0-16</inkml:trace>
          <inkml:trace contextRef="#ctx0" brushRef="#br0" timeOffset="23724.6292">14428 1803 0 0,'0'0'0'0,"0"0"0"0,0 0 120 0,0 0 45 16,0 0-28-16,0 0-16 0,0 0-20 0,0 0-17 15,0 0-28-15,0 0-21 0,0 0-12 0,0 0 1 16,0 0 6-16,0 0 1 0,-73-40-3 16,53 48-5-16,-1 4-3 0,-3 1-3 0,1 2-1 15,0 2-3-15,2-1-3 0,-1 1-2 0,7 0-2 16,1 0-1-16,3-3 2 0,3 2-1 15,4-2 2-15,2-1 2 0,2-3 3 0,0-2-4 16,2-1-7-16,7-1-4 0,-1-2 8 0,2-3 15 16,4-1 24-16,1 0 12 0,4 0 5 0,-2-7-4 15,1-1-8-15,1-3 0 0,-3-2-6 16,0 0 3-16,-2-1 7 0,-1-1 2 0,-1 1 1 16,-3 2-4-16,0 0-5 0,-3 3-8 0,3 0-8 15,-5 1-4-15,3 3-8 0,-4 4-1 0,-3-1-6 16,0 2-14-16,0 0-20 0,0 0-31 0,0 0-39 15,-2 5 19-15,-2 1 20 0,0 3 28 16,0 0 42-16,-1 1-11 0,1 0-3 0,2 1-1 16,2-3 0-16,0 2 3 0,0-2 2 0,0-2 8 15,2 0 9-15,6-3 8 0,-3-2 12 0,6-1 10 16,0 0 7-16,2 0-2 0,0-7-3 16,2-4-13-16,1-1-10 0,0 0-2 0,-1-2-8 15,1 0 2-15,-5-1-6 0,2-2-1 0,-2 1 2 16,1 0-5-16,-1 1 1 0,0-2-3 0,-3 1 0 15,0 1-4-15,2 1-3 0,-4 4-2 16,0 1-4-16,0 5 0 0,-5 1-1 0,-1 1-6 16,1 2-14-16,-1 0-27 0,0 0-38 0,0 5 24 15,0 2 18-15,0 5 26 0,0 3 41 16,0 1-16-16,0 2-6 0,0 0 0 0,0 1 0 16,0-1 0-16,0-1 2 0,0-2-1 0,0-4 1 15,3 1 2-15,1-4 2 0,2-2 4 0,2-2 4 16,-2 0 3-16,5-4 0 0,-2 0 6 15,3 0 1-15,1-6 2 0,0-1-6 0,0-2-3 16,2-4-6-16,0-2-2 0,0 0 2 0,-2 0-6 16,-4 0 3-16,2-1-1 0,-1 1-2 0,-2-1 3 15,1 2-1-15,-4 1 1 0,2-1-2 0,-3 4 0 16,0 1 1-16,-3 2 4 0,-1 2 6 0,3 1 3 16,-3 4-4-16,0 0-10 0,0 0-15 15,0 0-26-15,0 0-27 0,0 0-28 0,0 3 5 16,0 3 24-16,0 1 29 0,3 1 34 0,-1 2 5 15,2-1-1-15,3 0-1 0,0 0 2 0,2-2 2 16,2 1-2-16,0-2 2 0,3 0 1 16,3-2-3-16,1-1 4 0,5-1-4 0,0-2-3 15,1 0-3-15,-1 0-1 0,1-3-1 0,-1-3-2 16,-2-2 9-16,-1 0-4 0,-5-2 4 16,-2 0 6-16,0-2-3 0,-4 2 7 0,-2-4 0 15,-1 2 0-15,-2-2 0 0,-1 2 0 0,0-3 2 16,-3 4 0-16,0-1 1 0,0 0-5 0,0 1-2 15,0 4-2-15,0-1-4 0,0 4-1 16,-3 0-3-16,2 3-6 0,1 1-15 0,-2 0-8 16,2 0-17-16,-1 0-25 0,-2 6 18 0,-1 3 7 15,-1 8 17-15,-2 4 30 0,1 5-8 0,-1 2 3 16,0 5 1-16,2 1-1 0,-2 5 0 16,2 1 1-16,-1 3-2 0,0 4 2 0,-2 3-1 15,1 5 0-15,-1 6 2 0,-3 3-1 0,0 1 1 16,-1 1 3-16,0 1-1 0,-2 0 1 0,-3 0 1 15,1 0-1-15,-6-3-1 0,-1-2 0 0,-4-5 0 16,-5-4 0-16,-2-5 1 0,-6-4-1 16,-4-7 1-16,-3-4 1 0,-4-6 1 0,0-7 2 15,-1-2 1-15,2-8 5 0,4-4 5 0,2-6 6 16,7-2 6-16,2-9 5 0,5-5 1 0,3-4-4 16,3-6-5-16,3-6-14 0,3 0-9 15,2-6-11-15,4-2-8 0,3-4-1 0,4 0 2 16,2-2 1-16,3 1 3 0,7 2-5 0,5-1-1 15,5 5-5-15,5 2-1 0,2 2-2 16,4 3-3-16,1 4 1 0,6 1-7 0,1 4 1 16,6 4-2-16,-1 2 2 0,5 5 6 0,0 3 2 15,1 2 2-15,1 1-10 0,3 1-46 0,0 2-93 16,-2 2-128-16,4-1-181 0,-16 2-337 0,-10 0 415 16</inkml:trace>
        </inkml:traceGroup>
        <inkml:traceGroup>
          <inkml:annotationXML>
            <emma:emma xmlns:emma="http://www.w3.org/2003/04/emma" version="1.0">
              <emma:interpretation id="{A043487A-B8D7-4A63-BC95-D1388D38A6CD}" emma:medium="tactile" emma:mode="ink">
                <msink:context xmlns:msink="http://schemas.microsoft.com/ink/2010/main" type="inkWord" rotatedBoundingBox="17146,2409 18277,2372 18289,2760 17158,2797"/>
              </emma:interpretation>
              <emma:one-of disjunction-type="recognition" id="oneOf6">
                <emma:interpretation id="interp30" emma:lang="en-IN" emma:confidence="0">
                  <emma:literal>or</emma:literal>
                </emma:interpretation>
                <emma:interpretation id="interp31" emma:lang="en-IN" emma:confidence="0">
                  <emma:literal>oz</emma:literal>
                </emma:interpretation>
                <emma:interpretation id="interp32" emma:lang="en-IN" emma:confidence="0">
                  <emma:literal>on</emma:literal>
                </emma:interpretation>
                <emma:interpretation id="interp33" emma:lang="en-IN" emma:confidence="0">
                  <emma:literal>oh</emma:literal>
                </emma:interpretation>
                <emma:interpretation id="interp34" emma:lang="en-IN" emma:confidence="0">
                  <emma:literal>02</emma:literal>
                </emma:interpretation>
              </emma:one-of>
            </emma:emma>
          </inkml:annotationXML>
          <inkml:trace contextRef="#ctx0" brushRef="#br0" timeOffset="24287.7473">16302 1829 1428 0,'0'0'51'0,"0"0"-87"0,0 0-25 15,0 0 10-15,0 0 20 0,0 0 20 0,0 0 6 16,-154 60 3-16,120-37-1 0,4 1 2 16,3 1-1-16,5-3-1 0,5 1 1 0,8-4 4 15,3-1 7-15,6-2 12 0,4 0 19 0,6-4 17 16,4-3 16-16,4 0 13 0,6-6 5 0,-1 0 1 16,5-3-10-16,1 0-11 0,-1-9-19 15,1 0-15-15,-4-3-7 0,1-4-7 0,-5-2-4 16,-4-2-2-16,-4 0-7 0,-4-4-2 0,-5 2-6 15,-4-2-12-15,0 2-11 0,-4 0-10 0,-5 1-5 16,-2 2-2-16,-1 1 1 0,1 2-1 0,-1 2 3 16,1 1 9-16,2 1 11 0,-1 3 11 15,6 1 18-15,3 2 7 0,1 0-19 0,0-1-22 16,5 1-18-16,9 2-10 0,3-2 20 0,5 0 19 16,5 3 12-16,2 0 6 0,3 2 4 0,-2 1 7 15,1 0 3-15,-3 0 2 0,-3 1 1 16,-1 5-5-16,-2 1-4 0,-2 2-3 0,-1 2-6 15,-5 3 0-15,-1 2 0 0,-3 1 2 0,-6 1 6 16,0 3 4-16,-2 1 1 0,-2-2 0 16,0 2-1-16,-2 0-3 0,0-1-1 0,0-2-3 15,2-3-1-15,0 1 5 0,7-2 8 0,1-4 21 16,8 0 19-16,3-2 17 0,6-2 8 0,4-2-7 16,9-4-18-16,4-1-18 0,5 0-19 15,0-4-26-15,2-4-38 0,-6-2-57 0,0-2-70 16,-8-1-77-16,-7-1-82 0,-5-1-120 0,-11 5-231 15,-8 4 35-15</inkml:trace>
        </inkml:traceGroup>
      </inkml:traceGroup>
    </inkml:traceGroup>
    <inkml:traceGroup>
      <inkml:annotationXML>
        <emma:emma xmlns:emma="http://www.w3.org/2003/04/emma" version="1.0">
          <emma:interpretation id="{D3D8C09A-A8A4-4FDC-97A4-3C3DB915D2B4}" emma:medium="tactile" emma:mode="ink">
            <msink:context xmlns:msink="http://schemas.microsoft.com/ink/2010/main" type="paragraph" rotatedBoundingBox="1890,4133 11666,3459 11759,4809 1983,54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60E50C-09B3-4A39-AE8F-D0C335720347}" emma:medium="tactile" emma:mode="ink">
              <msink:context xmlns:msink="http://schemas.microsoft.com/ink/2010/main" type="line" rotatedBoundingBox="1890,4133 11666,3459 11759,4809 1983,5482"/>
            </emma:interpretation>
          </emma:emma>
        </inkml:annotationXML>
        <inkml:traceGroup>
          <inkml:annotationXML>
            <emma:emma xmlns:emma="http://www.w3.org/2003/04/emma" version="1.0">
              <emma:interpretation id="{BA1E2D79-BCDE-4B4B-AEAA-D80D8A0EE966}" emma:medium="tactile" emma:mode="ink">
                <msink:context xmlns:msink="http://schemas.microsoft.com/ink/2010/main" type="inkWord" rotatedBoundingBox="1890,4133 6540,3813 6633,5162 1983,5482"/>
              </emma:interpretation>
              <emma:one-of disjunction-type="recognition" id="oneOf7">
                <emma:interpretation id="interp35" emma:lang="en-IN" emma:confidence="0">
                  <emma:literal>political</emma:literal>
                </emma:interpretation>
                <emma:interpretation id="interp36" emma:lang="en-IN" emma:confidence="0">
                  <emma:literal>politncal</emma:literal>
                </emma:interpretation>
                <emma:interpretation id="interp37" emma:lang="en-IN" emma:confidence="0">
                  <emma:literal>politneal</emma:literal>
                </emma:interpretation>
                <emma:interpretation id="interp38" emma:lang="en-IN" emma:confidence="0">
                  <emma:literal>politnial</emma:literal>
                </emma:interpretation>
                <emma:interpretation id="interp39" emma:lang="en-IN" emma:confidence="0">
                  <emma:literal>politncd</emma:literal>
                </emma:interpretation>
              </emma:one-of>
            </emma:emma>
          </inkml:annotationXML>
          <inkml:trace contextRef="#ctx0" brushRef="#br0" timeOffset="24951.3169">771 3955 2057 0,'0'0'-45'0,"0"0"-185"15,0 0-29-15,167-147 13 0,-115 108 95 0,0 3 141 16,2 2 28-16,-2 2 7 0,-1 3-8 0,-7 0-7 15,2 4-15-15,-6 3-6 0,-8 1 1 16,-2 3 6-16,-5 1 12 0,-2 4 9 0,-8 0 8 16,-3 2 5-16,-1 3 8 0,-7-1 4 0,2 5 5 15,-4 1 8-15,-2 1 12 0,1 2 1 16,-1 0 5-16,0 3 0 0,0 3-38 0,0 3-51 16,0 1 2-16,0 6-16 0,0 4 19 0,-1 11 37 15,-1 7-17-15,-2 10 0 0,0 6 0 0,-1 7 0 16,-5 3 1-16,-2 5-1 0,-2 3 0 15,-8 5-1-15,1 1-7 0,-6 1-4 0,-5 0-24 16,2-1-40-16,-5-5-45 0,5-4-22 0,-8-5 8 16,6-2 30-16,-4-9 10 0,1-5-57 0,5-8-110 15,5-13-198-15,11-11 187 0</inkml:trace>
          <inkml:trace contextRef="#ctx0" brushRef="#br0" timeOffset="25221.1696">1263 3915 1310 0,'0'0'160'0,"0"0"-108"16,0 0-45-16,0 0-5 0,0 0 7 16,151-86 8-16,-118 77 0 0,-3 3-2 0,-1 3-4 15,-1 3-2-15,4 0 4 0,-5 4 4 0,-1 8 8 16,-5 2 3-16,2 4-5 0,-8 2-8 0,-3 3-13 15,-3 3-10-15,-8 0-9 0,-1 4 1 16,-10 1 6-16,-5-1 5 0,-9 2 10 0,-4-1 3 16,-7 0-2-16,1-5 1 0,-2-2 4 0,-1-3-3 15,6-4-2-15,-3-4-15 0,7-5-76 16,6-3-111-16,1-4-144 0,8-1-259 0,6 0 101 0</inkml:trace>
          <inkml:trace contextRef="#ctx0" brushRef="#br0" timeOffset="25552.7244">1946 3719 0 0,'0'0'0'15,"0"0"0"-15,0 0 0 0,0 0 112 0,0 0 63 16,0 0-16-16,0 0-52 0,0 0-23 0,0 0-24 16,0 0-13-16,0 0-1 0,0 0-5 15,96 181-9-15,-113-143-8 0,-2-1-8 0,3-1-6 16,-4-3-5-16,4-3 1 0,2-5-1 0,2-4 1 15,7-6-2-15,-2-4-3 0,7-5-8 16,0-3 3-16,10-3 15 0,3-2 19 0,7-6 24 16,3-7 7-16,4-3-7 0,8 0-15 0,-3-5-9 15,4-1-10-15,-1-2-7 0,-4 3-2 0,-4-3-11 16,-5 2-2-16,-5 4 0 0,-4-2 4 16,-5 3 23-16,-7 2 14 0,-1-2 16 0,-9 1 3 15,-4 0-12-15,-5 3-25 0,-6 2-20 0,-4 5-19 16,-7 0-14-16,-3 5 2 0,-2 3-4 0,-1 0 7 15,-2 0-17-15,1 4 3 0,5 1-5 0,2 1-36 16,9 0-61-16,7-2-113 0,7-1-199 0,3-2 168 16</inkml:trace>
          <inkml:trace contextRef="#ctx0" brushRef="#br0" timeOffset="26011.6624">2981 3297 1081 0,'0'0'669'0,"0"0"-609"0,0 0-84 0,0 0-19 16,0 0 2-16,0 0 14 0,0 0 17 15,0 0 6-15,0 0 3 0,0 0 2 0,-142 186-3 16,122-140 1-16,-4 6 1 0,-2 2-1 0,-2 3 1 15,-6 1 2-15,5-2 2 0,-2 3 1 0,-2-5 4 16,4 2-3-16,1-4-2 0,4-4 1 0,4-5-6 16,4-6 6-16,5-5-1 0,6-6-2 15,4-6-2-15,1-8-31 0,0-3-27 0,6-4-10 16,2-5 11-16,6 0 31 0,-1-6 35 0,9-7 15 16,-2-4-4-16,5-4-4 0,5-3-7 0,0-1-5 15,0-2-5-15,-2-2-2 0,0 1 1 16,0 0 0-16,-3 0 0 0,-1-1 2 0,-6 2 1 15,1 4 2-15,-4 2 10 0,-2 2 4 0,-3 4 12 16,-6 6 19-16,-3 2 24 0,-1 6 24 16,0 1 16-16,0 0 1 0,-1 3-42 0,-2 4-40 15,-5 0-33-15,3 5-28 0,-6 3 12 0,0 4 5 16,1 2 7-16,-3 2 5 0,5 1-1 0,-2-1 2 16,7-3 0-16,0-2-6 0,1-1-29 15,2-5-58-15,0-1-85 0,2-6-86 0,2-4-70 16,2-1-137-16,-2 0-216 0</inkml:trace>
          <inkml:trace contextRef="#ctx0" brushRef="#br0" timeOffset="26146.6715">3127 3520 1090 0,'0'0'307'0,"0"0"-162"0,0 0-102 0,0 0-31 15,0 0-19-15,0 0-41 0,0 0-60 0,0 0-95 16,0 0-112-16,0 0-225 0,0 0 164 0</inkml:trace>
          <inkml:trace contextRef="#ctx0" brushRef="#br0" timeOffset="26339.0776">3457 3300 228 0,'0'0'548'0,"0"0"-261"15,0 0-149-15,0 0-104 0,0 0-7 0,0 0-14 16,0 0 5-16,0 0 42 0,0 0-17 0,-40 165-3 15,26-123-14-15,-2 4-3 0,-1 0-3 0,-3 4 6 16,-2-4 0-16,-1 1 0 0,-5 0 2 16,4-5-5-16,-3-1 3 0,2 0 0 0,-1-4-4 15,2-1-9-15,0-5-41 0,1-1-115 0,2-5-153 16,3-6-205-16,5-10-252 0</inkml:trace>
          <inkml:trace contextRef="#ctx0" brushRef="#br0" timeOffset="26557.9369">3048 3929 0 0,'0'0'0'0,"0"0"0"16,0 0 0-16,0 0 0 0,0 0 81 0,156-136 7 15,-126 115-19-15,5 3 2 0,-4 3 13 16,4 2 18-16,-7 3 25 0,0 1 17 0,-4 6 11 16,-1 0 1-16,-4 3-9 0,-2 0-13 0,-1 6-11 15,-6 6-26-15,-2 0-31 0,-7 5-23 16,-1 3-19-16,0-1-5 0,-2 2 8 0,-9 1-2 15,-3 1 3-15,0-1-10 0,-2-1-6 0,-5-1-9 16,5-2-16-16,0-6-62 0,3 1-151 16,2-7-216-16,4-2-423 0</inkml:trace>
          <inkml:trace contextRef="#ctx0" brushRef="#br0" timeOffset="27422.1298">3771 3699 1013 0,'0'0'107'0,"0"0"-93"0,0 0-14 0,0 0-5 15,0 0-4-15,0 0-16 0,0 0-11 16,0 0 7-16,0 0 12 0,0 0 17 0,0 0 7 16,0 0 9-16,0 0 4 0,0 0 0 0,-164 101 3 15,149-78-7-15,2 1-5 0,1 0-2 0,4-1-1 16,1 0-3-16,4-2-1 0,3-5 0 15,7-3 1-15,3 1 11 0,7-6 11 0,2-2 9 16,8-2 15-16,2-2 11 0,7-2 6 0,3 0-1 16,9 0-7-16,-2-6-21 0,9 0-11 15,3-3-6-15,-1-2-11 0,6 2-1 0,-2-1-3 16,3-2-2-16,-1-1-2 0,-3 1-2 0,-3-1-6 16,-5 0-11-16,-6-1-2 0,-3 1-8 0,-9 0-1 15,-3-3 8-15,-9 3 4 0,-8-2 25 0,-6 3 23 16,-8-4 28-16,-4 1 24 0,-12 2 10 15,-4 1-2-15,-7 1-11 0,-5 4-17 0,-4 3-19 0,-4 2-14 16,-4 2-3-16,-3 0-3 0,-4 6-2 16,-2 4-5-16,1 2-7 0,0 3-9 0,4 2-3 15,2 3-2-15,4-2-1 0,5 2-1 16,5 1-1-16,5-1-2 0,7-2-6 0,5-1-3 16,6 0-7-16,7-4-22 0,2-2-23 0,10-5-14 15,6 1 8-15,4-5 27 0,9-2 32 0,4 0 19 16,7-7 0-16,7-3-5 0,1-3-7 15,2-2-3-15,2-4 3 0,1 3 1 0,-3-2 7 16,-4 0 0-16,-3 3 2 0,-6 0 3 0,-2 2 3 16,-6 4 3-16,-6 2-3 0,-4 2 0 0,-4 4 1 15,-7 1 9-15,-7 0 5 0,-1 3 15 16,0 5 9-16,0 1 6 0,-4 3 5 0,-1 3-11 16,-5 3-11-16,2 0-15 0,0 0-9 0,0 0-6 15,3 0-2-15,1-1-1 0,0-3 0 16,4-2 0-16,0-3 1 0,8-1 0 0,1-1 3 15,5-2 2-15,3-5 5 0,3 0 3 0,4-2 6 16,7-5 1-16,4-6-1 0,4-2-1 0,1-3-11 16,7-3-3-16,-1-4-6 0,3-1-2 0,0-1-5 15,-2-2-3-15,-1 2 0 0,-3-4 0 0,2 2 1 16,-7-5 2-16,-1-2-1 0,-4 0 4 16,1-1 2-16,-6 2 2 0,-5-3-1 0,-3 2 0 15,-1-3 1-15,-2 4 0 0,-6 0 3 0,-2 6 1 16,-2 3 5-16,-7 6 8 0,0 8 6 0,0 3 11 15,-4 4 2-15,-4 4-13 0,0 1-16 16,-3 1-26-16,-2 8-20 0,-4 5 0 0,-1 6 2 16,-2 7 14-16,-3 7 8 0,0 4 4 0,-1 2 4 15,2 2-2-15,0 4 2 0,2 1 3 16,2 0 0-16,2 1 3 0,1-3 0 0,2-5 0 16,2-3 0-16,4-7-1 0,3-4-1 0,4-6 1 15,0-3 2-15,10-4-7 0,2-1-1 0,3-5 2 16,2-4 2-16,4 0 7 0,4-3-8 15,0 0-25-15,3-3-41 0,2-3-59 0,-1-4-69 16,3-2-118-16,-10 3-190 0,-5 3-453 0</inkml:trace>
        </inkml:traceGroup>
        <inkml:traceGroup>
          <inkml:annotationXML>
            <emma:emma xmlns:emma="http://www.w3.org/2003/04/emma" version="1.0">
              <emma:interpretation id="{6BA8EB2B-02A1-44AA-9CA7-A49DEA464A45}" emma:medium="tactile" emma:mode="ink">
                <msink:context xmlns:msink="http://schemas.microsoft.com/ink/2010/main" type="inkWord" rotatedBoundingBox="7271,3987 11682,3683 11722,4267 7311,4571"/>
              </emma:interpretation>
              <emma:one-of disjunction-type="recognition" id="oneOf8">
                <emma:interpretation id="interp40" emma:lang="en-IN" emma:confidence="0">
                  <emma:literal>association</emma:literal>
                </emma:interpretation>
                <emma:interpretation id="interp41" emma:lang="en-IN" emma:confidence="0">
                  <emma:literal>associate on</emma:literal>
                </emma:interpretation>
                <emma:interpretation id="interp42" emma:lang="en-IN" emma:confidence="0">
                  <emma:literal>associate in</emma:literal>
                </emma:interpretation>
                <emma:interpretation id="interp43" emma:lang="en-IN" emma:confidence="0">
                  <emma:literal>associate In</emma:literal>
                </emma:interpretation>
                <emma:interpretation id="interp44" emma:lang="en-IN" emma:confidence="0">
                  <emma:literal>associate an</emma:literal>
                </emma:interpretation>
              </emma:one-of>
            </emma:emma>
          </inkml:annotationXML>
          <inkml:trace contextRef="#ctx0" brushRef="#br0" timeOffset="28816.0896">6680 3527 577 0,'0'0'617'16,"0"0"-519"-16,0 0-45 0,0 0-7 0,0 0 1 15,0 0 9-15,-171-56-1 0,139 60-8 0,-2 8-2 16,0 3-2-16,-2 4-2 0,1 4-5 0,3 2-2 15,4 2-5-15,-1 1-4 0,6-1-9 0,-1 0-3 16,8-4-6-16,-1 0-4 0,8-2-1 16,2-3-4-16,5-2-11 0,2-4-28 0,4-6-20 15,4 0-11-15,4-3 7 0,3-1 31 16,2-2 22-16,3 0 21 0,2-8 12 0,2-1 5 16,1-5 4-16,-1-3 5 0,0 1 9 0,2-4 5 15,-1 1 10-15,-3-1 9 0,-2-2 0 0,3 0-6 16,-7 1-7-16,3 1-8 0,-5 4 5 0,0 3 0 15,-3 3-2-15,-5 4-10 0,-2 2-18 0,-1 3-14 16,-3 1-13-16,0 0-13 0,-3 5-3 16,1 2-7-16,0 2 10 0,-2 2 11 0,-1 6 8 15,2 2 11-15,-4 2-4 0,1-2 0 0,2 1-5 16,0 0-4-16,1-4 4 0,3-2-1 0,0 0 1 16,5-3-1-16,6-2-13 0,3-2-6 15,2-2-1-15,4-4 5 0,4-1 7 0,1 0 6 16,5-1 1-16,5-7-4 0,0-1 4 0,3-3-2 15,0-3-4-15,1 1 1 0,-2-4-9 16,1-1-2-16,-5 1 4 0,-2-1 5 0,-4-2 14 16,-5 0 11-16,-2 2 3 0,-6-1-2 0,0 1-3 15,-3 1-4-15,-7 1-3 0,-2 5 8 16,-2 0 0-16,-2 0-6 0,-4 6-7 0,-4-2-14 0,-4 2-11 16,2 1-4-16,0 2-5 0,0 0-1 15,3 3-7-15,0 0-2 0,0 0-5 0,6 0-12 16,1 0-25-16,-1 3 1 0,3 3 2 0,0 2 16 15,0 4 30-15,0 2 9 0,5 1 13 0,2 4 4 16,1 3 10-16,3 2 4 0,1 1-2 0,-3 2-1 16,2 0-3-16,-2-2 0 0,1 0 3 15,-7-3 3-15,-2-3-3 0,-1-1 2 0,0 0 3 16,-8-2 3-16,-4-4 0 0,-3-1 1 0,-1-2-4 16,1-2-2-16,2-2 9 0,-1-3 4 15,6 0 7-15,0-2 12 0,3 0 4 0,1 0-3 16,3 0-23-16,1-3-41 0,0-2-37 0,0 1-32 15,5-2-4-15,2 0 13 0,-1-3 20 0,4 1 15 16,2-4 12-16,1 0 7 0,5-2 3 16,2-1 7-16,0-1 4 0,3 0 8 0,2-2 3 15,5-4 0-15,-1 2 4 0,2-3 0 0,1 0 0 16,2 1 2-16,-2 0 2 0,1 1-1 16,1 2 4-16,-2 0 1 0,2 2 2 0,-2 1 5 15,-5 2-2-15,-3 0 1 0,-7 5 3 0,-3 3 4 16,-5 1 26-16,-8 2 35 0,-1 3 11 0,0 0-10 15,-9 0-36-15,1 0-50 0,-3 0-36 0,-2 0-4 16,-3 0 0-16,-3 1 8 0,3 6 16 0,-4-2 3 16,2 1 2-16,3 0-6 0,1 0-10 0,2 0-19 15,1 0-17-15,7 0-22 0,0 2-16 16,4 1 2-16,0 0 8 0,1 1 24 0,6 3 23 16,2 1 17-16,1 2 8 0,-1 1 4 0,4 2 4 15,0 0 1-15,-3 1-1 0,1 1-20 16,-7-2-37-16,-4-1-32 0,0-1-3 0,-8-2 14 15,-5-2 38-15,-5 0 37 0,1-1 10 0,-6-3 14 16,-1 0 9-16,4-1 5 0,-3-2 8 16,-1-2 7-16,6 0 1 0,0-3 4 0,4-1 0 15,2 0 1-15,5 0-1 0,2-1-31 0,4-3-32 16,1 0-53-16,0-1-32 0,6 1 12 0,2-2 24 16,4 0 49-16,2-3 40 0,3 1 30 15,1-3 11-15,5 2 5 0,1-3-2 0,2 0-11 16,3-2-9-16,-1 0-6 0,4-2-7 0,3 1-4 15,1-1-3-15,-2-1-7 0,-1 1-7 0,1 0-8 16,-2 0 0-16,-5-1-2 0,-1 0 4 16,-1 0 7-16,-9 2 13 0,-3 1 23 0,-1 2 37 15,-7 4 29-15,-3-1 43 0,-2 5 29 0,0 2 5 16,0 2-23-16,0 0-48 0,-6 0-70 0,0 3-56 16,-2 6-24-16,-6 4-5 0,0 2 14 0,-5 3 16 15,0 4 7-15,-1 0 3 0,2 4 0 16,2-1-2-16,4-1-1 0,2-2-1 0,4-1-3 15,1-3-8-15,2-4-13 0,3-2-26 0,0-2-16 16,6-2 1-16,4-3 14 0,4-2 29 0,3-2 16 16,1-1 10-16,6 0-1 0,-3-3 2 15,2-3 7-15,1-3 7 0,2-3 9 0,-2 2 2 16,-3-3 5-16,-1-2 0 0,-1 1 11 0,-4-2 9 16,-3 0 2-16,-3-1-2 0,1-1-6 15,-8 1-11-15,0-1-2 0,-2-2-3 0,0 2-12 16,-4 1-2-16,-7 2-3 0,-1 1-8 0,-2 2-7 15,-2 4-13-15,-7 1-19 0,-2 4-9 0,1 0 2 16,-6 3-3-16,2 0 8 0,1 1-3 16,2 4-66-16,5-1-143 0,5 1-210 0,7-2-469 0</inkml:trace>
          <inkml:trace contextRef="#ctx0" brushRef="#br0" timeOffset="29239.2584">8378 3391 456 0,'0'0'477'0,"0"0"-443"0,0 0-66 16,0 0-5-16,0 0 21 0,0 0 21 0,0 0 8 15,-156 35-8-15,128-22-5 0,1 3-2 16,1 3-1-16,0 0-3 0,3 0 2 0,3 1 1 15,7-2 0-15,1 0-4 0,8-4 2 0,1 1 8 16,3-1 10-16,5-4 17 0,7 1 21 16,3-4 14-16,5-2 14 0,3-2 7 0,7-1-9 15,0-2-10-15,3 0-11 0,3-2-11 0,1-6-6 16,1-2-6-16,-5-1-1 0,4-2-4 0,-1-1 9 16,-5 1 9-16,-1-2 6 0,-3 2 6 0,-4-1-4 15,0 1-3-15,-10-1 0 0,-1 1 2 0,-4 0 0 16,-1-1-3-16,-4 2-2 0,1 1-5 15,-2 4 3-15,-2 1 10 0,0 3 5 0,0 1-2 16,0 2-14-16,0 0-23 0,0 0-29 0,-2 2-32 16,-2 2-3-16,1 2 4 0,2 5 14 0,-5 1 23 15,0 0 1-15,3 2 1 0,-4-2 1 16,6 0-2-16,0 1-5 0,1-1-25 0,0 0-85 16,0-3-122-16,2-2-154 0,4-1-215 0,-5-3-323 0</inkml:trace>
          <inkml:trace contextRef="#ctx0" brushRef="#br0" timeOffset="29387.1676">8704 3275 872 0,'0'0'305'16,"0"0"-204"-16,0 0-96 0,0 0-61 0,0 0-56 15,0 0-7-15,0 0-20 0,0 0-77 16,0 0-215-16,0 0 221 0</inkml:trace>
          <inkml:trace contextRef="#ctx0" brushRef="#br0" timeOffset="29747.0264">9130 3372 0 0,'0'0'0'0,"0"0"68"0,0 0 236 15,0 0-25-15,0 0-9 0,0 0-64 0,0 0-75 16,0 0-59-16,0 0-61 0,0 0-22 15,0 0 0-15,0 0 12 0,0 0 10 0,-126-27 6 16,101 36 6-16,-1 3 0 0,2-2-3 0,0 2-1 16,6 0-12-16,0 0-1 0,1 1-4 0,5-2-4 15,7-2 3-15,0 1-3 0,2-2 3 16,3-2 4-16,0 0-1 0,9-1 14 0,2-2 16 16,3-3 5-16,2 0 9 0,5 0-7 0,-1 0-9 15,4-3-11-15,2-3-2 0,1 0-5 16,-5-1-4-16,-1 1 1 0,0 2 2 0,-6 1-4 15,-2 0 5-15,-3 0 6 0,-6 3 7 0,1-2 8 16,-2 2 0-16,-3 0-8 0,0 0-17 0,0 0-17 16,0 0-17-16,0 5 22 0,0 1 9 0,0 0 14 15,0 4 9-15,1-3-19 0,-1 0-3 0,1-1-2 16,1 0-3-16,2-1-10 0,4-2-39 16,-3-2-48-16,7-1-75 0,2 0-115 0,4-1-158 15,-4-4-298-15,-6 2 537 0</inkml:trace>
          <inkml:trace contextRef="#ctx0" brushRef="#br0" timeOffset="30198.7559">9248 3309 503 0,'0'0'393'0,"0"0"-323"15,0 0-48-15,0 0-5 0,0 0 13 0,0 0 10 16,181-59 4-16,-143 53 7 0,-6 1 9 16,4 3 18-16,-4 2 40 0,0 0 25 0,-2 0 14 15,5 3-16-15,-7 4-47 0,0 5-41 0,-4-2-33 16,-1 1-12-16,-6 3-4 0,-3 0-1 15,-3-1 0-15,-7 1 1 0,-2-2-2 0,-2-1-1 16,0 3-4-16,0-4-8 0,-2-1-13 0,-7 0-16 16,1-1-71-16,-2-2-140 0,-2-3-153 0,5 0-270 15,-1-3 133-15</inkml:trace>
          <inkml:trace contextRef="#ctx0" brushRef="#br0" timeOffset="29946.9031">9491 3081 0 0,'0'0'0'0,"0"0"394"16,0 0-17-16,0 0-19 0,0 0-45 0,0 0-58 16,0 0-72-16,0 0-79 0,0 0-78 0,0 0-63 15,0 0-45-15,0 0 13 0,0 0 22 0,0 0 34 16,16-9 38-16,-22 33-8 0,2 3-3 15,2 2-2-15,-5 4 1 0,2 1 7 0,-1 0 0 16,-2 1 2-16,-1 1-1 0,4-3-1 0,-5 3 5 16,5-6-3-16,-5-2-41 0,5-2-176 0,-3-7-251 15,5-9-504-15</inkml:trace>
          <inkml:trace contextRef="#ctx0" brushRef="#br0" timeOffset="30829.0738">9947 3222 686 0,'0'0'343'16,"0"0"-201"-16,0 0-89 0,0 0-7 0,0 0 11 15,0 0-2-15,0 0-16 0,0 0-13 0,0 0-8 16,0 0-10-16,0 0-6 0,0 0-11 16,0 0-2-16,142 47 11 0,-140-31 9 0,1 4 10 15,0-1 7-15,-3 4 2 0,0 0-2 0,-3 0 0 16,-4-2-4-16,-2-1-5 0,2 1-4 0,-3-5-6 15,-2 2-7-15,-2-4-6 0,1 0-3 16,-2-4-6-16,0-2 2 0,0-2 0 0,2-3 2 16,1-3 9-16,0 0 13 0,3 0 14 0,-1-5 10 15,6-2 2-15,3-2-11 0,-1-2-14 0,2-2-5 16,0 0-1-16,3-4 9 0,6 0 13 0,0 1 4 16,5-2 4-16,1 2-4 0,2-3-7 15,0 3-9-15,7-3-8 0,-2 3-10 0,0 1-9 16,2 1 1-16,0 5-2 0,-2 3 3 0,-4 1 12 15,-1 4 1-15,0 1 6 0,-8 0 2 0,2 0-4 16,0 1-3-16,-6 5-5 0,3 2-1 0,-6 1-1 16,0 2 4-16,-2-1 1 0,0 2 0 15,0 1 0-15,0 1-3 0,-4-3-2 0,-4 3-1 16,3-3 0-16,-5 1 0 0,5-3 1 0,-4-1 2 16,3-2 2-16,-2 0 3 0,6-3 4 15,0-1 8-15,1-1 13 0,1-1 22 0,0 0 9 16,0 0-11-16,3-4-20 0,2-4-30 0,6 1-15 15,1-1 0-15,1-3 9 0,2-1 7 16,5 1 3-16,-1-2 1 0,2 1-1 0,-1-3 0 16,3 4 1-16,-1-2 1 0,-4 3 3 0,-3-1-5 15,4 5 2-15,-10 2 1 0,2 0 3 0,-2 4 4 16,-5 0-1-16,3 0-4 0,-4 7-6 16,-1 2 3-16,0 3 6 0,0 4 4 0,-2 1 7 15,5 3-6-15,-5 1-1 0,0 0-1 0,2-2-2 16,1 2-2-16,0-2 0 0,5-1 3 0,1-4-2 15,-2 0 4-15,3-4 0 0,1-1-6 0,-3-1-28 16,3-5-72-16,1-2-105 0,-4-1-149 16,-3 0-215-16,-2 0-448 0</inkml:trace>
        </inkml:traceGroup>
      </inkml:traceGroup>
    </inkml:traceGroup>
    <inkml:traceGroup>
      <inkml:annotationXML>
        <emma:emma xmlns:emma="http://www.w3.org/2003/04/emma" version="1.0">
          <emma:interpretation id="{847C7301-C15E-4A8D-A3C3-C92983A9B563}" emma:medium="tactile" emma:mode="ink">
            <msink:context xmlns:msink="http://schemas.microsoft.com/ink/2010/main" type="paragraph" rotatedBoundingBox="382,5991 10988,5299 11093,6920 488,76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C51DD4-8D12-4305-9153-371B7B31442D}" emma:medium="tactile" emma:mode="ink">
              <msink:context xmlns:msink="http://schemas.microsoft.com/ink/2010/main" type="inkBullet" rotatedBoundingBox="414,6485 1525,6413 1526,6422 415,6494"/>
            </emma:interpretation>
            <emma:one-of disjunction-type="recognition" id="oneOf9">
              <emma:interpretation id="interp45" emma:lang="en-IN" emma:confidence="0">
                <emma:literal>-</emma:literal>
              </emma:interpretation>
              <emma:interpretation id="interp46" emma:lang="en-IN" emma:confidence="0">
                <emma:literal>_</emma:literal>
              </emma:interpretation>
              <emma:interpretation id="interp47" emma:lang="en-IN" emma:confidence="0">
                <emma:literal>~</emma:literal>
              </emma:interpretation>
              <emma:interpretation id="interp48" emma:lang="en-IN" emma:confidence="0">
                <emma:literal>r</emma:literal>
              </emma:interpretation>
              <emma:interpretation id="interp49" emma:lang="en-IN" emma:confidence="0">
                <emma:literal>.</emma:literal>
              </emma:interpretation>
            </emma:one-of>
          </emma:emma>
        </inkml:annotationXML>
        <inkml:trace contextRef="#ctx0" brushRef="#br0" timeOffset="31549.1058">-739 5807 1304 0,'0'0'408'0,"0"0"-318"0,0 0-95 0,0 0-12 16,0 0-4-16,0 0-10 0,0 0-1 0,0 0 12 16,0 0 23-16,0 0 35 0,0 0 37 0,0 0 19 15,0 0 12-15,0 0 7 0,148-4-9 16,-98 0-9-16,3-1-7 0,4-1-11 0,3 2-7 15,0-2-12-15,5 1-13 0,0 1-15 0,1-1-11 16,-4 2-8-16,-5-1-3 0,-2-1-1 0,-2 2-2 16,-4 0 1-16,-7 0-1 0,-3 2 2 15,-4-1-2-15,-7 2 2 0,-4 0 0 0,-7 0-5 16,-5 0 5-16,-2 0-2 0,-6 0 4 0,-4 0 12 16,0 0 6-16,0 0 11 0,0 0 1 0,0 0-1 15,0 0-9-15,0 0-12 0,0 0-13 16,-2 0-11-16,1 0-8 0,0 0-8 0,-1 0-14 15,-3 0-43-15,4 0-61 0,-1-3-103 0,2 2-173 16,0-1-202-16,0 0-372 0,0 2 570 0</inkml:trace>
      </inkml:traceGroup>
      <inkml:traceGroup>
        <inkml:annotationXML>
          <emma:emma xmlns:emma="http://www.w3.org/2003/04/emma" version="1.0">
            <emma:interpretation id="{419DF02A-8A6B-4B9A-BBA5-AC64F69BC64F}" emma:medium="tactile" emma:mode="ink">
              <msink:context xmlns:msink="http://schemas.microsoft.com/ink/2010/main" type="line" rotatedBoundingBox="1905,5891 10988,5299 11093,6920 2010,7513"/>
            </emma:interpretation>
          </emma:emma>
        </inkml:annotationXML>
        <inkml:traceGroup>
          <inkml:annotationXML>
            <emma:emma xmlns:emma="http://www.w3.org/2003/04/emma" version="1.0">
              <emma:interpretation id="{118331E5-6B32-43F4-A457-CE98A045145A}" emma:medium="tactile" emma:mode="ink">
                <msink:context xmlns:msink="http://schemas.microsoft.com/ink/2010/main" type="inkWord" rotatedBoundingBox="1907,5920 6684,5609 6787,7201 2010,7513"/>
              </emma:interpretation>
              <emma:one-of disjunction-type="recognition" id="oneOf10">
                <emma:interpretation id="interp50" emma:lang="en-IN" emma:confidence="0">
                  <emma:literal>political</emma:literal>
                </emma:interpretation>
                <emma:interpretation id="interp51" emma:lang="en-IN" emma:confidence="0">
                  <emma:literal>politico</emma:literal>
                </emma:interpretation>
                <emma:interpretation id="interp52" emma:lang="en-IN" emma:confidence="0">
                  <emma:literal>politick</emma:literal>
                </emma:interpretation>
                <emma:interpretation id="interp53" emma:lang="en-IN" emma:confidence="0">
                  <emma:literal>politicos</emma:literal>
                </emma:interpretation>
                <emma:interpretation id="interp54" emma:lang="en-IN" emma:confidence="0">
                  <emma:literal>politics</emma:literal>
                </emma:interpretation>
              </emma:one-of>
            </emma:emma>
          </inkml:annotationXML>
          <inkml:trace contextRef="#ctx0" brushRef="#br0" timeOffset="32496.8252">1224 5773 481 0,'0'0'79'0,"0"0"-72"0,0 0-3 0,0 0 10 16,0 0 15-16,0 0 10 0,167-125 11 0,-148 117 11 15,-7 3 15-15,-7 4 18 0,2 1 18 0,-5 0 9 16,-2 6-20-16,0 5-14 0,0 0-35 15,-2 9-22-15,-5 6 6 0,-2 6-10 0,-1 10 6 16,-7 6 0-16,-1 7-7 0,-4 4-1 0,0 0-1 16,-5 5-3-16,0-1 2 0,-3 1 0 0,1-1-6 15,1 1-1-15,-1-2-6 0,-5-3-3 0,3 1 1 16,-3-5-2-16,4-3-7 0,-1-7-20 16,-2-3-57-16,6-3-95 0,0-5-104 0,2-6-131 15,7-6-175-15,6-10 375 0</inkml:trace>
          <inkml:trace contextRef="#ctx0" brushRef="#br0" timeOffset="32769.2826">1081 6190 0 0,'0'0'0'16,"0"0"145"-16,58-165-58 0,-32 106-8 16,5 6 8-16,-1 6 23 0,1 0-3 0,5 6-4 15,0 1-7-15,-2 9-14 0,4 0-1 0,1 6 5 16,-2 2 7-16,-1 5 3 0,-4 5-10 15,4 2-14-15,-5 5-5 0,3 5-7 0,-4 1 3 16,0 7 5-16,2 5-4 0,-4 5-17 0,-4 2-18 16,-4 3-16-16,1 4-8 0,-8 1-3 0,-6 1 0 15,-1 2-3-15,-6 2-4 0,0-1 4 0,-9 0-4 16,-7-1 3-16,-6 0 0 0,-3-4-1 16,-3 0 2-16,0-3-1 0,-7-4 4 0,4-3 0 0,-4-2-8 15,6-4-65-15,-2-4-107 0,4 0-127 16,4-6-131-16,7 0-138 0,7 0 332 0</inkml:trace>
          <inkml:trace contextRef="#ctx0" brushRef="#br0" timeOffset="33482.0648">2235 5603 0 0,'0'0'224'0,"0"0"-18"0,0 0-44 16,0 0-33-16,0 0-23 0,0 0-4 0,0 0-6 15,-38 169-15-15,19-138-17 0,-3 0-13 0,1-1-12 16,-2-2-8-16,2-2-2 0,2-3-2 16,4-6-3-16,4-3-5 0,9-5-6 0,2-3 2 15,0-4 3-15,4 0 12 0,8-2 8 16,4 0 2-16,5-6-5 0,2-4-9 0,-1-4-10 16,3 0-9-16,-1-4-2 0,2-2-5 0,-5 0 2 15,-3 1 2-15,-5-2 2 0,-4-1 4 16,-5 1 3-16,-4 0-3 0,-1 1-8 0,-11 0-5 0,-4-2-4 15,-6 4-2-15,-2-1 3 0,0 3 1 16,0 1 3-16,-4 3-2 0,4 2 3 0,0 0 2 16,1 3-1-16,8 1 4 0,3 2 3 0,7-1 3 15,-1 2-23-15,6-1-46 0,6-1-18 16,4-4-6-16,8-1 21 0,2-2 46 0,8-3 12 16,6-1 4-16,0-1 3 0,7 0 1 0,2-3 2 15,1-1 5-15,5 0 4 0,2 0 5 0,0-3 1 16,-2 0-3-16,-2-1 3 0,1 1-6 0,-4-1 0 15,-4 3-3-15,-1 0-1 0,-3 3 4 16,-7 2 6-16,-5 4 8 0,-7 3 5 0,-5 2 7 16,-2 4 7-16,-6 2 12 0,-3 2 20 0,-1 0 3 15,0 0-7-15,0 0-18 0,-1 3-36 0,-3 3-16 16,-4 3-10-16,-1 5-4 0,-1 6 5 16,-6 4-1-16,-3 8 1 0,-3 2 0 0,0 8 1 15,-1 6 2-15,-3 4 1 0,1 5 0 0,1 1 2 16,2-1-3-16,-2-2 1 0,0-1 1 15,0-3 1-15,6-1 0 0,-2-7-1 0,4-2-1 16,4-6-2-16,7-4 2 0,-2-9-2 0,7-4 2 16,0-6-3-16,8-3-8 0,3-6 2 0,0-2 4 15,6-1 10-15,0-4 10 0,8-7 2 16,0-5-6-16,5-2-3 0,-2-4-3 0,5-3-2 16,-2 1 2-16,3-4-1 0,-6 3 0 0,-1-1-1 15,-3 1-2-15,-4 1 4 0,1 5-5 0,-5-1 2 16,-2 6 4-16,-5 1-3 0,-3 6 4 0,0 3-1 15,-4 3 1-15,-2 1 0 0,0 0-7 0,0 1-6 16,-2 6-2-16,-4 4 3 0,0 3 6 16,-3 3 8-16,-3 1-1 0,2 0-2 0,1 3-1 15,0-3-2-15,-2-2-3 0,5-1-2 0,1-2-7 16,1-2-58-16,4-4-129 0,0-4-163 16,0 0-237-16,0-3-413 0</inkml:trace>
          <inkml:trace contextRef="#ctx0" brushRef="#br0" timeOffset="33855.8353">3543 5057 1381 0,'0'0'260'0,"0"0"-146"0,0 0-78 0,0 0-25 16,0 0-3-16,0 0-1 0,0 0-3 0,0 0 3 15,0 0 9-15,0 0-2 0,-38 175-3 16,21-126-1-16,-3 1-2 0,-4 5 1 0,-3 0-1 16,-3 3 4-16,-5 1 1 0,3-2 2 0,-4-4 1 15,-2-1-3-15,6-7-5 0,-3-3-9 0,9-2-17 16,0-7-55-16,3-6-108 0,5-5-163 16,5-7-313-16,5-9-50 0</inkml:trace>
          <inkml:trace contextRef="#ctx0" brushRef="#br0" timeOffset="33626.9759">3052 5431 2146 0,'0'0'146'16,"0"0"-93"-16,0 0-46 0,0 0-14 16,0 0-29-16,0 0-27 0,0 0-38 0,0 0-86 15,0 0-123-15,0 0-225 0,0 0-578 0</inkml:trace>
          <inkml:trace contextRef="#ctx0" brushRef="#br0" timeOffset="34103.6602">3099 5676 264 0,'0'0'127'0,"0"0"-112"0,0 0-19 16,0 0 4-16,158-79 9 0,-118 62 5 0,-1 3 9 15,0 0 33-15,-1 2 58 0,-2 5 60 16,-3 2 31-16,5 4 4 0,-6 1-31 0,-1 1-37 15,-4 10-38-15,-6 1-35 0,-2 3-32 0,-7-1-25 16,-5 4-4-16,0 0 1 0,-7 1 8 16,0 1 7-16,-9-1 0 0,0 1 2 0,0-3-4 15,-2-5-4-15,-1 2-5 0,1-2-6 0,-2-3-25 16,1-3-93-16,1-1-153 0,4-4-272 0,1 1-431 16</inkml:trace>
          <inkml:trace contextRef="#ctx0" brushRef="#br0" timeOffset="34231.5898">3663 5411 1288 0,'0'0'168'0,"0"0"-165"16,0 0-75-16,0 0-66 0,0 0-111 0,0 0-334 16,0 0 166-16</inkml:trace>
          <inkml:trace contextRef="#ctx0" brushRef="#br0" timeOffset="35016.8566">4198 5507 1144 0,'0'0'237'0,"0"0"-166"0,0 0-47 16,0 0 0-16,0 0 11 0,0 0 12 15,0 0 4-15,-152 60 1 0,121-44 0 0,3 4-3 16,-2-1-3-16,5 2-5 0,3 1-7 0,3 1-5 15,5-2-9-15,3-1-5 0,8 0-5 0,3-2-1 16,3-1-4-16,9 0-5 0,9-6-3 0,1-1-3 16,6-2 0-16,6-1 6 0,4-7 3 0,4 0 8 15,5 0 1-15,3 0 0 0,3-10-2 16,2 1-7-16,0-2 0 0,0 1-3 0,-1-3 0 16,-2-1-3-16,-2 1-2 0,-2-2-2 0,-1 1-2 15,-7 0 1-15,2-1 1 0,-10-1 0 0,-4 0 1 16,-7 1-1-16,-2 0 2 0,-7 3 6 15,-8 0 12-15,-4 2 6 0,0 4 1 0,-9 0-9 16,-6 4-13-16,-4 2-9 0,-3 0 0 0,-7 2 3 16,-5 5 4-16,-1 2 4 0,-7 0 3 15,5 2 1-15,-5-1 2 0,5 2-2 0,-1 1-1 16,2 2-2-16,4-1-2 0,1 0 1 0,5-2-2 16,5-1-3-16,3-2-4 0,10 0-7 0,3-3-28 15,5-1-23-15,1-3-2 0,11 0 6 16,4-2 29-16,6 0 26 0,1-2 9 0,4-2 1 15,2 0 1-15,3-2-3 0,-1 1 0 0,0 2 2 16,0 2 0-16,-4-1 5 0,-2 2 6 16,-2 0 1-16,-2 0 4 0,-2 6-2 0,1-1-4 15,-2 1-4-15,2 1-3 0,-4-1-3 0,3 0 0 16,-1 2 0-16,2-4 3 0,2 1 1 0,5-2 1 16,2-3-3-16,5 0-2 0,-1-3-4 0,5-5-5 15,1-1-7-15,-2-3-8 0,5-1-4 16,-5-3-2-16,1 0 6 0,-1-3 7 0,-2-1 5 15,0 0 4-15,-7 0 5 0,-1 1 3 0,-5-4 2 16,-4 1 5-16,1-2-3 0,-1 0 1 0,-2-1-1 16,-3-1-2-16,2-1 2 0,0 2-1 0,-2-2-1 15,2-1-1-15,-5 0 1 0,1-3 5 16,-1-1 3-16,-4 0 6 0,1-1-1 0,-4 5-2 16,-2 3 3-16,-1 5 10 0,0 4 18 0,0 6 14 15,-1 4 10-15,-6 1-3 0,2 4-15 16,1-1-17-16,0 2-23 0,-2 0-16 0,1 5-17 15,-3 5-5-15,-6 5 4 0,2 4 5 0,-2 5 8 16,-3 6 3-16,1 7 3 0,2 3 1 0,-4 1 6 16,3 4 5-16,-2 1 2 0,1 3 9 15,0 0-1-15,1 0 1 0,4-6 2 0,3-3-4 16,6-6-5-16,2-5-2 0,2-2-2 0,10-5-5 16,4-2 3-16,3-2-7 0,5-4-20 0,4-5-35 15,3-1-61-15,2-7-88 0,1-1-102 0,4 0-135 16,-10-3-190-16,-9 0 147 0</inkml:trace>
        </inkml:traceGroup>
        <inkml:traceGroup>
          <inkml:annotationXML>
            <emma:emma xmlns:emma="http://www.w3.org/2003/04/emma" version="1.0">
              <emma:interpretation id="{8503B7BD-894D-445B-AFDE-259F11F83E8C}" emma:medium="tactile" emma:mode="ink">
                <msink:context xmlns:msink="http://schemas.microsoft.com/ink/2010/main" type="inkWord" rotatedBoundingBox="7258,5543 10988,5299 11076,6649 7346,6892"/>
              </emma:interpretation>
              <emma:one-of disjunction-type="recognition" id="oneOf11">
                <emma:interpretation id="interp55" emma:lang="en-IN" emma:confidence="0">
                  <emma:literal>hostility</emma:literal>
                </emma:interpretation>
                <emma:interpretation id="interp56" emma:lang="en-IN" emma:confidence="0">
                  <emma:literal>hostile ty</emma:literal>
                </emma:interpretation>
                <emma:interpretation id="interp57" emma:lang="en-IN" emma:confidence="0">
                  <emma:literal>hos titty</emma:literal>
                </emma:interpretation>
                <emma:interpretation id="interp58" emma:lang="en-IN" emma:confidence="0">
                  <emma:literal>hostile to</emma:literal>
                </emma:interpretation>
                <emma:interpretation id="interp59" emma:lang="en-IN" emma:confidence="0">
                  <emma:literal>hos tihty</emma:literal>
                </emma:interpretation>
              </emma:one-of>
            </emma:emma>
          </inkml:annotationXML>
          <inkml:trace contextRef="#ctx0" brushRef="#br0" timeOffset="36236.1742">6318 5422 1148 0,'0'0'364'0,"0"0"-217"16,0 0-120-16,0 0-36 0,0 0-1 15,0 0 13-15,0 0-2 0,0 0 1 0,0 0-1 16,0 0-2-16,160-113 1 0,-132 93 2 0,3 0-2 16,-3-5 5-16,-1 1 10 0,-2-1 3 15,-3-2 15-15,-1 2 4 0,-6-3 0 0,0 0 6 16,-2 1-7-16,-1 2-2 0,-1-3-1 0,-7 1 0 16,0 3-2-16,-4 2 1 0,0 2 0 0,-5 4-6 15,-3 3-2-15,0 2-9 0,-5 5-11 0,1 1-13 16,-1 4-7-16,0 1-6 0,-2 0 1 15,-4 5 4-15,0 5-3 0,-1 4 1 0,0 4-2 16,-3 5-3-16,2 6 6 0,-1 6 2 0,-2 6 8 16,3 5 5-16,-1 5 5 0,-2 6 1 0,3 6 4 15,-3-1 6-15,-2 2 1 0,2 2 1 0,0-5-1 16,0-2-3-16,2-6-7 0,2-7 0 16,5-3 0-16,2-8-2 0,1-5 1 0,3-2 1 15,5-8-2-15,2-2 0 0,-1-10-2 0,3-2 2 16,0-4 9-16,0-2 6 0,0 0 1 15,0-4-5-15,6-4-10 0,1-8-10 0,1 1 0 16,4-3 3-16,0-1 2 0,1-3 2 0,2 3 0 16,0-1 0-16,2-3 0 0,2 2-1 0,-3 0-1 15,5 0-4-15,-3 3-3 0,5 0-6 16,-6 4-3-16,2 2 0 0,-2 4-1 0,-1 4 0 16,0 2 2-16,-1 2-1 0,-1 2 0 0,-5 5 1 15,0 2 1-15,-1 1 4 0,-2 2 5 16,-4 0 4-16,2 3 4 0,-1-1 1 0,0-1-1 0,-2 2-2 15,-1-2 4-15,0-1 0 0,2 1 1 16,-1-3 2-16,4 0-5 0,-1-6 3 0,4 1-6 16,0-2-9-16,3-3-13 0,2 0-23 0,1-2-34 15,1-4-47-15,2-2-42 0,2-2-29 0,-4-4-17 16,1 0 22-16,0 1 37 0,0-2 46 0,-3 0 56 16,3 0 38-16,-2 0 25 0,-1-3 16 15,1 1 17-15,-1-4 22 0,2 0 22 0,-2-1 19 16,2 1 17-16,-2-1 0 0,1 3-9 0,-2 1-20 15,0 2-25-15,0 4-13 0,-5 4-10 16,-1 2 2-16,0 3 2 0,-4 3-13 0,-2 0-22 16,0 0-14-16,0 9 0 0,0 1 11 0,0 6 21 15,-5 4 7-15,1 6-7 0,-7 3-6 0,3 0-4 16,0 3-1-16,-4-1 0 0,3-4-3 16,3-2-3-16,-3-3-3 0,6-4-4 0,3-3 1 15,0-2 3-15,0-4 5 0,2-1 10 0,6-4 8 16,2-4 4-16,1 3 2 0,3-3-5 15,3 0-9-15,0-5-7 0,3-2-10 0,1 0-5 16,-3-5-3-16,2 2 0 0,-3-4-1 0,0-1-3 16,-4-1-2-16,-3-1-9 0,-1-2-4 0,-6 0-4 15,-3-3-7-15,0-2-2 0,-1-1-5 0,-8 2-2 16,-4 0 0-16,-3 4 0 0,0 2 1 16,-4 3-1-16,0 5-2 0,-4 1 5 0,-1 6 9 15,3 2 15-15,-4 0 15 0,3 8 3 0,1 0-1 16,3 2-6-16,3 2-6 0,4 0-2 0,2-2-1 15,1 2 1-15,7 0 0 0,2-2-1 0,0-1-1 16,13-3 5-16,0-1 9 0,3 0 10 16,8-4 7-16,2-1 1 0,2 0-8 0,4 0-4 15,2-5-5-15,2-1-1 0,-1 1 1 0,1-2 1 16,3-2 5-16,1 0 1 0,-1-2 2 16,-2 2 5-16,1-2-1 0,-7 1 0 0,1-2 2 15,-3 0-7-15,-2-2-1 0,-4 4-2 0,-4-3-3 16,-3 2 5-16,-4 4 8 0,-4 2 13 0,-5 0 14 15,-3 2 3-15,-2 1-10 0,-7 1-22 0,-3 1-22 16,-3 0-15-16,-1 0 0 0,-3 4 5 16,-1 4 5-16,0-1 5 0,0 3-2 0,0 2-2 15,2 0-2-15,5 0-1 0,2 0-2 0,6 1 0 16,1 2 5-16,4-1 1 0,0 1 4 16,5 0 1-16,7 1 1 0,3 2 1 0,0 0 0 15,5 0 0-15,0 0-2 0,3 0 0 0,-3 0-1 16,0 0 1-16,0-2 0 0,-2 2-1 0,-8-3 2 15,-2 0-3-15,-4-1 3 0,-4-2-1 0,-9-1 4 16,-8 0 5-16,-5-1 4 0,-7-2 6 16,-4-1-4-16,0-1 0 0,-2-3-2 0,-1 0-4 15,5-3 3-15,-1 0-4 0,2 0-3 0,6-4-15 16,5-2-54-16,6-1-81 0,2 0-115 0,9-2-172 16,0 3-276-16,2 1 357 0</inkml:trace>
          <inkml:trace contextRef="#ctx0" brushRef="#br0" timeOffset="36691.1589">7911 4831 853 0,'0'0'314'0,"0"0"-111"16,0 0-98-16,0 0-68 0,0 0-19 16,0 0-17-16,0 0 6 0,0 0 19 0,0 0-4 15,0 0 1-15,-24 188-3 0,9-137 1 0,-3 4 4 16,-1 0 9-16,-4 3 12 0,4-2 5 0,-4-1-5 15,3-1-12-15,0-4-12 0,3-1-9 0,-1-5-1 16,1-2 2-16,2-5 2 0,2-3-28 16,1-5-108-16,-2-3-152 0,6-9-220 0,3-6-401 0</inkml:trace>
          <inkml:trace contextRef="#ctx0" brushRef="#br0" timeOffset="36931.0117">7611 5380 448 0,'0'0'171'0,"0"0"-110"15,0 0-43-15,0 0 16 0,0 0 33 0,170-94 39 16,-136 87 26-16,-1 3 1 0,-5-2-11 0,1 6-26 16,-1 0-32-16,-6 3-16 0,3 6-1 15,-7 2 9-15,1 2 8 0,-5 4-2 0,-5 1-4 16,-4 1-13-16,-3 1-8 0,-2 0-4 0,-2 0-7 15,-7-2-8-15,0-2-14 0,-2-1-25 0,-3-2-46 16,-2-4-134-16,3-2-191 0,4-5-334 16,0 2 183-16</inkml:trace>
          <inkml:trace contextRef="#ctx0" brushRef="#br0" timeOffset="37052.9356">8163 5098 794 0,'0'0'132'0,"0"0"-147"16,0 0-102-16,0 0-129 0,0 0-221 0,0 0 386 0</inkml:trace>
          <inkml:trace contextRef="#ctx0" brushRef="#br0" timeOffset="37464.2295">8757 4838 1334 0,'0'0'202'0,"0"0"-173"16,0 0-62-16,0 0 10 0,0 0 43 0,0 0 9 16,0 0-1-16,0 0-7 0,-108 179-5 15,82-139-6-15,1 1-6 0,-3 2 1 0,-6 3 3 16,5 2 3-16,-4 0 4 0,0-1 2 0,5-3-4 16,0 0 1-16,3-3 0 0,4-3 0 0,6-6 0 15,6-3-5-15,2-7-5 0,6-5-8 0,1-5-24 16,0-5-17-16,2-4-23 0,8-3-29 15,-1 0-27-15,5-3-38 0,3-6-26 0,2-3 6 16,5-1 33-16,1-3 30 0,2-2 31 0,0-2 17 16,1-3 17-16,2 2 26 0,-1-4 23 0,-2 3 17 15,-3-2 8-15,-1 0 5 0,1 0 8 16,0 2 7-16,-4 0 11 0,-1 4 33 0,-4 3 36 16,-4 6 30-16,-7 5 20 0,-2 2-23 0,1 2-58 15,-3 6-17-15,0 4-20 0,-4 5 3 16,0 5 28-16,-5 2-18 0,2 3-12 0,-4 2-15 15,0-1-10-15,1 0-6 0,4-2-3 0,-2 1-2 16,6-3 3-16,0-4-1 0,2-2-8 0,0-5-20 16,2-2-44-16,3-6-49 0,4-2-55 15,3-1-50-15,2-1-75 0,2-8-104 0,7-5-123 16,-9 2 356-16,-1 4 153 0</inkml:trace>
          <inkml:trace contextRef="#ctx0" brushRef="#br0" timeOffset="38068.1645">9202 5004 0 0,'0'0'0'0,"0"0"0"16,0 0 0-16,94-177 0 0,-74 136 0 0,1 5 160 16,-7 5 69-16,0 4 8 0,-2 8-2 0,-8 5-11 15,2 5-23-15,-6 6-36 0,0 3-44 16,0 0-73-16,0 2-96 0,-6 5-44 0,2 7-14 16,-7 5 17-16,-4 9 62 0,-1 4 23 0,-7 6 2 15,-1 8 2-15,-3 0 4 0,-1 3 2 0,0 0 5 16,-1 3 4-16,-5-2-4 0,5 0-2 15,-2-4 0-15,0 1-1 0,7-4 4 0,5-5 0 16,4-5 1-16,3-4-4 0,10-5-3 0,0-4-17 16,2-5-14-16,2-4-21 0,2-3-30 15,4-4-18-15,-3-2-12 0,7-2-6 0,-1 0 15 16,2 0 24-16,1-6 26 0,0-2 30 0,2 0 21 16,5-1 9-16,-5-2 3 0,-3-1 1 0,2 2-4 15,-3 1 2-15,1 1 2 0,-5 4 1 0,-2-1 1 16,-5 4-6-16,0 1-17 0,2 0-21 15,-3 0-3-15,0 3 2 0,0 1 13 0,0 2 18 16,0 2 2-16,0 2 4 0,0-2-1 0,3 2-2 16,-2-1-3-16,2-1-3 0,3-1-4 0,1-3 5 15,5-2 6-15,-1-1 7 0,2-1 6 0,2 0 0 16,1 0 0-16,6-4-3 0,-4-3-2 16,8-2-2-16,-1-2-2 0,2-1 7 0,0-1-1 15,1-2 1-15,2-1-1 0,-4-2-8 0,3 0-1 16,-8 0 1-16,3-1 3 0,-4 0 12 15,-2-2 6-15,-4 2 8 0,0 0 13 0,-3 0 10 16,-9 3 14-16,1 4 12 0,-3 3 7 0,0 5 9 16,0 4-14-16,-1 0-33 0,-2 3-38 0,-9 9-38 15,-2 6-8-15,0 7 12 0,-9 8 11 16,3 3 9-16,-4 2 0 0,0 5-1 0,-2 1-2 16,1 1 3-16,-1 2 2 0,3-2 1 0,1 1 3 15,-3-2-2-15,0-5 1 0,2 0 1 0,3-2 0 16,-3-2-2-16,6-1-1 0,-3 0-2 15,5-5-3-15,-1-1-2 0,2-4-6 0,1-1 0 16,1-6-9-16,1 0-44 0,-1-4-77 0,1-2-85 16,3-4-121-16,-2 1-135 0,2-5-150 0,4 0 625 0</inkml:trace>
          <inkml:trace contextRef="#ctx0" brushRef="#br0" timeOffset="38505.918">8566 4883 2209 0,'0'0'106'0,"0"0"-182"0,0 0-37 15,0 0-45-15,0 0-121 0,0 0-445 0,0 0-241 0</inkml:trace>
          <inkml:trace contextRef="#ctx0" brushRef="#br0" timeOffset="38322.0313">9011 5011 1571 0,'0'0'70'0,"0"0"-69"16,0 0-21-16,183-34 3 0,-121 27 12 0,1-1 7 15,-4 2-3-15,5 1-1 0,-2 3 3 0,-4 0 1 16,2-1-4-16,-5 2-24 0,-4 1-62 16,-9-2-84-16,-8 2-101 0,-5-3-106 0,-13 3-189 15,-10 0 474-15</inkml:trace>
        </inkml:traceGroup>
      </inkml:traceGroup>
    </inkml:traceGroup>
    <inkml:traceGroup>
      <inkml:annotationXML>
        <emma:emma xmlns:emma="http://www.w3.org/2003/04/emma" version="1.0">
          <emma:interpretation id="{59645727-F423-4CE0-BF2E-B2FD0D21680A}" emma:medium="tactile" emma:mode="ink">
            <msink:context xmlns:msink="http://schemas.microsoft.com/ink/2010/main" type="paragraph" rotatedBoundingBox="1006,7955 8962,7183 9121,8820 1165,95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E35EBF-0B99-4F3A-8E8E-8842460FD9DE}" emma:medium="tactile" emma:mode="ink">
              <msink:context xmlns:msink="http://schemas.microsoft.com/ink/2010/main" type="line" rotatedBoundingBox="1006,7955 8962,7183 9121,8820 1165,9593"/>
            </emma:interpretation>
          </emma:emma>
        </inkml:annotationXML>
        <inkml:traceGroup>
          <inkml:annotationXML>
            <emma:emma xmlns:emma="http://www.w3.org/2003/04/emma" version="1.0">
              <emma:interpretation id="{411915A0-66D8-4C56-BBD3-A8D804153CCF}" emma:medium="tactile" emma:mode="ink">
                <msink:context xmlns:msink="http://schemas.microsoft.com/ink/2010/main" type="inkWord" rotatedBoundingBox="1006,7955 4688,7598 4843,9190 1160,9547"/>
              </emma:interpretation>
              <emma:one-of disjunction-type="recognition" id="oneOf12">
                <emma:interpretation id="interp60" emma:lang="en-IN" emma:confidence="0">
                  <emma:literal>-govt.</emma:literal>
                </emma:interpretation>
                <emma:interpretation id="interp61" emma:lang="en-IN" emma:confidence="0">
                  <emma:literal>govt.</emma:literal>
                </emma:interpretation>
                <emma:interpretation id="interp62" emma:lang="en-IN" emma:confidence="0">
                  <emma:literal>-gout.</emma:literal>
                </emma:interpretation>
                <emma:interpretation id="interp63" emma:lang="en-IN" emma:confidence="0">
                  <emma:literal>-govt</emma:literal>
                </emma:interpretation>
                <emma:interpretation id="interp64" emma:lang="en-IN" emma:confidence="0">
                  <emma:literal>-govt,</emma:literal>
                </emma:interpretation>
              </emma:one-of>
            </emma:emma>
          </inkml:annotationXML>
          <inkml:trace contextRef="#ctx0" brushRef="#br0" timeOffset="40746.184">1545 7337 669 0,'0'0'237'0,"0"0"-149"0,0 0-75 16,0 0-3-16,0 0-3 0,0 0 7 0,0 0 5 16,0 0 13-16,0 0 21 0,0 0 28 0,0 0 16 15,-71-153 3-15,59 146-7 0,-2 2-19 0,-6 5-23 16,2 0-20-16,-9 5-15 0,-5 7-13 0,-1 2-2 16,-3 6 3-16,-4 1-1 0,2 3 2 15,1 1 0-15,3 2-2 0,1-1 0 0,7-1-7 16,8-1 0-16,3-2-6 0,5-1-6 0,10-2-3 15,0-4-24-15,10-3-7 0,5-2 3 0,2-4 13 16,8-3 32-16,8-3 22 0,-1 0 7 16,5-6 1-16,2-3 1 0,1-4-5 0,2 0 4 15,-2-1 2-15,2 1 2 0,-2 1 5 0,-2-3-2 16,-2 5 5-16,-7-1-4 0,-2 5-5 16,-1 0-6-16,-5 5-8 0,-4 1-6 0,-3 0-5 15,-1 6 1-15,-1 4-2 0,-2 5 6 0,-4 6 5 16,5 7-1-16,-3 6 5 0,-2 4-3 0,-4 7-1 15,5 3-4-15,-6 5 0 0,-1 8 0 16,0 4-4-16,-10 2 3 0,-1 5-9 0,-4 2-13 16,-4 1-34-16,-5 3-77 0,-5-2-61 0,-6-1 3 15,-4-5 31-15,-4-4 76 0,-7-7 65 0,-2-3 12 16,-3-8 0-16,-7-5 5 0,3-7 6 0,-2-7 3 16,-1-6 16-16,6-7 16 0,2-7 17 15,2-6 13-15,8-3 6 0,-2-6 0 0,11-7-6 16,2-7-4-16,6-4-15 0,4-3-21 0,7-4-16 15,4-4-16-15,8-3-12 0,4-4-1 0,0-3 0 16,12-1 2-16,5-4 1 0,8-2-5 0,3-3-5 16,8 1-6-16,4-1-6 0,10-1 7 15,-1-3-3-15,12 1 3 0,3 2 3 0,4-3-2 16,2 4 3-16,7 3 1 0,0 3 5 0,1 6 0 16,-3 5 4-16,-4 5 2 0,-4 6 1 15,-2 6 8-15,-9 3-2 0,-2 6 3 0,-5 3 2 16,-6 8-4-16,-1 1 1 0,-9 3-4 0,-6 7-5 15,-6 5-3-15,-6 3 2 0,-8 4 5 16,-2 2 10-16,-5 5 4 0,-5-1 1 0,-3 4-2 16,-6-5-4-16,1 1-2 0,-3-3-1 0,3-6-1 15,2-1-2-15,0-6 1 0,3-4-1 0,7-4 1 16,-1-1 8-16,2-3-4 0,0 0 1 0,3-6 3 16,9-4-4-16,0-4 1 0,4-2 0 15,6-3-4-15,-3-2-2 0,3-1-1 0,2 0 3 16,-5-2 0-16,3-1 3 0,-5 0 0 0,2 1 0 15,-6-2 1-15,-1 1-1 0,-5 0 4 0,-4 2 1 16,-3 0-1-16,-2 3-4 0,-4 0-6 16,-10 3-6-16,-5 1-4 0,-3 5-2 0,-4 3 1 15,-5 2 1-15,0 3 0 0,-3 3 3 0,5 0-4 16,2 0-8-16,2 5-9 0,6-1-16 0,3 2-52 16,5-2-106-16,2 1-143 0,3-1-172 0,5 0-245 15,3-2 481-15</inkml:trace>
          <inkml:trace contextRef="#ctx0" brushRef="#br0" timeOffset="41024.0128">2285 7359 0 0,'0'0'0'0,"0"0"0"0,0 0 136 0,0 0 141 16,0 0-76-16,0 0-66 0,0 0-36 16,0 0-10-16,0 0 24 0,0 0 17 0,0 0-6 0,130 152-14 15,-130-123-17-15,3 1-16 0,4-2-11 16,-5 0-7-16,1 1-10 0,1-3-16 0,0 0-3 15,-1-3-10-15,-2-6-1 0,2-3 0 0,2-4-1 16,-2-4 6-16,-1-2 22 0,2-2 31 16,3-2 31-16,0 0 23 0,1-9-6 0,4-3-26 0,0-5-27 15,3-3-25-15,-1-3-11 0,4-5-4 16,1 1-8-16,-3-3-4 0,5-1-3 0,-2 0-4 16,4-4-8-16,-6 1-6 0,6 1-14 0,-6 3-19 15,4-1-27-15,-5 5-34 0,-2 4-42 16,1 1-67-16,1 1-86 0,-5 5-141 0,0 6-195 15,-6 1-253-15</inkml:trace>
          <inkml:trace contextRef="#ctx0" brushRef="#br0" timeOffset="41321.7843">3208 6948 1005 0,'0'0'350'0,"0"0"-164"0,0 0-102 15,0 0-31-15,0 0-31 0,0 0-20 0,0 0 3 16,0 0 5-16,0 0 19 0,0 0 16 0,0 0-8 16,0 0-6-16,0 0-6 0,-66 175-1 15,55-132 0-15,-2 3 10 0,-3 4 9 0,1 2 3 16,-1 0 0-16,-7 2-6 0,4-2-10 0,-1-1-5 16,1-3-3-16,-1-5-2 0,5-6-3 0,2-4-3 15,5-4-5-15,4-9-4 0,1-3-2 0,3-3-2 16,0-7-5-16,0-1-14 0,3-4-25 15,4-2-31-15,-2 0-34 0,3-3-34 0,-1-8-43 16,5-3-60-16,-1-2-95 0,-1-3-150 0,-3 4-148 16,1 4 638-16</inkml:trace>
          <inkml:trace contextRef="#ctx0" brushRef="#br0" timeOffset="41464.696">2864 7399 926 0,'0'0'378'15,"0"0"-136"-15,0 0-97 0,0 0-58 0,0 0-40 16,0 0-14-16,0 0-2 0,0 0-3 0,0 0-5 16,192-100-9-16,-142 86-11 0,5 0-11 15,1 2-14-15,-1 0-49 0,5 3-112 0,-5 1-153 16,-13 4-246-16,-14 1-173 0</inkml:trace>
          <inkml:trace contextRef="#ctx0" brushRef="#br0" timeOffset="41606.6195">3574 7475 1755 0,'0'0'259'16,"0"0"-157"-16,0 0-55 0,0 0-6 0,0 0-3 15,0 0-15-15,0 0-29 0,0 0-33 16,0 0-53-16,0 0-72 0,0 0-102 0,0 0-176 16,0 0-408-16,0 0 444 0</inkml:trace>
          <inkml:trace contextRef="#ctx0" brushRef="#br0" timeOffset="39888.8601">-119 7570 2155 0,'0'0'-14'0,"0"0"-123"16,0 0-15-16,0 0 32 0,0 0 88 16,0 0 39-16,0 0 1 0,164-21 6 0,-112 10-8 15,10-3-7-15,6 1-27 0,6-3-97 0,1-1-152 16,-15 4-248-16,-20 4-254 0</inkml:trace>
        </inkml:traceGroup>
        <inkml:traceGroup>
          <inkml:annotationXML>
            <emma:emma xmlns:emma="http://www.w3.org/2003/04/emma" version="1.0">
              <emma:interpretation id="{796B1544-3430-4CE2-9039-128112563182}" emma:medium="tactile" emma:mode="ink">
                <msink:context xmlns:msink="http://schemas.microsoft.com/ink/2010/main" type="inkWord" rotatedBoundingBox="4842,7587 8962,7187 9121,8820 5001,9221"/>
              </emma:interpretation>
              <emma:one-of disjunction-type="recognition" id="oneOf13">
                <emma:interpretation id="interp65" emma:lang="en-IN" emma:confidence="0">
                  <emma:literal>policies</emma:literal>
                </emma:interpretation>
                <emma:interpretation id="interp66" emma:lang="en-IN" emma:confidence="0">
                  <emma:literal>politics</emma:literal>
                </emma:interpretation>
                <emma:interpretation id="interp67" emma:lang="en-IN" emma:confidence="0">
                  <emma:literal>prices</emma:literal>
                </emma:interpretation>
                <emma:interpretation id="interp68" emma:lang="en-IN" emma:confidence="0">
                  <emma:literal>privies</emma:literal>
                </emma:interpretation>
                <emma:interpretation id="interp69" emma:lang="en-IN" emma:confidence="0">
                  <emma:literal>proficies</emma:literal>
                </emma:interpretation>
              </emma:one-of>
            </emma:emma>
          </inkml:annotationXML>
          <inkml:trace contextRef="#ctx0" brushRef="#br0" timeOffset="41948.0415">4756 6930 1704 0,'0'0'155'0,"0"0"-96"0,0 0-30 16,0 0-7-16,0 0 1 0,0 0 4 0,0 0 4 16,0 0 1-16,0 0-2 0,0 0-14 0,0 0-17 15,0 0 8-15,0 0 10 0,0 0 20 0,10 21 18 16,-22 27 0-16,-2 6-5 0,-2 6-4 16,-4 2-9-16,-3 4-10 0,-2 1-9 0,-1 3-5 15,-1 0 0-15,1 2 3 0,-5 0 6 0,-4 2 3 16,3 2 0-16,-6-2-3 0,-2 0-4 15,-3 1-3-15,-1-3-2 0,0-1-1 0,-5-3-10 16,1-4-12-16,-2-4-49 0,1-4-80 0,-1-7-108 16,5-5-125-16,0-8-130 0,2-8-121 15,17-11-97-15,8-8 720 0</inkml:trace>
          <inkml:trace contextRef="#ctx0" brushRef="#br0" timeOffset="42192.4956">4055 7867 0 0,'0'0'0'0,"0"0"0"0,130-166 0 0,-78 106 0 16,1 5 0-16,-1 6 0 0,-2 0 0 0,0 2 0 16,3 5 0-16,0 5 0 0,1 6 0 0,0 5 45 15,1 6 52-15,-4 5 18 0,1 4 8 0,-1 5 3 16,-6 3-4-16,1 3-12 0,-7 3-20 16,-6 8-24-16,-4 2-33 0,-7 3-29 0,-8 4-12 15,-6 4-8-15,-8 4 5 0,0 2 7 0,-11 2 6 16,-6 0 5-16,-6 0 3 0,-4-5 10 0,-2 1 3 15,-6-4 2-15,-1-2 1 0,-2-3-2 16,-1-1-1-16,2-3 1 0,-5-3-7 0,0-2-64 16,2-2-99-16,0-4-142 0,10-2-214 0,13-1 392 0</inkml:trace>
          <inkml:trace contextRef="#ctx0" brushRef="#br0" timeOffset="42908.0235">5093 7241 0 0,'0'0'0'16,"0"0"0"-16,0 0 0 0,153-15 0 0,-121 15 0 16,-7 0 84-16,-5 3 22 0,-3 3-7 0,-7 3-13 15,-3 1-13-15,-2 4-30 0,-5 3-10 0,0 1 6 16,-4 4 2-16,-5 0-4 0,-5 3-1 0,-2 1-10 16,0 1-7-16,-2-4 3 0,-1 0-7 15,1-3 2-15,4-6-3 0,2-5-5 0,3-2-1 16,5-4-5-16,4 0 3 0,0-3 14 0,11 0 8 15,0-1 0-15,4-5 0 0,3-3-16 16,5-2-9-16,0-3-3 0,2-3-6 0,0 0-1 16,-3-2-14-16,1 3-6 0,-4-3-8 0,-2 2-10 15,-3 1 9-15,-6 0 4 0,-3-2 2 0,-5-2 13 16,0 0 2-16,-6 0 1 0,-7-1 12 16,-3 0 5-16,0 0 10 0,-4 2 2 0,0-1 0 15,0 2 5-15,0 1 8 0,0 0 14 0,1 1 9 16,4-1 0-16,2-1-3 0,3 1-3 0,2-2-13 15,8 0-30-15,0-2-18 0,10 0-14 16,6-4-2-16,4-1 14 0,5-1 2 0,5 2-2 16,3-1 3-16,5 3 3 0,2 0 0 0,4 4 5 15,-1 1 4-15,2 6 4 0,-1 0 3 16,-3 0 5-16,1 3 4 0,0 3 1 0,-2 0 3 0,-1 2-4 16,-3 1-2-16,-3 2-5 0,0 1-1 15,-4 0-3-15,-5 8-5 0,-5 6-3 0,-2 5-6 16,-7 7 5-16,-4 6 6 0,-3 6 13 0,-3 7 7 15,-12 5 5-15,-1 4 1 0,-7 1-5 0,-3 5-2 16,-4-3-1-16,-3 0-3 0,-2-2 2 16,-4-1-1-16,0 1-2 0,0-3-2 0,-1-3 3 15,5-4-5-15,5-7 2 0,3-7-1 0,7-4-9 16,2-8 4-16,7-4-2 0,5-5 1 16,3-3 11-16,3-5 8 0,8 0 12 0,4-2 8 15,2-2-3-15,6-5-8 0,2-3-6 0,3-2-11 16,3-3 0-16,3-2 0 0,-1-2-6 0,4 0 6 15,-7-2-6-15,3-1 1 0,-3 3 0 16,-4-6-1-16,1 1 3 0,-5-1-1 0,-1-1 4 16,-4 4 3-16,-4 1 7 0,-2 3 4 0,-4 5 4 15,-6 2 9-15,1 4 6 0,-2 2 11 0,0 3 1 16,-2 2-23-16,-2 0-27 0,-3 7-24 16,1 3-17-16,-4 4 6 0,-2 1 18 0,0 4 2 15,0 0 8-15,1 2 0 0,1-1-4 0,2-3 3 16,1 1-5-16,3-1-39 0,1-5-97 0,3-1-125 15,0-5-170-15,0 0-311 0,3-3 566 0</inkml:trace>
          <inkml:trace contextRef="#ctx0" brushRef="#br0" timeOffset="43477.6728">6636 7129 736 0,'0'0'152'0,"0"0"-99"0,0 0-43 16,0 0-4-16,0 0 5 0,-155 80 4 15,130-57 0-15,0-1 0 0,3 1 0 0,1-1 0 16,5 1-3-16,5-2-4 0,5-2-2 0,3-3 2 15,3-1 8-15,5-1 17 0,5-4 22 0,3 0 9 16,4-4 1-16,5 1-9 0,2-5-19 16,3-2-13-16,2 0-13 0,2 0-13 0,3-4-11 15,-2-3-16-15,0-4-18 0,2-1-25 0,-2-1-13 16,1-1-10-16,-3-2 5 0,2 0 27 16,-3-2 19-16,-2-3 30 0,-4 1 20 0,-3-2 14 15,-2 1 10-15,-1-2 6 0,-6 1 12 0,-3 0 6 16,1 2 15-16,-6 4 20 0,1 6 27 0,-3 2 32 15,-1 7 13-15,0 1-14 0,0 0-48 0,0 0-53 16,-4 6-41-16,-1 4-16 0,-6 5 4 0,0 3 5 16,2 3 5-16,-3 0 0 0,3 1 0 15,-2 0-1-15,4 0-1 0,2-2 0 0,2 0-2 16,3-3-13-16,0 0-91 0,1-5-160 0,2-2-253 16,1-5-530-16</inkml:trace>
          <inkml:trace contextRef="#ctx0" brushRef="#br0" timeOffset="43054.9326">6367 6936 1640 0,'0'0'92'0,"0"0"-261"0,0 0-104 0,0 0-147 16,0 0-396-16</inkml:trace>
          <inkml:trace contextRef="#ctx0" brushRef="#br0" timeOffset="43625.5817">7168 6987 823 0,'0'0'430'16,"0"0"-399"-16,0 0-100 0,0 0-88 15,0 0-165-15,0 0-242 0,0 0 392 0</inkml:trace>
          <inkml:trace contextRef="#ctx0" brushRef="#br0" timeOffset="44182.0984">7245 7201 229 0,'0'0'143'0,"0"0"-108"0,0 0-12 0,0 0 10 0,0 0 14 16,0 0 9-16,0 0-5 0,0 0-2 15,162-114 3-15,-146 97 5 0,-5 2-4 0,-4 1 9 16,-1 2 0-16,-3 1-12 0,-3 2 5 0,0 4-13 16,-9-1-21-16,1 2-18 0,-5 4-20 15,-1 0-2-15,-5 2 13 0,0 7 14 0,-2 1 8 16,-5 5 3-16,2 5-5 0,-1 2 1 0,1 4-7 16,-1-1-3-16,4 3 0 0,-3 2-6 15,6-2 1-15,2-1 0 0,6-1-3 0,0-3 6 16,9-5-3-16,1-1 6 0,7-2 15 0,6-3 19 15,4-3 16-15,2-3 7 0,5 0-3 0,2-3-13 16,3-3-9-16,2 0-7 0,1-5-2 16,2-2-4-16,-1-2 0 0,5-2-1 0,-1-1 2 0,-2 1 7 15,1-2 5-15,2-2 4 0,0 3-1 16,-5-5-9-16,-1 2-4 0,-4-1-6 0,-2-4 0 16,1 1-2-16,-5-1-4 0,-4-1-3 0,1 1-5 15,-2 0-1-15,-5 2-2 0,-5 1-1 0,0 2-4 16,-5 3 3-16,-2 4-4 0,0 2-13 15,-2 4-20-15,-8 1-28 0,2 1-12 0,-4 0 3 16,0 6 13-16,1 3 23 0,-1 2 7 0,0 3 6 16,0-1 6-16,4 4 0 0,1-1 1 0,2 3 0 15,1 0-4-15,3 2 0 0,1 0 3 16,0-2 2-16,0 2 3 0,1-3 3 0,3 0 0 16,1-2-2-16,-3-1-2 0,-2 0 2 0,0-1 3 15,-3-1 8-15,-8 1 10 0,-2-4 1 16,-2 2 4-16,-8-2 1 0,-1-2-2 0,-5-1-1 15,-5-1 0-15,-6-4-3 0,-3-2-4 0,-1 0-3 16,-6 0-13-16,5-5-92 0,-1 1-135 16,12-1-211-16,13 2-282 0</inkml:trace>
        </inkml:traceGroup>
      </inkml:traceGroup>
    </inkml:traceGroup>
    <inkml:traceGroup>
      <inkml:annotationXML>
        <emma:emma xmlns:emma="http://www.w3.org/2003/04/emma" version="1.0">
          <emma:interpretation id="{64B13B91-E261-4C3C-8305-EAE1F4E6658C}" emma:medium="tactile" emma:mode="ink">
            <msink:context xmlns:msink="http://schemas.microsoft.com/ink/2010/main" type="paragraph" rotatedBoundingBox="918,9588 14795,8425 14887,9517 1009,106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A83792-9A89-4678-9856-6CB8DE661D00}" emma:medium="tactile" emma:mode="ink">
              <msink:context xmlns:msink="http://schemas.microsoft.com/ink/2010/main" type="inkBullet" rotatedBoundingBox="984,10377 1707,10316 1711,10359 987,10420"/>
            </emma:interpretation>
            <emma:one-of disjunction-type="recognition" id="oneOf14">
              <emma:interpretation id="interp70" emma:lang="en-IN" emma:confidence="0">
                <emma:literal>-</emma:literal>
              </emma:interpretation>
              <emma:interpretation id="interp71" emma:lang="en-IN" emma:confidence="0">
                <emma:literal>_</emma:literal>
              </emma:interpretation>
              <emma:interpretation id="interp72" emma:lang="en-IN" emma:confidence="0">
                <emma:literal>.</emma:literal>
              </emma:interpretation>
              <emma:interpretation id="interp73" emma:lang="en-IN" emma:confidence="0">
                <emma:literal>~</emma:literal>
              </emma:interpretation>
              <emma:interpretation id="interp74" emma:lang="en-IN" emma:confidence="0">
                <emma:literal>=</emma:literal>
              </emma:interpretation>
            </emma:one-of>
          </emma:emma>
        </inkml:annotationXML>
        <inkml:trace contextRef="#ctx0" brushRef="#br0" timeOffset="45185.0717">-166 9738 1837 0,'0'0'110'0,"0"0"-107"0,0 0-58 15,0 0-2-15,0 0 7 0,0 0 29 0,0 0 36 16,0 0 0-16,0 0 0 0,0 0-6 0,180-50-4 15,-128 43-3-15,3 1-19 0,8-2-29 0,3 2-41 16,2 2-60-16,0-3-76 0,8 1-89 16,-21 0-176-16,-18 3-20 0</inkml:trace>
      </inkml:traceGroup>
      <inkml:traceGroup>
        <inkml:annotationXML>
          <emma:emma xmlns:emma="http://www.w3.org/2003/04/emma" version="1.0">
            <emma:interpretation id="{E3ACEB4D-72CC-452A-82B8-E38FA112E841}" emma:medium="tactile" emma:mode="ink">
              <msink:context xmlns:msink="http://schemas.microsoft.com/ink/2010/main" type="line" rotatedBoundingBox="2424,9462 14795,8425 14887,9517 2516,10553">
                <msink:destinationLink direction="with" ref="{C0F6893C-B241-42F9-9459-22D2847394C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1A0796C-7014-48EF-B492-9FDF42354948}" emma:medium="tactile" emma:mode="ink">
                <msink:context xmlns:msink="http://schemas.microsoft.com/ink/2010/main" type="inkWord" rotatedBoundingBox="2424,9462 8972,8913 9058,9940 2510,10489"/>
              </emma:interpretation>
              <emma:one-of disjunction-type="recognition" id="oneOf15">
                <emma:interpretation id="interp75" emma:lang="en-IN" emma:confidence="0">
                  <emma:literal>institutional</emma:literal>
                </emma:interpretation>
                <emma:interpretation id="interp76" emma:lang="en-IN" emma:confidence="0">
                  <emma:literal>inspirational</emma:literal>
                </emma:interpretation>
                <emma:interpretation id="interp77" emma:lang="en-IN" emma:confidence="0">
                  <emma:literal>Institutional</emma:literal>
                </emma:interpretation>
                <emma:interpretation id="interp78" emma:lang="en-IN" emma:confidence="0">
                  <emma:literal>instructional</emma:literal>
                </emma:interpretation>
                <emma:interpretation id="interp79" emma:lang="en-IN" emma:confidence="0">
                  <emma:literal>institutionary</emma:literal>
                </emma:interpretation>
              </emma:one-of>
            </emma:emma>
          </inkml:annotationXML>
          <inkml:trace contextRef="#ctx0" brushRef="#br0" timeOffset="46349.2227">2858 9193 0 0,'0'0'0'0,"0"0"0"16,0 0 73-16,0 0 193 0,0 0-33 0,0 0-52 15,0 0-49-15,0 0-41 0,0 0-13 16,0 0 3-16,0 0 16 0,0 0 7 0,0 0 3 15,-171 4-9-15,146 10-19 0,1-1-16 0,1 2-22 16,8-2-17-16,2 2-15 0,7-1-10 0,1-1 3 16,5 0 1-16,5 1 8 0,3 0 13 0,10-1 5 15,1 0 5-15,6 1-2 0,3-2-4 16,0 1-7-16,7-1-5 0,-4 2-4 0,4 0-3 16,-4 1 1-16,2 2 4 0,-3-1 1 0,-2 1-2 15,-4-3 0-15,-8 0-7 0,-4 0-1 0,-6-4 6 16,-6 1 3-16,-7-2 7 0,-10 1 5 15,-8-1-2-15,-3-1 1 0,-7-4-4 0,5 2-2 16,-5-6-1-16,3 0-2 0,-1 0-5 0,7 0-5 16,3-6-21-16,5-3-43 0,4 0-50 15,3-2-71-15,7 0-74 0,4-3-67 0,1-3-56 16,11-1-44-16,6 1-46 0,0 3 396 0,-4 5 70 0</inkml:trace>
          <inkml:trace contextRef="#ctx0" brushRef="#br0" timeOffset="46809.9398">3106 9411 493 0,'0'0'348'16,"0"0"-191"-16,0 0-80 0,0 0 0 16,0 0 3-16,0 0 6 0,165-144-5 0,-124 129-11 15,6 2-5-15,-1 2-3 0,6 2-1 0,0 5 2 16,1-2-9-16,0 6-8 0,-2 0-7 0,-3 0-5 16,-2 6 8-16,-6 6-2 0,-1 1-4 0,-1 4-7 15,-10 3-11-15,-3-1-2 0,-7 5 0 0,-8-2 4 16,-2 2-1-16,-6 0 3 0,-2-2-1 15,-11-1-5-15,-2-2 2 0,-5-2-11 0,-3-4-9 16,3-1-17-16,-3-2-77 0,2-6-133 0,-1-1-188 16,9-3-306-16,5 0-4 0</inkml:trace>
          <inkml:trace contextRef="#ctx0" brushRef="#br0" timeOffset="46575.0842">3622 8838 1431 0,'0'0'293'16,"0"0"-132"-16,0 0-55 0,0 0-31 0,0 0-23 16,0 0-24-16,0 0-18 0,0 0-7 0,0 0-2 15,0 0 1-15,0 0 0 0,0 0 2 0,0 0 1 16,-98 184 5-16,91-141 1 0,-1 3 5 15,-1-1 0-15,1 1-3 0,-3 2 0 0,0-3 0 16,-1 4-1-16,2-5-5 0,-2 1-27 0,-2-8-63 16,-1 1-87-16,-1-4-134 0,-1-2-191 0,3-12-260 15,5-6 298-15</inkml:trace>
          <inkml:trace contextRef="#ctx0" brushRef="#br0" timeOffset="46952.8518">3966 9100 1322 0,'0'0'380'0,"0"0"-290"0,0 0-103 0,0 0-46 16,0 0-37-16,0 0-42 0,0 0-47 15,0 0-103-15,0 0-280 0,0 0 123 0</inkml:trace>
          <inkml:trace contextRef="#ctx0" brushRef="#br0" timeOffset="47861.4308">4107 9320 146 0,'0'0'484'0,"0"0"-301"0,0 0-90 15,0 0-29-15,0 0-6 0,0 0 0 0,161-96-7 16,-125 87-14-16,5-4-6 0,2 2-6 15,-1 1-3-15,4-1 3 0,1 1 7 0,-1 4 8 16,-2 2 10-16,-3 2 1 0,-4 2-8 0,-7 0-12 16,-4 9-18-16,-7 3-9 0,-5 3 0 0,-4 4 8 15,-8 3 12-15,-2 4 10 0,0 0 1 0,-8 0-4 16,-2 3-7-16,-2-4-5 0,1 0-4 0,-1-1 1 16,0-3-6-16,4-3-1 0,0-2-2 15,-2-3-2-15,5-5-2 0,5-2-3 0,-1-3-5 16,1-1-19-16,0-2-12 0,5 0-2 0,6-2 0 15,2-5 12-15,2-3 7 0,6-3-5 16,5-2 2-16,1-2 0 0,1-3 1 0,1-1 8 16,2-1 0-16,-1 0 6 0,0-1 5 0,-3 0 1 15,-1 5 8-15,-4-2 0 0,-4 4 6 0,-3 2 9 16,-5 3 3-16,-3 3 16 0,-4 6 23 16,-2-1 17-16,-1 3 13 0,0 0-6 0,0 3-20 15,-7 6-24-15,-1 3-19 0,-4 3-12 0,-1 3-2 16,1 2-4-16,1-3 1 0,0 3 0 0,5-2-3 15,-1-2-1-15,4 0-1 0,1-2-3 16,2-2 0-16,0 0-9 0,4-5-33 0,5-2-31 16,3-4-45-16,3-1-45 0,2 0-34 0,5 0-46 15,3-4-52-15,2-4-86 0,-7 1-156 0,-4 1 479 16</inkml:trace>
          <inkml:trace contextRef="#ctx0" brushRef="#br0" timeOffset="47396.4877">4598 8754 866 0,'0'0'368'0,"0"0"-188"16,0 0-35-16,0 0-29 0,0 0-16 0,0 0-17 16,0 0-22-16,0 0-12 0,0 0 1 0,0 0 3 15,0 0-5-15,-52 179-2 0,30-127-8 0,4-3-2 16,-4 2-6-16,-1 0-4 0,2-3-1 0,-2 1-3 16,-1-1-4-16,0-2-2 0,-2-1-2 15,3-5-7-15,-1-4-3 0,0-5-45 0,0-3-101 16,0-7-136-16,2 1-209 0,6-9-281 0,7-5 83 0</inkml:trace>
          <inkml:trace contextRef="#ctx0" brushRef="#br0" timeOffset="48293.1329">5297 9164 472 0,'0'0'372'15,"0"0"-195"-15,0 0-96 0,0 0-21 0,0 0-9 16,0 0-4-16,0 0-8 0,0 0-13 0,140-155-14 16,-106 138-5-16,-1 3-9 0,4 2-1 15,-1 3 6-15,0 1 17 0,-2 4 26 0,-5 1 26 16,-2 3 12-16,1 0-9 0,-7 0-17 0,1 6-19 16,-3 4-19-16,-5 5-3 0,-1 3-2 15,-5 0-1-15,-4 4 12 0,-4 1 4 0,0 0 0 16,-4 2 1-16,-6-3-9 0,-1-1-10 0,-1-2-12 15,3-2-26-15,-3-4-90 0,3 2-151 16,-1-9-217-16,6 0-403 0</inkml:trace>
          <inkml:trace contextRef="#ctx0" brushRef="#br0" timeOffset="48050.3146">5679 8689 52 0,'0'0'399'16,"0"0"-103"-16,0 0-38 0,0 0-29 0,0 0-3 15,0 0-25-15,0 0-53 0,0 0-64 0,0 0-51 16,0 0-25-16,0 0-3 0,0 0 23 16,0 0 13-16,6-1 4 0,-19 41-6 0,0 5-10 15,-5 3-5-15,-2 1-6 0,0-1 0 0,-3 3-1 16,-1-4 0-16,1 0-2 0,0-2 3 0,1-5-6 15,2-1-6-15,2-5-12 0,2-3-75 16,1 0-118-16,2-7-159 0,2-5-229 0,4-9-328 0</inkml:trace>
          <inkml:trace contextRef="#ctx0" brushRef="#br0" timeOffset="48920.114">6041 8879 1320 0,'0'0'128'0,"0"0"-103"16,0 0-34-16,0 0 7 0,0 0 8 16,0 0-7-16,0 0-7 0,0 0-1 0,0 0 1 15,0 0 3-15,159 67 10 0,-147-43 6 0,-5 1 6 16,-3 2 2-16,-1 2 1 0,-3-3-4 0,-3 2-1 16,-5-2-2-16,-4-1-4 0,-1-5-3 0,-2 0-1 15,-3-4-3-15,2-3-1 0,-2-2 2 16,1-3 0-16,-1-4 5 0,-1-1 7 0,4-3 8 15,2 0 8-15,1-3 10 0,2-5 9 0,6-2-3 16,0-1-10-16,3 1-13 0,1-5-14 16,0 0-1-16,5-4 3 0,2 1 3 0,4-3 6 15,3-3-3-15,3-2 2 0,1 0 2 0,6-1-5 16,1 0-4-16,4-3-4 0,1 3-8 0,3 4-7 16,-1 5-5-16,0 4-4 0,-2 3 0 15,-6 5 5-15,2 3 6 0,-8 3 4 0,1 0 2 16,-4 0-2-16,-2 8-4 0,1 3 0 0,-4 1 3 15,-3 4 5-15,1 4 4 0,-2 0 3 0,-6 3 1 16,0 0 1-16,0 3-4 0,0-4-2 16,-6 3-3-16,-2-5 0 0,1 0-3 0,-2-2 1 15,1-4 1-15,0 0-1 0,0-2 2 0,-1-3 2 16,4-3 2-16,1-3 7 0,0-3 11 0,4 0 17 16,0 0 20-16,0 0-2 0,0-3-15 0,0-5-19 15,6-2-19-15,2-4-4 0,3-1 4 16,3-1 2-16,5-2-2 0,1-3 0 0,4-1-1 15,5-1-1-15,-1-2 3 0,3 0-1 0,-1 1-2 16,0 0-1-16,1 3-4 0,-3 3 0 0,-1 5-3 16,-2 2 1-16,-1 2 1 0,-4 4 2 15,-1 4-2-15,-4 1 4 0,-3 3-6 0,-5 7 2 16,-3 4 8-16,0 3 0 0,-4 4 7 0,0 4-1 16,-6 0-2-16,0 0-4 0,-4 2 1 0,1-1-2 15,-1-3-1-15,0 2-2 0,0-4-13 16,0-3-21-16,3-2-53 0,-1-3-94 0,5-2-112 15,-1-4-110-15,3-2-78 0,1-2-32 0,0-2-25 16,3-1 524-16,1 0 10 0</inkml:trace>
          <inkml:trace contextRef="#ctx0" brushRef="#br0" timeOffset="49544.7401">7057 9033 0 0,'0'0'0'0,"0"0"0"0,0 0 0 0,0 0 0 15,0 0 0-15,0 0 0 0,0 0 27 0,164-132 134 16,-148 116 3-16,0-1 15 0,-4 1-2 15,-3 2-8-15,-2 0 0 0,-2 3-11 0,-5 4-3 16,0 4-1-16,0 2-33 0,-8 1-40 0,-4 1-35 16,-5 9-28-16,-5 4-5 0,-4 3 2 15,-7 3 2-15,3 1-2 0,0 1-2 0,1 4-1 16,4-2-1-16,1 0-2 0,6-1-2 0,0 0-3 16,5-4-1-16,5-2-1 0,1-3-1 0,6-2-4 15,1-4-17-15,2-3-7 0,9-2 6 16,1-3 8-16,1 0 19 0,2-2 8 0,5-5-4 15,0-3 0-15,3-2-1 0,-4 1 1 0,4-4 5 16,-2-2-2-16,-1 0 0 0,3-2 2 16,-7 3-5-16,2 1 1 0,-5 2 2 0,-4 4-4 15,2 1 5-15,-4 4-4 0,-2 2-4 0,-3 1-4 16,-1 1-16-16,-1 0 5 0,0 5 4 0,0 2 7 16,0 3 16-16,0 4-4 0,0-1-4 0,0 2-2 15,0-3-1-15,3 0-3 0,3-1 3 0,0-3-2 16,4 0-4-16,3-2-2 0,0-3-11 15,2-3-11-15,3 0-10 0,3 0-15 0,-1-6-10 16,0-3-5-16,5-1 9 0,-1-6 10 0,-1-2 20 16,-1-1 18-16,0-2 3 0,-4-3 10 0,3-3-3 15,-3 1 3-15,1-5 0 0,-2-3 2 16,-4 0 3-16,1-2 2 0,-1-2 3 0,-1-1 0 16,0-1 0-16,-2 0 0 0,2 0 3 0,-4-2-1 15,3 2 3-15,-7-1 5 0,1 3-1 16,-1 2 5-16,-4 3 2 0,0 5 4 0,0 7 16 15,-8 9 3-15,3 5-4 0,-6 3-19 0,0 4-30 16,-2 8-21-16,-3 10-6 0,-3 7 2 0,-3 9 8 16,-2 5 9-16,-1 4 3 0,-1 2 3 15,3 2 5-15,1-1 1 0,-1 0 0 0,8-3 1 16,2 1 1-16,2-5-1 0,8-3 2 0,3-2 6 16,2-4 0-16,10-2 5 0,2-4 0 0,7-3 0 15,4-3 2-15,5-1-8 0,0-7-4 0,4 0-11 16,1-4-19-16,1-4-33 0,0-2-40 15,-5 0-48-15,1-3-59 0,-2-3-81 0,-3-3-147 16,-10 3-346-16,-4 0 414 0</inkml:trace>
          <inkml:trace contextRef="#ctx0" brushRef="#br0" timeOffset="45389.0759">1521 9294 1779 0,'0'0'135'0,"0"0"-118"0,0 0-33 0,0 0-2 15,0 0 2-15,0 0 10 0,0 0 2 0,0 0 6 16,0 0 2-16,0 0 3 0,-121 157-3 0,116-127 1 16,-3 0-1-16,2 1-4 0,-2-1 5 15,4 0-1-15,-2-2-1 0,4 1-32 0,-2-4-178 16,2-5-300-16,-4-9-659 0</inkml:trace>
          <inkml:trace contextRef="#ctx0" brushRef="#br0" timeOffset="45558.972">1322 9051 1741 0,'0'0'105'15,"0"0"-110"-15,0 0-47 0,0 0-15 16,0 0-27-16,0 0-60 0,0 0-96 0,184-91-126 16,-158 83-241-16,-12 5 386 0</inkml:trace>
          <inkml:trace contextRef="#ctx0" brushRef="#br0" timeOffset="45962.4342">1777 9309 1221 0,'0'0'135'0,"0"0"-188"0,0 0-46 16,0 0 17-16,0 0 64 0,0 0 44 0,0 0 5 16,0 0 1-16,0 0-7 0,0 0-5 15,13 151-7-15,-13-132 0 0,-4 1-2 0,2-1-3 16,-1-1 3-16,-1 0-1 0,-3-4 1 0,5-1 6 15,-3-4 1-15,0-1 3 0,4-4 9 0,-1-2 27 16,2-2 46-16,0 0 46 0,0-2-3 16,0-6-25-16,2-1-48 0,6-4-44 0,-3-2-1 15,7-5 2-15,0 1 2 0,3-1-7 0,0-3-8 16,4-1-8-16,-1-1-7 0,1 1-2 0,3-2-3 16,0 3-1-16,3 2 0 0,1 2-4 15,0 6 1-15,-2 3 3 0,-1 6 4 0,2 1 6 16,-3 3 3-16,-5 0 0 0,2 6 0 0,-3 6-3 15,-3 2 1-15,-3 3-1 0,-2 4 2 0,-3 1 5 16,-1 2 0-16,-4 0-2 0,0-1-2 0,-4 0-9 16,-3-2-9-16,-3-1-13 0,0-4-37 0,1 3-94 15,-2-5-132-15,1-2-174 0,-1-5-233 16,8-2 73-16</inkml:trace>
        </inkml:traceGroup>
        <inkml:traceGroup>
          <inkml:annotationXML>
            <emma:emma xmlns:emma="http://www.w3.org/2003/04/emma" version="1.0">
              <emma:interpretation id="{E48662DB-6B0E-4642-BF7F-206EEF9B4FA2}" emma:medium="tactile" emma:mode="ink">
                <msink:context xmlns:msink="http://schemas.microsoft.com/ink/2010/main" type="inkWord" rotatedBoundingBox="9808,8971 14806,8552 14887,9517 9889,9935"/>
              </emma:interpretation>
              <emma:one-of disjunction-type="recognition" id="oneOf16">
                <emma:interpretation id="interp80" emma:lang="en-IN" emma:confidence="0">
                  <emma:literal>weaknesses.</emma:literal>
                </emma:interpretation>
                <emma:interpretation id="interp81" emma:lang="en-IN" emma:confidence="0">
                  <emma:literal>weaknesses,</emma:literal>
                </emma:interpretation>
                <emma:interpretation id="interp82" emma:lang="en-IN" emma:confidence="0">
                  <emma:literal>weaknesses</emma:literal>
                </emma:interpretation>
                <emma:interpretation id="interp83" emma:lang="en-IN" emma:confidence="0">
                  <emma:literal>Weaknesses.</emma:literal>
                </emma:interpretation>
                <emma:interpretation id="interp84" emma:lang="en-IN" emma:confidence="0">
                  <emma:literal>weaknesses"</emma:literal>
                </emma:interpretation>
              </emma:one-of>
            </emma:emma>
          </inkml:annotationXML>
          <inkml:trace contextRef="#ctx0" brushRef="#br0" timeOffset="50335.2939">8863 8452 1987 0,'0'0'233'0,"0"0"-209"0,0 0-87 15,0 0-15-15,0 0 34 0,0 0 33 16,0 0 13-16,0 0 6 0,0 0 2 0,-16 176 3 16,4-144-6-16,-3 1-2 0,-2-2-2 0,-1-1 2 15,4-1-3-15,0 1 2 0,1-2-1 16,-1-5-5-16,5-2 1 0,4-6 1 0,-1-2 0 16,4-5 0-16,2-1 3 0,0-5-3 0,0-2 0 15,8 0 12-15,-4 0 9 0,6-6 10 0,4-5 2 16,-1-2-5-16,7-2-10 0,1-5-6 0,4-1-3 15,-1-1-4-15,0 0 1 0,-2-1-2 16,2 1 1-16,-1 0 3 0,-6 1-1 0,1 2 1 16,-2-1 1-16,-3 5 2 0,-4 1 4 0,-1 4 9 15,-2 4 10-15,-2 2 3 0,-3 4-2 16,-1 0-18-16,0 0-32 0,0 0-9 0,0 8-3 16,0 4 7-16,0 4 18 0,2 0 7 0,-2 4-2 15,0 0 2-15,1 0-1 0,0-2-5 0,7-1 4 16,-2-2 1-16,4-3 0 0,4-1 3 0,0-4-4 15,4-2-3-15,2-4 2 0,0-1 2 16,2 0 2-16,2-1 6 0,0-8-1 0,0 0 0 16,-4-3 3-16,3-5 2 0,-4 1 3 0,1-2 6 15,-4-4 0-15,-3 2-1 0,-1-1-1 0,0-1-4 16,-6-1-4-16,0 2-1 0,-3-2-5 16,-3 1-3-16,0 1-4 0,0 1-8 0,0 1-11 15,-4 1-23-15,-1 6-29 0,1 0-42 0,1 3-47 16,-4 2-70-16,3 4-100 0,2 3-90 15,-2 0-66-15,-2 6-53 0,5 0 228 0,0-2 309 0</inkml:trace>
          <inkml:trace contextRef="#ctx0" brushRef="#br0" timeOffset="51144.1545">9469 8603 0 0,'0'0'0'0,"0"0"7"0,0 0 224 0,0 0-2 0,0 0-14 15,0 0-23-15,158-50-22 0,-131 42-16 16,-3-3-20-16,-1 1-15 0,-4-1-17 0,-3-1-13 15,2 2-9-15,-9-2-10 0,2 2-4 16,-3 0-6-16,-4 2-6 0,-4 0 3 0,0 2-12 16,0 0-6-16,-6 3-13 0,-3 2-17 0,-3 1-11 15,-3 0-11-15,-4 4-2 0,-2 5 2 0,-5 4 4 16,-2 4 1-16,-5 1 3 0,3 4-3 16,2 2 3-16,1 0 1 0,2 1-3 0,2 1 2 15,6-3-2-15,5 2 2 0,1-5 1 0,9 0 2 16,2-1 3-16,0-2-5 0,14-4-6 0,1 2-5 15,6-6-1-15,-1-2 4 0,6 1 4 0,3-2 0 16,2-3-1-16,0 0 0 0,6-3 4 16,1 1 5-16,1-1 9 0,0 0 2 0,1 0-3 15,1-2 2-15,0-3-5 0,2-1 3 0,2 0 1 16,-2-3-3-16,-3 0 3 0,1-4-2 16,-3-1 1-16,0-2 2 0,-7 1 1 0,2-3 5 15,-7-1 4-15,-6-3 8 0,-5 1 5 0,-5 1 4 16,-2 0 5-16,-8 1-5 0,0 0-4 0,-8 2-3 15,-4 2-8-15,-2 3-2 0,-2 2-3 0,-7 1-8 16,3 6-4-16,-5 2-4 0,-1 1-5 0,-1 0-1 16,-1 7-4-16,-5 5-1 0,5 3 0 15,0 3-1-15,1-1 1 0,2 4 0 0,2 0-3 16,8 1 6-16,2-4 2 0,4 4 2 0,5-4 2 16,2 0-4-16,2-2-15 0,2-3-15 15,6-1-15-15,0-1-5 0,9-2 13 0,-1-3 16 16,2-3 19-16,6-2 14 0,-2-1 3 0,-3 0 7 15,4-6 7-15,-7-1 2 0,-2-2 1 16,-1 0 9-16,-1 0 5 0,-1-1 0 0,-6-1 7 16,3 2-5-16,-4 2-5 0,2-1 2 0,-4 4-5 15,-2 1-4-15,0 3-10 0,0 0-16 0,0 0-22 16,0 0-20-16,0 0-2 0,0 4 2 16,2 3 15-16,-1 3 14 0,0 0 3 0,2-1 6 15,6 0 4-15,-1 0 0 0,0 0-1 0,6-3 0 16,5 0-1-16,-3-2 0 0,1-2 2 0,5-2-2 15,-4 0 0-15,5 0 0 0,0-8-1 0,-3-1-2 16,4-3 1-16,-2-2-2 0,-4-5-5 16,4-3-1-16,-5-2-2 0,-1-1 2 0,3-4 2 15,-4-1 1-15,0-1 1 0,-2-3 3 0,0 1 4 16,1-3 0-16,-3 1 4 0,-1-3-2 0,-2 1-2 16,3-1 10-16,-2 6 4 0,-3 0 9 0,1 5 7 15,-5 5 0-15,0 4 6 0,-2 6 4 16,0 4 3-16,0 4 1 0,0 4-16 0,0 0-30 15,-4 4-23-15,-3 8-11 0,1 10 0 0,-3 4 18 16,-2 7 7-16,3 6 5 0,-2 3 4 16,0 2 2-16,6 3 1 0,-4-2 1 0,7-2-1 15,-2 0 0-15,0-3 0 0,-2-1-2 0,2-3 1 16,3 0 0-16,0-3 0 0,-1-2-1 16,1-4-5-16,0-1-36 0,0-6-61 0,0-5-75 15,0-2-97-15,0-7-78 0,0-4-54 0,3-2-58 16,5-2-46-16,-2-7 114 0,4-1 393 0,-6 3 0 0</inkml:trace>
          <inkml:trace contextRef="#ctx0" brushRef="#br0" timeOffset="51849.0756">10801 8567 0 0,'0'0'0'0,"0"0"29"0,0 0 260 15,0 0-12-15,108-163-26 0,-94 144-8 0,-2 4-11 16,-3 7-23-16,-5 4-28 0,0 4-58 0,-2 0-65 16,-2 3-42-16,0 6-26 0,0 5 10 0,-8 1 21 15,-2 3 3-15,2 4 2 0,-5-2-1 16,-7 3-6-16,1-2-4 0,-4-2-2 0,-4 2-3 15,-1-2 1-15,-5-2-2 0,2-1 0 0,-4-2 0 16,5-2-1-16,4-2 0 0,-1-3 1 0,8-1-2 16,-1-1 2-16,8-2 8 0,5-1 9 15,2-2 15-15,5 0-5 0,0 0-27 0,0 0-24 16,9-3-20-16,0 0-6 0,-1-1 20 0,5 3 12 16,-1 1 4-16,0 0 1 0,0 0 0 15,-3 5-4-15,-2 4 1 0,2 3 6 0,-3 0-1 16,3 1 5-16,-5 2 1 0,5-2 0 0,-1 2 2 15,-2-1 0-15,5-1-1 0,-1-3-2 0,-2 1-8 16,6-4-25-16,4-3-53 0,-1-3-74 16,-3-1-72-16,2-1-74 0,6-5-60 0,-5-4-53 15,5 0-33-15,-3-2 346 0,2-3 103 0,-5 0 0 16,4-1 0-16,-2 0 0 0,-4-3 0 0,1 2 0 16,-1-3 0-16,-1 1 0 0,-1-2 0 0,0 3 0 15,-3 0 0-15,-3 1 0 0,3 4 0 0,-6 0 0 16,0 2 0-16,2 4 225 0,-4-2 39 15,1 6-12-15,-1-2-20 0,-1 1-35 0,0 4-30 16,1-2-29-16,1 2-24 0,-1 0-22 0,3 0-28 16,-3 0-23-16,2 2-19 0,-2 4-11 15,3 3 0-15,4 3 2 0,-4 3 4 0,4 1 5 16,-5 3 3-16,5 4-1 0,-5 0 3 0,-2 1-1 16,1 2-1-16,-2-2 1 0,0 1-5 0,0-2-1 15,0-4-1-15,-2 2-4 0,0-6-2 16,-1 0 0-16,-2-2 0 0,3-2-1 0,2-3 1 15,-1-4 1-15,1-1 7 0,0-3 12 0,0 0 16 16,0 0 12-16,0 0-1 0,1-3-12 16,9-5-17-16,-4-2-14 0,5-2-6 0,1-1-2 15,1-1 3-15,2-1-3 0,0-1 1 0,4-1-2 16,-2-1-2-16,-1 1 1 0,6-3-3 0,-5 1 1 16,3 0-2-16,-2 4-2 0,2 0-2 0,-3 4-3 15,-2 3-2-15,-2 4-1 0,-1 1 0 16,-2 3 3-16,-5 0 0 0,3 7 0 0,-4 4 4 15,-1 3 5-15,2 3 0 0,-3 3 6 0,-2 1-2 16,0 1-1-16,0-1 1 0,0 0-3 0,-2-2-1 16,-3-1-1-16,4-2 1 0,-1 0-3 0,2-5-4 15,0 1-24-15,0-1-54 0,0-3-92 16,0 0-139-16,2-2-152 0,4-3-212 0,-3 0-221 0</inkml:trace>
          <inkml:trace contextRef="#ctx0" brushRef="#br0" timeOffset="53554.2075">11644 8693 248 0,'0'0'204'0,"0"0"-81"15,0 0-56-15,0 0-38 0,0 0-10 0,0 0-10 16,0 0-3-16,0 0-3 0,0 0 3 0,164-87 5 16,-143 78 4-16,2 0 7 0,-6 0 12 0,5-2 18 15,-6 1 14-15,-1-2 12 0,-3-1 2 0,0-2-2 16,-5 1 6-16,-2 1 0 0,-2 2 4 15,-3 1-3-15,0 3-13 0,0 2-13 0,-4 2-11 16,-6 1-21-16,2 2-26 0,-1 0-10 0,-3 0-10 16,-2 8 3-16,-1 3 13 0,-5-1 2 0,4 5 2 15,-7 3-1-15,5 0-2 0,-2 2 1 16,4 1 2-16,-1 0 0 0,3 2 1 0,2-3 0 16,2 2-1-16,5-5 2 0,2 0 1 0,3-2 0 15,0 0 0-15,0-3-1 0,4 0 4 0,0-2-2 16,6-1-1-16,-5-3 0 0,7 0-1 15,-1-3 11-15,2-2 9 0,2 1 13 0,1-2 2 16,5 0 0-16,0-5-5 0,0-1-5 0,3-1 4 16,0-5-3-16,2 2 0 0,-1-4 0 15,-2 1-6-15,3-2-1 0,-1-3-8 0,0 0 1 16,0-3-6-16,-1 1 1 0,0-1-1 0,-4-1-1 16,1 1 4-16,-3 2-4 0,2-2-1 0,-5 5-1 15,-2 2-1-15,-6 4-1 0,2 2 2 0,-6 3 2 16,1 1 3-16,-4 4 11 0,0-1 2 0,0 1-6 15,0 0-14-15,0 0-33 0,0 0-25 16,0 3 0-16,-3 3 11 0,1 1 19 0,2 4 21 16,0 1-2-16,0 1 2 0,0 1 1 0,0 1 0 15,0-1 4-15,5 3-4 0,0 1 2 0,1 0-1 16,2 1 0-16,-2-1 6 0,2 2-2 16,1-2-1-16,-4-1 1 0,-2 1-3 0,-1-3 0 15,-2 0 2-15,0 0-8 0,-4-3-12 0,-8-1-3 16,1-1-5-16,-3-3 7 0,-1 1 16 0,2-4 1 15,-1-1 6-15,2-1 0 0,7-1-6 16,-3-1 11-16,6 0 6 0,1 0-9 0,1 0-18 16,0-1-34-16,1-4-15 0,3 1 2 0,4-4 17 15,2 3 24-15,-4-3 7 0,7 0 6 16,0-1 0-16,2 2 9 0,6-2 1 0,2-3 0 16,-2 0 0-16,8 0-3 0,-3-1-3 0,1-2 2 15,1 0 1-15,-1-3 0 0,0 0 1 0,1 0 1 16,-1-1 3-16,0 1-1 0,0-3 1 0,-2 0 3 15,-4-1-7-15,-2-1 7 0,-3 1 2 16,-4 3-2-16,-2 2 6 0,-6 2 3 0,-3 4 9 16,-1 2 15-16,0 3 6 0,-1 1-5 0,-3 4-15 15,-6-1-19-15,2 2-16 0,0 0-5 0,-1 2-2 16,0 4 2-16,-1 0 2 0,1 2 1 0,-2 3 0 16,6-1 1-16,-3 2 5 0,5 0-1 15,0 0 2-15,3 0 0 0,0 0-2 0,0 1 1 16,3-1 0-16,1 2-1 0,5-1 0 0,2 1-2 15,-2-1-1-15,1 0-4 0,1 0 1 16,-2-1-1-16,-4 0 0 0,5 0 0 0,-8 1 7 16,0-1 0-16,-2-2 5 0,0 1 1 0,-7-1-7 15,-6-1 1-15,-6 0 0 0,1-2 0 0,-4-1 4 16,2 0-1-16,-3-1-3 0,-1-1 1 16,2 1 1-16,5-2 0 0,2 0 3 0,3 0-2 15,4-2-10-15,2-1-18 0,6 0-83 0,0 0-19 16,3 0-3-16,8 0 14 0,1 0 76 15,3 0 23-15,6 0 12 0,-1-1 6 0,4-2 7 0,1-3 1 16,0 0 1-16,2-2 4 0,0-1 1 16,-1 0-1-16,3-1-1 0,-1 0-6 0,5-1-2 15,-2-1 1-15,3 0 0 0,-2 0 2 0,1-2 2 16,0 2 0-16,-5 0 4 0,4-4 3 0,-4 1 3 16,-1-1 6-16,-2-1-1 0,-1 0 5 15,-1-3 2-15,0 2 4 0,1 0 2 0,-4 1-2 16,0-1-4-16,-5 2-8 0,-1 1-1 0,-2 6 2 15,-7 0 14-15,-1 1 12 0,-4 3 2 0,0 1-25 16,-7 1-36-16,-2 1-31 0,-6 1-12 16,-1 1 13-16,-7 0 21 0,2 3 14 0,-5 6 10 15,0 0-1-15,-1 2 2 0,0 4-4 0,1 1-3 16,1 2 0-16,1-2-3 0,6 2 1 16,1 3 0-16,6-2 0 0,1 2 2 0,0-2 2 15,7 2 1-15,-2-1 3 0,4-2 2 0,1-1-2 16,0 0 3-16,0-2 0 0,4-2-1 0,0 0 5 15,1-3-2-15,3-4 2 0,0 3 6 16,-1-3 3-16,4-3 5 0,-1 0 4 0,0-2-1 16,2 1-5-16,1-2-3 0,1 0-4 0,2 0-3 15,-1-2 1-15,-1-1-3 0,1-1 0 0,0-1-2 16,0-1 1-16,3 0-1 0,0 0-1 16,-2-1-2-16,4-1-6 0,-4 1 0 0,0 1-1 15,0 0-1-15,-1 3 2 0,-3-1 0 0,-3 2-1 16,2-1-1-16,-6 2 1 0,2-1 0 0,-3 1 2 15,0-1 3-15,2 1-2 0,-4-1 4 0,2 1-1 16,2-3-1-16,-2 1 3 0,4-1-4 16,-3-2 3-16,3-1 1 0,-2 3 1 0,3-4 1 15,-1-1-5-15,1 1 1 0,3-1-3 0,-1 1 1 16,1-3 4-16,-1 0 0 0,-2 0 1 0,2-1-1 16,0 1 0-16,-2-1-1 0,-2 2-2 15,4-2 0-15,-5 4-2 0,2-2 3 0,-1-1-3 16,-2 1 4-16,3 0-1 0,-2-2-1 0,2-1 1 15,-1 1-4-15,2 0 0 0,-1-1 0 16,0 3 3-16,-3 1 2 0,2 1-1 0,-6 2 1 16,3 2-1-16,-4-1 4 0,3 2 6 0,-3 2 4 15,0 1 0-15,0 0-4 0,0 0-9 0,0 0-12 16,-3 0-22-16,-1 0-5 0,0 4-1 0,-5 4 6 16,0 4 17-16,-3 3 4 0,1 0-6 15,-1 2 2-15,1 0 0 0,0 0 0 0,6-1 14 16,-3-1 1-16,7 0 3 0,-1 1 0 0,2-2-3 15,0 1 0-15,3 1 0 0,2-4 3 0,3 1-3 16,0 1 0-16,-2-2-4 0,3 0-2 16,-2 0 3-16,1-2-2 0,-3 0-1 0,3 3 2 15,-2-1-2-15,0-2 2 0,-3 0 3 0,1 0-1 16,-4-1 1-16,0-2 4 0,-4-1 5 0,-4 0 6 16,-3-2 6-16,-5 1 2 0,-3-1 0 15,-5-1-4-15,1 0-5 0,-3-1-4 0,3-1-2 16,-1 1-2-16,1-1 0 0,7-1-1 0,1 2-4 15,2-1-3-15,2-1-31 0,4 0-75 0,2 0-119 16,4 0-159-16,1 0-189 0,0 0-302 16,0 0 694-16</inkml:trace>
          <inkml:trace contextRef="#ctx0" brushRef="#br0" timeOffset="53702.626">13717 8821 1020 0,'0'0'582'15,"0"0"-485"-15,0 0-169 0,0 0-324 0,0 0-835 16</inkml:trace>
        </inkml:traceGroup>
      </inkml:traceGroup>
    </inkml:traceGroup>
    <inkml:traceGroup>
      <inkml:annotationXML>
        <emma:emma xmlns:emma="http://www.w3.org/2003/04/emma" version="1.0">
          <emma:interpretation id="{40E1DC59-1454-4D45-A157-9FE0665ED74D}" emma:medium="tactile" emma:mode="ink">
            <msink:context xmlns:msink="http://schemas.microsoft.com/ink/2010/main" type="paragraph" rotatedBoundingBox="1330,11769 7548,11479 7633,13297 1414,135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DA9E69-F74D-4818-BF7C-9EA2D2D1F2F2}" emma:medium="tactile" emma:mode="ink">
              <msink:context xmlns:msink="http://schemas.microsoft.com/ink/2010/main" type="inkBullet" rotatedBoundingBox="1352,12255 1535,12246 1542,12386 1359,12395"/>
            </emma:interpretation>
            <emma:one-of disjunction-type="recognition" id="oneOf17">
              <emma:interpretation id="interp85" emma:lang="en-IN" emma:confidence="0">
                <emma:literal>D</emma:literal>
              </emma:interpretation>
              <emma:interpretation id="interp86" emma:lang="en-IN" emma:confidence="0">
                <emma:literal>o</emma:literal>
              </emma:interpretation>
              <emma:interpretation id="interp87" emma:lang="en-IN" emma:confidence="0">
                <emma:literal>.</emma:literal>
              </emma:interpretation>
              <emma:interpretation id="interp88" emma:lang="en-IN" emma:confidence="0">
                <emma:literal>O</emma:literal>
              </emma:interpretation>
              <emma:interpretation id="interp89" emma:lang="en-IN" emma:confidence="0">
                <emma:literal>a</emma:literal>
              </emma:interpretation>
            </emma:one-of>
          </emma:emma>
        </inkml:annotationXML>
        <inkml:trace contextRef="#ctx0" brushRef="#br0" timeOffset="64738.5043">382 11581 1710 0,'0'0'57'0,"0"0"-96"0,0 0-13 16,0 0 16-16,0 0 5 0,0 0 7 0,0 0 3 16,0 0 3-16,0 0 7 0,0 0 1 0,0 0-1 15,0 0-11-15,-99 107-4 0,99-103 7 16,0-1 8-16,6 0 18 0,-2 0 15 0,0-1 9 16,4 1 6-16,-4-2 12 0,5-1 2 0,-4 0 5 15,5 0 2-15,-2 0-1 0,-3-4 2 0,3-2-2 16,-2 0-4-16,2-2-3 0,-4-1-5 15,0 0-3-15,2 1 5 0,-4-3 8 0,-2 1 2 16,0 0-3-16,0-1-11 0,-8 0-17 0,1 0-16 16,-4 5-8-16,-1-2-11 0,-3 4-5 15,2 1-4-15,-2 1-4 0,1 2-2 0,-1 0-3 16,-3 3-6-16,5 3-24 0,0 2-85 0,5 0-187 16,-2 3-227-16,2-2-330 0,5-3 599 0</inkml:trace>
      </inkml:traceGroup>
      <inkml:traceGroup>
        <inkml:annotationXML>
          <emma:emma xmlns:emma="http://www.w3.org/2003/04/emma" version="1.0">
            <emma:interpretation id="{B552C69A-0B28-4A8F-AB3B-2B9C0232CB61}" emma:medium="tactile" emma:mode="ink">
              <msink:context xmlns:msink="http://schemas.microsoft.com/ink/2010/main" type="line" rotatedBoundingBox="2205,11728 7548,11479 7633,13297 2290,13547"/>
            </emma:interpretation>
          </emma:emma>
        </inkml:annotationXML>
        <inkml:traceGroup>
          <inkml:annotationXML>
            <emma:emma xmlns:emma="http://www.w3.org/2003/04/emma" version="1.0">
              <emma:interpretation id="{730BE0D9-FDA5-4401-AF21-CB3E3A0869AC}" emma:medium="tactile" emma:mode="ink">
                <msink:context xmlns:msink="http://schemas.microsoft.com/ink/2010/main" type="inkWord" rotatedBoundingBox="2205,11728 7548,11479 7633,13297 2290,13547"/>
              </emma:interpretation>
              <emma:one-of disjunction-type="recognition" id="oneOf18">
                <emma:interpretation id="interp90" emma:lang="en-IN" emma:confidence="0">
                  <emma:literal>Electricity</emma:literal>
                </emma:interpretation>
                <emma:interpretation id="interp91" emma:lang="en-IN" emma:confidence="0">
                  <emma:literal>electricity</emma:literal>
                </emma:interpretation>
                <emma:interpretation id="interp92" emma:lang="en-IN" emma:confidence="0">
                  <emma:literal>Electeiuty</emma:literal>
                </emma:interpretation>
                <emma:interpretation id="interp93" emma:lang="en-IN" emma:confidence="0">
                  <emma:literal>Electeiaty</emma:literal>
                </emma:interpretation>
                <emma:interpretation id="interp94" emma:lang="en-IN" emma:confidence="0">
                  <emma:literal>Electuary</emma:literal>
                </emma:interpretation>
              </emma:one-of>
            </emma:emma>
          </inkml:annotationXML>
          <inkml:trace contextRef="#ctx0" brushRef="#br0" timeOffset="65874.169">1678 11412 0 0,'0'0'0'0,"0"0"76"16,0 0 18-16,0 0 10 0,0 0 20 0,0 0 18 15,0 0-7-15,0 0-10 0,0 0-18 0,0 0-24 16,0 0-14-16,0 0-3 0,0 0-9 0,0 0-5 16,-150-127-3-16,123 138-6 0,-4 3-5 15,3 4-6-15,0 0-10 0,1 3-11 0,3 1-4 16,5 4-6-16,-1-4-2 0,6 0-2 0,8 1-5 15,-2-1 1-15,6 0 1 0,2-2 4 16,4 0 5-16,7-2 5 0,4-4 5 0,6 1-1 16,-2-2 2-16,6-3-1 0,1-1-3 0,-1-3 2 15,1 0 1-15,-3 0-1 0,-5-1 1 0,3-1 0 16,-8 2-5-16,-5-1-3 0,0-2-2 16,-7 0-1-16,-1-1 4 0,0-1 7 0,0 1 7 15,-10-1 4-15,-2 1-1 0,-3 1-6 0,-1 0-5 16,-6 0-2-16,2-2-1 0,-4 2 0 0,-1 2 1 15,-2 0 2-15,0 1 0 0,-1 1 2 16,2 1-2-16,1 3-3 0,-1 1 1 0,2 3-3 16,4 2-3-16,-1 1 0 0,-2 4-5 0,5 2-2 15,4 3-2-15,0-1-2 0,4 0 2 0,4 0-2 16,-1-1 3-16,7 0 0 0,0-3 4 0,11-4 5 16,3-3 6-16,7-1 8 0,0-5 13 0,12-2 5 15,-1-2 1-15,7-5-2 0,4 0-9 16,6-3-5-16,2-5-8 0,1-4-4 0,1 0-5 15,0-4-8-15,-2-3-36 0,-1 1-63 0,-4-7-68 16,0 1-73-16,-5 0-38 0,-2-4 0 16,-7-1 31-16,-3-4 61 0,2 0 63 0,-4-4 59 15,-6-1 40-15,2-1 22 0,-1-2 13 0,-6 2 5 16,-2-3 9-16,0-1 4 0,-2 4 11 16,-3 1 12-16,-3 3 11 0,-1 2 24 0,-2 4 22 15,-3 7 24-15,0 6 18 0,0 2 6 0,-7 3 5 16,3 5-3-16,-1 3-15 0,-1 3-32 0,4 0-47 15,-1 0-45-15,-4 9-27 0,6 6-6 0,-4 7 7 16,-2 4 10-16,3 9 5 0,-4 2-1 16,4 5 2-16,-4 2-1 0,4 6-1 0,-3 0 1 15,0-2-1-15,1 2 2 0,0-2 4 0,4-1 1 16,0-2-2-16,2-5-1 0,0 0-5 0,4-7 3 16,4-1-2-16,-2-3-27 0,3-3-118 0,-5-3-195 15,-1-7-279-15,2-7-65 0</inkml:trace>
          <inkml:trace contextRef="#ctx0" brushRef="#br0" timeOffset="66256.1107">2193 11933 978 0,'0'0'85'15,"0"0"-134"-15,0 0-29 0,0 0 16 0,0 0 44 16,0 0 18-16,0 0 20 0,0 0 26 0,158-103 16 15,-129 86 4-15,2 1-7 0,-4 0-18 16,0-1-10-16,-2-3-1 0,-2 2 5 0,-2-4 6 16,2 1 6-16,-7-1 4 0,0 1-6 0,-3 1-2 15,-1-2 0-15,-6 5 2 0,-2 2 18 0,-2 4 30 16,-2 2 19-16,-2 3 6 0,-7 1-18 16,-2 5-38-16,-5 0-30 0,-1 5-18 0,-7 9-4 15,-2 2 4-15,-2 6 3 0,-2 2 3 0,-2 3 0 16,3 1-1-16,-1 2 2 0,2 0-4 0,4-1 2 15,1 2-5-15,10-3 0 0,1-2-8 0,8-2 0 16,2-4-3-16,2-2-1 0,4-3 6 0,8-3 2 16,3-1 11-16,8-2 7 0,4-4 0 15,2-3 2-15,6-2-13 0,-1 0-14 0,3-1-21 16,2-7-40-16,0 1-48 0,0-4-82 0,0-1-108 16,-2-1-132-16,-2-2-158 0,-11 3-209 0,-4 5 768 0</inkml:trace>
          <inkml:trace contextRef="#ctx0" brushRef="#br0" timeOffset="66692.863">3098 11552 537 0,'0'0'229'16,"0"0"-132"-16,0 0-40 0,0 0-15 0,0 0 10 16,0 0 14-16,-155 54 9 0,129-38 15 0,-1 5-2 15,0 0-3-15,2 3-6 0,-2 0-5 16,5 0-5-16,2-1-10 0,4 0-12 0,4 0-18 15,3-4-9-15,7-3-9 0,2 0 6 0,4-3 11 16,11-3 12-16,5-1 10 0,6-5 0 0,3-2-5 16,7-2-11-16,3-2-9 0,4-6-13 15,8-4-22-15,-1-2-13 0,2-2-15 0,-2-1-16 16,-2-2-30-16,1-2-61 0,-6-2-68 0,0 1-45 16,-5-3 5-16,-3-1 48 0,-6 0 73 0,-5-3 61 15,-1-2 41-15,-4 0 29 0,-4-5 10 16,-2 2 8-16,-1-3 2 0,0 0 3 0,-2-3 3 15,-6 3 9-15,1-2 21 0,-1 6 17 0,-4 3 30 16,0 5 23-16,0 7 24 0,-4 4 19 0,-1 4 4 16,-1 4-17-16,-2 2-34 0,0 2-35 15,1 0-35-15,-2 2-21 0,4 2-13 0,-5 7-13 16,2 4-1-16,-1 5 4 0,-1 6 7 0,1 4 5 16,0 6 6-16,-1 1 5 0,0 5-3 15,0 4 4-15,1-1-5 0,-2 1-2 0,0-2-1 16,6 2-8-16,-2 0-3 0,3-5-4 0,4 0-1 15,0-2-3-15,0-3 4 0,8-4 0 0,0-2-6 16,4-4-25-16,0-5-75 0,-1-3-131 16,-1-4-206-16,-2-4-351 0,-3-4 41 0</inkml:trace>
          <inkml:trace contextRef="#ctx0" brushRef="#br0" timeOffset="67286.3028">3253 11698 1303 0,'0'0'222'16,"0"0"-225"-16,0 0-107 0,0 0 19 15,0 0 12-15,0 0 26 0,0 0 59 0,0 0-3 16,0 0 0-16,0 0 2 0,0 0-1 0,0 0 1 16,177-86 3-16,-143 70 3 0,-2 2 19 0,5-2 26 15,0-3 30-15,-1 4 20 0,-1-4-3 0,-3 3-18 16,-1-1-24-16,-6 4-18 0,-3-1-8 15,-4 1 0-15,-4 1 1 0,-2 0 7 0,-7 2 6 16,2 1 2-16,-4 0 0 0,-2 4-3 0,-1 1-9 16,0 1-13-16,0 1-16 0,-4 0-15 15,-4 2-8-15,-4 0-2 0,1 0 6 0,-5 5 7 16,0 3 5-16,0 4-1 0,-4-1 0 0,6 2-3 16,1 0-4-16,1 0 0 0,6 1-3 0,1 1-1 15,5-1 1-15,0 0 5 0,5 2 2 0,4 0 5 16,0 2 1-16,4-2-1 0,3 2-2 15,-1 0-3-15,3 0-1 0,-4 0 1 0,1-2-1 16,-2 2 2-16,-2 0-1 0,0-2 0 0,-4 1 2 16,1-3-1-16,-4 1 1 0,0-3 0 0,0 1-1 15,-4-4 0-15,1-2-1 0,-1-1 3 16,0-1 0-16,0-2 2 0,0-2 1 0,3-1 6 16,1 0 11-16,7 0 6 0,2-6 4 0,4-1-8 15,5-5-15-15,5-3-9 0,3-1-9 16,1-3-12-16,0-2-14 0,0-1-10 0,0-2-6 15,-4-1 6-15,-2-2 11 0,1-1 13 0,-8 4 11 16,-3-1 8-16,-4 4 6 0,-2 4 5 0,-5 4 4 16,-1 2 7-16,-2 5 12 0,-1 4 11 0,0 1 0 15,-1 1-10-15,-4 0-17 0,-2 4-16 16,0 4-6-16,-4 4 3 0,2 3 5 0,1 2 2 16,-1 3-1-16,1 1-1 0,2 0-2 0,2 1-1 15,1 0 1-15,3-2 0 0,0-1 2 0,3 1 1 16,1-2-6-16,6-3-20 0,-2-1-71 0,2-2-114 15,2-3-170-15,-1-4-204 0,-4-3-360 0</inkml:trace>
          <inkml:trace contextRef="#ctx0" brushRef="#br0" timeOffset="67439.2104">4421 11331 1120 0,'0'0'274'16,"0"0"-140"-16,0 0-71 0,0 0-32 15,0 0-16-15,0 0-18 0,0 0-40 0,0 0-62 16,0 0-25-16,0 0 1 0,0 0-52 0,0 0-69 16,0 0-126-16,0 0-44 0,16-11 420 0</inkml:trace>
          <inkml:trace contextRef="#ctx0" brushRef="#br0" timeOffset="68454.3811">4827 11388 0 0,'0'0'301'0,"0"0"-21"15,0 0-59-15,0 0-32 0,0 0-35 0,0 0-24 16,0 0-34-16,0 0-23 0,0 0 0 16,0 0 13-16,0 0 5 0,0 0 4 0,-158 100-5 15,134-75-13-15,0 2-14 0,4-1-14 0,1-2-12 16,4 1-15-16,6-4-5 0,2-2-13 16,6-3-1-16,1-2-1 0,0-2 2 0,9-2 9 15,1-2 9-15,3-5 8 0,4-1 3 0,3-2-1 16,6-2-2-16,1-6-6 0,1-2-5 0,3-2-7 15,-2-4-4-15,2 2-3 0,1-2-1 16,0-2 0-16,-3 1-1 0,-3 0-3 0,0-1-2 16,-3 1 3-16,-5-2 2 0,1 3 3 0,-1 2 5 15,-5-1-5-15,-2 1-1 0,0 5-1 16,-5 2 1-16,0 2-3 0,-5 2-3 0,-1 3-4 16,0 0-21-16,0 0-16 0,0 3 5 0,-5 5 7 15,-2 2 21-15,-3 4 23 0,-2 1-2 16,-1 2-1-16,1-1 0 0,3 3-9 0,-1-2 1 15,3-4-6-15,5 0-4 0,2-1 3 0,0-1 0 16,9-2 1-16,7 0 2 0,2-3-3 0,6-2-18 16,4-2-63-16,4-2-64 0,2 0-79 0,2-5-72 15,1-2-22-15,5-5-12 0,-2-2-3 0,-1-1 22 16,-4-2 93-16,-3-3 222 0,0-1 0 0,-4-2 0 16,-2 0 0-16,-5-4 0 0,0-1 0 15,-5-3 0-15,-2-5 0 0,-2 1 112 0,-1-4 66 16,-1-1-15-16,-2-2-14 0,-2-1-25 0,0 1-19 15,-1-1-16-15,-2 3-11 0,1-1-4 16,-4 4 2-16,0 2 14 0,0 6 9 0,0 4 17 16,0 7-2-16,0 5-7 0,0 4-7 0,-3 5-22 15,0 1-15-15,2 3-39 0,-2 0-36 0,-1 9-15 16,-2 8-8-16,-5 8 20 0,-4 8 17 16,-2 7 8-16,1 6 3 0,-3 6-2 0,0 4 5 15,2 4 0-15,-3-2 6 0,2 5 2 0,1-2 1 16,-3 0-2-16,5-5-4 0,-1-4-1 15,5-3-5-15,6-6-1 0,3-4-4 0,2-7-4 16,4-4 5-16,7-5 1 0,4-4 7 0,2-5 8 16,-1-3 6-16,7-5 7 0,1-5 4 0,0-1-2 15,3-4-3-15,-1-6-7 0,-1-5-5 0,1-1-2 16,-4-3-4-16,3-4-1 0,0-1-7 16,-5-1-1-16,0 1-3 0,0-1-2 0,-1 1 3 15,-4 0 0-15,-2 3 0 0,-1 0 4 0,-2 5-5 16,-5 4 2-16,0 4 2 0,-2 4 1 0,-3 1-1 15,0 3-9-15,0 0-15 0,0 0-18 0,-1 3-3 16,-5 4 7-16,2 4 10 0,-5 2 15 16,2 3 3-16,-1 0-1 0,4 3 2 0,2-2-2 15,2-2 0-15,0-2 0 0,1 0 2 0,7-2 2 16,4-1 3-16,4-4 5 0,4-1 0 16,2-2 3-16,5-3-1 0,3 0 0 0,0-2-3 15,2-8 0-15,0 1-2 0,-2-5-2 0,2 1 0 16,-3-3-2-16,-2-2 0 0,0-2 0 0,-1 0 0 15,-5 0 1-15,-2 0 3 0,-1 1 1 16,-4 2 1-16,-5 3 1 0,1 0-2 0,-8 4 0 16,0 7 1-16,0 0-6 0,-2 3-15 0,0 0-12 15,-5 6-8-15,-7 9 4 0,-3 4 18 0,-8 9 13 16,-1 7 6-16,-4 4 1 0,-1 6-4 0,2 5 2 16,-3 2-2-16,1 3-3 0,-2 3-3 15,1 0-1-15,0 3 1 0,-4 4 1 0,2 4 0 16,-3 0 0-16,-1-1 1 0,2 1-4 0,2-4 1 15,5-5-4-15,7-8-3 0,1-3-8 0,9-7-12 16,0-9-13-16,6-2-42 0,0-8-66 16,3-6-89-16,1-7-123 0,0-5-69 0,0-5 0 15,0 0-20-15,0-5 2 0,0 2 446 0</inkml:trace>
          <inkml:trace contextRef="#ctx0" brushRef="#br0" timeOffset="68779.0839">5260 11323 1269 0,'0'0'290'16,"0"0"-182"-16,0 0-81 0,0 0-38 0,0 0-15 15,0 0 16-15,0 0 5 0,160-99 4 16,-105 88 6-16,1-1 12 0,9-1 11 0,4 3 11 15,5-4 5-15,0 0 1 0,2 1 2 0,-2 1 2 16,0 2-4-16,-3-1-7 0,-5 1-10 0,-10 3-10 16,-4 0-4-16,-9 1-4 0,-8 2-11 15,-11-1-25-15,-9 3-77 0,-7-2-107 0,-8 3-95 16,-2 1-38-16,-12 0-37 0,2 0-93 0,1 3 246 0</inkml:trace>
        </inkml:traceGroup>
      </inkml:traceGroup>
    </inkml:traceGroup>
    <inkml:traceGroup>
      <inkml:annotationXML>
        <emma:emma xmlns:emma="http://www.w3.org/2003/04/emma" version="1.0">
          <emma:interpretation id="{8B8E2B97-A5CB-415C-A8E9-DC4963CFEB66}" emma:medium="tactile" emma:mode="ink">
            <msink:context xmlns:msink="http://schemas.microsoft.com/ink/2010/main" type="paragraph" rotatedBoundingBox="1844,13346 4756,13117 4878,14672 1966,149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A93DBD-2E9D-4B0D-A92B-BF0F63BC97BF}" emma:medium="tactile" emma:mode="ink">
              <msink:context xmlns:msink="http://schemas.microsoft.com/ink/2010/main" type="line" rotatedBoundingBox="1844,13346 4756,13117 4878,14672 1966,14901"/>
            </emma:interpretation>
          </emma:emma>
        </inkml:annotationXML>
        <inkml:traceGroup>
          <inkml:annotationXML>
            <emma:emma xmlns:emma="http://www.w3.org/2003/04/emma" version="1.0">
              <emma:interpretation id="{7AF73B5A-6BB2-4A43-8575-63F5C2034940}" emma:medium="tactile" emma:mode="ink">
                <msink:context xmlns:msink="http://schemas.microsoft.com/ink/2010/main" type="inkWord" rotatedBoundingBox="1874,13734 2096,13717 2112,13909 1890,13927"/>
              </emma:interpretation>
              <emma:one-of disjunction-type="recognition" id="oneOf19">
                <emma:interpretation id="interp95" emma:lang="en-IN" emma:confidence="0">
                  <emma:literal>I</emma:literal>
                </emma:interpretation>
                <emma:interpretation id="interp96" emma:lang="en-IN" emma:confidence="0">
                  <emma:literal>.</emma:literal>
                </emma:interpretation>
                <emma:interpretation id="interp97" emma:lang="en-IN" emma:confidence="0">
                  <emma:literal>l</emma:literal>
                </emma:interpretation>
                <emma:interpretation id="interp98" emma:lang="en-IN" emma:confidence="0">
                  <emma:literal>/</emma:literal>
                </emma:interpretation>
                <emma:interpretation id="interp99" emma:lang="en-IN" emma:confidence="0">
                  <emma:literal>\</emma:literal>
                </emma:interpretation>
              </emma:one-of>
            </emma:emma>
          </inkml:annotationXML>
          <inkml:trace contextRef="#ctx0" brushRef="#br0" timeOffset="69324.7482">736 13245 1696 0,'0'0'50'0,"0"0"-116"0,0 0-4 16,0 0 13-16,0 0 7 0,0 0 6 15,0 0 18-15,0 0 32 0,0 0 27 0,0 0 22 16,0 0 3-16,0 0-12 0,0 0-3 0,0 0-3 16,86-61 5-16,-58 35 7 0,3 2 2 0,-11-1 0 15,0 3-3-15,-7 5-2 0,-7 3 4 0,-3 5 2 16,-3 3-3-16,0 3-4 0,0 1-12 15,-4 2-22-15,1 0-15 0,-5 2-16 0,4 2-8 16,-4 2 0-16,4 2 2 0,1 0-2 0,2 1-24 16,1-1-96-16,0 1-181 0,4 1-219 15,-1-7-305-15,2 0 604 0</inkml:trace>
        </inkml:traceGroup>
        <inkml:traceGroup>
          <inkml:annotationXML>
            <emma:emma xmlns:emma="http://www.w3.org/2003/04/emma" version="1.0">
              <emma:interpretation id="{1D4190BC-EA67-44B4-AB03-40F765AB4609}" emma:medium="tactile" emma:mode="ink">
                <msink:context xmlns:msink="http://schemas.microsoft.com/ink/2010/main" type="inkWord" rotatedBoundingBox="2444,13299 4756,13117 4878,14672 2566,14854"/>
              </emma:interpretation>
              <emma:one-of disjunction-type="recognition" id="oneOf20">
                <emma:interpretation id="interp100" emma:lang="en-IN" emma:confidence="0">
                  <emma:literal>Drugs</emma:literal>
                </emma:interpretation>
                <emma:interpretation id="interp101" emma:lang="en-IN" emma:confidence="0">
                  <emma:literal>Dungs</emma:literal>
                </emma:interpretation>
                <emma:interpretation id="interp102" emma:lang="en-IN" emma:confidence="0">
                  <emma:literal>Derigs</emma:literal>
                </emma:interpretation>
                <emma:interpretation id="interp103" emma:lang="en-IN" emma:confidence="0">
                  <emma:literal>Dongs</emma:literal>
                </emma:interpretation>
                <emma:interpretation id="interp104" emma:lang="en-IN" emma:confidence="0">
                  <emma:literal>Denys</emma:literal>
                </emma:interpretation>
              </emma:one-of>
            </emma:emma>
          </inkml:annotationXML>
          <inkml:trace contextRef="#ctx0" brushRef="#br0" timeOffset="73124.655">1332 12703 944 0,'0'0'141'16,"0"0"-96"-16,0 0-18 0,0 0 0 0,0 0 8 15,0 0 8-15,0 0 2 0,0 0 0 0,0 0 4 16,0 0-6-16,0 0-6 0,0 0 0 0,0 0-3 16,155-101 6-16,-123 117 3 0,7 5 1 0,2 2-8 15,1 7-5-15,4-1-5 0,-4 3-9 16,-5 2 0-16,-5 2-9 0,-5-1-7 0,-4 3-8 16,-10-1-8-16,-3 0-10 0,-10-1-7 0,0-1 1 15,-14 0 4-15,-7 1 8 0,-6-1 9 0,-5-1 5 16,-4-1 7-16,-5-3 3 0,0-3 6 0,-3-6 5 15,3-4 0-15,1-2 3 0,3-3 0 16,3-2 5-16,1-3 2 0,4-2 9 0,9-2 11 16,2-2 9-16,11-1 15 0,0 0 4 0,7 0-12 15,2-3-19-15,10-4-20 0,8-5-25 16,1-2-3-16,11-4 3 0,1-4-4 0,11-4 6 16,0-2 0-16,4-2 0 0,3-3 2 0,4 2-1 15,2-1 2-15,-3 0-2 0,0 0 2 0,0 2-1 16,-2 1-1-16,-4 0 2 0,-6 2-2 15,-7 2-2-15,-7 2-5 0,-9 2-2 0,-3 5 1 16,-8 3 9-16,-6 2 7 0,-2 4 0 0,0 2-13 16,-6 3-21-16,-5 2-11 0,-2 0-1 0,-6 5 14 15,0 4 18-15,-2 5 9 0,-2 1 4 16,0 1-3-16,-1 3-1 0,5 0-2 0,-1 2-4 16,5-1-2-16,1 0 1 0,3 1-1 0,7-2 0 15,4 0 4-15,0-2-2 0,2-1 4 0,8 0 4 16,5-4-3-16,1 0 5 0,-2 2-3 0,5-3-1 15,-3 1 0-15,-2-2-3 0,-1 0 1 0,-2 1-1 16,-4-1 2-16,1 1-3 0,-6-2 1 16,1-1 0-16,-3-2 1 0,3-2 1 0,-3-1-1 15,2-2 1-15,0-1 2 0,2 0 11 0,1 0 11 16,4-1 3-16,4-8-1 0,7-1-12 16,-2-4-10-16,5-1-5 0,3-1-2 0,0-2-2 15,3-1-1-15,0-2 1 0,-2 1 0 0,0-1 0 16,-2-2 2-16,1 1 0 0,-5 1 1 15,-2 0 0-15,-2 3-1 0,-1 4-2 0,-5 5 2 16,-3 1-5-16,0 5-3 0,-5 2-14 0,-2 1-18 16,1 0 4-16,-2 9 9 0,0 0 22 0,0 7 20 15,0 0 3-15,-2 2-3 0,-2 3-5 16,-1-2-2-16,2 2-4 0,1-1 0 0,-1-1-2 16,3-3-1-16,0-1 2 0,0-2 0 0,3-4 5 15,2-3 7-15,6-2 6 0,2-2 6 0,0-2 3 16,8 0-3-16,-3-8-4 0,5-2-7 0,1-5-4 15,0 1-3-15,-1-3 1 0,1 0 0 16,-2-3 1-16,-3 0 0 0,-5 1 1 0,0 0-1 16,-2 1 0-16,0 0 0 0,-4 1 1 0,-3 6 0 15,-3 1 2-15,-1 4 1 0,-1 3-1 0,0 0-7 16,0 3-9-16,0 0-9 0,-1 0-6 0,-2 7-1 16,-4 1 4-16,2 4 5 0,-3-1 2 15,2 4 4-15,2 0 1 0,3-3 0 0,1 0-2 16,0-2 2-16,4-2 4 0,7-4 4 0,4-1 5 15,1-2 1-15,8-1 0 0,1 0-2 16,5-1-3-16,3-6-2 0,-1-1 0 0,6-2 0 16,0 0-2-16,2-4-2 0,-3 2 2 0,0-1-2 15,-1-1 2-15,3 1 1 0,-3-3-1 16,-3 2-2-16,1-1 2 0,-6 0-1 0,-1 1-2 16,-4-3 1-16,-7 2-4 0,-3-1 4 0,-2 3 2 15,-7-1-1-15,-1 1-2 0,-3-3-4 0,-3 3-7 16,-4 0-7-16,-5 2-3 0,-1 2-3 0,-5 3 3 15,0 5 7-15,-4 1 6 0,1 0 6 16,-4 9 5-16,1 0 0 0,2 2-2 0,0 0-1 16,2 1-2-16,5 1-3 0,2 1 2 0,1 1-3 15,6 2-1-15,-2 4-1 0,7 2-2 0,1 3 3 16,0 6 0-16,0 2 1 0,3 4 2 0,3 3 1 16,-2 6 1-16,0 3 2 0,-2 4 1 15,-2 5 0-15,0-1 1 0,-6 1-2 0,1 0 0 16,-7 0-1-16,-5 3-5 0,-2 2-18 0,-7 0-10 15,-2-3 3-15,-5-1 6 0,-1-7 17 0,-2-1 13 16,-3-9-4-16,-1-4 1 0,1-5 2 16,0-4 5-16,3-7 1 0,1-6 4 0,0-6 1 15,6-5 3-15,0-6 9 0,4 0 8 0,2-12 2 16,8-5-7-16,1-5-10 0,3-4-11 16,6-6-10-16,2-3 2 0,3-1-4 0,0-5 0 15,9-1 1-15,6 0-7 0,6 0 7 0,2 0-1 16,4 2-2-16,3-1 4 0,0 2-3 0,7-2-1 15,0-1 2-15,3 2 0 0,2-2 0 0,2 1 0 16,4-2 0-16,3 0 3 0,3-3-3 16,0 1 3-16,-1 1 1 0,0-3-3 0,-1 2 3 15,2 0 0-15,-3 1-1 0,-3 2 3 0,-4 1-4 16,-4 6 1-16,-4 3 0 0,-6 7 2 0,-7 6 2 16,-8 5 3-16,-6 5 4 0,-5 5 5 0,-4 2 3 15,0 2-5-15,-3 0-6 0,-5 0-9 16,0 0-4-16,0 2 1 0,-4 4 1 0,0 1 6 15,0 1-1-15,3 4-3 0,0-1 0 0,0 1-8 16,6 0 4-16,-2 2 0 0,4-1 0 16,1 1 5-16,0-1-4 0,4 2 3 0,1-2 2 15,4 0 1-15,0 3 2 0,-1-2-1 0,1 2-1 16,-4-1-1-16,2-2 1 0,-3-1 1 0,-3 0 2 16,-1-2-1-16,0-1 5 0,-1 0 4 15,-6-1 1-15,2-2 11 0,-3 0-1 0,0 0 2 16,-2-3 5-16,-3 0 1 0,0-3 2 0,-1 1-1 15,0-1-5-15,-3 0-10 0,-3 0-3 0,6 0-4 16,-4-1-3-16,-3-2 0 0,5 0-3 16,-3 0-3-16,0-2-2 0,6 1 5 0,-2-1-8 15,1-1-10-15,2 1-30 0,0-1-67 0,7 2-87 16,-3 1-171-16,5 0-238 0,1 2-367 16,-1 1 465-16</inkml:trace>
          <inkml:trace contextRef="#ctx0" brushRef="#br0" timeOffset="69523.6258">1572 12718 1193 0,'0'0'264'0,"0"0"-248"0,0 0-95 15,0 0 0-15,0 0 53 0,0 0 54 0,0 0 10 16,0 0 2-16,-14 174-7 0,4-124-6 0,-2 3-3 16,-3-1-5-16,0 1 3 0,-1-2-2 0,-4 0-1 15,4-2 2-15,1-5-4 0,-1-6-2 0,3-4-13 16,-1-5-91-16,3-5-195 0,2-7-278 15,6-7-117-15</inkml:trace>
        </inkml:traceGroup>
      </inkml:traceGroup>
    </inkml:traceGroup>
    <inkml:traceGroup>
      <inkml:annotationXML>
        <emma:emma xmlns:emma="http://www.w3.org/2003/04/emma" version="1.0">
          <emma:interpretation id="{5C90D70D-1633-45BF-B5BD-64BF5714F7DB}" emma:medium="tactile" emma:mode="ink">
            <msink:context xmlns:msink="http://schemas.microsoft.com/ink/2010/main" type="paragraph" rotatedBoundingBox="2152,14499 7559,14225 7629,15600 2222,158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83018F-1603-407B-B6FD-D94812062E61}" emma:medium="tactile" emma:mode="ink">
              <msink:context xmlns:msink="http://schemas.microsoft.com/ink/2010/main" type="line" rotatedBoundingBox="2152,14499 7559,14225 7629,15600 2222,15874"/>
            </emma:interpretation>
          </emma:emma>
        </inkml:annotationXML>
        <inkml:traceGroup>
          <inkml:annotationXML>
            <emma:emma xmlns:emma="http://www.w3.org/2003/04/emma" version="1.0">
              <emma:interpretation id="{6C343EA8-C568-40E8-B1C2-13044B0BE9F8}" emma:medium="tactile" emma:mode="ink">
                <msink:context xmlns:msink="http://schemas.microsoft.com/ink/2010/main" type="inkWord" rotatedBoundingBox="2177,15000 2316,14993 2324,15152 2186,15159"/>
              </emma:interpretation>
              <emma:one-of disjunction-type="recognition" id="oneOf21">
                <emma:interpretation id="interp105" emma:lang="en-IN" emma:confidence="0">
                  <emma:literal>o</emma:literal>
                </emma:interpretation>
                <emma:interpretation id="interp106" emma:lang="en-IN" emma:confidence="0">
                  <emma:literal>O</emma:literal>
                </emma:interpretation>
                <emma:interpretation id="interp107" emma:lang="en-IN" emma:confidence="0">
                  <emma:literal>d</emma:literal>
                </emma:interpretation>
                <emma:interpretation id="interp108" emma:lang="en-IN" emma:confidence="0">
                  <emma:literal>.</emma:literal>
                </emma:interpretation>
                <emma:interpretation id="interp109" emma:lang="en-IN" emma:confidence="0">
                  <emma:literal>0</emma:literal>
                </emma:interpretation>
              </emma:one-of>
            </emma:emma>
          </inkml:annotationXML>
          <inkml:trace contextRef="#ctx0" brushRef="#br0" timeOffset="73130.6507">1137 14409 935 0,'0'0'136'0,"0"0"-148"0,0 0-11 16,0 0 7-16,0 0 8 0,0 0 3 15,0 0 0-15,0 0 4 0,0 0 4 0,0 0 17 16,0 0 10-16,0 0 30 0,0 0 17 0,0 0 7 16,-67 67 1-16,79-74-24 0,0-4-14 15,0-1-17-15,2 0-6 0,-1-2 0 0,-2 3 0 16,-4 0 9-16,2 1 10 0,-6-1 13 0,-2 2 7 16,-1 0 2-16,0 0 0 0,-1 0-9 15,-3 2-2-15,-6 1-6 0,1 0-6 0,2 4-14 16,-3-2-3-16,-2 3-11 0,2 1-8 0,2 0 0 15,-1 0-14-15,-3 3-3 0,5 1 0 0,-2 1-4 16,-1 1 3-16,5-1-2 0,-3 0-3 0,5-1-10 16,0-1-44-16,2 0-112 0,1 0-163 0,0-3-197 15,0 2-331-15</inkml:trace>
        </inkml:traceGroup>
        <inkml:traceGroup>
          <inkml:annotationXML>
            <emma:emma xmlns:emma="http://www.w3.org/2003/04/emma" version="1.0">
              <emma:interpretation id="{F340730F-45C8-4268-A738-68C7975F936A}" emma:medium="tactile" emma:mode="ink">
                <msink:context xmlns:msink="http://schemas.microsoft.com/ink/2010/main" type="inkWord" rotatedBoundingBox="2595,14476 7559,14225 7629,15600 2665,15852"/>
              </emma:interpretation>
              <emma:one-of disjunction-type="recognition" id="oneOf22">
                <emma:interpretation id="interp110" emma:lang="en-IN" emma:confidence="0">
                  <emma:literal>Aerospace</emma:literal>
                </emma:interpretation>
                <emma:interpretation id="interp111" emma:lang="en-IN" emma:confidence="0">
                  <emma:literal>serosae</emma:literal>
                </emma:interpretation>
                <emma:interpretation id="interp112" emma:lang="en-IN" emma:confidence="0">
                  <emma:literal>ferospace</emma:literal>
                </emma:interpretation>
              </emma:one-of>
            </emma:emma>
          </inkml:annotationXML>
          <inkml:trace contextRef="#ctx0" brushRef="#br0" timeOffset="73137.6459">1494 14833 965 0,'0'0'121'0,"0"0"-127"0,0 0-25 0,0 0 4 15,0 0 22-15,0 0 32 0,39-163 35 16,-24 127 26-16,3-4 29 0,0 0 5 0,-2-2-12 16,4-4-4-16,-3 0-14 0,6 2-5 0,-3-4-10 15,3 0-13-15,4-3-11 0,0 2-13 0,0 1-8 16,3 2-8-16,0 5-7 0,-1 8-7 15,0 4-4-15,-3 7-1 0,1 5 2 0,-1 7 0 16,-5 4-2-16,-5 6-6 0,-1 0-10 0,-2 9 0 16,-1 6 0-16,1 5 4 0,-3 7 8 0,-3 5 2 15,2 4 5-15,-6 6-1 0,4 1 2 0,-6 1 2 16,0 2-2-16,-1-2-2 0,0-2-9 0,-5-2-13 16,-2-1-48-16,-5-2-116 0,2-2-179 15,3-8-268-15,-1-11-320 0</inkml:trace>
          <inkml:trace contextRef="#ctx0" brushRef="#br0" timeOffset="74610.029">1608 14519 1696 0,'0'0'499'15,"0"0"-514"-15,0 0-107 0,0 0-3 0,0 0 15 16,0 0 58-16,0 0 43 0,0 0 6 0,151-72 4 15,-112 59 1-15,6-2 3 0,-2-1 2 16,2-1 5-16,6-1 8 0,1 2 11 0,2-2-3 16,4 0-2-16,-5 0-5 0,-3 0-16 0,-2 0 5 15,-1 1-3-15,-7 0-3 0,-6-1 3 0,-2 1-6 16,-9 1 0-16,-3 0 2 0,-5 3 4 0,-5 3 8 16,-7 4 11-16,-2 2 10 0,-1 1-7 15,-1 3-22-15,-10 0-26 0,-2 0-20 0,-3 1 0 16,-6 8 17-16,-3 4 16 0,-5 4 8 0,1 1 7 15,-7 3 0-15,4 1 1 0,-3 3 0 0,4-1-2 16,1 2 5-16,2 1-4 0,5 0-3 16,2 1-3-16,5-1-5 0,2-2 1 0,4 0-2 15,7-1 4-15,3-4 1 0,1-3 5 0,10-5 6 16,5-3 7-16,2-5 7 0,6-2 1 0,4-2-2 16,7-2-8-16,2-7-3 0,5-3-4 15,-1-1-3-15,6-4 3 0,-2 0-5 0,-2-1-2 16,3-2-1-16,-3-1 0 0,-1 2 0 0,-3-1 0 15,0 1 0-15,-4-1-2 0,-6 5 3 16,-2-4 0-16,-4 4 0 0,-6 1 1 0,-2 4-5 16,-2 3-1-16,-2 3-3 0,-3 1 0 0,-4 3-6 15,-3 0-3-15,1 3 1 0,2 3 5 0,-2 5 11 16,0 3 9-16,-1 1 4 0,-1 3-1 0,0 2-4 16,0 1-3-16,-1 3-1 0,-3-1-1 0,0-3-2 15,2 1-2-15,2-5-2 0,0-1-1 16,0-3 2-16,0-1 2 0,6-3 2 0,2-4 1 15,0-1 4-15,3-3 2 0,1 0 1 0,5-3-2 16,0-5-4-16,6-1-10 0,-1-3-12 0,1-3-15 16,2-1-6-16,0-2-1 0,-2 0 9 15,-4 1 12-15,4-1 9 0,-7-2 4 0,4 2 2 16,-3-1 3-16,-2 0 0 0,-1-1 1 0,0 0 1 16,-2 5 1-16,1-3 1 0,-3 8-1 15,-3 0-2-15,0 4 3 0,-5 3 0 0,-2 1 4 16,0 2-5-16,0 0-4 0,0 3 2 0,0 9 1 15,-2 2 5-15,-4 4 5 0,1 2-4 0,0 5-2 16,-3-1-2-16,4-2-2 0,-2 1-2 16,3-1-1-16,3-3 0 0,0-1-1 0,0-2-1 15,10-1 1-15,1-5 3 0,3-1 6 0,2-5 3 16,6-1 7-16,1-1 2 0,1-2-3 16,5-2 0-16,3-5-4 0,-2-2-2 0,3-4 0 0,-2 1-2 15,-3-3 0-15,2 0 1 0,-6-2 1 16,2 0 1-16,-4-1-1 0,-6 0 2 0,-1-1 1 15,-3 0 3-15,-5-1 1 0,-6-1-2 0,-1 1-4 16,-5 0-9-16,-10-3-12 0,-1 4-8 16,-8 1-7-16,-3 2-2 0,-4 7 2 0,-4 3 0 15,1 4 0-15,-1 2 4 0,-1 0 4 0,1 6 1 16,4 3 1-16,1-1-2 0,4 1-9 0,3 0-16 16,4 0-16-16,3-2-29 0,7-1-33 0,0 1-41 15,9-2-35-15,0 1-10 0,9-3 9 16,7-2 26-16,6-1 35 0,7 0 29 0,4-1 26 15,5-5 17-15,9 0 9 0,-1-3 5 0,8 2 4 16,4-4 12-16,2 1 10 0,2-2 8 16,-1 0 8-16,1 0 25 0,0 0 49 0,-5 0 59 15,0-1 38-15,-5 1 6 0,-6 0-34 0,2-1-46 16,-8 2-32-16,-4 1-14 0,-6-1 3 0,-6 4 10 16,-7 0 10-16,-6 3 2 0,-7 2 6 15,-4 2 4-15,0 0-2 0,-1 0-12 0,-9 0-17 16,-3 0-24-16,-4 6-12 0,-8 1-1 0,-1 2 1 15,-3 1 2-15,0 1 4 0,-2 3 3 0,2 0 0 16,6-1 2-16,3-1-3 0,1 0-10 0,6 0-3 16,3-2-10-16,2 0-3 0,7 1-2 15,1 0 2-15,0 1 1 0,9-2 4 0,5 0 2 16,2 1 0-16,2-1 3 0,5 1 0 0,3 0 0 16,3 1 0-16,-1-2-4 0,2 1 0 0,-5 2-2 15,-5-1 1-15,1-2-2 0,-11 3-3 16,-2-1 0-16,-5-3-1 0,-3 2 4 0,-7-1 5 15,-11 2 4-15,-4-1 3 0,-7-1 2 0,-4-1 0 16,-1-3 1-16,-3 0 4 0,3-3-2 0,0-3 1 16,3 0 2-16,4 0-4 0,6-5 4 15,2 0-1-15,7-3-3 0,3 1-1 0,3-2-2 16,4-4-7-16,2 0-8 0,1 0-7 0,10-5-5 16,3 0-3-16,4-3 2 0,7-1-2 0,5-3-5 15,2-4-11-15,3-2-9 0,5-3-11 16,4-1 6-16,2 1 8 0,2-2 13 0,0 1 20 15,-2-2-1-15,2 0 7 0,-3-2 0 0,-1 0-3 16,-1 1 4-16,-3 6-2 0,-5 0 3 0,-3 6 0 16,-4 2 1-16,-2 4 2 0,-6 3 3 0,-1 4 3 15,-3 2 10-15,-3 2 6 0,-2 3 1 0,-5 3-1 16,1 3-12-16,-1 0-5 0,-1 3-1 16,-2 7-1-16,-2 7 6 0,-1 3 0 0,0 9 0 15,-1 7-3-15,-7 4 1 0,-2 6-4 0,-1 7-1 16,-2 0 3-16,-2 4-5 0,-1 2 3 15,1 6 1-15,-2 1-3 0,-3 1 3 0,-3 0-3 16,-4 0 1-16,-2 0-3 0,-3 1 4 0,-3-1-3 16,1-3-4-16,-2-1-2 0,4-4-11 15,-2-7-9-15,6-2-30 0,1-8-46 0,3-7-74 16,3-4-90-16,5-9-92 0,2-6-78 0,6-5-60 16,1-8-29-16,6-2 417 0,1-1 104 0</inkml:trace>
          <inkml:trace contextRef="#ctx0" brushRef="#br0" timeOffset="74856.1029">4500 14464 0 0,'0'0'0'0,"0"0"0"0,0 0 0 0,77-157 86 0,-56 124 21 15,0 7 1-15,5-2-8 0,-3 6-10 16,2 0-14-16,-1 2-9 0,2 4-10 0,-3 1-8 16,1 3-8-16,0 5-13 0,1 1-4 0,1 4-1 15,-6 2-6-15,0 2 0 0,-2 8-6 0,-5 3-4 16,-1 4 9-16,-4 4 6 0,-3 1 10 0,-5 3 3 15,0-1 0-15,-10 2 2 0,-5-1 4 16,-4 1 6-16,-6-3 6 0,-2-2-2 0,-3-2-3 16,-2 1-5-16,3-3-4 0,1-4-1 0,2 0-4 15,2-2-6-15,5-4-10 0,2-2-33 16,3-3-88-16,6-2-98 0,3 0-106 0,5 0-156 16,0-4 27-16,0 0 436 0</inkml:trace>
          <inkml:trace contextRef="#ctx0" brushRef="#br0" timeOffset="75251.9984">5340 14104 161 0,'0'0'413'0,"0"0"-271"0,0 0-83 16,0 0-8-16,0 0 11 0,0 0 20 0,0 0 21 15,0 0 13-15,0 0 13 0,-168-21 5 0,137 32-4 16,-1 4-9-16,2 1-18 0,2 3-20 0,0 2-21 15,3 0-22-15,2 0-13 0,3 0-13 16,2-1-6-16,5-1-3 0,3-4-3 0,5 0 0 16,2-5 2-16,3-1 0 0,3-4 7 0,8-2 9 15,4-1 6-15,-1-2 2 0,6 0-3 0,1-6-7 16,3-5-9-16,2-1-5 0,-1-2-1 16,0-2-2-16,-1 1-1 0,2-1 3 0,-5 0-3 15,3 0 2-15,-1 1 1 0,-4 0-1 0,0 0 2 16,-3 3-2-16,-6 2 3 0,-3 2 0 15,0 2 2-15,-3 5 2 0,-4 1-3 0,0 0-7 16,0 0-9-16,0 1-2 0,-3 8 6 0,1 1 9 16,-4 6 8-16,1-1 3 0,-3-1-3 15,2 3-5-15,-3-1 0 0,4-2-3 0,-2 0-2 0,3-1 1 16,1-2-4-16,-1 2 1 0,4-4-10 16,0-2-29-16,0-2-66 0,0-1-108 0,6-2-120 15,0-2-128-15,0 0-145 0,-1 0 106 0</inkml:trace>
          <inkml:trace contextRef="#ctx0" brushRef="#br0" timeOffset="75780.3364">5754 13953 3 0,'0'0'302'0,"0"0"-198"0,0 0-54 15,0 0-18-15,0 0 7 0,0 0 26 0,0 0 29 16,0 0 37-16,0 0 23 0,0 0 13 0,0 0-3 15,0 0-22-15,0 0-20 0,-150 30-26 16,127-11-18-16,-1 6-11 0,1 2-9 0,0 4-10 16,2 0-7-16,3 1-9 0,3-1-7 0,3-3-5 15,4-3-7-15,7-3-1 0,1-4 2 16,0-2 1-16,9-3 12 0,3-2 2 0,6-3 3 16,-2-4 1-16,8-2-5 0,2-2-1 0,2 0-7 15,5-8-6-15,2-1-6 0,1-2-9 0,1-1-6 16,0-3-5-16,2 1-4 0,0-3 1 0,1-1 4 15,-1-2 1-15,0 0 11 0,-4-1-4 16,-2-2-1-16,-1 1-2 0,-1-3-11 0,-3 1 4 16,1 1 0-16,-4 0 4 0,-1 1 7 0,-2 1 1 15,-2 1 2-15,-4 2 1 0,-5 2 3 0,-5 3 2 16,0 4 7-16,-5 3 2 0,-1 3-19 0,-1 3-10 16,-7 0-17-16,-6 0-6 0,-6 3 18 15,-3 6 13-15,-4 3 13 0,-1 3 8 0,-3 3 7 16,2 1-1-16,2 4 0 0,0 3 0 0,2 1-6 15,2 4 4-15,7 0-2 0,1-1-4 16,5-3-2-16,4-2-6 0,6-6 1 0,0-1 4 16,7-4 5-16,6-2 6 0,3-4 3 0,2-3 0 15,5-2 3-15,1-2-5 0,7-1-4 0,2 0-2 16,6-2-12-16,1-4 4 0,0-1-1 16,-1-2-2-16,-1 0 6 0,-5 1-8 0,-2 0-1 15,-5 1 0-15,-9-1-5 0,-2 1-2 0,-4 1-14 16,-3 0-36-16,-4 2-56 0,-4 1-101 0,0 0-172 15,-4 0-262-15,1 1-404 0</inkml:trace>
        </inkml:traceGroup>
      </inkml:traceGroup>
    </inkml:traceGroup>
    <inkml:traceGroup>
      <inkml:annotationXML>
        <emma:emma xmlns:emma="http://www.w3.org/2003/04/emma" version="1.0">
          <emma:interpretation id="{C10559F6-16F5-449D-8F2E-A731478A319D}" emma:medium="tactile" emma:mode="ink">
            <msink:context xmlns:msink="http://schemas.microsoft.com/ink/2010/main" type="paragraph" rotatedBoundingBox="2054,15686 21373,14395 21532,16769 2212,180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972472-C0C8-488C-AAA3-C28EF5114EFD}" emma:medium="tactile" emma:mode="ink">
              <msink:context xmlns:msink="http://schemas.microsoft.com/ink/2010/main" type="inkBullet" rotatedBoundingBox="2099,16364 2299,16351 2311,16528 2111,16542"/>
            </emma:interpretation>
            <emma:one-of disjunction-type="recognition" id="oneOf23">
              <emma:interpretation id="interp113" emma:lang="en-IN" emma:confidence="0">
                <emma:literal>.</emma:literal>
              </emma:interpretation>
              <emma:interpretation id="interp114" emma:lang="en-IN" emma:confidence="0">
                <emma:literal>O</emma:literal>
              </emma:interpretation>
              <emma:interpretation id="interp115" emma:lang="en-IN" emma:confidence="0">
                <emma:literal>0</emma:literal>
              </emma:interpretation>
              <emma:interpretation id="interp116" emma:lang="en-IN" emma:confidence="0">
                <emma:literal>o</emma:literal>
              </emma:interpretation>
              <emma:interpretation id="interp117" emma:lang="en-IN" emma:confidence="0">
                <emma:literal>D</emma:literal>
              </emma:interpretation>
            </emma:one-of>
          </emma:emma>
        </inkml:annotationXML>
        <inkml:trace contextRef="#ctx0" brushRef="#br0" timeOffset="76549.9818">990 15858 1165 0,'0'0'294'0,"0"0"-213"0,0 0-79 16,0 0-14-16,0 0 3 0,0 0 7 0,0 0 1 15,0 0 8-15,0 0 16 0,0 0 19 0,0 0 24 16,0 0 14-16,0 0-1 0,0 0-6 0,41-28-7 16,-25 17-14-16,5-2-7 0,-4-2-10 15,-1 0-10-15,3 2 2 0,-7-1 2 0,-5 3 5 16,1-1 11-16,-7 0-2 0,-1 1 0 0,-3 2-10 16,-6 2-13-16,-3 1-10 0,-1 1-8 0,-2 4-3 15,-1 1-4-15,-3 0-1 0,3 4-6 16,-2 4 0-16,-2 2-3 0,6 2 1 0,0-1-1 15,2 2-3-15,5-2-8 0,-1-1-45 0,8-1-127 16,0-2-206-16,0-2-250 0,0-1-292 0</inkml:trace>
      </inkml:traceGroup>
      <inkml:traceGroup>
        <inkml:annotationXML>
          <emma:emma xmlns:emma="http://www.w3.org/2003/04/emma" version="1.0">
            <emma:interpretation id="{C9FED09A-4E9C-4632-892B-9B1ECD9ABD28}" emma:medium="tactile" emma:mode="ink">
              <msink:context xmlns:msink="http://schemas.microsoft.com/ink/2010/main" type="line" rotatedBoundingBox="2905,15630 21373,14395 21532,16769 3064,18003"/>
            </emma:interpretation>
          </emma:emma>
        </inkml:annotationXML>
        <inkml:traceGroup>
          <inkml:annotationXML>
            <emma:emma xmlns:emma="http://www.w3.org/2003/04/emma" version="1.0">
              <emma:interpretation id="{9D44584E-EAAF-443B-9AE9-AAE3703D5FE5}" emma:medium="tactile" emma:mode="ink">
                <msink:context xmlns:msink="http://schemas.microsoft.com/ink/2010/main" type="inkWord" rotatedBoundingBox="2932,16041 12452,15405 12513,16310 2993,16946"/>
              </emma:interpretation>
              <emma:one-of disjunction-type="recognition" id="oneOf24">
                <emma:interpretation id="interp118" emma:lang="en-IN" emma:confidence="0">
                  <emma:literal>Telecommunicator</emma:literal>
                </emma:interpretation>
                <emma:interpretation id="interp119" emma:lang="en-IN" emma:confidence="0">
                  <emma:literal>Telecommunicators</emma:literal>
                </emma:interpretation>
                <emma:interpretation id="interp120" emma:lang="en-IN" emma:confidence="0">
                  <emma:literal>Telecommunicate</emma:literal>
                </emma:interpretation>
                <emma:interpretation id="interp121" emma:lang="en-IN" emma:confidence="0">
                  <emma:literal>Telecommunication</emma:literal>
                </emma:interpretation>
                <emma:interpretation id="interp122" emma:lang="en-IN" emma:confidence="0">
                  <emma:literal>telecommunicator</emma:literal>
                </emma:interpretation>
              </emma:one-of>
            </emma:emma>
          </inkml:annotationXML>
          <inkml:trace contextRef="#ctx0" brushRef="#br0" timeOffset="79718.3858">6228 15488 1680 0,'0'0'151'0,"0"0"-206"0,0 0-34 16,0 0 2-16,0 0 31 0,0 0 16 0,0 0-4 15,0 0-6-15,0 0-4 0,0 0 7 0,0 0 13 16,0 0 21-16,0 0 26 0,0 0 23 0,94 133 14 16,-94-107 7-16,-2-2-3 0,-4-1-6 15,0 1-9-15,-1-1-10 0,-1-4-6 0,1-1-3 16,0-3-3-16,1-2 3 0,-1-5-1 0,3-3 7 16,1-3 13-16,1-1 27 0,0-1 33 0,2 0 22 15,0-1-15-15,0-4-31 0,2-5-35 16,3-3-29-16,-1-1 5 0,4-2 2 0,-1-3 0 15,5-3 3-15,0-1-1 0,1-3 0 0,2 1-5 16,4 1-5-16,1-2-7 0,0 4-4 16,0 0-1-16,2 4-5 0,0 5 2 0,0 2-2 15,-1 3-4-15,-2 2 1 0,1 5-9 0,-2 1-2 16,-5 0-4-16,0 1-4 0,-3 7-5 0,-3 1 3 16,2 3 4-16,-6 3 8 0,1 1 16 0,-2 3 4 15,1 0 4-15,-3 2 2 0,0-2-4 16,0 2 2-16,0-2-1 0,-4 1-1 0,0-2 3 15,0-2 0-15,-1-2 3 0,-2-3 2 0,2-3 4 16,-1-2 5-16,3-3 14 0,2-3 15 0,-3 0 8 16,3 0 8-16,-2-5-5 0,3-2-9 15,0-4-8-15,0-2-10 0,0-3-8 0,9-1-7 16,1-2-6-16,5 0-3 0,-1-2 0 0,4-1-4 16,5 0 3-16,-2-1-5 0,4-2-2 0,1 3 0 15,-1 1-4-15,0 2 1 0,-1 4-2 0,1 3-4 16,2 3 2-16,0 3 0 0,-2 2 2 15,1 2 0-15,-3 2-2 0,-5 0-5 0,0 5-1 16,-5 3-2-16,-2 6-2 0,-3 2 4 0,-5 5 3 16,-3 3 6-16,0 4 4 0,-3 3 7 15,-8 2 1-15,-1 2 1 0,-3-1 2 0,2 1-6 16,-4-3 1-16,-2-2-3 0,3-2 0 0,2-3-1 16,1-4-3-16,-1-2 0 0,5-3-14 15,4-2-52-15,-3-5-103 0,4-3-187 0,4-3-248 16,0-3-328-16,0 0 391 0</inkml:trace>
          <inkml:trace contextRef="#ctx0" brushRef="#br0" timeOffset="80059.1749">7308 15476 1204 0,'0'0'391'0,"0"0"-299"15,0 0-76-15,0 0-15 0,0 0 4 0,0 0 17 16,0 0 3-16,0 0 10 0,0 0 10 15,0 0 13-15,0 0 4 0,0 0-5 0,0 0-3 16,-16 102-7-16,4-82-8 0,0 2-2 0,-2-1-7 16,3-2-4-16,5-1-5 0,0 0-7 0,4-2-3 15,2-4-2-15,0-1 1 0,1-4 10 16,6 0 4-16,4-2 7 0,-1-4 2 0,8 1-5 16,0-2-1-16,7 0-6 0,-3-3-3 0,5-3-6 15,3-3-5-15,-2-3-4 0,1-3-4 16,1 2-1-16,-2-2-2 0,1 1-1 0,-3-2 3 15,-3 0 4-15,-3 0 3 0,-1 0 2 0,-2 0 2 16,-2-1-4-16,-3 1 3 0,-3-1 1 0,-2 2-1 16,-2 2 5-16,-1 4-5 0,-2 2 2 0,-2 2 0 15,0 4-7-15,0 1 0 0,0 0-10 16,-6 1-3-16,1 5-1 0,-6 5 0 0,2 2 6 16,-3 5 6-16,2 1-1 0,-2 3 2 0,3-2-3 15,4 0-1-15,-3 1 3 0,5-2-2 0,2 0 1 16,1-1 0-16,0 0-4 0,2-1 4 0,8-4-2 15,-1-3-10-15,4-1-34 0,3-1-62 16,1-4-78-16,-3-2-106 0,5-2-99 0,0 0-101 16,-6-5-152-16,-5 2 244 0</inkml:trace>
          <inkml:trace contextRef="#ctx0" brushRef="#br0" timeOffset="80689.5967">7888 15600 0 0,'0'0'0'0,"0"0"27"0,0 0 236 15,0 0-38-15,0 0-22 0,0 0-13 0,0 0-9 16,0 0-12-16,0 0-17 0,71-153-32 15,-65 152-39-15,-3-1-39 0,2 2-31 0,0 0-19 16,-2 5-3-16,2 4 5 0,1 3 6 0,-4 3 9 16,2 2 5-16,0 2 7 0,-2 3 3 0,-2 2-3 15,0-1 1-15,-4 0-10 0,-3 0-2 16,-4-2 0-16,2 1-1 0,-3-2 2 0,1-1 0 16,0-1 0-16,-1-5-1 0,6-2 1 0,-1-4-1 15,4-2 1-15,1-4 12 0,2-1 28 0,0 0 33 16,0 0 5-16,4-6-10 0,0-3-35 15,5-4-38-15,2 1-8 0,-2-5-5 0,2 1 9 16,2-2 0-16,1 1-2 0,2-1-3 0,0-2-4 16,0 0-2-16,0 2-2 0,8-4 2 0,0 3-2 15,4-2 1-15,-1 3-1 0,1 0-2 0,-1 3-2 16,-1 5-1-16,-2 2-7 0,-8 4-3 16,1 2-7-16,-5 2-7 0,-4 0-6 0,-1 6-4 15,-1 3 2-15,-6 3 11 0,0 3 9 0,-2 2 21 16,-7 3 16-16,1 1 6 0,-2 3 5 15,0-2-6-15,-4 0 0 0,3-3 0 0,2 2 1 16,0-3 0-16,-1-2-5 0,6-2-3 0,-2-4-1 16,4-1 4-16,2-4 8 0,0-2 16 0,2-2 12 15,6-1 2-15,-3 0 2 0,6-1-15 16,2-6-14-16,1-3-8 0,0 0-14 0,2-2-9 16,-1 0-8-16,-1-1-5 0,2-1 0 0,-3 1 7 15,0-3 8-15,0 1 3 0,-3 0 1 0,2-1 5 16,-2-3 4-16,0-1 3 0,1 1 4 15,-4-2 1-15,4 2-2 0,-1-1 2 0,-2 3-2 16,2 2 4-16,-1 3 0 0,-2 3 4 0,0 2-3 16,-6 6-10-16,0 1-5 0,1 0-3 0,-2 11 10 15,0 2 11-15,0 7 8 0,-4 3 3 0,0 4-8 16,-6 3-7-16,-2-2-5 0,4 1-3 0,0-1-1 16,0-2-1-16,4-2-2 0,-1-2-3 15,2-3 1-15,3-2-3 0,0-2-9 0,5-5-30 16,1-4-92-16,4-2-174 0,-3-2-247 0,0-1-434 15</inkml:trace>
          <inkml:trace contextRef="#ctx0" brushRef="#br0" timeOffset="81388.0637">8948 15297 0 0,'0'0'402'0,"0"0"-228"16,0 0-73-16,0 0-1 0,0 0 11 0,0 0 27 15,0 0 27-15,-167 90 8 0,137-68 1 0,-3 4-18 16,5 2-32-16,0 0-28 0,1 1-25 16,4-1-20-16,9 0-15 0,2-6-8 0,8-3-4 15,4-3-1-15,0-2 4 0,4-2 6 0,9-1 5 16,6-5 3-16,4 0-7 0,10-1-11 0,-1-2-11 15,9-2-10-15,1-1-5 0,5 0-7 16,-1 0-16-16,1-1-24 0,3-5-17 0,-5 0-8 16,5-2 6-16,-5-2 18 0,0 0 19 0,-5-2 9 15,-3 0 12-15,-4-2 5 0,0-2 4 0,-3 0 5 16,-4-4 3-16,1-1 2 0,-5 0 3 0,-5-1 6 16,-4 1 1-16,-2 3 3 0,-8 3 8 0,-2 2 4 15,-1 4 3-15,-1 1-4 0,-9 4-12 16,-3-1-9-16,-3 4-5 0,-8 1 3 0,-2 0 3 15,0 0 6-15,-4 2 3 0,2 6 2 0,0 1-2 16,0 3-3-16,-1 3-4 0,5 0-5 16,1 3 0-16,2-1-6 0,5 3-2 0,5-2-2 15,6 0-2-15,4-2 4 0,1-2 2 0,4-2 4 16,8-2 6-16,1-3 3 0,7 0 2 0,3-3-4 16,2-2-6-16,8-2-15 0,-3 0-10 15,1-4-9-15,3-5-8 0,-3 1 12 0,1-5 6 16,-4 1 8-16,-5-2 11 0,-2 0-2 0,-1 2 6 15,-6-1 4-15,-4 4 2 0,-3 0-2 0,-3 2 2 16,2 3 1-16,-6 2 5 0,0 2 1 16,0 0-11-16,0 0-9 0,-2 6-8 0,-5 3-1 15,3 3 10-15,-5 1 4 0,5 3-1 0,-4-1-1 16,5 1-3-16,2-3 0 0,1 0 0 16,1-2 6-16,10 1 1 0,4-3 2 0,4-2-9 0,6-2-51 15,7-4-99-15,0-1-176 0,7 0-222 16,-13-4-305-16,-9-1 355 0</inkml:trace>
          <inkml:trace contextRef="#ctx0" brushRef="#br0" timeOffset="80809.5239">8651 15261 1486 0,'0'0'258'15,"0"0"-154"-15,0 0-49 0,0 0-35 0,0 0-13 16,0 0-3-16,0 0-6 0,0 0-7 0,0 0-12 15,0 0-23-15,0 0-43 0,0 0-51 16,0 0-51-16,0 0-34 0,0-100-53 0,2 109-83 16,-1 0-129-16,-1-3 390 0</inkml:trace>
          <inkml:trace contextRef="#ctx0" brushRef="#br0" timeOffset="81840.0151">9780 15540 0 0,'0'0'0'0,"0"0"183"0,0 0 97 0,0 0-23 0,0 0-24 15,0 0-39-15,0 0-50 0,98-166-37 16,-71 145-23-16,7-2-18 0,-4 3-16 0,0 4-13 16,3 4-17-16,-3 3-6 0,-3 3-4 0,-2 3 0 15,-2-1 5-15,-4 4 5 0,2 0 3 16,-6 1-1-16,-2 6 4 0,-2 4-3 0,-6 3 9 15,4 2 9-15,-5 2 2 0,-4 1 7 0,0 3-2 16,0-2-3-16,-6 1-10 0,-3 0-5 16,-2-2-8-16,-1-1-3 0,4 0 3 0,-4-1-11 15,-2-2-11-15,2-2-53 0,0-3-146 0,-1-1-238 16,4-3-428-16,3-1 203 0</inkml:trace>
          <inkml:trace contextRef="#ctx0" brushRef="#br0" timeOffset="81628.1445">10230 14970 433 0,'0'0'684'0,"0"0"-468"0,0 0-71 15,0 0-33-15,0 0-15 0,0 0 5 0,0 0 7 16,0 0-13-16,0 0-26 0,0 0-38 0,0 0-24 15,0 0-4-15,0 0 21 0,0 0 29 0,20-30 3 16,-34 62-2-16,1 2-10 0,-3 4-7 16,-2 4-7-16,-3 4-3 0,2-5-5 0,-4 0-5 15,-1-1-2-15,0-3-4 0,3 2-4 0,-2-3 2 16,-1-2-2-16,6-2-5 0,-3-3-12 0,6-2-44 16,0-3-75-16,2-2-121 0,-2-4-157 0,2 0-161 15,2-8-164-15,2-4 335 0</inkml:trace>
          <inkml:trace contextRef="#ctx0" brushRef="#br0" timeOffset="82548.3071">10511 15212 1228 0,'0'0'139'0,"0"0"-179"16,0 0-14-16,0 0 28 0,0 0 24 0,0 0 22 15,0 0 17-15,0 0 31 0,0 0 19 0,0 0 7 16,0 0-8-16,0 0-17 0,0 0-15 15,87 119-14-15,-97-98-4 0,-4-1-5 0,-2-1 1 16,-5-1-4-16,-4 0-2 0,-1-3-2 0,-3-2-4 16,1-1-2-16,-1-3-6 0,-3 0 1 15,3-2-2-15,4-1 1 0,5-1 5 0,0-4 2 16,6 1 11-16,8-2 17 0,-1 0 17 0,6-2 5 16,1-4-9-16,1-2-20 0,8-4-20 15,3-2-10-15,6-2-4 0,6-3-3 0,3-2 1 16,4 0-2-16,6-1 0 0,1-1 0 0,1 0 0 15,-1 4-5-15,1 0-3 0,-1 4-2 0,-5 1-5 16,4 2 5-16,-8 5 1 0,-1 1-1 0,-1 2 1 16,-1 3-4-16,-2 1 3 0,-3 0-3 0,-3 2-2 15,-4 5-12-15,-2 2-16 0,-1 3-11 16,-8 0 0-16,-3 3 9 0,0 2 18 0,0 0 15 16,-6 3 11-16,-3 1 5 0,-3-1 1 0,-1 0 0 15,1 0-2-15,-3-2 1 0,1-1 1 0,0 0 1 16,-1-2 1-16,0-4 1 0,-2 0 1 15,9-5 4-15,-2-1 4 0,6-2 12 0,-1-3 18 16,5 0 15-16,0 0 19 0,0-2-10 0,8-5-17 16,1-3-20-16,1 0-27 0,10-3-4 0,-4-2-1 15,7-3-3-15,1 0 1 0,-1 0 1 16,7-3-2-16,0 1 1 0,-2-2 1 0,7 1-2 16,-4 2 1-16,-3 1-3 0,0 1-1 0,-2 6-1 15,-2-1-2-15,-4 4 0 0,-3 4-2 16,-5 1-3-16,-1 1-7 0,-6 2-9 0,-2 0-9 15,2 6 6-15,-5 5 11 0,0 1 18 0,0 4 16 16,-8 4 4-16,3 0 1 0,-4 3-1 0,-2 0-5 16,-1 0-2-16,0-2-3 0,5-1-2 0,-2-2 0 15,-1-2 3-15,6-3 0 0,4-1-1 16,0-2 4-16,0-2 4 0,0-2 12 0,11-1 14 16,2-2 6-16,4-3-5 0,5 0-9 0,2-2-14 15,3-7-11-15,1-2-4 0,-1-2-21 0,-3-2-27 16,-6-1-31-16,-2-2-31 0,-4-1-28 0,-3-1-32 15,-6 1-54-15,-3 1-89 0,-3 1-108 16,-7 4-142-16,-1 4-235 0,6 3 672 0</inkml:trace>
          <inkml:trace contextRef="#ctx0" brushRef="#br0" timeOffset="76812.3622">1784 15435 1909 0,'0'0'192'0,"0"0"-163"0,0 0-37 0,0 0 12 16,0 0 6-16,0 0 3 0,0 0 2 0,0 0-5 16,0 0 4-16,0 0 22 0,0 0 15 0,0 0 17 15,0 0 6-15,0 0-8 0,191-48-13 16,-128 37-13-16,8 0-12 0,3-1-7 0,0-1-8 15,2 4-4-15,-7 0-7 0,-4 2-4 0,-7 2-15 16,-7 1-36-16,-5 1-59 0,-13 3-116 0,-5 0-199 16,-10 0-261-16,-12 3-434 0</inkml:trace>
          <inkml:trace contextRef="#ctx0" brushRef="#br0" timeOffset="77008.2416">2215 15449 1164 0,'0'0'409'0,"0"0"-277"15,0 0-109-15,0 0-22 0,0 0-3 0,0 0 9 16,0 0 12-16,0 0 12 0,0 0 17 0,0 0 15 16,0 0 7-16,-95 151-6 0,86-115-9 0,-3 1-14 15,-2 4-2-15,2 2-5 0,0 0-3 16,-1-4-1-16,1 0-10 0,4-3-3 0,-3-2-4 16,3-1-4-16,4-3-6 0,3-3-22 0,1-5-66 15,0-1-145-15,2-4-221 0,4-7-300 0,-2-4-34 16</inkml:trace>
          <inkml:trace contextRef="#ctx0" brushRef="#br0" timeOffset="77509.9335">2532 15868 1553 0,'0'0'276'0,"0"0"-228"15,0 0-63-15,0 0 5 0,0 0 11 16,0 0 2-16,170-102 3 0,-139 81-1 0,-2 3 1 15,-6-3 3-15,-3 2-1 0,-5 2 2 0,-3 0 4 16,-6 0 3-16,0 3 8 0,-6 4 6 0,0-1-1 16,-5 6-15-16,-1-1-24 0,-4 5-23 0,-2 1-8 15,-3 1 14-15,-2 9 22 0,-6 3 22 0,-3 4 14 16,-2 3 5-16,-3 1 4 0,2 2 7 16,2 3-3-16,4-1 0 0,4 2-6 0,5-1-11 15,2-3-6-15,8 0-12 0,-1-4-2 0,5-1 2 16,5-4 0-16,7-3 9 0,4-2-1 0,5-3 0 15,5-4-5-15,3-2-6 0,3 0-15 16,6-9-25-16,-1-2-31 0,4-3-51 0,0-3-61 16,2-3-48-16,4-1-42 0,-3 0-13 0,3-2-5 15,-4-1-34-15,-3 0-34 0,-3-3 82 16,-7 2 270-16,4-2 0 0,-6 0 0 0,-1-3 0 16,-6 0 0-16,-1-3 0 0,-5 1 43 0,-3-1 228 15,-1-1-9-15,-4 1-13 0,1-1-23 16,-6 6-19-16,2 4-12 0,0 5-17 0,-4 7-12 15,0 5-14-15,0 2-14 0,0 5-22 0,0 0-32 16,-1 0-36-16,-3 8-29 0,-1 5-14 0,-6 8 3 16,0 6 9-16,-5 7 3 0,1 7-1 0,-2 3-2 15,-3 3-5-15,4 0 3 0,-2 3 0 16,-2-2-1-16,5-2-2 0,1 0-3 0,-1-1 0 16,3-5-1-16,0-2-3 0,2-6-8 0,6-2-27 15,-1-4-80-15,1-6-150 0,3-3-267 0,1-7-457 16,0-4 359-16</inkml:trace>
          <inkml:trace contextRef="#ctx0" brushRef="#br0" timeOffset="77856.3028">3409 15778 1759 0,'0'0'23'0,"0"0"-112"0,0 0-4 16,0 0 28-16,0 0 33 0,0 0 26 15,0 0 6-15,0 0 2 0,0 0 5 0,165-137 2 16,-151 120 1-16,5-1 7 0,-3 1 5 0,-2-2 10 16,-5-2 5-16,-1 2 10 0,-3 3 3 15,-2 0-4-15,-3 6-4 0,0 3-23 0,-8 2-17 16,-1 5-7-16,-5 0 5 0,-2 5 25 0,-3 5 19 16,-3 5 6-16,-3 4-2 0,-1 4-6 0,-1 2-2 15,1 2 1-15,4 3-3 0,0 2-4 0,1-1-5 16,6 3-7-16,2-4-1 0,0-2-8 0,9-3-5 15,3-4 0-15,1-1-5 0,0-6 10 16,5-2 7-16,9-3 5 0,-1-3 4 0,7-2-4 16,0-4-3-16,6 0-6 0,1 0 1 0,6-6-8 15,-1-1-6-15,5-2-9 0,-1-2-42 0,0-1-62 16,0 0-93-16,2-2-137 0,-1 2-146 16,-10 3-254-16,-11 3 194 0</inkml:trace>
          <inkml:trace contextRef="#ctx0" brushRef="#br0" timeOffset="79016.8892">4467 15558 72 0,'0'0'582'0,"0"0"-389"0,0 0-64 15,0 0 31-15,0 0 47 0,0 0 33 0,0 0-15 16,0 0-47-16,0 0-46 0,0 0-32 16,0 0-21-16,0 0-15 0,0 0-13 0,-120-21-5 15,107 32-8-15,-1 1-4 0,-3 5-1 0,0 1-8 16,-4 2-3-16,3 3 2 0,0 2-3 0,2 2 3 16,1-1-1-16,6 2-4 0,1-3-5 15,4-3-5-15,4-3-1 0,0 0-1 0,0-3 2 16,5-3 0-16,7 0 3 0,0-4 2 0,3-2 5 15,3-2 1-15,3-2-2 0,5-3-1 16,0 0-4-16,1 0-2 0,3-5-4 0,2-1-4 16,-1-3-4-16,1 0-6 0,1-1-5 0,0-2-7 15,-1-1-9-15,-4-2-4 0,1 1 2 0,-2-3 3 16,-4 1 4-16,1-4 7 0,-4-1-1 16,-1-4 2-16,-3 1 6 0,0 1-1 0,-1 0 5 15,-3 3 5-15,0 5 2 0,-5 1 2 0,-3 3-1 16,0 4 1-16,-3 2-1 0,2 4 3 15,-3 1-2-15,0 0-11 0,0 0-8 0,-4 3-2 16,-1 7 5-16,-3 3 15 0,-2 4 11 0,-2 2 2 16,-1 4-1-16,-1 2 0 0,1-2-2 0,-1 0 1 15,4 0-1-15,-1-5 0 0,3-2-4 0,4-2-2 16,3-3-2-16,1-2-2 0,0-2 2 0,5-1 3 16,3-2 4-16,3-3 4 0,2 1 0 15,2-2 0-15,2 0-3 0,5 0-2 0,2-6-4 16,-1-2 0-16,-1-3-4 0,-1-1-7 0,-4-3-5 15,-4 0-12-15,-1 0 0 0,-5 2 3 0,0-4 4 16,-4 4 4-16,-3-2-2 0,0 0-1 16,-7 2 1-16,-1-2 4 0,0-1 3 0,0 3 4 15,-3 1 0-15,3 1-1 0,0 2 1 0,0-1 2 16,3 3 3-16,-1-2 2 0,5 1-1 16,1 1-3-16,0-1-6 0,1 1-3 0,10-2-6 15,-2 0 0-15,5 2-3 0,0 1 1 0,5 1 1 16,1 4 0-16,-1-1 2 0,1 2-4 0,-1 0-2 15,0 8 0-15,-1 2 2 0,3 2 4 16,-3 3 3-16,-2 1-1 0,2 5-3 0,-5-5 1 16,-3 4 0-16,-1-2 4 0,-2 2 5 0,-3-4-1 15,-2 2 4-15,-2 0 1 0,0-2-2 0,0 0 4 16,0-2 2-16,0-5 0 0,-4 3 6 0,-1-3-2 16,1-3 0-16,0-2 4 0,1-1 3 0,-1-1 5 15,3-1 8-15,-2-1 10 0,3 0-3 16,0-1-1-16,0-7-12 0,4 1-18 0,3-5-6 15,0 0 0-15,3-3-1 0,4-3 5 0,1 0 3 16,3 0-6-16,1-1 0 0,-3 3-3 16,6-2-7-16,-3 1 6 0,1 4-2 0,0 0-1 15,3 0 2-15,-1 4-3 0,-2 2-2 0,3 4 0 16,-1 0 1-16,-4 3-2 0,3 0 1 0,-3 3-2 16,-3 3-4-16,-2 3-3 0,-2 3-9 15,-1 0-2-15,-4 3 1 0,-2 1 11 0,-1 2 9 16,-3 2 7-16,0 0 7 0,0 1-4 0,-3 1 3 15,-2 0 2-15,0-5-3 0,-2 0 2 16,2-4-1-16,1 0 2 0,-2-4-5 0,6-3 6 16,-1-4 3-16,1-1 9 0,0-1 17 0,0 0 11 15,0-1 3-15,2-6-5 0,7-1-11 0,-3-7-18 16,5 0-7-16,2-1-5 0,1-3-8 16,1-4 4-16,2-1 1 0,-1 1 3 0,0-1 5 15,3-1-3-15,-3 1-1 0,1 3-2 0,0-1-5 0,1 3-3 16,1 4-1-16,1 2-2 0,-1 3-3 15,-2 4 4-15,1 4-4 0,-1 2-2 0,-3 0 1 16,-4 0-5-16,1 6 0 0,-3 2 1 0,2 6 2 16,-4 1 5-16,-2 3 7 0,0 3 5 15,-1 2 1-15,-3 0 3 0,0 3-3 0,0 1 0 16,-3-2-2-16,-5-1 3 0,2-2-3 0,-4-3 1 16,3-2 4-16,1-4-5 0,0 0-5 0,0-3-15 15,3-4-56-15,2-4-104 0,-2 0-173 16,3-2-226-16,0 0-349 0,0-2 320 0</inkml:trace>
        </inkml:traceGroup>
        <inkml:traceGroup>
          <inkml:annotationXML>
            <emma:emma xmlns:emma="http://www.w3.org/2003/04/emma" version="1.0">
              <emma:interpretation id="{D9940A02-44CA-4D8D-A373-F64C04D6F2DC}" emma:medium="tactile" emma:mode="ink">
                <msink:context xmlns:msink="http://schemas.microsoft.com/ink/2010/main" type="inkWord" rotatedBoundingBox="16325,15394 16502,15382 16512,15532 16335,15544"/>
              </emma:interpretation>
              <emma:one-of disjunction-type="recognition" id="oneOf25">
                <emma:interpretation id="interp123" emma:lang="en-IN" emma:confidence="0">
                  <emma:literal>o</emma:literal>
                </emma:interpretation>
                <emma:interpretation id="interp124" emma:lang="en-IN" emma:confidence="0">
                  <emma:literal>O</emma:literal>
                </emma:interpretation>
                <emma:interpretation id="interp125" emma:lang="en-IN" emma:confidence="0">
                  <emma:literal>0</emma:literal>
                </emma:interpretation>
                <emma:interpretation id="interp126" emma:lang="en-IN" emma:confidence="0">
                  <emma:literal>°</emma:literal>
                </emma:interpretation>
                <emma:interpretation id="interp127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308661.059">15231 14791 0 0,'0'0'0'0,"0"0"0"0,0 0 0 0,0 0 0 16,0 0 36-16,0 0 120 0,0 0-21 0,0 0-24 15,0 0-34-15,0 0-18 0,0 0-19 0,0 0-9 16,-50 43 3-16,50-38 5 0,0-2 4 16,0 1 3-16,0-1 2 0,4-1-2 0,0 1 8 15,2-2 9-15,0 2 2 0,1-3 8 0,2 0-7 16,1 0-3-16,1 0-5 0,-2 0-10 0,3-4-1 16,0-2-10-16,-3 0 0 0,1-2-3 15,-1-1-1-15,2 0 1 0,-3 0-1 0,0-1 5 16,0-1 4-16,-3 1 6 0,1-2 8 0,-5 2 2 15,2-1 1-15,-3 2-2 0,0 1-4 0,0 2-9 16,0 1-10-16,-6 1-14 0,2 2-11 16,2-1-5-16,-5 2-9 0,0 1 4 0,-3 0-6 15,3 0 2-15,-2 0 4 0,-1 0-2 0,1 1 8 16,-1 2 1-16,2 1-4 0,0-1 0 0,2 1-6 16,0 1-2-16,1-2 1 0,1 1-1 0,1 1-4 15,0 0-3-15,2-2-10 0,1 1-18 16,0-1-24-16,0 0-29 0,0 0-39 0,0 0-62 15,7 0-92-15,4-1-110 0,-3-2-180 0,-3 2 272 0</inkml:trace>
        </inkml:traceGroup>
        <inkml:traceGroup>
          <inkml:annotationXML>
            <emma:emma xmlns:emma="http://www.w3.org/2003/04/emma" version="1.0">
              <emma:interpretation id="{3EEE12BF-15C5-417E-B067-0131E9DB8A38}" emma:medium="tactile" emma:mode="ink">
                <msink:context xmlns:msink="http://schemas.microsoft.com/ink/2010/main" type="inkWord" rotatedBoundingBox="16872,14696 21373,14395 21532,16769 17030,17070"/>
              </emma:interpretation>
              <emma:one-of disjunction-type="recognition" id="oneOf26">
                <emma:interpretation id="interp128" emma:lang="en-IN" emma:confidence="0">
                  <emma:literal>farming</emma:literal>
                </emma:interpretation>
                <emma:interpretation id="interp129" emma:lang="en-IN" emma:confidence="0">
                  <emma:literal>faming</emma:literal>
                </emma:interpretation>
                <emma:interpretation id="interp130" emma:lang="en-IN" emma:confidence="0">
                  <emma:literal>fuming</emma:literal>
                </emma:interpretation>
                <emma:interpretation id="interp131" emma:lang="en-IN" emma:confidence="0">
                  <emma:literal>Farming</emma:literal>
                </emma:interpretation>
                <emma:interpretation id="interp132" emma:lang="en-IN" emma:confidence="0">
                  <emma:literal>forming</emma:literal>
                </emma:interpretation>
              </emma:one-of>
            </emma:emma>
          </inkml:annotationXML>
          <inkml:trace contextRef="#ctx0" brushRef="#br0" timeOffset="309781.8244">15778 14912 868 0,'0'0'392'16,"0"0"-286"-16,0 0-41 0,0 0-14 0,0 0 28 16,0 0 36-16,0 0 23 0,166-106 0 0,-128 94-20 15,1 0-26-15,2 2-19 0,3 1-17 0,3-2-14 16,-1 2-5-16,1 2-9 0,-4-1-6 16,-3 3-6-16,-2 2-6 0,-5 0-1 0,-2 2-4 15,-3 0-1-15,-1-1-8 0,-3 2-13 0,-3-2-24 16,-2 1-56-16,1 1-77 0,-1-1-100 15,-4 1-139-15,-2-2-200 0,-2 2-218 0</inkml:trace>
          <inkml:trace contextRef="#ctx0" brushRef="#br0" timeOffset="309473.0142">16640 14182 0 0,'0'0'0'0,"0"0"0"0,0 0 0 15,0 0 0-15,0 0 0 0,0 0 0 0,0 0 0 16,0 0 0-16,0 0 77 0,0 0 74 15,0 0-24-15,0 0-20 0,0 0-9 0,0 0 4 16,-5-121 15-16,-2 110 4 0,-4 0 3 0,3 3-9 16,0-1-2-16,-3-1-5 0,2 2-12 0,0 0-9 15,-1 2-20-15,-2 0-14 0,1 0-15 16,1 2-15-16,-2 1-10 0,-2 1-7 0,-2 1-3 16,3 1 1-16,-2 0 3 0,0 0-1 0,2 0 4 15,-1 0-3-15,2 3 0 0,0 0 1 16,3 1-1-16,1 1 2 0,-3 1-7 0,3 1 0 15,-1 1-2-15,-1 0-2 0,1 4 4 0,4 1 0 16,-6 1 0-16,4 3 2 0,-1 3 1 0,-1 2 0 16,5 3 4-16,-6 4 1 0,6 2 2 15,-1 2-1-15,-2 2 0 0,3 3 0 0,-2 2 0 16,2 2-1-16,-6 3 2 0,3 2-1 0,1 2 4 16,-1-2 3-16,-1 1 0 0,0 1-2 0,1-1-3 15,-5 2-1-15,3-2-1 0,-1 0-1 16,1 1 1-16,-3-2-3 0,-1 2 0 0,-1-1 1 15,-2 3-2-15,0-4 2 0,-3-1 0 0,2-5-1 16,-3-2-2-16,4-5-2 0,-3-1-2 0,0-3-5 16,3-3-1-16,-2-1-3 0,4-3-7 0,-2-3-9 15,2-4-18-15,3-2-37 0,1-4-68 16,2-2-115-16,-3-1-187 0,6-4-291 0,2 0 368 0</inkml:trace>
          <inkml:trace contextRef="#ctx0" brushRef="#br0" timeOffset="310558.8588">17116 14705 1 0,'0'0'127'16,"0"0"-18"-16,0 0 32 0,0 0 43 0,0 0 33 15,0 0 1-15,0 0-33 0,0 0-39 16,0 0-36-16,0 0-31 0,0 0-19 0,0 0-11 16,0 0-10-16,-72-126-9 0,54 126-13 0,2 0-9 15,-1 0-4-15,-5 6-7 0,2 3 4 16,-1 1 0-16,-3 2 1 0,-2 3-1 0,1 0 1 16,-1 1 4-16,-1 4 4 0,0 1 7 0,1-1 1 15,-1 5 1-15,0-1 0 0,3-2-3 0,2 0 0 16,4-1-4-16,4-3-2 0,5 0-4 0,4-5-1 15,3-1-6-15,2-5-3 0,0-1 2 16,2-3-2-16,3 1 9 0,4-2 8 0,3-2 7 16,4 0 5-16,6 0 1 0,-2-2-2 0,3-5-2 15,2-3-3-15,1 0 0 0,-2-1-3 0,-3-1-2 16,-1-1 4-16,1 1-1 0,-3 0 1 0,-2-1 1 16,0-1-3-16,-1 2 1 0,0 1 0 15,-3 0-2-15,0 1 0 0,-2 1-4 0,0 1-4 16,-3 4-2-16,-2-1-3 0,-2 3-1 0,1 1 0 15,-3 1 2-15,-1 0-5 0,0 0-6 16,0 3 1-16,0 3 1 0,0 3 6 0,0 3 7 16,-1 1 1-16,1 1-1 0,0 1-3 0,0 0 2 15,0 1-3-15,0-2 0 0,5-1-2 0,-1-1-1 16,7-3 2-16,-3 0-2 0,2-2 4 16,4-4-1-16,1 1 4 0,4-4 3 0,-2 0 1 15,6 0 4-15,1-1-3 0,-2-8 0 0,-2 0-1 16,1-3 0-16,-2 0 2 0,0 1 2 0,-2-4 0 15,-1-1 2-15,-1 2-2 0,-2-3-2 16,1 2 2-16,-2-2-5 0,1 0 1 0,-2 0 0 16,-2 3-3-16,-1 1 0 0,2 3-3 0,-2 0-3 15,-1 1-6-15,2 3-2 0,-6 1-1 0,1 4-3 16,0-1-1-16,-2 2-5 0,-2 0-3 16,2 0 5-16,-2 6 4 0,1 3 5 0,0 3 6 15,1 2-4-15,2 2 1 0,0 2 0 0,-2 0 1 16,1 0 2-16,3 0 0 0,-1 0-1 0,0-4 0 15,2 2-2-15,-3-3-6 0,5-1-10 0,-1 0-27 16,0-3-57-16,3 0-93 0,3-3-130 16,-4-2-244-16,-4-1-588 0</inkml:trace>
          <inkml:trace contextRef="#ctx0" brushRef="#br0" timeOffset="311368.867">17756 14634 1407 0,'0'0'163'16,"0"0"-137"-16,0 0-55 0,0 0-16 0,0 0-4 16,0 0 31-16,0 0 24 0,0 0 21 0,0 0 15 15,0 0 5-15,0 0 2 0,0 0-8 0,0 0-7 16,44 59-2-16,-43-37-2 0,2 0-6 16,-3 1-2-16,1 0-6 0,-1 0-5 0,0-1-1 15,0-2-3-15,0-1 3 0,0-3 0 0,0-1-1 16,0-2 0-16,0-6-2 0,0-1-1 0,0-3 2 15,0-3 8-15,0 0 18 0,0 0 23 0,0 0 25 16,0 0 5-16,3-7-9 0,1-3-22 0,-1-5-21 16,-1-1-10-16,5-4-1 0,-3 1 0 15,-1-3-4-15,5 1-5 0,-4 0-8 0,5 0-5 16,-3 0 0-16,4 2-2 0,1 0 0 0,-2 4-3 16,3-1-1-16,1 4-2 0,-3 2 1 15,4 2 0-15,-1 3 0 0,0 0 0 0,2 4-2 16,-4 1 0-16,1 0 0 0,0 3 2 0,-3 4-1 15,-2 3-3-15,3 2-3 0,-4 3-2 0,0 4 4 16,-4-2 2-16,2 2 2 0,-2 1 2 16,-2 0-1-16,2-3 4 0,-2 1 2 0,2-3 2 15,-2-3-3-15,1-1 1 0,0-4-1 0,1-2-1 16,-1-2 9-16,2-3-3 0,-2 0 5 0,2 0 10 16,-1 0 0-16,0-5 10 0,3-2-4 15,3-2-7-15,2-4-6 0,-4 0-6 0,4-2-1 16,0 1-6-16,-2-4 2 0,2 0-2 0,2-1-2 15,1 2 4-15,-1 1-1 0,3 0-1 0,0 1 2 16,1 3-2-16,-1 2-3 0,-1 1-2 16,0 2-3-16,-6 2-3 0,3 4-1 0,1 1 0 15,-3 0 2-15,-2 1 4 0,1 7 6 0,-4 2-2 16,3 2-1-16,-5 3 1 0,1 1-4 0,0 3 8 16,2 1 0-16,-2 1 0 0,-2-1 2 0,3-1-5 15,3-1 0-15,-3-3 1 0,5 0 4 16,-1-3-3-16,0 0 0 0,4-5 2 0,0 2-5 15,0-2 8-15,3-2-2 0,0-2 1 0,-2-2 3 16,3-1-5-16,5 0 3 0,-5-1-1 16,2-7 3-16,2 1-1 0,-3-2 0 0,3-1-1 15,-3-4 0-15,-1 1 0 0,4-2 1 0,-4-2 1 16,-2 0-5-16,2-3 5 0,-3 1 0 16,1-1 2-16,-2 0 9 0,-1 1-3 0,-1 1 3 15,-4 2 0-15,0 1-3 0,-2 3 5 0,-2 3-5 16,-2 4-1-16,0 3-2 0,0 0-6 0,0 2-6 15,0 0-7-15,0 0-9 0,0 3-5 0,-2 3 4 16,0 2 3-16,-4 1 13 0,1 3 3 16,2 1-3-16,-2 2 2 0,1 1-10 0,3-2 7 15,1 0 2-15,0 0-4 0,0-2 3 0,0 2-8 16,2-4-12-16,6 1-19 0,-2-2-38 0,4 0-48 16,2-4-63-16,2 0-67 0,1-4-105 0,-2-1-184 15,-1 0-394-15</inkml:trace>
          <inkml:trace contextRef="#ctx0" brushRef="#br0" timeOffset="312342.753">19058 14479 27 0,'0'0'242'0,"0"0"-141"0,0 0 5 0,0 0 24 15,0 0 24-15,0 0-5 0,0 0-46 0,0 0-33 16,0 0-24-16,0 0-13 0,0 0-11 15,0 0-1-15,0 0 2 0,49 42 6 0,-50-27 7 16,-3 3-7-16,-4-1-6 0,4 2-4 0,-6 1-9 16,6 0 3-16,-5-3-4 0,5 1 1 15,-3-1-1-15,5-3-3 0,0-3 1 0,1-2-1 16,1-2 4-16,0 0 1 0,0-5 3 0,0 2 4 16,1-3 5-16,1-1 14 0,-1 0 19 0,6 0 14 15,-3 0 9-15,0-1-4 0,5-7-11 16,-2-1-11-16,1-1-11 0,3 0-9 0,-6-1-6 15,6 0-6-15,-6 1-4 0,2-1-4 0,3 2-4 16,-2 0-3-16,0 2-5 0,3 1-1 0,-7 2-2 16,4 1-1-16,-4 1 0 0,-1 2 0 15,4 0 1-15,-5 0 4 0,2 0 4 0,4 3-3 16,-5 2 1-16,5 1-2 0,-2-1-5 0,3 1 2 16,2 2 0-16,-1-2 2 0,6 1 4 0,1-1 0 15,3 0 0-15,1-3 0 0,5 1 0 16,0-4 2-16,4 0 0 0,5 0 2 0,-4 0 3 15,5-7 3-15,4-2 1 0,-2 0 0 0,-1-3 2 16,-5-1-3-16,5-2 3 0,-9-3 0 0,1 0-1 16,-3 0-2-16,-2 0 3 0,-1-1 3 0,-7 0 5 15,-3-1 4-15,-1 0 0 0,-8 0-2 16,3 2-6-16,-7 0-2 0,0 0-3 0,-1 4-7 16,-8 1-4-16,-1 3-8 0,2 1-7 0,-4 3-5 15,-3 2-3-15,-3 2 0 0,4 2-2 16,-1 0 1-16,-2 2 1 0,-2 3 3 0,4 1 4 15,0 3 5-15,3 1 1 0,1 4-1 0,5 3-1 16,-5 0 0-16,7 4 1 0,-4 4 1 0,4 2 0 16,1 5 1-16,-2 3 0 0,4 3 2 15,1 3-2-15,-2 2 1 0,2 3 1 0,0 4-2 16,0 0 3-16,0 5 1 0,0 2-1 0,0 3 0 16,-1 3-1-16,-4 2-1 0,-1 4-4 0,-2 4-5 15,-3-1-3-15,-7 6 0 0,0-1 3 0,-6 2-6 16,-1-2-17-16,-1-2-32 0,-2-1-22 15,-3-4 1-15,-5-4 14 0,-3-7 29 0,-1-5 21 16,0-9 17-16,-1-9 11 0,2-12 13 0,3-10 11 16,5-8 16-16,3-6 14 0,1 0 6 0,2-13 8 15,2-6-6-15,0-9-7 0,7-8-4 0,2-8-4 16,3-8 2-16,8-3-5 0,3-5-1 16,5-5-8-16,16-5-12 0,3-4-6 0,7-3-9 15,10-3-7-15,10 1-10 0,5 0-5 0,13 1-9 16,5 5-10-16,6 3-4 0,8 7-1 15,4 10 2-15,-1 9 4 0,-3 10 10 0,-2 11 4 16,-8 10-1-16,-10 8 0 0,-3 5-15 0,-13 15-4 16,-9 5-2-16,-4 6-1 0,-6 11 7 15,-6 4 4-15,-10 9-1 0,-2 6-24 0,-4 1-82 16,-8 1-131-16,-2-14-230 0,-1-15-757 0</inkml:trace>
          <inkml:trace contextRef="#ctx0" brushRef="#br0" timeOffset="311505.8029">19028 14297 769 0,'0'0'126'0,"0"0"-82"0,0 0-29 16,0 0-22-16,0 0-4 0,0 0-28 15,0 0-63-15,0 0-102 0,0 0-178 0,0 0 173 0</inkml:trace>
        </inkml:traceGroup>
      </inkml:traceGroup>
    </inkml:traceGroup>
    <inkml:traceGroup>
      <inkml:annotationXML>
        <emma:emma xmlns:emma="http://www.w3.org/2003/04/emma" version="1.0">
          <emma:interpretation id="{8352F531-9E6E-4045-AAC8-72A1ADBB277C}" emma:medium="tactile" emma:mode="ink">
            <msink:context xmlns:msink="http://schemas.microsoft.com/ink/2010/main" type="paragraph" rotatedBoundingBox="1624,17231 9110,17176 9121,18685 1636,187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C55A4B-C4E8-40F1-9C67-25DF0FEF0C63}" emma:medium="tactile" emma:mode="ink">
              <msink:context xmlns:msink="http://schemas.microsoft.com/ink/2010/main" type="inkBullet" rotatedBoundingBox="1629,17845 1855,17843 1856,17954 1630,17956"/>
            </emma:interpretation>
            <emma:one-of disjunction-type="recognition" id="oneOf27">
              <emma:interpretation id="interp133" emma:lang="en-IN" emma:confidence="0">
                <emma:literal>a</emma:literal>
              </emma:interpretation>
              <emma:interpretation id="interp134" emma:lang="en-IN" emma:confidence="0">
                <emma:literal>@</emma:literal>
              </emma:interpretation>
              <emma:interpretation id="interp135" emma:lang="en-IN" emma:confidence="0">
                <emma:literal>.</emma:literal>
              </emma:interpretation>
              <emma:interpretation id="interp136" emma:lang="en-IN" emma:confidence="0">
                <emma:literal>E</emma:literal>
              </emma:interpretation>
              <emma:interpretation id="interp137" emma:lang="en-IN" emma:confidence="0">
                <emma:literal>Q</emma:literal>
              </emma:interpretation>
            </emma:one-of>
          </emma:emma>
        </inkml:annotationXML>
        <inkml:trace contextRef="#ctx0" brushRef="#br0" timeOffset="84875.7259">702 17191 645 0,'0'0'799'16,"0"0"-623"-16,0 0-92 0,0 0-18 0,0 0-4 16,0 0 11-16,0 0 5 0,0 0-10 15,0 0-16-15,0 0-16 0,0 0-14 0,0 0-9 16,-110 19-7-16,108-14-5 0,2-1-1 0,0-1 3 16,2 2 4-16,3-2 13 0,6-2 0 0,-2 3 6 15,0-2 4-15,2-2-10 0,1 0 11 0,-1 0 0 16,-6 0 1-16,2 0 14 0,-4-2 6 15,-3-2 7-15,0 3 2 0,0-5-9 0,0 0-15 16,-2-2-12-16,-7 0-10 0,4 0-3 0,-6-1-4 16,-1 1-4-16,-2 2-3 0,-2 1-10 0,0 2 0 15,-3 3-2-15,3 0-2 0,0 3 3 16,2 5-4-16,-4 1-4 0,9 2-1 0,-2-1-7 16,3 1-7-16,5 1-29 0,3-2-70 0,0 3-149 15,11-1-184-15,-4-4-213 0,2-4-315 0</inkml:trace>
      </inkml:traceGroup>
      <inkml:traceGroup>
        <inkml:annotationXML>
          <emma:emma xmlns:emma="http://www.w3.org/2003/04/emma" version="1.0">
            <emma:interpretation id="{FF365251-F569-4B25-A142-627881022EFE}" emma:medium="tactile" emma:mode="ink">
              <msink:context xmlns:msink="http://schemas.microsoft.com/ink/2010/main" type="line" rotatedBoundingBox="2464,17225 9110,17176 9121,18685 2475,18734"/>
            </emma:interpretation>
          </emma:emma>
        </inkml:annotationXML>
        <inkml:traceGroup>
          <inkml:annotationXML>
            <emma:emma xmlns:emma="http://www.w3.org/2003/04/emma" version="1.0">
              <emma:interpretation id="{CA99C40A-A27D-4FC1-87BF-897240E10597}" emma:medium="tactile" emma:mode="ink">
                <msink:context xmlns:msink="http://schemas.microsoft.com/ink/2010/main" type="inkWord" rotatedBoundingBox="2464,17225 9110,17176 9121,18685 2475,18734"/>
              </emma:interpretation>
              <emma:one-of disjunction-type="recognition" id="oneOf28">
                <emma:interpretation id="interp138" emma:lang="en-IN" emma:confidence="0">
                  <emma:literal>antimining</emma:literal>
                </emma:interpretation>
                <emma:interpretation id="interp139" emma:lang="en-IN" emma:confidence="0">
                  <emma:literal>oil/ Mining</emma:literal>
                </emma:interpretation>
                <emma:interpretation id="interp140" emma:lang="en-IN" emma:confidence="0">
                  <emma:literal>optimising</emma:literal>
                </emma:interpretation>
                <emma:interpretation id="interp141" emma:lang="en-IN" emma:confidence="0">
                  <emma:literal>out (Mining</emma:literal>
                </emma:interpretation>
                <emma:interpretation id="interp142" emma:lang="en-IN" emma:confidence="0">
                  <emma:literal>oil (Mining</emma:literal>
                </emma:interpretation>
              </emma:one-of>
            </emma:emma>
          </inkml:annotationXML>
          <inkml:trace contextRef="#ctx0" brushRef="#br0" timeOffset="85496.2535">1678 16936 521 0,'0'0'423'0,"0"0"-294"15,0 0-63-15,0 0 51 0,0 0 67 0,0 0 49 16,0 0 4-16,0 0-71 0,0 0-87 15,0 0-62-15,0 0-25 0,0 0 1 0,0 0 7 16,0 0 11-16,-118 25 8 0,90 14 4 0,1 4 2 16,-3 3 0-16,-2 0-6 0,4 2 2 0,0-1-3 15,2-3-2-15,9-2 0 0,2-5-10 0,6-4 1 16,6-4-4-16,3-5-2 0,4-4 6 16,12-2 1-16,8-3 5 0,2-3 8 0,9-4 4 15,-1-6 5-15,7-2 2 0,6-1-2 0,-3-11-3 16,5-3-3-16,1-3-2 0,-4-4-1 15,1-4-3-15,-7-1-8 0,-4 0-3 0,-6-4-1 16,-4 0-2-16,-7-2 5 0,-1-1 1 0,-5 1-2 16,-9-3-3-16,-3-1 3 0,-1-3-3 0,-12-1-1 15,-1 1 2-15,-5 1-4 0,-4 1-2 16,-3 6 4-16,-1 3-1 0,-3 5-1 0,0 5-2 16,-6 3-5-16,2 5-1 0,-2 4 2 0,-3 5 1 15,7 2 3-15,-3 2-4 0,4 8 2 0,1 2-5 16,2 3-5-16,4 5 1 0,1 2-6 0,8 3 1 15,7 4 1-15,-1 5-1 0,8 1 6 16,0 0 1-16,12 1 3 0,4-3 2 0,8-3 4 16,3-5 2-16,7-4 3 0,3-2 1 0,6-3-1 15,1-4 1-15,7-5 0 0,0-1 2 0,3-2-1 16,-1-4-2-16,1 0 1 0,6-4-1 0,-6-5 3 16,-2-3 1-16,-5-2 3 0,0 1-1 15,-8-1-4-15,-8 2 1 0,-3 3-3 0,-4-2 0 16,-8 3 1-16,0 2-4 0,-8 3 2 0,-2 2-4 15,-4 1-2-15,-2 0-5 0,0 0-15 16,0 6 4-16,-2 5 0 0,-4 4 8 0,1 5 14 16,-4 4 0-16,-2 2-1 0,4 2 0 0,-2-1-1 15,1 0-4-15,5-2 3 0,2-3-1 16,-1 2-2-16,2-8 3 0,0 1-5 0,4-4-2 16,7-3-14-16,0-3-52 0,2-4-111 0,2-3-174 15,-3 0-261-15,-2 0-415 0</inkml:trace>
          <inkml:trace contextRef="#ctx0" brushRef="#br0" timeOffset="86008.8333">2273 16858 1104 0,'0'0'358'0,"0"0"-184"0,0 0-81 0,0 0-29 15,0 0-6-15,0 0-1 0,0 0-13 0,0 0-12 16,0 0 0-16,0 0 0 0,0 0 10 0,0 0 12 16,0 0-2-16,46 13 0 0,-18-12-17 15,1-1-69-15,5 0-149 0,-3 0-251 0,-6 0-419 16,-10 0 74-16</inkml:trace>
          <inkml:trace contextRef="#ctx0" brushRef="#br0" timeOffset="85807.9581">2597 16729 769 0,'0'0'216'0,"0"0"-129"0,0 0-40 0,0 0 32 16,0 0 60-16,0 0 62 0,29-154 28 15,-21 142-21-15,-3 2-57 0,3 3-57 0,-3 1-40 16,1 1-27-16,2 5-14 0,0 0-7 0,-3 3-2 15,6 11-4-15,-2 5 0 0,-1 9 7 0,3 8 3 16,-3 9 10-16,-2 6 1 0,-6 3-3 16,0 2 5-16,0 1-5 0,0 4 3 0,-2-1 4 15,-2-1 0-15,-4-2-4 0,0-1-2 0,1-7-2 16,-2-3-9-16,6-3 3 0,1-3-3 16,2-6-2-16,0-5 6 0,0-2-5 0,0-1 1 15,1-5 0-15,2-5-4 0,3-4 0 0,-2-3-2 16,-1-5 0-16,4-1 0 0,-5-3 2 15,1 0 6-15,5 0-3 0,-2-7-10 0,4-3-24 16,-2-5-49-16,4-3-63 0,-1-3-101 0,0-3-173 16,0 9-218-16,-7 3-343 0</inkml:trace>
          <inkml:trace contextRef="#ctx0" brushRef="#br0" timeOffset="86453.5828">4063 16523 2196 0,'0'0'144'0,"0"0"-102"16,0 0-66-16,0 0-42 0,0 0-5 0,0 0 16 16,0 0 41-16,0 0 43 0,0 0 19 15,-121 192 2-15,93-120 0 0,-4 6-4 0,1 2-2 16,-2 7 1-16,0 0 1 0,-1 0 1 0,-1-3-3 15,0 2-11-15,0-4-9 0,4-3-11 0,3-2-5 16,4-6-2-16,6 1-3 0,5-9-3 0,2-5-13 16,5-9-39-16,4-9-95 0,2-9-159 15,6-11-265-15,-2-8-416 0,1-6 375 0</inkml:trace>
          <inkml:trace contextRef="#ctx0" brushRef="#br0" timeOffset="87059.7696">4385 17131 647 0,'0'0'591'0,"0"0"-571"15,0 0-95-15,0 0-10 0,0 0 44 0,0 0 60 16,0 0 45-16,0 0 35 0,12 165 6 0,-30-127-19 16,0 2-20-16,-4-4-12 0,1 2-4 15,1-4 6-15,-2-2 2 0,5-1-4 0,-1-8-5 0,2-1-14 16,7-8-9-16,1-5-11 0,5-5-4 15,2-2 13-15,1-2 34 0,0 0 32 0,4-6 4 16,7-8-13-16,2-9-32 0,3-8-30 0,6-4-4 16,-5-5 0-16,6-2-3 0,-2-2 1 15,-1 0-2-15,0-2 2 0,1-2 2 0,-3-2-2 16,2-1-1-16,5-3-2 0,0-5-2 0,3 3 0 16,2-2-3-16,6 5-3 0,1 5-3 0,2 5-7 15,-2 9-4-15,0 6-1 0,-1 10 0 16,-4 5 2-16,1 7 3 0,-7 6-4 0,-1 0-4 15,-5 14-7-15,-4 7 2 0,0 6 7 0,-7 4 8 16,2 5 9-16,-6 2 2 0,-2 4 3 0,-3 1-4 16,0 1 3-16,0-2-3 0,-3 1-3 15,-2-4 4-15,0-3-2 0,-1-7-1 0,4-4-1 16,2-6-3-16,-3-5 0 0,3-5 2 0,0-5 5 16,3 0 10-16,3-4 12 0,4 0 9 0,2-4 5 15,5-6-3-15,3-7-10 0,0-2-8 16,2-4-7-16,1-4-2 0,5-3-1 0,-1-1 0 15,-2-2 0-15,3-1-3 0,0 3-2 0,-1-4-1 16,3 5 0-16,-3 3 0 0,-2 2-2 0,2 4-4 16,-2 5-4-16,-2 4-3 0,1 6-2 15,-4 3-4-15,-1 3-6 0,-4 3-2 0,-2 7-2 16,-1 8 5-16,-5 2 14 0,-4 8 6 0,-2 5 11 16,-1 5 4-16,-5 8-7 0,-6-2 6 0,-2 2-5 15,-5-2-4-15,2-3 1 0,-1-1-6 0,-2-3 0 16,3 0 3-16,1 0 1 0,0-1-1 15,1-2-2-15,0-1-4 0,2-4-7 0,1 1-13 16,1-5-57-16,2-1-104 0,1-3-186 0,1-5-225 16,4-2-243-16,-1-6 358 0</inkml:trace>
          <inkml:trace contextRef="#ctx0" brushRef="#br0" timeOffset="87230.6651">5687 17102 218 0,'0'0'360'0,"0"0"-15"15,0 0-29-15,0 0-46 0,0 0-72 0,0 0-88 16,0 0-57-16,0 0-23 0,0 0 0 0,0 0 8 16,0 0 5-16,0 0-1 0,0 0-4 15,0 0-9-15,60 108-5 0,-68-81-4 0,-3-2-5 16,5-1-17-16,-1-6-78 0,4-1-199 0,3-7-299 16,0-6-662-16</inkml:trace>
          <inkml:trace contextRef="#ctx0" brushRef="#br0" timeOffset="87884.4878">5854 16702 1137 0,'0'0'289'0,"0"0"-464"0,0 0-105 0,0 0-24 16,0 0 42-16,0 0 139 0,0 0 29 0,0 0-26 15,0 0 52-15,0 0 68 0,0 0 0 16,0 0 0-16,0 0 0 0,66 16 0 0,-57 10 0 15,-2 0 0-15,1-3 0 0,-2 0 0 0,0-4 0 16,0-1 0-16,-4-3 0 0,4-2 0 0,-1-1 0 16,-4 0 58-16,5-1 153 0,-2 0-8 15,1-2-28-15,2 2-23 0,0 3-18 0,1-3-21 16,1 3-20-16,-1 1-15 0,3 1-11 0,-5 2-12 16,-2 3-6-16,-1 0-9 0,-3 0 0 0,0 0 1 15,-7 0 1-15,1-1 5 0,-6-1-7 0,1-2-1 16,-1 0 0-16,4-5 0 0,-2-3 10 0,5-3 12 15,1-3 15-15,3-2 21 0,1-1 14 16,0 0 16-16,0 0 2 0,0-3-28 0,1-4-30 16,4-3-32-16,3-5-30 0,2-2 0 0,3-3-2 15,2 0-3-15,4-3-2 0,0 1-3 0,1-2 2 16,0 0-3-16,0 2 2 0,0 4-2 16,0 3-7-16,-1 6-2 0,-4 3-7 0,-1 5-2 15,0 1-3-15,-3 0-6 0,-1 9 1 0,-4 4 3 16,-1 5 12-16,-1 4 13 0,-1 4 6 15,-3 0 1-15,0 1-1 0,0 0-2 0,0-3-1 16,-2 0 1-16,1-1-4 0,1-4 0 0,0 0 0 16,0-2-2-16,0-4 4 0,1-1 3 15,7-4 2-15,2-4 7 0,-1-2 4 0,5-2 5 16,0 0-1-16,5 0-2 0,0-8-9 0,4-1-3 16,-5-3-5-16,5-3-2 0,-4-1 0 0,1-1-1 15,-2-2 0-15,0-2 0 0,-2 0 4 0,-2-3 1 16,-2 0 4-16,-3-1 3 0,-1-2-3 0,3 2-2 15,-4-1-1-15,-1 1-5 0,0 7 2 16,-2 3-1-16,0 5-4 0,-1 2 0 0,-1 7-5 16,-2 1-8-16,0 0-17 0,0 4 1 0,0 7 8 15,-2 4 11-15,-1 6 22 0,-5 4 0 0,2 3-4 16,-3 2 1-16,4 0-3 0,-1-1-2 16,2-5 3-16,3 0-2 0,1-1 0 0,0-2-1 15,1-2-14-15,6-1-71 0,0-1-166 0,-2-6-295 16,0-3-526-16</inkml:trace>
          <inkml:trace contextRef="#ctx0" brushRef="#br0" timeOffset="88034.3957">6700 16881 1759 0,'0'0'94'0,"0"0"-66"15,0 0-20-15,0 0-8 0,0 0-4 0,0 0-10 16,0 0-51-16,0 0-121 0,0 0-128 0,0 0-87 15,0 0-68-15,0 0 33 0,0 0 436 0</inkml:trace>
          <inkml:trace contextRef="#ctx0" brushRef="#br0" timeOffset="88741.9772">6885 16956 0 0,'0'0'0'0,"0"0"0"0,0 0 0 15,0 0 0-15,0 0 0 0,0 0 39 0,0 0 62 16,0 0-13-16,0 0-11 0,0 0-3 0,0 0-10 15,0 0 1-15,0 0-6 0,0 0-5 16,49 155-2-16,-59-141-4 0,0-2 0 0,0 1 2 16,2-6 6-16,-1 1 8 0,3-4 15 0,4-2 19 15,-1-2 25-15,3 0 28 0,0 0 35 0,0 0 5 16,3-3-38-16,3-5-45 0,-1 0-57 16,4-4-37-16,2-2-4 0,2-1 0 0,0-1-3 15,2-1-7-15,3 1-2 0,2 0-11 0,-3 4-3 16,6 1 1-16,-3 5-1 0,2 2 3 0,-2 1 2 15,1 0-2-15,3 3 0 0,2 0 5 0,-1 0 1 16,1 0 4-16,2 0 8 0,-1 0-3 16,6 0 2-16,1 0-1 0,5 0-6 0,2 0 5 15,7 0 0-15,-2 0 3 0,2-6 0 0,-1 0-1 16,-1 0-2-16,-5-3-10 0,-2-1-6 0,-3-4-6 16,-7 0 1-16,-4 0 9 0,-8-3 14 0,-3 1 11 15,-3-1 16-15,-10 1-3 0,-1 1-11 16,0 0-3-16,-4 2-11 0,-7 1-1 0,-1 1 4 15,0 4-2-15,-1 3-4 0,-1 2 0 0,1 2 0 16,-1 0-2-16,0 3 2 0,0 6 1 16,1 3-3-16,-2 3 4 0,2 3-2 0,-1 3-2 15,2 2 1-15,0 6 1 0,1 5 1 0,3 5 2 16,0 1 4-16,2 5-7 0,-2 0 2 16,-3 2-4-16,3 3-5 0,-3-1 6 0,-2 5-2 15,-1 0-2-15,-3 0-2 0,1-1-8 0,-4 1-9 16,0 0-22-16,-6-5-24 0,-3-4-42 0,-2-2-37 15,-3-6-5-15,-3-2 19 0,-2-7 47 0,1-10 49 16,1-3 40-16,-1-7 34 0,3-5 39 16,-1-3 34-16,7 0 21 0,3-6 0 0,3-7-18 15,7-2-15-15,1-2-13 0,6-4-6 0,5-4-8 16,3-4-5-16,1-1-4 0,4-3-12 0,9-1-11 16,10-2-9-16,4-4-16 0,4 1-5 0,7 0-1 15,7 1-6-15,3 0 6 0,3 3 3 16,4 0-9-16,3 2 4 0,1 3-2 0,4 0-5 15,-6 4 13-15,4 2-1 0,-6 3 5 0,-3 2 5 16,0 2-3-16,-10 3-2 0,-3 2 0 0,-6 2-1 16,-9 4-6-16,-4 0 0 0,-8 3-2 15,-6 2-5-15,-2 1 1 0,-4 0-7 0,0 0-7 16,0 0-3-16,-2 0-1 0,-4 0-7 0,-4 1-49 16,1 3-88-16,-4 1-226 0,1-2-345 15,3-2-386-15</inkml:trace>
        </inkml:traceGroup>
      </inkml:traceGroup>
    </inkml:traceGroup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7:28.86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B2BBFC-DABC-4FAF-B409-03AB864180C6}" emma:medium="tactile" emma:mode="ink">
          <msink:context xmlns:msink="http://schemas.microsoft.com/ink/2010/main" type="inkDrawing" rotatedBoundingBox="1441,1763 14335,1613 14337,1761 1443,1911" semanticType="underline" shapeName="Other">
            <msink:sourceLink direction="with" ref="{5CE7F608-6BD6-4909-AD9F-FA48E6CCB246}"/>
          </msink:context>
        </emma:interpretation>
      </emma:emma>
    </inkml:annotationXML>
    <inkml:trace contextRef="#ctx0" brushRef="#br0">307 178 468 0,'0'0'197'0,"0"0"-137"0,-196 6-50 16,144-2-7-16,19-1-1 0,12 0 7 16,16-1-61-16,5 0 12 0,13-1-2 0,14 2 4 15,12 0 65-15,12 0-9 0,12-1 1 0,13-1 0 16,13 1-2-16,7-2-1 0,11 0 3 16,17 0 1-16,7 0 1 0,7 0 0 0,14 0 6 15,6-2 7-15,7-1 9 0,11 0 20 0,10-2 7 16,4 1 4-16,9-2 2 0,11 0-10 15,6 0 0-15,12-2-6 0,5-1-3 0,10 2-6 16,6-2-9-16,9-1-8 0,7 1-10 0,6 0-11 16,5-2-4-16,7 1-1 0,7-1-3 0,8 1 6 15,6 0-3-15,7-1-7 0,2 2 1 0,4 0-5 16,4 1-5-16,1 2 3 0,-5 2-3 0,-2-1 1 16,1 2 2-16,-11 3 3 0,-3-3 1 15,-4 3 5-15,-9 0 3 0,-10 0-1 0,-12 0 1 16,-12 0 0-16,-9 3 0 0,-11-1 2 0,-14 2 4 15,-14 2-2-15,-7 0 0 0,-11 1 0 0,-15-1-3 16,-14 0 1-16,-9 0 0 0,-18 0-1 16,-13 0-1-16,-12 0-3 0,-14 0-4 0,-14-1 0 15,-8 1-2-15,-15-1-5 0,-16-1-4 0,-6-1-5 16,-13 1-10-16,-9-4-3 0,-8 0-39 0,-5 0-35 16,0 0-4-16,-9 0 10 0,-2 0 35 15,-5-5 23-15,-5 2-57 0,-3-2-129 0,2 1-226 16,7 2 73-16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8:20.0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0F6893C-B241-42F9-9459-22D2847394CA}" emma:medium="tactile" emma:mode="ink">
          <msink:context xmlns:msink="http://schemas.microsoft.com/ink/2010/main" type="inkDrawing" rotatedBoundingBox="1665,11194 14733,10286 14742,10409 1674,11318" semanticType="underline" shapeName="Other">
            <msink:sourceLink direction="with" ref="{E3ACEB4D-72CC-452A-82B8-E38FA112E841}"/>
          </msink:context>
        </emma:interpretation>
      </emma:emma>
    </inkml:annotationXML>
    <inkml:trace contextRef="#ctx0" brushRef="#br0">0 986 941 0,'0'0'213'0,"0"0"-87"0,0 0-79 0,0 0-103 16,0 0-45-16,0 0-3 0,0 0 26 15,0 0 56-15,0 0 18 0,0 0 6 0,167-45 4 16,-121 39 8-16,6 0 8 0,8 0 11 0,6 2 9 16,2-2 6-16,9 0 5 0,5 3-2 0,6 0-3 15,7 0-2-15,5 0-5 0,10 0-2 16,-1 0-1-16,9 0 2 0,3 0 5 0,9 0 8 15,3-2 3-15,9 2 1 0,2-1-3 0,4 0-6 16,7-2-5-16,3-3-7 0,5-2-2 16,12-1-5-16,3-2-2 0,7 0 1 0,1-1-6 15,12-1 1-15,0-4-3 0,10 0 0 0,4-2-2 16,4 0 2-16,7 1-2 0,8 0-2 0,1-1 1 16,5 0-3-16,6 2 1 0,1 0 2 15,4 0-3-15,2 1-1 0,-4 3-3 0,2 0-1 16,-1 1 4-16,1 1 2 0,-4 1 1 0,0-1-1 15,0 1-7-15,0 1-3 0,-4-1-2 0,4 0 1 16,-4 1 2-16,-1 0 1 0,5 0-1 0,-11-1 0 16,2 3-6-16,-4-1 2 0,-6 2-1 15,-9-1-1-15,-5 1 5 0,-4-1 2 0,-10-2 0 16,-8 0-1-16,-5-2 0 0,-13-2-1 0,-7 1-3 16,-12 0 5-16,-10-1-1 0,-11-1 0 0,-9 0 3 15,-8 2-3-15,-12-2-1 0,-8 2 2 0,-11 1-3 16,-13 1 0-16,-9 1 0 0,-10 2-3 15,-13 1-4-15,-7 1-16 0,-10 1-48 0,-7 1-74 16,-8 3-115-16,-6 0-122 0,0 0-216 0,0 2-371 0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50:22.4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26160FF-3043-4A0D-B0D1-C75BAF5D0EAF}" emma:medium="tactile" emma:mode="ink">
          <msink:context xmlns:msink="http://schemas.microsoft.com/ink/2010/main" type="inkDrawing" rotatedBoundingBox="2940,3568 16605,2800 16615,2970 2949,3738" semanticType="underline" shapeName="Other">
            <msink:sourceLink direction="with" ref="{F3CDC854-1D5C-42DF-8612-31FEB2F592FC}"/>
            <msink:sourceLink direction="with" ref="{ECD9E044-099B-4D78-9A51-F26E110DF4EC}"/>
            <msink:sourceLink direction="with" ref="{219D5E7F-216C-457C-BE72-DF9526D19FA8}"/>
            <msink:sourceLink direction="with" ref="{013413C8-8351-4C5A-B0D7-50F712AF8E8E}"/>
          </msink:context>
        </emma:interpretation>
      </emma:emma>
    </inkml:annotationXML>
    <inkml:trace contextRef="#ctx0" brushRef="#br0">0 790 0 0,'0'0'0'15,"235"-14"0"-15,-90 4 0 0,5 1 0 16,6-1 0-16,-1-2 0 0,7 0 0 0,10-3 0 15,13-1 0-15,7-1 0 0,6 0 0 0,10-5 0 16,9 1 0-16,8 1 0 0,11-3 0 0,6 0 0 16,6 2 0-16,9-1 0 0,5 1 0 0,5 0 0 15,3 1 0-15,3-2 0 0,4 0 0 16,2 1 0-16,1 2 0 0,6 1 0 0,-1 4 0 16,0-4 0-16,2 6 0 0,-7-4 0 0,1 3 0 15,-3-1 0-15,-2 2 0 0,-1 0 0 16,5 2 0-16,-9-1 0 0,4 0 0 0,-7 0 0 15,4-1 0-15,-7 0 0 0,-1-1 0 0,-6 1 0 16,-4-1 0-16,-10 4 0 0,-7-2 0 0,-9 0 0 16,-8 1 0-16,-13 0 0 0,-10 1 0 15,-12 0 0-15,-11 0 0 0,-9 0 0 0,-10 0 0 16,-6 1 0-16,-12 1 0 0,-8 1 0 0,-6 2 0 16,-6 1 0-16,-7 1 0 0,-8 2 0 0,-6 0 0 15,-9 0 13-15,-6 6 3 0,-9 1-23 16,-9 2-15-16,-8 0 22 0,-5 2 0 0,-17-2 0 15,-13-3 0-15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48:51.9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C00D34B-8798-4CF0-A624-3CEFCCF2CDB3}" emma:medium="tactile" emma:mode="ink">
          <msink:context xmlns:msink="http://schemas.microsoft.com/ink/2010/main" type="writingRegion" rotatedBoundingBox="16120,11014 24566,10676 24739,14998 16293,15336"/>
        </emma:interpretation>
      </emma:emma>
    </inkml:annotationXML>
    <inkml:traceGroup>
      <inkml:annotationXML>
        <emma:emma xmlns:emma="http://www.w3.org/2003/04/emma" version="1.0">
          <emma:interpretation id="{1CB2CEB4-D7EB-46F5-983D-665E4428A459}" emma:medium="tactile" emma:mode="ink">
            <msink:context xmlns:msink="http://schemas.microsoft.com/ink/2010/main" type="paragraph" rotatedBoundingBox="16417,11002 24566,10676 24669,13271 16520,135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4D22AE-9E98-4795-B261-16C3DE357539}" emma:medium="tactile" emma:mode="ink">
              <msink:context xmlns:msink="http://schemas.microsoft.com/ink/2010/main" type="line" rotatedBoundingBox="16417,11002 24566,10676 24669,13271 16520,13597"/>
            </emma:interpretation>
          </emma:emma>
        </inkml:annotationXML>
        <inkml:traceGroup>
          <inkml:annotationXML>
            <emma:emma xmlns:emma="http://www.w3.org/2003/04/emma" version="1.0">
              <emma:interpretation id="{8B7084ED-6E15-4CC6-A5AE-51D6B2079F2B}" emma:medium="tactile" emma:mode="ink">
                <msink:context xmlns:msink="http://schemas.microsoft.com/ink/2010/main" type="inkWord" rotatedBoundingBox="16417,11002 24566,10676 24669,13271 16520,13597"/>
              </emma:interpretation>
              <emma:one-of disjunction-type="recognition" id="oneOf0">
                <emma:interpretation id="interp0" emma:lang="en-IN" emma:confidence="0">
                  <emma:literal>"Infrastructure</emma:literal>
                </emma:interpretation>
                <emma:interpretation id="interp1" emma:lang="en-IN" emma:confidence="0">
                  <emma:literal>o Infrastructure</emma:literal>
                </emma:interpretation>
                <emma:interpretation id="interp2" emma:lang="en-IN" emma:confidence="0">
                  <emma:literal>-Infrastructure</emma:literal>
                </emma:interpretation>
                <emma:interpretation id="interp3" emma:lang="en-IN" emma:confidence="0">
                  <emma:literal>Infrastructure</emma:literal>
                </emma:interpretation>
                <emma:interpretation id="interp4" emma:lang="en-IN" emma:confidence="0">
                  <emma:literal>O Infrastructure</emma:literal>
                </emma:interpretation>
              </emma:one-of>
            </emma:emma>
          </inkml:annotationXML>
          <inkml:trace contextRef="#ctx0" brushRef="#br0">136 54 0 0,'0'0'8'0,"0"0"141"15,0 0 12-15,0 0-7 0,0 0-20 0,0 0-2 16,0 0-18-16,0 0-7 0,0 0 5 0,0 0-2 16,0 0-6-16,0 0-17 0,-87-17-23 0,83 21-24 15,0-2-24-15,3 3-13 0,-1-1-6 16,2 1-3-16,0 1 1 0,0-1 6 0,6 0 5 15,2-1 10-15,0 2 13 0,3-4 13 0,2 0 12 16,3-2 10-16,1 0 0 0,4 0-4 16,-3-1-10-16,-2-5-7 0,2 0-1 0,-3 1-1 15,-3-1 11-15,-4-2 9 0,-2 1-1 0,-2 0 0 16,-4-1-12-16,0 0-24 0,-5 1-21 0,-3 1-19 16,-4 1-14-16,-1 1-7 0,-1 2 1 0,-5 2-1 15,-1 0 6-15,-1 5 9 0,-3 1 2 16,2 3 0-16,-1 0-26 0,5-2-63 0,3 3-149 15,3-2-231-15,4 0-359 0,6-3 546 0</inkml:trace>
          <inkml:trace contextRef="#ctx0" brushRef="#br0" timeOffset="2377.0768">1285-45 828 0,'0'0'40'16,"0"0"-44"-16,0 0 10 0,0 0 3 0,-178 21 2 15,144-18 2-15,2-1 4 0,3-2 11 0,-1 0 28 16,8-2 36-16,-3-4 34 0,5-1 20 15,6-2-2-15,-1-3-19 0,4-2-30 0,4-2-25 16,2-3-22-16,4-3-24 0,1-2-13 0,0 1-12 16,5-4-9-16,3 0-1 0,3-1 2 0,1 2 6 15,4 0 3-15,-1 0 5 0,-1-2 2 16,4 4-6-16,-2 0 2 0,3 0-6 0,-1 3-4 16,-1 3-3-16,1 5-13 0,-2 4-11 0,-5 3-18 15,0 5-17-15,-4 1-24 0,-1 1-8 0,0 11 10 16,-4 4 27-16,2 7 41 0,-1 6 36 15,1 6 21-15,-4 5 4 0,0 3-2 0,0 4-8 16,0 5-6-16,0 1-2 0,-4 3 2 0,-1 4-1 16,-1 2 5-16,-4 1 4 0,-5 0 0 15,-3 1 4-15,-3-1 0 0,-2 0-4 0,-1-2 3 16,-7-2-1-16,-1-4-3 0,-3-3 4 0,-2-9-7 16,0-3-2-16,1-7 0 0,3-5-2 15,5-7 6-15,2-5 7 0,6-5 10 0,5-7 9 16,0-2 10-16,5-2 5 0,0-2-2 0,1-8-6 15,4-5-17-15,-2-4-17 0,6-5-12 0,-1-4-12 16,2-1-3-16,2-4-2 0,6-1 0 0,0-1-3 16,4 3-1-16,0 0-2 0,0 5-3 15,1 7-3-15,1 2-3 0,-1 6-4 0,-4 3-3 16,4 4-9-16,-3 4-12 0,-2 1-11 0,4 0-9 16,-4 6-5-16,0 3 11 0,3 1 14 0,-4 4 14 15,0 1 12-15,1 0 8 0,-2 4 4 0,4-1 5 16,-2 0 7-16,0-4-1 0,3 1 4 15,-2-5 2-15,3 0-1 0,0-4 7 0,-1-3 5 16,4-3 7-16,-2 0 6 0,2 0 3 0,2-7-3 16,1-6-5-16,2 0-3 0,-2-4-5 0,5 0-3 15,-4-4-1-15,4 0-2 0,-4-3 1 16,1 0 0-16,-3 0-3 0,5-1-1 0,-5 0-1 16,4 0-4-16,-4 2-1 0,1 2-3 0,-3 3-5 15,-2 4 0-15,-2 5-4 0,-4 3-3 16,-3 5-13-16,0 1-20 0,0 0-13 0,-3 4-6 15,-1 7 17-15,2 4 22 0,-2 3 19 0,0 4 12 16,0 3 0-16,-3 3 0 0,-2-1-2 0,-1 1-2 16,4-3 0-16,-4 1-2 0,2-1-2 15,3-2-2-15,1-4 1 0,0-2 1 0,0-7-1 16,0 0 2-16,0-5 7 0,2-4 12 0,7-1 18 16,-1 0 13-16,2-6-2 0,5-5-7 0,4-4-12 15,-3-2-15-15,5-4-3 0,2-3-2 0,0 0-2 16,2-1-2-16,1 1-3 0,-2 2-3 0,-5 1 0 15,2 4-1-15,-5 2-4 0,2 7-3 16,-5-1-8-16,-3 8-11 0,-1 1-16 0,-5 0-18 16,1 4-9-16,-1 6 6 0,-2 4 15 0,-2 3 22 15,1 3 16-15,0 0 7 0,2 3 1 16,2-1 0-16,-1-2 2 0,6 0 2 0,1-2 5 16,2-2 6-16,4-3 5 0,2-5 9 0,3-3 7 15,3-5 4-15,2 0 3 0,0-6-6 0,5-7-5 16,1-5-8-16,0-3-6 0,-1-3-6 15,-4-4-2-15,1 1-3 0,0-4 1 0,-3-5 0 16,1 1 1-16,-1-4 2 0,-5-1-1 0,3-3 2 16,-5 0-2-16,4-3-2 0,-3 2 0 15,-1-2 1-15,-2 2-3 0,3 3 1 0,-4 0-3 16,-2 5 1-16,-1 3 1 0,-1 4-1 0,-4 5 1 16,-2 8-4-16,-1 3 3 0,-5 7-6 0,0 4-24 15,0 2-27-15,0 0-28 0,-5 13-1 0,-7 5 20 16,-2 7 33-16,-2 11 26 0,-8 8 9 0,0 6 2 15,-2 5-4-15,0 9 3 0,-4 6 2 16,1 2 2-16,-6 7 3 0,0 6 0 0,0 5-2 16,-3 4 2-16,-2 1-1 0,-1 3-1 0,-6 2-2 15,2 3 0-15,-5 1 2 0,0 6-3 0,3-2-1 16,0 3 1-16,1-4-6 0,2-5 5 16,4-5 0-16,5-9-1 0,7-7 0 0,9-10-2 15,6-13-1-15,11-9-1 0,2-11 0 0,9-9-1 16,5-8 3-16,5-10 5 0,7-6 6 15,0-5-2-15,7-11 0 0,0-14-9 0,2-7-10 16,-2-6-10-16,4-9-15 0,-7-6-12 0,-1-5-10 16,-7-6-8-16,-3 1 5 0,-5-4 5 0,-4-3 9 15,-3-3 9-15,-4-1 2 0,-3-2 4 0,0 2-4 16,0-2 2-16,-2 4 4 0,-8 2 6 16,0 5 4-16,-3 5 2 0,-3 4 3 0,-2 5 0 15,-2 6 5-15,-3 7 5 0,1 4 15 0,-4 8 20 16,2 3 18-16,1 7 15 0,3 1-2 0,0 4-8 15,4 2-10-15,7 5-6 0,3 0 1 0,3 1-1 16,3 1-4-16,0-1-22 0,6-1-18 16,10-4-15-16,5-1-2 0,12-5 8 0,5-1 6 15,9-5 1-15,8 0-2 0,8-2 6 0,2 0 0 16,2-2-2-16,-2 3 3 0,4-2-2 0,-2 1 0 16,-3 1 3-16,-1 2 1 0,-6 3-3 15,-5 3 0-15,-3 3-2 0,-7 3-1 0,-6 3-1 16,-6 3-3-16,-7 1-9 0,-7 0-12 0,-3 6-12 15,-2 3-10-15,-9 2 3 0,1 1 20 16,-3 1 14-16,0 6 21 0,-1-1 11 0,-5 2-3 16,-3 2 2-16,1-1-5 0,0 0-4 0,-1-4-1 15,5 1-5-15,0-4 1 0,1-2-3 16,3-2 4-16,0-1 2 0,7-2 8 0,-1-4 13 16,6 2 6-16,6-4 3 0,2-1-2 0,5 0-9 15,3-3-11-15,7-3 0 0,0-5-4 0,1-1-2 16,2-2 4-16,0-1-10 0,-6 0 0 0,3-2-4 15,-6-1 1-15,5-2 0 0,-5 1 2 0,-1-3 3 16,-1 1-4-16,-1-4 6 0,-2 2-1 16,-4-1 1-16,0 0 2 0,-5 3-2 0,-3 2 1 15,0 4 0-15,-7 3 1 0,0 3-2 0,-5 3-12 16,0 1-23-16,-5 4-22 0,-6-1-15 0,-5 2-2 16,-1 3 17-16,-9 6 16 0,0 3 14 15,-4 2 13-15,-3 4 7 0,4-1 3 0,1 4 3 16,1 1-1-16,3 0-1 0,7-2-2 0,-3 2-2 15,8-4-2-15,6-2-5 0,1-1-2 0,5-2 5 16,0-2 5-16,5-4 11 0,6-1 15 16,0-1 2-16,5-4 4 0,1-1 0 0,5 0-6 15,1-4-2-15,1-4-4 0,2-2-6 0,3-2-4 16,-7 0 0-16,3 0-4 0,-3 0 1 16,-4 3 0-16,-5 0-4 0,1 5-1 0,-5-2-3 15,-5 5-6-15,-1 1-4 0,-3 0-13 0,0 0-22 16,0 0-21-16,0 0 6 0,0 5 11 0,-2 3 24 15,1 1 24-15,0 3 1 0,-2 0 1 0,3-2-1 16,0 0 1-16,0-1 1 0,1-1 5 16,5-2 7-16,3-2 8 0,6-2 9 0,2 1 6 15,5-3-2-15,2 0-3 0,4-9-8 0,4 1-6 16,2-2-2-16,3-4-3 0,1 1-4 16,-6-3 0-16,4-2-2 0,-5-1 0 0,1-1 1 15,-5-1 0-15,-1 0 1 0,-6-2-1 0,1 3 5 16,-5-1 0-16,-4 1 5 0,-2 0 6 0,-5 5-3 15,-4 0 0-15,-1 2-5 0,0 2-8 0,-1 4-10 16,-3 0-12-16,-5 1-6 0,1 2-4 16,-2 1 2-16,-2 1 2 0,1 2-5 0,-1 0-2 15,2 2-8-15,3 5-2 0,-3 3-2 0,8 2 3 16,-4 4 6-16,4 0 6 0,2 2 6 0,0 3 6 16,5 0 5-16,2 3 4 0,5-1 4 15,1 3 1-15,1 0 2 0,-1-2 0 0,1 4-1 16,-2-3 0-16,-3 0 0 0,-5-2-2 0,-1 2 1 15,-3-4 2-15,0-2 3 0,-6 0 5 16,-4-3 6-16,-5-2 5 0,-1-5 4 0,-6 0-3 16,5-3-1-16,-3-1-4 0,4-2-6 0,2-1 1 15,4-2-4-15,3 0-6 0,0 0-12 0,6-3-42 16,1-6-55-16,0 1-66 0,1-6-68 0,11-1-25 16,0-6 5-16,7-2 28 0,2-4 34 15,6-1 6-15,1-2-9 0,6-3-9 0,-3-4 7 16,5 1 192-16,-5-6 10 0,5-1 0 0,-5-2 0 15,2-2 0-15,-3 1 0 0,3 0 0 0,-4-3 0 16,-4 4 0-16,-3 0 0 0,-1 5 0 0,-6 4 0 16,-2 5 0-16,-5 2 229 0,-4 7 77 15,-2 4 5-15,-2 3-6 0,0 3-17 0,0 3-39 16,-3 4-55-16,2 2-60 0,-1 3-69 0,-1 0-61 16,-1 2-34-16,2 9-6 0,-5 5 8 15,-1 6 19-15,-4 9 17 0,0 6 2 0,-2 3 0 16,1 7 3-16,1 0-1 0,-1 2 1 0,-1 5 1 15,1-2-1-15,1-1 1 0,1 1 4 0,4 1 3 16,-2-4 2-16,5 0-4 0,-3-2-7 16,4-1-25-16,-1-3-91 0,0-3-179 0,0-3-251 15,3-8-372-15,0-12 564 0</inkml:trace>
          <inkml:trace contextRef="#ctx0" brushRef="#br0" timeOffset="3166.6154">3821 365 1608 0,'0'0'213'0,"0"0"-141"16,0 0-68-16,0 0-30 0,0 0-4 0,0 0 10 15,0 0 10-15,0 0 11 0,181-156 8 16,-140 140 3-16,1 0 0 0,-2-1-1 0,0 2-4 16,2-1 3-16,-3 1-3 0,0-2 2 0,-2 0 3 15,-9 0-5-15,-1 1-1 0,-3 0-4 16,-7 1-6-16,0 0-2 0,-9 2-1 0,0 1 3 15,-5 3 10-15,-3 3 1 0,0 2-16 0,-2 1-14 16,-7 0-15-16,1 1 0 0,-4 1 18 16,-2 1 14-16,-3 0 14 0,1 0 1 0,0 3 0 15,0 3-3-15,-3 0-6 0,4 3 0 0,3 0-4 16,4 0-4-16,0 4-1 0,4-1-6 0,-1 1 1 16,5 4 6-16,0 1 4 0,0 2 5 0,8 1 4 15,-3 4 0-15,6 0-1 0,0 0 2 0,-2 2-1 16,-4 0-1-16,5-2 0 0,-6 3 2 15,-4-4-1-15,1 2 3 0,-1-2-3 0,0-2-1 16,0 1 1-16,-1-4-1 0,-1-2 0 0,0-3-1 16,-4-2-1-16,6-3 0 0,0-4 0 0,0-2 2 15,0-2 10-15,0-1 20 0,7 0 24 16,-3 0 17-16,7 0 6 0,1-4-9 0,3-5-16 16,-1-3-18-16,8-2-9 0,-5-3-7 0,6-3-1 15,-3-4 5-15,3-2-5 0,1-4 0 0,0-2-5 16,-4-2-5-16,3-2 1 0,-1 0 1 15,-5 2-2-15,-2 0-2 0,-2 3 1 0,-2 7-2 16,-6 3 4-16,3 4 2 0,-5 5-3 0,0 4 1 16,-3 4-4-16,0 2-6 0,0 2-12 15,0 0-16-15,0 0-31 0,-2 2-8 0,1 5 11 16,-6 5 13-16,-2 4 28 0,-3 5 11 0,0 2 2 16,0 3 0-16,1 2 0 0,6 0 2 15,-3 2-3-15,5-2 2 0,2 1 1 0,1-4-5 16,0-1 6-16,4-2 1 0,6-2 2 0,1-2 5 15,2-5 1-15,2-1 4 0,0-3 4 0,6-3 4 16,-3-1-4-16,5-4 1 0,-5-1-3 0,5 0-5 16,-1-4 2-16,-4-2 0 0,3-5-1 15,-3-2-2-15,0-2-2 0,3-1-3 0,-5-3 1 16,3 1 4-16,-4-3-3 0,-2-2 2 0,-2 0-1 16,-3 0-1-16,1 2-1 0,-3 0 1 0,2 3 0 15,-6 2-6-15,1 4 3 0,-3 3-2 0,4 4-2 16,-4 2-10-16,0 3-21 0,0 0-27 15,0 0-35-15,0 5 6 0,-5 5 14 0,1 5 30 16,-7 4 35-16,4 5 0 0,-2 3 7 0,-2 0 1 16,2 0-2-16,3 0 5 0,2-3-5 0,0 1-1 15,3-1 1-15,1-3 3 0,0 0 3 16,8 0 4-16,-3-4 1 0,6 1-9 0,0-1-49 16,1-3-142-16,3-6-214 0,-5 0-292 0,-4-5-240 0</inkml:trace>
          <inkml:trace contextRef="#ctx0" brushRef="#br0" timeOffset="3682.307">5549 22 632 0,'0'0'314'0,"0"0"-139"16,0 0-101-16,0 0-90 0,0 0-18 0,0 0 8 16,0 0 29-16,0 0 39 0,0 0 21 0,0 0 19 15,0 0 11-15,-161 145 8 0,134-119-1 16,2 2-12-16,1-3-14 0,6 0-16 0,5-3-19 16,4-2-13-16,5-1-5 0,4-3-2 0,2 1 14 15,10-6 16-15,4 1 17 0,7-3 8 0,3-1-2 16,5-2-11-16,2 0-13 0,1-3-6 15,4-3-10-15,3 0-6 0,-1-3-4 0,0-3-9 16,-1-3-5-16,0-2-10 0,-2-4-16 0,-2-1-14 16,-4-3-14-16,-1-3-17 0,1-2-3 15,-5-4 1-15,0-2 3 0,-5-1 8 0,5-3 3 16,-5-2-1-16,-2-1-1 0,2 2 5 0,-3-2 9 16,-1 0 8-16,-1 1 17 0,-2 2 9 0,-6-1 10 15,3 3 14-15,-2 4 9 0,-5 3 21 0,-4 5 33 16,0 4 28-16,0 4 14 0,0 5-9 0,0 1-29 15,-1 6-42-15,-1 0-32 0,0 0-26 16,-5 4-11-16,3 7 2 0,-6 4 9 0,4 5 12 16,-6 3 7-16,0 4 7 0,0 1-2 0,0 4 1 15,-1-1 1-15,3 2-1 0,3 1 2 0,-2 0 2 16,-2 1 3-16,4 0 1 0,-4 3 1 16,1 0-7-16,-4-1-16 0,1 0-49 0,-3 0-101 15,-6-2-175-15,4 2-235 0,-3-12-342 0,13-7 381 0</inkml:trace>
          <inkml:trace contextRef="#ctx0" brushRef="#br0" timeOffset="4568.9229">5643 288 1267 0,'0'0'301'16,"0"0"-195"-16,0 0-80 0,0 0-37 0,0 0-10 15,0 0 9-15,0 0-1 0,166-147 2 0,-129 130 1 16,-1 4-1-16,7-1 2 0,-3 3 5 0,1 2 8 15,0 3 10-15,-2 3 10 0,-5 1-1 16,1 2-8-16,-7 0-10 0,-2 3-12 0,-2 5-11 16,-9 2-12-16,-3 6-14 0,-3 1-2 0,-6 1 9 15,-3 4 17-15,0-1 20 0,-7 4 11 0,-2 0 6 16,-3-1 1-16,-2-2 1 0,2-2-2 0,0-4-2 16,1 0-3-16,6-3-2 0,-2-2 1 15,5-4-3-15,2-1 3 0,-2-2 2 0,2-3 10 16,0 1 24-16,0-2 27 0,2 0 32 0,0 0 20 15,6-2-1-15,0-3-19 0,7-4-28 16,0-1-29-16,4-4-19 0,1-2-10 0,-1 0-7 16,2-1 1-16,-2-1-1 0,1-3 0 0,-3-1-1 15,-2 2 2-15,1-2-1 0,-1 1-2 16,-2 2-1-16,-2 1-3 0,0 3-2 0,2 0-1 16,-5 7-2-16,-4 2-6 0,-1 4-4 0,0-1-13 15,-3 3-28-15,0 0-36 0,0 0-13 0,0 9 9 16,0 0 29-16,-4 5 45 0,2 3 19 0,-3 1 7 15,-2 1 3-15,3 2-4 0,-2-2-3 0,2 0-3 16,1-1-3-16,2-3 0 0,1-1 1 16,0-3 1-16,0-4 5 0,4 1 12 0,4-5 14 15,-2 0 13-15,5 0 10 0,0-1-1 0,2-2-3 16,2 0-9-16,1-2-8 0,0-2-6 0,6-3-8 16,-5-4-4-16,4 1-6 0,0-2 3 15,0-3-2-15,-2 1-2 0,0-2 8 0,-3 1-11 16,-2-1 2-16,2-2 0 0,2 1-5 0,-3 0 4 15,1 0-5-15,-3 2 0 0,1 1-3 0,-2 4-1 16,0 3-2-16,-8 3-7 0,2 2-8 16,-3 2-17-16,-2 0-13 0,-1 0-9 0,2 3 1 15,-2 5 7-15,0 4 12 0,0 2 14 0,0 3 9 16,0-1 9-16,0 1 4 0,-2 2 2 16,2-1-1-16,0-2 0 0,0-2 2 0,8-1 3 15,-2-3 5-15,5-1 4 0,1-1 6 0,4-1 5 16,4-2 1-16,1 0 2 0,9-3-4 0,1 0-6 15,1-2-4-15,4 0-1 0,-1 0-1 0,-3-3 0 16,2-3 2-16,-4-3-6 0,-1-2-1 16,-4-1-2-16,-2-3-3 0,-4 1 5 0,2-4-1 15,-5 0 1-15,-1-2 1 0,-3 0-1 0,-1 0 1 16,-5-2-3-16,0 3 0 0,-4 0-4 0,-2 3-3 16,0 2 0-16,0 4-6 0,-4-1-11 15,-5 6-8-15,-3 0-12 0,-3 4-6 0,-9 1 7 16,-1 1 9-16,-4 8 7 0,-5 6 14 0,0 0 7 15,-2 3 4-15,8 3 7 0,1-1 1 0,7 3-1 16,6-2 0-16,9 1 1 0,5 1 5 16,1-1 10-16,14 0 11 0,11 2 10 0,10-2 3 15,7-1-1-15,9-6-6 0,11 0-7 0,3-2-5 16,2-4-8-16,3-3-5 0,3-2-6 0,-4-2-8 16,-1-2-4-16,-2 0-16 0,-5-8-18 15,-3-1-28-15,-4-3-46 0,-3 0-69 0,-1-2-120 16,-4 0-214-16,-12 4-357 0,-11 2-41 0</inkml:trace>
        </inkml:traceGroup>
      </inkml:traceGroup>
    </inkml:traceGroup>
    <inkml:traceGroup>
      <inkml:annotationXML>
        <emma:emma xmlns:emma="http://www.w3.org/2003/04/emma" version="1.0">
          <emma:interpretation id="{8FE0929E-6963-49E3-8AA8-248DC68616B8}" emma:medium="tactile" emma:mode="ink">
            <msink:context xmlns:msink="http://schemas.microsoft.com/ink/2010/main" type="paragraph" rotatedBoundingBox="16232,13218 20594,13231 20588,15219 16226,152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049923-522B-41A4-B089-79B90B87E3BB}" emma:medium="tactile" emma:mode="ink">
              <msink:context xmlns:msink="http://schemas.microsoft.com/ink/2010/main" type="inkBullet" rotatedBoundingBox="16231,13760 16379,13761 16378,13836 16230,13835"/>
            </emma:interpretation>
            <emma:one-of disjunction-type="recognition" id="oneOf1">
              <emma:interpretation id="interp5" emma:lang="en-IN" emma:confidence="0">
                <emma:literal>.</emma:literal>
              </emma:interpretation>
              <emma:interpretation id="interp6" emma:lang="en-IN" emma:confidence="0">
                <emma:literal>`</emma:literal>
              </emma:interpretation>
              <emma:interpretation id="interp7" emma:lang="en-IN" emma:confidence="0">
                <emma:literal>'</emma:literal>
              </emma:interpretation>
              <emma:interpretation id="interp8" emma:lang="en-IN" emma:confidence="0">
                <emma:literal>¢</emma:literal>
              </emma:interpretation>
              <emma:interpretation id="interp9" emma:lang="en-IN" emma:confidence="0">
                <emma:literal>a</emma:literal>
              </emma:interpretation>
            </emma:one-of>
          </emma:emma>
        </inkml:annotationXML>
        <inkml:trace contextRef="#ctx0" brushRef="#br0" timeOffset="84184.1324">-60 2357 513 0,'0'0'70'0,"0"0"-41"16,0 0-8-16,0 0 3 0,0 0 3 0,0 0 9 15,0 0 1-15,0 0-3 0,0 0-3 0,0 0-4 16,0 0-4-16,0 0-1 0,-107 18 6 16,107-16-2-16,0-2-2 0,2 0-2 0,2 0 10 15,1 0 33-15,2 0 33 0,-1-2 17 0,1 1-5 16,-2 1-19-16,2-2-22 0,-2 2-8 15,2-2 0-15,-1 1-1 0,-4-2 6 0,1 0 14 16,-3 1 15-16,0-1 10 0,0-1 6 0,0 1-15 16,-5-3-19-16,-3 0-18 0,-1-1-24 0,-1 1-7 15,0 3-8-15,0-4-5 0,-1 4-2 0,3 0-11 16,-3 0-8-16,6 1-18 0,-1 1-26 16,1-1-39-16,1 2-43 0,1 0-46 0,1 0-61 0,2 0-69 15,0 0-103-15,0 5-178 0,2-2 57 0</inkml:trace>
      </inkml:traceGroup>
      <inkml:traceGroup>
        <inkml:annotationXML>
          <emma:emma xmlns:emma="http://www.w3.org/2003/04/emma" version="1.0">
            <emma:interpretation id="{9414F027-20EA-41B5-BDE1-18B8B712B6A8}" emma:medium="tactile" emma:mode="ink">
              <msink:context xmlns:msink="http://schemas.microsoft.com/ink/2010/main" type="line" rotatedBoundingBox="16821,13220 20594,13231 20588,15219 16815,15208"/>
            </emma:interpretation>
          </emma:emma>
        </inkml:annotationXML>
        <inkml:traceGroup>
          <inkml:annotationXML>
            <emma:emma xmlns:emma="http://www.w3.org/2003/04/emma" version="1.0">
              <emma:interpretation id="{9AEACB0A-16FC-4C0F-9E73-D5C423C086BB}" emma:medium="tactile" emma:mode="ink">
                <msink:context xmlns:msink="http://schemas.microsoft.com/ink/2010/main" type="inkWord" rotatedBoundingBox="16821,13220 20594,13231 20588,15219 16815,15208"/>
              </emma:interpretation>
              <emma:one-of disjunction-type="recognition" id="oneOf2">
                <emma:interpretation id="interp10" emma:lang="en-IN" emma:confidence="0">
                  <emma:literal>Banking</emma:literal>
                </emma:interpretation>
                <emma:interpretation id="interp11" emma:lang="en-IN" emma:confidence="0">
                  <emma:literal>Banksy</emma:literal>
                </emma:interpretation>
                <emma:interpretation id="interp12" emma:lang="en-IN" emma:confidence="0">
                  <emma:literal>Bantry</emma:literal>
                </emma:interpretation>
                <emma:interpretation id="interp13" emma:lang="en-IN" emma:confidence="0">
                  <emma:literal>Bankiy</emma:literal>
                </emma:interpretation>
                <emma:interpretation id="interp14" emma:lang="en-IN" emma:confidence="0">
                  <emma:literal>Bombay</emma:literal>
                </emma:interpretation>
              </emma:one-of>
            </emma:emma>
          </inkml:annotationXML>
          <inkml:trace contextRef="#ctx0" brushRef="#br0" timeOffset="84927.7413">532 2270 734 0,'0'0'110'0,"0"0"-212"15,0 0-24-15,0 0 29 0,0 0 106 16,0 0 71-16,0 0 54 0,0 0 37 0,0 0 3 16,0 0-25-16,0 0-40 0,-57 167-29 0,45-143-19 15,2 1-9-15,-2-4-7 0,0 1-7 0,3-2-8 16,-1 0-9-16,3-1-6 0,4-3-7 16,-1-2-5-16,4-4-2 0,0-2-6 0,0-3 1 15,0-3 1-15,0-2 9 0,0 0 20 0,0 0 31 16,2 0 34-16,-2 0 15 0,2-4-8 0,-2-4-23 15,0-4-27-15,2-2-20 0,-2-1-3 0,0-6-2 16,0 1-4-16,1-4-1 0,0-3-3 16,2-4-1-16,0-2-2 0,3-3-1 0,0-1 0 15,2-1-2-15,3 2-1 0,1-2 0 0,1-1-3 16,3 2-2-16,2-2-2 0,0 1-2 0,0 3-2 16,1 0 1-16,-1 4-1 0,1 1-1 15,1 5-1-15,-1 3-3 0,-2 1 1 0,2 5 0 16,-1 0 0-16,-2 2-1 0,1 3-1 0,1 2-3 15,-4 1 0-15,1 2 0 0,0 2-1 16,1 2-3-16,-3 2 0 0,-1 0-1 0,-1 2 2 16,0 5 1-16,1 2-3 0,-8 3-9 0,1 4-1 15,-2 2 3-15,-3 4 5 0,-5 0 15 0,-6 2 0 16,-3 0 0-16,-2 0 2 0,-2-1 0 16,-5 1 6-16,1 1 0 0,1-2 2 0,-3-2 0 15,4-1-1-15,0-4 1 0,5-2-1 0,1 0-1 16,1-5-1-16,4-1-1 0,2-2 0 0,3-1-3 15,0-3-4-15,3 0-4 0,1-2-6 0,0 0-8 16,1 0-10-16,4 0-18 0,1 0-12 16,0 0 8-16,2 0 15 0,4 2 20 0,2 0 19 15,-1 3 3-15,6-1-4 0,1 2 2 0,0 3-2 16,0-1-2-16,0 3 4 0,-1 3-2 0,-3 1-1 16,0 3-4-16,-2-1-6 0,-6 1-1 0,-1 2 0 15,-2 0 5-15,-5 0 5 0,0 0 2 16,0 1 6-16,-9-4 4 0,-1 1 10 0,-3 0 10 15,-6-1 7-15,-1-2 0 0,-4-2-3 0,-4 0-6 16,-3-2-4-16,-3 0-1 0,-1-2 0 16,-2-3 2-16,2-2 0 0,0-1 6 0,0-1-1 15,6-2 0-15,3 0-1 0,6 0-6 0,7-3-4 16,2-3-19-16,3 1-28 0,5-2-43 0,3 1-59 16,0 2-89-16,0-2-113 0,10 0-39 15,3 3-72-15,-1 2-97 0,-2-1 507 0</inkml:trace>
          <inkml:trace contextRef="#ctx0" brushRef="#br0" timeOffset="85717.2559">1338 2262 415 0,'0'0'161'0,"0"0"-76"0,0 0 3 16,0 0 47-16,0 0 64 0,0 0 2 0,0 0-39 15,0 0-68-15,0 0-67 0,0 0-17 0,0 0-5 16,-165-41 5-16,138 51-2 0,1 3 5 0,1 2 0 16,-2 3-2-16,2 2 2 0,2 2-7 15,0 2 1-15,2 2-2 0,5-3 1 0,-2 2 1 16,7-3-3-16,5-5-8 0,4 0-6 0,2-4-4 16,6-2 0-16,3-2 4 0,8-2 6 15,2-2 9-15,0-1 4 0,4-3 6 0,1-1 6 16,3 0-4-16,1-6 3 0,-1-4 2 0,0 0-2 15,-3-2 4-15,0-4 4 0,-7 2 2 0,1-2 1 16,-4 0 4-16,-1-3-1 0,-1 1-3 0,-3 2-2 16,2 1-8-16,-3 3-4 0,-2 1-6 15,4 4 0-15,-7-1-2 0,2 4-2 0,-2 2 0 16,-1 1-7-16,0 1 1 0,-2 0-5 0,0 0-16 16,0 0-12-16,0 3-4 0,0 4 1 0,0 4 13 15,-4 3 15-15,-2 2 2 0,4 3 6 0,-5 1 1 16,1-1-2-16,5-1 2 0,-2-2-1 15,-1-2 0-15,4-2-1 0,0-3-3 0,0-2-5 16,2-2-3-16,2-2 5 0,-3-2 4 0,4-1 12 16,-2 0 16-16,3 0 9 0,0-6 8 15,2-3-3-15,3-3-10 0,2-3-11 0,1-1-6 16,-1-1-5-16,3-3-3 0,2 2 1 0,-1-1-4 16,-1 4-2-16,2 0-1 0,0 2-5 0,-3 0 1 15,1 2 0-15,2 3-1 0,-1 2-4 16,-1 0 2-16,-1 3-4 0,1 1 0 0,-1 2 5 15,-2 0-3-15,-1 5 1 0,-2 3 2 0,0 0-2 16,-2 1 1-16,-2 4-3 0,-1-3-5 16,-2 2-3-16,-3 4 3 0,0-2 3 0,0 2 7 0,0-3 6 15,-3 1 2-15,-1-3 1 0,1-3 4 16,-1-2 5-16,3-2 4 0,-2-2 11 0,3-1 12 16,0-1 9-16,0 0 14 0,0 0 10 0,3-1-9 15,1-3-14-15,0-5-21 0,3-2-21 16,0-2-7-16,5-2 2 0,0 1-3 0,1 0-1 0,1 0 1 15,0 2-6-15,1 0 1 0,2 1 1 16,1 1-3-16,-3 1 2 0,1 2-3 0,0 2 0 16,-5 3-2-16,1 0 3 0,-2 2-1 0,-3 0 2 15,0 3 2-15,-3 3-1 0,0 1 1 16,0 2 2-16,-3 1-2 0,-1 1 2 0,0 3 2 16,0 1 0-16,-1-1 2 0,-3 1 0 0,0 0-4 15,2 0-4-15,2-3-9 0,0-1-18 16,0-3-30-16,0-2-51 0,0 0-80 0,2-3-68 15,2 0-45-15,1-3-46 0,1 0-97 0,0 0-1 16,-4 0 452-16</inkml:trace>
          <inkml:trace contextRef="#ctx0" brushRef="#br0" timeOffset="86044.3578">2193 2029 0 0,'0'0'0'15,"0"0"75"-15,0 0 78 0,0 0 21 0,48-172 27 16,-36 146 40-16,-2 5 19 0,-5 4-4 15,3 5-24-15,-5 5-39 0,-2 1-47 0,2 5-44 16,-3 1-38-16,3 0-30 0,-3 0-27 0,0 1-5 16,0 8-1-16,0 4 6 0,0 8 10 0,0 7 4 15,-7 4 3-15,2 4-3 0,-2 3-3 0,0 3-6 16,-1 1-5-16,-1 1-2 0,3-4 1 16,-2 2-2-16,4-2-1 0,0-2-6 0,0 1-14 15,3-3-18-15,1-1-30 0,0-2-36 0,0-2-47 16,0-6-63-16,0-4-74 0,1-3-77 15,6-8-98-15,-4-2-135 0,-1-5 591 0</inkml:trace>
          <inkml:trace contextRef="#ctx0" brushRef="#br0" timeOffset="86515.9052">2504 2065 0 0,'0'0'285'0,"0"0"-115"0,0 0-38 15,0 0-16-15,0 0 1 0,0 0 8 0,0 0-17 16,0 0-26-16,0 0-18 0,0 0-21 0,0 0-12 15,0 0-8-15,0 0-3 0,0 0 8 16,78-21 15-16,-90 40 18 0,-4-2 6 0,-6 2-8 16,5 3-14-16,-7-3-16 0,2-2-7 0,-2 2-2 15,3-2-4-15,-3-4-1 0,3-3-1 0,3-3-1 16,3-2 2-16,4-2 4 0,5-2 5 16,-3-1 7-16,7 0 3 0,-2 0 1 0,2 0-2 15,2-3-8-15,0 0-10 0,0 0-11 0,4 1 2 16,0 0-10-16,5-1-5 0,-4 2-5 0,4 1-17 15,-1 0 5-15,2 0 2 0,0 3 5 16,4 4 9-16,-2 3 5 0,0 2 3 0,0 3 4 16,-1 0-2-16,1 4 2 0,-1-2-1 0,3 1 2 15,0 2-3-15,3-4 2 0,-1 2 2 16,7-3-1-16,0-2 8 0,4-2 3 0,2-5 1 16,1-3 4-16,-1-3-3 0,5 0 0 0,-4-4-2 15,3-6-1-15,-4-3-1 0,-1-2-1 16,-4-4 3-16,-5 2 0 0,3-5 0 0,-6 3 5 15,-3-2 0-15,-1-1-1 0,-1 1 5 0,-6 2 1 16,3-2 0-16,-4 2 7 0,-1 1-8 0,0 1 2 16,-1 4 1-16,0 3-1 0,-2 4 3 0,0 0 1 15,0 6-6-15,0 0-16 0,0 0-14 0,-4 0-21 16,-2 3 2-16,4 4 8 0,-8 4 12 16,2 3 17-16,2 4-1 0,-5 1-1 0,5 0-5 15,-2 1-5-15,6-1-3 0,2 1-11 0,0-2-3 16,0 0-16-16,4-2-19 0,5-2-28 0,2 0-91 15,1-4-135-15,-3-2-209 0,-1-5-621 0</inkml:trace>
          <inkml:trace contextRef="#ctx0" brushRef="#br0" timeOffset="86624.8383">3168 2000 712 0,'0'0'126'16,"0"0"-89"-16,0 0-37 0,0 0-9 15,0 0-3-15,0 0-12 0,0 0-47 0,0 0-82 16,0 0-149-16,0 0-2 0,0 0 304 0</inkml:trace>
          <inkml:trace contextRef="#ctx0" brushRef="#br0" timeOffset="87446.3331">3168 2000 125 0,'-44'43'294'16,"46"-48"-120"-16,5 1-29 0,-4 1 7 0,-1 1 26 15,2 2-7-15,0 0-41 0,-2 0-41 0,-1 0-35 16,-1 5-18-16,3 1-3 0,-3 4 2 16,0 4-5-16,0 0-2 0,-3 3-3 0,-1 2-1 15,-5 3 0-15,2-2-3 0,0 1-6 0,-3-1-5 16,4 1-1-16,-2-4-3 0,5-1-4 16,1-3 0-16,-1-3-8 0,3-1-5 0,0-4-6 15,0 0-2-15,0-4 6 0,0-1 8 0,3 0 16 16,1-3 8-16,1-6 1 0,3-2-1 0,3-1-5 15,0-3-2-15,-3 0 3 0,1-1-1 16,5 0 2-16,-5-1 0 0,-2 1-5 0,3 1-2 16,1 2-5-16,1 1-5 0,0 1-2 0,-1 3-4 15,2 2-1-15,1 0 0 0,-2 5 2 0,-1 1 2 16,2 0 1-16,-1 0 1 0,0 7-1 16,0-1 1-16,2 2 2 0,-1 0-2 0,0 2 1 15,2 1 0-15,1-3 0 0,0 1 1 0,2 0 3 16,-2-3 3-16,7 0 3 0,1-1 2 0,1-2-1 15,2-2 2-15,3-1 0 0,-1 0-2 0,5-3 1 16,-6-4-2-16,0-2 2 0,-3-2 4 0,-2-2 5 16,-5-2 3-16,0-1 5 0,-2 0 2 15,-5-3 1-15,-3 0 2 0,-2-1 2 0,-1-1-1 16,-4 2-4-16,-1 1-4 0,0 0-7 0,-1 2-7 16,-7 0-3-16,3 4 0 0,-5-2-2 15,3 4 6-15,-2 2 4 0,-2 2-2 0,5 4-5 16,-4-1-11-16,1 3-16 0,3 0-8 0,-3 0-4 15,-2 5-3-15,5 2 4 0,-5 4 4 16,-1 3 4-16,1 0 6 0,-1 4 2 0,4 2 2 16,-3 2 4-16,1 3 1 0,-1 4 0 0,3 3 1 15,-3 1 2-15,0 5 1 0,2 2 2 0,2 2-1 16,-3 3 0-16,-1 5 0 0,1 1 2 0,1 4 0 16,-3 2 0-16,0 0-1 0,0 1-1 15,-2 4-1-15,2 0 2 0,-1 4 1 0,0 4-2 16,-2 2 0-16,-7 2-2 0,2 4 1 0,-9 3 2 15,-3-2-30-15,-5-1-29 0,2-4-12 0,-6-6-10 16,-2-6 22-16,0-8 21 0,3-8 12 0,-6-6 5 16,1-6 13-16,2-8 9 0,-1-8 10 15,1-7 17-15,4-10 4 0,4-1 17 0,1-10 13 16,8-7 7-16,0-8 11 0,11-5-5 0,3-5-15 16,10-5-15-16,2-4-16 0,2-6-9 0,13-1-4 15,6-7 1-15,5-2-5 0,2 0 0 16,3 2-2-16,6-3-4 0,1 2 1 0,4-1-3 15,3 1-1-15,5 2 1 0,9 1 0 0,4 1-2 16,7 1-1-16,5 3-3 0,6 4-1 16,3 3-2-16,1 7-1 0,1 5 2 0,-4 5-4 15,-3 4-6-15,-4 8-9 0,-8 1-8 0,-10 7-3 16,-8 4-1-16,-9 3 1 0,-12 0 1 0,-6 0-3 16,-10 3-12-16,-8 1-11 0,-3 4 1 15,-1-1 7-15,0 2 16 0,-5 2 15 0,-6 1-21 16,-1-1-76-16,-3 3-152 0,3-4-218 0,3-2-548 0</inkml:trace>
        </inkml:traceGroup>
      </inkml:traceGroup>
    </inkml:traceGroup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52:52.22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144356B-41EF-4714-9EAA-150B40F195DD}" emma:medium="tactile" emma:mode="ink">
          <msink:context xmlns:msink="http://schemas.microsoft.com/ink/2010/main" type="inkDrawing" rotatedBoundingBox="24781,19001 25429,8280 25642,8293 24994,19014" shapeName="Other"/>
        </emma:interpretation>
      </emma:emma>
    </inkml:annotationXML>
    <inkml:trace contextRef="#ctx0" brushRef="#br0">777 21 0 0,'0'0'0'0,"0"0"0"0,0 0 0 0,0 0 0 16,0 0 0-16,0 0 0 0,0 0 0 16,0 0 0-16,0 0 0 0,0 0 0 0,0 0 0 15,0 0 0-15,-32-21 0 0,32 21 0 0,0 0 0 16,-2 0 0-16,2 0 0 0,-1 2 0 0,-3 4 0 16,0 1 0-16,3 2 0 0,-3 3 0 0,0 3 0 15,0 0 0-15,1 6 0 0,0-1 0 16,-1 1 6-16,3 5 18 0,1 1 2 0,0 3 0 15,0 3-2-15,0 4-2 0,0 3 3 0,0 3 0 16,0 6 6-16,0 3 4 0,0 3 2 16,0 4 2-16,0 5-2 0,-3 3-1 0,3 0-3 15,0 2 2-15,0-1-7 0,0 2-3 0,0 1-7 16,3 3-8-16,-1 2 5 0,3 7 1 16,-5 3 5-16,0 7 0 0,0 7 1 0,-5 5 2 15,-1 2-1-15,-4 7 0 0,-3 2-6 0,-2 4-1 16,1 2-5-16,-3 4-1 0,0 6 2 0,1 1-6 15,-2 0 3-15,2-3-1 0,0 2-2 0,2 0 1 16,-3 1-2-16,4-3 3 0,0 0 0 16,2-4-2-16,0-3 2 0,4-4-4 0,3-3-1 15,0-3 0-15,3-2-1 0,1 0 1 0,0 0 1 16,0-4 2-16,0 1-2 0,0-5 2 0,0-1 0 16,0-2 1-16,0-2-1 0,0-4-4 0,-3-2 1 15,1-6-2-15,-5-2 2 0,3-6-1 16,-1-3-1-16,-2-2 0 0,3-9 1 0,0-3 1 15,3-3 1-15,-1-2 2 0,2-3-1 0,0-2 1 16,0-2 0-16,0-3 0 0,3 0 0 0,2 0-2 16,-2 5 1-16,4-5-1 0,-5 2 1 15,1 1 5-15,-3 0-3 0,0-2 2 0,0 3 3 16,0-1 3-16,0-2 3 0,-4 3-1 0,-1-2 0 16,1 1-2-16,0 1-1 0,0-2 0 15,0 2-3-15,2-2 0 0,-1-1-6 0,-1 0 1 16,3-4 2-16,1-1 8 0,-1-3 9 0,1-4 1 15,-4 1-2-15,2-2-6 0,1 0 0 0,0-1-2 16,-2 1 0-16,2-1 3 0,1 2-4 16,0 5 3-16,-2-4 0 0,2 2 1 0,0-1-1 15,-2 2-4-15,0 0-1 0,0 2-4 0,0 3 3 16,-2 2-3-16,2 0 0 0,-1 1-1 0,0-3-1 16,-2-3 8-16,2-2 11 0,-1-2 5 0,-1 0 0 15,1-1-2-15,0 0-11 0,0 0-7 16,-2-1 2-16,5-3-1 0,-2 1 2 0,-2 0 5 15,4 1 2-15,-3-3 1 0,1 3 2 0,2-3-2 16,-2-1-4-16,2-4-2 0,-1 1-4 0,2-3-6 16,0 1 1-16,-2-4-2 0,2 2-2 15,-2 0 2-15,2 0-4 0,0 1 0 0,-1-2 2 16,1 4-2-16,-1-1 1 0,-1 2 2 0,0 0-1 16,0 2-2-16,0-2 2 0,0-2-5 0,-1 0 0 15,1-1 3-15,-1 1-3 0,2-1 4 16,-2 0-1-16,3-3-1 0,0 0 2 0,-1-3-2 15,-1-1 2-15,2-3-2 0,-1 1 2 0,0-1 1 16,-1 2-2-16,0-4 2 0,2 2-1 16,-2-1 0-16,0 0-3 0,2-1 4 0,0 2-5 0,-2 0 0 15,2-2 4-15,-1 3-6 0,0 2 4 16,1-3 0-16,-2 1 1 0,0-1 3 0,0 1 0 16,1 0 2-16,-2 0-1 0,3-1-1 0,-1-2-2 15,-2 1-1-15,2-3 2 0,-2 2-1 0,2 0 0 16,0-2-1-16,1 1-2 0,-3-4-2 0,2 1 4 15,-1 1 0-15,1 0 0 0,0 0 2 16,-2 0-3-16,3 2 4 0,-1 1-3 0,1-2 1 16,-3 2-3-16,3-2-2 0,0 1 0 0,-2-1 1 15,2 2 1-15,0 1 2 0,-1 1 1 16,0-1-1-16,-1 1 1 0,-2 1 1 0,0-1 1 16,3 0 2-16,-2-1-2 0,1 0-1 0,-2-1-1 15,1 1-1-15,0-2 3 0,1 0-2 16,-2-2-2-16,0 0 0 0,4 0-7 0,-2 0 3 15,1 0-2-15,0-1 3 0,-1-1-1 0,2 0 0 16,-2 1 3-16,0-1 0 0,1 2 0 0,-2 0-1 16,3-1-2-16,-2 1-4 0,0-2 3 15,-2 4 0-15,1-1 2 0,1 2 6 0,-1-1-4 16,-2 1 3-16,1-2-1 0,2 1-6 0,0-1 2 16,-1-1-3-16,-1-3 2 0,1 4 1 0,1-2 6 15,0-1-3-15,1-1-2 0,0-1 1 0,1-1-4 16,-3 1 3-16,3 1 1 0,0-2-1 15,-1 2 0-15,1 0-1 0,-3 0 1 0,3 0 2 16,0 1-2-16,-1 1 5 0,-1 1-1 0,1-2-3 16,0 2 6-16,-1-1-3 0,-2 2-1 0,1-4 3 15,2 1-9-15,0 2 4 0,-1-1 2 0,1 1-4 16,1 0 6-16,-3 0-4 0,3 0-4 16,0-1 0-16,0-1 4 0,0-1-2 0,0 3 3 15,0-2 5-15,0-1-2 0,0 2 0 0,0-2-2 16,0 1-3-16,0-1-2 0,0 0 2 15,0 0 0-15,0 1 2 0,0 1 4 0,0 1-2 16,0-2 1-16,0 2 0 0,0-1-7 0,0-1 8 16,0 1-2-16,-1-2 5 0,-3 2-2 15,4-2-5-15,-1 0 1 0,-2 2-2 0,-1-1-1 16,3 3 8-16,-2-2-4 0,0 0-1 0,1 1-1 16,-2-1-1-16,2-1-1 0,0-1 2 0,0 0 0 15,1 0-5-15,0 0 4 0,-1 1 0 0,-2-1-2 16,0 2 4-16,4-1-5 0,-2-4 1 0,0 3 5 15,-1 3-3-15,1-2 5 0,-2 3 1 16,2-3-7-16,1 0 5 0,-2-1-4 0,-1 2-2 16,0-2 2-16,2 1-5 0,-1 1 1 0,-1 0-1 15,3-2 1-15,-5 2 5 0,4 1 0 0,-2-3 3 16,1 2-3-16,0-4-3 0,1-1-4 16,0 2-9-16,0-4-7 0,0 1-27 0,-1-2-47 15,3 0-78-15,0 0-114 0,0 0-151 0,0-3-218 16,0 0 522-16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54:14.92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5C7F82B-047E-415D-9065-E4A6BDC9CCF2}" emma:medium="tactile" emma:mode="ink">
          <msink:context xmlns:msink="http://schemas.microsoft.com/ink/2010/main" type="writingRegion" rotatedBoundingBox="25436,8154 33679,7851 34065,18358 25823,18661"/>
        </emma:interpretation>
      </emma:emma>
    </inkml:annotationXML>
    <inkml:traceGroup>
      <inkml:annotationXML>
        <emma:emma xmlns:emma="http://www.w3.org/2003/04/emma" version="1.0">
          <emma:interpretation id="{08C94FF9-9F99-4FC0-BD06-222EA68027EE}" emma:medium="tactile" emma:mode="ink">
            <msink:context xmlns:msink="http://schemas.microsoft.com/ink/2010/main" type="paragraph" rotatedBoundingBox="26449,8024 33693,8021 33694,9101 26450,91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9A3D2D-69C8-4155-886C-26BFAF044833}" emma:medium="tactile" emma:mode="ink">
              <msink:context xmlns:msink="http://schemas.microsoft.com/ink/2010/main" type="inkBullet" rotatedBoundingBox="26449,8326 26597,8325 26598,8370 26450,8371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</emma:one-of>
          </emma:emma>
        </inkml:annotationXML>
        <inkml:trace contextRef="#ctx0" brushRef="#br0">-532-644 0 0,'0'0'0'16,"0"0"0"-16,0 0 0 0,0 0 0 0,0 0 0 16,0 0 0-16,0 0 0 0,0 0 0 0,0 0 0 15,0 0 0-15,0 0 0 0,0 0 0 0,-12-9 0 16,12 9 0-16,0 0 1 0,0 0 31 0,0 0-21 16,0 0-16-16,0 0-15 0,0 0 1 15,0 0 19-15,0 0 0 0,-1 0 0 0,-1 0 0 16,-2 3 0-16,2 2 0 0,-2-1 0 0,-3 0 0 15,4 1 0-15,-1-2 0 0,3 0 0 16,-1-2 0-16,1 2 0 0,1-3 0 0,0 2 0 16,0-2 0-16,0 0 48 0,0 0 25 0,0 0 13 15,0 0 6-15,0 0 0 0,0 0-8 0,0 0-23 16,0-5-23-16,3 2-21 0,-2-1-14 16,3 1 0-16,-4 0 5 0,1 0 2 0,1 0 5 15,-2 2 3-15,0-3 3 0,0 3 3 0,0-2-7 16,0 2-16-16,0 1-26 0,-3-2-23 0,-2 2-8 15,-3 0 0-15,1 0 15 0,-2 0 15 0,-1 0 13 16,-3 3 11-16,2 0 6 0,2 0 6 16,-2 0 3-16,3 0-2 0,1-1-1 0,2 0-4 15,2 2-4-15,-1-3-3 0,3-1-3 0,-1 1-2 16,2-1-3-16,0 0 3 0,0 0 7 0,0 0 8 16,0 0 18-16,3 0 18 0,3 0 8 15,0 0 2-15,1-2-7 0,1-2-14 0,-1 2 1 16,-1-2 7-16,-2 2 13 0,-1 0 8 0,0-1 0 15,-3 0-4-15,1 2-13 0,-1-3-2 0,0 3-10 16,0 0-11-16,0-1-18 0,0 2-25 16,-1-3-27-16,1 3-31 0,-3 0-35 0,3 0-46 15,0 0-63-15,0 0-91 0,0 0 50 0,0 0 263 0</inkml:trace>
      </inkml:traceGroup>
      <inkml:traceGroup>
        <inkml:annotationXML>
          <emma:emma xmlns:emma="http://www.w3.org/2003/04/emma" version="1.0">
            <emma:interpretation id="{3E8D9BBD-FC0A-431E-A125-057813AAFA07}" emma:medium="tactile" emma:mode="ink">
              <msink:context xmlns:msink="http://schemas.microsoft.com/ink/2010/main" type="line" rotatedBoundingBox="26990,8023 33693,8021 33694,9101 26991,9102"/>
            </emma:interpretation>
          </emma:emma>
        </inkml:annotationXML>
        <inkml:traceGroup>
          <inkml:annotationXML>
            <emma:emma xmlns:emma="http://www.w3.org/2003/04/emma" version="1.0">
              <emma:interpretation id="{C03C464B-C888-48D4-A4A3-937325A9FC83}" emma:medium="tactile" emma:mode="ink">
                <msink:context xmlns:msink="http://schemas.microsoft.com/ink/2010/main" type="inkWord" rotatedBoundingBox="26990,8023 30941,8022 30942,9101 26991,9102"/>
              </emma:interpretation>
              <emma:one-of disjunction-type="recognition" id="oneOf1">
                <emma:interpretation id="interp1" emma:lang="en-IN" emma:confidence="0">
                  <emma:literal>Technology</emma:literal>
                </emma:interpretation>
                <emma:interpretation id="interp2" emma:lang="en-IN" emma:confidence="0">
                  <emma:literal>Tech nobody</emma:literal>
                </emma:interpretation>
                <emma:interpretation id="interp3" emma:lang="en-IN" emma:confidence="0">
                  <emma:literal>Tech neology</emma:literal>
                </emma:interpretation>
                <emma:interpretation id="interp4" emma:lang="en-IN" emma:confidence="0">
                  <emma:literal>Teach nobody</emma:literal>
                </emma:interpretation>
                <emma:interpretation id="interp5" emma:lang="en-IN" emma:confidence="0">
                  <emma:literal>technology</emma:literal>
                </emma:interpretation>
              </emma:one-of>
            </emma:emma>
          </inkml:annotationXML>
          <inkml:trace contextRef="#ctx0" brushRef="#br0" timeOffset="378.4711">-139-800 978 0,'0'0'126'0,"0"0"-112"16,0 0-43-16,0 0-27 0,0 0 17 0,0 0 39 16,0 0 21-16,178-50 16 0,-132 41 13 15,2 0 15-15,7-1 13 0,3-1 17 0,1 2 6 16,0 2-10-16,-2 1-18 0,-2 1-23 0,-4 4-21 15,-9 1-13-15,-5 0-9 0,-3 0-9 0,-7 4-5 16,-3 1-11-16,-4 1-12 0,-5 0-17 16,-3 0-35-16,-4 0-59 0,-3 1-63 0,1 1-58 15,-5-2-47-15,-1 1-24 0,0-1 61 0,0-2 272 16,-1-1 0-16</inkml:trace>
          <inkml:trace contextRef="#ctx0" brushRef="#br0" timeOffset="676.2874">495-841 0 0,'0'0'0'0,"0"0"140"16,0 0 113-16,0 0-45 0,0 0-45 15,0 0-31-15,0 0-45 0,0 0-50 0,0 0-50 16,0 0-44-16,0 0 8 0,0 0 23 0,0 0 34 16,0 0 44-16,-21 39-1 0,19-20-5 15,0 1-6-15,0 2-6 0,-2 2-3 0,2 1-8 16,0 1-4-16,-3 1-2 0,-1 2-3 0,2 1 3 15,-1-4-1-15,-2 2-2 0,-1-3-1 0,4 1-3 16,-2-4-3-16,0-3-3 0,4-2 1 0,-2-2-3 16,0-2 1-16,2-2-1 0,2-2-6 15,0-3-12-15,0-1-22 0,0-2-46 0,0 0-68 16,0 0-97-16,0 0-135 0,0-1 8 0,0-2 376 0</inkml:trace>
          <inkml:trace contextRef="#ctx0" brushRef="#br0" timeOffset="1149.9958">664-545 0 0,'0'0'0'0,"0"0"88"0,0 0-25 0,0 0-36 15,0 0 0-15,0 0 8 0,0 0 8 0,0 0 7 16,0 0-6-16,0 0-1 0,0 0-2 0,0 0 1 16,0 0 1-16,156-80-1 0,-135 70-2 15,0 0-6-15,1-3-3 0,3 3-1 0,-3-2-1 0,-2 2 0 16,-1-1 0-16,-6 1 1 0,-2 4 3 15,-4 0 5-15,-5 3 10 0,0 0 4 0,-2 2-27 16,0-1-30-16,-3 1-39 0,-5-1-32 0,-4 2 14 16,-6 0 18-16,2 0 25 0,-7 3 21 0,1 2 9 15,-1-1 9-15,0 2 12 0,-2 0 13 16,3 1 7-16,-2 2 2 0,0 2-5 0,-3-1-9 16,-1 4-3-16,4-1-5 0,0 2-3 0,1 1-3 15,7 1-8-15,1-2 0 0,3-1-5 0,1 2-2 16,9-4-2-16,0 0 2 0,2-2 5 15,0 1 12-15,7-3 16 0,4 0 11 0,2 2 7 16,6-2-2-16,1-4-5 0,4 1-7 0,3-2-7 16,2-2-4-16,2 1-11 0,-1-1-9 15,-2-1-6-15,-1 0-4 0,-1 0-3 0,-1 0-6 16,-4 0-13-16,-1 0-35 0,-1 0-53 0,-2 0-92 16,-2 0-134-16,-5 0-216 0,-4 0-22 0</inkml:trace>
          <inkml:trace contextRef="#ctx0" brushRef="#br0" timeOffset="1458.8056">1359-666 0 0,'0'0'0'0,"0"0"0"0,0 0 14 0,0 0 10 16,0 0-4-16,0 0 20 0,0 0 22 0,0 0 31 16,-160 33 26-16,145-25 13 0,-4 4 1 0,2-1-8 15,2 1-10-15,2 0-18 0,1-1-21 16,5 2-21-16,0-3-22 0,7 2-8 0,0 0-4 16,0-1 0-16,7-1 1 0,3 2 3 0,6-3 1 15,2-2 4-15,5-1 0 0,5-1-8 16,2-2-3-16,6-2-12 0,-1-1-14 0,1 0-25 15,0 0-44-15,-5 0-74 0,0-1-95 0,-2-2-110 16,-10-2-148-16,-7 4 485 0</inkml:trace>
          <inkml:trace contextRef="#ctx0" brushRef="#br0" timeOffset="1877.5574">1741-818 0 0,'0'0'0'15,"0"0"198"-15,0 0 13 0,0 0-43 16,0 0-41-16,0 0-43 0,0 0-39 0,0 0-44 16,0 0-48-16,0 0-3 0,0 0 8 0,0 0 25 15,0 0 38-15,0 0 11 0,-47 41 1 16,40-18-2-16,-1-1 4 0,1 2-2 0,-2 1 3 16,4 2-6-16,-5 0-6 0,6 1-1 0,-4-3-6 15,4 3 1-15,-1-4-1 0,-1-2-3 0,6-1-5 16,-1-2-1-16,1-1-5 0,0-4 0 15,0-3 1-15,1-1-3 0,1-5 6 0,3 0 2 16,-1-4 9-16,-1-1 17 0,-2 0 17 0,3 0 18 16,1 0 10-16,0-4 0 0,3-3-9 0,-3-1-11 15,3-3-12-15,-3 1-13 0,5-5-5 0,-4 0-8 16,2 0-7-16,3-1-4 0,-3 1-5 16,0 0-2-16,2 2-1 0,-5 2-3 0,4 2-6 15,-5 1-3-15,4 4-4 0,-3 1-9 0,-1 2-6 16,1 1-12-16,-2 0-4 0,-2 1 3 0,3 5 6 15,0 1 16-15,0 3 7 0,-1 0 7 16,1 2 4-16,1 2 3 0,-4 1-2 0,2-2 3 16,4 2-2-16,-5-2-3 0,1-1-4 0,5 2-22 15,-4-4-49-15,6 2-119 0,-6-3-175 0,4-2-260 16,-6-4 485-16</inkml:trace>
          <inkml:trace contextRef="#ctx0" brushRef="#br0" timeOffset="2910.378">2028-584 706 0,'0'0'117'0,"0"0"-84"0,0 0-67 0,0 0-34 16,0 0-19-16,0 0 3 0,0 0 18 0,0 0 15 15,0 0 16-15,0 0 19 0,0 0 27 0,0 0 8 16,0 0 8-16,40 48 7 0,-40-34 1 0,0 2 2 15,0-3-1-15,0 3-4 0,0-4-7 0,0 0-8 16,0-1-1-16,0-4-4 0,0-1 4 16,0-2 7-16,0-1 18 0,0-3 27 0,1 0 33 15,2 0 22-15,4 0 3 0,-2-4-17 0,4-2-31 16,-1 0-26-16,2-4-19 0,2-1-9 16,0-1-1-16,-1-1 0 0,-2-2 2 0,0 0-1 15,2-1-1-15,0-2-1 0,-3 1-5 0,0 3-6 16,3-1-2-16,-3-1-8 0,1 1-4 0,2 5-2 15,1 1-8-15,0 1-4 0,-4 4-4 16,1 2-4-16,1 2-5 0,-8 0-7 0,4 0-8 16,-2 5 4-16,-1 3 11 0,-3 2 16 0,0 3 13 15,1 1 5-15,-1 3 2 0,0-2-1 0,0 3-1 16,0 1-2-16,0-2 1 0,0 2 0 0,4-5-2 16,1 1 0-16,-1-1 0 0,6-4-1 15,-2 2 2-15,1-6-1 0,3 0-3 0,0-2-4 16,0-2-5-16,2-2-14 0,-1 0-22 0,1 0-32 15,0-5-27-15,-2-2-13 0,3-3 4 0,-2-2 19 16,1 0 22-16,-2-2 23 0,0 1 23 16,-3-2 15-16,-3 1 12 0,2 0 6 0,-4 0 6 15,1 0 6-15,-1 2 4 0,-1 1 2 0,-2 1 3 16,1 2 1-16,-2 0 1 0,0 4 10 0,0 2 10 16,0 1-3-16,0 1-11 0,0 0-21 15,0 0-31-15,0 0-7 0,-3 6 3 0,-4 3 7 16,2 0 17-16,-3 3 3 0,1-1-1 0,-1 3 3 15,5 0-2-15,2-1 0 0,0 1 5 0,1-2 2 16,0-1 3-16,1 0 3 0,3-2 3 16,5 0-1-16,1-3 4 0,-3 0 6 0,5-2 0 15,1-2 2-15,0-1-3 0,5-1-5 0,-1 0-5 16,-1 0-6-16,0-3-2 0,5-4-4 16,-7 1 4-16,0-3-1 0,-4 1 0 0,-3-1-1 15,1-1-11-15,-6 0-12 0,-2-1-11 0,0-2-14 16,-10 1-7-16,-1-2-1 0,-5 0 4 0,0 3 8 15,-7-1 12-15,3 1 11 0,-2 2 9 16,-1-1 2-16,4 3 3 0,-2 1 2 0,6 1 2 16,1 0 8-16,4 1 1 0,4 1 6 0,1 0 10 15,2 2 1-15,2-1 5 0,1-1-11 0,0 0-16 16,7-3-10-16,-2 0-5 0,8-1 4 0,2-1 9 16,5-1 4-16,-1-1-1 0,6-1 2 15,1 0-2-15,1-1-4 0,0 0 2 0,-2 0-2 16,1-2 1-16,-4 0 1 0,-3 2 5 0,4-4 1 15,-7 1 2-15,3-1 5 0,-2-1-4 0,-3 1-1 16,-2 1-1-16,-3 2-2 0,-1 1 0 16,-3 1 2-16,1 4 1 0,-3 1 2 0,-2 0 6 15,-1 3 1-15,1 2 3 0,-1-1-2 0,0 2-4 16,0 0-9-16,0 0-12 0,0 0-18 0,0 2-23 16,-1 2 1-16,-5 7 2 0,-3 2 13 15,-3 5 19-15,-3 4 1 0,2 0-1 0,1 4 1 16,-2 1-2-16,2-2 0 0,6 2 5 0,-2 0 0 15,0 0 0-15,2 1 1 0,5-1-3 0,1-2 1 16,0 4-1-16,0-5-1 0,4-2-2 0,4-1-1 16,0-3 1-16,0-1-2 0,1-4-1 15,-2-1-7-15,2-3-20 0,-2-2-21 0,0-1-24 16,2-1-28-16,-3-4-20 0,3-1-26 0,-4 0-41 16,6 0-47-16,-2-4-65 0,1-2 194 0,-2 0 113 15,-1 1 0-15</inkml:trace>
          <inkml:trace contextRef="#ctx0" brushRef="#br0" timeOffset="4084.761">3037-711 0 0,'0'0'0'15,"0"0"0"-15,0 0 34 0,0 0 124 0,0 0-43 16,0 0-36-16,0 0-30 0,0 0-20 0,0 0-11 16,0 0-2-16,0 0 3 0,0 0 5 15,0 0 2-15,0 0 3 0,-49 49 2 0,46-34 3 16,3 1 2-16,0 2 0 0,3-2 2 0,2-1 1 15,4-4 4-15,-1 1 4 0,2 0 6 0,2-3 8 16,1-1 1-16,2-2 0 0,4-2-4 0,-2-1-5 16,-1-1-7-16,4-2-2 0,-2 0-7 15,1 0-4-15,-2-5 1 0,1 1-4 0,-4-2 0 16,1 0-2-16,-3 0-4 0,-1-2-3 0,0 0-1 16,-9 1-7-16,1-1-8 0,0 1-12 15,-3-3-15-15,0-1-13 0,-6 2-7 0,-6-1-8 0,-1-1 2 16,-3 3 10-16,-6-2 14 0,3 5 16 15,-5-1 10-15,2 4 5 0,3-2 6 0,-4 2 5 16,7 2 1-16,0 0 3 0,4 0-6 0,1 0-6 16,4 0-8-16,2 0-12 0,5 0-11 15,0 0-16-15,0 0-10 0,0 0 21 0,0 2 21 16,8 2 31-16,-3-2 22 0,7-1-6 0,3 2-6 16,0-1-10-16,5-1-7 0,0 0-4 0,4 1-1 15,2-2-5-15,-1 1 3 0,2-1-4 16,0 0-2-16,0 0 2 0,-1 0-3 0,-3-4 3 15,-1 1-2-15,-2-1 1 0,-4-2 0 0,4 0 1 16,-5 0 4-16,-2-2 0 0,1 1 3 0,-5-1 6 16,-4 2 0-16,-1 0 4 0,2 0-3 15,-5 0-11-15,-1 1-7 0,0-1-8 0,0 1-7 16,-7 0 0-16,3 3-2 0,0 0-4 0,-4 0-2 16,3 1-3-16,-3 1-4 0,3 0-4 15,-4 0-8-15,7 0-9 0,-1 3-5 0,-2 1 3 16,2 3 7-16,2 0 13 0,-1 0 8 0,1 1 6 0,0 2 3 15,1 1 4-15,0 2 5 0,0 2 0 16,-3 0 5-16,3 3 0 0,-3 4-3 0,2 1 2 16,0 2-3-16,-2 2 4 0,0 2-3 15,-3 0 3-15,2 3-1 0,-4 1-2 0,3-1 5 16,-5 2-4-16,2 3 0 0,-2 0 2 0,-3 0-6 16,0 0 3-16,-6 1 1 0,3-3-3 0,-6 2-2 15,-1-3-15-15,-2-1-20 0,-3 1-22 16,1-7-13-16,-1-2-3 0,5-3 13 0,0-8 20 15,6-5 25-15,1-5 35 0,5-4 29 0,0 0 20 16,2-4 2-16,5-7-7 0,1-3-19 0,-2-6-16 16,3-2-5-16,2-2-2 0,0-4 9 15,2-1 8-15,6 1 8 0,-3 0 0 0,5 0-5 16,0 1-7-16,2-2-12 0,2 2-6 0,2 0-6 16,0-1-3-16,5 6-5 0,0-1-3 15,3 2-4-15,2 0-1 0,3 2 4 0,1 1 0 16,-1-2 5-16,-3 2-1 0,3-1 2 0,-4 0 2 15,1-1 2-15,-2 1 0 0,-3-1 3 0,3 1-1 16,-2 1-4-16,-5 3 0 0,3 2 3 0,-4 1 1 16,-2 4 7-16,-3 1-1 0,-5 2-1 0,2 2-2 15,-4 0-6-15,-4 3-3 0,0 0-12 16,0 0-7-16,0 0-10 0,0 0-8 0,0 0 15 16,0 6 11-16,-1 0 13 0,-2 0 9 0,-1 2-8 15,2-2-3-15,0 0-3 0,2 1-3 0,0-3 1 16,2 1 1-16,6-2 4 0,-3 0 7 15,6 0 1-15,2-2 3 0,-1-1-2 0,2 0-3 16,0 0 7-16,5 0-6 0,-3-3 4 0,2-3 3 16,-4 0-6-16,5-2 7 0,-3 1-1 15,-1-4-1-15,-2 2 5 0,-1 0-1 0,-2-2 0 16,-3 3 3-16,1 2 4 0,-4-1 6 0,-3 3 5 16,-1 2 4-16,1 1 0 0,-1 1-3 0,0 0-11 15,0 0-15-15,0 0-23 0,0 0-19 16,-1 0-11-16,-2 5-1 0,-6 0 9 0,2 6 8 15,-5 2 7-15,0 4 6 0,-1 1 0 0,-1 4 3 16,-1 2 2-16,2 6 2 0,-2 1 1 0,-2 4 3 16,1 2-2-16,0 1 3 0,-3 0 1 0,0 3-1 15,2-3 1-15,-2 1 0 0,3-3 1 16,2-3 2-16,2-4 0 0,6-1 3 0,-1-6-5 16,3-4 0-16,1 0-2 0,-1-5-2 0,4-2 3 15,0-4-1-15,0-1-2 0,0-6 2 0,0 0-3 16,0 0-8-16,0 0-4 0,0 0-11 0,0 0-34 15,6-6-34-15,-1-1-95 0,6-1-154 16,-6 1-310-16,3 1 529 0</inkml:trace>
        </inkml:traceGroup>
        <inkml:traceGroup>
          <inkml:annotationXML>
            <emma:emma xmlns:emma="http://www.w3.org/2003/04/emma" version="1.0">
              <emma:interpretation id="{499618CA-48C1-4129-AB86-A0B5480076FD}" emma:medium="tactile" emma:mode="ink">
                <msink:context xmlns:msink="http://schemas.microsoft.com/ink/2010/main" type="inkWord" rotatedBoundingBox="31159,8118 33693,8117 33694,9000 31160,9001"/>
              </emma:interpretation>
              <emma:one-of disjunction-type="recognition" id="oneOf2">
                <emma:interpretation id="interp6" emma:lang="en-IN" emma:confidence="0">
                  <emma:literal>supremacy</emma:literal>
                </emma:interpretation>
                <emma:interpretation id="interp7" emma:lang="en-IN" emma:confidence="0">
                  <emma:literal>sapie may</emma:literal>
                </emma:interpretation>
                <emma:interpretation id="interp8" emma:lang="en-IN" emma:confidence="0">
                  <emma:literal>Sapu may</emma:literal>
                </emma:interpretation>
                <emma:interpretation id="interp9" emma:lang="en-IN" emma:confidence="0">
                  <emma:literal>sapu may</emma:literal>
                </emma:interpretation>
                <emma:interpretation id="interp10" emma:lang="en-IN" emma:confidence="0">
                  <emma:literal>.sapu may</emma:literal>
                </emma:interpretation>
              </emma:one-of>
            </emma:emma>
          </inkml:annotationXML>
          <inkml:trace contextRef="#ctx0" brushRef="#br0" timeOffset="8040.1595">4257-772 0 0,'0'0'0'0,"0"0"0"0,0 0 0 0,0 0 76 16,0 0 44-16,0 0 9 0,0 0 6 0,0 0-2 15,0 0-16-15,0 0-13 0,0 0-11 0,0 0-4 16,17-45 9-16,-17 44-1 0,0-1-6 16,0 2-2-16,0 0-12 0,0 0-9 0,0 0-15 15,0 0-26-15,-3 0-26 0,-1 0-21 0,-6 0-12 16,0 3 0-16,-2 3 9 0,-2 2 5 0,-2-2 5 15,1 5 5-15,1-2-5 0,-1 2-2 0,3-3 1 16,2 3-2-16,5 0 2 0,-2-2 1 16,6-1 1-16,1 0-2 0,0-1 4 0,0 1 4 15,1-2 8-15,7 1 8 0,-4-1 1 0,7-1 2 16,-1 1 0-16,-2 0-5 0,2 0-1 0,4-1-1 16,-2 3-4-16,0 0-1 0,-1 0-1 15,-5 3-2-15,5-2 1 0,-2 2 1 0,-5-1-1 16,4 0 1-16,-3 0-1 0,-3 1 1 0,0 0 0 15,-2-1 3-15,0 0 1 0,0 0-2 16,-2-1 2-16,-2-2-1 0,-5 0 4 0,-2-1 4 16,3 0 4-16,-4 0 3 0,-3-1 0 0,0-1-1 15,-2-1-4-15,2 2-3 0,1-1-2 0,-1-2-8 16,1 2-8-16,2-1-21 0,-1 2-40 16,-1-1-44-16,1 0-57 0,0-1-60 0,2 0-65 15,0 0-107-15,7-1 193 0,2-2 209 0</inkml:trace>
          <inkml:trace contextRef="#ctx0" brushRef="#br0" timeOffset="4455.6185">4252-681 0 0,'0'0'0'16,"0"0"0"-16,0 0 0 0,0 0 0 16,0 0 0-16,0 0 0 0,0 0 0 0,0 0 0 15,0 0 0-15,0 0 0 0,0 0 0 0,0 0 0 16,0 0 0-16,0 0 0 0,19-26 0 15,-19 26 0-15,0 0 0 0,0 0 0 0,0 0 0 16,0 0 0-16</inkml:trace>
          <inkml:trace contextRef="#ctx0" brushRef="#br0" timeOffset="8616.4629">4451-711 240 0,'0'0'102'0,"0"0"-80"0,0 0-34 16,0 0-5-16,0 0-12 0,0 0-3 0,0 0 9 15,0 0 18-15,0 0 20 0,0 0 17 0,0 0 8 16,0 0 1-16,0 0-2 0,0 0-1 16,-106 40-5-16,99-29-6 0,6-3 1 0,-1 1-2 15,2 1 3-15,0-2 2 0,2 0-7 0,7-2-3 16,-2 0-3-16,3-2 2 0,4 0 1 0,1-3 5 15,-1-1-2-15,6 0-2 0,-4 0 0 16,1 0 2-16,0-5-3 0,-2 1 1 0,-2-1-1 16,-1-1 2-16,0 0 3 0,-5-3 3 0,5 2 0 15,-4 1-3-15,-3 0 0 0,-2 2-2 0,3 0 4 16,-5 3 7-16,-1 0-4 0,1 1-5 0,-1 0-19 16,0 0-29-16,0 0-20 0,0 0-22 0,0 0-4 15,-2 4 20-15,-5 3 16 0,3 3 24 16,-4-2 11-16,5 3 0 0,-6-1-4 0,6-2-3 15,2 1-2-15,1-1-6 0,0-1 3 0,0 0 3 16,0 0-1-16,2-1 4 0,6 1 0 16,-1-4-6-16,2 1-31 0,2-2-95 0,1-1-149 15,-5 1-140-15,1-2 424 0</inkml:trace>
          <inkml:trace contextRef="#ctx0" brushRef="#br0" timeOffset="8776.3652">4756-873 203 0,'0'0'198'15,"0"0"-66"-15,0 0-16 0,0 0-22 0,0 0-24 16,0 0-24-16,0 0-33 0,0 0-26 0,0 0-16 16,0 0-25-16,0 0 8 0,0 0 22 0,0 0 26 15,0 0 37-15,-27 30 6 0,19-7-8 0,3 0-6 16,-4 6-4-16,3 0-1 0,-2 2 0 15,3 0-2-15,-3 2-5 0,1 3 0 0,-1-1-3 16,-1 2 1-16,5 0-1 0,-6 0-5 0,6 0 1 16,-5-1-2-16,3 0-2 0,-3-1 3 15,6-2 0-15,-5-1-3 0,6-2-12 0,-1-2-24 16,-1-1-50-16,-3-2-74 0,5-7-80 0,-6 1-93 16,4-4 23-16,0-6 302 0,-2-3 0 0</inkml:trace>
          <inkml:trace contextRef="#ctx0" brushRef="#br0" timeOffset="9108.1602">4691-672 0 0,'0'0'0'0,"0"0"0"0,0 0 0 15,0 0 0-15,0 0 0 0,0 0 0 16,0 0 0-16,0 0 0 0,0 0 0 0,0 0 0 16,0 0 0-16,0 0 0 0,0 0 0 0,0 0 0 15,127 50 0-15,-126-36 0 0,-1 0 4 16,0 1 20-16,0-3-1 0,0 4 1 0,-6-3-3 15,0 2-6-15,-5-1-9 0,-1-4-6 0,-4 2-3 16,-5-2-8-16,2-1-9 0,-4-3-23 0,5 0 3 16,-3 0 40-16,8-4 0 0,2-1 0 0</inkml:trace>
          <inkml:trace contextRef="#ctx0" brushRef="#br0" timeOffset="9915.798">4759-487 0 0,'0'0'211'0,"0"0"-89"16,0 0-37-16,0 0-22 0,0 0-23 0,0 0-16 15,0 0-9-15,0 0 8 0,0 0 17 16,0 0 3-16,0 0 3 0,0 0-5 0,0 0-13 16,80-72-1-16,-66 64-2 0,-1-1 0 0,-1 3 4 15,0-3 3-15,0-2 8 0,-1 2 7 0,-6 0 1 16,5-2-1-16,-6 3-3 0,3 0-3 15,-3 1-2-15,-3 2-2 0,0 2-6 0,1 0-2 16,-2 2-8-16,4 1-8 0,-4 0-6 0,0 0-12 16,0 0-6-16,0 0-9 0,0 0-5 0,0 0-3 15,0 0-3-15,0 0-8 0,0 0-17 16,0 1 10-16,-6 2 7 0,5 3 17 0,-2 0 21 16,1 3-4-16,-4-1-5 0,5 3 0 0,0-2-4 15,1 2 0-15,0 1 10 0,0-1-2 16,0-3 1-16,0 2-2 0,1-2-10 0,6 0 3 15,-5-1 0-15,1-2 1 0,4-1 4 0,-3-1 0 16,-2-1 5-16,6-1 9 0,-4-1 8 0,4 0 5 16,-1 0 0-16,4 0-5 0,-2 0-8 0,3-1-3 15,2-3-10-15,-1-1 0 0,2-1-9 16,0-2 1-16,-1 1 4 0,0-3-1 0,-1 1 6 16,-1 0 1-16,-1-2 1 0,0-1 3 0,-5 1 5 15,4-2 4-15,-6 1 4 0,3 1 4 0,-5 1-1 16,0 4-3-16,-2-3-3 0,0 3-9 0,0 2-10 15,0-1-16-15,0 4-24 0,-3 1-25 16,-4 0-10-16,3 0-5 0,-4 0 15 0,1 4 14 16,-2 2 6-16,2 0 13 0,-2 3 6 0,-2 0 7 15,6 1 9-15,-2 2 2 0,2 0 5 16,-2 2 9-16,6 0 6 0,-1-2 5 0,2-1 1 16,0 1-11-16,4-3-33 0,6 2-50 0,-1-5-27 15,2 0 114-15,-4-4 0 0,1 0 0 0</inkml:trace>
          <inkml:trace contextRef="#ctx0" brushRef="#br0" timeOffset="10531.7084">5403-666 0 0,'0'0'0'0,"0"0"0"0,0 0 0 16,0 0 0-16,0 0 0 0,0 0 0 0,0 0 0 15,0 0 0-15,0 0 0 0,0 0 0 0,0 0 0 16,0 0 0-16,0 0 0 0,0 0 0 0,0 0 0 15,0 8 0-15,0 1 0 0,0 3 0 0,1-1 0 16,0 2 0-16,-1-1 0 0,2-1 0 16,3 0 0-16,-2-3 0 0,-1-1 0 0,0-1 0 15,-1-1 0-15,4 0 0 0,-2-4 0 0,-2-1 0 16,1 0 0-16,-2 0 0 0,1 0 56 16,4 0 98-16,-2-1-25 0,1-2-33 0,-3-4-30 15,6 3-15-15,-6-4-8 0,2 2 1 0,-2 0-6 16,6-2-3-16,-4 1-2 0,1-3-1 15,0 1-5-15,1 0-5 0,-1 2 0 0,3 0-5 16,-3 2-3-16,-1 0-10 0,5 2-15 0,-4 1-6 16,-2 0-13-16,5 0-14 0,-4 2-4 0,-2 0-5 15,2 0 5-15,2 0 13 0,-2 0 3 0,0 5 8 16,-1 1 5-16,4 0 6 0,-4 0 6 16,1 0 2-16,-2 3 4 0,2-3 3 0,1 1-2 15,-4-1 2-15,1 1-2 0,-1-3 0 0,0-1 2 16,2 0-3-16,-2 1 1 0,0-3 1 0,0-1 9 15,0 1 25-15,0-1 35 0,0 0 37 0,0 0 7 16,1-1-17-16,0-4-37 0,1-1-35 16,3 0-14-16,-2 0-2 0,-1-2-1 0,1 2-1 15,3-3 1-15,-5 1 0 0,2 0 3 0,-2 0-1 16,2 3-7-16,2-1-5 0,-1 0-9 0,0 1-10 16,4 2-12-16,-4-1-14 0,5 2-10 15,-2 1 1-15,1 1 5 0,2 0 4 0,-6 0 5 16,2 1-2-16,0 2 3 0,-5 2 4 0,6 1 6 15,-3 0 13-15,-2 1 7 0,0 1 8 16,3-1 7-16,-2 0 0 0,-2 2 5 0,0 0-3 16,1-1-3-16,-1 1-5 0,2-1-23 0,1 0-38 15,-1-4-66-15,-1 2-94 0,2-1 96 16,-1-2 127-16</inkml:trace>
          <inkml:trace contextRef="#ctx0" brushRef="#br0" timeOffset="10923.5465">5984-680 0 0,'0'0'0'0,"0"0"0"0,0 0 0 15,0 0 0-15,0 0 0 0,0 0 69 0,0 0 78 16,0 0-2-16,0 0-1 0,0 0-7 0,0 0-12 15,0 0-20-15,0 0-18 0,0 0-25 0,21-25-36 16,-28 25-30-16,1 0-21 0,-3 3-8 16,-3 1 7-16,0 2 11 0,-1 2 14 0,-1-1-1 15,1 2 4-15,-1-1-3 0,2 0-8 0,7 0-2 16,-3-2-3-16,5 0-3 0,2 0 0 16,1 0 1-16,0-3-3 0,0 1 2 0,0-2 2 15,4 1 7-15,0-2 13 0,3-1 7 0,-3 2 7 16,5-2 1-16,-4 0-5 0,5 0-8 0,-2 0-25 15,-3-2-18-15,6 1 9 0,-4-2-13 0,2 1 13 16,-1 1 10-16,-3-2-2 0,5 1 14 16,-4-1 8-16,3 0-4 0,-4 3-9 0,2-1-3 15,-5 1-9-15,0 0-11 0,0 0-8 0,1 0-2 16,-3 0-1-16,1 0 5 0,1 0 3 0,-2 4 7 16,1-2 12-16,0 1 7 0,1-2-7 0,-1 2-33 15,6 0-72-15,-3 0-42 0,-2 0 164 16,4-1 0-16</inkml:trace>
          <inkml:trace contextRef="#ctx0" brushRef="#br0" timeOffset="11286.3232">6239-714 0 0,'0'0'0'0,"0"0"0"0,0 0 0 0,0 0 0 15,0 0 0-15,0 0 0 0,0 0 0 0,0 0 0 16,0 0 0-16,0 0 0 0,0 0 0 0,0 0 0 16,0 0 0-16,0 0 0 0,-71 24 0 15,63-17 0-15,4 2 0 0,0-1 0 0,1 0 0 16,3 0 0-16,0-1 0 0,0 1 0 0,0-2 0 16,4 1 7-16,3-2 9 0,2-2 9 0,4 0 2 15,-1 0-5-15,0-2-16 0,1 1-34 16,0-2-47-16,2 0 75 0,0 0 0 0,-4 0 0 15,-5 0 0-15</inkml:trace>
          <inkml:trace contextRef="#ctx0" brushRef="#br0" timeOffset="11539.674">6341-727 0 0,'0'0'0'0,"0"0"0"0,0 0 0 0,0 0 0 16,0 0 0-16,0 0 0 0,0 0 0 0,0 0 0 15,0 0 0-15,0 0 0 0,0 0 0 0,0 0 0 16,0 0 0-16,0 49 0 0,12-43 0 0,-1-2 0 16,2-1 36-16,1 0-4 0,0 0 0 15,1-3-3-15,-1 0-8 0,4 0-9 0,-3 0-17 16,0 0-6-16,-2-3 2 0,-1-1 7 0,-1-2 10 16,-4 1 8-16,4-2 10 0,-7 1 11 0,4-2 2 15,-4 2 4-15,-3-1 0 0,4-1 3 0,-3 2 4 16,-1 1-4-16,-1 0-2 0,0 2-8 15,1 2-4-15,-1-1-10 0,2 2-13 0,-2 0-20 16,0 0-38-16,0 2-4 0,-4 7 22 0,-4 4 32 16,2 5 51-16,-3 4 24 0,-2 6-2 15,3 5-5-15,-4 4-1 0,0 3-8 0,-1 0-10 16,-2 6-7-16,-1 2-13 0,-2 2-4 0,2 3 0 16,-3 2-5-16,2 2-9 0,0 0-32 0,-4 6-84 15,11-17-192-15,2-12-380 0</inkml:trace>
        </inkml:traceGroup>
      </inkml:traceGroup>
    </inkml:traceGroup>
    <inkml:traceGroup>
      <inkml:annotationXML>
        <emma:emma xmlns:emma="http://www.w3.org/2003/04/emma" version="1.0">
          <emma:interpretation id="{A67FC255-21E5-45B3-9800-ACAA68A3B634}" emma:medium="tactile" emma:mode="ink">
            <msink:context xmlns:msink="http://schemas.microsoft.com/ink/2010/main" type="paragraph" rotatedBoundingBox="26123,8735 31728,8633 31761,10437 26156,105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36FCF3D-BB08-4CC2-ABF1-2CDADC9E8800}" emma:medium="tactile" emma:mode="ink">
              <msink:context xmlns:msink="http://schemas.microsoft.com/ink/2010/main" type="inkBullet" rotatedBoundingBox="26130,9110 26201,9108 26201,9152 26131,9154"/>
            </emma:interpretation>
            <emma:one-of disjunction-type="recognition" id="oneOf3">
              <emma:interpretation id="interp11" emma:lang="en-IN" emma:confidence="0">
                <emma:literal>•</emma:literal>
              </emma:interpretation>
            </emma:one-of>
          </emma:emma>
        </inkml:annotationXML>
        <inkml:trace contextRef="#ctx0" brushRef="#br0" timeOffset="-57396.4132">-952 133 0 0,'0'0'3'0,"0"0"65"15,0 0-49-15,0 0-10 0,0 0 2 0,0 0 3 16,0 0-5-16,0 0-1 0,0 0 2 0,0 0 0 16,0 0 8-16,0 0 15 0,0 0 20 0,0 0 21 15,-21 15 19-15,21-15 11 0,0 0 14 16,4 0 3-16,0-2-6 0,0-1-15 0,3 2-27 16,-2-2-19-16,2 0-13 0,-5 0 0 0,2 1 0 15,-2-1 7-15,-1 0 4 0,2 2-2 16,-3-2 2-16,0 1 3 0,1 1 12 0,-1 1 8 15,0 0 5-15,0 0-8 0,0 0-23 0,0 0-29 16,-4 1-22-16,0 2-17 0,-3 2-3 16,-3 1 7-16,2-2 6 0,0 2 3 0,-1-1 6 15,5-3-5-15,-1 0-4 0,4 0-14 0,1-2-18 16,0 1-9-16,0-1-2 0,0 0 8 0,0 0 19 16,0 0 25-16,1 0 14 0,2 0 12 0,-1 0 2 15,0 0-8-15,-1 0 0 0,-1 0 1 16,1 0 2-16,-1 0 2 0,0 0-4 0,0 0-8 15,0 0-14-15,0 0-12 0,0 0-24 0,0 0-24 16,-1 0-13-16,-2 0-36 0,-2 3-68 0,1-1-108 16,1-1-190-16,-1 1-37 0</inkml:trace>
      </inkml:traceGroup>
      <inkml:traceGroup>
        <inkml:annotationXML>
          <emma:emma xmlns:emma="http://www.w3.org/2003/04/emma" version="1.0">
            <emma:interpretation id="{6A27E0CF-2A8D-424B-933A-024AC7B05AF4}" emma:medium="tactile" emma:mode="ink">
              <msink:context xmlns:msink="http://schemas.microsoft.com/ink/2010/main" type="line" rotatedBoundingBox="26621,8726 31728,8633 31761,10437 26654,10530"/>
            </emma:interpretation>
          </emma:emma>
        </inkml:annotationXML>
        <inkml:traceGroup>
          <inkml:annotationXML>
            <emma:emma xmlns:emma="http://www.w3.org/2003/04/emma" version="1.0">
              <emma:interpretation id="{3641F9C2-4CFC-4DC4-98B8-B12B79240C4E}" emma:medium="tactile" emma:mode="ink">
                <msink:context xmlns:msink="http://schemas.microsoft.com/ink/2010/main" type="inkWord" rotatedBoundingBox="26662,8688 29270,8771 29221,10293 26613,10210"/>
              </emma:interpretation>
              <emma:one-of disjunction-type="recognition" id="oneOf4">
                <emma:interpretation id="interp12" emma:lang="en-IN" emma:confidence="0">
                  <emma:literal>staple</emma:literal>
                </emma:interpretation>
                <emma:interpretation id="interp13" emma:lang="en-IN" emma:confidence="0">
                  <emma:literal>stafsle</emma:literal>
                </emma:interpretation>
                <emma:interpretation id="interp14" emma:lang="en-IN" emma:confidence="0">
                  <emma:literal>Staple</emma:literal>
                </emma:interpretation>
                <emma:interpretation id="interp15" emma:lang="en-IN" emma:confidence="0">
                  <emma:literal>sfnfsle</emma:literal>
                </emma:interpretation>
                <emma:interpretation id="interp16" emma:lang="en-IN" emma:confidence="0">
                  <emma:literal>sfafsle</emma:literal>
                </emma:interpretation>
              </emma:one-of>
            </emma:emma>
          </inkml:annotationXML>
          <inkml:trace contextRef="#ctx0" brushRef="#br0" timeOffset="-57975.1244">0 122 0 0,'0'0'0'0,"0"0"0"0,0 0 0 15,0 0 0-15,0 0 0 0,0 0 0 0,0 0 0 16,0 0 0-16,0 0 0 0,0 0 0 0,0 0 0 16,0 0 0-16,46-83 0 0,-46 78 0 15,0 2 0-15,1 0 3 0,-1 0 103 0,0 0-2 16,0 0-8-16,0 1-14 0,0-1-7 0,0 2-7 15,0-2-6-15,0 3-4 0,0-3-5 0,-1 2-9 16,0-1-3-16,-2 2-7 0,2 0-11 16,-1-3-6-16,1 2-9 0,-2 1-7 0,3 0 1 15,0 0-4-15,0 0-11 0,0 0-20 0,0 0-32 16,0 0-33-16,0 0-31 0,0 0-11 0,0 0-28 16,-1 0-61-16,-1 1 229 0</inkml:trace>
          <inkml:trace contextRef="#ctx0" brushRef="#br0" timeOffset="-56770.5036">-238 59 0 0,'0'0'0'0,"0"0"0"0,0 0 0 0,0 0 0 0,0 0 0 16,0 0 0-16,0 0 0 0,0 0 126 15,0 0 20-15,0 0-5 0,0 0-1 0,0 0-1 16,0 0-17-16,-37-53-24 0,25 53-25 0,3 4-20 16,-4-1-17-16,0 3-10 0,0 1-9 0,0 2-1 15,-1 2-2-15,1-1-3 0,1 2-8 16,2 2 0-16,0-1-5 0,4 0-4 0,2 0-2 16,4-1 0-16,0-2 6 0,0 2 11 0,8-2 14 15,4 1 6-15,3-2 4 0,4 1 0 16,1 1-5-16,7-2-3 0,0 1-6 0,-2-1-5 15,2 1-5-15,0 3-3 0,-2-3-4 0,-3 2-4 16,-4 1-2-16,-3 0 1 0,-3-1 3 16,0 2 2-16,-4 0 3 0,-2-1 8 0,-6 1 7 15,0-1 17-15,0-1 12 0,-11 0 6 0,-2 3 4 16,-2-2-3-16,-4-1 1 0,-2 0-4 0,-5-2-3 16,-1 1-2-16,-1-4-7 0,-3-1-1 0,1-1-4 15,1-1-6-15,3-1-9 0,0-1-7 16,5 1-6-16,1 0-6 0,2-2-8 0,3 1-10 0,3 0-20 15,4-2-24-15,3 0-32 0,4 0-71 16,1 0-54-16,2 0-10 0,10-4-44 0,7-2-12 16,4-3-34-16,-2 2-50 0,-5 2 367 0</inkml:trace>
          <inkml:trace contextRef="#ctx0" brushRef="#br0" timeOffset="-56454.6773">264-279 809 0,'0'0'218'0,"0"0"-106"15,0 0-33-15,0 0-22 0,0 0-19 0,0 0-22 16,0 0-11-16,0 0-14 0,0 0 2 0,0 0 12 16,0 0 8-16,0 0 11 0,0 0 7 0,-130 143 2 15,121-100 0-15,-3 5 2 0,3 4-2 0,-4-1 1 16,1-1-3-16,-1 2-2 0,2-5-2 0,3-2-8 15,0-3-1-15,3-4-7 0,3 0-7 16,2-5-4-16,0 0-10 0,7-5-8 0,1-3-5 16,3-2-9-16,0-5-43 0,2-2-117 0,-2-6-338 15,-4-3-288-15</inkml:trace>
          <inkml:trace contextRef="#ctx0" brushRef="#br0" timeOffset="-56322.7582">-40 212 1832 0,'0'0'13'0,"0"0"-76"0,0 0-24 16,0 0-8-16,0 0 11 0,0 0 6 0,185-48-44 16,-138 47-120-16,-4 1-139 0,-6 0-87 0,-3 0 243 15,-2 4 225-15,-2 2 0 0,-8 0 0 0,-3 0 0 16,-8 0 0-16</inkml:trace>
          <inkml:trace contextRef="#ctx0" brushRef="#br0" timeOffset="-55950.6375">625 179 0 0,'0'0'0'0,"0"0"0"0,0 0 0 15,0 0 0-15,0 0 207 0,0 0-8 0,0 0-14 16,-169-15-40-16,148 21-40 0,1 1-30 0,-2 4-24 15,-2-1-9-15,1 4-5 0,2-1-6 16,-1 2-1-16,4-2-2 0,0 1 0 0,7-2-6 16,3-2-9-16,4 0-3 0,3-4 0 0,1 0 12 15,3-3 18-15,7 2 16 0,6-2 9 16,5-3 1-16,5 0-9 0,5 0-15 0,1-7-12 16,1 1-15-16,-1-3-10 0,-4 0 3 0,-3 0-4 15,-4-2 1-15,-3 3 5 0,-3-2-1 0,-3 1 4 16,-2 2 2-16,-4 1 4 0,4 3-1 0,-8-1-1 15,2 1-2-15,-2 3-6 0,-2 0-4 16,1 0-9-16,-1 0-9 0,0 0-11 0,0 0 6 16,0 4 9-16,3 2 10 0,-3 1 13 0,1 2-5 15,0 1-4-15,1 0-3 0,3 0-2 0,2-1-2 16,1 2-2-16,4-2 0 0,3-2-3 16,2-1 4-16,5 0-8 0,2-2-21 0,-2 1-46 15,4-2-100-15,-1 0-131 0,-2-1-151 0,-7-1-178 16,-4-1 638-16</inkml:trace>
          <inkml:trace contextRef="#ctx0" brushRef="#br0" timeOffset="-55550.8684">1073-233 25 0,'0'0'310'0,"0"0"-121"16,0 0-74-16,0 0-50 0,0 0-64 0,0 0-22 15,0 0-1-15,0 0 20 0,0 0 40 0,0 0 24 16,0 0 9-16,0 0 8 0,0 0 7 16,-28 188 5-16,22-139 4 0,-4 3 1 0,3 5-8 15,-1 3-12-15,-1 1-12 0,5 4-11 0,-3 0-9 16,1 4-5-16,0-1-6 0,-1 4-8 16,-2 1-5-16,2-1-5 0,-4 1-3 0,-2-3-7 15,-1-4-2-15,1-7-10 0,1-4-6 0,0-9-9 16,4-6-20-16,0-4-33 0,-3-4-70 0,6-8-124 15,-2-1-150-15,4-9-228 0,2-7 531 0</inkml:trace>
          <inkml:trace contextRef="#ctx0" brushRef="#br0" timeOffset="-55289.0271">944 348 840 0,'0'0'119'0,"0"0"-89"0,0 0-36 0,0 0-18 16,0 0-10-16,0 0 1 0,0 0-2 0,0 0 0 16,161-148-2-16,-145 146 0 0,-1 2 10 15,-2 2 12-15,-2 7 21 0,0 3 14 0,-7 4 12 16,1 2 7-16,-2 4 0 0,-3 3 4 0,0-1-1 16,-9 4 3-16,0-2 0 0,-1 1-5 15,-4-1-4-15,0-4-8 0,-4 0-2 0,3-2-6 16,-3-2 0-16,-1-3-7 0,3-2-8 0,-2-3-23 15,2-2-56-15,4-2-91 0,3-3-164 0,1-1-254 16,5-1 547-16</inkml:trace>
          <inkml:trace contextRef="#ctx0" brushRef="#br0" timeOffset="-55032.1871">1414-114 531 0,'0'0'589'16,"0"0"-410"-16,0 0-105 0,0 0-60 0,0 0-42 16,0 0-10-16,0 0 8 0,0 0 3 15,0 0 10-15,0 0 13 0,0 0 12 0,0 0 10 16,0 0 6-16,0 0 3 0,49 143-4 0,-57-105-3 16,0 2-4-16,-3-1-2 0,-1 0-4 0,4-3-1 15,2 0-1-15,-4-2-5 0,7-3-1 16,-1 1-3-16,2-4-3 0,0-3-4 0,2-1-12 15,0-1-30-15,0-4-66 0,2-1-101 0,2-3-128 16,-2-5-180-16,-2-2 386 0</inkml:trace>
          <inkml:trace contextRef="#ctx0" brushRef="#br0" timeOffset="-54648.8682">1556 401 1467 0,'0'0'213'0,"0"0"-119"0,0 0-55 16,0 0-42-16,0 0-28 0,0 0-13 0,0 0 3 16,0 0 25-16,0 0 12 0,0 0 7 0,0 0 3 15,0 0 1-15,0 0 4 0,165-127 7 16,-148 114 0-16,-4-4-4 0,1 3 0 0,-1-3-6 16,-1 2 3-16,0 2 3 0,-2 1-1 0,-1 2-1 15,-1 1-1-15,-4 1 0 0,0 2 1 16,0 2 7-16,-4 2 10 0,0 1 3 0,0 1 0 15,0 0-11-15,0 0-27 0,-4 0-20 0,-1 3-12 16,-7 1 2-16,-2 4 12 0,0 2 13 0,-5 2 11 16,1 0 5-16,2 3 4 0,-2 0 0 15,3 1-3-15,1-3-1 0,6 1-2 0,-1 0-3 16,6-3 2-16,2 0 1 0,1 0 5 0,0-1 9 16,8-2 1-16,1 1 4 0,6-1 3 15,3-2-4-15,0-1 0 0,1-2-6 0,3 0-3 16,2 0-4-16,0-3-2 0,-1 0-6 0,-1 0-2 15,4 0-7-15,-2 0-12 0,0-3-13 0,0 0-26 16,4 0-49-16,-1-2-78 0,1 2-106 0,1-2-114 16,-4 2-146-16,-10 0 164 0</inkml:trace>
        </inkml:traceGroup>
        <inkml:traceGroup>
          <inkml:annotationXML>
            <emma:emma xmlns:emma="http://www.w3.org/2003/04/emma" version="1.0">
              <emma:interpretation id="{16C6ABCD-FAB5-4077-92D4-22FFEED46F32}" emma:medium="tactile" emma:mode="ink">
                <msink:context xmlns:msink="http://schemas.microsoft.com/ink/2010/main" type="inkWord" rotatedBoundingBox="29000,9282 31456,8413 31897,9659 29441,10528"/>
              </emma:interpretation>
              <emma:one-of disjunction-type="recognition" id="oneOf5">
                <emma:interpretation id="interp17" emma:lang="en-IN" emma:confidence="0">
                  <emma:literal>goods</emma:literal>
                </emma:interpretation>
                <emma:interpretation id="interp18" emma:lang="en-IN" emma:confidence="0">
                  <emma:literal>foods</emma:literal>
                </emma:interpretation>
                <emma:interpretation id="interp19" emma:lang="en-IN" emma:confidence="0">
                  <emma:literal>good</emma:literal>
                </emma:interpretation>
                <emma:interpretation id="interp20" emma:lang="en-IN" emma:confidence="0">
                  <emma:literal>food</emma:literal>
                </emma:interpretation>
                <emma:interpretation id="interp21" emma:lang="en-IN" emma:confidence="0">
                  <emma:literal>good'</emma:literal>
                </emma:interpretation>
              </emma:one-of>
            </emma:emma>
          </inkml:annotationXML>
          <inkml:trace contextRef="#ctx0" brushRef="#br0" timeOffset="-53455.3642">2884 137 0 0,'0'0'53'0,"0"0"241"16,0 0-39-16,0 0-45 0,0 0-26 0,0 0-26 16,0 0-28-16,0 0-25 0,0 0-17 15,0 0-27-15,0 0-24 0,0 0-18 0,3-154-17 16,-22 153-3-16,-6 1 2 0,-2 0 4 0,0 0 7 16,2 1 5-16,-1 4 0 0,3 1 1 0,-1 1 0 15,7 2-7-15,1-5-4 0,2 2-8 16,4 0-10-16,2-1-10 0,5-1-8 0,3 1-3 15,0 0 3-15,0-3 12 0,0 3 9 0,3-2 10 16,5 1 7-16,-3-2 6 0,6 1 2 0,0 0-1 16,1 0 2-16,-3 2-2 0,3-2-5 0,-3 0-1 15,2 0-10-15,-1 0-2 0,-5 0 1 16,4 3-4-16,-5 0 3 0,2 3 1 0,-1 4 0 16,-2 3 4-16,2 5 5 0,-1 3 0 0,-3 4 1 15,1 6 2-15,-2 5-6 0,0 4 3 0,0 7 2 16,0 4-1-16,-3 4 0 0,-1 3-1 0,-1 5-3 15,2-1-1-15,-2 5-1 0,-1-3 2 16,4 0 4-16,-8-2 0 0,5 0-1 0,-6-7-3 16,-1-2-2-16,-1-5-2 0,-3 0-5 0,-6-5-2 15,5-1 1-15,-7-6 2 0,3-5 4 16,0-6 6-16,-3-8 5 0,-2-3 1 0,0-5 6 16,-1-5 2-16,0-2 2 0,0-5 5 0,0 0 1 15,3-9 2-15,-3-5 3 0,3-4-1 16,5-4-5-16,-3-6-3 0,7-4-10 0,0-2-4 15,4-4-8-15,9 0-4 0,2-6-2 0,0 1-6 16,5-3-2-16,7-2-4 0,6-1-3 0,0-3 2 16,1 0-2-16,5 2 0 0,3 1 0 0,1 0-1 15,2 3 1-15,2 0 3 0,-3 4 2 16,9 1 2-16,-2 3 1 0,4 3 1 0,2 0 3 16,-2 5 0-16,4 2 3 0,1 1 1 0,-4 6 0 15,1 2 2-15,-2 1 0 0,-1 1 0 0,0 3 1 16,-7 3-3-16,-3 0 1 0,-8 4 1 15,-1 1 0-15,-8 3-1 0,-6 1-5 0,1 2-7 16,-5 0-7-16,-2 0-4 0,0 3 20 0,0 3 15 16,-7 5 12-16,1 1 6 0,-4 2-13 0,-2 5-5 15,2-3-2-15,0 1-1 0,-1-2-2 0,0-2-4 16,6-4-4-16,-2 1-4 0,6-2 1 16,-1-2-1-16,2-3 2 0,0 0 5 0,4 0 11 15,6-3 8-15,2 0 8 0,1 0-2 0,3 0-5 16,6-6-7-16,-3 0-6 0,2-3 3 15,-4 0 0-15,-2 0 1 0,-1-1 1 0,-1-3-1 16,-2 0 0-16,-2-3 1 0,-4-3-2 0,2 1-4 16,-5 1-5-16,-2-3-8 0,0 4-6 15,-7-1-3-15,0 1-2 0,-5 1 4 0,-1 2 1 0,-2-2 2 16,-5 3 4-16,4 3 3 0,-2-1 1 16,-1 2-1-16,6 1 2 0,1 1 2 0,5 0-2 15,-1 0 5-15,7 1-2 0,0 2-12 0,1 0-21 16,0 1-19-16,4-2-11 0,8 1 4 0,5 0 19 15,3 0 14-15,7 1 11 0,0 0 5 16,4 2 2-16,1 0 1 0,-1 0-2 0,2 0 0 16,-5 5-4-16,-1 1 0 0,-1 3 2 0,-8 2-2 15,4 1-3-15,-7 2-1 0,-3 1 0 0,-6-1 4 16,1 3 9-16,-6 1 3 0,-1 0 3 16,0-1 4-16,-1 1-4 0,-6 0-1 0,2-1 4 15,0-2-5-15,-3 1 1 0,5-2-2 0,-4-4-5 16,6-1 2-16,-2-3-1 0,3 0-2 0,0-3 1 15,0 0 3-15,0-3 5 0,2 2 9 16,4-2 9-16,0 0-1 0,2 0 1 0,-2 0-3 16,6-2-6-16,1-2 3 0,0-2-2 0,-1 0 2 15,-1-2 3-15,1 1-1 0,-5-2 1 16,3-1 1-16,0 0 1 0,-5-1-2 0,4-1 3 16,-3-2-2-16,0 0 1 0,-2 1 4 0,-4 1 1 15,0 0-5-15,0 0-5 0,-1 2-6 16,-10 1-11-16,-1 0-7 0,-1 0-8 0,-2 3-6 0,-4 3-5 15,-1-2-2-15,-4 3-2 0,8 0-6 0,-1 0-12 16,2 2-23-16,1 0-46 0,5 0-93 16,0 0-150-16,6 2-207 0,2 0 52 0</inkml:trace>
          <inkml:trace contextRef="#ctx0" brushRef="#br0" timeOffset="-52718.4476">4168 160 658 0,'0'0'151'0,"0"0"-120"0,0 0-36 0,0 0-4 16,0 0 4-16,0 0 4 0,0 0 2 16,0 0 3-16,-180 11 3 0,144 0 10 0,-2 1 21 15,-1 0 20-15,2 1 19 0,3 2 7 0,1-3-5 16,6 1-14-16,3-1-24 0,8 0-13 0,4-3-15 15,5 1-16-15,0-3-1 0,7-1-7 0,0 1-2 16,0-1 15-16,7-3 12 0,0 0 15 16,6-2 17-16,7-1-2 0,0 0-4 0,6 0-4 15,-1-4-10-15,3-4-5 0,5-1-1 16,-4 0-7-16,1-4-1 0,3 1 0 0,-2-1-2 0,0-2-2 16,1-1 0-16,-3-2-1 0,-2 0 1 0,0-3 2 15,-3-2 1-15,-1 0 4 0,-4-5 0 16,-3 1 1-16,3-4 1 0,-6 1-3 0,-1-2 0 15,-4 0 0-15,3 3-2 0,-2 0-1 0,-2 1-4 16,1 1-1-16,-4 3 3 0,1 1-3 16,-2 4 2-16,-2 3 1 0,1 2 2 0,-2 4 4 15,0 1 5-15,0 6-2 0,0 0-1 0,0 3-8 16,0 0-13-16,-2 0-21 0,2 0-25 16,-1 2-13-16,-2 2 1 0,-3 8 18 0,0 1 23 15,-4 4 14-15,-2 4 7 0,-2 4 0 0,-1 0 1 16,-1 4 1-16,-3 1 0 0,5 1-2 0,0 0-1 15,2 1-5-15,0 0-4 0,8-2-2 0,0-2-5 16,4-5 4-16,0-3 2 0,0-2 5 16,7-4 4-16,1-1 2 0,0-3 3 0,4-4 2 15,0 1 8-15,1-2 5 0,2-2 3 0,4-3 1 16,-3 0-2-16,0 0-3 0,4-2-2 16,-2-4 1-16,-2-1-2 0,4-1-1 0,-3 0 1 0,-2-1-6 15,5-3 0-15,-2 0-2 0,-4 0-1 16,5-2-1-16,-4 0 2 0,-2 2 0 0,-1-2-1 15,-4 0 5-15,2 3 1 0,-6 1 5 0,3 1 6 16,-5 3 0-16,-2 2 0 0,0 0-2 0,0 2-4 16,0-1-3-16,0 2-4 0,0 1-11 15,0 0-15-15,0 0-18 0,0 0-33 0,0 0-33 16,0 4 3-16,0 2 17 0,0 3 33 0,0 3 37 16,0 1 10-16,0 2-4 0,2-1 1 15,4 0 3-15,1 0 2 0,2 0 5 0,3-1 3 16,-1-1-1-16,-4 0-1 0,4 0 1 0,-6-3-1 15,3 1 1-15,-5-1-1 0,-1 0 1 16,2-1 5-16,-2-2 7 0,-2-2 16 0,0 1 17 16,-7-1 11-16,0 0 0 0,-3-1-8 0,-5 0-15 15,-5 0-14-15,1 0-12 0,-4-1-13 0,-1-2-16 16,4 0-15-16,-4 0-22 0,0 0-40 16,1 0-60-16,3 0-85 0,-3 0-116 0,7 0-196 15,4 0 40-15</inkml:trace>
        </inkml:traceGroup>
      </inkml:traceGroup>
    </inkml:traceGroup>
    <inkml:traceGroup>
      <inkml:annotationXML>
        <emma:emma xmlns:emma="http://www.w3.org/2003/04/emma" version="1.0">
          <emma:interpretation id="{7FCA0B34-6E39-42BF-BB98-3A88C20164BE}" emma:medium="tactile" emma:mode="ink">
            <msink:context xmlns:msink="http://schemas.microsoft.com/ink/2010/main" type="paragraph" rotatedBoundingBox="26313,10239 31778,10180 31796,11788 26330,118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C44C22-D601-469D-B738-A542AC963FB9}" emma:medium="tactile" emma:mode="ink">
              <msink:context xmlns:msink="http://schemas.microsoft.com/ink/2010/main" type="inkBullet" rotatedBoundingBox="26317,10605 26378,10604 26380,10710 26318,10711"/>
            </emma:interpretation>
            <emma:one-of disjunction-type="recognition" id="oneOf6">
              <emma:interpretation id="interp22" emma:lang="en-IN" emma:confidence="0">
                <emma:literal>d</emma:literal>
              </emma:interpretation>
              <emma:interpretation id="interp23" emma:lang="en-IN" emma:confidence="0">
                <emma:literal>.</emma:literal>
              </emma:interpretation>
              <emma:interpretation id="interp24" emma:lang="en-IN" emma:confidence="0">
                <emma:literal>o</emma:literal>
              </emma:interpretation>
              <emma:interpretation id="interp25" emma:lang="en-IN" emma:confidence="0">
                <emma:literal>D</emma:literal>
              </emma:interpretation>
              <emma:interpretation id="interp26" emma:lang="en-IN" emma:confidence="0">
                <emma:literal>9</emma:literal>
              </emma:interpretation>
            </emma:one-of>
          </emma:emma>
        </inkml:annotationXML>
        <inkml:trace contextRef="#ctx0" brushRef="#br0" timeOffset="-49715.9744">-784 1710 506 0,'0'0'122'15,"0"0"-94"-15,0 0-21 0,0 0-10 0,0 0 2 16,0 0 8-16,0 0 7 0,0 0 15 0,0 0 9 15,0 0 10-15,0 0 3 0,0 0 1 0,0 0-4 16,-11-23-18-16,11 23-17 0,-1 0-16 16,1 3-8-16,-2 0 2 0,-2 2 3 0,3-1 6 15,0 1 1-15,-2-1-1 0,3-1-4 0,0 0 1 16,0 0 4-16,0-3 9 0,0 0 16 0,0 0 24 16,0 0 22-16,0 0 19 0,0 0 8 15,0-3-8-15,3 0-13 0,-1-3-17 0,8-1-22 16,-3-2-12-16,1 0-9 0,-2-1-3 0,1 1 1 15,-4 0 1-15,2 1 5 0,-1 1 2 0,-4-1 6 16,1 2 1-16,-1 1-1 0,0 3 0 16,0-2-4-16,0 3-6 0,0 1-8 0,-1 0-16 15,-3 0-19-15,-1 0-17 0,1 0-17 0,-3 1-9 16,0 5-10-16,-2 0-21 0,2 2-51 0,0 0-79 16,2 0-116-16,1-2-175 0,3-4 227 0</inkml:trace>
      </inkml:traceGroup>
      <inkml:traceGroup>
        <inkml:annotationXML>
          <emma:emma xmlns:emma="http://www.w3.org/2003/04/emma" version="1.0">
            <emma:interpretation id="{6C22A100-6B83-400C-944E-060EADBB5F41}" emma:medium="tactile" emma:mode="ink">
              <msink:context xmlns:msink="http://schemas.microsoft.com/ink/2010/main" type="line" rotatedBoundingBox="26642,10236 31778,10180 31796,11788 26659,11844"/>
            </emma:interpretation>
          </emma:emma>
        </inkml:annotationXML>
        <inkml:traceGroup>
          <inkml:annotationXML>
            <emma:emma xmlns:emma="http://www.w3.org/2003/04/emma" version="1.0">
              <emma:interpretation id="{EFED11E0-FB6D-4A6F-8244-2305E20E4E9C}" emma:medium="tactile" emma:mode="ink">
                <msink:context xmlns:msink="http://schemas.microsoft.com/ink/2010/main" type="inkWord" rotatedBoundingBox="26642,10236 31778,10180 31796,11788 26659,11844"/>
              </emma:interpretation>
              <emma:one-of disjunction-type="recognition" id="oneOf7">
                <emma:interpretation id="interp27" emma:lang="en-IN" emma:confidence="0">
                  <emma:literal>employment</emma:literal>
                </emma:interpretation>
                <emma:interpretation id="interp28" emma:lang="en-IN" emma:confidence="0">
                  <emma:literal>employment -</emma:literal>
                </emma:interpretation>
                <emma:interpretation id="interp29" emma:lang="en-IN" emma:confidence="0">
                  <emma:literal>employment f</emma:literal>
                </emma:interpretation>
                <emma:interpretation id="interp30" emma:lang="en-IN" emma:confidence="0">
                  <emma:literal>employment _</emma:literal>
                </emma:interpretation>
                <emma:interpretation id="interp31" emma:lang="en-IN" emma:confidence="0">
                  <emma:literal>employment .</emma:literal>
                </emma:interpretation>
              </emma:one-of>
            </emma:emma>
          </inkml:annotationXML>
          <inkml:trace contextRef="#ctx0" brushRef="#br0" timeOffset="-42915.2997">-480 1981 0 0,'0'0'0'0,"0"0"0"0,0 0 0 16,0 0 0-16,0 0 0 0,0 0 0 16,0 0 0-16,0 0 0 0,0 0 0 0,0 0 110 15,0 0 0-15,0 0-18 0,138-105 0 0,-113 93-8 16,-3-7-2-16,4 5 2 0,1-3-13 16,-1-1-7-16,4 2-19 0,-3-2-13 0,0 1-8 15,-1 1-7-15,-3 0 3 0,0 1-2 0,-3 0 3 16,-5-3 5-16,-2 4 11 0,-1 0 10 15,-5-3-1-15,0 2-3 0,-5 1-3 0,2 2-3 0,-4 4 1 16,0 0 7-16,0 2-10 0,0 0-13 16,-6 3-16-16,-1 2-28 0,-1 1-7 0,-4 0-5 15,-6 0 3-15,-2 7 12 0,0 2 2 0,-3 2 4 16,-2 2 2-16,-1 3 7 0,2 2 0 0,2 1 0 16,0 0 0-16,-2 3-6 0,5 1 2 15,0 0 3-15,5 0-2 0,2-1 0 0,4-1 0 16,1-2 0-16,1-2 1 0,5-3 6 0,1 0-1 15,0-3 7-15,1-4 6 0,6 0 4 0,5-2 9 16,-2-3 3-16,6 2 3 0,-2-4-3 16,5 0-4-16,1 0-5 0,5 0-4 0,-4-6-5 15,-1 0-5-15,4-2 0 0,-4 2 0 0,2-5 6 16,1-1 2-16,-1 0 3 0,-2-2-2 0,2-1-1 16,-2-1-1-16,0-2 1 0,-1 0 1 15,1 0 0-15,-1 1-1 0,-3 0-5 0,1 1-5 16,-2 2-2-16,3 0-4 0,-5 5-1 0,0 0 0 15,-1 2-2-15,-2 3 0 0,-4 2-4 16,0 1-6-16,-5 1-6 0,2 0-7 0,-3 0-10 16,0 0 5-16,0 3 15 0,0 4 11 0,0 4 20 15,0 0 1-15,-4 4-6 0,1 4-4 0,-1-1-2 16,1-1 0-16,-3 4-2 0,0-1 0 0,1 1 0 16,-2-2 0-16,2-3 0 0,0 1-1 15,2-2 0-15,0-4-2 0,1-2 1 0,0-5 1 16,2 1-3-16,0-4 0 0,0-1 4 0,0 0 5 15,0 0 13-15,0 0 18 0,0-1 12 0,6-5 1 16,-4 0-5-16,8-4-15 0,-2-2-10 0,0 1-4 16,2-3-3-16,0 0-1 0,-2 0-5 15,4 0-3-15,0-1-2 0,1 0-2 0,2 2-3 16,1-1-4-16,0 4-2 0,2 0-3 0,-3 1 0 16,2 1 0-16,-2 4-1 0,-1-1-2 15,3 2-2-15,-4 1-5 0,-2 2-2 0,-1 0-2 16,-2 0 1-16,2 7 1 0,-6 0 3 0,1 2 4 15,-1 0 5-15,-2 3 5 0,-1 1 2 0,-1 2 1 16,0-1-1-16,0 2 3 0,0-1 1 16,0 0 0-16,-3-3 1 0,-2 0-2 0,0-3 1 15,2-2 2-15,-1 2 2 0,0-4 4 0,2-2 5 16,2-1 6-16,0-2 11 0,0 0 11 0,0 0 11 16,0 0 16-16,0 0 7 0,0-4-35 15,0-2-19-15,7-5-25 0,1 0-17 0,3-3 22 16,0 1 9-16,-1 0 3 0,2-2-1 0,2 0-2 15,-1 0-2-15,3 0-4 0,0 1 0 0,-1 1-3 16,3 1-2-16,2-1-4 0,-4 2-2 0,5 1-1 16,-3 4-5-16,3 2 3 0,-5 4 1 0,3-2 2 15,-4 2 3-15,-2 0-4 0,-2 4-3 16,-3 3-1-16,-1 2 1 0,-2 2 6 0,-2 1 8 16,1 2 3-16,-4-1 4 0,1 2 2 0,-1 2-6 15,0-1 3-15,0-1-2 0,0 0-2 16,0-2 0-16,0-1-3 0,0-1-2 0,0-4-5 15,0-1-7-15,0-2-25 0,0 2-55 0,0-3-141 16,0 0-214-16,0-3-174 0</inkml:trace>
          <inkml:trace contextRef="#ctx0" brushRef="#br0" timeOffset="-42615.2391">1159 1373 0 0,'0'0'190'0,"0"0"27"0,0 0-104 0,0 0-36 16,0 0-33-16,0 0-38 0,0 0-20 0,0 0 0 16,0 0 12-16,0 0 30 0,0 0 5 0,0 0 1 15,0 0 1-15,0 0 7 0,-75 169 9 0,60-127 9 16,0 4 8-16,-4 2 1 0,-1 3-2 15,0 1-7-15,0 2-7 0,-3 4-11 0,2 0-7 16,-1 4-4-16,-2 0-10 0,3 1-4 0,-1-3-6 16,2-4-4-16,3-4 1 0,3-6-3 15,2-5-5-15,3-3-10 0,1-4-19 0,0-1-55 16,2-3-138-16,1-10-199 0,2-7-207 0</inkml:trace>
          <inkml:trace contextRef="#ctx0" brushRef="#br0" timeOffset="-42264.4559">830 1722 478 0,'0'0'82'0,"0"0"-87"0,0 0-27 0,0 0 2 15,0 0 4-15,160-102 9 0,-121 91 8 0,-6 5 11 16,-1 5 4-16,-2 1 1 0,-2 3 0 15,-5 9-1-15,-2 4 1 0,-5 3 6 0,-2 5 5 16,-3 5 6-16,-7 1 9 0,-3 1 4 0,-1 0 3 16,-3 1-1-16,-9 1-7 0,-4-6-5 0,-7 3-8 15,-2-5-4-15,-2-1 1 0,-1-3 5 16,0-3 7-16,1-4 3 0,0-2 2 0,3-3-4 16,5-3-8-16,4-3-11 0,6-3-43 0,1 0-130 15,7 0-266-15,-1 0 92 0</inkml:trace>
          <inkml:trace contextRef="#ctx0" brushRef="#br0" timeOffset="-42053.2562">1647 1370 32 0,'0'0'498'0,"0"0"-420"0,0 0-65 0,0 0-6 16,0 0-2-16,0 0-13 0,0 0-15 0,0 0-4 16,0 0 4-16,0 0 31 0,0 0 32 0,0 0 25 15,0 0 19-15,0 0 7 0,-150 145 2 16,122-109-8-16,-2 0-8 0,2 3-14 0,1-2-12 16,-1-1-14-16,1-2-8 0,-2-1-9 0,4-2-4 15,1-2-5-15,1-2-7 0,7-5-6 0,3-1-10 16,6-4-12-16,2-2-32 0,4-2-60 15,-1-3-150-15,2-2-217 0,0-5 116 0</inkml:trace>
          <inkml:trace contextRef="#ctx0" brushRef="#br0" timeOffset="-40705.3879">1595 1669 33 0,'0'0'199'0,"0"0"-177"0,0 0-3 16,0 0-9-16,0 0-3 0,0 0-2 16,0 0 1-16,0 0 2 0,0 0 1 0,-66 163 3 15,56-147 4-15,5 0 0 0,0-7 1 0,1 0 6 16,2-3 8-16,2-1 24 0,0-2 19 16,0-2 4-16,6 1-4 0,0-2-13 0,1 0-13 15,1 0-8-15,3-6-17 0,-4 0-30 0,1-2-25 16,-6 0-29-16,2-1-10 0,-1-5 8 15,-3 3 8-15,0-3 23 0,-4-1 17 0,-1 0 12 16,-3 0 10-16,0 2 1 0,-3-1 4 0,1 1-6 16,1 2 0-16,0 0 0 0,-2 2 3 0,0 1 5 15,5 1 1-15,-4 1 2 0,3 0 0 0,2-1 3 16,4 1 5-16,1 2-3 0,0-2-10 16,0 0-17-16,6 1-10 0,4-3-2 0,6 0 4 15,3 2 6-15,-1 1 2 0,5-1 1 0,3 1-3 16,-2 2 3-16,-1 1 2 0,-1 2 0 0,3 0 7 15,-4 4-3-15,-4 4-2 0,0 3 3 16,-4 3 0-16,-2-1 6 0,-2 6 6 0,-5-1 0 16,0 2-1-16,-3 0 0 0,2 0-5 0,-3-1 2 15,0 1 0-15,0-3-3 0,0 0-1 0,0-2 0 16,0-2-3-16,0-2 0 0,0-5-2 0,3-1 1 16,0-3 5-16,2-1 11 0,2-1 7 15,5 0 8-15,0-3-3 0,2-3-9 0,3-4-11 16,3 0-17-16,-3-2-13 0,-1 0-10 0,3-2-1 15,-3 0 4-15,-4-1 12 0,0 0 12 16,-5-1 13-16,1 0 7 0,-5 1 6 0,-1 2 6 16,2 3 0-16,-1-1 4 0,-2 2 6 0,-1 3-2 15,0 0 4-15,2 1-3 0,-2 2-8 0,0 1-9 16,0 2-16-16,0 0-24 0,0 0-23 16,0 0-15-16,0 0-19 0,0 0 19 0,0 6 26 15,0 4 19-15,0 4 31 0,-3 1-1 0,-1 3 0 16,-1 4 3-16,2 3 4 0,-2 5 2 0,-1 4 0 15,4 4-2-15,-7 1-7 0,5 3-2 16,-2 4 0-16,-2 1-3 0,-3 2 4 0,-1 0 2 16,-1-1-1-16,-1 1-1 0,-3 2-1 0,-3-3-6 15,2 4-2-15,-5-3-2 0,6 0-8 0,-6-2-3 16,2-5-5-16,-5 1-8 0,-2-3-6 0,-1-4-8 16,-1-2-2-16,-2-5-2 0,0-5 1 15,4-2 6-15,-3-6 12 0,4-5 17 0,5-7 17 16,1-2 10-16,5-2 5 0,1-5 0 0,2-5-8 15,1-5-4-15,2-5-8 0,5-3-4 0,1-6 7 16,3-4 13-16,1-4 9 0,5-1 7 16,4-3-2-16,7-4-9 0,0-2-8 0,9-6-5 15,1 4-11-15,3-4-4 0,7-1-4 0,0 2-8 16,4 0 3-16,3-1-4 0,0 3-1 16,5 2-3-16,-3 3-1 0,3 5 1 0,-4 4-3 15,6 6 5-15,-7 2-2 0,5 5 0 0,-5 4 3 16,-4 3 0-16,1 2 6 0,-1 4 3 15,0 2 2-15,-3 4-1 0,-7 2-2 0,-3 2-6 16,-6 0-5-16,-3 8-2 0,-5 2-1 0,-5 2 1 16,1 0 3-16,-5 3 6 0,-3 1 2 0,0 1 4 15,-4 4 3-15,-6-2-6 0,-2 0 2 0,0 0-4 16,0-3 0-16,-1-1 5 0,1-3-2 16,1-1 2-16,2-7 2 0,-1 2 4 0,2-3 9 15,3-3 13-15,2 0 7 0,-1 0-2 0,3-3-11 16,1-5-21-16,0-2-16 0,4-5-7 0,1-1 3 15,7-4 8-15,2-1 11 0,-1-2 8 0,0-3 1 16,2 2 2-16,3-1-5 0,-2 1-4 16,1 2-3-16,-2 0-5 0,5 5-4 0,-3 3-4 15,-2 2-2-15,5 3 0 0,-4 3 3 0,-1 2 1 16,0 3-3-16,-2 1 1 0,-1 0-2 0,0 8 0 16,-1 0 2-16,-5 2 3 0,2 1 2 15,-6 2 1-15,0 2 6 0,-1 1 2 0,-1 2 2 16,0-1 3-16,0 0-2 0,0 0-1 0,-3-2 0 15,3 0-1-15,-2-2 1 0,0-2 1 0,-2-3 0 16,2-1-2-16,0-2 0 0,2-2 0 16,0-1 2-16,0-2 6 0,0 0 12 0,0 0 19 15,0 0 20-15,0 0 14 0,6-6-9 0,0-2-14 16,5-1-21-16,2-2-15 0,1-4-4 0,1 2-4 16,3-1-2-16,2-1-2 0,-3 2-4 0,4-1-4 15,-4 1-2-15,5 1-3 0,-5 1-3 16,6 4 0-16,-4 1-1 0,4 2 0 0,-6 2-1 15,2 0-1-15,-4 2 0 0,-5 0-5 0,-3 2-3 16,2 5-3-16,-5 3 5 0,0 0 7 0,0 2 7 16,-4 1 7-16,0 2 3 0,0 0 1 15,0 0 0-15,-4 0 3 0,0 1-2 0,2 1-3 16,-2-3-3-16,-2 0-3 0,4-2-4 0,0-1-9 16,0-2-18-16,-5 0-40 0,4-2-56 15,1-2-111-15,-1 2-170 0,-2-4-282 0,2 0 693 0</inkml:trace>
          <inkml:trace contextRef="#ctx0" brushRef="#br0" timeOffset="-40008.2353">3111 1821 1021 0,'0'0'162'16,"0"0"-169"-16,0 0-24 0,0 0 14 0,0 0-11 15,0 0-43-15,0 0-49 0,160-7-36 0,-139 4 0 16,-5-3 43-16,-2-2 50 0,-1 1 49 16,-1-2 32-16,-3 0 16 0,-2-1 14 0,1-1 10 15,-4-1 8-15,3 0-4 0,-4 2 0 0,-2-2-11 16,-1 2-15-16,0-1-13 0,0 2-19 0,-3-1-12 16,-6 2-11-16,-3 0-7 0,0 5 5 0,-3-2 5 15,2 4 7-15,-2 1 7 0,-1 0 5 16,-4 3 0-16,2 3 4 0,-3 4 0 0,2 3-4 15,-4 1 2-15,2 2-2 0,1 4 4 0,-2-1 0 16,6 2 3-16,1-2 2 0,3 0-1 16,7-1 4-16,-1-3 1 0,6-1 9 0,0 1 8 15,11-4 6-15,1-2 2 0,3-2-4 0,9-2-7 16,0-2-4-16,4-1-4 0,2-2-9 0,1 0-9 16,1-5-12-16,-3-2-9 0,0-3-1 15,1 1 2-15,-3-2 6 0,-3-3 6 0,-1 2 7 16,1-2 5-16,-1-1 0 0,-4 0 5 0,1 2 1 15,-3-2 2-15,-3 1 2 0,-1 1 1 0,1 3-5 16,-4 1-1-16,-4 1-4 0,2 4-4 0,-5 1 1 16,-1 1-9-16,-2 2-12 0,0 0-13 15,0 0-4-15,0 5 9 0,-1 4 16 0,-2 1 15 16,-6 3 7-16,2 4-3 0,-4-1-3 0,-1 1-4 16,4-1-1-16,0-1-1 0,-1 0-3 0,5-1 2 15,1-3-5-15,-1 0 1 0,4-3 2 16,0-4 2-16,0 1 1 0,0-2 3 0,7 0 4 15,-3-3 1-15,5 0 13 0,2 0 2 0,1-1 1 16,1-5 2-16,3-2-13 0,1 0-2 0,-3-3-1 16,6 0 0-16,-5-1-3 0,-1-1 1 15,-1 1 0-15,-2 1-1 0,1-1 0 0,-4 1-4 16,3 4-6-16,-3-1-8 0,-2 4 2 0,-3 1-4 16,2 2-9-16,-2 1-6 0,-2 0-9 15,1 0 1-15,-2 2 8 0,0 4 9 0,2 2 9 16,2-1 3-16,-2 2 2 0,-1-1 0 0,0 0 4 15,1-2 0-15,6 0 2 0,-3 0 5 0,7-1-1 16,2-2 3-16,0 0 1 0,8-3-4 0,-2 0-9 16,4 0-25-16,3-3-58 0,0-3-108 0,0-3-160 15,-5 3-275-15,-10 0 627 0</inkml:trace>
          <inkml:trace contextRef="#ctx0" brushRef="#br0" timeOffset="-39737.39">4185 1379 0 0,'0'0'0'0,"0"0"0"16,0 0 0-16,0 0 88 0,0 0 59 0,0 0-33 16,-21-155-21-16,18 144-14 0,-2 2 2 15,2 4 10-15,3 2 6 0,-1 2-15 0,-1 1-42 16,1 0-45-16,-6 7-23 0,3 6-2 0,-5 7 25 16,2 2 22-16,-5 6 3 0,1 5 11 0,-1 4 8 15,-1 3 11-15,2 0 14 0,3 3 4 16,0 0 9-16,3 1 6 0,-1-1 3 0,5 0 1 15,1-1-9-15,0-2-9 0,7-1-13 0,-1-3-8 16,5-3-10-16,1-1-8 0,0-3-5 16,0-3-5-16,2-4-5 0,-2-3-3 0,0-1-4 0,-4-6-6 15,4-1-9-15,0-5-20 0,-1-3-37 0,-2-3-62 16,-2 0-129-16,1 0-235 0,-4 0-408 0</inkml:trace>
          <inkml:trace contextRef="#ctx0" brushRef="#br0" timeOffset="-39469.5526">4028 1581 2057 0,'0'0'76'0,"0"0"-92"0,0 0-22 0,0 0 4 16,0 0 17-16,191-48 7 0,-138 42 0 0,1 2-4 15,-2 1-9-15,-1-2-16 0,-1 3-30 0,-9-2-41 16,-1 1-52-16,-6 0-71 0,-6 2-108 15,-10 1-180-15,-6 0 25 0</inkml:trace>
        </inkml:traceGroup>
      </inkml:traceGroup>
    </inkml:traceGroup>
    <inkml:traceGroup>
      <inkml:annotationXML>
        <emma:emma xmlns:emma="http://www.w3.org/2003/04/emma" version="1.0">
          <emma:interpretation id="{A05D6A0B-66DF-4AD8-9822-FFDC771FDBA0}" emma:medium="tactile" emma:mode="ink">
            <msink:context xmlns:msink="http://schemas.microsoft.com/ink/2010/main" type="paragraph" rotatedBoundingBox="26252,11696 32266,11469 32368,14169 26354,143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8047FA-DAC8-40FC-979D-F21E01011CC8}" emma:medium="tactile" emma:mode="ink">
              <msink:context xmlns:msink="http://schemas.microsoft.com/ink/2010/main" type="line" rotatedBoundingBox="26252,11696 32266,11469 32330,13142 26315,13370"/>
            </emma:interpretation>
          </emma:emma>
        </inkml:annotationXML>
        <inkml:traceGroup>
          <inkml:annotationXML>
            <emma:emma xmlns:emma="http://www.w3.org/2003/04/emma" version="1.0">
              <emma:interpretation id="{03E9B037-07CD-4D25-A32A-1870CDA7F3BF}" emma:medium="tactile" emma:mode="ink">
                <msink:context xmlns:msink="http://schemas.microsoft.com/ink/2010/main" type="inkWord" rotatedBoundingBox="26252,11696 28844,11598 28907,13272 26315,13370"/>
              </emma:interpretation>
              <emma:one-of disjunction-type="recognition" id="oneOf8">
                <emma:interpretation id="interp32" emma:lang="en-IN" emma:confidence="0">
                  <emma:literal>large</emma:literal>
                </emma:interpretation>
                <emma:interpretation id="interp33" emma:lang="en-IN" emma:confidence="0">
                  <emma:literal>-large</emma:literal>
                </emma:interpretation>
                <emma:interpretation id="interp34" emma:lang="en-IN" emma:confidence="0">
                  <emma:literal>-lay</emma:literal>
                </emma:interpretation>
                <emma:interpretation id="interp35" emma:lang="en-IN" emma:confidence="0">
                  <emma:literal>targe</emma:literal>
                </emma:interpretation>
                <emma:interpretation id="interp36" emma:lang="en-IN" emma:confidence="0">
                  <emma:literal>rage</emma:literal>
                </emma:interpretation>
              </emma:one-of>
            </emma:emma>
          </inkml:annotationXML>
          <inkml:trace contextRef="#ctx0" brushRef="#br0" timeOffset="-38779.8591">-857 3249 0 0,'0'0'0'0,"0"0"0"0,0 0 0 15,0 0 0-15,0 0 0 0,0 0 0 16,0 0 0-16,0 0 0 0,0 0 0 0,0 0 88 16,0 0 57-16,0 0-15 0,0 0-15 0,0 0-22 15,53 20-22-15,-40-26-14 0,1 0-14 0,-1 0-9 16,-4 0-5-16,1-1-1 0,-4 2-2 0,1 1 2 15,-4 0 1-15,1-1 0 0,-3 2 4 16,3-1 2-16,-2 1 7 0,-1 1 0 0,-1 0 0 16,1-1-1-16,-1 2-5 0,0 1 2 0,0-2 1 15,0 2 0-15,0 0-8 0,0 0-19 0,-1 0-11 16,-2 0-16-16,-1 0-3 0,3 2 1 0,-3-1 1 16,0 2 4-16,0-2 0 0,2 0 1 15,2 1-6-15,0-2-9 0,0 0-6 0,0 0 2 16,0 0 12-16,3 0 14 0,3 0 15 0,-1 0 3 15,0-3-8-15,3 0-19 0,0-3-49 16,-1 1-96-16,4-1-173 0,-5 0-284 0,-1 1 615 0</inkml:trace>
          <inkml:trace contextRef="#ctx0" brushRef="#br0" timeOffset="-34904.2887">-431 3456 0 0,'0'0'289'0,"0"0"-158"0,0 0-103 16,0 0-11-16,0 0 16 0,0 0 18 0,152-133 23 16,-122 105 20-16,3-1 13 0,-2-2 0 15,-3 0-7-15,1 0-10 0,-4-4-15 0,-1 0-10 16,0-1-15-16,-4 0-13 0,-2-2-7 0,-1 3-9 15,-2 0-6-15,0 3-1 0,-3 2-2 16,-1 3 1-16,-2 2 4 0,-2 1 1 0,-2 2 1 16,-1 4 4-16,-3 1 4 0,-1 2 3 0,0 3 4 15,0 1 2-15,0 4-1 0,-4 1-1 0,2 2-2 16,-2 2-8-16,1 1-9 0,-1 1-14 16,0 0-18-16,-1 6-9 0,-6 3-4 0,-1 5 1 15,1 6 7-15,-5 4 4 0,3 5 3 0,-2 6 3 16,1 2 5-16,1 4 6 0,1 2 3 15,3 2 1-15,-1 1 1 0,2-2-2 0,3 0 0 0,1-6 0 16,1-1-3-16,3-6 1 0,0-3 2 16,0 0 2-16,5-6 5 0,2-1 0 0,5-2 0 15,0-4 5-15,2-2 2 0,0-4 4 0,5-3 3 16,1-3-1-16,6-3-3 0,-1 0-1 0,-1-1-5 16,5-7-3-16,-7-1-4 0,4 1-5 15,-5-4-3-15,2 0 0 0,-3-2 1 0,0-1 1 16,-4-2 3-16,3 0 1 0,-4-1 1 0,1-1 3 15,-4 0 2-15,-4-1 0 0,0 0 0 0,-2 2-3 16,-4 1-1-16,1 2 0 0,-3 0 1 16,0 5 1-16,0-3-3 0,-8 6-4 0,2 1-5 15,-3 1-4-15,0 2-4 0,1 2-3 0,-4 1-4 16,0 0-3-16,-2 1 0 0,2 3 0 16,-1 4 5-16,1 3 2 0,-2 1 1 0,1 1 1 15,1 1-1-15,0 0 1 0,2 1 1 0,4-1-1 16,-5 1-2-16,8 0-2 0,-1-2 0 0,1 0 4 15,3 0 4-15,0-1 2 0,0-2 1 0,3-1 2 16,2-3 2-16,6-1 6 0,-1-2 6 16,0-2 7-16,1-1 3 0,1 0 4 0,0-1-1 15,2-5-1-15,-2-2-2 0,1 1-4 0,-1-1 0 16,-4 0-2-16,0 0 1 0,2 1 0 0,-6 1-2 16,4 0 0-16,-4 0-4 0,1 1-3 0,-1 0-1 15,-1 2 1-15,-2 2-2 0,-1 1-1 16,1 0-3-16,-1 0-6 0,0 0-11 0,0 0-14 15,0 0-3-15,0 1 5 0,0 4 13 0,3 1 14 16,-3 1 7-16,1-1-1 0,-1 1-2 16,2 2-2-16,0-1-2 0,1-2-1 0,-2 0 2 15,5-3-1-15,-1 0 3 0,3-3 3 0,0 0 1 16,4 0 5-16,3 0 2 0,3-4-1 0,0-4-2 16,2-2-1-16,1 0-4 0,-5-2-1 15,1 1-2-15,-2-1 0 0,0 1 1 0,-2-1 2 16,-4 2 2-16,-1-1 3 0,2 0 0 0,-8 3 0 15,4 1 2-15,-3 1 0 0,1 1 2 0,-4 4 0 16,0-1 0-16,0 2-5 0,0 0-10 16,0 0-11-16,0 0-15 0,0 3 2 0,0 2 6 15,0 2 9-15,-4 1 9 0,2 0 0 0,1 1-2 16,-2-3-3-16,3 2 1 0,0-4-1 0,4 1 3 16,3-1 8-16,4 0 5 0,2-2 4 15,2-2 2-15,5 0-4 0,1 0-3 0,5 0-1 16,1-1-2-16,2-4-3 0,-2 1-4 0,0-2-5 15,-2 1-5-15,-2-2-3 0,1 1 2 0,-4-2 2 16,0 0 4-16,0 0 3 0,1-2 1 0,-7 1 5 16,0-3 2-16,-1 0 3 0,-2 0 2 15,0 0 0-15,-6 0 2 0,-1 0 1 0,-4 0 3 16,0 1-4-16,0 2-6 0,-5 2-4 0,-2 1-7 16,-1 1 2-16,-4 3-1 0,0 0-3 0,2 2 4 15,-2 0-4-15,3 2 0 0,-3 3 2 16,0 1-2-16,4 0-5 0,1 0-8 0,0 2-7 15,2 3-8-15,0 1 6 0,1 4 5 0,1 3 6 16,2 7 8-16,-2 1 5 0,-1 5 3 16,1 6 3-16,0 1 2 0,1 9-2 0,-4 1-1 15,1 1 0-15,-2 5 1 0,-1 3 0 0,-2 0 0 16,-2 7 0-16,-1 4-11 0,-1 3-1 0,-1-1-1 16,-4-4 0-16,0-7 11 0,3-6 1 0,-2-6 1 15,-3-4-4-15,-3-1-7 0,3-5-4 16,-5-1-3-16,0-7 3 0,-1-4 9 0,0-4 10 15,1-6 8-15,0-4 3 0,3-6 4 0,-1-6 2 16,1 0 2-16,4-6 0 0,-4-6-4 0,5-7-5 16,-3-5-10-16,4-1-4 0,0-5 3 0,2-1 3 15,3-2 4-15,4-3 1 0,0 0 0 16,5-3 0-16,3-2 1 0,0 2 1 0,11-4-3 16,4 3-4-16,1 0-5 0,8-1-2 0,4 0-1 15,4 1 0-15,2-4-3 0,4 4 1 16,4 0 0-16,5 0 2 0,0 2 4 0,1 3 1 15,4-2 3-15,-1 3-1 0,-1 1-4 0,2 1 1 16,1 1-2-16,0 1 2 0,2 3 3 0,0-1 0 16,-1 4-1-16,1-1 0 0,1 1 0 15,-2 2-2-15,-6 1-1 0,0 2-7 0,-7-2-3 16,-7 3-2-16,-1 2 3 0,-7-1 2 0,0 0 4 16,-7 2 2-16,-5 2 0 0,-6 2 7 0,-2-2-3 15,-4 4-8-15,-2 0-5 0,-8 0-22 16,-5 3-8-16,-2 0 2 0,-5 2 4 0,-1 1 14 15,-5 2 11-15,-1 1 8 0,1 0 4 0,-5 1 2 16,0 6 3-16,0 2 0 0,-4 6-1 0,3 2 2 16,-4 4 3-16,4 2 3 0,1 5 3 0,4 0-4 15,4 0-2-15,4 2-1 0,3-1-1 16,4-1 4-16,3-4 1 0,8-2 6 0,1-4 10 16,9 0 11-16,6-4 11 0,5-1 2 0,4-5-6 15,9 2-12-15,2-4-9 0,7-2-5 0,3-2-9 16,1-2-2-16,0 0-7 0,-1 0-12 15,-1-2-13-15,-2-4-20 0,-2 2-30 0,0-4-31 16,-1 3-52-16,2-1-86 0,-5-2-131 0,-11 4-287 16,-9 1 189-16</inkml:trace>
        </inkml:traceGroup>
        <inkml:traceGroup>
          <inkml:annotationXML>
            <emma:emma xmlns:emma="http://www.w3.org/2003/04/emma" version="1.0">
              <emma:interpretation id="{6AC0F71E-C306-4B03-B2D7-67EA2E39E80F}" emma:medium="tactile" emma:mode="ink">
                <msink:context xmlns:msink="http://schemas.microsoft.com/ink/2010/main" type="inkWord" rotatedBoundingBox="29168,11772 32273,11655 32320,12897 29215,13015"/>
              </emma:interpretation>
              <emma:one-of disjunction-type="recognition" id="oneOf9">
                <emma:interpretation id="interp37" emma:lang="en-IN" emma:confidence="0">
                  <emma:literal>supplies</emma:literal>
                </emma:interpretation>
                <emma:interpretation id="interp38" emma:lang="en-IN" emma:confidence="0">
                  <emma:literal>Supplies</emma:literal>
                </emma:interpretation>
                <emma:interpretation id="interp39" emma:lang="en-IN" emma:confidence="0">
                  <emma:literal>supplier</emma:literal>
                </emma:interpretation>
                <emma:interpretation id="interp40" emma:lang="en-IN" emma:confidence="0">
                  <emma:literal>supplied</emma:literal>
                </emma:interpretation>
                <emma:interpretation id="interp41" emma:lang="en-IN" emma:confidence="0">
                  <emma:literal>Supplier</emma:literal>
                </emma:interpretation>
              </emma:one-of>
            </emma:emma>
          </inkml:annotationXML>
          <inkml:trace contextRef="#ctx0" brushRef="#br0" timeOffset="-33913.6167">2780 3037 0 0,'0'0'60'16,"0"0"165"-16,0 0-123 0,0 0-51 0,0 0-13 15,0 0-1-15,0 0 2 0,0 0 5 16,0 0 1-16,0 0 3 0,0 0 1 0,0 0 7 16,0 0 3-16,-54 91-3 0,49-82 1 0,1-1-6 15,2-1-3-15,2-1 4 0,0-2 7 0,2-1 7 16,5 0 9-16,-2-3-6 0,7 0-11 15,3 0-10-15,-1 0-18 0,8-6-5 0,-3 0-13 16,5-3-7-16,-3 0-4 0,-3-2-2 0,3 0 7 16,-5-2-3-16,-2 3 2 0,-1-1 1 0,-1 2-4 15,-4 1 2-15,0 2 1 0,-5 4-2 0,2-1-1 16,-2 1-3-16,-3 2-5 0,0 0-6 16,0 0-8-16,0 0-12 0,0 2 9 0,0 2 9 15,0 0 15-15,0 4 13 0,0-1-9 0,0 3-2 16,0-3-6-16,3-1 1 0,2 0 2 15,3 1 0-15,4-2 4 0,2-1-2 0,0-1-2 0,9-3-9 16,0 0-23-16,-2 0-45 0,3 0-65 16,3-1-53-16,-1-5-33 0,-1-2 7 0,-2-1 31 15,-3-3 30-15,2-1 31 0,-5-3 30 0,2 2 65 16,-4-4 34-16,-1-1 0 0,-2-1 0 16,-2 0 0-16,-2-3 0 0,2 0 0 0,-4 0 10 15,2-1 31-15,-4 1 5 0,1 1 13 0,-2 1 10 16,-2 1 10-16,-1 5 19 0,0 1 23 15,0 2 22-15,0 4 10 0,-1 2-9 0,-2 4-24 16,-2 0-41-16,4 2-48 0,-1 0-33 0,1 9-24 16,-2 3 4-16,-5 7 16 0,4 3 18 0,-5 9 13 15,3 3-1-15,-3 6 3 0,0 3 3 16,2 3 5-16,-2 3 3 0,-1-2 2 0,3 5-3 16,-2 0-6-16,2-1-1 0,-2 3-7 0,-2 0-3 15,3-2-5-15,1 0-5 0,-2-2-3 0,4-2-4 16,-3-5-3-16,4-3-8 0,-6-3-14 15,6-5-24-15,-5-3-48 0,2-6-61 0,-1-3-87 16,-3-7-120-16,7-4-167 0,0-4 443 0</inkml:trace>
          <inkml:trace contextRef="#ctx0" brushRef="#br0" timeOffset="-33348.8496">3126 3286 0 0,'0'0'47'16,"0"0"93"-16,0 0-81 0,0 0-37 0,64-161-33 15,-40 137-12-15,3 2-5 0,1 2 1 16,-1 4 3-16,4 3 5 0,0 0 4 0,-2 3 8 16,6 4 12-16,-3 1 14 0,2 4 13 0,-5 1 5 15,1 0 7-15,-3 8-1 0,-2 3-7 16,-2 5-3-16,-7 0-16 0,-4 3-17 0,-8 4-7 0,0-1-11 16,-4 1-4-16,-8-1 2 0,-7-1 2 15,-5 1 6-15,-1-3 10 0,-5-1 11 0,-1-1 8 16,2-3 12-16,-2-2 7 0,4-3 5 15,-1-1 4-15,8-2 1 0,1-3 2 0,3-1 6 16,2-2 9-16,6 0-1 0,1 0-7 0,3-6-25 16,0-3-24-16,7-1-18 0,6-2-4 0,8-3 10 15,0-2 8-15,11-1 7 0,-3-1-3 0,6 0-1 16,-3-3-3-16,6 1-4 0,-2 1 0 0,-4-3-4 16,2-2-5-16,-5 0-5 0,1-3-2 15,-3 1-1-15,-1 0 7 0,0-2 6 0,-5 1 3 16,-3 1 4-16,-2 4 4 0,-3 1 4 0,-2 1 4 15,-2 3 10-15,-6 1 8 0,-2 4 6 0,-1 3 6 16,0 0 4-16,-4 0-1 0,-5 3-7 16,2 2-7-16,-3 1-12 0,-3 2-5 0,3 2-6 15,-4 0-6-15,1 5-7 0,1 4-7 0,-2 5-1 16,1 2 5-16,0 2 11 0,-1 7 9 16,2 2 10-16,1 6 5 0,5 6 2 0,-4 2 0 15,6 5-5-15,-4 3-5 0,4 1-3 0,0 2-5 16,-3 2-2-16,2 2 0 0,-3 0-1 0,3 2-1 15,-3-1 1-15,4 2-5 0,-4-1 0 16,1-2-2-16,-2-1-2 0,-2-3-7 0,0-3-16 16,4-3-27-16,-3-4-42 0,-1-4-41 0,4-5-57 15,-2-4-68-15,-1-12-137 0,8-6 229 0</inkml:trace>
          <inkml:trace contextRef="#ctx0" brushRef="#br0" timeOffset="-33105.9994">3592 3272 0 0,'0'0'0'0,"0"0"0"0,0 0 0 15,0 0 0-15,0 0 0 0,149-165 0 0,-113 149 0 16,-1-1 0-16,3 5 0 0,-1 4 0 0,-2 2 0 16,-4 4 0-16,-3 2 0 0,-1 0 0 15,-4 6 0-15,-6 4 0 0,2 5 0 0,-4 3 0 16,-9 2 0-16,3 0 37 0,-7 3 20 0,-2 1-15 15,-4 0-12-15,-8-3-12 0,-4 3-8 16,-4-3-3-16,0-4 3 0,-4 0 1 0,-3-4 7 16,0-2 7-16,0-4 7 0,2-1 4 0,2-3 2 15,2-3-1-15,4 0-13 0,4 0-32 0,2-3-57 16,6-6-78-16,1-1-73 0,0-3 216 0,4 2 0 16,0 3 0-16</inkml:trace>
          <inkml:trace contextRef="#ctx0" brushRef="#br0" timeOffset="-32823.1646">4357 2761 0 0,'0'0'0'0,"0"0"62"0,0 0 245 0,0 0-35 16,0 0-56-16,0 0-49 0,0 0-39 0,0 0-44 16,0 0-30-16,0 0-30 0,0 0-14 15,0 0 6-15,0 0 12 0,0 0 17 0,57-5 9 16,-57 24-2-16,-4 4-7 0,-4 6-7 0,-4 3-9 15,0 3-4-15,-1 2-3 0,-1 2-6 0,1-2 0 16,-1 1-1-16,2-3 4 0,6 1 5 16,-4-3-1-16,5-1-3 0,-2-5-3 0,7 2-6 15,-1-3-1-15,1-6-1 0,0 0-10 0,0-5-8 16,0-3-17-16,1-3-35 0,6-3-30 0,-3-3-40 16,-1-2-49-16,5-1-51 0,-3 0-57 0,4-7-48 15,2-4-34-15,-3-2 236 0,3-2 134 16,0 3 0-16,-7 4 0 0</inkml:trace>
          <inkml:trace contextRef="#ctx0" brushRef="#br0" timeOffset="-32597.1215">4440 3031 0 0,'0'0'0'0,"0"0"16"0,0 0 333 15,0 0-31-15,0 0-31 0,0 0-49 16,0 0-53-16,0 0-51 0,0 0-41 0,0 0-19 16,0 0-16-16,0 0 1 0,0 0 10 0,0 0 5 15,17-10-1-15,-11 19-4 0,-5 3-13 16,2 1-16-16,-2 3-4 0,-1 2-8 0,1 0-5 15,-1 0-2-15,0 0-4 0,0 1-2 0,2 1-1 16,-2-2-3-16,1-1-1 0,-1-5-3 16,4 2-1-16,-3-2-3 0,1-3 1 0,-1-1 0 15,0-2-5-15,-1-3-4 0,2-3-9 0,-1 2-17 16,-1-2-24-16,4 0-33 0,-3-2-55 0,1-3-71 16,2-2-119-16,-3-1-186 0,4 4-344 0</inkml:trace>
          <inkml:trace contextRef="#ctx0" brushRef="#br0" timeOffset="-31956.9772">4759 3036 0 0,'0'0'30'0,"0"0"32"16,0 0-24-16,0 0-3 0,0 0-4 15,0 0-9-15,0 0-4 0,0 0-1 0,0 0 1 16,0 0-1-16,0 0 0 0,155-141 3 0,-153 131 3 15,-2 2 3-15,0 1-3 0,-6 2-5 0,-4 1-11 16,-2 2-6-16,-4 2 2 0,-6 0 9 0,-2 0 17 16,-2 8 23-16,0 1 27 0,-2 4 18 15,1 2 15-15,0 4-6 0,1 1-17 0,1 2-20 16,5 2-17-16,-2 1-10 0,5 0-7 0,4-4-3 16,3 1-4-16,6-3 0 0,4-2 7 0,0-4 8 15,8-1 9-15,6-2 1 0,7-2-3 0,-2-1-8 16,5-2-10-16,3-4-5 0,5 1-7 15,0-2-2-15,4 0-3 0,2-2-3 0,-3-4-1 16,4 0-6-16,-2-3-4 0,1 0-7 0,-2-2-6 16,-5 0-4-16,-3-2-6 0,-3-1-4 0,-1-4-10 15,-7 0-2-15,-4-1 0 0,-1-2 7 16,-3-2 11-16,-5 1 9 0,-4 0 7 0,0 1 1 16,-6 3 3-16,-4 2 1 0,-2 2 4 0,0 4 3 15,-1 2 1-15,1 2 0 0,-2 2-4 16,4 2-6-16,4 2-7 0,-3 0-14 0,5 2-12 15,0 4-5-15,-3 3 8 0,7 3 12 0,0 4 18 16,0 3 11-16,0 2 6 0,1 4 6 0,8-1 4 16,-5-2 2-16,-2 5 2 0,5-3 0 0,-6 3-1 15,1-4 1-15,-2-2 0 0,0 0 3 16,-6-2 6-16,-6-1 3 0,-8-1-2 0,-4-3-11 16,-6-1-21-16,-8 2-33 0,-9-2-48 0,-10 1-83 15,-2-3-133-15,10 0-207 0,17-5-230 0</inkml:trace>
          <inkml:trace contextRef="#ctx0" brushRef="#br0" timeOffset="-32449.7029">4548 2807 1258 0,'0'0'161'0,"0"0"-164"0,0 0-94 16,0 0-42-16,0 0-61 0,0 0-60 0,0 0-60 15,0 0-80-15,0 0 400 0</inkml:trace>
          <inkml:trace contextRef="#ctx0" brushRef="#br0" timeOffset="-34485.2643">2352 2928 761 0,'0'0'252'16,"0"0"-152"-16,0 0-79 0,0 0-16 16,0 0-9-16,0 0-8 0,0 0-12 0,0 0-3 15,0 0 4-15,0 0 11 0,0 0 16 0,0 0 8 16,0 0 10-16,0 0 16 0,-141 12 19 15,121-3 12-15,5 0 2 0,2 0-11 0,4 2-23 16,3-2-21-16,0 0-12 0,3 2-7 0,2-1-1 16,1 1 2-16,1 0 2 0,8-1 3 0,2 0 9 15,2 2 6-15,2-1 1 0,3 2 1 16,3-2-5-16,-3 1-5 0,2 0-2 0,-4 1-3 16,-3 2-2-16,-2-2-1 0,-7 1 0 0,1-2 1 15,-5 1 5-15,0 0 4 0,-6-4 5 0,-8 4 6 16,-1-4 7-16,-7 0 6 0,-1-2 7 15,-3-1 3-15,1-1-1 0,1-3-6 0,1-1-8 16,0-1-13-16,7 0-7 0,3 0-9 0,1 0-11 16,6 0-6-16,-1-1-19 0,6-1-55 0,1-1-54 15,3 0-78-15,9-3-62 0,8 0 1 16,3 0 6-16,8-2-10 0,-9 2 25 0,-3 1 261 0</inkml:trace>
        </inkml:traceGroup>
      </inkml:traceGroup>
      <inkml:traceGroup>
        <inkml:annotationXML>
          <emma:emma xmlns:emma="http://www.w3.org/2003/04/emma" version="1.0">
            <emma:interpretation id="{A1A20174-F901-4FB7-B961-96431D99E994}" emma:medium="tactile" emma:mode="ink">
              <msink:context xmlns:msink="http://schemas.microsoft.com/ink/2010/main" type="line" rotatedBoundingBox="26448,13047 30590,12660 30726,14111 26584,14499"/>
            </emma:interpretation>
          </emma:emma>
        </inkml:annotationXML>
        <inkml:traceGroup>
          <inkml:annotationXML>
            <emma:emma xmlns:emma="http://www.w3.org/2003/04/emma" version="1.0">
              <emma:interpretation id="{3BB0BAEA-ACDC-47EE-99E6-C7ED65E827A9}" emma:medium="tactile" emma:mode="ink">
                <msink:context xmlns:msink="http://schemas.microsoft.com/ink/2010/main" type="inkWord" rotatedBoundingBox="26448,13047 30590,12660 30726,14111 26584,14499"/>
              </emma:interpretation>
              <emma:one-of disjunction-type="recognition" id="oneOf10">
                <emma:interpretation id="interp42" emma:lang="en-IN" emma:confidence="0">
                  <emma:literal>fumewort.</emma:literal>
                </emma:interpretation>
                <emma:interpretation id="interp43" emma:lang="en-IN" emma:confidence="0">
                  <emma:literal>from govt.</emma:literal>
                </emma:interpretation>
                <emma:interpretation id="interp44" emma:lang="en-IN" emma:confidence="0">
                  <emma:literal>from gout.</emma:literal>
                </emma:interpretation>
                <emma:interpretation id="interp45" emma:lang="en-IN" emma:confidence="0">
                  <emma:literal>form govt.</emma:literal>
                </emma:interpretation>
                <emma:interpretation id="interp46" emma:lang="en-IN" emma:confidence="0">
                  <emma:literal>from govt</emma:literal>
                </emma:interpretation>
              </emma:one-of>
            </emma:emma>
          </inkml:annotationXML>
          <inkml:trace contextRef="#ctx0" brushRef="#br0" timeOffset="-30459.812">-356 4420 744 0,'0'0'471'16,"0"0"-393"-16,0 0-108 0,0 0-1 0,0 0 15 15,0 0 16-15,163-126 0 0,-128 99-1 0,4-1-5 16,-6 0-12-16,1-1 4 0,-2 1 4 0,-4 1 3 15,-4 1 12-15,-2 4 2 0,-5 1 2 16,-3 3 3-16,-5 3 5 0,1 2 7 0,-8 4 9 16,0 1 12-16,-2 3 9 0,0 0-6 0,0 4-16 15,-3 1-21-15,-4 0-24 0,-1 7-6 0,-3 4 4 16,-2 4 4-16,-4 5 7 0,-4 6 0 16,0 5 1-16,-3 6 3 0,-3 8 4 0,0 8 7 15,-1 5 9-15,-1 6 5 0,-1 2 2 0,-1 4 1 16,-1 1-1-16,-1 3-5 0,-2 0 0 15,1 2-6-15,1-1-2 0,2-2 0 0,-1-3 1 16,3-6 2-16,3-3 5 0,4-6 0 0,1-5 4 16,5-3-2-16,4-7-5 0,4-8 0 0,4-9-2 15,4-10 1-15,4-3 5 0,8-9 2 16,4-1-1-16,8-7 0 0,3-10 0 0,6-6-4 16,5-7-5-16,3-7-7 0,1-6-11 0,1-1-11 15,-4-4-13-15,-6 0-20 0,-5-1-15 0,-4-2-13 16,-5 0 4-16,-5-2 14 0,-8 3 16 0,-2 4 22 15,-4 4 10-15,0 3 13 0,-6 5 8 16,-4 3 5-16,-3 2 6 0,-3 4 3 0,0 1 0 16,-3 4 0-16,-1 5-1 0,-4 1-2 0,2 3-2 15,-1 4 3-15,-1 2-3 0,4 4-5 0,0 1-5 16,5 0-6-16,1 3-4 0,3 1-5 0,-1 1-5 16,6-1-6-16,4-1-9 0,2-1-1 15,0 1 6-15,4-2 14 0,8 1 18 0,3-2 11 16,6 0 4-16,3-6-2 0,7-5-5 0,4-1-5 15,4-3-4-15,1 0-8 0,3-1-1 16,2 0-2-16,-3 1-4 0,2 1 1 0,-1 0-3 16,-5 6-4-16,-3 2-1 0,-5 3-5 0,-3 3 0 15,-7 2-1-15,-1 7 1 0,-5 2 3 0,-5 4 6 16,0 3 2-16,-6 3 5 0,1 1 5 16,-4 2 0-16,0 3 2 0,-4 0 0 0,-3-2-3 15,-1 3-3-15,-3-5 1 0,3-2 1 0,0-3-1 16,2-3 4-16,0-5-8 0,5-5-9 0,1-4-3 15,0-1 2-15,9 0 4 0,2-1 9 0,8-7 3 16,1-2-3-16,7-4 3 0,4-5 1 16,-1 0-2-16,4-3 0 0,-3-2-6 0,1 2-7 15,-4 1-5-15,-2-1-3 0,-4 1-2 0,1 3 1 16,-7 2 7-16,0 3 6 0,-6 1 8 16,1 3 7-16,-9 3 3 0,2 1 8 0,-2 4 10 15,-2-1 9-15,0 2-2 0,0 0-12 0,-2 0-16 16,-3 0-17-16,0 3-8 0,-4 5-1 0,-1 1 3 15,-1 1 4-15,-2 2 5 0,-1 1 2 0,2 2 2 16,0-1-1-16,3-1 0 0,-1 1-2 16,4 0-4-16,3-3-3 0,-1-1-4 0,4-2-3 15,0-2 4-15,0-4 1 0,1 2 5 0,3-2 1 16,0 1-1-16,-1-3 3 0,-3 0 1 16,1 0 12-16,1 0 9 0,-2 0 3 0,2-3-1 15,0-3-11-15,-1-1-9 0,3-2-9 0,-1-1-2 16,2-3-3-16,3-2 1 0,3-3 2 15,2 0 0-15,3-1 4 0,6-2 0 0,-5 0-3 0,5-1-1 16,-5 4-3-16,2 1-4 0,0 1 1 16,-5 3-1-16,4 3-4 0,-2 2 3 0,1 2-6 15,-3 4 0-15,1 2 5 0,-2 0 6 0,0 0 11 16,-1 6 11-16,0 4 3 0,1-1-1 0,-4 4-2 16,-1 3 0-16,1 0-3 0,-2 1 3 15,-4 2-2-15,1 0-1 0,-4-1 1 0,0 1 0 16,0-2 1-16,-6 1 2 0,0-3 4 0,-2 0-1 15,0-4 5-15,-3 0 3 0,0-4 3 0,4-2 11 16,-1-3 3-16,2-2 6 0,0 0-3 16,4 0-4-16,-2-1-13 0,1-6-16 0,3-4-10 15,0-1-13-15,0-2 0 0,1-3 4 0,6 1 3 16,0-4 3-16,1 1-3 0,4 0 0 0,0-1-6 16,1 2 6-16,1 2-1 0,2 3-2 15,4-2 4-15,-4 5-6 0,0 4 2 0,1 0-3 16,1 0-6-16,-5 5-1 0,1 1-1 0,-5 0 4 15,-1 7 5-15,2-1 7 0,-4 2 3 16,0 3 1-16,-4-1 4 0,4 2 2 0,-5-1 4 16,0 2 0-16,-1-3 2 0,0 2-1 0,0-3 1 15,0-1 0-15,0-1 1 0,-1-1 6 0,0-3 5 16,1-3 7-16,0 0 9 0,0 0-4 0,0 0-3 16,0-1-15-16,1-5-13 0,6-3-9 0,2 1-6 15,-2-4 7-15,4 2 1 0,1-3 2 16,1 2 1-16,0-1-1 0,1 2-1 0,-2 1 5 15,3 0 4-15,-2 5 2 0,0 0 8 0,0 2-2 16,0 2 2-16,-1 0 0 0,-1 3-4 0,-1 4-2 16,1 3-3-16,-3 1-2 0,4 2-3 15,-5 0 5-15,1 1-1 0,-3-1 0 0,2 1 1 16,-4-1-7-16,2-1-1 0,1 0-5 0,0-3-11 16,1-1-27-16,4-1-57 0,1-1-107 15,1-2-161-15,-3-1-194 0,-2-1-72 0</inkml:trace>
          <inkml:trace contextRef="#ctx0" brushRef="#br0" timeOffset="-29677.5443">1957 4287 290 0,'0'0'229'15,"0"0"-128"-15,0 0-41 0,0 0-9 0,0 0-3 16,0 0 4-16,0 0 4 0,0 0 10 0,-151-64 12 15,126 64 5-15,-1 4-1 0,4 2-7 0,-1 3-3 16,-1 0-10-16,1-1-7 0,5 3-10 0,1-2-17 16,6 0-13-16,2 0-14 0,4-3-16 15,3 0-18-15,2-1-13 0,2-2-4 0,4 0 3 16,6-3 18-16,4 0 18 0,5 0 10 0,-3-6 6 16,6-3-4-16,-1 0-1 0,1-2 2 0,1 1-2 15,-3-1 4-15,2 2-1 0,-3 2-6 16,-4 1 0-16,-2 3-4 0,-5 2-4 0,-4 1-2 15,2 0-4-15,-5 0 4 0,-2 4 6 0,2 3 9 16,-1 5 9-16,-2 3 0 0,0 5-1 16,0 3 0-16,0 4-3 0,-2 4 1 0,-1 0-2 15,0 5 1-15,-2 1 3 0,0 3 3 0,-4 6 2 16,1 0-2-16,-2 2-3 0,-1 0-4 0,2 2 0 16,-2 1 0-16,-1-1-2 0,-4 0-2 0,1 0-5 15,-1-4-4-15,0-2-8 0,0-2-15 16,-6 0-18-16,3-4-38 0,-6-1-53 0,-5-5 9 15,0-3 30-15,1-9 53 0,-1-5 70 0,0-6 14 16,3-6 1-16,2-3 1 0,5 0 2 0,1-7-5 16,4-7-12-16,6-3-17 0,-1-4-12 0,6-7-5 15,2-3 3-15,2-2 9 0,2-5 7 16,8-3 6-16,3-2 5 0,6-4-4 0,2 0-7 16,5-5-4-16,2-1-8 0,3 2-3 0,0 1-2 15,5-1-1-15,0 3 2 0,-1 1-5 16,0 3-1-16,4 5 1 0,-3 3 1 0,0 4 7 15,-1 6 11-15,3 0 12 0,-5 5 10 0,1-1 8 16,-2 4-3-16,0 3-3 0,-3 1-8 0,5 2-6 16,-3 3-4-16,0 4-9 0,-3 4-4 15,-3 1-12-15,-5 3-8 0,-6 6-8 0,-1 1-5 16,-6 4 5-16,0 2 7 0,-7 0 9 0,0 1 8 16,0 1 6-16,0-1 1 0,-7 0 6 0,2-2 2 15,1-1 3-15,-4-5 2 0,5-3-1 16,1-3 6-16,1-2 3 0,1-1-2 0,0 0 0 15,0 0-4-15,3-1-3 0,0-4-1 0,6-2 2 16,-2 0-4-16,1-1-3 0,1-3-3 0,-4 2 1 16,5-2 1-16,-5 1 4 0,2 0 2 0,-4 1 3 15,-1-1 2-15,-2-2-4 0,0 2-8 0,-1 0-12 16,-7-1-13-16,-2 2-8 0,-3-2 0 16,-4 3 2-16,-2 1 6 0,1 1 4 0,-3 1 6 15,4 2 3-15,-4 0-2 0,8 2-10 0,4-3-26 16,1 3-50-16,2 0-70 0,2 1-105 15,4-2-161-15,0 2 165 0,0 0 264 0</inkml:trace>
          <inkml:trace contextRef="#ctx0" brushRef="#br0" timeOffset="-29403.7125">2513 4151 0 0,'0'0'0'15,"0"0"0"-15,0 0 62 0,0 0 66 16,0 0-36-16,0 0-11 0,0 0 13 0,0 0 17 15,0 0 10-15,0 0-1 0,0 0-13 0,0 0-15 16,84 173-15-16,-84-148-10 0,0-3-7 0,-1-1-7 16,-2-4-1-16,-1-3-6 0,2-4 1 15,0-2-1-15,1-5-3 0,1 0-1 0,0-3 0 0,0 0 1 16,0 0 6-16,1 0 15 0,6-4 4 16,-2-2 4-16,6-2-7 0,0-4-16 0,1-2-10 15,1-2-7-15,-2-2-6 0,0-2-4 0,1-2-3 16,0-3-11-16,1 2-4 0,2-1-7 15,1 1-14-15,2 0-20 0,-2 2-38 0,3 2-56 16,-1 0-69-16,-2 2-86 0,3 3-131 0,-4 1-236 16,-7 7 329-16</inkml:trace>
          <inkml:trace contextRef="#ctx0" brushRef="#br0" timeOffset="-29128.8819">3201 3855 767 0,'0'0'497'16,"0"0"-373"-16,0 0-133 0,0 0-38 15,0 0-9-15,0 0 10 0,0 0 19 0,0 0 23 16,0 0 20-16,0 0 18 0,0 0 15 0,-106 153 14 16,94-118 12-16,-2 3 10 0,1 0 3 0,-2 3-3 15,2 1-6-15,-1 0-14 0,2-1-14 0,0 1-13 16,2-4-7-16,-1-3-12 0,6-3-7 0,-4-7-4 15,7-3-13-15,2-2-1 0,0-5-7 16,0-5-4-16,0-1-3 0,5-4-9 0,1-3-15 16,-2-2-24-16,4 0-49 0,-3-2-69 0,3-5-86 15,-4-4-119-15,-1 2-145 0,2 3 243 0</inkml:trace>
          <inkml:trace contextRef="#ctx0" brushRef="#br0" timeOffset="-28987.9436">2938 4313 0 0,'0'0'0'16,"0"0"111"-16,0 0 161 0,0 0-41 15,0 0-28-15,0 0-26 0,0 0-24 0,0 0-33 16,0 0-42-16,0 0-37 0,0 0-29 0,0 0-11 16,0 0-7-16,0 0-1 0,157-159-2 0,-113 149-31 15,7 0-107-15,-13 4-229 0,-14 3-403 0</inkml:trace>
          <inkml:trace contextRef="#ctx0" brushRef="#br0" timeOffset="-28861.0186">3503 4278 2148 0,'0'0'215'0,"0"0"-148"0,0 0-40 16,0 0-13-16,0 0-6 0,0 0-20 0,0 0-33 15,0 0-28-15,0 0 2 0,0 0-4 0,0 0-30 16,0 0-142-16,0 0-469 0,0 0-419 0</inkml:trace>
        </inkml:traceGroup>
      </inkml:traceGroup>
    </inkml:traceGroup>
    <inkml:traceGroup>
      <inkml:annotationXML>
        <emma:emma xmlns:emma="http://www.w3.org/2003/04/emma" version="1.0">
          <emma:interpretation id="{6DEE7A89-E9AE-4C61-BA12-C55EC23385A1}" emma:medium="tactile" emma:mode="ink">
            <msink:context xmlns:msink="http://schemas.microsoft.com/ink/2010/main" type="paragraph" rotatedBoundingBox="25744,14413 33284,14047 33371,15839 25831,162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2A4470-83C3-433E-966B-22277DF5767B}" emma:medium="tactile" emma:mode="ink">
              <msink:context xmlns:msink="http://schemas.microsoft.com/ink/2010/main" type="inkBullet" rotatedBoundingBox="25765,14841 25836,14838 25841,14941 25770,14944"/>
            </emma:interpretation>
            <emma:one-of disjunction-type="recognition" id="oneOf11">
              <emma:interpretation id="interp47" emma:lang="en-IN" emma:confidence="0">
                <emma:literal>.</emma:literal>
              </emma:interpretation>
              <emma:interpretation id="interp48" emma:lang="en-IN" emma:confidence="0">
                <emma:literal>O</emma:literal>
              </emma:interpretation>
              <emma:interpretation id="interp49" emma:lang="en-IN" emma:confidence="0">
                <emma:literal>j</emma:literal>
              </emma:interpretation>
              <emma:interpretation id="interp50" emma:lang="en-IN" emma:confidence="0">
                <emma:literal>9</emma:literal>
              </emma:interpretation>
              <emma:interpretation id="interp51" emma:lang="en-IN" emma:confidence="0">
                <emma:literal>o</emma:literal>
              </emma:interpretation>
            </emma:one-of>
          </emma:emma>
        </inkml:annotationXML>
        <inkml:trace contextRef="#ctx0" brushRef="#br0" timeOffset="-27966.2836">-1345 5953 1245 0,'0'0'176'16,"0"0"-192"-16,0 0-68 0,0 0-28 0,0 0-1 15,0 0 28-15,0 0 42 0,0 0 34 0,0 0 32 16,0 0 23-16,0 0 14 0,0 0 13 16,0 0 5-16,-10 0-6 0,10 0-10 0,4 0-3 15,0-2-7-15,4-4-7 0,0 0-6 0,1-2-13 16,1 0-7-16,-2 2-5 0,-2-3 4 0,-3 2 9 16,0 2 10-16,-3 1 14 0,0-1 8 0,0 1-3 15,-4 1-8-15,-2 0-10 0,0 2-9 16,-1-1-9-16,0 2-5 0,-1 0-7 0,1 0-2 15,1 0-3-15,0 2-2 0,2-1-2 0,-1 2-3 16,2-2-2-16,2 1-3 0,0-1-1 0,1-1-6 16,0 0-4-16,0 0-10 0,0 0-11 15,0 0-7-15,0 0-2 0,0-3 9 0,2 0-4 16,1-1-30-16,0 0-52 0,1-1-64 0,-2 1-67 16,2 1-63-16,2-2-90 0,-2 4 72 15,0-2 339-15</inkml:trace>
      </inkml:traceGroup>
      <inkml:traceGroup>
        <inkml:annotationXML>
          <emma:emma xmlns:emma="http://www.w3.org/2003/04/emma" version="1.0">
            <emma:interpretation id="{41616F09-9479-4DC0-A54A-354052205B07}" emma:medium="tactile" emma:mode="ink">
              <msink:context xmlns:msink="http://schemas.microsoft.com/ink/2010/main" type="line" rotatedBoundingBox="26354,14383 33284,14047 33362,15656 26432,15993"/>
            </emma:interpretation>
          </emma:emma>
        </inkml:annotationXML>
        <inkml:traceGroup>
          <inkml:annotationXML>
            <emma:emma xmlns:emma="http://www.w3.org/2003/04/emma" version="1.0">
              <emma:interpretation id="{A40DC1DC-9172-4A4E-848B-CC77E1AECB87}" emma:medium="tactile" emma:mode="ink">
                <msink:context xmlns:msink="http://schemas.microsoft.com/ink/2010/main" type="inkWord" rotatedBoundingBox="26357,14463 29530,14309 29590,15532 26417,15686"/>
              </emma:interpretation>
              <emma:one-of disjunction-type="recognition" id="oneOf12">
                <emma:interpretation id="interp52" emma:lang="en-IN" emma:confidence="0">
                  <emma:literal>subject</emma:literal>
                </emma:interpretation>
                <emma:interpretation id="interp53" emma:lang="en-IN" emma:confidence="0">
                  <emma:literal>Subject</emma:literal>
                </emma:interpretation>
                <emma:interpretation id="interp54" emma:lang="en-IN" emma:confidence="0">
                  <emma:literal>subjects</emma:literal>
                </emma:interpretation>
                <emma:interpretation id="interp55" emma:lang="en-IN" emma:confidence="0">
                  <emma:literal>subsect</emma:literal>
                </emma:interpretation>
                <emma:interpretation id="interp56" emma:lang="en-IN" emma:confidence="0">
                  <emma:literal>Subsect</emma:literal>
                </emma:interpretation>
              </emma:one-of>
            </emma:emma>
          </inkml:annotationXML>
          <inkml:trace contextRef="#ctx0" brushRef="#br0" timeOffset="-24763.9092">-204 5819 1609 0,'0'0'107'0,"0"0"-117"0,0 0-52 0,0 0-40 15,0 0-2-15,0 0 21 0,0 0 45 0,0 0 57 16,0 0 27-16,0 0 14 0,85-151 3 16,-92 143-2-16,1 1-8 0,-7 1-3 0,3 3-6 15,-1 0-5-15,-2 2-8 0,-3 1-10 0,1 0-5 16,-4 0-9-16,0 6-4 0,3 1-3 15,-1 2-3-15,-2 1 1 0,3 2 0 0,1 0 0 16,-1 4 0-16,3-3 1 0,3 3-4 0,1 1-1 16,6-1-5-16,3 3-1 0,0-1 0 0,3 3 3 15,8 2 2-15,2 0 1 0,4 3 0 16,-1 0 2-16,2-2-1 0,-2 1 2 0,0 2-4 16,-5-2-6-16,0 0-8 0,-5 2-12 0,-3-2-14 15,-3-1-22-15,-3 1-24 0,-7-4-15 0,-7-1 8 16,-1-3 23-16,-8-4 39 0,-1 0 31 15,-1-5 17-15,-4-1 13 0,-1-1 1 0,0-1 12 16,0-5 9-16,1 0 13 0,-1 0 13 0,3-5 7 16,1-2 4-16,3-1-6 0,0-2-8 0,6 1-9 15,5 0-10-15,3 2-8 0,6-1-6 0,0 3-10 16,5 1-14-16,1 1-23 0,0 3-20 16,1 0-12-16,7 0-2 0,3 0 10 0,2 1 13 15,5 4 9-15,-1 1 5 0,5 2 4 0,-2-1-1 16,1 1 2-16,-1 0 0 0,2-2 2 0,2 0-2 15,1-3 2-15,1 0 0 0,1-3 0 16,0 0 2-16,2-4-4 0,5-3-5 0,-2-5-10 16,1-3-9-16,2-2-14 0,-1-3-5 0,-5-1 3 15,2-4 4-15,-4 3 15 0,-4-2 12 16,-1 1 9-16,-3 1 15 0,-3 4 6 0,-2-2 2 16,-4 3 8-16,-3 4-1 0,0 0 3 0,-2 5 2 15,-4 4 0-15,1 1-4 0,-1 3-7 0,-1 0-15 16,0 0-16-16,0 3-2 0,-1 3 0 0,-1 5 8 15,-4 3 11-15,-1 1 5 0,-2 2 0 16,3-1-2-16,-3 0 0 0,2 0-7 0,2 1-1 16,2-2-2-16,2-1-2 0,1 1-3 0,0-3-5 15,1 0-1-15,9-2-6 0,4-3 3 0,1-2-2 16,1-4 0-16,4-1 4 0,3 0 0 0,0-4 5 16,1-2-2-16,1-2 1 0,-3 0-8 15,-2-2-5-15,0 1-1 0,-4 0-1 0,-2-2 11 16,-5 3 10-16,-1-1 10 0,-1 1 11 0,-3 0 5 15,-2 2 8-15,-2 2 10 0,3 1 6 16,-3 0 1-16,0 2 0 0,0 1-5 0,0 0-12 16,0 0-9-16,0 0-22 0,-3 0-18 0,1 3-14 15,0 4-5-15,-3 0 7 0,-2 3 7 0,3-1 9 16,2-2-1-16,-1 0-5 0,2-1-9 16,1 0-3-16,0-3 3 0,6 0 8 0,4-1 8 15,-1-2 4-15,5 0 5 0,3 0 3 0,2-3 2 16,-2-5 3-16,7-1-4 0,0-2-4 0,-1-1-5 15,1-4-12-15,1 0-11 0,-3-2-12 16,4-2-8-16,-5-1 0 0,1-4 12 0,2 1 13 16,-4-4 17-16,1-3 9 0,4-4 7 0,-5 1 3 15,0-3 5-15,1-1 3 0,-2 1 0 0,1-3 3 16,-1 1 3-16,0 1-1 0,-2 0 6 0,-1 3 0 16,-2 5-3-16,-2 5-2 0,-4 6-7 0,-2 4 1 15,-3 5 0-15,1 2 7 0,-4 4 5 16,1 2 2-16,-1 2-5 0,0 0-10 0,0 0-17 15,0 0-21-15,0 5-1 0,0 5-1 0,0 5 14 16,-2 6 17-16,-5 7 2 0,-4 4 2 16,-1 4-4-16,-2 4-1 0,-3 3-3 0,-4 0 1 15,2 3 0-15,-4 0 0 0,3 1-2 0,-1 1 2 16,-3 0-1-16,4-3 2 0,-1-3 1 16,5-5 0-16,0-6 1 0,7-4 1 0,0-5 0 15,6-4 0-15,3-3-1 0,0-5 3 0,0-4 7 16,8 0 3-16,0-6 4 0,4 0-2 0,3 0-4 15,1-6-4-15,3-4-4 0,-3 0-1 0,4-4-4 16,0-1-3-16,-1-1 0 0,-1-2-5 16,-4 0-1-16,-2-1 0 0,-5 0-3 0,-5-2 4 15,-2 0 3-15,0-1 0 0,-8 4 1 0,-5-1-2 16,-2 3 1-16,-5 2 4 0,1 3 4 0,-5 2 5 16,3 3 6-16,-1 3 2 0,-2 0 1 15,8 1-3-15,-1 1 1 0,4-1-1 0,5 1 0 16,3 1-2-16,1-2-8 0,4 0-22 0,0 0-13 15,8-2-4-15,3-2 1 0,6-1 17 0,7-3 8 16,5-1 1-16,3 0-1 0,4-3-2 0,1 4 3 16,4-1-3-16,-1 2 0 0,-1 3 0 15,0 0-2-15,1 2 3 0,-4 2 1 0,-5 2-4 16,-2 0-1-16,-6 2-7 0,0 5-3 0,-8 4 3 16,-4 1 4-16,-6 4 8 0,0 4 10 15,-2 3 4-15,-3 4 5 0,0 4 1 0,-3 2 2 16,-5 4 2-16,-3 0-3 0,-1 0 1 0,-2 1-3 15,-1 1-2-15,-4 0-1 0,-1 3-1 0,0 0 1 16,-2-2-2-16,-2 1 0 0,3-3 1 16,-1-1-3-16,0-2 2 0,4-2 2 0,-3-3 4 15,3-2 6-15,-3-1 1 0,5-5-1 0,-2-1-2 16,2-3-3-16,0-8 0 0,5 2 5 0,-2-5 2 16,1-3 3-16,1-2 4 0,-2-2-5 15,2 0-2-15,-5 0-4 0,0-2-3 0,-2-2-4 16,0-2-1-16,-2-1 0 0,3-1-1 0,-1 0 3 15,0-2-4-15,4-1-2 0,0 2-3 0,2 0-4 16,4-1-10-16,1 3-22 0,1-2-37 0,2-4-68 16,4 1-86-16,0-4-115 0,4 4-183 15,1 4-351-15</inkml:trace>
          <inkml:trace contextRef="#ctx0" brushRef="#br0" timeOffset="-24617.998">1115 5644 1923 0,'0'0'367'15,"0"0"-356"-15,0 0-147 0,0 0-182 0,0 0-236 16,0 0-222-16,0 0 259 0</inkml:trace>
          <inkml:trace contextRef="#ctx0" brushRef="#br0" timeOffset="-24284.2031">1203 5943 1265 0,'0'0'130'0,"0"0"-147"0,0 0-41 16,0 0-1-16,0 0 20 0,0 0 21 0,0 0 10 16,0 0 3-16,173-138-2 0,-150 121-4 0,0 0-1 15,-5 1 3-15,2 2 8 0,-3 1 6 16,-4 0 3-16,-1 4 5 0,-4-1 5 0,-3 1 8 15,-2 3 11-15,-3-1-2 0,0 2-7 0,-3 1-15 16,-3 1-17-16,-6 1-6 0,-3 2 2 0,-4 0 8 16,-4 3 9-16,3 5 12 0,-5 1 16 15,-1 4 17-15,-1-3 14 0,1 5 16 0,0-1-2 16,1 3-1-16,-1-1-5 0,7 2-12 0,2-1-16 16,8-1-18-16,2 0-13 0,3-1-11 0,4 2-1 15,0-4-2-15,9 0-1 0,5-1 0 16,4 0-4-16,4-3 0 0,7-1-3 0,-2-2-12 15,3-4-34-15,-2 2-54 0,3-2-71 0,1-2-104 16,-3 0-111-16,-4 0-164 0,-11 0 138 0</inkml:trace>
          <inkml:trace contextRef="#ctx0" brushRef="#br0" timeOffset="-23827.4848">1835 5674 585 0,'0'0'205'0,"0"0"-149"0,0 0-33 0,0 0 8 16,0 0 30-16,0 0 37 0,-172 129 27 0,149-103 14 16,2 0-7-16,-2-1-16 0,8-3-24 15,3-1-22-15,1-5-17 0,9-2-19 0,2-2-7 16,0-1-7-16,6-1 1 0,8-4 3 0,5 0-8 16,5-4 1-16,4-2-5 0,1 0-5 0,8-3-8 15,-4-5-12-15,3-1-18 0,2-3-25 16,-1 0-20-16,-2-2-24 0,-1-3-18 0,1 0-11 15,-6-1-8-15,-2-1-6 0,-3 0-6 0,-5-2-3 16,1-2 14-16,-5 2 34 0,-3-2 42 0,-4-2 39 16,-2 1 32-16,-3-2 15 0,-1-1 9 0,-2 0 12 15,0-1 11-15,0 1 11 0,-3-1 16 0,-1 2 14 16,-4 3 14-16,2 3 10 0,-3 2 4 16,1 3-3-16,0 4-6 0,-3 3-13 0,2 2-15 15,3 1-23-15,-3 5-21 0,5 0-20 0,-1 0-17 16,1 3-6-16,1 7-10 0,-2 4 4 0,-2 5 8 15,4 6 6-15,-6 4 8 0,5 4 2 16,-4 3 1-16,2 1 2 0,-2 0 2 0,3 3 3 16,-3-4 7-16,3 4-1 0,-3-3-2 0,4 0-4 15,0-3-7-15,-2-2-3 0,5-5-7 16,1-2-1-16,-2-2-6 0,2-5-6 0,0-2-8 16,0-4-14-16,0-3-29 0,0-3-52 0,0-2-71 15,0-2-98-15,0-2-147 0,0 0-288 0,0 0 309 16</inkml:trace>
          <inkml:trace contextRef="#ctx0" brushRef="#br0" timeOffset="-23660.587">1927 5794 1342 0,'0'0'559'0,"0"0"-446"0,0 0-129 15,0 0-35-15,0 0-10 0,0 0 31 0,0 0 19 16,0 0 5-16,157-59 4 0,-115 49-4 0,4 0-15 15,-1 2-39-15,3 0-81 0,-1-2-138 16,1 2-190-16,-13 2-306 0,-12 3 689 0</inkml:trace>
        </inkml:traceGroup>
        <inkml:traceGroup>
          <inkml:annotationXML>
            <emma:emma xmlns:emma="http://www.w3.org/2003/04/emma" version="1.0">
              <emma:interpretation id="{E6B75077-6AFA-4091-856D-3751460F1ABF}" emma:medium="tactile" emma:mode="ink">
                <msink:context xmlns:msink="http://schemas.microsoft.com/ink/2010/main" type="inkWord" rotatedBoundingBox="29763,14218 31089,14153 31167,15763 29841,15827"/>
              </emma:interpretation>
              <emma:one-of disjunction-type="recognition" id="oneOf13">
                <emma:interpretation id="interp57" emma:lang="en-IN" emma:confidence="0">
                  <emma:literal>high</emma:literal>
                </emma:interpretation>
                <emma:interpretation id="interp58" emma:lang="en-IN" emma:confidence="0">
                  <emma:literal>Leg</emma:literal>
                </emma:interpretation>
                <emma:interpretation id="interp59" emma:lang="en-IN" emma:confidence="0">
                  <emma:literal>huge</emma:literal>
                </emma:interpretation>
                <emma:interpretation id="interp60" emma:lang="en-IN" emma:confidence="0">
                  <emma:literal>Legs</emma:literal>
                </emma:interpretation>
                <emma:interpretation id="interp61" emma:lang="en-IN" emma:confidence="0">
                  <emma:literal>Lye</emma:literal>
                </emma:interpretation>
              </emma:one-of>
            </emma:emma>
          </inkml:annotationXML>
          <inkml:trace contextRef="#ctx0" brushRef="#br0" timeOffset="-22959.0178">2888 5550 1209 0,'0'0'192'0,"0"0"-132"0,0 0-65 0,0 0-18 16,0 0 6-16,0 0 10 0,0 0 7 0,0 0 3 16,0 0 1-16,169-154 1 0,-147 135 3 0,-3-2 3 15,-5 0 4-15,0 0 2 0,-2 1 5 16,-1 3 0-16,-7 1 5 0,2 2 7 0,-4 2 6 16,-2 1 7-16,0 4 4 0,-2 1 1 0,-6 2-4 15,2 2-9-15,-4 1-12 0,-2 1-13 0,0 0-8 16,-4 5-3-16,0 3 0 0,-4 5-1 15,-2 8 0-15,2 1-1 0,-4 6 4 0,3 2 3 16,-1 4 2-16,-2 3 2 0,0 3-1 0,4 6 0 16,-2-2 0-16,2 4 0 0,1-2 1 0,2 2-4 15,-3-1 0-15,4-1-3 0,1-3 0 0,0-1-1 16,2-4-1-16,2-3 2 0,0-6-4 16,3-3 1-16,2-3-2 0,-1-5 0 0,2-5 0 15,2-4-4-15,2-3 0 0,1-5-2 0,0-1 7 16,0 0 5-16,0-1 8 0,0-7 3 0,4-2-4 15,4-3-4-15,1-7-5 0,2-1 1 16,2-3-2-16,3 1-1 0,2-3-3 0,-2 2-5 16,0 2 1-16,4 2-3 0,-4 4-1 0,-1 2 0 15,-2 4-5-15,-1 3 0 0,2 1-3 16,-4 4 1-16,1 2-6 0,-4 0-1 0,5 0 1 16,-4 8 1-16,-1-1 8 0,2 2 3 0,-2 0 5 15,1 1 5-15,1 1-1 0,-3-1 5 0,4 1 1 16,1-1 2-16,1-2 4 0,1-1 1 0,5-1 2 15,1-2-1-15,2-1 0 0,5-1-1 16,0-2-3-16,0 0-7 0,1 0 0 0,-3-2-6 16,0-5-2-16,-5-1 5 0,1-2-5 0,-3 0 4 15,-2-4 2-15,-3 0-1 0,-1 0 8 0,-6 0 2 16,3 2 5-16,-5-2 4 0,-3 0 5 0,0 2 3 16,0 0 1-16,0 3 4 0,0 1 0 15,-1 2-1-15,-3 3-2 0,-2 0-6 0,4 0-11 16,-2 3-10-16,-3 0-7 0,4 0-12 0,-1 3-1 15,-4 3-2-15,5 1-1 0,-5 2 7 16,6-1-1-16,-4 3 3 0,0 0-3 0,4-1-6 16,0-1-8-16,-1 1-19 0,3-2-33 0,0-2-46 15,0 1-50-15,1-2-58 0,3-1-47 0,2-2-35 16,0-2-52-16,2 0-35 0,-1-2 402 16,2-4 3-16,-2-3 0 0,4 1 0 0,1-3 0 15,0 1 0-15,-3 1 0 0,-3 3 0 0</inkml:trace>
          <inkml:trace contextRef="#ctx0" brushRef="#br0" timeOffset="-22039.531">3625 5709 1137 0,'0'0'210'0,"0"0"-165"0,0 0-40 0,0 0 3 16,0 0 7-16,0 0 23 0,0 0 35 16,0 0 15-16,0 0 4 0,0 0-9 0,0 0-17 15,0 0-15-15,0 0-13 0,0 0-9 0,-17-83-12 16,8 77-9-16,2 1-10 0,-2 3-11 16,-3 0-5-16,0 2-1 0,-3 0 2 0,2 0 5 15,-2 2 5-15,0 2 1 0,2 1 1 0,2-2 0 16,0 1-5-16,7-1-1 0,-1 0-18 0,4-3-22 15,1 2-12-15,0-2 2 0,5 0 15 0,0 1 26 16,7-1 16-16,0 0 5 0,1 0 3 16,1 0-2-16,0 0 2 0,-2 0-3 0,-1 0-1 15,-6 0 2-15,4 0-4 0,-5 0 1 0,-2 2-3 16,-1 2 3-16,3 4 6 0,-4 0 6 0,0 6 4 16,0 5-1-16,0 1-1 0,-7 6-4 0,2 6-3 15,-3 2 2-15,3 5 1 0,-5 1 2 16,-1 3 0-16,5 3 3 0,-5 0-1 0,0 3 0 15,-1 2-1-15,0 2-2 0,-1 3-2 0,1-1-6 16,-3 2-1-16,1 1-3 0,0-1-8 16,-2-2-4-16,-3-1-17 0,3-4-15 0,-3-6-24 15,-2-5-28-15,-4-5-19 0,0-4-11 0,-2-8 10 16,-1-4 33-16,1-6 37 0,-2-10 39 0,0-2 31 16,4-8 17-16,1-7 12 0,0-4 3 15,6-3-2-15,1-5-5 0,3-2-6 0,4-5 0 16,3-2 2-16,4 0 4 0,3-7 2 0,0 4-3 15,6-2-7-15,6 0-10 0,8 3-10 0,-1-2-14 16,6 3-9-16,3 0-9 0,6 3-5 16,1-1 0-16,2 1 2 0,5 1 3 0,1-2 5 15,0 2 1-15,0-1 2 0,5 0-1 0,1-4-1 16,-3 0-2-16,1-3 0 0,-3-2 1 0,-4-1-1 16,1-1 1-16,-4 2-1 0,-6 0 2 0,3 5 3 15,-9-1 5-15,-5 2 5 0,2 3 2 16,-8 4 6-16,-2 1 3 0,-4 5 4 0,-2 3 8 15,-5 5 4-15,0 1 7 0,-1 3 4 0,0 3 1 16,0 2-2-16,0 2-11 0,0 4-8 0,0-1-16 16,0 2-17-16,0 0-29 0,0 0-14 15,-1 8-1-15,-2 2 6 0,-5 5 24 0,4 3 12 16,-5 4 6-16,4 5 2 0,-6 3 1 0,6 1 4 16,-2 2 0-16,1 3 3 0,0-2 2 15,4-1-3-15,0 0 0 0,0-1-3 0,1-3-2 16,1 0 2-16,0-3-1 0,0-3-1 0,0-4-2 15,0-2-3-15,0-7-5 0,1-1-2 0,3-4-2 16,-2-3 2-16,3 0 6 0,-1-2 16 16,-1 0 19-16,0 0 16 0,3-3 10 0,-3-3 0 15,5-1-5-15,-4-1-7 0,0-1-3 0,3 1-4 16,-5 4 1-16,0 1-4 0,-2 2-5 0,1 1-10 16,-1 0-13-16,0 0-11 0,0 0-16 15,0 0-11-15,0 2 2 0,0 3 6 0,5 1 16 0,-2 0 9 16,1 2-2-16,3-2-7 0,0 1-23 15,3-2-35-15,4 0-68 0,0 0-125 0,3-2-187 16,-4 0-360-16,-2-3 695 0</inkml:trace>
        </inkml:traceGroup>
        <inkml:traceGroup>
          <inkml:annotationXML>
            <emma:emma xmlns:emma="http://www.w3.org/2003/04/emma" version="1.0">
              <emma:interpretation id="{55D7B4FE-F23F-43A6-8EF5-1FC258518DD3}" emma:medium="tactile" emma:mode="ink">
                <msink:context xmlns:msink="http://schemas.microsoft.com/ink/2010/main" type="inkWord" rotatedBoundingBox="31465,14419 33297,14330 33324,14885 31492,14974"/>
              </emma:interpretation>
              <emma:one-of disjunction-type="recognition" id="oneOf14">
                <emma:interpretation id="interp62" emma:lang="en-IN" emma:confidence="0">
                  <emma:literal>sunk</emma:literal>
                </emma:interpretation>
                <emma:interpretation id="interp63" emma:lang="en-IN" emma:confidence="0">
                  <emma:literal>sun K</emma:literal>
                </emma:interpretation>
                <emma:interpretation id="interp64" emma:lang="en-IN" emma:confidence="0">
                  <emma:literal>sun k</emma:literal>
                </emma:interpretation>
                <emma:interpretation id="interp65" emma:lang="en-IN" emma:confidence="0">
                  <emma:literal>Sunk</emma:literal>
                </emma:interpretation>
                <emma:interpretation id="interp66" emma:lang="en-IN" emma:confidence="0">
                  <emma:literal>Sun K</emma:literal>
                </emma:interpretation>
              </emma:one-of>
            </emma:emma>
          </inkml:annotationXML>
          <inkml:trace contextRef="#ctx0" brushRef="#br0" timeOffset="-21689.7464">4531 5564 727 0,'0'0'241'0,"0"0"-141"0,0 0-68 15,0 0-20-15,0 0 2 0,0 0 12 0,0 0 4 16,0 0 6-16,0 0 5 0,0 0 3 0,0 0-2 16,0 0-2-16,0 0-5 0,-145 61-2 0,145-52 2 15,0 0 6-15,3 1 2 0,6 0-7 0,5 1-5 16,2 2-10-16,1-1-7 0,6 1 1 15,1 0-10-15,-1 1-1 0,-3 2-4 0,4 0-4 16,-8 1 4-16,-1-1-3 0,-4 0 0 0,-3-3 0 16,-7 1 1-16,-1-2 6 0,-7-1 7 0,-2-3 5 15,-10 3 3-15,0-4 0 0,-5 2 0 16,-1-3 4-16,-1 0-4 0,2 0-2 0,4-4-3 16,-1 0-16-16,6-2-8 0,0 0-24 0,4 0-34 15,2 0-48-15,5-4-75 0,1 1-89 0,3-3-113 16,0 0-107-16,0 2 250 0,2-1 250 0</inkml:trace>
          <inkml:trace contextRef="#ctx0" brushRef="#br0" timeOffset="-20975.694">4725 5647 0 0,'0'0'0'16,"0"0"224"-16,0 0 43 0,0 0-80 0,0 0-66 15,0 0-48-15,0 0-20 0,0 0 27 16,0 0 15-16,0 0 14 0,0 0 8 0,0 0-41 15,0 0-16-15,0 0-17 0,21 89-13 0,-23-72-1 16,1 0-8-16,1 0-2 0,0-3-1 0,0 1 2 16,1-3 0-16,3-2-1 0,6-1 0 15,-1-1-3-15,-1-2 2 0,5-3 0 0,4-2-3 16,-3-1-5-16,1 0-9 0,-2 0-7 0,2 0-5 16,0-6 0-16,-2-1 1 0,1-1 3 0,-2-1 5 15,0-1 0-15,-3-2 7 0,-2-1 4 0,4 0 3 16,-3-3 3-16,-3 0 0 0,-1-1 2 15,1 3 0-15,-2-1 3 0,0 5-2 0,-3 1-4 16,0 3-3-16,0 2-6 0,0 2-7 0,0 1-12 16,1 1-19-16,-1 0-29 0,0 0-10 0,0 4 12 15,2 4 18-15,3 2 32 0,-4 3 16 16,2 0-2-16,-2 0-2 0,1 2-1 0,3 2 1 16,-1-2 0-16,-1-2 0 0,-2 0-2 0,6-1 2 15,-2-3-1-15,2-2-1 0,-2-1 1 0,5-2-3 16,-5-3 0-16,6-1 2 0,-2 0 3 15,-1 0 1-15,3-5-4 0,1-1-5 0,0-2-8 16,0-3-1-16,1-1 4 0,-1-1 7 0,1 0 9 16,-5-1 4-16,2-1 1 0,-2 1 4 0,-4 2 1 15,3-2 5-15,-3 2 1 0,-3 1 1 0,1 2 0 16,-2 2 2-16,0 1 0 0,0 3 0 16,0 0-3-16,0 1-9 0,0 2-11 0,0 0-20 15,0 0-27-15,0 0-13 0,0 6-1 0,0 2 12 16,-2 2 26-16,2 2 12 0,0 1 6 0,0-1 5 15,0 1-2-15,0-2 3 0,2 3 1 16,4 0-1-16,-2-2 0 0,-1 0-3 0,-1-2 0 16,4-3-1-16,-3-1 3 0,0-3 6 0,-2-1 7 15,4-2 13-15,-2 0 11 0,0 0 8 16,-1-2 1-16,6-4-6 0,-2-3-12 0,3-1-10 16,2 0-9-16,0-2-6 0,-3 1 0 0,4 1-2 15,0-3 1-15,-2 3 1 0,1 2-2 0,-3-1 0 16,3 0-1-16,-2 2 0 0,-5 3-2 15,4 2-4-15,-5 2-4 0,0 0-4 0,-2 0 1 16,4 6 0-16,0 1 9 0,-3 2 7 0,5 1 1 16,-3 3 5-16,0-1-4 0,4 2-3 15,-4-1 1-15,5 1-4 0,1 0 1 0,-4 0-3 16,5-2-8-16,0-2-18 0,1-2-50 0,0-2-91 0,1-3-174 16,-4-2-314-16,0-1 35 0</inkml:trace>
          <inkml:trace contextRef="#ctx0" brushRef="#br0" timeOffset="-20740.3529">5636 5365 619 0,'0'0'812'0,"0"0"-652"16,0 0-112-16,0 0-43 0,0 0-28 0,0 0-13 15,0 0 6-15,0 0 19 0,0 0 37 0,0 0 30 16,0 0 18-16,0 0 4 0,0 0 0 15,4 152-8-15,-1-116-11 0,1 1-6 0,0-1-9 16,-2 0-12-16,0 1-11 0,4-2-7 0,-3-2-6 16,1-2-10-16,3-3-17 0,-2-4-35 0,3-3-62 15,-1-5-83-15,2-4-103 0,-3-3-116 0,2-4-122 16,-4-1 33-16,-3-4 507 0</inkml:trace>
          <inkml:trace contextRef="#ctx0" brushRef="#br0" timeOffset="-20460.5255">5852 5491 0 0,'0'0'0'16,"0"0"43"-16,0 0 33 0,0 0-22 0,0 0-6 15,0 0-15-15,0 0-11 0,0 0 1 0,0 0 0 16,0 0 13-16,0 0 8 0,0 0 15 0,0 0 12 16,0 0 5-16,67 64-2 0,-79-45-2 15,-2-1-10-15,0-1-4 0,-4 0 1 0,-3-2-10 16,3 0-1-16,-3 0-2 0,5-2-1 0,1-2 5 15,3-3-3-15,2 1-6 0,9-3-9 16,1-2 7-16,0-1 19 0,8 2 14 0,4-3 14 16,6 2-16-16,2 1-22 0,4-1-20 0,7 3-13 15,-2-1-11-15,1 0-4 0,-2 0-3 0,4 1-7 16,-2 1 3-16,-1 1-6 0,-3-2-13 16,0 0-21-16,1-1-56 0,-1 2-83 0,-4-2-151 15,-5-2-261-15,-7-1 217 0</inkml:trace>
        </inkml:traceGroup>
      </inkml:traceGroup>
      <inkml:traceGroup>
        <inkml:annotationXML>
          <emma:emma xmlns:emma="http://www.w3.org/2003/04/emma" version="1.0">
            <emma:interpretation id="{10199BFE-A464-4D75-B7D3-93530D2E42F0}" emma:medium="tactile" emma:mode="ink">
              <msink:context xmlns:msink="http://schemas.microsoft.com/ink/2010/main" type="line" rotatedBoundingBox="26498,15688 28704,15322 28810,15962 26604,16328"/>
            </emma:interpretation>
          </emma:emma>
        </inkml:annotationXML>
        <inkml:traceGroup>
          <inkml:annotationXML>
            <emma:emma xmlns:emma="http://www.w3.org/2003/04/emma" version="1.0">
              <emma:interpretation id="{E0BDC09A-3B40-4E13-A700-4816CFA72982}" emma:medium="tactile" emma:mode="ink">
                <msink:context xmlns:msink="http://schemas.microsoft.com/ink/2010/main" type="inkWord" rotatedBoundingBox="26498,15688 28704,15322 28810,15962 26604,16328"/>
              </emma:interpretation>
              <emma:one-of disjunction-type="recognition" id="oneOf15">
                <emma:interpretation id="interp67" emma:lang="en-IN" emma:confidence="0">
                  <emma:literal>cost</emma:literal>
                </emma:interpretation>
                <emma:interpretation id="interp68" emma:lang="en-IN" emma:confidence="0">
                  <emma:literal>Cost</emma:literal>
                </emma:interpretation>
                <emma:interpretation id="interp69" emma:lang="en-IN" emma:confidence="0">
                  <emma:literal>lost</emma:literal>
                </emma:interpretation>
                <emma:interpretation id="interp70" emma:lang="en-IN" emma:confidence="0">
                  <emma:literal>Gost</emma:literal>
                </emma:interpretation>
                <emma:interpretation id="interp71" emma:lang="en-IN" emma:confidence="0">
                  <emma:literal>ast</emma:literal>
                </emma:interpretation>
              </emma:one-of>
            </emma:emma>
          </inkml:annotationXML>
          <inkml:trace contextRef="#ctx0" brushRef="#br0" timeOffset="-19153.6346">42 6706 0 0,'0'0'388'0,"0"0"-180"0,0 0-101 0,0 0-24 16,0 0 4-16,0 0 24 0,0 0 14 0,0 0-4 15,0 0-21-15,0 0-33 0,0 0-25 0,0 0-18 16,0 0-12-16,-119-49 0 0,102 56 1 16,-3 2 5-16,0 2 8 0,-4 2 10 0,0 3 10 15,-3 4 8-15,-1 1 7 0,-3 2 3 0,-2 4 2 16,0 2-1-16,0-1 0 0,3 4-6 0,-4-3-1 16,4 4-4-16,3-4-6 0,3 0-3 0,4-2-13 15,7-2-12-15,3-3-10 0,6-3-13 16,4-4-4-16,0 1-6 0,7-5 0 0,6-1 4 15,6-2 5-15,1-4 8 0,7-2 5 0,4-2-1 16,4 0 0-16,4-8-2 0,2-2-4 0,5-1 3 16,-1-2-5-16,2-2-7 0,-1 0-2 15,-1-3-8-15,0 1 2 0,-4 1 1 0,-1-3 1 16,-2 1 3-16,-6 0-1 0,-4 3 3 0,-2-3 5 16,-6 2 6-16,-1 1 2 0,-5 2 1 15,-1-1 3-15,-7 4-3 0,1 2 5 0,-3 2 3 16,-3 2 6-16,-1 2 0 0,0 0-7 0,-4 2-9 15,-4 0-11-15,-3 0-1 0,1 5-2 0,-6 4 3 16,0 2 5-16,-3 2 0 0,-1 2 6 16,1 0 0-16,0 1 2 0,4-1-1 0,-2 2-4 15,6-1 1-15,-1-1-2 0,5 0-1 0,2-1-4 16,4-2-3-16,1-1-5 0,0-2 2 0,2-1 0 16,8-2 3-16,-1-4 7 0,5 2-3 0,0-4 9 15,4 0 4-15,3 0 1 0,2-8 3 16,4 0-7-16,0-2-3 0,1-1-1 0,1-1-4 15,0-1 0-15,-3-2-3 0,-2 2-4 0,-5-2-5 16,3 0 1-16,-8 0-3 0,0-1-1 0,-6-1 0 16,-3 1-2-16,-2 1-1 0,-3 0 3 0,0 1 5 15,-4 2 1-15,-7 2 4 0,2 0 2 16,-5 3-2-16,-2 2 9 0,0 1 0 0,-3 2 1 16,-1 2 2-16,0 0-3 0,0 0 3 0,1 0-1 15,2 2 5-15,2 2-4 0,2 1-2 16,2 1 0-16,3-3-4 0,0 4 1 0,5-1-3 15,1-1-3-15,0 1-5 0,2 0 3 0,0 1 3 16,7-1 9-16,5 0 8 0,1-2 0 16,8 1 1-16,4-4-3 0,4-1-1 0,8 0 1 15,-1-1-4-15,3-5-2 0,0 0-7 0,1-2 0 16,-1 0-4-16,0-1-6 0,-2 2 0 0,-6 0-9 16,1 0-2-16,-4 1 5 0,-5 0 5 0,-3 2 5 15,-5-1 4-15,-3 1 3 0,-1 3-1 0,-7-1 4 16,0 2 2-16,-4 0 4 0,0 0 11 15,0 0 5-15,0 0 6 0,0 0-3 0,0 0-6 16,-5 2-11-16,3 2-7 0,-3-2-3 0,-1 3-3 16,4 1 3-16,-4 0-1 0,1 0 0 0,2 2-1 15,-1 2-2-15,-1 1 2 0,2 1-1 16,2 2 2-16,0-2 2 0,-2 1-2 0,0 0 1 16,-1 1 2-16,2-1 1 0,-4-1 3 0,-2 0 1 15,-4-2-4-15,0 1 2 0,-1-2-2 0,-6 0-4 16,0-2 2-16,2-2-4 0,-2 0 0 15,1-2 2-15,4-1-4 0,0-2-8 0,6 0-18 16,-1 0-46-16,3-6-79 0,2-3-135 0,4 2-221 16,0 2-406-16</inkml:trace>
          <inkml:trace contextRef="#ctx0" brushRef="#br0" timeOffset="-18803.8105">1163 6400 1271 0,'0'0'100'16,"0"0"-94"-16,0 0-37 0,0 0-13 0,0 0 7 16,0 0 12-16,0 0 13 0,0 0 22 0,0 0 13 15,0 0 14-15,0 0 12 0,0 0 9 0,0 0 12 16,0 0 6-16,-82 131 8 0,70-100 3 15,3 2-3-15,-2-2-8 0,1 3-15 0,0 1-12 16,2-2-9-16,0 2-10 0,-2 0-6 0,2 0-5 16,1-3-6-16,2-1-2 0,0-5 1 0,2-3 0 15,3-3 5-15,0-3-1 0,0-2-1 16,0-2 2-16,5-1-3 0,2 0 0 0,0-1 1 16,1-3-4-16,0 1-2 0,3-6-1 0,-1 2-3 15,2-3-5-15,2-2-6 0,3 0-13 16,1-4-25-16,-1-2-36 0,7-5-57 0,0-1-89 15,2-2-135-15,-9 2-222 0,-3 5-255 0</inkml:trace>
          <inkml:trace contextRef="#ctx0" brushRef="#br0" timeOffset="-18564.9571">1065 6685 1411 0,'0'0'279'16,"0"0"-210"-16,0 0-83 0,0 0-31 0,0 0-3 15,0 0 19-15,0 0 25 0,0 0 14 16,0 0 6-16,0 0 5 0,172-68 2 0,-132 60 4 16,0 2 3-16,0 0-3 0,-1 1-2 0,0 2-7 15,-1 3-9-15,-8 0-5 0,1 0-4 16,-7 0-3-16,-2 0-4 0,-7 2-8 0,-3 2-11 16,-6-2-19-16,0 2-23 0,-6-2-29 0,0 0-12 15,-8 2-34-15,-3-2-92 0,3 1-191 0,-2-2-229 0</inkml:trace>
        </inkml:traceGroup>
      </inkml:traceGroup>
    </inkml:traceGroup>
    <inkml:traceGroup>
      <inkml:annotationXML>
        <emma:emma xmlns:emma="http://www.w3.org/2003/04/emma" version="1.0">
          <emma:interpretation id="{22896B35-0C26-49E9-9FC0-743485E87142}" emma:medium="tactile" emma:mode="ink">
            <msink:context xmlns:msink="http://schemas.microsoft.com/ink/2010/main" type="paragraph" rotatedBoundingBox="25752,16583 33305,16383 33360,18456 25807,186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FAC62E-0094-431D-9F04-779CA1691810}" emma:medium="tactile" emma:mode="ink">
              <msink:context xmlns:msink="http://schemas.microsoft.com/ink/2010/main" type="inkBullet" rotatedBoundingBox="25764,17044 25926,17038 25930,17147 25768,17153"/>
            </emma:interpretation>
            <emma:one-of disjunction-type="recognition" id="oneOf16">
              <emma:interpretation id="interp72" emma:lang="en-IN" emma:confidence="0">
                <emma:literal>o</emma:literal>
              </emma:interpretation>
              <emma:interpretation id="interp73" emma:lang="en-IN" emma:confidence="0">
                <emma:literal>D</emma:literal>
              </emma:interpretation>
              <emma:interpretation id="interp74" emma:lang="en-IN" emma:confidence="0">
                <emma:literal>O</emma:literal>
              </emma:interpretation>
              <emma:interpretation id="interp75" emma:lang="en-IN" emma:confidence="0">
                <emma:literal>0</emma:literal>
              </emma:interpretation>
              <emma:interpretation id="interp76" emma:lang="en-IN" emma:confidence="0">
                <emma:literal>1</emma:literal>
              </emma:interpretation>
            </emma:one-of>
          </emma:emma>
        </inkml:annotationXML>
        <inkml:trace contextRef="#ctx0" brushRef="#br0" timeOffset="-17538.4523">-1310 8059 850 0,'0'0'625'0,"0"0"-578"0,0 0-198 16,0 0-50-16,0 0 18 0,0 0 57 0,0 0 85 15,0 0 41-15,0 0 9 0,0 0 11 0,0 0 10 16,0 0 10-16,-8 85 7 0,8-79 2 16,0-3 0-16,0 0 7 0,2-2 11 0,4 1 6 15,2-2 4-15,3 0-10 0,2 0-10 0,2-5-13 16,1-1-7-16,-1-1-3 0,-3-1-5 0,-4-1 9 16,-1 2 8-16,-4-2 4 0,-3 0 2 0,0-1-11 15,-4 0-13-15,-3 2-19 0,-5 0-7 0,0 2-7 16,0 2-9-16,-2 2-4 0,-1 2-16 15,1 0-20-15,-2 0-36 0,-2 6-68 0,1 3-132 16,3-3-208-16,6 0-212 0</inkml:trace>
      </inkml:traceGroup>
      <inkml:traceGroup>
        <inkml:annotationXML>
          <emma:emma xmlns:emma="http://www.w3.org/2003/04/emma" version="1.0">
            <emma:interpretation id="{1F0185B7-CE63-491D-B6A7-7357F8D6FF42}" emma:medium="tactile" emma:mode="ink">
              <msink:context xmlns:msink="http://schemas.microsoft.com/ink/2010/main" type="line" rotatedBoundingBox="26484,16616 31921,16416 31970,17769 26534,17969"/>
            </emma:interpretation>
          </emma:emma>
        </inkml:annotationXML>
        <inkml:traceGroup>
          <inkml:annotationXML>
            <emma:emma xmlns:emma="http://www.w3.org/2003/04/emma" version="1.0">
              <emma:interpretation id="{A33DC4B3-1E47-4A2B-9822-05F386E79B71}" emma:medium="tactile" emma:mode="ink">
                <msink:context xmlns:msink="http://schemas.microsoft.com/ink/2010/main" type="inkWord" rotatedBoundingBox="26485,16649 30674,16495 30723,17814 26534,17969"/>
              </emma:interpretation>
              <emma:one-of disjunction-type="recognition" id="oneOf17">
                <emma:interpretation id="interp77" emma:lang="en-IN" emma:confidence="0">
                  <emma:literal>exploitation</emma:literal>
                </emma:interpretation>
                <emma:interpretation id="interp78" emma:lang="en-IN" emma:confidence="0">
                  <emma:literal>exploitations</emma:literal>
                </emma:interpretation>
                <emma:interpretation id="interp79" emma:lang="en-IN" emma:confidence="0">
                  <emma:literal>Exploitation</emma:literal>
                </emma:interpretation>
                <emma:interpretation id="interp80" emma:lang="en-IN" emma:confidence="0">
                  <emma:literal>exportation</emma:literal>
                </emma:interpretation>
                <emma:interpretation id="interp81" emma:lang="en-IN" emma:confidence="0">
                  <emma:literal>exploration</emma:literal>
                </emma:interpretation>
              </emma:one-of>
            </emma:emma>
          </inkml:annotationXML>
          <inkml:trace contextRef="#ctx0" brushRef="#br0" timeOffset="-16441.7925">-557 8163 1001 0,'0'0'313'0,"0"0"-213"0,0 0-89 0,0 0-13 15,0 0 12-15,0 0 23 0,154-140 15 16,-126 121 8-16,-3 0-1 0,-3 2-15 0,-1 0-10 16,-2-2-5-16,-3 2-2 0,-2 2-3 0,-4 3 2 15,0 2-2-15,-8 3 3 0,2 2 5 0,-4 0 1 16,0 4-23-16,-5 0-20 0,-7 1-20 15,-3 0-17-15,-5 2 12 0,-7 8 14 0,-4 1 10 16,-1 6 19-16,-3 1 12 0,-1 5 7 0,3-2 8 16,0 5 1-16,5 1-2 0,3 1-8 15,5-1-6-15,1 0-10 0,8-2-4 0,4-2-4 0,3-2-1 16,4-2 4-16,2-1-1 0,9-3 4 16,3-1 1-16,4-4 1 0,5-1 3 0,3-5-5 15,5-1-13-15,3-3-38 0,3 0-74 0,-1-1-132 16,1-6-201-16,-9-1-327 0,-9 4 527 0</inkml:trace>
          <inkml:trace contextRef="#ctx0" brushRef="#br0" timeOffset="-16248.9119">-120 7881 760 0,'0'0'319'0,"0"0"-177"0,0 0-70 0,0 0-44 15,0 0-20-15,0 0 1 0,0 0 7 0,0 0 28 16,0 0 14-16,0 0 3 0,0 0 5 15,0 0-5-15,0 0-2 0,0 0-11 0,99 154-12 16,-79-130-10-16,0 0-5 0,0-1-4 0,3 0-4 16,1-2 1-16,-2-1-14 0,0-6-19 0,0-2-51 15,-3-3-99-15,-3-1-159 0,-4-4-271 0,-4-2-94 16</inkml:trace>
          <inkml:trace contextRef="#ctx0" brushRef="#br0" timeOffset="-15948.0967">120 7872 1043 0,'0'0'323'16,"0"0"-187"-16,0 0-90 0,0 0-20 0,0 0 2 15,0 0 2-15,0 0-2 0,0 0-1 0,0 0-2 16,0 0 1-16,0 0-1 0,0 0-1 0,0 0-3 16,-141 156-3-16,125-124-3 0,1 1-2 15,2 0-1-15,-1 0-3 0,1-2-4 0,1 0-8 16,2-2-14-16,5-2-20 0,-2-5-43 0,5-1-95 15,2-5-170-15,0-4-289 0,0-4 45 0</inkml:trace>
          <inkml:trace contextRef="#ctx0" brushRef="#br0" timeOffset="-15779.2003">425 7653 1057 0,'0'0'578'0,"0"0"-402"0,0 0-132 16,0 0-50-16,0 0-27 0,0 0 8 0,0 0 17 15,0 0 28-15,0 0 27 0,0 0 7 0,0 0 6 16,-14 162-1-16,10-114-1 0,-2 3-1 0,1 1 0 16,-1 4 1-16,1 3-3 0,1 2-7 15,-3 4-13-15,-2 2-11 0,0 1-8 0,-1 1-1 16,1-2-3-16,-1-1-3 0,0-1-2 0,-1-3-8 15,6-4 1-15,-5-7-10 0,8-5-19 0,-2-9-40 16,1-5-89-16,-1-8-139 0,3-8-244 16,1-5-480-16</inkml:trace>
          <inkml:trace contextRef="#ctx0" brushRef="#br0" timeOffset="-15489.3778">369 8106 855 0,'0'0'162'0,"0"0"-109"0,0 0-28 0,0 0 15 15,0 0 29-15,0 0 18 0,169-119-1 0,-137 112-22 16,2 2-26-16,-5 5-23 0,-1 0-11 0,-2 6-7 16,-2 6-2-16,-8 6 1 0,-3 4 4 0,-2 4 6 15,-8 0 7-15,-3 3 2 0,0 2-2 16,-6 1-5-16,-7-1-4 0,-10 1-9 0,-2-3 0 15,-3-2-4-15,-6-3 1 0,-1-2 4 0,-1-4-1 16,1-1 4-16,3-3-6 0,0-5-7 16,5-4-19-16,3-2-35 0,2-3-45 0,8 0-42 15,0-2-28-15,4-4-7 0,7-3 2 0,3-5-23 16,0-1-56-16,1 3 188 0,6 3 79 0</inkml:trace>
          <inkml:trace contextRef="#ctx0" brushRef="#br0" timeOffset="-15212.5484">962 7659 1191 0,'0'0'249'0,"0"0"-151"0,0 0-68 0,0 0-22 16,0 0-3-16,0 0 8 0,0 0 8 15,0 0 23-15,0 0 12 0,0 0 7 0,0 0 3 16,-82 155-10-16,72-115-2 0,-2 0-5 0,4 5-4 16,-1-3 3-16,-2 3-8 0,-1 4-4 15,1-4-8-15,1 2-8 0,-1-1-6 0,2-2-5 16,-1-2-2-16,5-3-13 0,-3-5-15 0,5-3-28 16,2-5-59-16,1-3-97 0,0-7-174 15,0-6-334-15,1-4-56 0</inkml:trace>
          <inkml:trace contextRef="#ctx0" brushRef="#br0" timeOffset="-14690.2348">1022 8038 532 0,'0'0'279'0,"0"0"-181"0,0 0-67 0,0 0-14 16,0 0 7-16,0 0 26 0,0 0 23 15,0 0 26-15,0 0 13 0,0 0-4 0,0 0-17 16,0 0-13-16,0 0-7 0,-54 173-2 0,42-146-5 16,3 0-13-16,0-3-10 0,5 0-17 15,1-3-9-15,3-2-4 0,0-4-8 0,7-2 0 16,5-1 2-16,1-5 4 0,0-4 8 0,6-1 4 16,1-2 2-16,0 0-6 0,1 0-4 0,4-5-4 15,-1-4-5-15,-2-2 0 0,0-1-6 16,3-3-3-16,-5 0-1 0,-2-1-5 0,-3-1 0 15,-3-1 1-15,-5 2-1 0,-4-3-2 0,-3 1-4 16,-7-2-5-16,-7 2-2 0,-2 1 6 16,-4 3 6-16,-1 0 10 0,-5 4 7 0,0 1 5 15,-4 3 3-15,3 0 0 0,3 3 0 0,0-2 0 16,1 3-3-16,7-2 1 0,4 3 4 0,5-2 0 16,3 2 5-16,4-1-10 0,0 1-13 15,7-2-8-15,4-3-6 0,5-2 5 0,3 2 8 0,5-3 3 16,4 0 1-16,3 2-1 0,1 1-1 15,1 0 0-15,2 1-2 0,3 0 1 0,-2 3-1 16,-5 1 3-16,1 1-1 0,-2 0 0 0,-4 0 2 16,-3 7 1-16,-1 2 1 0,-1 1 3 15,-5 4 1-15,-2 0 1 0,-2 3 1 0,-6 1 1 16,1 3 1-16,-6-2 3 0,1 4 1 0,-2-2 1 16,0 1 0-16,-2-1 0 0,-2-2-9 0,-4-1-4 15,4-1-12-15,-5-4-18 0,6-2-36 0,-3-4-79 16,1-3-159-16,4 0-296 0,1-4-366 0</inkml:trace>
          <inkml:trace contextRef="#ctx0" brushRef="#br0" timeOffset="-14559.3122">1450 7981 1752 0,'0'0'185'0,"0"0"-140"15,0 0-68-15,0 0-21 0,0 0-18 16,0 0-27-16,0 0-83 0,0 0-174 0,0 0-320 15,0 0 86-15</inkml:trace>
          <inkml:trace contextRef="#ctx0" brushRef="#br0" timeOffset="-14168.5526">1562 8106 911 0,'0'0'113'0,"0"0"-132"0,0 0-54 0,0 0 10 16,0 0 31-16,0 0 16 0,0 0 5 0,168-89-31 15,-135 85-98-15,-3 2-138 0,-5 1-72 16,-10 1 350-16</inkml:trace>
          <inkml:trace contextRef="#ctx0" brushRef="#br0" timeOffset="-14319.4591">1891 7565 1413 0,'0'0'293'15,"0"0"-176"-15,0 0-64 0,0 0-38 0,0 0-20 16,0 0-7-16,0 0-2 0,0 0 17 0,0 0 9 16,0 0 4-16,0 0 4 0,-48 166 0 0,34-119 8 15,1-1 6-15,-1 2 4 0,1 1-2 16,-3-1-6-16,2 0-9 0,2 1-6 0,3-1-6 16,-2-3-11-16,1-2-22 0,4-2-43 0,1-6-71 15,-1-2-110-15,4-5-190 0,-2-7-431 0,2-7 513 16</inkml:trace>
          <inkml:trace contextRef="#ctx0" brushRef="#br0" timeOffset="-13817.2688">2252 8041 0 0,'0'0'0'15,"0"0"131"-15,0 0-25 0,0 0 37 0,0 0 35 16,0 0 17-16,0 0-32 0,-163-15-46 0,142 24-36 16,-3-2-24-16,-2 4-9 0,5 1-5 15,1 0 2-15,0 1-1 0,1 1-7 0,4-1-8 0,2-1-12 16,2 0-7-16,4-2-10 0,3 0-5 0,4-4-3 16,0 0 0-16,10-2 1 0,3-2 3 15,2-2 0-15,6 0-2 0,-1 0 3 0,6 0-4 16,1-4-6-16,-1-4-10 0,3-2-15 15,-5 1-3-15,1-1 1 0,-1-1 16 0,-4-1 16 16,-1 2 10-16,-4 0 8 0,-4-1 2 0,-3 4 9 16,-2 2 9-16,-4 1 15 0,-1 2 10 0,2 1 5 15,-3 1-4-15,0 0-16 0,0 0-23 0,0 1-19 16,0 2-11-16,-4 3-1 0,2-2 6 16,1 4 4-16,0 0-1 0,-1-1-5 0,2 1-8 15,2-4-8-15,3 2-9 0,6-3-21 0,2-2-55 16,3-1-148-16,-2 0-238 0,-5 0 2 0</inkml:trace>
          <inkml:trace contextRef="#ctx0" brushRef="#br0" timeOffset="-13329.5575">2362 7974 1300 0,'0'0'154'0,"0"0"-110"0,0 0-12 0,0 0 8 15,0 0 14-15,0 0 1 0,0 0-7 0,0 0-11 16,0 0-8-16,0 0-7 0,154-92-1 0,-125 88 4 15,6 1 3-15,-3 2 9 0,4 1 0 0,-5 0-3 16,3 4-6-16,-5 4-13 0,-2 2-4 16,-1 2-5-16,-8 0-1 0,-2 0-2 0,-5 1-4 15,-3-3 1-15,0 4-2 0,-6-2-3 0,-2 2-7 16,0-1-9-16,-3-1-13 0,-5 1-20 0,-2-1-14 16,4-1-9-16,-5-2-8 0,-1-2-23 15,0 0-61-15,0-1-125 0,4-2-198 0,0-2-151 0</inkml:trace>
          <inkml:trace contextRef="#ctx0" brushRef="#br0" timeOffset="-13589.4095">2584 7675 172 0,'0'0'258'0,"0"0"-81"15,0 0 8-15,0 0 28 0,0 0 21 0,0 0 6 16,0 0-29-16,0 0-39 0,0 0-57 0,0 0-65 15,0 0-43-15,0 0-20 0,0 0 4 0,0 0 16 16,-3-46 8-16,5 73 6 0,-1 4-3 16,-1 4 0-16,0 2-2 0,0 0-3 0,0 2 0 15,0-2-2-15,-5-1-3 0,-3 1-2 0,0-6-5 16,0 3-9-16,-3-2-16 0,0-3-34 0,2-2-65 16,-1-2-105-16,0-3-173 0,0-4-321 15,8-6 127-15</inkml:trace>
          <inkml:trace contextRef="#ctx0" brushRef="#br0" timeOffset="-12739.9208">2937 7900 149 0,'0'0'234'0,"0"0"-150"0,0 0-24 15,0 0 32-15,0 0 37 0,0 0 8 0,0 0-28 16,0 0-23-16,0 0-22 0,0 0-5 0,0 0-6 16,0 0-5-16,0 0-6 0,0 0-8 0,122 76-2 15,-120-59-5-15,1 1-2 0,-3-1-4 0,0-1-6 16,-3-1-6-16,-2-3-11 0,-6 0-4 0,-2-2-1 16,-2-1 5-16,-1-3 8 0,-3-2 8 0,3-2 10 15,1-2 6-15,2 0 7 0,1 0 4 16,0-6 8-16,4 0 2 0,1-3 3 0,3 0 2 15,-1 0-4-15,5-4-1 0,0-1-2 0,2-1-2 16,7-2-8-16,1 0-8 0,4 1-9 16,0-1-8-16,5 2-5 0,3-1-3 0,3 1-4 15,2 1-6-15,5 5-4 0,2 2-3 0,0 3 0 16,0 0 4-16,1 4-2 0,-6 0 3 0,-3 8-3 16,-1 2-1-16,-3 1 2 0,-5 2 0 15,-2 3 4-15,-3-1 0 0,-3 0 2 0,-3 0 3 16,-5 4-1-16,0-3 4 0,-1 0-2 0,0 1 1 15,-2-4 2-15,-2 0-1 0,-4-1 5 16,2-1 0-16,-3-3 1 0,4-3-1 0,-3 0 2 16,5-4 1-16,-4 1 6 0,4-2 6 0,2 0-4 15,0-3-1-15,-1-2-8 0,2-2-7 0,0-3-5 16,2-1-4-16,0-1 4 0,8-3-1 0,-5 2 7 16,6-2 3-16,1-1 0 0,-1 1 0 15,2 1-2-15,1 1-3 0,0 0 1 0,1 4 0 16,0 2-3-16,5 1-3 0,-4 2-1 0,-3 4-1 15,1 0 5-15,-2 2 0 0,-3 4-1 0,-2 3-2 16,2-1 0-16,-5 4 0 0,3 1 1 0,-4 3 6 16,-1-1-7-16,0 2-4 0,-1 0-4 15,2-1-22-15,0-1-25 0,-2-1-63 0,2-3-119 16,-1 1-195-16,2-3-347 0,0-4 183 0</inkml:trace>
        </inkml:traceGroup>
        <inkml:traceGroup>
          <inkml:annotationXML>
            <emma:emma xmlns:emma="http://www.w3.org/2003/04/emma" version="1.0">
              <emma:interpretation id="{751F31FF-AA80-4438-BF82-873F23DD9273}" emma:medium="tactile" emma:mode="ink">
                <msink:context xmlns:msink="http://schemas.microsoft.com/ink/2010/main" type="inkWord" rotatedBoundingBox="31140,16444 31921,16416 31961,17502 31180,17531"/>
              </emma:interpretation>
              <emma:one-of disjunction-type="recognition" id="oneOf18">
                <emma:interpretation id="interp82" emma:lang="en-IN" emma:confidence="0">
                  <emma:literal>of</emma:literal>
                </emma:interpretation>
                <emma:interpretation id="interp83" emma:lang="en-IN" emma:confidence="0">
                  <emma:literal>If</emma:literal>
                </emma:interpretation>
                <emma:interpretation id="interp84" emma:lang="en-IN" emma:confidence="0">
                  <emma:literal>if</emma:literal>
                </emma:interpretation>
                <emma:interpretation id="interp85" emma:lang="en-IN" emma:confidence="0">
                  <emma:literal>Of</emma:literal>
                </emma:interpretation>
                <emma:interpretation id="interp86" emma:lang="en-IN" emma:confidence="0">
                  <emma:literal>off</emma:literal>
                </emma:interpretation>
              </emma:one-of>
            </emma:emma>
          </inkml:annotationXML>
          <inkml:trace contextRef="#ctx0" brushRef="#br0" timeOffset="-12023.5347">4153 7893 1147 0,'0'0'273'0,"0"0"-154"0,0 0-90 16,0 0-28-16,0 0-3 0,0 0 1 15,0 0 22-15,0 0 18 0,0 0 2 0,0 0 2 16,0 0-12-16,0 0-11 0,0 0-6 0,0 0-4 15,-86 127-4-15,73-111-1 0,3-2-4 0,2-2-5 16,6-2-2-16,2-1-2 0,0-3 1 0,1 0 4 16,10-3 6-16,-1 0 5 0,4-3 3 0,-1 0 1 15,2 0-6-15,0 0-9 0,-2-3-13 16,0-3-14-16,1 0-14 0,-3-3-13 0,-6 0 1 16,3-3 5-16,-5-1 15 0,-2-2 12 0,-1-1 0 15,0-1-2-15,-1-1-8 0,-5 0 5 16,-3 0 6-16,-2-4 17 0,3 2 14 0,-1-2 5 15,-2 1 7-15,4-1-1 0,-1-1 5 0,4-2 7 16,-1 0 3-16,5-3 7 0,0 0-2 16,7 1-4-16,5-1-5 0,2-2-9 0,4 2-8 15,6 1-8-15,1 0-11 0,4 4-7 0,-1 3-4 16,4 2-2-16,0 4-1 0,-2 4 1 0,5 1 2 16,-6 6 9-16,3 3 8 0,-4 0 10 0,-1 3 0 15,-1 7 0-15,-5 7-1 0,1 5 3 0,-8 2 7 16,0 8 4-16,-4 2 3 0,-7 8 2 15,-2 1-4-15,-1 7 2 0,-1-1-1 0,-6 1-1 16,-6-2-1-16,-6 1-2 0,3-1 0 0,-8 2 0 16,4 0 1-16,-4-2-2 0,0 0 0 0,-2-2-8 15,1-1-1-15,-1-2-1 0,-1-3-4 16,9-2 3-16,-3-5-5 0,5-2-4 0,3-5 0 16,2-6-4-16,9-2-1 0,0-4-6 0,2-5-6 15,0-2-5-15,4-4-8 0,3-1-5 0,-2-2-10 16,3-2-33-16,-2-4-48 0,2-6-46 15,-2-1-50-15,1-2-38 0,-3-3-26 0,-2-2-39 16,-2-3 2-16,0-2 274 0,0-3 49 0,-10 0 0 16,5 0 0-16,-6-1 0 0,-1 1 0 15,4 3 0-15,-4 1 268 0,1 1 69 0,0 6-3 16,-1 0-26-16,7 5-38 0,-2 1-44 0,6 2-41 16,0 3-32-16,1 0-39 0,1 2-34 0,10-2-29 15,3 0-23-15,9-1-10 0,4-1-7 0,5-1-5 16,7 3-4-16,7 0-2 0,-1 0-2 15,2 2-5-15,0-2-14 0,0 1-26 0,-5 1-45 16,-2 1-52-16,-4 0-50 0,-5 2-68 0,-4 1-109 16,-8 0-222-16,-11 0-65 0</inkml:trace>
        </inkml:traceGroup>
      </inkml:traceGroup>
      <inkml:traceGroup>
        <inkml:annotationXML>
          <emma:emma xmlns:emma="http://www.w3.org/2003/04/emma" version="1.0">
            <emma:interpretation id="{F9568FC6-2264-463D-A9D3-7B7B10712FB6}" emma:medium="tactile" emma:mode="ink">
              <msink:context xmlns:msink="http://schemas.microsoft.com/ink/2010/main" type="line" rotatedBoundingBox="26390,17770 33337,17586 33360,18456 26414,18640"/>
            </emma:interpretation>
          </emma:emma>
        </inkml:annotationXML>
        <inkml:traceGroup>
          <inkml:annotationXML>
            <emma:emma xmlns:emma="http://www.w3.org/2003/04/emma" version="1.0">
              <emma:interpretation id="{5552A989-732A-4C60-AA43-61CDFCCC0829}" emma:medium="tactile" emma:mode="ink">
                <msink:context xmlns:msink="http://schemas.microsoft.com/ink/2010/main" type="inkWord" rotatedBoundingBox="26390,17770 29730,17681 29753,18551 26414,18640"/>
              </emma:interpretation>
              <emma:one-of disjunction-type="recognition" id="oneOf19">
                <emma:interpretation id="interp87" emma:lang="en-IN" emma:confidence="0">
                  <emma:literal>natural</emma:literal>
                </emma:interpretation>
                <emma:interpretation id="interp88" emma:lang="en-IN" emma:confidence="0">
                  <emma:literal>natured</emma:literal>
                </emma:interpretation>
                <emma:interpretation id="interp89" emma:lang="en-IN" emma:confidence="0">
                  <emma:literal>naturel</emma:literal>
                </emma:interpretation>
                <emma:interpretation id="interp90" emma:lang="en-IN" emma:confidence="0">
                  <emma:literal>natmal</emma:literal>
                </emma:interpretation>
                <emma:interpretation id="interp91" emma:lang="en-IN" emma:confidence="0">
                  <emma:literal>natmed</emma:literal>
                </emma:interpretation>
              </emma:one-of>
            </emma:emma>
          </inkml:annotationXML>
          <inkml:trace contextRef="#ctx0" brushRef="#br0" timeOffset="-11375.8758">-587 9313 1687 0,'0'0'174'0,"0"0"-169"0,0 0-69 0,0 0-8 16,0 0 4-16,0 0 24 0,0 0 20 0,0 0 3 16,0 0 7-16,0 0 6 0,0 0 0 0,0 0 4 15,0 0 3-15,0 0 3 0,20 112 1 16,-32-87 2-16,0 4-2 0,3-3 0 0,-3-2 2 16,-2 1 0-16,2-3 3 0,-1-4 1 0,-1 1-4 15,1-5 4-15,1-4 2 0,2-2 6 0,1-4 20 16,6-4 11-16,-1 0 7 0,4 0-8 15,0-6-21-15,3-7-12 0,5-2-10 0,4-6 10 16,3 0 9-16,4-7 1 0,2-2 0 0,1-2-7 16,3-1-5-16,2 2-4 0,2 1-2 15,1 4 2-15,1 3-1 0,2 2 4 0,-1 3-5 16,-2 6-4-16,1 2-6 0,-6 4-4 0,-2 4-1 16,-4 2-4-16,-6 5 3 0,-1 4-6 0,-5 4 2 15,-2 2 6-15,1 3 5 0,-5 2 8 0,-1-1-2 16,0 5 3-16,0-2-1 0,0 2-1 0,-5 0 5 15,-1 0-1-15,2-1-4 0,-7-3-2 16,2 1-3-16,0-3-8 0,-1-3-4 0,0-2-13 16,3-4-25-16,2-3-35 0,2-1-66 0,3-2-77 15,0-3-83-15,3 0-102 0,3 0-126 0,0 0 396 0</inkml:trace>
          <inkml:trace contextRef="#ctx0" brushRef="#br0" timeOffset="-10995.1089">243 9325 0 0,'0'0'0'0,"0"0"0"16,0 0 0-16,0 0 250 0,0 0 23 0,0 0-51 15,0 0-51-15,0 0-47 0,0 0-21 16,0 0-13-16,0 0-4 0,0 0 8 0,0 0 0 16,-152 22 0-16,126-5-8 0,-1 1-18 0,3 1-13 15,-2 1-15-15,6-1-19 0,1-1-6 0,5-2-12 16,0-1-4-16,7-1-1 0,2-2-13 0,5-2-4 15,0-1 0-15,7-3 0 0,4-3 14 16,3-3 7-16,5 0 4 0,4-1 2 0,2-9-3 16,5 0-3-16,-2-3-4 0,4-1-2 0,0-2-16 15,-1-1-8-15,0 1-11 0,-3-2-2 0,-5 2 9 16,-3 2 8-16,-6 2 10 0,-2 2 6 16,-4 2 8-16,-3 4 11 0,-4 1 12 0,-1 3 19 15,0 0 1-15,0 0-11 0,-5 0-14 0,-3 5-20 16,-3 2-3-16,2 2-1 0,-3 3 7 0,0 0 2 15,2 1 0-15,-2 2 0 0,6-1-3 16,-1-1-10-16,7-4-4 0,0-2-11 0,2-2-3 16,9-2 8-16,5-2-4 0,6 1 3 0,-1-2-19 15,5 0-69-15,2-3-108 0,3-5-152 16,-10 1-218-16,-3 1 265 0</inkml:trace>
          <inkml:trace contextRef="#ctx0" brushRef="#br0" timeOffset="-10780.2423">786 8926 0 0,'0'0'62'0,"0"0"114"0,0 0 17 16,0 0 38-16,0 0 40 0,0 0-5 0,0 0-46 15,0 0-65-15,0 0-74 0,0 0-45 0,0 0-21 16,0 0-1-16,0 0 11 0,0 0 6 0,3 17-3 16,-14 20-2-16,-2 2-6 0,-1 3-5 15,1 0 0-15,-1 1-2 0,-3-3 1 0,-2 0-4 16,2 1-7-16,-6-6-1 0,7-2-5 0,-3-2 6 15,4-3-4-15,2-3-5 0,2-3-13 16,3-2-52-16,-1-4-103 0,3-2-206 0,1-5-368 16,1-3 225-16</inkml:trace>
          <inkml:trace contextRef="#ctx0" brushRef="#br0" timeOffset="-9499.7124">291 9287 521 0,'0'0'137'16,"0"0"-129"-16,0 0-42 0,0 0 8 16,0 0 32-16,0 0 27 0,157-123 22 0,-123 111 14 15,1 2 7-15,2 1 8 0,2 1 5 0,1 4 8 16,-1-1-3-16,-1 4-13 0,-5 1-18 0,2 0-23 16,-7 6-20-16,2 4-9 0,-8 2-6 0,0 4-6 15,-7 4-2-15,-6 2-5 0,-4 1-1 16,-2 2-2-16,-3 4 3 0,-3-5 5 0,-5 2 4 15,-4 0 4-15,-4-1 4 0,0 0 1 0,0-1 4 16,-1-4 4-16,0-3 1 0,7-5 9 16,2-3 9-16,0-3 13 0,5-4 10 0,3-1 5 15,0-1-5-15,0 0-11 0,5-3-11 0,3-4-14 16,6-2-6-16,1-2-6 0,6 0-3 16,2-4-4-16,0 1-1 0,5-1 1 0,-1 0-1 15,-1-1 1-15,0 1-5 0,-5-2 2 0,2 0-1 16,-5-2 1-16,0 1 9 0,-3-1-4 0,0 1 2 15,-6 2 4-15,-2 4-6 0,0 1 3 0,-2 5 1 16,-4 4-3-16,-1 0-1 0,2 2 1 16,-2 0-5-16,0 0-1 0,0 0-7 0,0 6-1 15,-2 3 1-15,-3 5 2 0,-2 0 5 0,-1 4-6 16,1-1-1-16,-3 0-2 0,2 0-3 0,1-2 10 16,-1 0-3-16,3-3 3 0,2 0-1 0,0-3-7 15,3-2 1-15,0-2-3 0,0-1-2 16,6-1 1-16,2-3 4 0,2 0 3 0,0 0 7 15,3-1 7-15,5-5 2 0,0-2 1 0,2-2-4 16,2-2-3-16,3-1-2 0,-3-3-4 0,-1 0 5 16,2-1-5-16,-3 2 9 0,-1-1 3 15,-3-2 0-15,2 3 3 0,-4 1-8 0,2 1-2 16,-4 3-2-16,-1 1-3 0,-3 3-3 0,2 2-2 16,-6 2-2-16,0 2-6 0,0 0-4 15,-3 3 4-15,-1 5 6 0,0 2 8 0,0 5 7 16,0 0 1-16,0 1-4 0,-1 4-3 0,-3-2-5 15,0-1 0-15,2 0 0 0,1-1 0 0,0 1 1 16,1-3-5-16,1-1-3 0,6-3-8 16,2-1-16-16,4-1-23 0,8-4-31 0,-3-2-38 15,6-2-37-15,2 0-31 0,2 0-32 0,0-6-34 16,3-3-17-16,0 0 8 0,-3-3 46 0,0 2 174 16,-1-1 49-16,-1-1 0 0,-1 0 0 0,-5-1 0 15,-2-1 0-15,-4 0 0 0,-2-2 143 16,-4-3 60-16,-1 1 9 0,2 0-21 0,-4 2-31 15,-4-2-26-15,0 3-18 0,-1 3-12 0,0 0-7 16,0 5-10-16,-2 1-9 0,-5 1-15 0,-1 4-16 16,-3 1-14-16,2 0-11 0,-5 3-5 15,-2 6-2-15,1-2-5 0,-2 8 1 0,-3 1-2 16,4 2-2-16,-3 0 0 0,4 0-1 0,2 0-2 16,3 1-6-16,0-2-4 0,0-3-2 0,6 0-6 15,0-3 0-15,3-2-11 0,1-3-15 16,0-2-1-16,7-2-2 0,3-1 12 0,2-1 14 15,2 0 6-15,3 0 9 0,2-6 0 0,1-1 2 16,4-1 2-16,-5-1-4 0,3 0 0 16,-6 0 2-16,1 2 5 0,-4 0 7 0,-3-1 1 15,1 3 5-15,-7 2 5 0,2 2 4 0,-4 1 10 16,-1 0-5-16,-1 0-11 0,0 0-16 0,0 6-11 16,-1 0 0-16,-2 4 6 0,-4 0 7 0,3 1-4 15,-1 3 1-15,1-3-3 0,3 3-5 0,1-2 7 16,0-3-4-16,1 1 0 0,7-2 7 15,1-2 1-15,3-3 10 0,2-2 9 0,3-1-2 16,1 0 1-16,4 0-5 0,1-6-7 0,3-1-6 16,3-2-3-16,-1-1-5 0,2-2-2 0,-2-1 0 15,6 0 0-15,-5-2 1 0,1-2-2 16,-1 0-1-16,-2-4-4 0,-4 0-1 0,1-3-2 16,-1 0 2-16,-6-1 6 0,0-2 6 0,-3-1 10 15,-3-3 5-15,-1 0 5 0,0-2 3 16,-6-1-4-16,1-2 0 0,-1 2 0 0,-1 1-1 15,-3 1 8-15,0 1 3 0,0 3-3 0,0 3 1 16,0 5 0-16,0 2-4 0,0 6 9 0,-3 3-1 16,-1 5-3-16,0 1 0 0,1 3-14 15,2 0-13-15,-2 0-13 0,-3 9-11 0,2 4-1 16,-6 7 5-16,1 5 8 0,-1 6 2 0,-2 2 9 16,0 4 1-16,0 3 1 0,0 1 3 0,0 2 1 15,3 1-1-15,1 0 3 0,-2 0-1 0,6-4-4 16,0-2-1-16,3-3 0 0,1-5-4 15,1 1 6-15,6-8 2 0,5-2 3 0,1-1 5 16,2-4-3-16,7-3-1 0,-4-2-8 0,7-4-5 16,0-4-13-16,0-1-26 0,2-2-35 0,1 0-51 15,-1-3-88-15,0-5-125 0,-5 4-230 16,-9-1-371-16</inkml:trace>
        </inkml:traceGroup>
        <inkml:traceGroup>
          <inkml:annotationXML>
            <emma:emma xmlns:emma="http://www.w3.org/2003/04/emma" version="1.0">
              <emma:interpretation id="{E287D056-19C8-463D-889B-98504568A429}" emma:medium="tactile" emma:mode="ink">
                <msink:context xmlns:msink="http://schemas.microsoft.com/ink/2010/main" type="inkWord" rotatedBoundingBox="30077,18001 33346,17914 33358,18374 30089,18460"/>
              </emma:interpretation>
              <emma:one-of disjunction-type="recognition" id="oneOf20">
                <emma:interpretation id="interp92" emma:lang="en-IN" emma:confidence="0">
                  <emma:literal>resources</emma:literal>
                </emma:interpretation>
                <emma:interpretation id="interp93" emma:lang="en-IN" emma:confidence="0">
                  <emma:literal>usances</emma:literal>
                </emma:interpretation>
                <emma:interpretation id="interp94" emma:lang="en-IN" emma:confidence="0">
                  <emma:literal>resource</emma:literal>
                </emma:interpretation>
                <emma:interpretation id="interp95" emma:lang="en-IN" emma:confidence="0">
                  <emma:literal>resourced</emma:literal>
                </emma:interpretation>
                <emma:interpretation id="interp96" emma:lang="en-IN" emma:confidence="0">
                  <emma:literal>resource'</emma:literal>
                </emma:interpretation>
              </emma:one-of>
            </emma:emma>
          </inkml:annotationXML>
          <inkml:trace contextRef="#ctx0" brushRef="#br0" timeOffset="-7386.0938">2958 9404 604 0,'0'0'128'0,"0"0"-95"0,0 0 31 16,0 0 57-16,0 0 35 0,0 0-6 0,0 0-35 15,153-128-37-15,-127 107-20 0,-2 2-1 0,0-1 4 16,-5 2 1-16,3-1-2 0,-3-1-9 0,1 3-12 16,-4-2-7-16,-1 2-8 0,-3 0-6 15,-1 2 3-15,-6 1 0 0,3 0-1 0,-5 3 3 16,-3 2-3-16,0 2-4 0,0 1-2 0,-4 3-7 16,-5 0-3-16,5 0-2 0,-5 1-1 0,4 2 1 15,-3 0 4-15,4 0-4 0,-4 0-1 0,5 0-1 16,-1 0-4-16,-1 0-3 0,4 0-8 0,1 0-11 15,-2 0-5-15,2 4-1 0,0 0 6 16,0 3 14-16,-1 2 7 0,0 2 6 0,-2-1 1 16,-2 3-1-16,2-2 1 0,1-1-6 0,0 1 3 15,-5 0 1-15,4-3-2 0,2 2 4 16,0-3-4-16,-1-1 0 0,2 0-2 0,0-2 2 16,0 1-1-16,0-2-2 0,0 0 3 0,0-2-5 15,0 1 6-15,3 1 7 0,-2 0-3 16,5 1 3-16,-2-1-5 0,-2 2-4 0,1-1-1 15,4 2 3-15,-2 3 0 0,-2-3 3 0,5 4 2 16,-5-1-7-16,-1 2 5 0,2-1-1 0,-1-1-4 16,-2 0 8-16,-1 0-7 0,0-1 2 0,0 0 4 15,0 1-1-15,0-3 8 0,-4 3 2 0,-2-1 1 16,-2 1 3-16,0 0-1 0,-3 0 0 16,0 2-2-16,3-2-1 0,-4-2-7 0,3 3-4 15,-2-2 0-15,7-2-4 0,-1 0-1 0,5 0 1 16,0 0 0-16,0 1 8 0,4-1 7 0,2-3 9 15,5 0 6-15,2 0-1 0,1-2 2 16,3 1-5-16,2 0-8 0,-3-1-4 0,4-1-7 16,-1 0-3-16,-3 0 3 0,5 0 0 0,-3-1 2 15,3-3 2-15,-2 0-2 0,4-2-5 0,-2 0 6 16,-2-4-5-16,3-2-2 0,-4 0 7 16,4-3-15-16,-5-3 4 0,3 0-1 0,-2-2-7 15,-3 1 12-15,-1-2-2 0,0-3-1 0,-1 0 0 16,-1 2-10-16,0-2-6 0,-1 3-1 15,-6 1 0-15,5 2 4 0,-6 4 4 0,1 3 3 16,-2 2 1-16,-3 5 1 0,0-1-7 0,0 2-2 16,-8 2 0-16,4 1-1 0,-7 0 3 15,0 0 1-15,2 3 3 0,-3 3-1 0,-2 3 5 16,-2 2 1-16,3 2 3 0,-2 1 1 0,6 2-2 0,-5 2-1 16,4 1-1-16,-1 2 1 0,2 0 2 15,6 0 1-15,0 0-8 0,3-3 2 0,0-1-1 16,0-1-4-16,4-3 8 0,7-1-2 15,-2-1 0-15,3-4 3 0,-2-1 4 0,2-3 0 0,4 3 5 16,0-6 3-16,1 0-3 0,1 0 6 16,5 0-2-16,-1-2-1 0,-1-4 1 0,3-1-7 15,1-2 1-15,-1 0 2 0,0-1 1 0,1-4 1 16,-3 0 0-16,3-1-3 0,-1-5 3 16,-2-3 3-16,-1 1 2 0,3-2 4 0,-3 2-5 15,-2-2-1-15,2 2 1 0,-3 0-4 0,-5 3 1 16,-1 4-1-16,-4 4 2 0,-5 2 9 0,-2 4 3 15,-1 0 1-15,0 4-7 0,-1 1-15 16,-2 0-10-16,-3 0-10 0,0 0-7 0,-2 4-3 16,4 4-1-16,-4 1 1 0,4 1 4 0,-3 2 3 15,5 2 8-15,2 0 4 0,0 3 4 16,0 1 2-16,0 0-3 0,0 0 1 0,0-1 0 16,1 0-1-16,0 1 4 0,-1 0-6 0,0 2 0 15,0-3-6-15,0-1-6 0,-2 1-9 0,-5-2-13 16,-2-1-15-16,-3-3-12 0,-3 0-2 0,-1-2 2 15,-4-3 17-15,1 0 20 0,-3-3 15 0,5-3 19 16,-2 0 6-16,6 0 12 0,3 0 8 16,1-2 4-16,1-2 2 0,5-2-11 0,2 1-11 15,1-1-18-15,0 2-14 0,1-2-10 0,6 2-2 16,0-1 7-16,5 1 7 0,1 1 9 0,2 0 2 16,0 1 1-16,5 0 0 0,-3 1 4 15,3 1 3-15,-1-1 3 0,4-1 2 0,-3 0-7 16,4 0 5-16,-1-3-3 0,0 1 0 0,-3-2 9 15,3 0-10-15,-1-1 6 0,-1 0 1 16,1-1-2-16,-3 2 9 0,4-3-4 0,-6-2 2 16,3-3 1-16,-3 1 0 0,-4 1 6 0,-1 0 3 15,-3 2 0-15,-3 2 0 0,-4 2 5 0,4 3 6 16,-6 2 13-16,0 1 3 0,0 0-5 16,0 0-15-16,0 0-21 0,-2 4-9 0,-4 4-7 15,0 2 1-15,-3 3 5 0,-3 2 1 0,0 0 1 16,0 2-1-16,4 0 3 0,-2-3-5 0,2 1 0 15,4-1 0-15,3-4-3 0,0 2 2 0,1-3 0 16,0-3 1-16,4 0-2 0,4 0 6 16,-2-5 5-16,6-1 3 0,1 0 11 0,3 0-5 15,2 0 2-15,0-1 0 0,-1-2-8 0,5 0 8 16,-5-3-5-16,2 0-3 0,-3-3 0 0,-1 0-4 16,-3 0 2-16,-1-3 1 0,-5 1 1 0,2-2-4 15,-5 2-4-15,0-1-1 0,1-4-4 16,-4 3-2-16,-4 0-1 0,-3-3-4 0,-4 5-4 15,-1-1 8-15,-3 3 1 0,1 1 6 0,-6 4 4 16,3 2-6-16,1 1 0 0,0 1-2 16,-2 0 0-16,4 0 2 0,2 0-5 0,4 1-3 15,0 2-8-15,3 2-6 0,-2-2-7 0,6 0-8 16,1 1-10-16,0-1-1 0,0-1 4 16,6 2 10-16,1-2 20 0,5-1 8 0,3 0 6 15,0 1 5-15,5-2-4 0,-2 0 5 0,5 0 1 16,0 0-3-16,-3 0 4 0,4-4-1 0,-2-2 1 15,-4 1 7-15,4-1 2 0,-6 0-1 0,-1 0 4 16,-2 0-5-16,-2 2 5 0,0-2 4 0,-6 0-2 16,3 4-1-16,-4-2-9 0,-3 4-3 15,1-2-3-15,-2 2-2 0,0 0-4 0,0 0-15 16,-2 5 5-16,0 4-2 0,-6 1 6 0,2 4 14 16,-3-1-4-16,2-1 1 0,-1 1-2 0,-1 1 1 15,3-1 1-15,2-1-2 0,-2 2-4 16,6-5-4-16,0 0-6 0,0-2-5 0,8-1 1 15,-2 0-3-15,7 0 3 0,0-1 0 0,6-2 5 16,-3 0 5-16,1-3 0 0,-1 0 0 0,3 0-1 16,-1-5 0-16,-5 1 6 0,2-3 4 15,-2 0 12-15,0-1 3 0,-2 2 4 0,0-2 8 16,-2-1-1-16,-2-3 6 0,1 1 5 0,-3-1 0 16,-2 0 1-16,2 2 1 0,-2-2-1 15,0 3-1-15,-3-1-3 0,3 2-11 0,1 2-8 16,-3 3-9-16,-1 0-6 0,1 3-4 0,-1 0-8 15,0 0-14-15,0 0-22 0,0 3-2 16,0 5 7-16,-1 2 15 0,0 5 22 0,-6-1 6 0,6 1-2 16,-4 1-4-16,-1 0 1 0,4 3-3 15,1-4 2-15,0 0 2 0,1 1-1 0,0-3 3 16,2-1-4-16,5-1-2 0,-1-4-3 0,3 2 1 16,2-5 1-16,-3-1 4 0,4-1 6 15,1-2 1-15,1 0 4 0,-1 0 1 0,2-2-2 16,-2-5 6-16,5-2 1 0,-5 0 2 0,0-5 5 15,-3 1-1-15,2-2-1 0,1 0 6 0,-2 1 1 16,2-3-1-16,-3 0 1 0,-4 2-4 0,5-1-2 16,-1 1 1-16,-5 2-1 0,4-2-2 15,-6 3-3-15,4 3-4 0,-5 0-1 0,1 6-5 16,-3 0-5-16,0 3-9 0,0 0-21 0,0 0-19 16,0 6 6-16,0 3 7 0,0 1 18 0,1 4 21 15,-1 2-1-15,0-1 0 0,0 1 0 16,0 2-2-16,0 2 0 0,0-3-3 0,0-2 0 15,2 2 1-15,3-1-1 0,-2 0 1 0,1-1 0 16,4-2-4-16,-3-3-9 0,5-2-13 16,-4-2-36-16,2-2-49 0,2-1-78 0,-4-3-110 15,2 0-173-15,-5 0-353 0</inkml:trace>
          <inkml:trace contextRef="#ctx0" brushRef="#br0" timeOffset="-6614.0804">5563 9161 263 0,'0'0'425'0,"0"0"-283"0,0 0-67 16,0 0 5-16,0 0 17 0,0 0 4 0,0 0-19 16,0 0-18-16,0 0-12 0,0 0 8 0,0 0 18 15,0 0 9-15,-151 28-1 0,129-16-7 16,5 2-17-16,-3-1-16 0,6 0-12 0,1 1-15 15,2 1-9-15,7-3-3 0,0-1-11 0,-1 0-3 16,5-1-4-16,0 1-6 0,5-3 7 0,2-1 1 16,5-1 6-16,1 0 2 0,8-3 2 15,-3 0-1-15,7-1 1 0,0-2-1 0,2 0-9 16,1 0-6-16,-1 0-9 0,0-3-6 0,-1-2 2 16,0-2 3-16,1-3 4 0,0 3 6 15,-2-3 10-15,0 0 6 0,0-2 7 0,-7 1 5 16,4-4-1-16,-6-2-2 0,4 0 0 0,-5 0-1 15,-2-1 4-15,-1 0 5 0,-2 2 2 0,-2 1 3 16,-3 2 2-16,0 2 4 0,-3 4 4 0,-1 1 3 16,-1 1-1-16,0 4-11 0,-5 1-16 15,-3 0-10-15,-4 0-15 0,-2 4 2 0,-2 4 7 16,-3 4 2-16,1-1 12 0,-1 3 2 0,-1 1-1 16,1 1 2-16,-1 0-3 0,6 1-4 0,1 1 0 15,0-3-1-15,5 1-8 0,1-3-2 0,4-2-6 16,2-2-7-16,1-2 3 0,1 1 3 15,5-3 5-15,6-2 7 0,0 0 5 0,1-2 2 16,2 1 6-16,0-2 0 0,5 0-1 0,-3 0 1 16,5-6-4-16,0 0 0 0,1-1-3 15,4-2 1-15,0 2-1 0,4-2 1 0,-3-2 1 16,1 0 0-16,-1-4-6 0,6 0-1 0,-3 0 0 16,-3-2-1-16,-1 3 3 0,-3-3-1 0,-3 2 0 15,-3 0 0-15,-2 2 2 0,-3-1-2 16,-2 4 5-16,-3 3 5 0,-4-1 2 0,-3 2 8 15,-1 1-1-15,0 1-1 0,0 1-3 0,-1 1-7 16,-6 1-9-16,2 1-5 0,-3 0-5 0,0 0-4 16,0 0 1-16,3 1-8 0,-4 4-6 0,7 2 1 15,-1 4 3-15,-1 1 9 0,0 2 11 16,4-1 10-16,0 2 1 0,0 0 5 0,0 0 2 16,7 1-2-16,-1-2 5 0,4-1 2 0,-2-1 3 15,1-2 2-15,-1-1-1 0,-2 0-1 0,2 2-6 16,-4-5-6-16,-3 0 2 0,2-1 6 0,-3 0 18 15,0-1 19-15,-8 4 5 0,-7-2 0 16,-6 2-10-16,-6-2-13 0,-7 0-8 0,-1-2-8 16,-2-1-5-16,-1-2-6 0,5-1 0 0,-1 0-17 15,3 0-31-15,2 0-66 0,-1 0-125 16,4 0-194-16,7 0-422 0,5 0 57 0</inkml:trace>
        </inkml:traceGroup>
      </inkml:traceGroup>
    </inkml:traceGroup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54:50.50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63E5076-8098-461C-B7B8-5A91E52AC2BE}" emma:medium="tactile" emma:mode="ink">
          <msink:context xmlns:msink="http://schemas.microsoft.com/ink/2010/main" type="writingRegion" rotatedBoundingBox="816,3119 14852,2082 15439,10036 1403,11072"/>
        </emma:interpretation>
      </emma:emma>
    </inkml:annotationXML>
    <inkml:traceGroup>
      <inkml:annotationXML>
        <emma:emma xmlns:emma="http://www.w3.org/2003/04/emma" version="1.0">
          <emma:interpretation id="{E588CF83-5640-4FF2-8D2B-91ED8D2C6F02}" emma:medium="tactile" emma:mode="ink">
            <msink:context xmlns:msink="http://schemas.microsoft.com/ink/2010/main" type="paragraph" rotatedBoundingBox="874,3114 12918,2225 13049,3995 1005,48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7C4689-F867-43E4-9EE3-252886E22DC6}" emma:medium="tactile" emma:mode="ink">
              <msink:context xmlns:msink="http://schemas.microsoft.com/ink/2010/main" type="inkBullet" rotatedBoundingBox="899,3449 1013,3440 1020,3542 907,3551"/>
            </emma:interpretation>
            <emma:one-of disjunction-type="recognition" id="oneOf0">
              <emma:interpretation id="interp0" emma:lang="en-IN" emma:confidence="0">
                <emma:literal>D</emma:literal>
              </emma:interpretation>
              <emma:interpretation id="interp1" emma:lang="en-IN" emma:confidence="0">
                <emma:literal>O</emma:literal>
              </emma:interpretation>
              <emma:interpretation id="interp2" emma:lang="en-IN" emma:confidence="0">
                <emma:literal>o</emma:literal>
              </emma:interpretation>
              <emma:interpretation id="interp3" emma:lang="en-IN" emma:confidence="0">
                <emma:literal>d</emma:literal>
              </emma:interpretation>
              <emma:interpretation id="interp4" emma:lang="en-IN" emma:confidence="0">
                <emma:literal>0</emma:literal>
              </emma:interpretation>
            </emma:one-of>
          </emma:emma>
        </inkml:annotationXML>
        <inkml:trace contextRef="#ctx0" brushRef="#br0">-298 3097 26 0,'0'0'264'0,"0"0"-120"15,0 0-23-15,0 0 30 0,0 0 8 16,0 0-23-16,0 0-36 0,0 0-34 0,0 0-30 16,0 0-17-16,0 0-15 0,0 0-10 0,-13 14 0 15,11-10 0-15,-5 1 3 0,6 1 2 16,-2 1 1-16,3-3 3 0,0 1 1 0,0-1 4 15,0-2 7-15,0-1 7 0,0 1 4 0,0-2 7 16,1 0 6-16,2 0 1 0,4 0 2 16,-3 0 3-16,4-3-4 0,-3-2 2 0,6-1-1 15,-2 0-2-15,-3-1 2 0,4 0 1 0,-6-2 3 16,4 1 6-16,-5 1 1 0,-1-2 4 0,-2 2-2 16,0-2-6-16,0 2-3 0,0 1-8 0,-3 1-10 15,-1 2-9-15,-4 2-20 0,2 1-23 16,-3 0-21-16,-3 1-17 0,0 8-15 0,-2 0-19 15,1 6-65-15,0-2-166 0,1-1-359 0,8-5-10 0</inkml:trace>
      </inkml:traceGroup>
      <inkml:traceGroup>
        <inkml:annotationXML>
          <emma:emma xmlns:emma="http://www.w3.org/2003/04/emma" version="1.0">
            <emma:interpretation id="{E37B334B-ADDF-405D-9152-A16180F86558}" emma:medium="tactile" emma:mode="ink">
              <msink:context xmlns:msink="http://schemas.microsoft.com/ink/2010/main" type="line" rotatedBoundingBox="1770,3048 12918,2225 13049,3995 1900,4818"/>
            </emma:interpretation>
          </emma:emma>
        </inkml:annotationXML>
        <inkml:traceGroup>
          <inkml:annotationXML>
            <emma:emma xmlns:emma="http://www.w3.org/2003/04/emma" version="1.0">
              <emma:interpretation id="{4C82B80F-9603-4AC9-9087-A3E2AB271FA5}" emma:medium="tactile" emma:mode="ink">
                <msink:context xmlns:msink="http://schemas.microsoft.com/ink/2010/main" type="inkWord" rotatedBoundingBox="1770,3048 6956,2665 7086,4435 1900,4818"/>
              </emma:interpretation>
              <emma:one-of disjunction-type="recognition" id="oneOf1">
                <emma:interpretation id="interp5" emma:lang="en-IN" emma:confidence="0">
                  <emma:literal>physical</emma:literal>
                </emma:interpretation>
                <emma:interpretation id="interp6" emma:lang="en-IN" emma:confidence="0">
                  <emma:literal>physiat</emma:literal>
                </emma:interpretation>
                <emma:interpretation id="interp7" emma:lang="en-IN" emma:confidence="0">
                  <emma:literal>phynee</emma:literal>
                </emma:interpretation>
                <emma:interpretation id="interp8" emma:lang="en-IN" emma:confidence="0">
                  <emma:literal>phyncah</emma:literal>
                </emma:interpretation>
                <emma:interpretation id="interp9" emma:lang="en-IN" emma:confidence="0">
                  <emma:literal>physiol</emma:literal>
                </emma:interpretation>
              </emma:one-of>
            </emma:emma>
          </inkml:annotationXML>
          <inkml:trace contextRef="#ctx0" brushRef="#br0" timeOffset="542.835">782 2955 396 0,'0'0'252'0,"0"0"-48"0,0 0 11 16,0 0 7-16,0 0-21 0,0 0-50 0,0 0-85 16,0 0-77-16,0 0-33 0,0 0-3 0,0 0 20 15,0 0 36-15,0 0 13 0,0 0-1 0,-9 142-7 16,6-96-4-16,0 5 1 0,-5 3 0 15,3 2-2-15,-4-2 1 0,2 3 0 0,-4 0-2 16,1 0 1-16,-3-1-2 0,0 1-5 0,1-2-5 16,-1-2-13-16,1-1-18 0,-1-3-37 0,5-3-80 15,-2-3-142-15,2-11-221 0,5-12-135 0</inkml:trace>
          <inkml:trace contextRef="#ctx0" brushRef="#br0" timeOffset="1355.618">595 3042 553 0,'0'0'108'0,"0"0"-80"16,0 0 2-16,0 0 19 0,0 0 9 15,0 0 3-15,0 0-12 0,0 0-15 0,0 0 1 16,175-135-9-16,-147 135-6 0,6 0 2 0,-2 5 1 16,6 5 9-16,-1 2-1 0,1 5-6 0,-5 1-9 15,3 1-9-15,-5 2-4 0,0 3-1 16,-5-2-1-16,-8 4-8 0,-4-1-5 0,-2 2-1 16,-11 2 2-16,-1 0 2 0,-4 0 4 0,-11 0 2 15,-6 1-3-15,-6-1 6 0,-1-2 5 0,-7-1 1 16,3-1 7-16,-6-3-6 0,1-3-3 0,6-3-11 15,3-4-14-15,4-4-14 0,5-2-17 16,10-5-20-16,0-1-44 0,9 0-76 0,0-4-81 16,14-7-84-16,2-2 300 0,8-4 57 0,10 0 0 15,-1-3 0-15,9 1 0 0,6-4 0 0,6 1 0 16,-1-2 0-16,9 0 0 0,1-1 0 16,-4-1 0-16,4 1 0 0,-7 0 0 0,-1-1 0 15,0-1 0-15,-4 1 0 0,-1-2 0 0,-9-1 0 16,0-4 0-16,-5 0 0 0,-7-1 0 15,-2-1 0-15,-3 3 147 0,-2-2-7 0,-9 4-10 16,-6-1-15-16,0 3 1 0,-7 1 30 0,0 0-8 16,-2 4-20-16,-6-1-23 0,-3 2-34 0,3 3-11 15,-4 3-5-15,-1 4-10 0,1 1-19 0,-2 5-13 16,1 2-13-16,0 4-9 0,1 0-10 16,-1 3-12-16,1 10-2 0,-1 6 3 0,-2 4 5 15,0 9 18-15,1 3 2 0,0 6 4 0,2 1 3 16,0 7 2-16,3 2 3 0,-2 1 1 0,6 3 1 15,-3 0-2-15,4-2 3 0,0-1-1 0,-4-4 0 16,5-1-1-16,0-1-7 0,-2-3-2 16,2-5-8-16,3-5-3 0,0-5-1 0,0-7 0 15,1-6-3-15,6-6-6 0,-3-6 6 0,-1-3 30 16,4 0 33-16,-2-7 23 0,4-6 5 0,-2-4-20 16,5-5-20-16,-1-4-7 0,2-1 0 15,1-1 3-15,-2-2-4 0,0 1 0 0,-1 0-7 16,-3 1-8-16,2 5-3 0,2 1-6 0,-1 4-8 15,1 4-5-15,0 3-12 0,-4 5-13 16,4 3-6-16,-1 3-2 0,0 0 2 0,-3 6 10 16,0 3 17-16,1 5 10 0,-5 1 15 0,2 5 5 15,-1 0 2-15,-2 3-1 0,-1-1-3 0,5 0 1 16,-3-2-6-16,4-2 1 0,-2-1 0 0,6-2 0 16,0-4 2-16,2-2 0 0,3-3-10 15,3-4-38-15,-2-2-82 0,5 0-109 0,0-5-119 16,0-4 235-16,-4 2 121 0,-7 1 0 0</inkml:trace>
          <inkml:trace contextRef="#ctx0" brushRef="#br0" timeOffset="2234.3114">2285 3131 0 0,'0'0'0'0,"0"0"0"15,0 0 0-15,0 0 0 0,0 0 121 0,0 0 108 16,0 0-26-16,0 0-35 0,0 0-53 0,0 0-72 16,0 0-55-16,0 0-15 0,0 0-1 15,33-61 25-15,-29 73 17 0,0 2-4 0,-2-1-4 16,8 0 0-16,-1-1-2 0,0 0 0 0,2-3 1 15,5-1 1-15,3-2 9 0,-2-1 7 0,8-5 11 16,1 0 5-16,3 0-2 0,3-4 0 16,-1-3-7-16,-3-4 0 0,5-1-3 0,-3-2 0 15,-3 0 1-15,-2-2 3 0,-4 0 12 0,0 0 15 16,-5 1 25-16,2 1 14 0,-7-2 7 0,-3 4-7 16,2-1-18-16,-6 2-10 0,-3 2-9 15,-1 2-2-15,0 4 1 0,0 2-9 0,0 1-16 16,0 0-29-16,0 1-41 0,-3 6-18 0,-1 4-3 15,-4 3 12-15,-4 8 24 0,0 4 10 0,1 4 1 16,1 2 3-16,-1 5-1 0,0 4 2 16,0 3 5-16,5 4-1 0,-2 6 2 0,-3 2-3 0,6 1 1 15,-3 4 0-15,2 0 1 0,-3 3 0 16,2 1-8-16,-4 0-21 0,-1 0-61 0,-4 1-100 16,-5-2-167-16,-1-2-8 0,-6-4 55 15,-1-10 101-15,-1-3 176 0,-5-8 39 0,4-8 16 16,-5-3 18-16,4-7 20 0,-3-5 20 0,2-6 12 15,2-7 9-15,0-1-1 0,3-3 3 0,2-9-2 16,2-3-14-16,3-6-13 0,5-3-24 16,1-2-20-16,4-5-15 0,3-3-13 0,4-2-6 15,4-3-3-15,4-1 2 0,7-4-3 0,9-3 0 16,1-3-2-16,9 1-5 0,2-1 1 0,7-2 0 16,5 0 0-16,3-2-5 0,3-3-3 15,1 2-6-15,4-1 3 0,1 1 10 0,4 0 7 16,-1 5 9-16,4 1-3 0,0 4 5 0,-4 3 4 15,3 4 5-15,-4 6 11 0,1 2 2 0,-4 5 3 16,-3-1 1-16,-1 7-2 0,-5 0-2 16,-6 4-4-16,-3 1-6 0,-9 5-8 0,-2 5-2 15,-9 1-7-15,-5 1-5 0,-3 2-10 0,-8 0-13 16,-1 0 14-16,0 5 12 0,-3 2 16 0,-6 3 14 16,-2 1-10-16,-4 3-13 0,1-3-10 0,-1 1-4 15,-3 2-2-15,0-1 4 0,3 3-3 0,-1-1 1 16,2 0-1-16,2 2-1 0,2 0 1 15,4-2-3-15,0-1-6 0,4-2-1 0,2 0-4 16,0 0 6-16,2-1 9 0,4-2 4 0,-2 1 6 16,-2-3 1-16,2 2-2 0,-2-1-2 15,-2-1-5-15,0 1-6 0,-4-1-2 0,-2 1 4 16,-4-1 10-16,-2 0 12 0,5-4 8 0,-2-1 9 16,2-1 15-16,3-1 19 0,3 0-19 15,1-2-23-15,0-5-23 0,8-4-34 0,-1-1 10 16,5-4 12-16,1 0 6 0,1-1 6 0,3-2 1 15,2-3 2-15,-2 0-1 0,5 1 3 0,-5 2-2 16,5 0 0-16,-5 4 4 0,0 4 15 16,1 2 21-16,-3 1 19 0,-1 4 11 0,0 2-7 0,-2 2-14 15,0 0-8-15,0 5-10 0,-3 4 1 16,1 2-1-16,0 0-5 0,0 2 1 0,-2 3-4 16,0 0-2-16,-5 1-4 0,3-1-4 15,-4 0-8-15,-2 0-8 0,0-2-11 0,0-2-31 16,0 0-52-16,-2-4-102 0,0-3-205 0,0-2-63 0</inkml:trace>
          <inkml:trace contextRef="#ctx0" brushRef="#br0" timeOffset="2374.1973">3652 2756 1329 0,'0'0'173'0,"0"0"-122"16,0 0-77-16,0 0-61 0,0 0-43 0,0 0 6 15,0 0-4-15,0 0-65 0,0 0-205 0,0 0-69 0</inkml:trace>
          <inkml:trace contextRef="#ctx0" brushRef="#br0" timeOffset="3205.8112">3947 2847 0 0,'0'0'142'16,"0"0"-64"-16,0 0 4 0,0 0 21 0,0 0 21 16,0 0 3-16,-167 87-25 0,147-66-29 0,0 0-27 15,3-1-20-15,5 0-16 0,5 0-11 16,-1-4-6-16,8 0-11 0,0-3 3 0,0-4 7 16,11 1 10-16,1-2 13 0,5-2 5 0,7-3 5 15,4-1 2-15,7-2-1 0,1 0-7 0,5 0-8 16,3 0-3-16,2 0-3 0,2 0 0 15,3-2 1-15,0-3 0 0,-2 2-2 0,2-1-1 16,-1-2-3-16,-2 0-5 0,-4-3-1 0,3 1-1 16,-2 0 1-16,-5-5 2 0,-1 0 3 15,-3-4 1-15,-7 1 5 0,-4-1 9 0,-5-2 10 16,-7 1 21-16,-2-1 15 0,-6-1 18 0,-5 5 8 16,0 4-8-16,-8 2-12 0,-4 3-15 0,-3 3-11 15,-6 3-5-15,-2 0-2 0,-8 3-2 16,-1 6-5-16,-4 2-8 0,0 4-7 0,1 2-7 15,0 2-4-15,4 1-2 0,2-3-6 0,4 1-4 16,4-1-4-16,4 0-7 0,4-5-6 0,4 0-7 16,6-1-17-16,2-4-11 0,1 0-6 0,1-1 8 15,7-3 20-15,6-3 25 0,3 0 20 0,3 0 8 16,3-6 5-16,3-1 0 0,0-5-1 16,1 2 4-16,0-1 2 0,-3 2 11 0,-1-1 9 15,-4 0 4-15,-3 4-1 0,-3 1-9 0,-3 4-8 16,-1 1-13-16,-5 0-13 0,0 0-7 15,0 6-4-15,-1 3 1 0,-1 3 6 0,4-1 3 16,-1 3 2-16,1-1 1 0,2 0-1 0,1-1 0 16,2-3 0-16,2-2-2 0,3-2 5 0,2-3 3 15,3-1 7-15,2-1 2 0,4 0 7 16,4-3-1-16,-1-6-2 0,5-3 4 0,-1-2-3 16,1-3-2-16,-3-2 1 0,1-2-1 0,-2-3-2 15,-1-1-1-15,1-1-3 0,-2-6-3 16,2 2 1-16,0-4 2 0,-3 2-1 0,-1-1 1 15,-2-1-3-15,-1-1-1 0,-2-3 0 0,-2 1 2 16,-1-3 1-16,-6 3 2 0,0 1 4 0,-3 2 0 16,-3 0 1-16,-3 3 2 0,-4 0 2 0,0 4 0 15,-2 5 4-15,-4 4 0 0,-5 5-8 0,1 2-1 16,0 5-12-16,-1 5-11 0,0 1-8 16,-1 0-17-16,0 4-10 0,0 10-6 0,-1 4 3 15,-1 6 12-15,-1 5 10 0,2 11 9 0,-2 0 3 16,2 6 5-16,1 3 3 0,-2 5 5 0,2-1 1 15,2 3 1-15,6-2-1 0,0-4-3 16,4 0 1-16,0-5-7 0,8-4 3 0,8-5-4 16,4-2-3-16,5-7 8 0,2-5-6 0,8-3 9 15,3-6 3-15,3-2 0 0,3-4 3 16,-1-4-10-16,7-1-20 0,-5-2-30 0,1 0-52 16,1-8-68-16,-1-1-91 0,-4-2-176 0,-5 5-378 15,-17 0 626-15</inkml:trace>
        </inkml:traceGroup>
        <inkml:traceGroup>
          <inkml:annotationXML>
            <emma:emma xmlns:emma="http://www.w3.org/2003/04/emma" version="1.0">
              <emma:interpretation id="{A7DDC043-30D3-4BB3-BAF4-0D2C946E4613}" emma:medium="tactile" emma:mode="ink">
                <msink:context xmlns:msink="http://schemas.microsoft.com/ink/2010/main" type="inkWord" rotatedBoundingBox="8135,2823 12936,2468 12987,3161 8186,3516"/>
              </emma:interpretation>
              <emma:one-of disjunction-type="recognition" id="oneOf2">
                <emma:interpretation id="interp10" emma:lang="en-IN" emma:confidence="0">
                  <emma:literal>remoteness</emma:literal>
                </emma:interpretation>
                <emma:interpretation id="interp11" emma:lang="en-IN" emma:confidence="0">
                  <emma:literal>remotenes</emma:literal>
                </emma:interpretation>
                <emma:interpretation id="interp12" emma:lang="en-IN" emma:confidence="0">
                  <emma:literal>remoting</emma:literal>
                </emma:interpretation>
                <emma:interpretation id="interp13" emma:lang="en-IN" emma:confidence="0">
                  <emma:literal>remotene</emma:literal>
                </emma:interpretation>
                <emma:interpretation id="interp14" emma:lang="en-IN" emma:confidence="0">
                  <emma:literal>remoted</emma:literal>
                </emma:interpretation>
              </emma:one-of>
            </emma:emma>
          </inkml:annotationXML>
          <inkml:trace contextRef="#ctx0" brushRef="#br0" timeOffset="4880.9788">6930 3119 1598 0,'0'0'116'0,"0"0"-130"0,0 0-25 16,0 0-2-16,0 0 23 0,0 0 21 0,0 0 5 15,0 0 2-15,0 0 0 0,0 0-1 0,76-175 8 16,-64 149 15-16,1-1 25 0,-3 0 18 16,2 1 18-16,0 2 3 0,2-1-14 0,-3 2-14 15,3 3-23-15,-3 1-17 0,1 2-14 0,0 4-6 16,0 1-6-16,0 2-3 0,-4 5 0 15,0 1-6-15,-1 2-3 0,-2 2-4 0,-2 2-9 16,1 4-3-16,0 4 2 0,-1 3 7 0,-2 4 10 16,-1 2 10-16,0 3 3 0,0 2 0 0,0 3-2 15,-1-2-1-15,1 0-3 0,0 0-2 0,0-3 0 16,0-2-2-16,7-3-1 0,1-4 1 16,4-4-3-16,2-2 3 0,4-3 3 0,2-1 3 15,3-3 5-15,0 0-2 0,7-4 1 0,-1-5 0 16,0-2-2-16,5-3-1 0,-5-1 1 0,1-5-1 15,-1 3-2-15,-2-3 3 0,0 0 2 0,-5 1 0 16,1 0 2-16,-1-1 1 0,-5 2 1 16,-3 0 3-16,-4 1 3 0,-4 0-1 0,-1 1 0 15,-1 1-2-15,-3 2-4 0,-1 4 0 0,0 0-4 16,-2 4-5-16,-6 4-10 0,4 1-9 16,-7 0-11-16,3 4-3 0,-4 8 2 0,-3 1 6 15,-1 4 9-15,0 3 4 0,2 0 3 0,0 2 0 16,2 1-2-16,0-1-3 0,5 2-2 0,2-2-3 15,3 1-12-15,2 0-21 0,0-4-28 16,3 0-14-16,8-4 0 0,3-1 20 0,8-5 31 16,-2-5 23-16,5-1 14 0,5-3 10 0,2 0-1 15,-2-6 5-15,4-4 0 0,-4-2 1 0,3-2 0 16,0-2 0-16,-5-3 4 0,3 2 4 16,-1-2 6-16,-1-3 4 0,-3 3 5 0,1-2 2 15,-3 0 1-15,-1 1-2 0,-3 0-5 0,2 2-6 16,-6 0-9-16,1 2-9 0,-1 3-6 0,-2 4-8 15,-5 3-6-15,1 3-11 0,-6 1-15 0,0 2-8 16,0 2 1-16,-3 5 11 0,-1 3 21 0,0 4 13 16,0 4 9-16,0 2 1 0,0 0-2 15,-1 4 0-15,-3 0-2 0,0 0 0 0,1 2-1 16,2-1-2-16,-1 0-1 0,1 0-3 0,-2-4 1 16,2-1 0-16,1-6-4 0,0-4 5 15,0-2-1-15,0-4 2 0,0-2 9 0,0-2 13 16,0 0 37-16,0 0 17 0,1-6-1 0,5-3-16 15,-4-4-32-15,8-2-16 0,-5-2 0 16,4-5 5-16,3 1 2 0,-4 1 0 0,2-3-3 16,1 2-4-16,1 0-5 0,-2 3-3 0,0 0-5 15,-1 2-4-15,2 3-5 0,2 1-7 0,-2 3-6 16,1 1-5-16,-1 4-4 0,4 1-3 16,-7 3-3-16,4 0 0 0,-2 1 4 0,1 7 6 15,-2 2 9-15,-2 1 6 0,-1 2 5 0,0 1 2 16,-4 2 1-16,3 0-3 0,-2 1-4 0,-1-1-5 15,0 0-6-15,-2 1-3 0,1-3-9 0,2-1-4 16,2-3 3-16,-4-2 2 0,2-2 9 16,-3-3 9-16,1-3 20 0,1 0 24 0,2 0 15 15,1-6 13-15,-1-4-8 0,4 1-12 0,0-3-9 16,0-3-8-16,4 2-3 0,-1-3-3 0,-2 1 0 16,1 1-3-16,2 0-1 0,0 0-3 0,0 0-2 15,-1 1-1-15,-2 2-3 0,1-1 3 16,0 0-2-16,4 1-4 0,-4 2 1 0,-2 0-11 15,1 5-5-15,0 2-2 0,-4 2-2 0,3 0 6 16,-4 0 5-16,2 8 5 0,0 1 8 16,-2 1 0-16,3 4 3 0,-4 1 2 0,-1 1-2 15,5 1 4-15,-4 2-5 0,0-2 0 0,3 0-1 16,-2-2-6-16,0-2-2 0,6-2-2 16,-4-2-2-16,2-1-1 0,5-5-1 0,-3-2-2 15,2-1-8-15,0 0-18 0,3-1-22 0,0-7-17 16,0 1-5-16,-1-4 1 0,4-1-1 0,-1-2-14 15,-2 0-13-15,0 0 3 0,-2-2 25 0,-2 0 35 16,0 2 31-16,-6-1 23 0,3 0 4 16,-4 2 7-16,0-2 3 0,3 1-2 0,-5 0 3 15,-2 0-3-15,2 2 0 0,-1 0 0 0,-1 1 4 16,1 4 6-16,-1 1 7 0,0 3 9 0,0 1-1 16,0 2-13-16,0 0-31 0,0 0 2 0,-1 6 1 15,-2 6 10-15,-3 4 23 0,-1 2-15 16,-2 0-1-16,2 4-6 0,-2 1-3 0,5-3 2 15,-1 0-2-15,3 2-2 0,2-3-3 0,0 1-1 16,7-4-4-16,-2-3 1 0,6 0 2 0,2-3 5 16,-1-2 9-16,3-4 11 0,0-2 8 15,2-2 7-15,0 0-2 0,0-3 3 0,-1-5 1 16,2-2 7-16,-3-4 9 0,-1 0 8 0,-5-2 4 16,-2-2-6-16,1-1-3 0,-6-1-4 15,-2 0-6-15,0 1-5 0,-2-1-11 0,-8 0-13 16,-2 1-9-16,-3 1-12 0,-1-1-7 0,-5 3-8 15,-3 3-5-15,4 2-3 0,-4 1-6 0,-1 4-11 16,0 2-12-16,6 1-28 0,-1 1-35 16,5 1-52-16,5 1-59 0,6 0-58 0,1 0-57 15,3 0-14-15,1 0 326 0,6 0 27 0,6 0 0 16,7 0 0-16,-1-2 0 0,5-4 0 0,2 0 0 16,1-3 0-16,-1-1 0 0,1-2 0 0,1-3 0 15,2 1 0-15,1-3 151 0,-3-1 13 16,1-1-40-16,4-1-36 0,-7-3-11 0,0 3-16 15,-5-3 0-15,2 2-6 0,0 2-5 0,-6 1 12 16,-3 2 10-16,-1 2 5 0,-1 4 10 0,-1 1-3 16,-6 3-13-16,3 3-10 0,-5 1-18 15,-2 2-17-15,-1 0-21 0,0 0-19 0,0 6 6 16,2 5 3-16,-2 6 21 0,0 2 20 0,0 7-1 16,0 6 1-16,-2 3-5 0,-2 5-5 0,-5 1-6 15,4 1-4-15,-5-1-4 0,1 3-1 16,5-4-3-16,-3 0-5 0,2-3-5 0,2-3-10 15,2-3-24-15,1-1-49 0,0-3-105 0,0-2-179 16,0-6-369-16,0-9 528 0</inkml:trace>
          <inkml:trace contextRef="#ctx0" brushRef="#br0" timeOffset="5644.0751">9311 2704 1422 0,'0'0'165'0,"0"0"-227"0,0 0-79 16,0 0 14-16,0 0 85 0,0 0 56 0,0 0 7 15,0 0-5-15,171-21-4 0,-142 17-4 16,7-3-3-16,-2 2 5 0,2-1 8 0,0-1 12 16,-1-2 7-16,-1 0 6 0,-5-1-2 0,3-3-14 15,-5-1 11-15,-5 1 1 0,0-2 0 16,-6 0 6-16,2-1-12 0,-10 2 2 0,3 0 4 15,-9 2 7-15,1 2 1 0,-3-1-6 0,0 3-11 16,-5 2-13-16,-6 2-14 0,-1 2-13 0,-2 2-8 16,-2 0-4-16,-2 0-2 0,-4 3 1 15,-2 6 3-15,1 2-2 0,0 4-1 0,-1 3-1 16,0 2-1-16,1 3 4 0,5 3-3 0,0 0-2 16,1 0-2-16,6 1-8 0,4-2-7 0,6-3-5 15,1-2-6-15,1-3 2 0,10 0 7 0,4-4 11 16,1-1 13-16,8-3 9 0,1-3-3 15,4-1-11-15,-1-5-29 0,5 0-60 0,-3-1-69 16,-1-7-88-16,5-1-86 0,-5-2 89 0,-1-3 269 16,-2 1 0-16,-1-3 0 0,-7 0 0 0,2-1 0 15,-7-2 0-15,-2 1 0 0,-4-1 0 0,2-1 0 16,-5 0 0-16,4 2 0 0,-4-4 0 16,4 2 102-16,-4 3 25 0,-1 1-4 0,2 2 10 15,-2 4 5-15,0 2 1 0,-3 2-1 0,1 3-22 16,0 3-29-16,-1 0-48 0,2 0-47 15,2 3-17-15,-3 5 1 0,2 1 15 0,-2 4 18 16,3 4-2-16,2 1-1 0,-5 4 2 0,2-1-2 16,-3 1-1-16,0 0-1 0,0 3-2 15,0-2 0-15,0 1-2 0,0-3-2 0,-3-1-2 16,0-3-4-16,-2-2 1 0,2-1-2 0,2-5 3 16,-1-3 0-16,2-3 7 0,0-1 14 0,0-2 31 15,0 0 47-15,0-2-8 0,3-6-11 0,7-2-27 16,-4-4-42-16,5-1 10 0,1 1 2 15,0-4 4-15,2 0 2 0,-1-2 4 0,0 1 3 16,2-2 2-16,-2 0 1 0,1 0-4 0,-1 2 1 16,2-1-6-16,0 2-6 0,2 3-4 0,-3 2-15 15,0 3-3-15,0 1-3 0,-2 4-1 0,0 4 7 16,-4 1-2-16,3 0 1 0,-3 3 1 16,-3 6-2-16,2 4 2 0,-2 3 4 0,-1 4 4 15,3 2 0-15,-4 2 4 0,-2 1-3 0,0 1 0 16,-1-1-2-16,2 1 1 0,-2-4-5 0,0 0-5 15,0-2-7-15,0-4-30 0,0 1-43 16,0-3-75-16,0-5-112 0,0 0-133 0,0-3-216 16,0-1 415-16</inkml:trace>
          <inkml:trace contextRef="#ctx0" brushRef="#br0" timeOffset="6609.0774">10667 2591 459 0,'0'0'272'0,"0"0"-209"16,0 0-73-16,0 0-15 0,0 0 19 0,0 0 18 15,0 0 3-15,0 0 1 0,0 0-2 0,0 0-2 16,170-62 7-16,-151 55 1 0,4-3 10 16,-6 1 19-16,3-3 13 0,-4 0 15 0,-2 0 11 15,-3-2-4-15,-6 1-3 0,3 0-10 0,-5-2-17 16,-3 1-10-16,0 2-14 0,0 1-6 0,-4 5-13 15,-4 1-14-15,-5 1-3 0,1 2-8 16,-2 2-2-16,-4 0 3 0,-3 2-5 0,1 5 0 16,-4 3 0-16,-1 3 1 0,0 2 0 0,-1 5 3 15,2 1 7-15,4 1 1 0,-1 2 7 0,5 0 2 16,4 0-1-16,1 1 3 0,8-2-6 16,3 0-1-16,0-1 0 0,4-1-2 0,7-3 1 15,2-2 1-15,1-1 1 0,2-3-1 0,3-1 3 16,-2-4 1-16,4-1 1 0,-2-2 8 15,5-2 5-15,1-2 7 0,-1 0 13 0,-2-2 11 16,4-4 7-16,-1-1 9 0,1-3 0 0,-1-3-6 16,1 0-4-16,-2-6-10 0,-4 2-2 15,4-5 0-15,0 0-4 0,-2 1-4 0,-3-5-6 0,2-1-7 16,-2 2-5-16,-3-2-2 0,3 0-6 16,-5 2-1-16,0 1-5 0,-3-1-1 0,-6 5 1 15,3 3-2-15,-4 4 4 0,-3 2 2 0,1 3 0 16,-1 4 5-16,-1 2-9 0,0 2-9 0,0 0-18 15,0 0-30-15,0 0-31 0,0 4 7 0,0 2 16 16,0 1 22-16,0 4 42 0,0 2-2 16,0 1 0-16,0 2 7 0,4 3-6 0,-1 1-1 15,-2-2 0-15,0 1-2 0,2 1 0 0,-2-1-4 16,3 1-4-16,-2-2-12 0,-2 2-13 16,0 0-16-16,0-2-15 0,-2-2-5 0,-6 0 7 15,4-2 14-15,-4-2 17 0,4-1 14 0,-4-2 11 16,7-4 5-16,-2 0 4 0,1-2 1 0,2-2 2 15,-2-1 1-15,2 0 3 0,0 0-2 16,0 0 4-16,0 0-7 0,0 0-5 0,0-3 2 16,0-1-3-16,2-3 6 0,0 4 3 0,1-5 1 15,-2 2 3-15,6-1 3 0,-3-2 3 16,0-1 2-16,4 1 4 0,-3-4-3 0,5 2 0 16,1-1-3-16,-1-1-8 0,4 0-5 0,-1-1-7 15,2 1-5-15,0 0-2 0,1 1 1 0,4-2 3 16,-3 2 1-16,6 2 2 0,-4-2 3 0,5 2 2 15,-1-1 2-15,-5 1 0 0,5-1 0 0,-5-1 1 16,2 1 2-16,-4 1 3 0,-1 0 1 16,-2-1 1-16,-1 1 0 0,-1-2 1 0,-3 1-3 15,-1-1-1-15,-3 2-2 0,1 1-2 0,-4 2-6 16,-1 1-15-16,0 0-14 0,-4 0-20 0,-2 1-9 16,-5 3 4-16,-1-2 6 0,4 1 13 15,-4 3 8-15,0 0 3 0,1 0-5 0,-1 0-5 16,6 5-1-16,-2 3 5 0,4 0 12 0,-2 4 16 15,4 1 10-15,2 4 9 0,0 2 3 16,0 2-3-16,3 0-2 0,5 1-6 0,-4 1-3 16,4-2 1-16,-3 0-3 0,4 0 0 0,-5-3 3 15,4 1-1-15,-4-1 7 0,2 0 10 0,0 0 7 16,-4-2 5-16,5-1-1 0,-4-2-6 16,-3 0 1-16,0-1 10 0,-3-2 11 0,-9-2 3 15,-8-2-12-15,-2-1-21 0,-11-3-30 0,-5-2-23 16,-2 0-29-16,-4-5-75 0,8 2-166 0,12 1-435 15</inkml:trace>
        </inkml:traceGroup>
      </inkml:traceGroup>
    </inkml:traceGroup>
    <inkml:traceGroup>
      <inkml:annotationXML>
        <emma:emma xmlns:emma="http://www.w3.org/2003/04/emma" version="1.0">
          <emma:interpretation id="{2D7CFDF1-304F-42F1-BEFD-278A4797431F}" emma:medium="tactile" emma:mode="ink">
            <msink:context xmlns:msink="http://schemas.microsoft.com/ink/2010/main" type="paragraph" rotatedBoundingBox="978,4815 14971,3795 15093,5462 1099,64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A7CC33-30CD-46BA-BCB6-7A1354DD3389}" emma:medium="tactile" emma:mode="ink">
              <msink:context xmlns:msink="http://schemas.microsoft.com/ink/2010/main" type="line" rotatedBoundingBox="978,4815 14971,3795 15093,5462 1099,6481"/>
            </emma:interpretation>
          </emma:emma>
        </inkml:annotationXML>
        <inkml:traceGroup>
          <inkml:annotationXML>
            <emma:emma xmlns:emma="http://www.w3.org/2003/04/emma" version="1.0">
              <emma:interpretation id="{2CF35A6F-8749-4CB5-9BA0-9AF9C04ACEF2}" emma:medium="tactile" emma:mode="ink">
                <msink:context xmlns:msink="http://schemas.microsoft.com/ink/2010/main" type="inkWord" rotatedBoundingBox="978,4815 4126,4585 4189,5447 1041,5676"/>
              </emma:interpretation>
              <emma:one-of disjunction-type="recognition" id="oneOf3">
                <emma:interpretation id="interp15" emma:lang="en-IN" emma:confidence="0">
                  <emma:literal>black</emma:literal>
                </emma:interpretation>
                <emma:interpretation id="interp16" emma:lang="en-IN" emma:confidence="0">
                  <emma:literal>back</emma:literal>
                </emma:interpretation>
                <emma:interpretation id="interp17" emma:lang="en-IN" emma:confidence="0">
                  <emma:literal>slack</emma:literal>
                </emma:interpretation>
                <emma:interpretation id="interp18" emma:lang="en-IN" emma:confidence="0">
                  <emma:literal>olack</emma:literal>
                </emma:interpretation>
                <emma:interpretation id="interp19" emma:lang="en-IN" emma:confidence="0">
                  <emma:literal>-back</emma:literal>
                </emma:interpretation>
              </emma:one-of>
            </emma:emma>
          </inkml:annotationXML>
          <inkml:trace contextRef="#ctx0" brushRef="#br0" timeOffset="9105.708">458 5226 0 0,'0'0'0'0,"0"0"0"0,0 0 40 16,0 0 136-16,0 0 8 0,154-170 1 0,-125 136-13 15,4-2-3-15,-5-1-21 0,-1-3-12 0,-3-1-17 16,-4 0-14-16,0 1-14 0,-4 1-21 0,-3-2-7 16,1 2-16-16,-1 0-4 0,-2 2-2 0,-2-1-12 15,-3 4 0-15,-4 1-3 0,4 5-4 16,-5 3-2-16,0 2 2 0,-1 3-4 0,0 5 1 16,-2 1 0-16,-5 3 1 0,4 4 1 0,-1 2-3 15,-2 2-4-15,2 3-20 0,-4 0-18 0,4 2-16 16,-6 6-16-16,4 5 7 0,-5 7 10 15,0 3 6-15,-1 7 14 0,-1 7 1 0,-1 6 1 16,-1 1 9-16,3 5 0 0,-1 4 3 0,4-1 2 16,3 0 1-16,-2 2-2 0,5-3 1 15,3-2-1-15,0-4-2 0,0-4-4 0,0-5-1 16,2-3-5-16,7-2-1 0,2-7 1 0,1-2-3 16,1-3 9-16,3-6 7 0,-1-1 8 0,0-6 10 15,1-2 5-15,4-4 4 0,-4 0 2 0,7-6 1 16,-4-4-1-16,5-3-5 0,0-4-3 15,-1-1-1-15,-2-2-1 0,4-1-1 0,-3-2-3 16,-4 0-3-16,3 0 2 0,-3-1 0 0,-5 0 2 16,0-1 4-16,0-1 1 0,-1-1-3 0,-2 1 0 15,-4 0-6-15,4 3-1 0,-2 4-1 0,-4 3-2 16,-1 2 0-16,0 5 1 0,1 5 8 16,-4 1 3-16,0 3 4 0,0 0-4 0,0 0-16 15,0 0-16-15,-6 0-28 0,2 0-12 0,-5 0 1 16,4 1 7-16,-5 2 18 0,-2 2 8 15,2 2 4-15,3-1 0 0,-4 0 2 0,2 2-1 16,2 1-5-16,-2 3-3 0,-2 1 0 0,3 3 1 16,-2 4 6-16,-2 3 5 0,3-3 3 0,2 1 0 15,-2 0-3-15,6-2-1 0,-3-4-3 16,4 0-6-16,2-5-5 0,0 0-10 0,0-3-7 16,7-1-2-16,-2-1 4 0,6-4 17 0,0-1 13 15,-1 0 16-15,0-3 5 0,2-4 2 0,1-2 1 16,-2-1 4-16,1 0 1 0,-3 1 0 15,-2 0 3-15,3 0 1 0,-6 1 2 0,5-1 7 16,-6 0-1-16,5 1 0 0,-4 2-1 0,-2 3-8 16,4 0-10-16,-5 3-8 0,0 0-19 0,-1 0-2 15,2 3 8-15,-1 5 5 0,0 1 18 0,1 2 1 16,2 2-3-16,-3 0-2 0,-1 3-3 16,2-4-3-16,0 2-3 0,1-2-3 0,6-2-7 15,1-1-8-15,3-2-11 0,3-2-31 0,3-4-85 16,6-1-187-16,-3 0-343 0,-7 0 345 0</inkml:trace>
          <inkml:trace contextRef="#ctx0" brushRef="#br0" timeOffset="9569.9343">1930 4693 541 0,'0'0'178'0,"0"0"-107"0,0 0-21 15,0 0 0-15,0 0 6 0,0 0-8 0,0 0-19 16,0 0-11-16,0 0-6 0,-162 81 1 0,139-56 1 16,4 2 4-16,-1 1 6 0,1 4 6 0,1-4 7 15,4 1 1-15,6-5-1 0,1-2-9 16,5-3-12-16,2-2-11 0,1-2-8 0,10-5-4 16,2-1-1-16,3-3 6 0,8-3 2 0,2-3 2 15,3 0 1-15,8-2-1 0,3-7 2 0,3-2-4 16,4-3-11-16,-2-4-20 0,2 0-33 0,-4-3-44 15,-1-1-42-15,-3 0-15 0,1-4 11 16,-4-3 31-16,-4 0 37 0,2 1 29 0,-5-4 17 16,-3 1 19-16,-2-2 19 0,-3 0 11 0,-2-2 14 15,-3 0 7-15,-4-1 10 0,-1 0 20 0,-6 4 17 16,2 0 24-16,-3 3 24 0,-4 6 16 16,0 5 9-16,0 4-3 0,0 4-7 0,0 4-11 15,0 3-12-15,0 3-21 0,0 0-39 0,0 0-45 16,-3 7-26-16,-2 5-12 0,0 6 5 15,-4 4 22-15,1 4 1 0,-1 6 3 0,-2 2 1 16,5 0-7-16,-4 1 3 0,5-1 0 0,-3 2-1 16,2-2 3-16,-2-1-2 0,4-2 0 0,-4-1-6 15,7-3-14-15,0-2-34 0,1 0-78 0,0-3-109 16,1-6-129-16,7-4-143 0,-3-6 122 16,1-3 389-16</inkml:trace>
          <inkml:trace contextRef="#ctx0" brushRef="#br0" timeOffset="9851.9366">2680 4605 0 0,'0'0'0'0,"0"0"0"0,0 0 0 16,0 0 0-16,0 0 0 0,0 0 0 0,0 0 0 15,0 0 30-15,0 0 36 0,0 0-2 0,0 0 22 16,0 0 3-16,0 0-8 0,0 0-12 16,46 24-15-16,-66-5-11 0,-5-3-7 0,-3 1-7 15,-4 0-3-15,1-2 2 0,-1-2 3 0,-3-1 3 16,5-1 5-16,2-4 2 0,1-1 4 0,3-2 4 15,3-1 7-15,6-3 3 0,3 0-2 16,8 0 1-16,1 0-17 0,3 0-26 0,0 2-29 16,1 2-11-16,5 5 3 0,6-1 24 0,0 5 24 15,3 2 4-15,2 3-3 0,3 1-5 0,0 3-6 16,2 1-5-16,5-2 0 0,1 0 2 16,5-3 4-16,-1 0 1 0,6-3 1 0,1 0-7 15,5-3-13-15,2-2-33 0,1-4-77 0,1-1-168 16,-8-4-313-16,-14 1 220 0</inkml:trace>
          <inkml:trace contextRef="#ctx0" brushRef="#br0" timeOffset="7403.539">-245 4879 0 0,'0'0'0'0,"0"0"0"0,0 0 0 0,0 0 0 16,0 0 0-16,0 0 0 0,0 0 0 0,0 0 267 15,0 0-5-15,0 0-70 0,0 0-52 0,0 0-36 16,103-38-14-16,-91 27-2 0,1 1 7 16,-7 1 9-16,2 2 13 0,-5 1 14 0,-3 1 3 15,0 0-12-15,0 1-30 0,0 1-29 0,-5 0-28 16,-3 3-19-16,4 0-6 0,-6 0-20 0,-1 0-8 15,-1 3-4-15,4 3-11 0,-4 0 1 0,2 2-13 16,-3-1-27-16,8 1-41 0,-3 0-90 0,4-2-127 16,-3 0-237-16,6-1-50 0</inkml:trace>
        </inkml:traceGroup>
        <inkml:traceGroup>
          <inkml:annotationXML>
            <emma:emma xmlns:emma="http://www.w3.org/2003/04/emma" version="1.0">
              <emma:interpretation id="{291871A1-2D59-4AF9-A2A9-7023AD719D4D}" emma:medium="tactile" emma:mode="ink">
                <msink:context xmlns:msink="http://schemas.microsoft.com/ink/2010/main" type="inkWord" rotatedBoundingBox="4854,4606 5938,4527 6055,6120 4971,6199"/>
              </emma:interpretation>
              <emma:one-of disjunction-type="recognition" id="oneOf4">
                <emma:interpretation id="interp20" emma:lang="en-IN" emma:confidence="0">
                  <emma:literal>of</emma:literal>
                </emma:interpretation>
                <emma:interpretation id="interp21" emma:lang="en-IN" emma:confidence="0">
                  <emma:literal>Of</emma:literal>
                </emma:interpretation>
                <emma:interpretation id="interp22" emma:lang="en-IN" emma:confidence="0">
                  <emma:literal>if</emma:literal>
                </emma:interpretation>
                <emma:interpretation id="interp23" emma:lang="en-IN" emma:confidence="0">
                  <emma:literal>cf</emma:literal>
                </emma:interpretation>
                <emma:interpretation id="interp24" emma:lang="en-IN" emma:confidence="0">
                  <emma:literal>ef</emma:literal>
                </emma:interpretation>
              </emma:one-of>
            </emma:emma>
          </inkml:annotationXML>
          <inkml:trace contextRef="#ctx0" brushRef="#br0" timeOffset="10550.0852">3952 4618 901 0,'0'0'390'16,"0"0"-202"-16,0 0-96 0,0 0-40 0,0 0-20 15,0 0-4-15,0 0-11 0,0 0-6 16,0 0-8-16,0 0-1 0,-172 72-1 0,148-52-3 16,1-1 4-16,1 1-2 0,4-1-1 0,2-3-1 15,1-1-3-15,6-1-4 0,1-3-5 0,7-5-4 16,1 0-4-16,0-1 4 0,8-5 9 0,1 0 12 16,4 0 12-16,4-3 1 0,1-5 0 15,1-2-4-15,3-2-2 0,0-2 1 0,-2 0 4 16,-1-3 6-16,-4 0 0 0,-2-1 7 0,-2-2-1 15,-6 0 4-15,3 0 2 0,-5-2-7 0,0-3-2 16,1-1-5-16,0-1-2 0,0-2 1 0,0 0-2 16,1-3-3-16,2 0-4 0,1-2-2 15,3 1-3-15,-2-2-4 0,3 2-2 0,2 2-2 16,-1 2 0-16,-1 6-1 0,-1 5 1 0,0 4-6 16,-2 5 1-16,-4 3 3 0,-1 4-4 0,0 2-5 15,-2 0-17-15,0 2 0 0,0 5 5 16,3 6 10-16,0 2 21 0,-2 8 1 0,2 7 7 15,0 6-2-15,-3 3 0 0,-2 7-3 0,0 2-3 16,0 6 0-16,0 2-1 0,-1 4 1 16,-6 3 0-16,3 3 0 0,-1 1 0 0,-3 3-1 15,2 0 1-15,-2-2-2 0,4 3 0 0,-4-2-1 16,4-2 1-16,-2 0 2 0,2 0 0 16,1-1 0-16,-1-2 1 0,2-3 0 0,2-10 0 15,0-5 0-15,4-7-1 0,2-7-4 0,3-6-4 16,2-6-9-16,0-6-13 0,1-8-11 0,0-6-10 15,1 0-10-15,-2-9-15 0,2-10-22 0,-2-3-34 16,-2-6-38-16,-3-4-39 0,-3-3-34 16,-3-3-18-16,0 0 1 0,-11-5 28 0,0 0 78 15,-5 1 150-15,-3 1 0 0,3-2 0 0,-3 2 0 16,2 1 0-16,-1-1 0 0,1 6 0 0,2 0 39 16,1 3 140-16,0 5 39 0,5 2 22 0,1 4 8 15,1 5-6-15,4 2-16 0,2 4-29 16,1-2-39-16,0 2-42 0,5 1-40 0,5-1-28 15,7-1-19-15,5 1-10 0,4-2-5 0,11-2-6 16,4 1-3-16,9 0-2 0,3-2-3 0,6-1-1 16,4 1-1-16,3-1-10 0,5 0-28 15,3 1-68-15,0-2-114 0,-1 2-178 0,-15 3-290 16,-23 4 100-16</inkml:trace>
        </inkml:traceGroup>
        <inkml:traceGroup>
          <inkml:annotationXML>
            <emma:emma xmlns:emma="http://www.w3.org/2003/04/emma" version="1.0">
              <emma:interpretation id="{7555DAF1-5A45-41CD-85D8-1AC6F28389E3}" emma:medium="tactile" emma:mode="ink">
                <msink:context xmlns:msink="http://schemas.microsoft.com/ink/2010/main" type="inkWord" rotatedBoundingBox="6480,4779 10633,4477 10669,4979 6517,5281"/>
              </emma:interpretation>
              <emma:one-of disjunction-type="recognition" id="oneOf5">
                <emma:interpretation id="interp25" emma:lang="en-IN" emma:confidence="0">
                  <emma:literal>common</emma:literal>
                </emma:interpretation>
                <emma:interpretation id="interp26" emma:lang="en-IN" emma:confidence="0">
                  <emma:literal>Common</emma:literal>
                </emma:interpretation>
                <emma:interpretation id="interp27" emma:lang="en-IN" emma:confidence="0">
                  <emma:literal>Ammon</emma:literal>
                </emma:interpretation>
                <emma:interpretation id="interp28" emma:lang="en-IN" emma:confidence="0">
                  <emma:literal>ammon</emma:literal>
                </emma:interpretation>
                <emma:interpretation id="interp29" emma:lang="en-IN" emma:confidence="0">
                  <emma:literal>ummm</emma:literal>
                </emma:interpretation>
              </emma:one-of>
            </emma:emma>
          </inkml:annotationXML>
          <inkml:trace contextRef="#ctx0" brushRef="#br0" timeOffset="11623.3603">5754 4399 719 0,'0'0'298'0,"0"0"-144"0,0 0-104 16,0 0-28-16,0 0-5 0,0 0 0 0,0 0 0 15,0 0-1-15,-157 29 1 0,126-8-1 16,-2 2-3-16,-1 4 0 0,-1 3-1 0,2 3 1 15,1 1 9-15,0 0 0 0,1 3 2 0,7-4-1 16,2-1-9-16,6-4-5 0,5-2-6 0,5-4-2 16,6-4 1-16,0-3 1 0,9-2 4 15,4-1-1-15,3-6 6 0,9-2 3 0,1-4 2 16,8 0 1-16,4-9 0 0,3-4-3 0,3 0-4 16,3-4-1-16,0 0-8 0,4-4 0 0,-4-2-2 15,0 2-3-15,0-4 5 0,-6 2 1 16,1 0 2-16,-6 0 4 0,-2-2 3 0,-2-2 4 15,-1 0 1-15,-3 2 4 0,-1 1-5 0,-2 3-5 16,-1 3 0-16,-8 6-2 0,-2 3 5 16,-3 4 7-16,-9 4-1 0,0 1-20 0,-2 0-2 15,0 9 2-15,0 3 7 0,-4 5 21 0,-7 4 0 16,-1 4-8-16,-4 1-7 0,1 3-8 0,-4-1 0 16,0 1-2-16,5-3-3 0,3-4-1 0,4-3-3 15,2 0-3-15,5-5-1 0,0-2 1 0,9-2-2 16,1-1 1-16,4-4 0 0,4-3 5 15,3 0 1-15,2-2 4 0,-1 0 2 0,3-4-6 16,-4-4 1-16,-2-2-4 0,-3-1-1 0,0-2 8 16,-6 0 2-16,1-2 5 0,-6-2 6 0,-2-1 2 15,-3-1-1-15,0-1-1 0,0 1-1 16,-7-2-4-16,-1 0 0 0,0 0-1 0,-3 0-3 16,3 1-2-16,0 0 3 0,-3 1-2 0,5-1 0 15,-1 4 6-15,3 0-6 0,1-1-3 16,3 2 1-16,0 0-10 0,5 0-5 0,4 2-5 15,3-1-9-15,1 4-3 0,3-1 4 0,4 4 6 16,3 2 10-16,0 3 8 0,1 2 0 0,-1 0 1 16,0 8-2-16,2 4-4 0,-4 6-1 15,1 2 0-15,1 2 1 0,-3 2-1 0,-1 0 6 16,-5 3 0-16,0-2 1 0,-2 1 0 0,-7-3-5 16,1 1 0-16,-4-1-4 0,-2-2 1 0,0-2 0 15,0-1-1-15,0-2 4 0,-2-6 0 0,0 2 3 16,-2-5 1-16,1-5 2 0,3 1 9 0,-1-3 11 15,1 0 15-15,0 0 14 0,0 0 10 16,0-1-15-16,0-5-16 0,1-2-19 0,5-4-19 16,-1-1 5-16,-1-5 7 0,6 3 4 0,-4 0 4 15,2-4 3-15,3 2-4 0,0-2 1 0,0 2 0 16,2-3-6-16,0 2 0 0,1 2-4 16,-1 1-4-16,-1 3 0 0,2 3-2 0,-5 5-3 15,3 1 2-15,-1 2 2 0,-3 1-1 0,-1 0-2 16,-1 7-5-16,1 3-1 0,-2 2 4 15,2 4 6-15,-6 2 7 0,1 3-1 0,-1 0-1 16,-1 0-5-16,0 1-4 0,-1-2-1 0,-3-1 2 16,-2-1-1-16,0-3 3 0,2-1-1 15,1-4-1-15,-1-5 1 0,1 0-1 0,3-4 4 16,0-1 8-16,0 0 11 0,0 0 14 0,0 0 10 16,0-2-4-16,4-5-10 0,4-5-13 0,-2 2-8 15,3-6-2-15,0 1 0 0,0 0 3 0,1-1-5 16,2-1 1-16,0-1-1 0,2 2-2 0,-2-1 2 15,1 0-1-15,1 0-2 0,0 1 1 16,0 1-2-16,1 2-2 0,-1 1-1 0,2 2-3 16,-1 4-5-16,-1 0-2 0,-1 3 0 0,0 3 3 15,2 0 6-15,-1 2 0 0,-1 5-2 16,0 3-4-16,1 2 1 0,-2 2 0 0,-1 2 0 16,-1 3 5-16,-2 0 2 0,0 2 3 0,-2-2-1 15,-1 1-6-15,0-2-8 0,-3-1-11 0,0-2-8 16,0-1-17-16,1-2-27 0,-2-1-50 0,0-2-75 15,-1-3-117-15,3 0-192 0,-3-4-158 0</inkml:trace>
          <inkml:trace contextRef="#ctx0" brushRef="#br0" timeOffset="12247.5196">7334 4385 885 0,'0'0'268'0,"0"0"-115"15,0 0-64-15,0 0-18 0,0 0 0 0,0 0-6 16,0 0-19-16,0 0-22 0,0 0-21 0,0 0-10 16,0 0-4-16,0 0-6 0,0 0 0 0,0 0 3 15,132 45 7-15,-124-25 15 0,-1 2 11 0,-3 1 7 16,3 1-5-16,-5-2-6 0,-2-1-8 0,0-2-6 16,2 0 0-16,-2-5-3 0,0-1 0 15,0-2 0-15,0-3-1 0,0-2 5 0,-2-3 8 16,2-3 17-16,0 0 24 0,0 0 17 0,0 0-1 15,0-6-9-15,2-1-20 0,2-5-12 16,1 0-2-16,-2-1-3 0,4-2 1 0,-1-1-4 16,1-1 3-16,-2 1 0 0,3 0-2 0,0-2 0 15,3 0-8-15,3-2-4 0,-1 1-5 0,3 0-8 16,6-1-4-16,-4 5-2 0,5 1-4 16,-4 4-1-16,1 3 1 0,-4 2-1 0,2 4 4 15,-2 1 2-15,-3 0-2 0,-4 4-1 0,-1 4-8 16,3 2 2-16,-5 3 5 0,2 2 7 15,-4 4 10-15,0 0-1 0,-2 2 0 0,-2 0-4 16,0 2-3-16,0-5-5 0,-6 3-2 0,2-2 0 16,-4-2 2-16,2-1 4 0,-3-2 3 0,5-4 2 15,-4-1 0-15,4-1 3 0,2-4 8 0,1-3 15 16,-2-1 20-16,3 0 7 0,0-3-8 16,0-5-18-16,0-1-25 0,6-3-10 0,0-3-1 15,2 0 6-15,4-3 9 0,2 0 3 0,1-3 2 16,2 1-3-16,2-3-1 0,-2 0 0 0,7 2 1 15,-1-2 1-15,0 0 0 0,0 5-2 0,1-2 0 16,0 3-2-16,-2 4-4 0,-2 2-2 16,-6 4 1-16,1 2-4 0,-3 4 1 0,-1 1-6 15,0 0-8-15,-3 7-3 0,0 5-2 0,1 3 7 16,-4 5 10-16,4 0 9 0,-7 4 1 16,1 3 5-16,-2-3-4 0,-1 0-2 0,0 0-1 15,0-1-10-15,-4-4-8 0,2-1-9 0,-2-2-16 16,-1-2-24-16,3-4-50 0,2-1-70 0,0-2-91 15,0-2-104-15,0-2-141 0,0-2 76 0</inkml:trace>
          <inkml:trace contextRef="#ctx0" brushRef="#br0" timeOffset="12908.4337">8404 4379 0 0,'0'0'0'15,"0"0"0"-15,0 0 67 0,0 0 257 0,0 0-7 16,0 0-38-16,0 0-57 0,0 0-76 0,0 0-86 15,0 0-49-15,0 0-17 0,0 0 1 0,0 0 16 16,0 0 6-16,12 8-5 0,-23 13-2 0,3 1-3 16,0-3-1-16,0 1-1 0,4 0-3 15,-2-4-2-15,2 1-2 0,4-3 0 0,0 0-5 16,0-4-4-16,10 0 1 0,-2-2 3 0,4-2 8 16,1-1 11-16,5-2 9 0,-2-2 6 15,0-1 14-15,3 0 10 0,-5-3 4 0,1-3-2 16,0-3-8-16,-2 0-2 0,-1-3-1 0,2-4-3 15,-5 0-7-15,-2-2-12 0,1-3-10 16,-5-1-14-16,-3 1-5 0,0 1-8 0,0-1-7 16,-10 1 0-16,5 1 6 0,-7 3 2 0,0 1 2 15,1 1 10-15,2 4-2 0,-1 1 3 0,1 3 4 16,5 0-1-16,-3 0-1 0,4 3-3 16,2-1-20-16,1 1-30 0,0-3-25 0,3 0-15 15,6-2 9-15,2 0 25 0,5 1 20 0,0-1 17 16,8-1 8-16,0 1 4 0,0 0 4 0,1 2 1 15,0-1 6-15,-3 2 4 0,2 2 7 0,-7 2 7 16,5 1 4-16,-6 0-2 0,-3 3-7 0,2 7-6 16,-3 3-6-16,0 3 2 0,-4 3 6 15,-5 2 4-15,-2 2 2 0,-1-1-8 0,0 0-1 16,-4-1-5-16,-4-1-2 0,-1-3-1 0,3 0-1 16,-2-1 2-16,4-4-1 0,0-2 4 0,-3-3 0 15,5-1 1-15,2-4 8 0,0 0 14 16,0-2 33-16,0 0 36 0,0 0 22 0,0-4-19 15,2-3-35-15,8-5-34 0,0 2-27 0,1-5 7 16,4 0 5-16,0 0 2 0,1-1 1 16,-1-1 2-16,2 1 1 0,-1 0 4 0,-1 3 2 15,-2 1-6-15,-1 3 0 0,-4 1-3 0,2 5-3 16,-5 3-1-16,-1 0-12 0,-4 0-4 0,1 6 3 16,1 2 6-16,-1 3 10 0,-1 0 4 15,1 2-1-15,1 2-8 0,3 0-1 0,1 0-2 16,2 1-1-16,0-5-1 0,5 1 0 0,6-2 0 15,0 0-2-15,5-4 0 0,3-3-9 16,1-3-17-16,5 0-30 0,-2-1-44 0,5-9-48 0,-2-1-51 16,2-4-56-16,3 0-93 0,-12-1-210 0,-11 6-31 15</inkml:trace>
        </inkml:traceGroup>
        <inkml:traceGroup>
          <inkml:annotationXML>
            <emma:emma xmlns:emma="http://www.w3.org/2003/04/emma" version="1.0">
              <emma:interpretation id="{753BCD18-3937-481E-9654-2A9E58F95F42}" emma:medium="tactile" emma:mode="ink">
                <msink:context xmlns:msink="http://schemas.microsoft.com/ink/2010/main" type="inkWord" rotatedBoundingBox="11894,4121 14979,3896 15042,4769 11958,4994"/>
              </emma:interpretation>
              <emma:one-of disjunction-type="recognition" id="oneOf6">
                <emma:interpretation id="interp30" emma:lang="en-IN" emma:confidence="0">
                  <emma:literal>border</emma:literal>
                </emma:interpretation>
                <emma:interpretation id="interp31" emma:lang="en-IN" emma:confidence="0">
                  <emma:literal>bonder</emma:literal>
                </emma:interpretation>
                <emma:interpretation id="interp32" emma:lang="en-IN" emma:confidence="0">
                  <emma:literal>fonder</emma:literal>
                </emma:interpretation>
                <emma:interpretation id="interp33" emma:lang="en-IN" emma:confidence="0">
                  <emma:literal>bonda</emma:literal>
                </emma:interpretation>
                <emma:interpretation id="interp34" emma:lang="en-IN" emma:confidence="0">
                  <emma:literal>bodes</emma:literal>
                </emma:interpretation>
              </emma:one-of>
            </emma:emma>
          </inkml:annotationXML>
          <inkml:trace contextRef="#ctx0" brushRef="#br0" timeOffset="15383.4937">10698 4554 1201 0,'0'0'93'16,"0"0"-70"-16,0 0-24 0,0 0-12 0,0 0 7 15,0 0 1-15,0 0 1 0,0 0 6 0,0 0 2 16,0 0 9-16,0 0 15 0,0 0 13 15,0 0 7-15,2 4 9 0,16-23-3 0,-2-6 7 16,-1-2 17-16,-1-5 9 0,1-1 10 0,0-4-4 16,-2-2-12-16,5-1-10 0,-3 0-17 15,1-4-12-15,-2 0-12 0,8-1-11 0,-5 0-8 16,5 1 0-16,-4-1-4 0,3 0 0 0,-4 0 0 16,-2 3-2-16,0 4 1 0,-1 1 1 0,-2 7 0 15,-1 5 0-15,0 6-2 0,-7 6-1 16,-2 5 1-16,2 5-1 0,-4 2-2 0,0 1-10 15,0 0-25-15,0 1-36 0,0 7-9 0,0 2 11 16,-4 8 24-16,0 8 38 0,-1 6 11 16,-4 6-1-16,-2 3-1 0,-1 4-2 0,4 3-1 15,-3 0-1-15,2 0 2 0,-1-1-2 0,5 2 0 16,1-3 0-16,0-2-1 0,4 2 0 0,0-8-1 16,5-2 0-16,2-4-2 0,4-1 1 0,2-3 0 15,3-3 1-15,6-2-2 0,-4-4 2 16,5-4 1-16,3-3 0 0,-2-5 3 0,0-3 2 15,-4-2 0-15,4-2 0 0,0-4-3 0,-5-5-1 16,3-5 0-16,-6 0-3 0,-2-6-1 0,-1-1-4 16,-3-3-3-16,-6-2-1 0,0-5 1 0,-4 0 3 15,-6-1 0-15,-5-1 1 0,-5-2-1 16,0 2 1-16,-7 4-4 0,-4 1 0 0,0 5 1 16,-1 5 1-16,-1 1 6 0,-5 7 2 0,6 2 1 15,-3 2 0-15,-2 3-1 0,3 3-3 16,-3 0 0-16,3 0-2 0,3 0-3 0,2 0 0 15,6 5-7-15,4 1-9 0,3-2-12 0,4 0-21 16,5 1-14-16,3-2-7 0,0 1 12 0,4 0 25 16,9-1 29-16,7-2 28 0,0-1 7 15,9 0 1-15,7 0-1 0,2-1-7 0,2-4-4 16,2 1 0-16,5-2-3 0,-4 0 0 0,-2-2 3 16,1 2 5-16,-3 0 5 0,-3 0 9 0,-8 2 4 15,-1 2 5-15,-3-2-3 0,-7 4-3 0,2 0-11 16,-5 0-11-16,-2 0-11 0,-7 4-13 0,0 2 0 15,-2 5 4-15,-3 1 10 0,0 3 11 16,-5 1 3-16,-1 4 0 0,-4-1-4 0,-1 2-1 16,-1-1-5-16,4-1-3 0,-2-2-2 0,5 2-6 15,-2-4 3-15,7-1-1 0,0-5-1 16,2 0 0-16,8 0 2 0,4-2 1 0,1-2 4 16,6-2 5-16,-1-1-1 0,7-2 0 0,1 0-3 15,3-6-5-15,-3-2 1 0,0-2 0 0,-1-2 3 16,-3-2 5-16,-6-3 5 0,0-1 7 15,-6-1 5-15,-5 1 6 0,-4-2-3 0,2-1 0 16,-5-2-4-16,0 1-4 0,-8 0-3 0,-4 1-4 16,-1 2-5-16,-2 2-7 0,-3 4-1 15,-3 1-2-15,-3 2-2 0,2 4-1 0,-2 3 1 16,0 2 1-16,0 1 0 0,5 0 4 0,-2 1-8 16,7 4-6-16,1 1-8 0,1 2-16 0,7-1 1 15,-1-1-7-15,5 0-2 0,1 0 12 0,1-1 9 16,9-1 18-16,3 0 19 0,2-2 8 0,8 0-1 15,1-2-2-15,4 0-5 0,1 0-3 16,5 0 3-16,-2 0-1 0,3-2 1 0,-3-2 4 16,3 0 4-16,-6-1 5 0,1 0 5 0,-2 1 3 15,-5 1-1-15,-2 0-5 0,-5 0-7 0,-5 3-9 16,-3 0-7-16,-2 0-5 0,-4 0-9 16,-2 3-5-16,2 4 2 0,-2 2 4 0,0 3 8 15,1 1 5-15,-1 2 1 0,0 1-3 0,0 3-1 16,0-2-1-16,0-3-4 0,5 1-3 15,-2-2-5-15,1 1-15 0,7-2-9 0,1-1-16 16,1-3-25-16,2 1-18 0,8-3-30 0,-4 0-21 16,6 0-12-16,2-3-16 0,5-1 10 0,-3-1 15 15,2-1 28-15,3 0 38 0,-3-4 36 16,-5-4 27-16,1 0 24 0,-1 0 27 0,-2-3 29 16,-4 0 30-16,1-1 28 0,-2-4 8 0,0 1 2 15,-3-3-11-15,-4 2-11 0,2-2-11 0,-4 0-14 16,-6 2-10-16,4 0-8 0,-6 1-6 15,-1 1-5-15,-1 2-3 0,0 3-6 0,0 0-5 16,-4 2-7-16,-4 1-7 0,5 2-7 0,-6 1-11 16,5 0-8-16,-5 0-7 0,5 3-7 0,-5 0-8 15,7 0-6-15,-2 0-9 0,0 0-7 16,0 4 0-16,4-1 4 0,0 2 9 0,0-1 11 0,0 0 7 16,0-1 4-16,0 2 3 0,1-3 1 15,4 0 3-15,-2 1 4 0,0-1 0 0,-2-2 7 16,3 1 3-16,-1-1 3 0,-2 0 7 0,-1 0 11 15,2 0 15-15,-2 0 14 0,1 0 12 16,0 0-23-16,1-4-19 0,2-1-18 0,0-1-19 16,-2 0 8-16,0 1 0 0,0-1 3 0,1 0 1 15,0 4 2-15,-2-2 2 0,-1 2 2 16,0 1 3-16,0-2 0 0,0 3-1 0,0 0-3 16,0 0-12-16,0 0-13 0,-7 0-17 0,3 0-11 15,-8 0 2-15,0 0 5 0,-1 6 13 0,-3 3 6 16,-3 1 6-16,0 1 1 0,0 3 3 15,-2 4-2-15,-2 0 1 0,3 3-1 0,-2 0-2 16,1 1 2-16,2 1-1 0,5-3-1 0,3 1 0 16,1-5-6-16,6-1-1 0,4-4 4 0,0-1 7 15,2 0 9-15,7-1 11 0,2-3 8 0,1-3 4 16,1-2 7-16,3-1 5 0,0 0 3 0,5-7 0 16,-4-4-1-16,0 0-2 0,2 0-3 15,-1-4 1-15,-2-3-2 0,3 0 1 0,-3-3-1 16,0-1-5-16,-3-3-1 0,1 2-4 0,-2 0-4 15,1-3-6-15,-1-2-1 0,0 2-4 0,-1-1 1 16,-4-2 2-16,3-2-5 0,0 0 2 16,-5 0-1-16,3-1 4 0,-4 1-1 0,-3 3 1 15,2-3 0-15,-3 6-5 0,0-1 4 0,0 6 1 16,-3 2-1-16,1 5 2 0,-2 2-5 16,-4 5-3-16,5 2-5 0,0 2-8 0,-2 2-13 15,2 0-15-15,-1 0-14 0,-2 9-3 0,-1 4 6 16,-3 3 15-16,-2 6 14 0,0 2 8 0,0 3 3 15,2 2 1-15,0 3 1 0,-1 2 0 16,1 4 3-16,3-1-1 0,0-1 0 0,5-1 0 16,0-1-3-16,2-3-1 0,0-3-2 0,4-1-3 15,7-2 2-15,1-1 0 0,2-1-1 0,2-4 2 16,1-1 2-16,4-2 3 0,2-3 4 0,0-1 5 16,3-3 4-16,0-3 2 0,0-2 2 15,-2-3-3-15,1-1 4 0,1 0-4 0,-1 0-3 16,0-1 4-16,-1-5-3 0,-6 0 3 0,4-3 6 15,-5-1 1-15,-2 0 0 0,1-5-1 0,-2-1-1 16,-1 0 0-16,-4-4 2 0,3-1 1 16,-2-1-1-16,-5 2 1 0,5-3 1 0,-8 2-3 15,2 0 0-15,0 2-2 0,-2 2-4 0,-2 3 1 16,0 1-1-16,0 3 0 0,-2 2 2 0,-2 2-2 16,0 2-4-16,3 2-3 0,0 1-6 15,-5 1-8-15,2 0-8 0,2 0-10 0,-5 0-8 16,0 6-1-16,-4 3 5 0,2 5 13 0,-4 1 9 15,-4 6 6-15,3 1 4 0,-2 4-2 16,1 1 4-16,1 2-2 0,2 0-2 0,3 0 2 16,4-3-5-16,2 0 0 0,3-2 1 0,0-1-3 15,7-4 3-15,2-1-1 0,0-5 4 0,5-2 2 16,-1-3 6-16,6-3 5 0,-4-2 7 16,1-2 7-16,5-1 3 0,-1 0 3 0,3-5 0 15,1-4-6-15,2-2-1 0,-1-2-5 0,2-4-3 16,-1 0-3-16,0 0 2 0,1-2-2 0,-3-1-2 15,1-1-1-15,-4-1-3 0,3-1 0 16,-1 1-2-16,-4 0-1 0,2-2-3 0,-2-1-1 0,1 1-1 16,-3 0-1-16,1 2 0 0,1 4-1 15,-5 1-2-15,1 3-2 0,-4 3 1 0,-3 5-7 16,0 4-6-16,-4 2-10 0,1 0-18 0,-2 1-2 16,0 10 1-16,-3 4 12 0,0 3 19 15,0 4 9-15,0 3 4 0,-7 1-1 0,-2 2-2 16,-3 1 1-16,0-3-1 0,-1 1 3 0,4-3-2 15,2-3 2-15,1-3 1 0,2-3 2 0,4-3 2 16,0-1 7-16,2-2 6 0,5-2 11 16,1-3 19-16,1-1 8 0,4-2 5 0,1-1 0 15,8 0-14-15,-1-1-11 0,5-6-10 0,0 0-8 16,4-1-5-16,-2-2-2 0,-1 0 0 16,-2 0-3-16,1 1 3 0,-5-2-3 0,1 3 0 15,-3-1-2-15,-5 1-2 0,0 2-2 0,-4 0-5 16,0 1-3-16,-5 3-14 0,1 0-14 0,-5 0-41 15,-1 1-57-15,0 1-77 0,-7 0-54 0,-2 0-116 16,-1 3-239-16,2 0-181 0</inkml:trace>
        </inkml:traceGroup>
      </inkml:traceGroup>
    </inkml:traceGroup>
    <inkml:traceGroup>
      <inkml:annotationXML>
        <emma:emma xmlns:emma="http://www.w3.org/2003/04/emma" version="1.0">
          <emma:interpretation id="{B1697497-DAD3-4B63-91D5-59FEDAFA374D}" emma:medium="tactile" emma:mode="ink">
            <msink:context xmlns:msink="http://schemas.microsoft.com/ink/2010/main" type="paragraph" rotatedBoundingBox="1132,6529 15074,5218 15247,7057 1305,83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17CBD7-A88C-4D9F-89AF-6D5B9D95E0A3}" emma:medium="tactile" emma:mode="ink">
              <msink:context xmlns:msink="http://schemas.microsoft.com/ink/2010/main" type="inkBullet" rotatedBoundingBox="1169,6913 1276,6903 1286,7001 1178,7012"/>
            </emma:interpretation>
            <emma:one-of disjunction-type="recognition" id="oneOf7">
              <emma:interpretation id="interp35" emma:lang="en-IN" emma:confidence="0">
                <emma:literal>o</emma:literal>
              </emma:interpretation>
              <emma:interpretation id="interp36" emma:lang="en-IN" emma:confidence="0">
                <emma:literal>O</emma:literal>
              </emma:interpretation>
              <emma:interpretation id="interp37" emma:lang="en-IN" emma:confidence="0">
                <emma:literal>0</emma:literal>
              </emma:interpretation>
              <emma:interpretation id="interp38" emma:lang="en-IN" emma:confidence="0">
                <emma:literal>1</emma:literal>
              </emma:interpretation>
              <emma:interpretation id="interp39" emma:lang="en-IN" emma:confidence="0">
                <emma:literal>D</emma:literal>
              </emma:interpretation>
            </emma:one-of>
          </emma:emma>
        </inkml:annotationXML>
        <inkml:trace contextRef="#ctx0" brushRef="#br0" timeOffset="16548.0679">-37 6515 476 0,'0'0'309'0,"0"0"-196"0,0 0-101 0,0 0-19 16,0 0 2-16,0 0 14 0,0 0 8 0,0 0 4 16,0 0 2-16,0 0-2 0,0 0 1 0,0 0 6 15,0 0 12-15,0 0 15 0,-42 97 27 16,48-97 18-16,2 0 17 0,-1 0 3 0,3 0-9 16,2-1-16-16,-1-5-17 0,1 0-16 0,-5-2-9 15,4 1-6-15,-5-1-4 0,1 2 3 16,-6-3 3-16,1 3-1 0,-1-1 1 0,-1 1-4 15,0 0-6-15,0 0-4 0,-4 0-8 0,1 2-12 16,-6 1-15-16,0 0-13 0,2 1-19 0,-4 2-14 16,0 0-15-16,3 0-18 0,-1 2-27 0,0 2-57 15,3 2-92-15,2 0-158 0,0 0-276 0,4-3 151 0</inkml:trace>
      </inkml:traceGroup>
      <inkml:traceGroup>
        <inkml:annotationXML>
          <emma:emma xmlns:emma="http://www.w3.org/2003/04/emma" version="1.0">
            <emma:interpretation id="{4940A42D-B0B4-4673-B312-07F030775630}" emma:medium="tactile" emma:mode="ink">
              <msink:context xmlns:msink="http://schemas.microsoft.com/ink/2010/main" type="line" rotatedBoundingBox="1920,6455 15074,5218 15247,7057 2093,8295"/>
            </emma:interpretation>
          </emma:emma>
        </inkml:annotationXML>
        <inkml:traceGroup>
          <inkml:annotationXML>
            <emma:emma xmlns:emma="http://www.w3.org/2003/04/emma" version="1.0">
              <emma:interpretation id="{45C3BA9B-9A92-4AA6-BF47-CF65992E4BD5}" emma:medium="tactile" emma:mode="ink">
                <msink:context xmlns:msink="http://schemas.microsoft.com/ink/2010/main" type="inkWord" rotatedBoundingBox="1920,6455 4545,6208 4635,7164 2010,7411"/>
              </emma:interpretation>
              <emma:one-of disjunction-type="recognition" id="oneOf8">
                <emma:interpretation id="interp40" emma:lang="en-IN" emma:confidence="0">
                  <emma:literal>lack</emma:literal>
                </emma:interpretation>
                <emma:interpretation id="interp41" emma:lang="en-IN" emma:confidence="0">
                  <emma:literal>lade</emma:literal>
                </emma:interpretation>
                <emma:interpretation id="interp42" emma:lang="en-IN" emma:confidence="0">
                  <emma:literal>back</emma:literal>
                </emma:interpretation>
                <emma:interpretation id="interp43" emma:lang="en-IN" emma:confidence="0">
                  <emma:literal>tack</emma:literal>
                </emma:interpretation>
                <emma:interpretation id="interp44" emma:lang="en-IN" emma:confidence="0">
                  <emma:literal>hack</emma:literal>
                </emma:interpretation>
              </emma:one-of>
            </emma:emma>
          </inkml:annotationXML>
          <inkml:trace contextRef="#ctx0" brushRef="#br0" timeOffset="17482.4897">747 6946 0 0,'0'0'0'0,"0"0"0"0,0 0 0 16,0 0 0-16,0 0 0 0,0 0 0 0,0 0 12 15,0 0 54-15,171-134 14 0,-147 107 21 0,-3-1 27 16,-1 0 25-16,3-2 21 0,0-1 5 0,-3-3-1 15,3 0-17-15,-2 0-33 0,-3-3-29 16,-2-1-29-16,-1 1-14 0,-2-1-13 0,-1 0-9 16,-1 0-6-16,-3 0-3 0,-3-2 1 0,-3 4-4 15,0-1 0-15,-2 5-1 0,0 3-4 16,0-1 5-16,-4 8-3 0,-5 4 1 0,3 3 2 16,-4 3-3-16,0 4-3 0,2 2-5 0,-1 5-9 15,-3 1-11-15,1 0-11 0,2 1-9 0,-3 9-3 16,0 3-3-16,-2 7 1 0,1 6 7 15,1 3-2-15,-2 8 8 0,2 5 4 0,2 4 4 16,0 4 7-16,5 2 2 0,2 1 4 0,2 4 0 16,1-4-2-16,0-1-4 0,5-3-3 0,7-4-4 15,2-4-2-15,2-1 0 0,5-6-1 0,-1-3 3 16,6-4 5-16,1-3 4 0,3-3 4 16,1-6 0-16,4-1 0 0,-3-6-1 0,6-2-9 15,-3-3-14-15,-3-3-26 0,4 0-31 0,-5-5-31 16,2-2-22-16,0-2-12 0,-5-4-5 0,5-1 8 15,-5-1 14-15,1-2 26 0,-3-4 35 0,0 1 30 16,-1-5 26-16,-5 1 16 0,-1-3 8 16,-4 0 8-16,-2-2 8 0,-3-2 2 0,-6 0 7 15,1 1 9-15,-1-1 12 0,-4 3 15 0,0 3 9 16,0 4 13-16,-4 6 2 0,-1 3-2 16,-3 4-2-16,1 2-10 0,-5 3-11 0,1 3-14 15,-1 0-17-15,1 1-15 0,-2 7-11 0,-2 3-4 16,2 4-4-16,-1 2-2 0,1 2-1 15,0 4 4-15,5 1 1 0,-3 1 2 0,1 2 2 16,8 0-2-16,-2-2 0 0,0 3-1 0,2-4-3 16,2 1-2-16,0-1-4 0,6-2-1 0,-1-3-4 15,6-2-1-15,0-4 1 0,2-2-1 0,0-6 2 16,1-1 0-16,1-4 8 0,-1 0 3 16,1-6 12-16,-2-5 10 0,1-4 2 0,-1-3 5 15,-1 0-2-15,0-2-3 0,-2-1-1 0,-5 1 0 16,5 0 5-16,-6 2 8 0,-4-1 8 0,1 1 6 15,-1 2 1-15,0 1-8 0,0 1-10 0,0 4-10 16,0 0-6-16,0 4-8 0,0 1-6 16,0 5-8-16,-1 0-19 0,1 0-25 0,0 2-11 15,0 5 3-15,0 5 18 0,0 0 24 0,1 5 16 16,6 0-2-16,-3 3-3 0,0 0 1 0,5 0-4 16,0 1-2-16,1-2-2 0,3 1-8 15,3-5-12-15,0 1-28 0,1-1-56 0,3-3-90 16,-2-3-115-16,5-3-146 0,-7-1-215 0,-4-4 461 0</inkml:trace>
          <inkml:trace contextRef="#ctx0" brushRef="#br0" timeOffset="18238.1746">2335 6539 0 0,'0'0'0'0,"0"0"116"0,0 0 151 0,0 0 11 0,0 0 2 15,0 0-46-15,0 0-46 0,0 0-49 16,0 0-51-16,0 0-33 0,0 0-20 0,0 0-8 15,0 0-1-15,-75-81 4 0,53 96 7 0,1 2 1 16,-2 4 0-16,4 1 0 0,-2 5-5 16,2-1-1-16,-1 4-2 0,5 0 1 0,2 2-5 15,1-2 0-15,6 1-11 0,1-3-7 0,5-1-5 16,0-6-7-16,8-3-2 0,4-2-2 0,4-5 0 16,2-2 0-16,5-5 6 0,5-2 3 15,5-2-3-15,1 0-10 0,5-8-19 0,-1-2-30 16,1-4-41-16,0-2-42 0,0-5-32 0,-3-1-19 15,-3-5 6-15,1 0 29 0,-4-1 34 0,-2 0 41 16,-1-3 32-16,-2 1 18 0,1-1 16 16,-5-3 10-16,-3-3 9 0,3-1 8 0,-5 0 2 15,-1-3 0-15,-2 1 1 0,2-2-2 0,-3 2 4 16,-1 3 8-16,-4 2 18 0,-2 6 31 16,-4 7 42-16,-1 5 31 0,0 7 21 0,0 0 3 15,-1 5-13-15,-2 4-21 0,-2 1-25 0,4 0-39 16,1 0-36-16,-2 7-17 0,1 8-8 0,-2 1 5 15,1 4 13-15,-2 4-2 0,2 4 0 0,1-1-2 16,0 4-4-16,-1 3-4 0,1-2 3 16,-3 3-3-16,0-1-2 0,2 3 0 0,-2-2-4 15,-4-1 0-15,4 0 1 0,-4-1 1 0,4-3-6 16,-1-2-5-16,1-3-11 0,1-7-17 0,2-1-21 16,1-3-28-16,0-7-37 0,0-2-32 0,0-4-24 15,3-1-8-15,5-6 15 0,-2-7 27 16,6-4 38-16,2-3 38 0,-1-5 32 0,2-2 23 15,4-1 10-15,-5-2 9 0,3-1 9 0,-3-1 11 16,1 1 11-16,4 2 5 0,-3 1 6 16,-1 6-2-16,-1 2-7 0,0 7-7 0,-1 4-11 15,-2 0-11-15,-2 6-11 0,-3 2-6 0,2 1-5 16,-4 0 2-16,-3 7 10 0,0 2 6 0,-1 2 7 16,0 2 4-16,0 2-8 0,-5 1-2 0,-6 2-4 15,-2 1-8-15,-4-4-1 0,-5 4-1 16,-3-4-1-16,-1 0 1 0,-1 0 3 0,0-3 2 15,1-2 1-15,0-1 4 0,1-2 3 0,9-4 9 16,2-1 17-16,4-2 28 0,5 0 27 16,4 0 12-16,1 0-20 0,0 0-33 0,4 0-30 0,7 0-14 15,2 4 6-15,3 2 7 0,9 5 1 16,-1 1-5-16,4 1-3 0,0 2-2 0,0 0-8 16,6 0-1-16,-1 1 0 0,3-3-1 0,2 3 0 15,2-3-1-15,3-1-16 0,1 0-39 16,5-4-76-16,-1-1-116 0,-1-1-163 0,-11-3-272 15,-12-2 100-15</inkml:trace>
        </inkml:traceGroup>
        <inkml:traceGroup>
          <inkml:annotationXML>
            <emma:emma xmlns:emma="http://www.w3.org/2003/04/emma" version="1.0">
              <emma:interpretation id="{1E563A7B-DB34-43FD-9794-1F78A7924E34}" emma:medium="tactile" emma:mode="ink">
                <msink:context xmlns:msink="http://schemas.microsoft.com/ink/2010/main" type="inkWord" rotatedBoundingBox="5038,6310 6478,6174 6637,7867 5197,8003"/>
              </emma:interpretation>
              <emma:one-of disjunction-type="recognition" id="oneOf9">
                <emma:interpretation id="interp45" emma:lang="en-IN" emma:confidence="0">
                  <emma:literal>of</emma:literal>
                </emma:interpretation>
                <emma:interpretation id="interp46" emma:lang="en-IN" emma:confidence="0">
                  <emma:literal>if</emma:literal>
                </emma:interpretation>
                <emma:interpretation id="interp47" emma:lang="en-IN" emma:confidence="0">
                  <emma:literal>Of</emma:literal>
                </emma:interpretation>
                <emma:interpretation id="interp48" emma:lang="en-IN" emma:confidence="0">
                  <emma:literal>cf</emma:literal>
                </emma:interpretation>
                <emma:interpretation id="interp49" emma:lang="en-IN" emma:confidence="0">
                  <emma:literal>Gf</emma:literal>
                </emma:interpretation>
              </emma:one-of>
            </emma:emma>
          </inkml:annotationXML>
          <inkml:trace contextRef="#ctx0" brushRef="#br0" timeOffset="19107.4479">4095 6385 0 0,'0'0'96'16,"0"0"240"-16,0 0 2 0,0 0-20 0,0 0-31 15,0 0-73-15,0 0-83 0,0 0-58 0,0 0-32 16,0 0-10-16,0 0-1 0,0 0 3 0,0 0-5 16,0 0 0-16,-166 77-6 0,145-53-6 15,2 1-4-15,2-4-4 0,4-2-3 0,5-3-3 16,6-1-2-16,-1-5-4 0,3 0-1 0,4-3 5 16,5-1 2-16,5-3 3 0,3-3 6 0,1 0 0 15,5 0-1-15,1-7-1 0,-2-2-6 0,1-2-4 16,3-2-5-16,-5-2-3 0,-2-3 0 15,-6 0 3-15,-1 0 3 0,-1-1 6 0,-5-3 3 16,-4 2 3-16,1-4 1 0,-3 0 0 0,0 0-1 16,0-3-6-16,-4-1-1 0,3-2 0 15,1-3-1-15,0-1 3 0,0-2-2 0,2-1-2 16,6-1 0-16,2 1 0 0,2 1 0 0,1 2 0 16,1 1 3-16,0 4-6 0,1 5 0 0,0 5 0 15,-2 4-1-15,2 5 5 0,-4 4 3 16,-1 4 1-16,1 2-4 0,-3 5-2 0,2 7-2 15,-1 4 1-15,-1 5 9 0,0 4-3 0,1 4 0 16,-3 3 1-16,-1 3-4 0,2 4 3 0,-3 4 2 16,-1 2 2-16,1 3 4 0,-4 2 4 15,0 3 6-15,0 2 3 0,0 2 3 0,0 2 0 16,0 3-4-16,-4 3-3 0,-2 4-3 0,1 6-7 16,-3-1-1-16,-3 1-4 0,-1-3-1 0,0-2-1 15,0 0 0-15,1-5-1 0,-1-3-1 0,1-2 3 16,2-5-3-16,5-7 0 0,3-8-1 15,1-6-2-15,1-5 1 0,10-8-2 0,1-6 2 16,2-4-3-16,3-5 4 0,0-6-2 0,4 0 2 16,0-4 4-16,3-10-6 0,1-3 1 0,-1-5-6 15,3-5-7-15,-3-3 1 0,-1-4-7 16,-4-2-5-16,-2-6-12 0,-3 0-10 0,-6-2-8 16,-3 0 0-16,-5-2 1 0,0 2-1 0,-7-4 0 15,-5 4-2-15,-4 2 6 0,-3 2 6 16,1 0 10-16,-4 6 12 0,-2 3 4 0,1 2 7 15,-2 4 1-15,-1 4 1 0,-1 4 7 0,1 2 9 16,-1 1 23-16,0 4 25 0,3 1 18 0,0-1 10 16,8 3-1-16,2 1-4 0,4 0-3 15,6-2-7-15,4 0-15 0,2-1-17 0,13-3-19 16,6-2-11-16,6-2-3 0,8-2 0 0,8 0 3 16,3 0-5-16,9 0 3 0,2 2 1 0,2 1-5 15,4 1 2-15,0 4 1 0,-1-1 1 16,2 2 5-16,-3 1 4 0,-1 0 0 0,0 0 0 15,-2 2-2-15,-4 1-3 0,-5 0-1 0,-3 4-3 16,-11-1-2-16,-5 2 0 0,-8 0 0 0,-7 0-1 16,-5 0-4-16,-7 2 1 0,-3 1 2 0,0-2 5 15,0 1 11-15,-1 3 2 0,-6-1-3 0,-1 1 0 16,-4 0-10-16,1-3-5 0,0 2-5 16,1-2-10-16,2 0-11 0,-2-2-15 0,6 0-26 15,-1 0-23-15,1 0-33 0,3 0-43 0,-1 0-63 16,1-2-120-16,1 1-191 0,0 1-376 0</inkml:trace>
        </inkml:traceGroup>
        <inkml:traceGroup>
          <inkml:annotationXML>
            <emma:emma xmlns:emma="http://www.w3.org/2003/04/emma" version="1.0">
              <emma:interpretation id="{29EE2963-D759-4453-932C-EBEFEB06C5E3}" emma:medium="tactile" emma:mode="ink">
                <msink:context xmlns:msink="http://schemas.microsoft.com/ink/2010/main" type="inkWord" rotatedBoundingBox="7364,6086 11857,5664 11972,6884 7478,7307"/>
              </emma:interpretation>
              <emma:one-of disjunction-type="recognition" id="oneOf10">
                <emma:interpretation id="interp50" emma:lang="en-IN" emma:confidence="0">
                  <emma:literal>seepier</emma:literal>
                </emma:interpretation>
                <emma:interpretation id="interp51" emma:lang="en-IN" emma:confidence="0">
                  <emma:literal>seal river</emma:literal>
                </emma:interpretation>
                <emma:interpretation id="interp52" emma:lang="en-IN" emma:confidence="0">
                  <emma:literal>see, river</emma:literal>
                </emma:interpretation>
                <emma:interpretation id="interp53" emma:lang="en-IN" emma:confidence="0">
                  <emma:literal>stay river</emma:literal>
                </emma:interpretation>
                <emma:interpretation id="interp54" emma:lang="en-IN" emma:confidence="0">
                  <emma:literal>sea/ river</emma:literal>
                </emma:interpretation>
              </emma:one-of>
            </emma:emma>
          </inkml:annotationXML>
          <inkml:trace contextRef="#ctx0" brushRef="#br0" timeOffset="22899.6771">8716 6132 926 0,'0'0'318'16,"0"0"-129"-16,0 0-96 0,0 0-39 16,0 0-12-16,0 0-12 0,0 0-10 0,0 0-5 15,0 0-4-15,0 0-3 0,0 0-2 0,162-126 1 16,-134 104 0-16,1-1 2 0,-3 1 2 0,0-3 4 15,-3 3 9-15,-3-2 8 0,-2 2 11 16,-3 0 1-16,0 1 6 0,-2 2-3 0,-1 4-4 16,1 4-3-16,-4 3-13 0,-5 4-10 0,4 2-9 15,-5 2-11-15,-1 0-6 0,1 3-4 0,2 5 0 16,-3 5 7-16,-1 1 5 0,-1 5 7 0,0 4 4 16,-1 4-1-16,-9-1-4 0,5 3-3 15,-6-1-3-15,1-1-1 0,0-1 2 0,5-5-1 16,-3-1 1-16,5-4-3 0,2 0-1 0,1-6 0 15,1-2 1-15,4-4 1 0,2-2 3 0,3-2 6 16,-2 0 2-16,2-2 3 0,4-5-1 0,3-4-3 16,2-3-2-16,-2 0-2 0,5-3-1 15,-3 0-1-15,3-1 0 0,1-2 0 0,-5-1 0 16,4 0 1-16,-4 0 1 0,2-1 2 0,-4 0 0 16,-3-1 2-16,1 2 0 0,-3 0-1 15,-5 4 2-15,4 0-1 0,-8 5 1 0,5 4-1 16,-6 4-1-16,-1 1-6 0,2 3-12 0,-2 0-16 15,0 1-12-15,0 8 5 0,0 2 11 16,-2 6 16-16,-3 1 11 0,1 2-1 0,3-1-2 16,-2 3-1-16,-2-5 2 0,3 0-2 0,1-1 2 15,1-1 0-15,0-1-4 0,0-1 1 0,0-1 0 16,1-2 0-16,5-1 4 0,-4-3 0 16,1 1 2-16,0-3-1 0,3 0 1 0,-2-3-1 15,-1 0 2-15,4-1 1 0,-3 0 0 0,1 0 1 16,2 0-2-16,-3 0-1 0,4-1-4 0,-4-2-4 15,4 1-5-15,-3-1-4 0,3 0-4 0,-2-2-14 16,3 1-24-16,-2-2-52 0,1 0-76 0,4 1-112 16,-4 1-209-16,-3 1-477 0</inkml:trace>
          <inkml:trace contextRef="#ctx0" brushRef="#br0" timeOffset="23100.5531">9586 5434 1637 0,'0'0'149'0,"0"0"-63"16,0 0-35-16,0 0-21 0,0 0-16 0,0 0-32 16,0 0-22-16,0 0-9 0,0 0-16 15,0 0-25-15,0 0-56 0,0 0-86 0,0 0-112 16,0 0-181-16,42 55 67 0</inkml:trace>
          <inkml:trace contextRef="#ctx0" brushRef="#br0" timeOffset="23383.7458">9656 5650 965 0,'0'0'315'0,"0"0"-249"0,0 0-83 16,0 0-10-16,0 0 37 0,0 0 14 0,0 0 2 15,0 0-2-15,0 0-5 0,-14 174-2 0,14-149 0 16,0-1 0-16,0-2 4 0,3-4 12 0,8-1 14 16,-2-4 18-16,5-1 11 0,-1-3 9 15,2-5 3-15,0-2 1 0,-2-2 0 0,3 0-5 16,3-5-11-16,-2-5-9 0,-1-2-14 0,4-3-9 16,-2-3-4-16,-2-1-10 0,3-2-5 15,-2-1-4-15,-2-4-8 0,0 1-2 0,2 0-7 16,-2-1-11-16,-3 3-17 0,-3 3-24 0,3 1-42 15,-1 5-62-15,-3 3-89 0,-2 4-127 0,-4 5-151 16,4 1-153-16,-6 1 339 0</inkml:trace>
          <inkml:trace contextRef="#ctx0" brushRef="#br0" timeOffset="23827.4658">10094 5790 0 0,'0'0'0'0,"0"0"0"0,0 0 51 16,0 0 184-16,0 0-26 0,0 0-28 15,0 0-21-15,0 0-17 0,159-122-15 0,-147 107-18 16,-2 1-10-16,-2-1-9 0,-4 1-7 0,-2 2-5 16,-2 2-4-16,0-1-7 0,0 3-11 15,-6 3-12-15,-2 1-23 0,-2 4-12 0,-2 0-8 16,2 6-3-16,-3 2 3 0,-5 4 1 0,4 2-4 16,-1 2-2-16,0 4 1 0,0-1 0 0,1 6 0 15,0-2 3-15,1 2-1 0,1 2 0 16,1-4 1-16,2 2-8 0,6-6-3 0,2-2-4 15,1-5-6-15,0-1 0 0,4-5 5 0,6-1 7 16,0-2 9-16,-4-2 9 0,6-1 5 0,2 0 4 16,1-4 1-16,3-4 2 0,0-2-5 15,-2-2-2-15,5-1-4 0,-3-3-3 0,3 0 4 16,-5-1 2-16,6 0 2 0,-6 0 5 0,0 2-1 16,-1-1 3-16,4 1 3 0,-6 0 3 0,0 3 1 15,-5-1 4-15,3 2 1 0,-3 5-3 0,-4 3-3 16,-2 2-7-16,-1 1-15 0,0 0-7 15,3 6-1-15,-1 1 0 0,0 5 9 0,-1 3 7 16,5 1-6-16,-3 4-2 0,-3-1-2 0,6 2-2 16,-2 1 1-16,-2-3-1 0,6 2-1 0,0-3-4 15,-3-2-3-15,6-3-6 0,2-1-12 16,-1-3-15-16,2-3-39 0,5 0-60 0,-3-4-80 16,8-2-121-16,0 0-142 0,-6 0-190 0,-6 0 374 0</inkml:trace>
          <inkml:trace contextRef="#ctx0" brushRef="#br0" timeOffset="22051.0659">6183 6497 273 0,'0'0'201'15,"0"0"-87"-15,0 0-43 0,0 0-3 0,0 0 10 16,177-175 10-16,-137 143-3 0,-1-3-9 0,1 0-8 16,-1 0-12-16,-2-1-6 0,-4-3-1 0,-2 4 10 15,-2 0 4-15,-6 0 2 0,-4 3 0 16,-6 0-2-16,-1 5 2 0,-9 2 0 0,-3 4-2 15,0 4-3-15,0 0-4 0,-7 3-8 0,-1 6-7 16,-2 0-10-16,-2 3-7 0,2 4-13 16,-2 1-9-16,1 0-5 0,-1 3-6 0,0 5-1 15,6 1-7-15,-1 3-9 0,3 1 0 0,2 6-1 16,2-1 5-16,2 6 10 0,6-1 5 16,3 5 1-16,2 2 2 0,4 2 1 0,0 3 1 0,0 2 2 15,-2 2 0-15,-3 0-6 0,-4 0-12 16,-3-2-12-16,-5 1-10 0,0-4-4 0,-7-3 7 15,-5-1 9-15,-5-5 12 0,0-1 8 16,-4-3 6-16,-1-6 4 0,-1-1 6 0,-1-5 1 16,2-5 0-16,2-2 2 0,-3-2 0 0,6 0-1 15,-2-4 2-15,2-3-2 0,5-2 0 0,2-2 6 16,4 0 2-16,4-1 1 0,2-2-2 0,0 1-4 16,2 1-7-16,10 0-5 0,1 2 1 0,2-1-5 15,4 2 1-15,1 2 0 0,4 1-2 16,-1 0 3-16,3 1 2 0,5-1 1 0,3 0 2 15,5-1 1-15,1-2 0 0,4-1 0 0,3-4 2 16,1 1-2-16,5-2-2 0,4-1 0 0,2-2-2 16,-2-2 1-16,0 0 0 0,-3 0 0 15,-2-1 0-15,-6-3 0 0,-1 1 4 0,-6 0 1 16,-7-1 5-16,-6 1 2 0,-9 0 4 0,-3-2 2 16,-5 4 5-16,-8 4 5 0,-1 2 4 15,-1 4 1-15,-11 4-7 0,-1 5-6 0,-7-1-7 16,-2 3-8-16,-3 3-1 0,-4 7-3 0,-5 4-1 15,3 3 2-15,-4 3-1 0,4 3-2 0,-2 3-1 16,4 0 0-16,3 1-4 0,1 1 3 16,8 2-2-16,2-1-4 0,3-4-6 0,7-3-2 15,2 0-7-15,3-7 0 0,10-1 4 0,4-5 0 16,5-2 11-16,4-2 4 0,4-5 0 0,6 0 7 16,2-1-1-16,4-7 0 0,2-3-1 0,4-1-2 15,-4-1 1-15,0-5 0 0,-4 0 0 0,-2 0 1 16,-4 1 2-16,-7 0-1 0,-7-2 5 15,-2 4 2-15,-4 1 2 0,-2 0 5 0,-6 3-1 16,-3 2 6-16,0 3 0 0,-1 3-3 0,-9 2-5 16,5 1-11-16,-5 0-9 0,-2 2-2 15,0 6-1-15,3 3 1 0,-1 1 2 0,0 1-2 16,0 2 0-16,6 1-1 0,-1-3 3 0,4 1-2 16,1-2-2-16,0 0 0 0,0-3-3 0,5-2 6 15,3-1 9-15,5-3 3 0,2-1 6 16,4-2-3-16,1 0-5 0,0-2 5 0,6-4-3 15,-6 0 2-15,1-1 3 0,1-1-1 0,-6 3 0 16,-1-3 4-16,-3 2-1 0,0 0 1 0,-4 0 0 16,-3 1-2-16,2 3-1 0,-3 0-4 0,-2 2-2 15,-2-3-1-15,2 3-4 0,-2 0 1 16,0 0-2-16,0 0-1 0,0 0 1 0,0 0-8 16,0 0 0-16,0 0-1 0,0 0-1 0,0 0 3 15,0 0 4-15,0 0 4 0,0 3 3 0,0-3 3 16,0 2 1-16,0-2-4 0,0 0 2 0,0 0-1 15,1 0 1-15,-1 0 4 0,0 0 1 16,0 0-2-16,0 0 2 0,0 0-1 0,2 0 0 16,-2 0 8-16,0 0 3 0,2-2 1 0,-2-2-1 15,2 2-8-15,0-5-6 0,0 1 1 16,-2 1-2-16,1 1-1 0,-1-1 1 0,0 1-4 16,0-1-2-16,0 3-1 0,0-1-2 0,0 0-2 15,0 1 1-15,0 1-2 0,0 1 1 16,0 0-1-16,0 0-1 0,0 0-5 0,0 0-1 15,0 0-2-15,0 0-2 0,0 0 2 0,0 0 1 16,0 0-6-16,-1 0-4 0,1-2-2 0,0 2-7 16,-2 0 3-16,2 0 0 0,0-1-1 0,-2 1-3 15,2-2-1-15,-2-1 3 0,-2 0 3 16,3 0 14-16,-1-1 4 0,2-1 4 0,-1 1 7 16,0-1 2-16,-3-1 2 0,1 2 6 0,0-1-1 15,2 0 1-15,0 1 2 0,-3-1-2 0,2 3 1 16,0-2 0-16,0 0-2 0,1 0 1 15,0 2-1-15,1-2-1 0,-2 2 1 0,1-2-2 16,-2 3 1-16,2-1 0 0,-2 1 1 0,3 1 2 16,-1 0-3-16,0 0-2 0,1 0-5 0,-3 0-4 15,-1 0-2-15,-1 0-1 0,1 1 3 0,-6 1 3 16,2 1 2-16,0 0 2 0,-3-2 0 16,3 3 2-16,0-3-2 0,-2 0-1 0,3 1 1 15,0 0-2-15,0-1 0 0,1 0 1 0,0 1-2 16,0-2 1-16,3 4 2 0,-2-2 0 15,-1 1 0-15,4 2 1 0,-4 0-1 0,1-1 1 16,2 1 1-16,-2 1-2 0,-1-2 0 0,5 2 0 16,-2 0-2-16,1-1 0 0,0-1 2 15,2 2-1-15,0-1 2 0,0 1 2 0,0-2 3 16,0 0 1-16,2 1 1 0,2-1-1 0,-2 1-2 16,1-1-1-16,1-1-4 0,1 2-1 0,-3-1 1 15,0-1-2-15,3 0 2 0,-1 0-1 16,-3 0 2-16,0-1-1 0,2 0 0 0,1 0 1 15,-1 1 1-15,-1-2 1 0,1-1 7 0,1 2 0 16,3-2 5-16,-2 0 1 0,2 0-2 0,-1 0-3 16,3-2-3-16,1 0-4 0,-2-2-2 0,0 2 0 15,4-2-4-15,-4 2 1 0,0 0 0 0,3-1-1 16,-1 2 0-16,-4-1 2 0,4-1-3 16,-2 2 0-16,0-4 1 0,1 4 0 0,-3-2 2 15,3 1-1-15,-2 2-2 0,-2-1 1 0,-1-1-2 16,0 2 2-16,0 0 0 0,-3 0-1 0,-1 0 2 15,0 0-3-15,0 0 4 0,0 0-3 16,0 0 2-16,0 0-1 0,0 0 2 0,0 0-1 16,0 0-1-16,0 0 1 0,0 0-4 0,0 0-1 15,0 0-4-15,0 0-3 0,0 0-2 16,0 2 8-16,0 1 4 0,0 0 4 0,0 3 7 16,2-2-4-16,0 2-1 0,1 0 2 0,1 0-5 15,-1 0 2-15,1 0 3 0,4-1 1 0,-3-1 0 16,6 0 2-16,1-2 0 0,0 1-3 15,1-3 4-15,1 0-5 0,1 0 1 0,3 0-1 16,1 0-3-16,-1-2 1 0,3-2-5 0,-5 0-9 16,3-2-11-16,-2 0-20 0,-2-2-28 0,0 0-47 15,0 1-71-15,2 0-122 0,0-4-188 0,-4 4-350 16,-7 2 690-16</inkml:trace>
          <inkml:trace contextRef="#ctx0" brushRef="#br0" timeOffset="22302.0867">8509 5464 157 0,'0'0'451'15,"0"0"-212"-15,0 0-51 0,0 0-37 0,0 0-33 16,0 0-39-16,0 0-61 0,0 0-18 16,0 0-3-16,0 0 18 0,0 0 23 0,0 0-1 15,0 0-6-15,-30 143-9 0,18-89-4 0,-2 7 0 16,-6 5 8-16,3 3 9 0,-8-1 7 15,1 0-2-15,2-3-2 0,-3 1-6 0,0-4-9 16,-1 1-5-16,1-3-8 0,1-3-3 0,6-2-7 16,0-1-7-16,4-5-4 0,8-3-17 0,-4-7-26 15,9-5-52-15,-2-1-85 0,3-9-136 16,0-6-200-16,0-7-70 0</inkml:trace>
        </inkml:traceGroup>
        <inkml:traceGroup>
          <inkml:annotationXML>
            <emma:emma xmlns:emma="http://www.w3.org/2003/04/emma" version="1.0">
              <emma:interpretation id="{3A6AF5ED-DC8B-49B5-9A39-66745F576C78}" emma:medium="tactile" emma:mode="ink">
                <msink:context xmlns:msink="http://schemas.microsoft.com/ink/2010/main" type="inkWord" rotatedBoundingBox="12479,5902 15115,5654 15161,6150 12526,6398"/>
              </emma:interpretation>
              <emma:one-of disjunction-type="recognition" id="oneOf11">
                <emma:interpretation id="interp55" emma:lang="en-IN" emma:confidence="0">
                  <emma:literal>access</emma:literal>
                </emma:interpretation>
                <emma:interpretation id="interp56" emma:lang="en-IN" emma:confidence="0">
                  <emma:literal>ackers</emma:literal>
                </emma:interpretation>
                <emma:interpretation id="interp57" emma:lang="en-IN" emma:confidence="0">
                  <emma:literal>aaass</emma:literal>
                </emma:interpretation>
                <emma:interpretation id="interp58" emma:lang="en-IN" emma:confidence="0">
                  <emma:literal>aceass</emma:literal>
                </emma:interpretation>
                <emma:interpretation id="interp59" emma:lang="en-IN" emma:confidence="0">
                  <emma:literal>aacess</emma:literal>
                </emma:interpretation>
              </emma:one-of>
            </emma:emma>
          </inkml:annotationXML>
          <inkml:trace contextRef="#ctx0" brushRef="#br0" timeOffset="24224.0808">11580 5496 0 0,'0'0'0'0,"0"0"0"16,0 0 95-16,0 0 149 0,0 0-8 0,0 0-43 15,0 0-61-15,0 0-55 0,0 0-50 0,0 0-21 16,0 0 5-16,0 0 9 0,0 0 2 0,0 0 6 15,-107-14 1-15,73 37 3 0,5 3 0 16,1 0-4-16,1-1-3 0,1 2-8 0,2-2-6 16,5-1-3-16,1 0-3 0,8-3-3 0,2-2 0 15,5-3 2-15,3-2 5 0,0-2 8 16,4-2 4-16,7-3 4 0,3-1 4 0,0-3 0 16,5-3 1-16,1 0-3 0,2-3-4 0,-2-6-2 15,3-3 0-15,-1-2 0 0,-3-1 3 0,5-3 2 16,-6 0 4-16,2 0 7 0,-4-1 6 15,-3-1 9-15,-1 3 5 0,-1-1-2 0,-4 1-4 16,4 4-8-16,-3 0-12 0,-3 5-11 0,-4 4-8 16,1 1-10-16,-1 3-13 0,-1 0-25 15,0 1-11-15,0 7 5 0,0 0 14 0,0 4 25 16,0 3 11-16,0 0-2 0,0 2-2 0,0-1-4 16,4 0-3-16,-1 1-11 0,-1-1-26 0,1-1-51 15,4-3-79-15,-3-2-112 0,1-1-157 16,1-3-260-16,-4-1 544 0</inkml:trace>
          <inkml:trace contextRef="#ctx0" brushRef="#br0" timeOffset="24726.7714">12249 5422 936 0,'0'0'192'0,"0"0"-125"0,0 0-58 0,0 0-11 16,0 0 4-16,0 0 4 0,0 0 4 0,0 0-4 16,0 0 0-16,-172 66 3 0,146-41 3 0,-3-1 13 15,-3 3 16-15,5-1 17 0,1 3 12 16,0-4 3-16,9 1-7 0,2-2-13 0,4-2-14 16,7-1-10-16,4-2-4 0,0 0-4 0,7-4 0 15,6-1 2-15,5-4 1 0,2-2 2 0,4-4 0 16,2 0 1-16,3-4-4 0,1 0-5 15,6 0 1-15,-5-6-5 0,5-2-2 0,-4-2 1 16,1-1-2-16,-3 0 2 0,2-3 0 0,-2 2 2 16,-2-3-2-16,-1 0 4 0,-2 0 0 0,1-2 0 15,-1 1 0-15,-1-3-3 0,-1-1-2 0,-2 0-2 16,2 0 1-16,-4-1-3 0,4 1-1 16,-7-1-1-16,4-1-5 0,-5 4 3 0,-2-1-1 15,-2 3 2-15,-4-1 2 0,1 4 0 0,-4 1 3 16,-4 2 2-16,0 2 5 0,0 2-2 0,0 2-6 15,0 1-5-15,0 1-7 0,-3 1-8 16,0 1-4-16,-5 0-7 0,4 0-7 0,-4 0 2 16,1 3 0-16,-3 4 3 0,-2 4 10 0,-3 2 1 15,-3 3 4-15,0 4 5 0,0 2-2 16,-2 2 3-16,5 1 1 0,1 0-8 0,2-2-4 16,1 1-8-16,7-3-8 0,3-2-11 0,1-1-32 15,0-3-55-15,2-1-53 0,6-4-69 0,0-2-82 16,2-2-139-16,-5-3-62 0</inkml:trace>
          <inkml:trace contextRef="#ctx0" brushRef="#br0" timeOffset="26165.1111">12693 5409 0 0,'0'0'0'0,"0"0"141"0,0 0 10 0,0 0 11 0,0 0 30 16,0 0 22-16,0 0-13 0,0 0-34 15,0 0-37-15,0 0-29 0,0 0-25 0,0 0-13 16,0 0-4-16,0 0 1 0,3-8 1 0,-7 8-1 15,0 2-10-15,-2 1-20 0,-5 0-9 0,-2 3-11 16,-2-1-3-16,-1 1 7 0,-1 3-2 16,2 2 3-16,-2 1-2 0,-4 2 1 0,4 3 2 15,-4 4-3-15,2 1 2 0,-4 3-5 0,4 0-1 16,-1 0-2-16,3 1-3 0,2-3-1 0,2 3-1 16,2-4-1-16,1 2-6 0,6-3-2 15,3 0-4-15,1-1-1 0,0-4 5 0,3 0 4 16,6-4 8-16,-1 0 7 0,7-3 0 0,2-1 5 15,2-4-2-15,4 0-1 0,1-1 0 16,2-3 0-16,0 0 1 0,1 0 4 0,1 0 3 16,0 0 2-16,1-4 4 0,-3-2-2 0,1-3-3 15,3 0-2-15,-3-3-4 0,2 0-2 0,-1-3-1 16,0-2 1-16,-2 1 0 0,-2-6 1 0,-5 1-3 16,4-1-2-16,-7 1-4 0,4-2-3 15,-4 2 0-15,-1 2-2 0,-2 0-2 0,-1 1 2 16,0 1-1-16,-1 3 3 0,-2-1-3 0,2-1 0 15,0 3-1-15,-1 1 0 0,0-3 0 0,-2 5-2 16,1-1 3-16,-3 2-3 0,2-1 3 0,-4 1 3 16,0 1-1-16,-2 1 4 0,0 1-2 15,-1 2 1-15,-1 1-1 0,0 0 0 0,0 0-2 16,0 1-7-16,-1 2-9 0,-5 0-8 0,0 0-5 16,-4 0 0-16,1 0 5 0,-5 3 2 15,-2 5 3-15,2 2 3 0,-4 3 1 0,-3 5 5 16,2 1-2-16,-1 2 3 0,2 5-1 0,0 0 0 15,2-3 1-15,2 1-3 0,7-1 0 0,-2 0-1 16,5-5-5-16,-1 0-3 0,3-3-3 16,2-1-1-16,0-2 2 0,0-2 3 0,2-1 4 15,6-3 5-15,-2 0 7 0,4-5 5 0,2 1 7 16,1-2 2-16,2 0 0 0,3 0 1 16,2-3-2-16,2-3-2 0,1-2-2 0,0-1 1 0,2-2-2 15,2-1 0-15,0 0-1 0,-1-2-1 16,0-2-1-16,1-1-1 0,0 0 1 0,1-5 2 15,-4 0 0-15,2 0 1 0,-2-2-3 0,-4 1 1 16,2 0-1-16,-5 3 1 0,-1 2 1 0,-3 3-1 16,-3 3-1-16,-1 3-1 0,-3 1 0 15,-1 3-2-15,-2 1 1 0,-2 2-2 0,2 1-5 16,-2 1-8-16,-1 0-16 0,0 0-22 0,4 0 3 16,-1 4 6-16,1 2 13 0,4 4 19 0,-2 1 0 15,2 2-1-15,2 2 2 0,-5 2 3 16,5 1-2-16,-6 1 3 0,2 2-1 0,-4-1 3 15,-2 0 0-15,0 2 0 0,0-2 1 0,-10 1 0 16,2-3-3-16,-1 0-4 0,-3-3-6 16,0-1-6-16,-3-1-5 0,-2-3-4 0,-1-1-1 15,1-2 0-15,-6-1 0 0,5-1 3 0,-3-2 7 16,4-3 6-16,2 0 11 0,1 0 6 0,4 0 8 16,3 0 5-16,4-3 3 0,2-2-6 15,1 1-12-15,0-2-15 0,5-2-13 0,5 1-1 16,3 0 8-16,6-2 12 0,0-1 9 0,3 0 5 15,1 0 3-15,1-2 0 0,3 0 3 0,-1-3-1 16,1 0 2-16,-1 0 3 0,1-3-1 16,-1-1 1-16,-2 0 0 0,1-3 1 0,2 1 2 15,-1-1 1-15,0 2 1 0,0 1-2 0,-3 3-2 16,-2-2-3-16,-2 3 0 0,-4 0 3 0,-3 0 1 16,-6 3 1-16,1 2-1 0,-4 0-6 0,-1 2-12 15,-2 2-18-15,0-2-19 0,-2 4-8 16,-6 1 1-16,1 0 9 0,-1 3 11 0,3 0 1 15,-3 0-8-15,2 0-10 0,-1 6-8 0,2 0 0 16,1 2 8-16,0 1 11 0,4 0 10 0,0 4 5 16,0 0 4-16,7 2 4 0,-1 2 0 15,4-1 2-15,-1 2 0 0,-2-2-1 0,2 0 4 16,-3 1 3-16,0-1 0 0,-2 1 2 0,-1-2-1 16,1 2 1-16,-1-2 4 0,-2 1 2 15,-1-1 4-15,0-1 7 0,-3 2 7 0,-7-1 15 16,-2-2 12-16,-2-1 12 0,-6 0 5 0,-3-2 2 15,-5-2-5-15,-1-2-13 0,1 0-12 0,-2-3-12 16,3 1-10-16,4-1-9 0,2 0-4 0,2 0-12 16,3 1-21-16,3-1-38 0,1 2-77 0,2-2-127 15,4 0-213-15,2 0-439 0</inkml:trace>
        </inkml:traceGroup>
      </inkml:traceGroup>
    </inkml:traceGroup>
    <inkml:traceGroup>
      <inkml:annotationXML>
        <emma:emma xmlns:emma="http://www.w3.org/2003/04/emma" version="1.0">
          <emma:interpretation id="{A3C3C3F8-D1D6-4E97-941E-51F6E0A4170F}" emma:medium="tactile" emma:mode="ink">
            <msink:context xmlns:msink="http://schemas.microsoft.com/ink/2010/main" type="paragraph" rotatedBoundingBox="1230,8434 4651,8360 4674,9423 1253,94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59C57A1-7D11-4E6A-B8B5-00FD2AD4572C}" emma:medium="tactile" emma:mode="ink">
              <msink:context xmlns:msink="http://schemas.microsoft.com/ink/2010/main" type="inkBullet" rotatedBoundingBox="1236,8726 1337,8724 1340,8838 1239,8840"/>
            </emma:interpretation>
            <emma:one-of disjunction-type="recognition" id="oneOf12">
              <emma:interpretation id="interp60" emma:lang="en-IN" emma:confidence="0">
                <emma:literal>o</emma:literal>
              </emma:interpretation>
              <emma:interpretation id="interp61" emma:lang="en-IN" emma:confidence="0">
                <emma:literal>O</emma:literal>
              </emma:interpretation>
              <emma:interpretation id="interp62" emma:lang="en-IN" emma:confidence="0">
                <emma:literal>0</emma:literal>
              </emma:interpretation>
              <emma:interpretation id="interp63" emma:lang="en-IN" emma:confidence="0">
                <emma:literal>.</emma:literal>
              </emma:interpretation>
              <emma:interpretation id="interp64" emma:lang="en-IN" emma:confidence="0">
                <emma:literal>N</emma:literal>
              </emma:interpretation>
            </emma:one-of>
          </emma:emma>
        </inkml:annotationXML>
        <inkml:trace contextRef="#ctx0" brushRef="#br0" timeOffset="27815.0279">81 8331 921 0,'0'0'127'0,"0"0"-110"16,0 0-25-16,0 0-2 0,0 0 7 0,0 0 11 16,0 0 5-16,0 0 2 0,0 0-2 0,0 0 0 15,0 0 4-15,0 0 0 0,-93 94 0 16,88-87-2-16,4-2 1 0,1-2 14 0,0 0 19 16,0-3 27-16,8 0 20 0,-4 0 11 0,5-1-1 15,-1-6-15-15,2 0-17 0,2-4-20 16,0 1-16-16,1-1-6 0,-3 2 0 0,-5 2 7 15,2-3 11-15,-6 2 7 0,-1 2 3 0,0 0-2 16,-5 0-6-16,1 2-11 0,-7-1-14 0,4 1-13 16,-2 4-15-16,-2-2-12 0,6 2-9 0,-3 0-15 15,5 0-21-15,2 0-37 0,1 0-46 0,0 0-55 16,1 0-72-16,10 2-120 0,-5-2-196 16,2 0 16-16</inkml:trace>
      </inkml:traceGroup>
      <inkml:traceGroup>
        <inkml:annotationXML>
          <emma:emma xmlns:emma="http://www.w3.org/2003/04/emma" version="1.0">
            <emma:interpretation id="{1041E851-EC63-4282-9E72-4BBAA4FC2EF6}" emma:medium="tactile" emma:mode="ink">
              <msink:context xmlns:msink="http://schemas.microsoft.com/ink/2010/main" type="line" rotatedBoundingBox="2160,8414 4651,8360 4674,9423 2183,9477"/>
            </emma:interpretation>
          </emma:emma>
        </inkml:annotationXML>
        <inkml:traceGroup>
          <inkml:annotationXML>
            <emma:emma xmlns:emma="http://www.w3.org/2003/04/emma" version="1.0">
              <emma:interpretation id="{185A1868-B78E-4E4F-B10A-D847834D844F}" emma:medium="tactile" emma:mode="ink">
                <msink:context xmlns:msink="http://schemas.microsoft.com/ink/2010/main" type="inkWord" rotatedBoundingBox="2160,8414 4651,8360 4674,9423 2183,9477"/>
              </emma:interpretation>
              <emma:one-of disjunction-type="recognition" id="oneOf13">
                <emma:interpretation id="interp65" emma:lang="en-IN" emma:confidence="0">
                  <emma:literal>size</emma:literal>
                </emma:interpretation>
                <emma:interpretation id="interp66" emma:lang="en-IN" emma:confidence="0">
                  <emma:literal>Size</emma:literal>
                </emma:interpretation>
                <emma:interpretation id="interp67" emma:lang="en-IN" emma:confidence="0">
                  <emma:literal>sze</emma:literal>
                </emma:interpretation>
                <emma:interpretation id="interp68" emma:lang="en-IN" emma:confidence="0">
                  <emma:literal>Sze</emma:literal>
                </emma:interpretation>
                <emma:interpretation id="interp69" emma:lang="en-IN" emma:confidence="0">
                  <emma:literal>snze</emma:literal>
                </emma:interpretation>
              </emma:one-of>
            </emma:emma>
          </inkml:annotationXML>
          <inkml:trace contextRef="#ctx0" brushRef="#br0" timeOffset="28404.8696">1321 8107 320 0,'0'0'387'0,"0"0"-220"15,0 0-97-15,0 0 0 0,0 0 25 0,0 0 24 16,0 0 11-16,0 0-12 0,0 0-28 0,0 0-29 15,0 0-19-15,0 0-12 0,0 0-4 16,0 0-1-16,-119-86-1 0,79 95 2 0,1-1 4 16,0 3 3-16,1-2 1 0,8-1-4 0,-3 3-6 15,7 0-6-15,7-1-10 0,4-1-8 0,4 3-11 16,5-2-9-16,6 2-5 0,0 0-1 16,12 1 2-16,8 2 5 0,5 0 7 0,6 0 6 0,8 2 2 15,3-1 7-15,9 0-5 0,-1 4-2 16,5-2 3-16,2 3-4 0,3-2 7 0,-4 4 1 15,-1-2 0-15,-2 0 0 0,-4-1 0 0,-7 0-3 16,-6-2 0-16,-9-1-3 0,-10 0-6 16,-7-2 1-16,-10-1 8 0,-6-1 9 0,-15-1 8 15,-9 0 7-15,-6 0 0 0,-7-3-4 0,-5 1 2 16,-2-4-2-16,3 0 0 0,-4-4 4 16,1-1-8-16,0-1-4 0,6 0-5 0,2-6-5 15,5 0-1-15,7-4-3 0,5 1-4 0,4-2-9 16,8 1-16-16,9-2-21 0,3 2-26 0,1-3-11 15,4-1 5-15,10-3 14 0,8 0 21 16,3-1 17-16,5-4 5 0,9 0 8 0,1-2 4 16,7 2 0-16,-1-2 6 0,3 1 5 0,2 1 4 15,-4 3 6-15,5-1 15 0,1 3 4 0,-1 3 12 16,2 2 14-16,-4 1-3 0,1 5 8 16,-2 3-3-16,-4 3-5 0,-3 0-2 0,-3 6-4 15,-3 5-6-15,-8 3-5 0,-4 1-1 0,-6 2-4 16,0 3 5-16,-10 0 3 0,2 3-3 0,-9-1 0 15,-1 1-8-15,0-1-9 0,-8-3-7 0,0 1-13 16,-3-3-22-16,-1-4-39 0,6-2-65 16,-2-3-108-16,1-4-172 0,2-2-289 0,5-1 124 0</inkml:trace>
          <inkml:trace contextRef="#ctx0" brushRef="#br0" timeOffset="28903.3385">2232 8052 1196 0,'0'0'281'0,"0"0"-130"0,0 0-68 0,0 0-41 16,0 0-20-16,0 0-15 0,0 0-7 0,0 0-1 15,0 0-2-15,0 0 2 0,0 0-4 0,0 0-6 16,0 0-4-16,119-8-1 0,-98 8-1 16,0 0 7-16,3 3 3 0,-1 3 4 0,-1 2 1 15,2-1 3-15,5 2 3 0,-5 2-2 0,0-1 2 16,1 2-3-16,-3 0-3 0,-6 1 2 0,-1 2-3 15,-9 0-4-15,0 0-1 0,-6 1-3 0,-3 1-1 16,-9-2 6-16,-5 1 6 0,-2-1 3 16,-5 0 5-16,1-1 5 0,-1 1 3 0,0-3 5 15,-1-2-1-15,3 2 0 0,6-3-2 0,3-3-1 16,8-2-1-16,-2-2-1 0,6-1-5 0,1-1-11 16,0 0-6-16,0 0-5 0,11 0 4 0,1 0 7 15,4 2 6-15,3 1-1 0,2 4 2 16,5 2-3-16,0 3-2 0,1 3 2 0,0 3-1 15,1 3 6-15,3 2 8 0,-1 2 2 0,-4 3-1 16,0-1-7-16,-7 7-7 0,2 3-6 16,-7 1 0-16,-6-3 2 0,-4 2 3 0,-4-3 5 15,-8-3-1-15,-7-1 3 0,-3 0 2 0,-7-2 3 16,-6 0 4-16,-4 0 1 0,-4-5 2 16,-2 0 0-16,-6-5-1 0,3 1 1 0,-5-7 0 15,6-3-3-15,-2-3-1 0,1-6 3 0,2 0-3 16,3-3 0-16,2-9-5 0,7 0-11 0,5-3-10 15,7-1-27-15,5-3-29 0,5-2-37 0,5-2-50 16,3 0-46-16,4-3-48 0,9-1-42 0,2-1-42 16,8-2-55-16,-7 7 13 0,-3 7 372 0</inkml:trace>
          <inkml:trace contextRef="#ctx0" brushRef="#br0" timeOffset="29307.117">2732 8395 0 0,'0'0'0'0,"0"0"0"0,0 0 220 0,0 0 73 15,0 0-20-15,157-92-37 0,-133 78-33 0,-1 1-43 16,-1 1-36-16,0-2-24 0,-5 1-25 0,1 0-18 16,-1-1-12-16,-2 0-5 0,0-1-8 15,-2-1-1-15,-1 1-3 0,2-4-6 0,0 1-4 16,0-2-5-16,0 1 0 0,-1 1-1 0,0 0 1 16,-2 3 4-16,-3 1-1 0,-3 2 7 0,-2 2 10 15,-3 4 11-15,0 2 11 0,-2-1 1 16,-6 2-10-16,-4 3-18 0,-5 0-14 0,-1 0-13 15,-6 9 2-15,-3 3-1 0,-2 4 1 0,-5 2 2 16,5 5 0-16,-5 2 4 0,1 2-3 0,-2 5 3 16,6-1-1-16,0 0-2 0,5 1 12 0,3-3-1 15,6-1-1-15,8-4 3 0,1-5-9 16,6 2-1-16,5-5 3 0,3-1 1 0,11-3 1 16,0-5 4-16,6 0-3 0,3-5 2 0,7 0 1 15,-1-2-4-15,2 0 0 0,3-3-4 0,0-2-1 16,-1-1-1-16,3 2 2 0,-1-2 3 15,-3-1-4-15,0-1 3 0,-5 1-6 0,-5-2-1 16,-2 1 0-16,-1 1-6 0,-8-1-8 0,-4 1-10 16,-2 1-14-16,-6 2-14 0,-4-1-17 15,1 2-23-15,-1 2-34 0,3-1-55 0,-3 1-87 16,1-1-144-16,2 2-231 0,-2 0-205 0</inkml:trace>
        </inkml:traceGroup>
      </inkml:traceGroup>
    </inkml:traceGroup>
    <inkml:traceGroup>
      <inkml:annotationXML>
        <emma:emma xmlns:emma="http://www.w3.org/2003/04/emma" version="1.0">
          <emma:interpretation id="{E941F89F-31BF-452C-B135-090857341574}" emma:medium="tactile" emma:mode="ink">
            <msink:context xmlns:msink="http://schemas.microsoft.com/ink/2010/main" type="paragraph" rotatedBoundingBox="1670,10078 7816,9472 7914,10466 1768,110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F47B90-A3A1-4C92-BEB0-C6560ED8DC54}" emma:medium="tactile" emma:mode="ink">
              <msink:context xmlns:msink="http://schemas.microsoft.com/ink/2010/main" type="inkBullet" rotatedBoundingBox="1690,10278 1897,10258 1917,10455 1710,10476"/>
            </emma:interpretation>
            <emma:one-of disjunction-type="recognition" id="oneOf14">
              <emma:interpretation id="interp70" emma:lang="en-IN" emma:confidence="0">
                <emma:literal>o</emma:literal>
              </emma:interpretation>
              <emma:interpretation id="interp71" emma:lang="en-IN" emma:confidence="0">
                <emma:literal>0</emma:literal>
              </emma:interpretation>
              <emma:interpretation id="interp72" emma:lang="en-IN" emma:confidence="0">
                <emma:literal>O</emma:literal>
              </emma:interpretation>
              <emma:interpretation id="interp73" emma:lang="en-IN" emma:confidence="0">
                <emma:literal>D</emma:literal>
              </emma:interpretation>
              <emma:interpretation id="interp74" emma:lang="en-IN" emma:confidence="0">
                <emma:literal>U</emma:literal>
              </emma:interpretation>
            </emma:one-of>
          </emma:emma>
        </inkml:annotationXML>
        <inkml:trace contextRef="#ctx0" brushRef="#br0" timeOffset="29885.1298">532 9952 1598 0,'0'0'188'16,"0"0"-136"-16,0 0-63 0,0 0-11 0,0 0 3 16,0 0 11-16,0 0 5 0,0 0 5 0,0 0 3 15,0 0 4-15,0 0 2 0,0 0 7 0,0 0 4 16,0 0 8-16,-80 117 11 0,83-114 10 0,6-1 7 15,2-1 4-15,-3-1-4 0,6 0-4 16,3-3-7-16,-1-4-5 0,0-4-7 0,4-1-5 16,-2-2-5-16,-3 0-2 0,-2-1 1 0,0-1 0 15,-3-1 2-15,-6 2 1 0,-2 2 2 16,2-1 4-16,-4 2 0 0,0 2 0 0,-8 1-4 16,-1 1-6-16,2 4-7 0,-5-1-7 0,0 2-5 15,0 2-7-15,-1 1-7 0,1 0-4 0,0 0-10 16,1 0-7-16,4 0-15 0,-2 1-17 15,3 1-24-15,-2-1-40 0,6 1-58 0,-2-1-88 16,0 1-149-16,2 0-202 0,2-1-175 0</inkml:trace>
      </inkml:traceGroup>
      <inkml:traceGroup>
        <inkml:annotationXML>
          <emma:emma xmlns:emma="http://www.w3.org/2003/04/emma" version="1.0">
            <emma:interpretation id="{444C2DE3-D8F8-4989-817B-C4BA57F46BD2}" emma:medium="tactile" emma:mode="ink">
              <msink:context xmlns:msink="http://schemas.microsoft.com/ink/2010/main" type="line" rotatedBoundingBox="2628,9984 7816,9472 7914,10466 2726,10978"/>
            </emma:interpretation>
          </emma:emma>
        </inkml:annotationXML>
        <inkml:traceGroup>
          <inkml:annotationXML>
            <emma:emma xmlns:emma="http://www.w3.org/2003/04/emma" version="1.0">
              <emma:interpretation id="{62841153-FD5F-46F1-A868-4FA4F0CF72CE}" emma:medium="tactile" emma:mode="ink">
                <msink:context xmlns:msink="http://schemas.microsoft.com/ink/2010/main" type="inkWord" rotatedBoundingBox="2628,9984 7816,9472 7914,10466 2726,10978"/>
              </emma:interpretation>
              <emma:one-of disjunction-type="recognition" id="oneOf15">
                <emma:interpretation id="interp75" emma:lang="en-IN" emma:confidence="0">
                  <emma:literal>climates</emma:literal>
                </emma:interpretation>
                <emma:interpretation id="interp76" emma:lang="en-IN" emma:confidence="0">
                  <emma:literal>Climates</emma:literal>
                </emma:interpretation>
                <emma:interpretation id="interp77" emma:lang="en-IN" emma:confidence="0">
                  <emma:literal>climate</emma:literal>
                </emma:interpretation>
                <emma:interpretation id="interp78" emma:lang="en-IN" emma:confidence="0">
                  <emma:literal>Climate</emma:literal>
                </emma:interpretation>
                <emma:interpretation id="interp79" emma:lang="en-IN" emma:confidence="0">
                  <emma:literal>climate'</emma:literal>
                </emma:interpretation>
              </emma:one-of>
            </emma:emma>
          </inkml:annotationXML>
          <inkml:trace contextRef="#ctx0" brushRef="#br0" timeOffset="33457.1163">3551 9897 0 0,'0'0'0'0,"0"0"0"0,0 0 57 16,0 0 168-16,0 0-34 0,0 0-46 0,0 0-44 15,0 0-24-15,0 0-21 0,0 0-5 16,0 0 4-16,0 0 7 0,0 0 5 0,0 0 7 16,23 75-4-16,-28-57-9 0,-2 3-10 0,0-1-10 15,-1 2-11-15,-1-3-7 0,-1 1-7 0,2-3-4 16,-2 0 1-16,-1-2 1 0,1-2 1 16,2-2 1-16,-1-4 1 0,4-1 7 0,-2-2 5 15,4-2 17-15,2-1 25 0,1-1 23 0,0 0 33 16,0 0-9-16,0-6-28 0,3-4-29 0,6-3-37 15,-1-5-2-15,3-3-3 0,2-2-3 0,3-3-7 16,2-2-5-16,-1 2-5 0,1 2-1 0,2 1 0 16,-4 5-5-16,4 4-1 0,-3 2-4 15,-2 1-2-15,1 4-1 0,-1 1-2 0,-3 4-2 16,-1 2-8-16,1 0-5 0,-2 6 4 0,-2 5 6 16,1 1 8-16,-3 4 8 0,0-1 3 15,-2 3-1-15,0 0 1 0,-3 2-4 0,-1-2-3 16,0 2-4-16,0 0-3 0,-5-3 4 0,1 0 2 15,-4-2 10-15,2-2 4 0,-1-2 3 0,1-2 1 16,2-3-4-16,-3-2 11 0,6-2 15 16,-1-1 27-16,2-1 23 0,0-1-9 0,0-5-15 15,0-5-27-15,2-2-23 0,3-5 3 0,3 0 5 16,6-3 5-16,-1-1 2 0,3-5-2 0,1 3-8 16,1 0-2-16,-1 1-5 0,3 1-1 15,-2 3-3-15,5 1-3 0,-1 6 1 0,1 1 1 16,0 4 1-16,4 2 4 0,-4 4 0 0,-2 1 0 15,-1 0-1-15,2 6 1 0,-8 3-2 0,1 3 1 16,-3 1-2-16,-2 2-1 0,-2 0 1 0,1 1-2 16,-5 2 0-16,0-1-1 0,-1-1 0 15,-3 0-4-15,0-1-6 0,0-1-15 0,-3 1-28 16,-1-1-18-16,1-2-7 0,-1-2-23 0,-2-1-40 16,2-1-69-16,-3-4-110 0,0 5-140 0,1-6-194 15,3 1 385-15</inkml:trace>
          <inkml:trace contextRef="#ctx0" brushRef="#br0" timeOffset="32880.3129">3457 9579 1263 0,'0'0'90'16,"0"0"-163"-16,0 0-54 0,0 0-15 0,0 0 27 15,0 0 7-15,0 0-63 0,0 0-104 0,0 0-67 16,0 0 342-16</inkml:trace>
          <inkml:trace contextRef="#ctx0" brushRef="#br0" timeOffset="34110.8357">4373 9963 0 0,'0'0'0'16,"0"0"0"-16,0 0 0 0,0 0 0 0,0 0 0 16,170-112 0-16,-147 102 0 0,-4 1 0 15,-6 1 32-15,-3 3 86 0,-5 4 39 0,-4-1 38 0,-1 2 47 16,-1 0 6-16,-7 0-43 0,-1 0-51 15,-3 0-73-15,-2 3-45 0,-3 2 0 0,-1 4 9 16,-3 3 11-16,-3 0 2 0,-2 3-6 16,1 2-7-16,-1-1-8 0,3 5-6 0,-1-3-2 0,0-1-7 15,7 1-4-15,-1-1-1 0,5-3-5 16,6-3-2-16,0-3-5 0,6 0-9 0,1-3-8 16,0-1-1-16,8-2-2 0,2-2 9 0,0 0 4 15,4 0-1-15,4-5 2 0,-1-3-2 16,5-2 6-16,-2-1 1 0,3-4 3 0,-1 1 4 15,-2-1 0-15,-1 0 7 0,-3 2 5 0,-2-2 1 16,1 3-2-16,-3 0 4 0,-1 2-4 0,-3 2 4 16,0 2 4-16,-4 3-6 0,0 2-6 15,-3 1-10-15,1 0-12 0,-2 0 0 0,1 3 1 16,0 6 3-16,-1 1 5 0,3 2 3 0,0 3-2 16,1 0-3-16,-1-2 3 0,-2 2-10 15,7-1-3-15,-1-2-8 0,2 0-10 0,2-3-4 16,4-2-7-16,1-3-10 0,2-1-17 0,7-3-36 15,-3 0-54-15,8-3-37 0,-2-5-39 0,1-4-29 16,-2-2-1-16,0-2 2 0,-4-2 23 16,1-1 50-16,-3-4 96 0,-2-1 88 0,1-3 0 15,-2-1 0-15,2-4 0 0,-3 1 1 0,2-2 92 16,1-1 17-16,-2-3 15 0,2 1-2 0,-1-3-6 16,-1 0-2-16,2 2 8 0,1 0 1 0,-5 1 5 15,0 0-3-15,-3 0-14 0,1 2-2 0,-5 1-4 16,0 4 4-16,-2 4 3 0,-3 6-3 15,0 4-1-15,-3 6-18 0,1 3-22 0,-2 5-23 16,0 1-31-16,0 0-22 0,0 4-12 0,-2 9 1 16,0 4 9-16,-5 7 12 0,2 5 3 0,-6 7-1 15,-1 7-1-15,-3 4 0 0,-5 7 4 16,1 2-1-16,-4 2 3 0,-1 1 2 0,3-2-3 16,1-5 3-16,4-5-4 0,5 0-2 0,0-7-7 15,6-1-31-15,2-6-49 0,2-1-78 16,-2-5-94-16,2-4-96 0,-2-3-121 0,-1-5-229 15,1-8 525-15</inkml:trace>
          <inkml:trace contextRef="#ctx0" brushRef="#br0" timeOffset="35344.3169">4761 9781 1284 0,'0'0'498'0,"0"0"-305"0,0 0-141 16,0 0-61-16,0 0-38 0,0 0 14 15,0 0 9-15,0 0 18 0,0 0 4 0,0 0-22 16,150-35-21-16,-110 31-20 0,7-2-1 0,4 0 12 16,2 0 21-16,6 0 23 0,-2-1 8 0,0-2 0 15,-2 1-15-15,0-2-48 0,-5 1-50 16,0-1-44-16,-5-2-15 0,-3 1 36 0,-5-1 45 16,-3 0 50-16,-6 2 32 0,-7 0 18 0,-2 3 12 15,-7 1 12-15,-5 1 25 0,-3 2 29 0,-4 0 14 16,0 3 15-16,-4-2 2 0,-1 1-21 15,-3-1-26-15,-1 1-28 0,-1-1-34 0,-2 1-12 16,-2 1 5-16,1 0-2 0,-2 0 2 0,2 0 3 16,-2 0 1-16,-1 0 5 0,1 1 3 15,2 4 2-15,-1-2 5 0,2 3-4 0,0 2 1 16,3 1 0-16,-2 2-3 0,2-1 4 0,3 2-1 16,0 0-1-16,4-3-4 0,1 0-7 0,1-2-5 15,0 1-4-15,1-2 0 0,6 0 6 16,1-2 2-16,4-1 1 0,1-1 0 0,2-2 2 15,4 0 1-15,-2 0 3 0,5-2 1 0,-3-4-1 16,2-1 0-16,-2-1-2 0,2 0-1 0,-1-3 4 16,3-1-2-16,-3 0 5 0,0-1 0 0,-3 1 0 15,1-2 2-15,-3 0-2 0,1 3 2 0,-4-3 1 16,-1 2 3-16,-2 1 6 0,-1-2 3 16,-2 1 0-16,-4 2-1 0,0 0-4 0,-2 1-8 15,0 1-4-15,0 4-3 0,-3-2 0 0,-2 6-3 16,2 0-13-16,-4 0-11 0,2 0-10 15,-2 0-6-15,1 0 5 0,-5 0 9 0,3 0 3 16,0 0 6-16,-3 3 6 0,3 1-1 0,0-1 4 16,1 0 2-16,2 0-4 0,1-1 3 0,3-2 1 15,1 1-2-15,0-1-2 0,0 0-6 16,0 0-12-16,0 2-4 0,0-2 0 0,0 0-1 16,0 0 8-16,0 0 3 0,0 0 6 0,0 0 4 15,0 0 3-15,0 0 2 0,0 0 1 0,0 0-3 16,0 0 2-16,0 0 0 0,0 0 0 15,0 0 0-15,0 0-1 0,0 0 0 0,0 0 1 16,0 0 1-16,0 0 7 0,-2 0 6 0,2 0 4 16,-3 0 5-16,1 0-7 0,0 0-6 0,-2 0-5 15,2-2-7-15,-5 2-1 0,2 0-3 0,-2 0 1 16,0 0 0-16,-1 5 6 0,-2-1 2 16,-3 5 2-16,0-2 1 0,-2 4 1 0,-2 2 1 15,-3 4 1-15,1 0 2 0,-4 1-3 0,-1 5 4 16,0 1-1-16,0 1 1 0,-2 1 6 0,1 4 2 15,-1-2 1-15,2 0 3 0,0 3-4 16,3-4-1-16,1 2 1 0,2-2-1 0,5-3-5 16,2 0 0-16,6-5-5 0,2-3-7 0,3-4 2 15,0-1 0-15,7-3 4 0,5-1 11 16,2-3 8-16,5-2 4 0,5-2 2 0,2 0-4 16,2 0-6-16,4-6-7 0,2 0-4 0,2-1-1 15,1-3-3-15,2 0 2 0,2-1-3 0,1 1-5 16,1-2 2-16,3 0 0 0,0-1-3 15,0-2 6-15,-1 0-6 0,2-1-5 0,-2-1 2 16,2-3-9-16,-1 2-9 0,2-2-8 0,-2-1-10 16,1-2-3-16,-3 1 9 0,0-3 6 0,-4-1 7 15,-1 3 5-15,-3-1 3 0,-2 1 5 0,-5 5 5 16,-2 2 5-16,-7 2 1 0,-5 2 4 0,-3 2 2 16,-7 1 2-16,-2 1 6 0,-2 2 3 15,-1 2-1-15,0 0-3 0,-1-1-6 0,-3 2-13 16,-5-1-5-16,1 1-6 0,-3 0-3 0,-2 3 7 15,-2 0 3-15,-3 0 7 0,2 1 1 0,-4 4 3 16,0 2-1-16,0 2-4 0,1 0 6 16,-2 4-4-16,2 1 0 0,-1 1 4 0,1 0-5 15,6 0-1-15,-1 4 1 0,8-4-4 0,0 2-6 16,5-4-5-16,1-1-9 0,0-2 0 16,1-2 6-16,7 1 6 0,3-2 12 0,1 1 4 15,-1-1 0-15,5 2-1 0,-1 1 2 0,-1 2-1 16,2 0-1-16,-2 2 2 0,-1-1-2 15,-1 3-1-15,-2-3 6 0,-4 3-1 0,1 1 1 16,-3-2 0-16,-4-2 0 0,-4 2 4 0,-8 0 8 16,-7-2 3-16,-4 1 6 0,-7-2 0 0,-5-1-2 15,-5 0 5-15,-5-4-2 0,-3-1 1 0,-3-1-2 16,-3-2-9-16,1-2-3 0,1-1-5 0,-2 0-7 16,3 0-3-16,-1-1-35 0,-1-2-77 15,1-2-115-15,-2 1-196 0,14 1-290 0,13 0-262 0</inkml:trace>
          <inkml:trace contextRef="#ctx0" brushRef="#br0" timeOffset="32729.4059">2044 9918 501 0,'0'0'157'0,"0"0"-101"0,0 0-25 16,0 0-1-16,0 0 19 0,0 0 28 0,0 0 25 15,0 0 1-15,0 0-6 0,0 0-23 16,0 0-25-16,0 0-1 0,-127-68-5 0,112 75-1 16,-3 4 13-16,-3 2 3 0,-5 5 1 0,2 6 1 15,-1 4-18-15,-5 5-3 0,1 5-9 0,-7 6-7 16,-1 3 2-16,4 2-9 0,-3-2-4 15,5 2-4-15,0-2-8 0,10-2 3 0,-1-4-1 16,9-3-1-16,7-2-8 0,6-7-13 0,0-4-9 16,15-5-11-16,5-6-8 0,14-5-9 0,5-4 6 15,9-5-1-15,10-8-20 0,5-7-41 16,6-6-52-16,8-4-53 0,1-4-34 0,1-5 12 0,0-1 17 16,-4-2 44-16,1-2 54 0,-3-2 124 15,-5-2 1-15,-6-1 0 0,-3-1 0 0,-4 1 0 16,-4-3 0-16,-8 3 0 0,-2-3 38 0,-6 2 34 15,-3 0 16-15,-4 1 21 0,-4-1 14 16,-2 1 9-16,-7 3 7 0,-2 1-2 0,-2-1-1 16,-6 3 1-16,1 4-3 0,-5 4-5 0,-1 8-5 15,0 0-11-15,-1 7-13 0,-8 3-7 0,5 6-2 16,-6 4 4-16,2 2-25 0,-2 0-26 16,-2 6-32-16,-3 8-30 0,-6 5 0 0,4 6 0 15,-6 10 5-15,-1 3 2 0,4 9 5 0,-5 1 5 16,1 4 2-16,0 0-1 0,4 2 4 0,-1-2-2 15,2 1 2-15,-1-2-2 0,2-1 1 16,4-1 1-16,-3-4-1 0,7-3 1 0,0-4-5 16,4-8-7-16,6-3-1 0,0-5-2 0,8-6-3 15,5-3-1-15,2-3-5 0,5-4 8 0,0-4 10 16,6-2 7-16,0 0 8 0,8-8 0 16,-3-5-4-16,2-3-3 0,-1-2-1 0,5-3-1 15,-3-1 0-15,1-1-1 0,-1-2-2 0,-2 1 0 16,-1-1 0-16,-2-2 0 0,-5 3 2 0,-2-1 1 15,-1-1 1-15,-5 3 2 0,-2 1 3 0,-3 4 4 16,-6 5 5-16,2 4 7 0,-6 4 5 16,0 5-5-16,-1 0-17 0,0 3-1 0,-1 8 5 15,-7 6 20-15,3 5 24 0,-6 4-2 0,-1 3-13 16,-2 3-20-16,2-1-14 0,0-1-4 16,4-1 0-16,-1-2-8 0,2-1-13 0,3-3-22 15,4-3-28-15,0-5-37 0,0-1-61 0,11-5-97 16,1-7-174-16,-4 0-377 0,1-2 288 0</inkml:trace>
        </inkml:traceGroup>
      </inkml:traceGroup>
    </inkml:traceGroup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54:47.7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B710E05-B53E-4CD6-BB4B-0A6CB94C1620}" emma:medium="tactile" emma:mode="ink">
          <msink:context xmlns:msink="http://schemas.microsoft.com/ink/2010/main" type="inkDrawing" rotatedBoundingBox="832,1932 14049,1381 14057,1584 840,2135" semanticType="underline" shapeName="Other">
            <msink:sourceLink direction="with" ref="{4964FDB3-BE3C-400F-8C97-063C7A7955BE}"/>
          </msink:context>
        </emma:interpretation>
      </emma:emma>
    </inkml:annotationXML>
    <inkml:trace contextRef="#ctx0" brushRef="#br0">0 581 1250 0,'0'0'210'0,"0"0"-156"16,0 0-73-16,0 0-60 0,0 0-16 0,0 0 2 16,0 0 21-16,0 0 51 0,0 0 20 15,0 0 4-15,0 0-1 0,213-10 0 0,-138 7 3 16,8 0-3-16,10-2-2 0,10 1 0 0,7-1-3 16,11-1-1-16,9 0-2 0,9 1 3 0,10-4 6 15,9 0 3-15,11 0 6 0,5-2 8 0,13 1 6 16,9-1 8-16,11 0 6 0,7-1 4 15,7-2 6-15,8-2-4 0,10 2 1 0,8-1-4 16,5-2-5-16,9-2 3 0,6 0 1 0,6-1 1 16,9 0-2-16,4 0-6 0,3 1-7 15,5 1 1-15,2 0 0 0,2 0 4 0,5-1 4 16,5 2-4-16,1 0 1 0,-4 0-3 0,4 0-10 16,-4 3-5-16,-8 3-8 0,0 1-6 15,-4-2 1-15,-8 3-2 0,-4 0 0 0,-5 2 3 16,-7 0-1-16,-1 0 1 0,-13 1 0 0,-5 0-2 15,-10 2 0-15,-10-1-1 0,-14 1 1 0,-11 1-2 16,-16 0 2-16,-14 3-2 0,-8 0 1 0,-21 0 3 16,-13 0 0-16,-16 3 2 0,-15 3 2 15,-15 0-3-15,-11 1 1 0,-11 0-5 0,-12 1 0 16,-11-2 1-16,-5 0-3 0,-10 2 2 0,-8-4-3 16,-6 2-11-16,-5-2-28 0,-1 1-40 0,-7-1-67 15,0 1-60-15,-8-2-89 0,0 0-188 0,3-1-351 16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54:42.3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964FDB3-BE3C-400F-8C97-063C7A7955BE}" emma:medium="tactile" emma:mode="ink">
          <msink:context xmlns:msink="http://schemas.microsoft.com/ink/2010/main" type="writingRegion" rotatedBoundingBox="1195,437 11992,-189 12132,2216 1335,2843">
            <msink:destinationLink direction="with" ref="{CB710E05-B53E-4CD6-BB4B-0A6CB94C1620}"/>
          </msink:context>
        </emma:interpretation>
      </emma:emma>
    </inkml:annotationXML>
    <inkml:traceGroup>
      <inkml:annotationXML>
        <emma:emma xmlns:emma="http://www.w3.org/2003/04/emma" version="1.0">
          <emma:interpretation id="{40C6DFF2-3AA3-4023-A6EE-3522B74838C5}" emma:medium="tactile" emma:mode="ink">
            <msink:context xmlns:msink="http://schemas.microsoft.com/ink/2010/main" type="paragraph" rotatedBoundingBox="1195,437 11992,-189 12132,2216 1335,28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7F05A9-0F92-4223-B3D2-1744E426EA8F}" emma:medium="tactile" emma:mode="ink">
              <msink:context xmlns:msink="http://schemas.microsoft.com/ink/2010/main" type="line" rotatedBoundingBox="1195,437 11992,-189 12132,2216 1335,2843"/>
            </emma:interpretation>
          </emma:emma>
        </inkml:annotationXML>
        <inkml:traceGroup>
          <inkml:annotationXML>
            <emma:emma xmlns:emma="http://www.w3.org/2003/04/emma" version="1.0">
              <emma:interpretation id="{7FD4F0E9-7DC7-481B-BD58-D432BE3C2193}" emma:medium="tactile" emma:mode="ink">
                <msink:context xmlns:msink="http://schemas.microsoft.com/ink/2010/main" type="inkWord" rotatedBoundingBox="1195,437 6321,140 6461,2545 1335,2843"/>
              </emma:interpretation>
              <emma:one-of disjunction-type="recognition" id="oneOf0">
                <emma:interpretation id="interp0" emma:lang="en-IN" emma:confidence="0">
                  <emma:literal>Geographic</emma:literal>
                </emma:interpretation>
                <emma:interpretation id="interp1" emma:lang="en-IN" emma:confidence="0">
                  <emma:literal>geographic</emma:literal>
                </emma:interpretation>
                <emma:interpretation id="interp2" emma:lang="en-IN" emma:confidence="0">
                  <emma:literal>Geographer</emma:literal>
                </emma:interpretation>
                <emma:interpretation id="interp3" emma:lang="en-IN" emma:confidence="0">
                  <emma:literal>Geographie</emma:literal>
                </emma:interpretation>
                <emma:interpretation id="interp4" emma:lang="en-IN" emma:confidence="0">
                  <emma:literal>geographie</emma:literal>
                </emma:interpretation>
              </emma:one-of>
            </emma:emma>
          </inkml:annotationXML>
          <inkml:trace contextRef="#ctx0" brushRef="#br0">965 1072 749 0,'0'0'99'15,"0"0"-120"-15,0 0-15 0,0 0 18 0,0 0 35 16,0 0 22-16,0 0-1 0,0 0-10 0,0 0-8 15,148-115-3-15,-121 100 1 0,1-1 10 16,5 2 13-16,-3-2 12 0,4 0 6 0,-2-2-1 16,-2-2-12-16,3 0-3 0,-5 0 1 0,-2-1 5 15,-3 0 1-15,-5 0 3 0,-3 0 4 0,-3 2-3 16,-1 1 12-16,-8 3 7 0,-1 0 7 16,-2 3 5-16,0 2 1 0,-2 0-10 0,-4 4-19 15,-3 0-23-15,-3 3-27 0,-2 0-20 0,1 3-13 16,-6 0-7-16,-2 5 4 0,-5 5 6 15,-1 4 6-15,-1 4 5 0,-5 3 5 0,3 4 0 16,-2 4 3-16,0 0 6 0,4 5-3 0,2-1 1 16,6 4-2-16,0-4-2 0,7 1 1 0,1-3-1 15,9-3-2-15,2 1-5 0,1-5-7 0,2-4-4 16,9-3 4-16,2-3 12 0,2-4 14 0,8-2 9 16,-3-4 4-16,7-2 3 0,6-2 1 15,0-2-2-15,4-7-1 0,3-4-3 0,2-2 0 16,1-7-1-16,-3 2-5 0,-1-4 1 0,-4-2-6 15,2 1 1-15,-3 0 4 0,-6-2 0 16,-1 2 2-16,-7-1 2 0,3-1 1 0,-9 1 0 16,1 0 0-16,-1 2 2 0,-4 3-3 0,0 2 1 15,-6 5 5-15,0 4 7 0,-2 2 13 0,-2 5 15 16,0 2-2-16,0 1-13 0,0 0-34 16,0 3-44-16,-6 4-11 0,2 4 1 0,-7 4 14 15,0 4 26-15,-1 3 2 0,1 2 0 0,1 2 0 16,-1-1 0-16,2 1-1 0,5-2 0 0,-3-4-1 15,7 2-4-15,0-6-5 0,0-1-4 16,8-3-1-16,1-4-1 0,2-1 3 0,2 0 5 16,5-3 6-16,-2-4 7 0,3 0 9 0,2 0 7 15,2-7 1-15,1-4 1 0,3 0-5 0,-2-4-1 16,0 0 0-16,-4-2 2 0,2-1 2 16,-6 1 3-16,-3-4 5 0,-2 0 4 0,-4 2 4 15,-7-2 3-15,-1-1-3 0,0 3-5 0,-8 0-5 16,-1 2-8-16,-2 1-10 0,-6 3-13 0,0 0-9 15,1 5-5-15,-6 0 0 0,1 5 4 16,-1 2 0-16,-3 1-1 0,3 0-4 0,4 4-2 16,2 4 0-16,3 2-2 0,2 1-1 0,2-1-3 15,5 2-5-15,2-2-4 0,2 1 0 0,0-1 6 16,6-3 5-16,4 1 3 0,5-2 13 0,5-2 9 16,0-1 9-16,13-3 10 0,0 0-2 15,7-1-3-15,6-5 1 0,-1-2-3 0,6-1-3 16,0 1 3-16,2-1-4 0,-2-2 0 0,1-2 1 15,-5 3-2-15,0-4 2 0,-4 2-3 0,-4 0 2 16,-3 0-1-16,-5 0 3 0,-5 0 2 16,-1 0 4-16,-9 1 7 0,-4 1 15 0,-2 0 18 15,-8-1 10-15,-2-1-8 0,0 2-22 0,-11-1-30 16,-2 2-22-16,-2 4-4 0,-3-1 2 16,-4 4 4-16,0 2 2 0,-1 0 3 0,-1 0 0 15,-1 5 0-15,-1 1 2 0,1 1-1 0,1 0 0 16,6 2 1-16,4 0-1 0,0 2-9 0,5-4-9 15,5 4-10-15,2-2-6 0,0 1 4 0,2 3 8 16,0 3 8-16,6 2 9 0,-2 4 8 16,6 2-1-16,-3 4 3 0,1 5 3 0,2 5 0 15,-4 2 5-15,4 8 1 0,-3 4 3 0,-2 4-3 16,1 5 2-16,-2 5 0 0,-3 3 0 0,-1 2 3 16,0 0-3-16,-5 1-1 0,-3 3 1 0,-3-1-3 15,-4 1 3-15,-3 0-2 0,-5-4 2 16,-4-1-4-16,-7-3-3 0,-3-4 0 0,-1-2-3 15,-6-4-1-15,-2-3 2 0,-5-6 1 0,-3-5 2 16,-4-4 9-16,3-8 1 0,0-7 7 16,4-8 7-16,0-5 2 0,9-8 8 0,4-3 2 15,1-8-2-15,8-7-3 0,5-7-11 0,6-5-16 16,4-7-14-16,3-5-9 0,4-8-5 16,4-5 5-16,3-4 1 0,3-4 2 0,5-3 1 15,6-3 1-15,0 1 1 0,8-3-1 0,2 1 2 16,3 1-1-16,2-2-1 0,6 1 6 0,-1 3-4 15,6 1 0-15,0 4 3 0,6 3-5 0,-3 2 7 16,5 5 2-16,-3 1 0 0,2 3 2 0,-1 5 1 16,1 1 0-16,-2 5-1 0,2 3 6 15,-2 2-1-15,3 3-1 0,-4 0 3 0,-4 2-4 16,1 1 3-16,-3 4-1 0,-1 3-1 0,-8 1-1 16,2 4 0-16,-7 3 1 0,-1 3-2 0,-8 2 3 15,-3 3-1-15,-3 0 3 0,-5 3 11 16,-2 4 8-16,-2 5 4 0,0 2 1 0,0 4-5 15,-2-1-10-15,-2 3 0 0,-3-1-2 0,3 0-4 16,-2-2 0-16,2-1-4 0,0 0-5 0,2-4-6 16,2-2-6-16,0-1-15 0,0-2-12 15,2-1-17-15,2-3-17 0,5-1-1 0,2-2-11 16,-3 0-38-16,5-2-56 0,3-4-44 0,2-1-24 16,-2-2 16-16,3 2 45 0,-1-4 31 15,-1 2 36-15,0-2 37 0,0 0 25 0,-1 1 30 16,1-3 30-16,3 0 1 0,-3-1 0 0,1 1 0 15,0 1 0-15,0-2 11 0,-1 3 11 0,1-1 2 16,-1 0 3-16,0 2 5 0,0-2 5 0,-4 1 8 16,-4 2 9-16,1 0 15 0,-2 2 20 15,-3-1 24-15,-1 1 20 0,0 1 13 0,-4-3 7 16,0 3-8-16,0 0-6 0,0 2-16 0,-7 0-19 16,2 2-31-16,-4-1-32 0,-3 3-20 0,-2 0-17 15,-1 0 7-15,-5 0 4 0,0 6 0 0,0 3 2 16,0 1-6-16,0 3-4 0,2 1-5 15,1 1-2-15,0 1-3 0,5 0-3 0,2-2-2 16,1-1-12-16,7-2-9 0,2-1-9 0,0-3 1 16,3 1 8-16,8-2 17 0,1-2 16 15,1-1 12-15,3-3 8 0,6 0 2 0,1 0 1 16,-1-4-4-16,8-4 2 0,1-2-2 0,-4 0-1 16,-1-2 0-16,-3 0-2 0,-4 0 5 0,-6 2 6 15,-1-1 10-15,-5 5 17 0,-1 0 20 16,-5 3 18-16,-1 2 6 0,0-1-4 0,0 2-25 15,0 0-35-15,-3 0-31 0,2 0-38 0,-3 0-23 16,0 3-4-16,0 3 5 0,-4 3 17 0,4 0 19 16,-2 1 4-16,2 1-5 0,3-4-13 15,1 1-11-15,0-4-1 0,1 1 6 0,7-2 14 16,0 0 18-16,3-2 11 0,5-1 7 0,3 0 6 16,1-4-2-16,3-4 1 0,4-2-1 0,-2-2 1 15,2-2-3-15,-3-1 0 0,-1-1-2 16,-3-2-2-16,2-1 1 0,-5-3 0 0,3-1 0 15,-2-3-1-15,-4-2 2 0,1-2-1 0,1 1 0 16,-2-1 2-16,-2-2-4 0,-2 0 1 0,2-2-2 16,-1 1-1-16,-3 2 1 0,-1 0 2 0,-3 4 5 15,-3 3 2-15,-1 5 9 0,0 3 5 16,0 7 1-16,-1 3-4 0,-2 3-10 0,1 3-17 16,-1 0-29-16,-1 0-28 0,0 9-6 0,0 5 5 15,-6 7 21-15,1 6 24 0,-3 9 7 16,1 4 3-16,-2 8 0 0,1 5 3 0,-2 7-2 15,-2 5 3-15,1 6 1 0,-1 3 0 0,2 2 2 16,-2 2-2-16,-3 0 3 0,1 3-1 0,0 1-3 16,-4 0 2-16,1 0-2 0,-2-2 0 15,-1 0 1-15,-3 0-1 0,0-1-4 0,-2-2-10 16,-2-2-27-16,3-3-60 0,-3-4-93 0,-3-4-94 16,2-6-108-16,0-5-117 0,12-17-182 0,6-12 692 15</inkml:trace>
          <inkml:trace contextRef="#ctx0" brushRef="#br0" timeOffset="931.2197">3265 711 10 0,'0'0'137'0,"0"0"-72"15,0 0-38-15,0 0 4 0,155-126 13 0,-118 107 9 16,1 1-1-16,-3 1-15 0,-1 4-15 0,3 3-7 16,-8 1-6-16,2 3-4 0,-1 1-2 15,-6 5-7-15,0 0-1 0,-3 0 1 0,-2 5 3 16,-4 5 10-16,-3 4 13 0,-4 0 9 0,-4 6 2 16,-4 1 2-16,0 2 0 0,-11-2 1 0,-2 4 1 15,-5-1 0-15,1 1 0 0,-6-3-3 0,0 1-3 16,2-3-1-16,-5 0-3 0,2-2 0 15,-1-2-2-15,2-3 1 0,3-3-2 0,-2-2-4 16,8-1-3-16,2-3-15 0,5-2-25 0,0-2-31 16,5 0-48-16,2-2-35 0,0-7 0 0,2-2 16 15,6-3 43-15,2-2 43 0,6-4 25 0,0-1 16 16,1-3 11-16,7-1 6 0,1-2 9 16,0 0 4-16,2 0 6 0,0-2-1 0,-1 0-3 15,4-1-4-15,1-1-4 0,2 1-2 0,-2 0-4 16,3-1 1-16,-5 0-4 0,1 2-1 0,-2 0-2 15,1 1-2-15,-6 4-3 0,3-1 2 16,-6 5 2-16,-2 1 5 0,-3 0 4 0,1 4 3 16,-6 0 5-16,-1 5 8 0,-2 4 11 0,-3 1 13 15,-3 2 13-15,0 2 8 0,-1 1 1 16,0 0-12-16,0 0-46 0,0 0-56 0,-2 0-29 16,-2 7-7-16,-4 5 22 0,-4 6 35 0,-2 6 9 15,-1 2 1-15,-2 6-3 0,-3 2 0 0,3 3-1 16,-4 3-2-16,4 1 1 0,0 1 2 15,-1 1-2-15,1-1 1 0,-3 0 1 0,2-4-2 16,1-1-1-16,-2-6 0 0,2-3-2 0,3-2-1 16,2-7 0-16,3-3-2 0,2-5 3 0,0-4 4 15,6-2 8-15,-2-3 20 0,3-2 20 0,0 0 25 16,0 0-6-16,4-7-17 0,3-1-33 16,0-5-30-16,2-2-6 0,4 0-5 0,4-1 11 15,-3-3 4-15,5 4 1 0,-3-2 4 0,2 1-3 16,0 1-6-16,-3 3-2 0,-1 3-7 0,-2 1-9 15,-2 4-9-15,-2 2-9 0,-1 2-3 16,-2 0 10-16,1 3 16 0,-4 3 11 0,1 5 8 16,-3 1-3-16,0 2-2 0,0 0 5 0,0 3 6 15,0-2 2-15,0 3 2 0,0-5-6 0,0 0-4 16,4-2-5-16,0-2-2 0,0-3-2 16,4-2 5-16,-1-2 14 0,1-2 12 0,0 0 12 15,1-2 3-15,5-4-3 0,-1-3-4 0,5-3-3 16,-1-1 4-16,-1-2-2 0,-1-1 0 15,-2-1 0-15,1 1 1 0,-1 0 6 0,-2-1 7 16,-2 1 5-16,-3 0 5 0,3 2 1 0,-5-1-1 16,1 3-4-16,1-2-8 0,-4 4-7 0,1 4-8 15,-3 1-2-15,1 4-1 0,-1 1-9 0,0 0-17 16,0 0-21-16,0 6-1 0,0 4 9 0,0 7 13 16,-1-1 17-16,-2 5 0 0,1 2-7 15,-1-1 0-15,0 2-1 0,2-5-4 0,1 1-2 16,0-2-7-16,4-3-10 0,1-2-12 0,6-1-23 15,0-3-21-15,1-5-31 0,1-1-105 0,1-3-188 16,-3 0-336-16,-3-1 675 0</inkml:trace>
          <inkml:trace contextRef="#ctx0" brushRef="#br0" timeOffset="1320.4005">4716 438 0 0,'0'0'0'16,"0"0"0"-16,0 0 0 0,0 0 0 0,0 0 138 15,0 0 2-15,0 0-22 0,0 0-3 0,0 0-12 16,0 0-7-16,0 0-14 0,-158 113-8 0,142-92-11 16,1-3-11-16,6 0-3 0,2 0 0 15,4-3 2-15,3 0-6 0,0-2-5 0,8-1-2 16,7 0-4-16,7-3 8 0,4 0 3 0,8-2-1 15,6-2-1-15,3-1-6 0,8-2-3 16,3-2 1-16,3 0-10 0,4 0-60 0,-1-6-136 16,3 1-175-16,-15 1-205 0,-17 1 62 0</inkml:trace>
          <inkml:trace contextRef="#ctx0" brushRef="#br0" timeOffset="1071.1329">4553 361 0 0,'0'0'0'0,"0"0"0"16,0 0 133-16,0 0 145 0,0 0-5 0,0 0-59 15,0 0-90-15,0 0-83 0,0 0-65 16,0 0-89-16,0 0-26 0,0 0 0 0,0 0 2 16,-28-55-20-16,28 64-145 0,0-3 250 0</inkml:trace>
          <inkml:trace contextRef="#ctx0" brushRef="#br0" timeOffset="-2012.0809">687 530 68 0,'0'0'364'0,"0"0"-339"16,0 0-39-16,0 0 7 0,0 0 14 15,0 0 19-15,0 0 22 0,34-170 20 0,-26 144 20 16,-4 2 22-16,2 1 18 0,-3-1 6 0,-2 0 10 16,-1 2-1-16,0-1-3 0,0-1-8 0,0 2-14 15,0 1-13-15,-5-2-13 0,-3 4-10 0,3 3-11 16,-5 1-10-16,-1 3-13 0,1 0-14 16,-2 4-10-16,2 0-14 0,-3 1-11 0,-5 4-8 15,2 2-9-15,0 1-3 0,-5 0-4 0,1 7 1 16,-3 5 1-16,-3 2 0 0,0 8 4 15,-1 3 3-15,-1 7 4 0,-6 3 5 0,3 8 5 16,-5 3 1-16,3 6 2 0,-4 5-1 0,0 4-2 16,5 5 0-16,-2 4-1 0,5 3-3 0,-1 2 3 15,1-2-1-15,7-1-2 0,-1-1 2 16,9-4-2-16,3-3-1 0,8-8-3 0,3-6-7 16,4-8-10-16,15-7-2 0,0-8 3 0,9-7 9 15,7-4 10-15,2-3 5 0,4-7 7 16,3-4 5-16,5-2 8 0,4-12 4 0,-1-5 2 15,0-5-4-15,1-7-2 0,-5-2-1 0,1-5-3 16,1-1-1-16,-8-2-1 0,-2-2-3 0,-3 3 2 16,-2-1-2-16,-8 2 6 0,-5 2-2 0,2 3 0 15,-8 1 0-15,3 5-6 0,-7 2 0 0,-4 6 0 16,1 6-2-16,-6 4 6 0,-2 4 7 16,0 3 9-16,-1 1-2 0,0 0-22 0,0 4-21 15,-1 8-7-15,-3 7 0 0,-4 10 19 0,1 6 13 16,-3 9 0-16,-1 1-2 0,3 8-4 0,-3 1 2 15,2 3 1-15,-2 0 0 0,3 4 4 16,-1 1-8-16,-4 2-8 0,1 0 1 0,0-2-5 16,0-3 5-16,-2-4-1 0,-1-3-17 0,-3-1-24 15,-2-2-24-15,4-4-24 0,0-2-8 16,-3-7-4-16,10-6-23 0,-3-6-52 0,4-5-102 16,4-6-186-16,1-5-156 0</inkml:trace>
        </inkml:traceGroup>
        <inkml:traceGroup>
          <inkml:annotationXML>
            <emma:emma xmlns:emma="http://www.w3.org/2003/04/emma" version="1.0">
              <emma:interpretation id="{BAEC9167-DBBC-486B-896C-D58C4FB76816}" emma:medium="tactile" emma:mode="ink">
                <msink:context xmlns:msink="http://schemas.microsoft.com/ink/2010/main" type="inkWord" rotatedBoundingBox="7084,352 12007,66 12065,1059 7142,1345"/>
              </emma:interpretation>
              <emma:one-of disjunction-type="recognition" id="oneOf1">
                <emma:interpretation id="interp5" emma:lang="en-IN" emma:confidence="0">
                  <emma:literal>Distances</emma:literal>
                </emma:interpretation>
                <emma:interpretation id="interp6" emma:lang="en-IN" emma:confidence="0">
                  <emma:literal>Distance</emma:literal>
                </emma:interpretation>
                <emma:interpretation id="interp7" emma:lang="en-IN" emma:confidence="0">
                  <emma:literal>Distancer</emma:literal>
                </emma:interpretation>
                <emma:interpretation id="interp8" emma:lang="en-IN" emma:confidence="0">
                  <emma:literal>distances</emma:literal>
                </emma:interpretation>
                <emma:interpretation id="interp9" emma:lang="en-IN" emma:confidence="0">
                  <emma:literal>Instances</emma:literal>
                </emma:interpretation>
              </emma:one-of>
            </emma:emma>
          </inkml:annotationXML>
          <inkml:trace contextRef="#ctx0" brushRef="#br0" timeOffset="1663.2631">6567 245 419 0,'0'0'104'0,"0"0"-82"16,0 0-48-16,0 0-44 0,0 0-4 16,0 0 15-16,0 0 24 0,0 0 40 0,0 0 22 15,0 0 14-15,0 0 11 0,0 0 8 0,0 0-2 16,17 169-4-16,-16-131-9 0,-1 4-8 16,0 0-2-16,0 1-2 0,0-2-4 0,-1 2-8 15,-4-1-14-15,-2-3-12 0,-4-2-16 0,5-4-7 16,-3-5-6-16,3-5-17 0,0-4-46 0,4-6-90 15,-2-4-174-15,2-4 360 0</inkml:trace>
          <inkml:trace contextRef="#ctx0" brushRef="#br0" timeOffset="2225.6972">5974 215 0 0,'0'0'195'0,"0"0"41"0,0 0-10 15,0 0 15-15,-123-172-34 0,112 144-47 0,4 7-33 16,3 6-38-16,4 5-16 0,0 4-34 0,7 1-45 16,8 1-35-16,6 4-7 0,2 0 16 15,8 0 13-15,5 4 10 0,7 5 5 0,6 3 4 16,8 3 3-16,0 3-1 0,5 4 3 0,4 2 0 16,1 3 2-16,3 2 2 0,1-1-1 15,-2 1 0-15,2 2-2 0,0-2 0 0,-2 4-2 16,-2 0-1-16,-1 0 1 0,-3-2-1 0,-4 2 2 15,-4 0-3-15,-9-2 0 0,-5-1-3 16,-6 0 2-16,-10-3-6 0,-9 1-18 0,-5-3-15 0,-10 0-20 16,-2-3-5-16,-13 2 11 0,-10-5 11 15,-2 1 17-15,-11-1 7 0,-4-2 8 0,-5 0 5 16,-3-2 6-16,-9-1 4 0,-1-1 3 0,0-2 0 16,-3-3-2-16,-2-2-1 0,-1 0-1 0,6 0 3 15,0-3 0-15,7-2 2 0,7-1 2 0,4 0-1 16,8-1 5-16,9-4 5 0,8-1 9 15,4-1 1-15,10-1-24 0,2-2-23 0,6-3-23 16,8 0-11-16,6-4 13 0,7 1 12 0,7 0 7 16,1-2 7-16,6 2 0 0,2-3 0 15,1 2 3-15,5-1 2 0,3 0 5 0,0 0 4 16,5 3 2-16,-2-1 2 0,0 1 1 0,5-1-2 16,-5 3-1-16,4 2-4 0,-2 1 1 0,-2 3 0 15,-2 2 1-15,-1 2-1 0,0 2-1 16,-3 1-4-16,-4 0-3 0,-6 4 2 0,-4 5-1 15,-6 2 5-15,-7 0 1 0,-3 3 2 0,-7 1 1 16,-7-2-2-16,-1 3-6 0,-1-1-3 16,-3 0 4-16,-3 2 1 0,-4-2 5 0,1-1 0 15,-2-1-25-15,-2-3-52 0,6-2-85 0,-4-4-139 16,4-2-294-16,3-2 563 0</inkml:trace>
          <inkml:trace contextRef="#ctx0" brushRef="#br0" timeOffset="2373.605">7653 334 71 0,'0'0'369'0,"0"0"-139"0,0 0-14 0,0 0-20 15,0 0-24-15,0 0-40 0,0 0-78 0,0 0-85 16,0 0-66-16,0 0-11 0,0 0-16 0,0 0-64 16,0 0-129-16,0 0-254 0,28-24 567 0</inkml:trace>
          <inkml:trace contextRef="#ctx0" brushRef="#br0" timeOffset="2713.9289">8048 405 0 0,'0'0'0'15,"0"0"0"-15,0 0 139 0,0 0 98 0,0 0-18 16,0 0-39-16,0 0-54 0,0 0-52 0,0 0-34 16,0 0-19-16,0 0 0 0,0 0 3 15,0 0 6-15,-134-51 6 0,109 54 0 0,-1 3-6 16,3 0-11-16,6 1-11 0,0 1-12 0,3 2-9 15,5-1-1-15,-1 0-9 0,8 0-2 0,2 0 1 16,0 2-2-16,0-1 11 0,10 1 9 0,1-1 7 16,3-1 6-16,4 1 3 0,1 2 0 0,1-1 0 15,4-1 2-15,-1-1-4 0,3 1 0 16,-1 2-2-16,-1-1-2 0,0 0 1 0,0-1-1 16,-7-2 1-16,-3 3 4 0,-4-4 0 15,-6 3-6-15,-4-3 2 0,0-1 10 0,-7 2 16 0,-10-2 12 16,-2 0 8-16,-8 1-9 0,2-1-9 15,-4-3-4-15,-1 1-4 0,3-2 0 0,1 1-2 16,3 0-8-16,1-1-6 0,4-1-17 0,1 0-33 16,5 1-66-16,2 0-104 0,2-2-106 15,6 0-145-15,2 0 61 0,0 0 401 0</inkml:trace>
          <inkml:trace contextRef="#ctx0" brushRef="#br0" timeOffset="3109.7783">8161 421 0 0,'0'0'0'0,"0"0"0"0,0 0 0 16,0 0 0-16,159-26 0 0,-128 23 0 0,-7 0 0 0</inkml:trace>
          <inkml:trace contextRef="#ctx0" brushRef="#br0" timeOffset="2966.8264">8365 238 0 0,'0'0'0'16,"0"0"0"-16,0 0 0 0,0 0 311 15,0 0 3-15,0 0-34 0,0 0-42 0,0 0-42 16,0 0-37-16,0 0-24 0,0 0-16 0,45-152-19 16,-45 152-27-16,0 0-31 0,0 0-48 0,-2 2-33 15,0 7-1-15,0 4 10 0,-1 7 27 0,-5 3 18 16,2 5-1-16,-3 3-2 0,-2 2-3 15,5 1-2-15,-5 3-1 0,-1 2 0 0,1 0-2 16,-1-1 1-16,1 0-2 0,2-2-9 0,-3-2-13 16,1 1-32-16,-1-6-63 0,4-3-73 0,-1 0-93 15,-2-6-145-15,4-4-289 0,2-8 580 0</inkml:trace>
          <inkml:trace contextRef="#ctx0" brushRef="#br0" timeOffset="3839.7845">8951 322 0 0,'0'0'0'0,"0"0"0"0,0 0 0 15,0 0 0-15,0 0 0 0,0 0 0 0,0 0 0 16,0 0 0-16,0 0 4 0,-176-18 52 16,149 26 9-16,0 1 2 0,1 3-8 0,-3 1-1 15,1 2-15-15,1 4-12 0,2-2-10 0,1 3-14 16,6-1-5-16,2 0-15 0,8 0-17 15,0-3-17-15,7-1-11 0,1-3 2 0,1-2 11 16,10-3 15-16,0-1 17 0,2-1 15 0,3-2 12 16,6-2 10-16,-4-1 6 0,6 0-2 15,2 0 1-15,-2-1 2 0,-1-5-1 0,0 0 3 16,1-2-1-16,-1 0-1 0,-6 0-3 0,2-2 2 16,-3 1 2-16,-3 0 3 0,-3 0 6 0,-2 2 3 15,0 1 3-15,-4 1-1 0,-3 2-3 0,-1 1-7 16,0 2-31-16,0 0-53 0,0 0-52 0,-1 0-4 15,-6 5 18-15,2 2 43 0,-1 3 39 16,-2 0 1-16,3 0-4 0,-3 1-7 0,7-1 0 16,-2-1-11-16,3-2-9 0,0-1-5 0,1 0-5 15,5-1 9-15,4-2 12 0,1-2 16 0,1-1 9 16,0 0 6-16,3 0 6 0,0-4 2 16,-1-4 6-16,0-1 0 0,1-2 4 0,-1 0 9 15,4-1 6-15,-3-1 10 0,-3-1 6 0,-2 1 0 16,1 1-7-16,0-1-8 0,1 1-14 0,-1 0-14 15,-1 1-5-15,-2 2-11 0,3 1-6 16,1 2-6-16,-2 3-8 0,-4 1-8 0,2 1-13 16,-5 1 1-16,2 0 6 0,-2 3 19 0,0 3 18 15,-2 3 8-15,0 5 1 0,-1 0-5 16,0 1 0-16,0 1-1 0,0 1 4 0,0-1-3 16,0-1 1-16,0 0-1 0,0-3-4 0,0-4-2 15,0 0-1-15,0-5-1 0,0 0 18 0,0-3 36 16,0 0 57-16,0 0 54 0,0 0-5 15,6-8-37-15,2-2-57 0,0-2-52 0,0-4-10 16,4-2 4-16,1-2 4 0,3 0-2 0,1-1-4 16,-1-2 0-16,-2 0-3 0,4 3 0 0,1-1 2 15,-3 3-2-15,-2 0 0 0,2 3 0 16,3 2-2-16,-4-1-5 0,0 6-5 0,-2 0-6 16,-2 3 0-16,0 4 2 0,-5 1 8 0,2 1 8 15,-4 6 10-15,4 3 14 0,-5 2 8 0,0 4 9 16,-2 4 2-16,-1 0-4 0,0 6-4 0,0 0-9 15,0-2-6-15,0 2 0 0,-1 1-4 16,-3-4-1-16,0-3-2 0,-2 0-18 0,5-4-19 16,0-3-34-16,-2-1-55 0,-1-1-75 0,4-5-103 15,0-2-116-15,0-1 28 0,0-3 379 0</inkml:trace>
          <inkml:trace contextRef="#ctx0" brushRef="#br0" timeOffset="4605.4271">9818 266 0 0,'0'0'0'0,"0"0"4"0,0 0 135 0,0 0 8 16,0 0 25-16,0 0-28 0,0 0-68 16,0 0-60-16,0 0-56 0,0 0-1 0,0 0 37 15,0 0 10-15,0 0 20 0,-72 15 6 0,49 0 2 16,4 2 2-16,-2 3-2 0,-2 1-7 0,5-1-8 15,2 0-9-15,4 0-5 0,2-1-3 0,6 0-4 16,2-2 0-16,2-2-1 0,0-3 0 16,4-2 5-16,3-1 9 0,4-2 10 0,6-1 9 15,1-1 7-15,4-4 0 0,0-1-3 0,5 0-8 16,-1 0-6-16,4-1-7 0,-7-5 0 16,4-1 2-16,2-2 0 0,-2-2 2 0,0 1 2 15,-2-4 0-15,-2 1 1 0,1-1-1 0,0-2 0 16,-1 1 0-16,-4-1 0 0,4-2 1 0,-7 2 1 15,0-3 2-15,1 3 4 0,-7 1 6 16,-1 3 5-16,-1 2 10 0,-5 2 23 0,-3 4 9 16,0 2-17-16,0 2-37 0,-3 0-50 0,-5 0-33 15,-3 2-6-15,-1 5 14 0,-5 3 14 0,1 2 6 16,-7 5 9-16,0-1 1 0,4 3 0 0,2-1-3 16,-3 2 1-16,6 1-1 0,2 0 5 15,7-4 0-15,-2-1-7 0,6 0-3 0,1-2-5 16,7-4 0-16,1-1 13 0,4-2 13 15,1-2 14-15,7-4 12 0,-1-1-2 0,4 0-1 0,1 0-5 16,3-1-5-16,1-5 1 0,1-3 3 16,1 0-2-16,6-1 2 0,0-2-1 0,-2-3-1 15,3 3 2-15,1-3 4 0,-3 0 4 0,-4-1 1 16,-2-1 1-16,2-2-3 0,-8 1 0 0,0-2 1 16,-2 1-2-16,-6-1 0 0,-3 1 1 15,-6 1 3-15,3 2 3 0,-7 0 6 0,0 1 0 16,-2 1-7-16,0 4-7 0,-2 2-17 0,-3 2-21 15,-3 2-13-15,-2 1-4 0,2 1 5 16,-1 2 13-16,-3 0 10 0,0 0 1 0,5 5 0 16,-1-1-9-16,4 2-12 0,-1 0-5 0,5 2-3 15,0 2 6-15,8 3 13 0,1 3 8 0,5 0 8 16,0 0 8-16,2 2-3 0,2 0-2 0,5 1 0 16,3-1 0-16,-1 2 4 0,-1-3 2 15,0 2 5-15,-5-1-4 0,2-2 2 0,-6-1 2 16,-2-1-3-16,-7-4 6 0,0 2 2 0,-6-5 11 15,-1-1 32-15,-10 2 18 0,-2-2 13 0,-9-1-4 16,-2 0-27-16,-4-1-14 0,-3-1-14 16,-8 0-7-16,-1-1-7 0,0 1-5 0,-2 0-7 15,2 0-4-15,-3 1-11 0,3 2-27 0,1 2-58 16,-1-2-134-16,10 0-244 0,12-3-500 0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55:26.5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FC4581D-43E2-46A3-B848-6B679D77103A}" emma:medium="tactile" emma:mode="ink">
          <msink:context xmlns:msink="http://schemas.microsoft.com/ink/2010/main" type="inkDrawing" rotatedBoundingBox="441,11197 14740,11079 14744,11464 444,11582" shapeName="Other"/>
        </emma:interpretation>
      </emma:emma>
    </inkml:annotationXML>
    <inkml:trace contextRef="#ctx0" brushRef="#br0">330 316 1694 0,'0'0'187'0,"0"0"-142"0,-200 31-34 0,146-21-7 16,15-2 2-16,16-4-2 0,10 1-9 0,12-4-49 15,1 3-8-15,13-2 19 0,11 4 43 0,8-1 62 16,18 1 9-16,8 0-14 0,17-1-31 0,12-3-8 16,11-1-1-16,16-1 1 0,9 0-6 15,11 0 3-15,16 0-2 0,5 0 0 0,12-1 1 16,11-1-3-16,8-3 1 0,4-1 3 0,7-2 6 16,14-1 6-16,3-1 4 0,13-1 6 15,5-2-1-15,8-3 0 0,8-1-4 0,2 1-4 16,13-3-7-16,1-1-1 0,11-1-5 0,1-2-4 15,6 1 2-15,1 0-8 0,1-1 0 0,2 1-2 16,2 3-4-16,-4 1 4 0,1 0 3 16,-4 6 7-16,1-2 14 0,-5 4 13 0,0 1 6 15,-7 0 0-15,0 3-7 0,-10 0-7 0,-3 5-7 16,-10-1-7-16,-4 2-5 0,-6 0-5 16,-8 3 0-16,3 3 2 0,-6 0 1 0,-4 2 2 15,-7-1 0-15,-5 1-1 0,-3 3-3 0,-13 1-3 16,-7 2-2-16,-12 1 0 0,-9 1 7 0,-7 2-4 15,-12-2-3-15,-10 3 4 0,-6-3-12 0,-3 0 9 16,-12 0 1-16,-6 0-2 0,-6-3 5 16,-9 1-7-16,-3-1-2 0,-3-3 1 0,-6 1 3 15,-4-2-1-15,-1 1 0 0,-3-2 1 0,-4-2-5 16,4 0 2-16,-5 0 3 0,-5-3 0 0,3-1-2 16,-4 3 1-16,-1-4-3 0,-7 1-2 0,-3-2 3 15,-4 0-9-15,-7 0-7 0,-7 0-7 16,-6 0-12-16,-9 0 1 0,-2-2 3 0,-10-1 2 15,-4 0-2-15,-4-1-20 0,0 0-59 0,-7-4-68 16,0-1-68-16,-9-1-205 0,5 2-326 16,1 4-203-16</inkml:trace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4:55:29.05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3AA7CFC-0F5C-4AB9-AD7F-A8CFCCB7448B}" emma:medium="tactile" emma:mode="ink">
          <msink:context xmlns:msink="http://schemas.microsoft.com/ink/2010/main" type="writingRegion" rotatedBoundingBox="1124,11678 32979,10443 33309,18954 1454,20189"/>
        </emma:interpretation>
      </emma:emma>
    </inkml:annotationXML>
    <inkml:traceGroup>
      <inkml:annotationXML>
        <emma:emma xmlns:emma="http://www.w3.org/2003/04/emma" version="1.0">
          <emma:interpretation id="{CD2F7424-2351-4E7F-A529-F5F0749BF1C0}" emma:medium="tactile" emma:mode="ink">
            <msink:context xmlns:msink="http://schemas.microsoft.com/ink/2010/main" type="paragraph" rotatedBoundingBox="1237,12126 25278,10683 25400,12725 1360,141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B334CD-CA80-4F06-8ACF-355351A5ADBE}" emma:medium="tactile" emma:mode="ink">
              <msink:context xmlns:msink="http://schemas.microsoft.com/ink/2010/main" type="inkBullet" rotatedBoundingBox="1288,12968 1501,12955 1511,13122 1298,13134"/>
            </emma:interpretation>
            <emma:one-of disjunction-type="recognition" id="oneOf0">
              <emma:interpretation id="interp0" emma:lang="en-IN" emma:confidence="0">
                <emma:literal>O</emma:literal>
              </emma:interpretation>
              <emma:interpretation id="interp1" emma:lang="en-IN" emma:confidence="0">
                <emma:literal>o</emma:literal>
              </emma:interpretation>
              <emma:interpretation id="interp2" emma:lang="en-IN" emma:confidence="0">
                <emma:literal>0</emma:literal>
              </emma:interpretation>
              <emma:interpretation id="interp3" emma:lang="en-IN" emma:confidence="0">
                <emma:literal>1</emma:literal>
              </emma:interpretation>
              <emma:interpretation id="interp4" emma:lang="en-IN" emma:confidence="0">
                <emma:literal>D</emma:literal>
              </emma:interpretation>
            </emma:one-of>
          </emma:emma>
        </inkml:annotationXML>
        <inkml:trace contextRef="#ctx0" brushRef="#br0">131 83 1864 0,'0'0'118'16,"0"0"-98"-16,0 0-50 0,0 0-21 0,0 0-3 15,0 0 6-15,0 0 9 0,0 0 10 16,0 0 6-16,0 0 4 0,0 0-4 0,0 0-1 16,-126 61 1-16,123-53 1 0,1-1 11 0,2-2 12 15,0 0 11-15,1-4 14 0,4 1 6 16,6-2-5-16,3 0-2 0,2 0-6 0,5-8-6 16,-2-3 1-16,4-1-9 0,-2-2 0 0,-2 1 5 15,1-3 7-15,-5 1 8 0,-4 3 13 0,-5-1 10 16,-4 3 4-16,-1-2 8 0,-1 2-3 0,-1 0-9 15,-5 3-9-15,-5 2-13 0,-1 2-11 0,-1 2-6 16,-2 1-7-16,-2 0-8 0,-2 7-3 16,3 1-1-16,-1 1-2 0,-1 0 4 0,5 0-1 15,5 1-13-15,0-1-69 0,6 0-136 0,2 0-187 16,0-3-319-16,0-2 43 0</inkml:trace>
      </inkml:traceGroup>
      <inkml:traceGroup>
        <inkml:annotationXML>
          <emma:emma xmlns:emma="http://www.w3.org/2003/04/emma" version="1.0">
            <emma:interpretation id="{B59102DB-929A-4512-83B2-028B9BA0675D}" emma:medium="tactile" emma:mode="ink">
              <msink:context xmlns:msink="http://schemas.microsoft.com/ink/2010/main" type="line" rotatedBoundingBox="2190,12069 25278,10683 25400,12725 2313,14111"/>
            </emma:interpretation>
          </emma:emma>
        </inkml:annotationXML>
        <inkml:traceGroup>
          <inkml:annotationXML>
            <emma:emma xmlns:emma="http://www.w3.org/2003/04/emma" version="1.0">
              <emma:interpretation id="{BCCE277B-0C3D-41EA-964A-74C488FCFDCC}" emma:medium="tactile" emma:mode="ink">
                <msink:context xmlns:msink="http://schemas.microsoft.com/ink/2010/main" type="inkWord" rotatedBoundingBox="2206,12334 6700,12064 6756,12993 2262,13263"/>
              </emma:interpretation>
              <emma:one-of disjunction-type="recognition" id="oneOf1">
                <emma:interpretation id="interp5" emma:lang="en-IN" emma:confidence="0">
                  <emma:literal>cement</emma:literal>
                </emma:interpretation>
                <emma:interpretation id="interp6" emma:lang="en-IN" emma:confidence="0">
                  <emma:literal>Cement</emma:literal>
                </emma:interpretation>
                <emma:interpretation id="interp7" emma:lang="en-IN" emma:confidence="0">
                  <emma:literal>comment</emma:literal>
                </emma:interpretation>
                <emma:interpretation id="interp8" emma:lang="en-IN" emma:confidence="0">
                  <emma:literal>Moment</emma:literal>
                </emma:interpretation>
                <emma:interpretation id="interp9" emma:lang="en-IN" emma:confidence="0">
                  <emma:literal>moment</emma:literal>
                </emma:interpretation>
              </emma:one-of>
            </emma:emma>
          </inkml:annotationXML>
          <inkml:trace contextRef="#ctx0" brushRef="#br0" timeOffset="1170.4583">2585-246 253 0,'0'0'609'0,"0"0"-375"0,0 0-120 15,0 0-44-15,0 0-34 0,0 0-15 0,0 0-11 16,0 0-6-16,0 0-4 0,0 0 1 16,0 0-4-16,0 0-12 0,0 0-2 0,110 14-3 15,-103 10 2-15,-5 2 6 0,-2 2 2 0,0 2-1 16,-2 2 1-16,-8 2-1 0,-2 2-2 16,-3-5 1-16,1 0-1 0,-5-5 4 0,1-1 4 15,1-4 5-15,0-4 7 0,-1-6 13 0,5-1 21 16,3-7 32-16,2 0 42 0,3-3 41 0,1 0 18 15,3-4-10-15,1-4-39 0,0-4-50 0,1-2-35 16,7-4-20-16,-1-3-5 0,6-3-2 0,3-1-3 16,2-2-3-16,-1-1-3 0,6-2-2 15,-4-1-5-15,5 5-4 0,3 0-6 0,-2 4-4 16,2 4 0-16,1 2-1 0,5 1 2 0,-2 4 2 16,0 2 1-16,0 3 1 0,0 1-2 0,-6 5-3 15,1 0-3-15,-5 5-6 0,-3 4-2 16,-4 3-2-16,0 5 0 0,-2 1 6 0,-3 2 9 15,-3 3 4-15,-2-1 9 0,-2 2 3 0,-2 0 0 16,0-1 5-16,-2-1-1 0,-4-3 0 16,0-1 2-16,0-4 1 0,1-4 4 0,-2-2 5 15,4-4 12-15,2-2 13 0,1-2 24 0,0 0 20 16,0 0-5-16,0-6-19 0,0-3-29 0,3-3-33 16,6-5-7-16,-1-2 0 0,6-3 2 15,2-2 2-15,1-1 1 0,2 1 0 0,2-1 4 16,1 1 0-16,-3 1 0 0,2 2 1 0,-2 1-4 15,2 4-1-15,-3 1-2 0,-1 5 0 0,-2-1 2 16,1 7 1-16,-3 1 1 0,1 3 0 16,-5 0 0-16,3 1 3 0,-2 10-2 0,-1 1-2 0,-4 0 1 15,5 5 0-15,-8 3 2 0,3 2 5 16,-3 0-4-16,-2 4 0 0,0 1 2 0,-4-1-8 16,-1 0 3-16,-6 1-7 0,6-3-10 0,-5-1-31 15,2-4-68-15,2-3-121 0,0-1-142 0,1-6-186 16,5-3-317-16</inkml:trace>
          <inkml:trace contextRef="#ctx0" brushRef="#br0" timeOffset="1859.9939">3695-132 0 0,'0'0'0'15,"0"0"0"-15,0 0 0 0,0 0 0 0,0 0 38 16,0 0 45-16,0 0 48 0,150-58 34 0,-132 51 21 15,-1-2 2-15,-1 0-22 0,2 0-31 0,-4-2-31 16,1 0-29-16,1-3-23 0,-4-2-10 0,4 0-10 16,-2-3-4-16,-1 2-4 0,-2-3-7 0,-3 0-2 15,-3 2-6-15,2 1 0 0,-6 0 3 16,-1 3 14-16,0 1 11 0,-4 4 7 0,-2 3 9 16,-5 2-17-16,-4 3-11 0,0 1-11 0,-1 0-11 15,-5 6 8-15,-2 5 1 0,-1 3 0 0,0 4-2 16,0 3-4-16,0 2-1 0,-1 3-2 15,7 1 0-15,-4-1 1 0,6 6 2 0,1-4 2 16,2 1 3-16,2-2-2 0,3-2 0 0,6-3 2 16,2-2-5-16,0-3 5 0,10-5 1 0,4-1 0 15,0-4 5-15,9-2-3 0,-1-4-4 16,3-1-7-16,2-1-7 0,0-7-6 0,4-2-2 16,-3-4 5-16,0 2 3 0,-1-5 8 0,2-1 2 15,-1-2-1-15,-1 1 3 0,1-1 1 16,1-2 2-16,-1 2 2 0,-2 0 2 0,1-3-4 15,-1 5-3-15,-2 1-3 0,-3 2-3 0,2 3 1 16,-4 3-1-16,0 3 0 0,-5 3-1 16,0 3 0-16,-3 0-1 0,-3 6 0 0,-2 3 0 15,-2 5-1-15,-2 1 1 0,-1 2 3 0,-1 2 2 16,0 4 1-16,-5-4 0 0,1 2-1 0,-6 1-1 16,2-3 2-16,0-2-1 0,0 0 0 0,-3-2-1 15,5-3 2-15,2-3 0 0,-3-3 2 0,6-2 5 16,-1-2 6-16,2-2 16 0,0 0 21 15,0 0 13-15,0-2-5 0,3-5-19 0,8-4-26 16,-1-2-19-16,5-4-2 0,1-2 1 0,3 0 1 16,4-2 3-16,-2 0-3 0,1 2-1 0,-1-4-1 15,5 3-2-15,-2 2 3 0,-3 2-2 16,2 1 0-16,-3 3-1 0,-2 3-2 0,0 3 1 16,0 2 1-16,-2 2-1 0,-3 2-1 0,1 0 1 15,0 5-3-15,-5 5-3 0,-1 4 2 0,-2 2-3 16,-2 2 5-16,-1 4 3 0,-3 3 3 15,0-2 4-15,0 1-1 0,-1 0-1 0,-3-2-1 16,1-1-3-16,0 0 0 0,1-1-11 0,0-4-49 16,2-3-88-16,0-4-118 0,0-1-115 0,2-6-121 15,2 1-187-15,-2-3 460 0</inkml:trace>
          <inkml:trace contextRef="#ctx0" brushRef="#br0" timeOffset="2314.7574">4923-447 1775 0,'0'0'230'0,"0"0"-134"16,0 0-72-16,0 0-38 0,0 0-20 0,0 0-6 15,0 0 4-15,0 0-16 0,0 0-30 0,189-44-44 16,-135 33-42-16,5-1-20 0,0 0-27 0,1 1-51 15,-13 3-166-15,-15 2-40 0</inkml:trace>
          <inkml:trace contextRef="#ctx0" brushRef="#br0" timeOffset="2159.8094">5028-518 0 0,'0'0'0'0,"0"0"0"16,0 0 0-16,0 0 0 0,88-172 43 0,-70 139 82 16,-2 1 21-16,1 3 10 0,-2 2 5 0,0 4-15 15,1 6-16-15,-4 2-18 0,-3 6-1 0,-1 3 2 16,2 1-6-16,-8 5-9 0,0 0-8 16,1 8-10-16,-3 2-18 0,0 5-14 0,0 2-21 15,0 9-20-15,-3 3 6 0,-4 6 5 0,-4 5 8 16,-1 1 2-16,-1 3 0 0,0 0-4 15,-6 1-5-15,1 0-1 0,1 0-2 0,-1 0 1 16,2-4-1-16,-1-2-2 0,6-5 0 0,5-2 0 16,1-5 2-16,5-3 1 0,0-3 3 0,2-4-3 15,5-2-1-15,2-3-3 0,4-4-6 16,3-2-3-16,-1-5-8 0,3-1-16 0,-1 0-28 16,2-6-44-16,1-4-53 0,-1-2-74 0,-2-4-102 15,-1-1-164-15,-5 4-302 0,-4 5 771 0</inkml:trace>
          <inkml:trace contextRef="#ctx0" brushRef="#br0" timeOffset="589.8255">1503-402 1259 0,'0'0'140'0,"0"0"-99"0,0 0-10 15,0 0-6-15,0 0-10 0,0 0 8 0,0 0 7 16,0 0 11-16,-169-48 8 0,145 59-5 0,-3 4-7 16,-1 4-10-16,-3 6-3 0,-3 4-1 15,4 3 0-15,-4 3 2 0,6 6 0 0,0-1-3 16,2 4-1-16,1 3-2 0,6 1-5 0,0 2 3 15,6-3 1-15,6-3-3 0,2-3 5 0,5-7-12 16,1-2-9-16,11-8-11 0,8-1-3 16,-1-4 7-16,7-5 9 0,2-2 9 0,7-5 1 15,1-2 1-15,5-5-4 0,2 0-1 0,8-5-4 16,0-3-6-16,0-4-4 0,3-5-3 0,1-1-2 16,0-2-5-16,-2-1 0 0,2-4 1 15,-2 0 2-15,-4-2 9 0,-2 0 5 0,-4-1 7 16,-5-1 4-16,-6-2 2 0,-4 0 3 0,-4-1 3 15,-3 3 6-15,-6 0 1 0,-3 2 3 16,-8 5 2-16,3 3 3 0,-7 7 8 0,0 1 6 16,0 5-2-16,-8 2-11 0,-3 2-15 0,-1 2-19 15,-3 2-9-15,-2 7-3 0,-7 5-1 0,-3 5 4 16,-2 2 1-16,-4 5 1 0,4 3 2 16,2 0 1-16,2 3 1 0,3-1 1 0,3 1 0 15,3-4 1-15,3 0 0 0,3-1 1 0,8-3 0 16,2-2-7-16,1-4-14 0,10 1-16 0,5-6-10 15,5-3-3-15,6-3-1 0,4-3-7 0,7-4-41 16,2 0-73-16,1-8-100 0,8 0-136 16,-17-1-216-16,-7 4 164 0</inkml:trace>
        </inkml:traceGroup>
        <inkml:traceGroup>
          <inkml:annotationXML>
            <emma:emma xmlns:emma="http://www.w3.org/2003/04/emma" version="1.0">
              <emma:interpretation id="{C85FEEB3-F52E-414E-8844-5D9A94310C69}" emma:medium="tactile" emma:mode="ink">
                <msink:context xmlns:msink="http://schemas.microsoft.com/ink/2010/main" type="inkWord" rotatedBoundingBox="8043,11744 11090,11562 11167,12843 8120,13026"/>
              </emma:interpretation>
              <emma:one-of disjunction-type="recognition" id="oneOf2">
                <emma:interpretation id="interp10" emma:lang="en-IN" emma:confidence="0">
                  <emma:literal>(low</emma:literal>
                </emma:interpretation>
                <emma:interpretation id="interp11" emma:lang="en-IN" emma:confidence="0">
                  <emma:literal>[low</emma:literal>
                </emma:interpretation>
                <emma:interpretation id="interp12" emma:lang="en-IN" emma:confidence="0">
                  <emma:literal>{low</emma:literal>
                </emma:interpretation>
                <emma:interpretation id="interp13" emma:lang="en-IN" emma:confidence="0">
                  <emma:literal>(Iow</emma:literal>
                </emma:interpretation>
                <emma:interpretation id="interp14" emma:lang="en-IN" emma:confidence="0">
                  <emma:literal>[Iow</emma:literal>
                </emma:interpretation>
              </emma:one-of>
            </emma:emma>
          </inkml:annotationXML>
          <inkml:trace contextRef="#ctx0" brushRef="#br0" timeOffset="3327.7342">7211-1243 1596 0,'0'0'106'0,"0"0"-74"0,0 0-40 16,0 0-12-16,0 0-1 0,0 0-3 16,-169 87 2-16,138-48 6 0,1 6 2 0,2 5 9 15,3 6 8-15,3 3 1 0,2 3 3 0,2 1 4 16,0 1 1-16,5 2 1 0,3 2 3 0,0 2 0 16,2-1 0-16,5-2 1 0,0-5-3 15,3 0-5-15,6-8-10 0,8-4-10 0,8-4-10 16,1-8-15-16,6-2-18 0,1-8-30 0,7-6-35 15,-1-8-41-15,6-5-61 0,-1-6-78 0,0-3-136 16,-9 0 134-16,-12-3 301 0</inkml:trace>
          <inkml:trace contextRef="#ctx0" brushRef="#br0" timeOffset="3589.5844">8204-1246 1587 0,'0'0'302'16,"0"0"-153"-16,0 0-157 0,0 0-100 0,0 0-1 15,0 0 22-15,0 0 39 0,0 0 62 0,0 0 0 16,-61 209-1-16,38-145 1 0,-1 3-2 0,-6 1-1 16,1-2 0-16,-1-2-7 0,2 0 5 15,-3 0 0-15,0-3 1 0,3-3 2 0,3 0 1 16,1-3-1-16,4-5 1 0,-1-3 0 0,7-8-5 15,2-5-7-15,8-6-25 0,0-5-65 0,4-6-89 16,0-7-89-16,5-5-84 0,8-5-71 0,-3 0-84 16,-4 0 472-16</inkml:trace>
          <inkml:trace contextRef="#ctx0" brushRef="#br0" timeOffset="4014.1277">8399-775 332 0,'0'0'347'15,"0"0"-121"-15,0 0-69 0,0 0-48 0,0 0-46 16,0 0-37-16,0 0-19 0,0 0-5 0,0 0 7 16,0 0 19-16,0 0 6 0,0 0 8 15,0 0 3-15,0 0 3 0,-91 162-3 0,79-132 0 16,-1 1 0-16,4-4-3 0,4 1-3 0,-3-1-6 15,5-4-6-15,0 2-6 0,3-6-6 0,0-2 3 16,0-2-6-16,6-3 0 0,3-3 2 0,4-1 0 16,1-4 4-16,2 0 2 0,4-4 4 0,0 0-4 15,3-2-2-15,2-6-2 0,2-1-4 16,-3-1 0-16,-1-3-3 0,-1 0 0 0,0-3-3 16,-4 0 1-16,2-2 1 0,-3-2 0 0,-3 0 2 15,1-3-1-15,-2-1-2 0,-2-1 1 0,-1-2 1 16,-4-2 3-16,-1 0 3 0,-4 0 2 15,-1 3-1-15,0-1 1 0,-8 1-3 0,-4 5-4 16,-1 2-6-16,-4 4-12 0,-8 3-10 0,-1 4-9 16,-3 3-3-16,-3 5 2 0,0 0 1 15,3 10 5-15,-2 0 2 0,5 2 3 0,6 0-32 16,4 2-121-16,5 0-157 0,5-5-246 0,3-3-303 0</inkml:trace>
          <inkml:trace contextRef="#ctx0" brushRef="#br0" timeOffset="4545.8132">9297-841 1783 0,'0'0'261'15,"0"0"-187"-15,0 0-89 0,0 0-46 0,0 0 10 16,0 0 3-16,0 0 22 0,0 0 28 0,0 0 4 15,0 0-1-15,0 0-1 0,-111 153-2 16,92-122-4-16,4-1 6 0,-1 1 3 0,0-1 3 16,0-1 6-16,3 0-1 0,-1 0 0 0,8-6-2 15,-4 0 0-15,7-5-3 0,3-5-7 16,0-2-11-16,3-6-7 0,4-3 3 0,2-2 9 16,7 0 13-16,2-7 4 0,-1-5-4 0,9-5-6 15,-1-1-7-15,2-1-3 0,1-3 0 16,3-3 2-16,0 1 4 0,-2-4 0 0,-2 1 6 15,0 0-1-15,-2 1 0 0,0 2-1 0,-3 1-1 16,-3 6-1-16,4 2-1 0,-6 6 3 0,-2 2-10 16,-3 6-5-16,0 1-7 0,-4 2-8 15,-4 10 3-15,-1 0 4 0,1 4 8 0,-4 2 6 16,0 3 3-16,0 0 4 0,0 1 2 0,0 0 1 16,0 0-3-16,0-3 2 0,0-5 1 0,0-1 1 15,7-2-2-15,2-3 0 0,3-3 1 16,2-4 1-16,3-1 6 0,0 0-3 0,6-3-3 15,1-5-2-15,-4-2-5 0,5-2 4 0,-3-3 3 16,-4-1 3-16,1-4 7 0,-6-1 2 0,-1 1 4 16,-5-4 0-16,-5 3 5 0,2-2 8 0,-4 1 4 15,0-1 2-15,-8 2-3 0,-2 2-12 0,0 0-7 16,0 4-7-16,-3 0-11 0,1 4-6 16,0 4-10-16,0 1-15 0,0 3-13 0,4 2-24 15,-1 1-46-15,-1 0-93 0,6 0-117 0,-4 1-158 16,7 2-246-16,1 0 396 0</inkml:trace>
        </inkml:traceGroup>
        <inkml:traceGroup>
          <inkml:annotationXML>
            <emma:emma xmlns:emma="http://www.w3.org/2003/04/emma" version="1.0">
              <emma:interpretation id="{AC8701FA-3AB8-4356-A892-54B31C054318}" emma:medium="tactile" emma:mode="ink">
                <msink:context xmlns:msink="http://schemas.microsoft.com/ink/2010/main" type="inkWord" rotatedBoundingBox="12118,11473 25278,10683 25400,12725 12240,13515"/>
              </emma:interpretation>
              <emma:one-of disjunction-type="recognition" id="oneOf3">
                <emma:interpretation id="interp15" emma:lang="en-IN" emma:confidence="0">
                  <emma:literal>value-thoughtfully</emma:literal>
                </emma:interpretation>
                <emma:interpretation id="interp16" emma:lang="en-IN" emma:confidence="0">
                  <emma:literal>value-togalike</emma:literal>
                </emma:interpretation>
                <emma:interpretation id="interp17" emma:lang="en-IN" emma:confidence="0">
                  <emma:literal>value-tonight Hulk</emma:literal>
                </emma:interpretation>
                <emma:interpretation id="interp18" emma:lang="en-IN" emma:confidence="0">
                  <emma:literal>value-tonight / bulk</emma:literal>
                </emma:interpretation>
                <emma:interpretation id="interp19" emma:lang="en-IN" emma:confidence="0">
                  <emma:literal>value-tonight | bulk</emma:literal>
                </emma:interpretation>
              </emma:one-of>
            </emma:emma>
          </inkml:annotationXML>
          <inkml:trace contextRef="#ctx0" brushRef="#br0" timeOffset="7242.9769">14032-924 0 0,'0'0'33'16,"0"0"113"-16,0 0-51 0,0 0-12 0,0 0 19 16,0 0 44-16,0 0 47 0,0 0 22 0,0 0 15 15,0 0-13-15,0 0-31 0,0 0-25 0,0 0-37 16,36 1-40-16,-11-4-33 0,2 0-20 0,3-1-15 15,3 1-7-15,-1-2-6 0,2 4-8 0,-3-2-16 16,-3 3-17-16,1 0-37 0,-3 0-51 16,-2 0-56-16,-4 0-62 0,-3 0-41 0,-3 1-35 15,-3 2-33-15,-5 0-34 0,-3-1 298 0,0-1 89 16</inkml:trace>
          <inkml:trace contextRef="#ctx0" brushRef="#br0" timeOffset="8178.1262">14723-996 1596 0,'0'0'305'0,"0"0"-147"0,0 0-40 15,0 0-10-15,0 0-23 0,0 0-21 0,0 0-43 16,0 0-26-16,0 0 1 0,0 0 3 0,155-62-4 16,-96 51-7-16,6 0-5 0,6 1-9 15,-1 0-12-15,7 0-13 0,-2 1-42 0,0 2-79 16,-1 0-138-16,-2 4-175 0,-20 0-217 0,-18 1 168 0</inkml:trace>
          <inkml:trace contextRef="#ctx0" brushRef="#br0" timeOffset="8015.2152">15209-1387 847 0,'0'0'303'16,"0"0"-177"-16,0 0-98 0,0 0-30 16,0 0 2-16,0 0 8 0,0 0 9 0,0 0 6 15,-156 125 8-15,130-86 13 0,-5 2 13 0,4 5 11 16,0-2 6-16,0 2 3 0,2 1-3 15,1-3-7-15,3-1-7 0,1-1-8 0,6-8-7 16,0 1-6-16,8-3-1 0,0-6-6 0,6-3-5 0,0-3-3 16,6-6-9-16,3-3-1 0,3-2-1 15,1-5 2-15,6-2 0 0,0-2-4 0,5 0-11 16,4-5-13-16,-1-5-7 0,3-1-10 16,2-2-1-16,-1-2 2 0,-3-2 5 0,0-1 10 15,0 1 10-15,-4-3 6 0,0-1 1 0,-2 0 1 16,-3 1-2-16,-1-1 2 0,-3-2 4 0,0 3 0 15,-3 0 2-15,-1 2 1 0,-3 2 1 0,-2 6 8 16,0 4 13-16,-6 3 12 0,0 3 1 16,0 0-14-16,0 0-27 0,0 3-10 0,-6 3-7 15,-2 4 11-15,-4 4 14 0,-1 2 0 0,-1 0 4 16,1 0-3-16,1 1-2 0,0 2 0 16,2-4-4-16,1 2 0 0,1-5 0 0,3 1 0 15,2-1 5-15,3-5 5 0,0-1 3 0,0-1 10 16,7-2 2-16,2 0 0 0,6-2 3 0,0-1-6 15,5 0-2-15,4-1-4 0,0-5-5 16,3 0-7-16,2-3-4 0,-2 1-4 0,-1-2-5 16,-4 0-9-16,1 2-10 0,-7-2-20 0,2-2-17 15,-5 0-27-15,-4 2-40 0,2-3-62 0,-5 4-118 16,-5 0-205-16,-1 4-384 0,0 0 394 0</inkml:trace>
          <inkml:trace contextRef="#ctx0" brushRef="#br0" timeOffset="8482.3666">15898-990 2352 0,'0'0'64'0,"0"0"-102"0,0 0-54 0,0 0-32 15,0 0-6-15,0 0 34 0,181-87 22 0,-122 77 18 16,-1 1 7-16,1 5-25 0,0 0-43 16,-4 3-63-16,1 1-69 0,-2 0-79 0,-2 1-139 15,-13 1 125-15,-12 0 342 0</inkml:trace>
          <inkml:trace contextRef="#ctx0" brushRef="#br0" timeOffset="9493.6975">17144-1235 955 0,'0'0'267'0,"0"0"-159"0,0 0-54 16,0 0-21-16,0 0-3 0,0 0-2 0,0 0-3 15,0 0 7-15,0 0 6 0,0 0 14 16,-165 105 8-16,142-73-4 0,-3 3-2 0,2-1-5 15,0-1-6-15,7-1 1 0,-2-3-1 0,6-4-3 16,2-2-4-16,3-2-5 0,5-3-4 0,3-6-5 16,0 0-3-16,0-4-2 0,3-2-1 15,0-1 3-15,6-2 3 0,-1-3 4 0,1 0 3 16,3 0 0-16,3-5-5 0,5-2-5 0,-4-3-3 16,6 0-4-16,-2-1-4 0,1-1-2 15,-2-1-4-15,3-3-4 0,-5 3 1 0,4 0 2 16,-3-1 1-16,1-1 5 0,-1 1-1 0,0 1 0 15,-1-1 1-15,-1 5 0 0,-5 0 0 0,-3 3 1 16,2 2-2-16,-8 3-1 0,0 1-7 0,0 0-9 16,0 0-5-16,-2 3-2 0,0 5 9 15,2 1 14-15,-2 2 7 0,0 1 2 0,0 0-3 16,3 2-6-16,-2-2-1 0,2 0-1 0,4-1 1 16,-3 0-3-16,6-2-2 0,3 0 1 0,0-3 0 15,2-2 1-15,5-2 2 0,0-2-1 16,3 0-3-16,1-6-4 0,1-2-3 0,2-4-2 15,0-2 0-15,-2 2 2 0,-2-5 1 0,0-2 0 16,-7 3 1-16,-2-4 0 0,-4 0-3 0,-7-1-10 16,-3 0-7-16,-1 2-4 0,-9-2-1 15,-7 3 7-15,-1 0 5 0,-4 4 7 0,-4 2 3 16,2 4 10-16,1 2 2 0,0 2 0 0,-1 2-3 16,4 2-4-16,1 0-1 0,6 0-2 15,1 0 3-15,8 2 2 0,0-2 5 0,4 1-15 16,0-1-7-16,5 2 4 0,5-2 4 0,3 1 18 15,6-1 8-15,5 0-6 0,3 0-7 0,2 0-6 16,6-1-1-16,0-4-1 0,0 0 1 16,2 0 3-16,-2 3 1 0,3-3 5 0,2 2 2 15,0-1-1-15,-1-1-1 0,0 2-3 0,-4 0-2 16,0-2 3-16,-7 0 0 0,-4-2 2 0,-5 1 4 16,-1-2-2-16,-4 1 6 0,-5-1 1 0,1-1 5 15,-6 2 4-15,1-1-2 0,-4 1 1 0,-1 0-4 16,0 1-5-16,0 0-5 0,-4 1-10 15,-2 1-7-15,-1 2-6 0,-2-2-1 0,-3 4 2 16,-3 0 6-16,-1 0 2 0,-3 6 2 0,3 3 2 16,-3 3-3-16,0 3 4 0,-1 5 2 0,1 2 0 15,-2 1 2-15,2 2-1 0,3 3 1 16,-1-1 1-16,3 0 1 0,5-2-1 0,-1 0 3 16,8-4-1-16,0-2-2 0,2-2 2 0,0-3-1 15,4-5 3-15,6-1 2 0,-1-2 7 16,2-2 5-16,6-2 2 0,2-2 4 0,1 0-9 15,3 0-6-15,5-8-4 0,-1-2-7 0,4-1 1 16,-2-4-2-16,-2-2 0 0,1-3 0 0,-1 1 1 16,-3 0 2-16,2 1 1 0,-6 0 1 15,0-1 2-15,-4 2 2 0,3 1 1 0,-6-1 3 0,1 0-2 16,-5 3 0-16,-1 1 2 0,1 2 0 16,-4 3 6-16,-4 4 6 0,0 1-2 0,-1 3-6 15,0 0-17-15,0 0-24 0,0 0-12 0,0 4 2 16,-2 7 7-16,-1 1 16 0,-5 5 12 15,4-1-1-15,-6 5 3 0,6-2 1 0,-1 0-1 16,1 1 1-16,3-5 2 0,1 3-1 0,0-5-2 16,5 0-13-16,2-2-31 0,5-4-38 0,0-1-63 15,1-3-91-15,2-3-121 0,-2 0-203 16,-2 0-474-16</inkml:trace>
          <inkml:trace contextRef="#ctx0" brushRef="#br0" timeOffset="10715.4147">18434-1386 1674 0,'0'0'311'0,"0"0"-153"0,0 0-75 16,0 0-42-16,0 0-19 0,0 0-14 15,0 0-11-15,0 0-9 0,0 0-7 0,0 0-15 16,0 0-28-16,0 0-33 0,0 0-32 0,0 0-13 16,-38-20 2-16,47 28 16 0,-3 0 15 0,6-1 2 15,-1 1-1-15,2-1-10 0,0-1-3 0,2 0 12 16,-1-4 23-16,2 2 32 0,4-3 28 15,-3-1 26-15,5 0 11 0,-5 0 7 0,5 0 4 16,-6 0-1-16,-3-3 10 0,-2 0 6 0,-5 1 13 16,2-1 13-16,-6 0 17 0,-2 1 8 0,0 1-10 15,0 1-18-15,-10 0-30 0,0 0-16 0,-4 0 0 16,-4 1 9-16,0 5 18 0,-5-1 10 16,-2 2 5-16,2-1 2 0,2 3-6 0,-4-1-6 15,3 2-8-15,4-1-11 0,3 0-6 0,5 0-2 16,2-4 2-16,5 1 12 0,3-1 13 15,0-2 9-15,0 0 8 0,5 0-1 0,2 0-5 16,0-2-5-16,1-1-7 0,3 2-9 0,-1-1-6 16,-2 1-2-16,4 2 1 0,2-1 7 0,-1 3-3 15,-2 0-5-15,1 2-6 0,-3 4-15 16,-5 2-2-16,0 7-7 0,2 7-1 0,-6 4 4 16,0 7-1-16,0 4 4 0,-6 5-1 0,2 2 1 15,0 2 1-15,-4 3-3 0,4 2 1 0,-5 3 3 16,-2 3-4-16,3 0 0 0,-8 1 0 0,-1 2 0 15,-2 0 0-15,-5 1-2 0,-7-1-6 0,-5-2-5 16,-10-1-6-16,-8-4 0 0,0-5 4 16,-10-6 4-16,7-10 5 0,-5-7 3 0,7-8 3 15,3-9 0-15,4-7 5 0,3-4 1 16,5-3 1-16,1-9 6 0,6-5 4 0,2-6 6 0,5-5 3 16,8-5 1-16,-2-6-5 0,9-4-3 15,4-4-5-15,7-2-7 0,0-3-5 0,11-3-8 16,5-3-7-16,8-2-1 0,4-1-3 0,8-1-1 15,2 1-2-15,8 2-4 0,3-3-6 16,5 2-3-16,2 1-1 0,7 2 3 0,1 0 6 16,2-1 6-16,3 0 0 0,-1 1-2 0,7-3 0 15,-4 0-2-15,4 0 5 0,-5 0 3 16,1 1 3-16,-8 1 5 0,-3 4 1 0,-6 3 3 16,-7 3 3-16,-10 4 2 0,-4 8 2 0,-9 3 1 15,-7 8 4-15,-3 5 5 0,-6 3 5 0,-4 6 5 16,-3 2 1-16,-1 1-2 0,0 4-2 15,0-1-7-15,0 2-14 0,0 0-18 0,0 0-22 0,-1 0-16 16,-6 7 7-16,-1 3 9 0,-7 4 13 16,-5 9 14-16,1 7 1 0,-6 4 2 0,-1 7 3 15,0 3 1-15,0 2 1 0,1 3 1 0,-2-3 1 16,4-3-1-16,6-3 2 0,0-3 0 16,4-5-1-16,2-3 0 0,1-6 1 0,7-1 0 15,-2-6 1-15,2-6 2 0,2-2-2 0,1-5 4 16,0-2 10-16,0-1 13 0,0 0 15 0,6 0 3 15,-2-4-9-15,7-5-15 0,1-3-15 0,3-3-5 16,1 0-2-16,0-3-1 0,3 0 3 16,-2 0 0-16,-3 1 2 0,-1-1 3 0,0 5-4 15,-2 0 1-15,-6 2-2 0,4 4-4 0,-7 2 3 16,0 4-7-16,0-1-6 0,-2 2-6 16,3 0-9-16,0 8 0 0,-2 2 5 0,0 4 8 15,1 3 5-15,2 0 4 0,0 1 3 0,-2 2 0 16,0 1 2-16,3-2 1 0,0-1 0 15,-1 0 2-15,7-3 0 0,0-2 0 0,1-1 0 16,1-3-10-16,1-5-11 0,2-2-10 0,0-2-15 16,4-5-9-16,-1-7-13 0,4-6-23 0,-5-2-20 15,5-4-12-15,-1-4 1 0,-4-1 17 0,5-2 27 16,-4-1 23-16,2-2 18 0,-4 0 13 0,3-4 9 16,-3 1 6-16,-2-1 4 0,1 0 4 15,3 0 2-15,-3 0 2 0,-1 1 5 0,-2 2 3 16,0 0 4-16,1 6 8 0,-2 2 14 0,-3 6 18 15,-3 4 16-15,2 7 13 0,-6 3 7 0,0 4-1 16,-2 1-12-16,0 2-20 0,0 0-25 16,0 0-27-16,0 2-27 0,0 2-12 0,-2 3 1 15,-6 5 8-15,4 6 18 0,-7 6 9 0,3 3 2 16,-6 6 2-16,-2 2-1 0,0 5 2 0,-1 3-1 16,-3 0-1-16,3 0 0 0,-3 3-3 15,1-3 4-15,3 1-1 0,-2-2 2 0,8-5 0 16,-1-2-2-16,3-4 4 0,7-4-2 0,1-4-5 15,0-5-12-15,4-4-27 0,2-3-35 16,4-4-46-16,-2-4-50 0,3-3-65 0,1 0-120 16,-8-6-248-16,2 2-436 0</inkml:trace>
          <inkml:trace contextRef="#ctx0" brushRef="#br0" timeOffset="11127.9397">19097-1324 545 0,'0'0'394'0,"0"0"-96"15,0 0-73-15,0 0-66 0,0 0-65 0,0 0-58 16,0 0-47-16,0 0-10 0,0 0-5 0,0 0 0 16,0 0-4-16,157-45-1 0,-111 37 12 15,-1-1-1-15,5 0-30 0,0-2-72 0,-5 1-86 16,-2-1-83-16,1-1-50 0,-2-3-3 0,-1-2 133 16,0-3 211-16,0-3 0 0,-1-3 0 15,-2-1 0-15,-3-2 0 0,-6-5 0 0,-3 2 0 16,-3-1 0-16,-5 0 0 0,-3 2 0 0,-1 1 0 15,-2 2 0-15,-4 0 0 0,-4 4 0 0,0 2 0 16,0 3 81-16,-3 1 175 0,-1 3-53 16,1 3-31-16,1 2-18 0,-1 2-13 0,-1 2-13 15,1 3-11-15,1 3-15 0,2 0-25 0,-3 2-28 16,3 7-19-16,-1 3-15 0,6 5-2 16,-3 9 3-16,4 7-6 0,-3 10 3 0,-3 8 0 15,-3 7 3-15,-1 8 6 0,0 4 5 0,-4 6 3 16,-6 4 7-16,-5-1 7 0,-8 1 2 0,-2 0 4 15,-9-3-1-15,-11-3-4 0,-6-1 1 0,-6-7-5 16,-10-1-3-16,-8-6-3 0,-4-3-3 0,-3-3-5 16,-4-2-2-16,2-6-1 0,7-4-10 15,9-3-4-15,8-5-17 0,9-3-59 0,5-3-108 16,14-4-158-16,9-8-226 0,11-4-397 0</inkml:trace>
          <inkml:trace contextRef="#ctx0" brushRef="#br0" timeOffset="5770.2395">10877-857 1163 0,'0'0'316'0,"0"0"-176"16,0 0-65-16,0 0-22 0,0 0-5 0,0 0-9 15,0 0-16-15,0 0-14 0,0 0 10 0,0 0 4 16,0 0-2-16,0 0 3 0,0 0-15 0,0 0-2 16,53 52 5-16,-61-22 2 0,3 1 1 15,-5 2-2-15,5 0-3 0,-3 1-1 0,4 0 6 16,-3-1-4-16,6-1 0 0,0-5 1 0,1 0-3 16,0-8 1-16,1-3 5 0,8-2 8 15,-3-5 15-15,4-3 22 0,4-3 13 0,-2-3 5 16,4 0-4-16,4-6-20 0,-1-6-12 0,5-2-10 15,0-3-10-15,0-3-1 0,2-5-4 16,-3 0-1-16,6-4-4 0,-2-3-4 0,1 0-2 16,0-3-6-16,0 0-11 0,1-1-10 0,-1 3-18 15,-1 0-25-15,2 2-16 0,-6 1-29 0,1 1-28 16,-1 6-34-16,-6 3-49 0,2 5-48 0,-6 3-74 16,1 6-101-16,-8 4-187 0,4-1 464 0</inkml:trace>
          <inkml:trace contextRef="#ctx0" brushRef="#br0" timeOffset="6189.9641">12027-893 272 0,'0'0'272'0,"0"0"-172"0,0 0-19 16,0 0-3-16,0 0 17 0,0 0 16 0,-157-25 5 15,130 31-2-15,1 2-15 0,-3 6-25 0,1 2-28 16,0 1-15-16,-1 2-8 0,0 2 0 16,5 1-1-16,3 1 0 0,-2 0 1 0,7 0-5 15,1 0-3-15,3-5-3 0,3-1-2 0,7-3-8 16,2-2-4-16,2-3 4 0,10-2 2 0,0-2 11 16,3-2 12-16,5-2-1 0,-1-1 1 15,6 0-3-15,0-7-8 0,4-2-5 0,-1-2-2 16,4-1-1-16,-5 0 1 0,-2 0 3 0,-5 1 2 15,2 0 0-15,-9 2 2 0,-1 2-1 0,-6 2 1 16,2 0 0-16,-4 3-3 0,-3 1-10 0,-1 1-14 16,0 0-12-16,0 0-5 0,0 5 3 0,1 3 10 15,5 2 8-15,-5 1 5 0,2 1 3 16,-1 1 2-16,2-1 2 0,3 0 2 0,0-2-4 16,2-1-8-16,3-1-11 0,2-4-21 0,6 0-22 15,-1-3-33-15,3-1-41 0,4 0-40 16,2-2-16-16,2-4-4 0,-2-3-1 0,4-1-31 15,-3-3-93-15,-8 2 90 0,-8 3 228 0</inkml:trace>
          <inkml:trace contextRef="#ctx0" brushRef="#br0" timeOffset="7022.1936">12467-1004 0 0,'0'0'0'16,"0"0"0"-16,0 0 14 0,48-152 186 0,-37 116-1 16,-2 5 7-16,-2 1 5 0,0 4-5 15,-3 6-12-15,-2 3-8 0,-2 7-17 0,2 4-14 16,-2 2-22-16,2 4-33 0,-2 0-41 0,0 0-53 15,0 1-54-15,0 10-6 0,0 5 11 0,-4 8 25 16,-2 7 36-16,-5 7-1 0,0 3-2 0,-1 3-3 16,-1 5-2-16,1 0-2 0,0 1 0 15,1-3-2-15,1-2 1 0,0-2 1 0,0-3 0 16,5-2 2-16,1-5-1 0,1 0-1 0,3-8 3 16,0-3-3-16,7-4-1 0,-3-1-5 0,7-6-9 15,-2-2-11-15,-2-4-16 0,5-2-18 0,0-3-13 16,0 0-11-16,1-7 8 0,1-3 16 15,-2-1 21-15,1-3 18 0,-1-1 14 0,-2-3 6 16,2-2 2-16,-3-3 5 0,3-2 4 0,-1 0 0 16,-3 2 4-16,1-1-1 0,2 1 0 15,-1 3 2-15,-5 3 1 0,4 4 6 0,-5 2 9 16,-2 5 10-16,0 5 1 0,-2 1-6 0,0 0-22 16,0 0-34-16,0 1-13 0,0 7-2 0,0 2 12 15,-2 4 24-15,0 1 4 0,-2 0 0 16,-1 5-5-16,1 0-2 0,3 0-3 0,-2 0 1 15,2-2 1-15,1 0 2 0,0-3 3 0,0-1-1 16,2-5 2-16,5 1-3 0,2-3 0 16,2-2 2-16,4-3 1 0,0-2 4 0,7 0 2 0,1 0-2 15,1-8-2-15,3-3-4 0,-1-2-1 0,-4-3 1 16,4-2-2-16,-3-2 3 0,-5 1 2 16,5-2-1-16,-4 0 3 0,0 1-1 0,-4 0-2 15,-1-1 5-15,-2 0-1 0,0 1 2 16,-1 4 2-16,-6 3-2 0,4 1 1 0,-5 5-1 15,-3 4 1-15,-1 1-14 0,0 2-19 0,0 0-28 16,0 4-1-16,0 5 7 0,-1 3 15 0,-3 3 25 16,-3 3 0-16,4 3 1 0,-1 0 1 0,-3-2-1 15,6 2 3-15,0-3-2 0,1 0-1 16,0-3 1-16,1-2-3 0,8-1 0 0,1-2 0 16,5-2 1-16,-1-2 2 0,5-1 3 0,4-2 2 15,1-3-6-15,3 0-1 0,1 0-3 16,0-3-1-16,0-3 1 0,2-4 3 0,-1-1-3 15,-1 1 1-15,-2-1 1 0,-1-2-4 0,-4-1 7 16,1-1 2-16,-2 0 1 0,-1-1 5 0,-3-1-4 16,-2 0 0-16,-1-3 0 0,-3 3 1 0,-4 3 3 15,0 0-1-15,-5 4 0 0,-1 0-1 16,0 4 2-16,0 1-3 0,-1 4-6 0,-7 0-11 16,-1 1-7-16,-1 0-3 0,-6 7 2 0,-2 4 11 15,-2 4 0-15,-3 2 3 0,-1 2 1 0,3 4-3 16,1 0 2-16,0 0 1 0,3 2 4 0,3 2 2 15,2-4 1-15,5 0 2 0,3-2-4 16,4-4 4-16,0-1-2 0,8-3 2 0,4 0 2 16,4-3 1-16,6-1-2 0,3-5-3 0,3 1-4 15,6-4-13-15,2-1-10 0,1 0-25 0,2 0-37 16,-1-6-40-16,1-1-53 0,-2-2-55 16,2 0-64-16,0-3-97 0,-9 4-147 0,-13 2-58 0</inkml:trace>
          <inkml:trace contextRef="#ctx0" brushRef="#br0" timeOffset="13883.7211">21122-1940 0 0,'0'0'202'0,"0"0"-119"16,0 0-26-16,0 0-8 0,0 0-3 0,0 0 14 16,0 0 34-16,0 0 31 0,0 0 27 0,0 0 15 15,0 0-2-15,0 0 1 0,56-127-7 0,-45 118-9 16,0-1-15-16,1 3-24 0,-4 1-29 15,3 1-26-15,-3 0-21 0,-3 4-17 0,-5-1-10 16,1 2-11-16,-1 0-13 0,0 0-19 0,0 5-2 16,-2 6 2-16,-9 7 16 0,-3 11 20 0,-2 7 7 15,-9 9 3-15,-1 5-1 0,-2 6-3 16,-3 4-4-16,-1 5 0 0,3 2-4 0,-2 4 2 16,-3 3 1-16,5 4 1 0,-6 1-1 0,2 3 1 15,-5 1 1-15,-2 0 2 0,-6-1 5 0,3-4 0 16,0-4 2-16,-2-2 0 0,2-7 0 15,3-4 0-15,-2-3 0 0,2-6 2 0,4-5-4 16,3-3 0-16,3-5 1 0,8-6-1 0,2-6 2 16,8-4-4-16,5-6-3 0,1-5-22 0,4-4-43 15,2-4-63-15,0-4-58 0,3 0-25 16,6-6-19-16,2-4-51 0,4-7-106 0,-2 3-206 16,-3 3 423-16</inkml:trace>
          <inkml:trace contextRef="#ctx0" brushRef="#br0" timeOffset="14962.4248">21916-1942 1771 0,'0'0'144'0,"0"0"-131"0,0 0-48 0,0 0-49 16,0 0-66-16,0 0-15 0,0 0 0 0,0 0 35 15,0 0 73-15,0 0 38 0,0 0 33 16,0 0 22-16,0 0 17 0,-100 193 12 0,75-139 8 16,-4 5-3-16,-2 6-4 0,0 1-9 0,-4 4-9 15,4 0-6-15,-4 0-6 0,-2 1-2 0,6-3-1 16,-1-2-1-16,1-4-4 0,5-7-4 15,8-6-5-15,3-7 2 0,7-10 2 0,6-2 3 16,2-6 12-16,7-4 6 0,7-3 7 0,3-4 1 16,3-1-9-16,6-4-6 0,4-3-8 0,3-4-1 15,3-1-4-15,3-8-4 0,0-4-7 0,-1-6-10 16,-3 0-4-16,2-7-6 0,-8 0-3 0,-3-3-3 16,-2-4-3-16,-8 1-1 0,-3-4 0 15,-2 0 0-15,-4-1-3 0,-7-1-1 0,0 5-3 16,-11 1-6-16,-4 3-1 0,-5 3-3 0,-5 3 3 15,-4 5 7-15,-3 3 9 0,-4 2 5 16,-4 3 8-16,1 3 3 0,-1 1 4 0,1 2 2 16,4 3 1-16,5 0-1 0,5 0-1 0,8 0 0 15,3 0-3-15,6 0 8 0,7 0-3 0,1 0-23 16,1 0-10-16,11 0-6 0,3 0 4 16,9 0 24-16,4-4 11 0,10-2-2 0,3-2-1 15,8 1-3-15,1-2 0 0,-3 2-1 0,4-2-6 16,-1 3 0-16,-7 0-1 0,1 2-3 0,-2 2 7 15,-9 0-4-15,2 2 2 0,-8 0-3 16,-3 2-7-16,-7 4-3 0,-3 0-8 0,-3 6-2 16,-6 1 0-16,2 0-1 0,-5 5 7 0,-2 0 7 15,0 4 7-15,0-2 8 0,-4 2 4 0,-4 1 0 16,0 0-1-16,2-4 1 0,-3 0-1 0,5-5 1 16,0 1 0-16,4-6 5 0,0-3 5 15,0 0 13-15,4-1 9 0,3-2 9 0,5-1 3 16,4-2-7-16,3 0-10 0,5 0-6 0,4-8-9 15,1-1-6-15,5-2-4 0,-3-1-4 0,3 0-2 16,-3-2 0-16,-3-1 2 0,-3 1 2 16,-1-1 4-16,-3 0 4 0,-3-2 5 0,-2 3 3 15,-2-3-1-15,-1 4-4 0,-2 1-2 0,-4 2-2 16,-2 4-2-16,-2 3-7 0,-3 3-14 16,0 0-28-16,0 0-32 0,0 2-4 0,-3 7 9 15,-2 1 26-15,-2 5 34 0,-2 1 8 0,2 2 3 16,-1 1 1-16,2 0 0 0,2-2 1 0,4 2 3 15,0-4-3-15,6 0-1 0,6-2 2 16,4-1-2-16,4-2-10 0,5-2-13 0,6-4-27 16,0-2-39-16,7-2-42 0,-2-3-54 0,-4-8-48 15,2-3-54-15,-6-1-31 0,-1-6-18 0,-2 0 7 16,-6-3 264-16,2-4 59 0,-5-3 0 0,-4-1 0 16,-1-4 0-16,-5-4 0 0,3 2 0 0,-6-3 0 15,2-2 0-15,-1 2 115 0,-1-4-2 16,-2 2-2-16,-1 1 9 0,0 1 16 0,0 1 4 15,0 3 3-15,0 4-2 0,-1 5-4 0,-3 4 0 16,-3 8-9-16,4 2-14 0,-1 7-25 16,-2 2-34-16,3 3-42 0,-1 2-41 0,-3 2-23 15,0 9-5-15,-3 4 17 0,-2 6 21 0,-3 8 14 16,0 6 8-16,-1 5 4 0,3 3 2 0,-1 5 5 16,5 0 3-16,1 1 2 0,2 2 1 15,2-4 1-15,4 2 1 0,0-3 3 0,6-2-2 16,5 0-7-16,-1-4-8 0,8-2-9 0,-1-4-17 15,1-4-22-15,2-1-35 0,0-5-50 16,0-4-60-16,-1-7-79 0,1-2-117 0,-7-6-179 16,-2-3 486-16</inkml:trace>
          <inkml:trace contextRef="#ctx0" brushRef="#br0" timeOffset="15219.3304">23312-1795 946 0,'0'0'247'0,"0"0"-116"0,0 0-48 16,0 0-56-16,0 0-64 0,0 0-28 15,0 0-5-15,0 0 20 0,0 0 58 0,0 0 24 16,0 0 17-16,0 0 6 0,-35 163 1 0,31-115-8 16,-2-2 4-16,2 3-4 0,2 1 1 15,0-3 3-15,1 2-8 0,1-1-3 0,0-3-4 16,0-1 1-16,0-1 0 0,0-3-3 0,3-3-6 15,-1-5-24-15,2-3-45 0,0-4-71 0,-1-7-83 16,4-6-74-16,-2-6-41 0,3-4-7 16,-3-2-48-16,5 0 38 0,-6 0 326 0</inkml:trace>
          <inkml:trace contextRef="#ctx0" brushRef="#br0" timeOffset="15606.114">23574-1482 0 0,'0'0'0'0,"0"0"0"0,0 0 0 0,0 0 0 15,0 0 31-15,0 0 133 0,0 0-3 0,0 0-4 16,0 0-15-16,0 0-27 0,0 0-20 0,151-134-43 16,-147 142-33-16,-3 2-26 0,-1 5-22 0,0 3 7 15,-8 3 14-15,-6 4 15 0,0 3 11 16,-9-1-2-16,-1-1-1 0,-3-2-3 0,-1 3-2 16,0-5 5-16,-1-3 4 0,1-1 4 0,0-1 11 15,3-2 7-15,2-3 9 0,4-4 9 16,3 0 4-16,5-4 1 0,5-2 4 0,2-1 16 15,4-1 23-15,0 0 22 0,0 0-1 0,2 0-22 16,2 0-37-16,3 0-29 0,0 0-16 16,3 0-4-16,1 2 2 0,0 1-1 0,1 1 2 15,-1 2-1-15,1 4-3 0,1 0-8 0,-1 2-2 16,2-1-4-16,0 4-2 0,2 1 3 0,1-3 2 16,-1 2 7-16,4-4 7 0,1 2 13 0,3-3 11 15,4 0 7-15,1-3 3 0,4-4-8 16,1 3-11-16,3-3-10 0,-2 0-13 0,0-2-6 15,-6-1-10-15,0 0-15 0,-3 0-16 0,-3-3-17 16,-3-3-19-16,-2 0-17 0,-5 0-26 0,-2 0-43 16,-3-1-63-16,-3 1-107 0,-1 0-165 0,-2 1-324 15,-1 2 584-15</inkml:trace>
        </inkml:traceGroup>
      </inkml:traceGroup>
    </inkml:traceGroup>
    <inkml:traceGroup>
      <inkml:annotationXML>
        <emma:emma xmlns:emma="http://www.w3.org/2003/04/emma" version="1.0">
          <emma:interpretation id="{7C25B0E9-65A1-4D65-B9CD-94F26C27ECBC}" emma:medium="tactile" emma:mode="ink">
            <msink:context xmlns:msink="http://schemas.microsoft.com/ink/2010/main" type="paragraph" rotatedBoundingBox="1368,13910 12581,13034 12729,14931 1517,158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C06FEC-0E57-4706-B0A3-E49E4001D58F}" emma:medium="tactile" emma:mode="ink">
              <msink:context xmlns:msink="http://schemas.microsoft.com/ink/2010/main" type="inkBullet" rotatedBoundingBox="1414,14496 1511,14489 1522,14623 1425,14630"/>
            </emma:interpretation>
            <emma:one-of disjunction-type="recognition" id="oneOf4">
              <emma:interpretation id="interp20" emma:lang="en-IN" emma:confidence="0">
                <emma:literal>8</emma:literal>
              </emma:interpretation>
              <emma:interpretation id="interp21" emma:lang="en-IN" emma:confidence="0">
                <emma:literal>.</emma:literal>
              </emma:interpretation>
              <emma:interpretation id="interp22" emma:lang="en-IN" emma:confidence="0">
                <emma:literal>O</emma:literal>
              </emma:interpretation>
              <emma:interpretation id="interp23" emma:lang="en-IN" emma:confidence="0">
                <emma:literal>0</emma:literal>
              </emma:interpretation>
              <emma:interpretation id="interp24" emma:lang="en-IN" emma:confidence="0">
                <emma:literal>o</emma:literal>
              </emma:interpretation>
            </emma:one-of>
          </emma:emma>
        </inkml:annotationXML>
        <inkml:trace contextRef="#ctx0" brushRef="#br0" timeOffset="38713.9003">200 1596 855 0,'0'0'256'0,"0"0"-197"0,0 0 12 0,0 0 9 16,0 0-4-16,0 0-2 0,0 0-10 0,0 0-8 16,0 0-14-16,0 0-27 0,0 0-21 0,0 0-12 15,14-67-4-15,-14 67 8 0,0 0 5 16,0 0 6-16,0 0 5 0,0 0-5 0,0 0-7 16,0 3-2-16,-2 2 15 0,-1 1 19 0,-4 5 32 15,2 1 19-15,-5 2-8 0,1 2-3 16,2-1-21-16,-2 0-13 0,4-3-8 0,-2-2-7 15,4-2-1-15,2-2-2 0,1-2-2 0,0-2-3 16,0-1 3-16,0-1 8 0,1 0 12 0,1 0 15 16,-1 0 13-16,0-1 6 0,1-2 9 15,2-2 1-15,-2-2-6 0,1-2-10 0,-3-2-13 16,3-1-5-16,-3 1 0 0,0-1 0 0,0 0-3 16,0 1-8-16,-3 2-9 0,2 2-7 0,-3-1-5 15,-3 3-2-15,4 2-7 0,-1 0-11 16,-2 2-12-16,2 1-12 0,-3 0-9 0,4 0-12 15,0 0-12-15,2 0-24 0,0 3-36 0,1 3-48 16,0 0-91-16,2 2-141 0,1-2-239 0,4-2-61 16</inkml:trace>
      </inkml:traceGroup>
      <inkml:traceGroup>
        <inkml:annotationXML>
          <emma:emma xmlns:emma="http://www.w3.org/2003/04/emma" version="1.0">
            <emma:interpretation id="{60CAA622-1ADC-437B-94ED-00F64F80F00B}" emma:medium="tactile" emma:mode="ink">
              <msink:context xmlns:msink="http://schemas.microsoft.com/ink/2010/main" type="line" rotatedBoundingBox="1943,13865 12581,13034 12729,14931 2091,15763"/>
            </emma:interpretation>
          </emma:emma>
        </inkml:annotationXML>
        <inkml:traceGroup>
          <inkml:annotationXML>
            <emma:emma xmlns:emma="http://www.w3.org/2003/04/emma" version="1.0">
              <emma:interpretation id="{2F67BA9C-35A7-45E8-983A-C35ADA6452E6}" emma:medium="tactile" emma:mode="ink">
                <msink:context xmlns:msink="http://schemas.microsoft.com/ink/2010/main" type="inkWord" rotatedBoundingBox="1943,13865 4820,13641 4960,15429 2082,15654"/>
              </emma:interpretation>
              <emma:one-of disjunction-type="recognition" id="oneOf5">
                <emma:interpretation id="interp25" emma:lang="en-IN" emma:confidence="0">
                  <emma:literal>glass</emma:literal>
                </emma:interpretation>
                <emma:interpretation id="interp26" emma:lang="en-IN" emma:confidence="0">
                  <emma:literal>glans</emma:literal>
                </emma:interpretation>
                <emma:interpretation id="interp27" emma:lang="en-IN" emma:confidence="0">
                  <emma:literal>gloss</emma:literal>
                </emma:interpretation>
                <emma:interpretation id="interp28" emma:lang="en-IN" emma:confidence="0">
                  <emma:literal>glam</emma:literal>
                </emma:interpretation>
                <emma:interpretation id="interp29" emma:lang="en-IN" emma:confidence="0">
                  <emma:literal>glom</emma:literal>
                </emma:interpretation>
              </emma:one-of>
            </emma:emma>
          </inkml:annotationXML>
          <inkml:trace contextRef="#ctx0" brushRef="#br0" timeOffset="41116.0614">1766 1325 373 0,'0'0'185'0,"0"0"-64"16,0 0 16-16,0 0 24 0,0 0 28 0,0 0 11 16,0 0-9-16,-2-158-21 0,-3 143-35 0,1-2-34 15,-4 0-20-15,4 3-18 0,-6 0-6 16,2 2-9-16,-2 2-11 0,-4 2-12 0,0 3-19 15,-3 2-21-15,-1 3-21 0,0 0-16 0,-6 2-2 16,-1 10 0-16,-4 3 13 0,-4 5 11 0,2 8 10 16,-6 2 12-16,0 5-3 0,4 4 3 15,-3 4 0-15,-1 0 3 0,7 3 1 0,-1-2 0 16,0-2 3-16,5-2-1 0,9-2-1 0,4-4 2 16,3-3-2-16,6-10-6 0,4-1-7 15,0-7-10-15,11-2 4 0,1-5 17 0,1-5 22 16,5-1 23-16,3-3 12 0,-1-7 0 0,5-5 0 15,1-5-8-15,-2 0-6 0,-1-4-2 16,-4-2-3-16,1 0 0 0,-4 1 0 0,-2 1 0 16,-1 1-5-16,-2 0-3 0,-4 2-3 0,2 2-6 15,-5 3-1-15,4 1-5 0,-5 4-1 0,-1 4-2 16,0 2 3-16,-2 4-2 0,0 1-9 0,0 0-21 16,0 3-20-16,0 7 4 0,0 7 8 15,0 5 21-15,-2 8 13 0,1 4-1 0,0 8-3 16,1 5 0-16,-2 6 0 0,1 2-1 0,0 2-2 15,-1 4-3-15,-3 2 0 0,2 3 0 0,-2 0-5 16,-3-2-6-16,-3 0-14 0,-1 0-8 0,-3-1-1 16,-1-2 3-16,-7-3 7 0,3-3 5 15,-7-5 6-15,-3-5 6 0,0-5 8 0,-2-4 7 16,-2-5 5-16,2-6 2 0,-1-3 0 0,2-7-10 16,-3-1-18-16,2-5-24 0,-3-5-14 0,4-2-6 15,-2-2 12-15,5-4 23 0,0-9 16 16,2-2 14-16,2-5 2 0,8-6 1 0,3 0 0 15,0-6-1-15,4-1 1 0,5 1 0 0,4-3 7 16,0 0 7-16,3-2 5 0,7 0 0 16,5 0-7-16,9-2-13 0,3-2-3 0,9-2-2 15,6 0 1-15,4-2 3 0,11 0 4 0,4-6 1 16,8-1 1-16,2-1 2 0,6-4-3 16,-1 1-1-16,-3 1 2 0,4-4-1 0,-3 0 1 15,-2-3-1-15,2-1 1 0,-4-1 1 0,-3 0 2 0,-3 1 3 16,-5 0-4-16,-4 4 1 0,-9 1-1 15,-3 6-2-15,-6 3 5 0,-3 3 0 0,-11 6 2 16,-3 5 6-16,-8 7 4 0,-4 4 9 0,-3 7 11 16,-5 5 5-16,0 3-6 0,-1 3-17 15,-8 2-30-15,-2 3-35 0,-3 1-27 0,-2 0-17 16,-6 11 0-16,-5 3 12 0,-1 10 21 0,-2 9 21 16,-2 6 21-16,1 5 11 0,0 7 6 0,3 0 7 15,-3 1-1-15,7 1-2 0,3-1-2 16,-1-3-5-16,6 1-4 0,4-6 0 0,1-2-9 15,7-5-4-15,2-2-7 0,0-6-11 0,2 0-1 16,0-6-5-16,6-3-4 0,3-3-1 0,0-3-6 16,7-6-7-16,1-2-29 0,3-3-83 15,1-3-124-15,6 0-167 0,-7 0-222 0,-5-1 557 0</inkml:trace>
          <inkml:trace contextRef="#ctx0" brushRef="#br0" timeOffset="42046.3051">2593 1229 599 0,'0'0'154'16,"0"0"-106"-16,0 0-29 0,0 0-5 0,0 0 5 15,0 0 9-15,0 0 3 0,0 0-4 16,0 0-5-16,0 0-7 0,0 0-3 0,0 0 10 16,0 0 11-16,-177 47 6 0,151-24 9 0,0 2 2 15,2 1-4-15,2 1-3 0,1-4-13 0,5-1-4 16,3-2-9-16,4-5-5 0,6-2-4 15,3-2-7-15,0-5-4 0,2 1 4 0,7-7 11 16,1 0 14-16,0 0 11 0,9-3 5 0,-2-7-2 16,5-4-3-16,-2 0-5 0,5-3-5 15,-2-1-3-15,-4 2-3 0,2-2 1 0,-4 0 0 16,0 2-1-16,-4-1 0 0,1 3-2 0,-6 3-1 16,3 4-2-16,-7 1-1 0,2 1-5 0,-4 4-8 15,-2 1-10-15,0 0-20 0,0 1 12 16,0 7 14-16,-2 2 17 0,-6 3 27 0,4 4-7 15,-4-1-9-15,4 1-6 0,-1 1-9 0,-1-4-4 16,6 1 1-16,0-3-6 0,0-1 3 0,0-2 2 16,10-2 2-16,-2 0 6 0,1-5 2 0,5-1 5 15,0-1 3-15,7 0 2 0,-3-3-3 0,6-4-2 16,1-2-4-16,0-3-3 0,1-2-1 16,0 0-1-16,1-1-2 0,1-2-4 0,-1-3 1 15,-1 0-2-15,-2 0-1 0,-1 2 1 0,-2-2-1 16,0 2-1-16,-4 3 1 0,-5 0-1 0,-2 3 2 15,-4 3 2-15,-1 2 4 0,-2 1 8 16,-3 2 4-16,0 3 2 0,0 0-4 0,0 1-13 16,0 0-11-16,0 0-12 0,0 0-17 0,0 0-15 15,0 0-27-15,0 0-33 0,0 0-8 16,1 0 17-16,2 4 29 0,-1 2 38 0,5 2 18 16,-1 2-2-16,2 1 0 0,-3 2 2 0,4 2 4 15,-3 1 8-15,3 3 7 0,-4 5 5 16,-3-2 2-16,0 0-4 0,-2 2-7 0,-6-2-9 15,-1-1-8-15,-5 0-3 0,-3 0 2 0,-5-2 4 16,3-1 9-16,-5-4 10 0,-1 0 0 0,2-6 6 16,1-1 3-16,5-4 1 0,3 1 16 15,5-4 13-15,1 0 10 0,4 0 3 0,2-4-23 0,0-3-29 16,0-4-31-16,8-3-15 0,2-4 3 16,6 0 11-16,1-2 16 0,6 1 8 0,3 1 3 15,2-1 1-15,3 0 0 0,3 0-2 0,3-3 6 16,4 2 1-16,3 0-1 0,2-2 4 15,1 2-3-15,-1 0-1 0,-1 1-2 0,-5 3 1 16,-2-1-1-16,-5 2-1 0,-2 3 0 0,-8 2-3 16,-2 1 1-16,-7 2-1 0,-2 2 2 0,-7 2 3 15,-1 2 8-15,-4 1 4 0,0 0-6 0,0 0-14 16,-5 0-21-16,-2 0-17 0,-3 1-6 16,-4 4 5-16,1 3 8 0,-3-1 7 0,-2 3 5 15,2 0 3-15,1 1 0 0,3-3 3 0,6 3 2 16,-2-2 3-16,5-1 0 0,2 1-4 15,1 0-1-15,0 1 0 0,2-1 2 0,4 0 7 16,2 1 6-16,-2 0 1 0,2-1 8 0,3 0-1 16,-4 0 0-16,2 0 3 0,-2 2-2 15,-2 1 1-15,-3-1 4 0,0 1 0 0,-2-2 1 16,0 2-1-16,-2-2 2 0,-4-1-2 0,-2 2 3 16,-1-2 1-16,1 0-6 0,-3-2-2 0,-1 2-14 15,-1 1-28-15,-2-4-63 0,-4 2-118 0,0-2-133 16,6-2-178-16,5-1-166 0</inkml:trace>
        </inkml:traceGroup>
        <inkml:traceGroup>
          <inkml:annotationXML>
            <emma:emma xmlns:emma="http://www.w3.org/2003/04/emma" version="1.0">
              <emma:interpretation id="{42B6863A-2B33-463C-8375-E76EC418DBF8}" emma:medium="tactile" emma:mode="ink">
                <msink:context xmlns:msink="http://schemas.microsoft.com/ink/2010/main" type="inkWord" rotatedBoundingBox="6503,13509 12581,13034 12729,14931 6652,15406"/>
              </emma:interpretation>
              <emma:one-of disjunction-type="recognition" id="oneOf6">
                <emma:interpretation id="interp30" emma:lang="en-IN" emma:confidence="0">
                  <emma:literal>fragile)</emma:literal>
                </emma:interpretation>
                <emma:interpretation id="interp31" emma:lang="en-IN" emma:confidence="0">
                  <emma:literal>C fragile)</emma:literal>
                </emma:interpretation>
                <emma:interpretation id="interp32" emma:lang="en-IN" emma:confidence="0">
                  <emma:literal>fragile</emma:literal>
                </emma:interpretation>
                <emma:interpretation id="interp33" emma:lang="en-IN" emma:confidence="0">
                  <emma:literal>( fragile)</emma:literal>
                </emma:interpretation>
                <emma:interpretation id="interp34" emma:lang="en-IN" emma:confidence="0">
                  <emma:literal>C fragile</emma:literal>
                </emma:interpretation>
              </emma:one-of>
            </emma:emma>
          </inkml:annotationXML>
          <inkml:trace contextRef="#ctx0" brushRef="#br0" timeOffset="45898.7519">11174 254 2084 0,'0'0'36'0,"0"0"-88"0,0 0-23 16,0 0 33-16,0 0 41 0,0 0 11 16,0 0 11-16,129 167 8 0,-118-122 12 0,-10 3 7 15,-1 7 10-15,-12 2 1 0,-13 2-7 0,-5 4-11 16,-10-1-26-16,-11 2-24 0,-4 0-27 0,-11 0-37 16,-9-4-97-16,-5-2-224 0,14-15-432 0,20-15 10 15</inkml:trace>
          <inkml:trace contextRef="#ctx0" brushRef="#br0" timeOffset="45204.8492">6296 1197 1728 0,'0'0'167'0,"0"0"-139"0,0 0-41 16,0 0-6-16,0 0 14 0,0 0 27 0,169-155 4 16,-126 127-7-16,0-2 0 0,-4-3-3 15,-3 0-3-15,0-3-1 0,-3 1 1 0,-7-3 0 16,-1 1 3-16,-3-2 4 0,-3 2-1 0,-4-3 0 16,-3 4-1-16,-4-1-2 0,1 3 1 15,-6 4-2-15,2 2-1 0,-3 6 0 0,-2 2 5 16,0 8 3-16,0 3 0 0,-4 5-5 0,1 3-18 15,0 1-20-15,-3 0-17 0,-2 6 0 0,-2 8 10 16,-5 7 18-16,-3 8 19 0,-1 4 4 16,-1 10 1-16,0 6 0 0,0 8-2 0,-3 5 1 15,0 8-3-15,-1 5 0 0,-2 3 0 0,0 4 2 16,-3 2 3-16,1-1 1 0,-4 3 0 0,-1 0-1 16,-5 2-5-16,-1 2-3 0,0 1-4 0,0-1-3 15,-1-1 3-15,-1-3-3 0,0-2 1 16,1-6-1-16,1-8-2 0,7-8 0 0,5-9-5 15,7-13-4-15,9-7-8 0,9-9-16 0,2-8-5 16,10-4 0-16,7-7 11 0,8-5 16 0,2-3 16 16,8-12 13-16,2-7 1 0,3-8 3 0,5-5-3 15,-4-5-3-15,2-7-4 0,-1-2-4 16,-5-3-3-16,-1-1-2 0,-7-4-1 0,-4-2 2 16,-5-2 1-16,-5 0 0 0,-4-1-4 0,-5-1-3 15,-3 1-5-15,0 1-2 0,-3 7 0 16,-3 2 3-16,-2 7 5 0,-6 7 0 0,-2 6 3 15,-6 4 1-15,-1 6-1 0,-2 5-2 0,-3 3 1 16,-1 4-4-16,-1 4 4 0,2 2 8 16,2 2 0-16,2 2 6 0,5 0 0 0,2 0-2 15,5 0 4-15,5 0-6 0,4-1-18 0,0 1-17 16,4-3-1-16,8-2 2 0,7-2 17 0,6-4 13 16,7-2-2-16,6-1-1 0,3-2 2 15,5-2 2-15,4-1-5 0,2-1 3 0,2 0-3 0,1 2-2 16,-4-1 4-16,-2 4 0 0,-5 3-3 15,-6 3 3-15,-2 3-4 0,-9 1-3 0,-2 5-2 16,-4 0-4-16,-7 0 0 0,-2 9 4 0,-6 1 8 16,-2 5 8-16,-4 4 6 0,0 1 2 0,-3 0-2 15,-2 3-4-15,-2-2-4 0,3 0-4 16,0 0-3-16,3-3-2 0,1-2-6 0,2-1 1 16,9-3-2-16,2-2-2 0,6-2 3 0,1-4-4 15,7-1-11-15,4-3-36 0,4 0-90 0,2-7-93 16,6-1-96-16,3-2-69 0,5-3 4 15,-4-2 44-15,1-2 103 0,2-1 255 0,-6 1 0 16,3-2 0-16,-4-3 0 0,-3 2 0 0,0 0 0 16,-2-2 139-16,-1 3 91 0,-7 0 21 15,-2 3-13-15,-4-1-20 0,-4 4-27 0,-2-1-27 16,-6 4-12-16,-7 2-7 0,-1 3 3 0,-3-1-9 16,-1 3-23-16,-4 0-39 0,-2 3-47 15,-8 0-31-15,-6 0-13 0,1 6 0 0,-7 4 6 16,-8 2 7-16,3 3 1 0,-4-2 4 0,3 1 0 15,-1-2 0-15,6-1 3 0,4-2-5 0,3-1-1 16,6-1-5-16,4-4-9 0,7 0-15 0,3-1-36 16,0-1-11-16,1-1 16 0,10 0 21 15,4 0 38-15,2 0 15 0,6-6-6 0,5-1-6 16,3-1-1-16,1-2-1 0,-2 2 0 0,5-2 0 16,-6 0-1-16,1 1 1 0,2 0 0 0,-4-1 1 15,-3 3-1-15,-3 3-1 0,-5 1-1 0,-3 0 0 16,-5 1 1-16,-2 1-2 0,-2 1 0 15,-1 0-3-15,-2 0-4 0,-1 0 1 0,-1 0 1 16,1 0 4-16,-1 0 3 0,0 0 0 0,0 0-4 16,0 0 0-16,0 1 0 0,0-1 3 0,0 0 9 15,0 0 2-15,0 0 3 0,0 0-2 16,0 0-1-16,0 0-3 0,0 0-4 0,2 0-3 16,-1 0-1-16,2 0-1 0,-2 0-2 0,3-1-2 15,-3 1-1-15,1-2-4 0,-1 2 2 16,3-1 2-16,1 1-1 0,-2-1 2 0,4 1 1 15,-1-2 1-15,5 2-1 0,0-1 1 0,0 1 4 16,1-2 0-16,-2 1 2 0,4-2 1 0,-2-2 0 16,0 1 1-16,0-2 4 0,1 0 0 0,-3 0 3 15,-3 0 1-15,1 0 4 0,-6 0 8 0,4 0 6 16,-5-1 6-16,-1 1-4 0,0 1-2 16,0-2-11-16,-5 1-12 0,1-3-3 0,-4 3-9 15,2-1-5-15,-5 1-1 0,-1 0-7 0,0 2 0 16,-2-1-1-16,-1 2-1 0,-1 2 2 0,-6-1 2 15,5 2 2-15,-7 0 1 0,0 0 3 16,-1 0 0-16,-1 5 2 0,1 2 3 0,-3 1 4 16,2 2 4-16,1 4 4 0,0 0 1 0,-1 1 1 15,4 2 0-15,-3 0 0 0,1 1-1 16,6-2 0-16,-4 0-3 0,6 1 0 0,-1-2-2 16,3-2 2-16,1 0 0 0,1-2 1 0,2 1 3 15,0-2-1-15,2-2 6 0,1 0 4 0,0-1 0 16,3-2 0-16,1-2-5 0,3-2-10 15,0 1 2-15,2-2 6 0,5 1 5 0,1-1 10 16,4 0-2-16,2 0-7 0,4 0 0 0,1-3-7 16,1 0-2-16,0-1-3 0,3-1-1 15,-6 1-2-15,6-2-1 0,-7 2 4 0,4 1-5 16,-1 0 0-16,1 0 1 0,0 0-3 0,4 0 3 16,-2 0 2-16,3 0 0 0,-1-1-3 0,2 1 2 15,-1-2-2-15,1 2 0 0,-4 0 2 0,-3-2-2 16,3 1-2-16,-6-1 0 0,0 0 2 0,0 1-2 15,0-2 2-15,-5 1 1 0,1-1-4 0,-3 1 4 16,2-2 0-16,-3 1 1 0,0 3 2 16,0 0-4-16,-5 0-2 0,-2 2-1 0,0 1 2 15,-1 0-6-15,0 0-7 0,0 0-15 0,0 0-27 16,0 0 7-16,-2 1 9 0,-5 5 17 16,0 2 23-16,-2 0 1 0,4 0-3 0,-3-2-4 15,5 0 1-15,2-3-17 0,1 2-12 0,0-2-7 16,1 0-1-16,6-1 23 0,5 0 17 15,5-2 12-15,2 0 4 0,6 0-8 0,6 0-4 16,3-2-7-16,3-3-9 0,1-1-25 0,2 0-36 16,-4 0-19-16,3 0-2 0,-3-2 21 0,3-1 32 15,0 2 19-15,-1-1 8 0,-2 0 6 16,-5-3 7-16,-2 1 5 0,-3-2 12 0,-2 0 5 16,-5 0 7-16,-2-1 11 0,-5 2 10 0,-5-2 13 15,-1 0 8-15,-3 1 2 0,-3 2-7 0,0-1-7 16,-3 5-12-16,-6-1-20 0,1 3-12 0,-1 1-14 15,-3 1-3-15,-1 2 1 0,-1 0 2 16,0 0 2-16,-2 2 1 0,3 4-2 0,2 2-6 16,-1-2-1-16,1 5-3 0,-1 2 0 0,1 4 2 15,2 4-1-15,0 3 4 0,-2 5 0 0,-1 3 1 16,4 4 6-16,0 2 2 0,-2 2 5 0,2 2-1 16,0 4 0-16,-1 1 0 0,2 2 0 15,-3 3 4-15,-3 0 4 0,-3 1 6 0,-4 3-4 16,0-1-7-16,-5 0-14 0,-5 2-15 0,-2-2-12 15,-2-2-9-15,-8-3-11 0,-1-2 1 16,-4-4 5-16,-2-6 15 0,0-4 15 0,-2-9 11 16,3-7 7-16,1-5 4 0,5-7 4 0,5-5 2 15,3-1 5-15,6-6 3 0,9-8 3 16,2-3-1-16,9-6-10 0,2-7-13 0,6-7-13 16,4-5-2-16,11-4 6 0,5-4 12 0,8-2 10 15,5 2-1-15,5-4-3 0,4-1-7 0,6 1-6 16,2-1 1-16,8 0-1 0,2 0-4 0,3 0 3 15,9 2-3-15,1-1 2 0,2 1 2 16,4 4 0-16,-1 2 0 0,-1 2-2 0,-1 7-5 16,-3 4-1-16,1 8-2 0,-7 5 5 0,-5 4 3 15,-5 6 7-15,-4 4 4 0,-8 5-1 0,-5 2 0 16,-3 2-4-16,-12 8-1 0,-2 2 3 0,-11 2 5 16,-7 1 11-16,-3 1 12 0,-2 4 10 15,-4 1 4-15,-8 0 4 0,-4-2-3 0,-6 1-9 16,3-3-11-16,-2-3-14 0,1-2-13 0,1-4-18 15,6 0-19-15,-1-5-38 0,2 0-125 0,5-3-186 16,-1 0-294-16,7 0 8 0</inkml:trace>
          <inkml:trace contextRef="#ctx0" brushRef="#br0" timeOffset="45691.879">9808 324 559 0,'0'0'257'0,"0"0"-105"16,0 0-70-16,0 0-41 0,0 0-12 16,0 0-13-16,0 0-22 0,0 0-11 0,0 0 10 15,0 0 16-15,0 0 27 0,0 0 19 0,0 0 9 16,0 0 14-16,56 151 16 0,-84-107 10 0,-3 6 4 16,-1-2-12-16,1 1-17 0,-2-1-16 0,3-2-15 15,2-3-15-15,3-2-13 0,2-3-10 16,9-3-8-16,1-7-4 0,9-5-2 0,0-1-5 15,4-6-4-15,0-3-8 0,4-4-1 0,1-1 2 16,7-2 9-16,3-2 10 0,7-2 7 16,-1-2 4-16,7 0-1 0,0-5 1 0,3-4 0 15,4-1-1-15,-1-2 0 0,4-1-2 0,1-4 1 16,3-3 0-16,1 0 0 0,-3-2-1 0,-1-2-2 16,-6-1 1-16,4-2-2 0,-6 1 4 15,2 3 0-15,-6-2 0 0,-2 4 1 0,-7 5-2 16,-2 1 6-16,-5 3 3 0,-2 5 19 0,-8 2 22 15,-1 3 12-15,0 2-16 0,-4 0-36 0,-8 0-39 16,-5 6-20-16,-2 5 12 0,-6 4 21 16,-5 5 21-16,-6 6 10 0,4 1 5 0,-3 1 1 15,0 3-6-15,5 0-4 0,5-2-5 0,6-3-6 16,3-2-6-16,8-3-4 0,5-3-2 0,3-4 0 16,4-2 9-16,8-1 3 0,6-1 6 15,6-4 5-15,10-4-4 0,0 0-1 0,12-2-6 16,-2 0-27-16,7-8-103 0,-1 0-177 0,-15 1-278 15,-10 1-467-15</inkml:trace>
          <inkml:trace contextRef="#ctx0" brushRef="#br0" timeOffset="43066.9945">5781 717 153 0,'0'0'321'0,"0"0"-89"0,0 0-57 16,0 0-40-16,0 0-26 0,0 0-18 0,0 0-23 15,0 0-6-15,0 0-5 0,0 0-10 16,0 0-7-16,0 0-7 0,0 0-3 0,0 0 4 15,-97-94 11-15,74 101 4 0,0 4 0 0,0 1-4 16,-1 7-7-16,1 1-6 0,-4 5-3 16,1 2-6-16,-4 7 1 0,3 4 2 0,0 3 0 15,1 4 3-15,0 1 2 0,1 2 0 0,2-4-1 16,3 2 7-16,1-3-7 0,6-2-8 0,5-2-9 16,2-5-15-16,6-1-7 0,0-4-3 15,8-2-4-15,7-5-4 0,4-2-4 0,5-3-11 16,4-3-3-16,6-5-12 0,4-2-45 0,3-2-106 15,3-4-166-15,-12 1-240 0,-10-2-113 0</inkml:trace>
        </inkml:traceGroup>
      </inkml:traceGroup>
    </inkml:traceGroup>
    <inkml:traceGroup>
      <inkml:annotationXML>
        <emma:emma xmlns:emma="http://www.w3.org/2003/04/emma" version="1.0">
          <emma:interpretation id="{6C545AB1-EA22-4ED2-9A58-CCBF9B880A58}" emma:medium="tactile" emma:mode="ink">
            <msink:context xmlns:msink="http://schemas.microsoft.com/ink/2010/main" type="paragraph" rotatedBoundingBox="1451,15236 13938,14319 14078,16232 1591,171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27AC69-2E84-4A80-9BCE-8AA4FC38B2B8}" emma:medium="tactile" emma:mode="ink">
              <msink:context xmlns:msink="http://schemas.microsoft.com/ink/2010/main" type="line" rotatedBoundingBox="1451,15236 13938,14319 14078,16232 1591,17149"/>
            </emma:interpretation>
          </emma:emma>
        </inkml:annotationXML>
        <inkml:traceGroup>
          <inkml:annotationXML>
            <emma:emma xmlns:emma="http://www.w3.org/2003/04/emma" version="1.0">
              <emma:interpretation id="{32220918-4610-4A6B-850A-A0576C74F7C0}" emma:medium="tactile" emma:mode="ink">
                <msink:context xmlns:msink="http://schemas.microsoft.com/ink/2010/main" type="inkWord" rotatedBoundingBox="1451,15236 5460,14942 5600,16854 1591,17149"/>
              </emma:interpretation>
              <emma:one-of disjunction-type="recognition" id="oneOf7">
                <emma:interpretation id="interp35" emma:lang="en-IN" emma:confidence="0">
                  <emma:literal>fruits</emma:literal>
                </emma:interpretation>
                <emma:interpretation id="interp36" emma:lang="en-IN" emma:confidence="0">
                  <emma:literal>fruit,</emma:literal>
                </emma:interpretation>
                <emma:interpretation id="interp37" emma:lang="en-IN" emma:confidence="0">
                  <emma:literal>,fnuts</emma:literal>
                </emma:interpretation>
                <emma:interpretation id="interp38" emma:lang="en-IN" emma:confidence="0">
                  <emma:literal>,fnut5</emma:literal>
                </emma:interpretation>
                <emma:interpretation id="interp39" emma:lang="en-IN" emma:confidence="0">
                  <emma:literal>fruit.</emma:literal>
                </emma:interpretation>
              </emma:one-of>
            </emma:emma>
          </inkml:annotationXML>
          <inkml:trace contextRef="#ctx0" brushRef="#br0" timeOffset="48052.7301">1908 2374 482 0,'0'0'454'0,"0"0"-283"16,0 0-96-16,0 0-29 0,0 0-7 0,41-156 9 16,-41 139 25-16,0 4 11 0,-8 0 7 0,-1 4-8 15,0 2-27-15,-6 2-12 0,-1 2-10 0,0 3-4 16,0 0 1-16,-6 5-5 0,2 7-5 15,-7 5-6-15,-4 7-4 0,2 7-4 0,-1 9-3 16,-6 8 1-16,0 8 5 0,1 7 6 0,-4 4 5 16,-1 8 5-16,0 4 0 0,-5 5 0 0,4 4-2 15,-1 0 0-15,-2-1 0 0,-3-3-5 0,3 0-1 16,-3-3-4-16,5-1-5 0,2-2 2 16,1-2-4-16,2-4-4 0,1-3 3 0,3-4-5 15,-2-1 0-15,5-2 1 0,-1-4-2 0,-1-4-5 16,3-7-1-16,4-4-3 0,-2-5-3 15,2-6 7-15,5-8-1 0,-1-7 3 0,8-3 9 16,2-8 1-16,9-5-7 0,0-1-36 0,2-9-25 16,3-7-19-16,9-8 1 0,4-7 32 0,7-8 17 15,5-3 12-15,7-7 8 0,3-3 1 0,2-4 3 16,4 0 0-16,4 0-2 0,-1 1 2 16,3 3 6-16,1 1 2 0,-6 3 5 0,2-1 5 15,-5 4-3-15,-3 1 3 0,-8 3 0 0,-1 3-1 16,-9-2 3-16,0 5 2 0,-5-1-2 15,-5 2 3-15,-7 1 4 0,-3 3-2 0,-1 3-6 16,-3 3-15-16,-10 4-17 0,-3 6-10 0,-5 5-5 16,-5 3 5-16,-2 6 0 0,-4 0 5 0,-6 7 2 15,-2 6 4-15,2 2 3 0,0 3-1 16,7 1 3-16,-2-1 1 0,7-1 3 0,8-2-1 16,3-3-7-16,6-3-28 0,6-3-31 0,3-1 10 15,6-4 15-15,9-1 42 0,6 0 44 0,6-3 2 16,6-7 4-16,2-2-5 0,12-5-8 0,-1-3-3 15,7 2-6-15,5-5-2 0,-2-1 0 0,-1 2-2 16,4-1 1-16,-2 1-5 0,-2 3-2 16,-3 2-3-16,-3 1 0 0,-6 2-1 0,-2 3-2 15,-4 3 0-15,-6 4-5 0,-4 4-3 0,-4 0-5 16,-7 4-3-16,-4 6 6 0,-2 3 7 16,-5 4 11-16,-1 2 11 0,-4 1 9 0,-4 4 1 15,-3 1 3-15,-5 2-7 0,-3 1-5 0,0-2-5 16,-2-1-6-16,2-2 1 0,2-4-7 0,3-3-3 15,2-2-6-15,3-5-7 0,2-3-7 16,3-3-2-16,0-2 5 0,8-1 4 0,4 0 10 16,2-3 8-16,3-7 0 0,6-4 1 0,2-3-3 15,4-3-1-15,0-2-3 0,5-2 3 16,-4-2 1-16,3-1 1 0,0-1 1 0,-3-2-3 16,4-1 3-16,-5-2-2 0,-1 0 1 0,-3 4-4 15,-1 3-3-15,-3 3-2 0,-4 9-3 0,-5 2-1 16,-3 6-5-16,-2 2-15 0,-6 4-13 0,1 0 12 15,-2 5 13-15,0 6 22 0,-2 2 20 16,-8 5-8-16,2 7-5 0,-4 1-2 0,-2-1-7 16,1 1-1-16,-1-2-3 0,1-4-3 0,2 1-3 15,2-3 1-15,3-1-2 0,1-4-3 0,5-1 0 16,0-3-7-16,5-2 2 0,4-1 3 0,5-4 4 16,5-1 7-16,0-1 1 0,6 0 3 15,2-6-1-15,3-1 1 0,0-2 3 0,0-3-1 16,5 0 0-16,-4-3 0 0,-2 0 0 0,5-1 1 15,-5-2 0-15,-2 1 1 0,0-5-4 16,-3 1-1-16,-1-3 0 0,-4 3 2 0,1-3 3 16,-4 3 1-16,-2 2-3 0,0 4-3 0,-3 2 0 15,-3 4-2-15,-2 1 2 0,-3 5-7 0,-2 2-9 16,-1 1-1-16,0 0-10 0,0 3 9 16,0 4 9-16,-4 6 6 0,-5 6 9 0,0 3 2 15,-1 3-2-15,-2 3-2 0,-1-3 3 0,2 0-8 16,-1-2-1-16,7-3-2 0,-3-2-8 0,5-1 6 15,3-2-7-15,0-3 0 0,1-2 3 0,9-3-1 16,3-1 6-16,2-3 6 0,2-3 2 16,6 0 2-16,2-3-6 0,1-6-12 0,1-1-19 15,1-3-57-15,-1-3-62 0,1 0-30 0,-3-2-14 16,-1 2 38-16,-1-3 54 0,-3-1 42 0,2-1 30 16,-6-1 23-16,-1-1 14 0,-1-1 7 0,-2 1 8 15,1 0 13-15,-4 2 15 0,-4 3 19 16,2-1 26-16,-3 6 22 0,-3 1 14 0,-1 4 3 15,0 2-14-15,0 4-22 0,0 2-35 0,0 0-38 16,0 0-38-16,0 5-14 0,0 4 4 16,0 5 13-16,-4 4 16 0,-4 2 6 0,2 4-2 15,-2 2-2-15,-2-1-1 0,2 3-4 0,0-3 0 16,3 1-2-16,-2-3-2 0,4-4-3 16,2-1-2-16,1-5-3 0,0-2-1 0,4-2-3 15,7-2 0-15,2-5-7 0,1-2-26 0,4 0-79 16,2-2-118-16,3-10-144 0,-5 3-226 0,-6 3 34 0</inkml:trace>
          <inkml:trace contextRef="#ctx0" brushRef="#br0" timeOffset="48324.5631">3808 2010 0 0,'0'0'0'0,"0"0"94"15,0 0 278-15,0 0-16 0,0 0-21 0,0 0-65 16,0 0-73-16,0 0-77 0,0 0-84 0,0 0-37 16,0 0-9-16,0 0 9 0,0 0 30 15,32 22 13-15,-41 21 3 0,-5 5 5 0,1 7-1 16,-5 1 0-16,1 3-1 0,-5 3-6 0,-3-1-2 16,2 0-4-16,-4 0-5 0,0 0-1 15,-2 1-6-15,1-2-3 0,-2-2-4 0,0-2-5 16,3-5-8-16,4-6-10 0,3-6-21 0,4-6-33 15,4-8-57-15,1-6-104 0,7-5-187 16,-1-5-217-16,3-4-248 0</inkml:trace>
          <inkml:trace contextRef="#ctx0" brushRef="#br0" timeOffset="48734.7033">3340 2734 314 0,'0'0'504'0,"0"0"-318"0,0 0-62 0,0 0-31 15,0 0-11-15,0 0 1 0,0 0-11 0,0 0-1 16,0 0-8-16,0 0-8 0,0 0-6 0,0 0-6 16,189-101-4-16,-142 88 2 0,5 1 0 15,2 0 1-15,2-1 1 0,2 1-6 0,-2-1-3 16,-2 1-7-16,-1 0-3 0,-2 0-4 0,-5 1-2 16,-3 0-3-16,-12 2-4 0,-2 0 1 0,-9 3-4 15,-8 1-1-15,-5 4 3 0,-7-1 4 16,0 2-2-16,-5 0-6 0,-9 0-13 0,-5 0-13 15,-3 2-2-15,-8 5 4 0,-1 4 9 0,0-1 8 16,-1 3 7-16,3 2 5 0,3-1 0 16,3 1 4-16,6 1-4 0,4 2-6 0,1 0-4 15,6 1-9-15,2-3 1 0,4 3 1 0,0-2 4 16,3 0 3-16,2 0 2 0,7-1 3 0,2-1 3 16,-1 0 2-16,2-1 2 0,-2 3-1 15,3-2-1-15,-4-2-2 0,-2 4 4 0,-6-1 0 16,-3-3 6-16,-1-1 0 0,-5-1-3 0,-10 1-5 15,-5-3-2-15,-4 0 2 0,-3 0-1 0,-4-3 3 16,2-3-4-16,-1 1-6 0,-1-4-4 0,6 0-16 16,2-2-29-16,2-4-73 0,6-3-137 0,3-2-187 15,4 2-351-15,4 1 89 0</inkml:trace>
          <inkml:trace contextRef="#ctx0" brushRef="#br0" timeOffset="46626.0165">241 3084 365 0,'0'0'171'15,"0"0"-59"-15,0 0 20 0,0 0 17 0,0 0 16 0,0 0-14 16,0 0-41-16,0 0-34 0,0 0-24 16,0 0-14-16,0 0-11 0,0 0-9 0,0 0 0 15,93-65 3-15,-77 52 5 0,1-1 8 0,-9 1 12 16,2-1 15-16,-6 4 12 0,-3-1 11 15,-1 1 1-15,0 1-6 0,-4 2-6 0,-5 1-13 16,0 1-20-16,-4 4-25 0,-4 1-22 0,1 0-18 16,-2 1-8-16,-3 5-4 0,2 2-11 0,-1-1-24 15,4 3-32-15,5-2-44 0,6 2-76 16,2 1-166-16,-1-4-216 0,4-1 19 0</inkml:trace>
        </inkml:traceGroup>
        <inkml:traceGroup>
          <inkml:annotationXML>
            <emma:emma xmlns:emma="http://www.w3.org/2003/04/emma" version="1.0">
              <emma:interpretation id="{A564EDB8-7034-49BC-8016-CEBA816A0FAF}" emma:medium="tactile" emma:mode="ink">
                <msink:context xmlns:msink="http://schemas.microsoft.com/ink/2010/main" type="inkWord" rotatedBoundingBox="7783,14924 13949,14472 14066,16071 7900,16524"/>
              </emma:interpretation>
              <emma:one-of disjunction-type="recognition" id="oneOf8">
                <emma:interpretation id="interp40" emma:lang="en-IN" emma:confidence="0">
                  <emma:literal>(perishable)</emma:literal>
                </emma:interpretation>
                <emma:interpretation id="interp41" emma:lang="en-IN" emma:confidence="0">
                  <emma:literal>( perishable)</emma:literal>
                </emma:interpretation>
                <emma:interpretation id="interp42" emma:lang="en-IN" emma:confidence="0">
                  <emma:literal>) perishable)</emma:literal>
                </emma:interpretation>
                <emma:interpretation id="interp43" emma:lang="en-IN" emma:confidence="0">
                  <emma:literal>(perishables</emma:literal>
                </emma:interpretation>
                <emma:interpretation id="interp44" emma:lang="en-IN" emma:confidence="0">
                  <emma:literal>L perishable)</emma:literal>
                </emma:interpretation>
              </emma:one-of>
            </emma:emma>
          </inkml:annotationXML>
          <inkml:trace contextRef="#ctx0" brushRef="#br0" timeOffset="49685.5157">6788 2657 1948 0,'0'0'322'0,"0"0"-262"0,0 0-85 0,0 0-30 16,0 0-10-16,-14-163 13 0,42 127 28 15,4-1 12-15,0-3 9 0,2 3 6 0,-1 0 5 16,-1-2 3-16,1 1 8 0,-4-1 1 0,1 1 5 16,-5 1 3-16,-2 1-5 0,0 2 3 0,-1 2-4 15,-1 3-5-15,-3 6-7 0,-2 3-7 0,-2 5-5 16,-2 6-7-16,-3 3-3 0,-6 3-10 16,-2 3-5-16,-1 0-12 0,0 2 9 0,0 10 17 15,0 7 14-15,-4 9 16 0,-6 7-4 0,-3 12-1 16,0 6-4-16,-2 7 0 0,-2 9 4 0,-2 2-5 15,0 5-1-15,-3 5 1 0,0 1-2 16,1 2 4-16,-3 0 1 0,-3-2 0 0,1-1-1 16,-2-4 1-16,-3-4 0 0,3-4 2 0,-4-2 0 15,4-3-5-15,-7-3-13 0,5-5-16 0,-4-4-30 16,3-8-32-16,0-3-54 0,4-8-120 16,2-7-175-16,6-9-284 0,9-8 87 0</inkml:trace>
          <inkml:trace contextRef="#ctx0" brushRef="#br0" timeOffset="50467.0344">6640 2697 905 0,'0'0'100'0,"0"0"-72"0,0 0-31 16,127-183 6-16,-79 149 30 0,9 7 31 0,-1 3 16 16,6 5-12-16,-5 5-19 0,1 4-16 0,0 5-14 15,-6 5-16-15,-1 0-3 0,-2 6-7 0,-4 6 1 16,-5 5 6-16,-5 2 0 0,-4 4 5 0,-6 1 3 15,-9 2 3-15,-4 1 3 0,-5 2 1 16,-7 0-5-16,-7 0-11 0,-12 0-9 0,-3-3-5 16,-9 0-2-16,-4-3 10 0,-5-2 6 0,-5-4 6 15,0-4 7-15,3-2 3 0,2-4 4 0,3-5 3 16,2-2 3-16,8 0 8 0,8-5 8 16,2-4 0-16,7-2 1 0,2-1-13 0,7 1-22 15,1-4-17-15,5-1-14 0,7-2 2 0,8-4 17 16,2 1 16-16,7 0 11 0,4-1 3 0,5 0-2 15,8 0-5-15,4-2-1 0,7 1-4 16,1 2-3-16,6-2-2 0,1 0-1 0,-1 2 1 16,-1 1 1-16,-4-2 3 0,-4 3 2 0,-4-2 0 15,-5 0 2-15,-8 1-2 0,-5 1-3 16,-12 5 3-16,-4 2 5 0,-10 4 17 0,-3 4 33 16,-4-1-5-16,-8 4-16 0,-7 1-29 0,-5 0-38 15,-7 6-6-15,-6 7 4 0,-7 5 10 0,-3 3 6 16,-1 4 9-16,2 0 4 0,2 2 4 0,0 4 10 15,2-4 1-15,5 4-3 0,2-1-1 16,5-4-11-16,7-3-5 0,6-4-1 0,4-3 0 16,7-1-3-16,2-4 2 0,10-1 4 0,3 0 2 15,5-4 11-15,7-3 4 0,2 0 0 0,9-3 0 16,-1 0-4-16,5-5-3 0,3-3-1 0,-1-4 1 16,0-1 0-16,3-1-3 0,0-2 0 15,-4 0-5-15,0-1-1 0,-2-1 2 0,-1-1-1 16,-2 0-2-16,-3-2 4 0,3-2-2 0,-2 4-1 15,-2 0 5-15,2 0-6 0,-2 4 0 16,-4 5-2-16,-1 1-6 0,-3 5-1 0,-5 2-3 16,-2 2-1-16,-5 2-3 0,-6 6 0 0,2 6 2 15,-7 2 7-15,-1 6 8 0,-1 1 1 0,-10 4 4 16,-1 2-3-16,-3-1-1 0,0 0-2 16,-3-1-3-16,1-3 0 0,4-3-6 0,2-4 4 15,6-4-4-15,1-3-5 0,4-4 4 0,0-2-9 16,4-1 7-16,5-3 10 0,5 0 4 0,5-1 7 15,1-6-4-15,5-3-1 0,-1-5-4 16,6-4-1-16,1 0 0 0,-2-2-2 0,2-1-4 16,0-1 3-16,-4-1 1 0,-1 2 1 0,-1-2 6 15,-5 0-6-15,2 2 1 0,-5 2 2 0,0 1-6 16,-1 2 4-16,-5 6-1 0,-3 2-5 0,0 4 0 16,-5 2-3-16,-2 3-4 0,-1 0-4 0,0 3 6 15,0 6 3-15,0 4 9 0,-7 4 4 16,1 2-2-16,-5 3 0 0,4-2-5 0,-2 3 1 15,-2-2-1-15,7 0-1 0,-4-4-1 0,7 1-7 16,1-3-19-16,0-1-98 0,0-4-243 16,4-3-375-16,0-2-477 0</inkml:trace>
          <inkml:trace contextRef="#ctx0" brushRef="#br0" timeOffset="51946.6822">9072 2211 779 0,'0'0'514'0,"0"0"-429"0,0 0-68 16,0 0-48-16,0 0-9 0,0 0 12 16,0 0 14-16,0 0 8 0,0 0-2 0,0 0 2 15,0 0 0-15,158-91-1 0,-142 91-9 0,-1 2-15 16,2 2-26-16,1 1-29 0,-2-1-26 0,-1 2-13 16,2-2 11-16,-1 2 25 0,-1-1 27 0,-4-1 20 15,-6 1-4-15,3-1-1 0,-7 1 17 16,-1-1 37-16,0 0 37 0,-9 2 24 0,-4 0 3 15,-5 1-9-15,-3 1 4 0,-5 0 23 0,-1-1 25 16,2 1 14-16,1 0 12 0,5-1-5 0,3 1-17 16,4-2-25-16,2-1-44 0,9-1-28 15,1 2-20-15,0-1-4 0,7 3 11 0,2 1 6 16,5-2 2-16,0 2 0 0,8 1 0 0,-2 0-4 16,1 0-3-16,4 2-4 0,-3 0-2 15,-2 0 3-15,2 4 2 0,-6-3 4 0,-1 2-2 16,-3 0 1-16,0 0-1 0,-8 1 5 0,-4 0 12 15,0-2 9-15,-5-1 6 0,-10 0 1 0,-9 1-5 16,-5-1-7-16,-7-1-6 0,-1-1-4 16,-2-3-8-16,0 0-8 0,5-4-7 0,-2 1-11 15,9-4-14-15,2-1-23 0,2 0-37 0,7 0-81 16,5 0-81-16,9-4-56 0,2-4-39 16,1-2 40-16,12-5 57 0,9-2 64 0,2-2 115 0,5-5 68 15,8-2 0-15,4-6 0 0,4 0 0 0,5-3 0 16,4-2 0-16,6-4 0 0,-2 1 0 15,5-2 0-15,-5 0 0 0,2-1 0 0,-4 2 0 16,-3 3 0-16,-1-1 0 0,-4 5 0 16,-2-1 0-16,-6 5 53 0,-2 2 60 0,-8 4 20 15,0 5 19-15,-10 3 7 0,0 3-7 0,-6 5-13 16,-8 2-18-16,2 4-32 0,-6 2-39 0,-2 0-43 16,0 3-7-16,-2 11 8 0,-7 5 22 0,-4 7 21 15,-4 8-8-15,-5 4-10 0,-5 5-6 16,-1 3-3-16,-9 1-3 0,4 1-5 0,-3 4-4 15,-3-3-3-15,1 3 5 0,2-5 3 0,5-1 2 16,2-3-2-16,1-7-6 0,4-2-4 0,1-8 1 16,8-3-5-16,2-3-1 0,2-4 0 15,5-3-3-15,0-6 3 0,4-1-3 0,2-4-1 16,0-2 12-16,0 0 25 0,2-2 17 16,7-5 5-16,1-3-6 0,4-5-25 0,2-3-13 15,4-3-3-15,1 0 0 0,4-1 1 0,1 0-1 16,-1 3-4-16,2 2-7 0,1 2-6 0,-1 2-5 15,0 6-6-15,-3 4-1 0,-1 3-6 0,-5 0 2 16,-2 4 3-16,2 4 5 0,-5 2 10 0,-3 0 2 16,2 2 3-16,0-1 0 0,0 2 0 15,0 1 5-15,1-2 0 0,1 0 0 0,2 0 3 16,7-3 1-16,2-2 1 0,3-1 8 0,7 0 0 16,-1-3-1-16,5-1 1 0,1-2-6 0,-1 0-5 15,-2-6-5-15,2-2-6 0,-4-2-1 16,-6-1 1-16,-2-3 7 0,-8-1 11 0,0-2 12 15,-6 0 12-15,-6 0 8 0,0 0 5 0,-7-1-1 16,0 2-3-16,-2 3-7 0,-6-1-8 0,-4 4-15 16,-1 0-11-16,-1 4-9 0,-3 2-8 15,-5 4 2-15,2 0-1 0,-2 0 3 0,-3 3 1 16,-1 4-6-16,1 3 3 0,5-1-2 0,-1 1-2 16,5-1-2-16,0 1-8 0,2 1-6 0,5-1-7 15,0 1-6-15,4 0-4 0,4-2-5 16,1 1-7-16,0-1-1 0,4-2 0 0,10-1 4 15,-1-2 9-15,7-2 6 0,-1-2 10 0,2 0 4 16,-2 0 2-16,1 0 3 0,-1-2-1 0,-4 0 3 16,4-2 2-16,-5 1-2 0,0 2-10 0,-6 1-6 15,1 0-10-15,0 0-3 0,-4 0 7 16,1 3 6-16,-2 2 12 0,-1 1 5 0,4-2 5 16,-3 2 4-16,-2-1 5 0,5-1 7 0,-2-1 2 15,3 2 6-15,-2-4 4 0,5 1 5 0,-1-2 10 16,-2 0 4-16,6 0 5 0,3-3-2 15,-2-5-2-15,0-2-2 0,1-1-4 0,0-3-4 16,5 0-8-16,-3-2-7 0,4 2-5 0,1-4 0 16,-3 0-3-16,5-1-5 0,0-2-2 15,-1-3-6-15,2-1 4 0,-1-1 3 0,1-3 4 16,0-1 4-16,1 1-2 0,0-4 4 0,0-1-1 16,0-2 4-16,-1-1 4 0,1 0-1 0,-3-3 6 15,-3 3 0-15,1 0 5 0,-4 3 10 16,-1 4 12-16,-7 4 5 0,-1 7 6 0,-1 4 3 15,-4 5 1-15,-3 6 5 0,-1 0-11 0,0 4-20 16,0 0-45-16,0 0-55 0,0 8 3 0,-5 10 10 16,-7 6 33-16,-7 11 44 0,0 7-7 0,-6 4 1 15,-3 3-3-15,-4 0-2 0,2 3 0 0,1-1-1 16,-5 2 1-16,5-2-2 0,0 1-2 16,3-4-3-16,1-6-6 0,9-4-6 0,4-4-2 15,2-4-1-15,7-2 3 0,3-4 3 0,0-4-3 16,0-2-3-16,4-4 1 0,7-2 1 15,-1-3 7-15,4-5 7 0,-1 0 9 0,2-4 6 16,1 0 3-16,4-4 5 0,-2-5 0 0,2-4-1 16,-3-2-2-16,-1-3-3 0,3-1 2 0,-4-2 2 15,-3-2 2-15,-4 1 0 0,1 0-1 16,-7 0-5-16,-2 3 6 0,0 1 1 0,-3 0-3 16,-8 3-7-16,-1 0-14 0,-1 3-9 0,-3 2-11 15,-1 3-5-15,0 0-15 0,1 1-18 0,3 1-27 16,1 2-40-16,5 0-79 0,-1-2-88 15,8 2-84-15,0-1-108 0,1-4-67 0,7 2 422 16,-4 1 122-16</inkml:trace>
          <inkml:trace contextRef="#ctx0" brushRef="#br0" timeOffset="52176.8541">11516 1842 0 0,'0'0'0'0,"0"0"0"0,0 0 0 15,0 0 47-15,0 0 187 0,0 0-25 0,0 0-6 16,0 0-21-16,0 0-45 0,0 0-50 15,0 0-78-15,0 0-33 0,0 0-3 0,0 0 19 16,134-79 47-16,-150 115 13 0,-1 7 4 0,-7 5-3 16,-3 4-2-16,-4-1-2 0,-4 2-1 0,-1 0-4 15,1 1-6-15,-1-1-6 0,-2 0-5 16,2-4-8-16,7-1-4 0,-1-5-6 0,6-4-8 16,7-6-8-16,3-4-13 0,6-6-14 0,5-5-26 15,3-4-62-15,0-5-96 0,3-3-65 0,8-3-57 16,2-3-54-16,-2 0 290 0,-4 0 104 0</inkml:trace>
          <inkml:trace contextRef="#ctx0" brushRef="#br0" timeOffset="52539.6308">11751 2281 0 0,'0'0'0'0,"0"0"0"0,0 0 0 15,0 0 0-15,0 0 0 0,0 0 0 0,0 0 0 16,0 0 0-16,0 0 0 0,0 0 0 0,0 0 0 15,0 0 0-15,0 0 0 0,0 0 0 0,62 33 38 16,-45-33 82-16,7 0-27 0,0-3-18 16,4-3-18-16,1 0-8 0,-1-1-3 0,4-2 2 15,-3 0 4-15,-2-1 2 0,-1-1-4 0,-5-1-9 16,-1 0-9-16,-6-2-10 0,-4 2-2 16,-6 1-5-16,-4-1-9 0,0 4-15 0,-5 1-20 15,-11 2-12-15,-3 2 2 0,-6 2 24 0,-6 1 31 16,-4 1 28-16,-5 8 20 0,0 3 9 0,-5 2 3 15,-2 3 6-15,-1 2 2 0,1 2-2 16,-2 3-2-16,6-2-8 0,2 1-5 0,5 2-7 16,7-5-8-16,5-2-10 0,7-1-15 0,8-3-11 15,8 1-9-15,1-4 1 0,2 3 3 0,11-2 9 16,8 0 5-16,-1-2 1 0,12 0 6 16,0-3-3-16,6 0-5 0,4-3-14 0,2 1-73 15,3-4-168-15,1-1-202 0,-14 0-375 0,-10 0 529 0</inkml:trace>
          <inkml:trace contextRef="#ctx0" brushRef="#br0" timeOffset="52936.9904">12440 1875 493 0,'0'0'174'16,"0"0"-76"-16,0 0-73 0,0 0-57 0,0 0-36 15,0 0-10-15,0 0 11 0,0 0 28 16,0 0 31-16,0 0 27 0,0 0 20 0,0 0 6 16,165 57 3-16,-145-25 4 0,2 3 13 0,-4 4 11 15,-2 4 6-15,-2 4-3 0,-9 3-8 0,-1 2-6 16,-4 1-4-16,-4-1 0 0,-9-1-10 16,-5-2-6-16,-6-1-10 0,-4-3-6 0,-3-3 3 15,-2-4-2-15,-5-1 0 0,-2-6 3 0,0-1-7 16,-1-4 1-16,3-2 0 0,0-3 3 0,3-4 7 15,3-1 8-15,2-4 13 0,2-3 7 16,4-2 6-16,3-4-1 0,5 0-10 0,1-3-13 16,3 0-5-16,1 0-2 0,6 0-2 0,-2 0 6 15,6 0-7-15,-1 0-4 0,1 0-6 0,1 0-12 16,0-3-7-16,0 2-11 0,0-1-13 0,0 1-14 16,0 1-10-16,0-2-16 0,0 1-9 15,1-2-21-15,1 1-89 0,-2-1-134 0,4-1-175 16,-2 2-249-16,0 2 337 0</inkml:trace>
          <inkml:trace contextRef="#ctx0" brushRef="#br0" timeOffset="49208.8088">5509 2080 1430 0,'0'0'172'0,"0"0"-78"0,0 0-32 16,0 0-31-16,0 0-32 0,0 0-32 15,0 0-17-15,0 0 12 0,0 0 37 0,0 0 42 16,0 0 14-16,-86 167 7 0,64-109-4 0,0 5-6 16,-2 0 0-16,1 2-3 0,2-5-2 15,-1 1-9-15,6-2-9 0,4-3-10 0,5-2-12 16,7-2 1-16,5-5-10 0,8-7 0 0,8-4-1 16,8-7-2-16,7-3 4 0,7-7-12 0,6-5-35 15,4-7-118-15,2-2-162 0,-11-5-224 0,-15 0-422 16</inkml:trace>
        </inkml:traceGroup>
      </inkml:traceGroup>
    </inkml:traceGroup>
    <inkml:traceGroup>
      <inkml:annotationXML>
        <emma:emma xmlns:emma="http://www.w3.org/2003/04/emma" version="1.0">
          <emma:interpretation id="{E75EAB79-7AC1-4297-8F9D-F1F04C4BFD8C}" emma:medium="tactile" emma:mode="ink">
            <msink:context xmlns:msink="http://schemas.microsoft.com/ink/2010/main" type="paragraph" rotatedBoundingBox="1330,16980 32485,15771 32559,17699 1405,189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2422FB-6E80-4E62-837A-73D9B8BE797F}" emma:medium="tactile" emma:mode="ink">
              <msink:context xmlns:msink="http://schemas.microsoft.com/ink/2010/main" type="inkBullet" rotatedBoundingBox="1348,17438 1654,17426 1660,17590 1354,17602"/>
            </emma:interpretation>
            <emma:one-of disjunction-type="recognition" id="oneOf9">
              <emma:interpretation id="interp45" emma:lang="en-IN" emma:confidence="0">
                <emma:literal>•</emma:literal>
              </emma:interpretation>
            </emma:one-of>
          </emma:emma>
        </inkml:annotationXML>
        <inkml:trace contextRef="#ctx0" brushRef="#br0" timeOffset="117780.5264">173 4557 1112 0,'0'0'133'15,"0"0"-157"-15,0 0-40 0,0 0 11 0,0 0 29 16,0 0 50-16,0 0 76 0,0 0 37 0,0 0 0 16,0 0-28-16,0 0-41 0,0 0-35 15,-10-12-23-15,10 15-17 0,0-1-6 0,0 4 7 16,0 1 2-16,0 4 10 0,0-1 5 0,0 2-7 16,3-3 3-16,4 0-8 0,-3-2 2 0,4-1 4 15,-3-1 0-15,7-2 12 0,-1-3 5 0,4 0 6 16,-2 0 3-16,9-3 0 0,-4-6-1 15,2-2 2-15,-2-1-1 0,-3-1 1 0,-2 1 5 16,-5 0 12-16,-4 0 6 0,-4 0 0 0,0 2-12 16,-11-2-21-16,-2 2-17 0,-2 1-5 0,-4 0-5 15,-3 3 0-15,-2 1-2 0,-3 3-8 0,1 2-1 16,-1 0-3-16,1 0-2 0,0 0-12 16,7 5-33-16,1 0-76 0,3-1-126 0,3 2-215 15,6-1-338-15,4-2 394 0</inkml:trace>
      </inkml:traceGroup>
      <inkml:traceGroup>
        <inkml:annotationXML>
          <emma:emma xmlns:emma="http://www.w3.org/2003/04/emma" version="1.0">
            <emma:interpretation id="{3A544E73-A7CC-44BF-98EA-BD84E181EA67}" emma:medium="tactile" emma:mode="ink">
              <msink:context xmlns:msink="http://schemas.microsoft.com/ink/2010/main" type="line" rotatedBoundingBox="2448,16936 32485,15771 32559,17699 2522,18864"/>
            </emma:interpretation>
          </emma:emma>
        </inkml:annotationXML>
        <inkml:traceGroup>
          <inkml:annotationXML>
            <emma:emma xmlns:emma="http://www.w3.org/2003/04/emma" version="1.0">
              <emma:interpretation id="{B28AD88F-DA8A-4CB0-8124-CF4BDA04A4F9}" emma:medium="tactile" emma:mode="ink">
                <msink:context xmlns:msink="http://schemas.microsoft.com/ink/2010/main" type="inkWord" rotatedBoundingBox="2451,17034 7565,16836 7624,18354 2510,18553"/>
              </emma:interpretation>
              <emma:one-of disjunction-type="recognition" id="oneOf10">
                <emma:interpretation id="interp46" emma:lang="en-IN" emma:confidence="0">
                  <emma:literal>shipping.</emma:literal>
                </emma:interpretation>
                <emma:interpretation id="interp47" emma:lang="en-IN" emma:confidence="0">
                  <emma:literal>snipingly.</emma:literal>
                </emma:interpretation>
                <emma:interpretation id="interp48" emma:lang="en-IN" emma:confidence="0">
                  <emma:literal>Snipingly.</emma:literal>
                </emma:interpretation>
                <emma:interpretation id="interp49" emma:lang="en-IN" emma:confidence="0">
                  <emma:literal>snipingly...</emma:literal>
                </emma:interpretation>
                <emma:interpretation id="interp50" emma:lang="en-IN" emma:confidence="0">
                  <emma:literal>shipping diff.</emma:literal>
                </emma:interpretation>
              </emma:one-of>
            </emma:emma>
          </inkml:annotationXML>
          <inkml:trace contextRef="#ctx0" brushRef="#br0" timeOffset="119178.3271">1768 4430 185 0,'0'0'352'0,"0"0"-270"16,0 0-39-16,0 0 18 0,0 0 33 16,0 0 37-16,0 0 14 0,0 0 3 0,0 0-8 15,0 0-9-15,0 0 6 0,151-153-5 0,-151 145-14 16,0 1-20-16,-3 1-33 0,-5-2-26 16,-2 4-15-16,-3-1-14 0,-4 2-8 0,-1 2-6 15,-1 1-5-15,-5 0-1 0,-1 1 1 0,-1 5 0 16,-2 2 1-16,-1 1 3 0,-2 0 1 0,1 0 2 15,2 2 0-15,-1 0-3 0,2 1-1 16,1 1-3-16,5-1-4 0,7-3-7 0,2 2-11 16,11-2-15-16,1 1-9 0,0 0 7 0,4 2 12 15,8 0 17-15,4 1 12 0,4-1-2 0,2-1-1 16,2 1 4-16,0 0-6 0,3-1 5 16,1 2 2-16,-4-1-2 0,0 1 2 0,-1 1 3 15,-8 2-9-15,-3-4-13 0,-9 3-12 0,-3 0-8 16,-4 0 8-16,-14 1 15 0,-5 0 18 0,-10-1 8 15,-5-1 6-15,-5 1 3 0,-2-3-1 0,-5 0 3 16,-1-1-2-16,0-2 0 0,7-2 3 16,2-1 2-16,5-2-1 0,3-1 1 0,9 0-1 15,7-3-4-15,5 0 2 0,5 0 3 0,7 0-10 16,1 0-24-16,8-4-11 0,6-5-18 0,9 0 5 16,7-6 21-16,7 0 4 0,6-6 11 15,10 1 4-15,3 0 3 0,6-4 3 0,2-2-3 16,0 1-4-16,-3-6 1 0,2 1-4 0,0-3 1 15,-8-1 2-15,-4-1 4 0,-7 1 4 0,0-2-1 16,-9 2 3-16,1 1-5 0,-8 3 2 16,-2 2 3-16,-5 4 4 0,-6 3 12 0,-4 3 16 15,-6 3 19-15,-2 3 20 0,2 3 17 0,-5 2-1 16,0 2-13-16,0 2-23 0,-5 2-28 0,2 1-24 16,-2 0-24-16,-3 0-18 0,2 4-13 15,-3 7 0-15,-5 5 9 0,0 3 9 0,-1 7 17 16,-5 3 5-16,5 0 0 0,0 4 8 0,2 3-7 15,1-2 1-15,0 3 2 0,-2-1-2 0,2 1 0 16,0 1-1-16,-1-3-1 0,-1-3-6 0,2-2 5 16,2-6-5-16,0-3-3 0,2-5 6 15,2-3-2-15,-1-6 4 0,5-2 4 0,1-2 1 16,1-1 4-16,0-2 6 0,0 0 5 0,0 0 4 16,0-2-6-16,3-1-5 0,0-4-11 15,6-4-9-15,0 0 5 0,1-1-8 0,0 0-4 16,4 1 2-16,2 3-3 0,-1 2 6 0,-2-1 3 15,0 3 0-15,-2 2-5 0,3 1 0 0,-4 1 3 16,2 0 2-16,0 0 13 0,1 5 4 16,-1-1 7-16,-2 4 6 0,2-3 1 0,-4 3 3 15,3-1 1-15,0 1-1 0,0-1-4 0,-5-1-2 16,5 0 0-16,2-1-3 0,0-2 1 0,-1 0 4 16,0-3 3-16,0 0 6 0,0 0 5 15,1 0-3-15,1-5-1 0,0-1-4 0,0 0-2 16,-1-3-2-16,-1 2-1 0,0-2 0 0,-4 2-2 15,2-1 2-15,-5 4 4 0,0-1-3 16,-3 3 4-16,-1 2-8 0,-1 0-6 0,0 0-9 0,0 0-16 16,0 0-13-16,-1 0-6 0,-1 5 3 15,0 1 3-15,-1 3 14 0,0 0 9 0,2 0 0 16,1 1 10-16,-1 1-2 0,1 2-1 0,-2-3 2 16,2-1-7-16,-1 2 2 0,1 0-5 0,0-2-12 15,0-1-22-15,0 0-52 0,0 0-84 16,0-1-104-16,1-2-155 0,1-1-249 0,-2-3 234 0</inkml:trace>
          <inkml:trace contextRef="#ctx0" brushRef="#br0" timeOffset="119331.233">2487 4391 1483 0,'0'0'169'0,"0"0"-93"0,0 0-61 0,0 0-19 16,0 0-16-16,0 0-11 0,0 0-19 0,0 0-55 15,0 0-116-15,0 0-212 0,0 0-438 0</inkml:trace>
          <inkml:trace contextRef="#ctx0" brushRef="#br0" timeOffset="119585.5419">2588 4379 1329 0,'0'0'154'0,"0"0"-97"16,0 0-62-16,0 0-12 0,0 0 2 0,0 0 10 16,0 0 15-16,0 0 7 0,0 0 4 15,0 0-3-15,0 0-5 0,0 0-1 0,0 0-4 16,0 0 1-16,-2 64 0 0,4-45 4 0,-2 2 3 16,0 0 3-16,0 1 2 0,0 0-7 15,0 2 1-15,-2 0-5 0,-2 0-4 0,-2 0 3 16,1 1-4-16,-4 0 0 0,4 0 2 0,-3 0-6 15,1-1-5-15,-2 0-15 0,-1-2-28 0,6-1-49 16,-4-3-71-16,5-3-124 0,1-4-196 0,0-5-158 16</inkml:trace>
          <inkml:trace contextRef="#ctx0" brushRef="#br0" timeOffset="119897.4962">2577 4403 454 0,'0'0'132'0,"0"0"-56"0,0 0-6 16,0 0 1-16,0 0 14 0,0 0 6 0,0 0-8 16,0 0-7-16,0 0-12 0,0 0-6 0,0 0 0 15,0 0 0-15,0 0-6 0,154-100-7 16,-127 108-7-16,1 1-9 0,-3 1-5 0,2 4 0 15,-1 2-7-15,-2 0-1 0,-7 2-7 0,1 0-8 16,-9 2-10-16,-1-1-10 0,-8-1-7 0,0 0 8 16,-9 2 8-16,-6-3 10 0,-9 0 10 15,-2-2-13-15,-2-2-3 0,-1-1-14 0,-6-4-22 16,4-3-32-16,-4 0-74 0,6-2-81 0,1-3-95 16,-1 0-108-16,8 0 151 0,8 0 281 0</inkml:trace>
          <inkml:trace contextRef="#ctx0" brushRef="#br0" timeOffset="120135.3504">2921 4403 0 0,'0'0'0'16,"0"0"0"-16,0 0 53 0,0 0 161 0,0 0-33 16,0 0-49-16,0 0-54 0,152-21-33 0,-143 23-14 15,-2 4-5-15,0 0 2 0,-3 3 7 0,-2 0 5 16,-2 3 6-16,0 2 5 0,0 1 0 15,-2 5-1-15,-8 1-5 0,5 0-5 0,-6 1-6 16,-1 2-5-16,-1-2-4 0,-1-1-5 0,0 0-3 16,0 0-7-16,1-5-5 0,2 3-9 15,3-4-12-15,3-2-26 0,2-2-52 0,2-4-85 16,1-1-110-16,0-2-120 0,0-1 156 0,0-3 253 0</inkml:trace>
          <inkml:trace contextRef="#ctx0" brushRef="#br0" timeOffset="120422.1833">3057 4428 486 0,'0'0'233'0,"0"0"-90"0,0 0-35 0,0 0 0 16,0 0-3-16,0 0-6 0,0 0-15 0,0 0-27 16,0 0-18-16,0 0-14 0,0 0-15 15,0 0-4-15,0 0-1 0,115-95-4 0,-101 95 2 0,-2 5-3 16,-2 3 2-16,2 2 2 0,2 1 0 15,-2 4-2-15,0 0-1 0,-1 4-3 0,-3-2-3 16,0-1 3-16,-6 3-5 0,1-1 1 0,-3-2 0 16,0-1-2-16,-4 0 2 0,-8 1-9 0,-3-4-4 15,-1-2-4-15,-7 0-3 0,-3-3 8 16,-1-1 7-16,0-3 9 0,2 0 7 0,3-2 0 16,3-1-9-16,3 0-29 0,4 0-49 0,1-4-72 15,3-1-109-15,3 1-163 0,2 0 9 16,1 2 417-16</inkml:trace>
          <inkml:trace contextRef="#ctx0" brushRef="#br0" timeOffset="120731.5021">3430 4408 606 0,'0'0'628'0,"0"0"-424"16,0 0-115-16,0 0-52 0,0 0-23 0,0 0-10 15,0 0 4-15,0 0 7 0,0 0 0 0,0 0 7 16,0 0 0-16,0 0-1 0,0 0 1 15,-8 73-1-15,0-52-6 0,-2 0-1 0,-1 0-4 16,2-3-5-16,2-2-7 0,-3-3-19 0,6-1-44 16,-2-1-76-16,2-4-116 0,3-2-196 15,1-2-370-15</inkml:trace>
          <inkml:trace contextRef="#ctx0" brushRef="#br0" timeOffset="120861.4222">3487 4210 593 0,'0'0'59'16,"0"0"-95"-16,0 0-34 0,0 0-30 0,0 0-113 15,0 0-20-15,0 0 233 0</inkml:trace>
          <inkml:trace contextRef="#ctx0" brushRef="#br0" timeOffset="121543.5458">3666 4385 1017 0,'0'0'148'0,"0"0"-140"15,0 0-31-15,0 0 6 0,0 0 14 16,0 0 16-16,0 0 9 0,0 0 6 0,0 0-9 16,0 0-5-16,0 0-4 0,0 0-10 0,0 0 7 15,0 0-2-15,-129 105-3 0,129-100-1 0,0-2-11 16,0-2-3-16,0-1 6 0,1 0 15 15,9 0 20-15,-1 0 16 0,0-3 4 0,6-3-9 16,3-3-13-16,-1-2-10 0,4 3-10 0,1-3-3 16,1 2 0-16,-1 1-1 0,0 4 1 0,-1-1-1 15,-2 2-5-15,1 1-6 0,-5 2-7 16,-2 0-9-16,1 5-2 0,-2 2 0 0,-1 1 2 0,-1 1 9 16,-2 4 7-16,2-1 6 0,-1-2 5 15,1 2 4-15,2-1 1 0,1-3 5 0,2 0 3 16,4-4 10-16,1 1 5 0,5-5 5 0,5 0 3 15,-1 0-7-15,3-3 4 0,1-6-3 16,-4-2 0-16,-1-3 5 0,-4-1-5 0,-1-3 4 16,-5-1 4-16,-4 0 0 0,1-2 1 0,-8 0 2 15,-3 2-3-15,-2 0-5 0,-2 2-2 16,0 2-10-16,-4 2-9 0,-4 2-9 0,2 3-11 16,-5 0-6-16,2 4-3 0,-2 2-2 0,0 2-3 15,-1 0-3-15,0 0-3 0,-1 5 1 0,-1 4 7 16,1 1 1-16,1 3 4 0,-2 2-1 0,2 3 1 15,0 2 2-15,0 3-1 0,1 6 5 16,3 2 3-16,0 4 1 0,3 2 4 0,-3 6 1 16,4 2-5-16,-3 6 1 0,0 6-9 0,-2 2-6 15,-3 2 0-15,3-3 1 0,-5-3 5 0,2-5 0 16,3-1-19-16,-3-2-37 0,-2-2-34 0,-3-3-32 16,-2-4-25-16,-2-2-11 0,-4-5-15 15,-8-2 1-15,1-7 42 0,-6-2 47 0,1-7 61 16,-2-3 67-16,0-4 55 0,4-4 54 0,4-2 37 15,2 0 5-15,3-9-12 0,2-3-21 0,8-3-11 16,1-5-10-16,3-2-5 0,3-5-13 16,5-1-7-16,2-2-13 0,2-1-19 0,3-2-13 15,9-2-25-15,4 2-20 0,7-2-15 0,5 2-10 16,6 0-3-16,2 2-4 0,10 6 6 16,-2-1-1-16,5 5 1 0,-2 2 2 0,2 2-15 15,-5 5-61-15,-3 3-109 0,-3 2-145 0,-11 4-202 16,-8 0-348-16</inkml:trace>
          <inkml:trace contextRef="#ctx0" brushRef="#br0" timeOffset="123037.4947">4860 3931 1325 0,'0'0'137'0,"0"0"-116"16,0 0-32-16,0 0-12 0,0 0-12 0,0 0-3 15,0 0 4-15,0 0 9 0,0 0 22 16,0 0 16-16,0 0 4 0,0 0-3 0,0 0-5 15,-116 191-6-15,86-140 4 0,-1 5 2 0,0 6 3 16,-5 6 6-16,-3 4 3 0,-4 4 4 0,-5 2 4 16,-3 4 0-16,-5 5-3 0,-4-2-7 15,-2 0-5-15,-2-5-7 0,-1-7-3 0,1-6-4 16,3-7-4-16,8-5-4 0,5-4-7 0,5-6-11 16,9-8-27-16,3-4-34 0,7-8-38 0,1-5-54 15,10-5-81-15,4-8-156 0,3-3-1 0</inkml:trace>
          <inkml:trace contextRef="#ctx0" brushRef="#br0" timeOffset="123725.708">5200 4597 406 0,'0'0'142'0,"0"0"-105"0,0 0-23 0,0 0 10 16,0 0 26-16,0 0 22 0,0 0 5 0,0 0-8 16,-172-10-2-16,133 26-4 0,-1 2-1 0,-2 3 3 15,2 0-5-15,1 3-4 0,3 0-5 0,2 0-8 16,2 0-8-16,7 1-8 0,3-5-12 0,4-1-8 15,5-3-10-15,7-4-11 0,6-4-9 16,0-2 1-16,5-3 17 0,9-3 18 0,6 0 20 16,5-1 6-16,7-9-9 0,4-3-8 15,5-4-9-15,2-3-9 0,2-3-6 0,-2-1-6 0,0-1-8 16,-3-2-6-16,-4 0 0 0,1-4 2 16,-5 1 8-16,-7-3 10 0,-2 0 6 0,0-4 7 15,-3 0 3-15,-4-3-2 0,3 0-1 0,-4-1 2 16,-1 0 0-16,1 3 6 0,-4 0 1 15,0 4 1-15,-5 4 4 0,2 3 3 0,-4 5 11 16,-1 3 8-16,0 6 7 0,-3 4 11 0,0 5 5 16,0 1-10-16,0 3-25 0,0 0-44 0,-3 6-18 15,0 6-3-15,-6 5 12 0,0 9 27 16,-5 7 3-16,-3 4 2 0,1 7-2 0,-3 0-5 16,0 4-4-16,3 1-3 0,-1-1-1 0,2 0-1 15,1-2 1-15,5-4 0 0,1-3-1 0,5-4 0 16,3-1-1-16,0-6-2 0,4-4 2 15,7-5-3-15,2-1-1 0,1-6-2 0,3-4 0 16,1-4-2-16,2-4 0 0,3 0 3 0,-2-10 1 16,3-4 5-16,-2-4 4 0,2-1 3 0,-4-3 5 15,0-3 1-15,-4-2 3 0,0 2 6 0,-5-3 5 16,-2 1-4-16,-1 2 1 0,-2 1 0 16,-5 6-3-16,0 3 12 0,-1 5 5 0,0 4 7 15,0 3 3-15,0 3-13 0,0 0-14 0,-2 3-13 16,-2 6-7-16,-3 2 1 0,0 6 1 0,-1 1-1 15,2 2-4-15,-1 1-2 0,1 0-5 16,4-1-15-16,2 0-32 0,0-3-66 0,1 3-98 16,7-5-102-16,4-3-140 0,-2-5-307 0,-1-2 527 0</inkml:trace>
          <inkml:trace contextRef="#ctx0" brushRef="#br0" timeOffset="124526.1038">5670 4277 1108 0,'0'0'105'16,"0"0"-89"-16,0 0-33 0,0 0-9 0,0 0 0 16,0 0 13-16,0 0 11 0,90-165 14 0,-71 153 7 15,-2 2 13-15,2 2 5 0,-2 5 4 0,-5 2 2 16,2 1 4-16,-5 0 8 0,-3 10 3 16,0 8 8-16,-2 5 3 0,-4 8 1 0,0 9-1 15,-4 4-9-15,-6 6-9 0,-1 4-11 0,-5 4-7 16,0 4-1-16,-4 0-1 0,-3 2-3 0,0 2-4 15,-1 2-3-15,-3-3-5 0,0-1-3 16,0-1 0-16,1-3-2 0,0-5-3 0,5-2-3 16,-2-6-5-16,7-5-6 0,1 1-6 0,3-4-7 15,1-3-3-15,6-7 0 0,4-4-13 0,1-10-22 16,0-3-19-16,6-6-28 0,5-5-3 16,-2-1 10-16,3-6-15 0,-1-7-26 0,-1-9-52 15,0-2-52-15,-3-8-2 0,-4-3 45 0,-2-3 72 16,-1-2 72-16,-7-2 55 0,-3 0 40 15,-4 1 44-15,-5 1 59 0,1 1 56 0,-3 2 44 16,3 2 20-16,-2 5-21 0,5-2-24 0,1 2-40 16,4 0-36-16,3 5-25 0,4 0-36 0,3 0-25 15,2 2-20-15,7 1-23 0,8 0-9 0,5 0-6 16,9 0-7-16,2-3 3 0,6 0-3 0,7 1-1 16,2-1 6-16,3-1 2 0,1 1 4 15,2 0 4-15,-3-2-1 0,-4-1 2 0,-3-1 1 16,-6-2-2-16,-6-2 2 0,-3 0-4 0,-6 0-1 15,-4 0-3-15,-4 3 3 0,-7 3 3 0,-3 5 2 16,-2 4 2-16,-3 4-6 0,-3 3 0 16,-4 4-3-16,-1 4-3 0,-4 3-5 0,-1 0-10 15,-6 9 3-15,-2 7 1 0,-4 8 12 0,1 6 5 16,-5 5 3-16,2 8 3 0,0 3-1 16,2 4 4-16,-1 4 0 0,3 1 0 0,-1 2 7 15,3 3 0-15,-1-2 3 0,5 3 0 0,-2 2-7 16,4-3-1-16,2-2-4 0,0 0-5 0,1-7 5 15,2 0-6-15,1-2 0 0,1-4 2 16,6-5-7-16,2-6 1 0,0-3-3 0,4-8-6 16,7-2 0-16,1-6-1 0,2-5-1 0,-1-2-3 15,0-5-3-15,1-3 2 0,-2 0-1 16,1-2 4-16,-1-8 4 0,-1-5 0 0,0-4-4 0,-2-5-14 16,1-5-15-16,-8 0-8 0,2-5 3 15,-2-1 13-15,-2 2 19 0,-2 3 6 0,-4 2 7 16,-5 3 2-16,3 2-1 0,-4 2 5 0,0 3 5 15,1 2 8-15,-1 2 12 0,0 2 6 0,1 2 7 16,4-1 5-16,1 4-3 0,3 1 1 0,3 0-10 16,0 0-15-16,1 0-15 0,7-3-15 15,4 0-7-15,5-1 0 0,3-1 2 0,6-1 7 16,7 1 1-16,3-1-4 0,7-4-21 0,1 3-62 16,6-5-100-16,2 4-157 0,-13 2-333 15,-12 4-485-15</inkml:trace>
          <inkml:trace contextRef="#ctx0" brushRef="#br0" timeOffset="124642.5621">6283 4655 1997 0,'0'0'225'0,"0"0"-130"15,0 0-45-15,0 0-33 0,0 0-3 0,0 0-5 16,0 0-7-16,0 0 2 0,0 0-29 0,0 0-101 16,0 0-245-16,0 0-1046 0</inkml:trace>
        </inkml:traceGroup>
        <inkml:traceGroup>
          <inkml:annotationXML>
            <emma:emma xmlns:emma="http://www.w3.org/2003/04/emma" version="1.0">
              <emma:interpretation id="{02FA3B09-6E09-40CF-8CC4-3F3C865DEBD0}" emma:medium="tactile" emma:mode="ink">
                <msink:context xmlns:msink="http://schemas.microsoft.com/ink/2010/main" type="inkWord" rotatedBoundingBox="8822,16940 12901,16782 12931,17573 8853,17732"/>
              </emma:interpretation>
              <emma:one-of disjunction-type="recognition" id="oneOf11">
                <emma:interpretation id="interp51" emma:lang="en-IN" emma:confidence="0">
                  <emma:literal>industries</emma:literal>
                </emma:interpretation>
                <emma:interpretation id="interp52" emma:lang="en-IN" emma:confidence="0">
                  <emma:literal>in dusting</emma:literal>
                </emma:interpretation>
                <emma:interpretation id="interp53" emma:lang="en-IN" emma:confidence="0">
                  <emma:literal>in dustings</emma:literal>
                </emma:interpretation>
                <emma:interpretation id="interp54" emma:lang="en-IN" emma:confidence="0">
                  <emma:literal>industria</emma:literal>
                </emma:interpretation>
                <emma:interpretation id="interp55" emma:lang="en-IN" emma:confidence="0">
                  <emma:literal>in dustines</emma:literal>
                </emma:interpretation>
              </emma:one-of>
            </emma:emma>
          </inkml:annotationXML>
          <inkml:trace contextRef="#ctx0" brushRef="#br0" timeOffset="125140.0665">7677 4385 2300 0,'0'0'108'15,"0"0"-136"-15,0 0-17 0,0 0-3 0,0 0 14 16,0 0 23-16,0 0 9 0,0 0 7 0,0 0 0 16,0 0 3-16,0 0 1 0,0 0 0 15,-5 175-4-15,-8-146-5 0,-2 0 0 0,-1 1-4 16,1-3-8-16,0 2-39 0,1-5-89 0,0-2-140 16,3-9-252-16,7-4-538 0</inkml:trace>
          <inkml:trace contextRef="#ctx0" brushRef="#br0" timeOffset="125285.9764">7663 4326 723 0,'0'0'513'0,"0"0"-469"0,0 0-87 0,0 0-29 16,0 0-6-16,0 0 19 0,0 0 23 0,0 0-32 15,0 0-160-15,0 0-290 0,0 0 340 0</inkml:trace>
          <inkml:trace contextRef="#ctx0" brushRef="#br0" timeOffset="125601.7914">7854 4518 0 0,'0'0'0'0,"0"0"0"0,0 0 0 15,0 0 0-15,0 0 4 0,0 0 19 16,0 0 18-16,0 0 20 0,0 0 8 0,0 0 4 15,0 0-4-15,0 0-6 0,0 0-1 0,0 0 8 16,-33 119 12-16,33-119 21 0,0 0 11 16,0 0 6-16,1 0-5 0,3-5-19 0,6-4-16 15,0-2-21-15,2-4-13 0,4-1-2 0,-1-3-7 16,4-1 3-16,1 2-3 0,-1 1-3 0,1 0 0 16,-3 2-7-16,6 2-4 0,-4 0-3 0,1 4-9 15,-5 5-2-15,0 1-4 0,-2 3-4 0,-1 0-1 16,-1 6 0-16,-3 4-5 0,-3 3-3 15,2 0-8-15,-2 4-7 0,-2-1-6 0,0 2-29 16,2 1-65-16,-2-1-100 0,-1 0-156 0,2-5-246 16,0-4 442-16</inkml:trace>
          <inkml:trace contextRef="#ctx0" brushRef="#br0" timeOffset="126786.8609">8806 4428 812 0,'0'0'132'0,"0"0"-84"0,0 0 6 15,0 0 34-15,0 0 30 0,0 0 6 0,0 0-26 16,0 0-32-16,0 0-24 0,0 0-12 0,-152-50-8 16,135 56-2-16,-3 1-2 0,4 1-1 0,0 2 0 15,-1 1-4-15,2 1-4 0,-1-1-5 0,4 0-6 16,4 1-4-16,-2-2-5 0,4 0-1 15,0-1-6-15,5 1-2 0,0-4-1 0,1 3 0 16,0-3-4-16,0-2-4 0,0-1-1 0,1 0 2 16,0-1 15-16,2-2 13 0,2 0 12 0,-2 0 13 15,-2 0-1-15,1 0 4 0,-1 0-1 0,-1 0-4 16,0 0 1-16,0 0-7 0,0 0-4 16,0 0-6-16,0 0-7 0,0 0-8 0,0 0-6 15,0 1-3-15,0 1 2 0,0-1 4 0,0 2 5 16,0 2 3-16,0-1 1 0,1-1 0 15,5 2 0-15,-4-1 0 0,0-1 1 0,0 2 2 16,5-2 3-16,-3 0 3 0,6-2 2 0,-5 1 3 16,7-2 1-16,0 0 5 0,3 0 1 15,6 0 0-15,-1-6 5 0,5-3-4 0,0 1 1 16,0-4-1-16,0-3-5 0,-3 0-3 0,0-1-2 16,1-3-3-16,-5-2 1 0,4-2 5 0,-2-2-2 15,-1-1 3-15,-2-2 2 0,-2-2-2 0,1-1 6 16,-4-3-2-16,-3-1-1 0,2-1 0 15,-7-3-1-15,4 2-1 0,-5 1 0 0,2 1-3 16,-2 4-2-16,-2 6-1 0,-1 4 0 0,0 3 1 16,0 5-2-16,0 5-5 0,-6 4-15 0,3 2-16 15,0 2-13-15,-5 2-12 0,3 8 3 0,-7 5 11 16,-2 9 13-16,-2 0 19 0,-5 8 5 16,2 2 3-16,-2 2-2 0,3 1-1 0,-1 3 0 15,3 0 1-15,3 1 1 0,1-4-3 0,4-1-1 16,1-3-4-16,7-3-2 0,0-2-2 0,0-4 0 15,3-2 1-15,8 0-3 0,-1-5 3 16,4 0 1-16,2-5 0 0,0-2 11 0,5-4 2 16,-1-3 1-16,1-3 2 0,1 0-4 0,-3-3 3 15,1-7 6-15,-2-1 4 0,-2-1 1 16,-2-1 3-16,4-2 2 0,-5 2-3 0,-2-3 5 16,0 3-5-16,-2-1 3 0,2 5 3 0,-7 0-5 15,4 1-1-15,-5 3-5 0,-2 4-6 16,0 1-9-16,-1 0-9 0,2 0-5 0,-2 0-2 0,0 4 8 15,0 7 7-15,2 0 9 0,-2 1 3 16,0 4 0-16,0-1-1 0,3 0-4 0,0-2-4 16,-1 2 0-16,1-3-4 0,6 0 3 0,1-2 1 15,1-1 0-15,5-1 6 0,0-2 2 16,1-2 4-16,6-2 8 0,1-2-1 0,2 0-2 16,-4-5 4-16,2-2-9 0,-1-1 1 0,0-4 1 15,-6 0 0-15,0 0 4 0,-4-1 3 0,-1 0 2 16,0-1 0-16,-2 2 6 0,-5-1 2 0,3 0-4 15,-5 1 5-15,-1 4-6 0,-2 1-4 16,0 2 0-16,0 2-9 0,0 3-14 0,0 0-18 16,-1 0-22-16,0 0-19 0,-1 1 6 0,0 6 7 15,-6 0 17-15,4 1 23 0,-5 3 2 0,5-2 3 16,2-1-2-16,-2-1-7 0,4-1-6 16,0 0-4-16,0-1-1 0,2-1 3 0,4-1 8 15,2 0 9-15,0 0 3 0,4-1 2 0,1-2 7 16,6 0-2-16,-3-2 1 0,2-2 1 15,3-2-1-15,-3-2-3 0,2-3 0 0,-3 1-3 16,-1-2-3-16,4 0 2 0,-4-2-2 0,-1-2 0 16,-1 1 4-16,2-1 1 0,-3 0 1 0,0-1 5 15,0 1-2-15,-3 1 0 0,1 0 4 0,-6 3 2 16,2 0 1-16,-4 2 2 0,-1 2 0 16,0 0-3-16,-2 4 6 0,4 2-6 0,-4 1-4 15,0 1-5-15,0 0-21 0,0 0-17 0,1 0-19 16,2 5 3-16,-2 2 13 0,7 4 17 0,-2 4 19 15,2 1 0-15,-2 2 0 0,6 3 2 0,2 0 0 16,-2 1-1-16,1 0 2 0,1 3 4 16,-2-4 0-16,-3 0 3 0,-2 1-1 0,1-3-1 15,-4-3 4-15,-4-1-4 0,0-1 0 0,0-4-2 16,-7-1-2-16,-6-3-8 0,-7-1-12 16,-6-4-26-16,-1-1-40 0,-1 0-53 0,-3-1-66 15,1-9-76-15,1 0-96 0,12-2-144 0,5 5-46 0</inkml:trace>
          <inkml:trace contextRef="#ctx0" brushRef="#br0" timeOffset="127495.4423">9906 4440 1551 0,'0'0'171'15,"0"0"-134"-15,0 0-61 0,0 0-15 0,0 0 9 16,0 0 31-16,0 0 21 0,0 0 9 16,181-104 4-16,-141 92-5 0,2 2-5 0,-1-1-4 15,5 2-2-15,-6-1-5 0,-1 1 0 0,-7 0-4 16,2 0-5-16,-5 3 2 0,-5-1-5 0,-4 2-1 15,-1 1 0-15,-5 0 1 0,-8 3 2 0,2 1 1 16,-5 0 9-16,-3 0 6 0,0 5 13 0,0 2 9 16,0 2 1-16,-1 5-2 0,-3 1-14 15,-3 2-9-15,2 1-3 0,-3 3-5 0,2 2 1 16,-2-3-4-16,3 3-3 0,-3 0-1 0,5-5 1 16,0 3 1-16,-1-2 4 0,3-1-5 0,1-4 0 15,0-2 2-15,0-1-6 0,0-4 5 16,5-2-3-16,-2-1 0 0,0-1 2 0,-1-3 1 15,5 0 12-15,-3 0 7 0,7 0 6 0,0-7 0 16,2-2-4-16,2-5-8 0,2-2-4 16,6 1 0-16,-4-3-5 0,5-1 0 0,-1-3 1 15,-1 3 0-15,-1-5 2 0,0 3 2 0,-4 1 0 16,0 0-5-16,0 2 3 0,-4 3-1 0,-5 2 0 16,3 4 2-16,-7 2-4 0,3 2 1 15,-4 4 1-15,-3 1 2 0,0 0-1 0,0 0-6 16,0 0-10-16,0 6-3 0,-4 1 1 0,-5 3 5 15,5 4 10-15,-4 2-4 0,3 2 1 0,-4-3 0 16,3 1-5-16,-2-1 7 0,6 0-8 0,-1 0-4 16,3-2-5-16,0-4-25 0,0 0-30 15,5-3-57-15,7 0-121 0,0-1-196 0,-2-3-495 16,-5-1 140-16</inkml:trace>
          <inkml:trace contextRef="#ctx0" brushRef="#br0" timeOffset="127033.7267">10142 3888 534 0,'0'0'291'0,"0"0"-91"0,0 0-42 15,0 0-28-15,0 0-1 0,0 0-8 0,0 0-19 16,0 0 1-16,0 0 4 0,0 0-2 0,0 0-4 15,0 0-14-15,0 0-21 0,76 89-14 0,-82-54-10 16,3 4-12-16,-2 6-5 0,-4-2-7 16,3 2-4-16,-4 0-2 0,1 0-3 0,2-2-6 15,-1-1-11-15,3-2-25 0,-3-3-50 0,4-1-83 16,-3-3-123-16,4-3-186 0,1-8-415 0,0-9 395 16</inkml:trace>
          <inkml:trace contextRef="#ctx0" brushRef="#br0" timeOffset="127637.3548">10907 4136 1847 0,'0'0'165'0,"0"0"-91"0,0 0-33 0,0 0-15 16,0 0-15-16,0 0-22 0,0 0-32 15,0 0-9-15,0 0-4 0,0 0-16 0,0 0-47 16,0 0-79-16,0 0-109 0,0 0-157 0,49 43-244 16,-45-34 574-16</inkml:trace>
          <inkml:trace contextRef="#ctx0" brushRef="#br0" timeOffset="128104.7703">11134 4293 0 0,'0'0'187'16,"0"0"160"-16,0 0-82 0,0 0-50 0,0 0-14 0,0 0-15 16,0 0-38-16,0 0-23 0,0 0-25 0,0 0-13 15,0 0-10-15,0 0-9 0,0 0-1 16,0 0-19-16,105-136-21 0,-108 136-24 0,-6 0-21 16,-1 1-1-16,-7 8 8 0,1 3 9 15,-8 4 6-15,2-1 3 0,-3 5-2 0,-1 0 5 0,2-1-2 16,0 0-1-16,1-1 0 0,7 0-8 15,1-4 3-15,3-1-3 0,8-1 0 0,3-3 1 16,1 0-3-16,0-2 5 0,7-1 5 0,5-1 12 16,1-4 8-16,3 1 1 0,7-2-1 15,2 0-6-15,2 0-3 0,1-3-2 0,0-3-4 16,6 0-2-16,-5 0-2 0,1-3-4 0,4 0 3 16,-6 0 7-16,-2-1-4 0,1-1 2 0,-1 2 2 15,-2-4-6-15,-3 1 8 0,1-2-2 16,-2 0-1-16,-4 0 2 0,-1 1-4 0,-3-1 3 15,-1 3 0-15,-6 2-2 0,3 5 0 0,-5-1 0 16,-2 4-3-16,0-1 4 0,-1 2-8 16,0 0-7-16,0 0-9 0,0 0-24 0,0 0-12 15,0 0-4-15,0 4 4 0,2 4 19 0,3 1 11 16,-1 5 8-16,0 1 3 0,5 3 2 0,-2 0 3 16,1 1 3-16,3 2 3 0,-2-3-1 0,-2 3 5 15,4-2 5-15,-7 1-2 0,1-2 1 0,-4-1-3 16,-1-1-1-16,0-3 4 0,-8-1 7 15,2-3 6-15,-6 0 7 0,-4-1 0 0,-1-4-4 16,1-1 0-16,0-3-11 0,-4 0-13 0,3 0-24 16,-1-7-53-16,-3-1-88 0,-2-1-150 0,7 0-264 15,4 5-828-15</inkml:trace>
        </inkml:traceGroup>
        <inkml:traceGroup>
          <inkml:annotationXML>
            <emma:emma xmlns:emma="http://www.w3.org/2003/04/emma" version="1.0">
              <emma:interpretation id="{F820D2A5-6061-44B2-AE70-1D1460F6150B}" emma:medium="tactile" emma:mode="ink">
                <msink:context xmlns:msink="http://schemas.microsoft.com/ink/2010/main" type="inkWord" rotatedBoundingBox="14361,16474 19470,16276 19545,18204 14436,18402"/>
              </emma:interpretation>
              <emma:one-of disjunction-type="recognition" id="oneOf12">
                <emma:interpretation id="interp56" emma:lang="en-IN" emma:confidence="0">
                  <emma:literal>depending</emma:literal>
                </emma:interpretation>
                <emma:interpretation id="interp57" emma:lang="en-IN" emma:confidence="0">
                  <emma:literal>defending</emma:literal>
                </emma:interpretation>
                <emma:interpretation id="interp58" emma:lang="en-IN" emma:confidence="0">
                  <emma:literal>depended</emma:literal>
                </emma:interpretation>
                <emma:interpretation id="interp59" emma:lang="en-IN" emma:confidence="0">
                  <emma:literal>defended</emma:literal>
                </emma:interpretation>
                <emma:interpretation id="interp60" emma:lang="en-IN" emma:confidence="0">
                  <emma:literal>defender</emma:literal>
                </emma:interpretation>
              </emma:one-of>
            </emma:emma>
          </inkml:annotationXML>
          <inkml:trace contextRef="#ctx0" brushRef="#br0" timeOffset="129387.7701">13700 3960 236 0,'0'0'155'0,"0"0"-35"0,0 0 26 15,-165 0 24-15,124 8 16 0,-2 4-21 0,4 0-39 16,-2 3-28-16,0 5-18 0,2 0-15 15,2 3-3-15,2 1 0 0,4 2-1 0,3-1-1 16,3 2-6-16,6-3-12 0,3-2-13 0,9-2-16 16,7-4-5-16,0-1-2 0,13-3 6 0,6-2 9 15,5-5 7-15,10-4 5 0,1-1 0 16,5-6-1-16,4-7-6 0,0-5-4 0,5-4-5 16,-6-4 0-16,1-2-2 0,-1-2-1 0,-4-3 3 15,-3-3 1-15,0-1 0 0,-1-2 1 0,-4 0 0 16,-4-6 0-16,-2-1 2 0,-1-3-1 0,-5-2-2 15,0 0 1-15,-3 4-2 0,-3 2-1 16,-1 5-1-16,-2 5-2 0,-4 9-2 0,-2 4 2 16,0 7 8-16,-2 6 10 0,-2 5 1 0,0 2-15 15,0 2-36-15,-6 6-16 0,0 9-4 0,-5 9 9 16,-2 3 28-16,-4 8 7 0,1 3 1 0,-1 4 2 16,1 3-1-16,1 2 0 0,2 0-3 15,-1-1-1-15,4-1-3 0,-1-2-1 0,5-2 0 16,4-3-1-16,2-1 1 0,0-2-1 0,8-3-3 15,5-4 1-15,6-4 6 0,1-1 3 16,7-6 6-16,4-4 7 0,1-4-2 0,10-5-1 16,-2-4-2-16,1-5-3 0,2-7-3 0,-3-3 1 15,-2-2 0-15,-6-5-2 0,-5 1 5 0,-4-4 3 16,-4 0 0-16,-6-1 5 0,-2-2-1 16,-2 2 1-16,-5 3 1 0,-1 1-1 0,-3 2-4 15,0 2-4-15,-3 3-4 0,-2 4-8 0,-6 3-2 16,-1 3-7-16,-1 3-4 0,-1 2 3 0,-2 0-2 15,-3 4 5-15,2 6 3 0,-3 2 0 16,2 4 0-16,2 2 0 0,3 2-1 0,2-1-2 16,7 0 0-16,3 1-1 0,1-2-4 0,5 1 0 15,7-2 2-15,6-4 4 0,7 0 6 0,-1-2 5 16,11-3 0-16,4-6-1 0,3-2-1 0,3 0-4 16,3-2 3-16,-1-9-4 0,0-1-5 15,-3-4-4-15,-1-4-4 0,-4-2-5 0,-3 0-1 16,-1-4 5-16,-5-2 1 0,-3-4 11 0,-5-1 7 15,-4-2 0-15,-3-5 4 0,-3-2-1 0,-2-2-1 16,0-1-2-16,-5 4 4 0,2 2 1 16,-2 5 5-16,-3 4 7 0,-1 8 0 0,-1 5 9 15,0 8 7-15,0 4-1 0,0 5-10 0,0 0-24 16,-3 10-13-16,-5 8-6 0,-1 10 7 16,-3 9 16-16,-3 9 3 0,-1 8 1 0,-3 5-1 15,0 3-1-15,-1 4 0 0,0-1 2 0,0 2-1 16,-3 2-3-16,3 1 1 0,-3 4-2 0,-1 0 0 15,1 2-1-15,-3 2-7 0,-3 1-4 16,3-1-5-16,-1-4-9 0,4-6-30 0,2-9-55 16,2-4-68-16,1-9-71 0,2-6-99 0,7-13-190 15,3-8-616-15</inkml:trace>
          <inkml:trace contextRef="#ctx0" brushRef="#br0" timeOffset="131171.4407">14289 4326 621 0,'0'0'296'0,"0"0"-189"0,0 0-23 16,60-185-6-16,-37 152 16 0,3 4 14 16,4 4-3-16,0 4-15 0,6 3-14 0,-1 4-18 15,4 2-13-15,1 6-11 0,2 1-10 0,1 5 1 16,-3 0-5-16,-3 5-2 0,-3 4-4 0,-6 5-5 16,-6 2-3-16,-6 4-15 0,-8 4-12 15,-4-2-11-15,-4 2-10 0,-10 0 3 0,-6-2 7 16,-8 2 6-16,-5-2 11 0,-6-4 10 0,-4 0 5 15,-1-4 9-15,1-2 2 0,0-1 0 16,8-5 8-16,4-4 2 0,6 0 9 0,6-2 15 16,7 0 19-16,7 0 7 0,1-3-22 0,5-3-21 15,10-1-30-15,6-4-12 0,10-1 14 0,4-1 7 16,9-1 8-16,2 3-2 0,5-3-2 16,1 2-2-16,3-2-3 0,0 2 0 0,3-1-1 15,1 0-2-15,-6-1 0 0,1-1 2 0,-3 0 2 16,-6-1 5-16,-3-3 3 0,-7-2 5 0,-4 0 4 15,-10-1 3-15,-2 3 6 0,-7-2 5 0,-7 3 3 16,-3 4 2-16,-2 2-4 0,-2 3-5 0,-10 3-11 16,-1 2-9-16,-2 4-9 0,-5 0-9 15,-4 10-4-15,-3 2 0 0,-4 5 1 0,2 4 4 16,-4 5 0-16,4-1 0 0,2 2 2 0,6 0-2 16,-1 3 0-16,9-2 1 0,-1-2-8 15,8-1-1-15,2-1-5 0,4-2-4 0,1-4 3 16,10-2-2-16,2-2 6 0,5-2 4 0,0-3 3 15,7-3 6-15,0-4 1 0,6-2 1 0,-2 0 0 16,4-9 0-16,-1-3 3 0,-4-2 1 16,1-3-1-16,-2-1 3 0,-4 0 0 0,1-4-2 15,-4 3 4-15,-1-2-3 0,1 2-2 0,-1 1-2 16,-3 3-3-16,-1 3-2 0,-2 2-1 0,-1 4-4 16,-1 3-6-16,-3 1-9 0,-1 2 0 15,-2 0 3-15,-2 6 10 0,1 3 5 0,-4 3 0 16,1 0-3-16,-1 3 0 0,0-1 0 0,-1 2 1 15,-5 0 0-15,0 0-4 0,0-2 0 0,-2 0 0 16,2-4 2-16,-1-2 5 0,1-2 1 0,1-1 7 16,2-4 9-16,2-1 15 0,1 0 13 15,0 0-3-15,0-1-11 0,3-8-19 0,5-1-16 16,1-2-2-16,3-3 4 0,3-2 4 0,1 1 2 16,2 0 0-16,2 0-3 0,0 3-1 0,1 0-4 15,-1 2-5-15,2 4 1 0,-2 0-2 16,0 4 3-16,-4 3-1 0,3 0 1 0,0 3-2 15,-6 5 0-15,3 3 5 0,-2-1 1 0,0 4 6 16,-3 0 2-16,1 3-2 0,0-1 0 16,0 1 1-16,0-1 0 0,2 2-1 0,0-6 0 15,8 1-8-15,-1-2-18 0,9-2-36 0,2-3-56 16,3-3-60-16,2-1-52 0,5-2-21 0,1 0-8 16,-2-8 10-16,0-1 39 0,-2-3 50 15,-6-3 58-15,-5 1 61 0,-4-5 41 0,-5 3 37 16,-5-2 47-16,-5 0 42 0,-5 0 36 0,-3 2 20 15,-1-1 3-15,0 4-1 0,-6 1-15 0,-4 5-34 16,-3 1-37-16,-5 3-42 0,-2 3-26 0,-4 0-9 16,-3 4-3-16,-1 7 4 0,-3 5-1 15,-1-1 3-15,3 3 2 0,-2 1 1 0,3 2-2 16,2 1-7-16,6 1-6 0,1 0-2 0,7-5-5 16,4 1-4-16,6-4-4 0,2-3-7 0,0-2 3 15,5-1 10-15,10-3 13 0,2-2 14 0,7-1 0 16,7-1-1-16,3-2-5 0,2-3-9 15,3-6 3-15,2-3-3 0,1-3 0 0,-1-3-2 16,0-1-3-16,-3-2 1 0,0-3 1 0,-4 0 3 16,-2-4 3-16,-4-2 0 0,-3-2-2 15,-3-3 2-15,1-1 0 0,-6-3-2 0,2-2-1 16,-2 0-3-16,-2-4-1 0,0 0 1 0,-3 3 0 16,1-1 0-16,-2 4-1 0,-3 8-1 15,-1 4-1-15,-5 8 2 0,2 5 2 0,-2 8 1 16,-2 3-11-16,0 3-27 0,0 0-34 0,-6 9-2 15,1 8 8-15,-8 7 20 0,-4 8 30 0,-1 7 2 16,0 6-2-16,-5 4 4 0,3 2-2 0,0 1 0 16,1-3 2-16,-1 2-6 0,6-5 4 0,-1 2-3 15,3-4-3-15,2-3-2 0,8-2-5 16,2-6 2-16,0-1-2 0,10-7 2 0,4-3 0 16,1-4-3-16,3-6-4 0,4-4-2 0,3-5 7 15,2-3 7-15,1-5 8 0,3-7 9 0,0-4-1 16,-3-2 1-16,0-4 3 0,-2-2 2 15,-2-3 1-15,-8 0 2 0,-1 0 2 0,-3-2-1 16,0 3 0-16,-5 0-3 0,-1 2 0 0,0 4-6 16,-2 3 3-16,-3 5 1 0,-1 5-1 0,1 4-3 15,-1 1-17-15,0 2-31 0,0 0-15 16,0 6 2-16,-5 6 10 0,-2 5 26 0,-1 5 11 16,2-1-4-16,-5 2 6 0,3 0-1 0,1-1 1 15,-2 1-1-15,5-1-6 0,4-4 1 16,0-1-3-16,0-1 1 0,0-2-4 0,6-2 2 15,2-4 0-15,4 0-1 0,2-5 7 0,2-3 2 16,4 0 1-16,-4-3 7 0,6-7 2 0,-2-2 2 16,4-5 5-16,-4 1 1 0,0-4-2 15,-4 3 3-15,2-3-2 0,-1 0 2 0,-2 0 3 16,-2 1 1-16,1 3 3 0,-2 0-4 0,1 5-1 16,-5 2-5-16,0 5-6 0,0 1-3 0,-4 3-13 15,0 0-5-15,-1 0 2 0,0 4 5 0,-2 4 9 16,-1 4 3-16,0 1-3 0,0 2-4 15,0 2 2-15,0-1-2 0,-1 0 1 0,1 1-1 16,0-3-3-16,0-1-2 0,2-2-2 0,5 0 3 16,0-2-2-16,3-3 1 0,0 0 2 0,2-3-4 15,3-1 10-15,1-2 0 0,0 0 3 16,3-6 4-16,-1-4-4 0,-2 1 0 0,3 0 3 16,-1-1-1-16,-4 2-3 0,1 0 0 0,3 0-4 15,-5 1-2-15,2 1 2 0,-2 1 1 0,1 1 2 16,0 2-3-16,0 1 0 0,0 1 1 15,1 0-1-15,1 0 3 0,7 0-1 0,-1 1 1 16,3 2-1-16,5-1 2 0,0 1 2 0,8-3 2 16,-1 0 1-16,2 0-2 0,-1-2 1 15,-1-5-3-15,-2-1 1 0,0-1 4 0,-4-1-1 16,-4-2 6-16,-2-2 4 0,-6 1 5 0,-2 1 9 16,-7-1 8-16,-3-2 8 0,-5 5 4 0,-2-1 3 15,0 2-7-15,0 2-15 0,-4 2-12 0,-5 4-18 16,1 1-8-16,-3 0-5 0,-2 6-2 15,-3 6 3-15,-5 4 2 0,-3 9 3 0,2 5 2 16,-7 8 4-16,3 3 2 0,-1 7 4 0,-3 7 1 16,2 4-6-16,-5 3-4 0,3 6-3 0,-1 0-3 15,-1 1 4-15,4 3-2 0,1-2 1 0,0-2 1 16,3-2 0-16,1-4-3 0,1-6-3 16,-1-2-13-16,-1-7-24 0,1-3-31 0,0-5-102 15,0-8-34-15,-2-4 13 0,3-9-19 0,2-11-53 16,3-4-402-16,9-3-76 0</inkml:trace>
          <inkml:trace contextRef="#ctx0" brushRef="#br0" timeOffset="131338.8515">17217 3911 1524 0,'0'0'252'15,"0"0"-210"-15,0 0-8 0,12-174-1 0,2 144 1 16,2 8 7-16,-1 4-9 0,-1 5-8 0,5 4-11 15,0 1-14-15,2 4-20 0,5 2-82 16,5 2-206-16,-7 0-554 0,-7 0 131 0</inkml:trace>
        </inkml:traceGroup>
        <inkml:traceGroup>
          <inkml:annotationXML>
            <emma:emma xmlns:emma="http://www.w3.org/2003/04/emma" version="1.0">
              <emma:interpretation id="{179A4C40-3F8F-4556-AF53-E06A0C0204A4}" emma:medium="tactile" emma:mode="ink">
                <msink:context xmlns:msink="http://schemas.microsoft.com/ink/2010/main" type="inkWord" rotatedBoundingBox="20078,16424 21134,16383 21195,17973 20140,18014"/>
              </emma:interpretation>
              <emma:one-of disjunction-type="recognition" id="oneOf13">
                <emma:interpretation id="interp61" emma:lang="en-IN" emma:confidence="0">
                  <emma:literal>of</emma:literal>
                </emma:interpretation>
                <emma:interpretation id="interp62" emma:lang="en-IN" emma:confidence="0">
                  <emma:literal>sf</emma:literal>
                </emma:interpretation>
                <emma:interpretation id="interp63" emma:lang="en-IN" emma:confidence="0">
                  <emma:literal>gf</emma:literal>
                </emma:interpretation>
                <emma:interpretation id="interp64" emma:lang="en-IN" emma:confidence="0">
                  <emma:literal>g</emma:literal>
                </emma:interpretation>
                <emma:interpretation id="interp65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132028.4346">19121 4059 2497 0,'0'0'67'0,"0"0"-93"16,0 0-17-16,0 0 3 0,0 0 13 0,0 0 15 15,-171 43 9-15,145-29 6 0,-1 3 1 0,1-1 1 16,2 1 3-16,7-2 2 0,5-2 0 15,7-1 4-15,2-6-4 0,3 1-3 0,3-1 2 16,2-1 4-16,7-4 7 0,5-1 10 0,4-2 1 16,0-9-3-16,2-3-3 0,1-8-5 0,-1-3-10 15,-5-5 2-15,-5-1-4 0,-1-2-4 0,-3-4 7 16,-5 0-8-16,-1 0 3 0,0-3-1 16,0 1-3-16,-2-2 2 0,0-1-2 0,2-1-3 15,0 0-2-15,5 3 2 0,-3 0 0 0,6 3 0 16,1 2 2-16,0 6-2 0,0 4-1 0,0 6-5 15,0 6-6-15,-1 4-12 0,0 4-12 0,1 3-2 16,1 2-4-16,0 4 11 0,1 8 7 16,-1 4 9-16,-1 8 8 0,0 6 8 0,0 4 3 15,-2 8 1-15,-6 7 2 0,4 5-5 0,-5 6 0 16,-1 5 0-16,-2 0 1 0,0 4 2 16,0 2 1-16,-1 4 1 0,-6 1-2 0,2 2 2 15,-1-2-2-15,-2-1-1 0,4-4 0 0,-4-4-1 16,6-1 1-16,-2-3 1 0,-3-7-1 15,6-4-3-15,-2-5 1 0,2-7-3 0,-1-5-1 16,-2-5 5-16,4-5-1 0,-1-3-4 0,1-4 3 16,0-4-13-16,0-7-4 0,0-4 3 0,0-3 4 15,0 0-6-15,-1-10-20 0,1-5-66 0,-3-8-112 16,-5-4-102-16,1-2-83 0,-5-7-13 0,-4-1 63 16,-6-6 99-16,-2 0 107 0,-2 0 93 15,-3 0 88-15,3 0 99 0,0 2 99 0,1 5 73 16,3 2 34-16,3 3-19 0,3 0-47 0,4 6-46 15,3 2-47-15,7 1-29 0,2 3-36 0,10 2-36 16,6 1-30-16,8 0-28 0,6 2-20 16,14-4 4-16,5 5-3 0,14 1-5 0,6 0 5 15,9 5-7-15,3 2-3 0,8 4 4 0,-10 1 1 16,-1 1 2-16,-13 4 4 0,-10 2-17 0,-6-1-29 16,-12-1-70-16,-14-1-95 0,-3 0-135 15,-10-1-273-15,-6-1-815 0</inkml:trace>
        </inkml:traceGroup>
        <inkml:traceGroup>
          <inkml:annotationXML>
            <emma:emma xmlns:emma="http://www.w3.org/2003/04/emma" version="1.0">
              <emma:interpretation id="{525EA04F-E8B8-4A72-8852-46E45C7D8D44}" emma:medium="tactile" emma:mode="ink">
                <msink:context xmlns:msink="http://schemas.microsoft.com/ink/2010/main" type="inkWord" rotatedBoundingBox="21807,16398 23308,16339 23339,17130 21838,17188"/>
              </emma:interpretation>
              <emma:one-of disjunction-type="recognition" id="oneOf14">
                <emma:interpretation id="interp66" emma:lang="en-IN" emma:confidence="0">
                  <emma:literal>the</emma:literal>
                </emma:interpretation>
                <emma:interpretation id="interp67" emma:lang="en-IN" emma:confidence="0">
                  <emma:literal>The</emma:literal>
                </emma:interpretation>
                <emma:interpretation id="interp68" emma:lang="en-IN" emma:confidence="0">
                  <emma:literal>I-he</emma:literal>
                </emma:interpretation>
                <emma:interpretation id="interp69" emma:lang="en-IN" emma:confidence="0">
                  <emma:literal>Ihe</emma:literal>
                </emma:interpretation>
                <emma:interpretation id="interp70" emma:lang="en-IN" emma:confidence="0">
                  <emma:literal>lhe</emma:literal>
                </emma:interpretation>
              </emma:one-of>
            </emma:emma>
          </inkml:annotationXML>
          <inkml:trace contextRef="#ctx0" brushRef="#br0" timeOffset="132806.4832">21168 3574 571 0,'0'0'761'0,"0"0"-536"0,0 0-64 15,0 0-43-15,0 0-29 0,0 0-13 0,0 0-13 16,0 0-9-16,0 0-9 0,0 0-7 0,0 0-12 16,0 0-16-16,0 0-3 0,0 0 3 15,0-95 9-15,-14 126 15 0,-2 6 2 0,-3 7-7 16,-5 2-6-16,0 4-9 0,-1-1-4 0,2 2-1 16,3-2-2-16,-3-1-2 0,4-5-7 0,-1-2-7 15,4-4-18-15,0-4-27 0,2-2-31 0,2-6-52 16,3-3-65-16,-1-5-101 0,6-5-203 15,3-6-502-15</inkml:trace>
          <inkml:trace contextRef="#ctx0" brushRef="#br0" timeOffset="133720.427">20521 3727 1693 0,'0'0'107'0,"0"0"-101"0,0 0-30 16,0 0-2-16,0 0 7 0,0 0 30 16,0 0 25-16,0 0 12 0,216-51 5 0,-142 42 2 15,14 2 3-15,6-2 4 0,9 3 4 0,2 0-3 16,1 0-8-16,-1 3-9 0,-9-2-11 15,2 2-7-15,-14-1-7 0,-7 2-11 0,-10-3-25 16,-12 0-42-16,-7-1-63 0,-14 2-69 0,-9 1-80 16,-11 0-84-16,-6 1-167 0,-7 1-307 0</inkml:trace>
          <inkml:trace contextRef="#ctx0" brushRef="#br0" timeOffset="133464.6432">21286 3413 19 0,'0'0'208'0,"0"0"10"0,0 0 26 0,0 0-17 16,0 0-34-16,0 0-68 0,0 0-65 0,0 0-34 15,0 0-14-15,0 0 9 0,0 0 28 0,0 0 22 16,0 0 15-16,128-10 1 0,-138 51-16 0,-4 6-14 16,-2 3-18-16,-7 3-9 0,2 2-2 15,-6 0-6-15,0 3-1 0,-4-3-4 0,3-2-1 16,-1-4 0-16,-1 0 0 0,-3-6 0 0,3-4-2 16,1-1-2-16,2-5-2 0,1-5-1 0,6-5-2 15,5-5-3-15,3-6-2 0,8-4-7 0,3-6-14 16,1-2-31-16,0-2 1 0,5-6 8 15,9-6 16-15,1-5 32 0,7-5 1 0,2-5 1 16,3 0-5-16,0-2 1 0,0 1 0 0,0 1-7 16,-3 2 5-16,0-1-2 0,-3 4-2 0,2 4 0 15,-5 4-4-15,2 3-3 0,-7 4-1 16,-2 4-6-16,-4 2-14 0,-5 3-2 0,4 0 4 16,-5 2 16-16,0 7 21 0,-1 1 10 0,0 3 6 15,0 4-9-15,0 2-1 0,-4 1-4 16,-2 1-5-16,4-1 0 0,0 0-7 0,0-2-1 15,1 0-2-15,1-1 0 0,0-3-1 0,1-2-2 16,5-3 1-16,2-1-4 0,-2-4 5 0,6-1 4 16,2-1 5-16,1-2 5 0,5 0-1 0,-3-6 1 15,7-3 0-15,-1-2 5 0,0-1-2 16,0-4 1-16,2 1 2 0,-1-2-2 0,-1-2 5 16,-4 0 0-16,5-1-1 0,-8-1 3 0,2 2-4 15,-4 1-1-15,-7 4 0 0,2 4 6 0,-5 1 12 16,-4 5 21-16,0 1 18 0,0 3-5 15,0 0-20-15,-6 0-32 0,-5 4-21 0,-2 5-10 16,-5 3 11-16,-1 3 8 0,1 3 0 0,-4 0 7 16,5 1-7-16,-1 2-3 0,5-4-1 0,6 0-5 15,-1-1 3-15,5-1 0 0,3-3 0 16,0 1 0-16,2-3 1 0,6-1 4 0,4 0 5 16,3-3 6-16,2-2 0 0,7 0 2 0,6-4-3 15,3 0 5-15,1 0-4 0,3-5-1 0,3-1 2 16,-3 0-8-16,-1-3 6 0,-4 0-6 15,-5-1-8-15,0-3-6 0,-7 1-27 0,-5 1-44 16,-9-1-67-16,2-2-124 0,-8 1-227 0,0 3-477 16,0 2 430-16</inkml:trace>
        </inkml:traceGroup>
        <inkml:traceGroup>
          <inkml:annotationXML>
            <emma:emma xmlns:emma="http://www.w3.org/2003/04/emma" version="1.0">
              <emma:interpretation id="{D572432B-B9A5-4DB1-B692-272206F6411B}" emma:medium="tactile" emma:mode="ink">
                <msink:context xmlns:msink="http://schemas.microsoft.com/ink/2010/main" type="inkWord" rotatedBoundingBox="23745,16261 27874,16101 27935,17671 23805,17832"/>
              </emma:interpretation>
              <emma:one-of disjunction-type="recognition" id="oneOf15">
                <emma:interpretation id="interp71" emma:lang="en-IN" emma:confidence="0">
                  <emma:literal>physical</emma:literal>
                </emma:interpretation>
                <emma:interpretation id="interp72" emma:lang="en-IN" emma:confidence="0">
                  <emma:literal>thyroid</emma:literal>
                </emma:interpretation>
                <emma:interpretation id="interp73" emma:lang="en-IN" emma:confidence="0">
                  <emma:literal>fohyssid</emma:literal>
                </emma:interpretation>
                <emma:interpretation id="interp74" emma:lang="en-IN" emma:confidence="0">
                  <emma:literal>fohyrsid</emma:literal>
                </emma:interpretation>
                <emma:interpretation id="interp75" emma:lang="en-IN" emma:confidence="0">
                  <emma:literal>phycid</emma:literal>
                </emma:interpretation>
              </emma:one-of>
            </emma:emma>
          </inkml:annotationXML>
          <inkml:trace contextRef="#ctx0" brushRef="#br0" timeOffset="138888.414">22944 3649 0 0,'0'0'0'0,"0"0"0"16,0 0 0-16,0 0 0 0,0 0 0 0,0 0 0 15,0 0 0-15,0 0 1 0,0 0 110 16,0 0-14-16,0 0-8 0,0 0-13 0,153-103-11 15,-140 92-2-15,-1 0-2 0,-1 0 5 0,0 1 11 16,-2-2 9-16,1-2 9 0,-2 1 2 0,1-2-5 16,1 0-7-16,-2-1-14 0,1-1-5 15,0 1-3-15,-2 1-3 0,2 0 2 0,-1 0-7 16,-2 2-8-16,-1 0-10 0,1 4-5 0,-2-2-3 16,-4 3-1-16,4 2 1 0,-2 2-2 15,0 1-1-15,-2 1-2 0,1 1 0 0,-1 1-3 0,0 0-4 16,0 0-7-16,0 0-11 0,0 0-8 15,0 0-11-15,0 0-5 0,0 0-1 0,0 0-2 16,0 0 7-16,0 0 5 0,0 0 2 0,-1 0 5 16,1 0 1-16,0 0 3 0,0 0 2 0,0 0 3 15,0 0 3-15,0 0 0 0,0 0 2 16,0 0-1-16,0 0 3 0,0 0 0 0,0 0 3 16,0 0-3-16,0 0 1 0,0 0-2 0,0 0 1 15,0 0 1-15,0 0-2 0,0 0 0 16,0 0-2-16,0 0 1 0,0 0-1 0,0 0 0 15,0 0-1-15,0 0-1 0,0 0 2 0,0 0 0 16,0 0-1-16,0 0 1 0,0 0-4 0,0 0 0 16,0 0-2-16,0 0 2 0,0 0-1 0,0 0 2 15,0 0 0-15,0 0-2 0,0 0 5 16,0 0-2-16,0 0 2 0,0 0-1 0,0 0 0 16,0 0 2-16,0 0 1 0,0 0 5 0,0 0 0 15,0 0 0-15,0 0 0 0,0 0-4 0,0 0 3 16,0 0-2-16,0 0-1 0,0 0-2 0,0 0-1 15,0 0-1-15,0 0-1 0,0 0 1 16,0 0-2-16,0 0-1 0,0 0-2 0,0 0 1 16,0 0 2-16,0 0 1 0,0 1 2 0,0-1-3 15,0 0 3-15,0 0 1 0,0 0 0 16,0 0 5-16,0 0-5 0,0 0 0 0,0 0-1 16,0 0-1-16,0 0 1 0,0 2-4 0,0-2 0 15,0 0-6-15,0 1 0 0,-2-1-1 0,2 0-3 16,0 0 0-16,0 0-4 0,-2 0-2 15,2 2 9-15,-2 1 7 0,0 0 3 0,2 1 4 16,-2 2-4-16,0-3-8 0,-1 4 8 0,-1-1-3 16,1 0 0-16,-1 0 3 0,1 1-6 0,-3 1-2 15,4 3 0-15,-2 1 1 0,-1 2 0 16,0 2 2-16,-2 5-2 0,0 1 0 0,-2 7 2 16,-1 2-1-16,1 4 3 0,-3 3-1 0,-3 6-1 15,-2 2 1-15,1 4-2 0,-2 5 2 0,-2 1-1 16,3 2-1-16,-3 0 1 0,0 0-1 0,-5 1 2 15,3 3 1-15,-4 3-13 0,-3 2-18 16,-1 2-5-16,-1-2-3 0,-2-3 5 0,3-5 0 16,1-6-19-16,-5-1-15 0,5-4-5 0,-6-3 7 15,8-6 14-15,0-3 9 0,4-6 4 0,3-7-24 16,2-5-48-16,0-6-74 0,6-4-104 16,5-3-129-16,-1-3 185 0</inkml:trace>
          <inkml:trace contextRef="#ctx0" brushRef="#br0" timeOffset="140495.1892">23098 3731 1242 0,'0'0'126'0,"0"0"-104"16,0 0-44-16,0 0-9 0,0 0 7 0,0 0 10 16,172-57 13-16,-144 59 7 0,-2 7 2 0,-4 3 0 15,-3 4-2-15,3 4-1 0,-8 3-3 0,0 0-8 16,-6 4-3-16,-1 0-1 0,-3 0-1 0,-4-2 3 16,-4-1-2-16,-7 0-4 0,-5-2-5 15,-6 0-12-15,-6-4-3 0,-1-1-3 0,-9-2 2 16,-2-3 10-16,-2-3 11 0,-1-1 10 0,0-4 8 15,5 0 7-15,4-4 5 0,2 0 6 16,5 0 6-16,7-7 8 0,4 1 3 0,4-3 1 16,4 0-13-16,6 0-23 0,2-1-26 0,2-1-23 15,11 0-4-15,5 2 7 0,4-3 16 0,7-1 15 16,3 1 6-16,3 0 4 0,5-1 0 16,5 0 2-16,2-1 3 0,6-1 0 0,-2 0 0 15,1-1 2-15,-1-2 2 0,-3-3 2 0,-2 0 7 16,-5-2-5-16,-2-2-3 0,-4-3-1 0,-6-2-4 15,-4-1 7-15,-5-2 6 0,-6-1 3 16,-1-3 6-16,-5 5 6 0,-3-1 7 0,-1 3 7 16,-3 2 10-16,-1 4 6 0,0 3 9 0,0 2 6 15,-4 3 0-15,-1 5-4 0,0 0-16 0,1 3-15 16,-3 2-19-16,3 4-17 0,-2 2-11 0,2 0-16 16,0 2-11-16,-5 10-7 0,4 3-1 15,-6 8 11-15,0 7 10 0,0 4 9 0,-3 8 5 16,0 1-2-16,1 5 4 0,2 0 0 0,-2 3 3 15,-2-1 1-15,2 2 0 0,-3-2 1 0,1-2-2 16,-3-5-2-16,1-4 4 0,1-4-1 16,1-7 1-16,2-5 5 0,1-3-6 0,4-6 2 15,-1-3 3-15,3-3 4 0,6-4 20 0,-2-4 20 16,2 0 25-16,0 0-4 0,0-4-21 16,0-7-24-16,4-2-29 0,3-3 2 0,1-3 3 15,3-3 5-15,2-1 1 0,2-3-2 0,3 2-3 16,-1 0-5-16,0 3-3 0,2 0-7 0,-1 6 1 15,-2 1-2-15,-2 5-5 0,1 3 2 16,-4 4 0-16,-2 2 4 0,2 0 6 0,-6 8 6 16,2 2-3-16,-2 3-5 0,-2 1 0 0,1 1-4 15,-2 0 8-15,-2 1 2 0,1 1 1 0,-1-3 2 16,1 0 1-16,2-2-2 0,0-1 1 16,2-2 2-16,-2-2-7 0,5-3 6 0,-3-1 1 15,4-2 5-15,2-1 11 0,0 0-1 0,2-3-1 16,5-3-5-16,-1-3-1 0,6-4 0 0,-2 3 0 15,1-2 5-15,-1 0-7 0,-3 0 4 0,-2 2-3 16,-3-1-1-16,-2 2 0 0,0 2-3 16,-5 1-2-16,0 3-3 0,-4 0 3 0,-2 3-2 15,0 0-8-15,0 0-22 0,0 1-6 0,0 5 0 16,-2 3 7-16,-4-1 23 0,2 4 3 0,-1-1 1 16,1 1-2-16,0-1-1 0,4-1-1 15,0-1-2-15,0-3-2 0,8 1 2 0,0-3 3 16,4 0 8-16,1-3 5 0,2-1 5 0,5 0 0 15,0-5-2-15,5-1 1 0,-1-3-4 16,4 0 1-16,-4 0-2 0,2-3-1 0,-2 2-2 16,-3-2 3-16,1 1 1 0,-4-1 2 0,-2 2 7 15,-4-1-3-15,-2 2 7 0,-2 0 1 0,-3 1-2 16,-1 2 4-16,-2 0-3 0,-2 4-7 0,0 2-16 16,0 0-25-16,0 0-25 0,-2 8-3 0,-3 3 8 15,0 1 18-15,-3 8 19 0,-3 2 3 16,0 5 2-16,-1 4 0 0,-4 3-3 0,2 1 3 15,0 4-1-15,-1 4 2 0,0 2 2 0,1 2 0 16,-3-2 2-16,0 2-8 0,-2-1 3 0,-1 0-8 16,-1 0-8-16,-5-2-24 0,-2-2-43 15,-6 1-44-15,-7-7-32 0,1-2-2 0,-5-3 24 16,-3-3 42-16,-1-7 43 0,2-6 36 0,0-5 25 16,2-4 14-16,5-6 15 0,5 0 19 15,6-6 26-15,6-9 26 0,7-3 0 0,5-8-8 16,9 0-24-16,2-4-25 0,2-1-11 0,12-4-13 15,3-2-5-15,6 4-8 0,5-3-3 0,7 2-4 16,2-1-1-16,5 2 1 0,4 1-5 16,5-1-2-16,4 0 2 0,4 1 3 0,0 3 11 15,5 0 14-15,2 3 6 0,1-1 1 0,0 1-3 16,1 0-6-16,-5 0-3 0,1 2-6 0,-3-1 0 16,-4 1-3-16,-2 0-4 0,-4 3 1 0,-4 2-4 15,-6 1-4-15,-5 3 0 0,-7 2-3 16,-3 1 1-16,-6 3 2 0,-5 1 1 0,-3 3 1 15,-6 4 4-15,-2 1-3 0,-2 0-6 0,-2 0-8 16,0 0-13-16,-2 0-2 0,-2 5-1 0,-2 2 2 16,0 5 8-16,-3 1 2 0,2 1 2 0,-4 2 2 15,2 2 3-15,-4 2-2 0,1 0 2 16,-2 1 2-16,1 2-1 0,-3-4 1 0,1 2 0 16,0-3-1-16,-2 0 2 0,1-2 2 0,-2-2-1 15,-1-2 2-15,5-3 2 0,0-2 1 16,2-3 6-16,6 0 5 0,-1-4 7 0,5 0 8 15,2 0-7-15,0 0-16 0,0-6-16 0,9-2-16 16,0-1-3-16,2-3 8 0,6-1 6 16,2-3 7-16,0 1 3 0,2-2 2 0,-1 0 3 15,4 0-2-15,-1-3 2 0,3 2-1 0,0 0 0 16,1 1 1-16,0 0 1 0,0 2 1 0,2 0 2 16,-2 2-2-16,-1 0 3 0,-2 2 2 0,1 2 1 15,-1 3-2-15,2 2 1 0,-6 4 0 16,0 0-2-16,-4 1 2 0,-2 8-1 0,-4 2 2 15,-3 0 1-15,-2 3 1 0,-5 1 1 0,0 1-3 16,-5 1-1-16,-6-1-5 0,-2 2-4 0,-3-3-6 16,-2 0-10-16,2-1-14 0,-1-5-29 0,3-1-47 15,4-4-85-15,2 0-148 0,5-4-308 16,3 1-58-16</inkml:trace>
          <inkml:trace contextRef="#ctx0" brushRef="#br0" timeOffset="140620.2891">25329 3660 171 0,'0'0'98'15,"0"0"-210"-15,0 0-45 0,0 0 157 0,0 0 0 16,0 0 0-16</inkml:trace>
          <inkml:trace contextRef="#ctx0" brushRef="#br0" timeOffset="141392.8815">25508 3775 193 0,'0'0'195'0,"0"0"-114"16,0 0 52-16,-158 19 74 0,116-11 55 0,4-1 13 16,1 2-55-16,-1 0-62 0,5-1-52 0,6 0-31 15,7 0-23-15,7-2-18 0,4 0-19 0,9 0-10 16,0 0-7-16,0 1 1 0,10 1 10 15,3-1 2-15,6-1 4 0,7 2 1 0,6-4-2 16,7 2-1-16,1-2-7 0,3-1-4 0,0 2-6 16,0-2-2-16,2-2 1 0,-1 2 0 0,1-3 4 15,0 0-2-15,-3 0 1 0,-3-1-2 16,1-5 2-16,-1-2 3 0,-2 0 0 0,-3-3 4 16,1-1-1-16,-7 0 6 0,1-3 2 0,-6 2 2 15,0-1 0-15,-8 1-2 0,-2 3 4 16,-5 1 8-16,-4 3 18 0,-2 0 0 0,-2 1-9 15,-2 2-20-15,-7 2-32 0,-1-1-8 0,-3 0-6 16,-6 2 3-16,-2 0 9 0,-5 4 3 16,-3 1 7-16,-1 1 6 0,2 2 4 0,-3-2-1 15,0 2 0-15,5-2-1 0,3 0 2 0,4 0 0 16,4-2-2-16,3-1-3 0,4-2-19 0,4-1-17 16,4 2-41-16,0-2-7 0,6 0 12 0,0 0 10 15,4 1 42-15,2-1 7 0,1 0 3 0,5 0 4 16,-4 0 3-16,5-1 1 0,-3 1-3 0,0 0 4 15,-2 0-3-15,-1 0-2 0,-1 0 0 16,-2 1-5-16,0 4 1 0,0-1 5 0,2 2 6 16,0 2 1-16,0-2 4 0,1 1 1 0,1-1-5 15,0 0 8-15,5-1-1 0,1-2 3 16,2-2 7-16,3-1-3 0,2 0 4 0,4 0 1 16,-2-8 2-16,8 1-2 0,-4-2 0 0,2-3-2 15,1-1-4-15,-6-2 2 0,2-4 0 0,-4-2 3 16,-3-5 2-16,1 2-1 0,-5-6 4 15,2 1 0-15,-3 0 3 0,-1-2-2 0,-3 1-4 16,0-3 0-16,2 1-4 0,-2 0 5 0,-1-1 0 16,-3 0 1-16,-2 2 3 0,-2 3-2 15,2 1 5-15,-5 4 3 0,0 6 7 0,-3 2 6 16,-2 4 5-16,0 5-3 0,0 3-11 0,-4 1-22 16,-3 2-25-16,-1 2-21 0,-4 7-10 0,-5 7 10 15,-5 3 14-15,-5 7 20 0,-4 6 15 16,2 5 3-16,-5 5 6 0,2-1 7 0,5 2 3 15,1 1 4-15,1-4-6 0,9 0-7 0,3-1-5 16,4 0-4-16,7-6-2 0,2-1-2 0,3-5 0 16,8-4 0-16,6-2 4 0,2-3 5 0,2 0 3 15,2-5 2-15,4-1-2 0,2-3-5 0,0-3-11 16,0-3-22-16,-1-1-45 0,-1-2-103 16,0 0-177-16,-11-3-435 0,-3 0-282 0</inkml:trace>
        </inkml:traceGroup>
        <inkml:traceGroup>
          <inkml:annotationXML>
            <emma:emma xmlns:emma="http://www.w3.org/2003/04/emma" version="1.0">
              <emma:interpretation id="{A6905F71-58CD-4BC8-81FB-41E4CD0B069B}" emma:medium="tactile" emma:mode="ink">
                <msink:context xmlns:msink="http://schemas.microsoft.com/ink/2010/main" type="inkWord" rotatedBoundingBox="28397,16150 32493,15991 32536,17098 28440,17257"/>
              </emma:interpretation>
              <emma:one-of disjunction-type="recognition" id="oneOf16">
                <emma:interpretation id="interp76" emma:lang="en-IN" emma:confidence="0">
                  <emma:literal>attributes)</emma:literal>
                </emma:interpretation>
                <emma:interpretation id="interp77" emma:lang="en-IN" emma:confidence="0">
                  <emma:literal>attributes</emma:literal>
                </emma:interpretation>
                <emma:interpretation id="interp78" emma:lang="en-IN" emma:confidence="0">
                  <emma:literal>atlantes)</emma:literal>
                </emma:interpretation>
                <emma:interpretation id="interp79" emma:lang="en-IN" emma:confidence="0">
                  <emma:literal>attributes,</emma:literal>
                </emma:interpretation>
                <emma:interpretation id="interp80" emma:lang="en-IN" emma:confidence="0">
                  <emma:literal>attaints)</emma:literal>
                </emma:interpretation>
              </emma:one-of>
            </emma:emma>
          </inkml:annotationXML>
          <inkml:trace contextRef="#ctx0" brushRef="#br0" timeOffset="142841.1698">27696 3538 94 0,'0'0'173'0,"0"0"-102"0,0 0 13 0,0 0 54 16,0 0 35-16,0 0 13 0,0 0-44 15,0 0-54-15,0 0-29 0,0 0-18 0,-177-16 0 16,140 32 0-16,0 4-3 0,0 2 2 0,-1 1 0 15,1 2-6-15,-1-1-2 0,2 2-5 0,6-1-10 16,2-1-5-16,3-1-4 0,2-3-5 16,8-2-3-16,6-4-7 0,4-2-11 0,5-5-8 15,0-2 5-15,8-2 15 0,5-2 25 0,6-1 21 16,5 0 3-16,4-7 1 0,6-5-13 0,3-2-5 16,-1-2-3-16,3 0-7 0,0-2 2 15,-5-1-2-15,-2 1 1 0,-5 1 0 0,-2 2 1 16,-6-1 0-16,-6 3 0 0,-3 4 4 0,-2 2 3 15,-6 2 14-15,0 4 9 0,-2 1-11 16,0 0-21-16,0 0-42 0,0 0-27 0,-3 4-2 16,-2 4 18-16,-2 4 20 0,-4-1 14 0,3 3 8 15,0 0-9-15,1-1 4 0,2-1-4 0,5-2-8 16,0-1-3-16,0-1-6 0,5-2 5 0,5-1 9 16,3-2 9-16,6-3 8 0,1 0 0 15,7 0-5-15,4-8 0 0,2-1-4 0,1-3-4 16,-1-2-3-16,4-2-14 0,-8 0-9 0,2-4-10 15,-3-1 0-15,-3-1 15 0,-2-2 8 0,0-2 12 16,-3-1 7-16,0-2 2 0,0-1 4 0,1-2 2 16,-5 0 3-16,4 1 2 0,-4 1 7 15,-3 1 5-15,1 5 4 0,-4-1 6 0,-6 5 1 16,3 6 13-16,-6 3 11 0,1 5 18 0,-2 3 0 16,0 3-18-16,0 0-31 0,-3 1-38 15,-5 9-15-15,0 3 0 0,-4 8 8 0,-3 4 13 16,-4 5 2-16,2 3-1 0,-3 2-1 0,4 2 0 15,-3 0 2-15,2 0-3 0,2 1 0 0,1-4 1 16,1-1 0-16,5-3-1 0,1-3 1 16,2-5-6-16,5-6-6 0,0-1-3 0,0-4-6 15,7-4 0-15,5-4-1 0,0-1 1 0,4-2 8 16,3-6 7-16,3-5 8 0,5-5 3 0,0-3 0 16,3-4-3-16,-2-4 0 0,-4-4 0 0,-1-2-2 15,1-2 2-15,-1-5 0 0,-2 2-2 16,0-3 1-16,1 1 2 0,-2 1 3 0,4 1 0 15,-2 0 2-15,-4 5-6 0,4 3-3 0,-6 6-1 16,-1 7-3-16,-5 3 3 0,-2 7-2 0,-2 4 3 16,-5 3 2-16,-1 0-1 0,0 1 6 0,-1 10 11 15,-9 4 11-15,-2 5 11 0,-2 8 3 16,-2 4-5-16,-6 1-9 0,5 2-9 0,-6-1-9 16,5 0-3-16,-3 0-4 0,5 0 3 0,-2 1-1 15,-2-4-2-15,6 0 1 0,0-2-1 16,3-3-1-16,5-4-1 0,-2-3-1 0,6-1-5 15,1-3-9-15,1-1-17 0,0-4-23 0,0-1-26 16,1-3-48-16,2 0-70 0,4-3-114 16,-3-2-258-16,-2 1-369 0</inkml:trace>
          <inkml:trace contextRef="#ctx0" brushRef="#br0" timeOffset="143050.0425">27724 3485 1429 0,'0'0'204'0,"0"0"-170"16,0 0-61-16,0 0-12 0,0 0-4 0,0 0 31 0,0 0 19 15,175-61 4-15,-114 55 4 0,10 1 3 16,0 2 5-16,6 3-2 0,-2 0-27 0,-5 0-128 16,-6 0-189-16,-5 5-228 0,-19-2-76 0,-13 0 627 0</inkml:trace>
          <inkml:trace contextRef="#ctx0" brushRef="#br0" timeOffset="143434.7515">28664 3428 0 0,'0'0'66'16,"0"0"194"-16,0 0-54 0,0 0-40 0,0 0-24 16,0 0-23-16,0 0-16 0,0 0-12 15,-155-31-8-15,143 31-11 0,2 0-14 0,3 0-21 16,5 0-21-16,0 0-24 0,2 4-16 0,0 1-1 16,0 2 6-16,2 1 10 0,0-1 11 0,1 3 4 15,4 1 5-15,-3 1 2 0,-3 0 5 16,2 1 5-16,0 2 3 0,-3 2 11 0,0 1 7 15,0-1 2-15,-6 0-1 0,2 1-4 0,-5-1-5 16,3-3-3-16,-2 3-2 0,0-4-5 16,3-1-5-16,-2 0-7 0,3-3-4 0,2-1-1 15,2-3-3-15,0-3-3 0,0 2-2 0,0-1 4 0,1-3 12 16,7 0 14-16,-3 0 10 0,7 0-3 16,2-1-4-16,1-5-9 0,6 0-8 0,-2-3-4 15,5 0-5-15,3-2-2 0,0 0-2 0,3-4 3 16,3 0 2-16,-3-1-1 0,4-1-1 15,-5-1-1-15,-2 1-2 0,0 2-1 0,-6 3 3 16,-3 1-2-16,-3 2-2 0,-3 3 0 0,-3 1-5 16,-5 4 2-16,-3 1 2 0,-1 0-2 0,0 0-3 15,0 1-2-15,0 7 2 0,-4 1 5 16,-4 3 10-16,3 2 1 0,-6 0 0 0,1 2-4 16,2 1-1-16,-2-2-3 0,1 1-2 0,3-4-3 15,4-1-11-15,-4-1-10 0,6-1-23 16,0-1-28-16,6-2-32 0,-1 0-48 0,6-2-99 15,-3-2-211-15,-1-1-583 0</inkml:trace>
          <inkml:trace contextRef="#ctx0" brushRef="#br0" timeOffset="144397.1594">29206 3283 224 0,'0'0'104'0,"0"0"-86"0,0 0 16 0,0 0 36 16,0 0 37-16,0 0 27 0,0 0-17 15,0 0-30-15,0 0-36 0,0 0-28 0,0 0-14 16,0 0-8-16,0 0-1 0,162-131-2 0,-143 131 1 16,-6 0-2-16,-2 6 3 0,-4 4 14 0,-6 1 23 15,-1 4 31-15,0 7 24 0,-5 4 10 16,-10 3-4-16,-7 6-16 0,0 1-10 0,-2 0-7 16,-6 1-9-16,2 2-4 0,0-4-12 0,0 2-9 15,-1-5-5-15,3 0-5 0,1-4-3 0,3-1-3 16,7-4-8-16,1-1 2 0,2-3-2 15,10-3-1-15,0-2 5 0,2-1-6 0,0-3 2 16,4-2 1-16,8-2 2 0,2-1 4 0,2-3-4 16,7-2-3-16,0 0-10 0,-3-1-6 15,5-6-13-15,-2-3-15 0,-4 1-13 0,2-3-10 16,-5-2 5-16,-4-3 4 0,0 1 7 0,-8-3 4 16,-1-1 4-16,-3-1 11 0,0 2 10 0,-7 1 13 15,-5-2 5-15,0 3 4 0,-2 0 6 0,-3 1 2 16,-3 2 15-16,4 2 13 0,1 2 9 15,1 2 2-15,0 1-7 0,5 1-10 0,1 3-7 16,4 0-2-16,4 3-4 0,0-1-25 0,1-2-20 16,10 0-16-16,1-2-6 0,4 0 15 0,8-1 11 15,2-1 4-15,2 4 4 0,1-3-2 0,6 3 1 16,-4 2 4-16,4 1-2 0,-6 0 1 16,4 0-7-16,-7 1 1 0,-4 4-1 0,1 1-2 15,-3 2 5-15,-5 3 2 0,-7 0 7 0,1 3 6 16,-8 3 6-16,-1 2-2 0,0 3 0 15,-4-2-3-15,-5 1-1 0,-5 0 5 0,2-3 1 16,0 0-1-16,0 0 2 0,6-4-4 0,-4 2-3 16,6-5 0-16,1-2-2 0,-1-1-2 0,4-2-4 15,0-3-1-15,0 0 0 0,0-2 11 16,10-1 9-16,-1 0 6 0,5 0 1 0,2-3-9 16,1-3-6-16,7-1-2 0,-1-2-1 0,-4 0 1 15,4-3 2-15,-6 0 2 0,3-1 2 0,-4-2 5 16,-1 0 5-16,-2-1 3 0,0 1 0 0,-4 1-1 15,-5 1-1-15,4 2-1 0,-5 3 5 16,-2 3 7-16,-1 1 4 0,1 4-3 0,-1 0-10 16,0 0-18-16,0 0-20 0,0 5 1 0,0 3 6 15,0 2 11-15,0 1 12 0,-1 1-1 0,0 0-4 16,-1 1-7-16,2 0-2 0,0 1-1 16,0-1-2-16,0-1 1 0,0 0-2 0,6-1 1 15,4-2 2-15,2-2 3 0,3-1 5 0,5-3 1 16,-1-2 0-16,5-1-5 0,2 0-3 0,-1-3-3 15,2-4-4-15,0-3-5 0,-2-2-13 16,-1-5-14-16,-3-1-9 0,0-1 2 0,-5-3 11 16,-1-4 16-16,-2-1 14 0,1 0 3 0,-4-3 5 15,0 1-1-15,-4-4 2 0,4 3 2 16,-5 0 1-16,5 0 8 0,-2 2 2 0,-3 1 1 16,-1 3 6-16,3 5-4 0,-5 2 4 0,0 4 0 15,-2 4 0-15,1 3 3 0,-1 1 0 0,0 5-12 16,0 0-17-16,0 2-21 0,0 5-1 0,0 6 9 15,-3 4 16-15,-2 4 15 0,-4 6 0 16,-1 2-7-16,4 5-2 0,-4 0-4 0,-1 0 2 16,1 4 0-16,2-3 0 0,-3 2 0 0,0-4-4 15,6 1 1-15,-3-3-1 0,5-3-3 0,2-1-2 16,1-3-6-16,0 1-15 0,0-3-37 0,3-4-83 16,-1 1-141-16,4-8-228 0,-5-3-559 0</inkml:trace>
          <inkml:trace contextRef="#ctx0" brushRef="#br0" timeOffset="145087.0933">29969 3605 841 0,'0'0'411'0,"0"0"-276"16,0 0-77-16,0 0-20 0,0 0-3 16,0 0 6-16,0 0 2 0,0 0-9 0,0 0-9 15,0 0-12-15,0 0-10 0,174-110 0 0,-136 104-1 16,1 3 2-16,-1 0 4 0,1 0 3 0,0 0-3 15,-7 2 0-15,5-2-1 0,-9 1-5 0,-6-2 11 16,-4 3 7-16,-3-4 12 0,-5 1 18 16,1-3 9-16,-7 3 8 0,2-2 4 0,-5 3-5 15,-1 0-15-15,0-3-23 0,-1 2-19 0,-8 1-20 16,0 0-8-16,2 1-1 0,-5 2-1 0,0 0-1 16,-4 0 5-16,-5 6 6 0,-3 2 4 0,-2 2 7 15,-3 4-3-15,2-1 3 0,1 2 1 16,6 1-3-16,0 2 2 0,4 1-4 0,4-3-2 15,1 0-5-15,9 1-3 0,0-4 0 0,2 1 1 16,0-3 8-16,4 0 7 0,8-2 10 16,2-3 11-16,-1 0 1 0,9-2 9 0,-2-4-4 15,5 0-2-15,2 0-3 0,6 0 1 0,-3-7-1 16,-2 1-5-16,0-2 3 0,3 1-11 16,-4-2 1-16,0 0 3 0,0-1-2 0,-2-2 6 15,-4 0 0-15,4-2 0 0,-3-1-1 0,-4 1-1 16,2-1 2-16,-7-1-2 0,-1 3 1 0,-5 2-1 15,1 2 1-15,-5 4 1 0,-2 0 0 16,-1 4-11-16,0-1-11 0,0 1-12 0,-1 1-19 16,-2 0-9-16,-2 0-5 0,2 0-4 0,2 4 5 15,-3 2 14-15,-4 0 6 0,5 4 6 16,0 1 7-16,-2 1-3 0,4 2 0 0,1 1 1 0,0-1-2 16,0 1 3-16,0 0 2 0,5 2 0 0,-1-1 1 15,-1 0 6-15,3 1 4 0,-3-1 4 16,-2-1 7-16,-1 0-4 0,0-2 2 0,-1-1 0 15,-8-1 1-15,-3-2 13 0,-3-1 4 0,-1-2 9 16,-7 0 2-16,3-3-5 0,-4 0 0 0,0-3-6 16,0 0-2-16,5 0-6 0,1 0-4 15,9-3-6-15,1 0-13 0,4 1-20 0,4 0-48 16,0-3-85-16,1-2-84 0,6-2-157 0,2 2-261 16,-6 2-144-16</inkml:trace>
          <inkml:trace contextRef="#ctx0" brushRef="#br0" timeOffset="145221.0119">30997 3226 0 0,'0'0'0'16,"0"0"0"-16,0 0 0 0,0 0 133 0,0 0 183 15,0 0 6-15,148-161-19 0,-135 152-42 0,-2 3-37 16,-4 3-43-16,-1 3-47 0,-2 0-39 0,3 2-32 16,-4 5-23-16,-2 7 10 0,0 6 17 0,-1 8 13 15,0 6 3-15,-6 9-16 0,-10 8-30 16,-5 7-17-16,-5 4-9 0,-9 3-3 0,0 7 1 15,-11-1 0-15,2 4-3 0,-6 0-2 0,-2-1-17 16,0 0-37-16,1-4-70 0,4-1-117 16,-4-1-164-16,12-17-351 0,14-18-198 0</inkml:trace>
        </inkml:traceGroup>
      </inkml:traceGroup>
    </inkml:traceGroup>
    <inkml:traceGroup>
      <inkml:annotationXML>
        <emma:emma xmlns:emma="http://www.w3.org/2003/04/emma" version="1.0">
          <emma:interpretation id="{970898D5-2C84-45C3-85DD-07CB6949AD0B}" emma:medium="tactile" emma:mode="ink">
            <msink:context xmlns:msink="http://schemas.microsoft.com/ink/2010/main" type="paragraph" rotatedBoundingBox="1810,17970 14390,17832 14404,19116 1824,192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D5AA24-357D-446E-8382-B4A8FFB86466}" emma:medium="tactile" emma:mode="ink">
              <msink:context xmlns:msink="http://schemas.microsoft.com/ink/2010/main" type="inkBullet" rotatedBoundingBox="1816,18476 1990,18474 1991,18548 1817,18550"/>
            </emma:interpretation>
            <emma:one-of disjunction-type="recognition" id="oneOf17">
              <emma:interpretation id="interp81" emma:lang="en-IN" emma:confidence="0">
                <emma:literal>•</emma:literal>
              </emma:interpretation>
            </emma:one-of>
          </emma:emma>
        </inkml:annotationXML>
        <inkml:trace contextRef="#ctx0" brushRef="#br0" timeOffset="182763.9001">547 5562 637 0,'0'0'111'0,"0"0"-88"15,0 0-40-15,0 0-3 0,0 0 17 0,0 0 23 16,0 0 28-16,0 0 19 0,0 0 9 16,0 0 7-16,0 0-1 0,0 0 11 0,-28 17 19 15,37-14 12-15,-2-2 8 0,3 2-9 0,3-1-14 16,0-1-20-16,2-1-20 0,3 0-17 0,-1 0-15 16,-1-3-5-16,-3-1-3 0,0-1 0 15,1 1 6-15,-6-1-6 0,-4-1 2 0,-1 1 7 16,-2-1-8-16,-1 2 4 0,0-1-6 0,0 0-12 15,-3-1-1-15,-1 1-9 0,-5 2-3 0,2 0-7 16,-4 0-7-16,1 2-6 0,-4 1-3 16,2 0 0-16,-1 0-1 0,1 0 3 0,0 0 0 15,1 3 2-15,6 1-4 0,-5-1-15 0,8 4-44 16,-1-3-101-16,2 1-166 0,1-1-197 16,0-2-239-16,0 1 510 0</inkml:trace>
      </inkml:traceGroup>
      <inkml:traceGroup>
        <inkml:annotationXML>
          <emma:emma xmlns:emma="http://www.w3.org/2003/04/emma" version="1.0">
            <emma:interpretation id="{6CA01588-68BE-4B18-B650-F5ED75087FC6}" emma:medium="tactile" emma:mode="ink">
              <msink:context xmlns:msink="http://schemas.microsoft.com/ink/2010/main" type="line" rotatedBoundingBox="2416,17963 14390,17832 14404,19116 2430,19247"/>
            </emma:interpretation>
          </emma:emma>
        </inkml:annotationXML>
        <inkml:traceGroup>
          <inkml:annotationXML>
            <emma:emma xmlns:emma="http://www.w3.org/2003/04/emma" version="1.0">
              <emma:interpretation id="{A35BD42E-8AA5-4170-ABA7-CDEC2CBF250E}" emma:medium="tactile" emma:mode="ink">
                <msink:context xmlns:msink="http://schemas.microsoft.com/ink/2010/main" type="inkWord" rotatedBoundingBox="2417,18081 6534,18036 6544,18883 2426,18928"/>
              </emma:interpretation>
              <emma:one-of disjunction-type="recognition" id="oneOf18">
                <emma:interpretation id="interp82" emma:lang="en-IN" emma:confidence="0">
                  <emma:literal>Electricity</emma:literal>
                </emma:interpretation>
                <emma:interpretation id="interp83" emma:lang="en-IN" emma:confidence="0">
                  <emma:literal>electricity</emma:literal>
                </emma:interpretation>
                <emma:interpretation id="interp84" emma:lang="en-IN" emma:confidence="0">
                  <emma:literal>Electivity</emma:literal>
                </emma:interpretation>
                <emma:interpretation id="interp85" emma:lang="en-IN" emma:confidence="0">
                  <emma:literal>electivity</emma:literal>
                </emma:interpretation>
                <emma:interpretation id="interp86" emma:lang="en-IN" emma:confidence="0">
                  <emma:literal>Electricizes</emma:literal>
                </emma:interpretation>
              </emma:one-of>
            </emma:emma>
          </inkml:annotationXML>
          <inkml:trace contextRef="#ctx0" brushRef="#br0" timeOffset="183402.8534">1742 5330 1700 0,'0'0'125'0,"0"0"-108"0,0 0-25 16,0 0 7-16,0 0 15 0,0 0 10 0,0 0 13 15,0 0 6-15,0 0 0 0,0 0-16 0,0 0-14 16,0 0-9-16,0 0-5 0,0 0 13 0,-153-132 3 16,126 135-1-16,0 3 2 0,-1 3-11 15,0 3-1-15,0 1-4 0,-5 3-1 0,4 2-5 16,1 0 4-16,0 2-1 0,2-3-5 0,2 2 0 15,9-4-9-15,3-2-7 0,7 1-5 0,1-1 6 16,4-1 7-16,5 0 13 0,3 0 7 16,6 0-5-16,4-4-2 0,0 2-4 0,5-3 2 15,-3-1 0-15,2 2 1 0,0-3 1 0,-5 0-2 16,-1 1 7-16,2-2-3 0,-9-1-1 0,1-1 2 16,-8-1-2-16,4-1 5 0,-6 2 4 0,0-1 11 15,-6 1 3-15,0-1 0 0,-4 1-3 16,-3 1-13-16,-2 2-1 0,-1 1-2 0,-5 1 2 15,3 0 2-15,-5 3-1 0,-1 0 2 0,0 2-2 16,3 1 0-16,-5 1-5 0,2-3-2 0,0 1-3 16,1-1 0-16,6-1 3 0,3 1-4 15,3-2-1-15,6 1-3 0,-2-2-7 0,6 1 5 16,1-2 6-16,1 2 9 0,9-3 16 0,2 0 5 16,3-3 2-16,7 1-2 0,4-2-11 15,2-1-13-15,2-1-8 0,6 0-10 0,-4 0-1 16,5 0-8-16,2 0-31 0,-1-4-88 0,1-2-94 15,0-3-109-15,0-2-123 0,-10 3-138 0,-13 1 458 0</inkml:trace>
          <inkml:trace contextRef="#ctx0" brushRef="#br0" timeOffset="183536.77">1998 5217 456 0,'0'0'544'0,"0"0"-347"0,0 0-37 16,0 0 7-16,0 0-11 0,0 0-30 15,0 0-43-15,0 0-40 0,0 0-39 0,0 0-13 16,0 0-6-16,0 0 4 0,0 0 14 0,-61 29 1 16,51-1 6-16,-1 5-1 0,-3-1-4 0,1 5 2 15,0-2-4-15,-1 4-2 0,-1-3 2 16,2 1-2-16,0-1 1 0,-1 0 9 0,3-3-5 16,-1-3-4-16,6-2-29 0,-2-3-85 0,2-2-156 15,0-2-228-15,3-7-362 0,2-5 651 0</inkml:trace>
          <inkml:trace contextRef="#ctx0" brushRef="#br0" timeOffset="183893.5505">1919 5649 599 0,'0'0'48'0,"0"0"-85"0,0 0 2 0,0 0 48 0,0 0 57 16,0 0 45-16,0 0 34 0,0 0-1 15,168-76-15-15,-142 66-23 0,1 1-20 0,0 0-7 16,1-2-6-16,4 0-5 0,-5 1-8 0,-4-1-7 16,-2 1-11-16,-6 1 1 0,-2 1-3 15,-2 3 7-15,-6 0 13 0,-2 0-3 0,-3 3-3 16,0 0-30-16,-8-1-34 0,0 0-30 0,-3 3-16 16,-6 0 1-16,-1 0 14 0,-6 0 15 0,-3 8 11 15,-1 2 8-15,-1 2 4 0,-4 1 1 0,4 2 5 16,3 2 2-16,0 0 1 0,1-2-1 15,8 1-3-15,1-1-1 0,4-2-2 0,3 1 0 16,6-4-3-16,3 3 4 0,0-2 7 0,3-1 7 16,7-1 11-16,4 0-4 0,0-3-5 15,2 0-5-15,9-1-9 0,0-4-4 0,2 0-8 16,8 1-14-16,-3-2-38 0,6 0-91 0,-1 0-115 16,1-3-151-16,-12 0-220 0,-8 0 60 0</inkml:trace>
          <inkml:trace contextRef="#ctx0" brushRef="#br0" timeOffset="184342.6854">2661 5507 1094 0,'0'0'186'0,"0"0"-124"16,0 0-18-16,0 0 16 0,0 0 25 0,0 0 8 15,0 0-11-15,0 0-12 0,-167 16-12 0,143-2-15 16,5 2-12-16,-3-1-10 0,6 2-3 15,2-1-1-15,1 1-2 0,4-4 1 0,4 5-8 16,2-5-2-16,3-1 4 0,4 0 5 0,7-2 11 16,2 1-3-16,5-2-2 0,6-2-7 0,4-1-12 15,8-3-8-15,3 0-16 0,5-3-15 16,-1 0-34-16,5-3-79 0,-3-6-68 0,2 1-66 16,-5-4-35-16,-1-2 7 0,-2 1 21 0,-3-4 29 15,-7-1 114-15,-2-1 148 0,-3-2 0 16,-4 0 0-16,-2-3 0 0,-5-1 0 0,-3-2 0 15,-2-2 119-15,1 1 51 0,-5-2 10 0,0 2 5 16,1 0 6-16,-3 2-2 0,0 1-11 0,-2 1-9 16,3 3-15-16,-2 3-14 0,-1 3-5 15,0 2-16-15,0 4-11 0,0 1-16 0,0 4-10 16,0 1-12-16,0 3-16 0,0 0-19 0,0 0-34 16,0 0-24-16,0 4-8 0,0 7 5 0,-1 5 14 15,-2 4 15-15,1 3 8 0,-1 7-5 0,-5 0 2 16,5 2-1-16,-3-1-5 0,0 0 3 0,0 2-4 15,0-3-1-15,4 1-3 0,-4-2-11 16,2-1-34-16,3-2-69 0,1-3-122 0,0-2-205 16,0-6-355-16,0-4 141 0</inkml:trace>
          <inkml:trace contextRef="#ctx0" brushRef="#br0" timeOffset="184928.3251">2862 5592 1821 0,'0'0'120'0,"0"0"-103"0,0 0-57 16,0 0-9-16,0 0 6 0,0 0 15 15,0 0 30-15,0 0 13 0,0 0 2 0,0 0 7 0,0 0 0 16,169-103 1-16,-136 94 8 0,4-1 7 16,2-1 3-16,0 2 0 0,-2-3-4 0,-2 2-13 15,-1 2-8-15,-6 2-8 0,-3 2-2 0,0-1 3 16,-9 1 0-16,-2 2 2 0,-2 0 0 15,-2-1-2-15,-7 3 0 0,-3 0 5 0,0 0 3 16,0 0-7-16,0 0-11 0,-4 0-25 0,-5 0-11 16,4 0 1-16,-6 4 7 0,1-1 15 0,-4 3 5 15,1 1 1-15,-1 1 3 0,1-1-3 0,1 1-5 16,4 1-5-16,3-2-7 0,1 2-1 16,0 0 1-16,-1 1 3 0,5 2 6 0,0 0 6 15,0 2 2-15,0-2 6 0,7 2 0 0,-3-3 0 16,-1 1-1-16,5-1-2 0,-4-2 1 15,0-1 1-15,1 0 4 0,-2 0-4 0,-2-2 2 16,2-1 1-16,-2 0-1 0,3-2 9 0,-2 1 3 16,0-2 4-16,0-2 8 0,2 1-1 0,0-1 4 15,0 0 3-15,4 0-1 0,-3 0-7 16,7 0-6-16,2-1-6 0,0-2-8 0,3 0 4 16,3-3-2-16,-3 3-1 0,6-3 6 0,-3-1-1 15,1-2 4-15,4-1 0 0,-1-1 1 0,-3-2-3 16,2 0-3-16,-2-1 2 0,-3-2-2 0,-3 3 0 15,-2 1 3-15,-1 1-1 0,-1 4 1 16,-6 2 5-16,1 1 1 0,-4 1 6 0,-2 1 3 16,0 2-3-16,0 0-7 0,0 0-13 0,-2 0-13 15,-2 0-23-15,0 4 3 0,-2 3 3 0,-2 2 5 16,0 4 23-16,0 1-1 0,-3-1-1 16,6 1 6-16,-3-1-9 0,4-1 3 0,-2 0-2 15,4-1-19-15,2-1-48 0,0-1-51 0,2-1-95 16,8-4-127-16,-1 0-160 0,-1-2-361 0,-1-2 637 0</inkml:trace>
          <inkml:trace contextRef="#ctx0" brushRef="#br0" timeOffset="185072.2372">3867 5355 1917 0,'0'0'129'0,"0"0"-94"15,0 0-21-15,0 0 3 0,0 0-4 0,0 0 2 16,0 0-19-16,0 0-49 0,0 0-81 0,0 0-135 15,0 0-108-15,0 0-126 0,0 0-186 16,-22-19 578-16</inkml:trace>
          <inkml:trace contextRef="#ctx0" brushRef="#br0" timeOffset="185998.6664">4077 5440 581 0,'0'0'129'0,"0"0"-88"0,0 0 13 15,0 0 38-15,0 0 36 0,0 0 15 16,0 0-10-16,-171 28-22 0,148-19-33 0,1 0-24 16,1 1-22-16,8 1-12 0,3-2-12 0,3 0-8 15,5-1 0-15,2 1 3 0,0-3 9 0,4 0 15 16,5 0 11-16,5-1 4 0,2-2 3 16,4-2-12-16,5 1-13 0,2-2-10 0,5 0-19 15,-2 0-18-15,6 0-32 0,-3 0-41 0,2-3-19 16,0-2-3-16,-3-1 20 0,-2 2 34 0,-3-2 31 15,-5 1 24-15,0-3 19 0,-5 2 13 0,-3-2 10 16,-1-1 12-16,-3 0 17 0,-6 2 28 16,0-2 24-16,0 3 15 0,-4 0 7 0,0 2-14 15,0 2-8-15,0 2-17 0,-4 0-21 0,0 0-22 16,1 0-26-16,-2 0-20 0,-1 2-7 0,1 3-3 16,-3 3 0-16,0 0 5 0,1 0 1 0,-1 1-1 15,4 2 0-15,3-2 1 0,1 2 0 16,0-3 3-16,1-1 9 0,4 1-3 0,6-1-3 15,0 0-3-15,2-3-18 0,3-1-11 0,4-1-14 16,-1-1-38-16,3-1-70 0,2 0-91 16,-3-7-97-16,2-3-73 0,4-2-27 0,-3 0-10 15,0-4 349-15,2-2 97 0,-5-1 0 0,2-3 0 16,0-1 0-16,-2-2 0 0,0 0 0 16,1-2 0-16,-3-1 0 0,2 1 0 0,-3-4 0 15,-5 3 304-15,0 0 4 0,-1 1-33 0,-2 1-29 16,-3 4-28-16,-1 1-23 0,1 4-28 0,-6 4-26 15,3 3-24-15,-1 3-19 0,-3 3-18 0,0 4-18 16,0 0-23-16,0 0-34 0,0 2-31 16,0 4-6-16,-1 5 0 0,-5 3 14 0,1 7 20 15,-3 5-1-15,-3 3 2 0,-2 4 1 0,-3 5-2 16,0 0 2-16,-5 1-1 0,3-1-1 0,2-3 2 16,0 0 3-16,3-4-3 0,4-1 3 0,2-3-10 15,6-5-13-15,1-4-8 0,1-2-13 16,6-2-9-16,2-3 6 0,1-5 4 0,2-4 13 15,1 0 13-15,2-2 2 0,1 0 2 0,0-3-1 16,-1-3 0-16,-2-1 3 0,1-2 6 0,1-2 5 16,-5 1 6-16,0 0-1 0,-2 0-1 15,1 1 1-15,-4 3 0 0,2-1-1 0,-3 3 8 16,-1 0-3-16,0 3-6 0,-3 1-5 0,0 0-19 16,0 0-13-16,0 0-15 0,0 0-18 15,0 0 16-15,1 0 14 0,2 3 21 0,1 0 28 16,2 2 0-16,2-2 6 0,3 0 4 0,2-3-2 15,6 0 0-15,1 0 0 0,3 0-5 0,4-3-4 16,0-5-3-16,2-1-1 0,-2-3-1 16,1 0 5-16,2-2-2 0,-7-1 3 0,-2 1 1 15,-4-1 4-15,-2 0 5 0,-1 0 3 0,-4 3 4 16,-2 0 5-16,-4 3 4 0,-2 1 6 0,-2 2 7 16,0 5-10-16,0 1-20 0,-2 0-26 0,-7 3-19 15,1 9-7-15,-5 6 9 0,-4 3 8 0,-1 6 2 16,-8 1 2-16,1 2 1 0,-3 3 4 15,-1-2 3-15,5 2-4 0,-1 0-3 0,3-2 0 16,4 0-5-16,-1-1 1 0,5 1 2 0,2-5-3 16,2 1-1-16,4-4-14 0,1-3-43 15,1-2-63-15,0-1-99 0,-2-4-162 0,2-1-87 16,0-3-165-16,2-4 141 0</inkml:trace>
          <inkml:trace contextRef="#ctx0" brushRef="#br0" timeOffset="186203.5412">4391 5333 1798 0,'0'0'113'16,"0"0"-98"-16,0 0-34 0,0 0-17 15,0 0 11-15,161-65 11 0,-106 58 4 0,4-1 2 0,1 2 0 16,5 1 1-16,0 3 1 0,0 0 2 15,0 2-7-15,0 0-113 0,-9 0-172 0,-4 0-229 16,-17 0-308-16,-15 0 833 0</inkml:trace>
          <inkml:trace contextRef="#ctx0" brushRef="#br0" timeOffset="186312.4735">4785 5117 959 0,'0'0'275'0,"0"0"-143"0,0 0-51 16,0 0-30-16,0 0-22 0,0 0-67 0,0 0-234 15,0 0-307-15,0 0-59 0</inkml:trace>
        </inkml:traceGroup>
        <inkml:traceGroup>
          <inkml:annotationXML>
            <emma:emma xmlns:emma="http://www.w3.org/2003/04/emma" version="1.0">
              <emma:interpretation id="{C230A37B-4CAA-43B6-BDEE-11010D7E1833}" emma:medium="tactile" emma:mode="ink">
                <msink:context xmlns:msink="http://schemas.microsoft.com/ink/2010/main" type="inkWord" rotatedBoundingBox="6625,18055 9569,17748 9665,18669 6721,18977"/>
              </emma:interpretation>
              <emma:one-of disjunction-type="recognition" id="oneOf19">
                <emma:interpretation id="interp87" emma:lang="en-IN" emma:confidence="0">
                  <emma:literal>will</emma:literal>
                </emma:interpretation>
                <emma:interpretation id="interp88" emma:lang="en-IN" emma:confidence="0">
                  <emma:literal>fill</emma:literal>
                </emma:interpretation>
                <emma:interpretation id="interp89" emma:lang="en-IN" emma:confidence="0">
                  <emma:literal>Ioill</emma:literal>
                </emma:interpretation>
                <emma:interpretation id="interp90" emma:lang="en-IN" emma:confidence="0">
                  <emma:literal>Join</emma:literal>
                </emma:interpretation>
                <emma:interpretation id="interp91" emma:lang="en-IN" emma:confidence="0">
                  <emma:literal>foil</emma:literal>
                </emma:interpretation>
              </emma:one-of>
            </emma:emma>
          </inkml:annotationXML>
          <inkml:trace contextRef="#ctx0" brushRef="#br0" timeOffset="190217.8598">5946 5159 552 0,'0'0'238'16,"0"0"-125"-16,0 0-40 0,0 0 12 0,0 0 40 16,0 0 35-16,0 0 16 0,0 0-12 0,0 0-27 15,0 0-25-15,0 0-25 0,0 0-10 16,86-127-6-16,-80 122-8 0,-1 2-2 0,-2 1-10 15,1 2-14-15,-2-2-17 0,2 2-15 0,-4 0-9 16,0 3-5-16,0 5 0 0,0 4 2 16,0 4 1-16,-4 8 3 0,-5 5 4 0,-6 7 0 15,-8 6 6-15,1 4-1 0,-8 4 1 0,1 2 0 16,-4 1-8-16,1-1 6 0,-1 1-3 0,-1 1-3 16,-2 0 8-16,1-2-9 0,-2-1 3 15,0-1 3-15,4-4-1 0,1-3 3 0,2-4-3 16,6-5-4-16,0-7-2 0,6-6 0 0,4-3-3 15,0-7-10-15,5 0-31 0,-2-5-39 0,6-3-45 16,1-3-47-16,0 0-54 0,2-2-87 0,2-4-126 16,0 0-182-16,0 2 296 0</inkml:trace>
          <inkml:trace contextRef="#ctx0" brushRef="#br0" timeOffset="191081.3738">6441 5444 521 0,'0'0'163'0,"0"0"-115"0,0 0-16 16,0 0 27-16,0 0 27 0,0 0 28 0,0 0 9 15,0 0-6-15,0 0-7 0,0 0-13 0,0 0-10 16,0 0-13-16,0 0-8 0,0 0-18 15,-9-43-22-15,2 46-12 0,-4 0-21 0,2 7 1 16,-4 1 5-16,-4 1-4 0,1 4 9 0,-2 0-3 16,-1 3-2-16,0 0 0 0,2 2-5 0,-1-1 3 15,3 2 2-15,2-1 0 0,2 0-2 16,5-5-4-16,3 0 0 0,3-1-1 0,0-3 13 16,7-3 3-16,2-2 11 0,7-2 10 0,0-1 4 15,8-2 9-15,2-2-2 0,2 0-8 0,1-2-9 16,2-5-17-16,0-3-20 0,-3-2-23 0,-4-2-32 15,-2 1-23-15,-6-2-7 0,-4-1 12 16,-7-2 32-16,-3-3 26 0,-2 1 13 0,-4 1 4 16,-11-2-10-16,-1 3 2 0,-4 2 7 0,-4 1 15 15,1 3 20-15,-3 1 17 0,0 1 14 16,0 2-4-16,2 1-2 0,1 1-3 0,7 0-7 16,5 3 11-16,2 0 14 0,6 0 1 0,3 0-13 15,7-1-15-15,8-1-23 0,6 0-13 0,9-1 5 16,3 0 0-16,6 2 6 0,3 0-1 15,3 2 1-15,2 1 0 0,4 1-5 0,-3 0 7 16,2 4 2-16,-3 5 4 0,0 0 0 0,-4 3-3 16,-6 0-8-16,-3 4-4 0,-5 1-1 15,-7-1-1-15,-5 2 0 0,-6-1 2 0,-3 0 4 16,-7-2 3-16,-1 1 4 0,-1-2 4 0,-10 1-5 16,0 0 0-16,-1 0-1 0,-2-3-2 0,-1 0-1 15,2-3 0-15,-1-3-2 0,1 1-1 0,1-2 0 16,5-4-8-16,-1-1-16 0,4 0-26 0,3 0-56 15,1 0-68-15,0-1-80 0,0-2-81 16,5 0-84-16,2 1-118 0,-1 1 137 0</inkml:trace>
          <inkml:trace contextRef="#ctx0" brushRef="#br0" timeOffset="191301.2387">7230 5048 522 0,'0'0'270'15,"0"0"-119"-15,0 0 10 0,0 0 25 16,0 0 35-16,0 0 3 0,0 0-46 0,0 0-55 16,0 0-52-16,0 0-36 0,0 0-35 0,0 0-26 15,0 0-20-15,0 0 1 0,-69-40 9 0,69 48-52 16,3 2-179-16,-2-1-300 0,1-3-500 0</inkml:trace>
          <inkml:trace contextRef="#ctx0" brushRef="#br0" timeOffset="191577.0689">7593 5018 1151 0,'0'0'368'0,"0"0"-302"16,0 0-68-16,0 0-14 0,0 0 13 0,0 0 26 16,0 0 8-16,0 0 3 0,0 0 6 0,0 0-6 15,0 0-5-15,-11 177-6 0,-13-134-11 16,-4 2 2-16,-2-1-2 0,0 1-8 0,3-3 0 16,0 0-4-16,1-2-5 0,8 0 5 0,0-7-1 15,9-2 1-15,1-6-2 0,8-7-16 0,0-5-41 16,8-5-50-16,1-7-44 0,5-1-17 0,4-1 14 15,4-8 23-15,3-6 0 0,4-3-76 0,-5 3-218 16,-7 4 178-16</inkml:trace>
          <inkml:trace contextRef="#ctx0" brushRef="#br0" timeOffset="191804.928">8290 4965 1018 0,'0'0'529'0,"0"0"-479"0,0 0-92 16,0 0-15-16,0 0 14 0,0 0 41 0,0 0 40 15,0 0 20-15,0 0 8 0,0 0 1 0,-154 194-6 16,119-146-9-16,4 0-6 0,-2 1-3 16,2 0-6-16,-1-3-6 0,0 2-7 0,3-3-12 15,3-1-4-15,3-4-7 0,8-3-19 0,3-4-75 16,8-5-138-16,1-4-168 0,3-9-247 0,0-5 36 15</inkml:trace>
        </inkml:traceGroup>
        <inkml:traceGroup>
          <inkml:annotationXML>
            <emma:emma xmlns:emma="http://www.w3.org/2003/04/emma" version="1.0">
              <emma:interpretation id="{EE44D005-10F3-425F-BB0C-CE2196C1746F}" emma:medium="tactile" emma:mode="ink">
                <msink:context xmlns:msink="http://schemas.microsoft.com/ink/2010/main" type="inkWord" rotatedBoundingBox="9550,18277 11590,17806 11795,18695 9756,19166"/>
              </emma:interpretation>
              <emma:one-of disjunction-type="recognition" id="oneOf20">
                <emma:interpretation id="interp92" emma:lang="en-IN" emma:confidence="0">
                  <emma:literal>gas</emma:literal>
                </emma:interpretation>
                <emma:interpretation id="interp93" emma:lang="en-IN" emma:confidence="0">
                  <emma:literal>gas,</emma:literal>
                </emma:interpretation>
                <emma:interpretation id="interp94" emma:lang="en-IN" emma:confidence="0">
                  <emma:literal>gas)</emma:literal>
                </emma:interpretation>
                <emma:interpretation id="interp95" emma:lang="en-IN" emma:confidence="0">
                  <emma:literal>gas/</emma:literal>
                </emma:interpretation>
                <emma:interpretation id="interp96" emma:lang="en-IN" emma:confidence="0">
                  <emma:literal>gay</emma:literal>
                </emma:interpretation>
              </emma:one-of>
            </emma:emma>
          </inkml:annotationXML>
          <inkml:trace contextRef="#ctx0" brushRef="#br0" timeOffset="193192.902">9347 5234 325 0,'0'0'143'16,"0"0"-100"-16,0 0-3 0,0 0 47 0,0 0 35 16,0 0 36-16,0 0 10 0,0 0-19 15,0 0-3-15,0 0-12 0,0 0-1 0,0 0-7 16,0 0-21-16,0 0-22 0,17-96-34 0,-28 96-27 15,-1 0-17-15,-4 3-14 0,-7 4 3 0,-1 1-1 16,-6 3 3-16,1-1 2 0,-1 2-2 0,-3 0 3 16,5 0-3-16,3-2 2 0,5 2 0 15,-1-1 0-15,8-1-1 0,5-1-7 0,3-2-12 16,5-1-31-16,0 0-35 0,0-3-15 0,8 2-2 16,-2-4 27-16,5 1 35 0,3-2 26 0,-2 0 13 15,1 0 7-15,0 0 1 0,-1 0-3 16,1 0 7-16,-1-3 0 0,-6 0 2 0,5 0 12 15,-6 0 2-15,2 1 12 0,-4 2 6 0,1 0-1 16,0 0 0-16,-1 0-11 0,-2 0-9 0,2 0-2 16,2 0-3-16,-1 2 4 0,0-1 4 15,5 2 0-15,1 0 1 0,2-1 0 0,1 1 2 16,5 0 0-16,2-3 1 0,1 0-2 0,5 0-3 16,0 0-3-16,3 0-2 0,4-6-4 15,-2 3-1-15,5-2-6 0,-4-1 0 0,3 0-1 16,-7-1-5-16,1 1 0 0,-5-2-7 0,-6 3-5 15,-1-3-3-15,-5 2-2 0,-6-4 5 0,2 1 4 16,-5 0 2-16,-2-2-1 0,-1-1 2 0,0-1-5 16,0 1 2-16,-2 0 6 0,-5 0-3 0,3 1 5 15,1 2-1-15,-3 0 0 0,2 2-1 16,2 0-1-16,0 3 0 0,0-1-1 0,-2 2 1 16,4 1-1-16,0 2-10 0,0 0-12 0,0 0-21 15,0 0-24-15,0 0-12 0,0 2 6 0,0 4 12 16,0 3 27-16,6 1 22 0,-2 0 10 15,-2 5 10-15,6 0 5 0,-4 1 2 0,7 0 1 16,0 0 3-16,-2-1 1 0,2 0 0 0,1 0 5 16,0 0 1-16,0 0-2 0,2 0 0 15,-2-2 1-15,0 3-4 0,-3-4-3 0,-2-3-4 16,-5 2-7-16,4-3 5 0,-5-1 9 0,-1-1 23 16,-7 2 18-16,-7-4-2 0,-5 0-4 0,-13 0-21 15,-6-3-22-15,-7-1-6 0,-9 0-10 16,-8-5-2-16,-1-3-2 0,3-4 1 0,-2-1-10 15,9 0-52-15,4 1-119 0,16 1-222 0,10 4-581 0</inkml:trace>
          <inkml:trace contextRef="#ctx0" brushRef="#br0" timeOffset="222291.3633">10315 4944 0 0,'0'0'90'0,"0"0"-63"0,0 0-8 16,0 0 31-16,0 0 54 0,0 0 54 0,0 0 39 15,0 0 2-15,0 0-21 0,0 0-29 0,0 0-28 16,0 0-9-16,-11-36-6 0,10 36-7 16,-1-1-6-16,1-1-15 0,1 2-11 0,0-2-9 15,0 2-10-15,-1 0-4 0,1 0-3 0,-2 0-6 16,2 0-5-16,0 0-8 0,-1 0-12 16,0 0-9-16,-5 4-5 0,4 0-9 0,-4 5 0 15,-3 3 2-15,-2 6-3 0,-2 3 6 0,-3 4 0 16,-4 5-1-16,2 3 2 0,-3 4-2 0,3-1 0 15,1 3 1-15,-3 1 2 0,4 4 0 0,-6 2 8 16,5 0-1-16,-6 1-4 0,3-1 4 16,-3-1-9-16,-2-1-1 0,3 0 2 0,1-2-6 15,-2-4-2-15,4-2 1 0,-1-2-7 0,4-3-3 16,1-4-8-16,3-2-10 0,0-6-9 0,1-1-25 16,5-2-31-16,-2-2-38 0,3-4-62 15,-3-1-53-15,7-3-67 0,-2-3-74 0,2 0 148 16,0-3 253-16</inkml:trace>
          <inkml:trace contextRef="#ctx0" brushRef="#br0" timeOffset="192494.5652">8762 5283 783 0,'0'0'612'0,"0"0"-431"0,0 0-81 0,0 0-56 16,0 0-14-16,154-96 0 0,-140 90-12 16,-6 2-3-16,-6 1 0 0,-2 0-22 0,-5 2-21 15,-7 1-21-15,-8 0-10 0,-6 3 12 0,-4 4 20 16,-8 5 16-16,-4 3 7 0,-3 0 13 16,2 1 5-16,-3 2 5 0,1-2 8 0,3-1-5 15,3 2 3-15,6-5-3 0,5-4-9 0,10-2-1 16,8-3-10-16,7-1-6 0,3-2-39 0,0 0-12 15,7 0 10-15,6 0 9 0,6-6 45 0,5-1 10 16,4-2-9-16,2-2-6 0,4 1-4 16,-1 1-4-16,1 0 1 0,-4 3 1 0,-2 0-1 15,-2 1 4-15,-2 3-2 0,-7 0 0 0,-1 2-1 16,-6 0-5-16,-1 2-2 0,-6 2 2 0,-2 4 13 16,-1 0 13-16,0 4 16 0,-4 5 11 0,-5 1-7 15,-1 2-8-15,1 3-11 0,-5 1-13 16,1 1-7-16,0 1 1 0,-1 0 1 0,1 1-2 15,-3 0 7-15,0 0-4 0,0-1 1 0,-1-1 2 16,0-2-3-16,-2-4-2 0,4-3 0 0,2-1-1 16,0 0 2-16,-1-6 6 0,2 1-1 15,-1 0 2-15,2-3 1 0,4-1-6 0,-1 0 5 16,0-3 1-16,3 0 0 0,-2-2-2 0,0-1-4 16,3 2-1-16,-4-2-5 0,4 1-1 15,-4 1-1-15,4-1-3 0,-4 1 1 0,4-1 3 16,3-1 1-16,-2 2-1 0,-2-2 3 0,2 0-1 15,3 0 2-15,-2 0 7 0,0 0-1 0,-1 0-5 16,-2 0 2-16,4 0-3 0,-2 0-2 0,-2 0 10 16,-1 0-6-16,-3 0 3 0,4-2 6 15,-3 1-4-15,2-2 17 0,1 0 8 0,-1-2 6 16,5 1 3-16,1-4-24 0,0-2-24 16,1-2-22-16,10-2-10 0,1-2 10 0,3-2 12 15,1-1 9-15,8-3 5 0,-1-4 6 0,-3-1 0 16,4-1 2-16,0-1-1 0,-5 1-2 0,4 1 1 15,-7 2 0-15,6 5 1 0,-6 3 0 0,5 3-2 16,-2 2-2-16,5 3 1 0,0 0-5 0,2 1-6 16,0 2-6-16,3 2-15 0,-1 0-39 15,-1 2-83-15,-1 2-118 0,0 0-147 0,-7 0-222 16,-9 0 239-16</inkml:trace>
        </inkml:traceGroup>
        <inkml:traceGroup>
          <inkml:annotationXML>
            <emma:emma xmlns:emma="http://www.w3.org/2003/04/emma" version="1.0">
              <emma:interpretation id="{DF69B713-4CC0-40D0-AA03-4D1BAE1FB65A}" emma:medium="tactile" emma:mode="ink">
                <msink:context xmlns:msink="http://schemas.microsoft.com/ink/2010/main" type="inkWord" rotatedBoundingBox="11270,18046 14384,17832 14469,19065 11355,19279"/>
              </emma:interpretation>
              <emma:one-of disjunction-type="recognition" id="oneOf21">
                <emma:interpretation id="interp97" emma:lang="en-IN" emma:confidence="0">
                  <emma:literal>mining</emma:literal>
                </emma:interpretation>
                <emma:interpretation id="interp98" emma:lang="en-IN" emma:confidence="0">
                  <emma:literal>mincing</emma:literal>
                </emma:interpretation>
                <emma:interpretation id="interp99" emma:lang="en-IN" emma:confidence="0">
                  <emma:literal>miring</emma:literal>
                </emma:interpretation>
                <emma:interpretation id="interp100" emma:lang="en-IN" emma:confidence="0">
                  <emma:literal>miming</emma:literal>
                </emma:interpretation>
                <emma:interpretation id="interp101" emma:lang="en-IN" emma:confidence="0">
                  <emma:literal>minitrend</emma:literal>
                </emma:interpretation>
              </emma:one-of>
            </emma:emma>
          </inkml:annotationXML>
          <inkml:trace contextRef="#ctx0" brushRef="#br0" timeOffset="223174.1138">10394 5322 467 0,'0'0'106'16,"0"0"-116"-16,0 0-25 0,0 0-5 15,0 0 7-15,0 0 23 0,0 0 15 0,0 0 12 16,0 0 9-16,0 0-9 0,0 0-4 0,0 0 0 15,0 0 3-15,0 0 6 0,55 37 7 0,-51-10 2 16,-4 1 1-16,0 4-8 0,0-3-3 0,-7 3-3 16,3-3-7-16,-5-2 4 0,3 0-11 15,-2-2 1-15,-1-3 1 0,4-3-8 0,-5-1 9 16,6-6-2-16,0-4 0 0,-2-4 6 0,4-1 15 16,2-3 35-16,0 0 39 0,0 0 20 0,0-2-19 15,0-3-43-15,0-6-47 0,0-1-28 16,0-1 0-16,3-2 10 0,5-3 7 0,-1 0 0 15,2-1 2-15,4-1-2 0,1 0 0 0,-1 3 3 16,2-3-4-16,5 2 1 0,-4-1-4 0,2 3 1 16,3 1-2-16,-2 0-3 0,4 3 0 0,1 1-3 15,3 1 5-15,-1 1 2 0,1 3-3 16,0 0 3-16,0 3-2 0,-2 2-3 0,-3 1 0 16,-6 0-4-16,-3 4-13 0,-2 4-8 0,-4 2-6 15,1-1 0-15,-6 4 13 0,0 1 8 16,-2-1 8-16,0 2 4 0,-3-5 0 0,-5 4 5 15,1-1 5-15,-2 1 7 0,-2-2-1 0,5-2 2 16,-4 0-2-16,-1-4 1 0,6-1 8 16,-4-2 7-16,6-2 12 0,-1-1 14 0,0 0 20 15,4 0 6-15,0 0-15 0,0-6-28 0,0 0-40 16,8-3-20-16,-4-2-5 0,7-3 11 0,1 1 17 16,1-2 7-16,1-1 8 0,0-1-2 0,6 2-1 15,-1-1 0-15,3-1-4 0,-2 4 0 16,3-2-2-16,-1 3-5 0,-1 2 0 0,1 0 6 15,-3 3-2-15,4 4 4 0,-7 1 3 0,3 2-7 16,-5 0 8-16,0 3 2 0,-2 5 3 0,-1 1 7 16,-5 2-4-16,1 2-4 0,-3 2 1 0,-1 0-5 15,-3 4-1-15,0 1 4 0,0-1-4 16,0 1-2-16,0-1 1 0,-3-3-2 0,0 1-6 16,-2-3-8-16,2-3-16 0,2 1-21 0,-2-3-33 15,2 0-48-15,1-3-62 0,0 0-100 0,0-3-129 16,0 0 80-16,0-3 337 0</inkml:trace>
          <inkml:trace contextRef="#ctx0" brushRef="#br0" timeOffset="223381.9847">11434 5315 459 0,'0'0'195'0,"0"0"-91"0,0 0-23 15,0 0 5-15,0 0 10 0,0 0-18 0,0 0-43 16,0 0-36-16,0 0-15 0,0 0 1 0,0 0 19 16,0 0 14-16,0 0 2 0,0 0 0 0,-21 67-1 15,13-52-6-15,-1 1-3 0,3-1-14 16,-2 1-33-16,1 0-111 0,1-4-201 0,3-4-319 0</inkml:trace>
          <inkml:trace contextRef="#ctx0" brushRef="#br0" timeOffset="223535.1276">11357 5089 1299 0,'0'0'-3'16,"0"0"-93"-16,0 0-40 0,0 0-15 0,0 0-13 15,0 0-45-15,0 0-162 0,0 0 202 0</inkml:trace>
          <inkml:trace contextRef="#ctx0" brushRef="#br0" timeOffset="224145.844">11511 5250 472 0,'0'0'27'0,"0"0"-63"16,0 0 25-16,0 0 22 0,0 0 18 0,0 0 24 15,0 0 10-15,0 0-1 0,0 0-11 16,0 0-19-16,0 0-12 0,3 163-7 0,-8-148-2 16,1 0 1-16,2-2 2 0,-1-4-1 0,3 0 2 15,0-3-2-15,0-3-2 0,0-1 6 16,0-2 24-16,0 0 35 0,0 0 52 0,0 0 37 16,0-2-17-16,0-6-35 0,3 1-55 0,3-5-42 15,0-1-6-15,5-4-7 0,-1 1 3 0,1 0-3 16,2-1-5-16,-2 2 5 0,3 2-2 15,-4-1-3-15,2 3 0 0,0 5-2 0,1-2-7 16,-4 3 1-16,-4 2-2 0,5 3-5 0,-6 0 3 16,4 0-2-16,-4 0 0 0,4 5 3 0,-4 3 4 15,0 1-4-15,4 2 2 0,-5 1-1 0,3 2-2 16,-2-1 6-16,-2 1 1 0,-1-1 2 16,3 0 8-16,0 1-4 0,-1-4 2 0,-1-1-1 15,5 0-3-15,-3-5 2 0,3 1-1 0,1-2 1 16,3-1-3-16,1-2-7 0,1 0-18 0,0 0-19 15,2 0-28-15,0-5-29 0,-2-1-29 16,2-1-32-16,-1-2-10 0,-1 0 7 0,-2-2 30 16,-1 1 49-16,0 1 43 0,-5 0 33 0,0 0 27 15,0 0 19-15,-3 0 14 0,1 0 25 0,-3 0 22 16,0 1 21-16,0-1 27 0,0 3 16 16,0 1 12-16,0 3 1 0,0 2-19 0,0 0-30 15,0 0-38-15,0 0-44 0,0 0-35 0,-1 2-10 16,1 3-4-16,-2 3 7 0,0 2 14 15,0 3-5-15,-3-1 0 0,3 0-5 0,2 1-5 16,0-3 0-16,0 2-4 0,0-1-6 0,0-1-37 16,9 2-94-16,-4-6-134 0,2 0-271 0,-3-3-57 0</inkml:trace>
          <inkml:trace contextRef="#ctx0" brushRef="#br0" timeOffset="224272.7668">11922 5137 1710 0,'0'0'83'16,"0"0"-75"-16,0 0-24 0,0 0-28 0,0 0-20 15,0 0-30-15,0 0-82 0,0 0-129 0,0 0-209 16,0 0-74-16</inkml:trace>
          <inkml:trace contextRef="#ctx0" brushRef="#br0" timeOffset="225026.8186">12129 5321 672 0,'0'0'85'0,"0"0"-137"0,0 0 6 16,0 0 45-16,0 0 38 0,0 0 18 16,0 0 0-16,0 0-16 0,0 0-9 0,0 0-14 15,0 0-10-15,0 0 0 0,0 0-3 0,0 0-1 16,-51 156 2-16,47-148-1 0,-1-2 3 0,3-2 1 15,2-3 8-15,0 1 12 0,0-2 24 16,0 0 24-16,0 0 11 0,0-2-12 0,7-3-21 16,-3-3-28-16,3-3-14 0,2 1-4 0,2 0 0 15,0-1-1-15,-2 1-5 0,0-1 3 0,3 2-5 16,0-1-2-16,-1 3 3 0,-3 1-11 0,2 1-3 16,0 4 1-16,-3-1-7 0,1 2 5 15,1 0 5-15,-3 0-1 0,3 3 3 0,-5 0 3 16,4 2 2-16,0 1 3 0,0-2 3 0,4 2-2 15,1 0 2-15,0-2 1 0,0 1 3 16,2-2 8-16,7-2 7 0,-4 1 2 0,5-2 7 16,1 0-1-16,0-2 0 0,6-2-1 0,-1-2-5 15,0-3-2-15,-1 1-3 0,0 0-2 0,-4-3-2 16,1 1-4-16,-3-1-3 0,-6 1-2 16,-3-1-4-16,-2 2 3 0,-6 0 8 0,2-2 5 15,-7 0 5-15,0-1 3 0,0 1-4 0,-8 1-5 16,3 1 2-16,-3 1-8 0,-2 1 3 0,2 1 4 15,-1 3-6-15,0 0 3 0,2 2-9 0,-3 1-10 16,5 0-2-16,-3 1-6 0,-1 5-2 16,1 3 2-16,-2 2-2 0,1 2 2 0,1 2 6 15,-2 4 2-15,0 3 2 0,4-1 5 0,-3 6-6 16,5 2-2-16,-4 5-1 0,5 1 0 0,-1 2 2 16,-3 3 1-16,3 1 0 0,-2 0 2 0,-1 4-5 15,-2-2-4-15,3 4-3 0,-4 1-8 16,-1-1-16-16,-3 0-23 0,1 0-5 0,0-2 0 15,-1-4 14-15,-2-7 12 0,1-6-4 0,-2-5 4 16,1-6 3-16,1-5 21 0,2-4 23 16,-2-4 13-16,3-4 21 0,0 0 12 0,-2-8 1 15,6-6 1-15,2-1-6 0,2-9-5 0,-2-1-1 16,6-2-6-16,0-3 0 0,10 0-5 0,2-6-7 16,4 3-5-16,5-4-9 0,5 0-6 15,2 0-5-15,3 0 1 0,8 2-2 0,-1 2-4 16,3 3-3-16,3 3 0 0,3 6-1 0,1 1-1 15,-2 3 1-15,5 4-3 0,-6 0 3 0,2 4-8 16,-5 3-32-16,-3 3-29 0,-4 2-15 16,-6 1 5-16,-3 0 28 0,-6 0 14 0,-4 3-8 15,-10 3-21-15,2 0-5 0,-8 0 12 0,0 0 30 16,-4 0 32-16,-2 2 15 0,-2-2 4 0,1 1-17 16,0-1-43-16,3 0-70 0,2-1-102 0,0-1-171 15,2-3 203-15</inkml:trace>
          <inkml:trace contextRef="#ctx0" brushRef="#br0" timeOffset="233853.2641">10103 5881 0 0,'0'0'0'16,"0"0"0"-16,0 0 0 0,0 0 0 0,0 0 0 15,0 0 75-15,0 0 73 0,0 0-21 0,0 0-27 16,0 0-14-16,0 0-12 0,0 0 0 0,-80-55-3 16,80 55-14-16,0-2-14 0,0 2-19 15,0 0-18-15,0 0-6 0,1 0-3 0,2 0 2 16,7 0 4-16,1 0 7 0,1 0 1 0,4 0 6 15,6 0 11-15,-1 0 1 0,10 0 9 16,1 0 6-16,8 0-2 0,9 0 3 0,4 0-3 16,6 0-4-16,12 0 5 0,3 0 2 0,12 0 0 15,5-3 3-15,4 1-1 0,7-1-8 0,4-1-4 16,3-1-4-16,5 1-7 0,-2-1-1 16,6 1-4-16,-2-1-4 0,-5 2 0 0,3 1-1 15,-10-2-2-15,-4 2 0 0,-5-2-1 0,-9 2-4 16,-7-2-3-16,-4 3-3 0,-11 1-4 0,-9 0-4 15,-9 0-3-15,-6 0-4 0,-7 0-8 16,-6 3-11-16,-8-1-15 0,-3-1-31 0,-10 0-57 16,-1-1-74-16,-5 0-85 0,0 0-79 0,-4 0-113 15,1 0 487-15</inkml:trace>
          <inkml:trace contextRef="#ctx0" brushRef="#br0" timeOffset="234426.6743">10944 5034 0 0,'0'0'0'0,"0"0"0"0,0 0 0 0,181-22 0 16,-124 17 0-16,5-1 0 0,4 2 0 0,2-2 0 15,2 1 0-15,9 1 40 0,0-2 127 0,10 1 0 16,2 0-7-16,1 1-14 0,1-1-25 16,-1 1-28-16,-1-2-31 0,-5 2-26 0,1 2-15 15,-6-2-7-15,-6 1-10 0,-4 0-2 0,-5 2-2 16,-7-1-1-16,-2 2 2 0,-7 0-1 0,-4 0 2 16,-8 0 0-16,-3 0 0 0,-5 0 2 0,-2 0 0 15,-3 0 0-15,-2 0 1 0,-4 0-5 16,1 5-2-16,-5-1-4 0,-3 1-8 0,-5 0-1 15,-1 2-2-15,-3 2-1 0,-3 4 9 0,-1 3 6 16,-9 7 9-16,-3 2 7 0,-6 8 1 16,-4 2 2-16,-2 6-4 0,-3 2-1 0,-2 5-3 15,-2 0-6-15,3 4 0 0,-2 1-4 0,-2 1-6 16,3 2-11-16,-3-1-42 0,3-2-85 16,1-1-115-16,7-15-180 0,7-10 323 0</inkml:trace>
        </inkml:traceGroup>
      </inkml:traceGroup>
    </inkml:traceGroup>
    <inkml:traceGroup>
      <inkml:annotationXML>
        <emma:emma xmlns:emma="http://www.w3.org/2003/04/emma" version="1.0">
          <emma:interpretation id="{AF8C2DF0-C10E-4204-9AB0-4DC223BE8262}" emma:medium="tactile" emma:mode="ink">
            <msink:context xmlns:msink="http://schemas.microsoft.com/ink/2010/main" type="paragraph" rotatedBoundingBox="24630,17086 33318,17369 33265,18983 24577,187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AF2BD8F-78B2-496B-93E1-9C2B2C4EE537}" emma:medium="tactile" emma:mode="ink">
              <msink:context xmlns:msink="http://schemas.microsoft.com/ink/2010/main" type="line" rotatedBoundingBox="24630,17086 33318,17369 33265,18983 24577,18701"/>
            </emma:interpretation>
          </emma:emma>
        </inkml:annotationXML>
        <inkml:traceGroup>
          <inkml:annotationXML>
            <emma:emma xmlns:emma="http://www.w3.org/2003/04/emma" version="1.0">
              <emma:interpretation id="{A2B73E67-FAE6-4676-B494-8CE2A782DC26}" emma:medium="tactile" emma:mode="ink">
                <msink:context xmlns:msink="http://schemas.microsoft.com/ink/2010/main" type="inkWord" rotatedBoundingBox="24615,17545 30407,17734 30372,18800 24580,18612"/>
              </emma:interpretation>
              <emma:one-of disjunction-type="recognition" id="oneOf22">
                <emma:interpretation id="interp102" emma:lang="en-IN" emma:confidence="0">
                  <emma:literal>requirements</emma:literal>
                </emma:interpretation>
                <emma:interpretation id="interp103" emma:lang="en-IN" emma:confidence="0">
                  <emma:literal>requirement,</emma:literal>
                </emma:interpretation>
                <emma:interpretation id="interp104" emma:lang="en-IN" emma:confidence="0">
                  <emma:literal>requirement</emma:literal>
                </emma:interpretation>
                <emma:interpretation id="interp105" emma:lang="en-IN" emma:confidence="0">
                  <emma:literal>requirement'</emma:literal>
                </emma:interpretation>
                <emma:interpretation id="interp106" emma:lang="en-IN" emma:confidence="0">
                  <emma:literal>requirement"</emma:literal>
                </emma:interpretation>
              </emma:one-of>
            </emma:emma>
          </inkml:annotationXML>
          <inkml:trace contextRef="#ctx0" brushRef="#br0" timeOffset="148031.0114">26225 5257 687 0,'0'0'296'0,"0"0"-165"0,0 0-50 0,0 0 8 15,0 0 9-15,0 0 14 0,0 0-1 0,0 0-20 16,0 0-18-16,0 0-24 0,0 0-5 16,0 0-4-16,176-111-6 0,-147 99-4 0,-5 1-12 15,1 0-5-15,-1 2-5 0,-7 3-4 0,2 1 1 16,-6 1-1-16,-2 2-1 0,-3 1 3 16,-3 1-6-16,-3 0 0 0,0 0 0 0,-2 0-3 15,0 0 4-15,-2 7 6 0,-4 3 1 0,1 2 4 16,-4 1 0-16,-5 4-3 0,4 0-3 0,-1-1-2 15,0 2-3-15,3 0-1 0,0-2-1 16,3-3-3-16,3 1-2 0,2-3-1 0,0-3 1 16,0 0-7-16,8-4 6 0,2-1 1 0,3-3 2 15,5 0 10-15,2 0 0 0,5-4 3 0,1-5 2 16,2-1-2-16,0-2 0 0,1-1-1 0,0 0-2 16,-3-2-3-16,-1 0 1 0,-3-1 0 15,1 0 1-15,-5-3 5 0,0 3 1 0,0-2 4 16,-6 2-1-16,0-1-2 0,-4 5 1 0,-1 2 0 15,-6 2 11-15,0 2 13 0,-1 4-5 0,0 0-20 16,-1 2-26-16,-6 0-23 0,-2 2-8 0,-4 3 13 16,-5 6 13-16,-1 1 10 0,-1 2 0 15,0-1 2-15,5 0-3 0,2 2-10 0,1-1 3 16,1-1-3-16,8 1-1 0,-1-1 2 0,3-3-4 16,1 1-4-16,1-4-4 0,5-1 10 15,6 0 8-15,1-3 10 0,2 0 14 0,4-3-3 16,1 0 3-16,1 0 1 0,3-7-6 0,-1-2 2 15,1-2-3-15,2 1 0 0,-2-2 2 16,-5 2 3-16,4-1-1 0,-3 1 1 0,0-2-2 16,0 1-1-16,0 0-1 0,-5 1-3 0,-2 4-1 15,-1-2-5-15,0 3 0 0,-5 2-3 0,0 0-2 16,-2 3-1-16,-1 0-3 0,-1 0 2 0,-2 1 6 16,-1 6 7-16,0 0 7 0,0 3 0 15,0 0-2-15,0 4-5 0,0 0 0 0,-3 0 0 16,-2 2 0-16,1-3-3 0,3 3-1 0,-2-2-2 15,2-1-2-15,-2-3 6 0,2 0-1 0,1-3 2 16,-3-3 2-16,3 1-3 0,0-4 5 0,0-1 1 16,0 0 0-16,0 0 7 0,0 0-2 15,0 0-4-15,0-4-2 0,8-2-8 0,-3-3-4 16,6 0 1-16,3 0-3 0,-1-1 2 0,2 1 1 16,1 0 0-16,1 1 2 0,-1 1 0 0,0 4-1 15,1-2-2-15,-3 4 1 0,-2 1 0 16,-2 0 0-16,0 0 1 0,-3 1-2 0,0 4-2 15,-6-2 3-15,3 4-1 0,-2-1 2 0,-2 0 1 16,0 2-3-16,0-2-3 0,0 1-3 16,0-1-3-16,-6 0 5 0,5-1 0 0,-2-3 3 15,-1 0 11-15,1 0-1 0,2-1 7 0,1-1 1 16,0 0-5-16,0 0-12 0,1 0-9 0,8-5-5 16,-1-3 2-16,4 0 8 0,1-4 4 0,4 0 8 15,0 2 2-15,3-1 5 0,-2 1 3 16,-1 1-2-16,0 0-1 0,-1 3-2 0,-1 0-3 15,-6 3-2-15,1 2-7 0,-2 1-2 0,-6 0 1 16,4 0 4-16,-2 3 13 0,-3 3 8 0,0 2 8 16,-1 5 3-16,0-3-4 0,0 2 2 15,0 0-10-15,0 0-5 0,-1 1-2 0,0-3-8 16,-2 0-2-16,3 0-2 0,0-1-4 0,0-3-5 16,3 1-10-16,1-1-29 0,6-1-85 0,2-2-163 15,-3 0-253-15,-1 0-477 0</inkml:trace>
          <inkml:trace contextRef="#ctx0" brushRef="#br0" timeOffset="147061.6638">26332 4944 0 0,'0'0'211'0,"0"0"-107"0,0 0-30 0,0 0 18 15,0 0 7-15,0 0-6 0,0 0-24 0,0 0-41 16,43-152-23-16,-35 146-24 0,-5 4-73 15,2 2-205-15,-2 0-70 0</inkml:trace>
          <inkml:trace contextRef="#ctx0" brushRef="#br0" timeOffset="148869.4957">27862 5263 578 0,'0'0'202'0,"0"0"-134"0,0 0-20 15,0 0 21-15,0 0 6 0,0 0 4 16,0 0-22-16,0 0-25 0,0 0-12 0,0 0-10 15,0 0 1-15,0 0 5 0,155-86 9 0,-141 80 12 16,-2-1 6-16,-2-3 1 0,-4 3-1 0,-3-2-10 16,0-2-6-16,-3 2-9 0,-4 0-20 0,-4 2-15 15,-2-1-18-15,-4 3-10 0,-5 1 5 16,1 2 12-16,-6 2 19 0,3 0 12 0,-2 0 12 16,-1 5 3-16,0 4-3 0,2 0 2 0,1 3-10 15,-1 4-3-15,6 0 0 0,3 2-6 16,1 0-1-16,1-2-3 0,8 2-5 0,2-3-3 15,1-2 5-15,1 0 6 0,6-3 10 0,5-1 10 16,2-2-4-16,3 1 7 0,0-1 0 0,6-4-2 16,0 1 8-16,0-4-4 0,5 0-1 15,-4 0 2-15,3-2-3 0,1-4 4 0,-4-3 5 16,0 1 4-16,2-2-1 0,-6-2 2 0,0-2-3 16,-5 1-2-16,1 1 1 0,-3-1 0 0,1 1-1 15,-1 0-6-15,-3 1-1 0,-1 3-5 16,-4 2 0-16,2 3 0 0,-6 1 3 0,-1 2-1 15,0 0-2-15,0 0-9 0,0 2-4 0,-5 7-2 16,-2 1 1-16,-3 3 7 0,0 2 1 16,1 2-4-16,-2-3-3 0,0 0-4 0,6-2-3 15,-3-3-4-15,5 0 2 0,1-2 0 0,2-1-5 16,0 0 5-16,0-3-3 0,0-3 5 0,0 0 14 16,2 0 3-16,2 0 6 0,7-9-1 0,1 2-2 15,3-2-2-15,0-1-4 0,5 0 0 0,-3 0-8 16,-1-1 0-16,4 3-2 0,-4-1-1 15,0 3 1-15,1 0-1 0,-4 1-2 0,-2 2-2 16,-1 2-2-16,0 1 1 0,-6 0-1 0,0 1-3 16,0 4 0-16,-4 2-4 0,0 1-2 0,0 2 4 15,0 2-3-15,0 2 2 0,0-1 1 16,-3 0 0-16,2-1 3 0,1-1-3 0,0-3-6 16,7-2-11-16,-1-2-15 0,5-2-1 0,5-2 2 15,4 0-24-15,3 0-75 0,0-4-92 16,1-4-96-16,4-2-78 0,-4-5-20 0,0 0 168 15,2-2 259-15,-3-3 0 0,-5-2 0 0,0-1 0 16,-2 0 0-16,-7-3 0 0,-1-1 0 0,0 1 40 16,-2-5 387-16,-1 1-78 0,2-1-54 15,-5-2-51-15,6 1-41 0,-3-2-38 0,3 5-29 16,-3 0-29-16,3 5-15 0,-4 3-11 0,-1 7-4 16,3 6 3-16,-4 1-4 0,-1 5-11 0,0 2-23 15,-1 0-29-15,0 9-16 0,0-1-3 0,0 6 12 16,-1 5 12-16,-3 4 3 0,-4 5 2 15,4 2-10-15,-5 7-4 0,-2-2 0 0,5 3-1 16,-3 1-5-16,1-2-1 0,1 1-4 0,3-2-3 16,-2 0-9-16,3-3-41 0,0-1-55 0,-3-4-75 15,2 1-122-15,-5-6-164 0,7-5-370 16,-1-6 236-16</inkml:trace>
          <inkml:trace contextRef="#ctx0" brushRef="#br0" timeOffset="149251.2609">28438 5261 859 0,'0'0'434'0,"0"0"-325"0,0 0-95 16,0 0-15-16,0 0 7 0,0 0 9 15,0 0 0-15,0 0-3 0,0 0-4 0,185-88-2 16,-147 82 1-16,4 1-2 0,1-1 0 0,-2-2 4 16,4 1 7-16,-4-2 9 0,-2-2 8 0,0 1 4 15,-5-1 4-15,-1 0 0 0,-5-1 1 0,-9 1-1 16,0 2-1-16,-10 0 5 0,-2 0 6 0,-6 3-2 15,-1 0-16-15,0 2-24 0,-8-1-18 16,0 3-12-16,-4-2 5 0,-3 3 8 0,1 1 4 16,-5 0 6-16,4 0 2 0,3 0-2 0,0 6 2 15,7 0-5-15,-5 2-4 0,8 2-5 0,-1 2-1 16,1 1-2-16,2 2 2 0,0 4 6 16,3-2 2-16,1 1 4 0,6 1 1 0,-5 2 2 15,4-1 1-15,-1-1 1 0,-2 1 4 0,-4-4 1 16,1 1 0-16,-3-4 0 0,0-1-4 15,-4-2 1-15,-5-3 8 0,-6-3 5 0,-1 1 11 16,-6-3 5-16,0-1-9 0,-3-1-3 0,0 0-7 16,1 0-11-16,4-3-6 0,0-2-19 0,4-1-34 15,1 0-52-15,3-3-72 0,1 1-88 16,6 1-130-16,-1 1-280 0,5 3 194 0</inkml:trace>
          <inkml:trace contextRef="#ctx0" brushRef="#br0" timeOffset="146936.7405">23286 5554 557 0,'0'0'235'0,"0"0"-152"0,0 0-33 15,0 0 26-15,0 0 28 0,0 0 7 0,0 0-23 16,0 0-36-16,0 0-24 0,0 0-6 0,0 0 14 16,0 0 20-16,93-180 34 0,-44 141 21 15,2-4 0-15,4-3-7 0,3-1-34 0,2 1-18 0,0 1-15 16,1 2-14-16,-4 2 0 0,-3 6-5 15,-7 3-6-15,-4 4-2 0,-6 2-5 0,-3 4 1 16,-6 3 1-16,-4 4-1 0,-5 3-2 0,-6 3-3 16,-2 4-2-16,-5 4 1 0,-5 1-2 0,0 0 0 15,-1 0-6-15,0 7-5 0,-2 7 3 16,-4 4 4-16,-2 4 8 0,-5 5 5 0,-1 2-1 16,1 0-2-16,-2 3-3 0,2-3 1 0,2 0-4 15,0 0-4-15,5-3 0 0,3-2-3 0,2-3 2 16,1-2-2-16,0-4-4 0,8-3-4 15,2-4-1-15,4-2 1 0,7-5 6 0,2-1 11 16,4 0 0-16,5 0 5 0,-1-4 1 0,5-4-5 16,0-1 6-16,-1-4-1 0,3 1 0 15,-2-3 0-15,-1-3-2 0,-3-2 1 0,-1 2 1 16,-2-5 3-16,-5 0-1 0,-1 2 1 0,-4 0 0 16,-4 1 1-16,-3-1 1 0,-4 2-1 0,-2 2 0 15,0 4-1-15,-6 1 8 0,0 3 4 16,0 2-5-16,0 4-9 0,-6 0-25 0,0 3-19 15,-2 0-11-15,-3 3 5 0,-2 5 8 0,-2 3 9 16,-3 1 11-16,4 1-2 0,-2 2 4 0,5 0 0 16,-1 0-6-16,6 1-4 0,2-2-4 15,4 0-4-15,0 1 1 0,4-1 5 0,7-1-2 16,3-1 4-16,6 1 7 0,1-6 4 0,5-2 16 16,4-2 2-16,4-1 2 0,2-2 3 0,6 0-6 15,2 0 1-15,0-3 0 0,3 0-1 0,-1-3 0 16,-1-2-1-16,1-2 1 0,-6-2-3 15,0-1 2-15,-2-1-1 0,-10-1-1 0,-1-1-1 16,-3-2 1-16,-5-3 3 0,-4 1 6 0,-3 0 4 16,-6 1 4-16,-4 2 7 0,-2 2 6 0,0 5-2 15,-7 1-14-15,-4 3-22 0,-5 4-18 16,-4 2-11-16,-7 3 7 0,-2 8 11 0,-5 2 8 16,-1 2 7-16,-1 0-1 0,1 1 0 0,4 1 1 15,2-1-1-15,3 1-2 0,5-1-2 16,4-1-5-16,4 0-11 0,5-4-10 0,7-3-8 15,1 0 0-15,7-4 12 0,4-1 16 0,5-1 18 16,5-2 10-16,5 0 0 0,4-2-2 0,4-4-3 16,-1-1-1-16,0-1-4 0,0 1 3 0,-5-1-3 15,-5 4-3-15,-5 0-2 0,-5 2-4 16,-5 2-5-16,-4 0 5 0,-1 4-1 0,-3 7 3 16,-4 5 2-16,-7 7-1 0,-2 4 0 0,-5 2 2 15,-5 5 0-15,0 0 0 0,-3 2 1 16,-1-1-1-16,1 3 1 0,0 0-4 0,0-1-3 15,-1 0-1-15,2-1-2 0,-1 0 1 0,-2 1 2 16,3-3 2-16,1 1 1 0,3-4 1 0,1-4 1 16,6-6 0-16,0-5-6 0,7-6-8 0,3-4-16 15,4-3-12-15,3-3 6 0,7 0 21 0,4-1 20 16,6-7 19-16,7-2 0 0,4-8-6 16,8-1-6-16,5-6 1 0,3-4 3 0,3-3 0 15,2-3 4-15,0-4-5 0,-2 0 0 0,-3-4 2 16,-3 4-1-16,-2-2 1 0,-5-2-2 15,-2 5-5-15,-1 0-3 0,-6 4 2 0,-3 3-2 16,-5 3 3-16,-2 5 3 0,-6 3-3 0,-4 8 9 16,-5 3 20-16,-1 7 21 0,-2 0 14 15,0 2-8-15,0 0-41 0,-4 2-36 0,-4 6-22 16,-5 6-1-16,-2 6 17 0,-4 1 10 0,-1 5 3 16,0 1-1-16,-1 1-1 0,3 1 1 0,1-1-2 15,1 2-1-15,2-2 1 0,3-3-7 0,3 0 3 16,3-6-1-16,4-2-4 0,1-4 2 15,1-4 0-15,6-3 7 0,5-3 10 0,3-3 15 16,5 0 4-16,4-8 2 0,4-4 0 0,4-1-7 16,3-3 3-16,-1-2-9 0,2-2-3 0,-1-2-3 15,-3-4-1-15,0 4 1 0,0-2 5 0,-5 2 3 16,-2-1-4-16,-3 3 4 0,-2-1-2 16,-1 1-4-16,-4 3 1 0,-2 4-6 0,-5 2 0 15,0 3 1-15,-5 3 9 0,-3 2 10 0,0 3 7 16,0 0-2-16,0 2-24 0,0 2-13 0,-6 4-8 15,-2 5 0-15,-5 0 16 0,-1 7 2 16,0 1-1-16,-5 3-1 0,2 0 1 0,2 0 0 16,-3 1 2-16,5-1-1 0,2 1 0 0,0-5-3 15,1-3-6-15,6-1-3 0,1-7-5 16,3-2 1-16,0-1 6 0,4-3 10 0,4-1 12 16,4-2 6-16,3 0 1 0,4-4-1 0,6-4-1 15,1-4 0-15,0-2-1 0,3-1 4 0,-3-1-10 16,1-2-4-16,-1 1-2 0,-2 2-7 0,-4-1 11 15,-1 1 1-15,-3-1 2 0,-1 1 6 16,-3 1-6-16,-2 2 0 0,-3 5-1 0,0 1-3 16,-6 5-5-16,-1-1 0 0,0 2-4 0,0 0-7 15,0 0 1-15,0 6 1 0,-1 3 4 0,-7 3 6 16,1 4 4-16,-5 1 1 0,1 2-4 0,3-1 1 16,0-2-4-16,-3-1-4 0,9 0-1 15,-1-4-5-15,3-2-9 0,0-2-10 0,0-1-13 16,7-2-40-16,4-1-75 0,2-3-129 0,0 0-208 15,-1-1-302-15,-4-4 357 0</inkml:trace>
        </inkml:traceGroup>
        <inkml:traceGroup>
          <inkml:annotationXML>
            <emma:emma xmlns:emma="http://www.w3.org/2003/04/emma" version="1.0">
              <emma:interpretation id="{EF2BCFD7-74DD-4BED-80D1-A810AA8BB679}" emma:medium="tactile" emma:mode="ink">
                <msink:context xmlns:msink="http://schemas.microsoft.com/ink/2010/main" type="inkWord" rotatedBoundingBox="30810,17287 33318,17369 33265,18983 30757,18902"/>
              </emma:interpretation>
              <emma:one-of disjunction-type="recognition" id="oneOf23">
                <emma:interpretation id="interp107" emma:lang="en-IN" emma:confidence="0">
                  <emma:literal>faintly</emma:literal>
                </emma:interpretation>
                <emma:interpretation id="interp108" emma:lang="en-IN" emma:confidence="0">
                  <emma:literal>'tanty</emma:literal>
                </emma:interpretation>
                <emma:interpretation id="interp109" emma:lang="en-IN" emma:confidence="0">
                  <emma:literal>Faintly</emma:literal>
                </emma:interpretation>
                <emma:interpretation id="interp110" emma:lang="en-IN" emma:confidence="0">
                  <emma:literal>fancy</emma:literal>
                </emma:interpretation>
                <emma:interpretation id="interp111" emma:lang="en-IN" emma:confidence="0">
                  <emma:literal>fanny</emma:literal>
                </emma:interpretation>
              </emma:one-of>
            </emma:emma>
          </inkml:annotationXML>
          <inkml:trace contextRef="#ctx0" brushRef="#br0" timeOffset="150617.2778">29769 4885 399 0,'0'0'216'16,"0"0"-43"-16,0 0 31 0,0 0 10 0,0 0-27 16,0 0-57-16,0 0-65 0,0 0-38 0,0 0-13 15,0 0-6-15,0 0 4 0,0 0-2 0,0 0-4 16,-156-9 0-16,143 15-4 0,2 0-4 16,1-1-4-16,6-1-2 0,0 1-3 0,2-2-2 15,2 0 0-15,0-3-2 0,0 2 3 0,0-2 15 16,2 0 25-16,2 0 21 0,4-3 8 0,-2-5-5 15,6-1-16-15,0-3-5 0,2-2-2 0,-2-2 1 16,-1-3 1-16,-3-2-8 0,1-1-2 0,0-5-7 16,-2 0-3-16,4-1-1 0,-2-3-5 15,2 4-1-15,-3-1 1 0,5 1-6 0,1 0 2 16,1 1-2-16,3-1-3 0,0 2 3 0,-3 1-1 16,5-1 0-16,-3 4 0 0,3 2-4 15,-2 3-4-15,-2 2-6 0,0 4-6 0,3 4-2 16,-3 1-1-16,-2 4 1 0,0 0 0 0,1 1 6 15,2 0 4-15,-8 4 2 0,3 4 6 0,-1 2 3 16,-3 5 4-16,-2 3 4 0,-5 7 1 16,-1 4-2-16,0 4-2 0,-4 4-4 0,-8 4 0 15,-3 4 3-15,-5 4 0 0,1 4 6 0,-5-1 0 16,-1-1-4-16,0 0 4 0,5-2-5 0,-2-1-2 16,-3-2 2-16,8-4-4 0,-3-1-1 15,5-3 2-15,3-2-1 0,4-2 2 0,0-1-2 16,3-4-1-16,-2-6-1 0,7 2 2 0,0-8 2 15,0-2 0-15,0-4-2 0,1-2-4 0,6-5-4 16,-3-1-9-16,4-3 6 0,-3 0 3 16,5 0 7-16,-3-6 9 0,3-3-1 0,1-3 3 15,-2-2-10-15,-3-4-30 0,-5-7-37 0,-1-3-30 16,0-6-12-16,-3-2 22 0,-7 0 34 0,-4-2 28 16,1 3 25-16,-3 2 18 0,-4 1 16 0,2 3 25 15,1 2 25-15,2 5 23 0,2 2 11 16,2 2-1-16,3 4-19 0,6 4-18 0,2-1-20 15,0 3-26-15,5-1-21 0,7 1-19 0,5 2-10 16,3 0-3-16,7 2 4 0,8-1 4 16,4 4 4-16,5 0 2 0,7 1-32 0,3 0-93 15,-1 0-160-15,-11 0-325 0,-15 2-319 0</inkml:trace>
          <inkml:trace contextRef="#ctx0" brushRef="#br0" timeOffset="149841.8978">29613 4667 0 0,'0'0'0'0,"0"0"0"0,0 0 0 16,0 0 0-16,0 0 0 0,0 0 70 15,0 0 51-15,0 0-14 0,0 0-10 0,0 0-7 16,0 0-2-16,0 0-18 0,0 0-2 0,0 0 2 15,55-65 6-15,-53 65 32 0,-2-2 24 0,1 2 23 16,-1 0 7-16,0 0-11 0,0 0-17 16,0 0-28-16,0 0-21 0,0 0-15 0,0 0-11 15,0 0-5-15,0 0-9 0,0 0-15 0,0 0-12 16,0 0-10-16,0 0-14 0,0 0 2 16,0 0-5-16,0 0 0 0,0 0 7 0,0 0-6 15,0 0 5-15,0 0 3 0,0 0-2 0,0 0-1 16,0 0-2-16,0 0-2 0,0 0-2 0,0 0-3 15,0 0-5-15,0 0-12 0,0 0-27 0,0 0-57 16,0 0-84-16,0 0-93 0,-1 2-124 16,-1 1-154-16,2-2 157 0</inkml:trace>
          <inkml:trace contextRef="#ctx0" brushRef="#br0" timeOffset="152430.1624">29840 5437 640 0,'0'0'124'16,"0"0"-81"-16,0 0 9 0,0 0 69 0,0 0 41 15,0 0 4-15,0 0-34 0,0 0-73 0,0 0-40 16,0 0-9-16,0 0 6 0,0 0 6 0,0 0 5 16,-150 6 0-16,124 10-6 0,2 0-6 0,-1 2-6 15,-1 0-3-15,1 0-2 0,2 0 1 0,3-2-2 16,4-2-1-16,2-1-3 0,5-2-5 16,2-3-5-16,3-1-10 0,3-2-8 0,1-3-11 15,0 3-2-15,5-2 6 0,3 0 14 16,6 0 17-16,2-3 8 0,7 0 5 0,2 0-1 0,3 0-3 15,3-3 1-15,4-2 5 0,0 1-1 16,-2 1 0-16,5-3-1 0,-3 0-1 0,-2-2 1 16,2 0 5-16,-5-1 0 0,-4 0 3 0,-1-1 8 15,-5 1 3-15,-7 2 15 0,-6 2 16 16,0 0 17-16,-6 1 11 0,-1 2 0 0,0 1-26 16,0 1-30-16,-5 0-29 0,1 0-26 0,-6 0-4 15,3 4 7-15,-3 4 8 0,-2-2 11 0,-2 3 7 16,2-1-2-16,1 1-4 0,5-1-6 15,-1-3-5-15,4 3-6 0,3-4-3 0,0 3 2 16,2-1 9-16,8-3 9 0,0 0 15 0,3-2 2 16,2-1-1-16,1 0-2 0,-1 0-9 15,4-3-1-15,-3 0-4 0,-2 2 2 0,0-2-7 16,-3 0-13-16,-1-2-22 0,-3 1-32 0,0-2-24 16,-2 0-17-16,-4-3 0 0,2-1 21 0,2 0 22 15,-3-3 28-15,-2 1 27 0,1-3 12 0,-1 1 13 16,0 1 8-16,0 0 3 0,0 0 4 15,-1 3 1-15,-1 1-3 0,2 2 3 0,0 2 0 16,0 1-2-16,0 2-8 0,0 1-24 0,0 1-21 16,3 0-18-16,5 0-3 0,-1 0 9 0,5 0 12 15,1 4 14-15,2 2 6 0,-2 0 5 0,2 2-1 16,-1-2 1-16,-1 1-1 0,-1 0 1 16,0 0 6-16,-4 1 0 0,-4 0 6 0,-2 2-6 15,-2 1-15-15,-2-1-7 0,-7 1-3 0,2-1 4 16,-5-3 11-16,1 1 12 0,-1-2 5 15,4-1 5-15,2-2 9 0,0-2-2 0,2 1 13 16,4-2 13-16,0 0 10 0,0 0 20 0,0 0 3 16,6 0-18-16,-1-2-18 0,6-1-23 0,1-3-18 15,1 0-1-15,2 1 2 0,0-1 0 16,-1 1 1-16,4-1 0 0,-3 0 0 0,-1-2-1 16,0 2-2-16,-1 0 1 0,-1 2 3 0,0-1-2 15,-5 2 5-15,4 2-4 0,-7-1-1 0,5 1 2 16,-8-1-7-16,2-1 0 0,1 2-3 15,-4 1-3-15,0 0 0 0,0 0-8 0,0 0-22 16,0 0 3-16,0 4-7 0,-4 2 5 0,1 2 21 16,2-1 1-16,-3 1 8 0,-1 0 2 0,3-2 2 15,1 1-6-15,1-2-3 0,0 1 0 0,0 0 0 16,0 0 7-16,1 1 4 0,7-3 4 0,-2-1 5 16,4 0 5-16,0 0 5 0,-3-2 2 15,3-1 4-15,2 0-2 0,-1 0-2 0,2 0-3 16,1-4-6-16,1 0 2 0,-1-2 1 0,-2-2 9 15,2-1 4-15,-3 1-2 0,1 1 1 16,-2-3-8-16,-3 1-1 0,4 0 1 0,-6 0-4 16,3 0-3-16,-5 2-2 0,4 2-8 0,-5 0-3 15,-2 4-7-15,2 1-12 0,-2 0-9 16,0 0-23-16,0 0 2 0,0 5 4 0,0-1 11 16,0 3 22-16,-3 1 0 0,2 1 8 0,-5 0-2 15,5 0 3-15,1 0 0 0,0 1-2 0,0-1 5 16,0 0-2-16,0-3-3 0,0-1-2 0,0-2-2 15,0 0-1-15,1-2 3 0,5-1 16 16,-4 0 8-16,2 0 9 0,3-3 6 0,-2-3-13 16,5 0-3-16,-4-2-4 0,7-1 0 0,-1 2 4 15,1 0 0-15,-1 0 4 0,2 0 1 0,-1 1-5 16,-1 0-3-16,1 2-8 0,-1-1-6 0,1 4-1 16,-3 1-5-16,-3 0-1 0,2 0 3 15,-6 6 5-15,0 0 6 0,1 1 2 0,-4 3-3 16,0-1-3-16,0-1-3 0,0 2-1 0,1 1 0 15,0 0 2-15,3-1-5 0,-1-1 1 0,6 0 5 16,1-1-1-16,-2-1 1 0,4-3-7 16,0-2-10-16,3-2-18 0,4 0-70 0,-2 0-97 15,0-9-105-15,5 0-99 0,-7-4 124 0,1-2 284 16,-3-4 0-16,-1 0 0 0,0-3 0 16,-1-1 0-16,-3-2 0 0,-1 1 0 0,1-1 0 15,-3-2 0-15,2 6 0 0,-2-3 0 0,-1 1 0 16,4 2 234-16,-4-2 16 0,3 2-6 0,-2 3-11 15,-3 0-14-15,3 2-13 0,-4 4-28 16,1 3-19-16,-2 4-21 0,1 4-35 0,-1 1-33 16,0 0-36-16,1 0-37 0,-1 1-15 0,0 8-2 15,0 3 12-15,-1 3 14 0,-3 5 7 0,-3-1-7 16,3 3-6-16,-2 4-2 0,2-1-5 16,-2 1 6-16,0 1 1 0,3-1-1 0,0 0 4 15,-3 1-11-15,4-4-25 0,-1 0-43 0,-1-2-76 16,-2-4-106-16,3 2-160 0,0-6-276 0,-2-5 297 0</inkml:trace>
          <inkml:trace contextRef="#ctx0" brushRef="#br0" timeOffset="150966.0632">30815 4698 964 0,'0'0'147'0,"0"0"-59"0,0 0 25 16,0 0 22-16,0 0 0 0,0 0-39 0,0 0-52 16,0 0-31-16,0 0-7 0,0 0-1 0,0 0 1 15,-152-32 1-15,127 39 4 0,2 4-1 0,-1-2 0 16,5-2-3-16,0 3-6 0,7-4-5 15,7 0-6-15,2-2-9 0,3-1-3 0,0 3 1 16,4-2 15-16,7-2 13 0,2-1 10 0,4-1 5 16,4 0-12-16,0-4-2 0,5-5-3 15,1 2 1-15,-2-2 2 0,1 0 3 0,-2-1-2 16,-3 3-2-16,-2-3 3 0,-3 2-5 0,2 2-3 16,-9 1-2-16,0 4-5 0,-6-1 2 0,-2 2 4 15,-1 0 3-15,0 0-3 0,0 0-4 16,0 3 2-16,-1 5-3 0,-2-1 9 0,-1 4 6 15,-1-2-6-15,4 2 1 0,1-1-8 0,0 2-4 16,5 1-10-16,3 1-26 0,5-2-107 0,-1-2-314 16,-1-4-719-16</inkml:trace>
          <inkml:trace contextRef="#ctx0" brushRef="#br0" timeOffset="153102.1631">30840 5585 578 0,'0'0'164'16,"0"0"-128"-16,0 0-11 0,0 0 12 15,0 0 31-15,0 0 14 0,0 0-17 0,0 0-16 16,160-52-15-16,-128 45-9 0,0 0-2 0,-2-1-2 15,1 2 4-15,-5-1 2 0,-1 0 2 16,-4-1 0-16,2-1-4 0,-6 0-8 0,3 0-4 16,-5-1-1-16,-2 2 4 0,-2 1 5 0,-4 1 3 15,2 0-3-15,-5 1 1 0,0 2 2 0,-1-1-1 16,-3 4-6-16,0 0-27 0,0 0-39 0,0 0-30 16,-5 0 5-16,2 7 20 0,-2 1 32 0,-2 1 25 15,3 0-3-15,-4 1 1 0,6 2-5 16,0-2-5-16,2 1 1 0,0-1-6 0,0-1 3 15,5 0 8-15,7 0-1 0,0-3 7 0,3-1 0 16,4-2 1-16,-2-1 6 0,-1-2-1 0,6 0 6 16,-5 0 5-16,5-5 5 0,-5-1 2 15,5 0 2-15,-5-2-2 0,4 1 1 0,-3-2 10 16,-3-1 7-16,3-1 7 0,-4 2 14 0,-1 0 1 16,-5 0 5-16,3 2-1 0,-3 2-4 15,-4 2 4-15,-3 2-8 0,1-1-12 0,-2 2-18 16,0 0-36-16,0 0-35 0,-2 2 0 0,0 5-2 15,-1 1 19-15,-2 2 25 0,3 0-3 0,1 1 0 16,1-1-3-16,0-1-2 0,1 0 4 16,7-1 1-16,2-2 0 0,5-2 3 0,2-1-2 15,6 0-3-15,4 1-10 0,1-4-9 0,0 0-15 16,0 0-19-16,0-8-7 0,-1 0-5 0,-3-2 7 16,2-2 21-16,-8-3 19 0,1 0 23 15,-4 0 18-15,-3 0 12 0,-3 2 13 0,-5 1 11 16,-1 1 16-16,-3 3 21 0,0 2 7 0,0 3-7 15,-5 1-23-15,-6 2-33 0,-4 3-22 0,-6 6-9 16,-5 4 3-16,-2 5 9 0,-4 6 4 0,-3 4 7 16,-1 5 9-16,2 4 8 0,1 3-2 0,3 0-10 15,2 6-14-15,3 2-17 0,2 2-1 16,8-1-14-16,3-2-32 0,8 1-69 0,4-3-170 16,0-11-404-16,0-15-755 0</inkml:trace>
        </inkml:traceGroup>
      </inkml:traceGroup>
    </inkml:traceGroup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0:04.2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E518E86-C864-41B7-95D1-6A92D34AC10E}" emma:medium="tactile" emma:mode="ink">
          <msink:context xmlns:msink="http://schemas.microsoft.com/ink/2010/main" type="writingRegion" rotatedBoundingBox="445,531 32761,-876 33555,17358 1239,18766"/>
        </emma:interpretation>
      </emma:emma>
    </inkml:annotationXML>
    <inkml:traceGroup>
      <inkml:annotationXML>
        <emma:emma xmlns:emma="http://www.w3.org/2003/04/emma" version="1.0">
          <emma:interpretation id="{BB407194-3B9D-4669-93A6-835776D95C47}" emma:medium="tactile" emma:mode="ink">
            <msink:context xmlns:msink="http://schemas.microsoft.com/ink/2010/main" type="paragraph" rotatedBoundingBox="1104,477 11012,91 11055,1187 1146,15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DBDA55-4C08-4AF6-86AB-1EDA0E30DF1C}" emma:medium="tactile" emma:mode="ink">
              <msink:context xmlns:msink="http://schemas.microsoft.com/ink/2010/main" type="line" rotatedBoundingBox="1104,477 11012,91 11055,1187 1146,1573"/>
            </emma:interpretation>
          </emma:emma>
        </inkml:annotationXML>
        <inkml:traceGroup>
          <inkml:annotationXML>
            <emma:emma xmlns:emma="http://www.w3.org/2003/04/emma" version="1.0">
              <emma:interpretation id="{AA8A485D-5185-4BBE-9057-06EA4ABD9E17}" emma:medium="tactile" emma:mode="ink">
                <msink:context xmlns:msink="http://schemas.microsoft.com/ink/2010/main" type="inkWord" rotatedBoundingBox="1104,501 5872,315 5914,1387 1146,1573"/>
              </emma:interpretation>
              <emma:one-of disjunction-type="recognition" id="oneOf0">
                <emma:interpretation id="interp0" emma:lang="en-IN" emma:confidence="0">
                  <emma:literal>Economic</emma:literal>
                </emma:interpretation>
                <emma:interpretation id="interp1" emma:lang="en-IN" emma:confidence="0">
                  <emma:literal>Economia</emma:literal>
                </emma:interpretation>
                <emma:interpretation id="interp2" emma:lang="en-IN" emma:confidence="0">
                  <emma:literal>Economie</emma:literal>
                </emma:interpretation>
                <emma:interpretation id="interp3" emma:lang="en-IN" emma:confidence="0">
                  <emma:literal>Economis</emma:literal>
                </emma:interpretation>
                <emma:interpretation id="interp4" emma:lang="en-IN" emma:confidence="0">
                  <emma:literal>Evonomic</emma:literal>
                </emma:interpretation>
              </emma:one-of>
            </emma:emma>
          </inkml:annotationXML>
          <inkml:trace contextRef="#ctx0" brushRef="#br0">749 266 0 0,'0'0'68'0,"0"0"78"0,0 0-18 16,0 0 6-16,0 0 5 0,0 0 6 16,0 0-15-16,0 0-12 0,0 0-17 0,1-156-15 15,-13 137-8-15,-1 4-18 0,-6 0-6 0,3-1-8 16,-1 3-3-16,-6 1 12 0,0 3 5 0,2 3-4 15,-5 3-9-15,-2 3-15 0,-4 0-12 0,0 1-4 16,-5 7-4-16,0 2 0 0,-1 4 4 16,5-1 4-16,-3 4 5 0,5 0 0 0,-3 5 2 15,6-1-1-15,1 1-1 0,2 2-5 0,7-2-6 16,2 2-12-16,6-2-7 0,1 1-4 0,8-2-7 16,1-1-2-16,1 0-3 0,10-2-3 15,1 0 4-15,3-2 4 0,1-1 6 0,8-1 7 16,0-2 3-16,2 1 3 0,1-2 4 0,1 2-1 15,0 0-1-15,2 3 0 0,2-3-4 16,-4 2-1-16,0-1 2 0,-3 0 0 0,0 0 1 16,-8-1 1-16,3-1-1 0,-6 1 2 0,-6-2 0 15,1-2 3-15,-6-1 1 0,-1-4 2 16,-2-1 9-16,4-2 18 0,-4-1 18 0,0 0 17 16,0 0 7-16,0 0 9 0,0 0 6 0,-4 0-16 15,0-1-19-15,-1-5-27 0,-6 0-23 0,-2-1-5 16,-3-1-1-16,-4 2-1 0,1 3-7 0,-4-3 0 15,-1 5-1-15,-2 1 0 0,2 0 2 0,2 1-1 16,-8 6 2-16,3 4 4 0,-1 1 4 0,0 3 3 16,0 4 0-16,-2 0-2 0,3 2-3 15,-1 0-3-15,4 4-2 0,1-2 0 0,1 1-5 16,5 0 0-16,3 0-2 0,2 0-1 0,1 0-2 16,8-1-1-16,2 1 4 0,1 0-1 15,3-2 4-15,6 0 2 0,3-3 5 0,3-2 4 16,1-3 5-16,8-2 2 0,1-1 2 0,4-2 0 15,1-3-2-15,8-3 0 0,1-2 1 0,1-1 1 16,2 0 0-16,5-7 0 0,-3-1-2 16,3 0-1-16,-7-2-4 0,-2 1 0 0,-8 1-1 15,-4-1 0-15,-3 3 2 0,-7-2-2 0,-3 4-5 16,-2-1-17-16,-6 1-48 0,3 1-67 0,-4 1-86 16,-2 1-137-16,4 1-144 0,-4 0-191 15,-1 0-70-15</inkml:trace>
          <inkml:trace contextRef="#ctx0" brushRef="#br0" timeOffset="711.7931">1237 562 1324 0,'0'0'90'16,"0"0"-62"-16,0 0-5 0,0 0 18 0,0 0 21 15,0 0 12-15,0 0 6 0,0 0-9 0,0 0-24 16,0 0-16-16,0 0-14 0,0 0-6 0,0 0 7 16,0 0 12-16,-158 28 7 0,132-5 2 15,1 1 5-15,-1 1-4 0,1 2-7 0,1 3-2 16,5-1-6-16,-1 0-5 0,3 0-4 0,2-1-6 15,1-1-6-15,5-3-6 0,6-2 1 0,3-3-6 16,0 0-2-16,4-4 2 0,10-3 0 16,2-2 7-16,5-1 10 0,3-5 11 0,5-1 5 15,3-3 6-15,7 0-3 0,5-4-5 0,0-4 1 16,0-3-10-16,5 2 2 0,-1-5-3 0,-4-1-3 16,6 0 2-16,-6-2-2 0,2 0-5 0,-5 2-3 15,-7-2-17-15,1 1-41 0,-7-1-37 16,-4 3-37-16,-7-1-26 0,3 1 10 0,-5 1 28 15,-3-3 40-15,-1 2 38 0,-3-1 29 0,1 0 14 16,1-2-3-16,-5 2 8 0,3 1-1 0,-2 0 2 16,-1 1 8-16,-1 1 1 0,-1 3 8 15,-2 0 9-15,-1 3 11 0,0 3 12 0,0 0 12 16,0 3 2-16,0 0-15 0,-1 0-19 0,-1 0-30 16,0 1-17-16,-5 4-12 0,3 4 5 15,-7 2 8-15,-2 3 3 0,1 4 12 0,-4 1-3 16,1 4 1-16,0-1 1 0,2 2-1 0,-1 0 1 15,4 0-2-15,0-3-4 0,5-2-3 0,-1-1-4 16,6-3-6-16,0-1-3 0,6-2 0 0,1-4 6 16,5 1 5-16,1-3 2 0,3-1 7 0,6-4 1 15,0-1 5-15,0-1 3 0,6-5-2 16,3-3-1-16,-2-2 0 0,-2 0-1 0,3-1 3 16,-5-3 4-16,-1 0 5 0,-2 0 6 0,-6-1 7 15,-4-1 8-15,-1 1 5 0,-6-2 6 16,-4 3 3-16,-1-1-1 0,0-1-8 0,-2 0-10 15,-11 2-9-15,-1 4-8 0,-4-1-17 0,-4 4-18 16,-4 2-15-16,-3 2-23 0,-6 4-9 0,4 0-10 16,-4 0-25-16,7 1-33 0,0 4-114 0,4 1-194 15,6-2-292-15,9-1-54 0</inkml:trace>
          <inkml:trace contextRef="#ctx0" brushRef="#br0" timeOffset="2272.0968">2215 598 1053 0,'0'0'250'15,"0"0"-242"-15,0 0-73 0,0 0-10 0,0 0 19 16,0 0 26-16,0 0-9 0,0 0-16 0,0 0 30 15,0 0 24-15,0 0 28 0,0 0 35 16,0 0-14-16,30 37-1 0,-30-25 5 0,0 3 5 16,-1 1-6-16,-10 2-3 0,5 0-13 0,-5 1-13 15,0-2-3-15,-2 1-10 0,2-1-2 16,4-4 1-16,-2 0-1 0,0-1-1 0,3-3-1 16,1-1-3-16,2-4-1 0,3-2 16 0,0-2 22 15,0 0 23-15,0 0 20 0,3 0 7 0,4-6-10 16,1-3-15-16,2-5-12 0,8-2-24 15,-1-5-8-15,6-2-7 0,1 0-4 0,-2-3 0 16,3 2-3-16,-1 2 1 0,-1 3 0 0,-6 1-2 16,4 3-1-16,-7 3-3 0,-2 3-2 0,-1 2-3 15,-2 1-5-15,4 1-4 0,-3 4 1 16,2 1-1-16,0 0 3 0,2 6 4 0,-2 4 0 16,-1 2 6-16,-1 0 0 0,1 3 4 0,-2 1 3 15,-5 1 2-15,5 0 2 0,-7 1 1 0,0 1 3 16,-2-2 0-16,0-1 0 0,0-1 0 15,0 1-3-15,0-3-1 0,-3-1 0 0,-3 0-8 16,2-2-15-16,2-1-18 0,-2 1-25 0,-2-3-29 16,5-4-27-16,0 0-62 0,1-3-116 0,0 0-48 15,0 0-40-15,2-5-22 0,10-2 129 0,1-4 270 16,1 1 0-16,6-3 0 0,-1-2 0 16,3 0 0-16,-2-2 0 0,3-1 0 0,-1-1 0 15,-4-2 0-15,5 0 0 0,-6 0 0 0,3 0 0 16,-2 2 0-16,-4 3 0 0,0-1 0 15,-4 2 0-15,1 2 0 0,-5 4 0 0,3 0 0 16,-5 2 0-16,5 3 0 0,-5 0 73 0,3 3 101 16,-4 1-26-16,-1 0-45 0,-2 0-54 0,0 0-3 15,0 5-7-15,0 1 26 0,0 3 37 16,0 3 5-16,-2 3-2 0,-8 3-13 0,4 2-12 16,-2-1-26-16,-3 0-11 0,4-1-13 0,-1 0-18 15,0-2-7-15,3 0-9 0,3-5-5 0,1-1 5 16,1-1-3-16,0-1 4 0,3-2 5 15,5-4 4-15,-2 2 12 0,5-4 7 0,0 0 5 16,1 0 2-16,3 0 2 0,-1-5 1 0,3-2-1 16,3-4-2-16,-3 2-4 0,1-4-4 0,0 2-1 15,-3-2 6-15,-2 0 5 0,-2-1 10 0,-4 1 8 16,0-2 4-16,-6 2 3 0,-1-2-6 0,0 0-12 16,-9 3-16-16,-1-4-13 0,-1 4-13 15,-3 0-8-15,0 2 0 0,0 1-8 0,-3 3 1 16,4 0 0-16,0 3-1 0,3-2-3 0,2 2-2 15,0 0-9-15,5 0-17 0,2 0-27 16,1 0-56-16,0-2-58 0,3-1-19 0,6-1 9 16,5-2 45-16,0 0 57 0,2 0 34 0,6 1 12 15,-3 1 10-15,3 1 2 0,-1 2-2 16,0 1 2-16,0 1 0 0,-3 2 2 0,-1 0-4 16,2 0 4-16,-4 5 7 0,0 4 8 0,-1-1 14 15,-2 4 10-15,-1 3 11 0,-4 2 22 0,0-2 12 16,-5 2 12-16,0 3 1 0,-2 0-14 15,0-1-14-15,-3 2-11 0,-4-1-7 0,0-1-6 16,-1-1 0-16,3-2-4 0,-2-3-3 0,2-2-1 16,2-4-4-16,1-2 1 0,-1-2 8 0,3-3 19 15,0 0 28-15,0 0 32 0,0 0 30 16,4-3-5-16,1-5-29 0,6-4-34 0,2-3-41 0,4-1-11 16,5-2-1-16,3-1 3 0,-3-2 2 15,6 0 4-15,-3 2 2 0,-3 0 5 0,4 1 6 16,-5 4 4-16,-2 0 7 0,4 3 1 0,-7 0 1 15,4 2-4-15,-2 4-11 0,-4 2-13 0,0 2-16 16,-1 1-9-16,-1 4 0 0,-2 5 8 16,-2 3 16-16,0 3 11 0,-6 1 8 0,1 2 4 15,-3 4 6-15,0-1 4 0,0 1-4 0,-4 0-5 16,-4-1-13-16,0 0-12 0,-2-3-4 16,4-3-2-16,-1-2 3 0,2-2 2 0,1-3-1 15,1-4-4-15,2-2-4 0,1-1-2 0,0-1-3 16,0 0 6-16,1 0 26 0,7-5 10 15,0-2 9-15,4-3 3 0,2-4-20 0,3-3-3 16,0 0-2-16,2-3 1 0,3 0-2 0,-1-3 1 16,-2 1-1-16,4-1-4 0,-3 1-3 0,1 6-5 15,-3-1-8-15,-1 4 2 0,-2 0 5 0,-3 6 7 16,-1 1 6-16,-2 1-5 0,2 4-14 16,-6 1-14-16,2 0-5 0,-4 3 4 0,1 4 14 0,0 4 15 15,-3 6 10-15,0-2 1 0,-1 3 0 16,0 4-4-16,-2-1-6 0,-4 1 1 0,2 0-1 15,-3-2-1-15,2 1-5 0,2-4-6 0,2-2-9 16,0-3-8-16,1-1-4 0,0-3-7 16,1-2-6-16,3-3 12 0,1-1 0 0,4-2-1 15,-1 0 8-15,1 0-25 0,3-4-29 0,3-3-10 16,-2-4-6-16,5-1 20 0,-4-3 42 0,1 0 23 16,0-1 11-16,1-1 4 0,-1 1-1 15,1-2 1-15,-3 2 3 0,-1-1 2 0,-1 1 6 16,-3-1 7-16,3 1 3 0,-3 3 3 0,-1-1 3 15,-3 3 14-15,1 5 25 0,-4 2 16 0,-1 4 1 16,0 0-33-16,0 0-72 0,0 1-63 16,0 5 5-16,0 7 26 0,-2 0 52 0,-5 5 46 15,3-1-11-15,-3 5-16 0,2-3-17 0,-1 2-8 16,1-1-4-16,4-4 1 0,1 2-1 0,0-5-7 16,0 0-6-16,1-1-3 0,7-3 0 15,-3-3-8-15,8-1-77 0,-3-3-117 0,5-2-160 16,-4 0-230-16,-3 0 610 0</inkml:trace>
          <inkml:trace contextRef="#ctx0" brushRef="#br0" timeOffset="2406.0363">4324 310 0 0,'0'0'0'0,"0"0"0"0,0 0 0 16,0 0 0-16,0 0 0 0,0 0 0 15,0 0 0-15,0 0 0 0,0 0 0 0,0 0 0 16,0 0 0-16,0 0 0 0,0 0 0 0,0 0 0 0</inkml:trace>
          <inkml:trace contextRef="#ctx0" brushRef="#br0" timeOffset="2742.0559">4533 335 712 0,'0'0'166'0,"0"0"-144"0,0 0-10 0,0 0 12 16,0 0 31-16,0 0 13 0,0 0-6 0,0 0-16 16,0 0-12-16,-129 169-12 0,114-145-13 0,5 3-8 15,0-5-12-15,6-3-9 0,2-1 3 16,2-4 9-16,0 1 11 0,0-3 15 0,4-3 10 15,6-1 5-15,-2 0 18 0,6-2 16 0,1-3 16 16,2 0 13-16,0-3 1 0,5 0-8 16,-2 0-14-16,1 0-9 0,2-6-16 0,0 1-6 15,0-2-3-15,1 1-6 0,0-3 0 0,0 0-5 16,-2-1-19-16,0-2-56 0,3 0-129 0,-7-2-190 16,-4 5-292-16,-5 2-234 0</inkml:trace>
        </inkml:traceGroup>
        <inkml:traceGroup>
          <inkml:annotationXML>
            <emma:emma xmlns:emma="http://www.w3.org/2003/04/emma" version="1.0">
              <emma:interpretation id="{31EF96DE-7F3F-43AF-84BF-5A76BBA3111A}" emma:medium="tactile" emma:mode="ink">
                <msink:context xmlns:msink="http://schemas.microsoft.com/ink/2010/main" type="inkWord" rotatedBoundingBox="6344,273 11012,91 11052,1117 6384,1299"/>
              </emma:interpretation>
              <emma:one-of disjunction-type="recognition" id="oneOf1">
                <emma:interpretation id="interp5" emma:lang="en-IN" emma:confidence="0">
                  <emma:literal>Distances</emma:literal>
                </emma:interpretation>
                <emma:interpretation id="interp6" emma:lang="en-IN" emma:confidence="0">
                  <emma:literal>Distance</emma:literal>
                </emma:interpretation>
                <emma:interpretation id="interp7" emma:lang="en-IN" emma:confidence="0">
                  <emma:literal>Distancer</emma:literal>
                </emma:interpretation>
                <emma:interpretation id="interp8" emma:lang="en-IN" emma:confidence="0">
                  <emma:literal>Distanced</emma:literal>
                </emma:interpretation>
                <emma:interpretation id="interp9" emma:lang="en-IN" emma:confidence="0">
                  <emma:literal>Dittanies</emma:literal>
                </emma:interpretation>
              </emma:one-of>
            </emma:emma>
          </inkml:annotationXML>
          <inkml:trace contextRef="#ctx0" brushRef="#br0" timeOffset="3285.779">6162 64 409 0,'0'0'160'0,"0"0"-52"0,0 0-8 0,0 0 10 15,0 0 10-15,0 0 7 0,0 0-19 0,0 0-23 16,0 0-11-16,0 0-22 0,0 0-14 0,0 0-20 16,0 0-28-16,0 0-22 0,-42-65-32 15,44 66-7-15,-1 8 10 0,3 5 18 0,0 5 33 16,0 9 24-16,-4 3 18 0,2 6 5 0,-2 3 6 16,0 3-3-16,-3 4-3 0,-7 0-2 0,2 0-6 15,-4 1-5-15,0-4-10 0,2 0-14 16,-4-4-25-16,2-2-50 0,-1-6-80 0,1 0-215 15,5-11-384-15,0-8 610 0</inkml:trace>
          <inkml:trace contextRef="#ctx0" brushRef="#br0" timeOffset="3885.88">5207-153 388 0,'0'0'77'16,"0"0"-27"-16,0 0-39 0,0 0-28 0,0 0-23 15,0 0-16-15,0 0 12 0,0 0 10 16,0 0 16-16,0 0 11 0,0 0 6 0,167-58 14 16,-127 58 11-16,5 3 15 0,6 4 9 0,3 4 8 15,5-1 5-15,4 4 5 0,4 1-1 16,0 5-5-16,4 2-13 0,2 1-12 0,-1 4-5 15,0 3-5-15,-2 3-2 0,0 0-1 0,-4 1-6 16,-2 2-3-16,-8 1-2 0,-1 2 0 0,-8 0-2 16,-1 2 0-16,-10-1 1 0,-5 2-1 15,-4-4-3-15,-13 0-4 0,-2-3 2 0,-5 1 1 16,-6-3 2-16,-1-1-2 0,-9-1-7 0,-10-2-6 16,-5-3-1-16,-9 1 0 0,-8-3-3 0,-4-3-1 15,-7-1 0-15,-6-5 5 0,0-2 9 0,-6-1 10 16,-1-5 7-16,5-4 10 0,1-3 8 15,6 0 5-15,3-1 3 0,7-7 0 0,3-1-1 16,4-1 0-16,6 0-1 0,5-2 3 0,7-2-1 16,5 0 0-16,5 1-14 0,6-1-27 0,2 1-34 15,4 0-33-15,11-1-14 0,5 1 6 0,7-1 14 16,7-1 17-16,6 1 14 0,5-1 8 16,8 0 8-16,6-1 10 0,4 3-1 0,6 0 4 15,4-1 1-15,1 1 0 0,-1-2 3 0,2 1-1 16,-2 1 1-16,-6 0-1 0,-4-1-3 15,-5 4-4-15,-6 1-7 0,-7 6-2 0,-4 2 13 16,-8 1 16-16,-5 0 13 0,-9 0 4 0,-1 7-8 16,-9 2-8-16,0 1 1 0,-6 4 11 15,-2 0 9-15,-1 4 8 0,-2 2 8 0,-9 1 3 16,0-1 1-16,-6 3-14 0,-1-2-26 0,-4 0-33 16,1-3-35-16,-1-2-27 0,-3-1-37 0,5-4-114 15,2-4-149-15,4-2-235 0,7-3 468 0</inkml:trace>
          <inkml:trace contextRef="#ctx0" brushRef="#br0" timeOffset="4028.9657">6992 279 465 0,'0'0'190'0,"0"0"-43"16,0 0 3-16,0 0 17 0,0 0 26 16,0 0-13-16,0 0-57 0,0 0-64 0,0 0-51 15,0 0-38-15,0 0-55 0,0 0-70 0,0 0-107 16,0 0-146-16,11-106-149 0,-9 106 372 0</inkml:trace>
          <inkml:trace contextRef="#ctx0" brushRef="#br0" timeOffset="4392.3793">7346 287 0 0,'0'0'0'0,"0"0"0"16,0 0 0-16,0 0 0 0,0 0 0 0,0 0 0 15,160-32 0-15,-148 27 90 0,-10 4 81 0,1-1 44 16,-3 1 36-16,0 1-17 0,-3 0-72 0,-3 0-80 15,-4 0-66-15,-7 3-24 0,-3 5 10 16,-4-1 11-16,-2 2 3 0,-2 2 2 0,0-2 0 16,0 0 3-16,-3 0-3 0,5 2 1 0,3 0-3 15,5-1-8-15,2-1-6 0,8-1-16 0,2-1-15 16,6 0-10-16,0 1 4 0,4-1 16 0,6 1 19 16,6 2 19-16,4 1 1 0,4-2-2 15,3 0-1-15,1 1-7 0,3 0-2 0,2 1-2 16,-2 4-3-16,1-1 2 0,2 2 5 0,-3-1 1 15,-5 3 0-15,-4-2 1 0,-3-1-4 16,-7 0 3-16,-6-1 13 0,-6-2 28 0,-1-2 36 16,-14 2 21-16,-9-2 6 0,-4 1-13 0,-9-1-23 15,-5-3-17-15,-2 1-7 0,-2-2-5 0,5-3-8 16,-4 0-7-16,5-2-9 0,5 1-12 16,0-2-11-16,9 0-14 0,5 0-28 0,4 0-43 15,9-2-113-15,3-2-137 0,5-2-152 0,0 1-187 16,0 2 232-16</inkml:trace>
          <inkml:trace contextRef="#ctx0" brushRef="#br0" timeOffset="4663.3696">7798-18 0 0,'0'0'0'0,"0"0"1"0,0 0 184 16,0 0-4-16,0 0 9 0,0 0-16 0,0 0-18 15,0 0-12-15,11-157-14 0,-11 154-9 0,0 0-17 16,0 3-18-16,0 0-17 0,0 0-27 16,0 0-27-16,-2 6-18 0,-2 5-5 0,-2 4 10 15,1 10 17-15,-4 5 10 0,-3 7-2 0,1 5-5 16,2 2-4-16,-2 4-3 0,0 2 1 16,-1-1-6-16,4 1-5 0,2 2-3 0,-1-2-4 15,2-1 7-15,2-1-1 0,-1-5 1 0,0 0-6 16,3-5-19-16,-1-5-38 0,1-3-63 0,-3-5-134 15,2-7-211-15,-2-8-343 0</inkml:trace>
          <inkml:trace contextRef="#ctx0" brushRef="#br0" timeOffset="5585.9762">7544 333 843 0,'0'0'184'15,"0"0"-86"-15,0 0-67 0,0 0-38 0,0 0-13 16,0 0 3-16,0 0 3 0,0 0 1 0,172-83 0 16,-132 79 2-16,3 1 6 0,1 1 3 15,-1 2-8-15,-2 0-39 0,-4 0-79 0,-5 5-71 16,2 1-51-16,-5 0-22 0,-2 0 126 0,0 1 146 16,-2 0 0-16,-4-1 0 0,-1-2 0 15,-7-2 0-15,-1 1 0 0,-4-1 0 0,-2-1 0 16,-4-1 0-16,0 0 0 0,-2 0 276 0,0 0-21 15,0-1-67-15,0-4-84 0,0 0-48 16,-4-1-29-16,-3-2-15 0,-1 1-10 0,-4 1-9 16,-2 0 5-16,-4 1 5 0,-3 2 14 0,-1 3 15 15,-1 0 12-15,-3 2 13 0,0 4 9 0,-3 5 7 16,0 0 1-16,1 5-3 0,1-1-10 0,-1 5-12 16,1 1-15-16,3 1-14 0,0 1-9 15,8-1-7-15,2-2-12 0,2-3-10 0,7 0-13 16,3-1-10-16,2-2-6 0,2-2 3 0,6-4 9 15,4 1 14-15,1-3 19 0,6-1 15 0,0-4 8 16,5-1 5-16,1 0 0 0,0-1-3 16,4-7-2-16,-2-2 1 0,0-1 1 0,-1-3 5 15,0-1 3-15,-2-2 8 0,-4 1 6 0,2 0 7 16,-8-1 8-16,0 1 4 0,-5 2 3 0,-3 1-6 16,-1 4-7-16,-1 0-5 0,-4 5-6 0,0 1-2 15,0 0-8-15,0 3-22 0,0 0-35 16,0 0-53-16,0 0-20 0,0 4 3 0,-1 7 25 15,-3 0 44-15,-2 6 17 0,5-1 4 0,-2 1-3 16,1 1-5-16,2-4-8 0,0 1-5 16,0 1-4-16,4-5-3 0,1 0-2 0,4-3 4 15,-1-2 6-15,2-3 13 0,2 0 12 0,1-3 10 16,1 0 9-16,2-3 2 0,-2-3 7 16,4-5 0-16,-3-3-1 0,1-1 2 0,0-1-3 15,-1-1-1-15,-2 0-1 0,2 0 1 0,-5-1 1 16,3 2-1-16,-3 0-2 0,1 1-8 0,0 3-5 15,-3 0-7-15,0 2-5 0,0 4-9 0,-4 3-8 16,-3-1-13-16,2 2-25 0,0 2-6 16,-1 0 1-16,0 6 14 0,-1 2 27 0,0 4 16 15,-1 3 11-15,0 2 3 0,0 0 2 0,0 3 2 16,0-1-3-16,-4 1-2 0,-2-1 2 0,2-3-1 16,-2 4 0-16,-1-5 0 0,5 0-3 0,-6-2-3 15,5-1-2-15,0-1-2 0,-1-4-3 16,2-2-3-16,2-2 1 0,0-3 6 0,0 0 10 15,0 0 20-15,6-2 12 0,0-4 3 0,7-3-5 16,5-5-17-16,2 1-10 0,4-3-5 0,1-2-1 16,2-2 0-16,0 1 0 0,0-3 0 15,-2 1 1-15,1-1 0 0,-1-1 0 0,-2 2-2 16,-2 2 0-16,2 2-1 0,-5 3-4 0,-1 1-1 16,-1 3-3-16,-5 4-5 0,-3 3-5 15,0 1-6-15,-4 2-6 0,-3 0 3 0,1 10 7 16,-1 1 12-16,-1 5 11 0,0 3 4 0,0 6 4 15,-3 2-1-15,-1 1-1 0,-4-1-1 0,3 1-4 16,-4-2-4-16,4 0-4 0,-3-5-11 16,4-1-12-16,-4 0-33 0,4-4-59 0,-1-1-125 0,-2-6-215 15,6-1-271-15,-2-4 346 0</inkml:trace>
          <inkml:trace contextRef="#ctx0" brushRef="#br0" timeOffset="6360.1005">9194 282 867 0,'0'0'249'0,"0"0"-124"0,0 0-55 16,0 0-27-16,0 0 17 0,0 0 18 0,0 0-22 15,0 0-45-15,0 0-38 0,0 0-24 16,0 0 5-16,0 0 24 0,0 0 6 0,0 0 7 15,-110 29 5-15,86-12-1 0,-1 0 3 0,5 2-4 16,2 2-3-16,3-3-2 0,3 4-2 0,1-4-7 16,7 0-7-16,3-2-2 0,1-1-3 15,0-3 9-15,4-2 13 0,8-1 14 0,0-1 16 0,3-4 10 16,3-1 8-16,2-2 3 0,6-1-2 16,1 0 0-16,0-4-4 0,-1-4-6 0,1 0-7 15,1 0-2-15,-2-3-1 0,1 0-1 0,-2-1 3 16,1-1 0-16,-1-1 5 0,-1 1 7 0,-2-2 8 15,-2-4 1-15,-1 1 3 0,-1-2-2 16,-3 0-1-16,-2-1 2 0,1-1-2 0,-5 4 0 16,-3-1-1-16,0 4-1 0,-4 5 5 0,-2 2 1 15,0 2-1-15,0 3-32 0,-8 2-36 16,1 1-28-16,-5 0-20 0,-7 7 16 0,2 5 16 16,-9 4 15-16,1 1 5 0,-2 4 2 0,0 3 1 15,2 0-4-15,3 1-1 0,2 2-5 16,3-1-3-16,-1-3-3 0,11-2-7 0,-2 1-6 15,8-6-9-15,1-2-6 0,0-2 1 0,4-2 1 16,5-1 12-16,5-5 19 0,0-2 23 0,8-2 21 16,1 0 16-16,1-6 2 0,8-4-3 15,-3-2-2-15,6 0-2 0,-3-4-2 0,5 0 2 16,-5-2-2-16,3 1-2 0,-6-2 2 0,5 0-2 16,-4-1 3-16,0-2 4 0,1 1 2 0,-4-1 6 15,-6-3 1-15,2 2 0 0,-8-1-1 0,-1 1-5 16,0 3 0-16,-3 2-4 0,-3 3 0 0,-4 3 9 15,-4 3 6-15,0 3-3 0,0 1-25 16,-4 4-36-16,-4 0-40 0,-5 1-21 0,0 0 9 16,-2 7 11-16,-2 2 19 0,-5 3 12 0,6 1 1 15,2 2 0-15,2 2-10 0,1 0-13 0,9 0-4 16,2 1 2-16,2 0 10 0,9-2 18 16,1 1 17-16,2-1 3 0,2 1 7 0,5-1 3 15,-3 0 0-15,6 2 5 0,-5 0 0 0,4 0 4 16,-7-3 3-16,0-2 1 0,-5 1 5 15,-2-4 2-15,-6-1 16 0,-3 1 25 0,0-4 23 16,-7 0 15-16,-9-1 3 0,-4 1-16 0,-5-2-22 16,-9-1-20-16,-3 1-25 0,-8-3-17 0,2-1-12 15,-6 0-17-15,3 0-23 0,-2 0-39 16,2 0-76-16,-2-4-141 0,4 3-170 0,8 0-215 16,11-1 140-16</inkml:trace>
        </inkml:traceGroup>
      </inkml:traceGroup>
    </inkml:traceGroup>
    <inkml:traceGroup>
      <inkml:annotationXML>
        <emma:emma xmlns:emma="http://www.w3.org/2003/04/emma" version="1.0">
          <emma:interpretation id="{F8CC2BFE-CCD4-4266-95A1-01F91BC707BF}" emma:medium="tactile" emma:mode="ink">
            <msink:context xmlns:msink="http://schemas.microsoft.com/ink/2010/main" type="paragraph" rotatedBoundingBox="559,2455 17114,1773 17179,3335 623,40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84041F-683C-4A95-A665-C4C1430D7495}" emma:medium="tactile" emma:mode="ink">
              <msink:context xmlns:msink="http://schemas.microsoft.com/ink/2010/main" type="inkBullet" rotatedBoundingBox="584,3071 705,3066 709,3158 588,3163"/>
            </emma:interpretation>
            <emma:one-of disjunction-type="recognition" id="oneOf2">
              <emma:interpretation id="interp10" emma:lang="en-IN" emma:confidence="0">
                <emma:literal>O</emma:literal>
              </emma:interpretation>
              <emma:interpretation id="interp11" emma:lang="en-IN" emma:confidence="0">
                <emma:literal>o</emma:literal>
              </emma:interpretation>
              <emma:interpretation id="interp12" emma:lang="en-IN" emma:confidence="0">
                <emma:literal>0</emma:literal>
              </emma:interpretation>
              <emma:interpretation id="interp13" emma:lang="en-IN" emma:confidence="0">
                <emma:literal>1</emma:literal>
              </emma:interpretation>
              <emma:interpretation id="interp14" emma:lang="en-IN" emma:confidence="0">
                <emma:literal>D</emma:literal>
              </emma:interpretation>
            </emma:one-of>
          </emma:emma>
        </inkml:annotationXML>
        <inkml:trace contextRef="#ctx0" brushRef="#br0" timeOffset="9994.9172">-495 2591 390 0,'0'0'313'0,"0"0"-261"0,0 0-136 16,0 0-14-16,0 0 31 0,0 0 43 0,0 0 37 15,0 0 12-15,0 0-11 0,0 0-7 0,0 0-11 16,-42 74-6-16,42-68-2 0,0-3 4 0,0 0 12 16,0-1 21-16,2 0 24 0,3 0 20 0,2-2 21 15,1 0 8-15,-3 0 8 0,4 0 9 16,-2 0-2-16,3-5-3 0,0-1-14 0,-4 0-14 15,4 1-6-15,-2-3-8 0,-2 1 7 0,-4 0 3 16,4 1 1-16,-4-2 4 0,-2 2-5 0,0 0-2 16,0 1-2-16,0 2-5 0,-6 0-15 15,2 0-21-15,-2 2-33 0,-3-1-44 0,-3 2-29 16,-1 2-26-16,-1 5-25 0,-2 4-45 0,-3 2-135 16,6-3-255-16,6-3-376 0</inkml:trace>
      </inkml:traceGroup>
      <inkml:traceGroup>
        <inkml:annotationXML>
          <emma:emma xmlns:emma="http://www.w3.org/2003/04/emma" version="1.0">
            <emma:interpretation id="{B9B4A144-FD2E-4602-8C96-D24915F40A97}" emma:medium="tactile" emma:mode="ink">
              <msink:context xmlns:msink="http://schemas.microsoft.com/ink/2010/main" type="line" rotatedBoundingBox="1338,2423 17114,1773 17179,3335 1402,3985"/>
            </emma:interpretation>
          </emma:emma>
        </inkml:annotationXML>
        <inkml:traceGroup>
          <inkml:annotationXML>
            <emma:emma xmlns:emma="http://www.w3.org/2003/04/emma" version="1.0">
              <emma:interpretation id="{A45D44D0-7F62-4188-A8AD-79AA07FE1884}" emma:medium="tactile" emma:mode="ink">
                <msink:context xmlns:msink="http://schemas.microsoft.com/ink/2010/main" type="inkWord" rotatedBoundingBox="1338,2423 5975,2232 6039,3794 1402,3985"/>
              </emma:interpretation>
              <emma:one-of disjunction-type="recognition" id="oneOf3">
                <emma:interpretation id="interp15" emma:lang="en-IN" emma:confidence="0">
                  <emma:literal>difference</emma:literal>
                </emma:interpretation>
                <emma:interpretation id="interp16" emma:lang="en-IN" emma:confidence="0">
                  <emma:literal>different</emma:literal>
                </emma:interpretation>
                <emma:interpretation id="interp17" emma:lang="en-IN" emma:confidence="0">
                  <emma:literal>differing</emma:literal>
                </emma:interpretation>
                <emma:interpretation id="interp18" emma:lang="en-IN" emma:confidence="0">
                  <emma:literal>differenci</emma:literal>
                </emma:interpretation>
                <emma:interpretation id="interp19" emma:lang="en-IN" emma:confidence="0">
                  <emma:literal>differenc</emma:literal>
                </emma:interpretation>
              </emma:one-of>
            </emma:emma>
          </inkml:annotationXML>
          <inkml:trace contextRef="#ctx0" brushRef="#br0" timeOffset="10780.8535">772 2548 798 0,'0'0'160'0,"0"0"-97"16,0 0-4-16,0 0 19 0,0 0 8 0,0 0-3 15,0 0-29-15,0 0-17 0,0 0-3 0,0 0-11 16,-149-100 0-16,124 107-1 0,-2 4 4 16,0 3 21-16,-1 2 14 0,-2 4 1 0,-3 3-5 15,2 3-18-15,-1 2-15 0,4 4-9 0,1-1-2 16,1 0-3-16,8-1-1 0,-4 0 1 0,7-1-4 16,5-4-2-16,4-1-6 0,4-3-10 15,2-3-7-15,1-3 4 0,6-5 7 0,7-3 13 16,8-2 15-16,2-5 8 0,4-2 6 0,8-9 0 15,3-6-1-15,5-2-7 0,1-5-5 0,3-3-1 16,3-3-4-16,-6-1-3 0,4-4-1 0,-1-1-5 16,-5 0-1-16,-2-4 1 0,-3 2 1 0,-2-2 3 15,-8-1 6-15,-2 1 0 0,-6-1 4 16,0 1 3-16,-4-2-3 0,-2 2 8 0,-2 0-1 16,-3 5-4-16,-4 2-1 0,-2 4-5 0,2 5 1 15,-3 5 3-15,-2 3 8 0,0 6 3 0,0 4 8 16,0 3 5-16,-6 2-10 0,4 1-24 15,0 0-44-15,-3 4-33 0,-3 5-18 0,-4 8 15 16,-1 5 28-16,-2 5 23 0,-1 7 16 0,1 5-3 16,-3 2 1-16,9 3-4 0,-2 4-1 15,1-2 5-15,0 0-1 0,5-1 2 0,-2-2-3 16,5-4-3-16,2-4-5 0,0-4-4 0,2-4-2 16,8-7 1-16,0-2 5 0,2-4 6 15,2-4 10-15,2-4 1 0,0-3 7 0,5-3 6 16,-2 0-1-16,4-9 7 0,2-3-1 0,-2-5-3 15,-4 0-1-15,4-2-3 0,-7-2 2 0,0-2-2 16,1 1 1-16,-3 0-1 0,-6 3 0 0,1 1 2 16,-5 3-2-16,3 2 3 0,-4 4 3 15,-3 5 1-15,1 1-4 0,-1 3-8 0,0 0-25 16,0 0-29-16,0 6-5 0,0 4 4 0,0 4 16 16,0 3 26-16,0 3 3 0,0 0 0 0,0 1-3 15,0-2-5-15,1 0-19 0,7 0-63 0,-2-5-183 16,5-1-249-16,-3-6-313 0,-3-2 259 0</inkml:trace>
          <inkml:trace contextRef="#ctx0" brushRef="#br0" timeOffset="12585.0702">1426 2344 815 0,'0'0'251'15,"0"0"-143"-15,0 0-53 0,0 0-3 16,0 0-8-16,0 0-34 0,0 0-44 0,0 0-35 15,0 0-17-15,0 0 18 0,0 0 24 0,0 0 15 16,0 0 12-16,0 0 6 0,128-153 8 0,-100 133 10 16,0 0 14-16,-1 0 8 0,-2 0 6 0,-6 0 8 15,2-1 12-15,-6 1 29 0,-1-1 26 16,-2 3 22-16,-3 2 10 0,-4 4-6 0,-2 3-3 16,1 4-2-16,-4 3-12 0,0 2-33 0,0 0-53 15,0 1-66-15,0 6-25 0,-7 8 3 0,-3 7 21 16,-1 10 37-16,-7 6 5 0,2 11 0 15,-5 3-6-15,1 4 0 0,-3 7 0 0,-2 4-1 16,0 2 2-16,-1 3-1 0,-1 0-1 0,0 2-1 16,-1 1 0-16,1 1 0 0,-1 0-1 0,0 1 0 15,2-4-1-15,1-5 0 0,3-1 0 16,6-5 2-16,4-7-4 0,7-6 0 0,3-10-4 16,2-6-7-16,3-10 1 0,8-5-2 0,-3-8 3 15,4-4 9-15,0-6 8 0,3 0 5 0,0-12-5 16,2-7-12-16,-1-5-14 0,-1-5-12 15,-2-6-2-15,-2-2 6 0,-7-2 9 0,-1-2 6 16,-3 3 14-16,0 1 4 0,-6 2 5 0,-4 3 7 16,-4 0-6-16,1 4-1 0,-2 2-3 15,0-1 2-15,2 4 4 0,2-1-1 0,0 1-2 16,9 0-12-16,0-1-19 0,2-2-13 0,3 0-16 16,10-1-8-16,8-2 2 0,0-1 2 0,7-2 12 15,6-1 12-15,2-3 10 0,3-1 7 0,1-3 5 16,3 0 4-16,1-2 4 0,6 0 2 0,-2-4 0 15,-1-2 2-15,4 2 2 0,-3-3 1 16,-2 1 0-16,3 1 2 0,-3 1 1 0,-3 5 8 16,-3 0 5-16,-8 6 7 0,0 3 9 0,-7 7 3 15,-5 3 9-15,-8 9 11 0,-6 4 18 0,-2 3 24 16,-2 6 15-16,-2 0-1 0,0 0-25 16,0 0-44-16,-2 0-57 0,-4 3-37 0,0 9-16 15,-6 8 7-15,-4 7 30 0,-5 9 16 0,-3 8 12 16,-2 9 0-16,-1 4 0 0,1 10-1 15,-3 6 2-15,1 5 1 0,-3 4 1 0,-2 0 1 16,2 2-1-16,-4-2-3 0,6-1 0 0,-5-2-2 16,5-2 1-16,-1-4-4 0,2-8 3 0,4-7-2 15,4-8-5-15,6-5 2 0,8-7-5 16,-1-7-6-16,6-6-3 0,1-3-8 0,0-8-3 16,8-3-5-16,-3-6 5 0,6-5 8 0,-1 0 9 15,5-7 3-15,0-8-17 0,5-3-28 0,-1-4-36 16,4-5-32-16,-5-2-16 0,3-3-5 15,-5-3 14-15,-4 1 13 0,-4-3 24 0,-2-3 29 0,-4 1 25 16,-2-4 27-16,0-3 17 0,0 4 6 16,-6-2-4-16,-2 4 3 0,-1 3 6 0,2 5 9 15,-3 5 14-15,-4 3 9 0,1 5 0 0,-2 1 3 16,0 3 1-16,0 3 1 0,-2 2 3 16,4 4-11-16,2 1-8 0,2 2-12 0,0 2-11 15,7-1 0-15,-1 2-15 0,3 0-20 0,0-1-40 16,1 1-52-16,3-2 32 0,9-1 23 0,0-4 47 15,11 1 55-15,3-2-16 0,6-4-2 16,4-3-4-16,6 0 0 0,3-3-6 0,5-2-1 16,0 1-3-16,2 0-7 0,-2-1 3 0,-3-2 3 15,2 0 3-15,-8 0 5 0,3-4 7 16,-13 3 4-16,-1 0 7 0,-9 2 10 0,-1 0 15 16,-9 3 15-16,-6 3 18 0,-4 5 5 0,-2 1 0 15,-2 3-18-15,-4 1-29 0,-5 2-29 0,-4 3-29 16,-5 0-13-16,1 3-3 0,-6 6 1 15,-6 3 6-15,0 3 4 0,2 3-2 0,-4 3 3 16,3 3-7-16,3 3-3 0,1 2-1 0,2 2-6 16,4 0 5-16,0 1 0 0,5-2-2 0,2 2-1 15,5-4-8-15,2-3-14 0,6-2-7 0,0-3 0 16,12-5 3-16,3-5 20 0,5-3 21 0,2-4 16 16,5-3 19-16,7-1 7 0,4-10-1 15,2-3-6-15,2-3-7 0,1-3-1 0,1-2-2 16,-4 0 7-16,-1-4-4 0,-7 2 0 0,-1 1 3 15,-1-1-4-15,-6 0 5 0,-3 2 5 16,2-1 6-16,-7 3-1 0,-3 2-2 0,1 6-7 16,-2 1-8-16,-4 3-8 0,-3 5-7 0,-3 2-21 15,-2 1-24-15,1 1 11 0,-1 7 7 0,0 4 22 16,0 5 30-16,-1 4-7 0,-2 5 3 16,-6 1-6-16,2 0-4 0,-1 0-2 0,-3-1-8 15,7 0-2-15,0-3-7 0,-1-3-2 0,5-2-2 16,2-4-4-16,6-2 2 0,6-5 0 15,1-1 7-15,7-4 6 0,5-2 4 0,1 0 0 16,9-8-2-16,-3-1-1 0,8-3-2 0,-2-2 2 16,0-4 1-16,1 2-1 0,-2-3 4 0,-3 0-2 15,-4-1 4-15,-4 1 3 0,-4-2 1 16,-4-2 5-16,-2 3 2 0,-5 0 2 0,-7-1 4 16,2 3 3-16,-7 4 5 0,-1 0 0 0,0 5-2 15,-5 1-10-15,-1 4-21 0,-3 4-25 0,-3 0-18 16,-4 1-16-16,1 8 6 0,-4 5 10 0,-2 3 11 15,-5 4 12-15,5 7 1 0,-3-2 1 0,1 3 0 16,0 1-3-16,8-2-1 0,2 0-4 16,1 0-3-16,8-4-8 0,4-2-13 0,0-4-9 15,2-6-5-15,11-1 0 0,1-5 17 0,6-3 22 16,1-3 20-16,5 0 19 0,8-7 4 0,-3-4 1 16,4-3-1-16,-3-4-6 0,7 2 6 15,-2-6-4-15,-1 0 4 0,-1-1 6 0,-1-1 2 16,-6 2 9-16,-1 0 7 0,-4-1 7 0,-6 1 2 15,0 1 0-15,-1 0-7 0,-2 4-10 16,-5 3-8-16,-1 3-9 0,-5 4-6 0,1 2-10 16,-1 4-13-16,-3 1-25 0,0 0-35 0,0 3-10 15,0 6 15-15,0 5 30 0,-3 3 38 0,-1 7 20 16,0 2-5-16,-3 0-2 0,2 2 0 0,-3 0-2 16,1 0 0-16,-2-1-5 0,3-2-4 15,-2-3-3-15,4 0-3 0,-1-7-6 0,2-4-10 16,2-3-11-16,1-4 2 0,0-2 13 0,0-2 27 15,0 0 46-15,7 0 46 0,-2-8 8 0,6-3-9 16,2-4-28-16,2-3-42 0,4-2-12 0,1-2-5 16,0-2-4-16,1 1-3 0,2 0-2 15,-1-1-3-15,-1 1-2 0,2 1 0 0,-3 1 0 16,0-1 0-16,-2 3-1 0,2 4-5 0,-6 6-5 16,-2 1-7-16,-2 5-12 0,-2 1-12 15,1 2 0-15,-5 5 7 0,4 7 16 0,-2 1 20 16,-2 5 7-16,-3 5 6 0,2-1-2 0,-3 3 5 15,0 1-1-15,-4-1-3 0,-2 0-4 16,0-2-8-16,-1 0-5 0,-1-6-7 0,3-1-11 16,-2-3-30-16,3 0-51 0,1-4-108 0,0-1-178 15,2-5-229-15,-2-1-56 0</inkml:trace>
          <inkml:trace contextRef="#ctx0" brushRef="#br0" timeOffset="13082.8313">4286 2193 0 0,'0'0'0'0,"0"0"56"16,0 0 60-16,0 0 4 0,0 0-31 0,0 0-31 15,0 0-25-15,0 0-10 0,0 0 10 16,0 0 7-16,0 0 2 0,-157 101 5 0,131-74 4 15,-1-1-2-15,1-1-5 0,3 1-8 0,5-2-17 16,2-2-14-16,5 0-20 0,1-4-22 16,10 1-15-16,0-6-13 0,10-2-2 0,5-3 19 15,2-2 26-15,6-2 30 0,4-4 27 0,2 0 8 16,3 0 5-16,2-6-5 0,3-3-10 16,1 0-6-16,-2-2-8 0,-1-1-3 0,0 0 5 0,-3-3-1 15,0-2 19-15,-1 1 10 0,-4-3 13 16,0-2 9-16,-1-2-5 0,-3 0-3 0,3-5-4 15,-2 1-2-15,-4 1-2 0,0-1-2 0,-5 3 4 16,-2 2 4-16,-3 1 7 0,-6 6 9 0,-2 1 10 16,-2 4 6-16,0 4-12 0,-6 3-26 0,-5 3-38 15,-4 0-31-15,-2 3-11 0,-5 9 3 16,-3 4 13-16,-3 5 10 0,0 5 2 0,-2 2 5 16,5 2 0-16,3 2-4 0,2 2 2 0,4-3-3 15,6-1-1-15,5-5-1 0,4-1-2 16,1-2-3-16,2-4 1 0,11-1 4 0,0-2 0 15,3-5 4-15,4-3 3 0,3-2-3 0,6-4 8 16,2-1 1-16,11 0-2 0,-2-6-1 0,7-3-39 16,-1-5-109-16,1-3-149 0,-1-1-194 15,-11 3-333-15,-12 5 491 0</inkml:trace>
        </inkml:traceGroup>
        <inkml:traceGroup>
          <inkml:annotationXML>
            <emma:emma xmlns:emma="http://www.w3.org/2003/04/emma" version="1.0">
              <emma:interpretation id="{8B3201B1-DEE3-4BA6-90DF-8C0ABCD60906}" emma:medium="tactile" emma:mode="ink">
                <msink:context xmlns:msink="http://schemas.microsoft.com/ink/2010/main" type="inkWord" rotatedBoundingBox="6861,2380 7764,2343 7786,2854 6882,2891"/>
              </emma:interpretation>
              <emma:one-of disjunction-type="recognition" id="oneOf4">
                <emma:interpretation id="interp20" emma:lang="en-IN" emma:confidence="0">
                  <emma:literal>in</emma:literal>
                </emma:interpretation>
                <emma:interpretation id="interp21" emma:lang="en-IN" emma:confidence="0">
                  <emma:literal>ins</emma:literal>
                </emma:interpretation>
                <emma:interpretation id="interp22" emma:lang="en-IN" emma:confidence="0">
                  <emma:literal>tis</emma:literal>
                </emma:interpretation>
                <emma:interpretation id="interp23" emma:lang="en-IN" emma:confidence="0">
                  <emma:literal>cis</emma:literal>
                </emma:interpretation>
                <emma:interpretation id="interp24" emma:lang="en-IN" emma:confidence="0">
                  <emma:literal>ln</emma:literal>
                </emma:interpretation>
              </emma:one-of>
            </emma:emma>
          </inkml:annotationXML>
          <inkml:trace contextRef="#ctx0" brushRef="#br0" timeOffset="13964.6514">5748 2329 157 0,'0'0'205'16,"0"0"-110"-16,0 0-22 0,0 0 7 0,0 0 11 15,0 0 0-15,0 0-34 0,0 0-23 0,0 0-14 16,0 0 5-16,0 0 29 0,0 0 29 16,0 0 32-16,-6 76 10 0,26-86-14 0,5-5-23 15,0-3-26-15,1-1-13 0,-4-6-1 0,2 1 0 16,-2 2 4-16,-3-2 10 0,-3 2 23 0,0 0 19 16,-5-1 5-16,-1 4-4 0,1 0-28 0,-7 1-24 15,3 3-18-15,-2 2-14 0,-1 7-9 0,-1 0-3 16,-3 3-6-16,0 3-7 0,0 0-14 15,0 0-24-15,0 3-8 0,-1 3 1 0,-5 6 16 16,-1 7 23-16,-2 3 11 0,-3 3 6 0,-1 2-5 16,-4 0 0-16,4 1-2 0,2 0-3 0,-1-4 2 15,4 2-2-15,3-5-4 0,1-4-7 16,4-4-5-16,0-4-6 0,0-2-1 0,5-1 8 16,3-3 6-16,2-3 14 0,0 0 13 0,6 0 7 15,1-7 6-15,0-4-6 0,2-2-4 16,1-3-4-16,-3-2-3 0,5-4-1 0,-6 3-1 15,4-1-1-15,-1 0 0 0,2-2-1 0,-1 4-3 16,3-2 0-16,-1 4-6 0,-4-1 2 0,1 5-3 16,-4 2-1-16,-3 3-2 0,-4 1-5 15,3 4-10-15,-7 1-12 0,2 1-6 0,-2 0-3 16,2 4 6-16,-2 4 14 0,0 2 9 0,1 3 9 16,-1 1 7-16,0 1 2 0,-1 0 1 0,0 1 2 15,-2-2 0-15,-1 2-1 0,0-1 1 0,0-3 0 16,-4 0-1-16,0-2 3 0,1-3 0 15,1-1 3-15,0-3 3 0,2 0 5 0,0-3 7 16,0 0 5-16,0 0 2 0,0-4-7 0,7-4-12 16,0-1-12-16,2-2-9 0,6-4-1 0,1 0 1 15,4-2 3-15,-4 2 0 0,3 1 0 0,0 0-2 16,-1 2-2-16,1 2-2 0,-4 1-3 16,0 1-2-16,-2 5 0 0,-1 0-1 0,0 3-1 15,0 0-2-15,-2 2 0 0,0 4 2 0,-2 3 7 16,4 1 5-16,-3 2 5 0,1 3 2 15,-2 0 3-15,-1 1 3 0,-2 1 4 0,-1-1 1 16,-1 0 1-16,-2-2-2 0,-1-1-3 0,0-3-3 16,0 2-7-16,-1-3-25 0,-6-2-44 15,1-1-70-15,-2-1-181 0,0-2-340 0,4-1-405 0</inkml:trace>
          <inkml:trace contextRef="#ctx0" brushRef="#br0" timeOffset="14141.5544">6190 1883 2418 0,'0'0'430'0,"0"0"-390"16,0 0-57-16,0 0-25 0,0 0-3 16,0 0 10-16,0 0 13 0,0 0-4 0,0 0-66 15,0 0-161-15,0 0-278 0,0 0-380 0,0 0-3 0</inkml:trace>
        </inkml:traceGroup>
        <inkml:traceGroup>
          <inkml:annotationXML>
            <emma:emma xmlns:emma="http://www.w3.org/2003/04/emma" version="1.0">
              <emma:interpretation id="{969C64C0-489D-44AF-9CBA-BEE4B7181136}" emma:medium="tactile" emma:mode="ink">
                <msink:context xmlns:msink="http://schemas.microsoft.com/ink/2010/main" type="inkWord" rotatedBoundingBox="8912,2390 13176,2214 13196,2708 8933,2884">
                  <msink:destinationLink direction="with" ref="{BF1F3020-D0EB-4F1D-BFBD-EC795E5D587C}"/>
                </msink:context>
              </emma:interpretation>
              <emma:one-of disjunction-type="recognition" id="oneOf5">
                <emma:interpretation id="interp25" emma:lang="en-IN" emma:confidence="0">
                  <emma:literal>consumer</emma:literal>
                </emma:interpretation>
                <emma:interpretation id="interp26" emma:lang="en-IN" emma:confidence="0">
                  <emma:literal>assumer</emma:literal>
                </emma:interpretation>
                <emma:interpretation id="interp27" emma:lang="en-IN" emma:confidence="0">
                  <emma:literal>consumes</emma:literal>
                </emma:interpretation>
                <emma:interpretation id="interp28" emma:lang="en-IN" emma:confidence="0">
                  <emma:literal>ansuma</emma:literal>
                </emma:interpretation>
                <emma:interpretation id="interp29" emma:lang="en-IN" emma:confidence="0">
                  <emma:literal>consuma</emma:literal>
                </emma:interpretation>
              </emma:one-of>
            </emma:emma>
          </inkml:annotationXML>
          <inkml:trace contextRef="#ctx0" brushRef="#br0" timeOffset="16750.6994">9892 1963 0 0,'0'0'118'0,"0"0"-102"0,0 0-42 0,0 0 28 15,0 0 37-15,0 0 32 0,0 0-9 0,0 0-7 16,0 0-5-16,0 0-7 0,0 0-4 0,0 0 1 16,0 0 0-16,22 128-3 0,-22-114-8 0,0 1-15 15,0-3-12-15,2 0-6 0,1-3-5 0,4-2 5 16,-2-2 5-16,3-2 17 0,-1-2 26 15,5-1 17-15,0 0 11 0,1-6-3 0,2-3-13 16,7-2-17-16,-5-3-6 0,6-2-1 0,-6 0-3 16,5 0 0-16,-5-1-1 0,-3-2-1 0,0 3 12 15,0-2 11-15,-4 3 15 0,0 0 16 16,-6 2 9-16,-1 4 12 0,1 1 0 0,-4 2 4 16,0 5-17-16,0 1-34 0,0 0-45 0,0 0-69 15,-6 3-26-15,4 5-6 0,-8 2 22 16,5 3 37-16,-6 4 11 0,2-1 5 0,5 2 1 15,-2 0 4-15,0-1 3 0,4 0 3 0,1-1 0 16,1 0-1-16,0-1-5 0,0-3-2 0,3-2-2 16,5-3 0-16,-3-1 10 0,3-4 9 15,-1-2 18-15,3 0 13 0,1 0 9 0,1-8-1 16,0-3-7-16,3 2-8 0,0-5-8 0,0 1-1 16,-2 0-1-16,2-5 0 0,-2 4 3 0,2-3 0 15,2-1 1-15,-3 1-2 0,0 2-3 0,0-2-2 16,-1 4-7-16,-1 1-3 0,0 1-5 15,-4 4-5-15,3 1-5 0,-1 1-7 0,-6 4-16 16,4 1-14-16,-4 0-16 0,-2 1 1 0,5 5 18 16,-3 5 19-16,-1 2 25 0,2 2 12 0,-2 3 6 15,-3 1 3-15,0 1-2 0,0 1 1 0,0-1-7 16,-7-3 0-16,3-1-3 0,1 0-5 16,-5-3 1-16,6-2-4 0,-1-3 1 0,0-2-1 15,-1-3 5-15,3-1 17 0,1-2 29 0,0 0 33 16,0 0 31-16,0 0 20 0,5-3-22 15,-1-5-36-15,2-2-41 0,3-3-36 0,4-2-7 16,1-1 2-16,-1 1 5 0,1 0 1 0,-1-1 0 16,2 0-2-16,5-1-2 0,-4 1-1 15,0 3-2-15,3 2-2 0,-3 2-5 0,-3 2-5 16,-2 2-6-16,-4 4-8 0,2 0-6 0,-5 1-8 16,3 0-3-16,-4 7 6 0,-1 2 13 0,0 4 20 15,-1 3 13-15,-1 4 8 0,0-1 0 0,-3 3 0 16,1-2 0-16,-8 0-6 0,6 1-1 15,-5-5-1-15,5 0-3 0,-4-4 1 0,5-1-2 16,0-3-1-16,1-2 1 0,-2-4 1 0,4 0 5 16,0-2 12-16,0 0 19 0,0 0 17 0,0 0 16 15,0 0 5-15,5-4-18 0,-1-4-23 0,7-3-20 16,0-1-17-16,1-2-1 0,2 0 2 16,2-1 3-16,2-2 0 0,5 2-2 0,-1-3 0 15,-1 1-1-15,1 0-1 0,0 1 1 0,-3 1-2 16,2 3-1-16,-5 3-3 0,0 2-3 15,-2 2-2-15,-2 5-5 0,-3 0 0 0,-2 0-4 16,1 5 5-16,-4 4 4 0,3 4 8 0,-5 2 11 16,1 4 3-16,-3 1 6 0,0 1 0 0,0-1-3 15,-1 0-2-15,-3-2-4 0,-3-1-3 16,3 0-4-16,-3-2-5 0,3-1-10 0,1-4-45 16,-3-1-58-16,2-3-125 0,0 0-245 0,-2-3-311 15,4 0 38-15</inkml:trace>
          <inkml:trace contextRef="#ctx0" brushRef="#br0" timeOffset="17312.8005">11099 2105 0 0,'0'0'285'0,"0"0"-172"16,0 0-81-16,0 0-46 0,0 0-17 0,0 0 5 15,0 0 11-15,0 0 5 0,0 0 10 0,0 0 8 16,0 0 11-16,154-85 14 0,-128 74 12 0,-2 0 32 15,1 0 29-15,-1-2 13 0,-1 0 6 16,-4-1-12-16,2-1-16 0,-3 2-3 0,-5-1 1 16,-2 1 4-16,-6 4 10 0,2-1 12 0,-7 6 4 15,0-1 0-15,0 4-16 0,0 1-34 16,-7 0-45-16,2 0-48 0,-7 4-22 0,-4 8-6 16,-6 4 18-16,-3 3 16 0,-1 3 6 0,0 3 8 15,-1-2-2-15,1 4 2 0,2 0-4 0,5 0 1 16,-2-1-2-16,6-4-2 0,2 2-1 15,7-7-11-15,-2 0-9 0,7-5-6 0,1-2-1 16,0-2 15-16,9-2 18 0,-2-2 17 0,5-1 14 16,3-3 6-16,4 0 4 0,-1 0-1 0,7-6 0 15,0-3-7-15,3-1-5 0,2-2-4 0,3-3-7 16,-3-1 2-16,5 2-1 0,-5-2-1 16,-1-1-1-16,-1 0-1 0,0 0 1 0,-7-1 4 15,2 1 3-15,-7-1 0 0,-1 2-1 0,-3 0-2 16,0 3-2-16,-2-1-4 0,-5 5-1 0,-2 1-2 15,2 2-6-15,-2 3 2 0,-2 2-2 0,-1 1-9 16,0 0-16-16,0 0-37 0,0 0-49 16,0 0 13-16,1 7 17 0,-1 2 30 0,2 5 49 15,-2 2-7-15,0 4-5 0,0 0-2 0,-2 4-6 16,0 1-5-16,-8-1 1 0,6 1-1 16,-4-1 1-16,6-4 0 0,-1 0 1 0,3-5 1 15,0-2 9-15,3-1 20 0,6-3 19 0,4-2 27 16,3-1 13-16,3-3 0 0,3-1-3 0,4-2-14 15,5 0-13-15,4-6-16 0,4-2-36 16,1-2-125-16,0-2-154 0,1-1-187 0,-8 1-262 16,-15 4 228-16</inkml:trace>
          <inkml:trace contextRef="#ctx0" brushRef="#br0" timeOffset="15825.2354">8281 1898 902 0,'0'0'280'16,"0"0"-195"-16,0 0-49 0,0 0-6 0,0 0 8 15,0 0 5-15,0 0-6 0,0 0-16 0,0 0-9 16,0 0 3-16,0 0 11 0,0 0 15 0,0 0 7 16,0 0 6-16,-179 1 4 0,143 27 5 0,-3 2-1 15,0 2-11-15,4 0-12 0,-1 2-13 16,7-2-7-16,3 0-8 0,1-1-3 0,9-1-7 15,1-3-4-15,6-4-6 0,2-3-7 0,5-4-4 16,2-1-7-16,4-4 2 0,7-3 8 0,5-3 9 16,4-1 19-16,9-4 10 0,4-3 7 15,7-6 0-15,7-3-7 0,4-4-3 0,3 0-4 16,-2-2 1-16,-2 0 1 0,-3-1 4 0,-7-1 3 16,-7-1-1-16,-4 2 5 0,-8 0 3 15,-4 1 8-15,-4 2 6 0,-5 3 1 0,-3 0-3 16,-1-1-4-16,-3 5-8 0,-1 0-4 0,0 5 2 15,0-1-3-15,0 4-2 0,0-1-5 16,0 2-15-16,0 0-15 0,0 0-23 0,-4 3-14 16,-1 5-1-16,0 4 7 0,-6 5 17 0,-3 0 18 15,1 4 5-15,-2-1 2 0,3 1-1 0,1-2-8 16,3 0-10-16,3-2-9 0,5-1-8 0,0-2 0 16,0-3 3-16,7-2 8 0,1-1 8 15,4-2 7-15,3-2 9 0,-1-2 6 0,6-2 6 16,-3 0 4-16,-1-3 1 0,0-3-2 0,0-2 0 15,-5-3 2-15,-2 1 5 0,0-1 5 0,-6-1-1 16,1-3-7-16,-3 0-8 0,-1 0-11 16,0-1-5-16,0-1-2 0,-1 0-3 0,-2 1 1 15,2-1-4-15,1-3-1 0,0 2-7 0,0-1-1 16,4 2-4-16,3 1-5 0,-1 1-4 0,2 0-6 16,5 0-10-16,-1 2-8 0,0 1-6 0,1 1-3 15,3 4 1-15,-2 1 4 0,2 3-3 16,4 3-4-16,-4 0 1 0,3 6-2 0,1 4 12 15,-4 5 18-15,4 3 14 0,-3 1 18 0,-3 4 11 16,-2 1 11-16,0-1 7 0,-8 3 8 16,0 0 1-16,-4 0-2 0,0-2-4 0,-4-1-8 15,-1-1-6-15,-5-3-3 0,2-2-2 0,1-4 1 16,-2-4 1-16,6-2 2 0,1-3 5 0,0-2 11 16,2 0 18-16,0-2 20 0,0 0 21 15,0-2-7-15,4-4-24 0,6-3-28 0,-1-1-31 16,2-3-6-16,8-2 3 0,-3-2 3 0,1 1 2 15,5 1 4-15,-5 0 0 0,3-1 1 0,-2 2 1 16,3-1 0-16,-3 2-6 0,0 3-2 0,1-1-5 16,-4 3-5-16,1 2 3 0,0 2-2 0,1 1 0 15,-3 1-1-15,1 2-8 0,-3 0-6 16,0 6 0-16,-3 5 7 0,-1 1 13 0,-3 2 16 16,1 1 12-16,-3 3 6 0,-3 2 3 0,0 1-2 15,0-2-4-15,-2 1-5 0,-2-2-3 16,-3-3-3-16,6-4-4 0,0-1-2 0,-1-2-8 15,2-3-2-15,0-2 1 0,2-3 7 0,2 0 21 16,7 0 13-16,1-3 8 0,1-4-3 0,4-1-13 16,6-4-12-16,1-1-7 0,2-2-3 15,-1-2 0-15,1-1 0 0,1 1 1 0,-2-3 1 16,-3 0-1-16,0-2 2 0,1 2 2 0,-5-2-3 16,-2 2 4-16,0 2 0 0,0 1 1 0,-8 4 4 15,1-1 1-15,-1 4 8 0,-4 2 9 16,-2 2 17-16,-2 3 13 0,0 2-3 0,0 1-9 15,-2 0-34-15,1 0-43 0,-2 0-47 0,-2 1-36 16,2 4-5-16,1 2-2 0,-1 1 19 0,-2 1 14 16,5 1 5-16,0 2 2 0,1 2 11 15,8-1 16-15,1 2 8 0,2 1 21 0,-2 1 9 16,5 0 1-16,-1-3 6 0,0 2 2 0,0-3 3 16,-2 0 4-16,-4-1-2 0,1 1 5 0,-6-2 8 15,-3-1 24-15,0-1 41 0,-3 0 29 16,-7-1 7-16,-5-1-11 0,-3 1-35 0,-6-2-26 15,-1-2-14-15,-2 0-12 0,1-1-2 0,1-1-13 16,1-2-20-16,6 0-41 0,2 0-110 0,4 0-144 16,3 0-162-16,5-2-176 0,0 1 584 0</inkml:trace>
        </inkml:traceGroup>
        <inkml:traceGroup>
          <inkml:annotationXML>
            <emma:emma xmlns:emma="http://www.w3.org/2003/04/emma" version="1.0">
              <emma:interpretation id="{010671FC-2287-4CF9-90CB-0125EAE96552}" emma:medium="tactile" emma:mode="ink">
                <msink:context xmlns:msink="http://schemas.microsoft.com/ink/2010/main" type="inkWord" rotatedBoundingBox="14199,2135 17124,2015 17150,2635 14224,2755">
                  <msink:destinationLink direction="with" ref="{BF1F3020-D0EB-4F1D-BFBD-EC795E5D587C}"/>
                </msink:context>
              </emma:interpretation>
              <emma:one-of disjunction-type="recognition" id="oneOf6">
                <emma:interpretation id="interp30" emma:lang="en-IN" emma:confidence="0">
                  <emma:literal>incomes</emma:literal>
                </emma:interpretation>
                <emma:interpretation id="interp31" emma:lang="en-IN" emma:confidence="0">
                  <emma:literal>i names</emma:literal>
                </emma:interpretation>
                <emma:interpretation id="interp32" emma:lang="en-IN" emma:confidence="0">
                  <emma:literal>in comes</emma:literal>
                </emma:interpretation>
                <emma:interpretation id="interp33" emma:lang="en-IN" emma:confidence="0">
                  <emma:literal>in Comes</emma:literal>
                </emma:interpretation>
                <emma:interpretation id="interp34" emma:lang="en-IN" emma:confidence="0">
                  <emma:literal>in times</emma:literal>
                </emma:interpretation>
              </emma:one-of>
            </emma:emma>
          </inkml:annotationXML>
          <inkml:trace contextRef="#ctx0" brushRef="#br0" timeOffset="17829.6496">13200 1919 2356 0,'0'0'96'0,"0"0"-198"15,0 0-35-15,0 0 15 0,0 0 50 0,0 0 89 16,0 0 18-16,0 0 2 0,0 0-3 0,-25 153-8 15,18-128-7-15,-4 0-3 0,2-3-4 0,-1-1-2 16,2-5-6-16,-1 1-7 0,1-5-28 16,1-3-49-16,-2-2-88 0,5-4-212 0,0-2-322 15,-2-1-163-15</inkml:trace>
          <inkml:trace contextRef="#ctx0" brushRef="#br0" timeOffset="17979.6983">13125 1655 773 0,'0'0'226'16,"0"0"-131"-16,0 0-57 0,0 0-48 15,0 0-66-15,0 0-131 0,0 0 12 0,0 0-6 16,0 0-31-16,0 0 21 0,0 0 211 0</inkml:trace>
          <inkml:trace contextRef="#ctx0" brushRef="#br0" timeOffset="18290.8718">13419 1831 0 0,'0'0'0'0,"0"0"0"16,0 0 0-16,0 0 0 0,0 0 0 0,0 0 0 15,0 0 0-15,0 0 0 0,0 0 73 0,0 0 32 16,83 150-2-16,-87-128-14 0,-4-2-10 0,-2 1-17 16,1-3-10-16,-3-1-7 0,1 1-6 15,0-4-4-15,-1-2-5 0,7-1-4 0,0-4 4 16,1-2 6-16,2-3 32 0,1 0 43 0,1-2 38 15,0 0 36-15,0 0 10 0,0 0-2 0,3-4-26 16,5-2-46-16,2-6-44 0,6-3-46 0,3-1-25 16,4-5 1-16,2 2-4 0,2-2-1 15,0 2 0-15,1 0-3 0,0 1-2 0,-2 3-4 16,-2 5-4-16,-5 2-9 0,-2 3-2 0,-3 2 2 16,-4 3-2-16,-2 0 0 0,2 8 1 0,-3 4 4 15,-1 1 12-15,-2 4 13 0,-4 1 7 0,3 4 0 16,-3-1-16-16,0 0-61 0,-3-1-118 15,2-4-220-15,0-3-286 0,-1-5 27 0</inkml:trace>
          <inkml:trace contextRef="#ctx0" brushRef="#br0" timeOffset="19265.0916">14308 1863 1333 0,'0'0'179'0,"0"0"-138"16,0 0-54-16,0 0-15 0,0 0 15 0,0 0 28 16,0 0 1-16,0 0 5 0,0 0-6 0,0 0-11 15,0 0 0-15,-149 152-4 0,126-126 3 16,4 0 2-16,2-2-2 0,1-2-3 0,5 0-3 16,6-3-3-16,-1-1-11 0,6-3 4 0,0-3 0 15,8-1 8-15,4-2 17 0,2-4 9 0,0-2 9 16,8 0 6-16,1-3 1 0,1 0-3 15,3 0-6-15,1-6-2 0,3 1-5 0,-3-4 0 16,-1 0-2-16,-2 0-1 0,-1-2 1 0,-2-1 5 16,-3 2 6-16,-1-3 6 0,-4 1 6 0,-4-2-5 15,2 1-5-15,-2 0-6 0,-2 4-12 16,-1-4-2-16,-1 5-4 0,0 0-3 0,-4 0 0 16,2 4-3-16,-4 1 3 0,0 0 3 0,0 3 0 15,0 0-6-15,0 0-15 0,0 0-28 16,0 0-41-16,-5 1-7 0,-2 2 9 0,-1 3 21 15,-2 1 40-15,-3 0 13 0,0 2 4 0,4-2-1 16,-5 0 3-16,6-1-5 0,0 2 0 0,3-4-4 16,-2 0-8-16,6 0-10 0,-1-2-20 15,2-2-19-15,0 0-9 0,0 0 0 0,0 0 30 16,3 0 33-16,7 0 24 0,-2-3 15 0,5-4-5 16,0 1-10-16,3 0-3 0,1 0-5 0,0-4-1 15,-1 3 0-15,3-2-4 0,-3 0 3 0,5 0 1 16,-3 0 0-16,1 0 1 0,-1-1-3 0,0 2-2 15,-2 2-7-15,0 0-2 0,-3 2-7 16,1 2 1-16,-3 1 3 0,-1 1-1 0,0 0 1 16,-2 0-4-16,0 6-2 0,-3 0 3 0,-1 1 6 15,0 3 11-15,-1 2 10 0,-3 2 9 16,0 1 3-16,0-1 2 0,-2 1 1 0,-3-3-2 16,-4 2 3-16,2-2 0 0,-2-1-3 0,-1-2-1 15,4-4-1-15,-1 0 2 0,3-2 9 0,1-2 18 16,2 1 17-16,1-2 21 0,0 0 15 15,0 0 7-15,0 0 1 0,0-2-51 0,2-4-38 16,2-2-42-16,5-1-26 0,1-2 25 0,0-1 9 16,2 0 14-16,1 1 3 0,2-1-4 0,2 1-2 15,3 1-2-15,-1-1-3 0,1 0-1 16,0 2-7-16,1 2-6 0,-7 2-4 0,1 2-2 16,-3 1 2-16,-1 2 2 0,-2 0-9 0,1 4-2 15,-5 3 1-15,0 4 7 0,1 1 16 16,-4 2 10-16,1 1 7 0,-3 0 1 0,0 1 1 15,-4 0-4-15,-3-1-3 0,2-1-3 0,0-1-2 0,-3-3 1 16,4-2 0-16,-2-2-1 0,5-2 2 16,-2 0 10-16,3-4 15 0,0 0 29 0,0 0 24 15,0 0 20-15,0-2-22 0,4-4-28 0,4-3-29 16,2-2-31-16,0 1 8 0,2-2 2 16,2 0 2-16,1-1 2 0,2 0 1 0,-1 1-2 15,1-4-1-15,4 3 2 0,-1-2 0 0,0 1-2 16,-1 1 0-16,1 0-3 0,-3 5-2 15,-1-1-2-15,-2 5-4 0,-2 1-1 0,-2 1 1 16,0 2-5-16,-5 0-3 0,1 2-1 0,-2 5 2 16,-2 3 8-16,1 2 11 0,0 2 7 0,-3 2 2 15,0 1 3-15,0-1 2 0,-6 0 0 16,1 3-1-16,-3-3-2 0,-2-1-9 0,2-2-6 16,0-1-16-16,2-3-28 0,-1-3-40 0,3 0-62 15,0-4-143-15,1 0-225 0,2-2-300 0,1 0 395 16</inkml:trace>
          <inkml:trace contextRef="#ctx0" brushRef="#br0" timeOffset="19792.9607">15403 2055 755 0,'0'0'148'0,"0"0"-274"0,0 0-50 15,0 0 7-15,0 0 61 0,0 0 110 0,0 0 13 16,0 0 7-16,0 0 4 0,0 0 8 0,0 0 26 15,0 0 30-15,158-38 31 0,-143 32 26 16,0-2 6-16,-2 0-7 0,-1-1-19 0,-1 0-21 16,-2-1-18-16,-2-1-11 0,0 0-4 0,-2 1-7 15,-1-1-10-15,-1 1-12 0,1 1-8 16,-4 2-4-16,0 1 1 0,0 1-4 0,0 4-32 16,-5 1-34-16,-2 0-32 0,-4 3-12 0,-2 7 21 15,-3 2 26-15,-7 3 19 0,0 1 9 0,-2 4 1 16,-1-1-1-16,2 2 0 0,2 0 0 0,6-2-5 15,3-2-13-15,2-4-23 0,6 0-20 16,5-4-9-16,0 0 6 0,0-2 31 0,5-1 28 16,6-3 32-16,0-2 27 0,5 1 9 0,0-2 3 15,8 0-10-15,1-3-12 0,2-3-10 0,3-2-3 16,1 0-2-16,-1-2 0 0,0-2 2 0,2 2-5 16,-1-4 5-16,-3 1 2 0,-1-2 3 15,-2-1 7-15,-2 1-1 0,-4-3 1 0,0 0-1 16,-4 0 1-16,1-1-7 0,-6 1-2 0,1 0-3 15,-3 2-6-15,-1 4 3 0,-2 5-2 0,-1 1 0 16,-1 4 0-16,-2 0-9 0,-1 2-14 16,3 0-31-16,-3 0-38 0,1 0 10 0,1 6 10 15,2 2 24-15,0 3 34 0,1 2-5 0,0 3 3 16,1 0 0-16,-5 0-2 0,2 1 2 16,-1 1 0-16,-2-2 3 0,0 2 10 0,0-2 2 15,-4 1 8-15,-2-2 11 0,-2-1 8 0,-6-2 4 16,-1-1-14-16,-7-1-20 0,-4-1-38 0,-5-3-61 15,-10-2-155-15,7-1-340 0,11-2-643 0</inkml:trace>
        </inkml:traceGroup>
      </inkml:traceGroup>
    </inkml:traceGroup>
    <inkml:traceGroup>
      <inkml:annotationXML>
        <emma:emma xmlns:emma="http://www.w3.org/2003/04/emma" version="1.0">
          <emma:interpretation id="{B2E6037B-081F-4701-93B1-7E26CE60F11C}" emma:medium="tactile" emma:mode="ink">
            <msink:context xmlns:msink="http://schemas.microsoft.com/ink/2010/main" type="paragraph" rotatedBoundingBox="585,4040 14398,3097 14535,5096 721,60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07587B-29B1-4B50-964F-97C2FC9DB9C0}" emma:medium="tactile" emma:mode="ink">
              <msink:context xmlns:msink="http://schemas.microsoft.com/ink/2010/main" type="inkBullet" rotatedBoundingBox="617,4506 878,4488 885,4587 624,4605"/>
            </emma:interpretation>
            <emma:one-of disjunction-type="recognition" id="oneOf7">
              <emma:interpretation id="interp35" emma:lang="en-IN" emma:confidence="0">
                <emma:literal>.</emma:literal>
              </emma:interpretation>
              <emma:interpretation id="interp36" emma:lang="en-IN" emma:confidence="0">
                <emma:literal>&gt;</emma:literal>
              </emma:interpretation>
              <emma:interpretation id="interp37" emma:lang="en-IN" emma:confidence="0">
                <emma:literal>I</emma:literal>
              </emma:interpretation>
              <emma:interpretation id="interp38" emma:lang="en-IN" emma:confidence="0">
                <emma:literal>4</emma:literal>
              </emma:interpretation>
              <emma:interpretation id="interp39" emma:lang="en-IN" emma:confidence="0">
                <emma:literal>-</emma:literal>
              </emma:interpretation>
            </emma:one-of>
          </emma:emma>
        </inkml:annotationXML>
        <inkml:trace contextRef="#ctx0" brushRef="#br0" timeOffset="20516.7195">-454 4110 384 0,'0'0'246'0,"0"0"-255"0,0 0-89 0,0 0-18 0,0 0 14 15,0 0 17-15,0 0 21 0,0 0 22 16,0 0 72-16,0 0 71 0,0 0 72 0,0 0 56 15,33 11-4-15,-17-22-8 0,6-1-20 0,0-1-21 16,1 0-24-16,1-1-34 0,-7 4-33 0,-2 1-23 16,-3 3-4-16,-4 0 19 0,-7 3 30 15,-1 1 26-15,0 1-18 0,-6-2-37 0,-4 1-47 16,-3 1-44-16,-6 1-13 0,0 0-2 0,-5 4-3 16,-3 2-4-16,1 3-1 0,0 0-21 15,1 2-33-15,3-2-61 0,3 2-155 0,6-6-262 16,4-1-469-16</inkml:trace>
      </inkml:traceGroup>
      <inkml:traceGroup>
        <inkml:annotationXML>
          <emma:emma xmlns:emma="http://www.w3.org/2003/04/emma" version="1.0">
            <emma:interpretation id="{8716F404-9564-4A08-9D53-1325FBC6E80F}" emma:medium="tactile" emma:mode="ink">
              <msink:context xmlns:msink="http://schemas.microsoft.com/ink/2010/main" type="line" rotatedBoundingBox="1664,3967 14398,3097 14535,5096 1800,5966"/>
            </emma:interpretation>
          </emma:emma>
        </inkml:annotationXML>
        <inkml:traceGroup>
          <inkml:annotationXML>
            <emma:emma xmlns:emma="http://www.w3.org/2003/04/emma" version="1.0">
              <emma:interpretation id="{9C20CE3B-F55D-4031-909D-1E59C2A22F9C}" emma:medium="tactile" emma:mode="ink">
                <msink:context xmlns:msink="http://schemas.microsoft.com/ink/2010/main" type="inkWord" rotatedBoundingBox="1684,4269 4190,4098 4239,4819 1734,4990"/>
              </emma:interpretation>
              <emma:one-of disjunction-type="recognition" id="oneOf8">
                <emma:interpretation id="interp40" emma:lang="en-IN" emma:confidence="0">
                  <emma:literal>cost</emma:literal>
                </emma:interpretation>
                <emma:interpretation id="interp41" emma:lang="en-IN" emma:confidence="0">
                  <emma:literal>Cost</emma:literal>
                </emma:interpretation>
                <emma:interpretation id="interp42" emma:lang="en-IN" emma:confidence="0">
                  <emma:literal>lost</emma:literal>
                </emma:interpretation>
                <emma:interpretation id="interp43" emma:lang="en-IN" emma:confidence="0">
                  <emma:literal>Gost</emma:literal>
                </emma:interpretation>
                <emma:interpretation id="interp44" emma:lang="en-IN" emma:confidence="0">
                  <emma:literal>Aost</emma:literal>
                </emma:interpretation>
              </emma:one-of>
            </emma:emma>
          </inkml:annotationXML>
          <inkml:trace contextRef="#ctx0" brushRef="#br0" timeOffset="21534.9775">1200 4037 728 0,'0'0'428'0,"0"0"-306"16,0 0-74-16,0 0 3 0,0 0 22 0,0 0 14 15,0 0-4-15,0 0-20 0,0 0-26 0,0 0-18 16,0 0-10-16,0 0-2 0,-172-129 2 16,146 129 14-16,-2 6 13 0,-3 3 8 0,3 3 14 15,0 5 3-15,-3 3-1 0,-2 3-6 0,3 3-12 16,1 4-14-16,-3 2-10 0,2 5-7 0,3 1-6 16,2 4 0-16,1-2-3 0,8-1-4 15,4-2 1-15,5-2-8 0,3-6-6 0,4-1-4 16,11-5-4-16,3-5 2 0,10-4 6 0,3-4 9 15,8-6 5-15,4-2 6 0,4-2 3 0,7-3 0 16,4-7 5-16,1-5-1 0,6-3 0 0,-2-1-3 16,1-1-5-16,-2-2-2 0,-6 1-2 15,0-3 2-15,-3 1 1 0,-5 0-1 0,-4-1 2 16,-2 0 1-16,-6 4 0 0,-1-2 1 0,-4 2 1 16,-9 4-2-16,2 3 0 0,-6 4-1 0,-7 2-2 15,1 4 0-15,-6 1 0 0,-2 2-4 0,0 0-3 16,0 0-11-16,0 2-8 0,-4 7 6 15,-5 3 2-15,-3 3 13 0,-2 5 11 0,-2 4-3 16,-4 0-1-16,3 0-2 0,-1 0-2 0,-2-1-2 16,5 0 0-16,3-1-1 0,2-3-7 15,6-5-5-15,2-2-10 0,2-1-5 0,0-5 0 16,3-2 7-16,8-1 12 0,1-3 15 0,2 0 10 16,4-3 3-16,6-6-1 0,2-2-4 15,2-2-4-15,4-1 0 0,-1-1-5 0,-2-2 1 16,3-1 0-16,-5 2 5 0,-3-2 7 0,-4-1 7 15,-5 2 3-15,-1-1 3 0,-4 2 2 0,-7-2 0 16,1-1-1-16,-4 4-5 0,0 1-4 0,-5 1-14 16,-9-1-11-16,1 3-5 0,-5 4-7 15,-3 2-1-15,-3 4 1 0,-2 1-4 0,0 0 4 16,-3 7 1-16,3 2-1 0,0 3 0 0,6-2-2 16,-1 3-6-16,6 0-7 0,1 1-11 0,4-2-13 15,6 1-14-15,-2-2-2 0,6-2 6 0,6 0 19 16,6-2 25-16,2-3 20 0,5 1 16 15,8-5 7-15,5 0 2 0,0 0-2 0,7-8-2 16,1 0-5-16,2-2-4 0,2-3-3 0,-2 1-3 16,-3-3 1-16,1 1-2 0,-1 0 6 0,0 1 4 15,-6 0 4-15,1-2 1 0,-7 3-2 16,-6 2 2-16,-4 2 3 0,-7 1 8 0,-2 3 15 16,-7 1 20-16,1 1 13 0,-2 2 5 0,0 0-2 15,0 0-21-15,0 0-18 0,0 0-20 16,0 0-28-16,0 0-25 0,-2 2-28 0,2-1-21 15,-1 4 7-15,1 3 15 0,-1 1 24 0,-2 3 20 16,3 2 1-16,0 0-1 0,0 1 2 0,0-1 3 16,3 1 6-16,-1 3 4 0,4-1 2 0,-4 0 1 15,1-2 2-15,-3 0 5 0,0 0 7 16,0 0 7-16,-9-1 8 0,2-3 4 0,-7 1-1 16,-3 0-5-16,-2-1-8 0,3-1-8 0,-4-3-8 15,4-4-6-15,3 3-13 0,1-5-18 0,5-1-36 16,-1 0-87-16,4 0-157 0,-2-3-200 0,6-1-312 15,-1 1 343-15</inkml:trace>
          <inkml:trace contextRef="#ctx0" brushRef="#br0" timeOffset="22081.6288">2350 4076 972 0,'0'0'411'0,"0"0"-244"16,0 0-123-16,0 0-51 0,0 0-14 15,0 0-5-15,0 0 19 0,0 0 12 0,0 0 6 16,0 0 5-16,168-77 6 0,-136 67 11 0,5 0 19 16,2 1 26-16,0 2 38 0,3-1 11 0,-1 2-2 15,6 2-21-15,-4 0-38 0,-1 2-22 16,-3 0-16-16,-2 2-5 0,-6 0-6 0,-8 0-5 16,0 3-3-16,-9 2-4 0,-3-2 0 0,-6 0-2 15,-1 0-1-15,2 0 3 0,-6 0 6 0,0 0 4 16,0 1 5-16,0-1 2 0,0 2-3 15,-3-1 1-15,-1 0-7 0,0 0-7 0,0-1-26 16,-1 2-29-16,1-4-27 0,1 2-30 0,0-2-23 16,-2 0-46-16,2-1-98 0,2 2-140 0,-2-2-190 15,2 1-120-15</inkml:trace>
          <inkml:trace contextRef="#ctx0" brushRef="#br0" timeOffset="21781.8342">2590 3652 1623 0,'0'0'258'15,"0"0"-192"-15,0 0-73 0,0 0-28 0,0 0 8 16,0 0 14-16,0 0 18 0,0 0 16 0,0 0 9 16,0 0 2-16,0 0 1 0,0 0 4 0,20 185-3 15,-31-140 1-15,-2 0-8 0,-3 1-2 16,-2-1-2-16,0 1-3 0,0-1 4 0,-3-2-5 16,6 1-4-16,0-7-5 0,2-5-5 0,4-4-3 15,5-3-3-15,0-6-6 0,1-3-19 0,3-1-60 16,0-7-136-16,0-2-186 0,0-3-189 0,0-1-318 15</inkml:trace>
        </inkml:traceGroup>
        <inkml:traceGroup>
          <inkml:annotationXML>
            <emma:emma xmlns:emma="http://www.w3.org/2003/04/emma" version="1.0">
              <emma:interpretation id="{990839B1-3B89-4F02-9BA1-5E292B7BA581}" emma:medium="tactile" emma:mode="ink">
                <msink:context xmlns:msink="http://schemas.microsoft.com/ink/2010/main" type="inkWord" rotatedBoundingBox="4569,4046 4971,4019 5028,4866 4627,4893"/>
              </emma:interpretation>
              <emma:one-of disjunction-type="recognition" id="oneOf9">
                <emma:interpretation id="interp45" emma:lang="en-IN" emma:confidence="0">
                  <emma:literal>4</emma:literal>
                </emma:interpretation>
                <emma:interpretation id="interp46" emma:lang="en-IN" emma:confidence="0">
                  <emma:literal>R</emma:literal>
                </emma:interpretation>
                <emma:interpretation id="interp47" emma:lang="en-IN" emma:confidence="0">
                  <emma:literal>&amp;</emma:literal>
                </emma:interpretation>
                <emma:interpretation id="interp48" emma:lang="en-IN" emma:confidence="0">
                  <emma:literal>r</emma:literal>
                </emma:interpretation>
                <emma:interpretation id="interp49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23890.7799">3647 4138 296 0,'0'0'130'0,"0"0"-119"15,0 0-43-15,0 0-21 0,0 0 0 0,0 0 34 16,0 0 37-16,0 0 44 0,0 0 34 0,0 0-11 16,0 0-20-16,0 0-17 0,0 0-14 15,-58 90-9-15,37-72-4 0,0-3-4 0,1-1-6 16,4-4 0-16,3 0-3 0,6-4 1 0,0-1 17 16,5-2 27-16,0-3 43 0,2 0 47 0,0 0 35 15,0-2-35-15,4-5-34 0,6-6-56 16,2-4-58-16,3-4 10 0,2-3-8 0,8-1 10 15,1-4 10-15,2 2-2 0,4-2-1 0,-4-1 0 16,1 0 2-16,-3 0 0 0,-1 0 6 16,-5-2 6-16,-2 0 6 0,-4-2 12 0,-2-1 2 15,-5 1-1-15,1-2-1 0,-6 3-5 0,0-1 2 16,-2 6 1-16,0 3 4 0,-3 2 0 0,-4 4-4 16,1 1-4-16,-4 3-8 0,4 1-11 0,-3 4-3 15,-3-1-5-15,4 4-9 0,-1 3 0 0,-2 2-10 16,-1 1-6-16,4 1-8 0,-1 0-10 15,-1 6-7-15,1 7 2 0,1 3 3 0,-1 7 13 16,1 5 11-16,1 7 6 0,1 4 5 0,5 7-1 16,1 3 2-16,0 1-1 0,0-1 0 15,5-2-4-15,-1-1 2 0,6-4-1 0,-2 0 1 16,0-1 1-16,1-5-2 0,-3 2-3 0,4-4-7 16,0-3-3-16,-1 0-2 0,1-6-8 0,-1-3-26 15,-1-2-83-15,-1-3-152 0,-5-3-246 16,1-7-390-16</inkml:trace>
        </inkml:traceGroup>
        <inkml:traceGroup>
          <inkml:annotationXML>
            <emma:emma xmlns:emma="http://www.w3.org/2003/04/emma" version="1.0">
              <emma:interpretation id="{0DF3908E-3A6F-4BA4-B7D4-87F41A2E45B7}" emma:medium="tactile" emma:mode="ink">
                <msink:context xmlns:msink="http://schemas.microsoft.com/ink/2010/main" type="inkWord" rotatedBoundingBox="5380,3713 8514,3499 8650,5498 5516,5712"/>
              </emma:interpretation>
              <emma:one-of disjunction-type="recognition" id="oneOf10">
                <emma:interpretation id="interp50" emma:lang="en-IN" emma:confidence="0">
                  <emma:literal>quality</emma:literal>
                </emma:interpretation>
                <emma:interpretation id="interp51" emma:lang="en-IN" emma:confidence="0">
                  <emma:literal>ovality</emma:literal>
                </emma:interpretation>
                <emma:interpretation id="interp52" emma:lang="en-IN" emma:confidence="0">
                  <emma:literal>qualify</emma:literal>
                </emma:interpretation>
                <emma:interpretation id="interp53" emma:lang="en-IN" emma:confidence="0">
                  <emma:literal>way</emma:literal>
                </emma:interpretation>
                <emma:interpretation id="interp54" emma:lang="en-IN" emma:confidence="0">
                  <emma:literal>why</emma:literal>
                </emma:interpretation>
              </emma:one-of>
            </emma:emma>
          </inkml:annotationXML>
          <inkml:trace contextRef="#ctx0" brushRef="#br0" timeOffset="25470.6904">4839 3851 1265 0,'0'0'200'0,"0"0"-99"15,0 0-43-15,0 0-6 0,0 0-8 16,0 0-5-16,0 0-13 0,0 0-16 0,0 0-7 16,0 0-10-16,-169-48-2 0,135 62 5 0,-1 3 2 15,2 2 9-15,1-2-1 0,3 2-2 16,4-3-6-16,2 0-7 0,8-3-10 0,3-1-14 15,7-3-21-15,1-1-26 0,4-2 2 0,0-2 18 16,9-1 33-16,2-3 43 0,4 0 23 0,4-1 11 16,3-7 1-16,8-2-7 0,1-4-10 15,0 1-9-15,1-2-5 0,-1-1-6 0,-5 3 2 16,-1 3 0-16,-8 1 6 0,-1 4 6 0,-8 2 0 16,-3 2-8-16,-2 1-19 0,-3 0 2 0,0 9 4 15,0 9 14-15,0 5 18 0,-5 8 3 0,-3 5-2 16,-3 5-5-16,-5 3-6 0,-2 2-10 0,1 2-3 15,-2 3-4-15,1-3-3 0,-1 3 0 16,0 1-4-16,0 1 0 0,-2 1-2 0,1 3-1 16,-2 3 0-16,-1-1-2 0,5 2 2 0,-4-4-1 15,1-1 2-15,2-9 1 0,2-7-1 0,0-5 5 16,7-8-6-16,2-8-3 0,4-6-9 16,2-7-13-16,2-3-3 0,0-3 18 0,6 0 25 15,7-7 25-15,3-7 17 0,8-8-9 0,2-7-14 16,9-6-11-16,1-7-10 0,1-5-2 15,2-8-3-15,1 0 0 0,-3-4 0 0,0-2-2 16,-3-2-2-16,-1-3-5 0,-2 0 0 0,0-1-5 16,0 1-1-16,-2 2-3 0,-1 2 0 15,-2 5 2-15,-1 4 0 0,0 7 1 0,-3 6 1 16,-3 6 2-16,0 3 0 0,-4 8-1 0,-3 3-2 16,-4 6-4-16,-2 7-4 0,-3 4-16 0,-3 3-23 15,0 0-34-15,0 3-7 0,0 8 27 0,0 7 23 16,0 5 41-16,-1 4 16 0,-5 5-4 15,2 0 1-15,-5 5-5 0,4-2-1 0,1 0-6 16,-2-1 2-16,5-3 0 0,-2-5-2 0,3-4 1 16,0-2-3-16,4-5-1 0,3-4 2 0,1-4 5 15,3-4 12-15,1-3 15 0,3-2 10 0,3-8 5 16,2-5-2-16,6-5-12 0,-2-2-9 16,4-3-4-16,-1-3-4 0,0 0 0 0,-2 0 1 15,-5 1 1-15,-2 2-1 0,-2 1 2 0,-3 1-2 16,-1 4-1-16,-4 1 0 0,-2 4-1 0,1 2 1 15,-6 5-2-15,0 4-1 0,-1 1-7 16,0 2-16-16,0 0-19 0,0 0-38 0,0 5 0 16,-1 4 11-16,-3 5 16 0,0 4 40 0,0 1 4 15,-3 2 1-15,4 0 0 0,-1 0-5 16,4-1-2-16,0-2-3 0,0 0 1 0,7-3-1 16,4 0 0-16,2-3 2 0,6-5 3 0,1-1 6 15,7-4 4-15,0-2 3 0,6 0-2 0,1-5-1 16,3-5-1-16,1-2-2 0,-1-3-2 0,1-1-1 15,-3-1 0-15,0-1 0 0,-4 0 5 16,-1-2-1-16,-3 0 3 0,-4-1 0 0,0 2 0 16,-2 1 1-16,-2 0-1 0,-6 1 0 0,-1 1 0 15,-2 3 4-15,-5-1 5 0,-2 5 3 0,-3 0 7 16,0 3-7-16,-4 0-12 0,-6 2-17 0,-3-1-19 16,-3 4-7-16,-3 1-2 0,-2 0 7 15,-5 0 10-15,-1 7 5 0,1 4 5 0,-4 1-1 16,3 1 0-16,5 2-2 0,-4 1-1 0,7 2-3 15,1 0-5-15,1-2-2 0,4 3-4 16,2-3-4-16,6-2-2 0,2-2-14 0,3-2-16 16,0-2 1-16,7-2 10 0,5-3 20 0,1 0 32 15,2-3 11-15,7 0 10 0,0-1 2 0,1-7-3 16,4-1-3-16,-1 0-5 0,-1 0-3 16,-2 0-2-16,-4 1-1 0,-3 2 1 0,-3 1 1 15,-5 3-2-15,-3 0-2 0,-2 2-3 0,-3 0-6 16,0 0-6-16,0 0-12 0,0 0-16 0,0 3 22 15,0 3 9-15,0 2 15 0,1 1 19 0,2 0-19 16,0 0-3-16,4-2-3 0,-2 1 0 16,6-2 3-16,-1-3 3 0,2-2 6 0,3-1 6 15,3 0 3-15,2-1 2 0,1-6 2 0,3-4-2 16,2-1-2-16,-1-3 0 0,-1-1-5 0,1 2-3 16,-1-4 0-16,-2 0-3 0,3-2-1 0,0-2-1 15,-3-2-2-15,0-1-1 0,1-3-1 16,3-2-2-16,-4 0-2 0,0-1-1 0,1-4 0 15,-2 1 2-15,-1-2 2 0,3-4 3 0,-7 2 3 16,3 0-3-16,-2 0 6 0,-2 4 2 16,-3 4 5-16,-5 6 6 0,0 5 3 0,-6 5 4 15,-1 5 6-15,0 5 2 0,0 2-16 0,0 2-31 16,-1 0-48-16,-5 9-32 0,-1 7-2 16,-6 6 21-16,0 7 34 0,-6 6 24 0,0 6 7 15,0 3 0-15,3 1 0 0,-1 2 0 0,2 0-1 16,2-1 0-16,-1-1 0 0,5-2 0 0,3-3-1 15,1-2-5-15,2-7-2 0,3-3-4 16,0-5 0-16,8-6-1 0,-2-4 2 0,5-3 9 16,1-4 4-16,1-1 11 0,3-5 10 0,3 0 5 15,-2-5 7-15,2-4 0 0,0-3-2 0,-3-2-4 16,0-3 4-16,2-1-3 0,-5-2-1 16,0-2-1-16,-1 1-11 0,-2-1 0 0,0 1-2 15,-1 3-1-15,-3 3 1 0,0 5-1 0,-2 1 0 16,-3 4 3-16,-1 4-4 0,0-1-6 0,0 2-16 15,0 0-24-15,0 0-16 0,0 6 4 0,-1 5 15 16,-5 2 22-16,1 3 15 0,0 1-1 16,2 1-6-16,-1-2-6 0,4 1-8 0,0-4-18 15,0-1-41-15,4-3-160 0,3-3-201 0,-2-2-341 16,-1-2 228-16</inkml:trace>
          <inkml:trace contextRef="#ctx0" brushRef="#br0" timeOffset="25862.9893">7101 3094 431 0,'0'0'210'0,"0"0"-70"16,0 0-20-16,0 0-6 0,0 0 9 0,0 0 7 16,0 0-17-16,0 0-26 0,0 0-39 0,0 0-48 15,0 0-61-15,0 0-23 0,0 0 9 16,16-55 28-16,-19 77 55 0,-5 8 28 0,-1 6 11 15,-9 10 6-15,-1 5 0 0,-1 4 0 0,-3 1-1 16,-2 4-5-16,-2 2-8 0,2 0-8 16,-2 0 5-16,1-2-7 0,2-1-4 0,6-5-9 15,0-5-10-15,5-6-5 0,2-6 0 0,4-3-1 16,5-8-14-16,2-3-31 0,0-6-132 0,0-7-258 16,0-4-456-16</inkml:trace>
          <inkml:trace contextRef="#ctx0" brushRef="#br0" timeOffset="25609.6041">6780 3482 402 0,'0'0'59'16,"0"0"-241"-16,0 0-97 0,0 0 279 16,0 0 0-16</inkml:trace>
          <inkml:trace contextRef="#ctx0" brushRef="#br0" timeOffset="26456.7246">6796 3643 1043 0,'0'0'216'0,"0"0"-211"0,0 0-93 0,0 0-4 15,0 0 52-15,0 0 33 0,157-58 14 16,-118 47 4-16,0 2 0 0,0-1-5 0,-4 3-2 15,-2 0-1-15,-2 2 20 0,-4 4 10 0,-6 1 3 16,-2 0-17-16,-10 2-28 0,-1 7-2 0,-8 4 6 16,0 7 29-16,-9 2 29 0,-4 4 8 15,-3 2 1-15,-7 1-6 0,3-2-15 0,-2 2-17 16,3-3-7-16,5-3-9 0,2-2-8 0,4-4-3 16,4-4-7-16,2 0-3 0,2-5 1 0,2-2 7 15,4-3 14-15,5-3 26 0,4 0 25 16,4-5 14-16,2-5 1 0,4-5-12 0,1-3-15 15,1-3-10-15,-3-2-5 0,-1-1-3 0,-3 0-2 16,3 0 0-16,-7 2-1 0,0 0-1 0,-1 3 1 16,-6 3 0-16,2 4 2 0,-7 1 4 0,1 4 3 15,-1 4 3-15,-4 1-4 0,0 2-16 16,0 0-36-16,0 2-35 0,0 7-2 0,-7 3 10 16,1 8 27-16,-6 6 28 0,-2 9 0 0,-2 3-1 15,-4 7-3-15,3 4-3 0,-6 2-1 0,5 4-1 16,-5 2-2-16,6 4 3 0,-6 2-2 15,3 6 3-15,-3-1 2 0,-1 2 2 0,-4 2 2 16,-3 1-6-16,-2 2-10 0,-8-2-4 0,-1-3-2 16,-7-3 7-16,-2-2 4 0,-2-10 2 15,-4-4-2-15,-3-7 1 0,2-2 3 0,-2-11 4 16,6-4 5-16,8-10 11 0,5-8 14 0,6-9 14 16,10-1 4-16,1-14-6 0,9-8-17 0,3-6-19 15,8-9-6-15,4-5-6 0,0-7-3 16,5-7 2-16,9-7-6 0,9-3 1 0,1-3-2 15,4-1-2-15,5-3-2 0,6 3-6 0,3 2-14 16,2 5-25-16,4 4-32 0,-1 6-45 16,3 10-65-16,-2 7-71 0,-1 9-69 0,3 5-80 0,-17 10-117 15,-11 6 215-15</inkml:trace>
        </inkml:traceGroup>
        <inkml:traceGroup>
          <inkml:annotationXML>
            <emma:emma xmlns:emma="http://www.w3.org/2003/04/emma" version="1.0">
              <emma:interpretation id="{9D2D01FA-31E9-43CB-A716-AD9344389BD3}" emma:medium="tactile" emma:mode="ink">
                <msink:context xmlns:msink="http://schemas.microsoft.com/ink/2010/main" type="inkWord" rotatedBoundingBox="9102,3636 12818,3383 12918,4841 9202,5095"/>
              </emma:interpretation>
              <emma:one-of disjunction-type="recognition" id="oneOf11">
                <emma:interpretation id="interp55" emma:lang="en-IN" emma:confidence="0">
                  <emma:literal>difference</emma:literal>
                </emma:interpretation>
                <emma:interpretation id="interp56" emma:lang="en-IN" emma:confidence="0">
                  <emma:literal>afference</emma:literal>
                </emma:interpretation>
                <emma:interpretation id="interp57" emma:lang="en-IN" emma:confidence="0">
                  <emma:literal>different</emma:literal>
                </emma:interpretation>
                <emma:interpretation id="interp58" emma:lang="en-IN" emma:confidence="0">
                  <emma:literal>afferent</emma:literal>
                </emma:interpretation>
                <emma:interpretation id="interp59" emma:lang="en-IN" emma:confidence="0">
                  <emma:literal>differenci</emma:literal>
                </emma:interpretation>
              </emma:one-of>
            </emma:emma>
          </inkml:annotationXML>
          <inkml:trace contextRef="#ctx0" brushRef="#br0" timeOffset="27138.825">8596 3525 1555 0,'0'0'345'0,"0"0"-299"0,0 0-44 0,0 0-10 15,0 0 2-15,0 0-1 0,0 0-4 0,-167-27-11 16,138 47-6-16,-7 3 7 0,1 4 4 0,-1 2 5 16,-2 3 0-16,1-2 1 0,-2 4 0 15,1 0 1-15,7 0 4 0,0-1 1 0,6-3-4 16,5-3-10-16,6-7-18 0,10-2-33 0,2-8-11 16,2-1 6-16,8-6 34 0,4-3 52 0,7 0 34 15,1-6 14-15,5-3-4 0,2-8-14 0,1-3-12 16,0-2-5-16,3-5-4 0,-3-3-3 0,-1 1 1 15,0-5 1-15,-4 2 0 0,0-1 5 16,1-3-2-16,-2 0 0 0,-4-2-3 0,3-1-3 16,-5-1-1-16,1 0-5 0,-1 2-1 0,1-1-2 15,-4 0-1-15,1 3 0 0,-5 2 3 16,-1 4 1-16,0 5 4 0,-4 4 4 0,-2 6 1 16,-1 4-2-16,-1 3-2 0,0 4-6 0,0 3-14 15,0 1-18-15,0 0-33 0,0 0-52 0,0 4-3 16,-3 7 16-16,-1 5 32 0,-5 9 54 15,-4 4 20-15,-1 9 2 0,1 2-2 0,-2 5-3 16,0 2-5-16,2 1-1 0,-1 2 3 0,2-3 2 16,0 2 0-16,2-2-3 0,6-6-3 0,0-3 1 15,4-2-3-15,0-4 6 0,6-6-5 16,5-2-2-16,2-5 3 0,1-3 2 0,2-7 9 16,3-3 14-16,1-4 16 0,0-2 6 0,1 0 4 15,3-8-4-15,1-3-11 0,-7-6-3 0,4-1-6 16,-6-3 0-16,0-1-1 0,0 0-2 0,0-2-3 15,-5 2-3-15,-2-1-2 0,2 3-1 0,-2-1 1 16,-5 4-3-16,4 2 3 0,-5 4-3 16,-2 5 3-16,-1 3-8 0,0 2-20 0,0 1-18 15,0 0-49-15,0 7 13 0,0 4 18 0,0 4 16 16,-1 2 45-16,-2 3-8 0,1 0-2 16,2 2 0-16,0-2-3 0,0 0-2 0,5 0-23 15,0-2-142-15,5-4-263 0,-1-3-466 0,-5-4 410 0</inkml:trace>
          <inkml:trace contextRef="#ctx0" brushRef="#br0" timeOffset="29045.1139">8742 3417 1453 0,'0'0'6'16,"0"0"-235"-16,0 0-10 0,0 0 23 0,0 0 110 0,0 0 145 15,0 0-7-15,0 0-30 0,0 0-34 0,0 0-19 16,181-9-2-16,-145-1 22 0,2 0 21 16,-1-2 16-16,-3-2 20 0,-2-1 38 0,-5-1 46 15,-2-3 44-15,-5-1 43 0,-1-1 19 0,-4 1-1 16,-2-1-22-16,-1 2-35 0,-2-2-37 16,-5 7-31-16,0 0-17 0,-1 4-11 0,-4 2-5 15,2 5-2-15,-2 0-6 0,0 3-12 0,0 0-20 16,0 0-34-16,0 0-44 0,-2 5-8 0,-6 7 6 15,3 7 23-15,-8 6 35 0,-4 9 8 16,-1 6 1-16,0 5-5 0,-5 7 3 0,-2 3-1 16,-2 6 1-16,-1 5 3 0,-7 6 0 0,4 3 0 15,-4-1 0-15,5 3 0 0,-3-3-1 16,1-2-3-16,5-2-1 0,3-1-4 0,5-4 1 16,3-4 2-16,7-6-2 0,2-5 3 0,6-5-3 15,1-8 0-15,0-3 2 0,9-7-3 0,-2-5 4 16,2-5-2-16,4-7 2 0,-1-5 2 15,2-5-3-15,2 0-10 0,3-12-25 0,-3-3-24 16,-2-4-34-16,-1-5-23 0,-4-3-23 0,-6-2-16 16,-3-5 2-16,-3-3 19 0,-10-2 36 0,-8-1 38 15,-1-2 32-15,-1 0 20 0,-3 0 11 0,-3 4 12 16,7 3 11-16,-3 2 10 0,7 3 9 16,4 4 2-16,5 0-3 0,1 2-13 0,7 1-13 15,1-1-15-15,8-1-12 0,5-1-3 0,3-1-4 16,4-2 1-16,3 1 6 0,9-2 9 0,0 1 11 15,7 2 7-15,4-4 4 0,4 3 1 0,1-3-2 16,2-1-1-16,5 1 0 0,-3 1 6 16,-1 1 3-16,-1-3 11 0,-1 3 13 0,-6-3 9 15,-1-1 5-15,-3 2 0 0,-2-2-8 0,-5 0-6 16,-1 0-4-16,-5 4-5 0,-6-2-1 16,-1 5-3-16,-6 5 0 0,-5 3 4 0,0 4 6 15,-7 4 12-15,-1 2 4 0,0 4-9 0,0 1-13 16,-1-1-20-16,-2 4-28 0,-3 0-24 15,2 2-16-15,-8 12-6 0,-2 6 11 0,0 9 18 16,-9 10 12-16,-1 7 7 0,-5 10 4 0,1 4 1 16,-1 5 0-16,-5 3 1 0,5 4 0 0,-2 3 0 15,-4 1 3-15,6 2-1 0,-6-2-1 0,7-1 0 16,-2-4-1-16,3-3-1 0,3-2-2 0,0-4 0 16,8-4-3-16,0-7-1 0,1-7-3 15,6-7-2-15,-1-5 0 0,8-5 0 0,0-7-1 16,1-7-8-16,1-4-6 0,0-6-12 0,3-3-19 15,1 0-8-15,6-9-9 0,1-6-9 0,2-4 0 16,2-6-13-16,0-1-18 0,0-6-11 16,-2-1-6-16,-1-6 14 0,-1 1 35 0,-7-5 27 15,1 0 28-15,-5 3 21 0,0-1 4 0,-6 2 15 16,0 3 11-16,-3 2 10 0,-2 3 14 0,4 2 15 16,-2 5 13-16,-3 2 4 0,7 4 4 15,-5 0-8-15,3 4-16 0,2 3-12 0,2 0-19 16,3 4-11-16,0-1-23 0,0 1-27 0,4-1-22 15,9-2-18-15,-1-1 1 0,5 0 13 16,6-1 15-16,4-2 12 0,2 0 8 0,7 1 6 16,1-2 7-16,1-1 4 0,3-1 5 0,2-1 3 15,-2 0-6-15,5-2 4 0,-5 2 2 0,0-2 8 16,-4 2 10-16,-3-1 8 0,0 0 8 0,-7-3 10 16,-3 1 15-16,-8 1 11 0,-2 0 5 0,-5 2 4 15,-6 2-5-15,-3 1-2 0,0 2-7 16,-8 2-21-16,0 4-26 0,-6 1-23 0,-6 3-14 15,2 3-2-15,-8 0 6 0,-5 7 2 0,0 4 0 16,-1 6 1-16,-3 0-3 0,-2 5 0 0,3 4 0 16,-2 0 3-16,-1 7-1 0,6-2 2 15,1 1 1-15,6 1-5 0,3-2 1 0,7-2-7 16,5-5-3-16,5-2-3 0,4-3 0 0,1 0 6 16,10-6 7-16,2-1 11 0,3-5 6 15,7-1 7-15,3-4 6 0,3-2-1 0,3 0 1 16,3-5-2-16,3-4-3 0,-1-1-1 0,-5-3 2 15,5-2 2-15,-8-1-1 0,5 0 6 0,-7 0-1 16,-2-2-3-16,-5 0 3 0,3-5 1 16,-2 3-4-16,-3-1-2 0,-3 0 0 0,-1 2-11 15,0 1 4-15,-4 6-4 0,0 2-5 0,-6 4 4 16,1 2-11-16,-2 2-11 0,-3 2-20 0,0 0-30 16,0 3 1-16,0 6 17 0,-5 1 26 0,0 6 30 15,-3 3 9-15,2 2-5 0,-5 0-3 16,2 2-1-16,2 0-4 0,-1-2-3 0,5-3-5 15,2-2 3-15,1-2-5 0,0-4 0 0,5 2 3 16,6-5 1-16,1-1 8 0,3-3 9 16,6-3 4-16,-2 0 4 0,6 0-2 0,4-3-2 0,3-4-4 15,-1-3-1-15,-2-2-2 0,5-2-1 16,-6-2 2-16,-3-2 1 0,1-2 0 0,-7-2 1 16,3 0-1-16,-6-2-3 0,-1 0 9 0,-3 1 0 15,-1-2 3-15,-3 0 4 0,-4 0-8 16,-3 1 2-16,-1 3-1 0,0 2 1 0,0 4-1 15,-2 3-2-15,-6 3-10 0,2 4-16 0,-4 4-15 16,-3 1-13-16,0 1-2 0,-2 8 6 16,-2 5 7-16,-5 4 7 0,5 2 5 0,-4 6 4 15,2 3-1-15,-3 1 1 0,6 4 1 0,1 1-4 16,2 0 4-16,4 0 0 0,5-3 0 0,1-3 3 16,3 0-2-16,0-3 2 0,8-5-1 15,5-1 0-15,2-3 0 0,5-3 2 0,-1-4 8 16,7-3 7-16,-2-3 4 0,3-4 4 0,1 0-2 15,-2-7 1-15,7-3 4 0,-4-4-1 0,1-2-1 16,-4-2 1-16,3-3-3 0,-5 0 3 0,0-2 3 16,-7 2 1-16,2-4-3 0,-3 0 0 15,-2-2-4-15,-4 0-3 0,-2-1 5 0,2 1-1 16,-6 1-4-16,4 2-2 0,-5 6-6 0,3 1-1 16,-3 3-4-16,0 5-1 0,-3 4-1 0,0 3-16 15,0 2-26-15,0 0-31 0,0 0-37 0,0 6 20 16,0 3 27-16,0 3 34 0,0 4 41 15,-3 2-6-15,0 4-4 0,-2 1 0 0,4 0-3 16,-1 2 0-16,2 1 2 0,0-5-3 0,0 3 3 16,0-3-1-16,0-3 1 0,0-3-1 15,0-2-2-15,2-4 4 0,0 0 1 0,5-5 5 16,-4-2 11-16,5-2 14 0,-2 0 15 0,5 0 6 16,0-9 1-16,1-1-13 0,3-2-10 0,-2-2-12 15,2-3-2-15,0 0-5 0,-1-2-2 16,0 0 0-16,0 0-4 0,0-1-1 0,-1 0 0 15,3 3-1-15,-2-1-1 0,0 1-1 0,-1 2-4 16,-4 1-3-16,2 6-3 0,-1 0-6 16,-2 4-10-16,-4 2-12 0,-1 2-17 0,-2 0-11 0,5 3 7 15,-5 5 17-15,2 2 18 0,-2 5 21 16,1 1 7-16,-2 3 1 0,0 1 2 0,0 1-1 16,0-1 0-16,0 1-3 0,0-4 1 0,0 1-3 15,0-1-2-15,0-4-3 0,0-2-3 0,0-2-5 16,0-2-6-16,1-1-27 0,4-3-113 15,-2-2-141-15,0-1-180 0,1 0-307 0,1 0 447 0</inkml:trace>
          <inkml:trace contextRef="#ctx0" brushRef="#br0" timeOffset="29607.2234">11368 3291 645 0,'0'0'147'16,"0"0"-104"-16,0 0-34 0,0 0 5 0,0 0 20 15,0 0 2-15,0 0-4 0,-171 104-9 16,141-80-6-16,4 1 0 0,-1 0-7 0,3-2 1 16,2 0 1-16,6-2-5 0,4-2-2 0,5-1-4 15,-1-4 3-15,8-1 3 0,0-3 6 0,0-1 6 16,8-1 3-16,-2-3 8 0,7 0 14 0,0-1 16 15,4-2 11-15,4-2-1 0,2 0-9 16,2-2-10-16,-2-2-11 0,7-3-5 0,-4-2-3 16,-3 0-4-16,3 0-2 0,-2-3-2 0,1 0 0 15,-2-2-1-15,-4-2-5 0,4 0-1 16,-1-4-4-16,-3 0-5 0,1 0-11 0,-2-4-12 16,-4 0-8-16,1 1-7 0,0 0 7 0,-2 0 5 15,-1 2 8-15,1 3 7 0,-3-1 4 0,-3 6 11 16,-2 2 3-16,-3 4 13 0,-2 2 5 15,0 3-14-15,0 2-29 0,-4 0-38 0,-6 3-17 16,-2 8-2-16,-5 3 24 0,-5 5 27 0,-5 4 12 16,2 3 13-16,-3 3 6 0,1 0 5 15,2 1 3-15,2-1-4 0,7-1-5 0,4-2-8 16,6-2-3-16,1-2-2 0,5-4 2 0,0-2 3 16,9-4 2-16,2 0 11 0,2-3 6 0,3-3 10 15,1-2 8-15,5 1 1 0,1-4-3 0,-3-1-7 16,4 0-6-16,2 0-8 0,-3-1 0 0,2-2-2 15,-2-3-1-15,0 1 0 0,2-1-2 16,-3 1-4-16,-4-1-4 0,3 0-3 0,-5 0-10 16,-3 1-7-16,-4 1-18 0,-3 1-37 0,-4 0-24 15,-2 1-42-15,0 2-31 0,0-1-22 0,-2 1-49 16,-2 0-48-16,-3 0-143 0,4 0 12 0</inkml:trace>
        </inkml:traceGroup>
        <inkml:traceGroup>
          <inkml:annotationXML>
            <emma:emma xmlns:emma="http://www.w3.org/2003/04/emma" version="1.0">
              <emma:interpretation id="{2DB73A92-6732-4621-8325-C47720188E9F}" emma:medium="tactile" emma:mode="ink">
                <msink:context xmlns:msink="http://schemas.microsoft.com/ink/2010/main" type="inkWord" rotatedBoundingBox="13392,3395 14414,3325 14514,4795 13492,4865"/>
              </emma:interpretation>
              <emma:one-of disjunction-type="recognition" id="oneOf12">
                <emma:interpretation id="interp60" emma:lang="en-IN" emma:confidence="0">
                  <emma:literal>of</emma:literal>
                </emma:interpretation>
                <emma:interpretation id="interp61" emma:lang="en-IN" emma:confidence="0">
                  <emma:literal>if</emma:literal>
                </emma:interpretation>
                <emma:interpretation id="interp62" emma:lang="en-IN" emma:confidence="0">
                  <emma:literal>off</emma:literal>
                </emma:interpretation>
                <emma:interpretation id="interp63" emma:lang="en-IN" emma:confidence="0">
                  <emma:literal>oof</emma:literal>
                </emma:interpretation>
                <emma:interpretation id="interp64" emma:lang="en-IN" emma:confidence="0">
                  <emma:literal>ff</emma:literal>
                </emma:interpretation>
              </emma:one-of>
            </emma:emma>
          </inkml:annotationXML>
          <inkml:trace contextRef="#ctx0" brushRef="#br0" timeOffset="31962.8486">12471 3289 201 0,'0'0'174'0,"0"0"-67"15,0 0 23-15,0 0 44 0,0 0 32 0,0 0-22 16,0 0-67-16,0 0-61 0,0 0-7 0,0 0-9 15,0 0 18-15,0 0 17 0,-57 41-21 16,41-25-9-16,0 1-15 0,-1 2-9 0,-2-3-8 16,4 0-4-16,2 1-6 0,3-1-3 0,4-3-3 15,-2-1 2-15,6-3 7 0,2-4 4 0,0 1 11 16,0-3 2-16,6 0 3 0,-1 0 3 16,0-1 0-16,3-2 5 0,2 0 6 0,-3-3 9 15,2-6 2-15,0-1-10 0,-3-5-21 0,-1-2-30 16,-1-1-18-16,-3-2-11 0,-1 1 4 0,0-2 19 15,0 2 14-15,0-3 10 0,-1 1 0 16,-3-2 0-16,4-1-5 0,0 1-3 0,0-3-3 16,0 0-7-16,8 0-3 0,3-2-4 0,1 1-1 15,4-2-5-15,0 1-1 0,7 1-2 0,1 0-4 16,3 1 1-16,1 1-7 0,0 6 2 0,0 3-4 16,3 6 6-16,-4 3 15 0,-3 4 11 15,-1 2 19-15,1 1 2 0,-5 2 2 0,1 7 0 16,-4 3-11-16,4 5 5 0,-4 6 4 0,-1 3 1 15,-3 6 13-15,-5 4 0 0,-2 8 0 0,-5 4 0 16,0 5-5-16,-7 5-2 0,-6 3-3 16,-4 3-3-16,-1 4 1 0,-5 0-3 0,-2 3-3 15,1 1-3-15,2 0-2 0,-3 1-4 0,2-3 0 16,-1 0 1-16,6-4-2 0,-3-5-1 16,6-2 0-16,3-4-2 0,0-6 0 0,8-7 0 15,1-8-1-15,3-7-2 0,0-6-1 0,3-9-2 16,0-4 1-16,5-6 10 0,-3-2 24 0,2 0 13 15,0-8 8-15,3-7-7 0,2-7-26 16,2-3-22-16,-2-6-38 0,-1-5-30 0,-5-3-20 16,1-3 1-16,-6 0 26 0,-1 0 29 0,0-2 29 15,-8 4 10-15,3 1 3 0,-3 2 5 0,-2 3 1 16,4 3 3-16,-1 2 6 0,2 3 3 16,1 4 1-16,-2 2 4 0,4 4 0 0,2 0-2 15,0 4 1-15,0 0-2 0,0 0 0 0,0 3-6 16,8-2-6-16,2-1-5 0,8-2-3 0,6 1 0 15,4-2 1-15,4-1 3 0,7-1-2 0,9-1-1 16,3 3-1-16,7 2-8 0,5 3-1 0,1 2-4 16,1 4-3-16,-6 2-10 0,1 2-68 15,-8 0-213-15,-15 0-256 0,-15 0-439 0</inkml:trace>
        </inkml:traceGroup>
      </inkml:traceGroup>
    </inkml:traceGroup>
    <inkml:traceGroup>
      <inkml:annotationXML>
        <emma:emma xmlns:emma="http://www.w3.org/2003/04/emma" version="1.0">
          <emma:interpretation id="{1CBC808B-E4D7-4A9E-B3F4-6C7222787D16}" emma:medium="tactile" emma:mode="ink">
            <msink:context xmlns:msink="http://schemas.microsoft.com/ink/2010/main" type="paragraph" rotatedBoundingBox="6958,5548 16371,4518 16464,5364 7051,639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1230A9E-8D4E-4691-AD31-96B3BB775CB4}" emma:medium="tactile" emma:mode="ink">
              <msink:context xmlns:msink="http://schemas.microsoft.com/ink/2010/main" type="inkBullet" rotatedBoundingBox="7007,5995 7785,5910 7792,5975 7015,6061"/>
            </emma:interpretation>
            <emma:one-of disjunction-type="recognition" id="oneOf13">
              <emma:interpretation id="interp65" emma:lang="en-IN" emma:confidence="0">
                <emma:literal>-</emma:literal>
              </emma:interpretation>
              <emma:interpretation id="interp66" emma:lang="en-IN" emma:confidence="0">
                <emma:literal>_</emma:literal>
              </emma:interpretation>
              <emma:interpretation id="interp67" emma:lang="en-IN" emma:confidence="0">
                <emma:literal>.</emma:literal>
              </emma:interpretation>
              <emma:interpretation id="interp68" emma:lang="en-IN" emma:confidence="0">
                <emma:literal>~</emma:literal>
              </emma:interpretation>
              <emma:interpretation id="interp69" emma:lang="en-IN" emma:confidence="0">
                <emma:literal>=</emma:literal>
              </emma:interpretation>
            </emma:one-of>
          </emma:emma>
        </inkml:annotationXML>
        <inkml:trace contextRef="#ctx0" brushRef="#br0" timeOffset="32426.575">5875 5583 1796 0,'0'0'165'0,"0"0"-183"16,0 0-11-16,0 0 10 0,0 0 12 0,193-55 5 15,-130 40 4-15,8 1 3 0,7 0-1 0,4 0-17 0,4 1-157 16,-1 0-219-16,-19 6-237 0,-20 1-73 0</inkml:trace>
      </inkml:traceGroup>
      <inkml:traceGroup>
        <inkml:annotationXML>
          <emma:emma xmlns:emma="http://www.w3.org/2003/04/emma" version="1.0">
            <emma:interpretation id="{93F61BB3-FA61-40EC-8E3D-E1DBF60BBE4C}" emma:medium="tactile" emma:mode="ink">
              <msink:context xmlns:msink="http://schemas.microsoft.com/ink/2010/main" type="line" rotatedBoundingBox="8854,5341 16371,4518 16464,5364 8946,6186"/>
            </emma:interpretation>
          </emma:emma>
        </inkml:annotationXML>
        <inkml:traceGroup>
          <inkml:annotationXML>
            <emma:emma xmlns:emma="http://www.w3.org/2003/04/emma" version="1.0">
              <emma:interpretation id="{012DECD2-E206-42B8-A800-AA7926D8486A}" emma:medium="tactile" emma:mode="ink">
                <msink:context xmlns:msink="http://schemas.microsoft.com/ink/2010/main" type="inkWord" rotatedBoundingBox="8854,5341 12462,4946 12554,5792 8946,6187"/>
              </emma:interpretation>
              <emma:one-of disjunction-type="recognition" id="oneOf14">
                <emma:interpretation id="interp70" emma:lang="en-IN" emma:confidence="0">
                  <emma:literal>natural</emma:literal>
                </emma:interpretation>
                <emma:interpretation id="interp71" emma:lang="en-IN" emma:confidence="0">
                  <emma:literal>n atonal</emma:literal>
                </emma:interpretation>
                <emma:interpretation id="interp72" emma:lang="en-IN" emma:confidence="0">
                  <emma:literal>nahual</emma:literal>
                </emma:interpretation>
                <emma:interpretation id="interp73" emma:lang="en-IN" emma:confidence="0">
                  <emma:literal>natured</emma:literal>
                </emma:interpretation>
                <emma:interpretation id="interp74" emma:lang="en-IN" emma:confidence="0">
                  <emma:literal>n atrial</emma:literal>
                </emma:interpretation>
              </emma:one-of>
            </emma:emma>
          </inkml:annotationXML>
          <inkml:trace contextRef="#ctx0" brushRef="#br0" timeOffset="32829.808">8057 5169 1158 0,'0'0'139'0,"0"0"-152"0,0 0-55 0,0 0-3 16,0 0 5-16,0 0 37 0,0 0 28 15,0 0 5-15,0 0 6 0,0 0 5 0,-63 173 5 16,48-131-1-16,-7 1 8 0,5 1 1 0,-6-4-1 16,6-1-2-16,-6-5-7 0,6-3-3 15,-1-2-1-15,5-7 4 0,3-3 2 0,1-7 0 16,8-3 0-16,-1-6 6 0,2-3 12 0,0 0 25 15,2-2 31-15,4-8-3 0,4-2-13 0,4-8-24 16,7-4-33-16,-3-3-8 0,6-4-2 0,2-3-2 16,-1-1 2-16,2-2 0 0,0-2 2 15,1-1-2-15,4 2-3 0,1 3-7 0,-1 3-5 16,1 3-6-16,-1 8-3 0,2-1 0 0,-5 7-1 16,1 3-5-16,-1 7-7 0,-4 2-12 0,-5 3-11 15,1 3-1-15,-6 10 12 0,-6 3 15 0,-2 7 21 16,-2 2 14-16,-5 5 3 0,0 3 7 15,-5 0-4-15,-3 3 3 0,-4-2-1 0,1-1-6 16,-1-2-1-16,0-4-13 0,0-1-29 0,1-6-49 16,6-2-98-16,-5-2-183 0,8-5-201 15,-2-3 24-15</inkml:trace>
          <inkml:trace contextRef="#ctx0" brushRef="#br0" timeOffset="33418.7446">9018 5252 251 0,'0'0'246'0,"0"0"-102"0,0 0-40 0,0 0 4 0,0 0 7 16,0 0 6-16,0 0-21 0,0 0-24 16,0 0-17-16,-168 28-15 0,139-10 0 0,-6 0-2 15,6 3-2-15,-6 1-4 0,5 2-8 0,-1 0-2 16,2 1-4-16,1 1-5 0,6-5-8 15,1 1-6-15,5-3-10 0,4-5-10 0,2-4-25 16,8-2-27-16,2-3 5 0,1-3 16 0,11-2 40 16,1 0 42-16,2-1 13 0,9-8 3 0,0-3-13 15,3-4-8-15,1-1-7 0,2-4-3 16,1 2 4-16,-2-3 0 0,-3 3 4 0,-8 1-1 16,4 3 3-16,-6 3 3 0,-4 3-2 0,-1 3 1 15,-6 3-7-15,3 2-7 0,-5 1-14 16,-2 0-9-16,-1 1 0 0,0 5 6 0,2 3 12 15,-1 3 3-15,-1 0 1 0,3 3-5 0,-3 1-3 16,2 1-3-16,1-1-5 0,0-2-2 0,5-1-1 16,0-1 0-16,4-1 3 0,3-4 0 0,6-2 0 15,2-4-5-15,4-1-8 0,1 0-19 16,0-6-64-16,4-5-73 0,-1-4-65 0,-2 0-40 16,-2-6 33-16,0-4 60 0,-1-3 67 0,-1 0 58 15,-1-1 36-15,-4-3 17 0,3-3 8 16,1 0 2-16,0-6 1 0,-2-3 0 0,2 1 0 0,0-1 0 15,2-2-3-15,-2-3-1 0,-4 3 1 16,3 0 1-16,-6 1 1 0,3 4 7 0,-5 4 8 16,-2 11 22-16,-3 5 49 0,-6 9 55 0,0 7 48 15,0 4 9-15,-3 1-57 0,-1 0-89 16,0 10-44-16,0 5-14 0,-1 9 30 0,-7 7 45 16,-2 8-7-16,2 5-12 0,-4 0-19 0,-1 4-14 15,-1 1-7-15,0 0-6 0,-4 3-1 0,2-2-2 16,1-1 1-16,-1 1-5 0,-4-5-13 15,4-2-64-15,3 0-126 0,1-12-258 0,4-8-522 0</inkml:trace>
          <inkml:trace contextRef="#ctx0" brushRef="#br0" timeOffset="34659.6901">9254 5155 0 0,'0'0'0'16,"0"0"0"-16,0 0 0 0,0 0 0 0,162-78 0 15,-124 67 0-15,-3 2 0 0,-2 3 104 0,-2 1-29 16,0 3-31-16,-4 0-22 0,-6 2 3 16,2 2-5-16,-3 5 6 0,-5 5 3 0,-7 2 6 15,1 4 13-15,-7 4 19 0,-2 2 23 0,0 4 5 16,-3 0 2-16,-8 2-6 0,-2 1-20 15,-1-5-20-15,1 0-21 0,-1-3-15 0,4-5-11 16,4-3-7-16,4-4-11 0,-4-3-27 0,6-4-20 16,0-2 7-16,6-2 36 0,-1 0 47 0,7-2 38 15,3-8 4-15,5 0-23 0,-1-3-16 16,6-2-16-16,-1-1-4 0,2-2 2 0,-5 1-2 16,2 1 4-16,0-3 3 0,-6 3 3 0,-1-5 1 15,-1 3 3-15,0 2 1 0,-7 1 4 0,3 3 1 16,-3 2-5-16,-4 2-7 0,-3 5-13 0,0 2-10 15,-1 1-27-15,0 0-29 0,0 1-35 0,0 8 22 16,-1 0 33-16,-2 6 40 0,-5 4 46 16,4 1-11-16,-5 1-7 0,4 2-12 0,-5-3-8 15,8-1-8-15,-4-2-4 0,4-3-10 0,2-2-7 16,0-4-10-16,5 0 5 0,2-4 13 16,3-2 24-16,4-2 28 0,-1 0 9 0,2-3 4 15,6-5-9-15,-2-2-11 0,5-3-5 0,2-1-4 16,-1-3 0-16,-1 1-5 0,-1-1-3 0,-1 0 0 15,-6-1-1-15,4 0 0 0,-4 2 4 16,-3-2 0-16,1 1 0 0,-2 1-1 0,0 2-4 16,-7 5-2-16,5 1-3 0,-9 3 0 0,2 2 4 15,-3 3 3-15,0 0-8 0,0 0-14 16,0 0-38-16,0 5 1 0,-3 4 8 0,0 2 20 16,-5 4 32-16,3 1-2 0,-5 3-6 0,6-3-8 15,0 0-6-15,-1-1-2 0,5-1-2 0,0-2-6 16,1-4 0-16,7 1 0 0,3-1 4 15,3-4 11-15,0 3 6 0,4-5-2 0,6 0-1 16,0-2-9-16,3 0-8 0,1 0-6 0,0-3-3 16,4-1-5-16,-4-2 0 0,1 0 3 0,-4-1 2 15,-1-5 5-15,-4 3 10 0,3-4 8 0,-5 1 9 16,2-3 12-16,-4 1 6 0,-3-1 9 16,-2-3 8-16,-4 1 4 0,-1-1 6 0,-3 1 0 15,-2 0 0-15,-1 0-6 0,0 2-8 0,-1 3-10 16,-4-3-14-16,-3 6-12 0,-3 2-16 0,-1 0-12 15,-2 4-13-15,-2 3-11 0,0 0-1 0,-5 0 4 16,2 7 9-16,-4 4 4 0,4 1 1 16,-1 3-1-16,2 1-7 0,-3 1 2 0,8-1-2 15,0 2-1-15,1-2 1 0,6 2-11 0,-1-6-7 16,6 0-10-16,1-1-14 0,0-3-1 16,11-3 13-16,0-2 27 0,2-2 34 0,3-1 27 15,0 0 10-15,7-4-2 0,0-5-13 0,-2 0-9 16,2-3-3-16,0 2 0 0,-6-2 8 15,-1 1 1-15,-2 2 9 0,-5 3 16 0,-1 0 16 16,-5 2 31-16,-2 3 27 0,-1 1 3 0,0 0-29 16,0 0-59-16,0 0-89 0,0 6-16 0,-3 1 9 15,-3 5 23-15,3 4 52 0,-1-2-3 0,-1 2-5 16,3-1-9-16,2 0-11 0,0-2-12 0,2-1-9 16,7-2 6-16,-1-3 6 0,0-1 12 0,6-4 22 15,4 1 16-15,0-3 15 0,6-3 15 16,1-3-1-16,5-6-4 0,-2-2-4 0,4-1-7 15,-1-4-8-15,-1-1 1 0,4-1-4 0,-4-1 1 16,3 0 0-16,-2-2-3 0,-3-1 0 16,-1 1 3-16,0-2 1 0,0-3 1 0,-2 1 2 15,1-2 2-15,-3-2 0 0,-6-3-1 0,5-3 2 16,-5-2-6-16,-2 0 0 0,-2 1 1 0,-1 1 1 16,-2 1 6-16,-8 7 10 0,-2 2 5 15,0 1 0-15,-1 7-1 0,-8 3-4 0,2 5-9 16,-5 4-8-16,-2 6-9 0,0 2-13 0,-5 1-13 15,1 11-9-15,-6 8-6 0,1 5 3 0,2 7 5 16,-3 3 11-16,0 7 5 0,0 3 0 16,5 3 6-16,-3 3-3 0,8-2-1 0,-1-1-2 15,3-4 0-15,8-4-1 0,2-2-3 0,2-3 4 16,6-3-1-16,6-3 3 0,3-3 3 0,1-2-1 16,7-3 0-16,-1-4 3 0,4-4 4 15,2-3 2-15,0-4 0 0,2-4-19 0,3-2-64 0,-2-3-95 16,-2-8-106-16,4-2-139 0,-9 3-193 15,-9 2 268-15</inkml:trace>
        </inkml:traceGroup>
        <inkml:traceGroup>
          <inkml:annotationXML>
            <emma:emma xmlns:emma="http://www.w3.org/2003/04/emma" version="1.0">
              <emma:interpretation id="{A0C5DD22-EDA9-4E3A-825F-B92DE6DF3472}" emma:medium="tactile" emma:mode="ink">
                <msink:context xmlns:msink="http://schemas.microsoft.com/ink/2010/main" type="inkWord" rotatedBoundingBox="13086,4938 16378,4578 16456,5295 13165,5655"/>
              </emma:interpretation>
              <emma:one-of disjunction-type="recognition" id="oneOf15">
                <emma:interpretation id="interp75" emma:lang="en-IN" emma:confidence="0">
                  <emma:literal>resource</emma:literal>
                </emma:interpretation>
                <emma:interpretation id="interp76" emma:lang="en-IN" emma:confidence="0">
                  <emma:literal>Usance</emma:literal>
                </emma:interpretation>
                <emma:interpretation id="interp77" emma:lang="en-IN" emma:confidence="0">
                  <emma:literal>usance</emma:literal>
                </emma:interpretation>
                <emma:interpretation id="interp78" emma:lang="en-IN" emma:confidence="0">
                  <emma:literal>bounce</emma:literal>
                </emma:interpretation>
                <emma:interpretation id="interp79" emma:lang="en-IN" emma:confidence="0">
                  <emma:literal>asana</emma:literal>
                </emma:interpretation>
              </emma:one-of>
            </emma:emma>
          </inkml:annotationXML>
          <inkml:trace contextRef="#ctx0" brushRef="#br0" timeOffset="36754.6194">12212 4743 991 0,'0'0'207'16,"0"0"-136"-16,0 0-49 0,0 0-1 16,0 0 20-16,0 0 12 0,0 0-5 0,-152 8-16 0,132 2-15 15,5 2-14-15,2 0-8 0,2 0-6 0,5-2-9 16,-1-4-14-16,6 1-22 0,1-3 4 15,0-1 15-15,1 0 30 0,2-2 41 0,6-1 21 16,0 0 17-16,1 0 5 0,3 0 1 0,1-4-8 16,2-3-9-16,0 0-12 0,0-5-7 0,1 2-7 15,2-3-7-15,-3-1-3 0,2 1-3 16,-1-2-3-16,0 2-1 0,0 1 1 0,1 0-1 16,-2 0 0-16,-1-2 2 0,1 2-3 0,3-2 3 15,-3-1 2-15,-1 0-1 0,-2 0 4 16,2-1-4-16,-3 1 0 0,1-1-2 0,-2 3-2 15,-4-1 3-15,1 5 5 0,-5-2 5 0,-1 2 2 16,1 1 0-16,-3 0 0 0,0 2-2 16,0 2-2-16,-3-5-5 0,-1 3-9 0,0 0-10 15,-4 1-6-15,4-1-8 0,-5 0-8 0,2 2-4 16,-2-1-8-16,-2 2-2 0,2 1-4 0,-2 2-4 16,-1 0 1-16,-2 0-2 0,0 5 1 0,-5 4 0 15,3 3-1-15,-2 2 2 0,-2 6 3 16,4 1 6-16,1 1 6 0,1 2 5 0,2 2 1 15,2-3 1-15,1 3-2 0,6-2-2 0,3-1 1 16,0 0 2-16,0-1 3 0,8 1 4 0,-2-1 2 16,6 0 1-16,0 3 1 0,0-5 0 0,0 3 4 15,0-2 4-15,-3 1 1 0,1-1 3 16,-4 1 0-16,-2-2 2 0,-4 0 2 0,0 1 3 16,0-1 7-16,-6-2 0 0,-1-1 5 0,-4 0 2 15,5-2 0-15,-4-3 3 0,-1-1-1 0,7-3-4 16,-4-3-6-16,7-1-5 0,1-2 1 15,0-2 3-15,0 0 3 0,0 0-1 0,3 0 18 16,6-2 4-16,1-2 2 0,3-3 3 0,3-1-21 16,1-2-6-16,6-2-5 0,0-2-1 15,3-1-3-15,-2-2-1 0,4-1-1 0,0-2-4 16,-1 2 1-16,1-1-1 0,-1-1 0 0,1-1 2 16,-1 0-1-16,-2 1 4 0,-1-1 2 15,-4-2 2-15,1 0 1 0,-5-4 0 0,1 1-1 0,-4-1-2 16,2 3 1-16,-7 3-3 0,3 3 0 15,-6 3 0-15,-1 2-1 0,-4 4 5 0,0 3 3 16,0 3-4-16,-4 0-14 0,-1 3-16 16,-3 0-24-16,-1 0-14 0,-5 8 0 0,-6 4 8 15,3 4 16-15,-6 5 16 0,-3 4 13 0,6 2 1 16,-3 4 0-16,3 3-3 0,2-2-5 0,3 0 0 16,1-4-3-16,4-1-2 0,2-4-3 0,4-1-4 15,4-5 0-15,0-2 0 0,9-1 9 0,3-3 8 16,1-4 6-16,5-1 9 0,2-4 2 15,1-2 5-15,6 0 1 0,4 0-3 0,1-6-2 16,0-3-2-16,3-4 2 0,2 0-1 0,-4-1 6 16,2-2-3-16,1-3 0 0,-2-1 3 0,-2-1-3 15,-4 0 4-15,-1-2 1 0,-4-3-1 16,-6 3-1-16,-2-3-1 0,-3 2-1 0,-3 3-3 16,-3 3 2-16,0 5 2 0,-4 1 6 0,-2 4 6 15,0 2 1-15,0 2-5 0,-4 2-11 16,0 1-16-16,2 1-22 0,2 0-20 0,0 0-37 15,0 0-29-15,0 4 13 0,0 5 19 0,-1 3 36 16,1 4 39-16,0 3 1 0,0 1 2 0,0 3-1 16,0 1 2-16,1 1-1 0,-1-2 3 15,2 1 0-15,-2-2 3 0,0 0 2 0,0-1 0 16,-2-1 3-16,0-3 0 0,-5 1 6 0,0-3-2 16,-2 1 1-16,-5-4 1 0,1-2-7 0,-3-2-1 15,-7-1 1-15,0-1-3 0,0-4 2 0,-2 2-2 16,1-4-2-16,0 0 0 0,5 0-1 15,-1 0 2-15,6 0 0 0,2-4-1 0,6 2-3 16,-1-2-5-16,6 0-12 0,1 1-14 0,0-1-35 16,0-1-16-16,8 0-8 0,-2-1 2 0,6 0 28 15,6-1 15-15,1-3 17 0,5 1 12 16,1 0 7-16,3-3 6 0,2 0 1 0,1 0 4 16,1-3-3-16,-3 0 5 0,0 0 0 0,0-1 1 15,1-1 1-15,-2 0-3 0,-3-2 6 0,1 0 3 16,-4 0 10-16,1-4 2 0,-3 2-2 15,-5 3 0-15,-1 1-7 0,-5 4 3 0,-2 5 8 16,-6 2 13-16,0 4 16 0,-1 2-4 0,0 0-20 16,0 0-44-16,-1 3-24 0,-3 8-4 15,-5 4 11-15,-5 5 27 0,1 3 9 0,-3 1-1 16,0 0-4-16,-1-2 0 0,4-2-5 0,4 0 0 16,-2-3-3-16,4-1-4 0,3-1-1 0,4-3-5 15,0-1 1-15,2-2 3 0,8-1 2 0,2-2 12 16,3-1 6-16,4-2 8 0,4-3 3 15,2 0-3-15,6 0 0 0,1-3-4 0,-2-3-2 0,3-1 0 16,-5-4 2-16,-1-1 0 0,-3-1 6 16,-5-2-1-16,-5 0 1 0,-2-1 4 0,-7-1-3 15,-1-1 3-15,-4-2-1 0,0-1-4 0,-9 0-2 16,-3-1-5-16,-1 1-9 0,0 4-2 16,-3 0-7-16,0 5-1 0,-4 0-5 0,5 5-2 15,-1 2-5-15,-3 4-5 0,2 1-3 0,3 0-6 16,0 0-3-16,0 6-2 0,2 1-2 15,0 1-4-15,8 2-4 0,-1-4-8 0,5 2-5 16,0-2 12-16,0 0 20 0,6-2 26 0,5 1 25 16,2-2 12-16,4-3 3 0,1 0-2 0,5 0-8 15,3 0-5-15,2-3-5 0,5-2-3 0,-2-2 1 16,4 1-1-16,-4-2-2 0,-3-1 0 16,4 3-1-16,-8-3-1 0,-1 2-4 0,-1 1 1 15,-6 0 1-15,-3 2-4 0,-4 1 2 0,-5 2-6 16,2 1-9-16,-6 0-11 0,0 1-4 0,0 6 14 15,0 5 11-15,-2 4 15 0,-3 4 6 0,-2 1-8 16,2 1-4-16,-3 0-3 0,3 3-3 16,-1-6-3-16,0 0 0 0,3-1-2 0,2-2-2 15,1-3 1-15,0-2-3 0,0-2 2 0,2-3 2 16,2-1 7-16,4-4 7 0,-1-1 11 0,5 0 8 16,1 0-1-16,2-3 1 0,5-6-7 15,-1 0-4-15,1-1-2 0,0 0-1 0,2-2-2 16,-1-2 1-16,-3 0 1 0,-1 1 1 0,-1-1 3 15,-2-1-1-15,-5 0-1 0,2-1 1 16,-3 1-1-16,-4 3 1 0,0 4 3 0,-3 3 1 16,-1 2 1-16,0 2-6 0,0 1-10 0,0 0-19 15,0 0-22-15,0 0-25 0,0 6 8 16,-5 3 11-16,2 4 17 0,-4 0 24 0,2 2-5 16,1 1-3-16,-3-1-4 0,7-2-6 0,-1-3-1 15,1 1-2-15,0-4 2 0,0 1 5 0,1-4 4 16,6-1 8-16,-2-1 8 0,1-2 12 15,2 0 6-15,2 0 9 0,1-2-1 0,3-2-5 16,2-4-4-16,0-1-6 0,4 0-3 0,-3-3-1 16,2 2-2-16,1-3-1 0,-1-2-1 0,1 1-2 15,-4-1-1-15,6 0-1 0,-6 0-2 0,1 0-1 16,1 0 1-16,-4 3 1 0,0-1 2 16,-2 3 1-16,-4 0 2 0,1 0-2 0,-3 3-1 15,0 1-3-15,-3 3-2 0,-3 0 0 0,3 3-3 16,-3 0-5-16,0 0-10 0,0 0-20 0,0 6 8 15,0 4 5-15,0 4 16 0,0 2 21 0,0 3-6 16,-3-1-1-16,3 2-5 0,-1-3-4 16,-1 0-4-16,1-1-6 0,1-3-9 0,0 0-10 15,0-2-13-15,0-5-16 0,0 0-16 0,0-3-26 16,3 1-55-16,-2-4-62 0,6 0-66 16,-2 0-67-16,3-2-47 0,2-3-71 0,2-2 34 15,-3-1 434-15,-2 5 0 0</inkml:trace>
          <inkml:trace contextRef="#ctx0" brushRef="#br0" timeOffset="37229.8764">14695 4583 0 0,'0'0'0'0,"0"0"0"15,0 0 0-15,0 0 218 0,0 0 98 0,0 0-19 16,0 0-45-16,0 0-70 0,0 0-62 0,0 0-57 16,0 0-28-16,0 0-4 0,0 0-13 0,0 0 1 15,-71 6 1-15,44 12-1 0,0 4-2 16,2 2 2-16,2-2-8 0,4 2-2 0,2 0-6 15,2-2-11-15,7-3 0 0,1-1-1 0,6-1 4 16,1-3 7-16,0-3 6 0,8-2 5 16,0-1 6-16,4-4 4 0,4 1 6 0,3-2 4 15,3-3-1-15,3 0 1 0,3 0-8 0,2-2-4 16,-1-4-5-16,3 0-3 0,-1-2 2 0,0-2-2 16,3 0-2-16,-2-4 1 0,1-1-9 15,-2-1-4-15,-1-2 0 0,-1 0 1 0,-2-1 1 16,-4 1 2-16,0-2 1 0,-3 2-1 0,-3-2 2 15,-1 2 1-15,-4-1 2 0,-2 4 6 16,-6 5 9-16,-2 2 19 0,-2 1 3 0,0 6-16 16,0 1-39-16,-5 0-32 0,-4 1-12 0,-5 8 5 15,-5 1 29-15,-2 6 12 0,-3 2 4 0,1 3 0 16,0 2-1-16,2-2 0 0,3 2 3 0,5-1 9 16,4-2 3-16,3-1 3 0,5-3 4 0,1 0-2 15,1-3 7-15,6-2 6 0,5-3 10 16,4-2 10-16,7-1 6 0,1-3-4 0,4 0-8 15,6-2-8-15,-1 0-13 0,6 0-4 0,-3-2-3 16,2-4-3-16,-6 1-4 0,-3-3-7 0,-3 0-12 16,-6-3-25-16,-7 4-35 0,-3 0-37 15,-6-2-50-15,-1 5-41 0,-3-2-40 0,0 3-85 16,-6 0-150-16,-1 1-262 0,3 2 737 0</inkml:trace>
        </inkml:traceGroup>
      </inkml:traceGroup>
    </inkml:traceGroup>
    <inkml:traceGroup>
      <inkml:annotationXML>
        <emma:emma xmlns:emma="http://www.w3.org/2003/04/emma" version="1.0">
          <emma:interpretation id="{C0974AC3-441F-44C3-B061-A21FEDDD35CA}" emma:medium="tactile" emma:mode="ink">
            <msink:context xmlns:msink="http://schemas.microsoft.com/ink/2010/main" type="paragraph" rotatedBoundingBox="6858,6862 16786,5656 17012,7519 7084,872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A1AD2E9-D3B0-4CD0-B931-AE5214F583EF}" emma:medium="tactile" emma:mode="ink">
              <msink:context xmlns:msink="http://schemas.microsoft.com/ink/2010/main" type="inkBullet" rotatedBoundingBox="6899,7199 7833,7086 7837,7113 6902,7226"/>
            </emma:interpretation>
            <emma:one-of disjunction-type="recognition" id="oneOf16">
              <emma:interpretation id="interp80" emma:lang="en-IN" emma:confidence="0">
                <emma:literal>-</emma:literal>
              </emma:interpretation>
              <emma:interpretation id="interp81" emma:lang="en-IN" emma:confidence="0">
                <emma:literal>_</emma:literal>
              </emma:interpretation>
              <emma:interpretation id="interp82" emma:lang="en-IN" emma:confidence="0">
                <emma:literal>.</emma:literal>
              </emma:interpretation>
              <emma:interpretation id="interp83" emma:lang="en-IN" emma:confidence="0">
                <emma:literal>=</emma:literal>
              </emma:interpretation>
              <emma:interpretation id="interp84" emma:lang="en-IN" emma:confidence="0">
                <emma:literal>~</emma:literal>
              </emma:interpretation>
            </emma:one-of>
          </emma:emma>
        </inkml:annotationXML>
        <inkml:trace contextRef="#ctx0" brushRef="#br0" timeOffset="38094.7077">5762 6745 112 0,'0'0'145'0,"0"0"-121"15,0 0 39-15,0 0 111 0,0 0 53 0,0 0 1 16,184-30-36-16,-128 16-38 0,10 2-48 0,1-1-30 16,8 6-26-16,0-1-21 0,2 2-25 0,2 0-70 15,0 2-163-15,-1-1-202 0,-18 2-341 16,-21 1 686-16</inkml:trace>
      </inkml:traceGroup>
      <inkml:traceGroup>
        <inkml:annotationXML>
          <emma:emma xmlns:emma="http://www.w3.org/2003/04/emma" version="1.0">
            <emma:interpretation id="{BEE109D7-437B-453C-82D8-CA72C414D208}" emma:medium="tactile" emma:mode="ink">
              <msink:context xmlns:msink="http://schemas.microsoft.com/ink/2010/main" type="line" rotatedBoundingBox="8509,6661 16786,5656 17012,7519 8735,8524"/>
            </emma:interpretation>
          </emma:emma>
        </inkml:annotationXML>
        <inkml:traceGroup>
          <inkml:annotationXML>
            <emma:emma xmlns:emma="http://www.w3.org/2003/04/emma" version="1.0">
              <emma:interpretation id="{9A9DF9C0-3731-4917-9D69-EC8C7E5A7C7C}" emma:medium="tactile" emma:mode="ink">
                <msink:context xmlns:msink="http://schemas.microsoft.com/ink/2010/main" type="inkWord" rotatedBoundingBox="8509,6661 12920,6125 13146,7989 8735,8524"/>
              </emma:interpretation>
              <emma:one-of disjunction-type="recognition" id="oneOf17">
                <emma:interpretation id="interp85" emma:lang="en-IN" emma:confidence="0">
                  <emma:literal>financial</emma:literal>
                </emma:interpretation>
                <emma:interpretation id="interp86" emma:lang="en-IN" emma:confidence="0">
                  <emma:literal>fnaneial</emma:literal>
                </emma:interpretation>
                <emma:interpretation id="interp87" emma:lang="en-IN" emma:confidence="0">
                  <emma:literal>fnanei@</emma:literal>
                </emma:interpretation>
                <emma:interpretation id="interp88" emma:lang="en-IN" emma:confidence="0">
                  <emma:literal>fnancial</emma:literal>
                </emma:interpretation>
                <emma:interpretation id="interp89" emma:lang="en-IN" emma:confidence="0">
                  <emma:literal>financier</emma:literal>
                </emma:interpretation>
              </emma:one-of>
            </emma:emma>
          </inkml:annotationXML>
          <inkml:trace contextRef="#ctx0" brushRef="#br0" timeOffset="38722.3345">7692 6707 272 0,'0'0'433'0,"0"0"-190"0,0 0-93 15,0 0-25-15,0 0-3 0,0 0-28 0,0 0-2 16,0 0-16-16,154-157-20 0,-122 125-17 16,4 0-17-16,2-2-7 0,-3 1-6 0,-2 0 2 15,5-2 1-15,-7 0 5 0,0 0 3 0,-3 3 0 16,-5 1 4-16,-5 2 2 0,-4 0 6 15,-5 6 3-15,-3 2 4 0,-4 6 9 0,0 4 17 16,-2 4 17-16,0 4 7 0,0 3-9 0,0 0-28 16,0 0-31-16,-2 3-25 0,0 7-7 0,-5 10 1 15,-3 8 9-15,-3 8 5 0,-4 12 3 16,-2 8 3-16,-4 9 0 0,3 8-1 0,-4 6-2 16,-2 7-1-16,-1 6-2 0,1 5 0 0,-5 2 1 15,-1 1 1-15,-2 1-3 0,-1 1 0 0,-2 0-3 16,3-4-2-16,-1-2-4 0,3-4-2 15,0-4 1-15,5-6-2 0,2-6 3 0,3-9 0 16,5-8 0-16,5-16 0 0,6-10-6 0,6-12-10 16,0-11-6-16,3-7 6 0,9-3 15 15,2-9 14-15,0-9 11 0,6-9-6 0,2-7-5 16,3-6-8-16,1-8-16 0,-1-3-32 0,-5-4-33 16,-4-3-37-16,-6-2-32 0,-5-1-26 0,-5 0-16 15,-1-1 7-15,-10 2 30 0,-4 4 56 0,-2 4 41 16,-2 1 31-16,2 6 17 0,-5 8 13 15,5 1 9-15,-5 9 5 0,6 3 10 0,-4 4 8 16,1 4 20-16,3 0 22 0,0 1 17 0,7 3 1 16,1-2-9-16,7 3-37 0,1-5-33 0,10 2-23 15,8-3-16-15,4-1 7 0,8-2 3 0,6-1 6 16,4 0-2-16,6 0 1 0,1-1 0 16,5 2 2-16,0 0 21 0,2 2 25 0,0 4 26 15,-2 2 11-15,-1 4-7 0,-4 4-17 0,-4 4-20 16,-8 0-12-16,-3 6-9 0,-5 4-6 15,-6 4 3-15,-2-1 0 0,-6 3 3 0,-3-1 5 16,-6 3 2-16,-2 1 1 0,-2-2 6 0,0 1-6 16,-5 0-5-16,-4-3-10 0,1-1-39 0,0-6-51 15,-3 0-75-15,4-5-124 0,2-3-151 16,3 0-253-16,1 0 367 0</inkml:trace>
          <inkml:trace contextRef="#ctx0" brushRef="#br0" timeOffset="39154.6945">8626 6633 0 0,'0'0'0'16,"0"0"0"-16,0 0 0 0,0 0 0 0,0 0 0 16,0 0 0-16,0 0 23 0,0 0 69 0,0 0-17 15,14 170-9-15,-25-147-9 0,-2 0-13 16,-1 0-7-16,0-2-8 0,-1-1-7 0,-4-2-2 16,2-3-3-16,5-2 5 0,5-3 19 0,0-6 68 15,6-3 92-15,1-1 63 0,0-1-23 0,7-8-66 16,1-4-95-16,5-4-67 0,7-2 5 15,-1-3-2-15,4-2 2 0,3-3-2 0,1 2-6 0,0-3-3 16,1 1-3-16,2 2-2 0,-3 3-3 16,-2 2-2-16,-3 7-7 0,-1 3-6 0,-5 5-1 15,-3 4-1-15,-2 1 5 0,-5 3 9 0,2 7 9 16,-4 3 12-16,-3 8 7 0,-1 0 4 0,0 4 0 16,0 1-2-16,-1 2-6 0,-2-3-3 15,-6 0-5-15,5-1-7 0,-5-4-9 0,7-2-27 16,-1-3-79-16,2-2-171 0,1-5-233 0,0-4-365 0</inkml:trace>
          <inkml:trace contextRef="#ctx0" brushRef="#br0" timeOffset="38839.2619">8395 6479 0 0,'0'0'0'0,"0"0"0"16,0 0 0-16,0 0 0 0,0 0 0 0,0 0 0 15,0 0 0-15,0 0 0 0,0 0 0 0</inkml:trace>
          <inkml:trace contextRef="#ctx0" brushRef="#br0" timeOffset="39870.2922">9483 6590 0 0,'0'0'195'16,"0"0"17"-16,0 0-2 0,0 0-17 0,0 0-22 15,0 0-50-15,0 0-58 0,0 0-24 16,0 0-4-16,0 0-1 0,0 0-2 0,-163 53 3 16,128-26-2-16,5 0 0 0,-2 1 1 0,3-1-8 15,2-2-4-15,0 1-5 0,7-3-7 0,1-3-3 16,6-3-9-16,3-4-14 0,8-2-2 16,2-4 5-16,8-3 11 0,5-2 20 0,5-2 11 15,3 0 1-15,3-6-3 0,7-3-7 0,-3-3-9 16,4-2-4-16,0-2 0 0,-3-2 1 0,-3 1 5 15,0-3 4-15,-2 0-1 0,-6 2 3 0,2-1 1 16,-6 1 1-16,0 2 4 0,-3 1 1 16,-6 3-2-16,3 5 3 0,-7 4 5 0,1 3 2 15,-2 0-7-15,0 0-26 0,0 3-14 0,-8 7-4 16,1 3 2-16,-4 4 18 0,-2 2 2 0,-1-1-1 16,1 1-3-16,-1-1-4 0,4 0 4 15,-2 0-4-15,8-3-2 0,-4-1 0 0,6-4-7 16,2-1-3-16,0-1-1 0,2-4 4 0,7-2 7 15,3-2 10-15,3 0 10 0,1-5 0 16,8-4 2-16,0-3-3 0,0-3-2 0,-2 0-2 16,1-4 3-16,-1-1-1 0,-3-1 3 0,3 1 3 15,-5 0-1-15,4-4 7 0,-3 2-1 0,3 1-3 16,-3 2 0-16,-2 4-7 0,0 2-6 0,-3 5-3 16,-2 4-5-16,0 1-9 0,-3 3-10 15,-4 0-6-15,-1 3 2 0,-2 5 13 0,-1 4 12 16,0 6 12-16,0 6-1 0,-4 0-2 0,-5 3-2 15,2 0-5-15,-5-1 3 0,0-2-2 0,0 1 0 16,-2-4 1-16,3-1-3 0,3-2 2 0,-1-3 1 16,0-4-1-16,5-4-4 0,-2-1 2 15,4-5 2-15,2-1 6 0,0 0 17 0,2 0 11 16,6-7 1-16,4-5-5 0,4-1-11 0,6-4-12 16,-1-3-2-16,2 1 0 0,3-1-6 15,-1-2 2-15,-1 3-1 0,-1 0-3 0,-3 1 6 16,3 1-4-16,-6 1-1 0,5 4 0 0,-6 3 0 15,-3 3-1-15,1 3 2 0,-2 3-2 0,-4 0-2 16,-3 5 4-16,-2 4-1 0,2 2 8 16,-3 4 0-16,-2 6 2 0,0-3 2 0,0 1-6 15,-7 1 3-15,4-2-8 0,-1 1-5 0,-4-4-14 16,7 0-32-16,-2-1-47 0,0-4-103 0,3-1-174 16,0-1-183-16,0-4-231 0,0-2 460 0</inkml:trace>
          <inkml:trace contextRef="#ctx0" brushRef="#br0" timeOffset="40265.5725">10301 6691 0 0,'0'0'0'0,"0"0"0"15,0 0 0-15,0 0 0 0,0 0 249 0,0 0-24 16,0 0-17-16,114-154-7 0,-110 145 3 0,-4 3 0 16,0 2-23-16,0 2-38 0,-9 1-51 0,1 1-43 15,-4 1-18-15,-4 7-4 0,-5 3 2 16,-3 6 3-16,4 1 0 0,-4 3-3 0,0 2-5 15,1 3-7-15,6 3-6 0,-2-1-6 0,2 0 1 16,3-4-4-16,6-2-3 0,0-1-2 16,8-4-5-16,0-3 4 0,0 0 1 0,11-3 6 15,1-2 6-15,3-3 5 0,1-4 8 0,6-2 0 16,3 0 5-16,0-1-5 0,3-6-4 0,3-4 0 16,-1-3-9-16,4-1 7 0,-4-3-1 15,3-2 0-15,-4-1 6 0,-3 0-3 0,0-1-2 16,-2-2-1-16,-4 0-1 0,3-2-3 0,-6 3 5 15,2 1-1-15,-4-1 2 0,-4 3 4 0,-5 4-2 16,2 4 2-16,-5 3 2 0,-2 4 3 0,-1 4-2 16,0 1-10-16,0 0-15 0,-1 5-14 15,-8 4-1-15,2 4 2 0,-5 3 10 0,0 2 5 16,0 2-3-16,0-1 1 0,1 1-7 0,6-2 2 16,-3 1-6-16,5-3-10 0,2-1-15 0,1-3-37 15,0-3-127-15,1-3-213 0,2-4-317 0,2-1-195 0</inkml:trace>
          <inkml:trace contextRef="#ctx0" brushRef="#br0" timeOffset="41016.8763">11153 6462 801 0,'0'0'360'15,"0"0"-229"-15,0 0-56 0,0 0-23 0,0 0-4 16,0 0 0-16,0 0-17 0,0 0-27 0,-167 23-12 16,147-7-3-16,-1 1 0 0,-2 2 2 0,7 0 4 15,-2 1-2-15,0 1-1 0,6-4-4 16,4 2-10-16,1-4-8 0,6 0-11 0,1-6 8 16,2-1 19-16,9-3 21 0,2-4 27 0,7-1 10 15,-1 0 2-15,7-6-5 0,-1-2-6 16,2-3-4-16,0-1-6 0,-2 0 1 0,-1-1 1 15,-6 2 5-15,2-1 12 0,-11 4 18 0,2 0 12 16,-2 2 8-16,-6 2 0 0,-1 0-10 0,-2 3-11 16,0 1-19-16,0 0-22 0,0 0-28 0,0 1-17 15,0 4-2-15,-2 3 8 0,-2-1 13 16,-3 1 6-16,5 1-1 0,0-1-4 0,2 0-9 16,0-1 0-16,2-3 6 0,7 1 11 0,5-2 9 15,3-3 7-15,4 0-1 0,5 0-5 0,1-3 1 16,4-4-2-16,-2-4-1 0,6-1 2 0,0-2-3 15,-3-1 1-15,-3-2 0 0,5-3-1 16,-6 1 0-16,0-3 0 0,0-2-3 0,2-3 2 16,-6 2 1-16,2-5 1 0,-2 0 2 0,-2-3 1 15,-4 0-4-15,-2-1 0 0,3-1-3 16,-6 1 2-16,-1 1-1 0,-6 4 2 0,2 1 3 16,-6 3-1-16,-2 5 4 0,0 6 4 0,0 3 0 15,-4 2-10-15,-4 8-15 0,-2 1-23 0,0 0-14 16,-3 13 3-16,-3 2 11 0,0 9 13 15,-2 4 10-15,-2 7 4 0,4 3-1 0,0 5 4 16,1 0 3-16,-2 3 1 0,3 0 1 0,2-4-1 16,3 2-1-16,1-6 1 0,5-2 2 0,3-3 3 15,0-2 3-15,11-4 0 0,4-2 1 16,2 1-4-16,7-7-3 0,3-1 1 0,1-6-4 16,2-3-9-16,4-3-29 0,1-6-84 0,-1 0-128 15,2 0-173-15,2-9-217 0,-13 0-249 0,-7 3 768 16</inkml:trace>
          <inkml:trace contextRef="#ctx0" brushRef="#br0" timeOffset="40393.4956">10799 6265 1247 0,'0'0'152'0,"0"0"-117"0,0 0-83 0,0 0-30 15,0 0-7-15,0 0-34 0,0 0-233 16,0 0-400-16</inkml:trace>
        </inkml:traceGroup>
        <inkml:traceGroup>
          <inkml:annotationXML>
            <emma:emma xmlns:emma="http://www.w3.org/2003/04/emma" version="1.0">
              <emma:interpretation id="{E3B9CD2C-6840-417E-922F-7CDCACB2D0A8}" emma:medium="tactile" emma:mode="ink">
                <msink:context xmlns:msink="http://schemas.microsoft.com/ink/2010/main" type="inkWord" rotatedBoundingBox="13763,6501 16843,6127 16927,6813 13847,7187">
                  <msink:destinationLink direction="with" ref="{644299E4-3236-4237-B2D9-717A9B7FC7FF}"/>
                </msink:context>
              </emma:interpretation>
              <emma:one-of disjunction-type="recognition" id="oneOf18">
                <emma:interpretation id="interp90" emma:lang="en-IN" emma:confidence="0">
                  <emma:literal>services</emma:literal>
                </emma:interpretation>
                <emma:interpretation id="interp91" emma:lang="en-IN" emma:confidence="0">
                  <emma:literal>Services</emma:literal>
                </emma:interpretation>
                <emma:interpretation id="interp92" emma:lang="en-IN" emma:confidence="0">
                  <emma:literal>swives</emma:literal>
                </emma:interpretation>
                <emma:interpretation id="interp93" emma:lang="en-IN" emma:confidence="0">
                  <emma:literal>service</emma:literal>
                </emma:interpretation>
                <emma:interpretation id="interp94" emma:lang="en-IN" emma:confidence="0">
                  <emma:literal>Service</emma:literal>
                </emma:interpretation>
              </emma:one-of>
            </emma:emma>
          </inkml:annotationXML>
          <inkml:trace contextRef="#ctx0" brushRef="#br0" timeOffset="42254.4508">12707 6710 1141 0,'0'0'160'0,"0"0"-107"0,0 0-28 16,0 0 4-16,0 0 7 0,0 0 4 0,0 0-12 16,0 0-5-16,53-170 2 0,-35 145 4 0,0-4 8 15,4 1 2-15,2-5 7 0,3 0 6 0,0-2-7 16,1-2 1-16,-1 0-7 0,-2 1-8 0,1 1 0 15,-2-1-6-15,-4 2-8 0,0-1 0 16,-4 5-6-16,-3 2 4 0,1 2 1 0,-5 8-1 16,-5 1 0-16,4 5 2 0,-5 4 4 0,-2 3 2 15,-1 4-8-15,0 1-14 0,0 0-30 0,0 1-10 16,-1 9 2-16,-6 3 10 0,-1 4 24 16,-2 5 3-16,-3 4-1 0,4 2-1 0,1 1-4 15,-1 4 2-15,5-3-3 0,2 2 0 0,2-4-1 16,0 0 0-16,3-2 3 0,4-1 2 0,2 0 0 15,3 0 1-15,-1-4 1 0,1 2 2 16,-4-2 2-16,0-1 2 0,-7-4-3 0,1-1-2 16,-2-2-6-16,-6-1-9 0,-7-3-4 0,-9 0 0 15,0 0-1-15,-9-2 7 0,0-1 8 16,-5 0 2-16,-2-3 10 0,-1 0 3 0,9-3-1 16,-1 0 1-16,7 0 2 0,2 0-1 0,7-1 1 15,5-2-1-15,6-2-10 0,0-1-17 0,4 0-22 16,0 0-23-16,6-1-9 0,5-2 7 0,4 0 15 15,4-1 21-15,5-2 14 0,5 0 10 0,3-3 5 16,5 0 1-16,0-1 1 0,5-1-2 16,-1-3 0-16,2 3 0 0,1-3-1 0,3 1 1 15,2-2 4-15,-5 0 1 0,-3 0 6 0,-2-3 4 16,-3 1 5-16,-7-3 4 0,-4 0 6 0,-2 2 3 16,-7-1 0-16,-3 1 3 0,-5 5-3 15,-2 4 5-15,-3 3 11 0,-3 6-3 0,-2-1-6 16,-9 4-17-16,1 1-27 0,-6 2-13 0,0 2-4 15,-9 8-1-15,3 2 9 0,-7 5 6 0,1 2 1 16,0 3-3-16,-1 3 1 0,-2-1-6 16,3 2 2-16,5 1-1 0,4-2-4 0,3 2-2 15,4-5-9-15,3 1-7 0,7-5 3 0,2-2 9 16,4-1 14-16,8-5 11 0,3-4 6 16,4 0 1-16,5-1 2 0,3-4 1 0,2-1 1 15,2 0 0-15,3-1-2 0,-4-7 1 0,4 1-1 16,-3-4 0-16,2-3 2 0,-2-3 0 0,-3 1 2 15,-1-2 0-15,-3 0 2 0,-1-3 1 0,-4 2 2 16,-2-2-1-16,-1 0 1 0,-2 0 0 16,-4 1-7-16,1 1-4 0,-1 1-3 0,-5 5-6 15,2 2 3-15,-5 4-1 0,1 4-5 0,-3 2-8 16,0 1-23-16,0 0-14 0,0 8 5 16,0 3 10-16,0 5 19 0,0 4 14 0,0 3-2 0,0 2 2 15,0 0 0-15,0-1-1 0,4 0-2 16,0-2-1-16,3-1 0 0,1-2 0 0,4-1 1 15,0-2 2-15,1-4-2 0,3-3-1 0,1-3-4 16,1 0-11-16,0-4-12 0,3-2-17 16,-3 0-25-16,-1-3-9 0,-1-6 5 0,-1-1 14 15,-2-3 25-15,1-3 18 0,-2-2 14 0,-1-1 10 16,1-2 7-16,0 0 6 0,-2-3-4 0,0-1-1 16,-2 0 1-16,3-3-2 0,-3 2 7 15,-2-1-2-15,1 3 0 0,-4 1 1 0,3 7 9 16,-3 0 13-16,0 8 21 0,-3 4 13 0,1 2-14 15,-1 2-36-15,0 0-53 0,0 5-15 16,0 5 1-16,0 7 20 0,-3 2 30 0,1 3-4 16,-2 4 0-16,0 1-3 0,4-1 0 0,-2 0 3 15,2 0-3-15,0-3 1 0,2-2 0 0,7-1 0 16,2-2 4-16,0-4 8 0,5 0 6 16,0-5 10-16,4-2 7 0,1-2 2 0,5-5 2 15,-1 0 0-15,1-6 0 0,1-5-1 0,-3-2-1 16,-3-2-5-16,1-3-8 0,-4 0-4 0,1-1-1 15,-3 0 0-15,0-1 5 0,-5-1 0 0,0 0-3 16,-3-1-2-16,0-1-6 0,0-1-6 0,-3 2-3 16,2-1-5-16,-3 0-5 0,0 3-6 15,1 3-7-15,-2 2-13 0,-2 1-11 0,1 5-22 16,0 2-26-16,-2 2-32 0,2 2-53 0,-1 3-66 16,2 0-85-16,-1 0-76 0,4 0-67 15,-4 3-101-15,2 0 569 0</inkml:trace>
          <inkml:trace contextRef="#ctx0" brushRef="#br0" timeOffset="42478.89">14818 5938 0 0,'0'0'0'16,"0"0"138"-16,0 0-21 0,0 0-6 0,0 0 11 15,0 0 9-15,0 0-23 0,0 0-30 16,0 0 2-16,0 0 11 0,0 0 13 0,0 0 20 15,0 0-9-15,0 0-20 0,-28 76-17 0,18-53-17 16,-1-1-14-16,0 3-12 0,3-1-7 0,-3 1-5 16,3-2-4-16,-2 1-3 0,3-1-11 15,-1-4-16-15,2 0-28 0,1-4-67 0,0 0-130 16,3-3-229-16,1-4-303 0,1-4 667 0</inkml:trace>
          <inkml:trace contextRef="#ctx0" brushRef="#br0" timeOffset="43319.2617">15219 5855 695 0,'0'0'155'0,"0"0"-101"0,0 0-25 0,0 0 15 16,0 0 22-16,0 0 4 0,-169 85-11 0,143-64-9 16,0 1-16-16,3 0-8 0,3-1-5 15,1 2-8-15,7-4-8 0,2-3-12 0,8-1-3 16,2-1 7-16,2-2 13 0,7-1 14 0,3 0 7 16,3-4 4-16,4-4-1 0,1 2-2 15,3-4-6-15,5-1-3 0,1 0-4 0,2 0-2 16,1-1 3-16,2-5-2 0,1-1 4 0,-5-1 5 15,3-5 4-15,-3 1 1 0,0-3-1 0,-3-2-3 16,1 0-1-16,-1-1 1 0,-2-3-1 0,-3 1 0 16,-4 1 0-16,-4 1-3 0,-3 2 1 0,-3 1-3 15,-4 2 1-15,-4 7-9 0,0 0-26 16,-3 3-27-16,-6 2-27 0,-2 1-5 0,-4 0 13 16,-4 7 22-16,-2 2 13 0,-5 6 4 0,0 4 3 15,0 0-1-15,1 2 4 0,3 1 0 0,2 2-5 16,1-3-3-16,2 0-7 0,6-2-6 15,4-2-4-15,2-1-1 0,4-3-5 0,1-4 10 16,0 1 7-16,6-4 14 0,2-2 25 0,5-1 11 16,0-3 18-16,3 0 3 0,3 0-7 15,2-6-2-15,2-1-11 0,3-3-3 0,0-2 1 16,3 2 0-16,-3-6 2 0,0 1-1 0,-1 0-4 16,-3-3-3-16,2 2-1 0,-7-2 2 0,2-2-1 15,-1 2-1-15,-4 1-5 0,1 0-2 16,-2 1-2-16,-1 2 3 0,1 3-3 0,-3 0-7 15,-2 5-5-15,-1 0-7 0,-4 3-5 0,1 2-5 16,-3 1-1-16,0 0-10 0,2 0 4 0,-2 0 5 16,2 1 4-16,1 4 10 0,1 3 0 0,-2 0 1 15,3 3 3-15,-1 3 3 0,-2 3 6 16,2-1 0-16,-1 2 1 0,-1 0-4 0,-2 0-1 16,3 0 5-16,-4-2 3 0,0-1 11 0,0 0 6 15,-1 0 12-15,-5-1 13 0,-6-2 14 0,-1-3 10 16,-2 0-5-16,-9-1-10 0,-2-2-21 0,-2-3-13 15,-3-1-13-15,-2-2-17 0,-1 0-17 16,0 0-25-16,-5-3-53 0,1-3-125 0,3-1-168 16,8 3-260-16,9 1 98 0</inkml:trace>
          <inkml:trace contextRef="#ctx0" brushRef="#br0" timeOffset="42638.7929">14936 5819 918 0,'0'0'222'0,"0"0"-116"16,0 0-83-16,0 0-51 0,0 0-70 0,0 0-38 15,0 0-116-15,0 0-208 0,0 0 165 0</inkml:trace>
        </inkml:traceGroup>
      </inkml:traceGroup>
    </inkml:traceGroup>
    <inkml:traceGroup>
      <inkml:annotationXML>
        <emma:emma xmlns:emma="http://www.w3.org/2003/04/emma" version="1.0">
          <emma:interpretation id="{99A33E65-251A-42F3-9390-E41D71CF5169}" emma:medium="tactile" emma:mode="ink">
            <msink:context xmlns:msink="http://schemas.microsoft.com/ink/2010/main" type="paragraph" rotatedBoundingBox="7178,8205 9964,8619 9788,9803 7002,938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BD41A04-B9FF-4F59-A1D0-3C7C6A546876}" emma:medium="tactile" emma:mode="ink">
              <msink:context xmlns:msink="http://schemas.microsoft.com/ink/2010/main" type="inkBullet" rotatedBoundingBox="7120,8597 8120,8746 8085,8982 7085,8834"/>
            </emma:interpretation>
            <emma:one-of disjunction-type="recognition" id="oneOf19">
              <emma:interpretation id="interp95" emma:lang="en-IN" emma:confidence="0">
                <emma:literal>-</emma:literal>
              </emma:interpretation>
              <emma:interpretation id="interp96" emma:lang="en-IN" emma:confidence="0">
                <emma:literal>_</emma:literal>
              </emma:interpretation>
              <emma:interpretation id="interp97" emma:lang="en-IN" emma:confidence="0">
                <emma:literal>.</emma:literal>
              </emma:interpretation>
              <emma:interpretation id="interp98" emma:lang="en-IN" emma:confidence="0">
                <emma:literal>^</emma:literal>
              </emma:interpretation>
              <emma:interpretation id="interp99" emma:lang="en-IN" emma:confidence="0">
                <emma:literal>`</emma:literal>
              </emma:interpretation>
            </emma:one-of>
          </emma:emma>
        </inkml:annotationXML>
        <inkml:trace contextRef="#ctx0" brushRef="#br0" timeOffset="48290.8262">5945 8356 1357 0,'0'0'244'0,"0"0"-202"16,0 0-107-16,0 0-19 0,0 0 15 15,0 0 66-15,0 0 41 0,0 0 11 0,0 0 5 16,0 0-1-16,0 0 7 0,177-15 8 0,-132 9 12 16,5-3 6-16,4 0 0 0,6 0-8 0,3 0-8 15,1-3-8-15,2 3-15 0,1 2-11 0,-3 1-13 16,-5 1-9-16,-4 4-5 0,-4 1-4 15,-9 0-3-15,-6 0-3 0,-8 1 3 0,-8 4 2 16,-6-2 3-16,-5 0 2 0,-3-2 2 0,-2 1 4 16,-4-1 15-16,0-1 18 0,0 2 13 0,0-1 8 15,-2 1-11-15,-6-1-18 0,3 1-13 16,-5-1-11-16,1 2-4 0,-2-3-4 0,1 0-1 16,-1 0-2-16,0 2-4 0,4-2 5 0,1 0-11 15,3 0-12-15,-2 0-23 0,1 0-37 0,1 0-39 16,2 0-82-16,-3 0-125 0,2 0-139 15,1 0-151-15,-2-2-177 0,3 2 654 0</inkml:trace>
      </inkml:traceGroup>
      <inkml:traceGroup>
        <inkml:annotationXML>
          <emma:emma xmlns:emma="http://www.w3.org/2003/04/emma" version="1.0">
            <emma:interpretation id="{69BD079D-FF10-4725-9769-7EEFD99E584A}" emma:medium="tactile" emma:mode="ink">
              <msink:context xmlns:msink="http://schemas.microsoft.com/ink/2010/main" type="line" rotatedBoundingBox="8789,8445 9964,8619 9788,9803 8613,9628"/>
            </emma:interpretation>
          </emma:emma>
        </inkml:annotationXML>
        <inkml:traceGroup>
          <inkml:annotationXML>
            <emma:emma xmlns:emma="http://www.w3.org/2003/04/emma" version="1.0">
              <emma:interpretation id="{8C4142B6-23B3-4F9E-94F0-3CAAB6783381}" emma:medium="tactile" emma:mode="ink">
                <msink:context xmlns:msink="http://schemas.microsoft.com/ink/2010/main" type="inkWord" rotatedBoundingBox="8789,8445 9964,8619 9788,9803 8613,9628"/>
              </emma:interpretation>
              <emma:one-of disjunction-type="recognition" id="oneOf20">
                <emma:interpretation id="interp100" emma:lang="en-IN" emma:confidence="0">
                  <emma:literal>hr</emma:literal>
                </emma:interpretation>
                <emma:interpretation id="interp101" emma:lang="en-IN" emma:confidence="0">
                  <emma:literal>K R</emma:literal>
                </emma:interpretation>
                <emma:interpretation id="interp102" emma:lang="en-IN" emma:confidence="0">
                  <emma:literal>1 R</emma:literal>
                </emma:interpretation>
                <emma:interpretation id="interp103" emma:lang="en-IN" emma:confidence="0">
                  <emma:literal>h</emma:literal>
                </emma:interpretation>
                <emma:interpretation id="interp104" emma:lang="en-IN" emma:confidence="0">
                  <emma:literal>hr)</emma:literal>
                </emma:interpretation>
              </emma:one-of>
            </emma:emma>
          </inkml:annotationXML>
          <inkml:trace contextRef="#ctx0" brushRef="#br0" timeOffset="49376.0216">7534 8744 374 0,'0'0'349'16,"0"0"-189"-16,0 0-86 0,0 0-9 0,0 0 8 15,0 0 15-15,158-113-10 0,-117 88-22 16,6 0-13-16,-2-2-15 0,3 2-9 0,-4-3 0 16,3-1-1-16,-4 1-1 0,0-2 3 0,-2-4-2 15,-6 2 6-15,0-2 4 0,-7 0 2 0,-6 1 5 16,-3 3 4-16,-7 5 6 0,-7 2 14 0,-2 4 16 15,-3 6 16-15,0 0 2 0,-7 4-13 0,-4 2-22 16,-1 4-26-16,-1 2-19 0,-3 1-11 16,0 0-5-16,-4 8 0 0,1 6-1 0,-4 3 2 15,-1 4-2-15,1 5-2 0,-2 6-1 0,0 5 0 16,0 6 2-16,-2 5 3 0,2 4 1 0,-1 2 1 16,1 4-2-16,-1-1 0 0,-1 1 0 15,1-1 0-15,0-2 1 0,-1-4 1 0,-2-2-2 16,-2-3-2-16,0-4 1 0,4-3-3 0,0-6 5 15,3-5 2-15,6-5 0 0,0-6 5 16,6-4 5-16,5-7 10 0,5-5 10 0,2-1 8 16,0-1-10-16,1-8-15 0,6-5-14 0,3-5-14 15,7-2 3-15,1-3 1 0,0 0 5 0,6-3 3 16,1-1 1-16,2-1 3 0,3 0-2 16,3-3 0-16,-2 2 0 0,4 0-4 0,-4 5 0 15,4-2-3-15,-5 5 0 0,5 4-3 0,-5 3 5 16,-1 5-6-16,-2 4-2 0,-4 6-5 0,-3 0-7 15,-4 8 7-15,-7 8 6 0,0 1 11 16,-8 6 10-16,-1 1 2 0,0 2-1 0,0 3-3 16,-3 1 1-16,-6-2-3 0,3-1 2 0,-3 0 0 15,2-2-3-15,-1-2-2 0,3-4-3 0,0-3-2 16,2-1-4-16,0-4-19 0,1-2-60 0,2-3-138 16,0-1-161-16,0-5-147 0,0 0-179 15,0 0 505-15</inkml:trace>
          <inkml:trace contextRef="#ctx0" brushRef="#br0" timeOffset="50590.4934">8547 8323 350 0,'0'0'292'0,"0"0"-195"0,0 0-122 15,0 0-16-15,0 0 26 0,0 0 59 0,0 0 44 16,0 0-8-16,0 0-4 0,-26 169-19 0,12-125-16 16,1 0-7-16,-2 0-3 0,-2 1 3 0,-1-3 7 15,3-2 11-15,1-1 4 0,-1-3 2 0,-3-3-7 16,2 0-10-16,2-5-4 0,-1-2-6 15,1-1-1-15,1-9-2 0,2-1 0 0,5-4 4 16,-4-4 5-16,5-4 12 0,-1-1 13 0,4-2-6 16,0 0-14-16,1-2-25 0,1-5-32 0,0-2-16 15,0-3-3-15,0-2-3 0,3-2 13 16,4-2 8-16,-1-3 5 0,5-1 8 0,-2-1-1 16,3-2 7-16,-1-3-2 0,1 1 1 0,-1-2 4 15,2-2-1-15,-1-3 1 0,0-2-2 16,1-1-2-16,-3-3-4 0,6-2 3 0,-1 1-2 15,0-5 1-15,4 4 1 0,1 1-8 0,0 1 0 16,0 1 3-16,3 2-8 0,0 6 0 16,-1 3-5-16,2 5-8 0,1 3 4 0,-4 8 10 15,-1 1 7-15,-1 5 4 0,0 3-6 0,-5 3-8 16,0 0-1-16,-2 9 0 0,0 5 11 0,-4 3 12 16,-1 7 5-16,-5 5 8 0,-2 3 2 15,0 1-2-15,-2 3-4 0,-10 0-2 0,-2-1-1 0,-2 1-5 16,-7-1 3-16,2-1-2 0,-5-1-4 15,2-2 1-15,-5 1-3 0,-1-4-2 0,2-1-4 16,-1-3 0-16,-2-5-2 0,0-2-1 16,4-2 4-16,3-5-4 0,5-1 4 0,1-6-3 0,3 0-1 15,8-3-7-15,-1 0-11 0,5-3-10 16,3-3-22-16,0-1-14 0,0 1-5 0,10 1 5 16,-5 2 24-16,6 2 23 0,0 1 17 0,-2 0 14 15,2 6 12-15,1 4 7 0,0 3 4 0,0 6 0 16,1 1-7-16,-1 3-3 0,-1 0-8 15,-2 2 0-15,1 0 0 0,1-1-3 0,-2 0 2 16,-4-2-5-16,3-1-3 0,-4 0-3 0,-2-2-4 16,2-2-3-16,0-3-17 0,-4-3-69 15,0-1-128-15,0-2-160 0,0-3-218 0,0-2 346 0</inkml:trace>
          <inkml:trace contextRef="#ctx0" brushRef="#br0" timeOffset="50998.5861">8353 8132 0 0,'0'0'0'0,"0"0"0"0,0 0 0 0,0 0 0 16,0 0 0-16,0 0 200 0,0 0 5 0,0 0-21 15,0 0-48-15,0 0-64 0,0 0-53 0,0 0-10 16,0 0 19-16,0 0 32 0,-3 29 29 15,-7 3-4-15,0 7-10 0,-1 7-19 0,-2 5-9 16,0 5-9-16,-3 3-5 0,-1 2 2 0,3 3-2 16,-1-2-4-16,-4-1-4 0,-1-2-4 0,0-1-2 15,-2-3 2-15,-3-3-3 0,0-1-11 16,0-4-11-16,4-2-22 0,-1-6-33 0,4-1-68 16,0-7-137-16,5-3-146 0,3-12-191 0,4-3 548 15</inkml:trace>
        </inkml:traceGroup>
      </inkml:traceGroup>
    </inkml:traceGroup>
    <inkml:traceGroup>
      <inkml:annotationXML>
        <emma:emma xmlns:emma="http://www.w3.org/2003/04/emma" version="1.0">
          <emma:interpretation id="{50551E3B-4CDC-4A0D-9F46-1BEC7181775A}" emma:medium="tactile" emma:mode="ink">
            <msink:context xmlns:msink="http://schemas.microsoft.com/ink/2010/main" type="paragraph" rotatedBoundingBox="6630,10300 14228,9588 14400,11423 6802,121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699C195-8CC9-4580-9977-16045503FBE5}" emma:medium="tactile" emma:mode="ink">
              <msink:context xmlns:msink="http://schemas.microsoft.com/ink/2010/main" type="inkBullet" rotatedBoundingBox="6664,10657 7863,10545 7872,10634 6672,10747"/>
            </emma:interpretation>
            <emma:one-of disjunction-type="recognition" id="oneOf21">
              <emma:interpretation id="interp105" emma:lang="en-IN" emma:confidence="0">
                <emma:literal>-</emma:literal>
              </emma:interpretation>
              <emma:interpretation id="interp106" emma:lang="en-IN" emma:confidence="0">
                <emma:literal>_</emma:literal>
              </emma:interpretation>
              <emma:interpretation id="interp107" emma:lang="en-IN" emma:confidence="0">
                <emma:literal>~</emma:literal>
              </emma:interpretation>
              <emma:interpretation id="interp108" emma:lang="en-IN" emma:confidence="0">
                <emma:literal>.</emma:literal>
              </emma:interpretation>
              <emma:interpretation id="interp109" emma:lang="en-IN" emma:confidence="0">
                <emma:literal>=</emma:literal>
              </emma:interpretation>
            </emma:one-of>
          </emma:emma>
        </inkml:annotationXML>
        <inkml:trace contextRef="#ctx0" brushRef="#br0" timeOffset="53447.222">5524 10180 1161 0,'0'0'214'0,"0"0"-146"0,0 0-60 16,0 0-52-16,0 0-20 0,0 0 7 16,0 0 19-16,0 0 48 0,0 0 26 0,0 0 3 15,0 0-6-15,0 0-12 0,162 14-5 0,-108-14 2 16,7 0 3-16,6 0 4 0,6-3 6 0,5-2 0 15,2 1-4-15,4-1 2 0,0 0-14 16,-3 1-32-16,0 1-79 0,-5 2-124 0,-2-1-106 16,-4 0-113-16,-19 1-63 0,-19-1 502 0</inkml:trace>
      </inkml:traceGroup>
      <inkml:traceGroup>
        <inkml:annotationXML>
          <emma:emma xmlns:emma="http://www.w3.org/2003/04/emma" version="1.0">
            <emma:interpretation id="{C2CD0C0F-0AD5-4669-95A9-2BC56127179A}" emma:medium="tactile" emma:mode="ink">
              <msink:context xmlns:msink="http://schemas.microsoft.com/ink/2010/main" type="line" rotatedBoundingBox="8060,10166 14228,9588 14400,11423 8232,12001"/>
            </emma:interpretation>
          </emma:emma>
        </inkml:annotationXML>
        <inkml:traceGroup>
          <inkml:annotationXML>
            <emma:emma xmlns:emma="http://www.w3.org/2003/04/emma" version="1.0">
              <emma:interpretation id="{B99CE3FF-26E7-4C7E-8491-C13DD0ADBBB2}" emma:medium="tactile" emma:mode="ink">
                <msink:context xmlns:msink="http://schemas.microsoft.com/ink/2010/main" type="inkWord" rotatedBoundingBox="8060,10166 14228,9588 14400,11423 8232,12001">
                  <msink:destinationLink direction="with" ref="{C519306C-FC41-4871-9232-7E5E4A721FFC}"/>
                </msink:context>
              </emma:interpretation>
              <emma:one-of disjunction-type="recognition" id="oneOf22">
                <emma:interpretation id="interp110" emma:lang="en-IN" emma:confidence="0">
                  <emma:literal>'Infrastructure</emma:literal>
                </emma:interpretation>
                <emma:interpretation id="interp111" emma:lang="en-IN" emma:confidence="0">
                  <emma:literal>O Infrastructure</emma:literal>
                </emma:interpretation>
                <emma:interpretation id="interp112" emma:lang="en-IN" emma:confidence="0">
                  <emma:literal>o Infrastructure</emma:literal>
                </emma:interpretation>
                <emma:interpretation id="interp113" emma:lang="en-IN" emma:confidence="0">
                  <emma:literal>"Infrastructure</emma:literal>
                </emma:interpretation>
                <emma:interpretation id="interp114" emma:lang="en-IN" emma:confidence="0">
                  <emma:literal>0 Infrastructure</emma:literal>
                </emma:interpretation>
              </emma:one-of>
            </emma:emma>
          </inkml:annotationXML>
          <inkml:trace contextRef="#ctx0" brushRef="#br0" timeOffset="54109.2667">7756 10040 1388 0,'0'0'140'0,"0"0"-117"0,0 0-51 16,0 0-8-16,0 0 8 0,0 0 15 0,0 0 5 16,0 0 4-16,0 0 4 0,-154-4 8 0,141 4-1 15,-1 0 3-15,1-6 4 0,3 0 0 0,1-3 9 16,0 0 9-16,5-3 7 0,-3-1 6 16,6-1-2-16,1-5-9 0,0 3-11 0,4-6-4 15,4 0-12-15,2-2-1 0,4-1-5 0,1-2-5 16,1 2 4-16,6-4-4 0,0 0 1 15,2 5-1-15,0-1-2 0,4 4-1 0,1 5 2 16,-4 0 11-16,-2 5-1 0,0 4 3 0,-9 2-1 16,1 4-11-16,-4 1 2 0,0 0 0 0,-7 7 3 15,4 4 9-15,-6 5 5 0,0 3 6 0,-2 7 5 16,0 7 0-16,-7 4-3 0,-2 5-5 0,-4 3-1 16,-1 1-1-16,-4 1-1 0,0 0 0 15,-4-2 0-15,-2 0-3 0,0-2 0 0,-4-1 2 16,1-2-3-16,-4-3 1 0,3-2 0 0,-2-1-2 15,-5-4 3-15,5-4 1 0,-5-2 2 0,5-9 4 16,2-1 1-16,4-3 1 0,0-4 0 16,6-4-1-16,1-1-1 0,4-2 2 0,0 0-1 15,4 0-2-15,-2-5-4 0,3 1-6 0,2-2-2 16,3 2 0-16,-4 1-3 0,5 0-1 16,2 2-5-16,-2 1-9 0,2 0-18 0,0 0-20 15,0 0-20-15,0 0-10 0,0 0 18 0,3 1 22 16,2 4 23-16,1 1 17 0,0 0-1 0,1 0 0 15,0 0 2-15,-1-1 1 0,1 1-3 16,1-2-3-16,3 0-4 0,-3-1-6 0,0 0-4 16,1 0-3-16,-1-3-10 0,-1 2-20 0,0-2-30 15,0 0-39-15,-2 0-42 0,3-3-53 0,0-3-61 16,0-1-62-16,4-2-111 0,-1 1 250 0,-7 2 198 16</inkml:trace>
          <inkml:trace contextRef="#ctx0" brushRef="#br0" timeOffset="55664.0419">7797 10143 0 0,'0'0'0'0,"0"0"86"16,0 0-62-16,0 0 17 0,0 0 43 0,0 0 30 16,0 0 9-16,0 0-6 0,0 0-6 15,0 0-17-15,0 0-18 0,0 0-20 0,0 0-8 16,-22 151-13-16,10-132-3 0,0-1 2 0,1-1 3 15,0-1 14-15,-1-3 6 0,6-6 3 16,0-2 2-16,5 0 9 0,0-5 15 0,1 0 17 16,0 0 23-16,0-4-24 0,2-2-29 0,9-8-31 15,0-2-39-15,4-4 0 0,1-2-3 0,6-2 0 16,1-2 0-16,3-1 0 0,3 0 0 0,1-1-2 16,-1 4 2-16,5 1-2 0,-5 3-2 15,-1 2 2-15,1 7 1 0,-4 0-3 0,-1 7-2 0,-8 2-5 16,-2 2-8-16,-4 5 11 0,-3 7 5 15,-3 5 10-15,-4 6 11 0,0 3-4 0,-5 1 0 16,-3 5-3-16,-4-1-2 0,1 1-3 0,-1 1-3 16,2-4 1-16,2-2-6 0,-1-2 3 15,6-5-4-15,3-3-5 0,0-4-2 0,0-4 0 16,7-4 9-16,5-4 8 0,1-1 13 0,8-1-3 16,0-10 0-16,5-4-3 0,3-3-8 0,1-4 3 15,-2-4-3-15,4-1 1 0,0-2-1 16,-2-3 0-16,2-1 1 0,-3-2-1 0,-2-2 4 15,0 0-2-15,-2-2-1 0,-1-2 3 0,-1 0-4 16,-1-2 1-16,2 1-2 0,-7 0-1 16,5 2 0-16,-8 2 7 0,5 3 5 0,-3 2 1 15,-2 8 9-15,-6 7 2 0,0 6 8 0,-5 6 10 16,-2 3-3-16,-1 3-10 0,0 2-18 0,-3 9-11 16,-8 8-4-16,-3 7 5 0,-4 10 6 15,-5 4-1-15,-3 7-3 0,0 4-1 0,-3 3-1 16,-2 6 6-16,0 3 5 0,3 1-2 0,-4 4 0 15,-2 2-2-15,2 1-5 0,-2 4 3 0,1-2-1 16,-1 2-4-16,-3 3-1 0,-1 2-3 0,2 2 0 16,-3 4 3-16,0 0 0 0,4-7-2 15,3-4-1-15,7-10 0 0,5-6-2 0,8-10 0 16,8-7-3-16,4-9-3 0,0-9 0 0,8-9 2 16,6-5 5-16,7-10 7 0,4 0 5 0,9-16 3 15,3-4-4-15,7-10-2 0,1-5-3 16,3-8-6-16,-4-4-4 0,0-8-7 0,-1-2-10 15,-9-5-2-15,-1 1-3 0,-7-1 3 0,-9 1 4 16,-3 3 3-16,-4 6 1 0,-8 3 4 0,-2 6 0 16,0 4 3-16,-12 3 3 0,-2 5 5 15,-2 4 1-15,-7 2 3 0,2 2-2 0,-3 4-5 16,-4 2-1-16,1 2-2 0,3 2 2 0,-1 3 2 16,3 1 3-16,6 1 2 0,4 0-1 15,1 1-4-15,8-1-20 0,3 0-12 0,3-3-8 16,9-4-1-16,5-1 15 0,5-2 8 0,3-3 8 15,7-3 3-15,3-1 4 0,5 0-1 0,5-2 0 16,0 1 1-16,-2 1-1 0,6 2 2 0,-8 4 2 16,-1 2 1-16,-1 4 2 0,-5 4 4 15,-5 3-1-15,-6 5 2 0,-3 1 0 0,-5 0-3 16,-3 6 3-16,0 4 1 0,-5 3 1 0,-2 4 5 16,-4 4 0-16,1 2-3 0,-2-2-2 0,0 4-1 15,0-3-2-15,0 0 1 0,-2 1-4 0,2-4-1 16,0 1-4-16,0-6-1 0,2 0 0 15,7-5-1-15,1-3 1 0,4-2 3 0,2-2-1 16,3-2-1-16,9 0-6 0,4-4-6 0,2-7-6 16,4-1 0-16,3-3-4 0,-1-1 1 15,-3-4 2-15,0 0 2 0,-1-1 7 0,-5-2 7 16,3 0 5-16,-5 0 3 0,-2 2 2 0,0 0-2 16,-2 0 0-16,-2 2 6 0,-6 2 1 0,-2 2 4 15,-3 2 6-15,-2 2 3 0,-8 4 9 16,-2 1 8-16,0 2-3 0,-6 0-10 0,-5 3-15 15,-9 1-16-15,1 1-4 0,-6 7 4 0,-4 1 2 16,-4 1 5-16,3 2 2 0,-3 2 0 0,3 1 0 16,1-1 0-16,2 4-2 0,2 1-2 0,0-3-2 15,5 2-2-15,2-2-4 0,4-1 0 16,3-3-4-16,6-1-9 0,1-4-9 0,4-1-8 16,0-2 3-16,7-2 14 0,3-2 17 0,4 0 11 15,2-3 6-15,7-4-4 0,1-4-2 0,-3-1-3 16,5-2-2-16,-2 0-2 0,-1 4 0 0,-7-2 3 15,0 2 1-15,-4 2 0 0,-1 3-1 16,-7 0-8-16,1 4-6 0,-4 1-5 0,-1 0-3 16,0 3 9-16,0 6 9 0,-4 1 4 0,-1 3 5 15,2-1-6-15,-3 2-2 0,3-2-4 16,2 0-4-16,1-1-3 0,1-2 2 0,8-2 2 16,2-3 6-16,4-1 5 0,1-3 4 0,8 0 1 15,3-3 1-15,1-5-1 0,8-3-3 16,-2-2 2-16,5-3 0 0,0-2-1 0,1 1 0 15,0-3-1-15,-1-1 0 0,-2 0 1 0,-2-1 0 16,-4-2-1-16,-4 2 1 0,0-2-1 0,-2 0 1 16,-3 1-1-16,-5 3 2 0,-3 0 3 15,-4 5 3-15,-6 2 6 0,0 4 11 0,-4 3 2 0,0 1-1 16,-4 3-8-16,-1 0-16 0,-6 2-12 16,-1 0-6-16,0 2-5 0,-1 3-4 0,1 4 1 15,2 2 2-15,3 3 1 0,-2 0 6 0,6 3 0 16,1 2 3-16,0 1 2 0,2 1 0 15,0-1 1-15,3 1-1 0,1 0 1 0,5-1 2 16,-2-1 4-16,1 0 0 0,-1 1 2 0,-3-2 2 16,-3-1-1-16,-1 0 9 0,0 0 5 0,-12-1 7 15,-1 1-1-15,-6-2 2 0,-5-2-6 0,-7-1-4 16,-1-2 1-16,-2-4-4 0,2-3-3 16,3-1-2-16,-2-2-6 0,7 0-4 0,2 0-10 15,5-6-16-15,3-2-37 0,6-2-67 0,4-4-93 16,4-2-119-16,4-3-122 0,11-2-129 15,-1 2-40-15,-2 7 633 0</inkml:trace>
          <inkml:trace contextRef="#ctx0" brushRef="#br0" timeOffset="56588.3438">9865 10113 1083 0,'0'0'240'0,"0"0"-181"0,0 0-77 0,0 0-15 15,0 0 32-15,0 0 26 0,0 0 5 0,157-97 3 16,-118 81-3-16,0-2 2 0,1 0 13 15,1 0 11-15,-1-1 4 0,-1 1 1 0,0 0-7 16,-3 0-9-16,-3 0-3 0,2 2-2 0,-5-2-9 16,-5 1-6-16,-1 4-2 0,-8 1-8 0,-4 3 0 15,-2 3 1-15,-6 2 2 0,-3 2 9 0,-1 2 6 16,0 0 1-16,0 0-18 0,-4 5-16 0,-5 5-13 16,-5 4-9-16,0 2 11 0,-8 2 6 15,5 3 2-15,-6 1 0 0,5 0-3 0,-3 2-4 16,5 1 2-16,1-2 4 0,2 1-3 0,1-1 1 15,1-1-3-15,6-1-6 0,-2-2 0 16,6-2 1-16,-1-1 2 0,2-1 4 0,0-2 1 16,0-2 0-16,7-2 2 0,-3-3 4 0,-1 0-1 15,3-4 6-15,0 1 4 0,-2-2 2 0,4-1 6 16,0 0 4-16,-2 0-1 0,8-4-3 16,-2-2-4-16,3-4-5 0,5-2-4 0,-1 0-1 15,3-4-5-15,3-1-5 0,0-2-9 0,2-3-3 16,1 1-9-16,0-4 1 0,-1-2 7 15,-2-1 2-15,0 0 17 0,-7 3 6 0,4-1-2 16,-5 6 2-16,-3 3-8 0,-1 4 0 0,-2 3 5 16,-2 4 7-16,-6 2 5 0,-2 3-6 0,-1 1-15 15,0 0-20-15,0 9 2 0,-3 3 8 0,-7 6 19 16,-1 3 13-16,-2 4 0 0,-2 2-2 0,1 0-5 16,0 2 1-16,0-1-6 0,4-2-1 15,-1 0-3-15,7-5-7 0,1-3 0 0,3-5 0 16,0-1-1-16,0-3 4 0,6-3 5 0,3-2 2 15,3-2 6-15,4-2 3 0,0 0 0 0,7-6 1 16,1-3-5-16,3-2-1 0,-2-2-2 16,2-2 3-16,0-4 4 0,0-2-3 0,0-3 0 15,-2 0-3-15,1 0-2 0,-6 0 5 0,2 2-2 16,-7 1 0-16,0 4 2 0,-3 2 2 0,-4 4 2 16,-3 3 8-16,-3 4 3 0,-2 1 3 15,0 3-9-15,0 0-20 0,-2 4-16 0,-2 7-7 16,-5 2 6-16,-3 3 15 0,-1 4 8 0,-1 1 1 15,1 1-3-15,1 2 0 0,4-1 0 16,-3-1-3-16,2-1 1 0,6-2-6 0,0-4-5 16,-1-1-5-16,4-4-17 0,0-1-79 0,7-3-179 15,-3-2-200-15,4-2-284 0,-4-1 514 0</inkml:trace>
          <inkml:trace contextRef="#ctx0" brushRef="#br0" timeOffset="55880.4698">10471 9452 730 0,'0'0'873'0,"0"0"-607"0,0 0-125 16,0 0-65-16,0 0-23 0,0 0-15 0,0 0-22 15,0 0-30-15,0 0 0 0,0 0 10 16,0 0 15-16,0 0 28 0,0 0 2 0,-45 126-1 16,26-79-1-16,2 1-4 0,-6 2 1 0,-3 3 1 15,1-1-5-15,-2-1-4 0,0 0-5 0,-1-2-6 16,3-1-9-16,-2-6-3 0,4-2-14 16,3-4-32-16,0-4-47 0,4-1-110 0,2-4-223 15,2-8-369-15,8-7-215 0</inkml:trace>
          <inkml:trace contextRef="#ctx0" brushRef="#br0" timeOffset="56878.4262">11472 9757 46 0,'0'0'251'0,"0"0"-67"15,0 0-23-15,0 0 12 0,0 0 4 0,0 0-24 16,0 0-49-16,0 0-43 0,0 0-26 0,0 0-11 16,0 0 8-16,0 0 8 0,0 0 5 15,-90 30 4-15,63-5 6 0,0 2 3 0,2 4-7 16,-1 1-9-16,8-1-16 0,-4-2-11 0,9 0-10 15,1-2-6-15,8-3-8 0,1-2-5 16,3-2-4-16,0-4-1 0,5-3 1 0,5 0-1 0,2-5 0 16,2-2-12-16,1-3-29 0,3-1-31 15,4-2-25-15,1 0-13 0,-1-6 5 0,2-3 3 16,0-1-20-16,1-3-28 0,-2-2-28 0,-4 1-8 16,2-1 13-16,-3-2 98 0,3-1 94 15,-7 5 0-15,-6 3 0 0</inkml:trace>
          <inkml:trace contextRef="#ctx0" brushRef="#br0" timeOffset="57462.284">11984 9241 77 0,'0'0'293'0,"0"0"-140"0,0 0-26 16,0 0 0-16,0 0-27 0,0 0-19 0,0 0-22 16,0 0-12-16,0 0 29 0,0 0 29 0,0 0 3 15,0 0-14-15,-39 166-15 0,18-117-17 16,2 0-5-16,-4 4 7 0,-2-2 7 0,0-1 1 15,4 0-9-15,-3 2-11 0,-3-1-14 0,0 1-11 16,-5-1-10-16,3-4-19 0,2-2-33 0,0-4-51 16,1-5-80-16,9-7-165 0,4-8-213 15,3-7-341-15</inkml:trace>
          <inkml:trace contextRef="#ctx0" brushRef="#br0" timeOffset="58380.1112">11694 9824 0 0,'0'0'0'0,"0"0"0"0,0 0 0 16,0 0 0-16,0 0 0 0,0 0 0 15,150-135 0-15,-117 122 0 0,-7 4 0 0,0 1 0 16,-6 2 130-16,2 5 38 0,-8 1-1 0,-3 0-27 16,-4 3-37-16,1 7-15 0,-6 4-1 0,-2 2 2 15,0 6 1-15,0 2-8 0,-10 4-14 16,3-2-11-16,-6 1-9 0,1 0-14 0,-3 0-1 15,1-3-5-15,2 0-7 0,3-4-8 0,0-2-8 16,6-1-8-16,2-5-6 0,1-1-3 0,0-2 1 16,2-5 7-16,8-1 16 0,0-3 9 0,4 0 8 15,2-2-2-15,1-5-12 0,6-3-3 16,0-4-9-16,-4-1-7 0,3-2 1 0,-2 0 0 16,2-4 4-16,-6 2 5 0,4-3 6 0,-4 3-1 15,-1-2 5-15,0 2 1 0,-2 1 4 0,-2 0 0 16,1 3-1-16,-7 2-3 0,2 2 0 15,-4 5 8-15,-3 1 7 0,0 4 0 0,0 1-13 16,0 0-46-16,0 1-14 0,-2 7-3 0,-3 4 9 16,-3 3 34-16,-3 2 4 0,2 0-2 0,1 3-4 15,-2-1-1-15,5 1-5 0,-2-3-3 16,5 0-1-16,0 0-1 0,1-4-3 0,1 1 1 16,0-7-2-16,1 1 4 0,2-5 8 0,5 0 19 15,-3-3 15-15,7 0 11 0,2 0 4 16,3-6-9-16,2-2-5 0,-1-1-6 0,3-3-2 15,-4 0 1-15,5-1 1 0,-5-3-4 0,2 3 1 16,0-3-5-16,-3 1-1 0,-1-3-1 0,1 3 0 16,-3 0-1-16,2 0-2 0,-4 2 0 15,-2-1-2-15,3 0-2 0,-3 5-4 0,-3 3-7 16,1 4-4-16,-5 1-12 0,0 1-19 0,-1 0-21 16,-1 0 8-16,0 3 18 0,0 6 24 0,0 5 28 15,-3 4-2-15,-2 0-6 0,-1 3-1 0,2 0-4 16,-4-2-1-16,4 2 0 0,-1-3 0 0,1 0-4 15,1-2-2-15,2-2-3 0,1-2-5 16,0-4 5-16,0 0 1 0,3-2 5 0,2-2 4 16,3-1 5-16,3-1 4 0,0-2 3 0,2 0 1 15,2 0-2-15,-1-3 0 0,3-2-3 16,0-2-2-16,2-3 1 0,-3 1-1 0,5-2-1 16,-3-2-2-16,5-2 0 0,-5 0-1 0,5-1 1 15,-4-2 0-15,2 0 0 0,-2-1 0 0,1-1 1 16,-1 1-1-16,0-1 0 0,-2-1 0 15,1 2-2-15,-1 1-2 0,-4 3 3 0,1 1 3 16,-6 5 10-16,-3 0 8 0,-2 5 7 0,-3 1 9 16,0 0-2-16,0 2-17 0,-1-1-26 15,-6 2-24-15,-1 0-19 0,-3 0-2 0,-1 3 12 16,-1 3 9-16,-1 3 10 0,1 1 8 0,-3 3 5 16,-2 1 3-16,1 5 0 0,2-1 3 0,0 7-3 15,2-1 0-15,2-2-2 0,3 2-5 0,3-2 2 16,5-1-4-16,0 0-2 0,0-3 1 0,4 0-1 15,3-3 1-15,1-1 1 0,0-2 0 16,4-3-2-16,0-1 3 0,1-2 4 0,2-3 6 16,4-3 7-16,2 0 1 0,5 0 1 0,0-4-3 15,8-4 0-15,-2 0-2 0,-1-1 2 0,0-1 1 16,-3-1-3-16,-4-2-12 0,-5 1-58 16,1 0-65-16,-7 2-77 0,-3 1-84 0,-5 3-111 15,-3 1-210-15,-2 4 393 0</inkml:trace>
          <inkml:trace contextRef="#ctx0" brushRef="#br0" timeOffset="52957.4968">6979 10166 868 0,'0'0'215'0,"0"0"-145"0,0 0-47 0,0 0-12 15,0 0 2-15,0 0 0 0,0 0-10 16,0 0 7-16,0 0 13 0,0 0 32 0,0 0 31 16,0 0 18-16,-10 37 5 0,24-40-13 0,2-6-12 15,-3 0-16-15,1-1-9 0,-2 0-10 0,-4 4 0 16,-3-4 5-16,-1 4 1 0,-4 0 5 15,0 2-8-15,-9 0-18 0,1 0-19 0,-3 3-23 16,1 1-20-16,-2 0-15 0,0 0-15 0,4 3-23 16,0 3-38-16,-1 0-81 0,6 1-207 0,3 0-299 15,0-4 78-15</inkml:trace>
        </inkml:traceGroup>
      </inkml:traceGroup>
    </inkml:traceGroup>
    <inkml:traceGroup>
      <inkml:annotationXML>
        <emma:emma xmlns:emma="http://www.w3.org/2003/04/emma" version="1.0">
          <emma:interpretation id="{7456F581-C750-4807-953A-CEC106991138}" emma:medium="tactile" emma:mode="ink">
            <msink:context xmlns:msink="http://schemas.microsoft.com/ink/2010/main" type="paragraph" rotatedBoundingBox="1475,12042 33264,10658 33361,12900 1573,142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A0A02F-6699-4B00-BB08-8E2C972AD0B1}" emma:medium="tactile" emma:mode="ink">
              <msink:context xmlns:msink="http://schemas.microsoft.com/ink/2010/main" type="inkBullet" rotatedBoundingBox="1521,13088 1710,13080 1715,13193 1526,13202"/>
            </emma:interpretation>
            <emma:one-of disjunction-type="recognition" id="oneOf23">
              <emma:interpretation id="interp115" emma:lang="en-IN" emma:confidence="0">
                <emma:literal>a</emma:literal>
              </emma:interpretation>
              <emma:interpretation id="interp116" emma:lang="en-IN" emma:confidence="0">
                <emma:literal>@</emma:literal>
              </emma:interpretation>
              <emma:interpretation id="interp117" emma:lang="en-IN" emma:confidence="0">
                <emma:literal>D</emma:literal>
              </emma:interpretation>
              <emma:interpretation id="interp118" emma:lang="en-IN" emma:confidence="0">
                <emma:literal>X</emma:literal>
              </emma:interpretation>
              <emma:interpretation id="interp119" emma:lang="en-IN" emma:confidence="0">
                <emma:literal>x</emma:literal>
              </emma:interpretation>
            </emma:one-of>
          </emma:emma>
        </inkml:annotationXML>
        <inkml:trace contextRef="#ctx0" brushRef="#br0" timeOffset="106039.4123">508 12626 0 0,'0'0'0'0,"0"0"101"15,0 0-67-15,0 0-20 0,0 0-8 0,0 0-1 16,0 0 10-16,0 0 0 0,0 0 4 16,0 0 5-16,0 0 5 0,0 0 18 0,-26 75 18 15,26-69 20-15,6-3 19 0,-2 2 17 0,0-4 15 16,4 1 6-16,0-2-4 0,-2 0-11 15,2 0-24-15,-2-2-17 0,3-2-10 0,-5-1-5 16,6-1 1-16,-8 0 2 0,2-2-1 0,2 0-5 16,-4-1-4-16,0-1-7 0,-2-2-7 0,0 4-8 15,0 0-8-15,0-2-2 0,0 2-1 16,-6 5-6-16,-2-2-8 0,-2 3-13 0,2 2-12 16,-6 0-9-16,-3 3-3 0,1 3-2 0,0 1-1 15,-5 2-1-15,5 0-8 0,2 1-14 0,0 2-17 16,2-3-39-16,8 1-74 0,-3 0-103 15,5 1-164-15,2-1-238 0,0-4 411 0</inkml:trace>
      </inkml:traceGroup>
      <inkml:traceGroup>
        <inkml:annotationXML>
          <emma:emma xmlns:emma="http://www.w3.org/2003/04/emma" version="1.0">
            <emma:interpretation id="{657B842B-A688-4FCB-8CF7-6884F0FEF8A4}" emma:medium="tactile" emma:mode="ink">
              <msink:context xmlns:msink="http://schemas.microsoft.com/ink/2010/main" type="line" rotatedBoundingBox="2688,11989 33264,10658 33361,12900 2785,14231"/>
            </emma:interpretation>
          </emma:emma>
        </inkml:annotationXML>
        <inkml:traceGroup>
          <inkml:annotationXML>
            <emma:emma xmlns:emma="http://www.w3.org/2003/04/emma" version="1.0">
              <emma:interpretation id="{FBCCE888-8536-4F03-A7B7-1D15DA7A069A}" emma:medium="tactile" emma:mode="ink">
                <msink:context xmlns:msink="http://schemas.microsoft.com/ink/2010/main" type="inkWord" rotatedBoundingBox="2704,12368 6866,12187 6912,13250 2750,13431"/>
              </emma:interpretation>
              <emma:one-of disjunction-type="recognition" id="oneOf24">
                <emma:interpretation id="interp120" emma:lang="en-IN" emma:confidence="0">
                  <emma:literal>demand</emma:literal>
                </emma:interpretation>
                <emma:interpretation id="interp121" emma:lang="en-IN" emma:confidence="0">
                  <emma:literal>danaid</emma:literal>
                </emma:interpretation>
                <emma:interpretation id="interp122" emma:lang="en-IN" emma:confidence="0">
                  <emma:literal>demant</emma:literal>
                </emma:interpretation>
                <emma:interpretation id="interp123" emma:lang="en-IN" emma:confidence="0">
                  <emma:literal>demod</emma:literal>
                </emma:interpretation>
                <emma:interpretation id="interp124" emma:lang="en-IN" emma:confidence="0">
                  <emma:literal>demang</emma:literal>
                </emma:interpretation>
              </emma:one-of>
            </emma:emma>
          </inkml:annotationXML>
          <inkml:trace contextRef="#ctx0" brushRef="#br0" timeOffset="108600.5967">2205 12408 1213 0,'0'0'104'15,"0"0"-92"-15,0 0-27 0,0 0 1 0,0 0 2 16,-158-21 8-16,137 21 1 0,2 1 0 0,-1 3-4 16,-2 6 3-16,-1-1 1 0,-1 7 5 0,0 3 14 15,-5 3 7-15,0 2 8 0,1 5 9 0,-1 2 2 16,-1 2 0-16,1 2 0 0,3 3-4 15,5 1-3-15,-1-2-2 0,8 0-3 0,0-4-5 16,4 0 0-16,7-5-7 0,2-3-2 0,1-7 0 16,1-1 4-16,8-6-13 0,1-4-3 0,7-2 22 15,2-3 3-15,5-2 31 0,3-7 10 0,2-5-15 16,6-5-7-16,-3-3-16 0,6-6-9 16,-5-1-2-16,-2-4-3 0,-3-1 1 0,3-1 1 15,-7-5-1-15,1 0 3 0,-1-3-2 0,-7-4-1 16,5-2-2-16,-8-3-6 0,2-2 2 15,0-2 0-15,1 0-5 0,-4 1 5 0,0-2-8 16,-1 0-3-16,-1 2-2 0,0 4-8 0,0 3 4 16,-1 5 4-16,0 8 0 0,-6 6 3 15,-2 6 2-15,0 4-3 0,-2 9 5 0,0 2 2 16,0 5-7-16,0 1-18 0,-2 0-25 0,1 6-17 16,-4 5-8-16,-2 10 16 0,-4 6 22 0,5 10 15 15,-6 7 15-15,1 5 4 0,-1 3-1 0,2 3 2 16,4 1-3-16,-2-2-2 0,5-1 3 15,3 0 2-15,0-2 0 0,0-1 2 0,3-5-2 16,6-3-2-16,2-5 0 0,1-3-4 0,1-3-3 16,2-3-12-16,0-3-22 0,-1-2-29 0,7-3-43 15,-3-3-59-15,2-2-63 0,1-3-86 0,3-3-98 16,-8-5-137-16,-4 0 286 0</inkml:trace>
          <inkml:trace contextRef="#ctx0" brushRef="#br0" timeOffset="110581.5414">2598 12628 75 0,'0'0'304'16,"0"0"-116"-16,0 0-43 0,0 0-33 0,0 0-28 15,0 0-27-15,0 0-37 0,0 0-13 16,0 0 1-16,0 0 7 0,0 0 10 0,0 0 5 16,0 0 4-16,0 0 3 0,121-137 2 0,-100 119 3 15,-3-3 5-15,-2-1-2 0,3 0-1 0,-6 2-1 16,-2-1-5-16,-3 3 2 0,1-1 1 0,-5 5 0 15,-4 2-3-15,0 2-4 0,0 4-7 16,-1 0-9-16,-7 4-6 0,-4 2-6 0,-2 0-2 16,-3 5 3-16,-2 5 2 0,-4 5 2 0,-2 4 3 15,-1 5 1-15,-1 3 2 0,1 3 4 16,-1 3 3-16,1 0 4 0,0 1 1 0,4-1-2 16,3-2-2-16,5-1-3 0,2-5-4 0,7 0-1 15,5-6-8-15,0-2-4 0,11-1-1 0,8-3 3 16,4-2 5-16,5-5 8 0,3 1-2 0,8-5-4 15,1-2-8-15,1 0-10 0,2-2-1 16,-4-7-3-16,0-1 1 0,-4-4 4 0,-3-3 2 16,-1 0 5-16,-4-2 3 0,-2-3 5 0,-6 0 3 15,4-2 1-15,-7 0 1 0,1-1 1 0,1 0-1 16,-5-1-4-16,-1 0-1 0,-2 5-3 16,-2-1-3-16,2 6-1 0,-6 2-2 0,3 6 1 15,-4 4-5-15,-2 0-6 0,-1 4-14 0,0 0-22 16,0 5 0-16,0 6 5 0,0 7 14 15,-2 4 22-15,-7 6 6 0,5 2 1 0,-5 3 1 16,4-1 0-16,-5 3-2 0,2-3-1 0,2 2-2 16,-1-4 0-16,3 1-1 0,0-4 0 0,0-4-2 15,4-2 1-15,0-4 2 0,0-5 1 16,0-5 0-16,2 0 3 0,1-6 6 0,0-1 16 16,-2 0 18-16,6-6 10 0,-2-6 3 0,7-3-11 15,0-6-14-15,3-4-13 0,0-2-7 0,5-4-6 16,-3 4-1-16,5-4-2 0,-2 2-4 0,4 0 0 15,0 0-2-15,2 6-1 0,-1 1-1 0,-3 1-3 16,0 4 0-16,-1 4-3 0,-5 4-1 16,-3 3-3-16,-1 5-6 0,-4 1-4 0,0 3-6 15,-2 6-1-15,0 3 4 0,-3 1 9 0,-2 3 7 16,5 3 5-16,-5 0 5 0,-1 1 0 16,0 0 4-16,0-1-1 0,0-1 0 0,0-2 0 15,0-2 3-15,0-2 2 0,0-1 2 0,0-5 5 16,0-2-2-16,0-2 5 0,0-1 7 0,1-1 11 15,2 0 7-15,1-3 1 0,3-4 0 16,-1-2-13-16,5-4-2 0,3-5-8 0,3-2-6 16,3-3 1-16,-1-1-7 0,2-2-1 0,2 1-2 15,1-3-4-15,-1 3 1 0,1-1-3 0,2 5-1 16,-1 4-2-16,1 5 0 0,-4 4 0 16,-5 4-1-16,-3 4-3 0,-3 0-7 0,-3 9 1 15,-1 4-1-15,-2 6 7 0,-1 1 5 0,-3 4 3 16,-1 3 3-16,0 2-3 0,0-1 3 0,-1-2 0 15,-2 0-3-15,2-2-2 0,1-2-11 0,0-2-20 16,4-1-27-16,2-2-35 0,4-1-42 16,2-3-48-16,3 0-40 0,2-5-40 0,4 0-30 15,3-5-17-15,-1-2-14 0,5-1 5 0,1 0 108 16,1-6 213-16,-2-2 0 0,1-3 0 0,-1-1 0 16,3-2 0-16,-4 0 0 0,1-3 0 15,-2-1 0-15,1-2 0 0,-3 1 0 0,-3-2 13 16,1-1 224-16,-4 1-28 0,1-1-25 0,-3 1-24 15,-4-2-24-15,-1 4-14 0,-6 0 2 16,-2 0 9-16,-3 3 5 0,0 2-4 0,-1 3-15 16,-6 0-33-16,-1 4-29 0,-4 2-26 0,-1 4-21 15,-4 1-6-15,-4 1-8 0,-2 8 0 0,-4 6 2 16,-3 3 4-16,-1 4 4 0,-3 4 5 16,2 1 7-16,-2 0 5 0,6 0 5 0,2-1 3 15,1-2-1-15,5-1-6 0,4-3-4 0,5-2-8 16,5-4-8-16,4-2-5 0,2-1-8 0,4-4 4 15,6-3 5-15,5 0 3 0,2-2 10 0,3-2 0 16,3 0-1-16,2-8-1 0,2-1-5 0,1-5 1 16,-2-1-2-16,1-2-1 0,-2 1 3 15,-2 0 1-15,-6-2 3 0,1 1 0 0,-5 1 3 16,-1 0 0-16,-2 1 1 0,-1 3 0 0,-5 1 3 16,0 4-1-16,0 1-1 0,-4 4-3 0,0 2-12 15,0 0-14-15,0 0-23 0,0 2-10 16,0 4 7-16,0 3 11 0,-3 1 21 0,1 4 9 15,-1 1 1-15,2-1-1 0,-1 0-1 0,1 1-1 16,1-3 1-16,0-2-1 0,0-1 1 16,3-2 0-16,1-2 0 0,2-2 2 0,-2-2 7 15,5-1 6-15,-4 0 14 0,2-1 7 0,-2-8 3 16,3-1 1-16,0-4-9 0,-1-2-3 0,-1-3-4 16,2 2-2-16,-1-4-2 0,0 2-1 15,0-2-4-15,-1 2-4 0,1-1-2 0,1 3-5 16,0 2-3-16,-3 5-4 0,1 2-1 0,-1 3-3 15,-2 2-6-15,-3 3-9 0,3 0-17 0,-2 0-2 16,-1 4 1-16,1 3 7 0,2 5 15 16,-3 3 4-16,0 4 8 0,0-1 3 0,0 1 2 15,0 0 2-15,0-1-2 0,0 0 1 0,0-2 1 16,0-2 0-16,0-2 2 0,0-2-1 0,0-2-1 16,3-4 3-16,-1 0 4 0,4-3 3 15,0-1 11-15,1 0 7 0,1-3 4 0,7-5 1 16,-2-2-6-16,6-4-7 0,0-1-7 0,4 1-5 15,-2-3-3-15,0-1-5 0,4 2 1 0,-5-1-2 16,1 1-2-16,1 4-2 0,-2 2-2 0,-4 1-3 16,1 5 1-16,-1 4-1 0,0 0-3 15,-2 0-2-15,-3 6-2 0,-2 4 0 0,-1 3 2 16,-1 1 2-16,-2 0 2 0,2 3 5 0,-3-2 1 16,0 0 2-16,1-2 1 0,1 0 0 15,2-1-6-15,-2 0-7 0,6-3-21 0,-1 0-29 16,3-3-38-16,3 0-50 0,3-1-43 0,3-4-29 15,0-1-27-15,3 0-19 0,4 0-37 0,3-6-37 16,1-1-22-16,1-1 257 0,2-1 108 0,-2-1 0 16,-3 0 0-16,2-1 0 0,-3-1 0 15,-4 0 0-15,-2-3 0 0,-1 0 0 0,-1-1 0 16,-4 0 181-16,-4-1 179 0,-3 1-22 0,-4 3-43 16,-3 4-40-16,-5-3-35 0,0 4-41 0,0-1-42 15,-9 1-37-15,-1 2-36 0,-3 0-21 0,-5 2-16 16,0 2-12-16,-5 2-3 0,-3 0 0 15,-2 8 3-15,-1 4 2 0,-5 6 5 0,2 2 8 16,-1 5 2-16,-1 0 3 0,0 0-1 0,6 3-9 16,3-3-7-16,5-2-8 0,2 0-6 15,9-2-4-15,2-2-2 0,5-3-3 0,2 0-5 16,4-3-1-16,8-4 0 0,2 0 6 0,8-5 6 16,2-4 9-16,5 0 1 0,4-5 4 0,4-9-4 15,1-2-6-15,-5-7 1 0,-1-1-8 16,-2-4-2-16,1-4-1 0,-3-3-2 0,-1-5 1 15,-3-1 5-15,-4 0 2 0,0-2 2 0,-5 0 3 16,1 1-3-16,-7-4 0 0,2-1 0 0,-3 1 1 16,1 0-1-16,-3 1-1 0,-1 2 1 15,-2 4 1-15,0 5 0 0,-3 3 2 0,0 10-1 16,-4 4 1-16,-3 5 1 0,1 6-6 0,-3 6-11 16,1 0-13-16,-3 10-4 0,-2 7 3 0,-2 8 16 15,-2 10 13-15,-2 6 4 0,2 3 4 0,-2 6 1 16,5 0-2-16,1 2 3 0,4 2 0 15,6-2-6-15,3-1-1 0,3-2-4 0,9-1-5 16,6-1 4-16,7-6-4 0,4-2-13 0,3-6-31 16,6-5-62-16,2-3-87 0,0-4-130 0,-8-8-241 15,-10-6-733-15</inkml:trace>
        </inkml:traceGroup>
        <inkml:traceGroup>
          <inkml:annotationXML>
            <emma:emma xmlns:emma="http://www.w3.org/2003/04/emma" version="1.0">
              <emma:interpretation id="{602998AE-7DD3-4BC5-BDB6-29ABC8D17BF8}" emma:medium="tactile" emma:mode="ink">
                <msink:context xmlns:msink="http://schemas.microsoft.com/ink/2010/main" type="inkWord" rotatedBoundingBox="7486,12388 10521,12256 10554,13032 7520,13164"/>
              </emma:interpretation>
              <emma:one-of disjunction-type="recognition" id="oneOf25">
                <emma:interpretation id="interp125" emma:lang="en-IN" emma:confidence="0">
                  <emma:literal>varies</emma:literal>
                </emma:interpretation>
                <emma:interpretation id="interp126" emma:lang="en-IN" emma:confidence="0">
                  <emma:literal>worries</emma:literal>
                </emma:interpretation>
                <emma:interpretation id="interp127" emma:lang="en-IN" emma:confidence="0">
                  <emma:literal>Varies</emma:literal>
                </emma:interpretation>
                <emma:interpretation id="interp128" emma:lang="en-IN" emma:confidence="0">
                  <emma:literal>uranids</emma:literal>
                </emma:interpretation>
                <emma:interpretation id="interp129" emma:lang="en-IN" emma:confidence="0">
                  <emma:literal>uraniids</emma:literal>
                </emma:interpretation>
              </emma:one-of>
            </emma:emma>
          </inkml:annotationXML>
          <inkml:trace contextRef="#ctx0" brushRef="#br0" timeOffset="110903.3509">6398 12163 1700 0,'0'0'263'0,"0"0"-119"16,0 0-74-16,0 0-51 0,0 0-32 15,0 0-8-15,0 0-2 0,0 0 19 0,0 0 20 16,0 0 4-16,0 0 5 0,0 0-2 0,-4 166-7 16,-3-125 2-16,5 0-1 0,-4 2-3 0,2-3 6 15,4-4-6-15,0-2 0 0,3-6-1 0,5-3-4 16,4-2-2-16,1-5 0 0,2-6 3 15,4-3 7-15,1-6 7 0,4-3 5 0,0-6 1 16,6-7-9-16,-2-8 1 0,4-1-4 0,-1-4-3 16,-4-4 5-16,-3-3-13 0,0-2-4 0,-4-3-2 15,-1-3-6-15,-2 2 5 0,-2-2-3 0,-1 1-7 16,-1 2-8-16,0 3-12 0,2 1-13 16,-1 7-16-16,0 2-18 0,0 6-30 0,-1 4-39 15,1 5-40-15,-2 8-38 0,1 2-46 0,-1 0-50 16,-1 10-77-16,-2 1-121 0,-3-4 346 0</inkml:trace>
          <inkml:trace contextRef="#ctx0" brushRef="#br0" timeOffset="111589.5398">7253 12389 0 0,'0'0'0'0,"0"0"0"0,0 0 179 16,0 0 25-16,0 0-16 0,0 0-12 0,0 0-9 15,0 0-5-15,0 0-1 0,0 0-2 0,0 0 4 16,135-153-13-16,-135 147-27 0,-8 1-26 0,-5 4-36 15,0 1-29-15,-7 4-14 0,-3 7-3 16,-4 8 3-16,-2 2 3 0,-5 4 8 0,1 5 6 16,-5 3-2-16,2-1 6 0,5 2-3 0,-1-2-1 15,3-1 4-15,6-5-9 0,3-2 1 0,6-3-5 16,3-3-7-16,9-3-7 0,0-4-6 16,2-3-5-16,3-1-1 0,9-4 4 0,2 0 8 15,6-3 6-15,1 0 3 0,6-4-3 0,4-5-4 16,1-3-4-16,0-3 0 0,2 0-2 0,1-3 0 15,-3 0 0-15,-3-1-3 0,1 1 0 16,-3-1-1-16,-5 0 1 0,1 2-1 0,-3 1-1 16,-1 1 0-16,-6 5-3 0,-2 4 2 0,-7 2-4 15,-1 1-1-15,0 3-5 0,-3 0-10 16,0 0 0-16,0 4 1 0,0 5 6 0,-3 1 10 16,2 5 3-16,1-2-1 0,0 2-1 0,0-3 0 15,0 0-1-15,5-1-2 0,2-3 0 16,3 0-1-16,4-2 2 0,-1-3 2 0,1-2 0 0,-1-1 2 15,3 0 2-15,1-4 0 0,2-5-1 16,-4-2 1-16,4-2 1 0,-2-1-2 0,-2-3 2 16,-2-1-1-16,2-2 1 0,0-1 1 0,1 2-2 15,-3-1 1-15,1 4 0 0,-4 0-1 16,0 4 0-16,-2 1 0 0,-3 4-2 0,-1 1-2 16,0 4-1-16,-1 2-3 0,-2 0-4 0,-1 0-11 15,0 0-10-15,0 2 2 0,0 5 8 0,2 1 14 16,-1 2 13-16,4 1 2 0,2 0-3 0,0 1-4 15,0-1 0-15,5-2 0 0,-2 0 0 16,5-2 1-16,0 0 0 0,4-2-1 0,1-2 1 16,0-3 3-16,1 0 0 0,2-3 2 0,-2-4 0 15,0-3 0-15,3-3-1 0,-5 0 0 0,2-1-1 16,-4-1 0-16,1 1 0 0,-5-1 3 16,1 3-1-16,-5 0 2 0,0 3 0 0,1 1-1 15,-8 5 2-15,0 0-1 0,-2 3-4 0,0 0-7 16,0 0-12-16,0 3-3 0,0 5 2 15,-3 4 6-15,-1 3 14 0,-1 3 3 0,2 2 1 16,-2 1-3-16,1 2-4 0,4-2 0 0,0-1-4 16,5-5-3-16,7 1-8 0,6-7-35 0,-1-3-67 15,8-5-168-15,-2-1-452 0,-9 0-788 0</inkml:trace>
          <inkml:trace contextRef="#ctx0" brushRef="#br0" timeOffset="112358.5395">8665 12224 1646 0,'0'0'416'0,"0"0"-330"0,0 0-71 16,0 0-22-16,0 0 2 0,0 0 11 15,0 0 3-15,0 0 7 0,0 0-6 0,117-157-1 16,-114 140-1-16,-3 2-12 0,0 0 0 0,-10 1-6 15,2 2-8-15,-11 1 2 0,1 3 2 0,-6 3 5 16,-5 4 8-16,-3 1 8 0,0 3 4 16,-5 8 6-16,-2 4 5 0,0 3 8 0,-1 4 8 15,-1 4 8-15,2 2 2 0,5 2-5 0,0 0 0 16,2-2-6-16,8 1-7 0,2-1-1 0,9-3-15 16,9-2-8-16,4-4-3 0,3-1-2 15,10-3 8-15,7-3 8 0,7-3 5 0,5-3-2 16,6-5-2-16,3-1-3 0,7 0-6 0,-2-6-2 15,5-4 2-15,1-2-1 0,2-3 3 16,-2-1 2-16,2-4-7 0,1-1 1 0,-2-2-2 16,0-1-6-16,-1-4 7 0,3 1-2 0,-4-2 0 15,0 0 3-15,-2 1-4 0,-7 0 1 0,-2 2-1 16,-4 6 1-16,-6 0-1 0,-5 5-2 16,-2 3 2-16,-8 3 0 0,-6 3 3 0,-6 4 2 15,-3 0-2-15,0 2-11 0,-7 0-12 0,1 0-6 16,-6 4-2-16,-4 3 8 0,-6 5 6 0,2 0 3 15,0 5 4-15,2 1-2 0,0 1 5 0,4 4 1 16,2 1 0-16,5-1 1 0,1 1-4 0,4-1 2 16,2 0-2-16,4 1 3 0,6-1 2 15,3 1 1-15,6-2 3 0,-2 1 3 0,1-1-5 16,3 0 1-16,-3 1-2 0,2-4-8 0,-5 1 7 16,-3-6-1-16,-7-2 0 0,2-3 3 15,-7-2 1-15,0 0 9 0,-6-1 8 0,-2-1 10 16,-10-2 1-16,0 0-4 0,-7-3-6 0,-4 0-8 15,0 0 0-15,-5-2-5 0,4-4-2 0,-4 0-4 16,5-1 1-16,0-2-3 0,1 3-1 16,3 2 0-16,1-2-10 0,1 0-9 0,7 2-20 15,1 1-32-15,3 0-40 0,1 0-49 0,7 1-61 16,0-2-84-16,2 3-159 0,2-1-324 16,0 2 36-16</inkml:trace>
          <inkml:trace contextRef="#ctx0" brushRef="#br0" timeOffset="111732.4509">8377 11822 2589 0,'0'0'60'0,"0"0"-67"0,0 0-67 0,0 0-91 16,0 0-128-16,0 0-212 0,0 0-589 0</inkml:trace>
        </inkml:traceGroup>
        <inkml:traceGroup>
          <inkml:annotationXML>
            <emma:emma xmlns:emma="http://www.w3.org/2003/04/emma" version="1.0">
              <emma:interpretation id="{028A42DE-E700-48D8-8145-F22045133725}" emma:medium="tactile" emma:mode="ink">
                <msink:context xmlns:msink="http://schemas.microsoft.com/ink/2010/main" type="inkWord" rotatedBoundingBox="11563,11953 13700,11860 13738,12743 11602,12836"/>
              </emma:interpretation>
              <emma:one-of disjunction-type="recognition" id="oneOf26">
                <emma:interpretation id="interp130" emma:lang="en-IN" emma:confidence="0">
                  <emma:literal>with</emma:literal>
                </emma:interpretation>
                <emma:interpretation id="interp131" emma:lang="en-IN" emma:confidence="0">
                  <emma:literal>inth</emma:literal>
                </emma:interpretation>
                <emma:interpretation id="interp132" emma:lang="en-IN" emma:confidence="0">
                  <emma:literal>mth</emma:literal>
                </emma:interpretation>
                <emma:interpretation id="interp133" emma:lang="en-IN" emma:confidence="0">
                  <emma:literal>enth</emma:literal>
                </emma:interpretation>
                <emma:interpretation id="interp134" emma:lang="en-IN" emma:confidence="0">
                  <emma:literal>unth</emma:literal>
                </emma:interpretation>
              </emma:one-of>
            </emma:emma>
          </inkml:annotationXML>
          <inkml:trace contextRef="#ctx0" brushRef="#br0" timeOffset="114105.2811">10592 11850 1624 0,'0'0'106'0,"0"0"-89"0,0 0-49 16,0 0-18-16,0 0 8 0,0 0 14 0,0 0 16 15,0 0 14-15,0 0 0 0,0 0 8 0,-68 157-2 16,57-121 4-16,3 0 10 0,-1-1 2 15,-2 0 4-15,1 0 2 0,5-4-3 0,1-2-1 16,-1-1-3-16,5-6-5 0,0-4-1 0,0-2-4 16,9-4 0-16,-4-3 0 0,6-3 5 0,1-5 7 15,2-1 6-15,-1 0 6 0,1-3 1 16,6-7 0-16,-3-5-4 0,5-3-4 0,-2-4-7 16,5 1-4-16,-1-4-5 0,0 2-2 0,-2-6 0 15,2 4-3-15,-1 2-3 0,0 1-3 0,-5 1 1 16,-3 5-3-16,0 3 0 0,-2 3 0 15,-3 2-5-15,0 4-1 0,-6 0-2 0,4 4-4 16,-4 0 3-16,0 2 2 0,3 4 3 0,-4 2 4 16,0 3 0-16,2 1 2 0,-2 3-1 0,-1 0 2 15,5 0-1-15,-2 1 0 0,3 1 0 0,-1-3 1 16,5 1 0-16,2-3-1 0,0 1 1 0,5-3 0 16,0-2 0-16,2-2-2 0,-2-3-4 15,1-1-8-15,-2-2-10 0,-4 0-8 0,0 0-2 16,-2-5 8-16,-3-4 2 0,-5-3-8 0,-2-4-10 15,-2 1-15-15,-2-3 1 0,-8 1 10 16,1-4 17-16,-3 0 18 0,-1-1 10 0,0-2 9 16,1 0 7-16,1-1 4 0,1 1 6 0,5-3 3 15,2 4-1-15,-1 0-3 0,4-2-5 16,6 2-8-16,-1 3-8 0,7 2-7 0,0 3-3 16,0 3-2-16,2 1 2 0,0 5 3 0,1 3-1 15,-1 1 2-15,-1 2 3 0,2 2 3 0,-2 7 10 16,5 2 12-16,-4 6 7 0,0 1 7 15,0 7 4-15,-1 0-2 0,-1 4-2 0,-4 0-7 16,2 1-9-16,-3 2-8 0,-2-2-6 0,-1-2-6 16,3-2-2-16,-4-1-1 0,5-2-4 0,-3-6-1 15,6-1-7-15,0-4-21 0,1-3-56 0,-3-3-95 16,9-2-159-16,-9-3-378 0,0-1-368 0</inkml:trace>
          <inkml:trace contextRef="#ctx0" brushRef="#br0" timeOffset="114833.3403">11426 11966 2139 0,'0'0'137'0,"0"0"-109"0,0 0-50 16,0 0-13-16,0 0 8 0,0 0 12 0,188-128 4 16,-136 109 7-16,0 0 2 0,2 1 2 15,-4-2-1-15,2-2-3 0,-4 2 1 0,1-4 0 16,-7 0 3-16,-1-2 1 0,-4 2 1 0,-3-6 1 15,-3 2 1-15,-3-1 0 0,-4 2 1 16,-5 1-1-16,1 1-4 0,-7 6 2 0,-6 3 6 16,0 5 4-16,-5 2 8 0,-2 5 3 0,0 1-5 15,0 3-9-15,-4 0-18 0,-2 0-17 0,0 7-6 16,-3 8 0-16,-3 4 13 0,0 7 13 16,-2 5 7-16,-1 3 5 0,2 4 1 0,0 3-1 15,-1-1 0-15,1 4-2 0,-1 2 2 0,1-2 1 16,1 1 0-16,0-2-1 0,5-3-1 0,-1-3-2 15,4-2 0-15,-3-3 1 0,6-6-4 0,1 0 2 16,0-7-2-16,0-4-2 0,0-3 3 0,1-6 1 16,6-2 2-16,-2-2 9 0,2-2 9 15,0 0 9-15,2-3 3 0,3-6 2 0,0-3-12 16,3-1-7-16,0-4-3 0,0 1-8 0,-1-2 3 16,4 1-5-16,-1 4-4 0,-1 0-5 15,-1 4-3-15,0 3-2 0,-3 4-4 0,0 2 4 16,0 0-1-16,-1 6 7 0,0 5 5 0,-3 1 4 15,4 1 4-15,0 3 0 0,1 1 0 0,0 2-3 16,2-1 0-16,5-2-2 0,-1-2-4 16,5-2-8-16,2-3-29 0,2-2-75 0,7-2-149 15,-8-4-308-15,-10 1-884 0</inkml:trace>
          <inkml:trace contextRef="#ctx0" brushRef="#br0" timeOffset="114409.0937">11535 11568 2097 0,'0'0'159'15,"0"0"-80"-15,0 0-65 0,0 0-43 0,0 0-15 16,0 0-6-16,0 0 4 0,0 0 21 16,0 0 9-16,0 0 2 0,0 0 0 0,0 0 2 15,0 0-1-15,84-53 0 0,-74 60 4 0,0 8 10 16,1 1 13-16,0 3 12 0,0 9 8 0,2 0 4 15,-2 4-3-15,-2 3-3 0,-4 2-3 16,1 1-5-16,-1 0-1 0,-4 3-2 0,1-3 0 16,-2 0-3-16,0-1-1 0,0 1-3 0,-3-3 1 15,-2 0 2-15,1 0-7 0,0-2-18 0,-3-2-42 16,2-2-97-16,-5 0-169 0,6-11-391 16,0-4-518-16</inkml:trace>
        </inkml:traceGroup>
        <inkml:traceGroup>
          <inkml:annotationXML>
            <emma:emma xmlns:emma="http://www.w3.org/2003/04/emma" version="1.0">
              <emma:interpretation id="{1A12ACCA-EF91-4B70-AB97-1BDB55A815A7}" emma:medium="tactile" emma:mode="ink">
                <msink:context xmlns:msink="http://schemas.microsoft.com/ink/2010/main" type="inkWord" rotatedBoundingBox="14216,11904 17233,11773 17266,12529 14249,12661"/>
              </emma:interpretation>
              <emma:one-of disjunction-type="recognition" id="oneOf27">
                <emma:interpretation id="interp135" emma:lang="en-IN" emma:confidence="0">
                  <emma:literal>income</emma:literal>
                </emma:interpretation>
                <emma:interpretation id="interp136" emma:lang="en-IN" emma:confidence="0">
                  <emma:literal>inane</emma:literal>
                </emma:interpretation>
                <emma:interpretation id="interp137" emma:lang="en-IN" emma:confidence="0">
                  <emma:literal>incave</emma:literal>
                </emma:interpretation>
                <emma:interpretation id="interp138" emma:lang="en-IN" emma:confidence="0">
                  <emma:literal>incomes</emma:literal>
                </emma:interpretation>
                <emma:interpretation id="interp139" emma:lang="en-IN" emma:confidence="0">
                  <emma:literal>incomer</emma:literal>
                </emma:interpretation>
              </emma:one-of>
            </emma:emma>
          </inkml:annotationXML>
          <inkml:trace contextRef="#ctx0" brushRef="#br0" timeOffset="115011.2781">13169 11830 2105 0,'0'0'143'0,"0"0"-117"0,0 0-33 15,0 0-6-15,0 0 5 0,0 0 5 0,0 0 5 16,0 0 1-16,-48 155 0 0,45-133-3 0,-2-3-9 16,1 3-23-16,3-6-55 0,-1 2-112 0,2-6-198 15,0-2-410-15,0-6 87 0</inkml:trace>
          <inkml:trace contextRef="#ctx0" brushRef="#br0" timeOffset="115195.166">13144 11424 2372 0,'0'0'97'0,"0"0"-55"15,0 0-53-15,0 0-70 0,0 0-108 0,0 0-87 16,0 0-78-16,0 0-47 0,0 0-20 0,0 0-62 15,0 0 188-15,0 0 295 0</inkml:trace>
          <inkml:trace contextRef="#ctx0" brushRef="#br0" timeOffset="115469.9955">13252 11724 0 0,'0'0'0'16,"0"0"287"-16,0 0-22 0,0 0-33 15,0 0-35-15,0 0-35 0,0 0-31 0,0 0-33 16,0 0-22-16,0 0-19 0,0 0-17 0,102 168-13 15,-102-149-2-15,0 1 0 0,-5-3 5 0,-2 1 6 16,-2 1-1-16,3-4 1 0,-2-3-7 0,4-4-6 16,-1-2-4-16,2-3-1 0,3-3 12 15,0 0 24-15,0 0 26 0,0-1 14 0,3-7-12 16,2 0-28-16,-1-6-29 0,6-1-19 0,1-4-1 16,-2 2 2-16,2-2-3 0,2-1-1 15,-1 1-1-15,2 0-7 0,-1 4-2 0,-1 3-5 16,0 1-6-16,-1 5-2 0,1 4-1 0,-3 2-2 15,1 0 1-15,-1 7 2 0,-2 5 3 0,1 4 6 16,-6 1 5-16,2 6 6 0,-1 0-2 16,-2-1 1-16,1 2-5 0,1-1-24 0,1-1-42 15,4 0-85-15,1-1-97 0,3-1-126 0,-3-7-163 16,-1-6-124-16</inkml:trace>
          <inkml:trace contextRef="#ctx0" brushRef="#br0" timeOffset="116785.1872">14155 11807 1440 0,'0'0'300'0,"0"0"-110"0,0 0-69 15,0 0-34-15,0 0-22 0,0 0-33 16,0 0-35-16,0 0-20 0,0 0 1 0,0 0 8 16,0 0 12-16,0 0 13 0,-152 51 8 0,121-27 10 15,-2 4 6-15,5-3 0 0,1 2-3 16,3-1-6-16,9-1-6 0,3-1-7 0,4-1-8 15,7-4-3-15,1-4-5 0,5-1 1 0,7-3 3 16,4-2 3-16,4-2 5 0,6-2 3 16,3-2-2-16,2-3-1 0,3 0-4 0,3 0-7 15,2-5-2-15,-2-1-5 0,1-1-4 0,-2-4 0 16,-1 1-5-16,0-5 1 0,-4 0 4 0,-3-1 4 16,0-4 4-16,-5 2 2 0,0 1 0 0,-2-3-1 15,-1 1 3-15,-4 3 1 0,0 2 1 16,-6 0-1-16,-1 2 1 0,-2 3 3 0,-3 2-1 15,-3 2 1-15,-1 4-3 0,0-1-7 0,0 2-6 16,0 0-19-16,-1 0-21 0,-2 0 0 0,-2 8 9 16,1 1 16-16,-4 3 23 0,1 0 4 0,-1 0-1 15,4 1 0-15,0-3-6 0,1 2-7 16,3-1-1-16,0 0 5 0,0-2 1 0,0 1 7 16,3-3 1-16,1 2-4 0,0-3 5 0,1 0-4 15,-1 1-3-15,0-5-2 0,-1 2-12 0,0-4-3 16,-2 0 5-16,-1 0 2 0,0 0-6 15,-7-5 0-15,-1-3-2 0,-1-1 1 0,0-2 21 16,-3 2 5-16,2-3 4 0,1-2 7 0,1-2 0 16,2 2 4-16,1-3 3 0,2-2-7 15,3-2-2-15,0 2 0 0,0-2 5 0,3 2 3 16,5 3 0-16,2-1-4 0,2 4-10 0,1-1-6 16,2 4-6-16,1-1-3 0,5 3-1 0,-1 3 2 15,0 3-1-15,2 2 1 0,-2 0 1 0,0 0 3 16,0 8 3-16,-5 4 2 0,1 3 4 15,-2 0 1-15,-5 5 5 0,0 2 2 0,-5 1 2 16,2-1 6-16,-4 2 0 0,0 1 1 0,-2-1 0 16,0-4-5-16,0 1-3 0,0-1 0 0,-2-1-2 15,-2-4-2-15,3-2 1 0,1-2 1 0,0-5-4 16,0-2 7-16,0-1 1 0,0-3 13 16,0 0 25-16,0-1 18 0,3-5 2 0,2-3-15 15,-2-3-23-15,6-3-23 0,1-3-5 0,2 0-3 16,1-3 1-16,3-1-3 0,0 2-1 15,3 0-1-15,1-2-1 0,2 2 2 0,0 3-5 16,0 2-2-16,-2 2-1 0,0 4-5 0,-3 3 5 16,-3 1-3-16,-5 5-2 0,-2 0-7 0,0 0-4 15,-3 7-2-15,-4 0 4 0,0 2 10 16,0 6 4-16,0-1 3 0,-7 3 3 0,0-1 0 16,1 2 1-16,-4-1 2 0,2 0-1 0,3-3-2 15,-2-2 3-15,2-1 1 0,3-4 1 0,1-2 5 16,1-2-2-16,0-2 4 0,0-1 13 15,0 0 15-15,1-1 7 0,3-5-1 0,3-3-12 16,1-2-20-16,3-3-5 0,2-1-3 0,2-1 0 16,0-1 1-16,3-3-2 0,0 0-1 0,1 3-2 15,-2-1-1-15,1 1 0 0,-2 2-1 0,2 3 0 16,0 4-7-16,-5 0 3 0,-1 4-2 0,2 4-2 16,-5 0 5-16,1 0-3 0,-2 4 1 15,-2 5 4-15,1 3 5 0,-4 1 1 0,1 4 3 16,1 1 3-16,-4 0-3 0,2 4 0 0,1-1 0 15,-1 0-2-15,1-4-3 0,2 1 0 16,0-2-1-16,-2-1-5 0,5-2-4 0,-2-1-22 16,0-3-32-16,2-2-33 0,0 0-36 0,-1-3-37 15,2-2-38-15,1-2-39 0,1 0-33 16,0 0-12-16,1-2 12 0,2-4 19 0,0 0 29 16,2 0 31-16,-4-2 41 0,1-1 139 0,-2 2 19 15,-3 0 0-15,-2-1 0 0,0 1 0 0,-2-1 90 16,-2 2 126-16,1 0 36 0,-2 1 3 15,1 2-18-15,-1 0-30 0,0 0-34 0,4 0-42 16,-2 0-40-16,5 0-30 0,2-1-22 0,2 0-6 16,3-1-2-16,2 1 3 0,3-4 2 0,2 1-1 15,0-2-2-15,1 0-3 0,1-2-2 0,-3 1-1 16,-2-2 9-16,0-1 2 0,-1-2 3 0,-6 0 4 16,1 0-9-16,-4-1-1 0,-4-1-2 15,-1 2-10-15,-5 1-5 0,0 2-8 0,-5 1-12 16,-3 0-4-16,-2 5-3 0,-6 0 0 0,1 5 3 15,-5 1 4-15,0 0 5 0,-5 6 6 0,-1 3 3 16,-2 2 5-16,-3 4 2 0,2-1 1 16,-1 3 4-16,3-1 1 0,5 0 6 0,4-1-1 15,9 1-1-15,5-2-4 0,4 1-4 0,6 0 1 16,13-2 0-16,5 1 0 0,7-1-2 16,8-1-5-16,4-1-4 0,5-4-5 0,5-1-3 15,0-2-9-15,1-1-18 0,-3-3-29 0,-3 0-49 16,0 0-58-16,-5-1-83 0,0-7-142 0,-9 2-402 15,-14 3-159-15</inkml:trace>
        </inkml:traceGroup>
        <inkml:traceGroup>
          <inkml:annotationXML>
            <emma:emma xmlns:emma="http://www.w3.org/2003/04/emma" version="1.0">
              <emma:interpretation id="{ECB43130-4DDB-4BB0-AAAE-7AB23C9C3837}" emma:medium="tactile" emma:mode="ink">
                <msink:context xmlns:msink="http://schemas.microsoft.com/ink/2010/main" type="inkWord" rotatedBoundingBox="18158,11332 20968,11209 21013,12246 18203,12368"/>
              </emma:interpretation>
              <emma:one-of disjunction-type="recognition" id="oneOf28">
                <emma:interpretation id="interp140" emma:lang="en-IN" emma:confidence="0">
                  <emma:literal>level</emma:literal>
                </emma:interpretation>
                <emma:interpretation id="interp141" emma:lang="en-IN" emma:confidence="0">
                  <emma:literal>levee</emma:literal>
                </emma:interpretation>
                <emma:interpretation id="interp142" emma:lang="en-IN" emma:confidence="0">
                  <emma:literal>lend</emma:literal>
                </emma:interpretation>
                <emma:interpretation id="interp143" emma:lang="en-IN" emma:confidence="0">
                  <emma:literal>lad</emma:literal>
                </emma:interpretation>
                <emma:interpretation id="interp144" emma:lang="en-IN" emma:confidence="0">
                  <emma:literal>lewd</emma:literal>
                </emma:interpretation>
              </emma:one-of>
            </emma:emma>
          </inkml:annotationXML>
          <inkml:trace contextRef="#ctx0" brushRef="#br0" timeOffset="117258.8953">17268 10963 1736 0,'0'0'514'15,"0"0"-385"-15,0 0-57 0,0 0-31 0,0 0-16 16,0 0-13-16,0 0-22 0,0 0-10 0,0 0 1 15,0 0 9-15,0 0 13 0,0 0 4 0,0 0 8 16,-52 153 3-16,40-103 5 0,1 1-3 16,-2 3 1-16,-2 0-2 0,2 1-3 0,-1-2 2 15,3 0-3-15,-1-2 0 0,0-4-2 0,0 0-4 16,1-7-5-16,6-1-11 0,-4-5-20 0,6-2-47 16,2-3-76-16,1-3-110 0,0-5-137 15,4-3-189-15,5-6-336 0,-6-4 659 0</inkml:trace>
          <inkml:trace contextRef="#ctx0" brushRef="#br0" timeOffset="117831.5434">17394 11850 1347 0,'0'0'310'0,"0"0"-195"0,0 0-90 16,0 0-20-16,0 0 1 0,179-104 1 0,-134 85 2 15,-5 0-22-15,-1 0-47 0,-5-2-37 0,-7-1-15 16,-6-1 17-16,-4 0 51 0,-7-4 39 0,-1 4 21 15,-6-1 10-15,-3 1-1 0,0 3 11 0,-4 2 13 16,-7 3 8-16,-2 1 7 0,-3 5-7 16,-6 4-11-16,-3 5 0 0,-3 0 1 0,-3 8 0 15,-4 7 2-15,0 3 1 0,3 3 0 0,0 1 7 16,1 2-2-16,4 1-3 0,6-2-5 0,0 3-7 16,7-4-3-16,4 2-5 0,8-3 0 0,2 0-9 15,6-2-5-15,8 0 0 0,6-4-5 16,5 1 6-16,3-3-2 0,9-2-1 0,-2-4-2 15,3 0-2-15,5-4-3 0,-2 0-6 0,-1-3-1 16,-1 0-3-16,-4-5-5 0,-2-1 1 16,-5-5 0-16,0-1-1 0,-2-1 4 0,-2-5 1 15,0 1 1-15,-4-4 6 0,-1 0 2 0,-3 0 2 16,0 1 4-16,0 0-6 0,-4 2-1 0,-2 2 0 16,0 2-3-16,-6 6 3 0,0 2-1 15,1 3 0-15,-5 1-11 0,0 2-11 0,0 0-16 16,0 2-8-16,0 5 13 0,-5 2 11 0,0 4 18 15,2 4 8-15,-2 1 0 0,0 0-3 0,3-1-2 16,2 1-1-16,0-1-2 0,0-2 7 16,10-2 3-16,-1 0 4 0,6-5 4 0,2-1 1 15,3-2 3-15,2-3 2 0,5-2 2 0,4 0-1 16,-1-6-2-16,0-2 0 0,2-6-2 0,-2-2 0 16,-4 0-2-16,-1-4-3 0,-5 0-2 0,1 0 0 15,-3 0-1-15,-5-5-4 0,0 3-5 16,1 1-17-16,-2-2-13 0,1 5-17 0,-1 1-28 15,-4 3-30-15,-1 4-39 0,-2 4-58 0,-1 3-73 16,-1 3-54-16,-2 1-32 0,-1 10 4 0,0 2 34 16,0 6-24-16,-6 0-47 0,0-1 388 15,4-6 0-15</inkml:trace>
          <inkml:trace contextRef="#ctx0" brushRef="#br0" timeOffset="118433.3952">18577 11706 0 0,'0'0'71'0,"0"0"271"15,0 0-73-15,0 0-64 0,0 0-43 0,0 0-38 16,174-17-19-16,-142 5-15 0,0-2-12 0,-1-1-6 15,3-1-11-15,-5 0-6 0,-2 0-2 0,0-3-5 16,-6 3-1-16,-3 0 0 0,-5 1-3 0,-1 1 5 16,-5 0 6-16,-3 5-1 0,-3 1-4 15,-1 1-11-15,0 1-17 0,-9 2-16 0,-3 3-12 16,-3 1-3-16,-1 1 3 0,-7 9 10 0,1 0 6 16,-4 1 5-16,2 4 4 0,-2 4 2 0,1-1-1 15,1 0-1-15,1 2-4 0,6 1-2 0,1-1-2 16,5-3 2-16,1 0-5 0,9-4-1 15,1 1-2-15,3-1 5 0,9-2 5 0,8 0 9 16,-1-3 4-16,6-2 1 0,6-4-3 0,4-2-5 16,2 0-5-16,4 0-3 0,-1-2-2 15,1-6-1-15,0 2-2 0,-1-5-7 0,-3-1 0 16,2 0-5-16,0-3-7 0,-1-2-2 0,-6 0-6 16,4-3-7-16,-6-2 0 0,3-7-2 0,-3 1-1 15,-4-7 5-15,1-1 4 0,0-7 4 16,-1-1 4-16,0-2 2 0,0-5-1 0,-3 1 4 15,-5-3 4-15,4-1 0 0,-6-1 7 0,0 4 2 16,-4 0 2-16,-1 5 1 0,-3 4 4 0,-5 6-2 16,-3 5 0-16,0 6 4 0,-3 3-6 15,-5 7-2-15,-3 4-5 0,-1 3-13 0,-1 5-8 16,-3 3-10-16,-6 2 0 0,-1 11 6 0,-5 8 13 16,-4 9 11-16,1 8 7 0,-2 9 6 0,2 7 2 15,-4 5 5-15,5 4 3 0,2 3 1 0,1-2 4 16,5 0-3-16,7-1 1 0,3-3 0 0,9-4-1 15,3-4-2-15,1-6-1 0,12-5-1 16,3-3-1-16,9-4 1 0,1-6 3 0,6-2 0 16,3-6-3-16,4-4 3 0,1-4-1 0,1-3 0 15,5-8 0-15,-5-1-8 0,0-1-9 16,-4-10-13-16,-5-3-24 0,1-2-48 0,-7-3-85 16,0-4-142-16,-9 5-322 0,-6 6-874 0</inkml:trace>
        </inkml:traceGroup>
        <inkml:traceGroup>
          <inkml:annotationXML>
            <emma:emma xmlns:emma="http://www.w3.org/2003/04/emma" version="1.0">
              <emma:interpretation id="{AE7A6C08-4749-473A-BAC9-957DAB912DD4}" emma:medium="tactile" emma:mode="ink">
                <msink:context xmlns:msink="http://schemas.microsoft.com/ink/2010/main" type="inkWord" rotatedBoundingBox="22770,11115 33264,10658 33361,12900 22867,13357"/>
              </emma:interpretation>
              <emma:one-of disjunction-type="recognition" id="oneOf29">
                <emma:interpretation id="interp145" emma:lang="en-IN" emma:confidence="0">
                  <emma:literal>(automobilities)</emma:literal>
                </emma:interpretation>
                <emma:interpretation id="interp146" emma:lang="en-IN" emma:confidence="0">
                  <emma:literal>@automobkkcars)</emma:literal>
                </emma:interpretation>
                <emma:interpretation id="interp147" emma:lang="en-IN" emma:confidence="0">
                  <emma:literal>(automobilities,</emma:literal>
                </emma:interpretation>
                <emma:interpretation id="interp148" emma:lang="en-IN" emma:confidence="0">
                  <emma:literal>@automiobkkars)</emma:literal>
                </emma:interpretation>
                <emma:interpretation id="interp149" emma:lang="en-IN" emma:confidence="0">
                  <emma:literal>@automiobkkcars)</emma:literal>
                </emma:interpretation>
              </emma:one-of>
            </emma:emma>
          </inkml:annotationXML>
          <inkml:trace contextRef="#ctx0" brushRef="#br0" timeOffset="122001.6462">27492 10812 1766 0,'0'0'114'0,"0"0"-186"0,0 0-50 0,0 0 1 15,0 0 31-15,0 0 81 0,0 0 19 0,0 0 9 16,-80 184-1-16,53-137 2 0,-7-1 10 0,3 1 9 16,-5 0 14-16,1 0 3 0,2-1-2 15,1-2-6-15,6-1-14 0,5-2-1 0,5-3-3 16,4-3-2-16,6-4 1 0,4-4-7 0,2-3-1 15,8-3 2-15,4 0 4 0,1-6 5 16,3 0-1-16,3-5 0 0,2-1-5 0,3-3 0 16,3-5-2-16,0-1-5 0,-1 0-2 0,-2-6-5 15,-1-1-6-15,-2-2-4 0,2-3-7 0,-6-1-12 16,-2-5-14-16,-3-1-15 0,-3 1-16 16,-6-3 1-16,-3-4 0 0,0 0 0 0,-8 0 7 15,-8-1 5-15,-1 1 7 0,-9 1 9 0,-1 2 15 16,-5 1 11-16,-1 3 11 0,-4 3 15 15,2 1 8-15,5 4 5 0,3 2 2 0,8 0-3 16,3 2-5-16,7 0 0 0,1 3 3 0,5 2 5 16,3-3 1-16,0 3-27 0,12-2-27 0,1 0-16 15,13-2-10-15,2 1 19 0,11-1 16 0,2 1 7 16,5 1-2-16,0-2 1 0,2 4-2 16,-5-2-2-16,2 3 4 0,0 0 0 0,-5 0 2 15,-1 0 4-15,-8 4 4 0,-1 2-2 0,-7 0 1 16,-3 0 0-16,-5 3-1 0,-6 1 5 0,-2 0 7 15,-2 1 6-15,-2 1 9 0,-3 5 2 0,0 1 1 16,0 2-4-16,-8 0-7 0,1 2-4 16,-1 0-8-16,-2 0 0 0,2-1-3 0,-2-3 0 15,1-1 0-15,1-6 0 0,1 2-2 0,4-7-7 16,-1 0-12-16,0-2-29 0,4 0-53 16,0-2-76-16,0 0-100 0,7-2-146 0,-3 0-325 15,-1 0 318-15</inkml:trace>
          <inkml:trace contextRef="#ctx0" brushRef="#br0" timeOffset="122621.3315">27994 10950 1426 0,'0'0'172'0,"0"0"-109"16,0 0-73-16,0 0-62 0,0 0-62 16,77-157-66-16,-57 137-62 0,2 1-23 0,3 1 24 15,-1 0 68-15,-2 4 85 0,-1 0 104 0,1 4 105 16,-7 2 73-16,-2 4 50 0,-5 1 4 0,-1 1-56 15,-6 2-68-15,-1 0-42 0,0 8-24 0,0 3 10 16,0 6 18-16,-8 7-5 0,-1 6 4 16,-9 4-6-16,-1 7-6 0,-3 3 0 0,2 4-7 15,-3 1-10-15,-1 4-3 0,6-2-8 0,-3 2 0 16,5-1 0-16,0 0-1 0,1 0-1 0,0-3-4 16,7-3-2-16,-1-3-2 0,6-4 0 15,3-5-2-15,0-5-5 0,0-2-8 0,0-8-10 16,0-3-12-16,5-4-15 0,1-1-23 0,-4-5-30 15,4-3-21-15,0-3-3 0,1 0 0 16,1 0 3-16,3-6-6 0,2-4-2 0,2-4 8 16,0-1 18-16,6-1 24 0,-2-5 19 0,4-1 11 15,0-3 14-15,-5 0 9 0,5-1 8 0,-7 3 11 16,-2 2 17-16,-2 5 25 0,-6 0 35 16,1 5 37-16,-4-1 20 0,1 3 10 0,-1 1-12 15,-2 2-21-15,0 2-22 0,-1-2-22 0,2 4-16 16,-2-2-15-16,0 2-8 0,1 0-15 0,0 0-6 15,3 1-9-15,0-2-5 0,-1 3 4 0,4-4 3 16,-1 2 10-16,2-2 7 0,-2 2 10 0,3-5 8 16,-3 3 7-16,3-3 9 0,-5-3 3 15,3 1-1-15,-5-1-7 0,0-2-8 0,-2-2-14 16,0 1-4-16,0 1-1 0,0 2-5 0,-3 1 5 16,-5 3-1-16,5 3-5 0,-3 3-6 15,-1 0-17-15,-5 3-7 0,-2 6 1 0,-2 6 4 16,-7 1 9-16,-1 6 4 0,0 2 3 0,-4 2 0 15,4 0 4-15,1 3 1 0,0-2 1 0,10 2 5 16,2-3 4-16,10 2 4 0,1-1 6 16,11-1 3-16,5 0-5 0,10 0-2 0,12-2-5 15,2-2-8-15,13 1 0 0,0-4-9 0,8-4-22 16,-4-5-39-16,5-2-80 0,-5-7-99 0,-2-1-121 16,-4-3-151-16,-12-5-324 0,-15 5 381 0</inkml:trace>
          <inkml:trace contextRef="#ctx0" brushRef="#br0" timeOffset="122957.1246">29718 10543 978 0,'0'0'273'0,"0"0"-114"0,0 0-47 0,0 0-35 16,0 0-24-16,0 0-19 0,0 0-14 15,-164-9 0-15,141 30 2 0,-1 6 14 0,-4 9 20 16,0 8 14-16,-6 6 10 0,2 8 0 0,-3 8-8 16,-3 4-19-16,-1 8-10 0,-2-1-11 15,-3 4-12-15,-3 1 1 0,2-2-5 0,-2 2-1 16,5-6-1-16,2-4-2 0,1-6-2 0,2-8-3 15,7-1-2-15,3-10-3 0,3-2-1 0,4-6-6 16,4-7-14-16,5-3-33 0,3-5-58 0,-1-4-78 16,6-5-94-16,2-1-122 0,1-6-149 0,0-4-195 15,0-2 716-15</inkml:trace>
          <inkml:trace contextRef="#ctx0" brushRef="#br0" timeOffset="124770.689">29958 11105 1155 0,'0'0'149'16,"0"0"-117"-16,0 0-74 0,0 0-22 0,0 0 10 15,0 0 25-15,0 0 18 0,0 0 17 16,0 0 8-16,-184 57 12 0,147-29 11 0,3 2 13 15,-1 0 13-15,6 2 5 0,2-3-4 0,3 1-6 16,8-2-4-16,4-1-8 0,4-3-6 16,8-2-4-16,2 1-4 0,9-4-1 0,9-3 3 15,4 0-2-15,6-2-3 0,6-1-3 0,5-3-13 16,4-2-9-16,7-4-13 0,0-1-10 0,2-3-3 16,0 0-6-16,-1-3-1 0,-1-6 5 0,-1-1 6 15,-1-4 10-15,-7-2 11 0,-4 0 7 16,-3-7 2-16,-5-3 4 0,2-3 3 0,-3-1 1 15,-2 0 0-15,-2-1-1 0,-4 0-2 0,-4 5 0 16,-6 2 3-16,-3 6 4 0,-7 3-9 0,-2 2-7 16,-8 4-16-16,-6 1-16 0,-5 4 0 0,-7 2 2 15,-9 2 7-15,-4 0 12 0,-4 9 10 16,-4 3 6-16,1 4 5 0,-2 2-1 0,5 5-5 16,0 0-5-16,4 5-4 0,3 0-2 0,5 3 0 15,5 2 0-15,3-2-8 0,8 1-11 16,6-4-15-16,6-3-15 0,3-2-5 0,11-3-5 15,6-5-4-15,7-1-7 0,6-2-2 0,5-7 5 16,-1-5 14-16,5 0 19 0,6-12 16 0,-5-2 14 16,0-2 7-16,-2-5 5 0,-4-2 4 15,1-1 8-15,-5-3 13 0,-3-1 12 0,-2 2 11 16,-1 0-1-16,-5 2-8 0,1 5-13 0,-4 3-14 16,-2 4-6-16,-4 4-2 0,-6 3 4 0,2 3-5 15,-5 2-26-15,-1 0-36 0,0 4-7 16,0 5 7-16,0 3 27 0,-7 6 34 0,3 3 5 15,-4 1-2-15,3 5-3 0,-4 0-3 0,4 0 0 16,1-1-4-16,-1-3 0 0,5 0-2 0,0-2 0 16,7-4 6-16,-2 3-2 0,7-5 0 0,0-2 2 15,3-2-4-15,0-3 3 0,4-2 3 16,-2-2-4-16,2-2 1 0,4-2-1 0,3 0 0 16,0-8 1-16,1 0 0 0,0-2 1 0,-1-4 3 15,0 1-1-15,-2-5 7 0,-1 1 1 0,-4 0 5 16,1-3 5-16,-4 0-2 0,-2-2 2 15,1 1-3-15,-3 0-4 0,-1 0 0 0,-4 2-5 16,2 0-4-16,-6 4-3 0,2 1-2 0,-4 2-2 16,-1 2-3-16,0 3-6 0,0-1-5 15,0 4 1-15,0 1 0 0,0 0 3 0,0 3-2 16,0-2-4-16,0 2-10 0,0 0-9 0,3 0-7 16,-2 0-18-16,1 0-10 0,1 0 19 0,3 0 14 15,-2 0 24-15,4 2 19 0,-2 1-7 0,3-2-1 16,-5 1 0-16,4-1-2 0,-4-1 2 15,-1 2 2-15,2-2 0 0,-3 0 4 0,-1 0 8 16,2 0 7-16,-1 0-1 0,5 0 2 0,-3-3-6 16,4 0-6-16,-3-2 1 0,5-1-2 0,0 1-2 15,-3-2 1-15,3-1-2 0,-5 2-3 0,2-3-7 16,-5-1-6-16,-2 3-8 0,0-2-7 16,-1 1-6-16,-7 1-1 0,1 1 4 0,-2 0 8 15,-2 3 2-15,4-2 1 0,-2 4 0 0,-2-1-2 16,6 2 0-16,-4 0 6 0,5 0-1 15,-5 2 4-15,7 1 1 0,-1 0-2 0,-4 1 6 16,6 2 3-16,-3 0 1 0,1 2 4 0,-2-2-1 16,4 0 0-16,-1-1 1 0,1-1 2 0,1 1-3 15,-1-1 1-15,1 1-3 0,0-2 1 16,0 0 2-16,0 3 1 0,0-3 5 0,1 0-3 16,0 0 0-16,1 0-1 0,-1-1-4 0,4 0 3 15,-3 0-4-15,-1 0-3 0,-1-2 0 0,0 0-3 16,0 0 0-16,0 0 5 0,0 0 1 15,0 0 1-15,0 0 7 0,0 0 2 0,0 0 0 16,0 0 1-16,0 0-5 0,0 0-1 0,0 0-1 16,0 0 4-16,0 0-1 0,0 0 4 0,0 0 3 15,0 0-1-15,0 0 7 0,0 0 1 0,0 0-2 16,0 0 1-16,0 0-9 0,0 0-6 0,0 0-6 16,0 0-1-16,-1 0-10 0,1 0-7 15,-2 2-8-15,-2 1-10 0,3 0 14 0,0 1 9 16,-3 2 10-16,-4 2 10 0,2-1-3 0,-3 1 0 15,3 2 1-15,-2 0 4 0,3 1-1 16,-2-2 0-16,5 0-1 0,0 0-1 0,1 0 0 16,1-3 1-16,0 0 3 0,0 0 2 0,4-1 11 15,4 1 6-15,0 0 4 0,6-1 1 16,3-1-9-16,2-1-6 0,2 2-7 0,-1-1-3 16,4 1-3-16,-1-2 0 0,-5 1-3 0,-5-1-6 15,-2 1 1-15,-9-2-6 0,-2 0-11 0,0 0-3 16,-1 1-5-16,-11 5 2 0,-1 0 14 15,-2 4 11-15,-7 1 6 0,2 1 5 0,-2 1 1 16,-4-2-5-16,6 0 1 0,-2 3 0 0,4-5-2 16,0 1 1-16,6-1-4 0,7-3-2 0,1 1 0 15,-2-3 0-15,6 0-1 0,0 0 5 0,6-1 5 16,1 1 7-16,2-2 8 0,4 1-1 0,2-2-1 16,3-1-8-16,4-2-5 0,4 0-8 15,-1 0-14-15,3 0-13 0,1-2-27 0,-1-2-28 16,4-2-32-16,-4-4-32 0,0 0-37 0,0-4-33 15,1 0-31-15,1-4-13 0,-1-3 33 0,0-6 50 16,-1 0 67-16,-1-5 58 0,1-2 31 16,3-2 17-16,-3-1 11 0,-2 1 13 0,-4 1 30 15,0 3 43-15,-7 5 50 0,-2 3 40 0,-2 5 19 16,-6 4 0-16,-2 1-28 0,-2 4-37 16,-1 3-33-16,0-1-39 0,-1 4-23 0,-5 1-13 15,5 1-21-15,-2 2-19 0,1 0-16 0,-2 0-7 16,0 3 3-16,0 3 5 0,1 3 10 15,-4-1 3-15,6 5 2 0,-2 0 1 0,2 3 1 16,1 0 3-16,0 1 2 0,0 1 3 0,0 2 1 16,0 0 0-16,1-1 0 0,1-1 1 0,-1 0-1 15,-1 0 0-15,0-1-1 0,0 0 0 0,-1-1 2 16,-2 0 0-16,2-3 3 0,-3 0 0 16,4 0-2-16,0 0 0 0,0 0-1 0,0-1 0 15,0-3 2-15,4 0 0 0,-3-4-2 0,-1 0 0 16,0-2-1-16,0-1 3 0,0-2 4 0,0 0 2 15,0 0-1-15,0 0-4 0,0 1-7 0,0-1-5 16,-1 2-6-16,1-1 4 0,-4 1 5 16,1 2 4-16,2 1 6 0,-3 0-4 0,-3-1-1 15,3 0 3-15,-6-2 3 0,4 4 8 0,-4-3 7 16,0 0 5-16,-4-3 4 0,1 0-3 0,1 0-8 16,-2 0-7-16,1 0-7 0,2 0-9 15,7-3-11-15,0 0-25 0,-1 1-54 0,5-2-99 16,0 4-227-16,0-3-597 0</inkml:trace>
          <inkml:trace contextRef="#ctx0" brushRef="#br0" timeOffset="125228.4077">31779 10726 1931 0,'0'0'-30'0,"0"0"-58"15,0 0 4-15,0 0 31 0,0 0 14 0,189 95 7 16,-152-55-2-16,-1 8 5 0,1 6 4 0,-8 7 15 16,-2 7 13-16,-4 5 11 0,-10 6 9 15,-9 5-2-15,-4-1-2 0,-11 3-1 0,-13-5 3 16,-15-1 1-16,-10-5-2 0,-7-4-7 0,-9-6-7 16,-7-3-10-16,1-5-5 0,-4-7 2 15,-4-3 2-15,1-4 8 0,1-2 5 0,1-1 14 16,1-2 11-16,5-3 11 0,3-4 8 0,8-1-1 15,7-3-5-15,9-4-5 0,8-2-6 0,8-5-3 16,10-1-3-16,3-5-3 0,5-3-1 16,2-1-2-16,1-3 1 0,4 0 7 0,1-1 11 15,1-2 14-15,0 0 5 0,0 1 0 0,0-1-10 16,0 0-10-16,0 0-5 0,0 0-4 16,0 0-4-16,0 0-1 0,0 0-7 0,0 0-4 15,0 0-1-15,0 0-6 0,0 2 0 0,0-2-5 16,0 0-1-16,0 0 0 0,0 0-1 0,0 0 2 15,0 0-2-15,0 0 0 0,0 0 0 0,0 0 0 16,0 0 1-16,0 0 2 0,0 0-4 0,0 0-1 16,0 0-3-16,0 0-9 0,0 0-9 15,0 0-27-15,0 0-45 0,0-2-72 0,0-1-102 16,0 0-158-16,0 1-360 0,0 1-120 0</inkml:trace>
          <inkml:trace contextRef="#ctx0" brushRef="#br0" timeOffset="119001.0437">22400 10849 1166 0,'0'0'157'0,"0"0"-62"16,0 0-47-16,0 0-12 0,0 0-7 0,-30-151-7 15,21 132-2-15,-3 3-5 0,-3 3-1 0,-1 0 16 16,-4 2 18-16,2 4 33 0,-3 4 29 16,3-1 12-16,2 4-6 0,-3 0-27 0,5 4-32 15,-4 10-28-15,-5 10-15 0,-2 9-6 0,-4 13 0 16,-8 12 0-16,-3 9-2 0,-4 9 1 0,-3 2 0 15,-1 0 1-15,3-3-4 0,4-2 3 16,3-7 2-16,7-1 4 0,7-7 9 0,7-2-4 16,7-7-2-16,8-5-4 0,2-1-7 0,7-6-3 15,14-6-2-15,6-3-2 0,5-7-4 16,7-6-18-16,6-2-40 0,0-6-61 0,6-2-85 16,-3-4-84-16,-3-1-96 0,6-1-144 0,-14-4-250 15,-15 1 759-15</inkml:trace>
          <inkml:trace contextRef="#ctx0" brushRef="#br0" timeOffset="119966.5266">23189 11356 1746 0,'0'0'150'0,"0"0"-100"16,0 0-47-16,0 0-11 0,0 0-7 0,0 0-7 15,0 0-6-15,0 0 0 0,0 0 3 16,0 0 7-16,-167-100 10 0,136 100 5 0,-3 0 19 16,1 6 17-16,-3 3 11 0,-1 2 11 0,5 3-6 15,-1 3-9-15,6 1-8 0,0 2-8 0,2 3-6 16,4 1-5-16,1 2-6 0,3 3-5 16,4-2-2-16,2-4-6 0,4 0-4 0,7-3-5 15,0-4-1-15,9 0 6 0,6-2 11 0,7-2 12 16,2-2 9-16,3-2 3 0,2-4 1 15,3-2-3-15,2-2 0 0,1 0-2 0,-2-6-2 16,1-3-3-16,-5-3-1 0,-3-3-2 0,-2 0 2 16,-5 0 5-16,-3-3 2 0,-2 1 0 0,-1 2-2 15,-4-2-3-15,0 5-2 0,-5 1 2 0,-2 4-2 16,0 2-2-16,-2 2-7 0,0 3-11 16,0 0-13-16,0 0-18 0,0 0-15 0,0 3-3 15,-2 3 10-15,0 4 18 0,2 0 18 0,0 1 9 16,0-2 2-16,0 3-2 0,0-4 2 0,8 0 0 15,0 1 1-15,3-2 4 0,3-1 2 0,6 0 2 16,-2-3-1-16,7 0 3 0,0-3-1 16,1 0-3-16,0-1 0 0,-2-7-3 0,-1 1-1 15,-1-5 1-15,-1-1 0 0,-3 0 1 0,-4-3 1 16,0 1-1-16,-1 0 2 0,-2-2 0 16,-4 4 1-16,-1 3 1 0,-3 1-1 0,0 4-4 15,-3 4-10-15,0 1-22 0,0 0-32 0,-3 3-7 16,0 7 3-16,-5 6 17 0,0 4 30 0,-3 4 8 15,-1 2 5-15,0-2-1 0,7 1 2 16,-2-5-4-16,7-2-1 0,0-3 1 0,10-4 1 16,2-4 8-16,4-1 5 0,7-4 8 0,3-2-1 15,5 0-4-15,4-8-8 0,0-4-20 0,3-2-22 16,-5-6-28-16,-2-1-30 0,1-1-10 16,-5-3 5-16,-7-1 28 0,0 0 34 0,-5-1 26 15,-2 5 18-15,-5 3 13 0,0 3 12 0,-4 5 18 16,2 3 17-16,-5 5 5 0,-1 1-17 0,1 2-32 15,-1 0-37-15,0 5-13 0,0 6 6 0,0 3 15 16,-2 5 16-16,-4 2 2 0,2 4-6 16,0-1-2-16,0 2-2 0,3-5-1 0,1 1 4 15,0-4 0-15,8-4 5 0,3 0 7 0,2 0 2 16,3-4 3-16,6-4 2 0,1 1 1 0,5-2-2 16,2-4-3-16,5-1-10 0,0 0-17 15,4-6-34-15,-1-3-58 0,-2-1-70 0,-1-5-91 16,-2-2-97-16,-1 0-76 0,-1-4-39 0,-1-5 196 15,-2-4 277-15,-1-4 0 0,0-5 0 16,-2-3 0-16,0-2 0 0,1-6 0 0,-2-2 0 16,-2-3 0-16,-2 1 0 0,-2-2 0 0,1-2 0 15,-4 5 0-15,-3 4 134 0,-4 5 190 0,-1 7-11 16,-5 5-8-16,-2 8-21 0,0 7-44 16,0 5-32-16,-2 4-58 0,-4 4-57 0,4 4-52 15,-2 0-47-15,-3 10-20 0,0 10-2 0,-6 6 17 16,-3 10 15-16,-3 7 5 0,-5 6-1 0,1 3-3 15,-2 7-1-15,0-2-3 0,3 2 4 0,3-3 0 16,0-1 2-16,4-1 2 0,3-1-5 16,3-4-5-16,0-2-20 0,-2-3-33 0,5-5-74 15,1 0-107-15,-2-8-172 0,2-7-321 0,4-9 220 0</inkml:trace>
          <inkml:trace contextRef="#ctx0" brushRef="#br0" timeOffset="121350.6299">24140 11436 1596 0,'0'0'202'0,"0"0"-167"0,0 0-49 0,0 0-16 15,0 0-4-15,178-138 10 0,-125 124 2 0,0 4 3 16,-1 1 7-16,-1 4-1 0,-2 3 6 0,-6 0 4 16,-3 2 3-16,-11 2 4 0,-3 3-2 15,-6 6-2-15,-8-1-4 0,-5 4 4 0,-6 2 11 16,-1 2 6-16,-1 1 9 0,-7 2 0 0,-4 2-5 15,0 1-3-15,-2-2-2 0,2-1-7 0,3-3-2 16,2-1-2-16,0-6-2 0,7-3 7 0,0 0 2 16,0-2 6-16,0-1 6 0,7-2 7 15,0-1 9-15,1-2 7 0,2 0 6 0,2 0-2 16,2-3-4-16,1-6-3 0,-1-1-9 0,0-2-8 16,-2-1-8-16,-4-3-15 0,-1-4-13 0,-6-1-1 15,-1-4-3-15,0-2 0 0,-9-1 9 16,-5-2-6-16,-1 0 4 0,-7 1 6 0,-1 0-2 15,-3 0 4-15,-2 4 1 0,-1 1-1 0,2 3-1 16,1 2-2-16,5 1 2 0,1 3-1 0,6 2 1 16,2 3-2-16,7 1-10 0,4 3-29 15,1 0-53-15,5-1-55 0,6 1-40 0,6 2-13 16,7 0 8-16,4 2 7 0,5 2-20 0,-1 0-24 16,7 0-4-16,-3 4 20 0,3 2 47 15,1-1 59-15,0 1 108 0,3 0 0 0,-3-1 0 16,5 3 0-16,-2-1 46 0,1-1 139 0,1 1 43 15,-2 2 5-15,0-2-29 0,-1 2-30 0,2 3-19 16,-4-1-16-16,0 5-11 0,-2 0-28 16,-4 5-20-16,-8 1-26 0,-2 5-21 0,-9 3-10 15,-7 2-12-15,-4 4 1 0,-4-1 1 0,-9 3 0 16,-6-1 0-16,-4-1-2 0,-6-2 3 0,-3-1 2 16,-4-3 4-16,-1-1 1 0,-1-7-1 0,3-3 1 15,4-4 4-15,4-3 6 0,4-6 8 0,6-2 7 16,5-1 7-16,2-3 7 0,5 0 15 15,1 0 12-15,0-1-7 0,3-5-19 0,2-3-32 16,5-5-30-16,3-2-10 0,3-3-1 0,6-4 6 16,-1 1 4-16,4 0 4 0,2 0-2 15,0 1-1-15,-1-2 2 0,-1 0-5 0,1 4 1 16,-4 0-1-16,-2 5-6 0,2 4 0 0,-7 1-4 16,-1 3-3-16,-2 3-1 0,-4 1-5 0,-1 1-4 15,-1 1-7-15,-1 0-6 0,-4 5-1 16,3 2 5-16,-1 2 10 0,-2 3 9 0,3 0 7 15,-4 4 6-15,2-1 1 0,-2 0 1 0,1-1 1 16,2-3 1-16,-1-1 0 0,4-1 2 0,0-5 3 16,2 1 2-16,5-4 6 0,0-1 8 0,6 0 2 15,2 0 1-15,6-1-2 0,5-5-9 16,2-3-2-16,2 0-5 0,-1-2-4 0,2 1 3 16,-2-4-2-16,-1 2 1 0,-2 1-1 15,-5 0-2-15,-2 5-1 0,-5 1 0 0,-4 2-2 16,-4 2-6-16,-5 1-8 0,-1 0-19 0,-5 7-8 15,-1 3 4-15,0 5 10 0,-6 2 21 0,1 3 10 16,-4 0 6-16,1 0 1 0,1 2-2 0,3-2-2 16,3-4-1-16,1-1 0 0,1 0 4 0,10-5 1 15,1-1 4-15,7-3-4 0,-2-3-3 16,8-1-10-16,6-2-22 0,3 0-41 0,-1-3-56 16,2-6-62-16,3-3-71 0,-6-2-67 0,0-2-51 15,-5-2-16-15,-4-3 44 0,-3-2 192 16,-1-1 154-16,-2 1 0 0,-4-3 0 0,1 3 0 15,-2 5 0-15,-5 0 159 0,-1 6 23 0,-3 1 5 16,1 5-1-16,-4 2-12 0,0 2-29 0,0 2-59 16,0 0-51-16,-5 0-37 0,-1 6-16 15,-2 3 16-15,-4 5 10 0,-1 1 11 0,-1 4 8 16,1 2 8-16,0 0 9 0,0 1 3 0,1 0 3 16,4-4 0-16,2 1-2 0,4-1-3 0,1-3-2 15,1 1-10-15,1 0-5 0,6-4 1 16,1 0 0-16,5-1 4 0,2-3 0 0,3-2-3 0,2 0-3 15,4-3-2-15,3 0-9 0,1-3-6 16,4 0-12-16,0 0-7 0,0-3-5 0,-2-3-3 16,-1 0 3-16,-2-2-2 0,-4 0-2 0,-2-2 2 15,2 1 1-15,-7-2 7 0,2 3 9 0,-2-5 6 16,-7 4 5-16,-2 2-3 0,0-2-5 16,-6 2-15-16,-1-1-14 0,0-1-16 0,-1 1-17 15,-6 0-8-15,0 1-10 0,-1 0-4 0,-3 1 2 16,3 1-1-16,2-1-4 0,-5 1 2 15,7 2-2-15,-1 0-1 0,2 1 9 0,2 1 4 16,1 0 2-16,0 1-1 0,0 0-23 0,0-2-10 16,4 2 9-16,2-2 19 0,-3 1 38 15,4 0 29-15,-2-4 15 0,2 2 15 0,-2-2 12 16,-4 1 8-16,5-1 9 0,-2-1 1 0,-1 2 8 16,-2-2 9-16,0-2 4 0,1 3 7 0,-2-1-7 15,0-2-16-15,-2 1-23 0,-2-1-27 0,-5 0-17 16,-3-2-10-16,-2 0 4 0,-2-3 5 15,-3 4 13-15,-2-3 9 0,-4 0 9 0,-2-1 9 16,-1 1 5-16,-2 3 5 0,-1 1 0 0,4 1-7 16,3 3-15-16,0 1-11 0,3 3-9 0,-2 0-7 15,3 3-8-15,-2 5-48 0,2-1-90 0,0 3-161 16,5-1-151-16,3-3 468 0</inkml:trace>
        </inkml:traceGroup>
      </inkml:traceGroup>
    </inkml:traceGroup>
    <inkml:traceGroup>
      <inkml:annotationXML>
        <emma:emma xmlns:emma="http://www.w3.org/2003/04/emma" version="1.0">
          <emma:interpretation id="{800D01F3-ED7E-43A9-9F1C-47FFA424CDD9}" emma:medium="tactile" emma:mode="ink">
            <msink:context xmlns:msink="http://schemas.microsoft.com/ink/2010/main" type="paragraph" rotatedBoundingBox="1704,14060 24666,12518 24758,13892 1796,154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B1BB0C-8BD6-4DA0-A997-DA769CCB8C2F}" emma:medium="tactile" emma:mode="ink">
              <msink:context xmlns:msink="http://schemas.microsoft.com/ink/2010/main" type="inkBullet" rotatedBoundingBox="1739,14584 2036,14564 2048,14748 1752,14768"/>
            </emma:interpretation>
            <emma:one-of disjunction-type="recognition" id="oneOf30">
              <emma:interpretation id="interp150" emma:lang="en-IN" emma:confidence="0">
                <emma:literal>a</emma:literal>
              </emma:interpretation>
              <emma:interpretation id="interp151" emma:lang="en-IN" emma:confidence="0">
                <emma:literal>@</emma:literal>
              </emma:interpretation>
              <emma:interpretation id="interp152" emma:lang="en-IN" emma:confidence="0">
                <emma:literal>.</emma:literal>
              </emma:interpretation>
              <emma:interpretation id="interp153" emma:lang="en-IN" emma:confidence="0">
                <emma:literal>4</emma:literal>
              </emma:interpretation>
              <emma:interpretation id="interp154" emma:lang="en-IN" emma:confidence="0">
                <emma:literal>A</emma:literal>
              </emma:interpretation>
            </emma:one-of>
          </emma:emma>
        </inkml:annotationXML>
        <inkml:trace contextRef="#ctx0" brushRef="#br0" timeOffset="130445.3036">902 14173 1570 0,'0'0'160'16,"0"0"-84"-16,0 0-67 0,0 0-13 0,0 0-3 16,0 0-1-16,0 0 5 0,0 0 8 0,0 0 7 15,0 0 5-15,0 0 1 0,0 0-1 16,-123 35 6-16,113-24 2 0,6-2 5 0,-3-2 6 15,6-2-6-15,0-2 5 0,1-3-3 0,0 0-6 16,0 0 3-16,0 0-2 0,2 0 9 0,4 0 20 16,-3-3 12-16,-1-3 10 0,6 0-3 15,-4-3-15-15,4-1-13 0,-2 1-10 0,-2-4-7 16,2 1-4-16,-3 0-4 0,-3 0-3 0,0 0-1 16,0 1-2-16,0 1 3 0,0 1-7 15,-3 3-4-15,-5 2-7 0,3 1-12 0,-6 2-5 16,2 1-9-16,-5 1-5 0,0 8-5 0,-2 4-7 15,-6 2-7-15,5 3-13 0,-2 1-21 0,-1 2-34 16,6 0-45-16,2-2-63 0,7-2-85 0,0 1-130 16,3-3-236-16,2-6 176 0</inkml:trace>
      </inkml:traceGroup>
      <inkml:traceGroup>
        <inkml:annotationXML>
          <emma:emma xmlns:emma="http://www.w3.org/2003/04/emma" version="1.0">
            <emma:interpretation id="{FDC28F00-764A-40DA-B901-6CD2A6A74A5C}" emma:medium="tactile" emma:mode="ink">
              <msink:context xmlns:msink="http://schemas.microsoft.com/ink/2010/main" type="line" rotatedBoundingBox="2758,13989 24666,12518 24758,13892 2850,15362"/>
            </emma:interpretation>
          </emma:emma>
        </inkml:annotationXML>
        <inkml:traceGroup>
          <inkml:annotationXML>
            <emma:emma xmlns:emma="http://www.w3.org/2003/04/emma" version="1.0">
              <emma:interpretation id="{1459AA78-6CDA-4CCA-8CB0-C54A28A60E5C}" emma:medium="tactile" emma:mode="ink">
                <msink:context xmlns:msink="http://schemas.microsoft.com/ink/2010/main" type="inkWord" rotatedBoundingBox="2782,14354 8567,13965 8612,14635 2827,15024"/>
              </emma:interpretation>
              <emma:one-of disjunction-type="recognition" id="oneOf31">
                <emma:interpretation id="interp155" emma:lang="en-IN" emma:confidence="0">
                  <emma:literal>economics</emma:literal>
                </emma:interpretation>
                <emma:interpretation id="interp156" emma:lang="en-IN" emma:confidence="0">
                  <emma:literal>economies</emma:literal>
                </emma:interpretation>
                <emma:interpretation id="interp157" emma:lang="en-IN" emma:confidence="0">
                  <emma:literal>economic</emma:literal>
                </emma:interpretation>
                <emma:interpretation id="interp158" emma:lang="en-IN" emma:confidence="0">
                  <emma:literal>economises</emma:literal>
                </emma:interpretation>
                <emma:interpretation id="interp159" emma:lang="en-IN" emma:confidence="0">
                  <emma:literal>economy</emma:literal>
                </emma:interpretation>
              </emma:one-of>
            </emma:emma>
          </inkml:annotationXML>
          <inkml:trace contextRef="#ctx0" brushRef="#br0" timeOffset="131966.351">4225 13926 653 0,'0'0'365'0,"0"0"-175"0,0 0-76 0,0 0-20 15,0 0-13-15,0 0-6 0,0 0-13 0,0 0-8 16,0 0-5-16,0 0-12 0,0 0-5 16,0 0-4-16,0 0-7 0,37 167 4 0,-53-140-1 15,-4-2-1-15,0 2 4 0,-3-2 1 0,-1 0 7 16,4 0 7-16,1-4 8 0,3-2 0 0,2-5-2 15,4-4-4-15,4-3-3 0,1-4 11 16,4-1 13-16,1-2 19 0,0 0 13 0,0-2-1 16,4-5-22-16,0-3-25 0,2-7-25 0,2-1-20 15,5-4 0-15,0 0-1 0,0-3-1 0,3-2 1 16,3 2-2-16,0-1-1 0,-2 1-4 16,3 2 1-16,1-3-1 0,0 3-2 0,5 5-2 15,0 1-4-15,1 3-1 0,1 2 1 0,-1 5 2 16,0 1 2-16,0 4-2 0,0 2-2 15,-5 0-4-15,3 8 0 0,-7 2 3 0,0 5 1 16,-5 1 8-16,-3 3 1 0,-2 3 3 0,-3 1 3 16,-1 2 2-16,-4-1-1 0,0 1 1 0,-4-1 0 15,-3 0-3-15,-2-2 2 0,2-3-3 0,-2-3 0 16,-1-2-3-16,2 0-7 0,0-5-13 0,4-1-28 16,-1-4-43-16,1-1-68 0,4-3-66 15,0 0-67-15,0 0-94 0,0-4-114 0,4-2-172 16,0 1 382-16</inkml:trace>
          <inkml:trace contextRef="#ctx0" brushRef="#br0" timeOffset="132968.759">4855 14030 0 0,'0'0'0'0,"0"0"0"0,0 0 210 0,0 0 23 16,0 0-15-16,0 0-28 0,0 0-33 16,157-72-36-16,-147 71-33 0,-3 1-29 0,-4 0-22 15,-3 7-1-15,0 5 2 0,-4 0 14 0,-8 4 16 16,-2 2 4-16,-3 5 2 0,-3 0-5 0,1 2-6 15,-3-1-7-15,4-2-3 0,0-1-5 16,2-3-6-16,4-3-6 0,5-5-8 0,3-1-5 16,2-2-7-16,2-4 2 0,0 1 0 0,8-2 8 15,1 1 13-15,3-3 0 0,3 0 4 0,1-3-5 16,7-3-10-16,-2-4-7 0,1 0-6 0,-1-1-4 16,-3-1-2-16,-2 1 0 0,-6-1 2 15,0 1 1-15,-6-1-1 0,-2-1-2 0,-2 1-6 16,0-1-2-16,-8-2 2 0,-1 0-4 0,-3 0 2 15,1 1 0-15,-3 2-3 0,0 1 4 0,1 0-3 16,2 1 1-16,-1 0 2 0,4 1 1 0,0 2 2 16,4-1 0-16,2 2-4 0,2 0-11 15,0-2-14-15,6 0-9 0,9 1-5 0,-1-1 5 16,8 1 8-16,2-1 8 0,1 4 5 0,2-1 3 16,0 4 2-16,0 1-2 0,0 0 0 15,-1 4-5-15,1 4 1 0,0 4 5 0,-1 1 5 16,0 2 6-16,-3 3 4 0,-3 1-1 0,-5 3 1 15,-3-2-1-15,-1 1 1 0,-3 2-1 16,-4 1 0-16,0-4 0 0,-4 1 0 0,0-1 2 16,0-2 3-16,-5-1 0 0,-2-2 1 0,0-3 4 15,0-2 4-15,2-4 10 0,-2 0 12 0,5-3 12 16,-1-3 12-16,0 0 1 0,-1-5-5 0,3-5-14 16,1 0-16-16,0-5-9 0,0-1-11 15,1-3-4-15,6-4-4 0,2-1-3 0,3-2-1 16,-1-3-3-16,7 2-3 0,-2 2-1 0,1 1-1 15,3 1-1-15,0 6-2 0,5 0-4 0,-4 4 1 16,3 2-1-16,-1 2 1 0,1 5 2 16,-1 2-4-16,-3 2-4 0,-1 2-2 0,-5 5 1 15,0 5 4-15,-3 0 8 0,-5 5 3 0,0 0 3 16,-4 4 0-16,1-1 4 0,-3 1 1 0,0 0-1 16,0 0 1-16,-3 0-2 0,1-5 0 0,-2-1 3 15,1-4 0-15,3-1 2 0,-1-4 3 16,1-5 1-16,0 1 10 0,0-2 6 0,0 0 12 15,0 0 12-15,2-3-2 0,5-3-6 0,0-6-13 16,3-2-13-16,4-2-8 0,-1-2-5 16,1-4 0-16,2 0-1 0,1 2 1 0,-1-3 2 15,2 4 0-15,-1-1-3 0,-1 4-1 0,-1 1-3 16,1 3 0-16,-5 2 0 0,1 2-4 16,0 4-2-16,-4 2-3 0,1 2-5 0,-1 0 4 15,-1 8 3-15,0 1 8 0,-2 4 7 0,2 2 1 16,-2 2 3-16,-2 2-1 0,0 0-1 0,2 4 0 15,-1-3-4-15,-3 3-1 0,3-2 6 0,0 0-5 16,0-2 3-16,2-4 0 0,0-3-8 16,3-1 8-16,-1-5-1 0,2-2 3 0,4-2 6 15,-1-2-5-15,3 0-1 0,3-5-1 0,1-4-1 16,3-3-1-16,-2-1-2 0,2-4-1 0,0 0-2 16,-3-4 2-16,-1 1 0 0,-2-1 2 0,-1 1-2 15,-2-2 0-15,-2 3 0 0,-4 0 1 16,0 2 6-16,-3 2-2 0,1 2-2 0,-4 1 1 15,2 3-4-15,-2 2 4 0,-1 1-1 0,-1 4-1 16,0 2-4-16,0 0-5 0,0 0-5 0,0 0-8 16,0 3 1-16,0 5 2 0,0 2 6 15,0 2 8-15,-1 3 4 0,-1 1-2 0,2 2 3 16,-1 1-1-16,-2 2-8 0,3-5 7 0,0 0-3 16,0-2 1-16,0-1 3 0,4-3-8 15,3-1-5-15,0-3-9 0,2 0-23 0,0-2-39 16,1-3-48-16,1-1-69 0,-2 0-94 0,2-3-163 15,-3-5-446-15,-2 4 98 0</inkml:trace>
          <inkml:trace contextRef="#ctx0" brushRef="#br0" timeOffset="133059.7032">6402 13652 1962 0,'0'0'228'15,"0"0"-114"-15,0 0-46 0,0 0-37 16,0 0-26-16,0 0-22 0,0 0-18 0,0 0-23 15,0 0-34-15,0 0-48 0,0 0-79 0,0 0-99 16,0 0-157-16,0 0-362 0,38-98 620 0</inkml:trace>
          <inkml:trace contextRef="#ctx0" brushRef="#br0" timeOffset="133765.2685">6458 13960 1247 0,'0'0'364'0,"0"0"-266"15,0 0-84-15,0 0-31 0,0 0-9 0,0 0-2 16,0 0 5-16,0 0 18 0,0 0 7 0,0 0 5 16,0 0 10-16,0 0 3 0,165-89 8 0,-135 77 4 15,2-3-2-15,-3 1 6 0,1-2 0 16,-1 0-3-16,-4 2 0 0,-1-2-8 0,-1 2-7 16,-9 2-2-16,1 0-2 0,-4 4 0 0,-6 0 2 15,0 3 6-15,-5 2 6 0,0 2-8 16,-5 1-9-16,-4 0-14 0,-6 0-14 0,-5 7 8 15,-6 4 7-15,-4 2 6 0,-3 3 13 0,3 3 0 16,-5 0 3-16,4 1 4 0,-1 2 0 0,1-1 3 16,3 1-1-16,4-1-5 0,3-2-7 15,3 1-5-15,4-3-3 0,8-2-1 0,3 0 0 16,3-5 1-16,5-1 7 0,9-2 6 0,2-2 6 16,9-2 2-16,2-3-3 0,7 0-3 0,0-2-5 15,8-5-2-15,-1-5-3 0,4-1 1 0,-1-3-2 16,4-1-2-16,-1 0-1 0,0-3-1 15,-1-1 1-15,-2-1 1 0,-4-1-2 0,-1 0 0 16,-4-2-2-16,-3 1 2 0,-4 2 2 0,-2-2 0 16,-5 1-1-16,-3 0 1 0,-4 2-1 0,0 2 0 15,-3 3 6-15,-7 2-3 0,1 4 2 0,-2 4 1 16,-3 1-9-16,0 4 4 0,0 1-9 16,0 0-17-16,0 0-23 0,0 0-8 0,0 6 4 15,1 4 15-15,0 4 24 0,5 4 4 0,-1 1 4 16,0 4 2-16,5 2 0 0,3 1 5 15,-1 1 2-15,0 1-1 0,2-2 0 0,-1 1 1 16,-1-1-1-16,-2-1 0 0,-4-3 0 0,-3-1-2 16,0-2 0-16,-3-1 5 0,-6 0 6 15,-7-4 7-15,-3-3 4 0,-7-3 0 0,2-1-4 16,-4-2-5-16,4-2-3 0,1-1-6 0,1-2-6 16,6 0-11-16,2-2-17 0,4-4-34 0,2 0-56 15,5-1-98-15,0-3-157 0,0 1-250 0,4 3-625 16</inkml:trace>
          <inkml:trace contextRef="#ctx0" brushRef="#br0" timeOffset="130873.0529">1668 14252 855 0,'0'0'211'0,"0"0"-127"15,0 0-47-15,0 0 0 0,0 0 11 0,0 0 25 16,0 0 29-16,166 40 20 0,-135-42 8 0,4-7-5 16,-5-3-13-16,7-3-16 0,0-1-12 0,-5-2-12 15,4-2-15-15,-6 1-10 0,3-2-12 16,-6 2-6-16,-1-2-5 0,-6 0-2 0,0 0 3 15,-4-3 2-15,-2 3 1 0,-5 1-4 0,-5-1-1 16,-1-1-4-16,-3 3-4 0,0 1-1 0,-2 2-5 16,-3 2-2-16,-6 4-1 0,0-1-3 0,-2 4-6 15,-3 3-8-15,-3 4-7 0,-1 0-9 16,-4 4 2-16,-4 6 2 0,-3 7 3 0,-5 4 6 16,-2 4 1-16,-1 6 4 0,0 7 0 0,5 1 2 15,0 5 3-15,-1 1 2 0,6 0 4 0,3 0 0 16,6-3 5-16,3-3 0 0,10-5 4 0,3-4 3 15,4-7 3-15,7-2 4 0,7-5 3 16,8-4 2-16,3 0-3 0,7-4-1 0,5-4-3 16,4-2-3-16,5-2-3 0,5 0 1 0,1-9-3 15,6 1-2-15,-3-4-3 0,0-1-5 16,-2-3-14-16,1-2-29 0,0 0-50 0,-3 0-82 16,0 0-118-16,-3 0-194 0,-16 6-496 0,-8 4 381 0</inkml:trace>
          <inkml:trace contextRef="#ctx0" brushRef="#br0" timeOffset="131494.7184">3163 13964 1748 0,'0'0'161'0,"0"0"-123"15,0 0-59-15,0 0-8 0,0 0 5 16,0 0 9-16,0 0 4 0,-169 21 5 0,139-4 4 15,-3 3 10-15,-5 6 14 0,5 3 16 0,-4 0 15 16,0 3 11-16,-1 2 7 0,5 2 5 0,-2 1 1 16,5-1-6-16,4 0-12 0,3-3-12 0,9-3-16 15,4-5-9-15,7-4-7 0,3-7-6 16,1-2-4-16,11 0 2 0,7-5 3 0,3-2 8 16,8-3 4-16,5-2 2 0,6-2-5 0,7-5-6 15,3-4-4-15,2-1-7 0,4-4-1 0,0-2-3 16,2-1 1-16,-2-3-3 0,2-1 0 15,-6-2 0-15,-3 2 1 0,-2-3 2 0,-1 0-3 16,-5 3 2-16,-3-2 0 0,-5 0 1 0,1-2 4 16,-1 1-1-16,-3 1 0 0,-3 2 0 15,-1 0-3-15,-5 6 2 0,-6 4 0 0,-2 5 1 16,-9 3 0-16,-2 5-4 0,-3 0-8 0,-4 2 3 16,-4 5-1-16,-6 4 5 0,-7 6 8 0,-2 4-1 15,-6 6 5-15,-2-2 1 0,-4 4 1 16,3-1 4-16,-2 3-6 0,6-3 2 0,1-2 0 15,9 0-3-15,-3-2 1 0,9-4-4 0,6-2-1 16,-1-3-6-16,7-3 2 0,0-3 2 0,8-3 3 16,1-2 7-16,7-1 1 0,3-3 4 0,4 0 0 15,3 0 0-15,0-7-6 0,4-3-2 0,2-2-2 16,0-2-6-16,-4-1 7 0,2 2 1 16,-6-2 1-16,0 0 6 0,-9 0-3 0,-2 0 4 15,-2-2 2-15,-8 2-6 0,-3-3-3 0,0-1-7 16,-4 1-4-16,-8 1-4 0,-3-1 0 0,-3 1-2 15,0 4 0-15,-4 1-3 0,1 2 2 16,-2 2 2-16,4 1 1 0,-1-1 5 0,5 4-6 16,3-1 0-16,0 1-4 0,7 1-7 0,1 0-4 15,4 0-25-15,0 0-49 0,4 0-43 16,8 0-52-16,4-2-49 0,7-1-44 0,6 0-83 16,2-1-147-16,-3 1-256 0,-8 2 596 0</inkml:trace>
        </inkml:traceGroup>
        <inkml:traceGroup>
          <inkml:annotationXML>
            <emma:emma xmlns:emma="http://www.w3.org/2003/04/emma" version="1.0">
              <emma:interpretation id="{44A610E0-FD0E-4BA6-AB7D-D831EB37B146}" emma:medium="tactile" emma:mode="ink">
                <msink:context xmlns:msink="http://schemas.microsoft.com/ink/2010/main" type="inkWord" rotatedBoundingBox="9110,13701 10220,13627 10303,14862 9193,14936"/>
              </emma:interpretation>
              <emma:one-of disjunction-type="recognition" id="oneOf32">
                <emma:interpretation id="interp160" emma:lang="en-IN" emma:confidence="0">
                  <emma:literal>of</emma:literal>
                </emma:interpretation>
                <emma:interpretation id="interp161" emma:lang="en-IN" emma:confidence="0">
                  <emma:literal>if</emma:literal>
                </emma:interpretation>
                <emma:interpretation id="interp162" emma:lang="en-IN" emma:confidence="0">
                  <emma:literal>off</emma:literal>
                </emma:interpretation>
                <emma:interpretation id="interp163" emma:lang="en-IN" emma:confidence="0">
                  <emma:literal>If</emma:literal>
                </emma:interpretation>
                <emma:interpretation id="interp164" emma:lang="en-IN" emma:confidence="0">
                  <emma:literal>f</emma:literal>
                </emma:interpretation>
              </emma:one-of>
            </emma:emma>
          </inkml:annotationXML>
          <inkml:trace contextRef="#ctx0" brushRef="#br0" timeOffset="134406.8229">8395 13622 2136 0,'0'0'141'0,"0"0"-135"0,0 0-30 16,0 0 2-16,0 0 10 0,0 0 4 0,0 0 4 15,0 0 2-15,0 0 2 0,-161 117 3 16,143-104 3-16,-1-1 0 0,6-2 2 0,4-3 1 16,1-2 1-16,6-4 2 0,2 1 1 0,0-2-1 15,0 0-1-15,0 0-1 0,2 0 3 16,3-5 3-16,2-1-3 0,2-4-3 0,0-3-8 16,1-2-2-16,2-1 0 0,0-2 2 0,-1-3 2 15,-3 0-1-15,1-2 0 0,2-3 0 16,1-1-1-16,0 1-1 0,0-2 1 0,1-3 0 15,2 0 1-15,-1-4 2 0,0 3 1 0,0-3 2 16,0 3 0-16,0 1 1 0,1 3-2 0,1 4-3 16,0 5-1-16,-3 2-5 0,2 4-2 0,-2 4-4 15,-1 3-1-15,1 2 3 0,-3 4-1 0,-2 0-1 16,3 3 5-16,-4 7-2 0,1 5 6 0,-2 7 4 16,1 7 3-16,-4 6 2 0,0 9 0 15,-3 4 1-15,0 2-1 0,-6 5 0 0,-2-3 2 16,-8 6-1-16,0 0 3 0,-1 3 1 0,-5 4 3 15,-3-3 1-15,0 2 3 0,1-3 0 16,2 1-2-16,-1-4 1 0,4-3-5 0,4-6 0 16,6-1-2-16,1-6-5 0,6-3 0 0,2-6-4 15,0-7-4-15,6-5-8 0,2-7-12 0,1-4-22 16,-3-8-22-16,4-2-18 0,-6 0-21 16,4-8-19-16,-6-5-21 0,0-7-12 0,-2-5 4 15,-1-5 25-15,-10-5 38 0,-3-4 36 0,-5-1 31 16,-5-3 20-16,-3 3 26 0,-1 0 30 15,-4 1 32-15,1 3 36 0,1 4 18 0,-2 3 4 16,4 4-5-16,2 2-17 0,5 2-14 0,2 3-8 16,6 2-3-16,7 2-5 0,2-3-9 0,4 2-21 15,15-2-25-15,11 0-21 0,8-1-15 16,16 2-4-16,5-2-3 0,11 4 1 0,5 0-2 16,3 2-5-16,5 0-8 0,0 3-26 0,1-1-35 15,-2 2-39-15,-3 1-40 0,-5 1-38 0,-6 2-37 16,-3 0-51-16,-4-1-122 0,-17 2-250 0,-14 0-124 0</inkml:trace>
        </inkml:traceGroup>
        <inkml:traceGroup>
          <inkml:annotationXML>
            <emma:emma xmlns:emma="http://www.w3.org/2003/04/emma" version="1.0">
              <emma:interpretation id="{4BA2D386-C198-4D9F-AA00-E0A7B9404B7E}" emma:medium="tactile" emma:mode="ink">
                <msink:context xmlns:msink="http://schemas.microsoft.com/ink/2010/main" type="inkWord" rotatedBoundingBox="10928,13441 18845,12909 18933,14219 11016,14750"/>
              </emma:interpretation>
              <emma:one-of disjunction-type="recognition" id="oneOf33">
                <emma:interpretation id="interp165" emma:lang="en-IN" emma:confidence="0">
                  <emma:literal>Standardization</emma:literal>
                </emma:interpretation>
                <emma:interpretation id="interp166" emma:lang="en-IN" emma:confidence="0">
                  <emma:literal>standardization</emma:literal>
                </emma:interpretation>
                <emma:interpretation id="interp167" emma:lang="en-IN" emma:confidence="0">
                  <emma:literal>Standardizatio</emma:literal>
                </emma:interpretation>
                <emma:interpretation id="interp168" emma:lang="en-IN" emma:confidence="0">
                  <emma:literal>Standaehzdnm</emma:literal>
                </emma:interpretation>
                <emma:interpretation id="interp169" emma:lang="en-IN" emma:confidence="0">
                  <emma:literal>standardizatio</emma:literal>
                </emma:interpretation>
              </emma:one-of>
            </emma:emma>
          </inkml:annotationXML>
          <inkml:trace contextRef="#ctx0" brushRef="#br0" timeOffset="136461.514">12905 13436 1295 0,'0'0'299'0,"0"0"-156"16,0 0-87-16,0 0-48 0,0 0-3 0,0 0 0 16,0 0 1-16,0 0 5 0,0 0 11 0,-174 1 15 15,134 11 21-15,-3 5 16 0,2-2 10 0,-3 2 5 16,1-2 0-16,0 6-3 0,3-2-8 15,7 0-13-15,-2 0-16 0,8-1-21 0,4-1-11 16,10-5-11-16,7-1-12 0,6-3-4 0,0-1-5 16,4 1 2-16,10-2 7 0,6-4 13 15,0 2 4-15,7-4 3 0,6 0 2 0,0-5-7 16,4-4 0-16,3-4-3 0,-1-2-4 0,-1-1 1 16,-2-2-5-16,-4-4-1 0,-1 1 2 0,-2-4 3 15,-4 1 1-15,-3-2 3 0,1-1 2 0,-4-6-3 16,0 2 2-16,-5-6-1 0,1 1-2 15,-1-4 1-15,-2 2 0 0,-2-3-1 0,-2 3 0 16,2-1 2-16,-2 1-2 0,-3 4 1 0,-3 3 2 16,-2 5-1-16,0 4-1 0,0 3-1 0,-3 7-4 15,-5 1-3-15,1 5-3 0,-4 2-5 0,-1 4-9 16,3 0-5-16,-4 1-1 0,-5 11 4 16,3 5 9-16,-5 5 9 0,2 5 5 0,0 1 2 15,-2 5 2-15,5 2-1 0,3 0 3 0,5 2-1 16,-1-2-4-16,6-2 0 0,2 0-5 15,0-1-2-15,5 0 0 0,6-2-1 0,2-1 0 16,2-4-7-16,6-2-21 0,0 0-34 0,1-4-41 16,5-3-51-16,0-1-76 0,5 0-86 0,-2-2-154 15,-6-4-301-15,-8-5 370 0</inkml:trace>
          <inkml:trace contextRef="#ctx0" brushRef="#br0" timeOffset="137628.9572">13475 13388 0 0,'0'0'359'0,"0"0"17"0,0 0-70 0,0 0-56 16,0 0-38-16,0 0-45 0,0 0-37 0,0 0-42 16,-1-156-27-16,-22 154-17 0,-4 2-6 0,-3 0 3 15,-6 7 3-15,1 4 4 0,-1 4 1 0,0 2-3 16,0 1-5-16,5 3-9 0,1 2-7 0,-2-1-6 16,7 1-4-16,5-2-7 0,0-1-5 15,9 0-4-15,6-2-7 0,3-5-3 0,2 0-2 16,7-4 1-16,4 0 9 0,7-1 5 0,1-2 11 15,5-2 3-15,3-2 4 0,3-2-3 16,3 0-5-16,-1-8-3 0,2-1-7 0,-3-1 1 16,-3-1 1-16,-4-2 0 0,-1 0 3 0,-6-3 6 15,-2 2 2-15,-2 1 4 0,-1 0 2 16,-1-1-3-16,-4 3-1 0,0 4-1 0,-5 1-1 16,1 3 2-16,-3 1-4 0,0 2-7 0,0 0-10 15,0 0-14-15,0 0-14 0,0 2-9 0,0 2 7 16,0 4 7-16,-3-1 13 0,3 3 13 0,0 0-2 15,0-1 2-15,0-2-1 0,4 2 0 16,3-2-2-16,2-1 1 0,1 2-1 0,3-4 4 16,2-1 2-16,4-1 3 0,-1-2 1 0,4 0 1 15,1-3 1-15,-1-8-3 0,1 2 1 0,-1-3 2 16,-2-1-2-16,-1-3 3 0,-2-1 1 0,-2-3 1 16,1 3 2-16,-3-2 0 0,-3 3 2 15,0 1 2-15,-3 2 5 0,-2 3-3 0,-2 1 1 16,-2 3-3-16,-1 1-7 0,3 4-4 0,-3 1-15 15,0 0-19-15,0 0-18 0,0 4 2 0,0 2 8 16,0 5 17-16,1-1 18 0,2 2-1 16,3 1 2-16,-1-1-2 0,6 2 1 0,3-2-3 15,4-1-6-15,1 2-12 0,6-4-19 0,1 0-18 16,2-3-19-16,5 0-15 0,-1-3-6 16,6-1-6-16,-2-2 11 0,-2 0 13 0,1 0 27 15,-3-8 21-15,-1 0 17 0,-5-1 11 0,0 0 4 16,-7-2 6-16,2 0 5 0,-5 1 8 0,-2-2 13 15,-4-2 16-15,-2 2 12 0,-1-2 12 16,-4 2 10-16,2-1 1 0,-2 3-1 0,-3-1-8 16,0 3-17-16,-3 1-10 0,-2 2-16 0,-3 4-10 15,-2 0-6-15,-2 1-10 0,-3 0-1 0,-3 6-1 16,-2 2 2-16,-5 5-2 0,1 0 0 0,-3 3-1 16,3-1-3-16,4 2 3 0,1-3 0 15,6 2 0-15,5-1-3 0,0-2-4 0,8 1-2 16,0-2-3-16,4-2 4 0,5 0 3 0,3-2 2 15,2-2 4-15,1 0-4 0,5-3 0 0,-2-2-1 16,5-1-1-16,-3 0 0 0,3-7 3 16,0-2 1-16,-3-3 1 0,2-1 4 0,-2-4-1 15,0-3 1-15,-1 2 2 0,-1-6 2 0,-2 2-5 16,0-1-1-16,-2-4-2 0,-2 0-9 0,-1-2 10 16,-2-2 0-16,-2 2 1 0,-1-2 7 15,-1 0-9-15,0 0 0 0,0-2-1 0,-2 2-1 16,0-1 0-16,-2 1 1 0,0 0 2 0,-1 2 0 15,0-1 5-15,0 3 0 0,0 2-2 16,0 3-3-16,-2 1 1 0,-1 1 0 0,3 5 1 16,-1 1 2-16,1 3-4 0,-2 4-3 0,2 0 0 15,0 6-3-15,0-1-5 0,0 2-8 0,0 0-16 16,0 0-20-16,0 4 5 0,-2 6 10 0,-2 4 19 16,-2 4 28-16,-1 8 2 0,-1 4 2 15,-2 6 1-15,-1 2 0 0,-1 4-1 0,1 1 2 16,2 0 0-16,-1 0-3 0,5 0 3 0,0-1-3 15,5 0-2-15,0-5-2 0,0-1-2 0,5-2 0 16,3-2 0-16,3-4 0 0,2-1 5 0,2-3 1 16,0-5 3-16,2-2-1 0,-1-2 3 15,3-6 2-15,1-3 1 0,0-3 6 0,3-3 1 16,0 0-2-16,-3-6-1 0,1-3 0 0,-2-5-1 16,0-3 0-16,-3 0 2 0,-3-2-1 15,0-3 0-15,-3 0-2 0,-2-2-5 0,-1 0-3 16,-2-1-2-16,2 3-1 0,-4 1-1 0,-1 1-1 15,0 6-2-15,-2 0-1 0,0 5 0 0,0 5-1 16,0 1-5-16,0 3-11 0,-2 0-18 16,0 3-7-16,-1 4 2 0,-2 4 10 0,-1 3 15 15,0 1 7-15,2 3-2 0,-2 1 3 0,2-1-2 16,3 3-2-16,1 0-4 0,0-1-18 16,5-1-31-16,3 0-56 0,4-5-77 0,3 1-116 15,-3-3-220-15,-2-6-905 0</inkml:trace>
          <inkml:trace contextRef="#ctx0" brushRef="#br0" timeOffset="138099.4563">14982 13051 2455 0,'0'0'85'0,"0"0"-81"15,0 0-64-15,0 0-23 0,0 0-23 16,0 0 5-16,0 0 21 0,0 0 12 0,0 0 18 15,0 0 16-15,0 0 12 0,164-14 10 0,-138 17 9 16,-3 2 4-16,1 0 8 0,-1 1 2 16,-4-1 1-16,0 2-2 0,-6 1-2 0,-2 2-4 15,-4-2-2-15,-5 0-6 0,-2 2-4 0,0-2 2 16,-9 1 2-16,-7-1 11 0,0 0 6 0,-8 1 6 16,2-2 1-16,-2-1 3 0,2 1 4 15,5-1 5-15,1-2-2 0,7-1-4 0,5 0-11 16,0-2-10-16,4 1-8 0,0-1-9 0,0 1 7 15,5-1 4-15,0 4 9 0,2 2 5 0,2 2-2 16,3 4-1-16,0 4-4 0,1 4 1 0,0 1-2 16,0 5-1-16,-1 0 0 0,-1 3-1 15,-1 1 1-15,-2 0 2 0,-2 2 1 0,0-2-2 16,-5-1 3-16,-1 1 0 0,0 0-1 0,-1 0 2 16,-7 0-3-16,-7 1 3 0,-3-2 1 0,-6-1 2 15,-4 2 5-15,-5-5 2 0,-4 0 1 0,-3-2 1 16,-3-4 0-16,-1-2-1 0,0-1 1 15,1-5-2-15,4-2 6 0,7-2 2 0,5-4 1 16,4-2 5-16,10-2-11 0,5 0-1 0,2 0-6 16,6-5-30-16,0-2-33 0,3-4-63 15,6-1-71-15,6-1-87 0,8-4-107 0,7 0-142 16,-5 2-251-16,-6 6 410 0</inkml:trace>
          <inkml:trace contextRef="#ctx0" brushRef="#br0" timeOffset="138470.2411">15848 13242 1350 0,'0'0'243'15,"0"0"-121"-15,0 0-79 0,0 0-31 0,0 0-6 16,0 0-4-16,0 0 1 0,0 0 2 0,0 0 6 16,0 0 13-16,-173-91 11 0,138 91 11 0,-2 7 11 15,-2 4 5-15,0 0 1 0,4 2 1 0,2 0-6 16,6 0-14-16,3 0-11 0,9 0-14 15,4 0-14-15,9-2-7 0,2 0-5 0,1 0 0 16,11-2 3-16,3-2 11 0,6 0 6 0,3-1 3 16,4-2 5-16,3-2-5 0,3-2-2 0,-2 0-1 15,2 0-5-15,-4-7 3 0,0 1-2 16,-5-1 2-16,-1-1 1 0,-3 1 1 0,-5-1 4 16,0 2 3-16,-5-1-1 0,-2 3-1 0,-2-1-4 15,-5 4-3-15,0 1 1 0,-2 0-12 16,0 0-11-16,0 0-5 0,0 4-7 0,0 4 10 15,0-1 9-15,0 3 6 0,0 1 2 0,0 1 0 16,4 0-3-16,4 0-3 0,2 2 2 0,4-3-13 16,1 1-20-16,3-1-29 0,2-2-57 15,2-3-77-15,2-1-92 0,0-5-139 0,-4 0-263 16,-9 0 14-16</inkml:trace>
          <inkml:trace contextRef="#ctx0" brushRef="#br0" timeOffset="138910.9692">16012 13342 1243 0,'0'0'436'0,"0"0"-170"15,0 0-93-15,0 0-58 0,0 0-34 0,15-160-32 16,3 136-26-16,2 1-16 0,6 3-9 0,3 0-10 15,2 1 1-15,1 4 1 0,5 0 2 16,-3 5 2-16,0 1-3 0,0 3-2 0,-2 3 0 16,0 3 4-16,0 0 6 0,-5 3 3 0,0 7 4 15,-2 3-2-15,1 2 4 0,-6 3 3 0,0 1 1 16,-7 5 3-16,-1-2-2 0,-4 2-4 16,-4 0 0-16,-2-2-3 0,-2 2-2 0,0-3-4 15,-6 0-8-15,0-4-11 0,0 0-23 0,0-3-46 16,3-1-74-16,-1-2-114 0,3-2-178 15,-2-2-293-15,3-3 139 0</inkml:trace>
          <inkml:trace contextRef="#ctx0" brushRef="#br0" timeOffset="138673.1159">16299 12887 861 0,'0'0'625'0,"0"0"-319"0,0 0-95 0,0 0-61 16,0 0-39-16,0 0-22 0,0 0-29 0,0 0-30 15,0 0-30-15,0 0-30 0,0 0-5 16,0 0 4-16,0 0 18 0,0 0 22 0,-39-40 0 16,25 74 2-16,1 1-5 0,-3 5 1 0,1-1 1 15,0 3-1-15,2 1 0 0,0 0-3 0,2 0-6 16,2-3-8-16,-1 0-21 0,3-1-54 15,3-1-86-15,0-5-106 0,3 1-145 0,1-12-190 16,0-8-180-16</inkml:trace>
          <inkml:trace contextRef="#ctx0" brushRef="#br0" timeOffset="139485.6064">16839 13112 709 0,'0'0'521'0,"0"0"-356"0,0 0-114 16,0 0-53-16,0 0-13 0,0 0 4 0,0 0 3 15,0 0 0-15,0 0 0 0,0 0-1 0,158 8-3 16,-146 3-6-16,-6 3 1 0,-1 1 4 0,-5 0 5 16,0 1 16-16,-8 0 8 0,-5 1 5 0,-2-1 7 15,-8 1 0-15,0-2 2 0,-1-2-3 0,0-1-1 16,0-3-5-16,0-2 5 0,8-4 15 16,2-1 20-16,2-2 21 0,6 0 12 0,0 0-5 15,6-6-19-15,-1 0-23 0,1-3-17 0,0-2-15 16,1-1-3-16,6-4 2 0,2 1 4 0,2-2 5 15,2 0-1-15,5 1 2 0,-2-2-3 16,3 0-5-16,1 1-4 0,0 1-7 0,4 1-5 16,3 2-4-16,0 3-2 0,-2 0-3 0,2 2-2 15,0 4-2-15,-2 4-2 0,-1 0-3 16,-6 3-2-16,-1 6 1 0,-7 1-6 0,0 6 4 16,-7-1 2-16,2 2 4 0,-2 3 10 0,-3 1-1 15,0-2 6-15,0 0 4 0,-3 2 1 0,-3-3 3 16,-1 0-1-16,-1-2-1 0,-3-4 3 15,5 0 0-15,-1-8 1 0,5 1 0 0,1-4 4 16,1 2 10-16,0-3 21 0,1 0 11 0,5-3-1 16,2-4-12-16,0 0-21 0,3-5-11 0,2 0-5 15,2-1-1-15,4-4 0 0,-1 2-2 0,4 0 2 16,3 0 3-16,-1 1-1 0,-1-1 0 16,0 3 1-16,1 1-1 0,0 2 0 0,-6 1 0 15,3 4-3-15,-6 2-2 0,-2 2-2 0,-1 0 1 16,-4 6 2-16,-2 4 3 0,-4 3 5 0,0 4 6 15,0 1 6-15,-2 1 2 0,0 3 1 0,0 1-2 16,0-1-5-16,0 0-2 0,6-2-4 16,-2 1 0-16,7-2-1 0,2-2 3 0,2 0-9 15,6-5-6-15,2-2-15 0,7-4-31 0,-1-4-34 16,5-2-78-16,0 0-146 0,-7 0-328 16,-7-1-821-16</inkml:trace>
          <inkml:trace contextRef="#ctx0" brushRef="#br0" timeOffset="134971.475">10500 13402 1834 0,'0'0'160'0,"0"0"-98"0,0 0-35 0,0 0-11 15,0 0 0-15,0 0 17 0,20-163 20 0,-20 150 15 16,0 5 7-16,-7 0-10 0,0 2-26 0,-5 4-20 16,-7 2-15-16,1 0-10 0,-6 2 6 15,-6 9 0-15,-6 2 6 0,-2 7 3 0,3 2 2 16,-2 3 2-16,1 3 1 0,5 0 2 0,0 2-2 15,11-3 2-15,0-2-3 0,9 0-4 16,6-4 0-16,5-1-1 0,1-3-1 0,12 1 2 16,8 1 4-16,0-3-2 0,10-2 2 0,0 2-1 15,5-3-9-15,1 1 5 0,-3-2-5 0,2 1-1 16,-8 0 3-16,-1-1-4 0,-5 2 2 16,-8-2-2-16,-10 0-3 0,-4 1 2 0,-1 0 2 15,-14 1 9-15,-10 0 4 0,-10 2 0 0,-7 0 1 16,-3-1-5-16,-6 0-3 0,-3-1 1 0,-1 0-3 15,-2-4-1-15,7 0 1 0,3-1-4 0,8-3 2 16,4-1-1-16,11-1-3 0,5-4-7 0,9 0-14 16,7 0-30-16,3-5-61 0,8-4-46 15,8-1-72-15,11-3-81 0,5-4-84 0,0 4-179 16,-12 2-372-16</inkml:trace>
          <inkml:trace contextRef="#ctx0" brushRef="#br0" timeOffset="135224.3637">10970 13108 1228 0,'0'0'847'0,"0"0"-656"0,0 0-74 15,0 0-48-15,0 0-32 0,0 0-22 0,0 0-26 16,0 0-11-16,0 0 4 0,0 0 10 0,0 0 13 16,0 0 4-16,0 0 4 0,0 0 0 15,-24 160 1-15,11-110 0 0,-2 4-3 0,-2-2 1 16,-5 2-3-16,1-4 0 0,2-1-1 0,-4 0-8 15,4-5-15-15,-1 0-38 0,3-4-77 0,1-2-124 16,2-6-182-16,4-6-340 0,1-11-122 0</inkml:trace>
          <inkml:trace contextRef="#ctx0" brushRef="#br0" timeOffset="135323.3024">10580 13673 1890 0,'0'0'248'0,"0"0"-154"0,0 0-85 0,0 0-37 15,0 0-10-15,0 0 4 0,0 0 8 0,182-155-3 16,-128 140-38-16,5 0-69 0,-1 3-106 16,-2 2-184-16,-9 2-251 0,-18 5 139 0</inkml:trace>
          <inkml:trace contextRef="#ctx0" brushRef="#br0" timeOffset="135985.8073">11511 13577 449 0,'0'0'510'0,"0"0"-195"0,0 0-122 15,0 0-73-15,0 0-44 0,0 0-38 0,0 0-20 16,0 0-18-16,0 0-10 0,0 0-9 0,0 0-1 16,0 0 7-16,0 0 8 0,0 0 12 15,-141-24 17-15,103 30 21 0,3 4 20 0,-3 0 9 16,0 2 4-16,0 2-5 0,8-1-12 0,1 1-11 16,4-2-13-16,5-2-10 0,6-3-7 0,8-2-5 15,0-1-6-15,6-2-9 0,0-2-2 0,10 1 6 16,2-1 9-16,4 0 13 0,7 0 5 15,4 0-3-15,3-6-7 0,7-1-5 0,1-2-6 16,0 0-2-16,-3-1-2 0,1 2 0 0,-6-1-2 16,0 2-2-16,-9 1 1 0,-1 1 0 15,-6 1-2-15,-3 1-2 0,-6 1-3 0,-2 0-3 16,-1 2-4-16,-2 0-7 0,4 0-4 0,-4 2-3 16,0 4 0-16,0 0 9 0,0 0 4 0,0 3 6 15,0 0 6-15,0 2-3 0,0-2 2 16,0-2 1-16,0 0-2 0,0-1 3 0,0-2-4 15,0 1 0-15,4-4 1 0,2 1 4 0,2-2 6 16,6 0 7-16,-1 0 3 0,7-2-5 16,-1-2 2-16,2-3-5 0,0-2-3 0,3 2 1 0,-3-2-5 15,-2 0-3-15,4 0 0 0,-7 1 1 16,0 2-1-16,1 2-2 0,-7 1-1 0,0 3-3 16,-2-2 0-16,-3 2-5 0,-3 0-2 0,1 0-5 15,0 2-6-15,-3 2 4 0,0 1 3 0,0 2 7 16,0 0 8-16,-6 1 4 0,4 0 4 15,-4 1 1-15,-1-4 3 0,5 1 1 0,-2-3 4 16,0-1 0-16,2-2 11 0,2 0 9 0,0 0 11 16,2 0 15-16,3-2-13 0,-1-2-13 0,4-5-17 15,0-3-21-15,6-1 1 0,4-2 0 16,0-2 0-16,5 1 0 0,-5 0-1 0,7 1-1 16,-4 2 0-16,-2 1 1 0,5 2-6 0,-7 2-1 15,5 5-4-15,-6-1-2 0,0 4-3 16,1 0 1-16,-2 2 2 0,-3 6-1 0,-1 3 7 15,-2 2 1-15,1 3 5 0,-6-1 5 0,2 2 1 16,-3 1 0-16,-3 0 2 0,0 0 0 0,0-1-1 16,0-1 1-16,-1-3-2 0,-3-2-2 15,1-2-6-15,3-3-13 0,0-3-27 0,3-2-43 16,3-1-48-16,5 0-70 0,4 0-135 0,-3-3-327 16,-1 0-231-16</inkml:trace>
        </inkml:traceGroup>
        <inkml:traceGroup>
          <inkml:annotationXML>
            <emma:emma xmlns:emma="http://www.w3.org/2003/04/emma" version="1.0">
              <emma:interpretation id="{46ED995E-53DB-4B8F-A110-9918575B1001}" emma:medium="tactile" emma:mode="ink">
                <msink:context xmlns:msink="http://schemas.microsoft.com/ink/2010/main" type="inkWord" rotatedBoundingBox="19797,13403 20762,13339 20781,13621 19816,13685"/>
              </emma:interpretation>
              <emma:one-of disjunction-type="recognition" id="oneOf34">
                <emma:interpretation id="interp170" emma:lang="en-IN" emma:confidence="0">
                  <emma:literal>a</emma:literal>
                </emma:interpretation>
                <emma:interpretation id="interp171" emma:lang="en-IN" emma:confidence="0">
                  <emma:literal>d</emma:literal>
                </emma:interpretation>
                <emma:interpretation id="interp172" emma:lang="en-IN" emma:confidence="0">
                  <emma:literal>m</emma:literal>
                </emma:interpretation>
                <emma:interpretation id="interp173" emma:lang="en-IN" emma:confidence="0">
                  <emma:literal>&amp;</emma:literal>
                </emma:interpretation>
                <emma:interpretation id="interp174" emma:lang="en-IN" emma:confidence="0">
                  <emma:literal>E</emma:literal>
                </emma:interpretation>
              </emma:one-of>
            </emma:emma>
          </inkml:annotationXML>
          <inkml:trace contextRef="#ctx0" brushRef="#br0" timeOffset="140483.3811">19097 12937 257 0,'0'0'237'16,"0"0"-155"-16,0 0-65 0,0 0-4 16,0 0 5-16,-178 88 25 0,144-67 33 0,5 0 33 15,-3 1 34-15,-1 1 20 0,5-3 4 0,1 0-2 16,3-3-11-16,8-4-21 0,4-4-24 0,4-3-23 16,8-3-25-16,0-1-13 0,9-1-7 15,6-1-4-15,8 0-2 0,2 0-2 0,6-3-6 16,7-6-3-16,1-1-6 0,2-4-6 0,0 1-1 15,-1-4-4-15,-3 1-8 0,-1 0-2 0,-7-3-6 16,-4 1 1-16,-7 1 0 0,-1-1 4 0,-6-2 0 16,-2 2-2-16,-1 1-2 0,-7-1-7 15,-1 6-5-15,0-2-4 0,-9 4 0 0,-4 0 3 16,-1 3 5-16,-6 3 5 0,-1 3 9 0,-5 1 4 16,-1 0 5-16,1 0 7 0,0 4 2 0,2 1 0 15,5 3 0-15,-1 0-5 0,5-2-4 16,5 0-3-16,6-2-4 0,1-1-10 0,3 1-1 15,3-3 6-15,5 0 4 0,8-1 13 0,1 0 4 16,7 0-2-16,4 0-1 0,7-4-2 16,0-4-3-16,9 1-1 0,-1-2-3 0,-1 1 1 15,1-1-1-15,-2 2-1 0,-7 0 1 0,-2 2-3 16,-8 2-2-16,-2 3 0 0,-8 0-1 0,-3 0-5 16,-7 5-3-16,0 4-7 0,-4 0 0 15,0 7 8-15,0-1 7 0,-5 3 8 0,-6 1 6 16,4 1 2-16,-3 0 3 0,-1 0 3 0,6-2 3 15,-2-4-2-15,6 0 2 0,1-4-1 0,0 0-5 16,6-1 1-16,0-2-2 0,4-1-4 0,2 0 1 16,3-4-2-16,0 1-7 0,1-3-2 15,5 0-19-15,1 0-32 0,1 0-55 0,3 0-95 16,8-3-114-16,-3 0-170 0,-6 0-332 0,-6 0 300 0</inkml:trace>
        </inkml:traceGroup>
        <inkml:traceGroup>
          <inkml:annotationXML>
            <emma:emma xmlns:emma="http://www.w3.org/2003/04/emma" version="1.0">
              <emma:interpretation id="{A5C475FA-AD45-46EA-ABA8-4911DE47B2A6}" emma:medium="tactile" emma:mode="ink">
                <msink:context xmlns:msink="http://schemas.microsoft.com/ink/2010/main" type="inkWord" rotatedBoundingBox="21413,13088 24690,12868 24739,13597 21462,13817"/>
              </emma:interpretation>
              <emma:one-of disjunction-type="recognition" id="oneOf35">
                <emma:interpretation id="interp175" emma:lang="en-IN" emma:confidence="0">
                  <emma:literal>scale</emma:literal>
                </emma:interpretation>
                <emma:interpretation id="interp176" emma:lang="en-IN" emma:confidence="0">
                  <emma:literal>Scale</emma:literal>
                </emma:interpretation>
                <emma:interpretation id="interp177" emma:lang="en-IN" emma:confidence="0">
                  <emma:literal>sale</emma:literal>
                </emma:interpretation>
                <emma:interpretation id="interp178" emma:lang="en-IN" emma:confidence="0">
                  <emma:literal>Sale</emma:literal>
                </emma:interpretation>
                <emma:interpretation id="interp179" emma:lang="en-IN" emma:confidence="0">
                  <emma:literal>Saale</emma:literal>
                </emma:interpretation>
              </emma:one-of>
            </emma:emma>
          </inkml:annotationXML>
          <inkml:trace contextRef="#ctx0" brushRef="#br0" timeOffset="140909.131">20961 12833 1483 0,'0'0'188'15,"0"0"-131"-15,0 0-60 0,0 0-3 0,0 0 6 16,-166-44 12-16,139 44 10 0,-1 0 14 0,-1 0 17 16,-4 2 18-16,1 4 15 0,-2 0 5 15,5 0 6-15,1 1-7 0,3-1-13 0,8 2-14 16,5 0-23-16,3 0-20 0,7 2-15 0,2 0-12 16,0 2-3-16,10 4-1 0,2-2 1 0,4 3 4 15,3 0 2-15,5-1 4 0,0 1 1 0,-1 0 0 16,-5 1 0-16,4 2-2 0,-6-2 0 15,-3 1 3-15,-2 0-2 0,-4 0-1 0,1-1 0 16,-7-1-2-16,-1 1 4 0,-3-1 3 0,-7-2 4 16,-4-1 5-16,-7-2-1 0,-1-2 3 15,-4 1 0-15,-7-3 1 0,1-2 1 0,-3 0-1 16,3-2-1-16,-1-1-6 0,6-1 0 0,0-2-3 16,3 0-10-16,5 0-18 0,4-2-32 0,3-1-50 15,3-3-65-15,5 0-97 0,4-3-172 16,0 3-275-16,0 0-105 0</inkml:trace>
          <inkml:trace contextRef="#ctx0" brushRef="#br0" timeOffset="141173.9683">21547 12967 1901 0,'0'0'184'0,"0"0"-173"0,0 0-39 0,0 0 2 16,0 0 15-16,0 0 12 0,0 0 9 0,-150 29 7 16,123-18 5-16,-3 3 13 0,-1-2 10 0,5 1 8 15,-1 0 8-15,1 1-3 0,6-1-5 16,1 1-7-16,6 0-7 0,6-2-11 0,2-1-9 16,5 1-9-16,5 0-6 0,5-1-5 0,10 1 4 15,4-2 2-15,7-1 0 0,6-2 2 16,5-1-11-16,6 0-21 0,-1-2-36 0,8 1-70 15,0 0-98-15,1-2-107 0,-2 0-161 0,-12 0-266 16,-17-2 258-16</inkml:trace>
          <inkml:trace contextRef="#ctx0" brushRef="#br0" timeOffset="142536.895">22304 12950 174 0,'0'0'354'0,"0"0"-211"15,0 0-63-15,0 0-3 0,0 0 7 0,0 0 1 16,0 0-12-16,0 0-19 0,0 0-11 0,0 0-6 15,0 0 0-15,0 0 3 0,0 0 9 16,-165-72 12-16,135 78 12 0,-4 3 13 0,5-2 1 16,-1 3-6-16,3-1-15 0,0 3-18 0,3 0-14 15,1 2-15-15,7-2-5 0,3 0-8 0,2-1-4 16,6-1-2-16,0-2-8 0,5 0-2 0,0-2 0 16,6-2 6-16,0-1 8 0,6 0 5 15,1-1 5-15,5-1-1 0,0-1 0 0,1 0-2 16,3 0-3-16,-5 0-1 0,3-1-3 0,-4-2 0 15,-1-2-1-15,-2 2 0 0,-1 0 0 0,-1 0-1 16,-3 2-2-16,0-1-2 0,-2 2-3 16,-1 0-1-16,-2 0-1 0,-2 0-1 0,6 0 1 15,-5 3 1-15,1 2-2 0,4 1 7 0,-2 0-4 16,3 2 3-16,-1-2 1 0,2 0-4 16,3 0 7-16,2 2-2 0,3-2 2 0,3 0 1 15,0-2 1-15,6 0 0 0,1 0 1 0,-1-2 0 16,5-2-3-16,1 0-6 0,-2 0-14 0,5 0-21 15,-4-2-16-15,-2-6-20 0,-2 2-6 16,-3-4 1-16,0-2 12 0,-2-1 21 0,-5-4 19 16,-2-3 20-16,-2 1 8 0,-1-3 7 0,0-2 5 15,-2-2 5-15,-5-1 2 0,3-1 0 16,-5-4 0-16,0 0 0 0,-2-1-1 0,-1 2 4 16,0-2 3-16,0 2 5 0,0-1 10 0,0 3 9 0,-1 0 9 15,-1 2 5-15,-2 4-1 0,-2 1 2 16,3 3-4-16,-1 4-6 0,-3 3-4 0,6 5-9 15,-2 3-7-15,2 2-12 0,1 2-18 0,-2 0-31 16,2 5-10-16,-1 3 2 0,-4 9 10 16,3 2 27-16,-2 7 10 0,-1 2 3 0,0 3 3 15,1 3 1-15,-3 3 2 0,4 1-2 0,1 0 4 16,-2-1 0-16,1 0-1 0,3-1 2 0,0-1-5 16,0-4-2-16,0-3-3 0,3 1-2 15,1-4-4-15,0-1-5 0,-2-3-13 0,6-3-29 16,-4-2-55-16,4-3-84 0,-2-1-118 0,4-2-183 15,-2-3-377-15,-4-2 419 0</inkml:trace>
          <inkml:trace contextRef="#ctx0" brushRef="#br0" timeOffset="142982.6222">22847 13000 1298 0,'0'0'269'0,"0"0"-252"0,0 0-78 15,0 0-7-15,0 0 18 0,0 0 24 0,163-63 12 16,-124 54 8-16,-2 0 6 0,1 0 5 16,-4 1 4-16,0-4 0 0,-5-2 4 0,4 0 4 15,-5-2 6-15,-3-1 8 0,-3 0 6 0,-2-1 4 16,-4 1-2-16,-4 2 4 0,-1 1-5 0,-7 0-8 16,-4 4-5-16,0-1-25 0,-2 4-11 0,-10 1 2 15,0 1 3-15,-4 3 22 0,-5 2 14 16,-2 0 3-16,-5 7 4 0,-3 3 3 0,1 4-1 15,-3 2 13-15,1 2 2 0,-2 1 2 0,5 1 4 16,1 3-2-16,3-2 0 0,5 0-5 16,7-5-2-16,2 0-5 0,6-3-3 0,2 1-2 15,3-1-4-15,6-1-6 0,2-1-1 0,8-1 1 16,2 1-1-16,3-4 3 0,3 2-4 16,5-3-3-16,3 0-2 0,2-2-7 0,1-1 0 15,4 0-2-15,-1-1-3 0,0-2-1 0,-4 0-3 16,0 0-2-16,-5 0-3 0,-1-3-1 0,-4-2-6 15,-3-1-15-15,-2 0-20 0,-4 2-37 0,0-2-52 16,-3 0-74-16,-2 2-105 0,4-1-177 16,-6 2-420-16,-4 2 245 0</inkml:trace>
        </inkml:traceGroup>
      </inkml:traceGroup>
    </inkml:traceGroup>
    <inkml:traceGroup>
      <inkml:annotationXML>
        <emma:emma xmlns:emma="http://www.w3.org/2003/04/emma" version="1.0">
          <emma:interpretation id="{B7956FDA-ABFD-45CD-B4B3-ED9ACBCD168C}" emma:medium="tactile" emma:mode="ink">
            <msink:context xmlns:msink="http://schemas.microsoft.com/ink/2010/main" type="paragraph" rotatedBoundingBox="25168,12998 32257,12682 32336,14455 25247,1477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BFC89B7-0D3D-4F73-8E02-7DDC1E18A5AF}" emma:medium="tactile" emma:mode="ink">
              <msink:context xmlns:msink="http://schemas.microsoft.com/ink/2010/main" type="line" rotatedBoundingBox="25168,12998 32257,12682 32336,14455 25247,14770"/>
            </emma:interpretation>
          </emma:emma>
        </inkml:annotationXML>
        <inkml:traceGroup>
          <inkml:annotationXML>
            <emma:emma xmlns:emma="http://www.w3.org/2003/04/emma" version="1.0">
              <emma:interpretation id="{94227FF0-DB17-41E6-86ED-C88DA4B42472}" emma:medium="tactile" emma:mode="ink">
                <msink:context xmlns:msink="http://schemas.microsoft.com/ink/2010/main" type="inkWord" rotatedBoundingBox="25168,12998 28796,12836 28857,14209 25229,14371"/>
              </emma:interpretation>
              <emma:one-of disjunction-type="recognition" id="oneOf36">
                <emma:interpretation id="interp180" emma:lang="en-IN" emma:confidence="0">
                  <emma:literal>(mobile</emma:literal>
                </emma:interpretation>
                <emma:interpretation id="interp181" emma:lang="en-IN" emma:confidence="0">
                  <emma:literal>( mobile</emma:literal>
                </emma:interpretation>
                <emma:interpretation id="interp182" emma:lang="en-IN" emma:confidence="0">
                  <emma:literal>(motile</emma:literal>
                </emma:interpretation>
                <emma:interpretation id="interp183" emma:lang="en-IN" emma:confidence="0">
                  <emma:literal>( motile</emma:literal>
                </emma:interpretation>
                <emma:interpretation id="interp184" emma:lang="en-IN" emma:confidence="0">
                  <emma:literal>[ mobile</emma:literal>
                </emma:interpretation>
              </emma:one-of>
            </emma:emma>
          </inkml:annotationXML>
          <inkml:trace contextRef="#ctx0" brushRef="#br0" timeOffset="145927.1479">24517 12614 638 0,'0'0'382'15,"0"0"-284"-15,0 0-38 0,0 0-14 16,0 0-22-16,0 0-11 0,0 0-3 0,0 0 2 16,0 0 13-16,0 0 12 0,0 0 1 0,0 0-12 15,12-116-19-15,-19 121-18 0,-6 4-3 0,-7 10 15 16,-5 6 11-16,-4 10 11 0,-3 6 1 0,-4 6-3 15,1 7 3-15,1 4 1 0,5 7-1 0,-2 3 3 16,4 2-5-16,0 3 0 0,2 2-2 16,1 1-2-16,5-3 0 0,1-2 2 0,5-6 8 15,5-5 7-15,7-7 10 0,1-8 5 0,5-2 3 16,11-5-2-16,3-2-3 0,5-5-7 0,3-3-10 16,4-2-5-16,1-4-6 0,-1-2-5 15,-1-5 0-15,1-1-8 0,-1-6-7 0,-2-2-15 16,-3-3-12-16,-2-2-13 0,-3-1-22 0,-1 0-40 15,-4 0-70-15,1-5-105 0,0-1-174 16,-7 0-318-16,-2 1 527 0</inkml:trace>
          <inkml:trace contextRef="#ctx0" brushRef="#br0" timeOffset="146662.9595">24936 13239 1803 0,'0'0'161'0,"0"0"-98"0,0 0-97 16,0 0-36-16,0 0-12 0,0 0-3 16,0 0 19-16,0 0 14 0,0 0 8 0,0 0 17 15,0 0 12-15,0 0 7 0,0 0 4 0,0 0 4 16,-17 161 0-16,8-134 2 0,1-4 6 16,-1 3-3-16,1-1 3 0,0-5-2 0,0-1-1 15,2-2 3-15,-1-3 1 0,0-6 4 0,2-2 3 16,4-3 12-16,1-1 20 0,0-2 20 0,0 0 28 15,0 0 19-15,0-4-15 0,2-3-26 16,6-3-30-16,2-5-36 0,2-3-5 0,1-3-1 16,1-1 3-16,2-2 3 0,1-3 0 0,-1-1 2 15,3-1-3-15,0-1-2 0,-3 1-1 0,1 3-2 16,-1 1 1-16,0 4-6 0,-1 4-5 0,0 4-4 16,-3 4-11-16,-1 3-2 0,-2 3-5 15,0 3-3-15,-2 0-5 0,-3 0 0 0,2 6 0 16,-2 2 4-16,-3 4 14 0,0 5 2 0,-1 2 8 15,0-1 3-15,0 6-2 0,-1-1 8 0,-4 2-1 16,-1-1 3-16,3-1 2 0,-1-1-2 16,2-3 3-16,-2-1 1 0,1-3 2 0,3-1 0 15,0-4 2-15,0-3 4 0,0-2 6 0,0-4 8 16,0-1 17-16,0 0 19 0,3 0 12 0,1 0 8 16,1-4-6-16,-2-1-18 0,5-3-16 15,3-3-16-15,1-2-10 0,2-2-5 0,4-3-4 16,-2-1-3-16,3-2-2 0,1-2-1 0,0 0-2 15,0 2 2-15,0-1 0 0,-1 4 0 16,1 1 1-16,-1 3-3 0,-4 2-1 0,-2 3-4 16,-1 3 0-16,-1 3-7 0,-3 1 0 0,-1 2 1 15,-1 0-2-15,1 8 7 0,1 3 1 0,-1 2 1 16,1 3 2-16,-2 4 0 0,2 3 0 0,-3 2 0 16,0 2 0-16,-1 0-2 0,-1-2-4 0,1-2-4 15,0 0-10-15,1-3-18 0,2-4-30 16,-1 0-54-16,5-1-72 0,-2-5-94 0,4 0-158 15,-3-2-329-15,-2-5 320 0</inkml:trace>
          <inkml:trace contextRef="#ctx0" brushRef="#br0" timeOffset="147523.0915">25894 13181 1812 0,'0'0'131'0,"0"0"-116"0,0 0-48 0,0 0-28 15,0 0-5-15,0 0 9 0,0 0 18 0,0 0 18 16,0 0 10-16,0 0 4 0,0 0 4 16,0 0 9-16,-153 152 10 0,141-129 10 0,4 0 4 15,1-3 4-15,6-1 2 0,1-3-1 0,0-1-2 16,8 0-8-16,4-3-5 0,4 0-1 0,3-2 1 16,5-4 4-16,-3 0 6 0,5-3-5 15,-1-1-2-15,1-2-1 0,-2 0-3 0,0-2 2 16,0-4 3-16,-6-2 4 0,-1-1 1 0,-4-3-1 15,-5 0-7-15,-2-5-11 0,-2 1-9 0,-4-2-12 16,-3-3-5-16,-6-1-2 0,-3-2 0 16,-3 2 8-16,-5 0 3 0,-3 0 2 0,0 3 2 15,-2-1-2-15,1 2 5 0,2 2 1 0,1 1 2 16,-2 1 3-16,7-2 0 0,1 1 2 0,3-2 3 16,3 3-2-16,6-2-1 0,2 0-5 0,1-2-5 15,4 0-7-15,6-5-3 0,6-2-4 16,3 1 2-16,4-3 1 0,0-2 2 0,4 1 2 15,5-2 3-15,0-2 0 0,3 3-1 0,1 0 1 16,-1 6-5-16,1 0 0 0,-5 4 0 16,4 2-2-16,-7 4-2 0,-3 3-2 0,-2 2-2 15,-3 4 0-15,-1 1 6 0,0 3 4 0,-6 3 5 16,1 4 1-16,-1 5 0 0,-2 4 4 0,-3 4 5 16,-1 4 3-16,-5 7 6 0,1 3-4 15,-3 5 1-15,-3 2-2 0,-5 0-2 0,-1 4 1 16,-3 1-2-16,0 0-1 0,-2 1 3 0,2-2-1 15,4 0 4-15,2-4 0 0,-1 0 1 0,3-3 3 16,2-1 1-16,2-5 1 0,2 0 0 16,9-7-3-16,-3-1-4 0,4-5-2 0,1-3 2 0,2-4-1 15,1-1 2-15,-1-4 4 0,-2-1 0 16,2-3 3-16,0-3 2 0,-2 0-2 0,3 0-1 16,-3-4-6-16,-1-4-6 0,-2-1-8 0,1-1-16 15,-7-3-18-15,-2-2-17 0,-2-3-13 0,-2-3-3 16,-8-1 8-16,-5-4 9 0,-3-1 12 15,-6 1 11-15,-2-1 9 0,-3 4 8 0,0 1 6 16,-3 1 11-16,3 3 13 0,3 1 10 0,5 4 13 16,2 1 10-16,4 4 10 0,5-2 4 15,6 4-1-15,0 3-2 0,4-1-14 0,0 1-24 16,4-2-33-16,5-2-30 0,8-1-18 0,4-2 7 16,7 1 22-16,8 2 16 0,1 1 9 0,9 4-1 15,-2 1 0-15,6 1-6 0,-6 0 4 16,4 0 0-16,-3 1 2 0,0 1 6 0,-2 4-3 15,-7 0 0-15,-3 1 1 0,-7 3 0 0,-6 1-3 16,-3 2-1-16,-8 4 5 0,-4 1 1 0,-2 1 9 16,-3 2 5-16,0 3-1 0,0 0 0 0,-4 2-3 15,-1-1-2-15,-2-1-4 0,0-1 2 16,2 0-3-16,-1-4 0 0,0-3-1 0,4-2-2 16,0-2 2-16,-1-2 0 0,2-2-2 0,-1-4-7 15,2 1-29-15,0-4-64 0,0-1-113 0,0 0-150 16,0 0-224-16,0 0-387 0</inkml:trace>
          <inkml:trace contextRef="#ctx0" brushRef="#br0" timeOffset="147788.9271">26929 12748 1634 0,'0'0'224'0,"0"0"-87"15,0 0-61-15,0 0-29 0,0 0-27 16,0 0-14-16,0 0-14 0,0 0-12 0,0 0-5 15,0 0 0-15,0 0 4 0,0 0 8 0,0 0 10 16,0 0 6-16,58-41 7 0,-60 70 4 0,-3 6 5 16,-2 6-2-16,-1 3-6 0,1 0-3 0,-1 1-5 15,-1-1 1-15,5 0 3 0,-4-1-5 16,5-2 4-16,-2-3-2 0,-1-3-2 0,5-1 8 16,0-3-7-16,1-1 0 0,0-2-2 0,0 0-13 15,0-3-10-15,0-3-29 0,-2 0-45 0,2-5-49 16,0-1-45-16,-1-1-55 0,-2-1-70 15,1-4-94-15,-1-2-201 0,2-4 549 0</inkml:trace>
          <inkml:trace contextRef="#ctx0" brushRef="#br0" timeOffset="148142.7104">27149 13320 1451 0,'0'0'245'0,"0"0"-178"0,0 0-65 0,0 0-20 16,0 0-12-16,0 0 5 0,0 0 13 0,0 0 7 16,0 0 6-16,162-77 0 0,-126 65 3 15,-4 0 0-15,2 2 1 0,-5-3 3 0,1 1 2 0,-3-3 6 16,-6 0 3-16,1-1 4 0,-8 1-5 16,-4-2-9-16,-5 0-13 0,-4 2-14 0,-1 3-14 15,-2 3-13-15,-10 1-10 0,-4 2 8 16,-7 3 21-16,-3 1 31 0,-3 2 28 0,-5 3 12 15,2 6 8-15,-5 3 2 0,3 1-2 0,1 4-1 16,-2 1-6-16,5 0-7 0,5 1-2 0,7-1-1 16,2 1 1-16,8-3-1 0,4-2-1 0,4 1-2 15,3 0-5-15,10 2 4 0,3-4 0 0,10 2 2 16,7-2 2-16,6-1-8 0,4-2-9 16,0 0-10-16,4-4-29 0,-1 0-60 0,0-4-83 15,0-2-95-15,-2 0-90 0,1 0-94 0,-16-5-168 16,-6 2 152-16</inkml:trace>
        </inkml:traceGroup>
        <inkml:traceGroup>
          <inkml:annotationXML>
            <emma:emma xmlns:emma="http://www.w3.org/2003/04/emma" version="1.0">
              <emma:interpretation id="{B08EDEA0-ACD9-428D-B2B2-01626A85E7E4}" emma:medium="tactile" emma:mode="ink">
                <msink:context xmlns:msink="http://schemas.microsoft.com/ink/2010/main" type="inkWord" rotatedBoundingBox="29040,13071 32268,12928 32336,14455 29109,14599"/>
              </emma:interpretation>
              <emma:one-of disjunction-type="recognition" id="oneOf37">
                <emma:interpretation id="interp185" emma:lang="en-IN" emma:confidence="0">
                  <emma:literal>phones)</emma:literal>
                </emma:interpretation>
                <emma:interpretation id="interp186" emma:lang="en-IN" emma:confidence="0">
                  <emma:literal>plumes)</emma:literal>
                </emma:interpretation>
                <emma:interpretation id="interp187" emma:lang="en-IN" emma:confidence="0">
                  <emma:literal>phones]</emma:literal>
                </emma:interpretation>
                <emma:interpretation id="interp188" emma:lang="en-IN" emma:confidence="0">
                  <emma:literal>phmes)</emma:literal>
                </emma:interpretation>
                <emma:interpretation id="interp189" emma:lang="en-IN" emma:confidence="0">
                  <emma:literal>fshmes)</emma:literal>
                </emma:interpretation>
              </emma:one-of>
            </emma:emma>
          </inkml:annotationXML>
          <inkml:trace contextRef="#ctx0" brushRef="#br0" timeOffset="148385.5601">28416 12700 1405 0,'0'0'318'0,"0"0"-118"0,0 0-94 15,0 0-40-15,0 0-43 0,0 0-43 0,0 0-16 16,0 0-5-16,0 0 12 0,0 0 28 15,0 0 15-15,0 0 10 0,0 0 5 0,-93 159 7 16,76-108-3-16,-5 6 6 0,4 4-1 0,-4 5-2 16,1 4-2-16,-1 3-8 0,0 2-5 0,0 3-2 15,2-2-3-15,-3-2-2 0,6-2-1 0,-2-4-4 16,0-2-10-16,4-3-7 0,2-6-12 16,0-5-26-16,1-4-37 0,0-4-59 0,3-6-82 15,3-2-126-15,0-12-251 0,2-11-316 0</inkml:trace>
          <inkml:trace contextRef="#ctx0" brushRef="#br0" timeOffset="149645.1122">28158 13414 1252 0,'0'0'225'0,"0"0"-99"16,0 0-53-16,65-174-40 0,-38 140-28 0,5 6-19 15,1 2-5-15,4 5-3 0,0 4 4 0,1 5 1 16,-5 2 0-16,-1 6 6 0,-5 4 0 15,-5 0 2-15,-4 7 1 0,-6 9-1 0,-6 2 3 16,-1 4-1-16,-5 3 5 0,-7 2 6 0,-6 0 5 16,-4 1 6-16,-8-1 2 0,-1-2-6 0,-4-2-4 15,-2-3-2-15,2-3-1 0,0-3 2 0,3-2 3 16,1-4-1-16,6-4 2 0,8-1 3 0,7-2 3 16,3-1 3-16,2 0 0 0,0 0-28 15,6-4-16-15,7-4-11 0,5-2-12 0,4-4 19 16,4-1 8-16,3-2 10 0,5-1 7 0,-1-4 5 15,2-2 6-15,4-1 2 0,1-4-2 0,-1-1 2 16,0-3-2-16,-4-1 1 0,-3-3-4 16,3 1-1-16,-5-2 0 0,2-1 0 0,-1 2 0 15,-3 1 0-15,-4-2 0 0,-5 0-1 0,1 2 5 16,-5 0 3-16,-7 2 9 0,0 0 3 16,-6 5 13-16,1 2 8 0,-3 4 3 0,0 3 8 15,-4 3 0-15,1 5 2 0,-1 4-1 0,-2 2-13 16,4 5-23-16,0 1-37 0,-1 0-36 0,-4 7-3 15,3 7 6-15,-7 6 26 0,1 3 27 16,-2 7 4-16,-2 5 2 0,1 4-2 0,-1 3 0 16,0-1-1-16,-1 5-1 0,1 0-1 0,0-2-1 15,0 1 2-15,1 1-1 0,2-3 2 0,-1 1 0 16,8-4 1-16,-4-2-2 0,7-6 0 0,1-2 1 16,0-3 0-16,0-5 1 0,0-4-1 15,0-4 1-15,1-5-4 0,3-3 4 0,1-1 5 16,-2-5 11-16,4 0 19 0,-2 0 7 0,3-3 6 15,0-6-6-15,6-3-11 0,-1-4-9 0,6-2-7 16,-2-2-2-16,-2-3-6 0,2 1 2 16,1-1-2-16,-2 3-6 0,-1 0 0 0,-1 2-6 15,0 4-2-15,-3 5-4 0,-2 1-2 0,-5 5-13 16,3 3-10-16,-5 0-13 0,1 2-12 0,0 5 8 16,2 3 7-16,-2 4 12 0,-2 1 11 15,1 2 4-15,-2 0 6 0,1 1 3 0,0 1 6 16,5-1 0-16,-2 0-2 0,2 0 2 0,2-2-2 15,4-4 3-15,2-2 4 0,1-1 3 16,5-3 1-16,-2-3 0 0,8-3-9 0,1 0-11 16,0-3-12-16,2-6-10 0,2-4 1 0,-4 0 7 15,-6-4 11-15,3-2 10 0,-2-2 8 0,-5-3 6 16,-1 2 7-16,-1-1 4 0,-4-2 4 0,-1 1 3 16,0 2 2-16,-6 1 3 0,4 3 6 15,-5 4 0-15,-2 2 0 0,-1 2-8 0,0 3-5 16,0 2-10-16,0 4-12 0,0 1-10 0,0 0-24 15,0 0-30-15,-3 1-1 0,2 7 3 0,-7 1 20 16,7 3 28-16,-3 1 7 0,2 3 2 0,-2-1-2 16,4 4 3-16,0-1-1 0,4 1 2 15,0-1-2-15,0-1 0 0,4-3 0 0,-4-1 1 16,-1-1 2-16,4-1-1 0,-6-2 2 0,0-2-3 16,1-2-4-16,-2-4-5 0,0 1-7 15,0-2-2-15,0 0 3 0,-2 0 10 0,1 0 8 16,-2-5 7-16,-3-1 1 0,3 0-5 0,-1-1 0 15,-3-3-5-15,6 0 1 0,0-2 5 0,-1 1-3 16,2-4-2-16,0 0 0 0,4-3 0 16,8 0 1-16,-2 0 6 0,0-1-2 0,1 3-1 15,3 1 1-15,-4 2-7 0,2 3 0 0,0 1-8 16,0 3-7-16,1 3-5 0,-3 0-7 0,-3 3-1 16,4 0 0-16,-3 0 5 0,-3 3 0 15,2 3 0-15,-5 1 3 0,3 2 1 0,-5 2 4 16,1 0 4-16,-1 1 2 0,0 2 0 0,0 0 0 15,-1 1 0-15,-1-3 1 0,-1-1 3 0,1 0 2 16,-2-2 1-16,2-3 1 0,2 0 0 0,0-2 0 16,0 0 4-16,6-2 9 0,-1 0 8 15,3-2 8-15,-1 0 4 0,5 0-2 0,-1 0-7 16,1 0-5-16,-2-4-3 0,0-2-1 0,2-1 1 16,0 1 1-16,0-1-1 0,0-1 0 0,0 0-4 15,0 1 1-15,-1-1 0 0,-3 0-2 16,3-1 0-16,1 2-5 0,-1 0 0 0,-6 3-2 15,4 2 1-15,-3-1-2 0,2 2-2 0,-4 1-1 16,5 0-2-16,-5 0-1 0,3 1 2 16,-3 4-1-16,-1 2-2 0,2 0-4 0,-2 3-2 15,-2 1-1-15,-1 0 1 0,0 1 3 0,0 2 2 16,0 1 2-16,-3-2 2 0,2 1 0 0,0 0-1 16,1 0-1-16,0-1-8 0,0-1-13 15,1 1-31-15,3-2-50 0,0 1-87 0,3 1-140 16,-3-5-304-16,-3-2-270 0</inkml:trace>
          <inkml:trace contextRef="#ctx0" brushRef="#br0" timeOffset="150218.7805">29944 13188 1195 0,'0'0'283'0,"0"0"-238"0,0 0-81 0,0 0-20 15,0 0-11-15,0 0 15 0,0 0 18 0,0 0 8 16,160-77 15-16,-135 65 11 0,0-1 13 0,-4 0 13 16,-4-2 6-16,-2 2 9 0,-1-1 9 15,-4 2 11-15,-4 3 6 0,2 0-4 0,-6 4-8 16,0 3-13-16,-2 0-18 0,0 1-23 0,-2 1-21 16,-8-2-19-16,-4 2 0 0,-2 0 13 0,-9 5 18 15,-2 3 23-15,-4 3 14 0,-1 1 8 16,4 2 2-16,1 0-6 0,7 0-7 0,0 1-7 15,4 2-4-15,4-2 0 0,2-2 1 0,9 0 6 16,1-1 4-16,0 0 2 0,7-2 5 16,-1-2 5-16,8 0 6 0,0-1 8 0,8-1-4 0,-3 0-5 15,6-3-7-15,6-2-9 0,0-1-1 16,0 0-7-16,3 0-2 0,-3-3-2 0,4-3-4 16,-4-1 4-16,4-2-3 0,-3-1-4 0,2-1-4 15,-5-2-4-15,-1-4-1 0,-2 1-2 0,-1 0 3 16,-2-3-4-16,-6 1 1 0,2 1 2 15,-9 0 2-15,0 4 6 0,-3-1 2 0,-6 3 2 16,1 1 0-16,-2 3 2 0,0 0-3 0,-2 1-4 16,-6 0-5-16,6 3-8 0,-2 0 0 0,-3 3-2 15,7 0-3-15,-1 0-12 0,1 0-9 16,0 3 3-16,0 6 4 0,0 1 15 0,0 3 11 16,0 4 5-16,1 2-1 0,7 2 4 0,-3 1-1 15,5 2-3-15,-5 2 5 0,3-2-6 16,-5-2-1-16,-2 0 1 0,-1-5-6 0,0-1 5 15,-5-3 3-15,-7 0 6 0,-4-4 5 0,-7-2 1 16,-4-2-3-16,-1-2-2 0,-6-2-3 16,6-1-7-16,1 0-4 0,2 0-11 0,2 0-22 0,7-1-44 15,1-2-85-15,2-3-132 0,2 1-220 16,7 1-449-16</inkml:trace>
          <inkml:trace contextRef="#ctx0" brushRef="#br0" timeOffset="150463.6296">30642 12642 562 0,'0'0'277'16,"0"0"-105"-16,0 0-59 0,0 0-42 0,167-44-10 15,-132 48 2-15,1 7 6 0,2 4 11 16,-2 5 9-16,-4 8 15 0,2 3 13 0,-3 8 7 16,-3 4 0-16,-3 6-15 0,-2 3-24 0,-7 3-23 15,-6 0-26-15,-10 1-16 0,-2 0-2 0,-17-2-1 16,-2-2 1-16,-11-2 2 0,-6-4-4 15,-3 2-9-15,-2-2-9 0,-7-6-13 0,-5 2-17 16,-7-7-25-16,2 0-42 0,-7-1-78 0,-5 0-103 16,-5-4-178-16,22-6-413 0,16-7 428 0</inkml:trace>
        </inkml:traceGroup>
      </inkml:traceGroup>
    </inkml:traceGroup>
    <inkml:traceGroup>
      <inkml:annotationXML>
        <emma:emma xmlns:emma="http://www.w3.org/2003/04/emma" version="1.0">
          <emma:interpretation id="{6343E6A8-D551-4B73-8E13-46668FF97B9A}" emma:medium="tactile" emma:mode="ink">
            <msink:context xmlns:msink="http://schemas.microsoft.com/ink/2010/main" type="paragraph" rotatedBoundingBox="1879,15414 18899,14721 18969,16426 1948,17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FE7194-E07E-4247-A97A-D1C3BADCD847}" emma:medium="tactile" emma:mode="ink">
              <msink:context xmlns:msink="http://schemas.microsoft.com/ink/2010/main" type="inkBullet" rotatedBoundingBox="1900,15936 2041,15930 2048,16086 1907,16091"/>
            </emma:interpretation>
            <emma:one-of disjunction-type="recognition" id="oneOf38">
              <emma:interpretation id="interp190" emma:lang="en-IN" emma:confidence="0">
                <emma:literal>•</emma:literal>
              </emma:interpretation>
            </emma:one-of>
          </emma:emma>
        </inkml:annotationXML>
        <inkml:trace contextRef="#ctx0" brushRef="#br0" timeOffset="152144.9451">819 15520 0 0,'0'0'274'0,"0"0"-49"0,0 0-64 0,0 0-43 15,0 0-53-15,0 0-32 0,0 0-24 0,0 0-1 16,0 0 6-16,0 0-2 0,0 0 2 0,0 0-2 16,-42 50 1-16,36-42 1 0,3-1 4 0,3-1-3 15,-1 1 0-15,1-3 0 0,0 1-6 16,0 0 9-16,0-4 7 0,1-1 3 0,3 0 13 16,5 0 8-16,1 0 6 0,-2-5 4 0,5-1-3 15,3-1-9-15,-1-2-10 0,-2 1-6 0,1-1 0 16,-1 0 5-16,-6-1 7 0,1-2 7 15,-5 2-2-15,-1-1 1 0,-2 1-2 0,0 0-4 16,0 1 1-16,0-1-6 0,-2 4-4 0,0 2-3 16,-6-3-3-16,4 4-7 0,-1 1-9 15,-6 1-10-15,2 1-14 0,2 0-3 0,-2 0-2 16,-2 1 1-16,0 4 2 0,6-1 1 0,-6 1 1 16,7-3-6-16,-1 2-6 0,3-2-19 0,2 0-26 15,0 1-38-15,6-1-66 0,-1-1-138 16,3-1-299-16,-4 2 17 0</inkml:trace>
      </inkml:traceGroup>
      <inkml:traceGroup>
        <inkml:annotationXML>
          <emma:emma xmlns:emma="http://www.w3.org/2003/04/emma" version="1.0">
            <emma:interpretation id="{5A4E1F3D-7844-4327-9F4C-556AF9278AFB}" emma:medium="tactile" emma:mode="ink">
              <msink:context xmlns:msink="http://schemas.microsoft.com/ink/2010/main" type="line" rotatedBoundingBox="2814,15376 18899,14721 18969,16426 2883,17081"/>
            </emma:interpretation>
          </emma:emma>
        </inkml:annotationXML>
        <inkml:traceGroup>
          <inkml:annotationXML>
            <emma:emma xmlns:emma="http://www.w3.org/2003/04/emma" version="1.0">
              <emma:interpretation id="{77B25A68-CF49-4A3A-A449-F29346081C6D}" emma:medium="tactile" emma:mode="ink">
                <msink:context xmlns:msink="http://schemas.microsoft.com/ink/2010/main" type="inkWord" rotatedBoundingBox="2828,15725 5147,15630 5178,16371 2858,16465"/>
              </emma:interpretation>
              <emma:one-of disjunction-type="recognition" id="oneOf39">
                <emma:interpretation id="interp191" emma:lang="en-IN" emma:confidence="0">
                  <emma:literal>cost</emma:literal>
                </emma:interpretation>
                <emma:interpretation id="interp192" emma:lang="en-IN" emma:confidence="0">
                  <emma:literal>Cost</emma:literal>
                </emma:interpretation>
                <emma:interpretation id="interp193" emma:lang="en-IN" emma:confidence="0">
                  <emma:literal>lost</emma:literal>
                </emma:interpretation>
                <emma:interpretation id="interp194" emma:lang="en-IN" emma:confidence="0">
                  <emma:literal>cast</emma:literal>
                </emma:interpretation>
                <emma:interpretation id="interp195" emma:lang="en-IN" emma:confidence="0">
                  <emma:literal>most</emma:literal>
                </emma:interpretation>
              </emma:one-of>
            </emma:emma>
          </inkml:annotationXML>
          <inkml:trace contextRef="#ctx0" brushRef="#br0" timeOffset="155384.747">2221 15477 64 0,'0'0'201'15,"0"0"-122"-15,0 0-43 0,0 0 34 0,0 0 65 16,0 0 67-16,155-139 43 0,-142 120 0 0,-2 1-33 16,-6 4-35-16,2 3-32 0,-5-1-19 15,0 1-12-15,-2 2-12 0,0 2-18 0,-2 1-20 16,-7 0-24-16,4 3-23 0,-7 1-14 0,-3 2-13 16,-5 0-8-16,0 3-1 0,-6 9 0 15,-2 5 4-15,-7 4 5 0,-2 7 6 0,-4 5 4 16,1 4 3-16,-3 2 2 0,-4 3-2 0,4 3 3 15,-5 1-4-15,5 2-1 0,3 0 2 0,2-2-5 16,8 0 2-16,3-3-2 0,4-4 0 0,10-3 0 16,3-5-3-16,6-4-5 0,4-2-6 15,0-5-8-15,12-5 4 0,2-6 9 0,2-3 14 16,8-5 12-16,3-1 6 0,2 0 0 0,7-7-6 16,5-5 1-16,-1-3-6 0,9-3-1 0,-4-1-2 15,3-2-1-15,-4 0 3 0,2-1-1 0,-5-1 1 16,-2 0-2-16,1-2-1 0,-2 0 2 15,1 0-1-15,-6-2 3 0,4 0-2 0,-5 2-2 16,0-1 0-16,-4 5 0 0,-4 1-3 0,-2 5 2 16,-5 2-2-16,-5 6 0 0,-5 2-1 0,-2 4-2 15,-5 1-10-15,0 0-17 0,0 4 1 16,-6 5 5-16,0 4 11 0,-3 1 18 0,-3 4 0 16,0 3 0-16,-2 0-2 0,1 1-3 0,-1-1-1 15,2 0-1-15,3-1-2 0,2-1-2 16,1-1-2-16,3-2 0 0,3-3-4 0,0-1 2 15,11-3-1-15,-1-3-1 0,4-1 3 0,1-3 5 16,6-2 2-16,-1 0 2 0,6-3 3 16,-1-5-4-16,2-1 1 0,-3-1 1 0,0 0-2 15,-5-3 5-15,2 1 0 0,-5-3 1 0,-2 0 4 16,-2-1 3-16,-3-2 1 0,-3-1 0 0,-5-1-5 16,-1 1-8-16,0 0-6 0,-3 1-6 0,-9 1 0 15,-1 4 0-15,-2 1 4 0,-5 1 1 16,0 4 2-16,-4 1 3 0,0 1 1 0,1 4 2 15,1 1 3-15,0 0-1 0,5 0 4 0,1 0-1 16,3 3-1-16,4 1 0 0,2 1-8 0,3 1-5 16,4 0-10-16,0 0-3 0,7-1 2 0,1 1 4 15,5 0 8-15,8-3 6 0,2 2 5 16,7-3 3-16,3-1 0 0,4-1-1 0,3 0-3 16,5 0-3-16,0-5-2 0,-1 2 3 0,1-5 0 15,-2 1 0-15,-2-3 1 0,-3 1-1 0,-9 2 3 16,-5-2 5-16,-6 0 2 0,-5 0 6 15,-5 2 10-15,-6-2 6 0,-2 1-3 0,0 0-3 16,-1 1-11-16,-6 0-10 0,-2 1-5 0,-2 1-3 16,2 1-1-16,-3 1-1 0,2 1-2 15,0 2-4-15,0 0-2 0,6 0-2 0,-1 3-4 16,3 2 1-16,2 2-4 0,0 2 0 0,4 1-2 16,2 3 6-16,6 0 7 0,1 3 5 0,2 1 6 15,7 2-2-15,-5 0-1 0,4 1 1 16,-2 1 0-16,3 2 0 0,-5-1 1 0,-4 2-2 15,0-2-2-15,-5-1 3 0,-6-2 1 0,-2 1 3 16,-6-3 8-16,-8-2 0 0,-3-1 7 0,-5-1 2 16,-3-2 0-16,1-3-4 0,-5-2-2 0,5-3-4 15,0-2-6-15,1-1 1 0,5 0-7 0,-1-1-9 16,8-7-13-16,3-1-37 0,-1-2-38 16,7-2-62-16,2-1-82 0,0-3-83 0,3-3-117 15,9-1-128-15,0 5-160 0,-2 6 664 0</inkml:trace>
          <inkml:trace contextRef="#ctx0" brushRef="#br0" timeOffset="155581.625">3456 15177 0 0,'0'0'0'15,"0"0"324"-15,0 0 95 0,0 0-43 16,0 0-61-16,0 0-77 0,0 0-57 0,0 0-43 16,0 0-28-16,0 0-12 0,0 0-16 0,0 0-9 15,0 0-4-15,0 0-8 0,156 2-4 0,-152 29-3 16,0 7-14-16,0 3-6 0,-3 6-5 15,1-3-9-15,-2 0-1 0,0 0-5 0,-2-2-2 16,-3-2-5-16,1 2 4 0,4-3-7 0,-2-2-13 16,2-1-26-16,0-5-75 0,2-2-131 0,2-7-227 15,0-9-798-15</inkml:trace>
          <inkml:trace contextRef="#ctx0" brushRef="#br0" timeOffset="155782.5006">3378 15537 2211 0,'0'0'114'0,"0"0"-134"16,0 0-33-16,0 0 0 0,0 0 16 0,0 0 44 15,0 0 6-15,156-84 0 0,-110 77-5 16,6-1-5-16,7 2-11 0,-1 2-47 0,6 2-103 16,-1 0-132-16,1 2-182 0,-18 0-279 0,-13 0 279 0</inkml:trace>
        </inkml:traceGroup>
        <inkml:traceGroup>
          <inkml:annotationXML>
            <emma:emma xmlns:emma="http://www.w3.org/2003/04/emma" version="1.0">
              <emma:interpretation id="{8BA88F60-6683-4D32-B3C8-1F54990B3D81}" emma:medium="tactile" emma:mode="ink">
                <msink:context xmlns:msink="http://schemas.microsoft.com/ink/2010/main" type="inkWord" rotatedBoundingBox="5316,15392 10715,15173 10780,16757 5381,16977"/>
              </emma:interpretation>
              <emma:one-of disjunction-type="recognition" id="oneOf40">
                <emma:interpretation id="interp196" emma:lang="en-IN" emma:confidence="0">
                  <emma:literal>differences</emma:literal>
                </emma:interpretation>
                <emma:interpretation id="interp197" emma:lang="en-IN" emma:confidence="0">
                  <emma:literal>difference</emma:literal>
                </emma:interpretation>
                <emma:interpretation id="interp198" emma:lang="en-IN" emma:confidence="0">
                  <emma:literal>differenced</emma:literal>
                </emma:interpretation>
                <emma:interpretation id="interp199" emma:lang="en-IN" emma:confidence="0">
                  <emma:literal>deference</emma:literal>
                </emma:interpretation>
                <emma:interpretation id="interp200" emma:lang="en-IN" emma:confidence="0">
                  <emma:literal>different</emma:literal>
                </emma:interpretation>
              </emma:one-of>
            </emma:emma>
          </inkml:annotationXML>
          <inkml:trace contextRef="#ctx0" brushRef="#br0" timeOffset="158114.8897">4780 15431 101 0,'0'0'431'0,"0"0"-127"0,0 0-24 0,0 0-10 15,0 0-7-15,0 0-19 0,0 0-60 0,0 0-49 16,0 0-36-16,0 0-46 0,0 0-26 0,0 0-18 16,0 0-14-16,0 0 1 0,-34-68 3 15,-5 77 7-15,-6 5 7 0,-1 1 6 0,-5 2 8 16,3 2 2-16,0 2 0 0,-1 1-6 0,6 1-4 15,2 0-6-15,2 1-6 0,4-4 0 0,8-3-5 16,11 0-3-16,5-5-5 0,9-3-7 16,2-1-4-16,6-2 3 0,12-3 7 0,5-2 10 15,9-1 8-15,5 0 0 0,4-6 0 0,3-3-3 16,3-4-4-16,-2-2-1 0,5-2-5 16,-4-2 1-16,-1-2-1 0,-2-2-2 0,-1 0 0 15,-5-4-1-15,-1 0-3 0,-3-4-2 0,-4-3 3 16,1-2 1-16,-8-5 4 0,0 1 8 15,-6 1 1-15,-3 0 5 0,-3 0 1 0,-5 3-2 16,-2-3 0-16,-3 5 2 0,0 1 2 0,-4 5 1 16,-2 3 5-16,-3 3-1 0,0 8 6 0,1 1 0 15,0 5-2-15,1 4-3 0,-3 1-10 0,8 3-8 16,-4 0-9-16,1 3-7 0,4 7 1 0,-3 6 3 16,0 6 4-16,0 7 3 0,0 4 3 15,-2 4 2-15,5 5 2 0,-3-1-2 0,1 5 0 16,-1 0-2-16,1-2-1 0,1 3 0 0,0 0 2 15,1-6-2-15,1-2 2 0,0-3 1 0,3-5-1 16,3-4 1-16,4-2-1 0,-1-3-4 16,3-6-1-16,0-3-4 0,0-4-4 0,2-3 0 15,1-3-2-15,-1-3 2 0,1 0 1 0,-1-8 0 16,2-2 4-16,-3-3 0 0,-1-2 4 0,-3-3-1 16,-2-2 2-16,1-1 2 0,-4-1 1 15,0-2 6-15,-2 2-2 0,-2-1 3 0,0 0 0 16,0 1-1-16,0 4 5 0,-2 3 0 0,0 5 6 15,0 0 5-15,1 5 3 0,1 2-2 16,0 3-10-16,0 0-21 0,0 2-9 0,0 5-5 16,0 4 1-16,0 0 13 0,1 1 1 0,5 3 4 15,-2 1 1-15,4 0-1 0,-2 0-1 0,5-2-7 16,1 1-11-16,0-2-25 0,2-1-40 16,-1-3-47-16,2-1-46 0,1-2-47 0,-3-2-33 15,2-1-8-15,-2-2 8 0,0-1 42 0,-1 0 65 16,-6-5 61-16,1-3 56 0,0-2 37 0,-5-4 28 15,2-1 39-15,-1-3 45 0,1-1 49 0,-1-2 35 16,1-3-1-16,1-1-23 0,-1-4-33 16,2-2-28-16,4 1-24 0,-2-1-16 0,4 0-17 15,3-3-17-15,0 2-11 0,4-1-10 0,1 0-4 16,0 1-6-16,1 3-4 0,2 1-4 0,-3 4 2 16,0 2-1-16,-1 6 1 0,0 2 2 15,-4 3-2-15,-2 3 5 0,-2 2 2 0,-3 3 2 16,0 3 1-16,-3 0-6 0,-2 2-4 0,2 7-4 15,-1 5 1-15,-2 3 4 0,-1 7 2 0,-1 6 1 16,0 4-1-16,0 8 0 0,-3 3 2 16,-2 4 0-16,-2 5 0 0,1 3-2 0,-5 5-2 15,1 1 1-15,-3 1 3 0,-3 4-2 0,0 1 0 16,-2 2-2-16,4 4-3 0,0 3 3 16,1 0-1-16,5-3 0 0,1 0-3 0,3-6 2 15,4-7-1-15,0-4-3 0,1-6-3 0,5-3-20 16,2-9-24-16,-1-7-33 0,2-8-40 0,-5-7-34 15,1-6-32-15,-1-6 1 0,-4-6 44 0,0 0 26 16,0-11 36-16,-4-4 22 0,-4-6 3 0,-2-4 28 16,0-6 29-16,-3-5 23 0,-1-3 17 15,-3-3 19-15,1-3 25 0,-3 2 25 0,0 1 17 16,5 0 19-16,-3 3 1 0,7 1-8 0,-1 2-10 16,8 0-23-16,1 5-22 0,2 0-23 0,5 1-19 15,8 1-22-15,8-2-13 0,4 1-11 16,6 0-8-16,5 0 4 0,4 1 1 0,4-1 2 15,3 2 4-15,0 0-2 0,3-3 2 0,-4 1 0 16,-1-1-2-16,-2-1-4 0,0-5-11 16,-7-4-11-16,0-3-7 0,-9-1 5 0,0 0 10 15,-8 2 12-15,-3 2 8 0,-4 1 6 0,-5 5 2 16,-2 3 4-16,-5 5 6 0,0 5 0 0,-5 3 0 16,-3 4 1-16,-2 1 1 0,-1 2-3 15,1 5-1-15,0 0-2 0,0 4-9 0,-2 0-1 16,2 3-5-16,-1 0-8 0,2 12 4 0,-2 3-7 15,-2 10 4-15,0 9 8 0,-1 8 2 0,-1 8 2 16,-1 8 5-16,3 4-2 0,-1 7-1 0,5 4 5 16,-3-1-3-16,4-1 0 0,-3 2-1 15,5-2-3-15,-1 0 0 0,4-2 0 0,3 0 3 16,-3-4-2-16,3-2-3 0,0-7-6 0,3-3-10 16,1-8-6-16,6-8-6 0,-4-4-5 0,2-6-10 15,2-7-24-15,-1-5-38 0,-1-6-48 16,0-3-45-16,2-4-8 0,-4-2 16 0,2-9 24 15,-2-5 20-15,-2-8-3 0,-2-3 6 0,0-5 24 16,-2-4 43-16,0-2 48 0,-8-1 39 0,-3-3 35 16,-2-1 46-16,-2 0 58 0,1 0 51 15,-3 4 36-15,2 0 1 0,0 4-26 0,2 2-36 16,2 3-36-16,3 3-33 0,3 1-25 0,4 3-23 16,-2 3-19-16,3 0-17 0,3 3-18 15,5 0-14-15,5 4-11 0,6-1-4 0,4-1 2 16,3 3 2-16,7 1 6 0,3 0-2 0,3 0 8 15,1 0 3-15,1 2 2 0,4-2 6 0,-4 0-3 16,4-2 2-16,-4-1 1 0,-2-1-1 0,-4-3 2 16,-3-1-2-16,-3-4-2 0,-7 0 3 15,-3-2 0-15,-5-3 3 0,-1 0 5 0,-5 6-1 16,-7 2 2-16,-1 1-4 0,0 5-4 0,-8 0 1 16,-4 3-5-16,0 1-2 0,-3 2-1 0,-1 3-3 15,-4 1 1-15,-3 2 0 0,0 0-1 0,-6 2-3 16,-1 5 0-16,-1 3-1 0,2 2 2 15,-2 5 2-15,4 0 1 0,0 8 1 0,5-2 1 16,0 8-1-16,7-5 1 0,2 1-1 0,4-1-4 16,5-3-9-16,4 0-1 0,2-4-2 0,9-1 4 15,4-2 8-15,4-1 1 0,2-3 5 16,4 0 1-16,4-5 4 0,5-1 4 0,0-5 2 16,1-1-5-16,4 0 4 0,-4-1-2 0,1-6 1 15,-3-5 2-15,1 0-2 0,-2-1 3 16,-2-2 0-16,0-1 0 0,-1-2 3 0,-3 0-3 15,1-2 1-15,-3 3 0 0,-2-3-2 0,1 2 2 16,-6-2-2-16,2 5-4 0,-2-1-5 0,-3 4-7 16,-1 2-1-16,0 4-4 0,-5 4 1 0,-1 2 3 15,3 0 0-15,-8 9-1 0,1 6 1 16,0 1 1-16,-3 0 2 0,0 3 4 0,0 1 3 16,-6-1-1-16,1 2 0 0,-1 0-1 0,4-1 0 15,0 0-3-15,2-5-2 0,0 1-1 0,10-4-2 16,2-1 2-16,5-4 0 0,-1 0 2 0,9-3 1 15,-3-2-1-15,4-2 2 0,3 0 0 16,-1-2-1-16,5-5 0 0,-1-3-1 0,-3 0 0 16,5-4 1-16,-3 1 1 0,-2-2 1 0,2-2 3 15,-4 0 5-15,-3 0-1 0,-4-1 6 16,-5-1 4-16,-2 1 2 0,-1-2 3 0,-5 3 1 16,0-1 2-16,-6 0 1 0,0 1 2 0,-1 4-1 15,0 4-6-15,0 2-8 0,-2 4-9 0,-4 0-12 16,-2 3-9-16,-2 0-8 0,-2 3-2 15,-3 7 2-15,-1 5 8 0,-7 4 6 0,1 2 4 16,1 1 3-16,-2 1 2 0,7 0-1 0,1-2 4 16,3-1-1-16,3-2-2 0,5 0-6 15,4-1-6-15,0-4-2 0,7 3 2 0,2-2 4 16,4-1 6-16,5 0 0 0,2-1 2 0,4-4 0 16,3 0 3-16,0-3 3 0,1 0-1 0,0-4 3 15,3-1-1-15,-2 0-2 0,0-6 3 0,-3-1 0 16,0-2 1-16,-3-2 0 0,1-1 1 0,-4-2 1 15,0 0 5-15,-1-2 4 0,-6 1 1 16,1-3 4-16,-1 2 0 0,-5-2 1 0,0 0 1 16,0 2 0-16,-4-1-6 0,1 5-5 0,1 0-4 15,-5 4-9-15,2 4 0 0,0 2-7 0,-2-1-5 16,-1 3-8-16,0 0-11 0,0 3-7 16,0 1 2-16,0 4 9 0,0 3 11 0,0 3 11 15,0 1 6-15,0 2-1 0,0 0-2 0,3-1 1 16,-1 2-1-16,1-3-1 0,5 0 6 15,-3-3-2-15,6 0 0 0,-3-3 6 0,0-2-6 16,3-2 2-16,0-1 1 0,-2-3-1 0,0-1 6 16,2 0 3-16,3-5 2 0,-2-3 3 0,1-1 1 15,0-1 1-15,1-4-2 0,-2 0 1 16,0-1 1-16,-4-2-1 0,0 1 1 0,3-1-1 16,-3 1-2-16,-1 1-3 0,3 0 0 0,-2 1-3 15,0 1 1-15,3 2-4 0,-3 1-6 0,0 1-5 16,2 3-4-16,-2 2-2 0,0 4 0 15,-2 0 8-15,1 3-2 0,2 8 0 0,-3 1 1 16,2 2-8-16,-3 2 5 0,1 3-1 0,-1 0 1 16,2 0 4-16,-2 2-1 0,-1-2 3 0,4 0 1 15,-3-3 0-15,5 2-8 0,1-3-19 0,-1-2-36 16,5 0-48-16,-2-3-62 0,3-1-106 16,-2-3-181-16,-2-4-565 0</inkml:trace>
          <inkml:trace contextRef="#ctx0" brushRef="#br0" timeOffset="158775.018">8495 15299 974 0,'0'0'243'0,"0"0"-75"16,0 0-19-16,0 0-7 0,0 0-24 0,0 0-42 16,0 0-43-16,0 0-20 0,0 0-2 0,0 0 8 15,0 0 8-15,0 0 5 0,-169 24 3 0,142-5-4 16,5 1 0-16,1 0-6 0,3-2-7 0,7 0-8 15,2 1-6-15,3 0-5 0,6-1-6 16,0-1 0-16,6-1-4 0,4-3 3 0,5 1 5 16,1-4 1-16,7 2 6 0,2-4 0 0,5-2-2 15,2-1 2-15,4-2-5 0,4-3-1 0,2 0 1 16,1 0-3-16,0-2-1 0,-3-4 0 16,0-1 1-16,-1-3 4 0,0-2 1 0,-1 0 0 15,-4-1 1-15,0-2-2 0,-2-1 5 0,-2-1 3 16,-6-2 2-16,-4 0 7 0,1-1 1 0,-7 2 5 15,-6 0 4-15,0 3-1 0,-7 1-1 16,-1 2-6-16,0 1-6 0,-11 5-5 0,2 1-6 16,-4 4-6-16,-5 1-1 0,1 1 1 0,-7 7-1 15,-2 5 4-15,-1-3-1 0,1 5 2 0,-3 0-1 16,1 2 0-16,1 1-1 0,3 1-2 16,0-2 2-16,9 1-4 0,2-3-2 0,5 0-3 15,7-3-10-15,1-1-2 0,9 0-2 0,6-4 1 16,5 1 3-16,5-2-1 0,5-2 0 15,2-4 2-15,4 0 5 0,2 0 3 0,-2 0 4 16,-1-6 2-16,2-3 5 0,0 0 2 0,-1-3 1 16,0-1 3-16,2 0-1 0,-1-4 2 0,-1-1 1 15,-4 2-2-15,2-1 2 0,-3-2-1 0,-4 1 0 16,-1 2-1-16,-3-3 2 0,-4 4 0 16,2-1-1-16,-6 1 1 0,-1 5-2 0,-4 1 4 15,-4 6 4-15,0 0 2 0,-4 3-2 0,-1 0-5 16,-1 0-8-16,1 0-4 0,-1 6 4 0,0 3 4 15,2 1 6-15,5 5 4 0,-3 1-3 0,0-1 0 16,5 4-3-16,2-3-1 0,-2 2 0 16,4-1-1-16,2 0 2 0,0 3 3 0,0-3 0 15,-1 3 0-15,0-2-1 0,-3-2-6 0,-6-1 2 16,2 0 0-16,-7-2 1 0,0-4 10 16,-10-1 4-16,-2-1 7 0,-5-2-4 0,-6-2-15 15,-4-3-17-15,2 0-26 0,-5 0-39 0,-1-8-65 16,1 0-118-16,11 1-242 0,3 1-713 0</inkml:trace>
        </inkml:traceGroup>
        <inkml:traceGroup>
          <inkml:annotationXML>
            <emma:emma xmlns:emma="http://www.w3.org/2003/04/emma" version="1.0">
              <emma:interpretation id="{2BF4F8FE-BAB8-4680-854D-D286854CE62B}" emma:medium="tactile" emma:mode="ink">
                <msink:context xmlns:msink="http://schemas.microsoft.com/ink/2010/main" type="inkWord" rotatedBoundingBox="12060,14999 18899,14721 18969,16426 12130,16704"/>
              </emma:interpretation>
              <emma:one-of disjunction-type="recognition" id="oneOf41">
                <emma:interpretation id="interp201" emma:lang="en-IN" emma:confidence="0">
                  <emma:literal>(garments)</emma:literal>
                </emma:interpretation>
                <emma:interpretation id="interp202" emma:lang="en-IN" emma:confidence="0">
                  <emma:literal>(garments]</emma:literal>
                </emma:interpretation>
                <emma:interpretation id="interp203" emma:lang="en-IN" emma:confidence="0">
                  <emma:literal>(garments,</emma:literal>
                </emma:interpretation>
                <emma:interpretation id="interp204" emma:lang="en-IN" emma:confidence="0">
                  <emma:literal>(garment,)</emma:literal>
                </emma:interpretation>
                <emma:interpretation id="interp205" emma:lang="en-IN" emma:confidence="0">
                  <emma:literal>(garments</emma:literal>
                </emma:interpretation>
              </emma:one-of>
            </emma:emma>
          </inkml:annotationXML>
          <inkml:trace contextRef="#ctx0" brushRef="#br0" timeOffset="161832.2653">15278 15135 567 0,'0'0'304'15,"0"0"-201"-15,0 0-81 0,0 0-16 0,0 0 7 16,0 0 16-16,0 0 9 0,0 0-2 0,0 0 2 16,0 0 10-16,168-51 3 0,-135 45 14 0,4 0 9 15,-2-1 2-15,2-2-4 0,-3 0-13 0,-2-1-12 16,-3-3-8-16,1 2-1 0,-7-1 4 16,-1-2 3-16,-7 1 1 0,-3 1 2 0,-4 0-2 15,-4 2-5-15,-4 0-12 0,0 3-20 0,-12 1-20 16,0 2-9-16,-5 1 0 0,-3 2 7 0,-1 1 6 15,-1 0 2-15,-5 6 1 0,-3 5-1 0,2 1 2 16,-4 2 1-16,1 2 4 0,2 2 0 16,-2 0 2-16,3 1 1 0,4 1-3 0,3-4 0 15,5 2-5-15,4-5-5 0,6-1 0 0,6 0 3 16,0-4 4-16,2 3 9 0,9-3 6 16,4-1 0-16,4 1 5 0,2-2-2 0,4-3 1 15,6 0 1-15,3-3-4 0,-1 0-1 0,5 0-2 16,-2-4-2-16,3-2 1 0,1-2 0 0,-1-1 1 15,-1-1 5-15,-4-3 3 0,-3 3 6 16,-4-6 5-16,-4 1 1 0,-4-3 2 0,-1 5-1 16,-4-1-2-16,-2 0 0 0,-4 6 0 0,-3 0-2 15,1 2 2-15,-5 5 0 0,-1 1-5 0,0 0-13 16,0 0-18-16,0 0-26 0,0 4-5 16,0 4 2-16,-4 1 12 0,1 3 22 0,-1 1 3 15,3 2 3-15,0 0-1 0,1-2-1 0,0 2 0 16,0 0 0-16,0-5-1 0,5 3-1 0,2-2 1 15,-1-1 0-15,1-1 1 0,3-3 1 0,-2-2 1 16,2-1 3-16,2-1 3 0,0-2 7 0,2 0 2 16,-1-3 0-16,2-3-1 0,2-3-2 15,-1-2 2-15,2-1 1 0,-5-1 1 0,2 0-3 16,0-3-2-16,-3 1-2 0,0 0-2 0,0 1 3 16,-3 2-2-16,-2-1-2 0,0 6-2 15,-3 1-4-15,-1 3-1 0,1 2 0 0,-3 1-3 16,0 0-8-16,2 0 0 0,-2 1-2 0,-1 7-1 15,3 2 6-15,1 2-3 0,1 2 2 16,-1 0 3-16,6 3 1 0,-4 2 1 0,4-3 2 16,3 1-1-16,1-2-3 0,3 0-3 0,2-3-11 15,-3-1-14-15,3-3-26 0,-1-4-38 0,3-4-53 16,-1 0-61-16,1-3-67 0,-2-9-85 0,1-2-87 16,-1-3-65-16,-6-4 5 0,1-2 405 15,-2-3 101-15,-2-5 0 0,-6 2 0 0,3-3 0 16,-1 1 0-16,-4-2 214 0,2-1 142 0,2 2-29 15,-4-1-42-15,5 0-45 0,-3-1-33 0,3 3-23 16,-1-1-20-16,-3 1-14 0,4 5-16 0,-3 4-15 16,-2 4-12-16,3 5-14 0,-4 5-5 15,3 3-12-15,-3 4-15 0,-1 1-20 0,0 0-31 16,0 0-31-16,0 6-9 0,0 5 2 0,0 4 11 16,0 4 22-16,0 5 3 0,-1 5 2 0,-3 3-1 15,1 5 0-15,-1-2-1 0,1 4-3 16,-2-1-1-16,1 2-2 0,1-2 0 0,2 2 0 15,-2-4-1-15,3-1 2 0,0-3-3 0,3-1-3 16,1-5-11-16,3-2-30 0,-1-3-50 16,4-4-69-16,-6-3-93 0,1-3-103 0,-1-4-141 15,-4-3-242-15,0-2 89 0</inkml:trace>
          <inkml:trace contextRef="#ctx0" brushRef="#br0" timeOffset="162215.0297">16519 15080 0 0,'0'0'593'0,"0"0"-175"0,0 0-74 16,0 0-39-16,0 0-35 0,0 0-46 0,0 0-54 15,0 0-59-15,0 0-51 0,0 0-34 0,0 0-26 16,0 0-4-16,0 0 1 0,0 0 3 0,79-134 1 16,-35 134 0-16,4 0 0 0,3 3-3 0,2 0 3 15,0 0 1-15,1-2 1 0,-1 1 4 16,-2-2-4-16,-4 0 4 0,-1 0-1 0,-7-3 3 16,-6-5 3-16,-7-1 0 0,-6-2-3 0,-7 1-2 15,-6 0 1-15,-6 1-5 0,-1 1-6 16,-1-2-5-16,-10-1-5 0,-3 2-5 0,-3 2 3 15,-7-1 8-15,-3 4 5 0,2 0 6 0,0 1 6 16,2 1-3-16,3 2 4 0,1 0-1 0,5 0-4 16,8 0-5-16,-1 2-11 0,4 2-9 15,3 3-3-15,0 2 7 0,10 2 5 0,-2 4 9 16,5-1 4-16,5 5-1 0,-2 0 2 0,8 2-2 16,-3 2 0-16,3 0-4 0,-1 0 1 0,1 1 0 15,-6-2 1-15,-1 0 6 0,-5-2-5 16,-5-3 0-16,-4-3-4 0,-3-2-1 0,-2-1 7 15,-6-2 1-15,-6-3 3 0,-7-2-10 0,-4-1-10 16,-3-1-12-16,-2-2-16 0,2 0-9 0,1-2-21 16,2-4-35-16,5 0-51 0,0-3-79 0,2 0-123 15,3-3-140-15,6 3-131 0,5 4 286 0</inkml:trace>
          <inkml:trace contextRef="#ctx0" brushRef="#br0" timeOffset="162494.8579">17314 14514 1036 0,'0'0'294'15,"0"0"-108"-15,0 0-52 0,0 0-29 0,0 0-6 16,0 0 2-16,0 0-11 0,175-7-9 0,-140 22-8 16,-1 7-6-16,-1 4 4 0,5 9 5 0,-3 7 8 15,-2 7 1-15,-5 4-8 0,-1 4-5 16,-5 2-17-16,-10 3-17 0,-8 0-9 0,-4 1-17 15,-4 0-2-15,-16-2-2 0,-7-2-2 0,-8-1-3 16,-9-3-10-16,-5-6-16 0,-4-5-19 0,-4-3-10 16,2-7-8-16,3-4 0 0,1-4 1 0,10-6-8 15,0-2-7-15,9-1-14 0,3-4-20 16,2-1-22-16,4-3-25 0,2-3-40 0,-2-3-76 16,3-3-154-16,5 0-361 0,6 0 496 0</inkml:trace>
          <inkml:trace contextRef="#ctx0" brushRef="#br0" timeOffset="159435.936">11554 14496 0 0,'0'0'402'0,"0"0"-81"0,0 0-63 15,0 0-32-15,0 0-13 0,0 0-19 0,-173 20-26 16,136 2-22-16,4 5-22 0,-5 6-18 0,1 7-18 16,-2 7-14-16,0 3-11 0,1 4-8 0,6 1-5 15,-3 1-10-15,6 2-8 0,1-2-4 16,5-1-5-16,8-2-2 0,6-4-6 0,9-4-7 15,12-3-8-15,13-5 3 0,9-4 3 0,6-4 0 16,7-9 1-16,11-3-22 0,2-7-34 16,11-4-75-16,1-3-128 0,5-3-174 0,-21 0-385 15,-17 0-189-15</inkml:trace>
          <inkml:trace contextRef="#ctx0" brushRef="#br0" timeOffset="160950.7996">12448 14904 607 0,'0'0'454'15,"0"0"-217"-15,0 0-57 0,0 0-29 0,0 0 7 16,0 0 3-16,41-161-23 0,-46 147-28 0,-7 4-32 16,-3 1-29-16,-6 4-20 0,-3 3-20 0,-5 2-3 15,-1 3-5-15,-8 8 0 0,-3 6 2 16,-6 4 0-16,4 2-1 0,-2 3 3 0,0 1-3 16,2-1 3-16,4 2 0 0,3-3-4 0,9-3-3 15,12-2-8-15,5-7-15 0,10 0-2 16,8-5 3-16,8-2 8 0,7 0 19 0,3-5 8 15,5-1 4-15,7 0 5 0,-1-1-5 0,2-7-2 16,0-2-5-16,-1-2 3 0,-5-1 1 0,3-2 2 16,-6-1 2-16,-2 2-5 0,-3 1-1 15,0 1 0-15,-11 1 0 0,0 3-1 0,-4 2-4 16,-6 3-3-16,3 2-2 0,-5 1 0 0,-2 0-3 16,0 0-5-16,0 6-2 0,0 4 8 15,-2 9 7-15,-2 4 9 0,-1 9 5 0,-1 8-9 16,-3 6-4-16,-2 6-1 0,-2 5-6 0,-2 6 6 15,-1 3 1-15,-5 6-1 0,3-4 1 0,-5 2-4 16,-3 0 1-16,0-1-2 0,-1 0 0 16,-1-2-10-16,-3-1-7 0,-4-4-9 0,-3-2-13 15,-4-6-4-15,-6-8-8 0,-5-4-4 0,-2-6 4 16,-9-7 4-16,0-4 14 0,2-9 18 0,-1-7 16 16,1-9 16-16,9-2 12 0,2-13 8 0,8-4 7 15,4-8 7-15,8-4-1 0,4-5-5 0,6-3-11 16,9-3-12-16,6-1-12 0,5-5-8 15,1 1-3-15,8-2-5 0,11 0-2 0,2 2-1 16,10 0-1-16,1 3-2 0,9 1 2 0,7 3 0 16,4 5-3-16,6-1 8 0,9 3 2 15,9 0 3-15,5 0 2 0,9 0 0 0,1 0-2 16,4 5 1-16,0 0 1 0,6 2-4 0,-6 6-9 16,-1-1-35-16,-2 2-55 0,-2 3-38 0,-7-1-23 15,-4-2 16-15,-5 3 43 0,-7-2 37 16,-7 2 26-16,-10 1 17 0,-4 0 16 0,-9 0 10 15,-6 1 20-15,-8 1 26 0,-6 1 34 0,-7 0 40 16,-6 0 25-16,-4 2-1 0,0-3-22 16,-7 3-38-16,-5 2-32 0,-6-1-19 0,1 1-11 15,-6 3-7-15,0 2-4 0,-2 3-3 0,-4 0-1 16,-1 7-1-16,2 2-3 0,-3 6-1 0,-4 0-4 16,-2 7 1-16,3 0-2 0,-1 3 0 0,4 0-1 15,5 0-3-15,3-3-2 0,8-3-5 0,6-1-5 16,5-4-4-16,4-3-1 0,1-3 4 15,10 1 7-15,2-3 10 0,3-2 8 0,3-2 5 16,4-2 3-16,4 0-5 0,2-3-1 0,2-5-2 16,0 0 1-16,-3-2 1 0,1-3 0 0,1-2-2 15,-3 0-2-15,0-1 1 0,-5-2-2 16,0 2 0-16,1 0-1 0,-6 3-4 0,0 3 1 16,-3 2-3-16,-5 5 0 0,1-1-3 0,-6 3-6 15,1 1-8-15,-5 0-10 0,1 3-2 16,-1 4 1-16,0 2 9 0,0 3 10 0,0 2 5 15,0 2 4-15,0 0 2 0,0 2-1 0,0-3-2 16,0 1 1-16,6-3-2 0,2 0 0 0,4-3 4 16,1-1 2-16,3-3 0 0,3-2 4 15,4 0 5-15,2-3-1 0,2-1 0 0,4 0 0 16,3-3-3-16,-2-3 0 0,3 0 0 0,-3-3 0 16,0 1-1-16,-4-3 1 0,0 1-2 0,-2-3 0 15,-3 1 2-15,-3 0 0 0,-2-1 2 0,-3 1 3 16,-3 2-3-16,-4 2 0 0,0 2-2 15,-4 2-6-15,2 2-1 0,-5 0 0 0,-1 2-3 16,0 0-3-16,0 0-13 0,0 4-11 0,-1 2 1 16,-1 1 8-16,-2 5 11 0,2 0 13 0,-1 4 1 15,2-1-3-15,-1 3-1 0,2-4-1 0,0 1-1 16,2-2-3-16,4 1 1 0,4-4-7 16,2-1-4-16,3-1-7 0,2-2-5 0,3-3-9 15,-1-1-17-15,4-2-20 0,-1 0-26 0,0-4-19 16,1-3-9-16,2-2-3 0,-1-2 15 15,-1-1 19-15,-1-2 27 0,-1 2 31 0,-2-5 19 16,0-3 14-16,-2 2 8 0,-4-2 8 0,3 0 10 16,-2 2 10-16,-3 2 12 0,1 1 6 15,-2 2 3-15,1 1-1 0,-3 1-4 0,3 5-3 16,-3 0-3-16,0 3-3 0,0 1-7 0,-3 2-3 16,2 0-4-16,-2 2 2 0,1 4 11 0,-3 2 2 15,-1 2 7-15,-2 2-5 0,0 4-8 0,0 2-7 16,0 2-7-16,-2 2-2 0,-5 2-2 0,1 0 1 15,-2 2-7-15,0-3-2 0,0 0-4 16,2-4-5-16,-2 0 0 0,4-4-3 0,1-3-1 16,3-1-2-16,0-5-1 0,0-4 1 0,4 0 3 15,0-2 13-15,5 0 11 0,-1-8 9 0,4 0 3 16,2-6-5-16,1-1-9 0,1-2-3 16,-2-1-1-16,0-2-7 0,-1-1 3 0,1 1-3 15,0-3-2-15,1 2 1 0,1 0-1 0,3 1-4 16,-2 1-1-16,1 4 0 0,2 3-8 0,-3 2-3 15,3 3-4-15,-2 4-5 0,3 3 5 16,-3 0 2-16,-2 8 0 0,0 0 3 0,-3 5-5 16,-1 2 0-16,-1 1 1 0,-3 3 2 0,-1 0 0 15,-2 0 3-15,-2-1 0 0,-2 1-4 16,-1-2 7-16,0-1-3 0,0 0 1 0,-4-3 6 16,-1-1-3-16,0-2 7 0,-2-4 3 0,2-1 5 15,0-2 6-15,1-2 7 0,4-1 12 0,0 0 6 16,0 0 1-16,0-3-14 0,7-3-18 0,0-2-19 15,5-3-3-15,1-1 6 0,5 0 6 16,2-2 10-16,1 0-4 0,3-1 1 0,1 1 0 16,0-2 0-16,2-1 4 0,-3 4 0 0,2 0 2 15,-4-1-5-15,-2 3 1 0,3 4-4 0,-4 1-4 16,-3 2 0-16,-1 4-4 0,-2 0 2 16,-2 1 2-16,-3 7 0 0,0 2 0 0,-3 5-3 15,1 0 2-15,-4 3-1 0,1 3 6 0,-3-1 1 16,0 2-1-16,0-1 4 0,0 1-5 0,0 0 2 15,-3-2-2-15,3-2-4 0,0 0-2 16,0-3-13-16,3-2-30 0,0-1-53 0,6 0-53 16,-2-5-90-16,2-1-107 0,-1-1-275 0,-2-4-548 0</inkml:trace>
        </inkml:traceGroup>
      </inkml:traceGroup>
    </inkml:traceGroup>
    <inkml:traceGroup>
      <inkml:annotationXML>
        <emma:emma xmlns:emma="http://www.w3.org/2003/04/emma" version="1.0">
          <emma:interpretation id="{210C1BB6-F544-4CC2-B4D6-74498ADAC539}" emma:medium="tactile" emma:mode="ink">
            <msink:context xmlns:msink="http://schemas.microsoft.com/ink/2010/main" type="paragraph" rotatedBoundingBox="1492,16893 21986,16552 22014,18182 1519,185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24F2176-619E-43B1-9FBD-91D82EF52048}" emma:medium="tactile" emma:mode="ink">
              <msink:context xmlns:msink="http://schemas.microsoft.com/ink/2010/main" type="inkBullet" rotatedBoundingBox="1500,17360 1640,17358 1643,17514 1502,17517"/>
            </emma:interpretation>
            <emma:one-of disjunction-type="recognition" id="oneOf42">
              <emma:interpretation id="interp206" emma:lang="en-IN" emma:confidence="0">
                <emma:literal>•</emma:literal>
              </emma:interpretation>
            </emma:one-of>
          </emma:emma>
        </inkml:annotationXML>
        <inkml:trace contextRef="#ctx0" brushRef="#br0" timeOffset="172464.3899">435 16997 0 0,'0'0'0'0,"0"0"0"0,0 0 0 0,0 0 0 16,0 0 0-16,0 0 0 0,0 0 0 0,0 0 0 16,0 0 18-16,0 0 8 0,0 0-2 0,0 0-9 15,0 0-2-15,0 0 1 0,-21 26 6 16,21-23 0-16,0 1 2 0,0-4-1 0,0 3-2 15,0 0-1-15,0-3 1 0,0 2 1 0,1-2 5 16,5 0 16-16,-4 0 22 0,1 0 23 0,5 0 18 16,-3-5-6-16,2-1-9 0,-2-3-14 15,6 0-13-15,-4-1-5 0,2 0-6 0,-1-1-1 16,-2 1 1-16,-4-1 8 0,4 2 6 0,-5-2 0 16,-1 2-4-16,0 0-13 0,0 2-7 15,-7-1-1-15,5 0 4 0,-4 2 6 0,-2 0-10 16,3 3-5-16,-3 3-11 0,-2 0-17 0,4 0-5 15,-4 1-8-15,0 4-5 0,2 2 0 0,-2 1 0 16,-2 2 2-16,3-1 1 0,2 0 1 0,-2 2-5 16,3-1-7-16,1 1-15 0,4-1-44 15,1-1-82-15,5 0-143 0,0-2-226 0,-2-4 25 0</inkml:trace>
      </inkml:traceGroup>
      <inkml:traceGroup>
        <inkml:annotationXML>
          <emma:emma xmlns:emma="http://www.w3.org/2003/04/emma" version="1.0">
            <emma:interpretation id="{1C8839E4-EDA7-4DE2-9A5A-06D0556FC6E8}" emma:medium="tactile" emma:mode="ink">
              <msink:context xmlns:msink="http://schemas.microsoft.com/ink/2010/main" type="line" rotatedBoundingBox="1696,16890 21986,16552 22014,18182 1723,18520"/>
            </emma:interpretation>
          </emma:emma>
        </inkml:annotationXML>
        <inkml:traceGroup>
          <inkml:annotationXML>
            <emma:emma xmlns:emma="http://www.w3.org/2003/04/emma" version="1.0">
              <emma:interpretation id="{8D0DCBC8-E56C-4830-85B7-2D5EE4FC73A6}" emma:medium="tactile" emma:mode="ink">
                <msink:context xmlns:msink="http://schemas.microsoft.com/ink/2010/main" type="inkWord" rotatedBoundingBox="1699,17387 1823,17324 1841,17359 1717,17421"/>
              </emma:interpretation>
              <emma:one-of disjunction-type="recognition" id="oneOf43">
                <emma:interpretation id="interp207" emma:lang="en-IN" emma:confidence="0">
                  <emma:literal>@</emma:literal>
                </emma:interpretation>
                <emma:interpretation id="interp208" emma:lang="en-IN" emma:confidence="0">
                  <emma:literal>%</emma:literal>
                </emma:interpretation>
                <emma:interpretation id="interp209" emma:lang="en-IN" emma:confidence="0">
                  <emma:literal>&amp;</emma:literal>
                </emma:interpretation>
                <emma:interpretation id="interp210" emma:lang="en-IN" emma:confidence="0">
                  <emma:literal>9</emma:literal>
                </emma:interpretation>
                <emma:interpretation id="interp211" emma:lang="en-IN" emma:confidence="0">
                  <emma:literal>°</emma:literal>
                </emma:interpretation>
              </emma:one-of>
            </emma:emma>
          </inkml:annotationXML>
          <inkml:trace contextRef="#ctx0" brushRef="#br0" timeOffset="166706.6826">640 16888 225 0,'0'0'178'0,"0"0"-126"0,0 0-23 0,0 0 30 16,0 0 58-16,0 0 41 0,0 0 18 0,0 0-20 15,0 0-51-15,0 0-46 0,0 0-32 0,0 0-15 16,-4-13-4-16,2 13 4 0,-5 1-1 16,4 2 2-16,2 0 0 0,-3 2 1 0,-3-1 0 15,5 1-1-15,-1 0-4 0,0 0-9 0,-2-1 1 16,4 0 0-16,1 0 1 0,-2-1 4 0,2-2-13 15,0-1-6-15,0 2-4 0,0-2 6 0,2 0 18 16,0 0 17-16,6 0 15 0,-4 0 2 16,6-3 0-16,-5 0-2 0,4-1-6 0,1-2-7 15,-3 2-4-15,2-2-6 0,-1-1-2 0,-3 3 7 16,-1-2 1-16,3 1 5 0,-4 2 5 0,-2 0 0 16,0 0 9-16,-1 2 2 0,0-1-1 15,0 2-7-15,0-1-11 0,0-1-8 0,-2 2-9 16,-1-1-2-16,-4 1-10 0,3 0-4 0,-1 0-3 15,-3 0-2-15,-3 3 5 0,0 3 3 0,3 0 2 16,-4 0 2-16,2 0-1 0,-2 1 3 16,1 0 1-16,5-1 3 0,-3-1-4 0,6-3 0 15,1 0-1-15,0 1-3 0,2-3-4 0,0 0-3 16,0 0-1-16,2 0 3 0,0 0 16 16,1 0 12-16,4 0 7 0,-2-1 4 0,3-2-6 15,-2 1-3-15,4-4-5 0,-4 1 1 0,3-1-4 16,-1 3 1-16,-3-2 1 0,-3 4-1 0,-1-2 8 15,0 1 2-15,-1 2-1 0,0 0-5 0,0 0-16 16,0 0-24-16,0 0-34 0,-2 0-41 0,0 0-52 16,0 0-86-16,-5 5-154 0,4-2-280 15,2 0 14-15</inkml:trace>
        </inkml:traceGroup>
        <inkml:traceGroup>
          <inkml:annotationXML>
            <emma:emma xmlns:emma="http://www.w3.org/2003/04/emma" version="1.0">
              <emma:interpretation id="{19A08B3E-C9CB-4955-80E8-A5AFB4438FB0}" emma:medium="tactile" emma:mode="ink">
                <msink:context xmlns:msink="http://schemas.microsoft.com/ink/2010/main" type="inkWord" rotatedBoundingBox="2298,16935 5319,16884 5341,18168 2320,18218"/>
              </emma:interpretation>
              <emma:one-of disjunction-type="recognition" id="oneOf44">
                <emma:interpretation id="interp212" emma:lang="en-IN" emma:confidence="0">
                  <emma:literal>swift</emma:literal>
                </emma:interpretation>
                <emma:interpretation id="interp213" emma:lang="en-IN" emma:confidence="0">
                  <emma:literal>Swift</emma:literal>
                </emma:interpretation>
                <emma:interpretation id="interp214" emma:lang="en-IN" emma:confidence="0">
                  <emma:literal>shift</emma:literal>
                </emma:interpretation>
                <emma:interpretation id="interp215" emma:lang="en-IN" emma:confidence="0">
                  <emma:literal>Shift</emma:literal>
                </emma:interpretation>
                <emma:interpretation id="interp216" emma:lang="en-IN" emma:confidence="0">
                  <emma:literal>swifts</emma:literal>
                </emma:interpretation>
              </emma:one-of>
            </emma:emma>
          </inkml:annotationXML>
          <inkml:trace contextRef="#ctx0" brushRef="#br0" timeOffset="173276.7615">1810 16942 19 0,'0'0'346'0,"0"0"-255"0,0 0-48 0,0 0 44 16,0 0 63-16,0 0 51 0,0 0 14 0,0 0-38 16,0 0-44-16,166-158-38 0,-155 146-21 0,-2 0-7 15,0 2 2-15,-6 1 10 0,0 1 9 16,-3 2-5-16,0 1-15 0,-3 3-25 0,-4 0-25 16,-3 2-24-16,-5 0-11 0,-7 0-2 0,-3 3-4 15,-2 6 9-15,-2 2 4 0,-6 2 4 0,1 0 6 16,-2 2-3-16,-1 3 1 0,0 0 0 15,5 2 0-15,-3 0 0 0,7 1 2 0,3 2 0 16,6-3 1-16,4 2-8 0,6-1-4 0,6-3-12 16,3-1-10-16,4 1 7 0,8 0 4 0,3-3 11 15,6 0 13-15,0 0-2 0,5-3 3 0,7 1 2 16,-4-2-4-16,2 2 3 0,1-3 0 16,-2 4-7-16,-4 0-4 0,-2-1-10 0,-6 1-23 15,-3-1-23-15,-5-1-24 0,-4 0-18 0,-6-2 11 16,-8 2 27-16,-12 0 30 0,-7-2 31 15,-5 3 19-15,-10-3 13 0,-8-1 20 0,-3 0 33 16,-5 1 15-16,0-2 13 0,3 1-5 0,1-3-17 16,1 0-14-16,4-2-18 0,7-3-13 15,5-1-12-15,8 0-9 0,7 0-4 0,8 0 4 0,10 0-14 16,4 0-41-16,1-1-20 0,13-1-11 16,7-1 11-16,6-2 38 0,5-1 17 0,9 0 3 15,7 0-10-15,-1 0-43 0,4 0-87 0,4 0-99 16,4 0-137-16,-16 1-189 0,-17 2-37 0</inkml:trace>
          <inkml:trace contextRef="#ctx0" brushRef="#br0" timeOffset="174019.305">2306 16971 0 0,'0'0'0'0,"0"0"0"16,0 0 74-16,0 0 135 0,0 0 60 0,0 0 10 16,0 0-38-16,0 0-57 0,0 0-54 0,0 0-38 15,0 0-22-15,0 0-18 0,0 0-19 0,13-52-26 16,-13 57-6-16,-1 1-1 0,-6 3 3 16,4 3 16-16,-6 2-6 0,2 2 0 0,-3 2 1 15,-2 0 0-15,0 3-1 0,-2-2 0 0,-1 2-4 16,2-2-3-16,0 1 1 0,-1-1 0 15,3-4 1-15,1 0 2 0,6-3-3 0,0-4 2 16,0-2-3-16,4-3-3 0,0-2 0 0,0 1-4 16,4-2 3-16,0 0 9 0,-2 0 12 0,6 0 10 15,-1 0 8-15,4-2-4 0,2-4-6 0,1-2-6 16,-1 0-7-16,4-1-3 0,2-4-4 16,-3 3-3-16,4 0-2 0,-2 0-1 0,-2-1 0 15,4 2 1-15,-4 1 1 0,-1 2-4 0,-2 0-2 16,-2 3-1-16,0 0-4 0,-6 2 1 0,3 1 1 15,-2 0-1-15,-4 0 1 0,5 1-3 16,-3 4 2-16,-1 1-1 0,3 0 0 0,-2 1 0 16,3 1 3-16,-2 1 0 0,1-1 2 0,2-2 4 15,0 0-3-15,0-3 3 0,4 0 0 0,1 0 0 16,6 0 2-16,-1-3-1 0,-1 0-2 16,6 0-5-16,0 0-7 0,-5-6-11 0,5 2-35 15,-5-3-55-15,-2 1-66 0,-3-1-72 0,-5-3-54 16,-2 1-37-16,-4 0-9 0,-2 0 31 15,0-1 122-15,-6 0 194 0,-1-1 0 0,-3-1 0 16,0 0 0-16,-2-1 0 0,2-1 0 0,2 1 0 16,-3 0 21-16,6-1 154 0,-3 0-4 0,4 1-17 15,-3-1-14-15,6 3-13 0,1-1-9 0,0 0-15 16,7 1-19-16,-2 1-29 0,8 1-21 0,2-2-19 16,8 4-8-16,1-1 0 0,2 2-3 15,2 2 5-15,0 4 5 0,0 0 6 0,-1 0 10 16,-2 2 11-16,0 6 9 0,-5 3 7 0,-2 2 4 15,-4 4-5-15,-3 1-6 0,-6 2-5 16,-4-2-1-16,2 2-1 0,-3 0-2 0,0-2-4 16,0-1-7-16,0 0-8 0,-3-4-8 0,2-1-5 15,1-6-9-15,0 2-19 0,0-4-42 0,5-2-85 16,1-1-95-16,0-1-150 0,1 0-276 16,-4-1 304-16</inkml:trace>
          <inkml:trace contextRef="#ctx0" brushRef="#br0" timeOffset="174615.9376">3533 16527 94 0,'0'0'428'15,"0"0"-164"-15,0 0-45 0,0 0-11 16,0 0 3-16,0 0-7 0,0 0-30 0,0 0-31 16,0 0-39-16,0 0-46 0,0 0-50 0,0 0-28 15,0 0-7-15,0 0 12 0,44-61 22 0,-55 88 12 16,-5 4-1-16,1 8 2 0,-5 4 4 0,0 3 2 15,-4 6 9-15,-2 4 2 0,0 2-6 16,-1 3 2-16,-1 4-9 0,-2 2-5 0,-3 1-2 16,5 1-10-16,-1 0-3 0,4-2-1 0,1-4-2 15,5-5 1-15,2-4-3 0,3-7-2 0,5-5-3 16,1-5-1-16,0-5-5 0,4-5-3 0,2-6-10 16,2-5-4-16,0-4-6 0,2-3-9 15,6-3-5-15,0-6 4 0,1 0 9 0,6 0 14 16,4-12 14-16,-2-1 4 0,3-5-4 0,0-1-9 15,-4-5-15-15,5-5-14 0,-7-4-5 16,0-1 0-16,-4-6 8 0,-6-1 8 0,-2-2 10 16,-2-1 7-16,-2 0 15 0,-8 0 7 0,-1 4 8 15,-2 3 10-15,-4 4-3 0,1 7 10 0,-4 1 7 16,3 6 5-16,-2 2 13 0,-1 6 0 16,7 0-2-16,-1 2-2 0,5 3-6 0,3 0-1 15,5 2-12-15,1-1-31 0,3-1-22 0,10-1-11 16,9-2-1-16,4-3 18 0,9-1 10 0,10-3 1 15,3 0 3-15,9-2 2 0,1-2 6 16,6-3-1-16,1-3 1 0,1-1-1 0,-1-4-1 16,0-1 3-16,-8-6 0 0,2 1 5 0,-5-4-1 15,-9 3-2-15,0 0 0 0,-8 3-2 0,-3 5-1 16,-7 4 0-16,-7 6-2 0,-3 1 4 0,-3 6 8 16,-6 2 12-16,-3 4 18 0,-4 4 21 15,-1 1-2-15,0 2-6 0,-1 0-29 0,-4 2-32 16,-3 7-7-16,-3 3-11 0,-3 6 9 0,-6 4 8 15,0 6 2-15,-4 4 6 0,-3 5 1 0,2 2-1 16,-3 3 0-16,1 2 1 0,-1 2-1 16,-1-2 0-16,3 0-2 0,1-3-6 0,3 0 2 15,3-3-2-15,3-3-2 0,6-4-12 0,2-4-38 16,6-3-69-16,0-5-107 0,2-1-155 16,0-6-312-16,2-5-279 0</inkml:trace>
          <inkml:trace contextRef="#ctx0" brushRef="#br0" timeOffset="174772.8415">3620 16910 1999 0,'0'0'173'0,"0"0"-146"0,0 0-71 16,0 0-14-16,0 0 0 0,0 0 37 0,0 0 19 16,0 0 1-16,193-90 2 0,-137 82 2 0,6-2-3 15,2 1-68-15,3 0-145 0,-16 3-232 16,-17 3-487-16</inkml:trace>
        </inkml:traceGroup>
        <inkml:traceGroup>
          <inkml:annotationXML>
            <emma:emma xmlns:emma="http://www.w3.org/2003/04/emma" version="1.0">
              <emma:interpretation id="{82C22EA3-D047-4644-8592-F9DD5A2C708F}" emma:medium="tactile" emma:mode="ink">
                <msink:context xmlns:msink="http://schemas.microsoft.com/ink/2010/main" type="inkWord" rotatedBoundingBox="5964,17058 9347,17001 9370,18393 5987,18449"/>
              </emma:interpretation>
              <emma:one-of disjunction-type="recognition" id="oneOf45">
                <emma:interpretation id="interp217" emma:lang="en-IN" emma:confidence="0">
                  <emma:literal>moving</emma:literal>
                </emma:interpretation>
                <emma:interpretation id="interp218" emma:lang="en-IN" emma:confidence="0">
                  <emma:literal>mowing</emma:literal>
                </emma:interpretation>
                <emma:interpretation id="interp219" emma:lang="en-IN" emma:confidence="0">
                  <emma:literal>morning</emma:literal>
                </emma:interpretation>
                <emma:interpretation id="interp220" emma:lang="en-IN" emma:confidence="0">
                  <emma:literal>Moving</emma:literal>
                </emma:interpretation>
                <emma:interpretation id="interp221" emma:lang="en-IN" emma:confidence="0">
                  <emma:literal>morsing</emma:literal>
                </emma:interpretation>
              </emma:one-of>
            </emma:emma>
          </inkml:annotationXML>
          <inkml:trace contextRef="#ctx0" brushRef="#br0" timeOffset="175313.5145">5068 16704 1412 0,'0'0'307'0,"0"0"-224"0,0 0-74 15,0 0-25-15,0 0 10 0,0 0 6 0,0 0-7 16,0 0 3-16,0 0 3 0,0 0 9 0,0 0 4 15,0 0-1-15,0 0-1 0,0 0 0 0,-68 160 3 16,49-137-1-16,-4-2-2 0,-1-2 0 16,2-2-1-16,2-3 1 0,1-1 5 0,3-4 6 15,4-2 9-15,6-4 14 0,-1 0 14 0,6-3 10 16,1 0 5-16,0 0-19 0,0-7-27 0,6-2-19 16,2-3-16-16,2-2 4 0,6-2 5 0,1-3 3 15,2 1 2-15,2-2-3 0,2-1 1 0,1 0 0 16,1 0-1-16,0 2 3 0,0 1-2 15,1 2-5-15,-1 1-2 0,2 2-3 0,-1 6-1 16,1 1 2-16,-3 3-2 0,-2 3 1 16,0 0 2-16,-5 3 3 0,-2 4-2 0,-3 6-6 15,-1 0-7-15,-3 2-5 0,-3 0 1 0,-3 1 6 16,-1 2 2-16,-1-3 5 0,0 1-2 0,-3 1 2 16,-2-1 5-16,-2 0 3 0,1-4 2 0,-1-1 2 15,0-4 1-15,2 0 2 0,3-5 13 16,0-2 12-16,2 0 15 0,0 0 5 0,0-2-17 15,0-5-14-15,4-2-20 0,2-2-7 0,1-3 4 16,4 1-1-16,2-4 1 0,3 1-2 16,3 0 2-16,3-2 0 0,0 0 2 0,3 1 0 15,0 1-4-15,0 1 1 0,1 1-4 0,1 6 0 16,-2 0-3-16,-2 5-2 0,0 1 2 16,-2 2 2-16,-3 4 3 0,-5 3 4 0,1 5-2 15,-5 2-5-15,-4 1 1 0,1 1-3 0,-5 2 3 16,-1 1 3-16,0-1-1 0,-5 1 0 0,1 1-8 15,-6-1-22-15,5 1-48 0,-2-4-69 0,3-1-83 16,1-2-99-16,2-3-126 0,1-3-241 0,0-2 424 16</inkml:trace>
          <inkml:trace contextRef="#ctx0" brushRef="#br0" timeOffset="175637.3151">6002 16763 426 0,'0'0'409'0,"0"0"-244"0,0 0-65 0,0 0-9 15,0 0 5-15,0 0-8 0,0 0-17 0,0 0-26 16,0 0-20-16,0 0-5 0,0 0-1 0,0 0 3 16,0 0 5-16,-6 27-1 0,-13-8-7 15,2 4-5-15,-4-3-2 0,5 1-6 0,0-3-2 16,6 1 0-16,0-7-4 0,7 1-1 0,3-3 2 16,0-3-4-16,2 1 7 0,9-3 6 15,-2-1 4-15,4-1 11 0,5-3 0 0,-1 0-1 16,6 0-2-16,0-4-5 0,1-4-3 0,1-1-3 15,1-1 2-15,-3-3-5 0,1 1 5 0,-5 0 2 16,-5-4 1-16,-2 1 3 0,-5 0-13 0,-7-1-23 16,-3-2-26-16,-7 2-11 0,-10-2-3 15,-6 1 10-15,-5 1 19 0,-4 3 6 0,-2-1 10 16,1 4 11-16,-3-1 1 0,1 3 5 0,6 4-3 16,3-1-5-16,4 3-11 0,5 1-29 0,6 1-83 15,4 0-161-15,7 0-216 0,2 0-189 0</inkml:trace>
          <inkml:trace contextRef="#ctx0" brushRef="#br0" timeOffset="176012.0855">6512 16689 407 0,'0'0'233'0,"0"0"-89"16,0 0 12-16,0 0 12 0,0 0-3 0,0 0-22 15,0 0-50-15,0 0-34 0,0 0-18 16,0 0-11-16,0 0-11 0,0 0-4 0,-58 154 3 15,44-137-2-15,0 1 1 0,2-3 0 0,4-1-2 16,0-3-4-16,7-2-3 0,1-3-1 0,0-2 2 16,0 0 10-16,2-1 8 0,5-3 19 0,1 0 15 15,3 0 6-15,2-2 5 0,2-4-10 16,4-3-15-16,0-3-12 0,2-1-9 0,-1-4-3 16,4 1 1-16,-2-2-2 0,-1-1-3 0,2-1 1 15,-3-4-4-15,0 2-2 0,0 0-1 0,0 0-5 16,-1 3-5-16,1 0-6 0,-4 2-24 15,2 4-45-15,-1 2-90 0,-2 4-116 0,-2 2-141 16,1 2-213-16,-9 3-190 0</inkml:trace>
          <inkml:trace contextRef="#ctx0" brushRef="#br0" timeOffset="176119.0187">7012 16695 715 0,'0'0'639'0,"0"0"-465"0,0 0-119 0,0 0-35 15,0 0 0-15,0 0 3 0,0 0 0 0,0 0 8 16,0 0 2-16,0 0 3 0,0 0 1 0,0 0-7 16,0 0-4-16,-29 86-11 0,21-70-4 0,-2-1-5 15,3 0-4-15,1-1-12 0,4-3-23 16,0 1-53-16,2-1-99 0,0-4-122 0,2-1-150 16,1-1-248-16,0-4 592 0</inkml:trace>
          <inkml:trace contextRef="#ctx0" brushRef="#br0" timeOffset="176931.5193">7113 16542 1002 0,'0'0'241'0,"0"0"-185"16,0 0-72-16,0 0-33 0,0 0-15 0,0 0-2 16,0 0 16-16,0 0 18 0,0 0 14 0,0 0 2 15,0 0 4-15,0 0-8 0,0 0-14 0,0 0-18 16,118 18-22-16,-105-3-29 0,-2 0-19 15,1 4-10-15,-7 2 10 0,2 1 30 0,-4 3 26 16,-2-2 23-16,-1 1 17 0,0-1 5 0,-1-4 12 16,-5 0 10-16,0-2 17 0,0-1 14 0,1-2 12 15,1-4 8-15,4-1-2 0,-2-3 4 16,2-2 18-16,0-2 17 0,2-1 32 0,-1-1 35 16,6 0 11-16,0-4-7 0,5-2-30 0,-2-3-41 15,1-1-31-15,2-1-18 0,0-1-3 0,0 0 1 16,0 0 3-16,3 0 7 0,-2 1 2 0,-1-1 0 15,1 1-3-15,-1-1-8 0,-1 3-9 0,2 1-12 16,-1 2-11-16,0 2-8 0,1 1-5 16,-2 3-1-16,-1 0 2 0,-3 0 3 0,2 6 1 15,-4 1 1-15,0 1-4 0,-3 1-1 0,2 2-1 16,1-1 0-16,-3 1-1 0,5-1 1 16,-3-1 3-16,4 0 0 0,1 0 3 0,3-2 2 15,3-1-2-15,2-3 8 0,6 0 2 0,3-3 1 16,1 0 4-16,7 0-4 0,-3 0 2 15,4-6 0-15,2-3 0 0,-4 2-1 0,0-2 2 16,-1-2 1-16,-2 0 11 0,-3-3 4 0,-2-1 8 16,-6 0 8-16,-1 0 2 0,-4 1 13 0,-6-2 2 15,-6 0-6-15,-2 1-10 0,-1 1-25 16,-3 2-17-16,-7 1-15 0,-1 0-4 0,0 2 1 16,-1 3 0-16,3 3-3 0,-2 2-7 0,2 1-4 15,4 0-11-15,0 0-3 0,0 3-2 0,3 1 5 16,0 3 8-16,-2 3 8 0,2 0 10 15,0 5 5-15,0 1 9 0,1 7 4 0,1 1 6 16,0 6 4-16,-1 1-2 0,1 5 2 0,0 3-1 16,-2 2-5-16,-2 5 1 0,-1-1-3 0,-2 6-4 15,-1 2 0-15,-5 2-2 0,1 3-3 0,0 2 1 16,-3 0-1-16,1 3 0 0,-2-2 1 16,-4 0-9-16,2-2 6 0,-5-2-4 0,-1-1-9 15,1-4-3-15,-7-5-15 0,1-1-3 0,-3-9 4 16,-3-7 7-16,-3-5 18 0,-1-7 12 0,0-6 11 15,1-5 11-15,5-5 15 0,-1-2 16 16,7-6 13-16,4-6 3 0,4-3-13 0,4-4-9 16,1-5-8-16,3-4-2 0,-1-2-1 0,5-7-1 15,2 2-2-15,3-4-4 0,2-1 4 16,0-1-5-16,8 1-6 0,6-2-10 0,5-3-13 16,7 2-7-16,7-2-7 0,6 1-2 0,6-3-4 15,7 2-3-15,2 1-1 0,6 3 1 0,5 6 4 16,-2 3 2-16,2 6-6 0,0 5-28 15,-3 5-49-15,-8 3-66 0,-1 2-77 0,-9 4-87 16,-2 2-156-16,-16 1-362 0,-8 1 566 0</inkml:trace>
        </inkml:traceGroup>
        <inkml:traceGroup>
          <inkml:annotationXML>
            <emma:emma xmlns:emma="http://www.w3.org/2003/04/emma" version="1.0">
              <emma:interpretation id="{18E0900F-18E1-4ADA-8212-6A48C597AA4D}" emma:medium="tactile" emma:mode="ink">
                <msink:context xmlns:msink="http://schemas.microsoft.com/ink/2010/main" type="inkWord" rotatedBoundingBox="10566,16625 14692,16855 14636,17870 10509,17640"/>
              </emma:interpretation>
              <emma:one-of disjunction-type="recognition" id="oneOf46">
                <emma:interpretation id="interp222" emma:lang="en-IN" emma:confidence="0">
                  <emma:literal>(home</emma:literal>
                </emma:interpretation>
                <emma:interpretation id="interp223" emma:lang="en-IN" emma:confidence="0">
                  <emma:literal>(homme</emma:literal>
                </emma:interpretation>
                <emma:interpretation id="interp224" emma:lang="en-IN" emma:confidence="0">
                  <emma:literal>(horse</emma:literal>
                </emma:interpretation>
                <emma:interpretation id="interp225" emma:lang="en-IN" emma:confidence="0">
                  <emma:literal>(homer</emma:literal>
                </emma:interpretation>
                <emma:interpretation id="interp226" emma:lang="en-IN" emma:confidence="0">
                  <emma:literal>(homes</emma:literal>
                </emma:interpretation>
              </emma:one-of>
            </emma:emma>
          </inkml:annotationXML>
          <inkml:trace contextRef="#ctx0" brushRef="#br0" timeOffset="178740.4241">10488 16812 1727 0,'0'0'88'0,"0"0"-87"0,0 0-17 16,0 0 16-16,193-92 22 0,-140 72 14 0,2 2 6 16,-2-1-8-16,-3-1-5 0,-5 0-2 0,-2-1 1 15,-10-3 4-15,-1-2 2 0,-10-2 1 0,-1 1 1 16,-6-2-6-16,-4 1-8 0,-6 0-2 15,0 1-3-15,-3 0-4 0,-2 2 5 0,-2 3-8 16,-4 1-7-16,-6 4-1 0,1 3-11 0,-2 4-1 16,-2 5 2-16,0-1-4 0,-2 6 0 0,-5 0 1 15,3 9-1-15,-3 8 3 0,-4 4 5 16,-1 8 3-16,0 3 1 0,1 7 2 0,-1 3-1 16,0 2 3-16,3 5 1 0,0 1 1 0,2 3-1 15,2 1-2-15,1-3 2 0,-1 3-5 16,3-3 0-16,-5 0-1 0,8-4 0 0,-2-1 1 15,0-6 4-15,-2-6 0 0,6-4-3 0,3-6 2 16,1-7-4-16,2-5 0 0,0-7 8 0,4-2 11 16,2-3 19-16,0 0 10 0,0-5-6 15,0-4-13-15,4-4-15 0,4-3-10 0,-2-4 1 16,4 0 2-16,2-3-1 0,4-5 3 0,5 1-3 16,-3-2 1-16,7-1-2 0,0 2-2 0,0 3 0 15,2 1-1-15,1 3-1 0,-1 6-5 0,0 2 0 16,-1 5-2-16,0 4-2 0,0 2 3 15,-3 2-2-15,-5 3 5 0,1 6 2 0,-5 5-4 16,-2 0 1-16,-6 3-3 0,1 2-1 0,-3 2 4 16,-1 1 3-16,-3-1 0 0,1 1 2 0,-1-1-4 15,1-3-8-15,3-2-13 0,-2-1-42 16,0 1-45-16,3-4-56 0,5-4-66 0,1-1-74 16,-2-2-191-16,-2-4-431 0</inkml:trace>
          <inkml:trace contextRef="#ctx0" brushRef="#br0" timeOffset="179536.8568">11541 16799 303 0,'0'0'351'0,"0"0"-60"15,0 0-10-15,0 0-2 0,0 0-25 0,0 0-69 16,0 0-79-16,0 0-57 0,0 0-32 0,0 0-11 16,0 0 7-16,0 0 9 0,0 0-4 0,-55 48-3 15,42-29-5-15,1 0-5 0,5 3 0 0,-1-4-4 16,3 1-1-16,1-1-3 0,4-3-4 0,0-1 2 15,8-2 1-15,-3 0 8 0,7-3 3 16,2 0 3-16,1-4 3 0,3-1-6 0,-2-2-1 16,-1-2-7-16,0 0-4 0,-3-2-2 0,0-7 2 15,-3 0 0-15,-5-3-3 0,-1-1-2 0,-3-3-9 16,0-2 4-16,0-2 6 0,-5-1 6 16,-6-2 10-16,3 0-2 0,-1-1 4 0,-3 0 5 15,2 2 0-15,-1 1 5 0,7 0 0 0,2 2 1 16,2-1 2-16,0 2-1 0,1 1-6 15,8 2-6-15,1 1-12 0,7 3-7 0,1 2-5 16,3 2-3-16,-1 4 6 0,6 3 1 0,1 0 4 16,-1 3 4-16,0 6 0 0,1 3 5 0,-3 1 1 15,0 5 3-15,-4 0 0 0,3 3-1 16,-4 0 0-16,-3 3-4 0,-6 0-1 0,-2 0-4 16,-2-1-4-16,-2 0-2 0,-4-2 0 0,0-1 3 15,-7-3 1-15,2-2 0 0,-5-2-2 0,4 0 4 16,-2-4 3-16,0-2 5 0,0-2 17 0,1-4 9 15,4-1 14-15,3 0 11 0,0-1-7 16,0-5-8-16,0-2-18 0,1-2-16 0,6-2-5 16,3-3-2-16,0-2 3 0,6-1 3 0,5-3 1 15,0 2-2-15,0 0-2 0,5-1-5 0,2 2 0 16,4 3-5-16,-2 2-1 0,-2 3 1 0,0 4-2 16,-1 1 2-16,-2 4 2 0,-1 1-1 15,-3 3 2-15,-5 4-3 0,-3 3 1 0,-1 5-6 16,-5 0-2-16,1 3-1 0,-5 3-1 0,-2 0 9 15,-1 0 2-15,0 2 7 0,-1-3 1 16,-5 1-1-16,-2-3-2 0,-4-1 0 0,3-3 0 16,-1 0 0-16,0-5 10 0,-1-2 0 0,3-2 8 15,1-1 9-15,4-4 6 0,-1 0 11 16,4 0 2-16,0-4-10 0,0-4-14 0,4-1-12 16,0-4-9-16,7 0 4 0,0-2 4 0,2-2 0 15,3 1 2-15,-1-3-4 0,4 4-1 0,1-4 2 16,-1 3-1-16,2 1 1 0,2 0-5 0,-4 3 1 15,4 2-2-15,-3 2-1 0,1 4 2 0,-1 2-3 16,-1 2 0-16,3 0 1 0,-5 3 5 16,-2 6 1-16,-2 1 4 0,-1 4 3 0,0 1-2 15,-5 3 2-15,0 0-2 0,-6 2-2 0,0 0-2 16,-1-1-2-16,0 1-3 0,-1-1 0 0,-4-2-1 16,-3-1-11-16,2-2-13 0,-2-2-30 15,4-2-58-15,-3-3-92 0,5-1-145 0,-1-1-234 16,0-4-531-16</inkml:trace>
          <inkml:trace contextRef="#ctx0" brushRef="#br0" timeOffset="179867.6535">12767 16987 1101 0,'0'0'306'0,"0"0"-246"0,0 0-61 0,0 0 10 15,0 0 31-15,0 0 13 0,0 0-3 0,0 0-13 16,172-13-8-16,-135 10-4 0,-1-2-3 0,-2-1 0 15,-1 2 0-15,0-4-3 0,-3 1-2 0,-3-1 5 16,-1-4 3-16,-4 1 6 0,0-3 4 16,-5 0 1-16,-3 2 8 0,-5 0 10 0,-3 2 14 15,-2 1-2-15,-4 0-18 0,-2 0-27 0,-9 3-27 16,-3 3-7-16,-8-1-1 0,-1 4 10 0,-6 0 15 16,1 4 8-16,-6 2 14 0,2 6 13 0,-3 1 4 15,3 4 1-15,1 2-3 0,-2 2-9 16,5-2-3-16,3 1-5 0,7-2-5 0,4-1-4 15,6-1-7-15,7-3-4 0,1 2-1 0,9-1 2 16,6-1 8-16,6-1 5 0,4-3 8 16,11-2 6-16,1-2-1 0,4-2-2 0,1-2-7 15,8-1-8-15,0 0-10 0,-1 0-5 0,0-6-15 16,-1-3-34-16,-4-1-59 0,-1-3-98 0,-3 1-133 16,-10 1-253-16,-11 5-720 0</inkml:trace>
          <inkml:trace contextRef="#ctx0" brushRef="#br0" timeOffset="178197.7554">9835 16373 0 0,'0'0'229'16,"0"0"-68"-16,0 0-92 0,0 0 1 0,0 0 31 15,0 0 33-15,0 0 28 0,0 0 6 16,0 0-13-16,0 0-18 0,0 0-29 0,0 0-39 15,0 0-24-15,0 0-17 0,42-39-11 0,-54 44-3 16,-2 1 1-16,-4 1 5 0,-2 5 4 0,-4 4 0 16,-3 4-3-16,-1 4 1 0,0 5-2 0,-8 5 1 15,2 3 7-15,-1 6 4 0,-1 2 5 16,4 1 1-16,-2 0-4 0,6 3-7 0,1-3-10 16,6 0-5-16,2-3-7 0,6-3-5 0,3-2-2 15,8-4-3-15,2-2-1 0,8-5 0 0,5-5 4 16,5-1 2-16,3-3 6 0,5-2-9 15,2-4-26-15,1-1-55 0,7-2-102 0,1-3-133 16,-7-4-251-16,-11 0-288 0</inkml:trace>
        </inkml:traceGroup>
        <inkml:traceGroup>
          <inkml:annotationXML>
            <emma:emma xmlns:emma="http://www.w3.org/2003/04/emma" version="1.0">
              <emma:interpretation id="{B7F8847D-F3B2-4EAD-B59D-4D080DDD988B}" emma:medium="tactile" emma:mode="ink">
                <msink:context xmlns:msink="http://schemas.microsoft.com/ink/2010/main" type="inkWord" rotatedBoundingBox="15758,16699 21987,16595 22009,17897 15779,18000"/>
              </emma:interpretation>
              <emma:one-of disjunction-type="recognition" id="oneOf47">
                <emma:interpretation id="interp227" emma:lang="en-IN" emma:confidence="0">
                  <emma:literal>appliances)</emma:literal>
                </emma:interpretation>
                <emma:interpretation id="interp228" emma:lang="en-IN" emma:confidence="0">
                  <emma:literal>appliances</emma:literal>
                </emma:interpretation>
                <emma:interpretation id="interp229" emma:lang="en-IN" emma:confidence="0">
                  <emma:literal>appliances'</emma:literal>
                </emma:interpretation>
                <emma:interpretation id="interp230" emma:lang="en-IN" emma:confidence="0">
                  <emma:literal>appliance's</emma:literal>
                </emma:interpretation>
                <emma:interpretation id="interp231" emma:lang="en-IN" emma:confidence="0">
                  <emma:literal>appliances"</emma:literal>
                </emma:interpretation>
              </emma:one-of>
            </emma:emma>
          </inkml:annotationXML>
          <inkml:trace contextRef="#ctx0" brushRef="#br0" timeOffset="180843.8457">15088 16661 56 0,'0'0'322'0,"0"0"-85"0,0 0-42 0,0 0-4 15,0 0-10-15,0 0-23 0,158-125-25 0,-146 112-17 16,-9 0-2-16,1 5 3 0,-4-1 12 0,0 3 1 16,-4 1-26-16,-3 2-36 0,-6 1-43 15,-7 2-29-15,-6 0-7 0,-3 2 2 0,-10 7 6 16,-1 3 6-16,-3 2 2 0,-3 1 5 0,3 5 1 16,-4 0 0-16,2-1 2 0,-1 4 2 0,2-3 1 15,4 3 0-15,6-1-3 0,6-6-8 16,5 1-4-16,10-2-10 0,6-3-7 0,6-3-10 15,1-1 3-15,9-1 8 0,7-2 15 0,4-3 19 16,7-2 6-16,7 0 1 0,5-4-4 16,6-5-6-16,1-3-3 0,-1 0 0 0,2-3-4 15,-7 1 0-15,1 1-5 0,-6-3-3 0,-5 2 0 16,-4 1 3-16,-3 1 2 0,-5 2 0 0,-4 2 1 16,-3 1 2-16,-6 2 6 0,-2 2 9 15,-3 1 10-15,0 2-1 0,0 0-10 0,0 0-22 16,0 0-27-16,0 0-22 0,-2 5-3 0,-2 1 11 15,2 3 15-15,-1 1 22 0,0 1 7 0,2-1-1 16,1 1-1-16,0-1-6 0,1 0-3 0,6-1 0 16,5-3 1-16,1 2 7 0,3-2 3 15,5 0 3-15,3-1 1 0,3-4 4 0,3-1-1 16,0 0-2-16,6 0-3 0,-2-3-7 0,-1-3-7 16,1-2-17-16,-2 1-23 0,-5-1-21 0,-2-4-16 15,1-1-3-15,-5-2 16 0,-2-3 21 16,1 1 24-16,0-5 18 0,-5-1 12 0,4-1 3 15,-2-4 0-15,-2-2 3 0,-2 1-2 0,-1-4 6 16,2 1 6-16,-2 0 5 0,-3 1 7 0,-1 1 3 16,3 3 7-16,-6 4 5 0,-1 7 5 15,-1 3 5-15,0 4 6 0,-2 3-1 0,2 3-3 16,-2 1-19-16,-1 2-24 0,1 0-21 0,-1 3-14 16,0 8 8-16,0 6 8 0,0 4 11 0,0 10 6 15,-5 5-1-15,-2 4-4 0,-2 1-1 16,-2 6 1-16,2-1-7 0,-5 5 2 0,1 0-2 15,-3-1-3-15,0 2 4 0,1 1-3 0,-4-2 0 16,2-2 2-16,2 0 0 0,-2-4 3 0,2-1-4 16,1-3-13-16,1-5-39 0,1-2-59 15,-1-4-79-15,0-6-101 0,3 0-146 0,-1-9-369 16,6-6 137-16</inkml:trace>
          <inkml:trace contextRef="#ctx0" brushRef="#br0" timeOffset="181347.8457">15516 16720 386 0,'0'0'400'0,"0"0"-364"0,0 0-25 15,0 0 20-15,0 0 36 0,178-122 32 0,-130 112 6 16,3-2-18-16,-2 6-12 0,0 2-12 0,-1 2-10 16,-3 2-11-16,-4 2-14 0,-3 7-10 0,-6 1-8 15,-5 3 1-15,-7 3-6 0,-8 0-13 16,-5 2-8-16,-7 0-19 0,-3 2-6 0,-10 0-6 15,-5 0-4-15,-7-2 4 0,-8-2 5 0,-1-1 12 16,-4-2 17-16,-2-2 11 0,0-4 13 16,1-1 19-16,1-3 23 0,9 0 37 0,-1-3 30 0,9 0 20 15,7 0 5-15,4-3-9 0,7 0-25 0,3-3-45 16,7 2-38-16,6-4-37 0,7-1-13 16,6-1 10-16,3-2 6 0,7 0 9 0,6-3-2 15,5 0 2-15,2 0 3 0,5-2-3 0,0-2 3 16,2 1-3-16,-2-3 1 0,-1 1 0 15,-4-1 0-15,-5-2 3 0,-3-2-5 0,-3 1-4 16,-9 0-2-16,-4-2 0 0,-5 3 7 0,-4 0 4 16,-7 2 6-16,-4 2 5 0,-3 1 8 0,-2 2 5 15,0-1 3-15,-3 3 2 0,-5 0 0 16,3 2 0-16,-5 3 1 0,4 3-9 0,0 4-10 16,2 2-14-16,-4 0-12 0,3 11-7 0,-6 4 1 15,-2 7 7-15,-1 4 4 0,0 5 9 0,-4 6 4 16,-1 5-1-16,5 0 0 0,-5 6-1 15,0 1-5-15,3 3 3 0,-4 2-2 0,1 2 1 16,-1-3 2-16,1-2-6 0,0 0 3 0,1-3-1 16,2-4-7-16,2-4-11 0,-3-2-28 15,1-3-43-15,-2-6-58 0,3-1-73 0,2-3-98 16,1-9-194-16,5-6-561 0</inkml:trace>
          <inkml:trace contextRef="#ctx0" brushRef="#br0" timeOffset="182071.7945">16036 16742 226 0,'0'0'74'0,"0"0"-79"0,0 0-18 15,0 0 6-15,0 0 32 0,153-163 46 0,-121 150 49 16,1 2 35-16,0 2 13 0,-1 2-10 16,0 4-14-16,-1 3-11 0,1 0-8 0,-1 2-9 15,-2 6-12-15,1 3-20 0,-3 1-20 0,-2 0-14 16,-5 3-8-16,-1 1-3 0,-6 0-2 15,-4 2-8-15,-7 0-13 0,-2 1-18 0,-2-4-15 16,-12 4-13-16,-3-4-2 0,-6 0-1 0,-4-2 9 16,-2-1 14-16,-5-3 13 0,5-3 16 0,-4-2 7 15,3-4 9-15,3 0 8 0,5 0 6 0,5-1 13 16,3-4 10-16,9-1 3 0,2 0-12 16,3 0-30-16,3-1-29 0,12-2-20 0,1 0-2 15,9-3 12-15,4 0 11 0,8 0 4 0,3-2 5 16,7 0-1-16,1-1 0 0,9-3 4 15,0 0-4-15,0 0 0 0,2-1 2 0,-3-1 1 0,-5 1 6 16,-7 0 3-16,-1-1 4 0,-7 1-3 16,-1-3 0-16,-7 4 0 0,-6-4-1 0,-3 1 4 15,-6 1 0-15,-1-2 2 0,-5 3 4 0,-4-2 0 16,-1 1-2-16,-2-2 1 0,0 3-6 16,-5 1-6-16,-1 4 1 0,0 1-7 0,-1 4-2 15,-2 2 0-15,3 2-5 0,-4 4-4 0,2 1-7 16,-1 0-6-16,-3 6-3 0,0 9 4 0,-2 5 6 15,-5 6 8-15,0 6 6 0,0 2 5 16,1 3 2-16,0-1-2 0,-1 1 1 0,2 1 0 16,2-2-3-16,2-1 6 0,2 1-5 0,3-6 2 15,1-2 1-15,2 0 0 0,4-4 2 0,-1-1-1 16,2-2 0-16,0-4-3 0,6-3 0 16,-1-2 2-16,4-3 1 0,3-1 7 0,-2-4-1 15,6-2 0-15,-1-2 2 0,2 0-4 0,6-2-3 16,2-7-2-16,1-1-10 0,2-4 2 0,-1 0-1 15,1-4 0-15,1-3 5 0,-4-1-1 0,0 1 1 16,-2-2 1-16,-3 2 2 0,-1 2 2 16,-5-1 2-16,0 4-1 0,-2 1-1 0,-5 3 0 15,-1 3 1-15,-4 5-3 0,-1 2 0 0,0 2-8 16,-1 0-7-16,0 0-9 0,0 6 0 0,0 6 9 16,-2 0 2-16,0 3 10 0,-4 1 1 15,0 2-2-15,1 0-1 0,-2 0-4 0,5 0-9 16,-4-1-26-16,3-3-33 0,3-1-53 0,0 0-80 15,3-5-103-15,4-1-199 0,-6-3-501 0</inkml:trace>
          <inkml:trace contextRef="#ctx0" brushRef="#br0" timeOffset="182970.2422">17885 16612 389 0,'0'0'193'0,"0"0"-106"0,0 0 24 15,0 0 42-15,0 0 18 0,0 0-8 0,0 0-51 16,0 0-40-16,0 0-7 0,0 0 7 16,-154-51 12-16,119 60 7 0,-4 2-2 0,3 2-10 15,5 2-15-15,-1 0-19 0,2 1-14 0,7 2-12 16,5 0-8-16,2-2-9 0,5-2-8 16,4 1-5-16,7-3-5 0,0-1 5 0,7-1 9 15,6-2 11-15,6-1 9 0,3-3 5 0,6 1 1 16,5-5-2-16,2 0-4 0,1 0-3 0,2-6-5 15,-1-3-3-15,-4-1 0 0,-1-2 2 16,-8-2 1-16,-3 0 3 0,-3 1 6 0,-6 1 9 16,-4-2 7-16,-3 0 4 0,-1 2 0 0,-4 1-12 15,0 4-12-15,0 1-12 0,-4 1-16 0,-1 4-10 16,1 1-14-16,-4 0-7 0,4 3-1 16,-7 4 6-16,4 2 15 0,-1 2 8 0,-1 1 4 15,4 0 3-15,-2 2 1 0,4-3-2 0,3-1 0 16,0 3-4-16,3-5-2 0,6 2 4 0,2-3 6 15,1-1 9-15,3 0 5 0,1-3 2 0,4 0 0 16,1-1-6-16,4-2 1 0,-1 0-3 0,0-3-2 16,-4-3 3-16,4-3-4 0,-4 0 3 15,0-2 2-15,-1-1 1 0,0 0 2 0,-6 1 0 16,2 1-4-16,-2-3 0 0,-1 1-1 0,2 0-2 16,-2 3 2-16,-4 1-2 0,-1 3 0 15,-2 1 0-15,0 4-4 0,-3 0-3 0,-2 0-6 16,0 0 2-16,0 8-2 0,0 1 4 0,0 3 9 15,0 0-1-15,0 2 4 0,-3 1-1 16,2-1-1-16,-5 3-1 0,6-3 1 0,0 2 0 16,0-3-3-16,0-1-1 0,0 0-4 0,6-5 1 15,-2 1 5-15,2-4 2 0,1-1 6 0,4 0 5 16,-3-3 4-16,3 0 2 0,1-3-2 0,2-4-2 16,3-2-3-16,-1-3-1 0,1-2 2 15,-2 1 0-15,5-3 0 0,-3-1-2 0,-1 0-1 16,2 2 1-16,1-2 6 0,-6 2 3 0,6 0 5 15,-6 3 4-15,1 1-2 0,-5 4 2 0,2 1 1 16,-4 3-2-16,-2 0-3 0,-4 3-6 0,-1 0-8 16,0 0-9-16,0 2 2 0,0 4 0 15,0 0 1-15,0 4 5 0,0 2-3 0,0 3 0 16,3 0 1-16,1 3-3 0,0-2-1 0,-1 2-2 16,2 0-1-16,3-1 1 0,-3-3 1 0,3 1 0 15,3-3-1-15,0 0-2 0,0-4-5 16,-1-2-9-16,6-2-5 0,-1 0-6 0,0-2-2 15,0-2-5-15,-2 0-1 0,2 0-8 0,-2 0 0 16,1-6-1-16,-1 0-6 0,-1 0-4 16,2 0-17-16,-1-4-25 0,-1 2-38 0,1-2-48 15,-1 1-58-15,2 0-86 0,-1 0-114 0,-5 3-178 16,-1 2 517-16</inkml:trace>
          <inkml:trace contextRef="#ctx0" brushRef="#br0" timeOffset="182188.7225">17546 16479 23 0,'0'0'388'0,"0"0"-500"16,0 0-124-16,0 0 173 0,0 0 63 0</inkml:trace>
          <inkml:trace contextRef="#ctx0" brushRef="#br0" timeOffset="183809.6152">19290 16700 628 0,'0'0'317'0,"0"0"-217"16,0 0-39-16,0 0 40 0,0 0 32 0,0 0 12 16,0 0-17-16,0 0-45 0,0 0-18 15,0 0 6-15,0 0 18 0,0 0 12 0,0 0 4 16,-171-67-6-16,138 70-16 0,0 4-14 0,-5 2-12 16,-1 5-9-16,1 2-6 0,0 0-7 0,6 6-6 15,-2-1-4-15,10 1-9 0,4-1-7 16,5-2-4-16,5-1-8 0,7-1-5 0,3-3 2 15,1 1-3-15,11-1 6 0,3-1 4 0,5 0 5 16,3-2 4-16,9-2 1 0,0-3 1 0,7-2-2 16,3 0 0-16,3-3-2 0,0-1-7 15,3 0 1-15,-4 0-3 0,4-1-7 0,-3-5 5 16,-5-2-5-16,0-1-8 0,-2-1 8 0,-6-2 0 16,-1 0 3-16,-5-2 10 0,0-1-4 0,-6 2 3 15,1-2 0-15,-4 2-4 0,0-2 2 0,-4 1 2 16,-5 2 2-16,2 1-3 0,-7 0 3 15,-3 4-14-15,0-1-12 0,-3 4-6 0,-8-1-14 16,-1 2 2-16,-1 3 3 0,-5 0 3 0,-3 0 10 16,2 4 5-16,-4 4 5 0,-2 4 4 15,-1 0 6-15,1 3-2 0,1 1 4 0,4 1 1 16,-2-1-5-16,7 2 3 0,3-2-8 0,8 1-6 16,3-4-5-16,1 1-2 0,4-2 9 0,9-1 8 15,2-1 7-15,7-1 4 0,2-3 0 16,4-2-1-16,3-1 7 0,3-2-4 0,5-1 2 15,3 0 3-15,0 0-7 0,-2-2 4 0,1-3-2 16,-2-2-3-16,-1-1 3 0,-2-1-3 0,-3-2-1 16,2 1 2-16,0-3 4 0,-4-1 1 0,-3-1 0 15,0 0 2-15,-4 1-2 0,-1-3 4 0,-7 1 0 16,-1-1 5-16,-6 2-1 0,-3 2-1 16,-1 0 0-16,-5 2-15 0,0 2-5 0,0 3-6 15,-5 1-7-15,1 3 1 0,0 0-7 0,-3 2-7 16,0 0-5-16,-1 0 1 0,-1 6 1 0,4 0 5 15,-3 1 5-15,5 3 0 0,0 0 1 16,3 2 1-16,0 1-4 0,3 1 0 0,6-1 11 16,3 1 2-16,2 2 9 0,2-1 6 0,-1 1-8 15,1-1 6-15,4 0-3 0,-4 1-3 16,-1-4 0-16,-3 0 0 0,1 1 2 0,-5-5 2 16,-4 2 3-16,-4-1 1 0,-1-2 2 0,-11-1 7 15,-4 0 2-15,-6-3-3 0,-5 1-7 16,1-2-10-16,-5-2-10 0,-4 0-6 0,3 0-4 15,-3 0-9-15,-1-3-19 0,6 0-35 0,2-1-58 16,1 1-78-16,4-2-123 0,7 1-198 0,6 2-255 0</inkml:trace>
          <inkml:trace contextRef="#ctx0" brushRef="#br0" timeOffset="184090.4435">20296 16261 1200 0,'0'0'75'0,"0"0"-53"0,0 0-2 0,210 85 19 16,-147-46 34-16,-6 4 35 0,0 6 21 16,-11 6 11-16,-3 5-5 0,-7 3-2 0,-9 4-23 15,-11 1-26-15,-7 0-28 0,-9-1-28 0,-13-2-7 16,-15-5-4-16,-13-5-1 0,-11-6-4 15,-12-1-5-15,-11-8-17 0,-7-4-15 0,-4-6-22 16,-5-6-17-16,-6-2-2 0,4-6-4 0,-1 1 0 16,3-4-6-16,6-2-25 0,2 0-43 15,8-4-66-15,2-1-108 0,25-2-199 0,15-2-190 0</inkml:trace>
        </inkml:traceGroup>
      </inkml:traceGroup>
    </inkml:traceGroup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0:11.1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B25FA6-015D-4AB8-8D76-BEFBEEDAA96D}" emma:medium="tactile" emma:mode="ink">
          <msink:context xmlns:msink="http://schemas.microsoft.com/ink/2010/main" type="inkDrawing" rotatedBoundingBox="890,1702 12927,1922 12924,2060 887,1840" shapeName="Other"/>
        </emma:interpretation>
      </emma:emma>
    </inkml:annotationXML>
    <inkml:trace contextRef="#ctx0" brushRef="#br0">487 0 1810 0,'0'0'127'0,"-173"16"-100"16,83-4-25-16,11 0-6 0,19-2 2 0,18-2 3 16,14-2 0-16,13-2-31 0,14-2-135 0,2 1-15 15,17 0-13-15,16 1 22 0,8-1 133 0,13 0 14 16,16-1 8-16,15-2 10 0,10 0 0 0,20 0 2 16,6 0 10-16,16 0 0 0,7 0 8 15,5 0 7-15,16 0-2 0,6 0 13 0,6 3 7 16,14 0 6-16,6 1 10 0,10-2 10 0,11 2 5 15,13 0-1-15,8-1 0 0,12 0-12 16,13-1-8-16,7 1-5 0,7-3-7 0,11 1-7 16,12-1-8-16,3 0-3 0,9 0 2 0,6 0 6 15,9 0 1-15,2 0-2 0,6 0-2 0,-1 0-3 16,2 3 1-16,-5 2-1 0,-5-1-8 16,-10 2-9-16,-7 0-2 0,-17 0-3 0,-7 1 0 15,-15-1 2-15,-12 0 1 0,-11 0 0 0,-9 3 0 16,-10-3 2-16,-16 4 0 0,-13-1 2 0,-10 0 2 15,-16 0 0-15,-14 1 1 0,-11 2 0 16,-17 0 0-16,-15-1 2 0,-19 1 0 0,-9-2-1 16,-16-1-1-16,-16-2-3 0,-17-1-1 0,-7 0-6 15,-17-2-20-15,-8 0-55 0,-9-2-56 0,0 0-19 16,-13 1-18-16,-8 0-94 0,6 0-202 0,3 0-477 16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0:49.1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44299E4-3236-4237-B2D9-717A9B7FC7FF}" emma:medium="tactile" emma:mode="ink">
          <msink:context xmlns:msink="http://schemas.microsoft.com/ink/2010/main" type="inkDrawing" rotatedBoundingBox="13941,6585 16971,6370 16987,6595 13957,6810" semanticType="strikethrough" shapeName="Other">
            <msink:sourceLink direction="with" ref="{E3B9CD2C-6840-417E-922F-7CDCACB2D0A8}"/>
          </msink:context>
        </emma:interpretation>
      </emma:emma>
    </inkml:annotationXML>
    <inkml:trace contextRef="#ctx0" brushRef="#br0">0 358 112 0,'0'0'240'0,"0"0"-103"0,0 0-20 0,0 0 19 16,0 0 33-16,0 0 16 0,0 0-19 15,0 0-45-15,0 0-40 0,0 0-43 0,0 0-25 16,0 0 0-16,0 0-2 0,0 0 9 0,132-58 11 16,-69 40 10-16,7-3 17 0,7-1 5 15,8 0 4-15,11-3 3 0,5 1-2 0,11-1-7 16,4 1-4-16,6 2-9 0,4 1-10 0,2 0-1 15,2 6 0-15,-1 2-2 0,-5 4 4 0,1 0-1 16,-4 5-3-16,-3 1 3 0,-6 1-6 16,-4 2-6-16,-7 0-2 0,-1 3-6 0,-12 2-2 15,-3-1-1-15,-8 2-3 0,-4-1 0 0,-7-1-3 16,-12 0-1-16,-3-1 0 0,-9 0 0 0,-6 0 0 16,-10-1-1-16,-10-2 2 0,-6 1 6 0,-7-1 15 15,-3 0 13-15,0 0 10 0,0 0-4 16,0 0-18-16,-1 0-24 0,-5 0-39 0,-2-1-21 15,0-2-32-15,-6-2-32 0,-2 2-28 0,-2 1-72 16,-5 0-123-16,-2 1-154 0,6 1-240 0,6 0 91 16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0:51.0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A13BCF5-C1C7-4BFE-8111-790BE196FFED}" emma:medium="tactile" emma:mode="ink">
          <msink:context xmlns:msink="http://schemas.microsoft.com/ink/2010/main" type="writingRegion" rotatedBoundingBox="13731,7118 17812,6996 17828,7516 13747,7639"/>
        </emma:interpretation>
      </emma:emma>
    </inkml:annotationXML>
    <inkml:traceGroup>
      <inkml:annotationXML>
        <emma:emma xmlns:emma="http://www.w3.org/2003/04/emma" version="1.0">
          <emma:interpretation id="{BC0294F0-D756-4895-A306-B9509F7BF066}" emma:medium="tactile" emma:mode="ink">
            <msink:context xmlns:msink="http://schemas.microsoft.com/ink/2010/main" type="paragraph" rotatedBoundingBox="13731,7118 17812,6996 17828,7516 13747,76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9659A6-6A3B-4FA7-9A25-D7ECF1D8F289}" emma:medium="tactile" emma:mode="ink">
              <msink:context xmlns:msink="http://schemas.microsoft.com/ink/2010/main" type="line" rotatedBoundingBox="13731,7118 17812,6996 17828,7516 13747,7639"/>
            </emma:interpretation>
          </emma:emma>
        </inkml:annotationXML>
        <inkml:traceGroup>
          <inkml:annotationXML>
            <emma:emma xmlns:emma="http://www.w3.org/2003/04/emma" version="1.0">
              <emma:interpretation id="{FB9C115C-501C-4200-927D-4443FFB8B7B9}" emma:medium="tactile" emma:mode="ink">
                <msink:context xmlns:msink="http://schemas.microsoft.com/ink/2010/main" type="inkWord" rotatedBoundingBox="13731,7118 17812,6996 17828,7516 13747,7639"/>
              </emma:interpretation>
              <emma:one-of disjunction-type="recognition" id="oneOf0">
                <emma:interpretation id="interp0" emma:lang="en-IN" emma:confidence="0">
                  <emma:literal>resources</emma:literal>
                </emma:interpretation>
                <emma:interpretation id="interp1" emma:lang="en-IN" emma:confidence="0">
                  <emma:literal>usances</emma:literal>
                </emma:interpretation>
                <emma:interpretation id="interp2" emma:lang="en-IN" emma:confidence="0">
                  <emma:literal>resource</emma:literal>
                </emma:interpretation>
                <emma:interpretation id="interp3" emma:lang="en-IN" emma:confidence="0">
                  <emma:literal>resound</emma:literal>
                </emma:interpretation>
                <emma:interpretation id="interp4" emma:lang="en-IN" emma:confidence="0">
                  <emma:literal>resourced</emma:literal>
                </emma:interpretation>
              </emma:one-of>
            </emma:emma>
          </inkml:annotationXML>
          <inkml:trace contextRef="#ctx0" brushRef="#br0">0 551 689 0,'0'0'263'16,"0"0"-169"-16,0 0-88 0,0 0-41 0,0 0 38 16,0 0 49-16,0 0 39 0,0 0 29 0,0 0-16 15,0 0-23-15,0 0-15 0,183-108-8 16,-128 76-8-16,2-1 3 0,5 0-3 0,-2 0 4 15,-5 1-4-15,-2 0-6 0,-8 2-2 0,-5 2-11 16,-3 1 2-16,-12 3 2 0,-2 3-2 0,-8 3 7 16,-6 5-1-16,-5 1 2 0,-3 3 1 15,-1 5 4-15,0 2-8 0,0 1-14 0,0 1-21 16,0 0-46-16,0 0-45 0,0 5 5 0,0 4 14 16,-2 5 28-16,-4 2 43 0,1 2-4 15,-3 1-2-15,1 2 0 0,-2 0 0 0,5 1 2 16,-3-1-1-16,3 1 0 0,0-1 0 0,3-2-4 15,1-3-2-15,0-1-4 0,0 0-2 0,4-6 4 16,3-2 7-16,2-1 11 0,3-2 5 0,1-3 5 16,5 1 1-16,1-2 2 0,1 0 3 0,3-7-2 15,2 0-2-15,2-2-7 0,4-3 0 16,1-3-2-16,-3 0 3 0,5-2 5 0,-3-1-4 16,-3-2 2-16,-1-1-3 0,-2 1 0 0,-1-3 1 15,-5 0-1-15,-2-1 3 0,-2 2-3 0,-3-3 1 16,-2 3 0-16,-2 1-3 0,-4 5 4 15,-3 5 2-15,-1 1 8 0,0 6-2 0,-4 1-7 16,-1 1-22-16,-5 2-24 0,-2 2-11 0,-3 7-5 16,-2 5 11-16,-4 2 8 0,-2 7 8 15,-3-1 5-15,1 2 2 0,-1 1 3 0,4 0-2 16,-1 1-1-16,4 0-3 0,0-1-1 0,6-2-6 16,3 2 1-16,4-5 4 0,3-2 0 0,3-1 7 15,0-4 0-15,3-2 5 0,6-2 9 16,2-3 7-16,5-2 11 0,1-3 5 0,5-1 2 15,2 0-2-15,7-3-2 0,0-4-4 0,8-5-3 16,-1-3-2-16,7 0-4 0,2-4-1 0,1-1-1 16,-3 0 0-16,4-3 3 0,-5 0-2 0,-2 0 1 15,-6-1-1-15,-4 1 0 0,-3 1 1 0,-6 1-2 16,-4 2 3-16,-4 1-4 0,-6 5 4 16,-4 1 3-16,-2 0 1 0,-1 4 4 0,-2 2-5 15,0 3-10-15,-5 2-13 0,1 1-16 0,-2 0-12 16,-1 0-5-16,0 0-3 0,-1 6-2 0,0 1-3 15,3 4-3-15,-2 2 2 0,6-1 1 16,0 6 12-16,1-2 12 0,0 3 7 0,2 1 10 16,6 1 1-16,2 0 2 0,2 3 2 0,0-2 1 15,-2 0 3-15,3 1-2 0,-4-2 5 16,-5 0 2-16,-3 0-1 0,-1-3 4 0,-1-1-1 16,-11-2 7-16,-3 0-1 0,-2-1 1 0,-5-1 0 15,-3-4-3-15,3 0 1 0,0-2-1 16,0-2 1-16,5-2 1 0,-1-1 0 0,5-2 3 15,5 0-1-15,1-5-6 0,3-1-13 0,3 0-16 16,1-2-20-16,0 0-12 0,2 1-8 0,6-2-1 16,2-1 7-16,3 1 11 0,3 0 14 0,3-1 15 15,3-2 11-15,3 0 6 0,3 0 3 16,2 0 0-16,1-1-2 0,3 1-2 0,1-2 1 16,0 1-4-16,0-2 1 0,1 0-1 0,-2 2 2 15,-2-4 4-15,-1 3 2 0,-4 0 5 0,-3 0-1 16,-4 4 3-16,-3 2 2 0,-3 2 3 0,-5 2 8 15,-2 3 0-15,-6-1 0 0,-1 2-7 16,0 0-12-16,0 0-7 0,0 6 1 0,0 3 5 16,-5 1 10-16,-5 5 2 0,1 2-6 0,-5 0-2 15,2 2-6-15,-1 0-4 0,1-2-2 0,3 0-6 16,-1-2-1-16,6 0-3 0,1-3-3 16,3 0 1-16,0-1-1 0,9-4 3 0,4 1 6 15,3-4 6-15,5-1 1 0,2-2 3 0,1-1-2 16,5 0-2-16,-3-2-1 0,-1-4 1 15,-1-5-1-15,-3 1 4 0,-6-4 3 0,-3-1 4 16,-7 0 5-16,-1-1 3 0,-4 0-4 0,-2-1-2 16,-6 1-13-16,-6-3-10 0,-2 4-6 0,-3-2-4 15,-1 3 2-15,-1 2 3 0,-2 2 0 0,1 3-2 16,0 1 3-16,0 1-1 0,3 2-1 16,3 2-1-16,0 1-7 0,6 0-5 0,-1 0-10 15,4 1-17-15,6 2-30 0,1 0-14 0,0 1 5 16,8 0 25-16,3-2 44 0,3 1 28 0,5 0 9 15,3-1 1-15,3-2-2 0,0 0-3 16,5 0 0-16,-1 0 0 0,1-2-2 0,4-2-1 16,-4 1 4-16,4-3-1 0,-3 0 2 0,-4 2 1 15,-5-1 1-15,-3 2 3 0,-3 1 6 0,-6 1 5 16,-2 1-10-16,-4 0-10 0,-3 0-6 16,-1 3-5-16,0 5 12 0,0 2 10 0,-1 3 0 15,-3 4 4-15,-4-1-8 0,0 3-4 0,1-2-3 16,-4 1-4-16,3 0-1 0,-1-1 1 0,6-1-5 15,-2-3-2-15,3 1-1 0,2-4-4 16,0-2 3-16,2-2 3 0,6-2 9 0,4-1 9 16,4-2 8-16,3-1 5 0,2 0-2 0,6-4-4 15,1-2-2-15,3-4-3 0,1-2 1 0,-5 0 2 16,2 0 0-16,-5-1 3 0,-2 1 3 16,-5-2 2-16,-2 1 4 0,-3-1 4 0,-2 0-5 15,-2 2-1-15,-3 0 1 0,-1-1-3 0,0 3-2 16,-3 1-2-16,1 3-6 0,-2 3-4 15,0 1 1-15,0 2-12 0,0 0-19 0,-2 0-13 16,-3 5-9-16,-2 5 6 0,-1 2 16 0,-4 2 8 16,0 3 4-16,3-3 1 0,-2 3-4 0,3-3-2 15,1 2-3-15,2-3-4 0,5-1-3 0,0-2 1 16,0-1 5-16,5-1 10 0,2-2 11 16,6-2 12-16,-1-2 2 0,2-2 2 0,5 0-1 15,-3 0-5-15,2-6 1 0,1-2-1 0,-1-1-1 16,0-1 0-16,1-2-1 0,-1 0-1 0,-2 0 0 15,1-1-1-15,-1-1-4 0,0-1-2 16,-1 2 0-16,0-2-5 0,1 0 2 0,-1-2 0 16,-2 3-2-16,2 0 1 0,-3 1 2 0,0 2-3 15,-4 1 1-15,0 4-3 0,-3 0-5 0,1 4-4 16,-4 2-7-16,-2 0-9 0,3 0 3 16,-3 6 4-16,0 3 8 0,0 3 10 0,0 3 3 15,0 1-1-15,0 2 1 0,0 2 0 0,0 0-1 16,0-2-1-16,0 1 1 0,0-3-2 15,0 1 0-15,0-2-1 0,0-4-4 0,2 1-4 16,-1-3-10-16,0 0-19 0,3-3-28 0,-1-1-42 16,1-1-101-16,1-4-118 0,-1 0-122 0,3 0-171 15,0 0 18-15,-2 0 601 0</inkml:trace>
          <inkml:trace contextRef="#ctx0" brushRef="#br0" timeOffset="686.2431">3444 62 81 0,'0'0'359'16,"0"0"-150"-16,0 0-98 0,0 0-45 16,0 0-22-16,0 0-5 0,0 0-14 0,0 0-6 15,0 0 0-15,0 0 4 0,0 0 4 0,0 0 2 16,-165 89 5-16,143-68 6 0,-2 0 10 16,5-1 0-16,3 2-4 0,3-3-14 0,4-1-14 15,4 0-7-15,5-3-5 0,0-2-1 0,3-2 2 16,5-1 5-16,4-4 7 0,4-2 10 0,0 0 10 15,5-4 4-15,3 0 2 0,3 0-5 0,1-6-6 16,3-2-6-16,-2-1-2 0,2-1-2 16,-3-4 1-16,3 1 2 0,0-2 0 0,-3-1-2 15,-1-2-2-15,-1-1-2 0,0-1 3 0,-2-1 1 16,-5-2-1-16,2 0 0 0,-5 0 0 0,-1 1 0 16,-3-1 6-16,-1 4 2 0,-3 1 5 0,-4 5 5 15,-3 2 3-15,-1 3-1 0,0 2-14 16,-6 3-25-16,-1 3-23 0,-6 0-19 0,0 2-3 15,-1 7 8-15,-6 5 5 0,1 0 9 0,-4 6 1 16,3 1 1-16,-2 1 4 0,6 2 1 16,-1 0 3-16,4 0 0 0,5-3-2 0,1-1-1 15,4-3 0-15,3 0 4 0,3-5 3 0,5 0 6 16,4-5 4-16,1 1 6 0,3-4 5 0,5-2 4 16,-1-2 2-16,2 0-2 0,5 0-2 15,0-5-3-15,0 1-2 0,1-4 1 0,2 1-2 16,-4-2 5-16,1 0 1 0,-1-3 3 0,-4-1 4 15,3-1-1-15,-4-2 2 0,-2-1-1 0,-3-3-4 16,1-1-2-16,-3-1-3 0,-2-3-1 16,-4 0-2-16,1-1 1 0,-3 2-2 0,-2 4 0 15,0 4 2-15,-4 0 5 0,0 4 3 0,0 3-1 16,-3 1 0-16,0 5-9 0,1 0-9 0,2 3-17 16,0 0-34-16,0 0-42 0,0 2 4 0,0 5 15 15,0 4 29-15,4 2 44 0,0 3 1 16,-2 2 2-16,5 4 1 0,-2 0 1 0,2 4 2 15,0-3-1-15,-2 0 6 0,-2-1 4 0,0-3 5 16,-3-2 7-16,0-1 5 0,-9-2 12 16,1-2 8-16,-4-1 6 0,-2-2 4 0,-4-1-6 15,2-3-4-15,-3-2-9 0,-1-3-8 0,0 0-9 16,0 0-8-16,-3-3-8 0,0-5-8 0,1 0-9 16,-4-1-17-16,-1 1-26 0,-2 1-38 15,-3-1-52-15,-2 3-79 0,-2 4-136 0,-8 1-198 16,11 0-300-16,12 0 218 0</inkml:trace>
        </inkml:traceGroup>
      </inkml:traceGroup>
    </inkml:traceGroup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1:31.2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519306C-FC41-4871-9232-7E5E4A721FFC}" emma:medium="tactile" emma:mode="ink">
          <msink:context xmlns:msink="http://schemas.microsoft.com/ink/2010/main" type="inkDrawing" rotatedBoundingBox="7998,11280 15660,11151 15661,11191 7998,11319" semanticType="underline" shapeName="Other">
            <msink:sourceLink direction="with" ref="{B99CE3FF-26E7-4C7E-8491-C13DD0ADBBB2}"/>
          </msink:context>
        </emma:interpretation>
      </emma:emma>
    </inkml:annotationXML>
    <inkml:trace contextRef="#ctx0" brushRef="#br0">0 148 0 0,'0'0'0'0,"0"0"0"0,0 0 0 0,0 0 0 15,185-12 0-15,-131 11 0 0,10-2 0 16,5 0 0-16,7 0 0 0,5 0 0 0,6 0 0 0,3-2 0 16,6 2 114-16,3 1-10 0,9 0-9 15,4-1-9-15,5 2-16 0,4-1-10 0,9 0-15 16,2-1-11-16,12 0-2 0,6-1-5 0,12-1 0 15,11 1-7-15,4-1-3 0,10-1 1 0,8 2-2 16,5-1 6-16,7 0 2 0,0 0-4 16,-1 2 0-16,1-1 1 0,3 2-3 0,-8-1 1 15,3 2-3-15,-6-1-1 0,-5-2-2 0,-4 4 0 16,-5-2-1-16,-5-2-5 0,-6 2 2 0,-5 1 0 16,-6-2-6-16,-5 1 4 0,-5 1-3 15,-11 0-3-15,-4 1 7 0,-11-2-6 0,-5 0 1 16,-9 1 3-16,-3 0-6 0,-10-1 4 0,-7 0 0 15,-5 1-1-15,-10 1 1 0,-11-1 0 16,-6 1-2-16,-12 0 3 0,-4 0 2 0,-12 0-3 16,-6 0 3-16,-6 0-4 0,-7 0 3 0,-5 0 1 15,-2 0 6-15,-7 0 11 0,0 0 7 0,0 0 9 16,0 0-5-16,0 0-8 0,0 0-8 16,0-2-11-16,0 2-12 0,0 0-40 0,-3-2-63 15,0 2-71-15,-5 0-122 0,3 0-128 0,-2 0 195 0</inkml:trace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1:35.01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F1F3020-D0EB-4F1D-BFBD-EC795E5D587C}" emma:medium="tactile" emma:mode="ink">
          <msink:context xmlns:msink="http://schemas.microsoft.com/ink/2010/main" type="inkDrawing" rotatedBoundingBox="9146,2856 17769,2745 17770,2816 9147,2927" semanticType="underline" shapeName="Other">
            <msink:sourceLink direction="with" ref="{969C64C0-489D-44AF-9CBA-BEE4B7181136}"/>
            <msink:sourceLink direction="with" ref="{010671FC-2287-4CF9-90CB-0125EAE96552}"/>
          </msink:context>
        </emma:interpretation>
      </emma:emma>
    </inkml:annotationXML>
    <inkml:trace contextRef="#ctx0" brushRef="#br0">124 78 0 0,'0'0'0'0,"0"0"0"0,0 0 0 15,0 0 0-15,0 0 0 0,0 0 0 0,0 0 0 16,0 0 0-16,0 0 0 0,0 0 0 0,0 0 0 16,0 0 0-16,-133-9 0 0,133 14 0 15,1-1 0-15,7 1 0 0,-1 1 0 0,5-2 0 16,7 3 0-16,5-3 0 0,7 0 0 0,2 1 0 16,10-2 0-16,3 0 0 0,8 0 0 0,7-2 0 15,5 1 0-15,4-2 0 0,9 0 0 16,9 0 0-16,5 0 0 0,5 0 0 0,10-3 0 15,5 0 0-15,6 0 0 0,6 1 0 0,2-1 0 16,6 2 0-16,8-1 0 0,2 1 0 16,5 1 0-16,1-1 0 0,5-1 0 0,3 0 0 15,2 1 0-15,9 0 0 0,-2-3 0 0,10 3 0 16,-2 1 0-16,2-2 0 0,6 1 0 0,2-1 0 16,2 1 0-16,5-2 0 0,-1-2 0 0,3 1 0 15,-1-1 0-15,5 1 0 0,0-1 0 16,-1 2 0-16,-3-1 0 0,-3 0 0 0,-1-1 0 15,-4 1 0-15,-5-1 0 0,-7 1 0 0,-7 1 0 16,-6 0 0-16,-6 3 0 0,-7-2 0 0,-4 1 0 16,-11-2 0-16,-4 1 0 0,-5 2 0 0,-9-4 0 15,-3 4 0-15,-10-1 0 0,-6 0 0 16,-12-1 0-16,-8-1 0 0,-9 2 0 0,-11-1 0 16,-7-1 0-16,-5 2 0 0,-8-1 0 0,-7 2 0 15,-4 0 0-15,-5 0 0 0,-4 0 0 16,-4 0 0-16,-2 0 0 0,0 0 0 0,-5 0 0 15,4 0 0-15,-4 0 0 0,3 6 0 0,-1-4 0 16,-4 2 0-16,4 4 0 0,-1-3 0 0,-5-2 0 0</inkml:trace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3:41.7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0C730FE-3729-4AD2-96A4-7B9F749B2109}" emma:medium="tactile" emma:mode="ink">
          <msink:context xmlns:msink="http://schemas.microsoft.com/ink/2010/main" type="writingRegion" rotatedBoundingBox="-63,5091 3374,3938 4047,5945 608,7097"/>
        </emma:interpretation>
      </emma:emma>
    </inkml:annotationXML>
    <inkml:traceGroup>
      <inkml:annotationXML>
        <emma:emma xmlns:emma="http://www.w3.org/2003/04/emma" version="1.0">
          <emma:interpretation id="{137AF42A-C7AC-4786-AA3C-9B61442F3828}" emma:medium="tactile" emma:mode="ink">
            <msink:context xmlns:msink="http://schemas.microsoft.com/ink/2010/main" type="paragraph" rotatedBoundingBox="334,4878 2172,4494 2361,5397 523,57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97CA15-3E7D-46E0-BE41-D7359D84EDCC}" emma:medium="tactile" emma:mode="ink">
              <msink:context xmlns:msink="http://schemas.microsoft.com/ink/2010/main" type="line" rotatedBoundingBox="334,4878 2172,4494 2361,5397 522,5782"/>
            </emma:interpretation>
          </emma:emma>
        </inkml:annotationXML>
        <inkml:traceGroup>
          <inkml:annotationXML>
            <emma:emma xmlns:emma="http://www.w3.org/2003/04/emma" version="1.0">
              <emma:interpretation id="{E02058CD-9026-465B-B442-458B6DE9CD1F}" emma:medium="tactile" emma:mode="ink">
                <msink:context xmlns:msink="http://schemas.microsoft.com/ink/2010/main" type="inkWord" rotatedBoundingBox="334,4878 2172,4494 2361,5397 522,5782"/>
              </emma:interpretation>
              <emma:one-of disjunction-type="recognition" id="oneOf0">
                <emma:interpretation id="interp0" emma:lang="en-IN" emma:confidence="0">
                  <emma:literal>More</emma:literal>
                </emma:interpretation>
                <emma:interpretation id="interp1" emma:lang="en-IN" emma:confidence="0">
                  <emma:literal>Move</emma:literal>
                </emma:interpretation>
                <emma:interpretation id="interp2" emma:lang="en-IN" emma:confidence="0">
                  <emma:literal>more</emma:literal>
                </emma:interpretation>
                <emma:interpretation id="interp3" emma:lang="en-IN" emma:confidence="0">
                  <emma:literal>Mori</emma:literal>
                </emma:interpretation>
                <emma:interpretation id="interp4" emma:lang="en-IN" emma:confidence="0">
                  <emma:literal>Mae</emma:literal>
                </emma:interpretation>
              </emma:one-of>
            </emma:emma>
          </inkml:annotationXML>
          <inkml:trace contextRef="#ctx0" brushRef="#br0">82 683 1080 0,'0'0'151'0,"0"0"-84"0,0 0-5 15,0 0 5-15,0 0 19 0,0 0 6 0,0 0-12 16,0 0-20-16,0 0-27 0,0 0-26 0,0 0-30 16,0 0-20-16,-25-41-1 0,23 56 5 0,1 0 16 15,-2 8 17-15,-2 3 6 0,2 5 2 0,-2-2 0 16,-2 3-1-16,5 0 1 0,-6-2 0 16,4 0 2-16,1-2 0 0,-4-1 0 0,4-4 0 15,2-6-3-15,0-2 1 0,1-5-2 0,0-4 0 16,0-3 5-16,0-3 12 0,0 0 21 0,0-2 22 15,0-4 24-15,0-1-10 0,0-4-16 0,1-4-19 16,-1-5-27-16,0-3-2 0,0-4 3 16,0 0 0-16,0-1 3 0,0-1 1 0,0-2 0 15,0-1-3-15,0-1-1 0,0-2-4 0,0-4-3 16,0-1-1-16,0-2-3 0,0-2-1 16,1 0 0-16,7 1-4 0,-3 2 0 0,4 4-1 15,-4 1-3-15,6 5 1 0,-2 4-1 0,-1 3 0 16,3 3 3-16,0 6 4 0,0 2 0 0,-3 5 1 15,2 1-1-15,2 4-1 0,1 3-12 16,-3 0-4-16,0 3-7 0,0 6-8 0,1 4 10 16,1 4 3-16,-1 3 5 0,-3 4 4 0,0 2-1 15,1-1 4-15,-5 2 1 0,4-1 1 16,-5-3-1-16,0 0 0 0,-2-5-1 0,4-3 1 16,-2-4 1-16,-1-3 0 0,-1-4 1 0,-1-2 6 15,1-2 11-15,1 0 16 0,-1-2 15 0,3-5 6 16,-1-2-12-16,-1-3-9 0,4-6-13 15,0-1-7-15,-2-3 3 0,6-4-4 0,-6-3 1 0,5 2-1 16,-5-4-1-16,6-2 0 0,-2 2 0 16,-2-2-3-16,5 2-2 0,0-1-4 0,-2 5-2 15,2 2-2-15,1 1-1 0,1 5 0 0,-1 6-3 16,-1 4-2-16,-1 3 3 0,-5 4-8 0,0 2-11 16,2 6-5-16,-3 8-4 0,5 5 8 15,-1 6 16-15,-2 10 11 0,2 4 5 0,-3 4 3 16,-3 3 0-16,0 2-5 0,-2 0 0 0,0-2-7 15,0 0-4-15,0 1-6 0,0-3-10 16,-1 2-13-16,-2-2-13 0,2-2-11 0,-3-5-14 16,-2-3-16-16,4-2-41 0,-2-6-69 0,-2-2-72 15,4-2-107-15,0-6-100 0,2-5 346 0,0-6 136 0</inkml:trace>
          <inkml:trace contextRef="#ctx0" brushRef="#br0" timeOffset="778.3872">714 327 309 0,'0'0'327'0,"0"0"-207"0,0 0-83 16,0 0-34-16,0 0-2 0,0 0 4 15,0 0 7-15,0 0 3 0,0 0-6 0,0 0 1 16,0 0 0-16,-65 154-2 0,55-129 1 0,4 3 0 15,-2-4 0-15,6 1 2 0,-2-3 2 0,2-4-2 16,2-2-4-16,0-4-9 0,3-3-4 16,2-3 0-16,5-1 3 0,0-2 11 0,-2-3 2 15,7 0 12-15,1 0 9 0,0-7 4 0,2-3 10 16,3-3-5-16,-2-4-3 0,4-3 0 16,0-6-5-16,-6 1-3 0,4-4 0 0,-6 1-2 15,-1 2 0-15,-9 0 6 0,2 2 8 0,-7 1 4 16,-2 1-5-16,-10 3-6 0,-2 1-17 0,-8 4-12 15,-1 4-3-15,2 4-10 0,-6 5-6 0,-2 1 4 16,0 3 1-16,3 6 5 0,-1 1 2 16,3 1-5-16,5 3 0 0,0 0-6 0,2 0-2 15,3-1-4-15,8-3-10 0,-3-1-12 0,5-2-19 16,4-1-18-16,0-3 1 0,3-1 19 0,8-2 26 16,1-2 37-16,5-4 14 0,5-6 3 0,5-1 3 15,2-3-5-15,3-4-2 0,6-1-2 16,-1 1 2-16,2 0 2 0,-3 0 3 0,-5 4 3 15,3 1-5-15,-7 3-2 0,-6 2-5 0,1 4-3 16,-8 4 0-16,0 2-2 0,-2 0-5 16,-7 8-2-16,3 4 4 0,-5 4 3 0,4 2 7 15,-5 3 3-15,1 3-3 0,-2 1-1 0,5-1-5 16,-5 2-3-16,0-4-3 0,-1 1-3 0,2-1-1 16,0-3-1-16,0-1-3 0,4-3 0 15,-2-3-1-15,4-1-2 0,-2-4 0 0,7-3 4 16,1-4 3-16,0 0 8 0,8-1 8 0,-2-9 5 15,4-5 3-15,3-2-4 0,1-1-1 16,-1-3-3-16,2 0 1 0,-7 0 4 0,1-3 3 0,-9 2 6 16,1-3 5-16,-4-1 4 0,-3 0 4 15,-4-2 3-15,-3 3-1 0,-1 0 0 0,0 2-1 16,-2 2 0-16,-5 7-2 0,2 2-1 0,-4 6-7 16,4 3-13-16,-6 3-14 0,2 0-18 15,1 6-15-15,-4 8-2 0,0 3 5 0,-2 6 10 0,1 6 10 16,1 2 3-16,0 3 1 0,1-3-1 15,8 0-1-15,2-1 1 0,1-5 0 0,0-2 0 16,5-4 1-16,8-4 2 0,5-2 4 0,0-4 6 16,7-3 1-16,1-3 6 0,3-3 1 15,6 0 0-15,3-3-1 0,2-6-2 0,0-3-7 16,2-1-9-16,-1-3-23 0,1-1-55 0,-2 2-102 16,-2 0-134-16,-12 6-242 0,-10 3-490 0</inkml:trace>
        </inkml:traceGroup>
      </inkml:traceGroup>
    </inkml:traceGroup>
    <inkml:traceGroup>
      <inkml:annotationXML>
        <emma:emma xmlns:emma="http://www.w3.org/2003/04/emma" version="1.0">
          <emma:interpretation id="{E3A0D300-55AA-47F7-8FBA-F2DC2DD5D958}" emma:medium="tactile" emma:mode="ink">
            <msink:context xmlns:msink="http://schemas.microsoft.com/ink/2010/main" type="paragraph" rotatedBoundingBox="350,6328 3789,5176 4047,5945 608,70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8CF5CC-51D0-4BBF-8FA7-D2175BF668A0}" emma:medium="tactile" emma:mode="ink">
              <msink:context xmlns:msink="http://schemas.microsoft.com/ink/2010/main" type="line" rotatedBoundingBox="350,6328 3789,5176 4047,5945 608,7097"/>
            </emma:interpretation>
          </emma:emma>
        </inkml:annotationXML>
        <inkml:traceGroup>
          <inkml:annotationXML>
            <emma:emma xmlns:emma="http://www.w3.org/2003/04/emma" version="1.0">
              <emma:interpretation id="{378664A0-17A1-4F1F-9031-A5FB15000AB8}" emma:medium="tactile" emma:mode="ink">
                <msink:context xmlns:msink="http://schemas.microsoft.com/ink/2010/main" type="inkWord" rotatedBoundingBox="350,6328 3789,5176 4047,5945 608,7097"/>
              </emma:interpretation>
              <emma:one-of disjunction-type="recognition" id="oneOf1">
                <emma:interpretation id="interp5" emma:lang="en-IN" emma:confidence="0">
                  <emma:literal>Sensitive</emma:literal>
                </emma:interpretation>
                <emma:interpretation id="interp6" emma:lang="en-IN" emma:confidence="0">
                  <emma:literal>sensitive</emma:literal>
                </emma:interpretation>
                <emma:interpretation id="interp7" emma:lang="en-IN" emma:confidence="0">
                  <emma:literal>Senntiue</emma:literal>
                </emma:interpretation>
                <emma:interpretation id="interp8" emma:lang="en-IN" emma:confidence="0">
                  <emma:literal>Senntiul</emma:literal>
                </emma:interpretation>
                <emma:interpretation id="interp9" emma:lang="en-IN" emma:confidence="0">
                  <emma:literal>Sensitiz</emma:literal>
                </emma:interpretation>
              </emma:one-of>
            </emma:emma>
          </inkml:annotationXML>
          <inkml:trace contextRef="#ctx0" brushRef="#br0" timeOffset="1297.7435">649 1459 870 0,'0'0'175'0,"0"0"-89"16,0 0-18-16,0 0 14 0,0 0 33 0,0 0 26 15,0 0-15-15,0 0-29 0,0 0-44 0,0 0-38 16,0 0-19-16,0 0-7 0,0 0 8 0,-173-95 4 16,147 118 7-16,-1 7 2 0,-1 1 0 15,2 6 0-15,2 0 2 0,1 0-2 0,7 0 1 16,1 0-4-16,5-2-3 0,2 0 2 0,2-3-3 16,6 0-2-16,0-4 0 0,8-1-7 0,3-3-1 15,2 1 2-15,6-4 1 0,-1 2 4 16,4-2 2-16,1 0 1 0,-3-2 0 0,3 0 0 15,-5-1 0-15,-1-1 0 0,-8 0 0 0,1 1 3 16,-9 2 2-16,-1 0 4 0,-3-1 3 0,-9 2-3 16,-4-2 2-16,-7 2-3 0,-2-2 0 0,-3 2-1 15,0-6-3-15,-7 0-1 0,4-2-3 16,-5-4 1-16,5-3-6 0,-3-1-5 0,5-5-21 16,3 0-38-16,0-6-40 0,8-5-52 0,-1-5-69 15,9-4-76-15,4-3-141 0,4 5-231 0,0 3 670 16</inkml:trace>
          <inkml:trace contextRef="#ctx0" brushRef="#br0" timeOffset="2351.6519">688 1840 0 0,'0'0'0'0,"0"0"0"15,0 0 219-15,0 0-40 0,167-130-60 16,-145 105-38-16,1 1-21 0,-8 4-4 0,-3 1 13 15,-5 4 33-15,-6 1 30 0,-1 6 5 0,-9-1-27 16,-5 4-48-16,-1 3-45 0,-5 2-15 0,0 2 6 16,-5 7 8-16,-2 4 12 0,-3 4 4 0,0 4-1 15,0 1 3-15,3 1-6 0,0 4-2 0,2 0-5 16,6 1-3-16,0 1-4 0,6 0-2 16,2-2-1-16,6-1-5 0,2-3 0 0,2 0-6 15,1-5-8-15,1-3-5 0,6-2-4 0,4-4 0 16,2-3 9-16,3-5 12 0,7-1 11 15,2-1 7-15,4-8 2 0,4-4-3 0,-1-4-1 16,7-3 0-16,-3-1-2 0,2-2-2 0,-5-1-1 16,2 0-1-16,-5 0 0 0,-5 0 3 0,-1-1 2 15,-7 3 7-15,-1 1 4 0,-3-1-2 16,-2 5-1-16,-1 0-8 0,0 0-3 0,-3 1-5 16,2 3-4-16,-4 2-1 0,3 3-5 0,-2 2-2 15,0 3-1-15,-2 1-3 0,3 2-7 16,-3 3-6-16,-1 6 0 0,0 3 5 0,1 4 16 15,-4 4 8-15,0 0 1 0,0 3-4 0,0 1-9 16,-6-1 1-16,2-1-3 0,0 2 2 0,-3-4 1 16,2 0 1-16,-2-4 2 0,5-2-1 0,-2-5 2 15,0-1-1-15,2-3 0 0,2-5 3 16,0 0 8-16,0 0 2 0,2-4 8 0,3-4 1 16,-1-2-7-16,4-7 0 0,-1-2-7 0,4-3-4 15,1-5 4-15,0 0-4 0,1 0 2 0,0-1 0 16,2 0-3-16,-1 2-1 0,-2 0-4 0,0 6-1 15,0 3-3-15,-4 2 0 0,3 5 1 16,-2 2-1-16,-4 4 1 0,3 2-2 0,-4 2-7 16,3 2-8-16,-3 7 0 0,-3 3 1 0,6 2 7 15,-5 3 7-15,0 1 0 0,-2 1-1 16,2-1 0-16,-2 1-2 0,0-2 1 0,0 0-1 16,1-4 0-16,2-1-1 0,2-1 2 0,-1-5-1 15,-1-2-1-15,6-2 4 0,0-2 0 0,3-2 4 16,-2-7 2-16,9-3 3 0,-3-4-3 15,1-3 3-15,5-2-1 0,-4-4-1 0,5 0 6 16,-7-2-4-16,3 0 1 0,-4 0 2 0,0-1-5 16,-3 3 4-16,-2 0 3 0,-4 4 3 15,2-1 2-15,-6 6 2 0,0-1 1 0,-2 4 0 16,0 3 6-16,0 2-1 0,-2 4-2 0,-6 2-7 16,6-1-13-16,-4 3-12 0,0 0-8 0,3 3-5 15,-1 3-4-15,-3 3 5 0,6 2-1 0,0 0 5 16,-1 3 3-16,2-1-1 0,0 1 4 0,4 2 0 15,7-2 4-15,0 1 3 0,2 0 1 16,2 0 1-16,1 0-1 0,0 1 1 0,5-3 2 16,-4 1 1-16,3-1 1 0,-3-3 0 0,-2 3 0 15,-3-4-3-15,-1 1 1 0,-7-1-3 0,-4 1-3 16,0-1 7-16,-3 2-2 0,-9 0 7 16,-1-1 4-16,-4-2-1 0,-3 1 4 0,3-1-3 15,-1-3 1-15,-2-3-1 0,6 0 3 0,3-2 2 16,3 0-1-16,1-3 0 0,4-4-16 15,2-6-9-15,1 1-8 0,1-5-2 0,5-3 4 16,5-1 6-16,1-1 2 0,2 1-1 0,2-4 7 16,3 3-6-16,-3 1 3 0,-1 3-1 0,1 3-3 15,2 2 8-15,-5 4 4 0,-5 2 9 16,3 2 8-16,-1 2-2 0,0 1 1 0,-5 2 2 16,3 0-2-16,-2 5 3 0,2 2 4 0,-3 4-4 15,4 0 3-15,-3 3-3 0,3 0-6 0,-3 2-2 16,2 0-8-16,-4-1 1 0,4 0 0 0,-6-3-1 15,2-2-1-15,2-1-9 0,-4-3-18 0,0-1-39 16,-2-2-75-16,1-3-114 0,-1 0-133 16,1 0-280-16,-1-3 98 0</inkml:trace>
          <inkml:trace contextRef="#ctx0" brushRef="#br0" timeOffset="2493.6297">1904 1165 911 0,'0'0'241'0,"0"0"-119"0,0 0-56 16,0 0-39-16,0 0-39 0,0 0-33 0,0 0-11 16,0 0-28-16,0 0-36 0,0 0-63 0,0 0-134 15,0 0-139-15,0 0 362 0</inkml:trace>
          <inkml:trace contextRef="#ctx0" brushRef="#br0" timeOffset="2913.4151">1994 1365 0 0,'0'0'222'0,"0"0"-141"0,0 0-17 16,0 0 33-16,0 0 35 0,0 0 29 0,0 0-15 15,0 0-38-15,165-133-17 0,-143 129-4 0,3 2 7 16,2 2 5-16,0 0-7 0,-2 0-12 16,2 6-9-16,-3 3-4 0,0 1 2 0,-8 3-4 15,-1 2-10-15,-4 1-12 0,-3 2-13 0,-7 0-2 16,-1 0-4-16,-1-1-5 0,-7 1-26 0,-4-1-51 16,-2 0-75-16,1-4-92 0,0-2-124 0,0-1-224 15,9-6-107-15</inkml:trace>
          <inkml:trace contextRef="#ctx0" brushRef="#br0" timeOffset="2668.5216">2049 1011 0 0,'0'0'63'0,"0"0"292"0,0 0-76 0,0 0-54 16,0 0-45-16,0 0-42 0,0 0-25 0,0 0-13 15,0 0-18-15,0 0-8 0,0 0-24 0,0 0-40 16,0 0-3-16,0 0 1 0,20-58 15 16,-18 81 23-16,0 5-3 0,0 3-11 0,3 3-4 15,-1 5-5-15,-1 4-4 0,3 1 0 0,0-1-7 16,-3 4 1-16,2-3 4 0,-2-1-6 16,-1 3-14-16,-2-5-36 0,0 1-72 0,0-2-83 15,2-2-121-15,-2-12-257 0,0-9-164 0</inkml:trace>
          <inkml:trace contextRef="#ctx0" brushRef="#br0" timeOffset="3052.3294">2323 1014 481 0,'0'0'480'0,"0"0"-434"0,0 0-108 15,0 0-52-15,0 0-94 0,0 0-134 0,0 0 61 16,0 0 281-16</inkml:trace>
          <inkml:trace contextRef="#ctx0" brushRef="#br0" timeOffset="3319.1776">2500 1181 455 0,'0'0'248'0,"0"0"-156"0,0 0-38 0,0 0 33 15,0 0 3-15,0 0 1 0,0 0-28 0,0 0-20 16,0 0-9-16,0 0-5 0,0 0 4 15,0 0 4-15,0 0 3 0,0 0 5 0,72 158 13 16,-69-150 15-16,5-2 13 0,-4-3 9 0,5-1-5 16,-3-2-6-16,3 0-1 0,0-2 3 15,-1-7-4-15,3-5 3 0,3-3-8 0,-1-4-13 16,-1-3-9-16,1-3-14 0,-2-2-11 0,0 0-4 16,-6-3-4-16,5-1-5 0,-6 4-4 15,-3 2-11-15,3 2-22 0,-1 2-33 0,-3 5-50 16,0 2-65-16,0 4-91 0,0 4-141 0,-6 2-272 15,5 5-263-15</inkml:trace>
          <inkml:trace contextRef="#ctx0" brushRef="#br0" timeOffset="3640.2891">2826 1207 891 0,'0'0'321'0,"0"0"-191"0,0 0-101 15,0 0-11-15,0 0 9 0,0 0 12 0,0 0 4 16,0 0-1-16,155-160-1 0,-143 141-7 0,-1-1 2 16,-6 1-1-16,2 0-2 0,-3-1 0 0,-3 2 4 15,-1 2 0-15,0-1 3 0,-1 5-4 16,-8 2-9-16,3 2-12 0,-4 5-10 0,-4 2-4 16,1 1 0-16,-3 3 6 0,-3 10 2 0,3 2 1 15,2 7 4-15,1 2 1 0,0 7 4 16,0 1 8-16,3 3-4 0,4 0 2 0,-2 1-4 15,6-2-4-15,2 1 2 0,0-3-4 0,8-6-2 16,4-2 6-16,5-4 13 0,7-4 12 16,6-3 9-16,9-5 0 0,2-4-10 0,12-4-9 15,0-4-6-15,10-8-8 0,2-5-25 0,2-3-58 16,0-5-115-16,-2 0-201 0,-15 6-566 0,-19 6 4 0</inkml:trace>
        </inkml:traceGroup>
      </inkml:traceGroup>
    </inkml:traceGroup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3:47.0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E252478-3382-41FC-8BB3-3AC8D08E0CAD}" emma:medium="tactile" emma:mode="ink">
          <msink:context xmlns:msink="http://schemas.microsoft.com/ink/2010/main" type="writingRegion" rotatedBoundingBox="534,10957 1953,10328 2272,11048 853,11677"/>
        </emma:interpretation>
      </emma:emma>
    </inkml:annotationXML>
    <inkml:traceGroup>
      <inkml:annotationXML>
        <emma:emma xmlns:emma="http://www.w3.org/2003/04/emma" version="1.0">
          <emma:interpretation id="{1E3CCE54-9BD2-4B72-9BD1-F86A281597CE}" emma:medium="tactile" emma:mode="ink">
            <msink:context xmlns:msink="http://schemas.microsoft.com/ink/2010/main" type="paragraph" rotatedBoundingBox="534,10957 1953,10328 2272,11048 853,116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517ABA-6D3F-4B25-B99B-F864FE815B10}" emma:medium="tactile" emma:mode="ink">
              <msink:context xmlns:msink="http://schemas.microsoft.com/ink/2010/main" type="line" rotatedBoundingBox="534,10957 1953,10328 2272,11048 853,11677"/>
            </emma:interpretation>
          </emma:emma>
        </inkml:annotationXML>
        <inkml:traceGroup>
          <inkml:annotationXML>
            <emma:emma xmlns:emma="http://www.w3.org/2003/04/emma" version="1.0">
              <emma:interpretation id="{D1B99D48-C70F-4797-892B-31F25709329E}" emma:medium="tactile" emma:mode="ink">
                <msink:context xmlns:msink="http://schemas.microsoft.com/ink/2010/main" type="inkWord" rotatedBoundingBox="534,10957 1953,10328 2272,11048 853,11677"/>
              </emma:interpretation>
              <emma:one-of disjunction-type="recognition" id="oneOf0">
                <emma:interpretation id="interp0" emma:lang="en-IN" emma:confidence="0">
                  <emma:literal>Less</emma:literal>
                </emma:interpretation>
                <emma:interpretation id="interp1" emma:lang="en-IN" emma:confidence="0">
                  <emma:literal>less</emma:literal>
                </emma:interpretation>
                <emma:interpretation id="interp2" emma:lang="en-IN" emma:confidence="0">
                  <emma:literal>he's</emma:literal>
                </emma:interpretation>
                <emma:interpretation id="interp3" emma:lang="en-IN" emma:confidence="0">
                  <emma:literal>be's</emma:literal>
                </emma:interpretation>
                <emma:interpretation id="interp4" emma:lang="en-IN" emma:confidence="0">
                  <emma:literal>He's</emma:literal>
                </emma:interpretation>
              </emma:one-of>
            </emma:emma>
          </inkml:annotationXML>
          <inkml:trace contextRef="#ctx0" brushRef="#br0">529 5981 1592 0,'0'0'140'0,"0"0"-93"0,0 0-42 0,0 0-20 0,0 0-12 16,0 0-8-16,0 0-4 0,0 0 14 16,0 0 16-16,0 0 16 0,0 0 13 0,0 0 6 15,0 0 0-15,-42 169 7 0,34-122 1 0,4 4 2 16,-7 5 4-16,2-2 0 0,1 1-4 0,-3 0-3 15,-1-3-7-15,-1-2-7 0,1 0-5 16,-3-5-2-16,1-2-2 0,2-3 0 0,0-6-2 16,0-6-5-16,2-4-4 0,4-8-3 0,-2-4-7 15,5-6-2-15,2-5-7 0,1-1-26 16,0-3-21-16,0-6 3 0,4-4 5 0,6-6 26 16,-2-4 24-16,-2-2 0 0,5 0 2 0,-2-1 2 15,-2 4 1-15,4 2 3 0,-4 4 2 0,-1 2-1 16,-2 4 1-16,2 4-3 0,-2 2-3 15,-3 2-1-15,2 1 1 0,2 1 3 0,-1 0 4 16,-1 0 7-16,6 0 1 0,-2 0 0 0,2 0-3 16,2 0-3-16,2 0 0 0,3 0 0 0,3-2 5 15,0-4 4-15,2-4 11 0,1-4 8 16,6-3 7-16,3-4 8 0,1-2 0 0,6-4-5 16,0-3-6-16,3-1-9 0,-2-2-8 0,-1-3-4 15,-1 1-1-15,-6 0-2 0,-3 2 3 0,-4 3 0 16,-3 2-1-16,-6 5 2 0,-4 3 5 0,-6 2 6 15,-4 2 7-15,-1 4 4 0,-1 3-8 0,-10 5-14 16,-1 2-15-16,-2 2-14 0,-1 3-6 16,-1 8 4-16,-6 7 2 0,4 3 2 0,-4 6 3 15,5 3 1-15,-5 6 1 0,5 1 4 0,-3 1-1 16,4-3 1-16,1 0-1 0,0-1 2 16,2-3-1-16,1-3 2 0,1 0 0 0,5-6-5 15,1-5-1-15,4-4-6 0,1-3-2 0,1-2 4 16,8-5 3-16,4-2 8 0,0-1 13 15,2-1 6-15,6-9 7 0,1-2 0 0,3-3-6 16,6-2-6-16,-2-2-7 0,1-3-1 0,3 1 0 16,-2-1 1-16,-1-1 0 0,1-2 0 0,-9 2-1 15,1-2 1-15,-1 1-1 0,-5 1 1 0,-3 1 1 16,-1-1 0-16,0 2 1 0,-2 2-2 16,-4 0-1-16,2 2-3 0,1 3-1 0,-6 3-3 15,4 2 0-15,-4 1 2 0,0 2-3 0,1 2 1 16,-2 0-2-16,-1 3-1 0,1 1 0 0,2 0 1 15,-1 0-2-15,0 1-3 0,5 4-4 16,0 3-4-16,-4-1 1 0,7 4 5 0,-1 2 2 16,1 0 5-16,0 3 0 0,-2-2-1 0,3 3 2 15,3 0 2-15,-3 1-1 0,-4 2-3 0,1-1-4 16,-6 0-10-16,0 2-13 0,-4-1-12 0,0 0-11 16,-8-3 0-16,-5 1 5 0,-1 0 13 15,-3-3 16-15,-4-1 17 0,3-4 13 0,-3-3 11 16,6-2 6-16,0-5 6 0,3 0 6 0,1 0 4 15,7-3-2-15,2-5-7 0,-2 0-9 16,4-1-7-16,0-3-9 0,8-3-3 0,1-1-5 16,0-5-1-16,9 3 0 0,-1-5 1 0,1-1 1 15,5 1-4-15,-2-3 2 0,0 2-2 16,4-1 0-16,0 1 7 0,2-2-2 0,-3 3 6 16,0 0 0-16,-4 0-4 0,2 2 2 0,-8-2-1 15,3 3 1-15,-5 4 2 0,0 1 4 0,-4 2 2 16,-6 1 8-16,0 1 6 0,-2 3 1 0,0 0-1 15,-2 4-12-15,-6-1-11 0,3 5-10 0,-6 0-8 16,2 0 0-16,1 0-4 0,-4 5 2 16,1 2 0-16,0 2 1 0,5 1 5 0,-2 2 1 15,2 0 0-15,1 0-6 0,5 1 1 0,0 1-6 16,0 1 6-16,5 1 6 0,1 0-2 0,4-4 7 16,1 0-2-16,1 1 1 0,-3-1 1 15,5-2 2-15,-1 0 1 0,3-1 2 0,-2 2 8 16,-5-2 1-16,2 1 5 0,-2-1 2 0,-5 0-3 15,-1 2 1-15,-3-2 3 0,0 1 4 0,-1 0 8 16,-6-1 3-16,-6 2-2 0,-6-3-2 16,0-1-3-16,-5-3-8 0,0 0-3 0,2-3-13 15,-2-1-10-15,0 0-15 0,1 0-18 0,7 0-27 16,-1 0-45-16,3 0-49 0,1 0-72 16,2 3-104-16,0 8-154 0,6-1-304 0,-2-2 199 0</inkml:trace>
        </inkml:traceGroup>
      </inkml:traceGroup>
    </inkml:traceGroup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3:53.2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05DE152-23FE-42E0-A3E8-E7822E286F19}" emma:medium="tactile" emma:mode="ink">
          <msink:context xmlns:msink="http://schemas.microsoft.com/ink/2010/main" type="inkDrawing" rotatedBoundingBox="6705,458 8030,785 7825,1615 6501,1287" shapeName="Other"/>
        </emma:interpretation>
      </emma:emma>
    </inkml:annotationXML>
    <inkml:trace contextRef="#ctx0" brushRef="#br0">670 23 0 0,'0'0'0'0,"0"0"47"0,0 0-20 0,0 0 23 16,0 0 38-16,0 0 35 0,0 0 11 0,0 0-13 16,0 0-21-16,-159-27-17 0,140 27-17 15,-5 4-10-15,2 2-9 0,-2 3-6 0,-1 0-4 16,1 2 1-16,-3 2 0 0,-1 2 0 0,1 2-4 15,-1-1-7-15,-1 6-8 0,0 2-4 0,2 3-2 16,0 3-3-16,5 2 0 0,-3 5 1 16,4 1 1-16,2 1 4 0,2 1 3 0,2 3-3 15,2-3-1-15,5-3 2 0,1 0-5 0,3-1 5 16,4-2-2-16,0-2-2 0,8-4-2 16,7-2-5-16,2-4-2 0,6-3 5 0,5-4 15 15,4-1 19-15,7-4 16 0,4-2 17 0,4-4 3 16,4-2 0-16,1-2-3 0,6 0-5 0,-2-8-14 15,6 1-4-15,-3-4-9 0,1 1-8 0,0-2-1 16,-1 1-11-16,0 0-2 0,-4 0-4 16,-2 2-3-16,-4 0-3 0,-6 0 0 0,0 1-1 15,-4 2-3-15,-3 0 0 0,-1 0-4 0,0 1-5 16,-7 1-8-16,-1-1-15 0,-2 2-30 0,-5 1-41 16,-1 2-66-16,-3 0-93 0,-2 0-125 0,-4 4-202 15,-4-2-182-15</inkml:trace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3:54.03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BA21706-3826-4E99-B5CC-ECD22EB2AE30}" emma:medium="tactile" emma:mode="ink">
          <msink:context xmlns:msink="http://schemas.microsoft.com/ink/2010/main" type="inkDrawing" rotatedBoundingBox="5731,1943 8711,1838 8713,1890 5733,1995" shapeName="Other"/>
        </emma:interpretation>
      </emma:emma>
    </inkml:annotationXML>
    <inkml:trace contextRef="#ctx0" brushRef="#br0">0 179 478 0,'0'0'182'0,"0"0"-97"15,0 0-71-15,0 0-16 0,0 0-8 16,0 0-25-16,0 0-58 0,0 0 4 0,0 0 9 16,0 0 29-16,0 0 64 0,0 0 2 0,0 0 10 15,0 0 10-15,193-9 19 0,-124 3 17 16,10 0 10-16,9-2 16 0,8-1 3 0,7 2 6 15,7-2 2-15,-2 0-10 0,8 2-9 0,3-2-14 16,-1 0-10-16,1 3-12 0,2 2-10 0,1-2-5 16,-1-1-5-16,-2 3-4 0,-6 1-2 15,-3 0-3-15,-6 1-2 0,-5 0 3 0,-5 0-4 16,-3 1-2-16,-5-1 0 0,-7 2-1 0,-5 0 4 16,-7 0 1-16,-7 0-1 0,-7 0-3 0,-9 0-4 15,-6 0-3-15,-12 2-4 0,-6-1-1 0,-6 1-3 16,-9-1 2-16,-3 0 13 0,-2-1 14 15,0 2 15-15,0-2 6 0,-3 0-20 0,-2 0-33 16,-1 0-57-16,-5 0-77 0,1 2-94 0,-6 2-108 16,0 0-139-16,2 0-251 0,3-1 546 0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3:59.4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318C1B1-24CC-4F50-8337-E14406A4A535}" emma:medium="tactile" emma:mode="ink">
          <msink:context xmlns:msink="http://schemas.microsoft.com/ink/2010/main" type="inkDrawing" rotatedBoundingBox="829,8534 21109,7775 21122,8116 842,8876" shapeName="Other"/>
        </emma:interpretation>
      </emma:emma>
    </inkml:annotationXML>
    <inkml:trace contextRef="#ctx0" brushRef="#br0">21 813 0 0,'0'0'0'0,"0"0"0"0,0 0 0 16,0 0 0-16,0 0 0 0,0 0 0 15,0 0 0-15,0 0 0 0,0 0 0 0,0 0 0 16,0 0 0-16,0 0 0 0,-21-53 0 0,27 51 0 16,5-1 0-16,2 2 0 0,1-2 0 15,1 1 0-15,3-2 0 0,1 4 0 0,3-3 0 16,-2 0 0-16,4 3 0 0,3 0 27 0,1 0 6 15,4 0-5-15,0 0-4 0,2 0-2 16,0 0-3-16,11 0 8 0,-2-2 2 0,6 1-5 16,0 0 4-16,10-1-3 0,-3-1 2 0,10 0 6 15,-1 2 1-15,2-4-2 0,6 2-3 0,-2 0-5 16,5 0-7-16,2 0-7 0,2 0-2 0,2 0-2 16,0 0 0-16,6 0 7 0,4 0-2 0,0 0-2 15,2 0 5-15,1 0-4 0,6 0 1 0,-3 1 1 16,5-1-7-16,0 0 1 0,4 0-1 15,3-1 2-15,3 1 5 0,1-2-3 0,-1 3 4 16,3-2 0-16,1-1-1 0,1 2 6 0,0-1 0 16,3-1 2-16,-2 2-1 0,0-2-4 15,-1 1-4-15,-1 1-1 0,0-2-5 0,-4 1 1 16,5-1 3-16,2 3-2 0,-1-3 1 0,5 0-3 16,-2 1-2-16,-3 1-2 0,3-1 1 0,1 0 3 15,-1 2-2-15,0 0 2 0,3-2-2 16,-3 2-3-16,1-2 1 0,-3 2 0 0,-2-2-1 15,0 2 3-15,-6-1-1 0,1 2-1 0,0-1 3 16,-3-1-1-16,1 0-1 0,0 0 1 0,-4 0-4 16,1-1 1-16,-2 1-2 0,-1-3-1 15,1 3 2-15,0-3-2 0,-1 1 3 0,-1 1 2 16,0 1 0-16,-1-1-1 0,-2-1-2 0,-2 0 0 16,1 3 2-16,0-3 0 0,1 2 1 15,-3-1 0-15,3-1-2 0,-5 1 1 0,4-1 2 16,-6-1 0-16,-1 1-1 0,0-1 0 0,-3 2 0 15,1-2-1-15,-5 1 2 0,4-1-1 0,1 0-2 16,-3 1 1-16,-3-1-3 0,3 0-3 0,-5 0 5 16,6 1-2-16,-6-4 2 0,5 3 10 0,-3 0 2 15,3-1 0-15,2 1 3 0,0 0-9 16,-4 0-2-16,4-3 1 0,0 3 0 0,-6 0 4 16,3 0 4-16,-4 0 0 0,3-1 2 0,-3 1-2 15,-1 0-1-15,-1 0 0 0,2-1-2 16,-3 1 1-16,-2-1-3 0,-3 0-1 0,1 1-2 15,2-1-1-15,-4 1-1 0,-2-2 0 0,2 0 3 16,-3 2 1-16,3 0 3 0,-3 2-2 0,0-3-2 16,0 1-3-16,-3 0-3 0,-2 0-1 15,-3 0-1-15,-5 0-3 0,2 1-5 0,-5 2-4 16,-3-1-4-16,1 0-2 0,-2-1 7 0,-3 2 2 16,0-1 5-16,2 0 2 0,-3 1-2 0,0-1 2 15,-2 0-1-15,2 2 0 0,1-4 2 16,-2 3 2-16,1 0 1 0,-1-1 0 0,0 1 2 15,-1 0-3-15,-1 0 1 0,2 0 1 0,-4 0-1 16,1 0 1-16,-1 0 0 0,0 1-5 0,-5-1-9 16,-2 0-4-16,2 0-6 0,0-1 1 0,-5 1 6 15,3-3 3-15,-2 4 4 0,-1-2 2 16,-1 1 1-16,3 0-2 0,-5 0 2 0,1 0-1 16,5 0-1-16,-2 0 4 0,2-2 0 0,1 3 3 15,-1-2 0-15,1 3-3 0,3-2 1 0,-3 2 1 16,3-2 1-16,-1 1 0 0,-1-1 1 15,1 2 0-15,1-1-4 0,-2-1 2 0,2 1-2 16,0 1-6-16,-3-1 2 0,2 2 0 0,-1-1 1 16,2 1 6-16,1-2 4 0,2 2 1 15,0 0 1-15,-1 0 2 0,1 0-3 0,1 0 1 16,1 0 1-16,0 0-2 0,0 0-3 0,2 0 0 16,-2 0-1-16,-1 0-1 0,3 0 3 0,-2 0-1 15,2 0 1-15,0 0 0 0,0 0 0 16,0 0 1-16,-1 2 1 0,2-1 3 0,1 1-3 15,2 1 5-15,2-1 1 0,-2-1-2 0,2 2 5 16,2-1-6-16,0-1 0 0,2 2 0 0,-1-1 0 16,0 1-2-16,-2-2 2 0,1 2-1 0,-2 0-5 15,1-2 1-15,-4 1-1 0,2 0-1 0,-3-1 2 16,3 0 0-16,0 3 1 0,2-3-2 16,0 1 3-16,0-1-2 0,2 1-1 0,2-1 2 15,2 2-3-15,6-1 3 0,-4 1 1 0,4-1 0 16,-2 0 0-16,2 2 0 0,0-2-1 0,-1 2-1 15,0 1-2-15,-3-2 1 0,-1 0 0 16,-1 0 2-16,-1 0 3 0,-3-2-1 0,2 2 3 16,2 0 0-16,-4 0-5 0,7 0 4 0,-4 0-3 15,3 0-2-15,-3 0 4 0,5 0-4 16,-3 0-1-16,2 3 3 0,1-4 2 0,1 0 3 16,-1 3 3-16,-4-2 0 0,6 0-1 0,-4 1-1 15,-2-2-1-15,2 1-1 0,-5 0 3 0,0 0-2 16,-1 1-2-16,-5-1-1 0,-2 0-1 15,-5-1-3-15,3-1 3 0,-5-1-1 0,-2 0-4 16,-3 0 6-16,-1 0-2 0,0 0-1 0,-3 0 1 16,3-3-2-16,-3 2 1 0,5-2-1 0,0-2 0 15,-1 3 2-15,-2-2 0 0,3 2 0 0,1-2 1 16,-2 3 1-16,-1-2-3 0,1 0 4 16,3 1-4-16,-8 0 1 0,2 0 2 0,-4-1-1 15,-4 2 6-15,-5-1-1 0,0-1 0 0,-5 2 1 16,0-1-2-16,-2 2-3 0,1-3 0 0,-1 2-3 15,0-1-6-15,6-1 1 0,-3 2-3 16,0-1-14-16,6 2-26 0,-3-1-41 0,3 1-66 16,0 0-95-16,-7 0-157 0,-7 0 63 0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1.26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5CFBDF-B495-4BEE-AE27-19107E743714}" emma:medium="tactile" emma:mode="ink">
          <msink:context xmlns:msink="http://schemas.microsoft.com/ink/2010/main" type="inkDrawing" rotatedBoundingBox="4173,18136 4212,273 4692,274 4652,18138" semanticType="callout" shapeName="Other">
            <msink:sourceLink direction="with" ref="{32252992-8082-4FF9-B3E4-67C32D431C18}"/>
            <msink:sourceLink direction="with" ref="{24A9AAE6-9A7E-45B7-A97F-94A489E2484C}"/>
          </msink:context>
        </emma:interpretation>
      </emma:emma>
    </inkml:annotationXML>
    <inkml:trace contextRef="#ctx0" brushRef="#br0">133 0 879 0,'0'0'-44'0,"0"0"-81"0,0 0-40 16,0 0 17-16,0 0 44 0,0 0 36 0,0 0 30 15,0 0 20-15,0 0 13 0,-4 156 11 0,4-119-2 16,4 2 1-16,0 2 4 0,3 2 1 15,-3 2 1-15,4 1-4 0,-4 4-5 0,2 4 1 16,0 3-4-16,-2 4 2 0,1 6 0 0,-2 4-3 16,-2 2 3-16,1 4-5 0,-2 3 2 15,2 3-2-15,0 0-1 0,0 3 0 0,1 0-1 0,0 0 2 16,3 0 5-16,0 3 8 0,-1 0 8 16,3 3 6-16,-3 1 0 0,2 6-1 0,-4-3-5 15,1 6-4-15,-4 0-2 0,0 1-5 0,0 3 5 16,0 1 3-16,-5 1 13 0,-1 1 10 0,-1 1 8 15,2 2 8-15,-3 2-6 0,3-1-3 16,-3 1-4-16,2-1-7 0,-2 2-5 0,0 0-2 16,1 5-4-16,-1 1-1 0,3 1 1 0,-4 4 2 15,5 2 8-15,-6 4 5 0,6 4 2 16,-2 5 0-16,0 2-6 0,2 5-7 0,0 0-5 16,0 3-3-16,4 3-2 0,0 2 5 0,0 1 2 15,0 3 2-15,0 0-2 0,0 0-8 0,0-3-5 16,4-3-2-16,3 0 0 0,0 2-3 15,2-4 5-15,0-4-1 0,-3-3-5 0,3-5 2 16,-2-2-4-16,-2-2 2 0,-2-2 5 0,2-1 2 16,-1 2 3-16,-2-3 3 0,0-2-2 15,-2-3 0-15,4-3-8 0,2-1-3 0,-2-6-1 0,4-1 1 16,-3-3 12-16,7 2 12 0,-1 1 2 16,1-3-2-16,3 0-5 0,-2-5-15 0,3 0-1 15,-2-3 2-15,2-2-6 0,-2-5 1 0,2 1 0 16,-1-5-3-16,-1 0 0 0,-1 0 1 15,0 1-1-15,0-3 2 0,-1 2 2 0,-6 0 0 16,5 0 0-16,-3-2 1 0,-3 0-4 0,1-1-2 16,-1-3 1-16,-2-2-3 0,1-1-2 0,0-2 4 15,-3-3-2-15,2 3-1 0,-2-3 5 0,-1 1-1 16,2-2 0-16,-2 0 0 0,0-1-2 16,0 0 1-16,0-2 0 0,0-2-1 0,-2 3 1 15,1-2-2-15,-2 3 2 0,-2 3 0 0,1 1 2 16,0 0 1-16,-4 2-2 0,2-2-1 0,-3 0 5 15,-2 0-5-15,2-1 2 0,-2-1-2 16,-1-2-4-16,0 1 3 0,-1-3 1 0,-2 0 0 16,-1 2 1-16,2-3-1 0,0-1 0 0,-2-1-1 15,2 1 2-15,1-3-2 0,-2 1 1 0,2-1 0 16,1 4-4-16,-2 0 3 0,2-2 0 16,-1 3 0-16,-1 2 1 0,1 1-1 0,1 3-4 15,-2 0-1-15,2 4 2 0,2-3-3 0,-3 3 2 16,3-2 2-16,-2 1 0 0,1 1 1 0,0-2 2 15,-1 3-2-15,5-1 1 0,-2-1 0 0,-2-2-1 16,7-1 1-16,-1-3-2 0,0-1 1 16,5 0 1-16,-2-2-3 0,1-3 2 0,1-1 0 15,0-1-1-15,-1 1-1 0,1 1 0 0,0-1-1 16,-2 1 0-16,0 2 0 0,-1-4-1 16,2 1-4-16,1 0-2 0,0-2-3 0,-2-2-3 15,2-1-2-15,0-2-5 0,0-2-13 0,0 0-17 16,0-2-19-16,0 0-12 0,0-1-9 0,3-4-15 15,2 0-24-15,-1-5-47 0,-2-4-61 16,2-2-86-16,0-12 317 0,-3-12 11 0</inkml:trace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2.7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8A09105-E2E1-49F8-8260-CEC31ED7AF55}" emma:medium="tactile" emma:mode="ink">
          <msink:context xmlns:msink="http://schemas.microsoft.com/ink/2010/main" type="inkDrawing" rotatedBoundingBox="8600,17988 10605,-259 10982,-218 8977,18030" semanticType="callout" shapeName="Other">
            <msink:sourceLink direction="with" ref="{F65A457C-A900-4EF2-AFBC-B14815D7186E}"/>
            <msink:sourceLink direction="with" ref="{61F5ECE6-4E3E-4C73-AA33-F4D7E8EEB1D3}"/>
            <msink:sourceLink direction="with" ref="{7741E5BF-B60A-4A32-961A-4CC3E346D66E}"/>
          </msink:context>
        </emma:interpretation>
      </emma:emma>
    </inkml:annotationXML>
    <inkml:trace contextRef="#ctx0" brushRef="#br0">2104 0 1015 0,'0'0'13'16,"0"0"-9"-16,0 0-35 0,0 0-7 0,0 0-1 16,0 0 21-16,0 0 15 0,0 0 9 0,0 0 0 15,0 0-5-15,0 0-2 0,0 0-5 0,-94 102 5 16,90-73 3-16,1 3 2 0,2 4 0 16,-1 1-2-16,1 3 0 0,-2 4 0 0,-3 2 1 15,3 1 1-15,0 6 0 0,-3 0 0 0,2 7-1 16,-6 2 0-16,5 3-1 0,-6 4 1 0,3 2-3 15,-1 3 2-15,-2 4-1 0,-1 0 0 0,-1 4-1 16,-1 5 0-16,-2-3-2 0,-1 6 2 0,-1-1 2 16,2 3 2-16,-3 2 1 0,1 4 0 15,0 0-1-15,-3 3-1 0,3 0 1 0,-3 3 2 16,3 2-2-16,-3 3 5 0,3 5 4 0,0 1 9 16,-1 1 6-16,-1 4-2 0,1 3 1 15,3 2-2-15,-3 1-5 0,0 3-3 0,3 3-1 16,-4 0-6-16,4 1-2 0,-4 0 1 0,0 0-3 15,4 0-1-15,-4 1 1 0,4-2-4 0,2-1-1 16,1 0 3-16,1-3 1 0,0 2-1 16,5-1 4-16,-2 0 0 0,-1-1 1 0,6 0 1 15,-4 5-1-15,4-2 2 0,0 3 1 0,-4 0 3 16,4 3-1-16,-5 1 0 0,3 2 3 16,-4 2 7-16,-1 5 12 0,-3 1 8 0,1 1 1 15,-3-1-5-15,1 0-15 0,-4-3-9 0,5 1-7 16,-1-4-5-16,-1-2 1 0,0-2-1 0,1 0-2 15,-1-2-1-15,2-2-1 0,1 2-1 0,0-4 1 16,1 0 6-16,2 0-2 0,1 0 5 16,-2 2-3-16,0 0-3 0,2-1 1 0,1 0-2 15,-3 0 9-15,-2 3 2 0,1 0 3 0,0 1 1 16,0 2-2-16,1 2-2 0,-5 3-2 0,1-2 0 16,-1-1-4-16,-3-1-3 0,-1-1-4 0,-3-4-3 15,4 0 0-15,-3-3 2 0,0 0 3 16,2 0 0-16,-1-4 0 0,2-1 1 0,-3-2-2 15,6 2 1-15,-1-3 3 0,-3 0-1 0,4-1-1 16,2-2-1-16,0 3-7 0,-1-4 3 16,-1 3 0-16,-3 0 0 0,3-1 4 0,-6 3-3 15,5-2 4-15,-6 0-1 0,2 1 2 0,1 1-1 16,-6-2 0-16,5-1 1 0,-3 1 0 0,2-2 0 16,-1-2-2-16,5 0-1 0,-4 0 0 15,6-3-1-15,0-4 1 0,0 2-1 0,2-2-2 16,2 0 1-16,3-3-3 0,-3-1-2 0,2-3 2 15,4 0 2-15,-4 1 2 0,6 0 1 0,-5-1-1 16,4-3-2-16,-1-2-1 0,2 0 4 16,-1-2-2-16,1-1 2 0,1-4-1 0,2-2-3 15,-3-3 4-15,2-3-1 0,0-3 1 0,0-4 1 16,1-5-5-16,1-6-1 0,0-4-1 0,0-5-1 16,0-5-1-16,0-2 0 0,0-3 1 15,5-1-5-15,2-4 7 0,-3-2-1 0,6 1-3 0,-2 0 4 16,0-2-7-16,2 1 0 0,2 2-1 15,-1 0-6-15,-1-2-13 0,-1-2-12 0,2-3-20 16,-1-5-15-16,0-3-17 0,-2-4-22 0,3-5-26 16,-3-5-59-16,-2-7-82 0,1-1-120 15,-2-3 181-15,-2-3 223 0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5.4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1F5ECE6-4E3E-4C73-AA33-F4D7E8EEB1D3}" emma:medium="tactile" emma:mode="ink">
          <msink:context xmlns:msink="http://schemas.microsoft.com/ink/2010/main" type="inkDrawing" rotatedBoundingBox="14610,17211 15286,-48 15554,-38 14879,17222" semanticType="verticalRange" shapeName="Other">
            <msink:sourceLink direction="with" ref="{6470BE06-6181-4DA2-A50A-4279179FF1F5}"/>
            <msink:sourceLink direction="with" ref="{8EC0B6B3-5E74-4DB2-AF26-A6E33D6C67E5}"/>
            <msink:sourceLink direction="with" ref="{EB2ED68E-0578-462F-966F-92D4283D42DD}"/>
            <msink:sourceLink direction="with" ref="{2858335A-36F4-44DC-B85E-5CE5D552AA18}"/>
            <msink:sourceLink direction="with" ref="{E03FCDB3-C500-4AAA-8BE7-F2475DAF785A}"/>
            <msink:sourceLink direction="with" ref="{896EFF3B-0740-4DBE-AA6A-B057739B1C1F}"/>
            <msink:sourceLink direction="with" ref="{84EA750B-0A42-493D-A251-78C02F71F24E}"/>
            <msink:sourceLink direction="with" ref="{A4BC870E-BFEF-4EB3-8599-41CF3B759369}"/>
            <msink:destinationLink direction="with" ref="{B8A09105-E2E1-49F8-8260-CEC31ED7AF55}"/>
          </msink:context>
        </emma:interpretation>
      </emma:emma>
    </inkml:annotationXML>
    <inkml:trace contextRef="#ctx0" brushRef="#br0">709 0 1158 0,'0'0'115'16,"0"0"-35"-16,0 0-49 0,0 0-32 15,0 0-31-15,0 0-40 0,0 0-4 0,0 0 10 16,0 0 20-16,0 0 38 0,0 0 9 0,0 0-2 15,0 0 4-15,0 0-2 0,43 109-1 0,-38-72 3 16,-2 5-2-16,1 3 1 0,-4 6 0 16,0 1-2-16,0 5-1 0,0 2-1 0,-1 3-1 15,-5 2-1-15,1 3 1 0,-3 4-1 0,1 5 0 16,-2 2 3-16,0 8-1 0,-4 0 1 0,3 5-2 16,-5 2-3-16,2 4 1 0,-1 0-3 0,-1 4 2 15,2 0 2-15,0 2 2 0,-1 0 4 16,-2 6 2-16,3 2 2 0,-3 2 4 0,-1 1 4 15,0 3 5-15,0 3 2 0,1-1 0 0,-2 4 2 16,3-3-1-16,2 2 2 0,1 3 2 0,0-1-3 16,2 1-1-16,2-2-2 0,2 0-1 0,-1 1-2 15,4 2 0-15,1 2 3 0,-2 0 2 16,2 5 4-16,0-2 4 0,2 1 4 0,-3 7 3 16,-2 2 5-16,-1 2 4 0,1 3 1 0,-5 5 1 15,0-2-1-15,0 2-1 0,1 3-4 16,-2 1-3-16,0 2-4 0,1 3-6 0,2-1-1 15,-3 3-2-15,2-1-2 0,3 3-1 0,-2-1-2 16,3 4-6-16,-3-2 0 0,5 1 0 16,-2 1 2-16,-1 3 0 0,2 2 6 0,-1 1-2 15,0 2-1-15,1-2-7 0,-3 2-8 0,4-1 2 16,-1 4-1-16,-3-3 4 0,5 1 1 0,-2 2-4 16,-3-2-1-16,4 0-2 0,-1-1 2 0,0 1-5 15,2-1-2-15,0-2 1 0,1 2-1 16,0-4 2-16,1 0 3 0,0 1 1 0,0 0 4 15,0-1-4-15,0-2-1 0,2-2 0 0,0 1-2 16,4-5 6-16,-2-1-1 0,-1-1 0 0,1-4 2 16,0-2-3-16,-1-2-1 0,-1 3 0 0,-2-4 1 15,0 2 1-15,-1 0 1 0,-7 0 0 16,-1-5-1-16,-3-3 0 0,-3-3-4 0,1-3 1 16,-2-2-1-16,3-4 0 0,2-6 5 0,1-1-1 15,0-6-1-15,2-2-3 0,3-5 0 0,1-4 1 16,0-1 1-16,0 0 3 0,2 1-2 15,1-5 1-15,-2-1 0 0,2 0 3 0,-3-4-7 16,1-1 1-16,2-3-4 0,-2-5-3 0,1-3 6 16,-5-3-1-16,5-6 1 0,1-5-2 15,-2-4-3-15,2-8-4 0,1-4-9 0,0-6-11 16,0-6-18-16,0-5-29 0,0-7-36 0,4-4-43 16,-1-6-56-16,4-5-59 0,-3-5-71 0,-2-4-77 15,2-3-96-15,0-2 178 0,-2-4 333 0</inkml:trace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8.2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2421DA5-EF2E-4308-B577-0FEE4E7AB66B}" emma:medium="tactile" emma:mode="ink">
          <msink:context xmlns:msink="http://schemas.microsoft.com/ink/2010/main" type="inkDrawing" rotatedBoundingBox="18336,-143 18611,17818 18159,17825 17884,-137" semanticType="verticalRange" shapeName="Other">
            <msink:sourceLink direction="with" ref="{84EA750B-0A42-493D-A251-78C02F71F24E}"/>
            <msink:sourceLink direction="with" ref="{A4BC870E-BFEF-4EB3-8599-41CF3B759369}"/>
            <msink:sourceLink direction="with" ref="{2858335A-36F4-44DC-B85E-5CE5D552AA18}"/>
            <msink:sourceLink direction="with" ref="{896EFF3B-0740-4DBE-AA6A-B057739B1C1F}"/>
          </msink:context>
        </emma:interpretation>
      </emma:emma>
    </inkml:annotationXML>
    <inkml:trace contextRef="#ctx0" brushRef="#br0">341 0 1762 0,'0'0'103'0,"0"0"-64"16,0 0-55-16,0 0-61 0,0 0-33 0,0 0 3 16,0 0 20-16,0 0 39 0,0 0 36 0,0 0 6 15,0 0-1-15,0 0-3 0,-10 157-6 0,13-112-2 16,-2 4-5-16,-1 6-5 0,0 7-2 16,0 4 1-16,0 6 5 0,0 2 5 0,0 6 4 15,-4 3 5-15,0 4 3 0,3 6 1 0,-4 6 5 16,1 2-4-16,1 4 3 0,-1 2 2 15,1 2-3-15,-1 1 2 0,3 5 1 0,-4 0-1 16,2 2 1-16,-3 4-4 0,0 2 2 0,-1 6 0 16,-2 0 1-16,2 2 2 0,-5 2 1 15,0 2 0-15,-3 2-2 0,-2 2 3 0,-1 1 2 16,1-1 6-16,-2 1 5 0,0-3 6 0,4 2 9 16,-1-2 4-16,3 0 5 0,4-1 4 0,-2 0-4 15,4 1 0-15,0-2-1 0,5 5-3 0,-2-1-1 16,-2 2-1-16,4 4-1 0,-5 4-2 15,0 1 1-15,2-1 1 0,-2 4-2 0,2-3 2 16,0 4-1-16,2-1-2 0,3 0-1 0,0 1-2 16,0 3 2-16,0-1 1 0,0 1-3 0,0 0-4 15,3 2-6-15,1-3-7 0,1 0 1 0,-4 0-3 16,5-1 1-16,-1-1 1 0,-1 0-1 16,4-2 6-16,-3 2-2 0,5-3 1 0,-2 1 2 15,0 1-2-15,3 1 1 0,-2-4 3 0,-1 1 1 16,3 0 2-16,1-2-3 0,-1-2-1 15,-1-2-3-15,1-4-4 0,0 0 2 0,1-6 1 16,-1 1-2-16,1 1 1 0,0 0-1 0,-3-3 2 16,3 2 1-16,-2-2 4 0,0 0-1 0,4 0 0 15,-2-4 1-15,0 0-6 0,-1 0 2 16,1 0-2-16,0-4-4 0,-3-2 1 0,2 0-1 16,-1-2-1-16,-4-1-1 0,2 2-3 0,-4-4 0 15,3 2 0-15,-2 1 4 0,-2-4 1 16,2 4-4-16,-2-6 1 0,-3 0-3 0,1 0 0 15,-1-3 6-15,0 4-2 0,0-5-1 0,0 0 2 16,1-2-4-16,-1-1 5 0,3-2 2 0,0 1-2 16,1-1 0-16,-3-4-2 0,0 3 0 0,1-4-2 15,-1 0 5-15,0-2-6 0,2-3 1 16,-1-3 0-16,0-1-3 0,-2-2 4 0,0-2 0 16,0 1 0-16,0-2 1 0,0 0-4 0,-2 1 1 15,-3-3-1-15,3 0-5 0,-1 1 3 0,-2-2 0 16,-1 1 0-16,4-6 3 0,-2-2 0 0,0-3-1 15,1-2-1-15,3-5 1 0,0-4-2 16,0-4 1-16,0-5-1 0,0-4 2 0,1-2-5 16,3-1-3-16,2-3-1 0,-2 0-2 0,1 0 0 15,0-1 5-15,-1-1 0 0,3 3 0 0,-4-3 1 16,0-1 0-16,2-2 1 0,0 0 1 16,2-1-7-16,0-3-4 0,-1 0-9 0,2-2-14 15,2-4-6-15,-2 0-21 0,-1-7-16 0,3 0-21 16,-3-5-44-16,1-3-59 0,-1-3-91 15,-2-2-130-15,-2-4-171 0,-2-1-59 0</inkml:trace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10.0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8DA78A1-3A33-4C22-9846-B22542B61603}" emma:medium="tactile" emma:mode="ink">
          <msink:context xmlns:msink="http://schemas.microsoft.com/ink/2010/main" type="inkDrawing" rotatedBoundingBox="18840,1806 20760,1753 20765,1920 18845,1974" semanticType="callout" shapeName="Other"/>
        </emma:interpretation>
      </emma:emma>
    </inkml:annotationXML>
    <inkml:trace contextRef="#ctx0" brushRef="#br0">0 174 2014 0,'0'0'115'15,"0"0"-134"-15,0 0-40 0,0 0-7 0,0 0 22 16,0 0 52-16,0 0 8 0,190-19 4 0,-127 8 0 16,4-1-3-16,7 0-4 0,5 0-6 15,6 0-2-15,5 1 1 0,3 0-2 0,5-1 1 16,4 2 0-16,0 0-1 0,-5 1-4 0,-2 3 2 15,-4 0 0-15,-4 0-2 0,-8 4 0 16,-9 0-6-16,-4 1-6 0,-13 1-4 0,-2 0-11 16,-10 5-20-16,-5 0-37 0,-9 2-36 0,-3 2-30 15,-8 1-16-15,-4 2 6 0,-1 0-1 0,-6 0 11 16,3 1 9-16,-4 0-1 0,-3 1 5 0,2 1-24 16,-3 0-66-16,1-5 59 0,-1-3 168 0</inkml:trace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24.8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501C3A6-26DF-4CB6-B80F-7243A0AA82DC}" emma:medium="tactile" emma:mode="ink">
          <msink:context xmlns:msink="http://schemas.microsoft.com/ink/2010/main" type="inkDrawing" rotatedBoundingBox="4066,2862 10102,2638 10104,2700 4069,2924" semanticType="underline" shapeName="Other">
            <msink:sourceLink direction="with" ref="{0DD88FB6-9E0A-49EC-94DD-AF6C40DA412A}"/>
          </msink:context>
        </emma:interpretation>
      </emma:emma>
    </inkml:annotationXML>
    <inkml:trace contextRef="#ctx0" brushRef="#br0">0 281 955 0,'0'0'141'16,"0"0"-100"-16,0 0-17 0,0 0-8 0,0 0-51 16,0 0-107-16,0 0 10 0,0 0 4 15,0 0 52-15,0 0 104 0,0 0-15 0,0 0 7 16,204-19 12-16,-126 16 18 0,9-6 12 0,7 3 0 16,10-1 1-16,8-1-10 0,8 0 0 0,8-1 3 15,10 0-3-15,7 0-6 0,6 1-2 16,7-1-8-16,6 2-5 0,4 0-3 0,2-1-7 15,7 1 3-15,1 1-4 0,3 0-1 0,6 0 2 16,-2-2-4-16,4 1 4 0,4-1-1 0,5 1-3 16,-1-3-3-16,2 4-2 0,-3-2-2 15,-5-1 4-15,-4-1-3 0,-8 4-2 0,-8-4 4 16,-12 4-7-16,-9 0-1 0,-12 3 1 0,-13 0-7 16,-14 3 2-16,-9 0 1 0,-13 0 0 0,-14 0 0 15,-9 0 2-15,-11 2-1 0,-10 2-3 0,-13-2-5 16,-6 2-10-16,-9-1-13 0,-7 0-30 15,-4-1-43-15,-6-1-64 0,0 4-33 0,-8-3-56 16,-5 1-125-16,1 0-147 0,6-3 525 0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8:05.2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DD491EF-D276-4725-8507-73204392F45A}" emma:medium="tactile" emma:mode="ink">
          <msink:context xmlns:msink="http://schemas.microsoft.com/ink/2010/main" type="inkDrawing" rotatedBoundingBox="10762,2903 14629,2811 14631,2883 10763,2974" semanticType="underline" shapeName="Other">
            <msink:sourceLink direction="with" ref="{B932E972-FB6C-498E-8C1F-1273CD5C5439}"/>
          </msink:context>
        </emma:interpretation>
      </emma:emma>
    </inkml:annotationXML>
    <inkml:trace contextRef="#ctx0" brushRef="#br0">276 129 0 0,'0'0'0'0,"0"0"0"0,0 0 0 15,-169 3 0-15,138-3 0 0,7 0 0 0,1 0 0 16,8 0 0-16,6 0 0 0,4-3 0 0,2 2 0 16,2-1 0-16,1 2 0 0,0 0 3 0,0 0 4 15,1 0-17-15,3 0 10 0,4 0 0 16,-1 0 0-16,5 0 0 0,3 0 0 0,5 0 0 16,0 0 25-16,4 0 5 0,6 0 5 0,4 0 2 15,5 0-1-15,4 0 0 0,8 0-5 16,5-1-8-16,9-2-4 0,6-3-2 0,1 3 1 15,7-3 3-15,9-1 4 0,4 3 9 0,5-2 8 0,9 1 5 16,7 1 6-16,0-1-11 0,6 1-7 16,5 2-6-16,-5-1-7 0,0 0 5 0,-1 1-6 15,-1-2 1-15,-3 0-6 0,3 0-6 0,-1 1 1 16,-6-2-5-16,3 2-1 0,-7-1-1 16,-2 1-4-16,-6 0 1 0,3 0 0 0,-7 1 6 15,-2-1 4-15,-5 2 4 0,-3 1 3 0,-7 0 1 16,-7 0-3-16,-7 0-3 0,-8 0-1 15,-4 0-7-15,-9 0 2 0,-6 0-4 0,-8 0-2 16,-8 1 2-16,-1 0 0 0,-7 1 6 0,-1 0 1 16,-5-1 3-16,-2 1-6 0,0-1-3 0,-1-1-4 15,-3 2-7-15,0-2 1 0,0 1 2 0,0-1 10 16,0 0 11-16,0 0 10 0,-1 0 7 16,-2 0 1-16,0 0 1 0,-1 0-9 0,4 0-3 15,-1 0 0-15,1 0-5 0,-1 0 3 0,1 0-1 16,0 0-3-16,0 0-6 0,0 0-1 0,0 0-4 15,0 0-1-15,0 0 1 0,0 0-3 0,0 0 0 16,0 0-1-16,1 0-6 0,0 2-2 16,-1-2-3-16,3 0 1 0,-2 0 1 0,2 0 2 15,-2 0 4-15,1 0-2 0,-1 1 19 0,0 1 9 16,3 1 4-16,0-2 5 0,0 2-13 16,-1-1-5-16,1-1-5 0,0 1-4 0,-1 1-4 15,-2-2 2-15,2-1-1 0,-2 2 0 0,-1-2 1 16,0 0-3-16,0 0 2 0,0 0 0 0,0 0 4 15,0 0 1-15,0 0 1 0,0 0-1 16,0 0-2-16,0 2 1 0,0-2-2 0,0 0 0 16,0 0 2-16,0 0 0 0,0 0 1 0,0 0 2 15,0 0 2-15,0 0-1 0,0 0 0 0,0 0-1 16,0 0-3-16,0 0 0 0,0 0-4 16,0 0-3-16,0 0-7 0,0 0-11 0,0 0-15 15,0 0-49-15,0 0-38 0,4 0-55 0,-1 0-86 16,0 4-73-16,5 2-136 0,-4-2 287 0,-3-1 181 15</inkml:trace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3:47.6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045F6C7-1B71-4C3E-B6FA-2E2905B1F13E}" emma:medium="tactile" emma:mode="ink">
          <msink:context xmlns:msink="http://schemas.microsoft.com/ink/2010/main" type="writingRegion" rotatedBoundingBox="527,12475 4017,11377 4254,12131 764,13229"/>
        </emma:interpretation>
      </emma:emma>
    </inkml:annotationXML>
    <inkml:traceGroup>
      <inkml:annotationXML>
        <emma:emma xmlns:emma="http://www.w3.org/2003/04/emma" version="1.0">
          <emma:interpretation id="{9E667CE2-F738-47F5-A7E2-244F6D57514E}" emma:medium="tactile" emma:mode="ink">
            <msink:context xmlns:msink="http://schemas.microsoft.com/ink/2010/main" type="paragraph" rotatedBoundingBox="527,12475 4017,11377 4254,12131 764,132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DEFDCA-22A6-4381-8161-01E2C2D885D7}" emma:medium="tactile" emma:mode="ink">
              <msink:context xmlns:msink="http://schemas.microsoft.com/ink/2010/main" type="line" rotatedBoundingBox="527,12475 4017,11377 4254,12131 764,13229"/>
            </emma:interpretation>
          </emma:emma>
        </inkml:annotationXML>
        <inkml:traceGroup>
          <inkml:annotationXML>
            <emma:emma xmlns:emma="http://www.w3.org/2003/04/emma" version="1.0">
              <emma:interpretation id="{32252992-8082-4FF9-B3E4-67C32D431C18}" emma:medium="tactile" emma:mode="ink">
                <msink:context xmlns:msink="http://schemas.microsoft.com/ink/2010/main" type="inkWord" rotatedBoundingBox="527,12475 4017,11377 4254,12131 764,13229">
                  <msink:destinationLink direction="with" ref="{275CFBDF-B495-4BEE-AE27-19107E743714}"/>
                </msink:context>
              </emma:interpretation>
              <emma:one-of disjunction-type="recognition" id="oneOf0">
                <emma:interpretation id="interp0" emma:lang="en-IN" emma:confidence="0">
                  <emma:literal>Sensitive</emma:literal>
                </emma:interpretation>
                <emma:interpretation id="interp1" emma:lang="en-IN" emma:confidence="0">
                  <emma:literal>sensitive</emma:literal>
                </emma:interpretation>
                <emma:interpretation id="interp2" emma:lang="en-IN" emma:confidence="0">
                  <emma:literal>Sensitivi</emma:literal>
                </emma:interpretation>
                <emma:interpretation id="interp3" emma:lang="en-IN" emma:confidence="0">
                  <emma:literal>Santin</emma:literal>
                </emma:interpretation>
                <emma:interpretation id="interp4" emma:lang="en-IN" emma:confidence="0">
                  <emma:literal>Saintin</emma:literal>
                </emma:interpretation>
              </emma:one-of>
            </emma:emma>
          </inkml:annotationXML>
          <inkml:trace contextRef="#ctx0" brushRef="#br0">766 7782 850 0,'0'0'188'0,"0"0"-126"0,0 0-25 15,0 0 20-15,12-156 29 0,-9 129 25 0,-1 5 4 16,0 1-7-16,-2 5-7 0,0 2-5 16,0 4 0-16,-4 3-8 0,0 2-13 0,-6 2-22 15,1 2-27-15,1 1-21 0,-3 0-13 0,-2 1-5 16,-2 5 5-16,0 5 3 0,-5 1 6 0,4 4 3 16,-4 4 2-16,3 0 3 0,0 2-1 0,0 2 2 15,1 2-1-15,4 2 1 0,4 1-2 16,0 1-1-16,6 1-3 0,1 0-2 0,1 0 0 15,1-1-7-15,8 0 0 0,0 0 1 0,4 0-4 16,6-3 7-16,-3-2 2 0,-2 1 0 0,0-2 3 16,-2 2-2-16,-1-2 1 0,-8 1 3 15,-2 3 2-15,-1-1 2 0,-3 1 3 0,-10 0 4 16,-4 2-3-16,-6-2 0 0,-3-2-5 0,-3 0-7 16,-5-5-4-16,3-1 1 0,-3-5-3 15,3-2-4-15,-4-5-4 0,5-4-23 0,2-2-26 16,3-2-38-16,1-5-48 0,1-4-43 0,5-5-45 15,4-3-46-15,0-5-70 0,4 0-128 0,7 4 103 16,0 5 376-16</inkml:trace>
          <inkml:trace contextRef="#ctx0" brushRef="#br0" timeOffset="1089.7806">1029 7951 0 0,'0'0'279'16,"0"0"-88"-16,0 0-51 0,0 0 15 0,0 0 20 16,0 0 8-16,0 0-45 0,0 0-39 15,56-167-17-15,-56 153 2 0,0 2 10 0,-1 1 6 16,-9 6-6-16,4 0-35 0,-5 5-43 0,-4 0-29 16,-5 3-9-16,1 7 10 0,-5 5 17 0,-3 6 8 15,2 3 0-15,-2 2 2 0,3 6-3 16,4-1-2-16,-3 2-1 0,7 1-5 0,1-3 0 15,5-3-3-15,0-1-5 0,7-3-5 0,3-2-4 16,0-3-4-16,3-4-2 0,8-3 3 16,1-6 3-16,3-2 8 0,1-4 12 0,7 0 12 15,1-2 10-15,3-9 0 0,2-5-2 0,6-1-3 16,-3-6-6-16,3-2 1 0,-4 1-1 0,-2-2-2 16,2-1-1-16,-9 2-1 0,0-1 3 0,-6 2 5 15,-2 2 4-15,-2 1 4 0,-3 3 0 0,-5 3-2 16,3 5 0-16,-4 1-4 0,-2 3-5 15,-1 2-6-15,0 2-10 0,1 1-6 0,-1 1-7 16,2 0-6-16,3 4-1 0,-2 5-6 0,-1 2 7 16,1 6 4-16,2 4 3 0,-2 2 6 0,-1 0-3 15,-2 3-1-15,0 1-1 0,0-2-1 16,0 1 0-16,-2-4 3 0,-1 0 1 0,-2-1 4 16,2-3 2-16,1-3-1 0,0-5 3 0,1-2-2 15,1-4 3-15,0-4 5 0,0 0 1 16,0-4 7-16,4-5 4 0,-1-2-4 0,6-6-1 15,-2-3-7-15,5-4-5 0,0-2 1 0,1-1-1 16,2-1 0-16,-1-2 2 0,3 2-4 0,-2 0 2 16,1 3-2-16,-3 0-4 0,3 5 3 15,3 2-4-15,-4 5-1 0,-2 2 1 0,-2 4 1 16,-6 2 3-16,5 4 3 0,-5 1 1 0,2 0-7 16,-2 6-7-16,-2 6-3 0,4 1-1 0,-5 5 3 15,0 2 5-15,0 2 2 0,2 2 1 0,-2-1 1 16,-1-2 1-16,2-1 0 0,-2-2 0 15,-1-3-2-15,1-3 0 0,5-3 1 0,-4-3-4 16,1-2-1-16,0-4 0 0,3 0 6 0,0 0 9 16,3-7 6-16,3-4 3 0,2-3-5 0,0-7-4 15,3-1-2-15,3 0-3 0,-3-3 4 16,0-2 0-16,5 0-3 0,-6-1 5 0,4-1-2 16,-4 1-3-16,-1-1 7 0,-2 1-2 0,-1 0-1 15,-2 2 2-15,-5 4-5 0,-1 3 1 0,2 4 2 16,-5 3 8-16,-1 4 6 0,0 4 4 15,0 2-3-15,0 2-11 0,-1 0-17 0,-5 2-20 16,4 6-11-16,-1 2-2 0,-1 3 11 0,-3 2 11 16,6 1 8-16,-1 2 5 0,2-1-4 15,0 0-3-15,0-2-2 0,3 2-1 0,5-3 3 16,-2 2 0-16,3-1 0 0,-4-4 2 0,5 2 1 16,-6-1 2-16,4 0 2 0,-6-3 1 0,1 4 0 15,1-4 0-15,-4-1 1 0,0 2 1 0,0-3-3 16,-8 4-2-16,-3-2-5 0,-1 2-5 15,-1-1 1-15,-2 1 1 0,0-3 5 0,2-1 3 16,0-4-1-16,1 0-3 0,2 0-8 0,5-3-6 16,1 0-5-16,-2 0-3 0,5 0-8 0,1-1-17 15,0-5-4-15,1-3-4 0,10-3 10 0,0-3 19 16,2-1 14-16,2-4 12 0,2-2 7 16,5 0 6-16,-1-2-1 0,-2-1 1 0,4-1 2 15,-4 0 2-15,2 3 0 0,-2 1-2 0,1 2 2 16,-4 2 0-16,-3 5 6 0,-2 1 10 0,-4 1 11 15,2 4 7-15,-1 2 1 0,-2 3-7 16,2 0-6-16,-3 2-2 0,5 0 0 0,-5 4 6 16,6 4-1-16,-2 1-6 0,-2 3-1 0,3-1-10 15,0 1-5-15,-5 2-4 0,3-1-5 16,-4 2 1-16,-2-1 0 0,-1 0 0 0,0-2 0 16,-1-2-3-16,0 0-12 0,0-4-41 0,0-1-60 15,0-4-103-15,0-1-140 0,0 0-223 0,0 0-384 16</inkml:trace>
          <inkml:trace contextRef="#ctx0" brushRef="#br0" timeOffset="1223.6979">2099 7396 1451 0,'0'0'308'0,"0"0"-166"0,0 0-105 0,0 0-26 16,0 0-17-16,0 0-29 0,0 0-36 15,0 0-80-15,0 0-169 0,0 0-288 0,0 0-150 0</inkml:trace>
          <inkml:trace contextRef="#ctx0" brushRef="#br0" timeOffset="1674.0564">2155 7555 1074 0,'0'0'201'0,"0"0"-157"0,0 0-46 16,0 0 10-16,0 0 12 0,0 0 21 16,178-121 15-16,-147 107 16 0,6 4 12 0,-7 2 0 15,4 2-11-15,-6 3-21 0,-1 3-18 0,-3 0-4 16,-4 0 8-16,0 8 17 0,-4 1 10 0,-2 1 7 15,-5 4-6-15,-5-1-17 0,3 3-11 16,-4 1-7-16,-3 0-7 0,0 1-3 0,0-3-7 16,-2 2-7-16,-5-3-14 0,3-2-33 0,0-2-65 15,-1-2-101-15,4-4-130 0,-2-1-213 0,2-3-346 16,1 0 682-16</inkml:trace>
          <inkml:trace contextRef="#ctx0" brushRef="#br0" timeOffset="1422.0826">2217 7081 633 0,'0'0'298'0,"0"0"-187"15,0 0-98-15,0 0 4 0,0 0 41 0,0 0 31 16,0 0-2-16,0 0-12 0,0 0-13 15,0 0-7-15,62 163-8 0,-57-125-2 0,0 0 0 16,-1 4-7-16,-1-2 0 0,-2 1-3 0,-1-3-10 16,2 0-5-16,-2-2-10 0,0-2-16 0,0-3-31 15,0-1-63-15,1-3-94 0,-1-4-157 0,0-5-266 16,0-8 121-16</inkml:trace>
          <inkml:trace contextRef="#ctx0" brushRef="#br0" timeOffset="1804.9749">2595 7238 853 0,'0'0'353'16,"0"0"-191"-16,0 0-94 0,0 0-14 0,0 0-15 15,0 0-19-15,0 0-30 0,0 0-33 0,0 0-62 16,0 0-106-16,0 0-224 0,0 0-310 0</inkml:trace>
          <inkml:trace contextRef="#ctx0" brushRef="#br0" timeOffset="2091.6841">2717 7337 307 0,'0'0'650'0,"0"0"-563"16,0 0-107-16,0 0 33 0,0 0 32 16,0 0 14-16,0 0 13 0,0 0-18 0,0 0-11 15,0 0 0-15,0 0 7 0,0 0 15 0,0 0 9 16,0 0 0-16,92 113-7 0,-89-109-6 15,4-2-4-15,-4 2 2 0,-1-4 0 0,6 0 1 16,-2 0 3-16,2-3-2 0,-3-4-1 0,6-2-9 16,-2-4-8-16,-2-4-8 0,4-4-10 0,-5-1-5 15,2-4-4-15,2-6-6 0,-5-1-1 0,3-2-7 16,-4 3-6-16,4 0-7 0,-2 3-7 0,2 2-16 16,-4 6-27-16,4 2-55 0,-3 7-67 15,-2 3-79-15,2 4-111 0,-4 4-132 0,-1 1-151 16,0 0 505-16</inkml:trace>
          <inkml:trace contextRef="#ctx0" brushRef="#br0" timeOffset="2452.9022">3063 7428 742 0,'0'0'292'15,"0"0"-177"-15,0 0-62 0,0 0 9 0,0 0 7 16,0 0 3-16,0 0-17 0,169-168-14 0,-145 144 1 15,-3-4 7-15,1 1 5 0,-2 0 2 16,-5 4-3-16,-3-1-5 0,-5 1 2 0,1 4-1 16,-7 1 3-16,-1 3 4 0,0 1 5 0,0 4 3 15,-5 5-9-15,-1 0-22 0,-2 5-31 0,0 0-27 16,-3 0-14-16,-1 5-1 0,-1 4 7 0,-1 5 9 16,0 4 7-16,-2 3 3 0,-2 4 2 0,1 1 0 15,2 5 0-15,0 2 1 0,3 1 4 16,1 0 9-16,2 0 9 0,2-3 7 0,5-1 8 15,-1-6 2-15,3-5 5 0,0-3 4 0,7-2 4 16,3-4 4-16,5-4 1 0,1-2 7 0,8-4 6 16,5 0 4-16,4-5-2 0,1-7-11 15,5 0-12-15,3-5-12 0,-4 1-10 0,4-2-3 16,-8-1-6-16,3-2-8 0,-8 2-19 0,-1-1-47 16,-4 3-75-16,-2 2-119 0,-6 2-180 15,-5 3-342-15,-6 5-154 0</inkml:trace>
        </inkml:traceGroup>
      </inkml:traceGroup>
    </inkml:traceGroup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4.4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B15ACD5-0EBF-4184-A4BF-50CB40186913}" emma:medium="tactile" emma:mode="ink">
          <msink:context xmlns:msink="http://schemas.microsoft.com/ink/2010/main" type="inkDrawing" rotatedBoundingBox="11270,2054 12752,1814 12765,1899 11284,2139" shapeName="Other"/>
        </emma:interpretation>
      </emma:emma>
    </inkml:annotationXML>
    <inkml:trace contextRef="#ctx0" brushRef="#br0">584-21 1408 0,'0'0'226'16,"0"0"-143"-16,0 0-125 0,0 0-41 0,0 0-17 15,0 0 12-15,0 0 61 0,0 0 27 0,156-92 15 16,-100 77 3-16,9-2-5 0,3 2-2 16,7 0-4-16,5 1 1 0,8 0 1 0,3 1 3 15,1-1 4-15,5 2-3 0,-2 1-25 0,4-1-79 16,-2 0-110-16,-2 1-124 0,4 1-146 0,-29 2 72 16,-19 4 399-16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8:01.1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D9DB240-BF5B-49B1-B219-5CDEF0AB6FBD}" emma:medium="tactile" emma:mode="ink">
          <msink:context xmlns:msink="http://schemas.microsoft.com/ink/2010/main" type="writingRegion" rotatedBoundingBox="10405,2089 14560,2043 14618,7293 10464,7339"/>
        </emma:interpretation>
      </emma:emma>
    </inkml:annotationXML>
    <inkml:traceGroup>
      <inkml:annotationXML>
        <emma:emma xmlns:emma="http://www.w3.org/2003/04/emma" version="1.0">
          <emma:interpretation id="{1A3D5EB7-660C-4525-85E1-ADF0028B0929}" emma:medium="tactile" emma:mode="ink">
            <msink:context xmlns:msink="http://schemas.microsoft.com/ink/2010/main" type="paragraph" rotatedBoundingBox="10666,2173 14487,1781 14558,2478 10738,28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32E972-FB6C-498E-8C1F-1273CD5C5439}" emma:medium="tactile" emma:mode="ink">
              <msink:context xmlns:msink="http://schemas.microsoft.com/ink/2010/main" type="line" rotatedBoundingBox="10666,2173 14487,1781 14558,2478 10738,2870">
                <msink:destinationLink direction="with" ref="{EDD491EF-D276-4725-8507-73204392F45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741E5BF-B60A-4A32-961A-4CC3E346D66E}" emma:medium="tactile" emma:mode="ink">
                <msink:context xmlns:msink="http://schemas.microsoft.com/ink/2010/main" type="inkWord" rotatedBoundingBox="10666,2173 12258,2010 12329,2707 10738,2870">
                  <msink:destinationLink direction="with" ref="{B8A09105-E2E1-49F8-8260-CEC31ED7AF55}"/>
                </msink:context>
              </emma:interpretation>
              <emma:one-of disjunction-type="recognition" id="oneOf0">
                <emma:interpretation id="interp0" emma:lang="en-IN" emma:confidence="0">
                  <emma:literal>Gout.</emma:literal>
                </emma:interpretation>
                <emma:interpretation id="interp1" emma:lang="en-IN" emma:confidence="0">
                  <emma:literal>Gout</emma:literal>
                </emma:interpretation>
                <emma:interpretation id="interp2" emma:lang="en-IN" emma:confidence="0">
                  <emma:literal>Got.</emma:literal>
                </emma:interpretation>
                <emma:interpretation id="interp3" emma:lang="en-IN" emma:confidence="0">
                  <emma:literal>Goat.</emma:literal>
                </emma:interpretation>
                <emma:interpretation id="interp4" emma:lang="en-IN" emma:confidence="0">
                  <emma:literal>Got</emma:literal>
                </emma:interpretation>
              </emma:one-of>
            </emma:emma>
          </inkml:annotationXML>
          <inkml:trace contextRef="#ctx0" brushRef="#br0">280 49 0 0,'0'0'0'0,"0"0"0"16,0 0 0-16,0 0 81 0,0 0-2 16,0 0-13-16,0 0-15 0,0 0-17 0,0 0-14 15,0 0-14-15,0 0-14 0,0 0-8 0,-152-52-5 16,140 63 6-16,2 4 5 0,-5 3 10 0,3 5 9 15,-2 2 5-15,2 0 7 0,0 3 7 0,2 1-2 16,3-1-2-16,-3 0-1 0,4 1-3 0,0-3-1 16,6-2-3-16,0-4-1 0,0-2-2 15,0-5-3-15,8-2 2 0,-2-2 1 0,-1-3 5 16,3-3 19-16,3-1 21 0,-2-2 25 0,1 0 11 16,2 0 7-16,0-5-14 0,0-1-13 0,3 0-13 15,-2-3-16-15,0 0-10 0,0 0-6 16,-1 0-6-16,1 0-1 0,-2 2-2 0,-2-2 1 15,-4 3-4-15,5 2-3 0,-6-2-7 0,0 2-6 16,1 2-5-16,-2-1-16 0,-2 3-13 16,-1 0-29-16,0 0-19 0,0 0 11 0,0 3 10 15,0 0 20-15,0 6 14 0,0 1 1 0,0 2 4 16,0 4 12-16,-2 3 5 0,-1 2 1 0,-4 2 6 16,3 2 0-16,-4 0 3 0,4 2 1 15,-4 0 0-15,4 2 3 0,-3-5-2 0,2-2 2 16,1-1 2-16,0-2 1 0,0-2-1 0,3-3-2 15,-2-1-5-15,2-2-7 0,-1-2-10 0,2-1-72 16,0-4-104-16,0-2-138 0,0-1-87 0,0-1 413 16,0 0 0-16</inkml:trace>
          <inkml:trace contextRef="#ctx0" brushRef="#br0" timeOffset="341.7883">366 288 523 0,'0'0'140'0,"0"0"-61"16,0 0-64-16,0 0-77 0,0 0-41 15,0 0-18-15,0 0 17 0,0 0 39 0,0 0 33 16,0 0 15-16,0 0 6 0,0 0 3 0,0 0-10 16,0 0-2-16,-102 86-4 0,99-79-14 15,0 0 1-15,3-3 11 0,0-1 23 0,9 0 40 16,-1-2 38-16,0 1 28 0,4-2 12 0,2 0-5 15,5 0-21-15,-1-2-27 0,2-3-35 0,-1 0-29 16,-3-3-6-16,4 2 1 0,-6-1 26 0,1-1 14 16,-1 1-11-16,-1-2-3 0,-2 0-8 0,-2 2 5 15,-3-1 26-15,-5 2 12 0,0 0 7 16,-1 1 1-16,0 2-13 0,-1-3-15 0,-5 3-20 16,-3 0-29-16,0-1-14 0,2 1-12 0,-4 3-6 15,1 0 7-15,3 0 3 0,-4 0 7 0,2 0 5 16,-2 4-67-16,6 1-162 0,-3-1-241 15,5-2 495-15</inkml:trace>
          <inkml:trace contextRef="#ctx0" brushRef="#br0" timeOffset="682.58">686 212 1079 0,'0'0'49'0,"0"0"-107"0,0 0-77 0,0 0-14 16,0 0 23-16,0 0 44 0,0 0 61 0,0 0 26 15,0 0-2-15,0 0-9 0,0 0-11 16,0 0-16-16,0 0-22 0,0 0-11 0,-40 108-4 16,37-97 3-16,-2-1 18 0,2 0 14 0,3-2 10 15,0-1 16-15,0-2 16 0,0-2 13 0,0-2 28 16,7 1 19-16,-2-2 21 0,-1 0 27 15,4 0 6-15,2 0 22 0,-2-2-8 0,4-2-23 16,1-2-31-16,7-3-39 0,-2 0-20 0,-1-1-13 16,6-1 0-16,-3 1-3 0,-4 0-1 0,0 1-3 15,-2 0-9-15,-1 2-16 0,1 1-17 16,-1 1-25-16,-2-1-28 0,1 1-41 0,0 0-58 16,0 1-78-16,-4-1-71 0,3 4 341 0,-5-1 0 0</inkml:trace>
          <inkml:trace contextRef="#ctx0" brushRef="#br0" timeOffset="990.3905">1227-34 713 0,'0'0'109'0,"0"0"-99"16,0 0-45-16,0 0-43 0,0 0-15 0,0 0-1 15,0 0 12-15,0 0 28 0,0 0 15 16,0 0 10-16,0 0-6 0,0 0-8 0,0 0 0 16,-92 132 9-16,80-108 16 0,6-1 15 0,-5 2 15 15,-1-2 8-15,1 0 5 0,-1 2 8 16,5-2-1-16,-2-3 0 0,1 0-4 0,4 1-3 16,0-3-2-16,3-4 1 0,-4 0 0 0,5-2-4 15,0-5 2-15,0 1 3 0,6-4 5 0,-1-1 9 16,2-1 3-16,-2-1-28 0,6-1-56 15,0 0-64-15,2 0-78 0,2-3-106 0,-3 2 290 16,-7-2 0-16</inkml:trace>
          <inkml:trace contextRef="#ctx0" brushRef="#br0" timeOffset="1150.2908">1097 184 1139 0,'0'0'142'0,"0"0"-48"0,0 0-50 0,0 0-79 16,0 0-41-16,0 0-67 0,0 0-64 0,0 0-59 15,0 0-126-15,0 0 92 0,158-76 300 0</inkml:trace>
          <inkml:trace contextRef="#ctx0" brushRef="#br0" timeOffset="1299.2006">1581 218 643 0,'0'0'735'0,"0"0"-703"0,0 0-62 0,0 0-91 16,0 0 5-16,0 0-63 0,0 0-109 16,0 0-160-16,0 0 220 0</inkml:trace>
        </inkml:traceGroup>
        <inkml:traceGroup>
          <inkml:annotationXML>
            <emma:emma xmlns:emma="http://www.w3.org/2003/04/emma" version="1.0">
              <emma:interpretation id="{F6357A3B-2CB6-4343-A2F9-2CC34691C42B}" emma:medium="tactile" emma:mode="ink">
                <msink:context xmlns:msink="http://schemas.microsoft.com/ink/2010/main" type="inkWord" rotatedBoundingBox="12733,2107 14502,1926 14545,2345 12776,2527"/>
              </emma:interpretation>
              <emma:one-of disjunction-type="recognition" id="oneOf1">
                <emma:interpretation id="interp5" emma:lang="en-IN" emma:confidence="0">
                  <emma:literal>Norms</emma:literal>
                </emma:interpretation>
                <emma:interpretation id="interp6" emma:lang="en-IN" emma:confidence="0">
                  <emma:literal>Nany</emma:literal>
                </emma:interpretation>
                <emma:interpretation id="interp7" emma:lang="en-IN" emma:confidence="0">
                  <emma:literal>norms</emma:literal>
                </emma:interpretation>
                <emma:interpretation id="interp8" emma:lang="en-IN" emma:confidence="0">
                  <emma:literal>Nor my</emma:literal>
                </emma:interpretation>
                <emma:interpretation id="interp9" emma:lang="en-IN" emma:confidence="0">
                  <emma:literal>Norm</emma:literal>
                </emma:interpretation>
              </emma:one-of>
            </emma:emma>
          </inkml:annotationXML>
          <inkml:trace contextRef="#ctx0" brushRef="#br0" timeOffset="1851.8746">2220 133 1442 0,'0'0'93'0,"0"0"-272"15,0 0 3-15,0 0-1 0,0 0 83 16,0 0 85-16,0 0 25 0,0 0 8 0,0 0 1 16,0 0-1-16,0 0-9 0,0 0-12 0,0 0-2 15,-114 157-3-15,103-150 0 0,2-1 0 16,5-3 4-16,-3 1 10 0,5-4 33 0,0 0 40 16,2 0 36-16,0 0 27 0,0 0-54 0,0-6-55 15,0 2-67-15,0-6-63 0,0-1 4 0,2 0 6 16,4-4 13-16,0 0 22 0,2-3 16 15,-3 1 10-15,6 0 14 0,-2 1 0 0,-2-1 1 16,4-1 0-16,-2 2-4 0,-2-2 8 0,3 1-5 16,0 0 4-16,-5 2-2 0,6 3-5 0,-6 1 0 15,3 2-2-15,-4 1 2 0,4 4-5 0,-4 1-5 16,-1 3-19-16,2 0-18 0,0 0 0 0,-3 0-6 16,6 6 16-16,-4 3 12 0,4 1 4 15,-2 4 15-15,0 2 6 0,0 0 8 0,0 0 4 16,-2 3 0-16,0-4-3 0,3-2-2 0,-1-1-3 15,4-3-7-15,0-1 5 0,-4-1 15 0,6-2 19 16,1-1 24-16,-1-2 20 0,0-2 15 16,0 0 8-16,0 0 5 0,-4-3-5 0,3-3-13 15,-1 0-8-15,0-3-13 0,-4-2-7 0,4-1-8 16,-5 0-8-16,4-2-7 0,-2-1-8 16,1-3-4-16,-2 2 1 0,2-1-6 0,-2 0-4 15,0-1-2-15,-2 2-16 0,1-1-13 0,-2 3-30 16,-1 0-42-16,-2 1-43 0,0 1-52 0,0 1-59 15,0 2-72-15,0 4-135 0,0 2 369 0</inkml:trace>
          <inkml:trace contextRef="#ctx0" brushRef="#br0" timeOffset="2388.2983">2667-22 0 0,'0'0'0'0,"0"0"0"0,0 0 0 16,0 0 0-16,0 0 0 0,0 0 0 16,0 0 0-16,0 0 0 0,0 0 0 0,0 0 0 15,0 0 0-15,-58 160 12 0,53-150-1 0,1-2-10 16,4-4-15-16,0 1 4 0,0-4 10 0,0 1 0 16,0-2 0-16,0 0 3 0,0 0 104 15,4 0 30-15,0 0 31 0,1-2-44 0,3-2-44 16,-1-4-42-16,6-1-53 0,1-1 14 0,0-2-2 15,0 0 3-15,-4 0 5 0,1-1 0 0,0 0 2 16,-7 1-2-16,3 1-4 0,-5-1-2 16,0 0-1-16,-2 1-3 0,0 2-1 0,0 2-4 15,-3-1-7-15,-5 2-4 0,4 1-20 0,-4 3-20 16,2 1-12-16,-3 1-22 0,2 0 0 0,-2 0 19 16,-2 1 12-16,5 3 19 0,-4 2 10 0,-1 2 21 15,6-2 14-15,-3 1 0 0,3-1 0 16,-1 0 0-16,5 0 0 0,1-3 0 0,0 1 0 15,0-3 0-15,7 0 0 0,-2-1 0 0,6 0 42 16,1 0 54-16,1 0 1 0,2-2 3 0,0-5-19 16,1 1-17-16,3 0-23 0,-3-1-38 15,0 1-4-15,-3 0 3 0,1 1 0 0,-2 0 3 16,0 3-1-16,-3 0 1 0,-4 0-12 0,4 1-24 16,-5 1-2-16,-3 0-13 0,3 1-2 15,-1 5 24-15,-3 2 5 0,1 1 12 0,-1 2 14 16,0 2-1-16,0 3-2 0,0-2 9 0,0 2 0 15,0-3 2-15,0 2 3 0,0-3-5 0,0-2-6 16,3-3-13-16,-1 1-51 0,8-2-37 16,-6-2-56-16,5-1 35 0,-4 0 115 0,4-3 0 15,-7 2 0-15</inkml:trace>
          <inkml:trace contextRef="#ctx0" brushRef="#br0" timeOffset="3250.309">3161 73 0 0,'0'0'0'0,"0"0"0"16,0 0 0-16,0 0 0 0,0 0 0 0,0 0 0 15,0 0 0-15,0 0 0 0,0 0 0 16,0 0 0-16,0 0 0 0,0 0 0 0,0 0 0 15,-69 95 0-15,69-95 0 0,0 0 11 0,0 0 266 16,4 0-80-16,-2-4-73 0,1-2-80 16,5-2-67-16,-3 0 10 0,5-2 10 0,-3 1 4 15,2-1 3-15,-1-1-1 0,-3 1-6 0,5-2 0 16,-2 2-1-16,0 0-2 0,1 0-4 0,-1 1-8 16,2 3-8-16,-2 0-13 0,-2 1-17 0,2 2-21 15,-4 2-6-15,3 1-29 0,-3 0-9 16,-1 0 57-16,1 0 64 0,0 3 0 0,-1 1 0 15,-2 3 0-15,0 0 0 0,2 1 0 0,-3 0 0 16,0 2 0-16,0 1 0 0,0-3 0 0,0 2 0 16,0-1 0-16,0-3 0 0,0 0 0 15,0-1 4-15,0-1-8 0,0-3 5 0,0-1 25 16,1 0 52-16,5 0 63 0,-4 0 28 0,8-4-4 16,-2 0-45-16,2-5-56 0,4 0-36 0,5-2-19 15,-3-1-3-15,0 0-1 0,-3 0 3 0,2 2-1 16,1 1 1-16,-2 0-5 0,-2 1-5 15,-2 2-9-15,2 0-4 0,-1 3 0 0,-2 0-4 16,-2 2 3-16,4 1-12 0,-6 0-9 0,2 0-6 16,-4 0-7-16,-2 4 3 0,2 2 9 15,-1 0 7-15,-2 2 12 0,0 1 13 0,0 0 1 16,0 0 5-16,-5-1 3 0,4 1-2 0,1 0 3 16,-2-3-3-16,2-2-6 0,0 2-3 0,0-6-3 15,2 3 13-15,2-3 16 0,1 1 15 16,-1-1 9-16,5 0-17 0,-3 0-1 0,6-1-32 15,-1-5-5-15,2-1 9 0,0-2-10 0,1 2 20 16,-2-2 2-16,0 1 1 0,-1 0 0 0,-2-1 0 16,0 0 0-16,2 1-3 0,-1-1 2 0,-4 2 2 15,5-1 2-15,-4-1 5 0,1 2-4 16,-3-2-2-16,2 0-4 0,-2 0-5 0,2 2 5 16,-4 1 0-16,1 0-1 0,0 0-2 0,-2 1-3 15,0 1-2-15,-2-1 0 0,0 4 2 0,0-1-5 16,0 2-9-16,0 0-10 0,0 0-16 15,0 0-14-15,0 0-15 0,0 0-17 0,0 0-16 16,0 0-14-16,0 0-5 0,0 0 35 0,0 2 85 16,1 4 0-16,-1-2 0 0,7 4 17 0,-3 0 8 15,1 0-8-15,2 1-4 0,-3 0-7 16,5 2-6-16,-1-2 8 0,0 2 6 0,0 0 6 16,-2-1 7-16,3 2-5 0,-5-1-1 0,-3 1 1 15,5-2 10-15,-6 3 4 0,0-1 0 16,0-2 7-16,-7 3 11 0,-5-1 13 0,-1-2 3 15,-5 2-3-15,-5-1-26 0,-3-1-28 0,-3 1-49 16,-4 1-93-16,-1-2-100 0,-2 0-48 16,8-3 277-16,8-1 0 0</inkml:trace>
        </inkml:traceGroup>
      </inkml:traceGroup>
    </inkml:traceGroup>
    <inkml:traceGroup>
      <inkml:annotationXML>
        <emma:emma xmlns:emma="http://www.w3.org/2003/04/emma" version="1.0">
          <emma:interpretation id="{9E01D8A7-3D8D-4135-A7C4-3461D6D66A8D}" emma:medium="tactile" emma:mode="ink">
            <msink:context xmlns:msink="http://schemas.microsoft.com/ink/2010/main" type="paragraph" rotatedBoundingBox="10534,3242 14573,3197 14585,4269 10546,43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E4B2D2-DCA2-4A9B-8A4C-097AF80DC9D3}" emma:medium="tactile" emma:mode="ink">
              <msink:context xmlns:msink="http://schemas.microsoft.com/ink/2010/main" type="line" rotatedBoundingBox="10534,3242 14573,3197 14585,4269 10546,4314"/>
            </emma:interpretation>
          </emma:emma>
        </inkml:annotationXML>
        <inkml:traceGroup>
          <inkml:annotationXML>
            <emma:emma xmlns:emma="http://www.w3.org/2003/04/emma" version="1.0">
              <emma:interpretation id="{F3F53D3A-4A20-4F8A-A523-D3E2596A2ABF}" emma:medium="tactile" emma:mode="ink">
                <msink:context xmlns:msink="http://schemas.microsoft.com/ink/2010/main" type="inkWord" rotatedBoundingBox="10534,3242 14573,3197 14585,4269 10546,4314"/>
              </emma:interpretation>
              <emma:one-of disjunction-type="recognition" id="oneOf2">
                <emma:interpretation id="interp10" emma:lang="en-IN" emma:confidence="0">
                  <emma:literal>Electricity</emma:literal>
                </emma:interpretation>
                <emma:interpretation id="interp11" emma:lang="en-IN" emma:confidence="0">
                  <emma:literal>Electric ty</emma:literal>
                </emma:interpretation>
                <emma:interpretation id="interp12" emma:lang="en-IN" emma:confidence="0">
                  <emma:literal>E hectivity</emma:literal>
                </emma:interpretation>
                <emma:interpretation id="interp13" emma:lang="en-IN" emma:confidence="0">
                  <emma:literal>Electrine ty</emma:literal>
                </emma:interpretation>
                <emma:interpretation id="interp14" emma:lang="en-IN" emma:confidence="0">
                  <emma:literal>Electivity</emma:literal>
                </emma:interpretation>
              </emma:one-of>
            </emma:emma>
          </inkml:annotationXML>
          <inkml:trace contextRef="#ctx0" brushRef="#br0" timeOffset="63988.9713">608 1102 653 0,'0'0'119'16,"0"0"-88"-16,0 0-63 0,0 0-14 0,0 0 3 16,0 0 18-16,0 0 41 0,0 0-5 0,0 0-3 15,0 0-1-15,-32 166-3 0,24-128-1 16,3 0 5-16,-2 3 7 0,2 1 3 0,-2-3 4 16,6 3-4-16,-2-4-6 0,2-1-3 0,1-3-4 15,0-1 1-15,0-4 0 0,0-2 2 16,4-2 4-16,-3-4-2 0,3 0-7 0,1-6-27 15,-2-2-55-15,-3-2-84 0,3-2-112 0,1-3-42 16,-3-1 317-16,-1-4 0 0</inkml:trace>
          <inkml:trace contextRef="#ctx0" brushRef="#br0" timeOffset="64386.7763">669 1676 0 0,'0'0'0'16,"0"0"0"-16,0 0 0 0,0 0 0 0,0 0 0 16,0 0 0-16,0 0 0 0,0 0 0 0,0 0 0 15,0 0 0-15,163-84 0 0,-136 72 0 0,0-3 0 16,-2 0 0-16,-2-1 0 0,-4 0 0 16,2-2 0-16,-4 1 0 0,-1 2 0 0,-3 2 50 15,0 0 5-15,0 1-11 0,-3 2-7 0,-2-2-5 16,-2 5 1-16,-4-1 5 0,4 3 17 15,-5 1 18-15,-1-1 13 0,0 2 7 0,0 0-16 16,0 1-29-16,-1 1-38 0,-6 1-31 0,2 0-14 16,-5 0 0-16,0 1 14 0,-4 4 10 15,-1 3 16-15,-1 1 9 0,0 5 6 0,-4 1 9 16,4 2 3-16,-4 2 5 0,5 2 3 0,2 1-1 16,5 1-4-16,1-1-14 0,3-2-11 0,4 2-8 15,0-4-3-15,3-2 5 0,6 0 3 16,3-2 10-16,3-3 6 0,1-2 11 0,0-3 7 0,5-2-5 15,-2-1-1-15,5-2-15 0,3 0-9 16,-1-1-8-16,2 0-25 0,4 0-57 0,-2-1-87 16,-1-3-107-16,6 0-147 0,-14-2 258 0,-2 3 162 0</inkml:trace>
          <inkml:trace contextRef="#ctx0" brushRef="#br0" timeOffset="64618.6334">1664 1347 0 0,'0'0'0'0,"0"0"0"16,0 0 149-16,0 0-46 0,0 0-34 0,0 0-32 16,0 0-24-16,0 0-9 0,0 0-1 0,0 0 8 15,0 0 4-15,-172 26 10 0,148-9 7 16,-2 4 2-16,5 2 6 0,-2 0-8 0,0 0-8 16,9 1-8-16,-1-1-8 0,3-4-2 0,6-1-4 15,1-3-2-15,5-3-5 0,0 0 2 0,11-4 11 16,1-3 14-16,5-1 11 0,9-2 1 15,7-2-6-15,5 0-10 0,3-6-10 0,2-1-51 16,0-2-109-16,3 0-135 0,-15 1 3 0,-10 2 284 0</inkml:trace>
          <inkml:trace contextRef="#ctx0" brushRef="#br0" timeOffset="65476.6329">1741 1518 985 0,'0'0'51'0,"0"0"-37"0,0 0-32 0,0 0-22 16,0 0-6-16,0 0 9 0,0 0 14 0,0 0 14 15,0 0 11-15,173-126 2 0,-142 111 3 0,-3 0 0 16,-5 2 1-16,0 0 0 0,1 2-5 16,-6 0-1-16,2 3-5 0,-3-1-1 0,-2 2-2 15,-2 1 1-15,1 1-2 0,-2 2 3 0,-2 0 2 16,-3 1 1-16,0 1 4 0,-3 1-2 0,1 0-1 15,-2 0-12-15,-2 0-12 0,-1 0-15 16,0 0-23-16,0 0 23 0,0 1-2 0,0 4 13 16,-2 1 23-16,-5 2-14 0,2 0 7 0,-5 3 2 15,1 2-1-15,-1 0-1 0,-3 2 5 16,1-1 0-16,1 1 0 0,-1-1 0 0,4 0-4 0,3-1 0 16,1-3-4-16,-2 2-1 0,5 0 1 15,0-3 1-15,1 2 3 0,0 1 3 0,0 2 4 16,0-2 4-16,0 1 0 0,0-1 2 0,0 1 3 15,0 1 1-15,0-2 1 0,0 1 1 16,0-1-3-16,0 0-3 0,0 0-2 0,0-2-6 16,0-1 1-16,0-1 6 0,6-2 9 0,0-1 14 15,4-2 13-15,2 0 4 0,5-3-1 0,0 0-8 16,6 0-4-16,1-3-7 0,1-5-3 0,2 0-6 16,-1-4-14-16,-1-1-15 0,1-1-24 15,-5-2-20-15,3-2-7 0,0-3 10 0,-3 1 20 16,-1-4 22-16,-4 1 16 0,2-1 5 0,-4 1 6 15,-3 1 3-15,-2 1 4 0,2 3 1 16,-7 1 2-16,2 5 6 0,-3 1 10 0,-2 4 17 16,-1 2 24-16,0 4-17 0,0 1-27 0,0 0-47 15,-4 0-43-15,-4 0 5 0,3 7 9 0,-6 4 23 16,-1 2 16-16,0 4 3 0,-1 2 3 16,2 2 5-16,2 2 1 0,-1-1-3 0,0 0 1 15,4-1-1-15,-2 0-1 0,5-3 1 0,2-1-2 16,0-1-14-16,1-3-25 0,0-2-32 0,5-3-53 15,5-3-120-15,-5-1 33 0,3-2 207 0</inkml:trace>
          <inkml:trace contextRef="#ctx0" brushRef="#br0" timeOffset="64853.0126">2046 1112 0 0,'0'0'0'0,"0"0"0"0,0 0 0 15,0 0 173-15,0 0 50 0,0 0-38 16,0 0-22-16,0 0-24 0,0 0-46 0,0 0-50 16,0 0-28-16,0 0-26 0,0 0 3 0,0 0 18 15,-66-48-2-15,54 72-2 0,-1 4 5 0,1 0 3 16,0 3-3-16,3 0 2 0,-1 2-3 16,-1 1-5-16,-1 0 1 0,4 0-4 0,-1 2-2 15,-2 1 2-15,1-3 1 0,4 0-2 0,-4-1-1 16,6-4-13-16,-2 0-34 0,3-4-52 15,2-1-84-15,1-5-121 0,0-3-167 0,0-7 471 0</inkml:trace>
          <inkml:trace contextRef="#ctx0" brushRef="#br0" timeOffset="67270.4279">2546 1135 624 0,'0'0'-204'16,"0"0"-173"-16,0 0 334 0</inkml:trace>
          <inkml:trace contextRef="#ctx0" brushRef="#br0" timeOffset="65609.5516">2667 1274 568 0,'0'0'129'0,"0"0"-81"0,0 0-53 0,0 0-76 15,0 0-50-15,0 0-57 0,0 0-90 0,0 0 216 16,0 0 62-16</inkml:trace>
          <inkml:trace contextRef="#ctx0" brushRef="#br0" timeOffset="66017.3011">2897 1359 419 0,'0'0'68'0,"0"0"-61"0,0 0 2 16,0 0 1-16,0 0 4 0,0 0-4 0,0 0-5 15,0 0 0-15,-153 112-6 0,141-98-2 0,6-1-4 16,-2-2-5-16,6-2-6 0,1-2-3 0,1-2 7 16,0-1 15-16,3-2 27 0,6-1 23 0,2-1 11 15,2 0-1-15,3 0-6 0,2 0-12 16,4-4-8-16,-1-2-9 0,-1 0-11 0,0-1-5 15,-1-1-7-15,-2-1-7 0,4 1 0 0,-2-1-3 16,3-1 3-16,-5 1-1 0,2 0-4 0,-3-1 0 16,-1-2 0-16,-3 2 3 0,0-3 7 15,-4 1 8-15,0 1 4 0,-3 1 8 0,1 3 5 16,-5 1 14-16,-1 3 7 0,0 3-10 0,0-2-18 16,0 2-50-16,0 0-58 0,0 0-6 15,0 6 14-15,-1 3 38 0,-5 2 47 0,2 2 7 16,-1 0-3-16,-3 2-6 0,4-2-2 0,1 2-4 15,-2-4 2-15,3-1 1 0,2 0 3 0,0-1 3 16,2-3-13-16,6-2-10 0,0-1-3 16,1-1 5-16,5-2 3 0,3 0-43 0,2-2-114 15,-6-2-175-15,-2 1 289 0</inkml:trace>
          <inkml:trace contextRef="#ctx0" brushRef="#br0" timeOffset="66960.9812">3061 1187 1442 0,'0'0'133'0,"0"0"-62"0,0 0-43 15,0 0-60-15,0 0-42 0,0 0-17 0,0 0 1 16,0 0 36-16,0 0 33 0,0 0 8 15,197-58 3-15,-143 52-3 0,-2 1 1 0,4 1-3 16,-6 1 2-16,-1 0 7 0,-7 1 2 0,-2 2 4 16,-2 0 2-16,-6 0 1 0,-3 0 1 0,-2 4 0 15,-1 0-4-15,-6 0-41 0,0 3-154 0,-5-1-181 16,-6 0-251-16,-2-3 627 0</inkml:trace>
          <inkml:trace contextRef="#ctx0" brushRef="#br0" timeOffset="66654.1705">3417 1052 0 0,'0'0'64'0,"0"0"205"0,0 0-55 0,0 0-29 16,0 0-26-16,0 0-50 0,0 0-54 15,0 0-60-15,0 0-67 0,0 0-45 0,0 0 20 16,0 0 34-16,0 0 51 0,0 0 50 0,-38-9-5 16,24 34 1-16,-1 2 3 0,2 3-6 0,-3 3 1 15,1-1-5-15,2 0-8 0,-1-1-3 16,5 2-9-16,1-3-5 0,4 0-1 0,4-2-2 15,0-1 3-15,0-1 7 0,8-4-2 0,-1 0 3 16,5-2-4-16,0-5-8 0,1-1-10 0,1-6-8 16,-1-2 1-16,4-2 6 0,1-1 11 15,-2-3 12-15,-1 0 5 0,2 0 3 0,-3-5 6 16,2-3-1-16,-3 0 4 0,-2-4 6 0,1-2 1 16,-1 0-1-16,1-1-3 0,-3 4-7 0,-1-1-6 15,-1 0 1-15,-5 5-1 0,3 1 14 0,-3 3 13 16,0 3-1-16,-2 0-9 0,0 0-31 15,0 0-37-15,0 0-37 0,0 0-22 0,0 2 31 16,0 5 27-16,-2 0 31 0,-3 3 23 0,3-1-19 16,2 0-6-16,0 1 0 0,0-2 0 0,0 1 4 15,9-3 4-15,-4 0 8 0,7-3 10 16,0 0 10-16,3-3 2 0,2 0 1 0,3 0-5 16,0-5-7-16,2-2-2 0,2-2-3 0,-1-1-2 15,-3-1-3-15,4 1 0 0,-2-2-4 16,-4 0-1-16,-3-1 3 0,1 1 2 0,-4 2 2 15,-1 0 3-15,-2 2 0 0,-2 2-3 0,-2 2 0 16,-2 2-4-16,-2 1-4 0,-1 1-5 0,0 0-17 16,0 0-37-16,0 1 5 0,0 7 10 15,-4 6 21-15,-4 1 41 0,4 8-4 0,-5 1-6 16,2 1-6-16,-2 4-1 0,-2 2-1 0,-2 0 2 16,-1 4-1-16,2 0 0 0,-3 2-2 0,1 1-1 15,-1 1-1-15,0 1-1 0,2-2-3 0,1 0 1 16,2-1-2-16,2-3 0 0,4-1 3 15,2-4-1-15,0-2 3 0,2-4-4 0,0-6-5 16,0-2-1-16,2-3-9 0,-1-1-14 0,0-5-25 16,1-1-43-16,0-4-27 0,1-1-13 0,-2 0-71 15,3-4-74-15,0-5-127 0,3 2 411 16,-4 0 0-16</inkml:trace>
          <inkml:trace contextRef="#ctx0" brushRef="#br0" timeOffset="63736.6737">212 1265 0 0,'0'0'0'15,"0"0"0"-15,0 0 0 0,0 0 0 16,0 0 0-16,0 0 0 0,0 0 0 0,0 0 0 15,0 0 0-15,0 0 0 0,0 0 0 0,0 0 0 16,-81-43 0-16,72 43 0 0,-2 0 0 0,0 0 0 16,1 2 0-16,-3 2 0 0,0 1 0 15,-2 1 0-15,1 1 0 0,-3 0 0 0,7 2 0 16,-1 0 0-16,-1 2 0 0,1 1 0 0,0-2 0 16,6 2 0-16,-2-2 0 0,6-1 0 15,1 0 0-15,0-1 0 0,3-1 0 0,6 1 0 16,3-2 0-16,2 0 0 0,-1-1 0 0,2-1 0 15,1 0 0-15,4 2 0 0,-3 0 0 0,5 0 0 16,-3 1 0-16,1 2 0 0,-4-1 0 16,-1 0 0-16,-3 1 0 0,-2 0 0 0,-4-3 0 15,2 2 0-15,-6-2 0 0,0 2 0 0,-2-2 0 16,0 0 0-16,0-2 0 0,-4 0 0 0,-6 0 0 16,5-2 0-16,-7 0 40 0,0-2 42 0,-3 2-13 15,-4-2-3-15,3 2-3 0,-2-2 6 0,-3 1 2 16,4 2-3-16,-3 0-5 0,2 0-7 15,1 1-12-15,-2 2-6 0,3 0-12 0,-1 1-9 16,-2 2-5-16,4 0-6 0,2 0-4 0,-1 2-2 16,2 1-6-16,6-1-1 0,-4 3-3 15,4-1-1-15,0 0 0 0,5-1-1 0,-1-2-1 16,2 0-3-16,0-2 2 0,2-1 3 0,2-1 14 16,5-1 16-16,3-4 12 0,2 1 9 0,2-2 0 15,7 0-5-15,1 0-8 0,-3-5-5 16,5-1-10-16,-1 2-11 0,1-4-22 0,-1 2-43 15,2-1-60-15,-2-2-72 0,2-1-77 0,-1 0 40 16,-9 1 233-16,-3 3 0 0</inkml:trace>
        </inkml:traceGroup>
      </inkml:traceGroup>
    </inkml:traceGroup>
    <inkml:traceGroup>
      <inkml:annotationXML>
        <emma:emma xmlns:emma="http://www.w3.org/2003/04/emma" version="1.0">
          <emma:interpretation id="{282EED25-4EB2-449D-9801-8D83BE45AB8A}" emma:medium="tactile" emma:mode="ink">
            <msink:context xmlns:msink="http://schemas.microsoft.com/ink/2010/main" type="paragraph" rotatedBoundingBox="11302,4885 10902,6715 10169,6555 10570,47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A3D807-B86B-485C-9968-D6D22C1171ED}" emma:medium="tactile" emma:mode="ink">
              <msink:context xmlns:msink="http://schemas.microsoft.com/ink/2010/main" type="line" rotatedBoundingBox="11302,4885 10902,6715 10169,6555 10570,4725"/>
            </emma:interpretation>
          </emma:emma>
        </inkml:annotationXML>
        <inkml:traceGroup>
          <inkml:annotationXML>
            <emma:emma xmlns:emma="http://www.w3.org/2003/04/emma" version="1.0">
              <emma:interpretation id="{0DD350C7-98E0-4DAA-9A4A-6C671242A5C7}" emma:medium="tactile" emma:mode="ink">
                <msink:context xmlns:msink="http://schemas.microsoft.com/ink/2010/main" type="inkWord" rotatedBoundingBox="11302,4885 10902,6715 10169,6555 10570,4725"/>
              </emma:interpretation>
              <emma:one-of disjunction-type="recognition" id="oneOf3">
                <emma:interpretation id="interp15" emma:lang="en-IN" emma:confidence="0">
                  <emma:literal>on</emma:literal>
                </emma:interpretation>
                <emma:interpretation id="interp16" emma:lang="en-IN" emma:confidence="0">
                  <emma:literal>ob</emma:literal>
                </emma:interpretation>
                <emma:interpretation id="interp17" emma:lang="en-IN" emma:confidence="0">
                  <emma:literal>oks</emma:literal>
                </emma:interpretation>
                <emma:interpretation id="interp18" emma:lang="en-IN" emma:confidence="0">
                  <emma:literal>o's</emma:literal>
                </emma:interpretation>
                <emma:interpretation id="interp19" emma:lang="en-IN" emma:confidence="0">
                  <emma:literal>vb</emma:literal>
                </emma:interpretation>
              </emma:one-of>
            </emma:emma>
          </inkml:annotationXML>
          <inkml:trace contextRef="#ctx0" brushRef="#br0" timeOffset="74943.0035">411 2929 0 0,'0'0'0'0,"0"0"0"15,0 0 0-15,0 0 0 0,0 0 0 0,0 0 0 16,0 0 0-16,0 0 0 0,0 0 0 0,0 0 0 15,0 0 0-15,0 0 0 0,0 0 0 0,0 0 0 16,-79 101 0-16,69-83 0 0,3 0 0 16,-1-1 0-16,4-3 0 0,-3 0 0 0,6-4 0 15,1-1 0-15,0-1 0 0,1-2 0 0,6-2 0 16,-3-2 0-16,5-1 0 0,2-1 0 0,1 0 22 16,1-1 42-16,3-7-31 0,1 0-25 15,4-2-11-15,-2 0 5 0,2-2 14 0,-2 2 24 16,1-2 9-16,-4-2-38 0,-2 2 16 0,-4-3-20 15,-3 0-2-15,2-1 45 0,-6-2-20 16,-2 3 13-16,-1 0 0 0,0 1-3 0,0 1-4 16,-2 3-9-16,-2-1-4 0,-4 5-6 0,2 0-8 15,-3 2-13-15,0 1-22 0,-1 1-19 0,-3 2-5 16,-6 0 2-16,4 3 9 0,-2 3 13 0,-3 0-7 16,5 2-18-16,2-1-36 0,-1 1-61 15,5-2 106-15,5-2 42 0,1-2 0 0</inkml:trace>
          <inkml:trace contextRef="#ctx0" brushRef="#br0" timeOffset="74522.9382">-34 2586 0 0,'0'0'0'0,"0"0"0"0,0 0 0 16,0 0 0-16,-90 151 0 0,72-114 0 0,1-1 0 15,1 2 0-15,-2-2 0 0,6-2 0 16,5-1 0-16,-1-5 0 0,6 1 0 0,2-7 0 16,0-2 0-16,0-4 0 0,10-2 0 0,-1-2 0 15,2-2 0-15,1-3 0 0,3-1 0 16,4-1 0-16,-2-4 0 0,-1 2 0 0,7-3 0 16,-2 0 0-16,-1-4 0 0,3-2 0 0,-4-2 0 15,2-1 0-15,-3 1 0 0,2-3 0 0,-4 1 0 16,-3-1 0-16,2-1 0 0,0 0 0 15,-4-2 4-15,1-3 52 0,-4 0 45 0,-3 2-32 16,-1 2-11-16,2 0 2 0,-2 2-9 0,-4 2 4 16,1 3 2-16,-1 2 8 0,0 0-1 15,0 3-8-15,0 1-20 0,0 0-32 0,0 0-41 0,0 0-43 16,0 0-31-16,0 1 12 0,-1 7 32 0,-3 3 35 16,-6 4 36-16,1 2-1 0,1 6-4 15,-3 1 2-15,0 1-1 0,-1-1-1 0,3 2-2 16,1-3 0-16,-3 3-1 0,2-2 1 0,3-1 3 15,-3 1 1-15,4-1 0 0,-3-2 0 0,4-2-2 16,1 1-2-16,-3-4-4 0,4-2-5 16,2-1-9-16,0-1-25 0,0-3-39 0,0-1-46 15,0-2 131-15,0-1 0 0,0-4 0 0</inkml:trace>
          <inkml:trace contextRef="#ctx0" brushRef="#br0" timeOffset="80816.8996">149 4010 0 0,'0'0'0'0,"0"0"0"0,0 0 0 16,0 0 0-16,0 0 0 0,0 0 0 0,0 0 0 15,0 0 0-15,0 0 0 0,0 0 0 0,0 0 0 16,0 0 0-16,45-106 0 0,-41 98 0 16,-3-2 0-16,4 1 0 0,-1 0 0 0,-2-2 90 15,1 2-13-15,-3 0-14 0,0 1-7 0,0-1-12 16,0-1-6-16,0 3-10 0,-3 0-16 0,-6-1-8 16,2 2-11-16,-5 0-3 0,-1 2-2 15,-6-1-2-15,3 2 1 0,-2 2 0 0,-3-1 3 16,2 2-1-16,-1 0 4 0,4 0 3 0,-3 0 2 15,2 3 3-15,1 0-1 0,-2 3-3 16,-2 0-1-16,-1 0 0 0,2 3-2 0,-1 0 0 0,1 2-2 16,3-2 1-16,0 1 5 0,2 0 2 15,2 2 2-15,2 0 0 0,0 2-2 0,6 0-1 16,-1 1 0-16,1 1 1 0,4 0 1 0,0 1 3 16,0-1 3-16,7-1 3 0,-2 0 0 0,7-2-1 15,-1 1 3-15,3-1-3 0,1 1 3 0,4-3 1 16,1 3-6-16,3-1-1 0,0 2-2 15,-1-2-1-15,3-1 1 0,-3 4 0 0,-2-3 2 16,2 2-3-16,-6 0 1 0,4 1-2 0,-5-1 0 16,0 2 1-16,-3-3-4 0,-6 2-3 15,4-2 0-15,-6 0 0 0,1 1 1 0,-2-1 3 16,-3-1-1-16,0-2 5 0,0 1 9 0,-3-1 6 16,-6-1 13-16,-3 1 5 0,-2-2 5 15,-2 0 1-15,-4 0-8 0,1-2 1 0,-3-1-8 16,3 0-1-16,-4-1-2 0,-3-1-4 0,5-1-2 15,0 0-2-15,-2 0 1 0,4-3-1 0,-1 3 1 16,5-3 1-16,-1 0 0 0,3 0 3 0,-1 0 3 16,4-4 4-16,-3-1 1 0,8 2-3 15,-3 0-1-15,5 0-14 0,1 2-10 0,-2-2-22 16,4 0-29-16,0 0-38 0,0 0-49 0,0 0-42 16,8-1-34-16,-2 1-20 0,4 0 94 0,2 0 138 15,-3 1 0-15,-5 1 0 0</inkml:trace>
        </inkml:traceGroup>
      </inkml:traceGroup>
    </inkml:traceGroup>
    <inkml:traceGroup>
      <inkml:annotationXML>
        <emma:emma xmlns:emma="http://www.w3.org/2003/04/emma" version="1.0">
          <emma:interpretation id="{8242F9F7-EEFB-4755-B6EE-4B1F47F977CB}" emma:medium="tactile" emma:mode="ink">
            <msink:context xmlns:msink="http://schemas.microsoft.com/ink/2010/main" type="paragraph" rotatedBoundingBox="12265,4694 11242,7410 10554,7151 11577,44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DAB8E9B-5245-4786-80A1-3853CE4D7FC8}" emma:medium="tactile" emma:mode="ink">
              <msink:context xmlns:msink="http://schemas.microsoft.com/ink/2010/main" type="line" rotatedBoundingBox="12265,4694 11242,7410 10554,7151 11577,4435"/>
            </emma:interpretation>
          </emma:emma>
        </inkml:annotationXML>
        <inkml:traceGroup>
          <inkml:annotationXML>
            <emma:emma xmlns:emma="http://www.w3.org/2003/04/emma" version="1.0">
              <emma:interpretation id="{AC483EF8-BDF9-4524-9C48-59964CE09F7C}" emma:medium="tactile" emma:mode="ink">
                <msink:context xmlns:msink="http://schemas.microsoft.com/ink/2010/main" type="inkWord" rotatedBoundingBox="12265,4694 11242,7410 10554,7151 11577,4435"/>
              </emma:interpretation>
              <emma:one-of disjunction-type="recognition" id="oneOf4">
                <emma:interpretation id="interp20" emma:lang="en-IN" emma:confidence="0">
                  <emma:literal>ones</emma:literal>
                </emma:interpretation>
                <emma:interpretation id="interp21" emma:lang="en-IN" emma:confidence="0">
                  <emma:literal>o-as</emma:literal>
                </emma:interpretation>
                <emma:interpretation id="interp22" emma:lang="en-IN" emma:confidence="0">
                  <emma:literal>= is</emma:literal>
                </emma:interpretation>
                <emma:interpretation id="interp23" emma:lang="en-IN" emma:confidence="0">
                  <emma:literal>o-is</emma:literal>
                </emma:interpretation>
                <emma:interpretation id="interp24" emma:lang="en-IN" emma:confidence="0">
                  <emma:literal>I-is</emma:literal>
                </emma:interpretation>
              </emma:one-of>
            </emma:emma>
          </inkml:annotationXML>
          <inkml:trace contextRef="#ctx0" brushRef="#br0" timeOffset="75274.8002">725 2679 0 0,'0'0'0'0,"0"0"0"15,0 0 0-15,0 0 0 0,0 0 198 0,0 0 3 16,0 0-42-16,0 0-48 0,0 0-30 0,0 0-27 15,0 0-36-15,0 0-48 0,0 0-47 0,0 0-46 16,15-21-8-16,-15 29 59 0,-4 4 52 16,-4 6 55-16,2 3 31 0,-3 4-23 0,-2 1-16 15,1 2-8-15,2 0-7 0,-3 4-2 0,-1-1 2 16,0 2 0-16,1-1-2 0,3 1-2 0,-1-2-1 16,-2-5 0-16,7 0-1 0,-4-5 0 15,5-2-3-15,3-1-1 0,-1-2-4 0,1-2-7 16,0-4-11-16,0-1-30 0,1-2-49 0,2-2-64 15,6-2-75-15,-4 0 165 0,5-3 73 0,-7 1 0 16</inkml:trace>
          <inkml:trace contextRef="#ctx0" brushRef="#br0" timeOffset="75862.4381">1133 2935 0 0,'0'0'0'0,"0"0"0"16,0 0 32-16,0 0 39 0,0 0-20 0,0 0-34 15,0 0-18-15,0 0-3 0,0 0 0 0,0 0 8 16,0 0 7-16,0 0 6 0,0 0 1 0,0 0-3 16,-142 28 1-16,125-15 0 0,-3 3 1 0,4 0 1 15,0 0-2-15,1-2-4 0,2 1-4 16,2-2-3-16,1-1-1 0,6 0-1 0,1-2 1 15,-2 1-2-15,5-2 2 0,0-3 4 0,1 0 6 16,6-2 12-16,-1-2 13 0,5-1 13 16,1-1 11-16,1 0 5 0,1 0-3 0,6-5-8 0,-3-2 13 15,1-2-14-15,6-1 3 0,0-1-32 16,0 0-16-16,-2-1-16 0,2-2-19 0,1-1 19 16,-2-3-11-16,-3-1 17 0,3-5 10 0,-2-2 8 15,-3 0 1-15,-2-4-2 0,4 0 0 16,-5-1-4-16,0-3-4 0,-2 3-5 0,-1-3-1 15,-1 1 1-15,-4 2-1 0,2 1 0 0,-6 3-3 16,2 2 0-16,-5 3-1 0,0 1 0 0,0 2 2 16,0 3 0-16,-5 1 0 0,3 3-1 15,-2 0 2-15,2 1 1 0,-5 4 2 0,5 0 5 16,0 2-1-16,-4 2-3 0,5 0 1 0,0 3-12 16,1 0-20-16,-2 0-39 0,2 0-41 15,-2 5 9-15,-6 5 18 0,1 7 36 0,-4 4 40 16,1 4-3-16,-3 4 4 0,5 2 4 0,-2 3 5 15,0 3 6-15,0 2-1 0,2 1-2 0,-2 1-4 16,-1 1-7-16,-1-2 5 0,7 0-3 16,-4-1 0-16,5 0 4 0,-3-3 4 0,6-6 7 15,1-2 5-15,0-4 4 0,8-2 0 0,-2-1-3 16,5-3-2-16,0-1-3 0,1-3-4 0,-1-2 0 16,-5-3-1-16,5 0-4 0,-7-3-2 0,3-4-1 15,-3 2-4-15,-3-3 2 0,0-1-3 16,-1 1 0-16,4-1 1 0,-4 0-7 0,0 0-19 15,0 0-65-15,0-2-72 0,2-4-108 0,-2 0-126 16,0 0 299-16,1 3 95 0</inkml:trace>
          <inkml:trace contextRef="#ctx0" brushRef="#br0" timeOffset="81774.2562">281 4128 62 0,'0'0'215'0,"0"0"-92"16,0 0-99-16,0 0-38 0,0 0-20 0,0 0-18 15,0 0-7-15,0 0-9 0,0 0 9 0,0 0 14 16,0 0 14-16,0 0 18 0,0 0 9 0,-57 27 12 16,49-18 0-16,4 1 8 0,-4-1 6 0,3 3-1 15,4-1 5-15,-2-3-8 0,2 3-3 16,-3-2-5-16,4 1-3 0,0-2 4 0,0-1 0 16,4-1 2-16,0-1 0 0,0-2 7 0,4 0 5 15,-2-3 9-15,4 0 6 0,4 0-4 0,-2 0-3 16,3 0-7-16,-3-5-4 0,1 0-3 15,0 1-3-15,1-2-1 0,-2 0-3 0,0 0 2 16,-3-6 0-16,-2 3 4 0,2-1 5 0,-5 1 4 16,4 0 2-16,-5 0 1 0,-1 2 0 0,0 0-6 15,0 0-4-15,-2 2-5 0,4 1-6 16,-4 1 1-16,0 2-5 0,0 1-8 0,0 0-13 16,0 0-20-16,0 0-24 0,0 0-27 0,0 0-8 15,0 0 17-15,0 3 23 0,0 2 32 16,0 5 20-16,-4-1-1 0,2-2-2 0,2 2 1 15,0 0 1-15,0-2 4 0,0 1 2 0,0-1 3 16,8-1 3-16,-4 2 3 0,7-2 7 0,1-2 5 16,3-2 7-16,0-1 2 0,6-1 1 15,-1 0-2-15,3 0-8 0,1 0-6 0,-1-3-8 16,-3-3-8-16,4-1-8 0,0-1-3 0,-4 1-2 16,3-2 2-16,-1 0 5 0,-4 0 6 0,2-1 4 15,-3 1 5-15,-3-1 3 0,-2 2 2 16,-1-1 4-16,-4-1 1 0,1 1 2 0,-4 3 4 15,-3-2-1-15,5 1-8 0,-6-1-3 0,0 2-12 16,0 1-9-16,0 1-10 0,0 1-11 0,-6 0-4 16,4 0-4-16,-2 1 2 0,-5 1 2 0,5-1 1 15,-5 2 1-15,4 0 0 0,-5 0 3 16,0 0 4-16,3 0 5 0,-2 0 4 0,-1 2 2 16,6 1 1-16,-4-2-3 0,5 2-4 0,1 0-7 15,-1-1-9-15,2 1-7 0,-3-2 0 0,4 2 0 16,0 0 8-16,0 3 5 0,0 1 7 15,0 0 5-15,0 3 3 0,0-1 3 0,0 5 4 16,0 1 6-16,0 3 0 0,0 1 1 0,0 3 10 16,0 5 2-16,0-3 1 0,0 4 3 15,0 3-1-15,0-1 0 0,0 5-2 0,0-1-2 16,0 4 2-16,0 1-4 0,0 1 3 0,0 0 3 16,-2 2-2-16,1 0 0 0,-3 1-2 0,-4 0-4 15,5 0-2-15,-6-2-1 0,3 2 0 16,-4-4-3-16,-1-2 1 0,-1-2-3 0,-3-4-4 15,-1-4-3-15,-7-3-1 0,2-2 2 0,-5-2 1 16,-6-4 6-16,4-1 3 0,-3-5 7 0,-1-2 5 16,3-5 9-16,2-3 7 0,3-1 6 0,-1-9 14 15,7 0 6-15,0-9-1 0,-2-1 1 0,5-2-10 16,3-3-9-16,0-4-4 0,8-3-8 16,-2-3-2-16,6-3-6 0,0 0-9 0,5-4-6 15,0 1-6-15,7 1-6 0,2 3 2 0,0 1-4 16,8 0-5-16,-5 2-1 0,7 3-4 0,1 3-1 15,1 0-5-15,3 4-2 0,0 4-3 16,5 3-14-16,-4-1-11 0,4 5-31 0,-5 2-26 16,0 4-18-16,-3 0-13 0,1 2 138 0,0 1 6 15,0 1 0-15,-6 0 0 0,-7 3 0 0</inkml:trace>
        </inkml:traceGroup>
      </inkml:traceGroup>
    </inkml:traceGroup>
    <inkml:traceGroup>
      <inkml:annotationXML>
        <emma:emma xmlns:emma="http://www.w3.org/2003/04/emma" version="1.0">
          <emma:interpretation id="{8C59858F-C72B-4CED-9ABB-F97C8842C93A}" emma:medium="tactile" emma:mode="ink">
            <msink:context xmlns:msink="http://schemas.microsoft.com/ink/2010/main" type="paragraph" rotatedBoundingBox="11638,6262 12376,6135 12428,6433 11689,65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6012AE1-18A7-4F73-958F-9CD01CF2E250}" emma:medium="tactile" emma:mode="ink">
              <msink:context xmlns:msink="http://schemas.microsoft.com/ink/2010/main" type="line" rotatedBoundingBox="11638,6262 12376,6135 12428,6433 11689,6560"/>
            </emma:interpretation>
          </emma:emma>
        </inkml:annotationXML>
        <inkml:traceGroup>
          <inkml:annotationXML>
            <emma:emma xmlns:emma="http://www.w3.org/2003/04/emma" version="1.0">
              <emma:interpretation id="{8ACDE33E-4530-46FB-9A5B-D4866C1181EF}" emma:medium="tactile" emma:mode="ink">
                <msink:context xmlns:msink="http://schemas.microsoft.com/ink/2010/main" type="inkWord" rotatedBoundingBox="11638,6262 12376,6135 12428,6433 11689,6560"/>
              </emma:interpretation>
              <emma:one-of disjunction-type="recognition" id="oneOf5">
                <emma:interpretation id="interp25" emma:lang="en-IN" emma:confidence="0">
                  <emma:literal>a</emma:literal>
                </emma:interpretation>
                <emma:interpretation id="interp26" emma:lang="en-IN" emma:confidence="0">
                  <emma:literal>E</emma:literal>
                </emma:interpretation>
                <emma:interpretation id="interp27" emma:lang="en-IN" emma:confidence="0">
                  <emma:literal>@</emma:literal>
                </emma:interpretation>
                <emma:interpretation id="interp28" emma:lang="en-IN" emma:confidence="0">
                  <emma:literal>Q</emma:literal>
                </emma:interpretation>
                <emma:interpretation id="interp29" emma:lang="en-IN" emma:confidence="0">
                  <emma:literal>e</emma:literal>
                </emma:interpretation>
              </emma:one-of>
            </emma:emma>
          </inkml:annotationXML>
          <inkml:trace contextRef="#ctx0" brushRef="#br0" timeOffset="82518.8923">1135 4208 0 0,'0'0'0'0,"0"0"0"0,0 0 0 0,0 0 0 0,0 0 0 16,0 0 0-16,0 0 0 0,0 0 0 16,0 0 0-16,0 0 0 0,0 0 0 0,0 0 0 15,0 0 0-15,0 0 0 0,25-116 0 0,-34 116 0 16,4 0 0-16,-6 3 0 0,-1 1 0 0,0 3 0 15,-2 1 0-15,0 0 0 0,-2 3 0 16,1-1 0-16,1 0 0 0,-4 2 0 0,5 0 0 16,1 2 0-16,4-4 0 0,-2 2 0 0,6-2 0 15,-3-2 0-15,6 1 0 0,0-3 0 0,1-2 0 16,0-2 0-16,0-1 0 0,1-1 0 16,7 0 0-16,-1 0 0 0,4-1 0 0,2-4 0 15,2 2 0-15,4-6 0 0,-5 5 0 0,1-1 0 16,0 1 0-16,-3-1 0 0,-1 2 0 15,-5 0 0-15,4 3 0 0,-6-1 0 0,2 1 0 16,-3 0 0-16,-2 0 0 0,1 3 0 0,0 0 0 16,2 3 0-16,-2 0 0 0,-1 0 0 0,0 1 0 15,-1 2 0-15,2-3 0 0,-2 2 0 16,0-2 0-16,0-2 0 0,1-2 0 0,0-1 0 16,6 1 0-16,-4-2 0 0,1 0 0 0,5 0 0 15,2-5 0-15,1-1 0 0,3-3 0 0,0 0 10 16,-1-1 9-16,0-2-1 0,2 0-3 0,1 0 0 15,-1-1 0-15,-1-1-2 0,0 1-2 0,-2 1-2 16,2-2-1-16,-2 2-3 0,2-2-2 16,1-2-5-16,-2 3-8 0,-5-1-7 0,3 1-7 15,-1 3-8-15,1-1-1 0,-7 4 10 0,2-1 23 16,-4 4 0-16,-1 1 0 0,-2 1 0 16,0 1 0-16,0 1 0 0,0 0 0 0,0 0 0 15,-2 0 0-15,-1 0 0 0,-4 3 0 0,3 0 0 16,2 1 0-16,-1 2 0 0,-2 0 0 0,2 0 0 15,3 2 0-15,0-2 0 0,-2 3 0 16,2-1 0-16,0 1 0 0,0 2 0 0,0 1 0 16,0 1 0-16,0 0 0 0,0-1 0 0,-1 4 0 15,-2 0 0-15,-2-1 0 0,4 2 0 0,-3-1 0 16,-3-1 0-16,3 1 0 0,-5-2 0 0,2-2 0 16,-2-1 0-16,-1 1 0 0,5-3 0 15,-5 0 0-15,6-3 0 0,0-1 154 0,0-2-21 16,3-1-3-16,1-2 1 0,0 0 7 0,0 0-2 15,0 0-35-15,9 0-17 0,3 0-32 0,5-3-17 16,8-4 1-16,3 1-20 0,8-1-6 0,2-1-12 16,3 1-41-16,4-1-92 0,6 1-137 15,-12 3-201-15,-14 1 242 0</inkml:trace>
        </inkml:traceGroup>
      </inkml:traceGroup>
    </inkml:traceGroup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19.1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9EBA5C5-9A71-47EB-AC7B-EAF1278A92B3}" emma:medium="tactile" emma:mode="ink">
          <msink:context xmlns:msink="http://schemas.microsoft.com/ink/2010/main" type="writingRegion" rotatedBoundingBox="4250,2037 9302,1872 9638,12163 4587,12328"/>
        </emma:interpretation>
      </emma:emma>
    </inkml:annotationXML>
    <inkml:traceGroup>
      <inkml:annotationXML>
        <emma:emma xmlns:emma="http://www.w3.org/2003/04/emma" version="1.0">
          <emma:interpretation id="{7D432C37-6D2C-4C7D-BEF3-8D4C33804285}" emma:medium="tactile" emma:mode="ink">
            <msink:context xmlns:msink="http://schemas.microsoft.com/ink/2010/main" type="paragraph" rotatedBoundingBox="4631,2265 9207,1583 9407,2928 4832,36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D88FB6-9E0A-49EC-94DD-AF6C40DA412A}" emma:medium="tactile" emma:mode="ink">
              <msink:context xmlns:msink="http://schemas.microsoft.com/ink/2010/main" type="line" rotatedBoundingBox="4631,2265 9207,1583 9407,2928 4832,3610">
                <msink:destinationLink direction="with" ref="{8501C3A6-26DF-4CB6-B80F-7243A0AA82D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4A9AAE6-9A7E-45B7-A97F-94A489E2484C}" emma:medium="tactile" emma:mode="ink">
                <msink:context xmlns:msink="http://schemas.microsoft.com/ink/2010/main" type="inkWord" rotatedBoundingBox="4631,2265 7335,1862 7536,3207 4832,3610">
                  <msink:destinationLink direction="with" ref="{275CFBDF-B495-4BEE-AE27-19107E743714}"/>
                </msink:context>
              </emma:interpretation>
              <emma:one-of disjunction-type="recognition" id="oneOf0">
                <emma:interpretation id="interp0" emma:lang="en-IN" emma:confidence="0">
                  <emma:literal>linguistic</emma:literal>
                </emma:interpretation>
                <emma:interpretation id="interp1" emma:lang="en-IN" emma:confidence="0">
                  <emma:literal>Linguistic</emma:literal>
                </emma:interpretation>
                <emma:interpretation id="interp2" emma:lang="en-IN" emma:confidence="0">
                  <emma:literal>linguist"</emma:literal>
                </emma:interpretation>
                <emma:interpretation id="interp3" emma:lang="en-IN" emma:confidence="0">
                  <emma:literal>Linguistics</emma:literal>
                </emma:interpretation>
                <emma:interpretation id="interp4" emma:lang="en-IN" emma:confidence="0">
                  <emma:literal>linguistics</emma:literal>
                </emma:interpretation>
              </emma:one-of>
            </emma:emma>
          </inkml:annotationXML>
          <inkml:trace contextRef="#ctx0" brushRef="#br0">276 148 0 0,'0'0'0'0,"0"0"0"0,0 0 0 0,0 0 90 16,0 0 44-16,0 0-8 0,0 0 2 0,0 0-5 16,0 0 3-16,0 0-9 0,0 0-8 0,0 0-8 15,-27-148-18-15,27 147-23 0,0 1-43 16,-3 0-56-16,3 0-66 0,0 1-69 0,-1 5-4 15,-3 6 17-15,0 4 54 0,-6 9 70 0,-2 3 25 16,-4 5 21-16,-2 1 5 0,-1 2 1 0,0 1-1 16,-1 3 1-16,2-3-6 0,0 2-3 15,2-2-1-15,0-1-2 0,2-2 1 0,1-2-1 16,2-4 0-16,3-4 3 0,3-4 0 0,3-7 3 16,1-1 3-16,1-5 4 0,0-1 10 15,3-3 21-15,1 0 12 0,2-2 20 0,1-1 9 16,2 0-2-16,2 0-5 0,1 0-20 0,0-3-11 15,2-1-13-15,-1 0-9 0,2-1-3 0,-2 1-10 16,3-1-6-16,-2 2-2 0,3 0-6 16,1 0-1-16,-2 2-4 0,-2-1 1 0,2 1 0 15,2 1 4-15,-2-1 1 0,0 1-1 0,2 0 2 16,-1-2 0-16,0 0 2 0,-1 0 1 0,1-2 3 16,-1 0 0-16,-2-2-27 0,0 1-15 15,-1-1-15-15,-1 0-17 0,0 0 2 0,-2 1-17 0,-1-1-21 16,-2 1-16-16,-2 1-15 0,-3 2-9 15,0-1 16-15,-2 0-6 0,2 2 6 0,-2-2 26 16,0 0 99-16,0 1 0 0,0-2 0 0,0 2 0 16,0-4 0-16,0 1 0 0,0 2 0 0,0-3 0 15,0 0 0-15,0 0 0 0,0 1 0 16,0-1 43-16,0 0 84 0,0 0 6 0,0 1 3 16,-2 1-6-16,-2-1-9 0,4 4-12 0,-1-1-15 15,0 1-15-15,1 1-23 0,-2 0-31 16,2 0-37-16,0 0-37 0,0 0-38 0,0 0-37 15,0 1 19-15,-1 4 28 0,-3 1 36 0,1 1 45 16,2 3 0-16,-2-1 1 0,0 0 2 16,1 0 3-16,2 2 0 0,0 1-11 0,0-1-61 15,0-2-117-15,0-2-167 0,0-2 336 0</inkml:trace>
          <inkml:trace contextRef="#ctx0" brushRef="#br0" timeOffset="175.807">426 134 499 0,'0'0'-58'0,"0"0"-36"15,0 0-29-15,0 0-101 0,0 0 224 0</inkml:trace>
          <inkml:trace contextRef="#ctx0" brushRef="#br0" timeOffset="650.36">569 299 1168 0,'0'0'144'0,"0"0"-213"0,0 0-102 0,0 0-43 15,0 0-33-15,0 0 102 0,0 0 72 0,0 0 75 16,0 0 77-16,0 0-36 0,0 0 3 16,0 0-8-16,0 0-8 0,0 0-7 0,7 109-4 15,-10-97-6-15,-1-2-2 0,2-3-4 0,-2-2-3 16,0 0 0-16,2-2 15 0,2-3 27 15,0 0 40-15,0 0 48 0,0 0 40 0,0 0 17 16,0 0 10-16,0-2-75 0,0-4-57 0,0-2-55 16,0-2-57-16,2-3 21 0,6 0 2 0,-2 1 3 15,2-2 2-15,0 3 1 0,3-1-3 16,-1 1-3-16,-1 1 5 0,-1 1-5 0,0 1-3 16,1 2-2-16,0 0-8 0,-1 3-3 0,-2 0-8 15,1 1-8-15,-2 2-3 0,2 0 8 0,-3 0 13 16,-1 0 15-16,2 0 18 0,-1 2 3 15,0 3 4-15,3 1-1 0,-4 0 1 0,5 0 1 16,-3 0 2-16,0 2 1 0,1-1 0 0,-4 0 4 16,6 1-1-16,-4-2 1 0,0 1-2 0,2-3-6 15,-1 2-8-15,2-1-6 0,-2-1-11 0,3-1-63 16,-2-3-93-16,3 2-118 0,-5-2-180 16,1 0 211-16</inkml:trace>
          <inkml:trace contextRef="#ctx0" brushRef="#br0" timeOffset="2371.3553">1166 270 0 0,'0'0'0'0,"0"0"0"0,0 0 0 0,0 0 0 15,0 0 0-15,0 0 0 0,0 0 0 16,0 0 0-16,0 0 0 0,0 0 0 0,0 0 0 16,0 0 0-16,0 0 31 0,-7-160 45 0,3 151 2 15,2 1-7-15,-4 1-12 0,0 1-31 0,-1 1-29 16,-4 4-30-16,-1-1-30 0,-1 2-15 0,-1 2 2 16,-3 4 10-16,-2 3 28 0,0 2 36 15,-1-1 0-15,1 2 0 0,1 3 0 0,3-2 0 16,0 2 0-16,4 1 0 0,5-2 0 0,-1 1 0 15,3-2 0-15,4 0 0 0,0-3 0 16,0 2 0-16,8-3 0 0,-3-2 0 0,7-2 0 16,2-2 0-16,-1-2 0 0,6-1 0 0,1 0 0 15,2-4 11-15,-4-4 16 0,7 2 2 0,-3-1-3 16,-3 1 6-16,-1-2 5 0,-1 3-1 16,-5-1 2-16,-4 3-8 0,-3 3-17 0,-2 0-23 15,-2 0-43-15,-1 0 2 0,0 2 2 0,0 5 23 16,0 4 33-16,0 6-3 0,-4 2 9 0,-1 5-2 15,-6 4 10-15,2 3 1 0,-3 5 2 16,-3 1-2-16,-1 7 4 0,1-2-3 0,-1 4-3 16,1 2 0-16,1-1-12 0,-1 3-1 0,0-1-2 15,-1 0-2-15,1 1 3 0,2-1 7 0,-3 0 7 16,0 0 9-16,-4-5 8 0,0 1-2 16,-5-7-3-16,-1-1-7 0,-3-5-7 0,-3-2 1 15,0-3-4-15,-1-8 3 0,2-2 1 0,1-8 3 16,5-5 17-16,2-4 25 0,1 0 22 0,4-7 12 15,4-5-6-15,2-5-14 0,2-5-25 0,1-2-24 16,4-4-14-16,2-3-17 0,3-4-8 16,0 0-5-16,6-8-5 0,5 2-5 0,2-4-2 15,4-1-1-15,2 0 1 0,7 0-2 0,-1 3 3 16,3 0-1-16,8 1 0 0,-2 0 5 16,2 2 0-16,3 2 7 0,0 3 4 0,-3 2 0 15,-1 2 5-15,-1 0-2 0,-2 4-2 0,0 1 0 16,-3 5-3-16,1 1 4 0,-3 4 7 0,-2 3 26 15,-2 4 14-15,-4 1-17 0,0 4 3 16,-6 2-30-16,0 2-25 0,-2 0 0 0,-3 2-15 16,1 4 5-16,0 3 11 0,-4 1 15 0,0 2 8 15,1 1 0-15,-4 2 7 0,1 0 2 0,-2-1 8 16,3 1 3-16,-2-3 0 0,0-2-1 16,0-1-4-16,2-3 0 0,1-2 1 0,-2-2 1 15,1-1 9-15,3-1 2 0,-2 0-15 0,2-1-45 16,-1-5-31-16,4-2 2 0,-1-4 12 15,-1 0 47-15,1-4 26 0,1 0-7 0,-1-1 3 0,2 1-2 16,-3 0-1-16,0 1 6 0,0 1 3 0,-3 2 5 16,2 2-2-16,-3 1-6 0,2 3-1 15,-5 2 1-15,-1 2 0 0,0 2-5 0,0 0-19 16,0 0-36-16,0 0-50 0,0 0-78 0,-1 3 26 16,-2 3 29-16,2-1 52 0,-3 5 81 15,4-1-13-15,-3 1-3 0,1 0-4 0,2-2-2 16,0 1 1-16,0-3-1 0,3 0 8 0,3-1 9 15,0-3 12-15,0 1 17 0,3-3 11 16,0 0 10-16,-1 0 4 0,4 0-15 0,-1-1-7 16,1-6-23-16,0-1-13 0,0-1 5 0,0-3-5 15,1 2 11-15,-5-4 4 0,1 2 4 0,-4 1-1 16,2-1 3-16,-3 1 0 0,0 1-1 0,0 3 0 16,-3 0 1-16,1 2-1 0,-2 2 5 15,0 3-5-15,0 0-21 0,0 0-43 0,0 0-78 16,0 0-50-16,-2 3 18 0,1 6 38 0,-3 1 67 15,1 2 51-15,-1 1 2 0,0 1 3 0,0 3 8 16,3 0 5-16,-2-2 4 0,3 0-3 0,0-4-25 16,0 1-62-16,8-3-114 0,-4-1 26 15,0-5 147-15</inkml:trace>
          <inkml:trace contextRef="#ctx0" brushRef="#br0" timeOffset="2516.3541">1727 137 0 0,'0'0'0'0,"0"0"0"0,0 0 0 16,0 0 0-16,0 0 0 0</inkml:trace>
          <inkml:trace contextRef="#ctx0" brushRef="#br0" timeOffset="2848.788">1950 112 0 0,'0'0'0'0,"0"0"0"16,0 0 0-16,0 0 0 0,0 0 0 0,0 0 0 16,0 0 0-16,0 0 0 0,0 0 0 0,0 0 0 15,0 0 0-15,0 0 0 0,-151 54 0 16,138-46 0-16,2-2 0 0,1 1 0 0,4-1 0 15,-1 2 0-15,2-3 0 0,3 1 0 0,2-2 0 16,0 1 0-16,0 0 0 0,3-1 0 0,4 2 0 16,-1-3 0-16,5 3 0 0,-3-1 0 15,0 1 0-15,3 0 0 0,1 2 0 0,-3-1 0 16,-1 2 0-16,2 0 0 0,-6 0 0 0,1 1 0 16,-1-2 0-16,-4 1 0 0,0-2 0 15,0-1 0-15,0 0 0 0,-5 0 0 0,-3-1 88 16,-4-1 34-16,-2 0-12 0,1-1-11 0,-4-1-20 15,2-2-15-15,0 0-11 0,3 0-22 0,0 0-60 16,4-3-127-16,0-2-184 0,4 4 219 0</inkml:trace>
          <inkml:trace contextRef="#ctx0" brushRef="#br0" timeOffset="3358.4984">1826 172 605 0,'0'0'188'16,"0"0"-135"-16,0 0-49 0,0 0-19 0,0 0 5 16,0 0 18-16,0 0-1 0,0 0-1 0,0 0-8 15,0 0-6-15,0 0 5 0,170-76-1 16,-149 75 3-16,-2 1-5 0,0 0-7 0,-3 0 2 16,2 0 4-16,-5 3 6 0,-1 1 5 0,-1 2 5 15,-2 2 3-15,-1 1 1 0,-1 0-1 16,-2 1 1-16,-2 0-1 0,1 1 8 0,-1-1 3 15,-3-1 3-15,0 2 2 0,0-4-3 0,0 3-5 16,0-4-10-16,0 3-76 0,0 0-141 0,-2-3-246 16,1-3 162-16</inkml:trace>
          <inkml:trace contextRef="#ctx0" brushRef="#br0" timeOffset="3091.66">2044-169 996 0,'0'0'175'0,"0"0"-132"15,0 0-74-15,0 0-31 0,0 0 0 0,0 0 10 16,0 0 19-16,0 0 9 0,0 0 10 0,0 0 12 16,0 0 8-16,0 0 9 0,0 0 2 0,18 175-4 15,-28-141 0-15,4-3-7 0,-4-1 0 16,4-2 4-16,-1-3-1 0,0 1 5 0,0-2-26 15,-2-1-99-15,1 0-120 0,-1-2-167 0,2-4 107 16,2-9 291-16</inkml:trace>
          <inkml:trace contextRef="#ctx0" brushRef="#br0" timeOffset="3502.4076">2247 47 737 0,'0'0'41'16,"0"0"-152"-16,0 0-55 0,0 0-55 0,0 0-59 15,0 0 280-15,0 0 0 0</inkml:trace>
          <inkml:trace contextRef="#ctx0" brushRef="#br0" timeOffset="3750.7689">2451 101 777 0,'0'0'153'0,"0"0"-136"0,0 0-45 0,0 0 3 16,0 0 8-16,0 0 16 0,0 0 6 0,0 0 1 16,0 0-1-16,0 0-4 0,0 0-5 0,0 0-17 15,0 0-18-15,0 0-4 0,-132 114 7 0,134-111 17 16,4 0 22-16,6 0 19 0,0-1 14 0,4-1 13 15,7-1 13-15,0 0-6 0,3 0-8 16,0-4-29-16,1-1-62 0,0 2-64 0,2-2-61 16,0 1-50-16,-1-2-15 0,3-1-24 15,-2 3 257-15,-5-1 0 0,-9 2 0 0</inkml:trace>
        </inkml:traceGroup>
        <inkml:traceGroup>
          <inkml:annotationXML>
            <emma:emma xmlns:emma="http://www.w3.org/2003/04/emma" version="1.0">
              <emma:interpretation id="{A70467A9-679E-4F09-B1C9-577E74615736}" emma:medium="tactile" emma:mode="ink">
                <msink:context xmlns:msink="http://schemas.microsoft.com/ink/2010/main" type="inkWord" rotatedBoundingBox="7770,2001 9237,1782 9320,2340 7853,2559"/>
              </emma:interpretation>
              <emma:one-of disjunction-type="recognition" id="oneOf1">
                <emma:interpretation id="interp5" emma:lang="en-IN" emma:confidence="0">
                  <emma:literal>Ties</emma:literal>
                </emma:interpretation>
                <emma:interpretation id="interp6" emma:lang="en-IN" emma:confidence="0">
                  <emma:literal>ties</emma:literal>
                </emma:interpretation>
                <emma:interpretation id="interp7" emma:lang="en-IN" emma:confidence="0">
                  <emma:literal>Tics</emma:literal>
                </emma:interpretation>
                <emma:interpretation id="interp8" emma:lang="en-IN" emma:confidence="0">
                  <emma:literal>Tis</emma:literal>
                </emma:interpretation>
                <emma:interpretation id="interp9" emma:lang="en-IN" emma:confidence="0">
                  <emma:literal>Tias</emma:literal>
                </emma:interpretation>
              </emma:one-of>
            </emma:emma>
          </inkml:annotationXML>
          <inkml:trace contextRef="#ctx0" brushRef="#br0" timeOffset="4046.594">3063-183 1736 0,'0'0'114'15,"0"0"-93"-15,0 0-51 0,0 0-39 0,0 0-1 16,0 0 16-16,0 0 21 0,0 0 33 15,0 0 4-15,155-44 2 0,-106 36-4 0,5-3-1 16,5 1 0-16,-3-1-4 0,4-1 1 0,-3 1-7 16,-4 3-23-16,-2 1-45 0,-10 2-49 0,-4 1-46 15,-10 1-18-15,-6 1 10 0,-3 2 22 0,-6 0 25 16,-8 0 12-16,0 0-9 0,-4 2-6 16,0 2 5-16,-8 2 102 0,-6 1 29 0,-2 2 0 15,3-1 0-15,4-4 0 0</inkml:trace>
          <inkml:trace contextRef="#ctx0" brushRef="#br0" timeOffset="4255.5216">3380-247 0 0,'0'0'0'0,"0"0"0"0,0 0 47 0,0 0 238 16,0 0-84-16,0 0-88 0,0 0-82 16,0 0-85-16,0 0-73 0,0 0-10 0,0 0 24 15,0 0 57-15,0 0 62 0,0 0 17 0,-53 81 6 16,44-53 0-16,4 0 1 0,-6 2-4 15,4 0 2-15,-1 0 0 0,2-1-2 0,0 2 5 16,1-4-3-16,-1-1 8 0,4-2 6 0,2-1 5 16,0-3 9-16,0 0-1 0,0-2-12 0,0-3-72 15,0 2-152-15,0-8-212 0,0-2 243 0</inkml:trace>
          <inkml:trace contextRef="#ctx0" brushRef="#br0" timeOffset="4464.4758">3565 8 947 0,'0'0'187'0,"0"0"-151"16,0 0-108-16,0 0-80 0,0 0 16 0,0 0 40 15,0 0 49-15,0 0 60 0,0 0 15 0,0 0 9 16,0 0 5-16,0 0 2 0,0 0-5 0,-69 155-12 15,60-137-18-15,5-1-127 0,-3-5-209 16,5-6-134-16</inkml:trace>
          <inkml:trace contextRef="#ctx0" brushRef="#br0" timeOffset="4637.369">3649-120 1225 0,'0'0'-30'0,"0"0"-148"15,0 0-32-15,0 0 22 0,0 0 14 0,0 0-77 16,0 0 57-16</inkml:trace>
          <inkml:trace contextRef="#ctx0" brushRef="#br0" timeOffset="5236.2888">3960 55 0 0,'0'0'0'0,"0"0"0"15,0 0 0-15,0 0 0 0,0 0 0 0,0 0 0 16,0 0 0-16,0 0 0 0,157-90 0 16,-145 78 42-16,-2 0 11 0,-4 1-6 0,-3 2-6 15,0 2-21-15,-3 1-12 0,0 0-8 0,-7 2-16 16,-4 1-15-16,-1 0-16 0,-1 1-6 0,-3 2 16 15,-4 0 27-15,-4 3 25 0,-1 6 11 0,-5 0 5 16,-1 4-4-16,1 2-5 0,-2 2-1 16,-1 3-5-16,2-2-3 0,0 3-2 0,4-2-5 15,4 2-2-15,4-5-6 0,5-3-4 0,2-1-11 16,5-2-20-16,4-3-7 0,3-1 5 0,3-2 39 16,5 1 37-16,5-4 40 0,5-1 9 0,2 0-37 15,4 0-32-15,4-1-38 0,0-5-16 16,6 0 13-16,1-2 15 0,1 0 10 0,1-2 10 15,-2 1 2-15,2-1 6 0,-1-2 7 0,4 0 4 16,-1-1 5-16,0-1-3 0,0 0-2 16,0 0-5-16,-3 0-1 0,-1-1-2 0,-1 2-3 15,-4-3-3-15,-2 3-4 0,-2 2-1 0,-4-1 3 16,-6 2 6-16,-2 0 9 0,-5 1 20 16,-6 2 24-16,-3 1 20 0,0 0 5 0,-1 2-27 15,-5 2-44-15,0 1-46 0,-7-1-35 0,4 2-13 16,-3 0 3-16,-1 0 10 0,-1 2 8 0,-2 1 4 15,5 4-2-15,-1 2-11 0,3 0-8 0,0 0-12 16,5 0 2-16,-3 0 3 0,5 1 17 16,2 2 18-16,0 0 13 0,4 1 12 0,5 1 3 15,3-1 17-15,1 2 9 0,6 1 15 0,1-1 17 16,1 1 9-16,3-3-1 0,-3-1-8 0,0 0-15 16,-2-3-12-16,-7 0-2 0,-4-3 4 0,-3 0 4 15,-5-1-6-15,0 1 19 0,-10-2 20 16,-5 0 9-16,-4 2 20 0,-5-1-12 0,-10 1-17 15,4 0-5-15,-8-2-16 0,-2 1-19 0,-2 0-38 16,-5 0-74-16,2-2-90 0,-5 1-109 0,-2 1-128 16,12-2 235-16,14-2 181 0</inkml:trace>
        </inkml:traceGroup>
      </inkml:traceGroup>
    </inkml:traceGroup>
    <inkml:traceGroup>
      <inkml:annotationXML>
        <emma:emma xmlns:emma="http://www.w3.org/2003/04/emma" version="1.0">
          <emma:interpretation id="{1C46FA18-4B2A-4AF3-A5AE-539BA0FE87F2}" emma:medium="tactile" emma:mode="ink">
            <msink:context xmlns:msink="http://schemas.microsoft.com/ink/2010/main" type="paragraph" rotatedBoundingBox="4186,3358 6106,2974 6303,3962 4383,43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78EF5A-666F-4AE8-8676-D7E92630A1FE}" emma:medium="tactile" emma:mode="ink">
              <msink:context xmlns:msink="http://schemas.microsoft.com/ink/2010/main" type="line" rotatedBoundingBox="4186,3358 6106,2974 6303,3962 4383,4345"/>
            </emma:interpretation>
          </emma:emma>
        </inkml:annotationXML>
        <inkml:traceGroup>
          <inkml:annotationXML>
            <emma:emma xmlns:emma="http://www.w3.org/2003/04/emma" version="1.0">
              <emma:interpretation id="{C1478464-F313-44FA-B613-9D021AFA32FB}" emma:medium="tactile" emma:mode="ink">
                <msink:context xmlns:msink="http://schemas.microsoft.com/ink/2010/main" type="inkWord" rotatedBoundingBox="4186,3358 6106,2974 6303,3962 4383,4345"/>
              </emma:interpretation>
              <emma:one-of disjunction-type="recognition" id="oneOf2">
                <emma:interpretation id="interp10" emma:lang="en-IN" emma:confidence="0">
                  <emma:literal>food</emma:literal>
                </emma:interpretation>
                <emma:interpretation id="interp11" emma:lang="en-IN" emma:confidence="0">
                  <emma:literal>fod</emma:literal>
                </emma:interpretation>
                <emma:interpretation id="interp12" emma:lang="en-IN" emma:confidence="0">
                  <emma:literal>ford</emma:literal>
                </emma:interpretation>
              </emma:one-of>
            </emma:emma>
          </inkml:annotationXML>
          <inkml:trace contextRef="#ctx0" brushRef="#br0" timeOffset="14553.3769">-397 1786 324 0,'0'0'187'0,"0"0"-103"16,0 0-36-16,0 0-29 0,0 0-9 0,0 0-2 15,0 0-6-15,0 0 0 0,83-155-1 0,-56 139-2 16,1 1 1-16,7 1 1 0,-5-1 2 15,4 3-2-15,-3 0 0 0,-2-1-2 0,5 1 0 16,-3 2 4-16,-2 0 5 0,3 2 11 0,-3 0 14 16,-1 2 10-16,-3 2 3 0,-2 0-1 0,-4 2-8 15,-2 2-9-15,-3 0 4 0,-1 2 1 0,-2 4 1 16,-2 1-1-16,-4 2-13 0,2-1-8 16,-4 5-6-16,-1-1-2 0,0 1 6 0,-2 0-3 15,0 1 1-15,0-1-3 0,0-1 0 0,0-2 1 16,3 0-1-16,-2-2 0 0,0-2 0 0,2-1 2 15,-2 0 3-15,3-4 8 0,2 0 5 16,0-1 7-16,2 0 9 0,3 0-4 0,2 0 4 16,2-6-10-16,0-2-9 0,0-1-4 0,1-1-9 15,-3-2-1-15,-1 1-1 0,-2-1 4 16,-2 0 2-16,-6 2 1 0,1-2-5 0,-3 1-7 16,0 1-2-16,-3-1-5 0,-6 1-7 0,0 2-10 15,-3 1-8-15,-5 1-9 0,0 0 4 0,-4 3 7 16,2 2 3-16,-1 0 12 0,2-1 7 15,5 2 6-15,1-2 13 0,1 2 7 0,6-1 15 16,3 0 15-16,2-1-4 0,0 0-11 0,0 0-41 16,7-2-27-16,2-2-13 0,5 2-4 0,1-2 23 15,7 0 6-15,3 0 6 0,1 0 4 0,3-1 4 16,0 2 0-16,1-1 5 0,0 2 2 16,0 1 0-16,-2 0 4 0,-2 1-4 0,-2 2 1 15,-4 0-2-15,-1 0-4 0,-5 5-9 0,-2 2-14 16,-5 1-9-16,0 0-1 0,-5 3 13 0,1 2 18 15,-3 1 11-15,0 1 9 0,0-2 1 16,0 2 2-16,0-2-3 0,-3 1 0 0,3-2 0 16,0-2-2-16,0 0-1 0,0-4-2 0,0 0 3 15,0-1-2-15,3-2 4 0,2 0 6 0,-1-2 4 16,2 1 7-16,2-2 7 0,1 0 2 16,1 0-1-16,3 0-3 0,3-3-5 0,0-3-6 15,0 0-4-15,-2 0 1 0,-1-1 1 0,-1-1 8 16,-2 1 13-16,-4-2 12 0,1 1 9 15,-4-1 3-15,-2 0-6 0,-1 2-14 0,0-4-14 16,0 3-13-16,-1-1-10 0,-6-2-8 0,2 1-7 16,-5 1-11-16,-2 0-1 0,-3-1-4 0,-2 3-1 15,-3 0 6-15,0 1 2 0,-2 2 7 0,4 1 8 16,-1 0-2-16,1 1-3 0,5 2-11 0,0-1-23 16,3 1-36-16,2 0-64 0,1 0-100 15,3 0-129-15,3 0-146 0,0 1 182 0,1 1 333 0</inkml:trace>
          <inkml:trace contextRef="#ctx0" brushRef="#br0" timeOffset="13798.8296">320 1085 709 0,'0'0'175'0,"0"0"-96"0,0 0-56 0,0 0-14 16,0 0-7-16,0 0 0 0,0 0-6 15,0 0-6-15,0 0-10 0,0 0-8 0,0 0-4 16,0 0-5-16,-42-100-4 0,36 100-3 0,0 0 8 16,0 0 23-16,-1 0 19 0,0 6 20 0,-1 1 3 15,-3 4-6-15,-1 2-5 0,-1 2-3 0,0 1-3 16,-1 4-2-16,1 4 0 0,-1 1-3 15,2 1 2-15,3 5 1 0,2 2 1 0,1 3 4 16,1 0-2-16,4 6 4 0,1 0-5 0,0 2 2 16,0 1 2-16,0-1-1 0,1 3 4 0,-1 1-1 15,0-2 6-15,-1 2-8 0,-6-2-5 16,2-3-7-16,-4-2-11 0,-1-1 2 0,0-3-4 16,-4-1-7-16,-3-3-11 0,-1-3-34 0,1-4-84 15,-6-4-126-15,8-4-168 0,3-8 305 0</inkml:trace>
          <inkml:trace contextRef="#ctx0" brushRef="#br0" timeOffset="15193.5049">1383 1344 593 0,'0'0'381'0,"0"0"-225"15,0 0-81-15,0 0-47 0,0 0-34 16,0 0-19-16,0 0-7 0,0 0 3 0,0 0 15 16,0 0 9-16,0 0 2 0,0 0 3 0,-163 14-2 15,133-8 0-15,-1 0 2 0,-4 2 0 0,5 1 4 16,-7 0 3-16,3 0 4 0,-1 5 4 16,0 0 4-16,3 1 3 0,1-1-3 0,4 0-5 15,-1-2 0-15,9 0-7 0,2 0-2 0,5-3-5 16,6-2-9-16,5-1-13 0,1 0 0 0,4-3 7 15,7 1 10-15,2-3 19 0,10-1 3 0,2 0 0 16,5-1-1-16,5-7 2 0,1-1 8 16,4-3-4-16,0 1-4 0,3-1-9 0,-4-1-8 15,-4 1 0-15,-1-1 1 0,-5-1 2 0,1-1 0 16,-4 0 4-16,0 1 0 0,-3-1 5 0,-2-4 2 16,-4 0 2-16,0 0 3 0,-3-4 0 15,1 2 4-15,-3-1 3 0,-2-1 4 0,0 0 2 16,-3-2 1-16,-2 4 3 0,1-2-5 0,-6 0-3 15,0 5 0-15,0-4-5 0,0 6 2 16,-6 1-3-16,1 3-6 0,-2 2-9 0,1 1-7 16,-1 2-4-16,-1 1-3 0,1 1-7 0,-2 4-9 15,1 1-7-15,0 1-8 0,-3 6-1 0,2 4 4 16,-2 2 5-16,1 5 12 0,-2 1 8 16,2 6 4-16,-1 1 5 0,-3 3 1 0,4 1 1 15,0 1 2-15,1 0-2 0,0 2 11 0,2 1 20 16,0-1 4-16,0 0 3 0,2-4-9 0,4 0-19 15,-2-3 0-15,3-6 2 0,0-2 7 0,3-1 0 16,2-2-1-16,-1-3-5 0,2-1-7 16,-1-2 2-16,-1-1-2 0,0-2-1 0,0-2-1 15,-1-1 1-15,-1 0-3 0,-2-1 1 0,0-2 3 16,0 0-2-16,3 0 3 0,-3 0 4 0,0 0 0 16,0 0 4-16,0 0-6 0,0 0-8 0,1 0-23 15,-1 0-24-15,0-2-35 0,2 2-51 16,-2 0-92-16,0-3-145 0,2 2-263 0,-2 1 127 0</inkml:trace>
        </inkml:traceGroup>
      </inkml:traceGroup>
    </inkml:traceGroup>
    <inkml:traceGroup>
      <inkml:annotationXML>
        <emma:emma xmlns:emma="http://www.w3.org/2003/04/emma" version="1.0">
          <emma:interpretation id="{85247F94-2D0C-4D19-B472-BB276802DAB1}" emma:medium="tactile" emma:mode="ink">
            <msink:context xmlns:msink="http://schemas.microsoft.com/ink/2010/main" type="paragraph" rotatedBoundingBox="4761,4905 8825,5041 8795,5943 4731,58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C18F59-BE5F-41B7-9AA2-BE955248492E}" emma:medium="tactile" emma:mode="ink">
              <msink:context xmlns:msink="http://schemas.microsoft.com/ink/2010/main" type="line" rotatedBoundingBox="4761,4905 8825,5041 8795,5943 4731,5807"/>
            </emma:interpretation>
          </emma:emma>
        </inkml:annotationXML>
        <inkml:traceGroup>
          <inkml:annotationXML>
            <emma:emma xmlns:emma="http://www.w3.org/2003/04/emma" version="1.0">
              <emma:interpretation id="{69D42BA7-F513-45CF-8324-4A97125D1B21}" emma:medium="tactile" emma:mode="ink">
                <msink:context xmlns:msink="http://schemas.microsoft.com/ink/2010/main" type="inkWord" rotatedBoundingBox="4761,4905 8825,5041 8795,5943 4731,5807"/>
              </emma:interpretation>
              <emma:one-of disjunction-type="recognition" id="oneOf3">
                <emma:interpretation id="interp13" emma:lang="en-IN" emma:confidence="0">
                  <emma:literal>Tabaco</emma:literal>
                </emma:interpretation>
                <emma:interpretation id="interp14" emma:lang="en-IN" emma:confidence="0">
                  <emma:literal>Tabasco</emma:literal>
                </emma:interpretation>
                <emma:interpretation id="interp15" emma:lang="en-IN" emma:confidence="0">
                  <emma:literal>Taob acco</emma:literal>
                </emma:interpretation>
                <emma:interpretation id="interp16" emma:lang="en-IN" emma:confidence="0">
                  <emma:literal>Taobao</emma:literal>
                </emma:interpretation>
                <emma:interpretation id="interp17" emma:lang="en-IN" emma:confidence="0">
                  <emma:literal>Taob accel</emma:literal>
                </emma:interpretation>
              </emma:one-of>
            </emma:emma>
          </inkml:annotationXML>
          <inkml:trace contextRef="#ctx0" brushRef="#br0" timeOffset="131363.3821">49 2851 0 0,'0'0'0'0,"0"0"0"0,0 0 0 0,0 0 0 15,0 0 0-15,0 0 0 0,0 0 0 0,0 0 0 16,0 0 0-16,0 0 0 0,0 0 0 0,0 0 0 16,-4-19 0-16,8 19 0 0,-1 0 0 0,-2 0 0 15,1 0 10-15,-1-2 57 0,0 2-4 0,3 0-5 16,3-1-4-16,0-1 3 0,1 1-1 15,5-1 6-15,2 1 8 0,6-4 8 0,3 2 3 16,1-2 1-16,5-1-1 0,1 0-4 0,7-2-4 16,2 1-3-16,0-1-7 0,8-1-6 0,1 1-4 15,2 1-7-15,-2 1-5 0,8 1-4 16,-5 0-7-16,0 2-6 0,-1-1-4 0,-1 2-3 16,-5-2-1-16,0 4 1 0,-4 0-1 0,-3 0 2 15,-3 0-2-15,-3 0 1 0,-4 0-4 16,-3 3-5-16,-4 0-18 0,-4-3-31 0,-4 4-65 15,-3-2-94-15,-4-1-63 0,-2 1-44 0,-1-2-9 16,-3 1 36-16,0-1 255 0,0 0 25 0,0 0 0 16,0 2 0-16,0-2 0 0,0 0 0 0</inkml:trace>
          <inkml:trace contextRef="#ctx0" brushRef="#br0" timeOffset="131675.1893">795 2778 909 0,'0'0'125'0,"0"0"-173"0,0 0-155 16,0 0-73-16,0 0 19 0,0 0 57 0,0 0 150 15,0 0 50-15,0 0 0 0,0 0 0 0,0 0 0 16,0 0 0-16,-6 172 0 0,2-142 0 15,0 1 0-15,-1 3 0 0,-3 1 0 0,-2 2 13 16,2 1 55-16,-4 0-3 0,0 1-10 0,-1 0-1 16,-2 0-1-16,0-1 3 0,-2-1-1 15,1-5-5-15,2 0-4 0,2-5-11 0,3-4-10 16,2-2-3-16,1-3-3 0,-1-3 3 0,4 0 13 16,-1-5 0-16,3-1-9 0,-2-1-46 0,3-2-129 15,0-3-117-15,0-1-33 0,0 0 299 0</inkml:trace>
          <inkml:trace contextRef="#ctx0" brushRef="#br0" timeOffset="132187.4084">1410 3185 0 0,'0'0'0'0,"0"0"0"16,0 0 0-16,0 0 0 0,0 0 0 0,0 0 0 16,0 0 0-16,0 0 0 0,0 0 0 0,0 0 0 15,0 0 0-15,0 0 0 0,0 0 0 16,-169-21 0-16,145 36 0 0,0-1 0 0,-2 4 0 15,2-1 0-15,1 1 0 0,1 1 0 0,3-1 0 16,1-2 0-16,5 1 0 0,5-2 0 0,3-4 0 16,2 0 0-16,3-4 0 0,0-1 0 0,4-1 0 15,4-2 0-15,4-2 0 0,0-1 0 16,4 0 0-16,2-4 0 0,2-2 43 0,0-2 6 16,0 1-10-16,-1-2-7 0,0 2-7 0,-5-1-4 15,4 1-4-15,-5-1-3 0,-2 2-2 0,2 0-9 16,-1 3-8-16,-2 0-14 0,-2 0-13 0,0 3-8 15,-3 0-10-15,2 0-5 0,-2 0 1 16,-2 0 54-16,2 2 0 0,-2 2 0 0,1-1 0 16,0 2 0-16,-1-1 0 0,-1-1 0 0,1 2 0 15,0-2 0-15,1 0 0 0,0 0 0 0,0 0 0 16,3 0 0-16,-2-1 0 0,3 0 0 16,1-1 0-16,-1 1 39 0,3-2 23 0,3 1-21 15,-2-1-26-15,0 0-72 0,0 0-43 0,-2 0 100 16,-2 0 0-16,-2 0 0 0</inkml:trace>
          <inkml:trace contextRef="#ctx0" brushRef="#br0" timeOffset="133945.385">1291 3217 0 0,'0'0'0'0,"0"0"0"0,0 0 0 16,0 0 0-16,0 0 0 0,0 0 0 0,0 0 0 15,0 0 0-15,0 0 0 0,0 0 0 0,0 0 0 16,0 0 0-16,0 0 0 0,0 0 0 0,-75-22 0 15,71 22 0-15,-2 0 0 0,2 0 0 0,-4 0 0 16,2 2 0-16,-5 5 0 0,0 0 0 0,-2 1 0 16,-2 2 0-16,-1 1 0 0,-3 3 0 15,3-2 0-15,-4 5 0 0,-2-2 0 0,8 1 0 16,-4 3 0-16,2-2 0 0,1 1 0 16,2 2 0-16,2-4 0 0,3 1 0 0,0 0 0 0,5-2 0 15,1 0 0-15,2-3 0 0,0 0 0 16,1-2 0-16,6 2 0 0,1-6 0 0,5 0 0 15,1-2 43-15,3-2 24 0,3-2 4 0,3 0-6 16,1 0-9-16,6-3-12 0,0-2-10 16,1 1-3-16,3-5-5 0,-3 2 2 0,2-2 1 15,-3 1 0-15,3 0 4 0,-3-3-1 0,1 2-1 16,-5-1-2-16,3-3-2 0,-4 3-1 0,0-2 3 16,-2-2 1-16,-5 4 11 0,-1-5 15 15,-6 2 17-15,0-1 18 0,-6 1 7 0,-4 0 0 16,-1 1-11-16,-1-2-23 0,-7 4-19 0,-3-2-27 15,-1 3-16-15,-3 0-8 0,-3 0-10 0,-3 3-1 16,-1 2-3-16,-2-1-1 0,-2 4-4 16,-3 1 3-16,2 0 1 0,-1 0 2 0,-1 0 8 15,1 3-3-15,6 1-1 0,-3 1-1 0,7 1-8 16,2 0-3-16,1-1-5 0,3 1-7 0,4 0-14 16,1 0-16-16,2-1-36 0,5-1-37 0,0-1-6 15,1 0 34-15,10 2 63 0,2-4 69 16,7-1 43-16,2 0 3 0,7 0-9 0,2-3-14 15,7-3-12-15,-1-1-10 0,1-1-2 0,0 1-4 16,0-1 4-16,-2-2 1 0,0 3 3 0,-3-4-3 16,0 2 2-16,-1-2-1 0,-2-1 1 15,-3 1 4-15,1-2 2 0,-5-1 7 0,-3 0 5 16,-2-2 3-16,0 1 2 0,-3 0 0 0,-2-1 1 16,-1-2-4-16,-3 1 2 0,2 0-9 15,-4-1-5-15,0 1 1 0,-1 2 1 0,-3 0 4 16,1 1 1-16,-4 1-2 0,0 1-5 0,0-1 0 15,0 4 2-15,0 1-1 0,0 4 1 0,0-1-5 16,0 5-6-16,0-1-12 0,0 1-19 0,0 0-37 16,0 0-52-16,0 0-59 0,0 0-57 15,0 4 30-15,0 5 53 0,0 5 67 0,-5 5 73 16,-1 1 3-16,1 4-2 0,0 0-1 0,-1 3 1 16,0 1-1-16,-1 0-2 0,3 2 0 15,1 1-1-15,-1 1 2 0,3-2 0 0,-1 0 2 0,2-1-1 16,0 0 1-16,0-1 2 0,0-1-3 15,0-1 2-15,4-5-2 0,2-1-1 0,-1-2 2 16,5-1 3-16,-1-4 6 0,-1-1 7 0,4-2 10 16,0-2 3-16,2-2 3 0,-1-2 1 0,0-1 3 15,1-3 5-15,-1 0 6 0,-1 0 2 16,-1 0-1-16,1-4-4 0,-1-4-3 0,-3 1-4 16,1-2-3-16,1-1-2 0,-4-1-6 0,1-1-3 15,0 0-4-15,-2-1-3 0,2-1-3 16,-6 1-2-16,2-1 2 0,-1-2-1 0,0 1 3 15,-2 1-2-15,0 0-2 0,-6 1-2 0,1 1-6 16,-4-1-5-16,-3 1-5 0,0 2-9 16,-5 0-3-16,1 1-2 0,-1 1-1 0,-2 2 1 15,0 3-2-15,-1 0-1 0,1 0-1 0,1 3-2 16,2 0 1-16,-2 0-1 0,2 0 2 0,3 0 0 16,1 2-1-16,2 1-13 0,2 1-30 0,6-1-38 15,-1 2-52-15,2-1-80 0,1 2-56 0,1-1-21 16,8 0-14-16,3-2 250 0,-1 0 73 15,-2-1 0-15</inkml:trace>
          <inkml:trace contextRef="#ctx0" brushRef="#br0" timeOffset="134437.1221">2539 3180 0 0,'0'0'55'0,"0"0"-23"0,0 0-31 0,0 0-6 16,0 0 4-16,0 0-2 0,0 0-7 0,0 0-4 16,0 0-3-16,0 0 2 0,0 0 7 0,0 0 8 15,0 0 8-15,-135-1 5 0,121 7 5 0,-1 4 1 16,1 1-1-16,0 2-1 0,2-1-4 0,2 3-3 15,-3-1-2-15,3 1-3 0,3 0-5 16,0-1 0-16,5-2-11 0,2 0-4 0,0-2 5 16,0-1 6-16,1-2 19 0,6-1 18 0,-1 0 12 15,2-3 17-15,0 0 14 0,3-1 11 0,1-2 5 16,0 0-4-16,2 0-10 0,1-5-9 16,-2-1-9-16,0-1-8 0,1-1-4 0,-2 1-9 15,0-1-6-15,-3 0-3 0,-1-1 0 0,2 1 7 16,-6 2 6-16,4 0 6 0,-7 0-3 15,4-3-3-15,-3 3-6 0,0 2-4 0,-2 1-5 16,3 1-1-16,-3 2-6 0,0 0-17 0,0 0-21 16,0 0-32-16,0 0-31 0,0 0-35 0,0 0-26 15,0 0-21-15,0 2 46 0,0 2 47 16,0 2 41-16,0 0 51 0,0 0-14 0,0 2-4 16,0 0 7-16,2 0 3 0,0 0 5 0,5-1 6 15,-2 0-45-15,3-1-104 0,3 0-113 16,2 0-128-16,-2-1 364 0,-3-2 0 0</inkml:trace>
          <inkml:trace contextRef="#ctx0" brushRef="#br0" timeOffset="134765.6636">3110 3151 0 0,'0'0'107'16,"0"0"-67"-16,0 0-48 0,0 0-14 0,0 0 0 16,0 0 8-16,0 0 2 0,0 0 3 0,0 0 9 15,0 0 3-15,-151 11 7 0,136 0 9 16,-2 1 9-16,-1-1 8 0,2 3 7 0,1-1 3 16,-2 1-3-16,3-2-5 0,2-1-12 0,3 1-11 15,2 0-8-15,2 0 0 0,4-4 1 0,-2-1 5 16,3 1 4-16,0-1 5 0,4 0 13 15,3-1 13-15,1-1 13 0,2-1 8 0,5 1 3 16,4-4 1-16,2 1-5 0,5-2-9 0,2 0-9 16,3 0-11-16,1 0-7 0,-4 0-14 0,0-5-27 15,-1 2-86-15,-3 0-86 0,0 0-90 0,-3-1-127 16,-5 2 287-16,-6 0 111 0</inkml:trace>
          <inkml:trace contextRef="#ctx0" brushRef="#br0" timeOffset="135385.9093">3499 3151 127 0,'0'0'117'0,"0"0"-72"16,0 0-40-16,0 0-9 0,0 0-13 0,0 0-18 15,0 0-31-15,0 0-6 0,0 0 9 0,0 0 26 16,0 0 37-16,0 0 0 0,0 0 24 15,0 0 20-15,-91 34 12 0,75-23 11 0,-2 1 8 16,1-1 3-16,2-1-9 0,2 2-14 0,1-1-18 16,2-1-20-16,4 0-9 0,-4-1-4 0,6 0-7 15,4-1-4-15,-1-2-2 0,1-2 4 0,0 0 12 16,4 1 15-16,7-2 21 0,1 0 15 16,2-1 7-16,5-1-1 0,3 1-12 0,3-2-12 0,1 0-7 15,-1 0-5-15,2 0-1 0,0 0-2 16,0 0-3-16,-1-3-5 0,1 0-9 0,3-2-8 15,-3 0-9-15,1-1-11 0,-4 0-13 16,0 2-14-16,1-5-6 0,-3 2 2 0,-3-2 10 16,-1 0 16-16,0 1 15 0,-3-3 9 0,-2 2 10 15,-2 0 3-15,-5 0 5 0,4-1 6 0,-6 1 3 16,3 2 3-16,-5 2 5 0,-2 0 3 0,0 1 8 16,0 4 7-16,0-2-10 0,0 1-16 15,0 1-35-15,-5 0-32 0,0 0-18 0,-1 1-2 16,-5 5 18-16,-2 3 19 0,-2 2 15 0,-1 1 10 15,1 2 2-15,-1 0-2 0,6-2 3 16,-2 1-2-16,5-3 3 0,0 1-3 0,2-1-6 16,5-6-5-16,0 4 0 0,0-2 7 0,1-1 11 15,7-1 16-15,-2-1 17 0,6 0 20 16,1-3 13-16,4 0 3 0,4 0-6 0,4-3-17 16,2-4-13-16,2-2-10 0,2-2-5 0,1 2-3 15,-5-4-3-15,0 2 0 0,-2 0 1 0,-6-1 10 16,-4 0 13-16,-6 0 15 0,1-3 9 0,-4 1-4 15,-2 0-3-15,-4 0-7 0,0 2-3 16,0 1-7-16,-9 4-7 0,-3 1-22 0,-3 1-23 16,-6 5-19-16,-7 0-14 0,-3 3 5 0,-8 9 6 15,-3 2 4-15,-5 4-58 0,5 1-146 0,8-2-356 16,13-5-333-16</inkml:trace>
        </inkml:traceGroup>
      </inkml:traceGroup>
    </inkml:traceGroup>
    <inkml:traceGroup>
      <inkml:annotationXML>
        <emma:emma xmlns:emma="http://www.w3.org/2003/04/emma" version="1.0">
          <emma:interpretation id="{8B7A0CD1-87AF-4021-B1AB-C9DA4FCE28D3}" emma:medium="tactile" emma:mode="ink">
            <msink:context xmlns:msink="http://schemas.microsoft.com/ink/2010/main" type="paragraph" rotatedBoundingBox="4551,6057 8750,6248 8678,7824 4479,76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FEF56A-939F-403B-81E8-23C5A7E97543}" emma:medium="tactile" emma:mode="ink">
              <msink:context xmlns:msink="http://schemas.microsoft.com/ink/2010/main" type="line" rotatedBoundingBox="4551,6057 8750,6248 8678,7824 4479,7632"/>
            </emma:interpretation>
          </emma:emma>
        </inkml:annotationXML>
        <inkml:traceGroup>
          <inkml:annotationXML>
            <emma:emma xmlns:emma="http://www.w3.org/2003/04/emma" version="1.0">
              <emma:interpretation id="{A0669C43-A3F8-4284-9498-765B468B64A7}" emma:medium="tactile" emma:mode="ink">
                <msink:context xmlns:msink="http://schemas.microsoft.com/ink/2010/main" type="inkWord" rotatedBoundingBox="4551,6057 8750,6248 8678,7824 4479,7632"/>
              </emma:interpretation>
              <emma:one-of disjunction-type="recognition" id="oneOf4">
                <emma:interpretation id="interp18" emma:lang="en-IN" emma:confidence="0">
                  <emma:literal>Publishing</emma:literal>
                </emma:interpretation>
                <emma:interpretation id="interp19" emma:lang="en-IN" emma:confidence="0">
                  <emma:literal>Put fishing</emma:literal>
                </emma:interpretation>
                <emma:interpretation id="interp20" emma:lang="en-IN" emma:confidence="0">
                  <emma:literal>Put asking</emma:literal>
                </emma:interpretation>
                <emma:interpretation id="interp21" emma:lang="en-IN" emma:confidence="0">
                  <emma:literal>Putting h</emma:literal>
                </emma:interpretation>
                <emma:interpretation id="interp22" emma:lang="en-IN" emma:confidence="0">
                  <emma:literal>Put wishing</emma:literal>
                </emma:interpretation>
              </emma:one-of>
            </emma:emma>
          </inkml:annotationXML>
          <inkml:trace contextRef="#ctx0" brushRef="#br0" timeOffset="251209.5746">71 4282 1071 0,'0'0'177'15,"0"0"-108"-15,0 0-15 0,0 0-25 0,0 0-46 16,0 0-50-16,0 0-68 0,0 0-70 15,0 0-70-15,0 0-30 0,0 0 45 0,0 0 124 16,0 0 136-16,0 5 28 0,0 9 96 0,0 9 11 16,0 4-3-16,-3 7-10 0,-1 5-10 0,-4 5-19 15,-3 6-23-15,2 2-16 0,-5 2-11 0,0 2-6 16,-3 0-3-16,0-1-5 0,-4 0-4 16,2-6 0-16,-3-2-3 0,5-7-1 0,-2-4 1 15,2-3-5-15,3-5 0 0,2-3-1 0,3-4-4 16,-1-1-7-16,2-4-33 0,0-3-131 0,2-3-124 15,-1-5-146-15,2 0 133 0,3-4 296 0</inkml:trace>
          <inkml:trace contextRef="#ctx0" brushRef="#br0" timeOffset="251579.9562">-109 4167 0 0,'0'0'0'0,"0"0"0"0,0 0 0 16,0 0 0-16,0 0 0 0,0 0 0 0,0 0 0 15,0 0 0-15,141-157 0 0,-113 145 0 0,0 3 0 16,2 2 7-16,-1 1 63 0,-1 1 3 0,3 4-6 15,-1 1-8-15,-4 0-21 0,1 8-17 16,-4 6-15-16,-2 2-10 0,1 4-9 0,-7 4-8 16,-2 1-5-16,-6 4 0 0,-3 2 4 0,-4 2 2 15,0 3 9-15,-7-2 1 0,-4-1 1 0,-2-2 7 16,-3-1 8-16,0 0 20 0,-4 0 19 16,1 0 16-16,-4-2 7 0,3 0-7 0,-2 2-7 15,0-3-8-15,0-2-8 0,1 1-3 0,-1-2-3 16,5-2-4-16,1-2-12 0,2-4-96 15,2-3-129-15,4-2-176 0,4-5 366 0</inkml:trace>
          <inkml:trace contextRef="#ctx0" brushRef="#br0" timeOffset="252472.6292">301 4550 963 0,'0'0'-56'16,"0"0"-124"-16,0 0 2 0,0 0 76 16,0 0 49-16,0 0 34 0,0 0 8 0,0 0 4 15,0 0-8-15,0 0 0 0,-51 163-3 0,47-144 3 16,0-4 8-16,3 1 5 0,-2-1 9 16,1-2 5-16,-1 1 6 0,3-4 1 0,0-4 9 15,0 1 26-15,3-4 25 0,1 0 23 0,1-3 14 16,4 0-7-16,5 0-13 0,-1-9-16 0,9-1-25 15,-4-2-19-15,6-3-10 0,-1 2-11 16,-4-3 0-16,2 1-2 0,-3 3-2 0,-1-5 6 16,1 2-4-16,-3 0 4 0,-1-1 1 0,-2 1-2 15,-1 1 1-15,-3-1 0 0,-1 2 0 0,-3 2-4 16,0 3 0-16,0 2-4 0,-3 3-8 16,1 1-17-16,-2 2-45 0,0 0-72 0,0 2-35 15,0 4 14-15,0 4 34 0,0 3 74 0,0 4 42 16,-2 1 7-16,-3 1 9 0,1 3 1 0,0-1-1 15,-3 1-4-15,4-4-3 0,1-1-4 0,0-2-3 16,2-1-1-16,0-2 4 0,2-3 12 16,3-5 20-16,5 0 16 0,0-4 15 0,5 0-11 15,2-6-35-15,5-5-38 0,3-6-46 0,-1-2-30 16,3-3-17-16,-1 2-4 0,-3-3-1 0,-1-1 9 16,-2 1 26-16,-1-1 23 0,-3-3 29 15,0 0 23-15,1-3 10 0,-3 1 5 0,2-2 0 16,-2 1-3-16,2-1 0 0,-3-2-2 0,2 1-3 15,1-2 0-15,-1 1-1 0,0-2 0 16,-2 2 1-16,2 2-1 0,-3-1 2 0,0 6 0 16,-1 2 1-16,-3 4 5 0,0 5 1 0,-6 4 10 15,2 3 14-15,-2 2 13 0,0 5-4 0,-2 1-38 16,0 0-82-16,0 0-97 0,0 6 168 16,-2 3 9-16,-4 6 0 0,-2 6 0 0,-1 7 0 15,-3 1 0-15,-3 6 0 0,2 0 0 0,-3 3 0 16,2-1 0-16,1 4 0 0,2-3 0 0,0 3 0 15,1-1 0-15,0 1 0 0,2-2 0 0,0-1 14 16,0-2 6-16,3-2-2 0,-1-4-2 16,2-3 0-16,3-2 3 0,1-7-1 0,0-1 3 15,0-6 4-15,5 0 4 0,1 0 14 0,2-5 13 16,0-3 6-16,3-2-8 0,-1-1-12 0,4 0-21 16,3-6-21-16,-1-4-11 0,6-2-15 0,-1-2-14 15,1-3-7-15,0 2-18 0,0-3-14 16,-2-2-11-16,-5 2-21 0,-1 0 106 0,-3-2 5 15,-3 4 0-15,-5-5 0 0,0 2 0 0,-3 1 0 16,-4 2 0-16,-6-1 0 0,-3 3 0 16,-3 5 0-16,-3-1 0 0,-1 2 0 0,-2 2 0 15,1 1 0-15,-2 3 0 0,0 2 0 0,2 0 0 16,-1 0 0-16,1 7 0 0,2-3 0 16,2 2 0-16,2 2 0 0,-1-4 0 0,7 1 0 15,0 0 0-15,5-1 0 0,0 1 0 0,4-3 0 16,3 1 0-16,2-2 0 0,9-1 0 0,3 0 0 15,5 0 0-15,2 0 0 0,3-4 0 0,1-1 0 16,3-1 0-16,-7 1 0 0,-9 2 0 0</inkml:trace>
          <inkml:trace contextRef="#ctx0" brushRef="#br0" timeOffset="253071.7935">1668 4031 0 0,'0'0'0'15,"0"0"0"-15,0 0 0 0,0 0 0 0,0 0 0 16,0 0 0-16,0 0 0 0,0 0 0 0,0 0 0 16,0 0 0-16,0 0 0 0,0 0 0 15,0 0 0-15,-78-100 0 0,76 97 0 0,2 1 0 16,0-2 0-16,0 3 0 0,0 1 0 0,0-2 0 15,0 2 0-15,0 0 0 0,0 0 0 16,0 0 0-16,0 0 0 0,0 2 0 0,0 1 0 16,0 1 0-16,0 3 0 0,0 1 0 0,2 4 0 15,-2 1 0-15,0 3 0 0,0 5 0 0,-2 3 0 16,1 4 0-16,-6 1 0 0,-1 4 0 0,4 3 0 16,-2 3 0-16,-5 1 0 0,3 1 0 0,-3 0 0 15,0 3 0-15,-3-1 0 0,0 0 0 16,3-1 0-16,-2-1 0 0,0-1 0 0,1-3 0 15,4-3 0-15,-2-3 0 0,2-4 0 0,4-2 0 16,3-7 0-16,1-6 0 0,0-1 0 0,0-3 0 16,4-4 0-16,1 0 0 0,1-2 27 15,3-2 73-15,-1 0 8 0,4 0 3 0,3-6-10 16,2-4-18-16,1-3-19 0,6-2-20 0,-1-3-14 16,1-2-7-16,1-1-8 0,2-2 0 0,0 1 2 15,-2-3-3-15,1 0-3 0,-2-1-8 16,-7 0-9-16,2 2-3 0,-5 1 2 0,-2 2 5 15,-2 3 5-15,-2 3 3 0,-1 3 0 0,-2 3 2 16,-3 2 0-16,-1 4-12 0,-1 1-32 16,0 2-74-16,0 0-126 0,0 2-37 0,0 8 159 15,-1 2 114-15,-1 3 0 0,-4 4 0 0,-1 5 0 16,-2 2 0-16,2-1 0 0,-2 0 27 0,2 1 2 16,-3-2-10-16,2-3 0 0,3 0 5 0,1-3 2 15,1-2 2-15,2-3-1 0,1-1 0 16,0-4-52-16,7-3-68 0,1-4-15 0,1 1 108 15,-4-2 0-15</inkml:trace>
          <inkml:trace contextRef="#ctx0" brushRef="#br0" timeOffset="253482.5404">2129 4322 0 0,'0'0'0'0,"0"0"0"0,0 0 0 16,0 0 0-16,0 0 0 0,0 0 0 0,0 0 0 15,0 0 0-15,0 0 0 0,0 0 0 0,0 0 0 16,0 0 0-16,0 0 0 0,0 0 0 15,-98 112 0-15,98-104 0 0,5-1 0 0,2 0 0 16,0 2 0-16,5-1 0 0,-2-1 0 0,4 2 0 16,1-1 0-16,-2 1 0 0,2 1 0 0,0-3 0 15,-1 5 0-15,2-1 0 0,-2 1 0 16,-2 2 0-16,-3-2 0 0,2 1 0 0,-7-1 0 16,1 0 0-16,-5 1 0 0,0-1 0 0,-1 0 0 15,-7 1 0-15,-3-1 0 0,-1 2 0 0,1-1 0 16,-2 0 0-16,-3-1 28 0,1-3 16 15,2 2-4-15,-1-2-1 0,4-1-9 0,2-4-4 16,2 0-20-16,4-2-57 0,-1-2-94 0,3 0 128 16,0 0 17-16,0 0 0 0</inkml:trace>
          <inkml:trace contextRef="#ctx0" brushRef="#br0" timeOffset="254062.1838">2538 4011 101 0,'0'0'37'0,"0"0"-135"0,0 0 58 0,0 0 40 16,0 0 0-16,0 0 0 0,0 0 0 16,0 0 0-16,0 0 0 0,0 0 0 0,-22 165 0 15,16-126 0-15,-4-1 0 0,3 3 0 0,-1-1 0 16,0 2 0-16,0-2 0 0,-2 2 0 0,-1-1 0 15,0-1 0-15,0-3 0 0,2-1 0 16,-2-5 0-16,5-3 0 0,0-4 0 0,4-4 0 16,2-5 0-16,0-4 0 0,0-6 0 0,0-2 0 15,2-3 0-15,4 0 142 0,0 0 29 16,6-7-16-16,0-5-35 0,2-3-44 0,2-3-34 16,3-2-12-16,-2 1-6 0,-2-2-3 0,0 2-3 15,-1-2-3-15,-2 3-5 0,1 1-6 0,-1 3-7 16,0 0-6-16,-3 5-11 0,-1 2-15 15,2 5-28-15,-4 0-27 0,1 2-16 0,-4 0-5 16,2 6 23-16,0 0 30 0,-3 5 19 0,2 1 20 16,-2 1 3-16,0 3 2 0,-2 0 5 15,0-1 5-15,0 0 2 0,0-3 2 0,0-2 2 16,0-1 4-16,2-1 13 0,1-2 17 0,4-4 25 16,1 2 18-16,3-3 4 0,3-1-9 0,4 0-31 15,0-3-46-15,3-3-51 0,0-3-53 0,5 1-39 16,-8-2-18-16,2 1 93 0,-5-1 71 0,-1-2 0 15,-1 0 0-15,-1-1 0 0,-5-1 0 16,-1-1 0-16,1 2 0 0,-1-1 0 0,-4 4 95 16,0 3 69-16,0 1-3 0,0 3-16 0,-2 3-33 15,0 0-57-15,0 0-81 0,0 0-105 0,0 0-12 16,0 6 19-16,-2 0 54 0,-3 3 82 16,4 3 8-16,-5 1 4 0,1 1 4 0,2 2 0 15,2-3 7-15,-3 0-5 0,4-1-64 0,0-1-120 16,0-4-73-16,0-4 227 0</inkml:trace>
          <inkml:trace contextRef="#ctx0" brushRef="#br0" timeOffset="254226.0833">3051 4240 0 0,'0'0'0'0,"0"0"0"0,0 0 0 16,0 0 0-16,0 0 0 0</inkml:trace>
          <inkml:trace contextRef="#ctx0" brushRef="#br0" timeOffset="254936.6472">3089 4436 0 0,'0'0'0'0,"0"0"0"0,0 0 0 0,0 0 0 15,0 0 0-15,0 0 0 0,0 0 0 16,0 0 0-16,36 158 0 0,-36-142 0 0,0-2 0 16,-3-1 0-16,-2-1 0 0,1-3 0 0,0-1 0 15,-1-4 0-15,5-3 0 0,0 1 0 16,0-2 0-16,0 0 199 0,0 0 71 0,0-3-58 16,2-3-64-16,5-4-81 0,-2-4-80 0,5-1-12 15,-2-1 4-15,-2 0 16 0,4-2 6 0,-3 1 4 16,3 1-1-16,-3 0-2 0,0 6-3 0,1-1-6 15,-2 2-11-15,1 4-10 0,-2 0-20 16,1 2-25-16,-1 3-29 0,-2 0-26 0,2 0-13 16,1 3 13-16,-5 3 29 0,2 2 36 0,2 3 55 15,-4 0 8-15,3 1 0 0,-4 2 0 0,2-1 0 16,0 1 0-16,4-4 0 0,-1 1 0 0,5-4 12 16,0-1 51-16,4-2 22 0,3-2 9 15,1-2-6-15,6 0-13 0,2-6-12 0,1-3-7 16,3-1-14-16,-3-2-18 0,-1-2-22 0,1-1-24 15,-4 0-10-15,1 1 3 0,2 0 11 16,-6-1 14-16,-1 0 8 0,-3 0 4 0,0 0 3 16,-6 0 1-16,1 2-1 0,-3 2 9 0,-2 1 4 15,-1 1 10-15,-4 1 2 0,-1 1-11 0,0 1-6 16,0 2-28-16,-4 1-21 0,0 1-33 16,-1 2-33-16,-3 0-5 0,1 0-5 0,0 0 24 15,-3 6 18-15,2 2 17 0,-2-1 17 0,0 3 3 16,-3 1 11-16,3 2 7 0,2 4 7 0,-2 0 5 15,0 3 6-15,2 4 2 0,1 2 3 0,-3 2 9 16,6 2-8-16,-1 4 1 0,1 3-1 16,1 0-4-16,2 8 8 0,1-1-3 0,0 5 2 15,0 2 0-15,0-2-5 0,3 3 0 0,2 1 2 16,0 0 1-16,-1 1 4 0,3 2 8 0,-7-5-5 16,0 2 2-16,-3-4 0 0,-6-4-7 15,-4-1 3-15,-9-4-3 0,3-8 1 0,-5-3 7 16,-1-9 10-16,1-5 15 0,1-5 18 0,-1-9 33 15,2-1 26-15,2-9 17 0,0-6 7 0,5-3-20 16,-2-7-26-16,5-3-31 0,2-4-23 16,1-1-12-16,6-6-11 0,2 1-4 0,1-4-17 15,4-4-18-15,12-3-15 0,4-1-2 0,7-1-3 16,7 2 10-16,6 1 5 0,7 2-5 16,6-1 9-16,10 1-7 0,3 3 0 0,2-1 2 15,2 8-4-15,-3 4-11 0,-5 5-121 0,-2 6-157 16,-18 7-223-16,-17 7 147 0</inkml:trace>
        </inkml:traceGroup>
      </inkml:traceGroup>
    </inkml:traceGroup>
    <inkml:traceGroup>
      <inkml:annotationXML>
        <emma:emma xmlns:emma="http://www.w3.org/2003/04/emma" version="1.0">
          <emma:interpretation id="{F499BEC8-31C3-4A82-8118-414C73074A67}" emma:medium="tactile" emma:mode="ink">
            <msink:context xmlns:msink="http://schemas.microsoft.com/ink/2010/main" type="paragraph" rotatedBoundingBox="4756,8283 8539,8159 8576,9293 4793,94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8F0AB25-02A2-423A-AEB7-7A20C7D02C72}" emma:medium="tactile" emma:mode="ink">
              <msink:context xmlns:msink="http://schemas.microsoft.com/ink/2010/main" type="line" rotatedBoundingBox="4756,8283 8539,8159 8576,9293 4793,9416"/>
            </emma:interpretation>
          </emma:emma>
        </inkml:annotationXML>
        <inkml:traceGroup>
          <inkml:annotationXML>
            <emma:emma xmlns:emma="http://www.w3.org/2003/04/emma" version="1.0">
              <emma:interpretation id="{B3ECADF6-A4DD-4AB3-9FEE-52C51CDA3BAB}" emma:medium="tactile" emma:mode="ink">
                <msink:context xmlns:msink="http://schemas.microsoft.com/ink/2010/main" type="inkWord" rotatedBoundingBox="4756,8283 8539,8159 8576,9293 4793,9416"/>
              </emma:interpretation>
              <emma:one-of disjunction-type="recognition" id="oneOf5">
                <emma:interpretation id="interp23" emma:lang="en-IN" emma:confidence="0">
                  <emma:literal>photography</emma:literal>
                </emma:interpretation>
                <emma:interpretation id="interp24" emma:lang="en-IN" emma:confidence="0">
                  <emma:literal>Photography</emma:literal>
                </emma:interpretation>
                <emma:interpretation id="interp25" emma:lang="en-IN" emma:confidence="0">
                  <emma:literal>photo gropy</emma:literal>
                </emma:interpretation>
                <emma:interpretation id="interp26" emma:lang="en-IN" emma:confidence="0">
                  <emma:literal>Photo gropy</emma:literal>
                </emma:interpretation>
                <emma:interpretation id="interp27" emma:lang="en-IN" emma:confidence="0">
                  <emma:literal>photo grapy</emma:literal>
                </emma:interpretation>
              </emma:one-of>
            </emma:emma>
          </inkml:annotationXML>
          <inkml:trace contextRef="#ctx0" brushRef="#br0" timeOffset="208026.2896">152 6344 0 0,'0'0'0'15,"0"0"0"-15,0 0 0 0,0 0 0 16,0 0 0-16,0 0 0 0,0 0 0 0,0 0 62 15,0 0 107-15,0 0-20 0,0 0-25 0,0 0-16 16,14-94-25-16,-10 91-27 0,-1 1-26 16,-1 2-27-16,4 0-21 0,-2 0-3 0,-2 0 5 15,0 8 9-15,-1 1 10 0,2 4 6 0,-3 4 8 16,0 2 0-16,-3 5 4 0,2 5 2 0,-3 0 3 16,-2 6 8-16,2 0 6 0,2 4 2 0,-4 3 0 15,2 2-9-15,3 2-12 0,-2 1-7 16,0 2-6-16,-1-3-1 0,2-1 8 0,-1-4 4 15,-1-4 5-15,0-2 2 0,1-5-6 0,1-5-8 16,0-2-3-16,-2-4 3 0,3-3 2 0,-3-4 8 16,3-1 6-16,-1-2-2 0,0-3-3 15,-1-2-11-15,3-2-17 0,-1-1-21 0,1-1-84 16,0 0-90-16,-3 0-79 0,3-1-115 0,-2-1 67 16,2-1 327-16</inkml:trace>
          <inkml:trace contextRef="#ctx0" brushRef="#br0" timeOffset="208518.2876">107 6257 0 0,'0'0'0'0,"0"0"104"16,0 0 29-16,0 0-46 0,0 0-56 0,0 0-13 16,0 0 3-16,0 0 11 0,0 0 12 0,0 0 3 15,0 0-2-15,0 0 3 0,0 0-2 0,0 0-1 16,151-89-2-16,-128 89-6 0,4 3-9 15,-2 4-8-15,2 4-9 0,0 2-9 0,-3 5 2 16,-1 1 1-16,-2 4 3 0,0 1 4 0,-5 1 1 16,-3 1 0-16,0 2 1 0,-2 2 1 15,-5-2 0-15,-1 2 3 0,-5-2 2 0,0 0 1 16,-1-2 0-16,-7-2 0 0,-5 0-2 0,-3-3 0 16,-4-2-2-16,-3 1-1 0,-2-4 1 0,-5-1 0 15,2-3 0-15,-1-1 1 0,-1-3-3 16,2 0 1-16,1-1-3 0,2-1 2 0,-1 1 0 15,2-1 0-15,0-2 7 0,5 1 1 0,-2-4 1 16,6 3-2-16,0-4-7 0,5 0-4 0,0 0-10 16,6 0-24-16,2 0-38 0,2-2-57 15,0-1-104-15,4 0-94 0,6 0-31 0,4-3 45 16,2 0 302-16,-3-1 0 0,-1 3 0 0</inkml:trace>
          <inkml:trace contextRef="#ctx0" brushRef="#br0" timeOffset="209569.3353">703 6087 0 0,'0'0'69'15,"0"0"177"-15,0 0-42 0,0 0-65 16,0 0-29-16,0 0-19 0,0 0-9 0,0 0 2 15,0 0-22-15,0 0-40 0,0 0-41 0,0 0-18 16,0 0 4-16,0 0 18 0,-34-42 27 0,28 67 2 16,4 2 3-16,-5 6 0 0,3 2-3 0,1 5 2 15,0 0 0-15,-2 4 1 0,2 1 0 16,1 1-3-16,-1 2 1 0,-1-2-3 0,1-1-4 16,2-3-3-16,0-4-4 0,1 0 6 0,0-3-2 15,0-3 2-15,0-5 2 0,0-4-3 0,1-3 2 16,0-5 1-16,-1-3-1 0,3-5 2 0,-2-2-1 15,2-4 16-15,-2-1 28 0,-1 0 41 16,2 0 38-16,-2 0 26 0,1-2-29 0,0-6-49 16,5-1-53-16,0-4-54 0,1-4-12 0,1-2-9 15,4-1-5-15,0-1-7 0,0-1 1 0,2 1 9 16,-1-1 8-16,-1 1 12 0,0 5 4 16,0-1 4-16,-2 5 3 0,-1 0-1 0,1 3 1 15,-4 3-7-15,1 0-5 0,-3 1-6 0,4 4-10 16,-4-1-4-16,0 2-4 0,-1 0 3 15,2 3 4-15,-2 3 18 0,0 2 18 0,2 1 15 16,-4 2 15-16,2 1-4 0,-2 0 1 0,-1 1-1 16,0 2-5-16,3-2 2 0,-2 2-4 15,-1 0-3-15,3 0 0 0,0 0 1 0,-1-2-1 16,1 1 2-16,0-2-2 0,2 0-4 0,0-2 1 16,2-1-5-16,0-3-1 0,2-3-5 0,1-1-7 15,-1-2-6-15,3 0-6 0,0-5 3 0,-1-4 4 16,2-4 6-16,1 0 7 0,-1-4-1 15,2-1 6-15,-4 0 2 0,2-1-2 0,-1-2 1 16,0 0-1-16,0 3-4 0,-1 0-1 0,-2 2 2 16,1 2-1-16,-1 3 1 0,-2 4-1 0,-1 1-1 15,-2 1 0-15,-1 3-5 0,-1 2-21 0,-2 0-36 16,0 0 3-16,0 5 17 0,0 4 41 16,0 2 51-16,0 1 4 0,-2 3-6 0,-1 2-12 15,3-1-13-15,0 0-6 0,0-1-3 0,0 2-4 16,0-4-6-16,3-1 0 0,4-3 2 0,-3 0 7 15,4-3 17-15,0-2 12 0,1 1 10 16,1-4 3-16,-2 1 0 0,1-2-1 0,2 0 0 16,-3 0-1-16,0-2-7 0,3-2-1 0,-2-2-8 15,-1-2-6-15,0 1-5 0,-1-2-9 16,1 0-8-16,-3 0-4 0,1 0 1 0,-4-6 3 16,0 5 5-16,-2-4 3 0,0 1-3 0,-2-1-2 15,-4 1-4-15,0-2-3 0,-2 1-5 0,0-1-3 16,0 1 2-16,0-1 2 0,-1 1 7 15,1 1 6-15,1-1 1 0,2 2 3 0,1 1 3 16,1-3-2-16,3 2 0 0,0-3-5 0,0-1-12 16,1 3-2-16,5-4-6 0,2-1-4 0,4 0 2 15,1-2-1-15,2-3 1 0,2 0 4 0,2 1 6 16,0-2-1-16,2 3 3 0,-2 0-5 16,1 4-3-16,-1 0 2 0,0 5 4 0,-2 0 12 15,-1 4 5-15,-2 1 5 0,-1 2 4 0,-2 4-3 16,-3-1-7-16,-3 2-7 0,1 2-2 0,-2 5 4 15,-2 6 11-15,0 3 11 0,-2 5 3 16,0 6-1-16,0 4-4 0,-2 5-3 0,-4 3-5 16,0-1 1-16,-2 4 1 0,0-1-1 0,0 4 0 15,-3-2-1-15,5-1-3 0,-2-2-4 0,2-2 1 16,4-4 0-16,-2 0-1 0,4-4 6 16,0-3-2-16,0-2 1 0,1-4-10 0,4-3-27 15,1-3-40-15,0-4-60 0,0-4-69 0,-2-1-67 16,2-2-61-16,-2-2-78 0,-2-2 173 15,0 3 225-15</inkml:trace>
          <inkml:trace contextRef="#ctx0" brushRef="#br0" timeOffset="209993.748">1352 6611 0 0,'0'0'0'0,"0"0"0"0,0 0 87 15,0 0 14-15,0 0-31 0,0 0-38 0,0 0-11 16,0 0-10-16,0 0-9 0,0 0 2 0,0 0-1 15,0 0 5-15,0 0 1 0,0 0 5 0,133-122 5 16,-111 117 6-16,-5 4 2 0,3 1-2 16,-2 0-3-16,-4 0-9 0,1 3 2 0,-1 4-8 15,0 1 3-15,-4 3 1 0,-1-1 4 0,-1 1 15 16,-4 1 8-16,0 2 8 0,-3 1 3 16,-1-1-8-16,0 1-4 0,0-1-2 0,0 1-7 15,-1-1-8-15,-2-1 1 0,2-1-7 0,1-3-6 16,0-2 1-16,0-1-7 0,0-1 4 0,0-2 9 15,1-1 18-15,5-1 27 0,1-1 17 16,-1 0 8-16,4 0-4 0,0-1-11 0,4-5-14 16,-2 0-14-16,0-4-11 0,0 1-10 0,1 1-3 15,-3-4-2-15,2 0-2 0,-1 1 0 16,-1-1-1-16,2 0-3 0,-1 1 2 0,-3 0-2 0,3 1 2 16,-7-1 2-16,1 2-4 0,-1-2 0 0,-4 2-2 15,0 0-7-15,-2 0-4 0,-7 0-17 16,0-1-14-16,-4 1 0 0,-5 2-1 0,1 1 11 15,-3 1 10-15,0 3-2 0,-2 0 3 0,2 2 3 16,-1 0 0-16,0 0 3 0,4 2-8 0,2 2-67 16,3 0-108-16,4 2-152 0,1-1-185 15,3-2 235-15</inkml:trace>
          <inkml:trace contextRef="#ctx0" brushRef="#br0" timeOffset="211881.8368">2241 6545 0 0,'0'0'0'16,"0"0"0"-16,0 0 0 0,0 0 0 0,0 0 0 15,0 0 0-15,0 0 0 0,0 0 0 0,0 0 0 16,0 0 0-16,0 0 116 0,0 0 4 0,0 0-11 16,0 0-8-16,86-137-8 0,-84 124-15 15,-2 1-5-15,2 2-10 0,-2-1-10 0,0 2-3 0,0 0-7 16,-4 2-9-16,2-1-10 0,-7 2-7 16,1 0-18-16,-1 1-8 0,0 2-4 0,-1 2-9 15,-3 1 6-15,-1 0 1 0,-2 0-1 0,0 1 2 16,2 5-1-16,-3 2 2 0,3 1 1 15,-4 2 2-15,2 0 1 0,-1 0 1 0,2 1 2 16,0-2-1-16,3 2 2 0,1-3-3 0,3 2 0 16,3-4 1-16,1 1-1 0,1-2 0 0,2-2-5 15,1 0-5-15,0-2 0 0,0-2 6 0,0 1 21 16,5-1 27-16,1 0 17 0,0 0 12 16,1 0-6-16,4-1-16 0,0-3-12 0,1 2-11 15,0-2-10-15,-2-1-4 0,3 2-1 0,-3-1-3 16,-2 1-2-16,-2 1-3 0,0 1-7 15,0 1-6-15,-5 0-2 0,4 0-9 0,-1 0-1 16,-1 1-4-16,0 4-4 0,1 2 6 0,-3 2 7 16,2 3 8-16,0 1 12 0,-2 5 10 15,-1 2 0-15,1 2 2 0,-1 4 1 0,0 1-3 16,0 4-1-16,-1 2-1 0,-3 2 1 0,0 1 2 16,-2 1 1-16,1 0 2 0,-2-3-3 0,2 0 5 15,-3-1 3-15,-3-2 8 0,-2 1 7 0,-3-3-1 16,-2 0-4-16,-2-4-10 0,0-2-7 15,-3-1-9-15,-1-4-3 0,0-3 1 0,0-5-2 16,0-2 10-16,2-5 5 0,0-1 3 0,4-2 10 16,1 0 3-16,1-7 2 0,1-2 3 0,4-2-4 15,0-3-9-15,2-2-2 0,4-5-7 0,-1 3-10 16,6-3 0-16,0-3-11 0,0 1 0 16,8 0-2-16,3 0-5 0,4 2 0 0,0 1-1 15,3-1 0-15,5 1-1 0,0 1 2 0,4-1 0 16,2 1-1-16,5-2 8 0,-1 1 4 0,2 0 5 15,-1-1 3-15,-1 1 2 0,-2 1 3 16,1-2 0-16,-2 2 3 0,-1-2-1 0,-1 3-2 16,-1 0-2-16,-1 2-3 0,-2 0-2 0,1 2 0 15,-5 4 1-15,0-1-3 0,-3 3 5 16,-3 2 2-16,0 3 2 0,-2 0 5 0,-1 2-6 16,-6 1-12-16,-2 0-16 0,-2 0-7 0,-1 0 8 15,0 4 18-15,0 1 18 0,0 2 7 0,-4 1 0 16,-1 3-1-16,0-2 0 0,-1 2 4 0,3 1-3 15,-1-1-3-15,1-1-11 0,-1-1-14 16,4 0-22-16,0-3-28 0,0 0-29 0,4-3-32 16,3 0-16-16,1 0-11 0,3-2-23 0,2 1-39 15,3-2-32-15,2 0 239 0,-5 0 0 0,-1 0 0 16</inkml:trace>
          <inkml:trace contextRef="#ctx0" brushRef="#br0" timeOffset="212271.6385">2853 6447 0 0,'0'0'0'16,"0"0"0"-16,0 0 0 0,0 0 0 0,0 0 0 16,0 0 58-16,0 0 50 0,0 0-34 0,0 0-36 15,0 0-27-15,0 0-32 0,0 0 2 0,0 0 1 16,-66-34 9-16,51 41 8 0,-2 1 5 16,0 2 8-16,2-2-3 0,1 2 2 0,1-1-7 15,2 0-7-15,6-2 3 0,-3 1-5 0,5-2-2 16,3-2 6-16,0-1-6 0,0-1-2 0,5-2 9 15,2 0 11-15,1 0 17 0,2 0 11 0,2 0-4 16,1 0-11-16,1-2-16 0,-1-1-5 16,0 2-7-16,-1-1-4 0,0 1-2 0,1 1-4 15,-5 0-2-15,-3 0-2 0,2 0-9 0,-2 1-4 16,-4 2-6-16,2 2-2 0,1 1 15 16,-3-1 9-16,2 1 12 0,-2 0 6 0,1-1-1 15,0 1 5-15,2-2 9 0,2-1 10 0,-3 0 18 16,6-3 14-16,0 0 9 0,2 0-2 0,2-4-15 15,2-4-24-15,0-3-25 0,1 1-21 0,-1-6-23 16,-2 1-16-16,2-1-13 0,-2-1-10 16,-1 1-4-16,0 0-2 0,2-1 42 0,-6 1 46 15,3 1 0-15,-5 0 0 0,4 0 0 0,-4 3 0 16,1 0 0-16,-3 3 0 0,-1 4 0 0</inkml:trace>
          <inkml:trace contextRef="#ctx0" brushRef="#br0" timeOffset="212551.7923">3191 6056 0 0,'0'0'0'0,"0"0"0"16,0 0 0-16,0 0 0 0,0 0 114 0,0 0-33 16,0 0-45-16,0 0-58 0,0 0-65 0,0 0-24 15,0 0 100-15,0 0 11 0,0 0 0 16,0 0 0-16,-7 26 0 0,-1 0 14 0,0 4 21 15,-3 6 1-15,3 4 2 0,-3 2 7 0,1 5-2 16,-2 0 3-16,-2 4 2 0,1 1 2 16,-3 1 10-16,2-1 9 0,1-3 3 0,1 3-7 15,2-6-12-15,-2-3-17 0,6-5-14 0,-1-3 1 16,4-7 1-16,-2-1 0 0,0-5-7 0,2 1-23 16,-5-3-51-16,5-1-60 0,-4-4-60 15,1 0-87-15,-1-1 65 0,2-5 199 0,2-3 0 0</inkml:trace>
          <inkml:trace contextRef="#ctx0" brushRef="#br0" timeOffset="212893.5944">2967 6471 0 0,'0'0'0'0,"0"0"0"0,0 0 0 15,0 0 0-15,0 0 0 0,0 0 0 0,0 0 0 16,0 0 0-16,0 0 0 0,157-118 0 0,-143 115 0 16,3 2 0-16,-7 1 0 0,4 0 0 15,-4 1 0-15,0 7 0 0,-1 1 0 0,-1 1 0 16,-2 2 0-16,-5 4 0 0,0 1 0 0,-1 1 14 16,0-1 23-16,0 1-7 0,-2 0 6 15,-5 2 1-15,-1-3 10 0,-3 0 14 0,-2 1 17 16,-1-1 1-16,-3-1-36 0,-2-1-71 0,2 1-78 15,-5-2-75-15,3-1 34 0,-2-7 147 0,5 0 0 16,2-3 0-16,5-3 0 0</inkml:trace>
          <inkml:trace contextRef="#ctx0" brushRef="#br0" timeOffset="213881.7617">3368 6153 0 0,'0'0'0'15,"0"0"0"-15,0 0 0 0,0 0 0 0,0 0 3 16,0 0 184-16,0 0-36 0,0 0-33 0,0 0-32 16,0 0-42-16,0 0-40 0,0 0-50 0,0 0-55 15,0 0 1-15,53-88 23 0,-53 99 48 16,0 3 62-16,-2 4 10 0,-6 4 0 0,2 4-11 15,-3 4-16-15,2 0-6 0,-1 3-5 0,3-2-2 16,-3 1 2-16,1 2 2 0,0-3 4 16,-1-1 1-16,2-2 8 0,-2-1 1 0,3-2 1 15,-1-3-2-15,0-6-8 0,5-2-7 0,-3-5-3 16,3-1-3-16,1-3 7 0,0-4 16 0,0-1 23 16,0 0 39-16,0 0 33 0,1 0-11 15,3-4-22-15,3-2-39 0,-1-4-38 0,1 1-1 16,0 0 4-16,0-2 12 0,-1-1 1 0,1 1-4 15,-2-1-5-15,2 1-9 0,0-2-7 0,1 3-1 16,-3 0-3-16,2 2-7 0,0 4 1 0,-6 1-19 16,2 1-30-16,-1 2-26 0,-2 0-5 0,2 0 9 15,-2 2 26-15,0 4 25 0,0 1 8 16,0 1 10-16,0 0 8 0,-2 1 6 0,0 1 1 16,0-2 3-16,2 0-1 0,0-2 1 0,0 0 6 15,6 0 7-15,-1-3 7 0,3 0 5 0,0 0 3 16,3-3-2-16,1 0-2 0,0 0-3 15,1 0-5-15,1 0 0 0,-1-3 1 0,1-2-3 16,-2-1 2-16,-2 0-3 0,1-1-3 0,-2-1 5 16,2 1-2-16,-3-1 4 0,-2 1 1 15,0 0-4-15,0 1-3 0,-4 0-4 0,4 0-5 16,-1 1-4-16,-2 2-1 0,1 0-2 0,0 0 2 16,-3 2 1-16,1-2-1 0,-2 1 2 0,0 1-1 15,0-1 0-15,0 1 1 0,1 1-2 16,-1 0-7-16,0 0-13 0,0 0-22 0,0 0-22 15,1 0-1-15,-1 0 8 0,2 1 18 0,2 1 25 16,0 1 6-16,-2-2 7 0,4 1 6 0,0-1 5 16,0 1 5-16,0-2 8 0,1 0 4 0,0 0 3 15,2 0-1-15,2 0-7 0,-2-3-4 16,2-2-5-16,2 1-3 0,-2-2 3 0,0-3 0 16,0 3 1-16,-2 0 0 0,2 0-4 0,-1-1-1 15,-1 1-1-15,-1-2-2 0,-2 2 0 0,1 0 2 16,-4 0-2-16,1 2 3 0,0-1 3 15,-4 2 5-15,0 0 14 0,0 1 15 0,0 2 11 16,0 0-10-16,-4 0-36 0,0 0-46 0,1 3-21 16,-4 5 6-16,-2 6 24 0,-3 2 30 0,0 5 6 15,-3 3-1-15,-1 1-1 0,2 5 1 16,0 0 5-16,0 3-2 0,1 1 0 0,-3 2-4 16,2 1 1-16,0 5-2 0,-1-3 3 0,2 2 7 15,-2-3 0-15,-1-1 3 0,2-4-4 16,5-1-7-16,-2-5-1 0,4-4-2 0,2-3 1 15,2-3-1-15,-1 0-2 0,3-5-1 0,-3-3 1 16,3-4 0-16,1-2 1 0,-2-2 10 0,2 1 9 16,0-2 16-16,0 0 16 0,0 0 7 0,0 0 6 15,0 0-2-15,0 0-4 0,0 0-4 16,0 0-5-16,0 0-6 0,-1 0-7 0,1 0-10 16,0 0-16-16,0-2-10 0,-1 1-7 0,-2-2-1 15,3 1-1-15,-1 1-6 0,1 1-5 0,0-2-16 16,-2 2-18-16,2 0-27 0,0 0-43 0,-2 0-47 15,2 0-77-15,-2 0-62 0,1 2-61 16,0 1-74-16,1 1 90 0,0-1 349 0</inkml:trace>
        </inkml:traceGroup>
      </inkml:traceGroup>
    </inkml:traceGroup>
    <inkml:traceGroup>
      <inkml:annotationXML>
        <emma:emma xmlns:emma="http://www.w3.org/2003/04/emma" version="1.0">
          <emma:interpretation id="{0DA386E4-83CB-4800-AA77-6423FEA2111F}" emma:medium="tactile" emma:mode="ink">
            <msink:context xmlns:msink="http://schemas.microsoft.com/ink/2010/main" type="paragraph" rotatedBoundingBox="4888,9247 8235,9097 8275,9989 4928,101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A5D9BB-5779-442B-A6CE-22259065C904}" emma:medium="tactile" emma:mode="ink">
              <msink:context xmlns:msink="http://schemas.microsoft.com/ink/2010/main" type="line" rotatedBoundingBox="4888,9247 8235,9097 8275,9989 4928,10138"/>
            </emma:interpretation>
          </emma:emma>
        </inkml:annotationXML>
        <inkml:traceGroup>
          <inkml:annotationXML>
            <emma:emma xmlns:emma="http://www.w3.org/2003/04/emma" version="1.0">
              <emma:interpretation id="{E3A963D2-688B-4AB0-80FA-B134F883BBD3}" emma:medium="tactile" emma:mode="ink">
                <msink:context xmlns:msink="http://schemas.microsoft.com/ink/2010/main" type="inkWord" rotatedBoundingBox="4888,9247 8235,9097 8275,9989 4928,10138"/>
              </emma:interpretation>
              <emma:one-of disjunction-type="recognition" id="oneOf6">
                <emma:interpretation id="interp28" emma:lang="en-IN" emma:confidence="0">
                  <emma:literal>vehicles</emma:literal>
                </emma:interpretation>
                <emma:interpretation id="interp29" emma:lang="en-IN" emma:confidence="0">
                  <emma:literal>Vehicles</emma:literal>
                </emma:interpretation>
                <emma:interpretation id="interp30" emma:lang="en-IN" emma:confidence="0">
                  <emma:literal>vehides</emma:literal>
                </emma:interpretation>
                <emma:interpretation id="interp31" emma:lang="en-IN" emma:confidence="0">
                  <emma:literal>vehicle'</emma:literal>
                </emma:interpretation>
                <emma:interpretation id="interp32" emma:lang="en-IN" emma:confidence="0">
                  <emma:literal>vehicle</emma:literal>
                </emma:interpretation>
              </emma:one-of>
            </emma:emma>
          </inkml:annotationXML>
          <inkml:trace contextRef="#ctx0" brushRef="#br0" timeOffset="81634.7923">201 7409 0 0,'0'0'0'0,"0"0"0"0,0 0 0 16,0 0 0-16,0 0 0 0,0 0 31 0,0 0 15 15,0 0 23-15,0 0 35 0,0 0 41 16,0 0 27-16,0 0 3 0,-14-140-12 0,16 132-23 15,-1-1-26-15,6 0-22 0,-5 2-23 0,1-1-23 16,1 5-19-16,-3 0-15 0,3 3-10 16,-4 0-13-16,2 0-10 0,-2 0 8 0,0 0 7 15,1 3 17-15,-1 3 15 0,1 2-1 0,-1 2 2 16,0 3 2-16,0 6-2 0,0 0 2 0,3 5 3 16,-2 2-5-16,3 6-1 0,0 1-2 15,-2 7-1-15,5 0 1 0,-3 2 1 0,1 1 1 16,2 3-1-16,-1-2 0 0,2-1-3 0,-1-1-3 15,1-6-3-15,3-4-8 0,-2-7-2 16,-2-6-1-16,4-3 0 0,-2-2 3 0,-2-5 2 16,3-3 5-16,-3-4 14 0,1-2 19 0,2 0 14 15,0-8 8-15,1-4-7 0,2-5-12 0,4-1-16 16,-1-5-7-16,0-3-7 0,-3 0 0 0,3-4 1 16,-4-1-1-16,-1-2-2 0,0-1-4 0,-3 1-4 15,0-2-4-15,3-1-1 0,1 2 0 16,0-4-3-16,0 3 1 0,1 1-1 0,2-1-4 15,-2 3 2-15,1 4-1 0,-2 1-2 0,0 2 0 16,-4 3-8-16,0 2-18 0,-1 2-23 0,-1 5-24 16,-3 1-31-16,5 4-31 0,-3 2-40 15,-1 2-72-15,2 2-94 0,-3 2-111 0,1 0-138 16,-3 0 372-16</inkml:trace>
          <inkml:trace contextRef="#ctx0" brushRef="#br0" timeOffset="82566.4691">661 7580 0 0,'0'0'0'0,"0"0"0"0,0 0 0 16,0 0 0-16,0 0 0 0,0 0 0 16,0 0 0-16,0 0 0 0,173-59 0 0,-147 45 0 0,0-3 0 15,-1 0 16-15,-1-1 58 0,-1 1-11 16,-1 2-15-16,-1 1-10 0,-3-1-4 0,0 0-4 15,-2 1 2-15,-5 2 6 0,0 0 13 0,-3 2 10 16,-4 0 8-16,-3-1-2 0,-1 1 0 0,0 1-10 16,0 1-10-16,-5 2-13 0,-6 2-25 0,2 0-17 15,-3 4-2-15,-2 0 2 0,-2 4 13 16,-3 5 14-16,-1 4 8 0,-1 4 10 0,-3 1 5 16,1 4 8-16,-4 2 4 0,4 2 1 0,2 1 2 15,-1 2-2-15,4 3-2 0,2-1-6 16,2 3-8-16,5-1-9 0,1-2-14 0,5 2-8 15,3-3-5-15,0-2-6 0,3-5-1 0,7 1-1 16,4-8 3-16,1-4 10 0,6-5 6 16,-2-2 5-16,9-5 9 0,-4 0 2 0,7-5 4 15,0-3 3-15,0-4-3 0,2-3-2 0,-1-3-3 16,2-3-6-16,-3 0-2 0,-3-1-5 0,1-1-4 16,-3-2-5-16,-2-2-4 0,-3 0-2 15,-3-3-3-15,-2 0 0 0,-1-3 2 0,-3-1-3 16,0-1 3-16,-4-1 2 0,-1-2-1 0,-1 2 1 15,-3 1 1-15,1 0 0 0,0 1 0 0,-3 5 5 16,1 2-2-16,-2 5 2 0,0 3-1 0,0 2-3 16,0 4 1-16,0 2 3 0,0 5-1 15,-2 2-5-15,1 2-19 0,-2 2-31 0,2 0-39 16,0 4 5-16,-2 6 19 0,2 5 29 0,-2 4 38 16,-2 6 0-16,3 6-2 0,-2 3 1 0,3 2-1 15,0 3 0-15,-1 2 4 0,2 1 1 0,0 0 3 16,0-2-3-16,0 1-3 0,0-4-4 15,0-4-4-15,3-2 3 0,2-4 1 0,-2-2 0 16,4-5 2-16,-3-1-3 0,-2-4 0 0,4-1 0 16,-4-5-1-16,1-3 4 0,2-2 4 15,-3-2 15-15,0-2 24 0,3 0 22 0,1-5 6 16,1-5-8-16,5-2-20 0,1-4-21 0,1-2-8 16,1 3-5-16,-1-4 0 0,2 3-4 15,-4 1 0-15,2 0-4 0,-5 2-1 0,1 2 3 16,0 2-4-16,-3 2 1 0,0 1-3 0,-3 4-11 15,-3 2-6-15,0 0-15 0,-1 0-6 0,3 0 9 16,0 2 11-16,0 7 15 0,1-2 13 0,0 2-1 16,0 3-3-16,0-2-2 0,1 4-2 15,0-1-3-15,3 1 1 0,0-2 2 0,4 0 1 0,-1-4-3 16,5 0 1-16,-2-4-1 0,4-2 2 16,0-2 5-16,3 0 3 0,-2-3 4 0,0-6 3 15,0-2 4-15,-2-3 0 0,2-1 1 0,-4-2 1 16,-2 1-4-16,-1 0 5 0,-4-1 5 15,0 1-1-15,-4 0 3 0,2 1-4 0,-5 1-4 16,-1 1-1-16,1 2-3 0,-1 2-3 0,0 3-2 16,0 3-4-16,0 1-10 0,0 2-12 0,0 0-30 15,0 0-19-15,0 6 3 0,0 5 13 16,0 3 27-16,0 2 20 0,0 2 4 0,0 3-5 16,0-2 1-16,0 2-1 0,2-3-5 0,2 0 5 15,2-3-4-15,1-1-3 0,5-2-28 16,-1-6-67-16,5-2-121 0,-3 0-222 0,-6-3-552 0</inkml:trace>
          <inkml:trace contextRef="#ctx0" brushRef="#br0" timeOffset="83224.5671">2156 7392 0 0,'0'0'0'16,"0"0"0"-16,0 0 0 0,0 0 0 0,0 0 0 16,0 0 0-16,0 0 0 0,0 0 0 0,0 0 148 15,0 0 103-15,0 0-72 0,0 0-49 0,0 0-12 16,0 0-6-16,-108 129-11 0,96-105-12 16,-1-1-23-16,5 2-20 0,0-2-16 0,4-1-17 15,4-2-11-15,0-2-6 0,2-1 1 0,8-2 7 16,3-2 7-16,5-4 8 0,2-3 10 15,5-5 5-15,6-1 7 0,3-1-1 0,3-10-5 0,3-4-6 16,1-4-13-16,0-2-13 0,-1-2-16 16,-1-1-16-16,-3-4-15 0,-5 0-7 0,0 0 0 15,-4-4 5-15,-3 1 9 0,-4-2 5 0,-1-1 4 16,-4 0 1-16,-2-4 6 0,-3 2 3 16,-1-3 6-16,0 2 4 0,-2-1 2 0,0 2 7 15,-3 1 3-15,-2-1 5 0,-2 5 4 0,0 4-3 16,0 3 2-16,0 4 0 0,-2 5 5 15,-4 1 10-15,-2 3 6 0,0 2 5 0,2 5 2 16,-5 1-3-16,4 2-7 0,-1 1-8 0,-1 0-11 16,1 4-8-16,0 6 0 0,0 5-1 0,-2 5 8 15,1 3 6-15,-1 8 4 0,2 3 6 16,0 5 0-16,3 3 6 0,-2 0-1 0,2-1 1 16,2 3 0-16,-1-3-6 0,4-1-3 0,0-1-5 15,0-2-5-15,4-2-3 0,2-3-4 0,2-4-1 16,0-3 1-16,2-3-1 0,4-1 0 0,-1-1-2 15,1-3-19-15,-1-2-36 0,6-4-60 0,1 1-98 16,1-3-131-16,-3-3-222 0,-6-1 72 0</inkml:trace>
          <inkml:trace contextRef="#ctx0" brushRef="#br0" timeOffset="82701.9743">1969 7176 502 0,'0'0'589'0,"0"0"-566"0,0 0-43 0,0 0-134 16,0 0-230-16,0 0-172 0,0 0 556 0</inkml:trace>
          <inkml:trace contextRef="#ctx0" brushRef="#br0" timeOffset="83852.6392">2901 7570 671 0,'0'0'238'0,"0"0"-117"0,0 0-55 15,0 0-73-15,0 0-39 0,0 0-3 16,0 0 3-16,0 0 28 0,0 0 17 0,0 0 2 16,0 0 0-16,0 0 2 0,0 0 2 0,0 0 2 15,157-110 4-15,-140 96-2 0,-2-1 4 16,0-1-3-16,-2 1 5 0,-1 0 3 0,0-1 4 16,-2 0 6-16,-2 0 1 0,1 0 0 0,-6 2 2 15,1 1-1-15,-3 2 6 0,-1 4 1 0,0 0-2 16,0 2-9-16,-1 3-21 0,-3 1-21 0,1 1-16 15,-6 0-3-15,1 5 11 0,-2 4 16 0,-3 1 16 16,-4 5 10-16,-1 3 2 0,1 1 4 16,-6 3 5-16,6 1 0 0,-6 1 5 0,7 1-3 15,1-1-6-15,0-1-7 0,6-2-9 0,3-5-7 16,4 0-4-16,-1-2-1 0,3-4-1 0,3-1 3 16,3-3 9-16,1-2 7 0,1-1 7 15,6-1 6-15,0-2 1 0,5 0-2 0,0-3-1 16,5-5-4-16,0 0-5 0,2-1-3 0,0-2-6 15,4 1 0-15,-2-2-1 0,0-1 1 0,0-1 1 16,2 1-2-16,-3-2 3 0,0 1-2 16,-2-3 2-16,-4 2 2 0,4 1 0 0,-7-3 2 15,-2 2 4-15,1 0 0 0,-7 0 5 0,1 2 1 16,-3 0-3-16,-1 2 0 0,-2 1 0 16,-2 1 1-16,-1 3 8 0,-2 0 0 0,0 0-5 15,0 3-12-15,-2 0-20 0,-1 2-15 0,-2-1-15 16,-2 2-6-16,4 0-1 0,-6 0 8 0,5 3 9 15,-4 2 9-15,4 2 11 0,-1 2-4 0,-1 0 0 16,5 1-4-16,-1 2-1 0,2 0 5 16,0 3 7-16,7 0 6 0,1 0 2 0,4-2 3 15,0 2-2-15,2-1 2 0,-2-1-3 0,-1-1 0 16,-1 0 0-16,-2-1-4 0,-1-1 6 0,-3-2 9 16,-4-2 9-16,0 1 16 0,-8-1 10 0,-3 0 8 15,-5 0 1-15,-3 0-6 0,-5-2-9 16,0-2-12-16,-3 2-10 0,2-1-7 0,-2-1-6 15,4-1-7-15,-2-1-14 0,1 2-34 0,1-1-54 16,-3 1-102-16,1 1-140 0,9 0-264 16,4-2-282-16</inkml:trace>
        </inkml:traceGroup>
      </inkml:traceGroup>
    </inkml:traceGroup>
    <inkml:traceGroup>
      <inkml:annotationXML>
        <emma:emma xmlns:emma="http://www.w3.org/2003/04/emma" version="1.0">
          <emma:interpretation id="{F90626E9-C90D-40FF-864A-7AEFDEE4718A}" emma:medium="tactile" emma:mode="ink">
            <msink:context xmlns:msink="http://schemas.microsoft.com/ink/2010/main" type="paragraph" rotatedBoundingBox="4734,10755 8448,10703 8469,12212 4755,122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BB4EA0-E54A-4EC4-A6CF-D2E21173B95A}" emma:medium="tactile" emma:mode="ink">
              <msink:context xmlns:msink="http://schemas.microsoft.com/ink/2010/main" type="line" rotatedBoundingBox="4734,10755 8448,10703 8469,12212 4755,12264"/>
            </emma:interpretation>
          </emma:emma>
        </inkml:annotationXML>
        <inkml:traceGroup>
          <inkml:annotationXML>
            <emma:emma xmlns:emma="http://www.w3.org/2003/04/emma" version="1.0">
              <emma:interpretation id="{8A264A6A-0B2C-48C4-AA69-F53BE350636C}" emma:medium="tactile" emma:mode="ink">
                <msink:context xmlns:msink="http://schemas.microsoft.com/ink/2010/main" type="inkWord" rotatedBoundingBox="4734,10755 8448,10703 8469,12212 4755,12264"/>
              </emma:interpretation>
              <emma:one-of disjunction-type="recognition" id="oneOf7">
                <emma:interpretation id="interp33" emma:lang="en-IN" emma:confidence="0">
                  <emma:literal>Electricity</emma:literal>
                </emma:interpretation>
                <emma:interpretation id="interp34" emma:lang="en-IN" emma:confidence="0">
                  <emma:literal>electricity</emma:literal>
                </emma:interpretation>
                <emma:interpretation id="interp35" emma:lang="en-IN" emma:confidence="0">
                  <emma:literal>Electiialy</emma:literal>
                </emma:interpretation>
                <emma:interpretation id="interp36" emma:lang="en-IN" emma:confidence="0">
                  <emma:literal>Electiiuly</emma:literal>
                </emma:interpretation>
                <emma:interpretation id="interp37" emma:lang="en-IN" emma:confidence="0">
                  <emma:literal>Electrialy</emma:literal>
                </emma:interpretation>
              </emma:one-of>
            </emma:emma>
          </inkml:annotationXML>
          <inkml:trace contextRef="#ctx0" brushRef="#br0" timeOffset="87185.8522">615 8795 0 0,'0'0'0'0,"0"0"0"16,0 0 0-16,0 0 0 0,0 0 0 0,0 0 0 16,0 0 0-16,0 0 0 0,0 0 0 15,0 0 0-15,0 0 40 0,0 0 153 0,-162-95-28 16,147 89-27-16,0 2-25 0,0 1-27 0,1 1-22 16,0 2-28-16,-2 0-22 0,1 0-15 15,-1 6-9-15,-1 2-2 0,-4 2 0 0,4 2 4 16,-3 2 5-16,2 1 5 0,-4-1 5 0,2 3 9 15,-1 0-2-15,3-1 0 0,3-2-4 0,2 3-10 16,2 0-3-16,2-2-4 0,6 0-5 16,2-2 3-16,1-1-3 0,1 0-3 0,5-3-1 15,3 0 0-15,3-2-3 0,1-1 8 0,1 0 5 16,5-2 1-16,1-1 8 0,-2-2-4 0,4 0 2 16,-3-1 3-16,1 1-6 0,-1 2 1 0,-1-1-2 15,-2 2 2-15,-2-2 0 0,-2 2 1 16,-3 0-1-16,-1 0-3 0,-2 0 4 0,-2-1 0 15,-3 1 0-15,2-3 3 0,-3 1 4 0,0-1 9 16,0-1 13-16,0 0 13 0,0 2 12 0,-4-1 5 16,-4 2-5-16,-6 0-8 0,-1 2-11 0,-3-1-11 15,-5 1-5-15,4-1-2 0,-4 2-1 16,-1-2 4-16,4 2 1 0,-3 0 1 0,-1 2-3 16,5 1-2-16,-2 3-5 0,1-2-1 0,1 4-3 15,4 0-4-15,2 1-2 0,1 2-4 16,1-2 0-16,6 2-1 0,-1-5-1 0,4 3 1 15,2-1-1-15,0-2-1 0,4-1 8 0,5-2 8 16,7-3 14-16,3 1 15 0,2-3 9 16,6-1-2-16,3-3-2 0,1 0-5 0,3-3-10 15,-3-4-4-15,4 1-7 0,-4-1-6 0,1 1 0 16,-1-2-2-16,-4 2 2 0,-3-1 0 0,-3-1-2 16,0 0-3-16,-3 2-6 0,-2 0-29 0,0-3-74 15,-1 1-97-15,0-3-109 0,-2-1-143 16,-1 3-149-16,-6 3 599 0</inkml:trace>
          <inkml:trace contextRef="#ctx0" brushRef="#br0" timeOffset="87439.0913">712 8684 0 0,'0'0'270'16,"0"0"47"-16,0 0-62 0,0 0-56 0,0 0-63 15,0 0-44-15,0 0-48 0,0 0-39 0,0 0-33 16,0 0-36-16,0 0-42 0,0 0 5 15,0 0 23-15,-15-13 40 0,16 30 58 0,2 8 20 16,-2 3 8-16,0 1-3 0,-1 5-8 0,3-2-9 16,-2 3-10-16,2 0-3 0,0 2-1 15,-2-1 0-15,1-1-1 0,-2-2 0 0,2-1-6 16,0-3 1-16,-1 1-1 0,2-5 1 0,-2 0 5 16,2-4 5-16,-2-1 4 0,3-2-1 15,0-1-19-15,0-3-64 0,-3 0-67 0,5-2-94 16,-1-3-110-16,-2 0-133 0,1-6 365 0</inkml:trace>
          <inkml:trace contextRef="#ctx0" brushRef="#br0" timeOffset="87787.9434">831 9209 0 0,'0'0'255'0,"0"0"-5"16,0 0-91-16,0 0-69 0,0 0-69 0,0 0-48 15,0 0-26-15,0 0-4 0,0 0 20 0,0 0 14 16,0 0 9-16,0 0 8 0,0 0 4 15,112-82 5-15,-90 71-1 0,2-1 0 0,-2 1 2 16,2-1 3-16,-2 0 4 0,0 0 3 0,-5 2 2 16,-2 0 6-16,1-1 7 0,-5 2 10 0,-2-2 14 15,-2 2 16-15,-2-1 9 0,-3 2 1 16,-2-1-7-16,0 1-17 0,0 0-10 0,-2 1-12 16,-4 3-10-16,0-1-11 0,-3 2-18 0,1 1-14 15,-2 2-6-15,-3 0-2 0,-2 3 10 16,-5 5 11-16,5 1 7 0,-2 3 11 0,0 2 4 15,2 0 2-15,0 3 1 0,2-1-9 0,2 2-3 16,4 0-4-16,1 0-6 0,2-3-5 0,2 0-4 16,2-2-2-16,0 2-4 0,3-3 9 0,5-2 4 15,0-1 2-15,3-1 8 0,2-2-1 16,3-1 7-16,3-3 6 0,2 0 5 0,2-2-3 16,5 0-45-16,2-4-141 0,-7 0-254 0,-9 1-150 0</inkml:trace>
          <inkml:trace contextRef="#ctx0" brushRef="#br0" timeOffset="88069.8519">1575 8923 0 0,'0'0'0'0,"0"0"0"16,0 0 0-16,0 0 0 0,0 0 0 15,0 0 0-15,0 0 0 0,-162 65 0 0,142-50 35 16,1 2 119-16,1 0-2 0,1 0-19 0,2 3-21 16,2 1-20-16,2-2-21 0,3 2-21 0,3-5-20 15,3 0-18-15,2-5-11 0,2 0 2 0,8-3 1 16,4-2 7-16,1-3 12 0,6-3 7 16,6 0 9-16,4-3 5 0,6-8 1 0,3-3 0 15,2-1-3-15,4-1-23 0,-2-1-79 0,-4-2-117 16,-1 3-136-16,-4 1-144 0,-11 4 317 0,-11 4 140 15</inkml:trace>
          <inkml:trace contextRef="#ctx0" brushRef="#br0" timeOffset="88558.7405">1698 9003 1197 0,'0'0'138'0,"0"0"-60"0,0 0-81 16,0 0-62-16,0 0-20 0,0 0-1 0,0 0 27 15,0 0 31-15,0 0 11 0,0 0 5 0,151-132 7 16,-122 120 4-16,1 2 1 0,3-3 1 16,-1 4-2-16,2 1 1 0,-3 2-19 0,-5 1-89 15,0 4-128-15,-5-1-133 0,-3 2 49 0,-6 0 320 16,-4 0 0-16</inkml:trace>
          <inkml:trace contextRef="#ctx0" brushRef="#br0" timeOffset="88349.8919">1811 8580 480 0,'0'0'153'0,"0"0"-73"16,0 0-68-16,0 0-59 0,0 0-20 0,0 0-3 15,0 0 21-15,0 0 35 0,0 0 20 0,0 0 12 16,0 0 13-16,0 0 13 0,0 0 15 16,-52 169 2-16,52-140-3 0,-3 3-8 0,2 1-9 15,-2-1-6-15,0 1-2 0,1 0-1 0,0 0-2 16,2-2-1-16,0-2-1 0,0-3 0 0,0-3 0 15,0 2 4-15,0-3-16 0,0-1-44 0,0-3-83 16,0 1-152-16,0-8-269 0,0-4 329 0</inkml:trace>
          <inkml:trace contextRef="#ctx0" brushRef="#br0" timeOffset="89375.7017">2042 8802 0 0,'0'0'0'0,"0"0"0"0,0 0 0 0,0 0 0 15,0 0 0-15,0 0 0 0,0 0 0 0,0 0 0 16,0 0 0-16,0 0 0 0,0 0 0 16,0 0 0-16,0 0 0 0,0 0 0 0,63-60 0 15,-54 56 0-15,-1-1 0 0,-3 1 0 0,2 1 0 16,-4 2 0-16,1-1 0 0,-4 0 0 16,0 2 0-16,1-1 0 0,-1 1 71 0,0 0-6 15,0 0-32-15,0 0-24 0,0 0-16 0,0 0-16 16,0 0-9-16,0 0-3 0,0 0 6 0,0 0 15 15,0 0 16-15,0 0 17 0,0 0 14 0,0 0 11 16,0 0 11-16,0 0 7 0,0 0 6 16,0 0 0-16,0 0-1 0,0 0-6 0,0 0-7 15,0 0-11-15,0 0-12 0,0 0-18 0,0 0-17 16,0 0-15-16,0 0-18 0,0 0-16 0,0 0-16 16,0 0 8-16,-1 0 18 0,-2 3 23 0,0 0 24 15,-2 1 0-15,0 2-9 0,1-1-9 16,-3 1-8-16,2-1-1 0,-2 1 9 0,3 1 17 15,-3 3 13-15,5-1 8 0,-4 2 1 0,2-1-8 16,1 2-4-16,2-1-5 0,-2 2-3 16,3-3 0-16,0 2-3 0,0-1 2 0,0-1-1 15,0-1-1-15,3-1 2 0,-2-1 6 0,5-1 6 16,-2-2 7-16,1-1 8 0,5 2 4 0,-4-4 5 16,4 1 1-16,2-1-1 0,0-1-9 15,-1 0-10-15,-2 0-6 0,-1 0-8 0,0 2 0 16,-3 1-6-16,1-2-3 0,-4 4 0 0,1-2-1 15,-3 3 9-15,0 0 9 0,0 3 8 0,0 1 3 16,-4 2 2-16,-3 1-2 0,1 3-3 16,-2 0 1-16,-2 1-6 0,4 1-4 0,-4-2-4 15,2 2-7-15,1-3 0 0,2-1 0 0,-2-3-2 16,6-4-2-16,-3-2-3 0,3-2-5 0,1-2-4 16,0 1 7-16,0-2-1 0,0 0 3 0,0 0 6 15,1 0 14-15,4 0 22 0,5-3 16 16,0-3 4-16,4-2-10 0,2-2-12 0,0-2-8 15,3 0-4-15,-2-1-1 0,1 1-9 0,-4 0-7 16,3 0-9-16,-3-1-5 0,0 1-3 0,-2-2 0 16,-3 2 5-16,2-1-3 0,-4 3 9 15,-1-2 2-15,0-1-1 0,0 3 7 0,-3-1-3 16,1 2 3-16,-3 2 3 0,-1 2 4 0,2 1 5 16,-2 2 3-16,0 1-2 0,0 1-14 15,0 0-19-15,0 0-30 0,0 0-29 0,0 1-2 16,-2 5 9-16,-3 3 21 0,0 3 26 0,-2 0 9 15,3 3 1-15,-3-2 2 0,2 2 1 0,0-1-2 16,0 0 4-16,3-2 3 0,2-2 0 16,0 0 2-16,0-1-4 0,0 1-17 0,1-4-114 15,5-2-159-15,-1-1-272 0,-4-2 553 0</inkml:trace>
          <inkml:trace contextRef="#ctx0" brushRef="#br0" timeOffset="89921.3732">2605 8844 0 0,'0'0'0'16,"0"0"0"-16,0 0 0 0,0 0 0 0,0 0 0 16,0 0 0-16,0 0 85 0,0 0 24 15,0 0 4-15,0 0-9 0,0 0-15 0,0 0-19 0,0 0-18 16,-116 107-15-16,106-92-15 0,2 1-7 15,1 1-5-15,0 0-2 0,5-2-1 0,0-2-3 16,2-1-10-16,0-1-16 0,4-4-4 0,3-1 0 16,1-3 11-16,4 1 14 0,2-4 4 15,-1 0 3-15,3 0 0 0,5 0 3 0,0-6 2 16,1-1 0-16,4 0-9 0,-1-3-17 0,2 0-31 16,-1-2-31-16,-5 0-27 0,-1-1 0 0,-1-3 24 15,-4 3 32-15,-3-3 35 0,-4 1 23 0,3 0 12 16,-9 1 5-16,2 2 7 0,-4 3 7 15,0 2 3-15,0 3 8 0,0 2-7 0,0 2-22 16,0 0-35-16,-1 0-31 0,-4 6-7 0,-4 2 13 16,-1 5 26-16,0 0 16 0,-2 4 3 15,-1-1-3-15,1-1-1 0,1-1 1 0,4 0-1 16,-1-1-1-16,6-3-4 0,-1-1-6 0,3-1-17 16,0-2-7-16,4-4 8 0,3 0 1 15,5-2-66-15,-3 0-85 0,2 0 173 0</inkml:trace>
          <inkml:trace contextRef="#ctx0" brushRef="#br0" timeOffset="89519.6129">2471 8684 1094 0,'0'0'173'0,"0"0"-65"0,0 0-62 15,0 0-53-15,0 0-90 0,0 0-134 0,0 0-113 16,0 0-117-16,0 0 180 0,0 0 281 0</inkml:trace>
          <inkml:trace contextRef="#ctx0" brushRef="#br0" timeOffset="90565.535">3010 8501 0 0,'0'0'0'0,"0"0"0"0,0 0 0 0,0 0 22 15,0 0 59-15,0 0-3 0,0 0-13 0,0 0-17 16,0 0-33-16,0 0-23 0,0 0-4 15,0 0 13-15,0 0 36 0,-38-5 17 0,33 34 2 16,-2 0-1-16,2 7-6 0,-3 3-2 0,1 3-1 16,0 0-7-16,2 0-9 0,0-4-10 0,2-1-10 15,2-2-2-15,1-1-5 0,0-6-2 16,2-2-1-16,8-5 4 0,-5-4 2 0,6 0 6 16,1-3 7-16,0-4 7 0,0-2 11 0,3-4-1 15,-2-1 9-15,2-1 1 0,4-2-3 16,-1 0 3-16,-2-6-11 0,3-3-3 0,0-2-6 15,-4-2-4-15,3-3 0 0,-3 3-1 0,-1-3-1 16,-2 1 3-16,-4 0 4 0,1 0-5 0,-5 1-3 16,2 4-3-16,-2 3-6 0,-3 1 6 0,-1 4-4 15,1 1-12-15,-1 1-28 0,0 0-44 0,0 0-3 16,0 3 9-16,0 3 28 0,0 3 37 16,-1 1 6-16,0 0 0 0,-1 1-6 0,2-1-2 15,0 0-2-15,0-2 0 0,3-1 1 0,5-1 3 16,0-2 5-16,3-2 2 0,1 1 9 0,3-3-2 15,3 0 1-15,1-5 1 0,-1-1-2 16,4-3 3-16,-3 0 0 0,-3-2 0 0,2 1 2 16,-5-4 1-16,-1 2 1 0,-3-1-1 0,0 0-1 15,0 1-3-15,-1-2 4 0,-3 2 2 16,-1 1 4-16,0 2 2 0,0 1-1 0,-4 2 5 16,2 3-6-16,-2 2-9 0,0 1-22 0,0 0-47 15,0 0-18-15,0 7 2 0,-7 5 19 0,-1 7 35 16,-4 5 21-16,-2 6 3 0,0 6 6 15,-6 3 8-15,2 3 8 0,1 4 11 0,-2 2 3 16,3 4-3-16,-3 1-5 0,0 3-7 0,3 2-6 16,-1 3-3-16,-2 4-4 0,3 3-2 0,-4 1-1 15,1-1 0-15,4-5 0 0,2-4-1 0,1-10-3 16,2-8-3-16,6-4-3 0,4-7-3 16,0-7-4-16,0-4-9 0,0-6-10 0,2-6-11 15,3-1-3-15,2-4-1 0,1-2-24 0,1-2-66 16,3-7-108-16,-1 0-194 0,-4 2-272 0</inkml:trace>
          <inkml:trace contextRef="#ctx0" brushRef="#br0" timeOffset="91033.0234">2471 8568 1459 0,'0'0'66'0,"0"0"-115"16,0 0-111-16,0 0-284 0,0 0-428 0</inkml:trace>
          <inkml:trace contextRef="#ctx0" brushRef="#br0" timeOffset="90849.1353">2984 8807 193 0,'0'0'172'16,"0"0"-156"-16,0 0-30 0,0 0-11 0,0 0 9 15,179-104 8-15,-130 86 19 0,7-1 23 0,3 0 12 16,-4-1 5-16,2 5-9 0,-5 3-14 0,-4 4-13 15,-3 2 1-15,-5 3-1 0,-7 3-5 0,-3 0-40 16,-6 0-121-16,-7 3-254 0,-7 0 405 0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8:55.2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480EDC0-6FEF-4CC2-9E3B-8A037C65512A}" emma:medium="tactile" emma:mode="ink">
          <msink:context xmlns:msink="http://schemas.microsoft.com/ink/2010/main" type="writingRegion" rotatedBoundingBox="9322,9096 13806,8605 14076,11071 9592,11562"/>
        </emma:interpretation>
      </emma:emma>
    </inkml:annotationXML>
    <inkml:traceGroup>
      <inkml:annotationXML>
        <emma:emma xmlns:emma="http://www.w3.org/2003/04/emma" version="1.0">
          <emma:interpretation id="{D5C9DE86-BF2B-4EF5-820B-A862699DD56E}" emma:medium="tactile" emma:mode="ink">
            <msink:context xmlns:msink="http://schemas.microsoft.com/ink/2010/main" type="paragraph" rotatedBoundingBox="9504,8989 13854,8746 13895,9490 9545,97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B7B5FB-A5B1-4831-A83B-9E0533F11161}" emma:medium="tactile" emma:mode="ink">
              <msink:context xmlns:msink="http://schemas.microsoft.com/ink/2010/main" type="line" rotatedBoundingBox="9504,8989 13854,8746 13895,9490 9545,9732">
                <msink:destinationLink direction="with" ref="{57233019-D8C5-444D-8096-8F2099780D0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5F5455E-19C5-4C50-B009-FBC0366A0187}" emma:medium="tactile" emma:mode="ink">
                <msink:context xmlns:msink="http://schemas.microsoft.com/ink/2010/main" type="inkWord" rotatedBoundingBox="9504,8989 13854,8746 13895,9490 9545,9732"/>
              </emma:interpretation>
              <emma:one-of disjunction-type="recognition" id="oneOf0">
                <emma:interpretation id="interp0" emma:lang="en-IN" emma:confidence="0">
                  <emma:literal>footwear</emma:literal>
                </emma:interpretation>
                <emma:interpretation id="interp1" emma:lang="en-IN" emma:confidence="0">
                  <emma:literal>footwears</emma:literal>
                </emma:interpretation>
                <emma:interpretation id="interp2" emma:lang="en-IN" emma:confidence="0">
                  <emma:literal>outwear</emma:literal>
                </emma:interpretation>
                <emma:interpretation id="interp3" emma:lang="en-IN" emma:confidence="0">
                  <emma:literal>Outwear</emma:literal>
                </emma:interpretation>
                <emma:interpretation id="interp4" emma:lang="en-IN" emma:confidence="0">
                  <emma:literal>footwears'</emma:literal>
                </emma:interpretation>
              </emma:one-of>
            </emma:emma>
          </inkml:annotationXML>
          <inkml:trace contextRef="#ctx0" brushRef="#br0">-151 986 571 0,'0'0'173'0,"0"0"-90"16,0 0-47-16,0 0-15 0,0 0-6 0,0 0-1 15,179-166-5-15,-141 147-4 0,1-1-1 0,-3 5-1 16,0 2-3-16,-5 2-3 0,2 0 9 0,-4 4 14 16,-1-1 17-16,-1 5 17 0,-2 0 5 15,1 1-6-15,-5 2-11 0,-2 0-14 0,0 2-11 16,-2 4-8-16,-4 3-5 0,-1 2 0 0,-2 1 1 15,-3 2 4-15,-1-1 4 0,0 2 4 0,-5 3 4 16,0 0 8-16,-1 0 1 0,0 1 1 16,0 1-3-16,0-4-8 0,0-1-4 0,0-3-7 15,0-3-2-15,3 1 2 0,4-3-1 0,-3-2 4 16,5-1 6-16,-4 0 10 0,6-4 5 16,0 0 11-16,0 0 4 0,2 0-2 0,3-8-2 15,2-1-8-15,6-2-12 0,0 0-6 0,1-3-7 16,-3 1-9-16,-2-2 6 0,-3 1-3 0,1 0-3 15,-10 0 8-15,2-1-9 0,-8-1 3 0,-1 2 3 16,-1-3-2-16,0 0 9 0,-4 1 1 16,-7-1-4-16,1 2-3 0,-1 1-6 0,0 0-7 15,-2 2 1-15,-3 2-5 0,0 2 0 0,1 2-2 16,0 3-4-16,-1 1-1 0,1 2-3 16,-1 0 0-16,4 0 3 0,3 0-1 0,1 0 4 0,6 0-11 15,2 0-12-15,0 0-22 0,3 0-3 16,6 0 19-16,5 0 23 0,1-3 30 0,5-1 9 15,-2-2-7-15,8 3-6 0,-2-4 0 0,2 1-7 16,-2 1-2-16,-3 1 0 0,2 1-6 16,0 1 6-16,-6 2-2 0,-1 0-2 0,-2 0 0 15,-4 3-4-15,0 3-2 0,-6 5-2 0,3 2-1 16,-5 2 0-16,-2 1 5 0,0 4 5 0,0 1 4 16,-1-1 3-16,-7 3-1 0,5 0 0 15,-5-1 2-15,4-1 1 0,0 0 3 0,1-3 2 16,3-2 0-16,0-3-4 0,4-2 4 0,3-4-2 15,4-1 2-15,4-3 13 0,6-1 4 0,-2-2 3 16,6 0 3-16,2 0-8 0,3-3-7 0,0-3 1 16,-1-2-3-16,-3 0-2 0,0-2 1 15,-9 1 2-15,2-1 3 0,-7 1 4 0,-4-1 7 16,2-2 0-16,-8 0 4 0,1 0 10 0,1-3-6 16,-4 1 1-16,0 0-5 0,-5 0-12 0,1 2-3 15,-7-2-9-15,-1 5-7 0,-2-2-8 16,-2 2-5-16,-8 1-4 0,0 1-1 0,-6 2 2 15,4 3 2-15,-2 0 1 0,1 2 5 0,1 0-2 16,2 0 3-16,8 0-2 0,1 0-31 0,3 0-95 16,1 0-145-16,7 0-196 0,-2 0-273 15,4 0 349-15</inkml:trace>
          <inkml:trace contextRef="#ctx0" brushRef="#br0" timeOffset="261.8387">1443 200 276 0,'0'0'309'0,"0"0"-171"0,0 0-55 0,0 0-31 15,0 0-3-15,0 0 7 0,0 0-17 0,0 0-17 16,0 0-9-16,0 0-9 0,0 0 5 0,0 0 11 16,0 0 4-16,102 6 8 0,-100 21 6 15,0 3-1-15,-2 4 1 0,0 3-1 0,0 2-5 16,-2 3-2-16,-6-2-3 0,3 2-2 0,-4-1-3 15,1-1-2-15,-3 0-2 0,0-1-1 0,0-2 1 16,5-3 2-16,-4-2 0 0,1-3 1 0,5-3-4 16,0-3-12-16,-2-1-22 0,5-7-82 0,0 0-147 15,1-2-211-15,0-4-292 0,0-4 749 0</inkml:trace>
          <inkml:trace contextRef="#ctx0" brushRef="#br0" timeOffset="798.1563">1338 725 1043 0,'0'0'236'16,"0"0"-116"-16,0 0-73 0,0 0-44 0,0 0-20 15,0 0-10-15,0 0 3 0,0 0 19 0,103-150 12 16,-72 137 4-16,4-1 2 0,-5 2-6 0,2 3 0 16,-9 0 0-16,1 3-8 0,0 1-9 0,-3 4-8 15,-2-1-9-15,-3 2-2 0,4 0 2 16,-4 5 5-16,-2 1 7 0,1 5 5 0,-2 1 11 15,-1 2-1-15,-3 3 1 0,-3 1 4 0,1 4-5 16,-5-1 4-16,0 1 2 0,-2 1 1 0,0 0 4 16,0-4-1-16,0 1-3 0,0-1 0 0,0-6-3 15,0-1-4-15,0-4 0 0,1-1 2 16,7-2 3-16,-3-3 13 0,5 0 9 0,-4-2 16 16,5 0 8-16,3-3 2 0,-1-3-2 0,2-4-16 15,2 0-9-15,-2-1-8 0,-2-1-5 0,-2 0 2 16,-4-1 5-16,2 1 3 0,-5 3-2 15,-3-2-1-15,5 3-6 0,-5 4-7 0,0-1-8 16,1 4-12-16,-2 1-22 0,0 0-19 0,1 0-17 16,-1 0 8-16,2 4 22 0,0 4 20 15,4 0 20-15,-2 2 6 0,0-2-6 0,5 3 4 16,-1-2 1-16,0-1-6 0,4-2 6 0,2 0 3 16,4-3 3-16,1-2 9 0,3 1 4 0,-2-2 1 15,5 0 1-15,1-3-3 0,2-2-2 0,-1-2 3 16,-2-1-2-16,1-1 4 0,-5 0 1 15,-4-1 2-15,-3 0 2 0,-1-1 3 0,-2 0 8 16,-6-1 3-16,3 0 7 0,-5-1 1 0,-2 1-3 16,-1-3-6-16,0 2-12 0,-2-2-9 15,-2 3-15-15,-6-1-7 0,-2-1-7 0,2 2-6 0,-4 0-2 16,2 0-11-16,3 3-30 0,-5-1-57 16,4 4-82-16,-3 0-91 0,3 0-116 0,4 3-164 15,0 0 62-15</inkml:trace>
          <inkml:trace contextRef="#ctx0" brushRef="#br0" timeOffset="1800.0682">2462 571 0 0,'0'0'164'0,"0"0"3"16,0 0-43-16,0 0-36 0,0 0-13 0,193-29-13 15,-152 22-19-15,1-1-16 0,2 1-11 0,-9-1-7 16,1 0-7-16,-9 2-1 0,-1 0 7 0,-9 1 5 15,1-1 10-15,-8-1 11 0,0 0 19 16,-1 1 25-16,-6 0 19 0,-1 0 14 0,-2 2-5 16,0 1-20-16,-2-2-31 0,-5 1-34 15,-2-1-26-15,-2 2-19 0,-3 2-5 0,-2 1 4 16,-5 0-2-16,1 1 10 0,-3 5 10 0,-1 2 8 16,0 1 13-16,5 1 5 0,-1 2 0 0,4 2-2 15,2-1-4-15,2 3-5 0,2 1-3 0,4 1-3 16,-2 0-2-16,5 0 2 0,3-2-4 0,0-1 2 15,9 0 4-15,3-5 5 0,4 1 13 16,1-2 9-16,7-3 6 0,3 0 1 0,7-3-3 16,-2 0-3-16,3-3-4 0,-2 0-6 0,5 0-5 15,1 0-6-15,-1-6-11 0,0-1-2 16,1-1 1-16,-2-1 0 0,-2 0 4 0,3 0 2 16,-1-4 1-16,1 2 3 0,-6-1 1 0,6-1-2 15,-5 3 4-15,-3-4-1 0,-2 1-2 0,-4-2 1 16,-7-1-4-16,4 3 3 0,-9 0 3 15,-4 3-1-15,0 0 5 0,-6 3 4 0,-2 1 2 16,0 1-8-16,-2 3-14 0,-9-2-22 0,-1 3-21 16,-3 1-10-16,-4 0-1 0,-3 3 6 0,-7 4 10 15,-3 4 10-15,1 1 10 0,-3 2 5 0,4 0 7 16,-2 1 1-16,4 2 2 0,4-2 4 16,1 0 0-16,5-2 3 0,1-4-3 0,10 1-5 15,0-2-6-15,7-4-3 0,0-1 4 0,9 0 11 16,1-3 20-16,4 0 11 0,3 0 8 0,6-1-2 15,0-5-10-15,5-3-7 0,1 1-7 16,0-2-5-16,-1 4-8 0,-3 0-3 0,-2 2-3 16,-6 2-3-16,-2 1 3 0,-1 1-5 0,-4 0-4 15,0 4 2-15,-6 3-4 0,2 1 2 0,-2 4 5 16,-2 0 2-16,-1 1 3 0,0 2 7 16,1-2-3-16,3 0 5 0,-2-1 1 0,-1-2-1 15,5-1 5-15,0-3 4 0,4-1 9 0,-1-4 15 16,2-1 7-16,3 0 5 0,0-4-7 15,0-6-4-15,1 0-9 0,4-3-7 0,-4-3 0 16,-1 3-3-16,-1-5-1 0,-1 2 2 0,-1-1 4 16,-3 1-2-16,-2 1-1 0,2 0-5 0,-1 0-8 15,-3 1-4-15,1 1-1 0,1 3 0 0,-5 3-7 16,2 1 2-16,0 2-6 0,-2 1-10 16,-2 3 2-16,0 0-22 0,0 0-18 0,0 0-20 15,0 0 0-15,0 5 18 0,-2 1 26 0,-2 2 25 16,0-1 5-16,4 4 1 0,-1-2-3 0,0 2 3 15,1-3 3-15,0 1-1 0,0-2 5 0,1 1 3 16,2-1 6-16,5-1 9 0,-3-2 8 16,6 2 5-16,-2-1-1 0,-1-2-1 0,1 1-3 15,2 1-3-15,-1-2-3 0,-2 0-6 0,2 0-3 16,0 1-5-16,-4 1 0 0,4-2-3 0,-2 1-2 16,-3 1-3-16,1-1-3 0,2 2-1 15,-6 1 1-15,6 1 0 0,-5 2-2 0,-2 1 1 16,-1 1-2-16,0 3 3 0,0-1 9 0,0 1-2 15,-1 2 3-15,-3-3 1 0,-4-1-6 16,5-1 4-16,-1-1-2 0,-1-5 1 0,4-2-3 16,1-1-1-16,0-3 0 0,0 0 6 0,6 0 13 15,1 0 9-15,6-5 2 0,9-2-10 16,2-5-25-16,4-2-30 0,2-2-37 0,-1-2-52 0,1-1-69 16,-4 3-83-16,-3-1-94 0,0 2-103 15,-8 5-146-15,-6 3 195 0</inkml:trace>
        </inkml:traceGroup>
      </inkml:traceGroup>
    </inkml:traceGroup>
    <inkml:traceGroup>
      <inkml:annotationXML>
        <emma:emma xmlns:emma="http://www.w3.org/2003/04/emma" version="1.0">
          <emma:interpretation id="{47D73F02-8925-47BC-BE3B-CE6F4ACCB1C7}" emma:medium="tactile" emma:mode="ink">
            <msink:context xmlns:msink="http://schemas.microsoft.com/ink/2010/main" type="paragraph" rotatedBoundingBox="9516,10870 13932,10386 14008,11078 9592,115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F588F7-B91E-448F-920A-CD5FAFF2DD4F}" emma:medium="tactile" emma:mode="ink">
              <msink:context xmlns:msink="http://schemas.microsoft.com/ink/2010/main" type="line" rotatedBoundingBox="9516,10870 13932,10386 14008,11078 9592,11562"/>
            </emma:interpretation>
          </emma:emma>
        </inkml:annotationXML>
        <inkml:traceGroup>
          <inkml:annotationXML>
            <emma:emma xmlns:emma="http://www.w3.org/2003/04/emma" version="1.0">
              <emma:interpretation id="{F6F57EAE-D32E-4673-8483-981468AA84BC}" emma:medium="tactile" emma:mode="ink">
                <msink:context xmlns:msink="http://schemas.microsoft.com/ink/2010/main" type="inkWord" rotatedBoundingBox="12318,10563 13932,10386 14002,11023 12388,11199">
                  <msink:destinationLink direction="to" ref="{73535BB4-E1B9-4A5F-8EB8-D601691CD5CA}"/>
                </msink:context>
              </emma:interpretation>
              <emma:one-of disjunction-type="recognition" id="oneOf1">
                <emma:interpretation id="interp5" emma:lang="en-IN" emma:confidence="0">
                  <emma:literal>Furniture</emma:literal>
                </emma:interpretation>
                <emma:interpretation id="interp6" emma:lang="en-IN" emma:confidence="0">
                  <emma:literal>sunnitise</emma:literal>
                </emma:interpretation>
                <emma:interpretation id="interp7" emma:lang="en-IN" emma:confidence="0">
                  <emma:literal>-unitive</emma:literal>
                </emma:interpretation>
                <emma:interpretation id="interp8" emma:lang="en-IN" emma:confidence="0">
                  <emma:literal>-unitree</emma:literal>
                </emma:interpretation>
                <emma:interpretation id="interp9" emma:lang="en-IN" emma:confidence="0">
                  <emma:literal>Sunnitise</emma:literal>
                </emma:interpretation>
              </emma:one-of>
            </emma:emma>
          </inkml:annotationXML>
          <inkml:trace contextRef="#ctx0" brushRef="#br0" timeOffset="7635.3914">2670 2278 1191 0,'0'0'224'16,"0"0"-191"-16,0 0-70 0,0 0-22 0,0 0 4 16,0 0 31-16,0 0 11 0,0 0 5 0,0 0 6 15,151-123 0-15,-133 121-3 0,-2 1 0 16,-3 1-6-16,1 1 5 0,-2 7 12 0,-3 4 16 15,-2 1 16-15,2 3 9 0,0 2-1 0,-3 2-10 16,2 1-7-16,-3-1-10 0,3 0-6 0,-4 0 1 16,4-2-8-16,-4-2-2 0,-1-1 0 0,4-2-4 15,-5-2 4-15,1-2 2 0,5-3 3 0,-4-2 5 16,6-1 13-16,-1-3 8 0,2 0 4 16,2 0-3-16,6-4-10 0,-3-4-8 0,0-1-9 15,4-3-4-15,-2-1-13 0,-4-1-10 0,0 0-1 16,-2-3-1-16,0-1 13 0,-5 0 11 15,-1 1 5-15,-4-5 2 0,0 3 0 0,2-2 0 16,-2 3 2-16,-2 2 8 0,0 4 7 0,0 3 7 16,0 3 3-16,0 4-5 0,0 2-13 0,0 0-22 15,-2 0-33-15,-2 2-13 0,2 4 6 16,0 7 11-16,-2 2 27 0,-4 1 15 0,6 4-6 16,-7 0 1-16,5-1-4 0,2 0-4 0,-2-1-1 15,4-1-1-15,0-2-2 0,0-3 1 0,5-4 9 16,0 0 7-16,6-2 13 0,0-3 12 15,1-3 1-15,1 0 2 0,2 0-6 0,0-1-7 16,6-6-11-16,-2-1-4 0,5-1-4 0,-1-3-7 16,-1 0 3-16,2-2-2 0,1-2-2 0,1 3 3 15,-2-3-1-15,-5 1-3 0,3-1 2 0,-4-1 2 16,2 1 0-16,-4 1 0 0,-3 3-3 16,-1 2-5-16,-4 7-5 0,-2 0-9 0,-5 1-18 15,-1 2-17-15,0 2 7 0,0 4 13 0,0 6 23 16,0 0 25-16,-3 3-1 0,-1 1-3 0,-2 0 1 15,3 3-7-15,-2-3 3 0,1-2-2 16,2 0-3-16,2-1-1 0,0-2 1 0,0-3 2 16,0-2 10-16,8-2 15 0,-2-2 10 0,7-1 6 15,1-1-1-15,0 0-8 0,9-3-9 16,0-3-8-16,2-4-8 0,0-1-14 0,-1-2-11 16,1 3-7-16,-1-4-5 0,0 0 3 0,-3 0 6 15,-3 0 5-15,-2-3 6 0,-2 1 1 0,-2-2 4 16,-3-1 0-16,-3 1 5 0,2 0 3 15,-4 2 3-15,-3 1 0 0,-1 2 3 0,0 3-6 16,-4 4-10-16,-5 0-12 0,-5 4-10 0,1 2-4 16,-3 0 8-16,-7 4 12 0,3 6 10 0,-6 3 10 15,1 6 10-15,-1-1 6 0,2 4 2 0,4 0 2 16,4 1 1-16,9-3-2 0,3 1 4 16,4-4 4-16,6-2 4 0,10-1 5 0,5-2 2 15,7-4-2-15,5-1-7 0,8-4-9 0,5-1-11 16,-2-2-14-16,7 0-14 0,1-3-22 0,2-4-36 15,-3-1-61-15,-3 0-74 0,-4-3-102 16,-3 0-152-16,-15 1-299 0,-4 4 311 0</inkml:trace>
          <inkml:trace contextRef="#ctx0" brushRef="#br0" timeOffset="6587.3784">2644 2019 1755 0,'0'0'129'0,"0"0"-79"0,0 0-46 16,0 0-45-16,0 0-126 0,0 0-134 0,0 0-123 15,0 0-141-15,0 0 125 0,0 0 440 0</inkml:trace>
          <inkml:trace contextRef="#ctx0" brushRef="#br0" timeOffset="6781.3374">2888 1837 627 0,'0'0'553'0,"0"0"-399"0,0 0-117 0,0 0-63 0,0 0-3 16,0 0 24-16,0 0 27 0,0 0 18 15,0 0 4-15,0 0-2 0,0 0 1 0,0 0 2 16,-8 167-3-16,7-133-3 0,-3-1-6 0,-4 5-3 16,-2-1-4-16,2 2-2 0,-2-1-4 0,-4 0-9 15,1-1-3-15,-1-2-18 0,0 1-40 16,-1-4-84-16,-3 1-135 0,4-3-180 0,6-9-274 16,0-7 578-16</inkml:trace>
          <inkml:trace contextRef="#ctx0" brushRef="#br0" timeOffset="5843.1406">689 2778 0 0,'0'0'0'15,"0"0"0"-15,0 0 0 0,0 0 0 0,0 0 0 16,0 0 0-16,0 0 0 0,0 0 0 0,0 0 0 15,0 0 0-15,0 0 0 0,0 0 0 0,104-165 0 16,-87 143 0-16,-1-2 0 0,4 0 0 16,-2 0 0-16,-4 0 0 0,6 2 0 0,-3-1 0 15,-3 4 0-15,1 0 0 0,0 2 0 0,-3 1 18 16,0 2 0-16,-1 1 2 0,-2 3-2 16,-4 1 5-16,-2 3 3 0,2 1 7 0,-3 4 9 15,-1-1 4-15,-1 2 0 0,0 0 0 0,0 0-3 16,-1 0-12-16,-6 3-9 0,4 2-16 15,-1 2-18-15,-4 2 2 0,2 1 1 0,-5 2 6 16,0 0 7-16,-1 2-1 0,4 2 1 0,0 0 5 16,-3 2 4-16,6 2 4 0,-3-1 2 0,3 0-1 15,-2 2-3-15,4-1-1 0,0-2-3 0,1 0 0 16,-1-1-3-16,3-3-1 0,0 0-3 16,0-2-2-16,0-2 2 0,7-1 6 0,-5-3 8 15,7-2 16-15,-4 1 21 0,6-4 16 0,-1-1 9 16,-2 0-2-16,6 0-12 0,3-1-17 0,-2-5-10 15,0-2-13-15,1-2-16 0,-1 1-10 0,5-3-12 16,-4-1-10-16,0 1 5 0,1-3 0 16,3 0 7-16,-5-1 6 0,0-1 1 0,-2 0 6 15,-1 1 1-15,0 0 2 0,-1 0 2 0,-1-1-2 16,-5 2 2-16,3-1-2 0,-4 4 2 0,-3 0 0 16,2 3-2-16,-2 0-1 0,-1 6 2 15,0 0 3-15,0 1-1 0,0 2-4 0,0 0-16 16,0 0-23-16,-1 0-14 0,-2 5-1 0,-1 1 11 15,-2 3 17-15,0 3 17 0,-5 3 1 16,6 1 4-16,-4 2 0 0,-2 0-2 0,3 0 4 16,3 1-2-16,-1 0 3 0,-2 0 4 0,7-1-1 15,0-4-3-15,-1 0 0 0,2-4 3 0,0-2 0 16,3-2 16-16,0-2 14 0,6-1 15 16,-1-3 19-16,1 0 0 0,5 0-2 0,5-3-11 15,-3-4-15-15,0-2-11 0,5 0-11 0,-3-3-6 16,-2-1-4-16,4-1 0 0,-3 1-1 0,-2-4-1 15,4 1 1-15,-5 2 0 0,-1-2 2 16,-3 1 3-16,-2-2 3 0,4 1-1 0,-4 0-3 16,-1 1-2-16,3 0-5 0,-6 1 2 0,4 1-2 15,-4 2 0-15,1 4-3 0,-1 1-1 0,-1 0 0 16,-2 3-1-16,-1 2-1 0,0 1-7 0,0 0-9 16,0 0-14-16,0 0-22 0,0 0-28 15,0 0-16-15,0 1 10 0,0 4 22 0,1 1 41 16,5 2 26-16,-4 1 6 0,1 3 8 0,0 2-5 15,3 1 2-15,-1 0 1 0,-1 1-2 0,2 0 4 16,-2 1-2-16,3-1 2 0,-2 1 1 16,-1-1 3-16,4-1 2 0,-4 0-2 0,4 0 1 15,-4-3-5-15,5 0-1 0,-5-1-2 0,5-3 1 16,-5 0-3-16,3-4 1 0,-3-2 0 16,-3 2-4-16,3-4 9 0,1 0 4 0,-1 0 6 15,-1 0 8-15,5 0-5 0,-4-4-11 0,7-4-26 16,0 1-47-16,-1-4-55 0,0 1-66 0,3 0-69 15,1-1-83-15,3 2-116 0,-9 2 62 16,0 2 379-16</inkml:trace>
          <inkml:trace contextRef="#ctx0" brushRef="#br0" timeOffset="6443.4681">1842 2343 643 0,'0'0'394'0,"0"0"-283"0,0 0-93 15,0 0-53-15,0 0-22 0,0 0 0 0,0 0 7 16,0 0 18-16,0 0 13 0,0 0 5 16,0 0 2-16,0 0-6 0,0 0-3 0,0 0 10 15,62-6 16-15,-62 21 23 0,0 2 8 0,0-1 2 16,0 6-4-16,-3-1-11 0,1 0-4 0,-4 0-3 16,5 0-7-16,-2-4-3 0,1 0 0 15,0-3-1-15,-2-2 0 0,3-3 8 0,1-5 6 16,0-1 11-16,0-3 14 0,0 0 16 0,1 0 29 15,6 0 24-15,-3-3 3 0,5-4-6 0,-2-4-29 16,5-2-31-16,2-5-17 0,-1-1-12 16,0 0-8-16,5-3-2 0,-2-1-2 0,-1 3-3 15,-1-1 1-15,0 0-3 0,1 3-2 0,-2 0-1 16,2 5-6-16,-2 1-1 0,-1 1-5 0,2 3-4 16,-4 3-6-16,2 3-7 0,-2 2-9 0,-4 0-9 15,3 1 2-15,-5 5 7 0,2 3 12 16,-3 2 18-16,-2 3 11 0,-1-1 6 0,0 2 1 15,0 2-1-15,0-1 0 0,-1 2-6 0,0-3 2 16,1-1-3-16,0-2-4 0,0-1 2 0,0-2 2 16,2-2 3-16,2-1 7 0,4-1 7 15,2-2 3-15,-2-2 6 0,2-1-1 0,3 0-5 16,0 0-5-16,2-4-10 0,-1-4-14 0,7-1-14 16,-4-1-24-16,-1-1-20 0,4-1-11 15,-2 0 1-15,-2 1 15 0,1-1 22 0,-2 0 18 16,-3 0 14-16,-4-2 9 0,3-1 5 0,-5 1 5 15,0-3 1-15,-5 3 10 0,2 2 8 0,1 3 12 16,-4 3 14-16,0 4 8 0,0 2-2 16,0 0-11-16,0 0-26 0,-4 0-40 0,3 5-8 15,-2 1-5-15,3 4 10 0,-3 5 21 0,-4 0 0 16,5 0-2-16,0 1-2 0,1-1 1 0,0 0-1 16,1 0 0-16,0-3-3 0,0-1-17 0,4-2-17 15,4 0-42-15,-1-3-72 0,3-3-100 0,5-3-154 16,-3 0-255-16,-3 0 431 0</inkml:trace>
          <inkml:trace contextRef="#ctx0" brushRef="#br0" timeOffset="2870.8913">-111 2779 1084 0,'0'0'209'15,"0"0"-116"-15,0 0-51 0,0 0 11 0,0 0 32 16,158-94 24-16,-106 71 14 0,7-2-3 0,2 1-20 16,3 2-28-16,0 0-30 0,-3 4-23 0,-1 1-11 15,-6 2-8-15,-3 1 0 0,-6 2 1 16,-5-2 2-16,-5 2 0 0,-4 1-2 0,-4 2-7 15,-7 2-11-15,-5 1-22 0,-3 1-41 0,-7 4-62 16,-2-1-71-16,-3 2-56 0,-7 0 8 0,-2 8-15 16,-9 1-77-16,5-2-158 0,2-1 511 0</inkml:trace>
        </inkml:traceGroup>
      </inkml:traceGroup>
    </inkml:traceGroup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9.12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69CDBC0-696F-4374-BA87-90032DC7F5C9}" emma:medium="tactile" emma:mode="ink">
          <msink:context xmlns:msink="http://schemas.microsoft.com/ink/2010/main" type="inkDrawing" rotatedBoundingBox="19863,196 20557,118 20570,229 19876,307" semanticType="callout" shapeName="Other">
            <msink:sourceLink direction="with" ref="{21CDA885-0A76-4F7B-BD15-A5AA9FE51226}"/>
          </msink:context>
        </emma:interpretation>
      </emma:emma>
    </inkml:annotationXML>
    <inkml:trace contextRef="#ctx0" brushRef="#br0">0 173 959 0,'0'0'51'0,"0"0"-85"0,0 0-44 16,0 0-5-16,0 0 28 0,0 0 35 0,0 0 26 16,171-97 14-16,-131 85 4 0,1-1-7 0,5 1-5 15,1 2-4-15,-1 1-2 0,0 1-1 0,-3 2 1 16,2 2 0-16,-6 2 5 0,-7 2 2 16,-3 0 3-16,-6 0-4 0,-7 3-7 0,-5 2-20 15,-2 1-37-15,-7 0-31 0,-2 1-20 0,0 3-5 16,-9-3 0-16,1 3-23 0,-5 1-65 15,2-3 85-15,2-4 111 0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3.9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E0A7AE2-7259-47F2-B062-4D267F6E3428}" emma:medium="tactile" emma:mode="ink">
          <msink:context xmlns:msink="http://schemas.microsoft.com/ink/2010/main" type="inkDrawing" rotatedBoundingBox="11837,1326 12452,365 13039,742 12424,1702" semanticType="callout" shapeName="Other">
            <msink:sourceLink direction="to" ref="{5F25C2E4-2CA5-408D-9E9A-76C89346322D}"/>
            <msink:sourceLink direction="from" ref="{5F25C2E4-2CA5-408D-9E9A-76C89346322D}"/>
          </msink:context>
        </emma:interpretation>
      </emma:emma>
    </inkml:annotationXML>
    <inkml:trace contextRef="#ctx0" brushRef="#br0">1534-1404 539 0,'0'0'212'0,"0"0"-213"15,0 0-25-15,0 0-1 0,0 0 10 0,0 0 9 0,-125 164 5 16,102-129 1-16,0 0 5 0,7 3 3 0,0 0 4 16,0 0 1-16,3-3-1 0,1 1-1 15,0-3-2-15,2-2-1 0,-1-1 1 0,6-5-1 16,-3-2-1-16,5-4 1 0,-1-5 1 0,-1-1 3 15,4-5 1-15,-1-2-1 0,1-2 1 0,1-2 9 16,0-1 11-16,0-1 12 0,0 0 14 16,0 0 9-16,0-7-17 0,3-5-15 0,3-9-17 15,0-3-24-15,4-8 3 0,1-2 2 0,3-3 2 16,0 1 2-16,1-3 0 0,0 1 1 16,4-3-2-16,-1-1 0 0,5-1-1 0,-3-2-1 15,6-2 0-15,2 1 1 0,3-3 0 0,-3 2-1 16,1-1 0-16,-2 2-1 0,1 2 0 15,-1 5-1-15,-3 5-2 0,0 6-4 0,-5 4 2 16,1 4 4-16,-4 5 6 0,-1 4 9 0,-1 3-2 16,-1 2-1-16,-1 2-6 0,1 2-5 0,-1 2-4 15,2 0-1-15,-2 3 3 0,1 8 7 16,-1 1 9-16,2 7 10 0,-2 2 7 0,-1 5 3 16,-3 3 2-16,1 8-2 0,-5 3-8 0,4 5-4 15,-5 2-10-15,0 4-1 0,2 0-3 0,-2 3-5 16,-3-3 5-16,0 0-2 0,0 0-1 0,0-4-1 15,-2-1-9-15,-4 0-7 0,1-6-9 0,1-1-6 16,-1-4-6-16,2-3-5 0,2-3-11 16,1-4-19-16,0-6-34 0,0-4-78 0,0-5-150 15,0-2-128-15,0-5 460 0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4.1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F25C2E4-2CA5-408D-9E9A-76C89346322D}" emma:medium="tactile" emma:mode="ink">
          <msink:context xmlns:msink="http://schemas.microsoft.com/ink/2010/main" type="inkDrawing" rotatedBoundingBox="12096,1140 12659,1033 12661,1039 12098,1147" shapeName="Other">
            <msink:destinationLink direction="to" ref="{DE0A7AE2-7259-47F2-B062-4D267F6E3428}"/>
            <msink:destinationLink direction="from" ref="{DE0A7AE2-7259-47F2-B062-4D267F6E3428}"/>
          </msink:context>
        </emma:interpretation>
      </emma:emma>
    </inkml:annotationXML>
    <inkml:trace contextRef="#ctx0" brushRef="#br0">1398-1013 1472 0,'0'0'170'0,"0"0"-141"15,0 0-162-15,0 0-68 0,0 0 10 0,0 0 41 16,0 0 98-16,0 0 52 0,0 0 4 0,175-37 6 15,-127 26 4-15,1 1 5 0,6-1 3 0,0 1 2 16,0 0-11-16,0 1-84 0,-10 3-220 16,-19 2-397-16</inkml:trace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9:38.9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D12557C-9835-46C3-AC42-D2B05C82A873}" emma:medium="tactile" emma:mode="ink">
          <msink:context xmlns:msink="http://schemas.microsoft.com/ink/2010/main" type="inkDrawing" rotatedBoundingBox="15213,3035 18218,2981 18219,3015 15214,3070" semanticType="underline" shapeName="Other">
            <msink:sourceLink direction="with" ref="{83EB2241-BF5B-4424-984E-911A43981418}"/>
          </msink:context>
        </emma:interpretation>
      </emma:emma>
    </inkml:annotationXML>
    <inkml:trace contextRef="#ctx0" brushRef="#br0">0 62 693 0,'0'0'13'0,"0"0"-48"0,0 0-4 16,0 0 59-16,0 0 35 0,168-6 12 0,-113 6-5 15,8-1-17-15,5 0-17 0,9 1-8 0,4-2-6 16,7 1-1-16,4-1-2 0,5 1-1 15,1-1-4-15,2 1 1 0,5-1-3 0,1 2 2 16,0-1-1-16,0 1 1 0,1-1 1 0,1 1-1 16,-2-2 1-16,-1-1 1 0,-5 0-4 0,0 0 3 15,-6-1-1-15,1 0 3 0,-8-2 13 0,-1 1 4 16,-7 2 7-16,0 0-1 0,-8 1-6 0,-4 1-2 16,-8-1-5-16,-7 2-1 0,-5 0-2 15,-7 0-4-15,-7 0-3 0,-5 0-3 0,-5 0-4 16,-9 2-6-16,-3-1-18 0,-8-1-26 0,-2 2-23 15,-1-2-18-15,0 1 13 0,-4 1 21 0,-7 1 14 16,-1 0 12-16,-1 0-11 0,-2 2-14 16,0-3-15-16,2 0-39 0,-3 1-98 0,8-2-192 15,1 1 398-15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8:57.9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3535BB4-E1B9-4A5F-8EB8-D601691CD5CA}" emma:medium="tactile" emma:mode="ink">
          <msink:context xmlns:msink="http://schemas.microsoft.com/ink/2010/main" type="inkDrawing" rotatedBoundingBox="9416,12249 10212,10219 10568,10359 9773,12389" semanticType="callout" shapeName="Other">
            <msink:sourceLink direction="to" ref="{57233019-D8C5-444D-8096-8F2099780D06}"/>
            <msink:sourceLink direction="to" ref="{F6F57EAE-D32E-4673-8483-981468AA84BC}"/>
          </msink:context>
        </emma:interpretation>
      </emma:emma>
    </inkml:annotationXML>
    <inkml:trace contextRef="#ctx0" brushRef="#br0">809 1830 311 0,'0'0'61'0,"0"0"-63"0,0 0-16 16,0 0-1-16,0 0 22 0,0 0 20 0,-90-168 31 16,76 149 34-16,1 0 32 0,1 2 22 0,1 7 15 15,4-1-5-15,-3 2-7 0,3 5-17 16,0 0-32-16,-2 3-36 0,2 1-36 0,-4 1-22 15,-1 10-8-15,-2 3 3 0,-5 5 6 0,-1 9 5 16,-6 3 7-16,2 7 2 0,4 4 3 0,-3 4 2 16,0 3 3-16,6 4 6 0,-2 2 6 15,2 3 7-15,2 4 0 0,2 3 0 0,-2 2-5 16,0 1-3-16,2-1 2 0,-3 1 4 0,0 1-1 16,0 3-3-16,2-1-3 0,-3 7-7 15,-3-2 0-15,1 0-6 0,-4 0-6 0,-1 1-4 16,1-3-1-16,0-1 2 0,-2-4-1 0,-1-2-4 15,1-7-7-15,-2-5-5 0,2-7-9 0,-1-6-10 16,1-6-21-16,0-10-35 0,5-6-43 0,-1-8-54 16,6-9-46-16,0-3-31 0,3-14-41 15,2-5-27-15,6-8-27 0,0-6-1 0,4-5 349 16,0-2 0-16,2 9 0 0,1 10 0 0</inkml:trace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8:54.5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7233019-D8C5-444D-8096-8F2099780D06}" emma:medium="tactile" emma:mode="ink">
          <msink:context xmlns:msink="http://schemas.microsoft.com/ink/2010/main" type="inkDrawing" rotatedBoundingBox="9675,10263 10157,8662 10474,8757 9992,10358" semanticType="verticalRange" shapeName="Other">
            <msink:sourceLink direction="with" ref="{88B7B5FB-A5B1-4831-A83B-9E0533F11161}"/>
            <msink:destinationLink direction="to" ref="{73535BB4-E1B9-4A5F-8EB8-D601691CD5CA}"/>
          </msink:context>
        </emma:interpretation>
      </emma:emma>
    </inkml:annotationXML>
    <inkml:trace contextRef="#ctx0" brushRef="#br0">727 237 953 0,'0'0'114'0,"0"0"-85"0,0 0-25 15,0 0-8-15,0 0-9 0,0 0 0 0,0 0 4 16,0 0 6-16,0 0 10 0,-69-158 6 16,63 146 4-16,-1 1 5 0,0 0 5 0,-2 4 11 15,4-2 6-15,-5 1 16 0,5 0 3 0,-5 2-11 16,4 2-10-16,-2 2-26 0,-4 1-24 0,0 1-12 15,-3 3-8-15,-4 6 2 0,-1 6 12 0,2 3 11 16,-3 7 7-16,-2 5 9 0,6 3 2 16,-6 10 6-16,7-1 2 0,0 6-2 0,2 3-1 15,2 2-3-15,2 1-2 0,2 0 1 0,2 1-2 16,0 2-2-16,0-2 0 0,2-1 0 0,-3 0 2 16,5 1 4-16,0-3 4 0,0 0 5 15,0-1 4-15,0-1-2 0,-1-1-2 0,0 0-1 16,1-2 0-16,-6 2 2 0,1-3 1 0,-7-3 1 15,-3-2-4-15,-2-4-9 0,-4-5-8 16,3 2-13-16,-5-6-15 0,1-3-36 0,-2-2-66 16,2-6-85-16,1-2-100 0,2-2-101 0,3-7-128 15,5-2 254-15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7.1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470BE06-6181-4DA2-A50A-4279179FF1F5}" emma:medium="tactile" emma:mode="ink">
          <msink:context xmlns:msink="http://schemas.microsoft.com/ink/2010/main" type="writingRegion" rotatedBoundingBox="15020,356 17996,157 18294,4618 15318,4816">
            <msink:destinationLink direction="with" ref="{61F5ECE6-4E3E-4C73-AA33-F4D7E8EEB1D3}"/>
          </msink:context>
        </emma:interpretation>
      </emma:emma>
    </inkml:annotationXML>
    <inkml:traceGroup>
      <inkml:annotationXML>
        <emma:emma xmlns:emma="http://www.w3.org/2003/04/emma" version="1.0">
          <emma:interpretation id="{07710732-9B4F-48A0-8AB8-8C4CD24B458F}" emma:medium="tactile" emma:mode="ink">
            <msink:context xmlns:msink="http://schemas.microsoft.com/ink/2010/main" type="paragraph" rotatedBoundingBox="16059,2047 16749,22 17729,356 17038,238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9F868F9-0A13-4D1F-9FD0-8B4754DA9755}" emma:medium="tactile" emma:mode="ink">
              <msink:context xmlns:msink="http://schemas.microsoft.com/ink/2010/main" type="line" rotatedBoundingBox="16059,2046 16749,22 17729,356 17038,2381"/>
            </emma:interpretation>
          </emma:emma>
        </inkml:annotationXML>
        <inkml:traceGroup>
          <inkml:annotationXML>
            <emma:emma xmlns:emma="http://www.w3.org/2003/04/emma" version="1.0">
              <emma:interpretation id="{D8481F17-89B8-483A-B29E-3A512FDFF4E7}" emma:medium="tactile" emma:mode="ink">
                <msink:context xmlns:msink="http://schemas.microsoft.com/ink/2010/main" type="inkWord" rotatedBoundingBox="16054,1992 17189,1899 17193,1953 16059,2047"/>
              </emma:interpretation>
              <emma:one-of disjunction-type="recognition" id="oneOf0">
                <emma:interpretation id="interp0" emma:lang="en-IN" emma:confidence="0">
                  <emma:literal>\</emma:literal>
                </emma:interpretation>
                <emma:interpretation id="interp1" emma:lang="en-IN" emma:confidence="0">
                  <emma:literal>`</emma:literal>
                </emma:interpretation>
                <emma:interpretation id="interp2" emma:lang="en-IN" emma:confidence="0">
                  <emma:literal>/</emma:literal>
                </emma:interpretation>
                <emma:interpretation id="interp3" emma:lang="en-IN" emma:confidence="0">
                  <emma:literal>'</emma:literal>
                </emma:interpretation>
                <emma:interpretation id="interp4" emma:lang="en-IN" emma:confidence="0">
                  <emma:literal>1</emma:literal>
                </emma:interpretation>
              </emma:one-of>
            </emma:emma>
          </inkml:annotationXML>
          <inkml:trace contextRef="#ctx0" brushRef="#br0">847-7356 1026 0,'0'0'102'0,"0"0"-92"0,0 0-44 16,0 0 14-16,0 0 29 0,188-53 31 0,-125 44 26 16,8-4 4-16,7 3-13 0,6 1-20 15,3 1-9-15,6 2 6 0,-1 2-2 0,2 2-8 16,-3 1-89-16,-5 1-186 0,-22 0-375 0,-22 0 87 16</inkml:trace>
        </inkml:traceGroup>
        <inkml:traceGroup>
          <inkml:annotationXML>
            <emma:emma xmlns:emma="http://www.w3.org/2003/04/emma" version="1.0">
              <emma:interpretation id="{7F5E34A3-7138-4C48-8808-BD77B256A527}" emma:medium="tactile" emma:mode="ink">
                <msink:context xmlns:msink="http://schemas.microsoft.com/ink/2010/main" type="inkWord" rotatedBoundingBox="16724,1214 16874,149 17509,238 17359,1304"/>
              </emma:interpretation>
              <emma:one-of disjunction-type="recognition" id="oneOf1">
                <emma:interpretation id="interp5" emma:lang="en-IN" emma:confidence="0">
                  <emma:literal>A</emma:literal>
                </emma:interpretation>
                <emma:interpretation id="interp6" emma:lang="en-IN" emma:confidence="0">
                  <emma:literal>s</emma:literal>
                </emma:interpretation>
                <emma:interpretation id="interp7" emma:lang="en-IN" emma:confidence="0">
                  <emma:literal>5</emma:literal>
                </emma:interpretation>
                <emma:interpretation id="interp8" emma:lang="en-IN" emma:confidence="0">
                  <emma:literal>a</emma:literal>
                </emma:interpretation>
                <emma:interpretation id="interp9" emma:lang="en-IN" emma:confidence="0">
                  <emma:literal>S</emma:literal>
                </emma:interpretation>
              </emma:one-of>
            </emma:emma>
          </inkml:annotationXML>
          <inkml:trace contextRef="#ctx0" brushRef="#br0" timeOffset="-338.8675">2287-9103 0 0,'0'0'0'0,"0"0"0"15,0 0 0-15,0 0 0 0,0 0 0 0,0 0 0 16,0 0 0-16,-153 12 0 0,141-8 0 16,3 1 0-16,3-1 0 0,-3-1 0 0,5 2 0 15,-1-2 0-15,1 0 0 0,2 0 0 0,2-2 0 16,0-1 0-16,0 0 0 0,0 0 0 0,0 0 0 16,0-3 0-16,0-1 0 0,6-4 0 0,-4 2 0 15,2-1 0-15,0 0 0 0,0-3 0 16,0 3 0-16,-2-2 0 0,-1 0 0 0,0 0 0 15,-1 0 0-15,0 2 0 0,0-2 0 0,0 2 0 16,-2 1 0-16,-5 0 56 0,0 2-9 16,1-1-11-16,-4 2-11 0,1 3-9 0,-3 0-5 15,-2 0 1-15,0 0 4 0,-1 6 1 0,-4 3 3 16,0 0-2-16,-1 2-4 0,0 0-3 16,0 2-2-16,0 1-3 0,-2 1-3 0,2 1 2 15,0 3-2-15,0 1 2 0,-1 0 3 0,-1 3 0 16,-2 1 11-16,3 0 9 0,-5 6 14 0,5 1 12 15,1 0 2-15,-3 4-7 0,8 0-14 0,0 2-13 16,2-1-12-16,2 2-7 0,6-1-5 16,3-1-5-16,2-3-2 0,2-2-4 0,4-1-1 15,7-4 2-15,0-2 2 0,4-4 2 0,3-2 4 16,2-4 1-16,3-2 2 0,4-6 5 0,1-2 1 16,3-2 4-16,0-2 3 0,1 0 1 0,1-8 1 15,2-2-5-15,-3 1 2 0,-1-3 2 16,1-2 1-16,-4-2 6 0,-1 0 2 0,-3-2 2 15,-1 1 2-15,-5 3 5 0,-3 0 0 0,-3 0 7 16,-5 2-1-16,-2 3-9 0,-2 3-5 0,0 3-12 16,-3 2-2-16,-2 1-3 0,0 0-5 15,0 0 4-15,0 7 4 0,-2 8 7 0,-4 5 7 16,-4 3-7-16,1 8-8 0,-6 2-10 0,-1 3-2 16,0 1 0-16,-3 0 1 0,4 0-1 15,-2 2-12-15,2-1-37 0,2-1-70 0,-1 0-102 16,5-10-156-16,2-8 127 0</inkml:trace>
        </inkml:traceGroup>
      </inkml:traceGroup>
    </inkml:traceGroup>
    <inkml:traceGroup>
      <inkml:annotationXML>
        <emma:emma xmlns:emma="http://www.w3.org/2003/04/emma" version="1.0">
          <emma:interpretation id="{CB5AF453-A52A-40AC-B5CB-867E31C51236}" emma:medium="tactile" emma:mode="ink">
            <msink:context xmlns:msink="http://schemas.microsoft.com/ink/2010/main" type="paragraph" rotatedBoundingBox="15427,1682 18177,1779 18133,3018 15384,2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EB2241-BF5B-4424-984E-911A43981418}" emma:medium="tactile" emma:mode="ink">
              <msink:context xmlns:msink="http://schemas.microsoft.com/ink/2010/main" type="line" rotatedBoundingBox="15427,1682 18177,1779 18133,3018 15384,2921">
                <msink:destinationLink direction="with" ref="{4D12557C-9835-46C3-AC42-D2B05C82A87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0DA6E29-2C86-4696-8009-0F807A78DA64}" emma:medium="tactile" emma:mode="ink">
                <msink:context xmlns:msink="http://schemas.microsoft.com/ink/2010/main" type="inkWord" rotatedBoundingBox="15427,1682 18177,1779 18133,3018 15384,2921"/>
              </emma:interpretation>
              <emma:one-of disjunction-type="recognition" id="oneOf2">
                <emma:interpretation id="interp10" emma:lang="en-IN" emma:confidence="0">
                  <emma:literal>physiognomies</emma:literal>
                </emma:interpretation>
                <emma:interpretation id="interp11" emma:lang="en-IN" emma:confidence="0">
                  <emma:literal>physiologies</emma:literal>
                </emma:interpretation>
                <emma:interpretation id="interp12" emma:lang="en-IN" emma:confidence="0">
                  <emma:literal>Physiologies</emma:literal>
                </emma:interpretation>
                <emma:interpretation id="interp13" emma:lang="en-IN" emma:confidence="0">
                  <emma:literal>physicians</emma:literal>
                </emma:interpretation>
                <emma:interpretation id="interp14" emma:lang="en-IN" emma:confidence="0">
                  <emma:literal>physiologies'</emma:literal>
                </emma:interpretation>
              </emma:one-of>
            </emma:emma>
          </inkml:annotationXML>
          <inkml:trace contextRef="#ctx0" brushRef="#br0" timeOffset="328035.5696">1041-6780 0 0,'0'0'0'0,"0"0"0"0,0 0 0 16,0 0 0-16,0 0 0 0,0 0 40 15,0 0-41-15,0 0-7 0,0 0-5 0,153-79-5 16,-142 79 18-16,-3 0 0 0,-5 5 0 0,1 2 0 16,-4 4 0-16,0-1 0 0,0 3 0 0,-4 4 0 15,-2-1 0-15,-3 3 0 0,-3-2 0 16,-1 2 0-16,-4-3 0 0,-3 3 0 0,2-4 0 16,-5-2 0-16,1-2 0 0,2-4 0 0,5-1 0 15,-1-1 0-15,6-3 0 0,-1-1 0 16,4-1 0-16,2 0 23 0,2 0 35 0,3-3-11 15,-3 1-13-15,3-1-19 0,0 0-11 0,0 2 3 16,0-1 5-16,0 2 6 0,0-1 3 0,0 1-21 16,0 0-30-16,0 0 6 0,0 1 7 0,4 5 19 15,2 1 30-15,1-1-9 0,1 2-4 16,-2 0-4-16,2 1-3 0,2 1-2 0,-2-1 0 16,4-1-3-16,-4 2-4 0,3-1-17 0,-1-2-33 15,2-1-57-15,-1-1-32 0,3-2 136 0,-6 0 0 16,-3-3 0-16</inkml:trace>
          <inkml:trace contextRef="#ctx0" brushRef="#br0" timeOffset="327664.7967">1025-6641 0 0,'0'0'0'15,"0"0"0"-15,0 0 0 0,0 0 0 0,0 0 100 16,0 0 103-16,0 0-48 0,0 0-54 0,0 0-50 16,0 0-55-16,0 0-40 0,0 0-13 15,0 0 10-15,4 2 28 0,-5 7 28 0,-6 1 10 16,1 4 1-16,-5-1-3 0,3 1-6 0,-3 3-5 16,2-2-4-16,1-1-6 0,-2 0-4 15,1 0-12-15,0-2-26 0,2 0-71 0,-1 0-115 16,5-4 136-16,-1-2 96 0</inkml:trace>
          <inkml:trace contextRef="#ctx0" brushRef="#br0" timeOffset="328451.3126">1273-6623 0 0,'0'0'0'0,"0"0"0"0,0 0 0 15,0 0 0-15,0 0 0 0,0 0 0 0,0 0 0 16,0 0 0-16,0 0 0 0,0 0 0 0,0 0 0 16,0 0 0-16,0 0 0 0,73-39 0 0,-72 36 34 15,2 2 88-15,-2-3-17 0,1 3-15 16,-2-1-19-16,1 0-13 0,-1 1-12 0,0-1-11 16,0 1-8-16,0-1-7 0,0 1-13 0,0-1-6 15,0 1-13-15,-3 1-9 0,2-2-8 0,-5 2-3 16,4 0 0-16,-1 0 2 0,-2 0-2 0,2 0 0 15,-2 2-2-15,-2 2 4 0,2 1 5 16,-3-1 2-16,0 2 3 0,1 0 2 0,-4 1 5 16,4 2 2-16,-1 2 3 0,2-1 1 0,-1 2 1 15,2 0 3-15,-1-2 1 0,4 2 1 0,-4-1-4 16,5-2-4-16,-2-2 0 0,3-1-2 16,0 1 2-16,0-3 4 0,6-1 4 0,-1-1 14 15,2-2 11-15,-1 0 6 0,6 0 4 0,-1-3-23 16,4-3-25-16,0-1-21 0,1 1-34 15,1-3-12-15,-1 0 22 0,-1 0 59 0,-2 0 0 16,-3 2 0-16,-2 0 0 0,-2 1 0 0,-1 3 0 0</inkml:trace>
          <inkml:trace contextRef="#ctx0" brushRef="#br0" timeOffset="329012.8198">1444-6679 0 0,'0'0'0'16,"0"0"0"-16,0 0 0 0,0 0 0 0,0 0 0 15,0 0 0-15,0 0 0 0,0 0 0 0,0 0 0 16,0 0 0-16,0 0 0 0,0 0 0 0,0 0 0 16,0 0 0-16,6 52 0 0,-10-43 0 0,2 0 0 15,-2 0 0-15,2-4 0 0,1 1 0 0,0-2 0 16,1 1 0-16,0-4 0 0,0-1 0 16,0 2 0-16,0-2 0 0,0 0 0 0,0 0 0 15,1 0 0-15,2-3 0 0,2-2 4 0,0 0 107 16,3-1-41-16,-1-1-26 0,4-2-38 0,-3-2-10 15,0 1 1-15,3 1 10 0,1-2-5 16,-3 2-4-16,2 0-4 0,0 2-7 0,-1 0-17 16,2 1-3-16,-4 1-3 0,-1 2-7 0,0 2 16 15,-2-2 5-15,2 3-3 0,-4 0 25 16,1 3 0-16,-4 1 0 0,1 2 0 0,-1 2 0 16,0 1 0-16,0-1 0 0,0 1 0 0,0-1 0 15,-1 1 0-15,1-1 0 0,-4-1 0 0,2-1 0 16,1 0 0-16,0-3 0 0,-2 0 0 15,3-3 0-15,0 1 0 0,0-1 0 0,0 0 60 16,0-1 15-16,5-5-21 0,1-2-34 0,2-1-27 16,-2 0 9-16,5-1 2 0,-2-1 0 0,2-1 2 15,-1 2-2-15,0 0 7 0,-2 1-5 0,0 0-4 16,2 2 11-16,-6 4-9 0,1-1 12 16,-1 2 0-16,-4 2-10 0,0 0-3 0,0 0-22 15,0 0-30-15,0 0-35 0,0 2 30 0,0 2 17 16,0 0 39-16,0 5 38 0,0-2-19 0,0 2-3 15,0-1-9-15,0-1-4 0,0 0-3 0,0-1-4 16,2 0-2-16,-2 0-5 0,1-1-6 16,0-1-11-16,3-1-7 0,0 0-5 0,-2-1 12 15,0 0 26-15,2-2 0 0,2 0 0 0,-2 0 0 16,2 0 0-16,0 0 0 0,2-4 0 16,1 0 0-16,-1 1 0 0,0 0 0 0,-4 1 0 0</inkml:trace>
          <inkml:trace contextRef="#ctx0" brushRef="#br0" timeOffset="329284.6512">1878-6711 0 0,'0'0'0'0,"0"0"0"16,0 0 0-16,0 0 0 0,0 0 0 0,0 0 0 15,0 0 0-15,0 0 0 0,0 0 0 0,0 0 0 16,0 0 0-16,0 0 0 0,0 0 0 0,0 0 0 16,-17 48 0-16,15-42 0 0,1 0 0 15,1 0 0-15,-3-2 0 0,3-1 0 0,0 0 0 16,0 1 0-16,4-4 0 0,2 0 0 0,0 0 0 15,2 0 0-15,-1 0 0 0,5-4 0 0,-2 0 0 16,-1-2 0-16,0 0 0 0,2 0 0 16,-3-2 0-16,-2 1 0 0,-2 0 0 0,1-1 0 15,-2 1 0-15,-3-2 0 0,0 3 36 0,0-2 5 16,0 0-13-16,-4 2-10 0,-3 0-12 0,2 2-17 16,-4 1-7-16,1 1-11 0,2 2-9 15,-5 0 5-15,3 0 33 0,1 0 0 0,1 0 0 16,0 0 0-16</inkml:trace>
          <inkml:trace contextRef="#ctx0" brushRef="#br0" timeOffset="329533.4987">2132-6967 0 0,'0'0'121'0,"0"0"-17"0,0 0-79 0,0 0-64 16,0 0-56-16,0 0-3 0,0 0 80 0,0 0 18 16,0 0 0-16,0 0 0 0,0 0 0 15,0 0 0-15,0 0 9 0,0 0 27 0,-21 95 3 16,15-77 1-16,-4 1-5 0,4 2-9 0,-4-2-4 16,2 2-7-16,1-1-13 0,-1-3-19 15,3 1-31-15,-2-2-50 0,5-3 37 0,-2-4 61 16,2-4 0-16</inkml:trace>
          <inkml:trace contextRef="#ctx0" brushRef="#br0" timeOffset="329859.3117">2020-6725 0 0,'0'0'131'0,"0"0"-105"16,0 0-62-16,0 0-10 0,0 0 26 0,0 0 23 15,0 0 3-15,0 0 3 0,0 0 12 0,0 0 36 16,0 0 26-16,0 0 18 0,0 0 4 0,0 0-23 16,157-55-15-16,-146 48 0 0,-3-1 0 15,-1 0-2-15,-1 1-9 0,0 0-15 0,-4 0-7 16,2 1-6-16,-2 0-3 0,-2 0-1 0,0 1-2 16,0 1-1-16,0 0-4 0,0 0-8 0,0 1-13 15,-3 2-14-15,-1 1-14 0,3 0-18 16,-5 0-8-16,4 0 3 0,-4 3 6 0,1 3 18 15,-2 1 7-15,0 2 6 0,-2 0 6 0,0 3 0 16,1 0 3-16,1 0-2 0,0 0-2 16,2 0-8-16,2-3-27 0,1 0-49 0,2-1-70 15,0-2-77-15,0 0 152 0,4 0 92 0,-3-6 0 0</inkml:trace>
          <inkml:trace contextRef="#ctx0" brushRef="#br0" timeOffset="330274.1183">2276-6855 0 0,'0'0'0'0,"0"0"0"16,0 0 0-16,0 0 0 0,0 0 0 0,0 0 0 16,0 0 0-16,0 0 0 0,0 0 0 0,0 0 0 15,0 0 0-15,0 0 0 0,0 0 0 16,0 0 0-16,3 104 0 0,-8-94 0 0,-2 2 0 15,3-2 0-15,-1 0 0 0,2 0 0 0,2-4 0 16,-1-1 0-16,0-2 0 0,2-3 0 0,0 1 0 16,0-1 0-16,0 0 66 0,0 0 95 15,2-3-36-15,1-4-49 0,4-2-45 0,-2-3-20 16,3 2 3-16,-1 0 0 0,1-1 4 0,-2 0-2 16,4-1-1-16,-2 0-3 0,-1 0-2 0,1 1 1 15,-3 2-3-15,2 1 1 0,-2 2 0 16,-2 0 4-16,2 3 9 0,-1 1 1 0,-3 1-7 15,-1 1-12-15,0 0-22 0,0 0-23 0,0 0 18 16,2 0 12-16,-1 4 12 0,3 1 20 16,-1 1-13-16,0 1-2 0,-2 0 0 0,0 0 1 15,-1 3-3-15,0-1-2 0,0 0-3 0,0-2-4 16,0 2-7-16,0-1-7 0,0-1-5 0,0-1-7 16,-1 1-12-16,1-1-24 0,-1-4-48 0,-2 2-104 15,2-2 109-15,1-1 110 0</inkml:trace>
          <inkml:trace contextRef="#ctx0" brushRef="#br0" timeOffset="331164.7685">2460-6757 0 0,'0'0'0'0,"0"0"0"0,0 0 0 0,0 0 0 15,0 0 0-15,0 0 0 0,0 0 0 16,0 0 0-16,0 0 0 0,0 0 0 0,0 0 0 15,0 0 0-15,0 0 0 0,138-88 0 0,-131 80 0 16,-2 1 81-16,1 1 53 0,-4 0 1 0,1 0-18 16,-3 1-22-16,0 1-21 0,0 1-22 15,0 1-21-15,0 0-26 0,-3 2-30 0,1 0-25 16,-4 0-10-16,0 0-2 0,-1 2 9 0,-4 4 12 16,3 2 6-16,-1-1 10 0,-2 2 7 0,-2 2 4 15,0 1 3-15,1 0 1 0,0-1 0 0,4 2 3 16,-1 0 7-16,2-1-6 0,3-2-6 15,3-1-7-15,1-2-14 0,0-1 0 0,0-4 8 16,2 1 15-16,8-2 15 0,-3-1 11 0,2 0-1 16,2 0-3-16,1 0-1 0,0-3-6 0,-1 0 4 15,1 0 1-15,0-2 5 0,-2 0 0 16,1-1 0-16,1 0 0 0,0-3-6 0,0 2 4 16,-1-4 4-16,1 2 1 0,0-1 6 0,0 0 1 15,-2-1-3-15,2 1-1 0,-2-2-4 16,0 1-1-16,-3 1 0 0,3-1 1 0,-3 1 1 15,1 1 1-15,-3 2 6 0,2 1 0 0,-6 1-3 16,2 1 2-16,0 4-11 0,-2 0-14 0,-1 0-20 16,0 0-40-16,0 0-21 0,0 0 2 15,1 0 16-15,2 6 35 0,-1-2 21 0,-1 2 5 16,2 2 2-16,-1-1 1 0,1 1-1 0,1 0-1 16,-3 1 2-16,-1 2-1 0,3 0 1 0,0 0 1 15,-2 1 1-15,-1 0-1 0,0-1-2 16,0 2-5-16,0-1-14 0,-5 0-10 0,-2 0-13 15,-1-1-12-15,-3-3 1 0,2 2 6 0,-1-4 15 16,0 0 17-16,-2-4 10 0,4 4 6 0,1-4 3 16,-3-2 3-16,8 3 13 0,0-3 16 0,2 0 5 15,0 0-15-15,0 0-29 0,0-3-22 0,3-4-12 16,4 1 11-16,-2 0 19 0,3-1 3 16,0-1 6-16,3 0 1 0,1-2-2 0,0-1 4 15,2 0 2-15,0-1-2 0,0 0 1 0,0 0-2 16,2 1-2-16,-1-1-1 0,0 1 2 15,-2 2-1-15,2 0 1 0,-5 0 2 0,-1 2 0 16,0 0 1-16,-5 1 1 0,2 1 3 0,-2 1 0 16,-3 1 1-16,-1 0-6 0,0 1-13 15,0 1-10-15,0 1-14 0,0 0-8 0,-3 0 34 16,-2 0 7-16,1 0 0 0,1 0 0 0,-2 0 0 16,1 3 0-16,1 0 0 0,1 1 0 0,-2 2 0 15,2 0 0-15,0 0 0 0,2 1 0 0,0 2 0 16,0-1 0-16,0 1 0 0,0-1 0 15,2 0 0-15,1 1 0 0,2 0 0 0,-2 1 0 16,1-2 0-16,0 1 49 0,-1 0 14 0,-2-2-6 16,3 1-6-16,-4-1-9 0,1 1-7 0,-1-2 0 15,0 1 7-15,0-1 4 0,-4 1 5 0,-1-1-3 16,-6 0-7-16,1 2-13 0,-3-3-13 16,-1 1-11-16,-1-2-9 0,-4-1-11 0,-1 2-21 15,1-4-28-15,-2 2-43 0,2-1-60 0,-1-1-40 16,5-1 208-16,3 0 0 0</inkml:trace>
          <inkml:trace contextRef="#ctx0" brushRef="#br0" timeOffset="324430.009">273-7051 0 0,'0'0'0'0,"0"0"0"0,0 0 0 15,0 0 0-15,0 0 0 0,0 0 100 0,0 0 101 16,0 0-12-16,0 0-21 0,0 0-17 0,0 0-9 15,0 0-24-15,-21-100-17 0,21 98-19 16,0 1-17-16,0-2-18 0,0 3-21 0,0 0-21 16,0 0-26-16,0 0-19 0,0 0-18 0,0 3-16 15,0 3 21-15,0 4 19 0,0 4 25 0,0 3 25 16,0 5-6-16,-3 0-3 0,2 0-7 16,-3 2 4-16,-4 0 0 0,4 1-1 0,-3 0 6 15,0-2-8-15,0 0-7 0,2-3-11 0,0 0-25 16,2-2-39-16,-1-3-80 0,1-2-97 0,-1-1-126 15,3-5 173-15,-2-2 211 0</inkml:trace>
          <inkml:trace contextRef="#ctx0" brushRef="#br0" timeOffset="324707.8401">199-7219 0 0,'0'0'0'0,"0"0"0"16,0 0 0-16,0 0 0 0,0 0 0 16,0 0 0-16,0 0 0 0,0 0 0 0,0 0 0 15,0 0 0-15,0 0 0 0,167-125 0 0,-153 124 0 16,4-1 0-16,-2 2 0 0,-1 0 0 0,-1 5 0 16,0 2 0-16,-3 2 0 0,-2 1 0 15,-1 3 0-15,-4 1 0 0,-3 3 0 0,-1-2 0 16,0 5 0-16,-6 0 0 0,-5 1 0 0,2-2 0 15,-4 1 0-15,-1 1 0 0,-1-3 0 0,-2-2 0 16,-2 1 0-16,3-4 0 0,-2-1 0 0,5-5 0 16,2-1 0-16</inkml:trace>
          <inkml:trace contextRef="#ctx0" brushRef="#br0" timeOffset="325444.5709">594-7334 0 0,'0'0'0'0,"0"0"0"0,0 0 0 0,0 0 0 16,0 0 0-16,0 0 0 0,0 0 0 0,0 0 0 16,0 0 0-16,0 0 0 0,0 0 0 15,0 0 0-15,0 0 0 0,-34 151 0 0,25-129 0 16,-1 1 0-16,0-1 0 0,0-2 0 0,1-1 0 15,-2-2 0-15,4-2 0 0,-2-4 0 0,2 0 0 16,2-4 0-16,4-1 0 0,-1-3 0 0,1-1 0 16,1-1 0-16,0-1 0 0,0 0 0 0,0 0 0 15,0 0 116-15,0-1 6 0,0-5-37 16,4 0-43-16,0-4-19 0,3 3 4 0,-2-1 0 16,3 0 0-16,-3-1-11 0,2 2-4 0,0-2-5 15,-2 1-7-15,2 4-3 0,-4-1-5 0,1 2-7 16,-3 2-9-16,0 1-17 0,-1 0-35 15,2 0 5-15,-2 1 7 0,0 4 21 0,2 1 40 16,0 1 4-16,-2 2 4 0,1 0 1 0,2 0 1 16,-2 0 1-16,0-2 1 0,1 0 0 15,-1 0-2-15,2-3 1 0,-1-1 3 0,5-1 7 16,-2-2 11-16,6 0 2 0,-1-3-17 0,3-5-20 16,2-1-14-16,4-1-9 0,-1-2 3 15,0-1 7-15,-2 0 6 0,0-3 5 0,-5 3 11 16,1 0 14-16,-4 1 0 0,0 3 9 0,-4 0-1 15,0 3-2-15,-3 2 1 0,-1 2-7 0,2 1-6 16,-2 1-20-16,0 0-34 0,0 0-55 0,0 0-10 16,0 5 18-16,-2 3 77 0,-2 1 13 15,0 3 0-15,-1 0 0 0,3-1 0 0,-2 0 0 16,4-2 0-16,0-1 0 0,0-1 0 0,2-3 0 16,6 1 0-16,0-4 0 0,5 1 0 0,1-2 0 15,3 0 0-15,2-5 0 0,0-2 0 0,3-2 0 16,0 0 0-16,-2-2 0 0,1-1 0 15,-3 1 0-15,1-1 0 0,-5 1 0 0,-2 1 0 16,-4 3 0-16,1 1 0 0,-5 3 0 0,-2-1 0 16,-2 2 57-16,3 2 15 0,-3 0-21 0,0 0-35 15,0 0-47-15,0 0-48 0,0 0 12 16,-3 6 48-16,-1 3 19 0,-1 2 0 0,-2 3 0 16,-1 2 0-16,0 0 0 0,0 1 0 0,0 0 0 15,0 0 0-15,-1 1 0 0,0 1 0 16,1 2 0-16,0 1 0 0,0-1 0 0,0-1 0 15,2 1 0-15,-2-1 0 0,4 3 0 0,-2-3 0 16,2-5 0-16,3-5 0 0</inkml:trace>
          <inkml:trace contextRef="#ctx0" brushRef="#br0" timeOffset="325855.3173">1229-7219 0 0,'0'0'0'16,"0"0"0"-16,0 0 0 0,0 0 0 0,0 0 0 16,0 0 0-16,0 0 0 0,0 0 0 0,0 0 0 15,0 0 0-15,0 0 0 0,0 0 0 0,0 0 0 16,0 0 0-16,-59 56 0 0,52-44 0 15,5-2 0-15,0 1 0 0,2-2 0 0,0-1 0 16,0 0 0-16,2-2 0 0,3 1 0 0,2 0 0 16,0-3 0-16,1 2 0 0,0 0 0 15,-2-2 0-15,2 2 0 0,0 0 0 0,-1 0 0 16,-4 0 0-16,1 1 0 0,-1-1 0 0,-2 0 0 16,-1 2 0-16,0-2 0 0,0 1 0 0,0 1 0 15,-3 0 0-15,-5 1 0 0,-7-1 0 16,1-1 0-16,-6 2 0 0,1 0 0 0,-4-3 0 15,2 1 0-15,2-4 0 0,-4 1 0 0,8-1 0 16,2-3 0-16,5 0 0 0,1 0 0 0,4 0 0 16,3 0 0-16,0-3 0 0,0-3 0 0,6 0 0 15,4 0 0-15,-3 0 0 0,-3 1 0 0</inkml:trace>
          <inkml:trace contextRef="#ctx0" brushRef="#br0" timeOffset="326015.2184">1344-7127 0 0,'0'0'0'0,"0"0"0"0,0 0 0 0,0 0 0 16,0 0 0-16,0 0 0 0,0 0 0 0,0 0 0 16,0 0 0-16,0 0 0 0,0 0 0 0,0 0 0 15,0 0 0-15,55 23 0 0,-55-11 0 16,0 2 0-16,-2-2 0 0,-4 0 0 0,2 1 0 16,2-3 0-16,0 1 0 0,0-4 0 0,2-2 0 0</inkml:trace>
          <inkml:trace contextRef="#ctx0" brushRef="#br0" timeOffset="326155.1319">1528-7213 0 0,'0'0'0'0,"0"0"0"0,0 0 0 0,0 0 0 15,0 0 0-15,0 0 0 0,0 0 0 0,0 0 0 0</inkml:trace>
          <inkml:trace contextRef="#ctx0" brushRef="#br0" timeOffset="326800.8032">1774-7223 0 0,'0'0'0'0,"0"0"0"0,0 0 0 0,0 0 0 16,0 0 0-16,0 0 0 0,0 0 0 15,0 0 0-15,0 0 0 0,0 0 0 0,0 0 0 16,0 0 0-16,0 0 0 0,-149 72 0 0,133-53 0 16,2-1 3-16,-1-2 12 0,1 1-3 0,3-4-7 15,6-1-3-15,-1-1-9 0,6-4 2 0,0 0 6 16,4-3 7-16,3 0 13 0,6-1 10 16,1-3 4-16,2 0 0 0,7 0-5 0,1-5-18 15,4 1-12-15,0-4-11 0,4 3-7 0,0-1-8 16,-3-2-20-16,1 2-9 0,-1-1 13 0,-3-1 42 15,0 1 0-15,-3-2 0 0,1 1 0 0,1-2 0 16,-5 0 0-16,1-1 0 0,-3-1 0 16,1-1 0-16,-4 3 0 0,0 1 0 0,-3 2 0 15,-2 2 0-15,-7 1 0 0,0 3 63 0,-3 0 12 16,0-1-8-16,-3 2-38 0,-2 0-41 16,-5 0-21-16,0 0-1 0,-4 0 13 0,-1 4 10 15,2 0 6-15,-4 2 7 0,2 0-2 0,0 3 0 16,2-1-3-16,1 0-2 0,0 2 0 15,2-2-1-15,1-1-3 0,3-1-6 0,4-2-9 16,0-1-13-16,2-1 21 0,0-1 16 0,3-1 0 16,4 0 0-16,4 0 0 0,-2 0 0 0,4-6 0 15,1 1 0-15,-1-4 0 0,3 1 0 0,-2-1 0 16,-5 2 0-16,0 0 0 0,-1 3 0 0,-5 2 7 16,2-2 3-16,-3 2-6 0,-2 2-15 15,0 0 1-15,0 0 10 0,0 0 0 0,0 6 0 16,0-2 0-16,0 5 0 0,0-3 0 0,0 1 0 15,0-1 0-15,0-1 0 0,0-1 0 0,5-2 0 16,2-1 0-16,4-1 0 0,-2 0 0 16,4 0 0-16,5-6 0 0,-2-1 0 0,1-2 0 15,-2 0 0-15,3-1 0 0,-4 1 0 0,0-1 0 16,-1 1 0-16,-1-1 0 0,2-1 0 0,-2 1 0 16,1-2 0-16,-1 1 0 0,2-2 0 15,0 1 0-15,1-1 0 0,1 0 0 0,-1-3 0 16,0 1 0-16,2-1 0 0,-2 0 0 0,-3 2 0 15,-5 7 0-15</inkml:trace>
          <inkml:trace contextRef="#ctx0" brushRef="#br0" timeOffset="327060.9084">2518-7562 0 0,'0'0'0'0,"0"0"0"15,0 0 0-15,0 0 0 0,0 0 0 0,0 0 0 16,0 0 38-16,0 0 47 0,0 0-28 0,0 0-23 16,0 0-22-16,0 0-18 0,0 0-2 15,0 0 3-15,-31-78 5 0,20 91 9 0,-2 5 7 16,-2 2 0-16,2 4 4 0,-1 3-1 0,3 1-3 15,-1 3-1-15,0 1 0 0,2-1 0 0,3-2-4 16,0 2 4-16,4-3 4 0,2-2-5 0,-2-4 5 16,3-1-7-16,0-2-5 0,4-1 2 15,2-3-1-15,1-1 5 0,-1-3 3 0,2-2 5 16,-1 0 1-16,1-2 7 0,3-3 7 0,-2-2 3 16,3-2 6-16,2 0-2 0,2-2-7 15,-2-4-10-15,1-2-22 0,1-2-41 0,0 1-13 16,-2-1-19-16,-5-1-22 0,2 1-6 0,-3 1-44 15,-4 1-46-15,-3 2 67 0,-1 2 120 0,0 2 0 0</inkml:trace>
        </inkml:traceGroup>
      </inkml:traceGroup>
    </inkml:traceGroup>
    <inkml:traceGroup>
      <inkml:annotationXML>
        <emma:emma xmlns:emma="http://www.w3.org/2003/04/emma" version="1.0">
          <emma:interpretation id="{D4BE9827-B552-4CE0-B21D-8E652F254CC7}" emma:medium="tactile" emma:mode="ink">
            <msink:context xmlns:msink="http://schemas.microsoft.com/ink/2010/main" type="paragraph" rotatedBoundingBox="15278,3224 17704,3062 17740,3607 15314,37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ED998F-BDEB-40C5-9F94-C6E2697595C0}" emma:medium="tactile" emma:mode="ink">
              <msink:context xmlns:msink="http://schemas.microsoft.com/ink/2010/main" type="line" rotatedBoundingBox="15278,3224 17704,3062 17740,3607 15314,3769"/>
            </emma:interpretation>
          </emma:emma>
        </inkml:annotationXML>
        <inkml:traceGroup>
          <inkml:annotationXML>
            <emma:emma xmlns:emma="http://www.w3.org/2003/04/emma" version="1.0">
              <emma:interpretation id="{66B03157-44A3-4FBA-B106-09B261DA1D7E}" emma:medium="tactile" emma:mode="ink">
                <msink:context xmlns:msink="http://schemas.microsoft.com/ink/2010/main" type="inkWord" rotatedBoundingBox="15278,3224 17704,3062 17740,3607 15314,3769"/>
              </emma:interpretation>
              <emma:one-of disjunction-type="recognition" id="oneOf3">
                <emma:interpretation id="interp15" emma:lang="en-IN" emma:confidence="0">
                  <emma:literal>Cement</emma:literal>
                </emma:interpretation>
                <emma:interpretation id="interp16" emma:lang="en-IN" emma:confidence="0">
                  <emma:literal>ament</emma:literal>
                </emma:interpretation>
                <emma:interpretation id="interp17" emma:lang="en-IN" emma:confidence="0">
                  <emma:literal>cement</emma:literal>
                </emma:interpretation>
                <emma:interpretation id="interp18" emma:lang="en-IN" emma:confidence="0">
                  <emma:literal>Ament</emma:literal>
                </emma:interpretation>
                <emma:interpretation id="interp19" emma:lang="en-IN" emma:confidence="0">
                  <emma:literal>amont</emma:literal>
                </emma:interpretation>
              </emma:one-of>
            </emma:emma>
          </inkml:annotationXML>
          <inkml:trace contextRef="#ctx0" brushRef="#br0" timeOffset="352067.8139">529-6132 0 0,'0'0'0'0,"0"0"0"0,0 0 0 0,0 0 0 16,0 0 0-16,0 0 0 0,0 0 0 15,0 0 0-15,0 0 0 0,0 0 0 0,0 0 0 16,0 0 0-16,-15-65 61 0,11 62 109 0,0 0-21 16,-1 1-22-16,-2 2-35 0,1 0-42 0,-6 0-28 15,0 0-19-15,-3 3-11 0,-3 5 0 0,-2 3 4 16,0 1 1-16,-1 2 5 0,-5 2 1 0,6 2 3 15,-3 3 3-15,2 2 5 0,2 0 0 16,-2 2-1-16,1 4 0 0,-1 0-6 0,3 1 1 16,-1-1-4-16,3 0 1 0,2 1 3 0,2-4-3 15,3 0 3-15,1-4-7 0,5-1-6 16,0-3-4-16,3-3-9 0,0-3-3 0,5-3 5 16,4-2 9-16,4-2 20 0,2-2 17 0,2-3 11 15,8 0 3-15,0 0-5 0,2-3-3 0,1-3-10 16,2-3-3-16,-2 0-4 0,3-1-6 15,-5-1-1-15,1 1-7 0,-3-1 1 0,-2 0 7 16,-3-1 5-16,-2 0 6 0,-1-2 8 0,-3 2 0 16,1-2 5-16,-5 1 5 0,-2-1 2 15,1 0 5-15,-3-1 2 0,-1 3 1 0,-1 0-1 16,0 3 1-16,-3 2-1 0,0 1-5 0,-3 1-16 16,-4 2-30-16,1 2-32 0,-4 1-28 0,0 0-12 15,-4 0 5-15,-2 6 14 0,-1 4 16 16,-2 2 11-16,0 3 11 0,2 1 2 0,-5 2 3 15,6 1 2-15,0 2-1 0,0-1 2 0,1 1 0 16,6-2 0-16,-1 1 1 0,4-2-3 0,2-3-5 16,4-4-10-16,0-2-3 0,0-1 0 0,8-4 11 15,-3-1 12-15,10-1 17 0,-2-2 9 0,1 0 1 16,6-4 3-16,-3-1-23 0,6-3-25 16,-2 1-28-16,1-2-36 0,1 2-28 0,-5-2-20 15,1 2-5-15,-4-1 5 0,-2-1 12 0,-1 0 11 16,1-1 6-16,-4 0 9 0,3 0 46 15,-1 0 50-15,3-2 0 0,-3 2 0 0,0 0 0 16,0 2 0-16,-3 1 0 0,0 2 0 0,-3 2 0 16,0 0 0-16,-2 1 0 0,0 1 0 0,-3 1 0 15,3 0 0-15,-3 0 0 0,1 0 0 16,3 0 0-16,-1 0 0 0,1 1 0 0,-3 2 0 16,4 1 0-16,-2 2 0 0,1 0 0 0,-4 1 0 15,0 2 0-15,0 2 0 0,0 0 0 0,0 1 0 16,-4-1 0-16,-1 1 0 0,1 0 0 15,1-1 0-15,-1 0 0 0,1-5 0 0,2 0 0 16,1-4 0-16,0 0 0 0,0-2 0 0,0 0 0 16,0 0 0-16,0 0 0 0,0 0 0 0,4-2 34 15,-1-2 85-15,1-2-39 0,0-3-46 0,2-2-25 16,2-1-5-16,0 0 4 0,3-1-1 16,1-2-4-16,0 2-2 0,3-3-6 0,1 1-3 15,-1 4-2-15,2-1-5 0,-1 1-4 0,-1 2 2 16,1 2-4-16,-5 2-9 0,1 2 3 0,-3 3-1 15,-2 0 1-15,1 0 8 0,-2 8 7 16,-2-1 7-16,0 4 8 0,-2 2 12 0,1 0 6 16,-3 2 3-16,0 2 0 0,0 0-6 0,-3-1-2 15,1-1-6-15,-4-2-2 0,4 1-1 16,-4-3-4-16,1-3-3 0,2 0-2 0,0-5 1 16,3-2 17-16,0-1 34 0,0 0 36 0,0 0 38 15,3 0-20-15,0-7-29 0,5-4-36 0,1-2-42 16,3-4 0-16,-1-1-2 0,5 1 4 15,-1-1 3-15,0-1 0 0,-1 3-3 0,2 1-4 16,-2-1-5-16,2 2-3 0,4 1-2 0,-3 1-2 16,2 2-6-16,-3 2-2 0,0 2 0 0,-1 2-2 15,-1 4 2-15,-2 0-1 0,-4 0-4 0,-2 3 4 16,1 4 7-16,-3 2 9 0,-3 1 13 0,1 3 6 16,-1 1 3-16,-1 1 8 0,0 2 0 15,0-1 0-15,-1 0 1 0,-1-2-5 0,-3 3 1 16,0-4-3-16,-1 0 0 0,2-2-10 0,0-1-16 15,3-2-31-15,0-4-56 0,1 1-92 0,0-2-25 16,0-3 216-16</inkml:trace>
          <inkml:trace contextRef="#ctx0" brushRef="#br0" timeOffset="352782.9735">1430-5891 0 0,'0'0'0'15,"0"0"0"-15,0 0 0 0,0 0 0 0,0 0 0 16,0 0 0-16,0 0 0 0,0 0 0 0,0 0 0 16,0 0 0-16,159-62 0 0,-153 56 0 15,2-2 0-15,-2 2 0 0,-5 0 0 0,0-2 79 16,2 2 68-16,-3 0-16 0,0-1-17 0,-3 1-20 15,-1 2-21-15,-5-1-22 0,2 2-28 0,-2 2-21 16,-2 1-12-16,-1 0-4 0,3 1 5 16,-5 5 3-16,2 3 1 0,-3 1-1 0,-1 4 0 15,2 1 2-15,-1 3 3 0,-3 1 4 0,1 1 4 16,0 2-1-16,2 0-2 0,3-1 0 0,1-2-4 16,4-3-4-16,3-1-4 0,4-5-8 15,0-2-3-15,3-1 6 0,5-3 6 0,4-2 7 16,3-2 7-16,4 0-3 0,-1 0-4 0,4-8-9 15,-3 0-14-15,1-1-19 0,-3-2-28 16,-2 1-30-16,0 0-42 0,-2-3-20 0,0 1 89 16,4 1 73-16,-4-3 0 0,3 2 0 0,0 0 0 15,0-2 0-15,4 1 0 0,-1 1 0 0,1 1 0 16,-1-1 0-16,-2 1 0 0,-2 2 0 0,-1 0 0 16,-5 2 0-16,0 3 0 0,-5 1 0 15,0 3 0-15,-2 0 0 0,0 0 0 0,-2 3 0 16,0 3 0-16,0 2 0 0,0 2 0 0,0 1 0 15,-2 1 0-15,-1 1 0 0,-2 0 0 0,1 0 0 16,0 3 0-16,-3-3 0 0,3 1 0 16,1-2 0-16,-1-4 0 0,3 1 0 0,1-3 0 15,0-3 0-15,0 0 0 0,0-3 0 0,0 0 0 16,0 0 0-16,3 0 0 0,2-4 0 0,0-2 60 16,2-2 58-16,1 0-56 0,3-1-30 15,-3-2-5-15,0 2-6 0,3-1-2 0,-5-1-3 16,2 1-7-16,3-1-6 0,-3 3-4 0,0-1-4 15,3 1-4-15,-2 1-5 0,1 2 1 0,-2 1-5 16,1 2-2-16,-4 1-4 0,3 1-11 16,-4 0-7-16,3 1-2 0,-1 5 2 0,-5 2 6 15,0 1 13-15,1 3 9 0,-2-1 9 0,0 3 8 16,0-1 0-16,0 1 3 0,0-2-3 16,0-1-8-16,0-3-13 0,0-1 4 0,4-2 14 15,1-2 0-15,3-2 0 0,3-1 0 0,-3 0 0 16,-2 0 0-16</inkml:trace>
          <inkml:trace contextRef="#ctx0" brushRef="#br0" timeOffset="353253.6835">2089-6018 923 0,'0'0'94'0,"0"0"-184"16,0 0-42-16,0 0 35 0,0 0 59 15,0 0 26-15,174-62 11 0,-135 51 1 0,4 0 2 16,-3 2-18-16,0 2-61 0,-2 0-155 0,-11 3-92 16,-11 1 324-16</inkml:trace>
          <inkml:trace contextRef="#ctx0" brushRef="#br0" timeOffset="353077.7917">2276-6298 0 0,'0'0'0'0,"0"0"0"0,0 0 0 16,0 0 71-16,0 0 86 0,0 0-59 0,0 0-61 15,0 0-58-15,0 0-46 0,0 0-54 0,0 0 57 16,0 0 26-16,0 0 41 0,0 0 65 16,-22 34-44-16,15-12 4 0,0 3 0 0,-4 4 14 15,3 1-8-15,0 1 6 0,-2 3 4 0,3-3-16 16,-2 3 13-16,-4-3-8 0,4-1-7 0,2-2-6 16,3-2-6-16,2 2 2 0,2-5 6 15,0-3 4-15,5-1 4 0,3-6 8 0,3-1 0 16,2-3 12-16,1-3 2 0,0-3-13 0,4-1-20 15,-1-2-28-15,1 0-30 0,0-4-41 0,1-5-51 16,0-1-62-16,0-4-77 0,-6 3 137 0,-6 4 133 16</inkml:trace>
        </inkml:traceGroup>
      </inkml:traceGroup>
    </inkml:traceGroup>
    <inkml:traceGroup>
      <inkml:annotationXML>
        <emma:emma xmlns:emma="http://www.w3.org/2003/04/emma" version="1.0">
          <emma:interpretation id="{DBF581A9-64EB-4DD6-ABF2-42672B4F2AD0}" emma:medium="tactile" emma:mode="ink">
            <msink:context xmlns:msink="http://schemas.microsoft.com/ink/2010/main" type="paragraph" rotatedBoundingBox="15245,4086 17825,3803 17916,4628 15335,49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F55785D-8171-46E1-B284-010A95269E66}" emma:medium="tactile" emma:mode="ink">
              <msink:context xmlns:msink="http://schemas.microsoft.com/ink/2010/main" type="line" rotatedBoundingBox="15245,4086 17825,3803 17916,4628 15335,4911"/>
            </emma:interpretation>
          </emma:emma>
        </inkml:annotationXML>
        <inkml:traceGroup>
          <inkml:annotationXML>
            <emma:emma xmlns:emma="http://www.w3.org/2003/04/emma" version="1.0">
              <emma:interpretation id="{C3824AAD-0940-49FE-9540-ADEE80F95B82}" emma:medium="tactile" emma:mode="ink">
                <msink:context xmlns:msink="http://schemas.microsoft.com/ink/2010/main" type="inkWord" rotatedBoundingBox="15245,4086 17825,3803 17916,4628 15335,4911"/>
              </emma:interpretation>
              <emma:one-of disjunction-type="recognition" id="oneOf4">
                <emma:interpretation id="interp20" emma:lang="en-IN" emma:confidence="0">
                  <emma:literal>Electricity</emma:literal>
                </emma:interpretation>
                <emma:interpretation id="interp21" emma:lang="en-IN" emma:confidence="0">
                  <emma:literal>electricity</emma:literal>
                </emma:interpretation>
                <emma:interpretation id="interp22" emma:lang="en-IN" emma:confidence="0">
                  <emma:literal>Electric to</emma:literal>
                </emma:interpretation>
                <emma:interpretation id="interp23" emma:lang="en-IN" emma:confidence="0">
                  <emma:literal>Electrine to</emma:literal>
                </emma:interpretation>
                <emma:interpretation id="interp24" emma:lang="en-IN" emma:confidence="0">
                  <emma:literal>Electrics to</emma:literal>
                </emma:interpretation>
              </emma:one-of>
            </emma:emma>
          </inkml:annotationXML>
          <inkml:trace contextRef="#ctx0" brushRef="#br0" timeOffset="354276.8509">501-5201 0 0,'0'0'0'0,"0"0"0"0,0 0 0 15,0 0 0-15,0 0 0 0,0 0 0 0,0 0 94 0,0 0-16 16,0 0-30-16,0 0-26 0,0 0-14 16,0 0 0-16,0 0 7 0,-131-50 12 0,109 61 20 15,-1 0 0-15,2 3 4 0,2 1-7 0,0 0-21 16,2 1-11-16,2 2-8 0,2-2-6 16,-1 2 1-16,5-2 2 0,1 0-2 0,1-1-1 15,5-1-5-15,2-3-6 0,0-3-2 0,2-1-3 16,6-2 6-16,2-1 9 0,2-1 15 15,1-1 8-15,1-1 4 0,2 1-4 0,-2-2-9 16,1 1-4-16,0 0 0 0,-2 1 1 0,-1 0-1 16,-2-1-5-16,-2 0-6 0,-5 1-6 0,1 0-5 15,-4-1 7-15,0 0 8 0,0-1 21 16,0 2 8-16,-2 0-2 0,-3-2-10 0,1 1-34 16,0 2-5-16,-4 0-19 0,-2 0 45 0,-2 2-1 15,0 1 25-15,-2 0 17 0,-3-1-43 0,3 3 21 16,-4 2-17-16,-1 1 8 0,2 3 6 0,0 1 0 15,-1 0-6-15,2 2-6 0,3 1-4 0,1 0-5 16,1-1 0-16,6-3 0 0,0 1-1 16,3-1 0-16,2-2-3 0,0-2 0 0,4-2 5 15,4-3 5-15,1-2 13 0,5 0 10 0,2-3 4 16,4 0 1-16,0-1-7 0,5-6-20 0,0-4-25 16,1 1-38-16,0-2-66 0,-1 1-70 15,0-1-99-15,-7 3 104 0,-7 3 188 0</inkml:trace>
          <inkml:trace contextRef="#ctx0" brushRef="#br0" timeOffset="354492.7184">667-5313 0 0,'0'0'0'0,"0"0"0"0,0 0 0 15,0 0 0-15,0 0 0 0,0 0 0 0,0 0 0 16,0 0 0-16,0 0 0 0,0 0 35 0,0 0 33 15,0 0-25-15,0 0-15 0,-32 170-8 16,24-139-5-16,-1 1-2 0,-2-1 3 0,3 0 1 16,-3-1 5-16,3 1 6 0,-3-1 6 0,3-4 3 15,-1 0-7-15,5-1-55 0,-3-4-99 0,2-2-133 16,0-6 257-16,2-4 0 0</inkml:trace>
          <inkml:trace contextRef="#ctx0" brushRef="#br0" timeOffset="354846.9685">705-4964 0 0,'0'0'0'0,"0"0"0"0,0 0 0 0,0 0 0 16,0 0 0-16,0 0 0 0,0 0 0 15,0 0 0-15,0 0 0 0,151-101 0 0,-143 89 0 16,-2 1 0-16,-5 0 0 0,3 2 0 0,-4 1 0 16,0 2 0-16,0 2 6 0,0-1 150 0,-4 4-30 15,0 1-34-15,-4 0-31 0,-1 0-36 0,-2 0-16 16,-1 6 5-16,-3 3-4 0,0 0 1 16,-2 4 2-16,0 0-7 0,0 2 1 0,1 2-3 15,-1 0 1-15,1 0 0 0,2 0 3 0,5 0-1 16,1 1 1-16,1-3-3 0,3-2-5 0,4-2-4 15,0-3-3-15,0-2 5 0,7 0 2 0,4-2 8 16,2-2 1-16,3-2-6 0,3 0-16 16,1 0-45-16,2-3-106 0,2-2-135 0,-7 1 248 15,-8 2 51-15</inkml:trace>
          <inkml:trace contextRef="#ctx0" brushRef="#br0" timeOffset="355082.8241">1122-5114 0 0,'0'0'0'0,"0"0"0"0,0 0 42 0,0 0-31 16,0 0-8-16,0 0 9 0,0 0-3 0,0 0 2 16,0 0 4-16,0 0-3 0,-164 115 2 15,151-98-2-15,1 0-3 0,1-1-5 0,4-3-4 16,2 2 0-16,2-5-4 0,3-4-1 0,0 1-6 15,3-4-7-15,4 0 4 0,2-3 2 0,3 0 1 16,6-1-16-16,2-7-25 0,0-2 52 0,-1 2 0 16,-9 2 0-16</inkml:trace>
          <inkml:trace contextRef="#ctx0" brushRef="#br0" timeOffset="355311.6824">1371-5406 0 0,'0'0'0'0,"0"0"0"0,0 0 0 16,0 0 0-16,0 0 186 0,0 0-11 16,0 0-38-16,0 0-50 0,0 0-76 0,0 0-91 15,0 0-2-15,0 0 17 0,0 0 53 0,0 0 77 16,0 16 4-16,-5 9-9 0,-2 2-20 0,1 4-3 16,-3 2-4-16,-3 2 1 0,0 1-6 15,3-2-9-15,-3 0-6 0,0-4-4 0,1-1 2 16,0 0 5-16,5-3 3 0,-1-2-2 0,2-1-17 15,-1-3-70-15,5-2-118 0,1-5-168 0,0-7 143 16</inkml:trace>
          <inkml:trace contextRef="#ctx0" brushRef="#br0" timeOffset="355544.5394">1252-5101 0 0,'0'0'159'0,"0"0"-169"16,0 0-37-16,0 0-17 0,0 0 33 0,0 0 26 15,0 0 7-15,0 0-6 0,155-78 4 0,-138 72 0 0</inkml:trace>
          <inkml:trace contextRef="#ctx0" brushRef="#br0" timeOffset="355955.701">1370-5027 0 0,'0'0'30'0,"0"0"4"0,0 0-76 16,0 0 20-16,0 0 22 0,0 0 0 0,0 0 0 15,0 0 0-15,0 0 0 0,0 0 0 16,0 0 3-16,0 0 8 0,0 0-1 0,126-85 3 15,-122 83 10-15,0 0 5 0,-3 2 2 0,-1 0-8 16,3 0-20-16,-3 0-45 0,0 0 50 0,0 4 8 16,0 5 17-16,0 0 47 0,0 3-45 15,-3 2 5-15,1 1 0 0,-4-2 0 0,0 2-7 16,4-2-7-16,-2-2-13 0,3-1-7 0,1-2-5 16,0-2-3-16,1-3 1 0,5 0 2 15,0-3 7-15,2 0 4 0,3 0-6 0,3-3-26 16,0-5-56-16,5-2-53 0,0-3-45 0,2-1 103 15,-1-1 72-15,4-1 0 0,-3 1 0 0,-1-2 0 16,-2 2 0-16,-1 0 0 0,-4 1 0 0,-1-1 0 16,-4 1 0-16,3 0 0 0,-4 2 0 15,-2 3 0-15,2-1 0 0,-5 6 0 0,2 1 103 16,-4 1 21-16,0 2-5 0,0 0-25 0,0 0-55 16,0 2-87-16,-4 5 23 0,-1 3 6 0,1 2 36 15,-3 2 68-15,-2 3-35 0,-1-1-4 0,-2 1-19 16,2 0-4-16,0 0-7 0,2-4-1 15,-1 1 1-15,6-2-4 0,-2-4 2 0,3 1 1 16,2-1-18-16,0-4-59 0,0 1-120 0,0-3-165 16,0 0 218-16</inkml:trace>
          <inkml:trace contextRef="#ctx0" brushRef="#br0" timeOffset="356494.5055">1973-5181 0 0,'0'0'0'0,"0"0"0"16,0 0 0-16,0 0 0 0,0 0 0 0,0 0 0 15,0 0 0-15,0 0 0 0,0 0 0 0,0 0 0 16,0 0 0-16,0 0 0 0,0 0 0 15,0 0 0-15,-88 124 0 0,96-124 0 0,3 0 0 16,-1-2 0-16,2-3 0 0,2-1 0 0,1-1 0 16,1-1 0-16,-3-1 0 0,2 0 0 15,-3 0 0-15,0 1 0 0,-3-1 0 0,2 1 0 16,-3 1 0-16,-1 0 0 0,-1-2 0 0,0 2 0 16,-5 1 0-16,3-2 0 0,-2 4 0 0,-2 0 0 15,0 1 0-15,0 1 0 0,0 2 0 0,0 0 0 16,0 0 0-16,0 0 0 0,0 0 0 0,0 4 0 15,-4 1 0-15,1 2 0 0,-1 2 0 16,-3 2 0-16,4-2 0 0,-2 2 0 0,2-4 0 16,-1 2 0-16,3-1 0 0,1-2 0 0,0 1 0 15,0-3 0-15,3-1 0 0,2-1 0 0,0-1 0 16,1-1 0-16,-2 0 0 0</inkml:trace>
          <inkml:trace contextRef="#ctx0" brushRef="#br0" timeOffset="356107.6104">1893-5355 604 0,'0'0'127'0,"0"0"-130"0,0 0-102 0,0 0-105 0,0 0 9 15,0 0-11-15,0 0 212 0,0 0 0 0</inkml:trace>
          <inkml:trace contextRef="#ctx0" brushRef="#br0" timeOffset="357122.8147">2428-5579 0 0,'0'0'0'16,"0"0"0"-16,0 0 6 0,0 0 171 0,0 0-48 15,0 0-45-15,0 0-55 0,0 0-51 0,0 0-89 16,0 0 50-16,0 0 25 0,0 0 57 0,0 0 98 15,0 0-43-15,-39 82-9 0,24-48-11 16,-1 2-15-16,-3 1-4 0,-1 3-4 0,-3-2-5 16,6 3-6-16,-4-3 0 0,4-2-1 0,4-2-2 15,0-3-3-15,7-7 1 0,4-2-6 0,-1-4-4 16,3-5-3-16,3-2-6 0,5-4-9 16,-2-3-3-16,4-1-5 0,0-3 0 0,4 0 10 15,-1 0 5-15,2-6 10 0,1-2 7 0,-1-3 5 16,-2-1 5-16,2 0-1 0,-2-3-2 0,1 1-7 15,1 0-3-15,-2 1 0 0,-2-1-1 16,-1 2 0-16,0 1 0 0,-1 4 2 0,-5-1 4 16,2 5 4-16,-5 1 4 0,-1 0-1 0,0 2-17 15,0 0-27-15,0 0-40 0,0 2-60 16,-1 1 26-16,-2 2 24 0,-1 3 40 0,3-1 56 16,-1 1-13-16,-2 2-2 0,4-4-5 0,0-2-2 15,0 0-5-15,0-2-1 0,4 1 6 0,0-3 18 16,6 0 14-16,-2 0 13 0,1 0 2 15,3 0-13-15,2-6-9 0,3-1-17 0,0-5-12 16,0 2-4-16,-1-2-4 0,1 2 0 0,-2-2 6 16,1 0 3-16,-4 0 6 0,-3 0 7 0,-2 3 7 15,1 0 6-15,-4 2 12 0,-3 2 8 0,-1 2 11 16,0 3-2-16,0 0-25 0,-1 0-39 0,0 0-59 16,-7 8 11-16,0 2 7 0,-2 5 26 15,-4 4 37-15,-3 5-16 0,0 0-1 0,1 3-2 16,3 0 4-16,-2 1 4 0,-1 1 2 0,1 0 7 15,0 1 3-15,2 2-2 0,-3-3 0 16,1 2-11-16,2-5-16 0,-1 1-14 0,3-4-16 16,2-4-22-16,1-1-18 0,-1-4-16 0,5-1-10 15,-3-3-10-15,1-1-33 0,5-2-39 0,-3-4 194 16,0 0 0-16</inkml:trace>
          <inkml:trace contextRef="#ctx0" brushRef="#br0" timeOffset="357408.6394">2260-5329 0 0,'0'0'0'16,"0"0"0"-16,0 0 0 0,0 0 0 0,0 0 0 15,0 0 0-15,154-46 0 0,-128 40 3 0,-1 0 58 16,1 2 23-16,-3-1 12 0,-1 1-1 16,0 2-20-16,-6 1-19 0,-3 1-22 0,-2 0-19 15,-1-2-28-15,-8 2-62 0,-2 0-142 0,0 0 3 16,0 0 214-16</inkml:trace>
          <inkml:trace contextRef="#ctx0" brushRef="#br0" timeOffset="357801.3971">2188-5486 1094 0,'0'0'357'0,"0"0"-229"16,0 0-90-16,0 0-1 0,0 0 21 15,0 0 24-15,0 0 8 0,0 0-5 0,0 0-7 16,0 0-9-16,0 0-7 0,0 0-3 0,0 0-1 16,0 0 0-16,0 7-2 0,0-7-2 15,0 0-9-15,0 0-4 0,0 1-5 0,0-1-5 16,0 0-1-16,0 0-7 0,0 0-4 0,0 0-8 15,0 3-5-15,0-3-3 0,0 0-2 16,0 0-2-16,0 0-1 0,0 0-1 0,0 2-1 16,0-2 2-16,0 0-6 0,0 0-1 0,0 0-2 15,0 0-7-15,0 0 10 0,0 0 1 0,0 0 3 16,0 0 7-16,0 0-6 0,0 0-2 0,0 0-5 16,0 0-3-16,0 0-3 0,0 0-7 0,0 0-13 15,0 0-26-15,1 0-35 0,-1 0-55 16,2 0-73-16,-2 0-18 0,1 0-82 0,2 0-187 15,-2 0-322-15</inkml:trace>
        </inkml:traceGroup>
      </inkml:traceGroup>
    </inkml:traceGroup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1:17.66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96EFF3B-0740-4DBE-AA6A-B057739B1C1F}" emma:medium="tactile" emma:mode="ink">
          <msink:context xmlns:msink="http://schemas.microsoft.com/ink/2010/main" type="writingRegion" rotatedBoundingBox="18293,2110 21456,1652 21780,3891 18617,4349">
            <msink:destinationLink direction="with" ref="{B2421DA5-EF2E-4308-B577-0FEE4E7AB66B}"/>
            <msink:destinationLink direction="with" ref="{61F5ECE6-4E3E-4C73-AA33-F4D7E8EEB1D3}"/>
          </msink:context>
        </emma:interpretation>
      </emma:emma>
    </inkml:annotationXML>
    <inkml:traceGroup>
      <inkml:annotationXML>
        <emma:emma xmlns:emma="http://www.w3.org/2003/04/emma" version="1.0">
          <emma:interpretation id="{B1F0B54A-7C21-4BBD-901D-3384EA3ADFB6}" emma:medium="tactile" emma:mode="ink">
            <msink:context xmlns:msink="http://schemas.microsoft.com/ink/2010/main" type="paragraph" rotatedBoundingBox="18603,2065 21456,1652 21645,2956 18792,33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9C3B04-AC56-476C-90AD-F3BA17A1894A}" emma:medium="tactile" emma:mode="ink">
              <msink:context xmlns:msink="http://schemas.microsoft.com/ink/2010/main" type="line" rotatedBoundingBox="18611,2017 20724,1777 20786,2328 18674,2567"/>
            </emma:interpretation>
          </emma:emma>
        </inkml:annotationXML>
        <inkml:traceGroup>
          <inkml:annotationXML>
            <emma:emma xmlns:emma="http://www.w3.org/2003/04/emma" version="1.0">
              <emma:interpretation id="{21CDA885-0A76-4F7B-BD15-A5AA9FE51226}" emma:medium="tactile" emma:mode="ink">
                <msink:context xmlns:msink="http://schemas.microsoft.com/ink/2010/main" type="inkWord" rotatedBoundingBox="18611,2017 20724,1777 20786,2328 18674,2567">
                  <msink:destinationLink direction="with" ref="{B69CDBC0-696F-4374-BA87-90032DC7F5C9}"/>
                </msink:context>
              </emma:interpretation>
              <emma:one-of disjunction-type="recognition" id="oneOf0">
                <emma:interpretation id="interp0" emma:lang="en-IN" emma:confidence="0">
                  <emma:literal>wealth</emma:literal>
                </emma:interpretation>
                <emma:interpretation id="interp1" emma:lang="en-IN" emma:confidence="0">
                  <emma:literal>weal the</emma:literal>
                </emma:interpretation>
                <emma:interpretation id="interp2" emma:lang="en-IN" emma:confidence="0">
                  <emma:literal>weal kh</emma:literal>
                </emma:interpretation>
                <emma:interpretation id="interp3" emma:lang="en-IN" emma:confidence="0">
                  <emma:literal>weal Ph</emma:literal>
                </emma:interpretation>
                <emma:interpretation id="interp4" emma:lang="en-IN" emma:confidence="0">
                  <emma:literal>weal 4th</emma:literal>
                </emma:interpretation>
              </emma:one-of>
            </emma:emma>
          </inkml:annotationXML>
          <inkml:trace contextRef="#ctx0" brushRef="#br0">117 206 0 0,'0'0'0'0,"0"0"0"15,0 0 95-15,0 0 47 0,0 0-16 0,0 0-25 16,0 0-22-16,0 0-20 0,0 0-1 0,0 0 1 15,0 0 5-15,54-108 12 0,-54 105 13 0,0 3 9 16,0 0 4-16,0 0-9 0,0 0-22 16,0 0-28-16,0 0-32 0,0 1-21 0,-3 4-8 15,-4 5 2-15,-4 3 8 0,2 4 9 0,-4 5 0 16,-1 3-3-16,1 2-1 0,-1 4-2 0,1-2 3 16,-3 3 1-16,3-2-1 0,2-2 1 0,0-1-1 15,0-4-1-15,7-2-1 0,-1-2 0 0,2-6-3 16,3-2-2-16,0-2 3 0,0-5 7 15,4-1 15-15,3-2 24 0,-2-1 28 0,3 0 15 16,3-6 2-16,-1-1-12 0,3-5-21 0,0 0-13 16,3-4-11-16,-2 0-6 0,1 1-3 15,-2-2-2-15,0-1 0 0,1 1-1 0,-1 2 0 16,-1-1-4-16,-1 1-3 0,-4-1-1 0,2 2-3 16,-2 2-1-16,0 2-1 0,-3 4-4 15,0 2-3-15,0 1-7 0,-4 3-10 0,1 0-21 16,-1 0-29-16,0 0 3 0,0 4 3 0,0 4 14 15,1 0 29-15,1 1 2 0,0 0 5 0,0 1 7 16,0-2 4-16,1 1 1 0,-2-3 3 16,5 0 0-16,-1-1 4 0,-1-2 4 0,5-2 10 15,0-1 11-15,0 0 5 0,3 0 3 0,1-4-5 16,2-4-6-16,1-1-6 0,2-1-3 0,-2-1-1 16,-2-2 1-16,4-2 2 0,-3-1 0 0,-2-2 3 15,-4 2 3-15,2-5 3 0,-1 4 0 16,-6-3-1-16,4-1-4 0,-4-1-3 0,1 1-3 15,0 2-3-15,-2-1-3 0,-2 4-5 0,-1 3-2 16,2 2-7-16,-2 2-23 0,0 5-50 0,0 0-83 16,0 4-115-16,-3 0-128 0,-1 0-96 0,0 2-68 15,0 0 557-15</inkml:trace>
          <inkml:trace contextRef="#ctx0" brushRef="#br0" timeOffset="656.9346">563 311 0 0,'0'0'0'0,"0"0"0"15,0 0 0-15,0 0 0 0,0 0 0 0,0 0 0 16,0 0 0-16,0 0 12 0,0 0 84 0,0 0 34 16,0 0 26-16,0 0 17 0,0 0 1 0,126-154-16 15,-123 145-15-15,-3 2-7 0,0-1-14 0,0 4-19 16,-3-1-25-16,-3 2-43 0,2 1-40 15,-6 2-27-15,0 0-16 0,-2 0-1 0,-3 2 9 16,0 4 2-16,-2 5 8 0,-5 1 12 0,7 1 1 16,-3 4 7-16,2 2 0 0,2 1-3 0,3 4 0 15,2-2-2-15,0 2 1 0,6-2 0 16,-1-1 7-16,4-2-2 0,0-1 6 0,7-1 7 16,5-2-2-16,2-3 11 0,5-4 4 0,3 0 1 15,3-4 0-15,3-2-4 0,3-2-8 0,0 0-6 16,0 0 2-16,5-5-6 0,-2-1 0 15,-1-3-4-15,3 1-10 0,-6-2-3 0,-3-3-9 16,1 1 1-16,-4 0 3 0,-5-1 10 0,-1 0 8 16,-3-1 6-16,-1 1 6 0,-1-2 0 15,0 1 1-15,-2 1-1 0,0 1 3 0,-4 0-4 16,3 2-1-16,-6-2 2 0,3 5-2 0,-4 4 12 16,-2-1 6-16,-1 2-3 0,0-1-18 0,0 3-41 15,-4 0-50-15,-5 0-32 0,1 0-7 0,-6 0 16 16,-2 6 38-16,0 3 33 0,1 1 27 15,-3 0 19-15,0 2 6 0,3 0-5 0,2 0-8 16,0 1-8-16,2 0-6 0,1-1-1 0,4-1-2 16,2-2-4-16,1-1-6 0,0-3 4 0,3 1 3 15,0-3 21-15,8 0 30 0,-2-3 20 0,6 0 17 16,-1 0-2-16,2-5-11 0,2-2-14 16,-1-1-9-16,5-1-8 0,-4-2-5 0,0 2-2 15,-5 1-1-15,-4 1 4 0,2 3 11 0,-7 2 18 16,0 1 17-16,-1 1 8 0,0 0-20 15,0 0-57-15,0 1-56 0,0 4-2 0,-2 3 9 16,-5 0 36-16,4 4 37 0,1 0-11 0,-2-1 0 16,2-2 0-16,2 2 0 0,0-3 5 0,0-4-2 15,7 1-8-15,4-5-9 0,4 0-39 16,2-3-38-16,8-8-58 0,4-3-71 0,5-1-71 16,-8 1 286-16,-10 4 0 0</inkml:trace>
          <inkml:trace contextRef="#ctx0" brushRef="#br0" timeOffset="898.7852">1418 74 0 0,'0'0'0'16,"0"0"0"-16,0 0 0 0,0 0 0 0,0 0 0 16,0 0 0-16,0 0 0 0,29-159 0 0,-28 138 0 15,1 2 0-15,-2 3 0 0,0 2 0 0,0 4 0 16,0 5 104-16,0 2 64 0,0 2-6 16,-2 1-53-16,1 0-79 0,-3 7-73 0,-4 5-34 15,3 6 21-15,-6 5 42 0,-3 3 37 0,1 6 7 16,-2 3 0-16,-3 3-3 0,3 4 0 0,0-3 1 15,2 1-1-15,-1-1-3 0,4-1-4 16,4-3-3-16,-2-4-3 0,7-2 0 0,1-5 5 16,0-4 10-16,0-3 8 0,5-4 4 0,2-5-34 15,2-3-72-15,-1-4-63 0,4-1-65 16,2-5-80-16,5-7 135 0,-5 2 138 0,-7 2 0 0</inkml:trace>
          <inkml:trace contextRef="#ctx0" brushRef="#br0" timeOffset="1475.6561">1556 108 0 0,'0'0'0'0,"0"0"0"15,0 0 0-15,0 0 0 0,0 0 0 0,63-178 64 16,-53 153-14-16,-4 4-4 0,2 2-1 0,-4 4-4 16,3 1 3-16,-5 4 2 0,0 4 4 0,-2 0 8 15,1 5 0-15,-1-1-16 0,0 2-35 0,0 0-86 16,0 2-127-16,0 4 48 0,-1 4 50 0,-2 6 108 16,-5 4 0-16,2 5 25 0,-3 3 4 15,0 4-12-15,2 3-4 0,-5 2 0 0,0 1 8 16,-2 0 8-16,0-1 3 0,0-3 1 0,2 0-4 15,1-6-2-15,6-1 1 0,-2-7-6 0,6-3-5 16,1-7-17-16,0-2-39 0,0-4-48 16,8-4-40-16,-3 0 45 0,8-3 82 0,-1-6 0 15,1-3 0-15,0-4 0 0,2-2 0 0,-3-3 0 16,0-2 0-16,-1 1 0 0,1-2 0 16,-4 2 0-16,4-1 0 0,0 0 0 0,0 1 0 15,-2-1 65-15,-2 1 25 0,1 1-21 0,1 1-21 16,-4 3-11-16,2 6-13 0,-4 2-7 15,3 3-1-15,-6 3 2 0,1 1-6 0,-1 2-45 16,-1 0-106-16,0 4-25 0,0 3 104 0,0 6 60 16,0 3 0-16,-3 4 0 0,-5 3 0 0,3 3 6 15,-4 0 31-15,1-1-9 0,0 1-4 16,-2 0 5-16,5 1 0 0,-5-2-1 0,4 0 0 16,0-1-2-16,1-5-4 0,-2-1-3 0,5-3-6 15,-1-5-4-15,2-1-4 0,1-1 1 0,0-4 0 16,0-1-1-16,0-2 3 0,0-1 5 0,0 2 13 15,0-2 14-15,0 0 23 0,0 0 18 16,0 0 13-16,0 0 8 0,0 0-1 0,0 0-9 16,0 0-17-16,0-2-31 0,0 1-30 0,0-1-28 15,0 1-21-15,0 0-43 0,0-2-8 0,1 0-13 16,2 0-8-16,-2 0 35 0,-1 0-3 0,0 0 4 16,1 1 15-16,-1-1 9 0,2 2 15 15,0-2 14-15,-2 1 3 0,3 2 1 0,-3 0 2 16,0 0 0-16,1 0-3 0,-1 0-5 0,0 0-5 15,0 0 0-15,0 0-1 0,0-1-79 16,0 1 91-16,0-1 14 0,0 1 0 0</inkml:trace>
          <inkml:trace contextRef="#ctx0" brushRef="#br0" timeOffset="2351.8212">1523 77 189 0,'0'0'204'0,"0"0"-177"0,0 0-96 16,0 0 27-16,0 0 35 0,160-34 25 0,-110 25 7 15,2 0-3-15,3 0-6 0,1 1-9 0,2 1 5 16,1 1-21-16,-18 4-176 0,-12 0-23 0</inkml:trace>
          <inkml:trace contextRef="#ctx0" brushRef="#br0" timeOffset="2157.9414">1831-168 0 0,'0'0'0'0,"0"0"0"0,0 0 0 16,0 0 0-16,0 0 0 0,0 0 0 0,0 0 0 15,0 0 0-15,0 0 0 0,0 0 0 16,0 0 0-16,0 0 0 0,0 0 0 0,0 0 0 16,-13 33 0-16,9-18 0 0,-5 4 0 0,2 3 0 15,-1 2 0-15,-4 3 0 0,6 0 0 0,-5 2 13 16,0 0 18-16,-1-1-1 0,0-3-10 0,3 0 0 16,-1-3 0-16,1 1 1 0,-2-4 1 0,4 0-6 15,-1-2-6-15,3-2-6 0,-3-1-2 16,5-3 0-16,-2-2 7 0,-1 0 2 0,5-3-1 15,0 0 2-15,-1-2 1 0,1-2-1 0,1 0 4 16,0-1 0-16,0-1 7 0,0 0 21 16,0 0 31-16,1 0 29 0,2 0 35 0,0-4 6 15,6-3-22-15,-1-3-22 0,3-3-37 0,2-2-20 16,5-1-13-16,-3-2-4 0,-1 2-7 0,1 0-6 16,-2 3-6-16,-2 2-11 0,-4 4-6 15,1 2-9-15,-5 5-5 0,-2 0-18 0,2 0 10 16,-1 5 11-16,1 4 7 0,0 3 24 0,-3 2-2 15,2 1 0-15,1 2 4 0,0 0-1 0,-3-3-2 16,1 1 0-16,2-3-1 0,-2-1 0 16,7-4 2-16,-2-1 10 0,2-1 6 0,0-4 10 15,4 1 4-15,0-2-6 0,1 0-19 0,-1-5-44 16,2-1-52-16,-2-3-71 0,0-1-71 0,0-4-74 16,-7 4-115-16,3 1 205 0</inkml:trace>
        </inkml:traceGroup>
      </inkml:traceGroup>
      <inkml:traceGroup>
        <inkml:annotationXML>
          <emma:emma xmlns:emma="http://www.w3.org/2003/04/emma" version="1.0">
            <emma:interpretation id="{EA7BF1AE-4050-454F-A0B2-21A59BDFB6E7}" emma:medium="tactile" emma:mode="ink">
              <msink:context xmlns:msink="http://schemas.microsoft.com/ink/2010/main" type="line" rotatedBoundingBox="19173,2584 21542,2241 21645,2956 19276,3299">
                <msink:destinationLink direction="with" ref="{04ABA2DF-1E5B-4904-8C65-17470EAE0AB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E9FB1C8-203F-4CE9-87AD-4F57432833A4}" emma:medium="tactile" emma:mode="ink">
                <msink:context xmlns:msink="http://schemas.microsoft.com/ink/2010/main" type="inkWord" rotatedBoundingBox="19173,2584 21542,2241 21645,2956 19276,3299"/>
              </emma:interpretation>
              <emma:one-of disjunction-type="recognition" id="oneOf1">
                <emma:interpretation id="interp5" emma:lang="en-IN" emma:confidence="0">
                  <emma:literal>Difference</emma:literal>
                </emma:interpretation>
                <emma:interpretation id="interp6" emma:lang="en-IN" emma:confidence="0">
                  <emma:literal>in front</emma:literal>
                </emma:interpretation>
                <emma:interpretation id="interp7" emma:lang="en-IN" emma:confidence="0">
                  <emma:literal>in frank</emma:literal>
                </emma:interpretation>
                <emma:interpretation id="interp8" emma:lang="en-IN" emma:confidence="0">
                  <emma:literal>*n front</emma:literal>
                </emma:interpretation>
                <emma:interpretation id="interp9" emma:lang="en-IN" emma:confidence="0">
                  <emma:literal>*n frank</emma:literal>
                </emma:interpretation>
              </emma:one-of>
            </emma:emma>
          </inkml:annotationXML>
          <inkml:trace contextRef="#ctx0" brushRef="#br0" timeOffset="2749.0024">633 611 279 0,'0'0'202'0,"0"0"-108"0,0 0-26 15,0 0-20-15,0 0-28 0,0 0-36 0,0 0-80 0,0 0-8 16,0 0 15-16,0 0 31 0,0 0 65 0,0 0 14 15,0 0 7-15,0 0 7 0,-16 115 5 16,9-92-8-16,-1-1 2 0,-1-1-1 0,1 0-3 16,1-2-1-16,-4-2-71 0,6-1-136 0,-3-6-199 15,5-4 337-15</inkml:trace>
          <inkml:trace contextRef="#ctx0" brushRef="#br0" timeOffset="3167.9152">551 559 19 0,'0'0'172'0,"0"0"-99"0,0 0-31 15,0 0-11-15,0 0 6 0,0 0 17 0,0 0-2 16,0 0-5-16,0 0-5 0,0 0-20 0,0 0-10 16,0 0-6-16,160-25-7 0,-143 34-3 0,-1 0-1 15,-2 2-5-15,-3 3-6 0,-3 1-8 0,0 1-3 16,-7 1 2-16,-1 2 26 0,-5 0 25 15,-7 1-1-15,-6 1-15 0,-1-2-33 0,-5-1-29 16,-1-1 8-16,-1-2 21 0,2-2 15 0,5-3 15 16,-2-1 3-16,6-5 5 0,3 1 20 0,4-3 33 15,3-2 38-15,3 0 5 0,2 0-35 0,0-3-120 16,3-3-61-16,8-2-30 0,-2 1 1 16,5-3 79-16,0-1 16 0,1 1 17 0,0 0 9 15,0-1 6-15,2 0 1 0,2-1-2 0,-3 1 7 16,5 0 1-16,-3-1 5 0,3 2 7 15,-3 0 5-15,3 1 2 0,-3 2 1 0,-4 2-5 16,0 2-4-16,-1 2-3 0,-2 1-7 0,0 0-9 16,-6 3-6-16,3 3-3 0,-4 1 0 0,4 4 4 15,-5 3 5-15,-2-1 1 0,0 2 9 16,-1 0 9-16,0 1 9 0,0-1 18 0,0-1 5 16,0-2-22-16,-2-2-72 0,0-2-101 0,1-3-72 15,1-2 224-15</inkml:trace>
          <inkml:trace contextRef="#ctx0" brushRef="#br0" timeOffset="4292.1329">1068 546 430 0,'0'0'126'0,"0"0"-231"0,0 0-44 15,0 0-7-15,0 0 33 0,0 0 100 0,0 0 23 16,0 0 0-16,0 0 0 0,0 0 0 0,0 0 0 15,0 0 0-15,0 0 0 0,155-47 0 16,-139 40 0-16,3-2 0 0,-6 0 0 0,-2 2 0 16,-3 1 244-16,0 0 18 0,-4 6-6 0,-4-2-18 15,0 2-41-15,0 0-75 0,0 0-91 16,0 5-62-16,-2 2-21 0,-8 5 15 0,-2 4 34 16,-1 7 21-16,-2 1 6 0,-1 4-2 0,-2 2 1 15,0 2-5-15,2 1 1 0,-5 4-1 16,4-2-2-16,-3 1-1 0,0 0-2 0,-2 0-4 15,5-1-1-15,1 0-2 0,-2-1-1 0,1 0-1 16,4-5 2-16,-1-2 0 0,6-5-2 0,0-2-1 16,3-4-1-16,-1-4-3 0,6-4 0 0,0-2 4 15,0 0 3-15,0-6 6 0,0 3 16 16,8-3 14-16,-2 0 15 0,2-5 1 0,0-2-13 16,3-6-17-16,1-2-25 0,-2-4-21 0,-2-2-25 15,-1-2-36-15,-6-3-19 0,-1 0-9 0,0-5 13 16,0 2 37-16,-2-2 32 0,-6 5 24 0,4 0 13 15,-3 5 0-15,2 2-3 0,1 4-2 16,-3 3-1-16,4 2 1 0,3 1-3 0,-1 1-3 16,1 1-12-16,0 1-22 0,1-2-21 0,6 0-16 15,5-1-1-15,3-3 12 0,5 0 21 0,5-4 16 16,5 1 12-16,3 1 8 0,0-4-1 16,3 1 1-16,-7-1-1 0,3 1 1 0,-3 0 1 15,-4 1 3-15,-5 1 0 0,3 1-1 0,-7 3 6 16,-3 2 6-16,-2 3 10 0,-1 1 15 15,-6 2 10-15,-4 2 10 0,1 1-5 0,-1 0-18 16,0 0-41-16,0 0-70 0,0 1-73 0,-1 5 21 16,-1 2 31-16,-2 3 59 0,-4 6 69 0,-4 4-18 15,1 4-4-15,-2 6-5 0,-2 6-1 16,0 1 1-16,1 4-1 0,-5 0 2 0,0 1 2 16,0 2 2-16,-2-2 6 0,-2 1-1 0,4-3 1 15,-2-2-3-15,3-4-2 0,2-3-2 0,-2-4-2 16,7-2 3-16,2-3-3 0,-1-3 3 0,7-5 0 15,2-1-2-15,1-6-6 0,0-2-20 16,1-5-12-16,3-1-14 0,6-1-9 0,2-9-1 16,0 0-4-16,1-4 9 0,1-1 9 0,-3-1 23 15,1-3 17-15,-2 0 12 0,1 0 5 0,1-2-2 16,-2-1 2-16,-1-1-3 0,-1 0 0 16,4-1 0-16,-3 0-2 0,-2 0 0 0,2-1-3 15,0 3 1-15,-3 2 0 0,4 0-1 0,-6 2 3 16,-3 2 0-16,3 1 2 0,-4 2 2 0,0 2 0 15,0 1-1-15,0 2-3 0,0 1-5 16,0 1-2-16,-5 1 1 0,3 2-1 0,0 2-4 16,-4 1-13-16,5 0-25 0,-2 0-26 0,2 3-11 15,-2 1 2-15,-3 2 11 0,3 0 22 16,0 0 8-16,-1 2 4 0,1-2 7 0,2 0 1 16,1 0 11-16,0 0 10 0,1-3 19 0,6 0 13 15,-3-2 8-15,4-1 10 0,-2 0-2 0,3 0 5 16,-1 0-2-16,0 0-3 0,4-6-9 0,0 2-8 15,0-4-5-15,0 2-10 0,-1-3-1 0,4 0-5 16,-2-3-6-16,2 0-1 0,0-1-4 16,-1-2 1-16,0 2-1 0,-1-3 3 0,1 0-1 15,-1 3-1-15,0 0 1 0,-2 2 0 0,-1 0 2 16,-5 4 3-16,0 2 0 0,1 1-6 0,-4 2-8 16,0 0-13-16,-2 2-25 0,0 0-47 15,0 0-57-15,0 5 27 0,0 1 30 0,0 5 55 16,-2-1 69-16,-2 4-13 0,-4 0-3 0,4 1-5 15,-4 4-3-15,4-3-1 0,-4 1-3 16,4-1 3-16,0-1-5 0,-1 0 4 0,3-3-1 16,1 0-4-16,1-2 3 0,0-3 2 0,1 1 7 15,7-2 12-15,-2-4 5 0,5 2-27 0,-1-4-49 16,2 0-59-16,0 0-92 0,-4 0 69 16,1-2 128-16</inkml:trace>
          <inkml:trace contextRef="#ctx0" brushRef="#br0" timeOffset="5054.8498">1832 601 0 0,'0'0'0'15,"0"0"0"-15,0 0 0 0,0 0 0 0,0 0 0 16,0 0 0-16,0 0 0 0,0 0 0 0,0 0 0 16,0 0 0-16,0 0 0 0,0 0 0 0,0 0 0 15,0 0 0-15,-78 44 0 0,71-32 0 16,-2-6 0-16,5 4 0 0,-3-1 0 0,5-3 0 15,2 0 0-15,0-3 0 0,0 1 0 0,0-2 0 16,5-1 0-16,3-1 0 0,0 0 0 16,0 0 1-16,4-7 54 0,2-1-19 0,4-2-14 15,-2-3-6-15,1 1 0 0,3-1-2 0,-3 0-2 16,-1-1-4-16,4 1-2 0,-5 1 2 16,0 0-1-16,-3 1 6 0,-1 1 3 0,-5 3 11 15,2-1 16-15,-4 4 37 0,-4 2 55 0,0 1 28 16,0 1 2-16,-1 0-79 0,-6 0-84 0,-1 0-54 15,-2 0-26-15,-4 1 34 0,1 4 27 0,-3 1 15 16,-2 3 4-16,1-1 2 0,1 2-12 0,0 4-3 16,-3 0-4-16,3 1-6 0,2 2 2 15,2-2 2-15,2 2 4 0,4 1 6 0,-2-4 5 16,5-1 0-16,2-3 2 0,1-1 9 0,0 0 2 16,1-1 7-16,5-2 4 0,0 0-5 15,5-3-7-15,1-3-23 0,0 0-24 0,3 0-33 16,1-2-50-16,-1-4-55 0,1 0-62 0,3 0 173 15,-6-1 64-15,1 1 0 0,-2-2 0 0,-6 0 0 16,5 0 0-16,0-1 0 0,-3-1 0 0,1-2 0 16,2-1 0-16,0 0 0 0,-1 0 0 15,0 0 0-15,2-3 0 0,4 3 0 0,-3-1 0 16,2 2 0-16,-5 2 0 0,2 3 0 0,-2 2 0 16,-2 2 0-16,-2 2 0 0,-5 1 0 15,3 0 0-15,-1 0 0 0,-3 4 0 0,0 2 0 16,0 3 0-16,0 3 0 0,0 0 0 0,-6 3 0 15,4 0 0-15,-4 0 0 0,-2 1 0 0,4-1 0 16,-5-1 0-16,5 2 0 0,-4-2 0 16,5-5 0-16,-1 2 0 0,-1-3 0 0,3-4 0 15,2-2 0-15,0-1 0 0,0-1 0 0,0 0 0 16,0 0 153-16,2-1 111 0,4-5-73 0,0-3-85 16,3-3-72-16,3 0-14 0,0-3 10 0,-1-2 5 15,3 2 5-15,-4 0-2 0,2 1-2 0,0-1 1 16,2 0-1-16,-2 1-4 0,0 4-6 15,-1 0-9-15,-5 2-8 0,5 2-5 0,-2 2-6 16,-2-1-2-16,1 5-3 0,-4 0-3 0,4 0-10 16,-5 0-13-16,0 6 4 0,3 2-2 15,-3 2 8-15,-2 0 13 0,1 2 2 0,-2 2 12 16,0-1 10-16,0 2 5 0,0-2 4 0,0-1-1 16,0-1-9-16,0 1-18 0,0-1-83 0,0-4-122 15,0-1-141-15,0-1-21 0,0-2 372 0</inkml:trace>
          <inkml:trace contextRef="#ctx0" brushRef="#br0" timeOffset="5578.534">2530 525 0 0,'0'0'0'16,"0"0"0"-16,0 0 0 0,0 0 0 0,0 0 0 15,0 0 14-15,0 0 98 0,0 0-22 0,0 0-19 16,0 0-22-16,0 0-26 0,0 0-28 15,0 0-22-15,-13-64-12 0,5 73 9 0,-4 1 13 16,-1 3 14-16,-5 2 5 0,5 0 2 0,-2 2 7 16,0 1 1-16,3-1 4 0,0 0 4 0,4 1-4 15,0-3-3-15,4-1 0 0,-1-2 3 16,5 0 7-16,0-2 8 0,0-4-1 0,8 0-3 16,-3-3 1-16,6-2-2 0,1-1 2 0,1 0-1 15,1 0-6-15,-1-6-5 0,3 0-6 16,3 0-1-16,-2-2-3 0,-2 2 2 0,4-3 0 15,-6 2 1-15,2-1 5 0,-3-2-3 0,3 1 1 16,0-1 1-16,-1-1 1 0,1-1-2 0,4 2 1 16,-3-2-5-16,0-1-7 0,-1 1-2 15,1-3-2-15,3 1-1 0,-5-1 2 0,1 1 0 16,-2-1-3-16,1-1 1 0,-1 1 4 0,-2 3 1 16,-2 1 8-16,-3 1 7 0,-5 3 10 15,0 3 24-15,-1 1 14 0,0 3 1 0,0 0-17 0,0 0-42 16,0 0-58-16,-1 4-23 0,-4 2-3 0,-5 4 15 15,-2 0 41-15,-1 1 16 0,-1 4 10 16,2-2 0-16,-1 2 2 0,0 0-1 0,2-2-4 16,3 2 5-16,0-3-12 0,2-1-14 15,0-3-4-15,4-2-17 0,0 0-1 0,2-3 0 16,0 0-5-16,0-1 1 0,0-2-4 0,0 1-1 16,0-1-7-16,2 0-5 0,0 0-12 0,-1 0-21 15,4 0-3-15,-3 0 99 0,0 0 0 0,0 0 0 16,-1 0 0-16,0 0 0 0,1-1 0 15,2 1 0-15,-4 0 0 0</inkml:trace>
          <inkml:trace contextRef="#ctx0" brushRef="#br0" timeOffset="5802.3959">2752 546 0 0,'0'0'0'0,"0"0"0"0,0 0 0 0,0 0 0 15,0 0 0-15,0 0 0 0,0 0 0 16,0 0 0-16,0 0 0 0,0 0 0 0,0 0 0 15,0 0 0-15,0 0 0 0,0 0 0 0,-26 62 0 16,24-56 0-16,0 1 0 0,2-1 0 0,0-2 0 16,0-1 0-16,0-1 0 0,0 1 0 0,0-3 0 15,3 2 0-15,1-2 0 0,5 0 120 16,3 0 42-16,4-5-42 0,1-1-42 0,5-2-24 16,1-1-10-16,-4-2-37 0,2 1-78 0,-5-1-101 15,5 1-140-15,-12 2 282 0,0 3 30 0</inkml:trace>
        </inkml:traceGroup>
      </inkml:traceGroup>
    </inkml:traceGroup>
    <inkml:traceGroup>
      <inkml:annotationXML>
        <emma:emma xmlns:emma="http://www.w3.org/2003/04/emma" version="1.0">
          <emma:interpretation id="{50DA33CE-D51D-4983-90A8-8844CF0C1898}" emma:medium="tactile" emma:mode="ink">
            <msink:context xmlns:msink="http://schemas.microsoft.com/ink/2010/main" type="paragraph" rotatedBoundingBox="18480,3479 20046,3222 20189,4093 18623,43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17FC88-7E15-4644-A5A9-E4B7F4CDF6A7}" emma:medium="tactile" emma:mode="ink">
              <msink:context xmlns:msink="http://schemas.microsoft.com/ink/2010/main" type="line" rotatedBoundingBox="18480,3479 20046,3222 20189,4093 18623,4349"/>
            </emma:interpretation>
          </emma:emma>
        </inkml:annotationXML>
        <inkml:traceGroup>
          <inkml:annotationXML>
            <emma:emma xmlns:emma="http://www.w3.org/2003/04/emma" version="1.0">
              <emma:interpretation id="{0C1B2905-AF5D-45D9-9DF0-6ABFD9FF8010}" emma:medium="tactile" emma:mode="ink">
                <msink:context xmlns:msink="http://schemas.microsoft.com/ink/2010/main" type="inkWord" rotatedBoundingBox="18480,3479 20046,3222 20189,4093 18623,4349"/>
              </emma:interpretation>
              <emma:one-of disjunction-type="recognition" id="oneOf2">
                <emma:interpretation id="interp10" emma:lang="en-IN" emma:confidence="0">
                  <emma:literal>Gold</emma:literal>
                </emma:interpretation>
                <emma:interpretation id="interp11" emma:lang="en-IN" emma:confidence="0">
                  <emma:literal>Got d</emma:literal>
                </emma:interpretation>
                <emma:interpretation id="interp12" emma:lang="en-IN" emma:confidence="0">
                  <emma:literal>Got U</emma:literal>
                </emma:interpretation>
                <emma:interpretation id="interp13" emma:lang="en-IN" emma:confidence="0">
                  <emma:literal>Go d</emma:literal>
                </emma:interpretation>
                <emma:interpretation id="interp14" emma:lang="en-IN" emma:confidence="0">
                  <emma:literal>Good</emma:literal>
                </emma:interpretation>
              </emma:one-of>
            </emma:emma>
          </inkml:annotationXML>
          <inkml:trace contextRef="#ctx0" brushRef="#br0" timeOffset="26607.3549">413 1604 0 0,'0'0'0'0,"0"0"0"15,0 0 0-15,0 0 0 0,0 0 0 16,0 0 0-16,10-156 0 0,-10 139 0 0,0 4 0 15,-4 2 0-15,-3 1 0 0,2 2 0 0,-6 0 0 16,4 5 0-16,-4-2 0 0,-1 4 0 0,-1 1 0 16,-2 0 0-16,-4 6 0 0,-1 7 0 15,-4 3 0-15,-1 7 0 0,-3 3 0 0,-2 7 0 16,-6 4 0-16,2 3 0 0,2 1 0 0,-1 5 0 16,2-4 0-16,4 2 0 0,3-3 0 0,4 0 0 15,0-5 0-15,5-2 0 0,3-4 0 0,8-6 0 16,0-5 0-16,4-6 0 0,0-1 0 15,6-4 0-15,5-4 0 0,-1-1 0 0,2 0 0 16,0-3 0-16,-2 0 0 0,4-6 0 0,2-4 0 16,-1 1 0-16,-1-1 0 0,1-1 0 0,-3 1 0 15,-2-1 8-15,-1 4 11 0,0-1-11 16,-5 4-11-16,2 1-18 0,-2 1 10 0,-3 2 11 16,0 0 0-16,3 6 0 0,-2 3 0 0,2 5 0 15,-3 2 0-15,-1 3 0 0,0 2 0 0,0 5 0 16,0 0 0-16,-5 3 0 0,-2 0 0 15,2 0 0-15,-3 1 0 0,1-2 0 0,0-1 0 16,1-1 0-16,-1-4 0 0,4-2 0 0,-1-7 0 16,2-4 0-16</inkml:trace>
          <inkml:trace contextRef="#ctx0" brushRef="#br0" timeOffset="27114.7823">382 1824 0 0,'0'0'0'0,"0"0"0"0,0 0 0 15,0 0 0-15,0 0 0 0,0 0 0 16,0 0 0-16,0 0 0 0,0 0 0 0,0 0 0 16,0 0 0-16,0 0 0 0,0 0 0 0,-75 156 0 15,70-141 0-15,4-1 0 0,-1-2 0 0,2-4 0 16,0 1 0-16,2-5 0 0,7-1 0 0,-2-3 0 15,3 0 0-15,4 0 0 0,-1-6 0 16,3-1 0-16,4-2 0 0,-3-3 0 0,1-1 0 16,0 0 0-16,-5 0 0 0,-1-4 0 0,-5 1 0 15,2-2 0-15,-6 0 0 0,1 0 0 16,-3 0 0-16,-1 0 0 0,0 2 0 0,0-2 0 16,0 2 0-16,-4 0 0 0,2-2 0 0,0 3 0 15,1-1 0-15,1 0 0 0,0-1 0 0,0-1 0 16,0-1 0-16,5 0 0 0,6-4 0 15,1 2 0-15,2-1 0 0,2 2 0 0,4-2 0 16,-1 3 0-16,2 2 0 0,-4 4 0 0,2 0 0 16,-1 3 0-16,-4 3 0 0,-2 1 0 0,0 3 0 15,-3 2 0-15,-3 1 0 0,-2 0 0 0,4 1 0 16,-5 5 0-16,2 3 0 0,1 2 0 16,-4 3 0-16,0 3 0 0,-1 4 0 0,-1-1 0 15,0 6 0-15,0 2 0 0,-1 2 0 0,-2 2 0 16,-4 0 0-16,1 0 0 0,-4-3 0 0,4 1 0 15,-4-1 0-15,1-2 0 0,5-3 0 16,-3-2 0-16,2-1 0 0,3-3 0 0,2-3 0 16,0-3 0-16,0-3 0 0,0-3 0 0</inkml:trace>
          <inkml:trace contextRef="#ctx0" brushRef="#br0" timeOffset="27788.0271">1184 1752 0 0,'0'0'0'0,"0"0"0"0,0 0 0 0,0 0 0 16,0 0 0-16,0 0 0 0,0 0 0 0,0 0 0 15,0 0 0-15,0 0 0 0,-155 68 0 0,137-51 0 16,0 4 0-16,-1-1 0 0,3 0 0 16,1 3 0-16,3-5 0 0,0-2 0 0,2 0 0 15,8-5 0-15,2-2 0 0,0 1 0 0,6-4 0 16,5-2 0-16,4-2 0 0,4-2 0 16,-1 0 0-16,7-9 0 0,1 0 0 0,3-1 0 15,3-2 0-15,-4-3 0 0,0 0 0 0,-1-1 0 16,0-4 0-16,-2 0 0 0,-1-3 0 0,-5 1 0 15,2 0 0-15,-4-2 0 0,0-1 0 16,-4 2 0-16,-2-3 0 0,1-1 0 0,0 1 0 16,-1-3 0-16,-3 0 0 0,0 3 0 0,1 0 0 15,-6 1 0-15,3 3 8 0,-2 4 15 0,-4 3 6 16,0 1 6-16,0 4 10 0,0 3 3 16,0 2-7-16,-4 1-17 0,0 2-24 0,2 1-41 15,1 1-45-15,-3 0-27 0,-2 4 100 0,2 7 13 16,-4 2 0-16,4 4 0 0,-5 5 0 0,4 3 0 15,-5 3 0-15,5 4 0 0,-2 1 0 0,3-1 0 16,1-2 0-16,2 0 0 0,-2-3 0 16,3-2 0-16,0 0 0 0,0-4 0 0,0-6 0 15,7 1 0-15,-3-3 0 0,4-2 0 0,-2-4 0 16,3 1 0-16,0-4 0 0,-3 1 0 0,4-4 0 16,-3 1 0-16,1-2 0 0,-2 1 0 15,-1-1 0-15,-2 0 0 0,-2 0 0 0,0 0 0 16,-1 0 30-16,0 0 32 0,0 0 24 0,0 0 13 15,0 0 0-15,0 0-1 0,0 0-5 16,0 2-7-16,0-2-4 0,-1 0-7 0,1 0-9 16,0 0-7-16,0 0-9 0,0 0-10 0,0 0-12 15,-1 0-13-15,1 0-11 0,0 0-5 0,0 0-7 16,0 0-13-16,0 0-31 0,0 0-72 16,0 0-115-16,1 0-73 0,3 0-3 0,0 0 315 0</inkml:trace>
        </inkml:traceGroup>
      </inkml:traceGroup>
    </inkml:traceGroup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9.70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BBD1FC6-C9FB-4479-9113-AECA47342E18}" emma:medium="tactile" emma:mode="ink">
          <msink:context xmlns:msink="http://schemas.microsoft.com/ink/2010/main" type="inkDrawing" rotatedBoundingBox="19542,809 20029,716 20034,743 19547,837" semanticType="callout" shapeName="Other">
            <msink:destinationLink direction="with" ref="{A6AD906B-9435-4F5F-8CEB-BDD432A5C0DE}"/>
          </msink:context>
        </emma:interpretation>
      </emma:emma>
    </inkml:annotationXML>
    <inkml:trace contextRef="#ctx0" brushRef="#br0">-328 702 904 0,'0'0'79'0,"0"0"-95"15,0 0-59-15,0 0-8 0,0 0 23 0,155-58 21 16,-105 48 18-16,5 1 21 0,0 1 15 16,-1 2-26-16,-2 0-152 0,-13 3-227 0,-14 2 250 0</inkml:trace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04:09.4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6AD906B-9435-4F5F-8CEB-BDD432A5C0DE}" emma:medium="tactile" emma:mode="ink">
          <msink:context xmlns:msink="http://schemas.microsoft.com/ink/2010/main" type="inkDrawing" rotatedBoundingBox="19843,249 20212,1066 19710,1293 19341,476" semanticType="callout" shapeName="Other">
            <msink:sourceLink direction="with" ref="{ABBD1FC6-C9FB-4479-9113-AECA47342E18}"/>
          </msink:context>
        </emma:interpretation>
      </emma:emma>
    </inkml:annotationXML>
    <inkml:trace contextRef="#ctx0" brushRef="#br0">-206 193 0 0,'0'0'0'0,"0"0"0"0,0 0 0 16,0 0 0-16,0 0 16 0,0 0 72 0,0 0-15 16,0 0-37-16,0 0-73 0,0 0-49 0,0 0-4 15,0 0 90-15,0 0 0 0,0 0 0 0,-30 34 0 16,32-13 0-16,0 3 0 0,1 1 0 16,0 4 6-16,-3 4 29 0,0 0 4 0,0 4-2 15,-6 0-3-15,2 3-6 0,-2 0-6 0,-1 0-4 16,0-1-2-16,2-2 0 0,2-3 3 0,-1 1 3 15,0-5 8-15,2 1 9 0,2-4 4 16,0-1 7-16,0-1-1 0,0-4-7 0,2-1-1 16,5 0-2-16,-2-2-2 0,5-2 3 0,0-3 3 15,1 0 4-15,5 0 8 0,0-4 6 16,4-1 5-16,2-2 2 0,5-2-7 0,6-1-4 16,-2-3-5-16,5 0-1 0,0 0-6 0,-1-3-6 15,4-4-7-15,-3-1-16 0,2-2-6 0,-5-1-26 16,5-3-65-16,-2-2-88 0,-5 0-117 15,-6 2-165-15,-10 5 49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1:24.1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4ABA2DF-1E5B-4904-8C65-17470EAE0AB9}" emma:medium="tactile" emma:mode="ink">
          <msink:context xmlns:msink="http://schemas.microsoft.com/ink/2010/main" type="inkDrawing" rotatedBoundingBox="18193,3177 21888,2974 21889,2991 18194,3193" semanticType="underline" shapeName="Other">
            <msink:sourceLink direction="with" ref="{EA7BF1AE-4050-454F-A0B2-21A59BDFB6E7}"/>
          </msink:context>
        </emma:interpretation>
      </emma:emma>
    </inkml:annotationXML>
    <inkml:trace contextRef="#ctx0" brushRef="#br0">0 201 0 0,'0'0'93'0,"0"0"-46"0,0 0-17 15,0 0-6-15,0 0-22 0,0 0-60 0,0 0-1 16,0 0 8-16,0 0 39 0,0 0 66 16,0 0 1-16,0 0 8 0,0 0 11 0,163-8 9 15,-115 5-4-15,10-1-6 0,6 0-19 0,8 0-14 16,7-2-6-16,4 0-1 0,9 0 15 0,8 0 14 15,4 0 5-15,5-1-4 0,7 1-8 0,6-1-8 16,8-1-5-16,6 0-6 0,6 1-6 16,3-3-6-16,0 1-7 0,1-1 5 0,-1 1-2 15,-2 1-2-15,-6-1-1 0,1 2-11 0,-11 1 3 16,-6-1-3-16,-10 1-1 0,-6 0 5 16,-10 1 0-16,-5 1 12 0,-11 1 15 0,-5 0 11 15,-9 1 7-15,-8 1 1 0,-12 1-3 0,-6 0-6 16,-7 0-4-16,-14 0-8 0,-5 0-8 0,-6 0 9 15,-7 0 15-15,0 0 18 0,0 0 13 16,-5 0-7-16,1 0-24 0,-7 0-28 0,-3 0-21 16,-4 0-14-16,-4 0-2 0,-2 0-5 0,-3 1-12 15,3 1-26-15,3 0-33 0,-2-2-39 0,-1 1-59 16,6 0-95-16,-2 3-140 0,7-3-248 0,6-1 504 16</inkml:trace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1:54.4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858335A-36F4-44DC-B85E-5CE5D552AA18}" emma:medium="tactile" emma:mode="ink">
          <msink:context xmlns:msink="http://schemas.microsoft.com/ink/2010/main" type="writingRegion" rotatedBoundingBox="17935,4617 21025,4254 21397,7412 18307,7776">
            <msink:destinationLink direction="with" ref="{61F5ECE6-4E3E-4C73-AA33-F4D7E8EEB1D3}"/>
            <msink:destinationLink direction="with" ref="{B2421DA5-EF2E-4308-B577-0FEE4E7AB66B}"/>
          </msink:context>
        </emma:interpretation>
      </emma:emma>
    </inkml:annotationXML>
    <inkml:traceGroup>
      <inkml:annotationXML>
        <emma:emma xmlns:emma="http://www.w3.org/2003/04/emma" version="1.0">
          <emma:interpretation id="{2A067319-E514-4C6A-A43A-23252C516D58}" emma:medium="tactile" emma:mode="ink">
            <msink:context xmlns:msink="http://schemas.microsoft.com/ink/2010/main" type="paragraph" rotatedBoundingBox="18018,4562 21092,4417 21195,6609 18121,67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16A4A1-83FA-4F18-9E90-BDF90D66015C}" emma:medium="tactile" emma:mode="ink">
              <msink:context xmlns:msink="http://schemas.microsoft.com/ink/2010/main" type="line" rotatedBoundingBox="18018,4562 21092,4417 21152,5681 18077,5826"/>
            </emma:interpretation>
          </emma:emma>
        </inkml:annotationXML>
        <inkml:traceGroup>
          <inkml:annotationXML>
            <emma:emma xmlns:emma="http://www.w3.org/2003/04/emma" version="1.0">
              <emma:interpretation id="{D6DBA9DF-69AE-44B7-A0C8-6C4A7533FBDB}" emma:medium="tactile" emma:mode="ink">
                <msink:context xmlns:msink="http://schemas.microsoft.com/ink/2010/main" type="inkWord" rotatedBoundingBox="18018,4562 21092,4417 21152,5681 18077,5826"/>
              </emma:interpretation>
              <emma:one-of disjunction-type="recognition" id="oneOf0">
                <emma:interpretation id="interp0" emma:lang="en-IN" emma:confidence="0">
                  <emma:literal>fertilizers</emma:literal>
                </emma:interpretation>
                <emma:interpretation id="interp1" emma:lang="en-IN" emma:confidence="0">
                  <emma:literal>fahlizas</emma:literal>
                </emma:interpretation>
                <emma:interpretation id="interp2" emma:lang="en-IN" emma:confidence="0">
                  <emma:literal>fahli3as</emma:literal>
                </emma:interpretation>
                <emma:interpretation id="interp3" emma:lang="en-IN" emma:confidence="0">
                  <emma:literal>fah63as</emma:literal>
                </emma:interpretation>
                <emma:interpretation id="interp4" emma:lang="en-IN" emma:confidence="0">
                  <emma:literal>fahliza</emma:literal>
                </emma:interpretation>
              </emma:one-of>
            </emma:emma>
          </inkml:annotationXML>
          <inkml:trace contextRef="#ctx0" brushRef="#br0">95 2607 0 0,'0'0'0'16,"0"0"0"-16,0 0 0 0,0 0 0 15,0 0 0-15,0 0 0 0,0 0 0 0,0 0 0 16,0 0 0-16,0 0 0 0,0 0 0 0,0 0 0 16,0 0 0-16,0 0 0 0,-97-96 0 0,81 108 0 15,-5 4 0-15,4 6 0 0,-6 2 0 0,2 8 0 16,-2 5 0-16,-4 7 0 0,-2 5 0 15,2 4 0-15,0 6 2 0,0 4 7 0,2 1-5 16,2 3 1-16,-1 0 1 0,0-2 0 0,4-2 3 16,-1-2 4-16,4-6 2 0,0-2 6 0,0-4 7 15,3-1-2-15,-1-5 2 0,2 0-6 0,-1-8-9 16,2 0-10-16,-1-4-23 0,-1-3-55 16,-1-3-40-16,2-1 115 0,1-7 0 0,5-7 0 0</inkml:trace>
          <inkml:trace contextRef="#ctx0" brushRef="#br0" timeOffset="664.8282">-474 3373 0 0,'0'0'0'0,"0"0"0"0,0 0 0 0,0 0 0 16,0 0 0-16,0 0 0 0,0 0 0 0,0 0 0 15,175-78 0-15,-145 67 0 0,-2-2 0 16,0 1 0-16,0-3 0 0,3 0 0 0,-1 0 0 16,-6-1 0-16,1-1 0 0,-3-1 0 0,-1-2 0 15,-5 0 0-15,-1 0 0 0,-2 2 0 0,-1 2 0 16,0 0 0-16,-5 2 0 0,0 1 0 16,-4 1 0-16,1 2 0 0,-4 1 0 0,0 0 0 15,0 1 2-15,0 2 53 0,-7 0-15 0,2 3-27 16,-2 1-28-16,-5 1-27 0,0 1-10 0,-3 0 51 15,0 6 1-15,-4 3 0 0,-1 2 0 16,-4 4 0-16,3 2 0 0,-2 4 0 0,-1 2 0 16,0 3 0-16,2 3 0 0,3 3 0 0,5-4 0 15,0 0 0-15,2 0 0 0,6-4 0 16,0-2 0-16,5-2 0 0,1-4 0 0,1-2 0 16,9-4 0-16,2-2 0 0,2-2 0 0,2-2 0 15,7-4 0-15,0 0 0 0,1-2 0 0,0-6 0 16,2-1 0-16,-1-2 0 0,1-1 0 15,-2-1 0-15,-3-2 3 0,1 0 39 0,1-3-7 16,-5 0-5-16,5-1-6 0,-4 0 0 0,0-2 0 16,-2-1-3-16,3 1 5 0,-4-2-5 0,-1 3-3 15,-3 3-4-15,0 2-4 0,-4 1-2 0,-1 4-3 16,0 2 5-16,-2 2-1 0,-4 5-2 0,-1-1-7 16,0 2-29-16,0 0-49 0,0 0-69 15,0 5 70-15,0 4 77 0,-2 4 0 0,-6 4 0 16,2 4 0-16,-4 2 0 0,0 4 0 0,3-1 0 15,-3-1 0-15,-1 1 0 0,6-3 0 16,-5-3 0-16,6-1 0 0,0-2 0 0,4-2 0 16,0-5 0-16,4-1 0 0,3-3 0 0,4-2 0 15,1-1 0-15,1-3 0 0,2 0 42 0,2-1 66 16,3-7-42-16,-2-2-71 0,3-3-93 16,-3-2-15-16,2-2 113 0,-4-1 0 0,-3 0 0 15,1-1 0-15,-2 4 0 0,-8 5 0 0</inkml:trace>
          <inkml:trace contextRef="#ctx0" brushRef="#br0" timeOffset="857.7092">630 2683 0 0,'0'0'0'0,"0"0"0"0,0 0 0 0,0 0 0 0,0 0 0 16,0 0 0-16,0 0 0 0,0 0 108 15,0 0 4-15,0 0-45 0,0 0-77 0,0 0-90 16,0 0-58-16,0 0 139 0,15-40 19 0,-17 60 0 15,-8 4 0-15,1 7 0 0,-5 4 0 0,-2 3 0 16,2 1 0-16,-1 3 0 0,-1-1 0 16,-4 0 1-16,3 2 40 0,3-4 2 0,-1 2-2 15,3-6-5-15,0 2-17 0,1-9-33 0,6-3-84 16,-2-2 29-16,4-9 69 0,3-3 0 0</inkml:trace>
          <inkml:trace contextRef="#ctx0" brushRef="#br0" timeOffset="1102.1172">400 3115 0 0,'0'0'0'0,"0"0"0"16,0 0 0-16,0 0 0 0,0 0 0 16,0 0 0-16,0 0 0 0,0 0 0 0,0 0 0 15,0 0 0-15,0 0 0 0,153-140 0 0,-130 136 0 16,-6 1 0-16,3 1 0 0,-5 2 0 0,-2 0 0 15,-3 0 0-15,-4 6 0 0,4 0 0 0,-8 3 0 16,2 1 0-16,-1 0 0 0,-3 3 0 16,0 0 0-16,0 3 0 0,-5 1 0 0,2 2 0 15,-5-2 0-15,5 1 0 0,-1-3 0 0,-4-1 0 16,7-5 0-16,-2-5 0 0</inkml:trace>
          <inkml:trace contextRef="#ctx0" brushRef="#br0" timeOffset="2109.9215">976 2633 0 0,'0'0'0'0,"0"0"0"0,0 0 0 0,0 0 0 16,0 0 0-16,0 0 0 0,0 0 75 0,0 0 12 16,0 0-16-16,0 0-24 0,0 0-37 15,0 0-50-15,0 0-89 0,0 0 8 0,27-86 121 16,-31 101 0-16,-7 5 0 0,-1 7 0 0,-1 6 0 16,-3 4 0-16,0 2 0 0,-7 3 0 0,6 1 0 15,-4 2 0-15,4 0 0 0,-2-1 0 0,2-1 0 16,2-2 0-16,3-2 0 0,3-3 0 15,3-4 0-15,2-5 0 0,4-4 0 0,0-6 0 16,3-2 0-16,4-4 0 0,2-4 0 0,3-2 0 16,2-4 0-16,0-1 0 0,6 0 49 15,0-6 20-15,5-5-25 0,-1-2-28 0,0-2-23 16,-4-4-10-16,3 1 6 0,-7-5 9 0,1 0 14 16,-3 0 9-16,-2-1 0 0,-3 1-1 15,2 1 0-15,-4 3-4 0,-1 1 2 0,-3 4-1 16,1 2 0-16,0 5 5 0,-4 1 10 0,0 5 4 15,0-1-9-15,0 2-23 0,0 0-60 0,0 0-94 16,0 3 3-16,-4 4 76 0,-3 5 71 0,1 3 0 16,-2 2 0-16,-2 3 0 0,3-3 0 15,-1 2 0-15,6-1 0 0,-2 0 0 0,2 0 0 16,2-3 0-16,0-2 0 0,2-5 0 0,2-2 0 0</inkml:trace>
          <inkml:trace contextRef="#ctx0" brushRef="#br0" timeOffset="1527.8556">730 2793 0 0,'0'0'0'0,"0"0"0"16,0 0 0-16,0 0 0 0,0 0 0 0,0 0 0 16,0 0 0-16,0 0 0 0,0 0 0 15,0 0 0-15,0 0 0 0,0 0 0 0,0 0 0 16,0 0 0-16,5-33 0 0</inkml:trace>
          <inkml:trace contextRef="#ctx0" brushRef="#br0" timeOffset="2576.4577">1216 2842 0 0,'0'0'0'16,"0"0"1"-16,0 0-2 0,0 0 1 0,0 0 0 15,0 0 0-15,0 0 0 0,0 0 0 16,0 0 0-16,0 0 0 0,0 0 0 0,0 0 0 15,0 0 0-15,135-23 0 0,-118 23 0 0,-4 0 0 16,1 5 0-16,-1 2 0 0,-2 1 0 0,-7 3 0 16,3 2 0-16,-7 2 0 0,0 0 0 15,-7 3 0-15,-2-1 0 0,-5 1 0 0,-3 2 0 16,1 0 0-16,-6 1 0 0,5-2 0 0,-5 0 0 16,6-4 0-16,0 0 0 0,3-2 0 0,2-1 0 15,3-3 0-15,3-1 0 0,3-4 0 0,2-1 0 16,0 1 0-16,0-3 0 0,3-1 0 0,6 2 0 15,2 0 0-15,0-1 0 0,2 2 0 16,3 3 0-16,-2 3 0 0,0-1 0 0,0 5 0 16,-1 3 0-16,-1 0 0 0,0 4 0 0,-4 2 0 15,3 2 0-15,0 1 0 0,-4 2 0 16,-2 1 0-16,-2 0 0 0,-3 1 0 0,-2 1 0 16,-8-2 0-16,-4 2 0 0,-1-1 0 0,-1-4 0 15,-7 0 0-15,3-5 0 0,-2-3 0 0,-1 0 13 16,-3-3 22-16,2-4 6 0,3-1 10 15,-3-1 7-15,-1-3 2 0,1-3 0 0,6-2-4 16,-4 0-11-16,6-4-47 0,1-4-55 0,3-2-86 16,1-4-74-16,7 5 217 0,0 2 0 0</inkml:trace>
          <inkml:trace contextRef="#ctx0" brushRef="#br0" timeOffset="3535.4212">1763 3036 0 0,'0'0'0'16,"0"0"0"-16,0 0 0 0,0 0 0 0,0 0 0 15,0 0 0-15,0 0 0 0,0 0 0 0,0 0 0 16,0 0 0-16,0 0 0 0,0 0 0 15,42-154 0-15,-49 153 0 0,-3 1 0 0,-4 0 0 16,-1 0 0-16,-3 7 0 0,0 4 0 0,-5 1 0 16,5 5 0-16,-5 0 0 0,4 4 0 0,-2 2 0 15,3 0 0-15,-2 4 0 0,5-3 0 16,2 1 0-16,1-1 0 0,8-2 0 0,0-1 0 16,4-7 0-16,0 0 0 0,3-4 0 0,2-2 0 15,7-2 0-15,0-2 0 0,1-2 0 0,2-2 0 16,1 0 0-16,6-2 0 0,-2-4 0 15,1-1 0-15,5-2 0 0,-2-1 33 0,-3 0 8 16,1-1 1-16,1-4-3 0,-5 0 0 0,3-2-6 16,-4-1-1-16,-1 2-1 0,4-2-2 0,-4-2-4 15,-1 2-1-15,0 1-6 0,2-1-1 0,-3 1-1 16,-1 1-8-16,-2 2-2 0,-1 3-6 16,0 2-10-16,-1 3 0 0,-3 3-16 0,2 2-33 15,-7 1-35-15,2 0-17 0,-3 2 25 0,0 6 49 16,0 2 37-16,0 5 36 0,0 1 8 0,0 5 8 15,-4 2-1-15,-6 0-8 0,5 1-10 16,-3 0-12-16,4-2-11 0,-3-1-6 0,6-4-11 16,1 0-16-16,0-7-15 0,0-3-5 0,6-1 14 15,0-2 29-15,5 0 42 0,2-4 36 16,2 0 16-16,2 0 6 0,6-5-8 0,2-3-17 16,0-2-11-16,0-1-13 0,-4-4-7 0,2-2-4 15,0-1-2-15,-4-1-3 0,1-2-4 0,-3 1-3 16,-3 1-3-16,1 2-2 0,-2-3-4 15,-1 3-1-15,0 0-1 0,0 3-2 0,-2 1 2 16,-5 2-2-16,2 0 2 0,-3 4-3 0,-2 1-5 16,-2 3-2-16,0 1-18 0,2 2-27 0,-2 0-51 15,0 0-73-15,0 0-16 0,0 2 28 0,0 4 50 16,1 3 74-16,3 1 30 0,-1 0-3 0,-1 2 1 16,1-1-4-16,4 2-2 0,-3 1 1 15,4 1-2-15,-3-1 4 0,2 0 0 0,-2 0 0 16,3 1 1-16,-4-2 0 0,-1-1 0 0,0 0-2 15,1-3-3-15,-4 0-4 0,0-2 3 0,0-1 6 16,0-3 10-16,0 0 11 0,-7 0 11 16,3-1 3-16,-5 1-2 0,-3-2-3 0,-1 2-5 15,1-3-5-15,-2 0 0 0,-1 0-5 0,1 0 0 16,1 0-3-16,0 0-3 0,1-3 0 16,1 2-5-16,4 1-4 0,-2 0-3 0,3 0-1 15,0 0-1-15,2 0-2 0,-2 0-2 0,1 0-1 16,2 0 2-16,1 0 2 0,-1 0 1 0,0 0-12 15,3 0-39-15,0 0-48 0,0 1-67 16,0 3-32-16,0-1 145 0,0 0 58 0,0 0 0 16,0 1 0-16,0 2 0 0,0-1 0 0,0-2 0 15,0 2 0-15,0-2 0 0,0 0 0 0,0-1 0 16,0-1 0-16,0 0 0 0,0-1 0 16,0 2 0-16,0-2 0 0,0 0 0 0,0 1 0 15,0-1 0-15,0 0 0 0,0 2 0 0,-1 1 0 16,0 0 0-16,-1 1 0 0,-6 0 0 0,5 0 0 15,2-2 0-15</inkml:trace>
        </inkml:traceGroup>
      </inkml:traceGroup>
      <inkml:traceGroup>
        <inkml:annotationXML>
          <emma:emma xmlns:emma="http://www.w3.org/2003/04/emma" version="1.0">
            <emma:interpretation id="{3FE8C470-2ABC-42C4-A23C-0FE4FCB73A57}" emma:medium="tactile" emma:mode="ink">
              <msink:context xmlns:msink="http://schemas.microsoft.com/ink/2010/main" type="line" rotatedBoundingBox="18283,5991 19697,5529 19972,6368 18558,6830"/>
            </emma:interpretation>
          </emma:emma>
        </inkml:annotationXML>
        <inkml:traceGroup>
          <inkml:annotationXML>
            <emma:emma xmlns:emma="http://www.w3.org/2003/04/emma" version="1.0">
              <emma:interpretation id="{39D69FB9-614C-4AEF-B53A-3955A074405C}" emma:medium="tactile" emma:mode="ink">
                <msink:context xmlns:msink="http://schemas.microsoft.com/ink/2010/main" type="inkWord" rotatedBoundingBox="18283,5991 19697,5529 19972,6368 18558,6830"/>
              </emma:interpretation>
              <emma:one-of disjunction-type="recognition" id="oneOf1">
                <emma:interpretation id="interp5" emma:lang="en-IN" emma:confidence="0">
                  <emma:literal>High</emma:literal>
                </emma:interpretation>
                <emma:interpretation id="interp6" emma:lang="en-IN" emma:confidence="0">
                  <emma:literal>high</emma:literal>
                </emma:interpretation>
                <emma:interpretation id="interp7" emma:lang="en-IN" emma:confidence="0">
                  <emma:literal>thing</emma:literal>
                </emma:interpretation>
                <emma:interpretation id="interp8" emma:lang="en-IN" emma:confidence="0">
                  <emma:literal>thigh</emma:literal>
                </emma:interpretation>
                <emma:interpretation id="interp9" emma:lang="en-IN" emma:confidence="0">
                  <emma:literal>nigh</emma:literal>
                </emma:interpretation>
              </emma:one-of>
            </emma:emma>
          </inkml:annotationXML>
          <inkml:trace contextRef="#ctx0" brushRef="#br0" timeOffset="32251.8542">-118 3907 0 0,'0'0'0'0,"0"0"16"0,0 0 95 0,0 0 0 16,0 0 12-16,0 0 0 0,0 0-26 0,0 0-37 15,0 0-45-15,0 0-53 0,0 0-52 16,0 0-49-16,10-27 91 0,-10 36 56 0,0 3 66 16,0 4 72-16,0 4-62 0,-7 2-24 0,0 2-17 15,-3 1-7-15,1 6-1 0,0-2 2 0,-4 4-7 16,-3 0-16-16,1-2-24 0,-3 2-31 0,4-3-36 16,-1-1-65-16,2-4-116 0,0-6-122 15,8-7 380-15</inkml:trace>
          <inkml:trace contextRef="#ctx0" brushRef="#br0" timeOffset="32612.8748">-249 4143 0 0,'0'0'0'0,"0"0"0"16,0 0 0-16,0 0 0 0,0 0 0 0,0 0 0 15,0 0 0-15,0 0 0 0,169-121 0 0,-146 107 0 16,-6-1 0-16,5 2 0 0,-6 0 0 16,-2-1 0-16,1 2 0 0,-1-1 0 0,-1 2 0 15,-2 1 17-15,-1 2 91 0,-3 0-24 0,0 2-28 16,-3 1-19-16,3 2-14 0,-5 2-15 0,0 1-7 16,-2 0-7-16,0 0-6 0,0 0-4 0,0 0-10 15,0 0-17-15,0 0-11 0,0 3 28 16,0 4 23-16,-3 2 32 0,-3 3 22 0,1 1-13 15,-2 2-10-15,1 1-8 0,-5 3-7 0,6-2-5 16,-6 1-2-16,4 1-1 0,2-1-1 16,1-2-1-16,-3 0-1 0,6-1-2 0,-1-1 0 15,2-4-2-15,0-2-5 0,3-1-15 0,6-3-41 16,2 1-42-16,0-4-51 0,6-1 156 0,-5 0 0 16,-4 0 0-16</inkml:trace>
          <inkml:trace contextRef="#ctx0" brushRef="#br0" timeOffset="33853.6376">655 3900 0 0,'0'0'0'16,"0"0"0"-16,0 0 0 0,0 0 0 0,0 0 0 16,0 0 0-16,0 0 0 0,0 0 0 0,0 0 0 15,0 0 0-15,0 0 0 0,0 0 0 0,0 0 0 16,0 0 0-16,-147 44 0 0,138-38 0 15,5-3 0-15,-3 1 0 0,5-2 0 0,2 1 0 16,0-1 0-16,0-1 0 0,0 1 0 0,1-1 0 16,4 1 0-16,2-2 0 0,4 1 0 15,-3 1 0-15,3-1 0 0,1 2 0 0,0 0 0 16,0 3 0-16,0 3 0 0,-4 1 0 0,0 4 0 16,3 4 0-16,-7 3 0 0,4 4 0 0,-6 2 0 15,0 1 0-15,0 1 0 0,-2 2 0 16,0 0 0-16,-2 3 0 0,-4-2 0 0,-3 3 0 15,-3-1 0-15,-3 1 0 0,-1 0 0 0,-7-2 0 16,-2-2 0-16,-3 0 0 0,-2 0 0 0,-3-3 0 16,2-3 0-16,-4-1 0 0,4-3 0 15,0-5 0-15,3-4 0 0,5-4 0 0,2-5 0 16,5-3 0-16,1 0 0 0,3-8 0 0,1-2 0 16,5-5 0-16,0-1 0 0,6-3 0 0,0 0 0 15,0-2 0-15,4 1 0 0,4-3 0 0,3 0 0 16,1 1 0-16,-1-1 0 0,5 1 0 0,0 0 0 15,-1 1 0-15,3 0 0 0,1 0 0 16,1 0 0-16,0 1 0 0,3-1 0 0,-4 0 0 16,5-1 0-16,0-3 0 0,2 1 0 0,-1 1 0 15,3-3 0-15,1-1 0 0,-3-1 0 16,1 0 0-16,-1-1 0 0,-2 0 0 0,-7 0 0 16,5 1 0-16,-6 2 0 0,-1 1 0 0,-1 3 0 15,2 1 0-15,-5 1 0 0,0 4 0 16,0 0 0-16,-7 3 0 0,4 2 0 0,-6 0 0 15,1 5 0-15,1 0 0 0,-1 3 0 0,-3 1 0 16,0 2 0-16,0 0 0 0,0 0 0 0,0 0 0 16,0 0 0-16,0 5 0 0,0 2 0 0,-4 4 0 15,-2 1 0-15,4 2 0 0,-6 3 0 16,4 0 0-16,-2 1 0 0,-1 0 0 0,3-2 0 16,-2-1 0-16,3 0 0 0,0-3 0 0,1-2 0 15,2-1 0-15,0-4 0 0,0-1 0 0,0-3 0 16,0-1 0-16,4 0 0 0,-2 0 0 0,4 0 0 15,0-1 0-15,1-3 0 0,1-4 0 16,3 0 0-16,0 1 0 0,-1 0 0 0,0-1 0 16,1 1 0-16,1-1 0 0,-3 2 0 0,-2 0 0 15,2 2 0-15,-5 1 0 0,4 1 0 0,-4-2 0 16,2 4 0-16,-2 0 0 0,-2 0 0 16,-2 0 0-16,3 0 0 0,0 2 0 0,1 2 0 15,-3 2 0-15,2 1 0 0,-3 2 0 0,1 3 0 16,-1-3 0-16,1 3 0 0,-1 0 0 15,3-2 0-15,0 1 0 0,-1-2 0 0,1 0 0 16,2-2 0-16,2-2 0 0,4 0 0 0,-2-2 0 16,5-3 0-16,3 0 0 0,5 0 0 0,0-3 53 15,8-5 12-15,2 0-51 0,-1-2-84 16,4 1 8-16,-11 1 62 0,-8 4 0 0</inkml:trace>
          <inkml:trace contextRef="#ctx0" brushRef="#br0" timeOffset="32818.2752">368 3999 0 0,'0'0'0'15,"0"0"0"-15,0 0 0 0,0 0 0 0,0 0 0 16,0 0 0-16,0 0 0 0,0 0 0 0,0 0 0 16,0 0 0-16,0 0 0 0,0 0 0 15,0 0 0-15,0 0 0 0,-65 54 0 0,57-40 0 0,0 0 0 16,3 0 0-16,-2 0 0 0,4-2 0 15,-1-1 0-15,0 1 0 0,3-1 0 0,0-4 0 16,1 0 0-16,0-1 0 0,0-1 0 0,2-2 0 16,2-3 0-16</inkml:trace>
          <inkml:trace contextRef="#ctx0" brushRef="#br0" timeOffset="32959.1891">499 3871 0 0,'0'0'133'0,"0"0"-66"0,0 0-64 16,0 0-22-16,0 0-53 0,0 0-40 15,0 0 112-15,0 0 0 0</inkml:trace>
        </inkml:traceGroup>
      </inkml:traceGroup>
    </inkml:traceGroup>
    <inkml:traceGroup>
      <inkml:annotationXML>
        <emma:emma xmlns:emma="http://www.w3.org/2003/04/emma" version="1.0">
          <emma:interpretation id="{26E2ADFB-30CF-430D-BCDD-6489C3566D1F}" emma:medium="tactile" emma:mode="ink">
            <msink:context xmlns:msink="http://schemas.microsoft.com/ink/2010/main" type="paragraph" rotatedBoundingBox="19119,6482 20514,6264 20573,6640 19178,685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869F6EF-EA9E-449F-9553-C488B6420F0F}" emma:medium="tactile" emma:mode="ink">
              <msink:context xmlns:msink="http://schemas.microsoft.com/ink/2010/main" type="line" rotatedBoundingBox="19119,6482 20514,6264 20573,6640 19178,6859"/>
            </emma:interpretation>
          </emma:emma>
        </inkml:annotationXML>
        <inkml:traceGroup>
          <inkml:annotationXML>
            <emma:emma xmlns:emma="http://www.w3.org/2003/04/emma" version="1.0">
              <emma:interpretation id="{A83DC18D-2A49-4CEC-8EF9-4CBF2A3DB9A9}" emma:medium="tactile" emma:mode="ink">
                <msink:context xmlns:msink="http://schemas.microsoft.com/ink/2010/main" type="inkWord" rotatedBoundingBox="19119,6482 20514,6264 20573,6640 19178,6859"/>
              </emma:interpretation>
              <emma:one-of disjunction-type="recognition" id="oneOf2">
                <emma:interpretation id="interp10" emma:lang="en-IN" emma:confidence="0">
                  <emma:literal>tech.</emma:literal>
                </emma:interpretation>
                <emma:interpretation id="interp11" emma:lang="en-IN" emma:confidence="0">
                  <emma:literal>Tech.</emma:literal>
                </emma:interpretation>
                <emma:interpretation id="interp12" emma:lang="en-IN" emma:confidence="0">
                  <emma:literal>tech,</emma:literal>
                </emma:interpretation>
                <emma:interpretation id="interp13" emma:lang="en-IN" emma:confidence="0">
                  <emma:literal>Itch.</emma:literal>
                </emma:interpretation>
                <emma:interpretation id="interp14" emma:lang="en-IN" emma:confidence="0">
                  <emma:literal>tach.</emma:literal>
                </emma:interpretation>
              </emma:one-of>
            </emma:emma>
          </inkml:annotationXML>
          <inkml:trace contextRef="#ctx0" brushRef="#br0" timeOffset="34775.2505">499 4767 53 0,'0'0'8'0,"0"0"-69"0,0 0 61 0,0 0 0 16,0 0 0-16,0 0 0 0,0 0 0 16,0 0 0-16,0 0 0 0,174-78 0 0,-139 66 0 15,-1 0 0-15,-1 0 0 0,3 1 0 0,-6 0 0 16,-2 3 0-16,-2 1 0 0,-1 1 0 0,-5 0 0 15,-1 3 0-15,-4 0 0 0,-3 0 0 16,-1 3 0-16,-5 0 0 0,2-1 0 0,-4 1 0 16,4 0 0-16,-5 0 0 0,-2 0 0 0</inkml:trace>
          <inkml:trace contextRef="#ctx0" brushRef="#br0" timeOffset="34449.4503">789 4409 0 0,'0'0'114'0,"0"0"22"16,0 0-44-16,0 0-23 0,0 0-14 16,0 0-26-16,0 0-60 0,0 0-72 0,0 0 27 15,0 0 21-15,0 0 50 0,0 0 65 0,0 0-19 16,0 0-2-16,-18 112-4 0,5-81-2 0,-1 0 0 15,-4 2 3-15,2-1 3 0,1-1-2 0,-1-1-15 16,0 0-40-16,0-3-71 0,1-2-129 16,3-6-57-16,6-7 275 0</inkml:trace>
          <inkml:trace contextRef="#ctx0" brushRef="#br0" timeOffset="34922.1597">1051 4579 0 0,'0'0'0'16,"0"0"0"-16,0 0 0 0,0 0 0 0,0 0 0 15,0 0 0-15,0 0 0 0,0 0 0 0,0 0 0 16,0 0 0-16,0 0 5 0,0 0 11 0,0 0-16 15,0 0-11-15,-32-56 3 0,19 56 6 0,-3 5 5 16,0 1 10-16,0 2 7 0,-3 1 6 16,-1 1 7-16,-3 2 3 0,6 1-2 0,-6 1-2 15,5 2-7-15,-3-1-5 0,6 2-5 0,2-1-7 16,-1-3-8-16,8 1-6 0,0-3-7 0,5-2-16 16,1-3-4-16,0 0-6 0,3-1 5 15,6-1 28-15,2 0 26 0,2-3 28 0,2-1 18 16,4 0 5-16,3 0-20 0,5 0-81 0,-1-6-124 15,-6 3-23-15,-7 0 177 0</inkml:trace>
          <inkml:trace contextRef="#ctx0" brushRef="#br0" timeOffset="35168.0077">1304 4571 0 0,'0'0'0'0,"0"0"0"0,0 0 0 0,0 0 0 16,0 0 0-16,0 0 0 0,0 0 0 15,-149 81 0-15,134-68 0 0,2-1 0 0,3-1 0 16,1-3 0-16,6-1 0 0,3-1 0 0,0-2 0 16,8-2 0-16,0 0 0 0,4-2 0 0,6 0 0 15,2 0 0-15,1-3 13 0,1-3-14 16,3-3-11-16,1 1 12 0,-1-3 0 0,-1 1 0 15,0-2 0-15,-7 3 0 0,-5 3 0 0</inkml:trace>
          <inkml:trace contextRef="#ctx0" brushRef="#br0" timeOffset="35555.7777">1628 4291 0 0,'0'0'0'15,"0"0"0"-15,0 0 0 0,0 0 0 0,0 0 0 16,0 0 18-16,0 0-9 0,0 0-26 0,0 0 7 15,0 0 10-15,0 0 0 0,0 0 0 0,0 0 0 16,-70 45 0-16,60-29 0 0,-2 3 0 0,-1 2 0 16,1 0 17-16,0 1 0 0,0-1-2 15,0 2 0-15,1-3-2 0,3 2-1 0,0-3 0 16,-2-1 1-16,6-3-3 0,-3-2-1 0,2-1-4 16,2-3-4-16,0-1-2 0,1-2 0 0,-1-4 2 15,3 2 1-15,0-3 2 0,0 0 9 16,0-1 13-16,0 0 23 0,0 0 32 0,0 0 32 15,0 0 19-15,0-1-13 0,3-2-34 0,2-3-45 16,-1 0-41-16,5-3-12 0,-1 2-1 0,2-2 1 16,0 0 0-16,4 1-3 0,-2 3-6 15,0-3-2-15,0 4-8 0,0-1 2 0,-4 2-11 16,2 2-14-16,0 1-10 0,-6 0-11 0,6 0 5 16,-8 3 16-16,6 1 23 0,-4 4 24 15,-1-1 14-15,1 0 15 0,0 2 1 0,-1 0-2 16,-2-1-1-16,-1 1-2 0,3-2-1 0,0-1 7 15,-1 0 5-15,0-1-6 0,-1-1-20 0,2-1-99 16,-3-1-155-16,0-2 184 0</inkml:trace>
          <inkml:trace contextRef="#ctx0" brushRef="#br0" timeOffset="35709.8329">1879 4548 958 0,'0'0'145'16,"0"0"-146"-16,0 0-74 0,0 0-21 0,0 0 1 16,0 0 23-16,0 0-19 0,0 0-143 15,0 0-205-15,0 0 439 0</inkml:trace>
        </inkml:traceGroup>
      </inkml:traceGroup>
    </inkml:traceGroup>
    <inkml:traceGroup>
      <inkml:annotationXML>
        <emma:emma xmlns:emma="http://www.w3.org/2003/04/emma" version="1.0">
          <emma:interpretation id="{68AEB66F-C146-4D35-9F7D-096689187FF6}" emma:medium="tactile" emma:mode="ink">
            <msink:context xmlns:msink="http://schemas.microsoft.com/ink/2010/main" type="paragraph" rotatedBoundingBox="18457,6982 21307,6646 21397,7412 18548,77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82C658-A65B-4E04-BCC7-3D42FD93D1B7}" emma:medium="tactile" emma:mode="ink">
              <msink:context xmlns:msink="http://schemas.microsoft.com/ink/2010/main" type="line" rotatedBoundingBox="18457,6982 21307,6646 21397,7412 18548,7748"/>
            </emma:interpretation>
          </emma:emma>
        </inkml:annotationXML>
        <inkml:traceGroup>
          <inkml:annotationXML>
            <emma:emma xmlns:emma="http://www.w3.org/2003/04/emma" version="1.0">
              <emma:interpretation id="{077DEEEA-9E5D-49F8-B992-C1C0D72E70DB}" emma:medium="tactile" emma:mode="ink">
                <msink:context xmlns:msink="http://schemas.microsoft.com/ink/2010/main" type="inkWord" rotatedBoundingBox="18457,6982 21307,6646 21397,7412 18548,7748"/>
              </emma:interpretation>
              <emma:one-of disjunction-type="recognition" id="oneOf3">
                <emma:interpretation id="interp15" emma:lang="en-IN" emma:confidence="0">
                  <emma:literal>equipment,</emma:literal>
                </emma:interpretation>
                <emma:interpretation id="interp16" emma:lang="en-IN" emma:confidence="0">
                  <emma:literal>equipment &gt;</emma:literal>
                </emma:interpretation>
                <emma:interpretation id="interp17" emma:lang="en-IN" emma:confidence="0">
                  <emma:literal>equipment ]</emma:literal>
                </emma:interpretation>
                <emma:interpretation id="interp18" emma:lang="en-IN" emma:confidence="0">
                  <emma:literal>equipment J</emma:literal>
                </emma:interpretation>
                <emma:interpretation id="interp19" emma:lang="en-IN" emma:confidence="0">
                  <emma:literal>equipment b</emma:literal>
                </emma:interpretation>
              </emma:one-of>
            </emma:emma>
          </inkml:annotationXML>
          <inkml:trace contextRef="#ctx0" brushRef="#br0" timeOffset="37609.729">-134 5433 0 0,'0'0'0'16,"0"0"0"-16,0 0 0 0,0 0 0 15,0 0 0-15,0 0 0 0,0 0 0 0,0 0 0 16,0 0 0-16,0 0 0 0,0 0 0 0,0 0 0 16,0 0 45-16,0 0 5 0,145-136 3 0,-132 121 5 15,1-1 6-15,-2 1 6 0,-4 0 2 16,-1 2 1-16,-1-3-4 0,0 2-5 0,-5-2-5 16,-1 3-4-16,0 0-3 0,0 3-9 0,0 0-2 15,-1 3-8-15,-1 2-8 0,-6 2-11 0,4 0-17 16,-5 3-18-16,2 0-16 0,-4 0-6 15,-2 3-2-15,-2 5 5 0,-1 2 8 0,-3 3 10 16,5 1 7-16,-5-1 4 0,0 6-2 0,3-1 0 16,0 0 0-16,3 2 0 0,-2 1 4 0,5 0 1 15,1-3-6-15,5-1-6 0,3-3-21 0,1-2-23 16,0-2-8-16,5-3 4 0,7-1 28 0,3-1 36 16,5-2 25-16,0-3 13 0,6 0 0 15,3-4-2-15,2-4-10 0,1-1-3 0,4-2-3 16,2-1-1-16,-2 0 4 0,3-1 0 0,-6-1 3 15,2 1-5-15,-7-1 5 0,-2 2 2 16,-9 0 4-16,1 1 8 0,-7 0 4 0,-1 2 6 16,-3 0 7-16,-2 1 2 0,-5 3 2 0,0 0 2 15,0 1-10-15,0 1-21 0,0 1-24 16,-6 2-32-16,-1 0-20 0,-5 0-6 0,0 3 5 16,-2 5 11-16,0 2 14 0,-5 1 9 0,-1 1 4 15,2 0 3-15,-3-1-1 0,3 1-1 0,-2 0 0 16,6 0-2-16,2-2-2 0,3 0-6 0,3-3-14 15,4-1-20-15,2-3-22 0,0-2-3 16,0-1 18-16,8 0 31 0,1 0 29 0,3-1 18 16,1-6-3-16,2-1-5 0,1 1-4 0,-3-1-4 15,3-2 2-15,-5 2-1 0,-2 1 2 0,2 2 1 16,-4 2-3-16,-2 2-1 0,-3-1-6 0,-2 2-10 16,0 0-28-16,0 0-4 0,0 3 11 15,-2 6 15-15,-3 3 36 0,-2 4 11 0,-4 1-3 16,2 4-3-16,-2-2-6 0,1 3-6 0,-2-1-5 15,-2 1 1-15,2 0-4 0,-1-1 0 0,1 3 0 16,2-2 2-16,2-3 0 0,-1 1-1 16,6-4-2-16,-1-1-2 0,3-4-9 0,1-2-9 15,0-2-4-15,6-5 7 0,2 0 22 0,5-2 24 16,0 0 16-16,3-3 5 0,0-5-7 16,0-1-11-16,4-2-6 0,-2-2-4 0,-2 0-1 15,4-4 5-15,-4 1 2 0,-3-4 1 0,2 1 2 16,-1-3-3-16,-1-4-1 0,-1 0-3 0,0 2-4 15,0-2-3-15,-4 0-3 0,0 4-7 16,2 1-4-16,-6 3-5 0,4 3 1 0,-6 3 0 16,1 5-1-16,1 1 3 0,-1 2-1 0,-3 2-4 15,0 1-18-15,0 1-40 0,0 0-47 0,0 0-1 16,0 1 17-16,0 7 37 0,-6-1 46 16,5 2 6-16,-2 1-1 0,2 1 0 0,0-2 1 15,-2 1-1-15,3 0 3 0,0 0-7 0,0-1-4 16,0-3-1-16,4-2-6 0,0 0 6 0,6-2 10 15,-2-2 10-15,1 0 13 0,7-2 4 0,-1-2-4 16,4-4-9-16,1-2-6 0,0-1-10 16,3 1-4-16,-6-2 2 0,2 0-3 0,-3 0 5 15,-3 2 5-15,-3 0 4 0,-2-1 8 0,1 4 8 16,-6-3 5-16,1 5 3 0,-2 0 13 0,-2 1 3 16,0 2 8-16,0 1-5 0,0 1-25 15,0 0-38-15,0 0-42 0,-2 1-23 0,-2 5-2 16,1 2 25-16,-5 0 25 0,4 3 20 0,-4 0 9 15,5-1-3-15,2 0-4 0,0 1-8 0,1-4-13 16,0 2-9-16,0-3 14 0,0-1 29 16,2-1 0-16,8-4 0 0,-1 0 15 0,4 0 26 15,4 0-6-15,0-9-14 0,-1 2-12 0,4-2-6 16,-4-2-3-16,-2 2-4 0,-1-1-2 0,1 1 0 16,-2 0 6-16,-3 0 2 0,-4 1 9 15,1 3 5-15,-2 0 5 0,-3 1 15 0,-1 2 12 16,0 1 4-16,0 1-9 0,0 0-30 0,0 0-44 15,0 0-26-15,-1 3-10 0,-3 3 8 0,-2 0 23 16,2 1 18-16,-2 1 10 0,2-1 5 0,1-1 1 16,2 0-3-16,-2-1-12 0,3-3-19 15,0 0 25-15,0-2 11 0,3 0 0 0,1 0 0 16,2 0 0-16,2 0 0 0,2-3 0 0,-8 2 0 0</inkml:trace>
          <inkml:trace contextRef="#ctx0" brushRef="#br0" timeOffset="37843.5856">1137 4931 0 0,'0'0'0'16,"0"0"0"-16,0 0 0 0,0 0 0 0,0 0 0 16,0 0 0-16,0 0 0 0,0 0 0 0,0 0 0 15,0 0 0-15,0 0 0 0,-56 169 0 16,44-136 0-16,1 1 0 0,0 0 0 0,-1 3 10 15,-1-2 36-15,0 3-1 0,-3-1 0 0,-1 1 0 16,3-3 5-16,-1 0-3 0,2-4-16 0,-2-3-26 16,1-4-43-16,2-3-49 0,0-2-49 0,1-3 73 15,6-4 63-15,0-7 0 0</inkml:trace>
          <inkml:trace contextRef="#ctx0" brushRef="#br0" timeOffset="38079.4405">1035 5156 0 0,'0'0'0'0,"0"0"0"15,0 0 0-15,0 0 0 0,0 0 0 0,0 0 0 16,0 0 0-16,0 0 0 0,164-74 0 0,-144 74 0 16,-4 0 0-16,-2 0 0 0,-4 8 0 0,-3-1 0 15,0 3 0-15,-6 2 0 0,-1 3 0 16,0 1 0-16,-8-1 0 0,0 2 67 0,-8 0 16 15,-2-1-10-15,2-2-22 0,-5-1-18 0,3 0-24 16,0-1-33-16,-1-3-42 0,6 0-51 16,-1-3 8-16,7-4 109 0,2 0 0 0,4-2 0 0</inkml:trace>
          <inkml:trace contextRef="#ctx0" brushRef="#br0" timeOffset="38689.6709">1411 5064 0 0,'0'0'0'0,"0"0"0"0,0 0 0 16,0 0 0-16,0 0 0 0,0 0 0 15,0 0 0-15,0 0 0 0,0 0 0 0,0 0 0 16,0 0 0-16,0 0 0 0,0 0 0 0,0 0 0 16,0 133 0-16,-7-124 0 0,-2-1 0 0,-1-1 0 15,6-2 0-15,-2-2 0 0,2-2 0 0,2 1 0 16,2-2 0-16,0 0 136 0,0 0 39 15,0-5-77-15,3-2-68 0,4-2-53 0,-2-3 14 16,6-2 23-16,1 0 13 0,0 0-6 16,1-1-5-16,-1 0-10 0,0 1-4 0,-1 2 0 15,1 2-6-15,-2 1-4 0,2 2-9 0,-3 1-8 16,-2 4-12-16,3-1-10 0,-1 3-10 0,-4 0-6 16,4 0 1-16,-3 3 8 0,2 3 21 0,-4 3 20 15,0 1 19-15,0 1 10 0,-3 1 5 0,-1 0 3 16,0 0-2-16,0 2-1 0,0-3-3 15,-1 1-9-15,-3-1-3 0,0-2-4 0,2-2-2 16,0-1 5-16,-1-3 2 0,-2 0 6 0,3-1 12 16,2-2 21-16,0 0 32 0,0 0 40 0,0 0 10 15,0 0-35-15,0-6-39 0,0 0-53 16,7-3-32-16,-2-2 6 0,3-1 4 0,-1 1 3 16,4-3 6-16,0-1 4 0,-2 1-1 0,2 2-1 15,-1 1 0-15,2-2-3 0,1 5 1 16,-3 2-5-16,-3 0-7 0,2 4-8 0,-1-1-9 15,-4 3-11-15,-2 0-7 0,0 0 7 0,4 3 15 16,-5 5 25-16,-1 2 24 0,0 1 16 0,0 0 6 16,0 3 3-16,-1-1-2 0,-7 3-6 0,4-1-2 15,-4-1-6-15,2 0-7 0,-2-2-2 16,3 0-16-16,-3-3-25 0,5 0-53 0,-2-3-84 16,2-2-95-16,2-3 261 0,1 1 0 0</inkml:trace>
          <inkml:trace contextRef="#ctx0" brushRef="#br0" timeOffset="39256.3227">1778 5142 0 0,'0'0'0'0,"0"0"0"16,0 0 0-16,0 0 0 0,0 0 0 0,0 0 0 15,0 0 0-15,0 0 0 0,0 0 0 0,0 0 0 16,0 0 0-16,0 0 0 0,161-66 0 15,-146 57 0-15,-6-3 0 0,3 2 0 0,-4-1 0 16,-4 1 0-16,-1 1 0 0,-2 2 0 0,-1-1 0 16,0 2 0-16,0 3 0 0,0 0 0 15,-2 2 0-15,-2 1 0 0,-6 0 0 0,-3 3 0 16,0 6 0-16,-1 0 0 0,-1 1 0 0,-1 5 0 16,-3 1 0-16,3 2 0 0,0-2 0 0,0 1 0 15,-3 1 0-15,7-2 0 0,4 0 0 16,0-3 0-16,6-3 0 0,2-1 0 0,0-3 0 15,2-1 0-15,8-2 0 0,-1-2 0 0,2-1 0 16,2 0 0-16,6-3 0 0,-3-3 0 0,0-2 0 16,2-1 0-16,0 1 0 0,-2-2 0 0,2-1 0 15,-1 0 0-15,-2 1 0 0,-2-1 0 16,0 1 0-16,-1-2 0 0,-6 1 0 0,5 3 0 16,-6 0 0-16,2-1 0 0,-4 2 0 0,2 2 25 15,-5 1 8-15,1 2-6 0,-1 1-24 0,0 1-51 16,0 0 8-16,0 0 40 0,0 6 0 15,-5 1 0-15,2 4 0 0,-1-1 0 0,-2 0 0 16,2 3 0-16,-3-3 0 0,2 0 0 0,2-1 0 16,-4 0 0-16,5-1 0 0,0 0 0 0,2-4 0 15,0 1 0-15,0-2 0 0,0-2 0 16,3-1 0-16,5 0 0 0,-3 0 0 0,6-1 0 16,1-5 0-16,2-2 0 0,-1-1 0 0,3 0 0 15,0-2 0-15,0 2 0 0,-4-1 0 16,-2-1 0-16,-1 3 0 0,2 0 0 0,-6 2 0 15,3 0 0-15,-5 0 0 0,-2 5 4 0,-1 1-8 16,2 0 4-16,-2 0 0 0,0 3 0 16,0 3 0-16,0 4 0 0,0-1 0 0,0 5 0 0,-3-1 0 15,2 2 0-15,-2-2 0 0,-3 1 0 16,5-2 0-16,0-2 0 0,1 0 0 0,0-2 0 16,0-2 0-16,2-1 0 0,7-4 0 0,-7-1 0 15,5 0 0-15</inkml:trace>
          <inkml:trace contextRef="#ctx0" brushRef="#br0" timeOffset="39904.4759">2293 5063 17 0,'0'0'198'0,"0"0"-134"0,0 0-86 16,0 0-23-16,0 0 8 0,0 0 26 16,0 0 10-16,0 0 4 0,0 0 1 0,0 0 4 15,0 0 15-15,0 0 17 0,153-99 19 0,-137 93 13 16,0-2 9-16,3 2-1 0,-3 1-2 15,0-1-7-15,-2 0-17 0,-1 2-9 0,-1-1-8 16,-4 2-3-16,-3 0 3 0,-2 0 0 0,2 1-6 16,-2 1-5-16,-3 1-7 0,0 0-10 0,0 0-11 15,0 0-12-15,0 0-18 0,0 0-22 16,0 0-3-16,0 1 15 0,0 4 16 0,0 1 25 16,-3 1 3-16,2 0-8 0,1 2-5 0,0-1-2 15,0 1 2-15,0 2 12 0,0-1 10 0,1-1 10 16,5 3 10-16,2 0 5 0,-1 0 7 0,5 1 7 15,-2-1 0-15,1 0-2 0,1 2-7 16,-4-2-8-16,3-2-3 0,0 2-2 0,-6-2 4 16,2-1 3-16,-5 0 0 0,0 1 10 0,-2-2 5 15,0-1 17-15,-7-1 14 0,-4 0 9 0,-2 0-2 16,-9 2-15-16,4-3-22 0,-8-1-23 0,-2-1-17 16,-5-2-14-16,3-1-14 0,-6 0-19 15,5 0-31-15,-3-2-55 0,6-3-102 0,1-1-119 16,2 2-148-16,9-1-59 0,5 2 550 0</inkml:trace>
          <inkml:trace contextRef="#ctx0" brushRef="#br0" timeOffset="39478.1864">2501 4642 0 0,'0'0'0'0,"0"0"0"0,0 0 0 0,0 0 0 16,0 0 0-16,0 0 0 0,0 0 0 15,0 0 0-15,0 0 0 0,0 0 0 0,-51 155 0 16,46-125 0-16,-6 3 0 0,0-1 0 0,3 2 0 16,0-2 0-16,-3 1 0 0,1 1 0 15,3-4 0-15,-2-2 0 0,-2-2 49 0,4-4-74 16,-1-5 1-16,5-8 24 0</inkml:trace>
          <inkml:trace contextRef="#ctx0" brushRef="#br0" timeOffset="40575.4715">807 5037 0 0,'0'0'0'15,"0"0"101"-15,0 0 13 0,0 0 22 0,0 0 19 16,0 0-14-16,0 0-42 0,0 0-38 0,0 0-36 15,0 0-17-15,0 0-6 0,0 0-15 0,0 0-39 16,34-19-85-16,-31 19-108 0,1 0-129 16,-2 0 353-16,0 0 21 0</inkml:trace>
        </inkml:traceGroup>
      </inkml:traceGroup>
    </inkml:traceGroup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0:39.4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EC0B6B3-5E74-4DB2-AF26-A6E33D6C67E5}" emma:medium="tactile" emma:mode="ink">
          <msink:context xmlns:msink="http://schemas.microsoft.com/ink/2010/main" type="writingRegion" rotatedBoundingBox="15134,9540 17170,9202 17368,10392 15332,10730">
            <msink:destinationLink direction="with" ref="{61F5ECE6-4E3E-4C73-AA33-F4D7E8EEB1D3}"/>
            <msink:destinationLink direction="with" ref="{52E61F49-B0DC-47EA-BFA1-8655AFCAB644}"/>
            <msink:destinationLink direction="with" ref="{BFF6B7AB-0212-4B32-8938-E29A596E2358}"/>
          </msink:context>
        </emma:interpretation>
      </emma:emma>
    </inkml:annotationXML>
    <inkml:traceGroup>
      <inkml:annotationXML>
        <emma:emma xmlns:emma="http://www.w3.org/2003/04/emma" version="1.0">
          <emma:interpretation id="{4A372575-30DB-4796-902F-6E2E029A047D}" emma:medium="tactile" emma:mode="ink">
            <msink:context xmlns:msink="http://schemas.microsoft.com/ink/2010/main" type="paragraph" rotatedBoundingBox="15134,9540 17170,9202 17368,10392 15332,107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7089B4-FFEC-4CE0-9AD0-B7C94B62CD29}" emma:medium="tactile" emma:mode="ink">
              <msink:context xmlns:msink="http://schemas.microsoft.com/ink/2010/main" type="line" rotatedBoundingBox="15134,9540 17170,9202 17368,10392 15332,10730"/>
            </emma:interpretation>
          </emma:emma>
        </inkml:annotationXML>
        <inkml:traceGroup>
          <inkml:annotationXML>
            <emma:emma xmlns:emma="http://www.w3.org/2003/04/emma" version="1.0">
              <emma:interpretation id="{A95D90FF-C888-4C5C-B7FB-00FB3C48C396}" emma:medium="tactile" emma:mode="ink">
                <msink:context xmlns:msink="http://schemas.microsoft.com/ink/2010/main" type="inkWord" rotatedBoundingBox="15134,9540 17170,9202 17368,10392 15332,10730"/>
              </emma:interpretation>
              <emma:one-of disjunction-type="recognition" id="oneOf0">
                <emma:interpretation id="interp0" emma:lang="en-IN" emma:confidence="0">
                  <emma:literal>Coffee</emma:literal>
                </emma:interpretation>
                <emma:interpretation id="interp1" emma:lang="en-IN" emma:confidence="0">
                  <emma:literal>coffee</emma:literal>
                </emma:interpretation>
                <emma:interpretation id="interp2" emma:lang="en-IN" emma:confidence="0">
                  <emma:literal>Coffle</emma:literal>
                </emma:interpretation>
                <emma:interpretation id="interp3" emma:lang="en-IN" emma:confidence="0">
                  <emma:literal>coffle</emma:literal>
                </emma:interpretation>
                <emma:interpretation id="interp4" emma:lang="en-IN" emma:confidence="0">
                  <emma:literal>Cofee</emma:literal>
                </emma:interpretation>
              </emma:one-of>
            </emma:emma>
          </inkml:annotationXML>
          <inkml:trace contextRef="#ctx0" brushRef="#br0">563 96 0 0,'0'0'0'15,"0"0"0"-15,0 0 0 0,0 0 0 0,0 0 0 16,0 0 0-16,0 0 38 0,0 0 1 0,0 0-22 16,0 0-18-16,0 0-14 0,0 0-18 0,-22-56-4 15,14 56 29-15,-2 0 8 0,-5 0 0 16,-3 3 0-16,0 2 0 0,-4 1 0 0,2 0 0 16,-4 1 0-16,-2 3 0 0,2 3 0 0,0-3 0 15,-1 6 0-15,2 1 0 0,-3 2 0 16,2 0 0-16,-1 4 0 0,-1 1 29 0,2 2 21 15,0 2 4-15,3 1-5 0,-2 3 5 0,4-1-10 16,0 0-10-16,3 2-7 0,3-2-7 0,1 1-2 16,6-4-1-16,1-2-1 0,5-2-3 15,0-3-3-15,0-2 5 0,7-3 3 0,1-2 10 16,4-2 15-16,1-1 6 0,5-2 6 0,0-3 3 16,4-1-2-16,-1-4-1 0,6-1 3 0,0 0-10 15,4-1-15-15,-3-5-15 0,1-2-24 16,0-3-16-16,-1-1-5 0,-1 0 0 0,-1-3 10 15,0 0 11-15,-2 0 8 0,0-3 3 0,-2 0 3 16,-1-2 1-16,-1-1-1 0,0 0-1 0,-1-1 1 16,0 4 0-16,-4-1 3 0,-1 3 4 15,-2 4 0-15,-2 1 3 0,-2 4 7 0,-4 1 9 0,-2 6 7 16,-2-3-12-16,0 3-30 0,0 0-35 16,0 0-18-16,-5 6 4 0,-4 3 20 0,-2 4 22 15,-2 2 11-15,-1 4 3 0,-2 1 0 0,1 1 1 16,1 2-5-16,0-2-2 0,1 0-2 15,2-2-3-15,3-3 2 0,3-2-1 0,2-4 1 16,3-1 3-16,0-3 5 0,1 0 15 0,6 0 16 16,5-3 15-16,-1 0 7 0,2-3 0 0,3 0-9 15,3 0-10-15,-3-4-10 0,2-3-8 16,-2-2-10-16,0 0-4 0,-3 1 1 0,-3-3 4 16,0-1 8-16,-4 2 5 0,-4-2 4 0,1 0-2 15,-3-2-1-15,0 3-2 0,0 0-5 16,0-1-6-16,-4 3-10 0,-1 0-10 0,-2 1-4 15,-1 2-2-15,1 0 4 0,-2 1 4 0,1 1 2 16,1-1 3-16,-1 1 2 0,4-3 6 0,0 1 6 16,1 0 3-16,3-3-6 0,0 0-10 0,0-1-17 15,8-1-10-15,2 0 0 0,-1-3 4 16,5 1 11-16,2-1 5 0,-2 0 6 0,1-1 4 16,0-2 0-16,4 1 3 0,-2-3 0 0,-2 2-3 15,0-3 2-15,-1 2-4 0,0 0-2 0,-1 2 0 16,1 0-2-16,-1 2-3 0,-2 2 2 0,3 0-2 15,0 4-3-15,-3-3 3 0,1 3-4 16,-2 4 3-16,-3 0 0 0,0 2-7 0,-5 0-17 16,1 2-34-16,-2 0-33 0,-1 0-9 0,0 8 12 15,0 4 34-15,0 6 34 0,0 3 21 16,0 6 10-16,-1 6 4 0,-6 3 4 0,-1 4-1 16,-1 3-1-16,0 3 3 0,-2 3 0 0,-3 4 0 15,0 1 0-15,0 1-2 0,-3 0 1 0,2-1-1 16,2 0-1-16,-3-5 2 0,2 0-2 15,5-2-2-15,1-7-2 0,2 2-4 0,6-6 5 16,0-4-1-16,0-2 2 0,2-5 5 0,6-2 5 16,-1-3 7-16,1-6 10 0,2-4 4 15,-2-2 3-15,3-5 7 0,1-3-7 0,2-2-15 0,0-9-23 16,1-5-36-16,1-3-30 0,-1-3-23 16,-2-4-13-16,-2 0 0 0,-3-3 11 0,-1 0 13 15,-6-1 7-15,-1-1 15 0,0 3 6 16,-5 0 13-16,-2 1 14 0,-2 2 3 0,-3 1 6 0,-2 1 2 15,1 3 5-15,-3 0 7 0,1 2 10 0,0 1 6 16,-1 5 8-16,-1-2 10 0,1 3 2 16,2 1 7-16,1 1-5 0,2 1-2 0,4 2 3 15,2 0-1-15,4 1-7 0,1-1-21 0,0 0-33 16,6-2-22-16,6-1-15 0,3-1 5 16,3-4 17-16,7 0 9 0,0-1 9 0,4-2 8 15,-1-1 4-15,0 0 6 0,0 1 8 0,0-3 2 16,-4 1 2-16,1-3 2 0,-3 0-2 15,0-2-3-15,-1-1-2 0,-2-2-5 0,-2 0-4 16,0-2 2-16,-4 1-1 0,0 0 1 0,-3 1-2 16,-1 0-3-16,-2 3-2 0,0 2 0 0,-3 4 7 15,-2 3 10-15,0 1 16 0,-2 5 13 0,0 0 9 16,0 4 8-16,0 1 1 0,-2 1-6 16,2 3-21-16,-4 0-28 0,2 0-27 0,-2 0-16 15,1 7 1-15,-3 4 11 0,1 6 9 0,0 4 13 16,1 5 3-16,0 6 2 0,2 4 1 15,-2 3-2-15,3 3 1 0,0 6 1 0,-1-2-2 0,0 6 2 16,0 0 2-16,2 0 0 0,-1 0 1 16,1-3-2-16,0-5 2 0,0 0 0 0,0-2 3 15,3-5 5-15,2-3-2 0,0-1 10 0,3-5 1 16,-2-2 0-16,2-3 8 0,-1-3-10 0,-1-2-6 16,-2-1-10-16,2-5-15 0,-2-2-9 15,-3-3-33-15,2-2-70 0,-3-4-43 0,0-1-12 16,1 0 4-16,0-3 41 0,3-5-31 0,0-4-113 15,-1 1 233-15,0 4 44 0</inkml:trace>
          <inkml:trace contextRef="#ctx0" brushRef="#br0" timeOffset="661.0133">1193 590 0 0,'0'0'0'0,"0"0"0"0,0 0 134 15,0 0 32-15,0 0-29 0,0 0-28 0,0 0-24 16,0 0-1-16,0 0-10 0,0 0-15 15,0 0-37-15,0 0-42 0,0 0-18 0,-39-90-2 0,48 84 20 16,4 0 20-16,3 0 10 0,0-2 3 0,2 1-5 16,1-2 3-16,3 1-1 0,3-3-1 15,-2-1 1-15,1 0 0 0,-2-2-1 0,2 1 1 16,-3-2 1-16,-1 2-5 0,3-2 4 0,-7 0 3 16,3 5-2-16,-3-2 7 0,-1-1-4 15,-6 5 1-15,-1 0 5 0,-1 1 12 0,-3 1 20 16,-3 1 7-16,-1 0 8 0,0 1-20 0,-1 1-28 15,-6 0-22-15,-1 0-21 0,-4 0-4 0,0-1 2 16,-3 3 4-16,2 0 5 0,-5 1 10 16,2 0-1-16,0 0 7 0,2 0 0 0,-1 0-4 15,3 0 4-15,-2 0 2 0,1 0 2 0,2 0 5 16,3 0 0-16,0 0-1 0,3 0-1 16,-1 1-3-16,4-1-7 0,2 0-10 0,0 0-11 15,0 0-12-15,0 1-9 0,0-1-4 0,0 0 16 16,0 2 19-16,2 1 19 0,2 0 20 0,0 0-4 15,0 0-3-15,-1 0-2 0,2 2-3 0,-1-2 0 16,-2 0-4-16,2-1-3 0,-3-2-1 16,-1 1 2-16,2-1 1 0,-2 0 8 0,0 0 12 15,0 0 9-15,0 0 8 0,0 0-2 0,0 2-2 16,0-2-11-16,0 0-9 0,0 0-14 16,0 0-16-16,-2 0-12 0,2 1-10 0,-4 2 4 15,1 0 7-15,-2 2 8 0,0-1 5 0,-1 0 0 16,2 2-2-16,-1 2 0 0,1-2 2 0,0 1 1 15,-1 1 2-15,1 1 1 0,1 0 0 0,-1 0 0 16,1 1 0-16,2-1 3 0,-3 1-1 16,2 2-2-16,1 0-1 0,1-1 0 0,0 1-2 15,0-1 2-15,0-1 1 0,0 0 3 0,0 0 6 16,1-1 6-16,6 1 7 0,-1-4 10 0,2 0 5 16,1 0 7-16,3-2 1 0,1 1 1 15,2-2-2-15,1-1-5 0,0-2-6 0,2 0-3 16,1 0 0-16,-1 0 0 0,4-2 1 0,-2-3-5 15,0-1-2-15,1 2-5 0,2-4-2 0,-3 2-4 16,1-2-10-16,-3 1-36 0,-2-1-77 16,3 1-111-16,-4 0-125 0,-3 1-169 0,-5 3 184 0</inkml:trace>
          <inkml:trace contextRef="#ctx0" brushRef="#br0" timeOffset="1121.7283">1740 412 0 0,'0'0'0'0,"0"0"0"0,0 0 0 0,0 0 0 16,0 0 0-16,0 0 0 0,0 0 0 15,0 0 0-15,0 0 0 0,0 0 0 0,0 0 0 16,0 0 0-16,0 0 0 0,153-107 0 0,-145 99 41 15,3-1 9-15,-3 0-3 0,0 2-2 0,1-2-5 16,-5-1 0-16,4 3 0 0,-4-3 8 0,2 3 4 16,-2-1 8-16,-4-1 1 0,0 3-9 15,0 0-11-15,0 1-22 0,-4 2-14 0,-3 1-20 16,2 0-18-16,-4 0-6 0,1 2-2 16,-1 0 17-16,0 0 20 0,-5 0 19 0,1 5 15 15,-1-1 5-15,1 2-1 0,0 2-5 0,-3 3-2 16,1-1-9-16,1 3-5 0,1 0-4 0,0 4-5 15,0-2 7-15,4 2 0 0,-2-1 6 0,6-3-3 16,2 1-2-16,1-4 1 0,2-1 7 0,0 0 15 16,5-2 10-16,2 1 9 0,3-1 6 15,2-1 5-15,2 0 4 0,-1-2-1 0,6-2-8 16,1 0-8-16,0-2-11 0,0 0-5 0,2 0-4 16,-1 0-8-16,-1 0-3 0,1 0-2 0,-3-2-2 15,0 0 2-15,-5-3-4 0,1 0-30 16,-2 1-74-16,-4 1-106 0,-2-2-108 0,1 2-143 15,-3 0-35-15,-3 3 481 0</inkml:trace>
          <inkml:trace contextRef="#ctx0" brushRef="#br0" timeOffset="1483.8156">1141 642 91 0,'0'0'170'0,"0"0"-80"16,0 0-50-16,0 0-14 0,0 0 27 15,0 0 12-15,0 0 1 0,0 0 4 0,0 0-6 16,0 0-13-16,0 0-12 0,0 0-7 0,0 0-3 16,0 0-2-16,131 101-1 0,-123-78 1 15,3 1-2-15,-4 1-2 0,-5 3 5 0,-2 2 5 16,-1-1 9-16,-7 5 2 0,-8-3-6 0,-4 1-7 16,-3-4-13-16,-4 0-9 0,-2-2-4 15,0-4-5-15,-1-1-10 0,0-3-72 0,1-1-136 16,8-5-180-16,9-6-156 0</inkml:trace>
        </inkml:traceGroup>
      </inkml:traceGroup>
    </inkml:traceGroup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1:02.1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B2ED68E-0578-462F-966F-92D4283D42DD}" emma:medium="tactile" emma:mode="ink">
          <msink:context xmlns:msink="http://schemas.microsoft.com/ink/2010/main" type="writingRegion" rotatedBoundingBox="17233,5182 16688,9422 14662,9161 15207,4921">
            <msink:destinationLink direction="with" ref="{61F5ECE6-4E3E-4C73-AA33-F4D7E8EEB1D3}"/>
          </msink:context>
        </emma:interpretation>
      </emma:emma>
    </inkml:annotationXML>
    <inkml:traceGroup>
      <inkml:annotationXML>
        <emma:emma xmlns:emma="http://www.w3.org/2003/04/emma" version="1.0">
          <emma:interpretation id="{267E8347-9B9B-4132-88C6-4325C34624F2}" emma:medium="tactile" emma:mode="ink">
            <msink:context xmlns:msink="http://schemas.microsoft.com/ink/2010/main" type="paragraph" rotatedBoundingBox="17206,5395 16688,9422 15213,9232 15731,52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480EA6-FE83-4430-B3AF-D38301F2883A}" emma:medium="tactile" emma:mode="ink">
              <msink:context xmlns:msink="http://schemas.microsoft.com/ink/2010/main" type="inkBullet" rotatedBoundingBox="16941,5361 16702,7220 15563,7073 15802,5214"/>
            </emma:interpretation>
            <emma:one-of disjunction-type="recognition" id="oneOf0">
              <emma:interpretation id="interp0" emma:lang="en-IN" emma:confidence="0">
                <emma:literal>is</emma:literal>
              </emma:interpretation>
              <emma:interpretation id="interp1" emma:lang="en-IN" emma:confidence="0">
                <emma:literal>is.</emma:literal>
              </emma:interpretation>
              <emma:interpretation id="interp2" emma:lang="en-IN" emma:confidence="0">
                <emma:literal>of</emma:literal>
              </emma:interpretation>
              <emma:interpretation id="interp3" emma:lang="en-IN" emma:confidence="0">
                <emma:literal>as</emma:literal>
              </emma:interpretation>
              <emma:interpretation id="interp4" emma:lang="en-IN" emma:confidence="0">
                <emma:literal>iso.</emma:literal>
              </emma:interpretation>
            </emma:one-of>
          </emma:emma>
        </inkml:annotationXML>
        <inkml:trace contextRef="#ctx0" brushRef="#br0">-2592 4818 0 0,'0'0'0'0,"0"0"0"0,0 0 134 15,0 0 7-15,0 0-23 0,0 0-11 0,0 0-21 16,-1-160-19-16,-8 146-23 0,-3 4-29 15,1 3-19-15,-2 2-13 0,-4 5-1 0,0 0 6 16,-4 6 10-16,-2 8 9 0,-3 3 7 0,1 7 8 16,-3 2 5-16,-1 4 4 0,1 3 3 0,4 1-4 15,-4 0-2-15,5 0-6 0,4 1-3 16,2-1-3-16,5-2-4 0,4-2-6 0,7-7-5 16,1-3 0-16,4-7 10 0,8-5 19 0,2-6 19 15,7-2 18-15,-1 0 7 0,4-7-2 0,3-5-9 16,-5-4-13-16,3-2-11 0,-4 0-10 0,0-3-8 15,-2 0 0-15,0 2-3 0,-4 0 1 16,-2 0 0-16,-1 3-3 0,-1 1-1 0,-4 3-4 16,-1 1 0-16,-3 7-7 0,0-2-8 0,-3 6-27 15,0 0-32-15,0 0-42 0,0 0-8 0,0 0 15 16,-4 8 29-16,-2 2 41 0,2 1 15 16,-5 3 11-16,1 1 3 0,0 2 2 0,0 0-1 15,2-3 0-15,1-1-3 0,4 1-2 0,1-3-4 16,0-2-1-16,0 1 5 0,6-4 9 15,2 0 8-15,3-3 5 0,3-2 14 0,2-1 5 16,1 0 9-16,3-5 7 0,2-6-8 0,2-4-8 16,0 0-9-16,1-3-10 0,1-1-6 0,-2-4-3 15,-1-1-5-15,1-1-4 0,1-2-2 16,-2-3-1-16,3 2-3 0,-3-1 0 0,-1 2 0 16,0 4-5-16,-2 2 2 0,-1 3 0 0,-5 4-1 15,1 3 2-15,-7 3-1 0,-2 2 5 0,-4 6 4 16,0-3-1-16,0 3-8 0,-2 0-22 0,0 0-37 15,0 0-49-15,0 0-10 0,0 3 17 0,-4 3 31 16,2 5 52-16,-2 1 14 0,-3 4 1 16,0 0 4-16,-1 5 2 0,1-3 2 0,1 3 3 15,-1 0-1-15,2 0-7 0,1 1-1 0,1 2 0 16,-2 0 1-16,2 0 10 0,-3 3 9 16,-2 1 10-16,-4-3 6 0,-1 2 4 0,-4 2-1 15,-4-4-6-15,1-1-5 0,0-8-6 0,1 1-5 16,3-4-2-16,0-2-3 0,7-4-1 0,2-2-2 15,2-2-3-15,2-2-3 0,3-1 4 16,0 0 10-16,0 0 16 0,3 0 14 0,2 0 6 16,3-4-4-16,3-4-12 0,2-1-8 0,2 0-7 15,4-3-6-15,0 1-2 0,3-3-2 0,3-2-1 16,0-2 3-16,-1-1-4 0,2-2 2 16,0 0 2-16,0-1 0 0,-1 3 4 0,0-3 4 15,-3 2-9-15,2-1-9 0,-5 2-10 0,-1 1-8 16,-2-1 6-16,-1 1 5 0,-3 0 9 0,1 0 5 15,-4 3 1-15,2 0 1 0,-4 1 0 0,1 2 2 16,-3 1-2-16,1 0 3 0,-4 4 0 16,0 1 1-16,-2 1 1 0,0 2-4 0,0 2-5 15,0-1-10-15,0 1-16 0,-2 1-14 0,-3 0-16 16,1 0-3-16,0 0-3 0,-3 1 2 0,2 4 6 16,1 1-7-16,-2 1-7 0,6 1-2 15,0 1 3-15,0 1 11 0,0-2 19 0,7 2 15 16,2 0 5-16,2 1 9 0,1 0-2 0,2-1-1 15,-6 1-3-15,-2 1-7 0,1-2-1 16,-1 3 3-16,-5 1 4 0,-1-1 8 0,0 2 8 16,0 0 11-16,0 0 8 0,-1 0 13 0,-6 1 10 15,0 0 9-15,-4-3 17 0,-1 1 18 0,-2 0 11 16,-3 0 6-16,-7-1-5 0,-1 1-19 16,-3-4-10-16,-3 3-9 0,1-1-9 0,0-3-5 15,4 0-12-15,5 0-48 0,2 0-166 0,7-1-354 16,6-4 43-16</inkml:trace>
        <inkml:trace contextRef="#ctx0" brushRef="#br0" timeOffset="-44279.35">-2181 3459 0 0,'0'0'0'0,"0"0"0"0,0 0 0 0,0 0 0 15,0 0 0-15,0 0 0 0,0 0 0 0,0 0 0 16,0 0 0-16,0 0 0 0,0 0 0 0,0 0 0 15,0 0 0-15,0 0 0 0,10-117 0 0,-16 117 0 16,-2 0 0-16,0 0 0 0,-2 0 0 16,2 3 0-16,-1 4 0 0,-2 2 0 0,-1 3 0 15,-1 1 0-15,-1 2 0 0,-2 1 0 0,3 1 0 16,-1 0 0-16,1-2 0 0,4 3 0 16,-4-1 0-16,5-1 0 0,-1-1 0 0,2 0 0 15,3-3 0-15,2-2 0 0,0-2 0 0,2 0 0 16,0-4 0-16,4-2 0 0,0 2 0 0,3-2 0 15,0-2 0-15,2 0 0 0,-1 0 0 0,4 0 0 16,0-3 0-16,-1-3 0 0,5 0 0 16,-2-4 0-16,-1 1 0 0,0-1 0 0,-1-1 0 15,-4 1 0-15,2 1 0 0,-3 2 0 0,-1 0 0 16,0 1 0-16,-2 4 0 0,-2 0 0 0,0 2 0 16,-2 0 0-16,0 0 0 0,0 0 0 0,0 0 0 15,0 3 0-15,-2 2 0 0,0 2 0 16,-2 2 0-16,1 0 0 0,0 0 0 0,1 0 0 15,0-2 0-15,2 1 0 0,0-2 0 0,0-2 0 16,0-2 0-16,7 0 0 0,-3-2 0 16,5 0 0-16,-1 0 0 0,3-2 0 0,0-4 0 15,2-2 0-15,1-1 0 0,-1 2 0 0,-1-2 0 16,0 1 0-16,0-3 0 0,0 1 0 0,-2-2 0 16,0 2 0-16,0-5 0 0,1 2 0 15,1 1 0-15,-4-1 0 0,1-1 0 0,0 1 0 16,0-1 0-16,-3 0 0 0,1 2 0 0,-2 0 0 15,-2 2 0-15,1 1 0 0,-1 2 0 0,-2 1 0 16,-1 0 0-16,0 3 0 0,0 1 0 16,0 1 0-16,0 1 0 0,0 0 0 0,0 0 0 15,0 0 0-15,0 0 0 0,-1 0 0 0,-2 3 0 16,-1 1 0-16,1 2 0 0,-2 2 0 0,-2-1 0 16,2 5 0-16,-2 0 0 0,2-2 0 15,-2 4 0-15,4-2 0 0,-1 2 0 0,3-2 0 0,1-2 0 16,0 2 0-16,0-2 0 0,0 1 0 15,1-2 0-15,3 1 0 0,-1-4 0 0,1 2 0 16,-1-1 0-16,1 2 0 0,-3 0 0 0,3 0 0 16,-2 1 0-16,-2 1 0 0,0-1 0 15,0 1 0-15,0-1 0 0,-5 0 0 0,3-2 0 16,0-1 0-16,-3 3 0 0,0-3 0 0,3-1 0 16,-2 0 0-16,2-3 0 0,0 0 0 0,2-1 0 15,0-2 0-15,0 0 0 0,2 0 75 16,4 0 83-16,0 0 15 0,3-5-29 0,5 1-39 15,7-4-19-15,3-1-43 0,7 0-19 0,8-2-72 16,1-1-157-16,-5 4-242 0,-11 2 339 0</inkml:trace>
        <inkml:trace contextRef="#ctx0" brushRef="#br0" timeOffset="-45080.808">-2407 3423 0 0,'0'0'0'0,"0"0"0"16,0 0 0-16,0 0 0 0,0 0 0 16,0 0 0-16,0 0 0 0,0 0 0 0,0 0 1 15,0 0-2-15,0 0 1 0,0 0 0 0,0 0 0 16,-91-41 0-16,78 49 0 0,-2 1 0 0,-2 1 0 15,2 1 0-15,2 0 0 0,-1-2 0 0,3 0 0 16,3-1 0-16,0-2 0 0,4 0 0 16,3-3 0-16,0 0 0 0,1-1 0 0,0-1 0 15,0-1 0-15,1 0 0 0,2 0 0 0,2 0 0 16,2 0 0-16,-1-1 0 0,4-1 0 16,-2-1 0-16,-1 0 0 0,2 0 0 0,-1 2 0 15,-3-1 0-15,-1 2 0 0,2 0 0 0,-4 0 0 16,2 0 0-16,-2 6 0 0,2 0 0 0,-2 6 0 15,0-2 0-15,1 4 0 0,-3 3 0 16,0 2 0-16,0 2 0 0,0 2 0 0,0 0 0 16,0 4 0-16,0 3 0 0,0 1 0 0,0 4 0 15,-6 0 0-15,2 2 0 0,0 0 0 16,-1 2 0-16,-2-1 0 0,0 3 0 0,-2-1 0 16,0 1 0-16,-1 3 0 0,-2-2 0 0,0-2 0 15,-1 0 0-15,-1 0 0 0,-3-5 0 0,1 1 0 16,-3-3 0-16,-4 1 0 0,-1-5 0 0,-1-3 0 15,-1 0 0-15,-1-5 0 0,2-4 0 16,-1-2 0-16,3-4 0 0,1-2 0 0,4-6 0 16,-1-1 69-16,6-2 36 0,0-3 1 0,2-7-3 15,3-4-17-15,-1-5-21 0,4-2-8 0,0-7-14 16,4-3-4-16,1 0 3 0,0-5-10 16,0 0-6-16,1 1-3 0,6 0-14 0,0-1-7 15,2 0-5-15,3-1-9 0,1 1-3 0,3-1-6 16,3 1-6-16,0 0-3 0,2 2 2 0,2 2-3 15,1 2-3-15,3 1-3 0,0 3-13 16,-1 3-4-16,0 5-9 0,0 1-4 0,-1 3 4 16,-3 4-2-16,-2 0-4 0,0 4-14 0,-3 1 28 15,-1 4 55-15,2-1 0 0,-3 2 0 0,-3 0 0 16,-7 0 0-16</inkml:trace>
      </inkml:traceGroup>
      <inkml:traceGroup>
        <inkml:annotationXML>
          <emma:emma xmlns:emma="http://www.w3.org/2003/04/emma" version="1.0">
            <emma:interpretation id="{993ECF1F-3710-4219-8A2B-30CDDC48D281}" emma:medium="tactile" emma:mode="ink">
              <msink:context xmlns:msink="http://schemas.microsoft.com/ink/2010/main" type="line" rotatedBoundingBox="16929,7542 16688,9422 15213,9232 15455,7352"/>
            </emma:interpretation>
          </emma:emma>
        </inkml:annotationXML>
        <inkml:traceGroup>
          <inkml:annotationXML>
            <emma:emma xmlns:emma="http://www.w3.org/2003/04/emma" version="1.0">
              <emma:interpretation id="{A6E814AF-FD3C-4C2C-AB4A-0F532C416914}" emma:medium="tactile" emma:mode="ink">
                <msink:context xmlns:msink="http://schemas.microsoft.com/ink/2010/main" type="inkWord" rotatedBoundingBox="16929,7542 16688,9422 15213,9232 15455,7352"/>
              </emma:interpretation>
              <emma:one-of disjunction-type="recognition" id="oneOf1">
                <emma:interpretation id="interp5" emma:lang="en-IN" emma:confidence="0">
                  <emma:literal>to</emma:literal>
                </emma:interpretation>
                <emma:interpretation id="interp6" emma:lang="en-IN" emma:confidence="0">
                  <emma:literal>too</emma:literal>
                </emma:interpretation>
                <emma:interpretation id="interp7" emma:lang="en-IN" emma:confidence="0">
                  <emma:literal>$ e</emma:literal>
                </emma:interpretation>
                <emma:interpretation id="interp8" emma:lang="en-IN" emma:confidence="0">
                  <emma:literal>$ E</emma:literal>
                </emma:interpretation>
                <emma:interpretation id="interp9" emma:lang="en-IN" emma:confidence="0">
                  <emma:literal>toto</emma:literal>
                </emma:interpretation>
              </emma:one-of>
            </emma:emma>
          </inkml:annotationXML>
          <inkml:trace contextRef="#ctx0" brushRef="#br0" timeOffset="-73949.7284">-2895 6485 0 0,'0'0'0'0,"0"0"0"16,0 0 0-16,0 0 0 0,0 0 0 0,0 0 0 15,0 0 69-15,0 0 26 0,0 0 0 0,0 0-4 16,0 0 8-16,0 0-2 0,-36-158-1 15,27 150-5-15,1 0-10 0,1 2-21 0,-4 2-20 16,3-1-22-16,-2 3-19 0,-2 1-12 0,-3 1-11 16,0 0-6-16,-4 6 2 0,-1 3 3 0,-1 3 7 15,-3 3 2-15,1 3 5 0,-1 1 5 16,2 5 4-16,-6 5 4 0,5 0-6 0,0 5-5 16,-1 1 1-16,0 3-3 0,3 2 6 0,2 0 0 15,1 0-3-15,1 1 1 0,5-2-3 16,3-5-2-16,1-4-3 0,5-2-5 0,2-6-5 15,1-2-1-15,0-4 4 0,6-4 9 0,4-1 6 16,0-3 13-16,4-5 6 0,1-2 3 0,1-1 6 16,1 0 0-16,2-1 3 0,0-7 2 0,1-1-1 15,-2-2-2-15,1-2 0 0,-3 1-4 0,-1-3-1 16,-2 0 3-16,1-1-2 0,-1 1 3 16,1 0 1-16,-4 0-1 0,3 1-2 0,-3 2 3 15,-2 1-2-15,2 0 5 0,-4 3 6 0,1 4 0 16,-6 1-1-16,2 1-5 0,-3 2-17 0,0 0-20 15,0 0-31-15,0 5 3 0,0 6 9 16,0 2 16-16,-4 5 29 0,0 3-7 0,-1 3-1 16,-1 3-3-16,0-1-1 0,0 3-1 0,0 0 1 15,-1 0-1-15,0 1-1 0,0-2 1 16,-1 1-3-16,2-1-2 0,-4-6 0 0,5 2-8 16,-3-2-14-16,4-4-21 0,-3 2-40 0,4-3-65 15,1-4-84-15,0 1-123 0,2-5 253 0,0-5 105 0</inkml:trace>
          <inkml:trace contextRef="#ctx0" brushRef="#br0" timeOffset="-73303.6366">-2394 6362 0 0,'0'0'66'0,"0"0"123"0,0 0-31 0,0 0-11 15,0 0-6-15,0 0-20 0,0 0-45 16,0 0-41-16,0 0-39 0,0 0-25 0,0 0 9 16,0 0 17-16,0 0 23 0,0 0 13 0,0 59-6 15,-7-32-6-15,-1 4-4 0,-2-1-6 0,1 4-2 16,-4 1 0-16,1 1 1 0,1 0 2 16,0 0-4-16,-1-1-1 0,0-3-3 0,4-2-4 0,-3 0-4 15,3-5-7-15,1 2-7 0,3-4-12 16,0-3-30-16,0 0-91 0,4-3-153 0,-1-6-183 15,1-4 487-15</inkml:trace>
          <inkml:trace contextRef="#ctx0" brushRef="#br0" timeOffset="-73581.4655">-2846 6768 0 0,'0'0'0'0,"0"0"0"0,0 0 24 0,0 0-16 15,0 0 7-15,0 0 0 0,0 0 4 16,0 0 12-16,0 0-7 0,0 0 4 0,0 0-3 16,0 0 0-16,0 0 1 0,0 0-2 0,-58 130 1 15,54-115-3-15,0 0-4 0,3-1-3 0,1-3 1 16,0-2-1-16,0-2 2 0,5-2 10 16,-1-2 6-16,5-3 13 0,-1 0 14 0,3 0 1 15,3-6 2-15,2-2-11 0,1-2-11 0,2 0-11 16,-3-2-6-16,3 1 0 0,-4 1 3 15,-3 0 11-15,-2-1 11 0,-3 0 9 0,-2 0 0 16,-1-1-9-16,-2-2-11 0,-2 1-12 0,0-1 1 16,0 2-1-16,-3 2 0 0,-4 1-6 0,2 1-12 15,-3 4-10-15,0 0-12 0,-3 2-11 0,-1 2-8 16,-1 0-5-16,-1 0-6 0,0 5-12 0,0-1-25 16,2 2-55-16,1 0-85 0,6-1-121 15,0-2 31-15,2-2 311 0</inkml:trace>
          <inkml:trace contextRef="#ctx0" brushRef="#br0" timeOffset="-72713.8363">-2083 6701 0 0,'0'0'0'0,"0"0"0"16,0 0 0-16,0 0 128 0,0 0-1 0,0 0-12 16,0 0-13-16,0 0-8 0,0 0 3 15,0 0-10-15,0 0-4 0,0 0-7 0,0 0-18 16,0 0-11-16,-82-72-14 0,70 75-13 0,-2 3-4 15,2 1-1-15,-1 5-4 0,-1 2-1 0,-2 2-3 16,0 3-4-16,-2 2-2 0,-1 2 2 16,1 1-1-16,1 0 0 0,2 0-1 0,2 0-7 15,3-2-6-15,6-4-5 0,2-2-9 0,2-4-5 16,0-1-4-16,4-3 0 0,5-4 9 0,3-2 15 16,2-2 11-16,0 0 11 0,5-6 4 0,1-2-3 15,-1-3-2-15,1-2-7 0,-1 0-1 16,1-3-3-16,-3 0 2 0,-1-3 5 0,3-2 0 15,-1-1 2-15,-2-1 2 0,1-4-2 0,-1 1 1 16,0-5 1-16,-2 1-1 0,-1-1 2 16,1 1 1-16,-2 1-4 0,-2-3 0 0,1 2 1 15,-2-1-1-15,1 1 5 0,-2 0-1 0,-3 2-1 16,-2 1 3-16,2 3 0 0,-3 3 6 0,2 3 5 16,-4 3 8-16,0 5 2 0,1 4 5 15,-1 2 1-15,0 2-16 0,0 2-12 0,0 0-29 16,0 0-28-16,0 6 5 0,-4 7 5 0,-3 5 17 15,3 6 18-15,-6 6 0 0,3 6-2 0,-3 3-2 16,0 4 0-16,2 1-1 0,0 1 2 0,-3 3 2 16,4-2-1-16,1-1 1 0,1-3-2 15,5-3-3-15,0-6-6 0,0 1-6 0,10-4-3 16,-1-3 1-16,3-5 3 0,3 0-12 0,1-5-43 16,2-3-108-16,-1-4-163 0,-4-2-196 0,-2-5 538 0</inkml:trace>
          <inkml:trace contextRef="#ctx0" brushRef="#br0" timeOffset="11671.1005">-2781 5697 0 0,'0'0'0'0,"0"0"0"0,0 0 0 16,0 0 0-16,0 0 0 0,0 0 92 0,0 0 39 15,0 0-41-15,0 0-31 0,0 0-12 0,0 0-13 16,0 0 4-16,0 0-2 0,0 0 2 0,118-81-10 16,-110 68 4-16,0 0-2 0,1-1-1 0,-4 2 5 15,3 0-5-15,-3 2 3 0,1 1-4 16,2 1-1-16,-4 4-3 0,1 0-7 0,-1 2-3 15,-1-1-12-15,1 2-5 0,-4 1-8 0,0 0-14 16,1 0-5-16,-1 0-8 0,0 1 1 0,0 4 2 16,0 1 9-16,0 1 4 0,0 3 7 15,0 1 7-15,0 1 1 0,0-2 3 0,0 3 2 16,0-3 5-16,0 1 1 0,0-2-3 0,1 0-2 16,5-2-4-16,-1-1 2 0,2-2 0 0,0-1 4 15,-1 0 1-15,2-3 2 0,0 0 6 16,2 0 2-16,-3-1 6 0,2-4 6 0,-2-1 2 15,1 0 2-15,0-2 2 0,-3-2-2 0,3 3-2 16,-4 0 5-16,1 1 2 0,0 0 4 16,-1 1 3-16,-2 0 0 0,0 2-4 0,-2 2-8 15,1-1-9-15,-1 2-11 0,0 0-15 0,0 0-13 16,1 0-19-16,-1 0-2 0,3 3 6 0,-2 0 10 16,1 2 18-16,-1 1 5 0,2 0 0 0,-2-1 2 15,4 1 0-15,2-3 4 0,-2-1 4 16,5-1 6-16,2 1 3 0,1-2 2 0,6 0-4 15,1 0-3-15,0-5-2 0,2-1-2 0,2-2 2 16,-3-1-1-16,-2 0-1 0,0 0-3 0,-3-2-2 16,-3 2 0-16,1 1-1 0,-4-1 3 0,0 1-2 15,1-1 2-15,-3 2 0 0,-2-1 1 16,1 1 4-16,-2 1-1 0,-2 1 4 0,1 2-2 16,-3 0-3-16,-1 3-6 0,0 0-12 0,0 0-25 15,0 0-23-15,0 0 3 0,-1 6 3 16,-4 3 20-16,-1 5 23 0,-2 1-2 0,0 3 7 15,-2 2 4-15,-1 3 0 0,-1 3 5 0,0 3 0 16,1 1 1-16,0 0 3 0,-1 1-3 0,0 0 2 16,-1 2 5-16,-1-1-1 0,1 0 2 15,-1 0 1-15,1-2-7 0,1 3 0 0,0-5-3 16,3-3-5-16,-2-1-2 0,4-4-6 0,2-3-5 16,1-3-17-16,4 0-31 0,-3-2-71 0,3-4-104 15,0 0-197-15,3-5 349 0</inkml:trace>
          <inkml:trace contextRef="#ctx0" brushRef="#br0" timeOffset="10969.0352">-2840 5479 0 0,'0'0'0'0,"0"0"0"0,0 0 0 15,0 0 0-15,0 0 0 0</inkml:trace>
        </inkml:traceGroup>
      </inkml:traceGroup>
    </inkml:traceGroup>
    <inkml:traceGroup>
      <inkml:annotationXML>
        <emma:emma xmlns:emma="http://www.w3.org/2003/04/emma" version="1.0">
          <emma:interpretation id="{6CA9D274-9351-490A-881E-8C3437464AC3}" emma:medium="tactile" emma:mode="ink">
            <msink:context xmlns:msink="http://schemas.microsoft.com/ink/2010/main" type="paragraph" rotatedBoundingBox="16132,5017 15896,8018 14843,7936 15078,49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D6979A7-1221-4B30-AC75-F5335A93C608}" emma:medium="tactile" emma:mode="ink">
              <msink:context xmlns:msink="http://schemas.microsoft.com/ink/2010/main" type="line" rotatedBoundingBox="16132,5017 15896,8018 14843,7936 15078,4934"/>
            </emma:interpretation>
          </emma:emma>
        </inkml:annotationXML>
        <inkml:traceGroup>
          <inkml:annotationXML>
            <emma:emma xmlns:emma="http://www.w3.org/2003/04/emma" version="1.0">
              <emma:interpretation id="{58E96145-F4F3-4861-8422-13D2EF51A38A}" emma:medium="tactile" emma:mode="ink">
                <msink:context xmlns:msink="http://schemas.microsoft.com/ink/2010/main" type="inkWord" rotatedBoundingBox="15974,5004 15911,5804 15223,5750 15286,4950"/>
              </emma:interpretation>
              <emma:one-of disjunction-type="recognition" id="oneOf2">
                <emma:interpretation id="interp10" emma:lang="en-IN" emma:confidence="0">
                  <emma:literal>as</emma:literal>
                </emma:interpretation>
                <emma:interpretation id="interp11" emma:lang="en-IN" emma:confidence="0">
                  <emma:literal>is</emma:literal>
                </emma:interpretation>
                <emma:interpretation id="interp12" emma:lang="en-IN" emma:confidence="0">
                  <emma:literal>s</emma:literal>
                </emma:interpretation>
                <emma:interpretation id="interp13" emma:lang="en-IN" emma:confidence="0">
                  <emma:literal>Is</emma:literal>
                </emma:interpretation>
                <emma:interpretation id="interp14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-45694.7593">-3021 3429 0 0,'0'0'0'0,"0"0"0"0,0 0 0 15,0 0 0-15,0 0 0 0,0 0 0 16,0 0 0-16,0 0 32 0,0 0 41 0,0 0-27 16,0 0-22-16,0 0-25 0,0 0-24 0,0 0-50 15,0-10 18-15,0 16 40 0,0 3 17 16,0 1 6-16,-2 3 31 0,0 2 4 0,0 2-4 16,-2-1-9-16,1 2-7 0,0 0-4 0,2-2-10 15,0-1-3-15,1 0-2 0,0-5-11 16,0-2-2-16,0-2 3 0,5 0 15 0,0-3 18 15,3 0 14-15,-1-1 10 0,1-2-6 0,2 0-8 16,3 0-9-16,-1-3-13 0,1-3-5 0,1 0-8 16,-2-1-6-16,0 1 6 0,-4-3 2 0,0 0 9 15,1-1 9-15,-3 0-1 0,0 1 2 16,1-2-1-16,-4 3-1 0,2-3 3 0,1 4-3 16,-5-3 2-16,3 4-5 0,-1 2-2 0,-2-2 0 15,0 3 1-15,-1 2 1 0,0-1-1 0,0 2-9 16,0 0-12-16,0 0-16 0,0 0-18 0,0 0-11 15,0 0-20-15,-1 3 17 0,0 2 14 16,-2 1 18-16,-1 2 29 0,3 2 0 0,-2 2 0 16,0-1-3-16,1 1-11 0,-1 0-15 0,2 3-14 15,-1-5-18-15,2 2-15 0,0-4-16 0,0 1-13 16,2 0 69-16,6-3 29 0,-2-2 0 16,5 1 0-16,2-3 0 0,2-2 0 0,5 0 0 15,3-3 0-15,-4-2 0 0,-4 2 0 0</inkml:trace>
          <inkml:trace contextRef="#ctx0" brushRef="#br0" timeOffset="-46242.7811">-2883 3158 0 0,'0'0'0'16,"0"0"0"-16,0 0 0 0,0 0 0 0,0 0 0 15,0 0 0-15,0 0 0 0,0 0 0 0,0 0 0 16,0 0 0-16,0 0 0 0,0 0 0 0,-45-153 0 16,38 145 0-16,0 0 1 0,1 2 64 15,-1 0 2-15,0 1-14 0,1 2-12 0,-1 0-13 16,-1 0-19-16,-1 1-10 0,2 1-4 0,-1 1-5 16,-3 0-3-16,2 0 0 0,-1 5-2 0,-2 1 4 15,1 3-2-15,-1 1-7 0,0 3 2 16,-1-1-5-16,0 5 1 0,2 0 6 0,-4 5 3 15,6 0 0-15,-3 3 6 0,4 0 0 0,-3 1-3 16,4-2-2-16,0-3 1 0,2 0 0 0,2-2 11 16,1 0 0-16,2-2 0 0,0-2 0 15,0-2 0-15,4-1 0 0,1 0 0 0,2-1 0 16,0 0 0-16,1-2 0 0,1 2 0 0,0-1 0 16,3 3 0-16,-1-1 0 0,4 0 0 15,-2 1 0-15,1 2 0 0,-5 1 0 0,-2 2 0 16,-1-2 0-16,-2 3 0 0,-2-2 13 0,-2 0 4 15,0 2 0-15,-4-3-3 0,-2 1 2 0,-3 0 2 16,0-1 3-16,-3-1 2 0,0 0 3 0,-2-3 4 16,-1-2 0-16,-1 2 0 0,2-6 6 15,-4 0-4-15,-2 0-8 0,-1 0-28 0,0-3-7 0,-3-1 21 16,2-2 8-16,1 0 36 0,3-3 6 16,0-7-7-16,5 0 0 0,-1-2-6 0,5-1-5 15,1 0-14-15,1-2-6 0,1 0-7 0,0-1-7 16,2 3-6-16,1-1-6 0,1 3-1 15,-1 1-5-15,2 1-3 0,-2 1-6 0,3 3-8 16,0 1-9-16,0 2-22 0,0 2-35 0,0 0-47 16,0 0-7-16,0 0 2 0,0 5 98 15,7 1 47-15,-2 1 0 0,1-1 0 0,-1 0 0 16,-2-4 0-16</inkml:trace>
        </inkml:traceGroup>
        <inkml:traceGroup>
          <inkml:annotationXML>
            <emma:emma xmlns:emma="http://www.w3.org/2003/04/emma" version="1.0">
              <emma:interpretation id="{56E0E21D-2840-469C-9130-76B833E86752}" emma:medium="tactile" emma:mode="ink">
                <msink:context xmlns:msink="http://schemas.microsoft.com/ink/2010/main" type="inkWord" rotatedBoundingBox="16036,6238 15896,8018 14843,7936 14983,6155"/>
              </emma:interpretation>
              <emma:one-of disjunction-type="recognition" id="oneOf3">
                <emma:interpretation id="interp15" emma:lang="en-IN" emma:confidence="0">
                  <emma:literal>of</emma:literal>
                </emma:interpretation>
                <emma:interpretation id="interp16" emma:lang="en-IN" emma:confidence="0">
                  <emma:literal>off</emma:literal>
                </emma:interpretation>
                <emma:interpretation id="interp17" emma:lang="en-IN" emma:confidence="0">
                  <emma:literal>of'</emma:literal>
                </emma:interpretation>
                <emma:interpretation id="interp18" emma:lang="en-IN" emma:confidence="0">
                  <emma:literal>*of</emma:literal>
                </emma:interpretation>
                <emma:interpretation id="interp19" emma:lang="en-IN" emma:confidence="0">
                  <emma:literal>far</emma:literal>
                </emma:interpretation>
              </emma:one-of>
            </emma:emma>
          </inkml:annotationXML>
          <inkml:trace contextRef="#ctx0" brushRef="#br0" timeOffset="9950.0904">-3479 5464 500 0,'0'0'407'0,"0"0"-367"0,0 0-32 0,0 0-17 16,0 0-23-16,0 0-10 0,0 0-12 0,0 0-14 15,0 0 21-15,0 0 6 0,0 0-4 16,0 0 19-16,-31-20 6 0,27 29 18 0,-3 1 27 16,3 2 9-16,-2 4 3 0,0 4 2 0,2 0-1 15,-3 4-3-15,2 5-3 0,-2 2-5 0,2 2-3 16,-2 0-3-16,2 1-3 0,0-2-5 16,-2-3-5-16,6 0-2 0,-2-5-4 0,2-2-3 15,-1-4-3-15,-2-2-5 0,1-3-16 0,-1-3-33 16,-5-4-41-16,4 1-81 0,-6-4-135 15,2 0 78-15,3-1 237 0</inkml:trace>
          <inkml:trace contextRef="#ctx0" brushRef="#br0" timeOffset="10293.878">-3788 5448 0 0,'0'0'315'0,"0"0"-220"0,0 0-36 15,0 0-28-15,0 0-19 0,0 0-8 16,0 0-8-16,0 0 2 0,0 0 3 0,0 0 12 16,0 0 6-16,157-73 10 0,-138 77 12 0,1 2 3 15,0 0 2-15,2 6 2 0,1 0-2 0,-2 4 1 16,2 3-4-16,1 0-8 0,-3 2-7 16,-1 1-8-16,-2 2-6 0,-1 0-4 0,-2 0-3 15,-1 1-6-15,-4-1 0 0,-4 2 1 0,2-2 3 16,-6-2 2-16,-2 2 6 0,0-4 11 0,-2 1 15 15,-8-3 16-15,-2 0 6 0,-1-2-5 16,-3-4-11-16,-3 0-11 0,1-1-4 0,0-2-1 16,-1 0-1-16,0-3-1 0,3-2 0 0,0 0-5 15,1-3-8-15,2-1-12 0,1 0-31 0,2 0-38 16,0-1-36-16,0-3-37 0,6 2-25 16,-1-2-20-16,4 3-32 0,-2 0-45 0,3-3-93 15,0 3 355-15,0 0 0 0</inkml:trace>
          <inkml:trace contextRef="#ctx0" brushRef="#br0" timeOffset="-1062.8999">-2893 4238 773 0,'0'0'162'0,"0"0"-57"16,0 0-71-16,0 0-88 0,0 0-29 0,0 0-15 15,0 0 15-15,0 0 45 0,0 0 15 0,0 0 16 16,-61 178 4-16,48-122 3 0,0 1 7 0,-1 3 1 16,1 0 5-16,1 0 4 0,0 0 7 0,1-2 3 15,0 0 1-15,0-2 4 0,2 0-1 16,2-5 7-16,1-7 5 0,0-5-2 0,1-6-13 16,2-4-25-16,3-7-63 0,0-4-83 0,0-6-88 15,2-5-72-15,4-4 15 0,1-1 288 0,-2-2 0 0</inkml:trace>
          <inkml:trace contextRef="#ctx0" brushRef="#br0" timeOffset="10860.1024">-3051 5621 0 0,'0'0'0'0,"0"0"0"0,0 0 0 16,0 0 0-16,0 0 0 0,0 0 0 15,0 0 0-15,0 0 152 0,0 0 82 0,0 0-58 16,0 0-63-16,0 0-69 0,0 0-25 0,0 0 7 15,-57-32-6-15,34 42 0 0,-1 0-1 16,0 5 0-16,-1 0 7 0,-2 0 5 0,1 0-1 16,4 0 0-16,0 3-2 0,2-2-8 0,5-1-3 15,3-3-6-15,6 0-13 0,3-3-4 0,3-3-9 16,0-2 1-16,5 1 18 0,6-4 8 0,2 1 6 16,5-2 1-16,3 0-6 0,3 0-7 15,2-3 1-15,-2-3-2 0,1 0-9 0,0-1 1 16,-3 0-2-16,0 1 4 0,-3 0 4 0,-1 2 1 15,0-2 0-15,-5 2-1 0,1 1 1 0,-2 1-3 16,-4 1 0-16,1 1-5 0,-4 0 2 16,2 0-1-16,-3 0-3 0,-1 0-1 0,1 1-4 15,-3 2 0-15,1-1 2 0,-1-1 5 0,-1 2 6 16,3-3 2-16,-2 0 2 0,3 2 4 0,-3-2 6 16,2 0 8-16,1 0 8 0,1 0 5 15,-1-5-2-15,0-1 1 0,2 2-4 0,-2-2-3 16,-2 0 1-16,1 0-6 0,3 0-4 0,-5 0-3 15,3 3-6-15,-3-1-3 0,1-1 1 0,2 2-5 16,-2-1-1-16,0 2-2 0,-2-1-6 16,2 3-3-16,0-1-6 0,-2 1-7 0,1 0-8 15,-1 0-5-15,3 0 11 0,-2 3 5 0,0 0 13 16,1 3 7-16,-1 1-7 0,2-1 4 16,-1 3-1-16,2 0 1 0,-1-2 5 0,1 1-2 15,3-2-1-15,-2-2 2 0,3-1 0 0,0 0 0 16,0-3 0-16,4 0-2 0,-1-3-7 0,3-4-21 15,-2-2-47-15,1-2-51 0,-1-1-59 0,-3-1-51 16,0 3-48-16,-3-3-40 0,1 0 302 16,-4 1 21-16,-1 1 0 0,-2 5 0 0</inkml:trace>
          <inkml:trace contextRef="#ctx0" brushRef="#br0" timeOffset="-1334.7687">-3132 4404 0 0,'0'0'0'16,"0"0"0"-16,0 0 0 0,0 0 0 0,0 0 0 16,0 0 0-16,0 0 0 0,0 0 0 0,0 0 0 15,0 0 0-15,0 0 0 0,0 0 0 0,119-163 0 16,-119 151 0-16,-5 2 0 0,2-1 18 15,-1 4 212-15,2 0-58 0,-4 2-42 0,2 2-59 16,-1 2-60-16,-3 1-49 0,-4 0-35 0,-3 9-8 16,-6 4 14-16,-5 5 22 0,-2 5 22 0,-3 4 7 15,-2 5 3-15,-1 4 1 0,-2 4 2 16,6 2 9-16,-2 2 8 0,4 2 13 0,3 3 0 16,2 0 4-16,1 2-3 0,2-1 0 0,3-1-2 15,3-5-2-15,1 0 0 0,8-7-6 16,1-4-2-16,4-7-15 0,0-4-5 0,9-6 6 15,3-2 10-15,3-7 36 0,5-2 30 0,-1-5 24 16,3 0 11-16,3-9 1 0,-1-5-12 0,1-1-13 16,-1-2-8-16,-1 2-17 0,-1-5-7 15,-5 2-9-15,0-2-8 0,-6 0-3 0,3 0-1 16,-4 1-3-16,1 1-7 0,-6 0-2 0,5 2-7 16,-5 3-12-16,1 5 0 0,-4 2-21 0,1 3-15 15,0 1-22-15,-3 2-9 0,0 2-4 16,0 7 9-16,1 4 27 0,-1 7 7 0,0 3 24 15,0 7 9-15,-1 5 7 0,-5 3 0 0,-2 4-1 16,1 0-3-16,-3 3-5 0,-1-3 3 0,2-2-1 16,2-2 2-16,-4-3 1 0,7-2-2 0,-3-3 6 15,3-2 3-15,2-4 4 0,-2-3 4 0,4-5-3 16,0 0-5-16,0-6-19 0,0-3-57 16,4-3-87-16,2-2-93 0,3-2-105 0,-4 0 4 15,2-4 344-15</inkml:trace>
        </inkml:traceGroup>
      </inkml:traceGroup>
    </inkml:traceGroup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2:52.3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4EA750B-0A42-493D-A251-78C02F71F24E}" emma:medium="tactile" emma:mode="ink">
          <msink:context xmlns:msink="http://schemas.microsoft.com/ink/2010/main" type="writingRegion" rotatedBoundingBox="18571,9931 20626,9831 20702,11402 18648,11502">
            <msink:destinationLink direction="with" ref="{B2421DA5-EF2E-4308-B577-0FEE4E7AB66B}"/>
            <msink:destinationLink direction="with" ref="{61F5ECE6-4E3E-4C73-AA33-F4D7E8EEB1D3}"/>
          </msink:context>
        </emma:interpretation>
      </emma:emma>
    </inkml:annotationXML>
    <inkml:traceGroup>
      <inkml:annotationXML>
        <emma:emma xmlns:emma="http://www.w3.org/2003/04/emma" version="1.0">
          <emma:interpretation id="{DA9464C2-17E1-470A-83F8-A9449DE5A267}" emma:medium="tactile" emma:mode="ink">
            <msink:context xmlns:msink="http://schemas.microsoft.com/ink/2010/main" type="paragraph" rotatedBoundingBox="18571,9931 20626,9831 20702,11402 18648,115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68168AB-8FD4-45B0-8058-C9B66ED7748E}" emma:medium="tactile" emma:mode="ink">
              <msink:context xmlns:msink="http://schemas.microsoft.com/ink/2010/main" type="line" rotatedBoundingBox="18571,9931 20626,9831 20657,10473 18603,10573"/>
            </emma:interpretation>
          </emma:emma>
        </inkml:annotationXML>
        <inkml:traceGroup>
          <inkml:annotationXML>
            <emma:emma xmlns:emma="http://www.w3.org/2003/04/emma" version="1.0">
              <emma:interpretation id="{F890F594-B34A-4B01-AE56-8D9F121C65EC}" emma:medium="tactile" emma:mode="ink">
                <msink:context xmlns:msink="http://schemas.microsoft.com/ink/2010/main" type="inkWord" rotatedBoundingBox="18571,9931 20626,9831 20657,10473 18603,10573"/>
              </emma:interpretation>
              <emma:one-of disjunction-type="recognition" id="oneOf0">
                <emma:interpretation id="interp0" emma:lang="en-IN" emma:confidence="0">
                  <emma:literal>Edible</emma:literal>
                </emma:interpretation>
                <emma:interpretation id="interp1" emma:lang="en-IN" emma:confidence="0">
                  <emma:literal>Edit le</emma:literal>
                </emma:interpretation>
                <emma:interpretation id="interp2" emma:lang="en-IN" emma:confidence="0">
                  <emma:literal>Edit he</emma:literal>
                </emma:interpretation>
                <emma:interpretation id="interp3" emma:lang="en-IN" emma:confidence="0">
                  <emma:literal>Edit Me</emma:literal>
                </emma:interpretation>
                <emma:interpretation id="interp4" emma:lang="en-IN" emma:confidence="0">
                  <emma:literal>Edit me</emma:literal>
                </emma:interpretation>
              </emma:one-of>
            </emma:emma>
          </inkml:annotationXML>
          <inkml:trace contextRef="#ctx0" brushRef="#br0">354 7901 0 0,'0'0'0'0,"0"0"0"0,0 0 0 0,0 0 0 16,0 0 0-16,0 0 0 0,0 0 0 0,0 0 0 16,0 0 0-16,0 0 0 0,0 0 0 15,-157-5 0-15,140 12 0 0,-6 2 0 0,6 1 0 16,-5 2 0-16,5 2 0 0,-2-1 0 0,2 2 0 16,2 0 0-16,3 0 0 0,-2-1 0 15,4-1 0-15,4 1 0 0,1-4 0 0,1-1 0 16,4 2 0-16,0-3 0 0,0 3 0 0,5-4 0 15,2-1 0-15,4 2 0 0,1-4 0 0,-1 2 0 16,5 0 0-16,-2-2 0 0,2 3 8 16,3-3 16-16,0 2-5 0,-2-2-2 0,4 2-6 15,-5 0-4-15,0 2 0 0,0 1-5 0,-5 0-2 16,1 0 0-16,-2 1 0 0,0-3-1 16,-6 2 2-16,2-1 0 0,0-1 5 0,-5-1 6 15,2 0 4-15,0-3 3 0,-3 0 6 0,0-1 12 16,0-2 27-16,0 2 46 0,0-2 18 0,-6 0-3 15,-1 1-31-15,-2 1-42 0,-4-1-20 0,-3 1-8 16,-3-1 4-16,3 2 6 0,-7-1 3 0,4 2 2 16,-5 2-1-16,4 2-11 0,0 1-9 15,-3 4-8-15,4-1-6 0,-2 3-2 0,3 1 1 16,1-1-1-16,-1 3-4 0,5-3-2 0,1 0-3 16,4-4 1-16,3 1 0 0,2-1 1 0,3-2 1 15,0 0 0-15,0 0 0 0,3 2 3 16,6-5 3-16,-1 2 2 0,4-1 7 0,1-2 3 15,2 1 0-15,3-3-2 0,-1 0 0 0,5 0-4 16,-4-1 2-16,5-2 3 0,3 0-4 16,-1 0 4-16,1 0 0 0,-1-2-5 0,-2-2-5 15,-2-1-29-15,2-1-40 0,-4 0-55 0,2-2-73 16,-5 2-91-16,-2 0-138 0,-2 3 353 0</inkml:trace>
          <inkml:trace contextRef="#ctx0" brushRef="#br0" timeOffset="709.5998">759 8224 0 0,'0'0'0'0,"0"0"0"15,0 0 14-15,0 0 41 0,0 0-5 16,0 0-1-16,0 0-5 0,0 0-3 0,0 0 13 15,0 0 9-15,0 0 0 0,-167 12-3 0,146-2-12 16,1 4-10-16,3 1-9 0,-5-1-5 0,8 1-4 16,-1 1-8-16,3-3-2 0,3 1-9 15,5-3-5-15,2 1-7 0,2-4-7 0,0 2-1 16,3-2 2-16,6-2 12 0,1-2 14 0,0-1 15 16,8-3 6-16,1 0-2 0,1 0-1 15,1-4-7-15,3-2-2 0,-1-3-2 0,-4 1-3 16,4 0 2-16,-7-5 0 0,2 1 1 0,0 1 1 15,-2-3 2-15,-3-1-3 0,-1 0-2 0,1 1-2 16,-3-3-2-16,-3-1-1 0,4 0 1 0,-2 0 1 16,-4-3-2-16,5-1 5 0,-6 2 0 15,4-1-1-15,-4-1 2 0,4-1-4 0,-4 1 0 16,0 1 1-16,3 2-2 0,-5 2 1 0,1 1 0 16,0 1-1-16,1 3-1 0,-3 0-2 0,-1 2 1 15,0 2-2-15,0 4 1 0,0 0-1 0,0 2-5 16,0 2-5-16,0 0-10 0,0 0-18 15,0 0-18-15,0 0 2 0,-1 4 5 0,-3 4 18 16,-2 1 20-16,4 4 1 0,-5 1 3 0,3 2-1 16,1 3 0-16,-3 2 2 0,2 2 2 15,0 0-2-15,-3 5 0 0,4-4 0 0,-4 1-1 16,3-1 1-16,3 0 1 0,-2-2-5 0,3-1-2 16,0-3 2-16,2-1-6 0,2-4 4 0,5 1 7 15,1-3-5-15,-2-2 5 0,2-1-7 16,2-4-27-16,-1-1-17 0,-3-1-15 0,0-2-2 15,3 0 17-15,-3-2 22 0,-1-2 16 0,2-4 10 16,-5 2 5-16,7-2 1 0,-8-1 2 0,3 1 1 16,1 1 0-16,-4 1 1 0,3-2-2 0,-2 2-1 15,-2 1-1-15,-1 1 8 0,4 1 11 16,-5 3 16-16,0-1 7 0,0 1-11 0,0 0-20 16,0 0-32-16,0 0-38 0,0 2 5 0,-2 3 8 15,-1 1 16-15,2 2 31 0,1 1-4 0,-2-1 0 16,2-1-3-16,0 2-1 0,0-3-1 0,0 2 1 15,3-3 4-15,5 1-1 0,-3-2-44 16,5-1-77-16,-1 0-115 0,-3-1 49 0,2-2 187 0</inkml:trace>
          <inkml:trace contextRef="#ctx0" brushRef="#br0" timeOffset="863.5055">1147 8037 0 0,'0'0'313'0,"0"0"-243"0,0 0-72 16,0 0-27-16,0 0-9 0,0 0-5 0,0 0-14 15,0 0-72-15,0 0 44 0,0 0 85 0</inkml:trace>
          <inkml:trace contextRef="#ctx0" brushRef="#br0" timeOffset="1286.245">1312 7949 0 0,'0'0'55'0,"0"0"78"0,0 0-66 0,0 0-20 16,0 0 0-16,0 0-11 0,0 0-17 0,0 0-25 15,0 0-8-15,0 0 10 0,0 0 13 0,0 0 26 16,0 0 6-16,0 0-8 0,-16 58-2 15,9-37-7-15,-3 2-4 0,2 2-5 0,-1 4-1 16,-3-3-4-16,4 1-3 0,0 2-1 0,-3-3-1 16,4 1-1-16,2-1 0 0,1-4 0 0,3-1-4 15,1-1-1-15,0-2-3 0,1-4 1 0,3 0 4 16,5-2 5-16,-2-3 6 0,4-2 8 16,1-1-1-16,0-3 4 0,0-3 0 0,0 0 1 15,2 0 0-15,-2-1 1 0,-2-5 4 0,2-3 1 16,-1 0 7-16,0 0 5 0,0-3 2 0,-3 1 3 15,-2 0 3-15,1-1 1 0,0 0 5 16,-6-1 3-16,3 0-4 0,-4-1-2 0,0 3-11 16,0-3-12-16,-5 3-15 0,-6-2-16 0,2 1-7 15,-5 2-3-15,-2 1 1 0,1 0 3 0,1 3-5 16,-1 2-3-16,-1-1-5 0,-3 4-5 16,3-1-7-16,3 2-14 0,-2 0-31 0,0 0-51 15,3 3-94-15,1 0-124 0,5-1-145 0,2-1 491 0</inkml:trace>
          <inkml:trace contextRef="#ctx0" brushRef="#br0" timeOffset="1593.0581">1556 7903 0 0,'0'0'253'0,"0"0"-97"16,0 0-61-16,0 0-18 0,0 0 3 15,0 0-5-15,0 0-11 0,0 0-4 0,0 0-4 0,0 0 4 16,0 0 2-16,0 0-13 0,0 0-19 16,0 0-7-16,24-34-5 0,-24 44 8 0,0 4 6 15,0 3-6-15,-3 3-8 0,0 4-9 0,-5 1 0 16,4 2-2-16,-5 1 1 0,0 0-2 16,2 3-2-16,-3-3 3 0,0-1-2 0,4 0 3 15,-2-2-4-15,6-3-4 0,-1 0-10 0,2-3-20 16,1-2-40-16,0-2-77 0,0-1-105 0,0-2-123 15,0-3-68-15,0-3 443 0</inkml:trace>
          <inkml:trace contextRef="#ctx0" brushRef="#br0" timeOffset="1979.8185">1616 8298 0 0,'0'0'0'0,"0"0"0"0,0 0 0 0,0 0 0 16,0 0 0-16,0 0 0 0,0 0 0 0,0 0 0 16,0 0 0-16,0 0 18 0,0 0 81 0,152-93 0 15,-134 81-8-15,-2 0-1 0,-1 1 8 0,1-1 0 16,2 0 4-16,-5 0-10 0,-2 2-15 0,-2 0-4 16,2 1-14-16,-7 0 2 0,3 3 10 15,-5-1 10-15,-2 3 6 0,0 1-9 0,0 1-27 16,-1 0-40-16,-7 2-27 0,3 0-16 0,-6 0 1 15,-1 0 12-15,-3 5 5 0,-1 6 6 0,-6 0 4 16,4 4-1-16,-5 0 2 0,0 4 3 16,3-1-1-16,-3 4 0 0,0-1 0 0,5 1-2 15,-1-1 1-15,3 1-1 0,8-6-5 0,0 1-5 16,5-1-8-16,3-3-2 0,0-2 1 16,1-1 9-16,9-3 11 0,3-2 4 0,2 0 10 15,2-4 6-15,6-1 3 0,3 0-1 0,-1 0-4 16,1-5-6-16,0-1-3 0,-2 0 8 0,-1 1-4 15,1-3 4-15,-5 1 2 0,0-1-4 16,-4 2 7-16,-2-1 0 0,-1-1-3 0,-1 2-11 16,-4-1-25-16,1 1-64 0,-4 2-104 0,-3 0-142 15,2 2-273-15,-3 0 391 0</inkml:trace>
        </inkml:traceGroup>
      </inkml:traceGroup>
      <inkml:traceGroup>
        <inkml:annotationXML>
          <emma:emma xmlns:emma="http://www.w3.org/2003/04/emma" version="1.0">
            <emma:interpretation id="{FCD57089-C642-4CEC-AA88-0616DBAC9521}" emma:medium="tactile" emma:mode="ink">
              <msink:context xmlns:msink="http://schemas.microsoft.com/ink/2010/main" type="line" rotatedBoundingBox="19402,10889 20267,10838 20301,11413 19436,11464"/>
            </emma:interpretation>
          </emma:emma>
        </inkml:annotationXML>
        <inkml:traceGroup>
          <inkml:annotationXML>
            <emma:emma xmlns:emma="http://www.w3.org/2003/04/emma" version="1.0">
              <emma:interpretation id="{E3A60EEF-2865-44BC-BDAD-03691C2F3E69}" emma:medium="tactile" emma:mode="ink">
                <msink:context xmlns:msink="http://schemas.microsoft.com/ink/2010/main" type="inkWord" rotatedBoundingBox="19402,10889 20267,10838 20301,11413 19436,11464"/>
              </emma:interpretation>
              <emma:one-of disjunction-type="recognition" id="oneOf1">
                <emma:interpretation id="interp5" emma:lang="en-IN" emma:confidence="0">
                  <emma:literal>oil</emma:literal>
                </emma:interpretation>
                <emma:interpretation id="interp6" emma:lang="en-IN" emma:confidence="0">
                  <emma:literal>Oil</emma:literal>
                </emma:interpretation>
                <emma:interpretation id="interp7" emma:lang="en-IN" emma:confidence="0">
                  <emma:literal>oi,</emma:literal>
                </emma:interpretation>
                <emma:interpretation id="interp8" emma:lang="en-IN" emma:confidence="0">
                  <emma:literal>oi'</emma:literal>
                </emma:interpretation>
                <emma:interpretation id="interp9" emma:lang="en-IN" emma:confidence="0">
                  <emma:literal>oh</emma:literal>
                </emma:interpretation>
              </emma:one-of>
            </emma:emma>
          </inkml:annotationXML>
          <inkml:trace contextRef="#ctx0" brushRef="#br0" timeOffset="2883.3376">1010 9126 0 0,'0'0'185'0,"0"0"-41"0,0 0-60 15,0 0-17-15,0 0 7 0,0 0 13 0,0 0 6 16,0 0-5-16,0 0-2 0,0 0-2 0,0 0-7 16,0 0-21-16,0 0-25 0,0 0-24 15,-50-74-14-15,38 82-4 0,0 3 4 0,-4 5 2 16,3 2 2-16,-6 3-1 0,1 4 1 0,2 2-1 15,0 0 0-15,2 2 2 0,-1-1-2 0,1-1 1 16,5 0-3-16,-2-2-4 0,7-2-3 0,-1-6-8 16,5-1-3-16,0-4 6 0,5-1 9 15,1-4 15-15,6 0 13 0,0-4 7 0,1-2 3 16,1-1 3-16,3 0-1 0,4 0-3 0,-3-7 0 16,5-2-2-16,-3 1 2 0,-1-4-2 0,-3 1-4 15,-2-2 3-15,3-1-1 0,-7-3 8 16,1-1 7-16,-2-1 3 0,-6-2 1 0,0 0-6 15,-3-1-11-15,0-2-18 0,0-1-14 0,-2 0-16 16,-3 3-10-16,-4-1 0 0,-3 2 2 16,-1 4 1-16,1 2 3 0,-1 3-3 0,0 2-4 15,-1 0 0-15,-2 3-4 0,3 2-5 0,-2 2 0 16,0 3-6-16,-1 0 2 0,3 0 2 0,-1 2-3 16,4 2 0-16,0 4-2 0,-1-1-8 0,6 1-4 15,-2 2 3-15,5-1 9 0,2 2 13 16,0-1 13-16,0 0 5 0,1-1 3 0,8 0 0 15,3-1 1-15,1-2-1 0,3 0 4 0,0-3 5 16,7-2 7-16,-2-1 9 0,6 0 2 0,0 0 3 16,3-2 5-16,0-4 0 0,5-1 3 0,-3 0 0 15,3 1 0-15,-6 0-5 0,2 0-5 16,-4 0 3-16,-6 0 2 0,2 2 0 0,-7-1 5 16,-1 1-4-16,-3 1-3 0,0 1-3 0,-5 2-2 15,0 0 6-15,-5 0 9 0,2 5-1 16,0 2 0-16,-4 1-5 0,0 6-10 0,0 1 4 15,0 2 1-15,-5 2-1 0,-2 2-1 0,-3 0-2 16,-1 0 0-16,3-1-3 0,-3 2 1 0,0-4-3 16,1 3-3-16,3-2 0 0,-2-3-1 15,2-4 0-15,3-1-3 0,1-5-1 0,3 0-1 16,0-3-2-16,0-2-8 0,3 1-25 0,4-2-23 16,-3 0-21-16,5 0-15 0,-4-3-18 15,7-3-60-15,-1-2-130 0,-3 2 126 0,-1 2 179 0</inkml:trace>
          <inkml:trace contextRef="#ctx0" brushRef="#br0" timeOffset="3390.0255">1259 8932 779 0,'0'0'178'15,"0"0"-104"-15,0 0-57 0,0 0-15 16,0 0 5-16,0 0 21 0,0 0 13 0,0 0 18 15,0 0 20-15,0 0 20 0,0 0 15 0,0 0 3 16,0 0-5-16,0 0-10 0,43-66-5 0,-41 59 0 16,-2 1-2-16,0 0-4 0,0 1-18 0,0 1-24 15,-2 4-28-15,0-2-30 0,-5 2-26 16,4 0-26-16,-5 0-38 0,1 9-72 0,-5 2-146 16,4-1-330-16,3-2-345 0</inkml:trace>
          <inkml:trace contextRef="#ctx0" brushRef="#br0" timeOffset="3124.189">1581 8958 0 0,'0'0'0'0,"0"0"0"15,0 0 0-15,0 0 0 0,0 0 83 0,0 0 33 16,0 0 1-16,0 0 6 0,0 0-2 15,0 0-4-15,0 0-6 0,0 0-14 0,0 0-30 16,0 0-30-16,24-52-12 0,-24 58-2 0,0 5 16 16,-2 1 9-16,-2 2-7 0,-2 5-9 15,-2 3-10-15,-1 4-10 0,-3 0-1 0,-2 0-2 16,0 4-4-16,0 1 1 0,-2-1-3 0,3-3 1 16,-1 3 1-16,2-3 1 0,4-4-3 0,-1 0 0 15,5-4-3-15,2 0-2 0,2-4 0 0,0-3 0 16,2-1-1-16,2-4 6 0,4-1 10 15,-2 1 8-15,5-5 8 0,1 2 5 0,0-4-6 16,2 0-2-16,0 0-8 0,-1-4-7 16,0 0-5-16,0-4-5 0,-1 1-8 0,-2-1-9 15,-5 1-19-15,3-1-40 0,-4-1-66 0,-1 0-103 0,1-2-149 16,0 2-163-16,-3 4 556 0</inkml:trace>
        </inkml:traceGroup>
      </inkml:traceGroup>
    </inkml:traceGroup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1:39.3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4BC870E-BFEF-4EB3-8599-41CF3B759369}" emma:medium="tactile" emma:mode="ink">
          <msink:context xmlns:msink="http://schemas.microsoft.com/ink/2010/main" type="writingRegion" rotatedBoundingBox="18461,8458 20369,8049 20628,9256 18720,9666">
            <msink:destinationLink direction="with" ref="{B2421DA5-EF2E-4308-B577-0FEE4E7AB66B}"/>
            <msink:destinationLink direction="with" ref="{61F5ECE6-4E3E-4C73-AA33-F4D7E8EEB1D3}"/>
          </msink:context>
        </emma:interpretation>
      </emma:emma>
    </inkml:annotationXML>
    <inkml:traceGroup>
      <inkml:annotationXML>
        <emma:emma xmlns:emma="http://www.w3.org/2003/04/emma" version="1.0">
          <emma:interpretation id="{A2A17B7B-4CE9-4565-9C89-1EA5C7CA5FEE}" emma:medium="tactile" emma:mode="ink">
            <msink:context xmlns:msink="http://schemas.microsoft.com/ink/2010/main" type="paragraph" rotatedBoundingBox="18461,8458 20369,8049 20628,9256 18720,96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0E56F8-D1D7-4E9C-9E85-76F744C5DFA2}" emma:medium="tactile" emma:mode="ink">
              <msink:context xmlns:msink="http://schemas.microsoft.com/ink/2010/main" type="line" rotatedBoundingBox="18461,8458 20369,8049 20628,9256 18720,9666"/>
            </emma:interpretation>
          </emma:emma>
        </inkml:annotationXML>
        <inkml:traceGroup>
          <inkml:annotationXML>
            <emma:emma xmlns:emma="http://www.w3.org/2003/04/emma" version="1.0">
              <emma:interpretation id="{5EB4C0C5-C2D2-4AA5-B634-EBB1AFD09186}" emma:medium="tactile" emma:mode="ink">
                <msink:context xmlns:msink="http://schemas.microsoft.com/ink/2010/main" type="inkWord" rotatedBoundingBox="18461,8458 20369,8049 20628,9256 18720,9666"/>
              </emma:interpretation>
              <emma:one-of disjunction-type="recognition" id="oneOf0">
                <emma:interpretation id="interp0" emma:lang="en-IN" emma:confidence="0">
                  <emma:literal>Coffee</emma:literal>
                </emma:interpretation>
                <emma:interpretation id="interp1" emma:lang="en-IN" emma:confidence="0">
                  <emma:literal>coffee</emma:literal>
                </emma:interpretation>
                <emma:interpretation id="interp2" emma:lang="en-IN" emma:confidence="0">
                  <emma:literal>toffee</emma:literal>
                </emma:interpretation>
                <emma:interpretation id="interp3" emma:lang="en-IN" emma:confidence="0">
                  <emma:literal>Affee</emma:literal>
                </emma:interpretation>
                <emma:interpretation id="interp4" emma:lang="en-IN" emma:confidence="0">
                  <emma:literal>affee</emma:literal>
                </emma:interpretation>
              </emma:one-of>
            </emma:emma>
          </inkml:annotationXML>
          <inkml:trace contextRef="#ctx0" brushRef="#br0">392 6420 0 0,'0'0'0'0,"0"0"0"0,0 0 0 0,0 0 0 16,0 0 0-16,0 0 0 0,0 0 0 0,0 0 0 15,0 0 0-15,0 0 0 0,0 0 0 0,0 0 0 16,-7-94 35-16,2 93 22 0,-6-1-10 0,3 2-12 16,0 0-8-16,-4 0-10 0,-2 0-8 15,0 6-4-15,-4 3-9 0,-2 2 0 0,0 2 1 16,-1 5-1-16,-6 1 5 0,-1 5-3 0,-6 1 2 16,5 4-2-16,-2 0-3 0,0 3 1 0,4 1-2 15,3 1 1-15,3-1 1 0,-2 0 2 0,7-1-3 16,0-5-1-16,2 1 1 0,5-3-4 15,-1-1 1-15,6-3-1 0,3-2-2 0,1 1-1 16,0-4 0-16,3-3 0 0,3-1 1 0,4-1 6 16,2-5 6-16,1 0 5 0,2-3 4 15,1-3 4-15,3 0 1 0,-2 0 0 0,6-3-1 16,-3-3-7-16,0 0-8 0,2-3-6 0,-2 0-3 16,4-2-1-16,-3 1 8 0,1-3 1 0,2-1 4 15,-4-5 4-15,0 1 0 0,2 2 3 16,-5-1-1-16,-1-1 0 0,0 2-1 0,-2 0 1 15,-2 4 5-15,-3 0-2 0,1 2 4 0,-8 3 11 16,1 4 10-16,0 1 15 0,-3 2 2 0,0 0-21 16,0 0-26-16,0 5-21 0,-6 2-6 15,2 4 10-15,-5 1 11 0,-2 5 9 0,0 0-1 16,2 0 0-16,-3-1-3 0,0-1-3 0,1 1-1 16,0-2-2-16,6 1-5 0,0 1-4 0,1-7-7 15,2 0-11-15,2-2-4 0,2-1 8 0,7-2 22 16,0-3 23-16,4-1 20 0,4 0 11 15,-1-6-6-15,4-1-8 0,0-3-10 0,3-1-12 16,-4-1-13-16,4-3-11 0,-7 1-20 0,1 1-32 16,-1 0-30-16,-6-1-14 0,-2 1-6 0,-3-1 27 15,-1 2 36-15,-3 0 38 0,-1-1 9 16,0 4 0-16,-5 0 10 0,0 0-4 0,-6 1 3 16,4 2-2-16,-3 0 3 0,-3 2 4 0,3 1 3 15,0 1 6-15,1 1 1 0,0 1-2 16,1 0-6-16,2 0-6 0,2-1-3 0,4 1-5 15,0-2-11-15,0 0-10 0,4-2-8 0,7-2 6 16,2-3 8-16,3-1 10 0,6-4 3 0,1-1-3 16,-1-1 2-16,5 1-1 0,0 0 0 15,0-1 2-15,-2 1 0 0,1-2 0 0,-1 3 2 16,-1-3-2-16,-2 0-1 0,1 3 2 0,-1-2-3 16,1 3 1-16,-5 1 3 0,2-1 0 15,-3 1 1-15,-3 3 0 0,-2 3-1 0,-4 0 2 0,0 3-2 16,-7 3-4-16,3 0-1 0,-4 0-11 15,0 0-6-15,0 4 19 0,0 4 7 0,-5 4 21 16,1 4 16-16,-7 5-13 0,-1 3-6 0,-1 4-7 16,-2 5-8-16,-3 3-7 0,0 6 3 0,2 3-2 15,-6 2 0-15,5 3 11 0,-3 2 4 0,1 0 6 16,-4 5 8-16,3 0-1 0,-4 1 5 16,-2 2-1-16,1 0-3 0,-2 0 0 0,0 1-6 15,2-5-8-15,3-2-8 0,3-7-5 0,5-6-4 16,2-5-1-16,1-6 2 0,6-8-3 15,1-3-2-15,-1-5-8 0,5-6-5 0,0-4-7 16,0-4 27-16,9 0 33 0,-4-3 25 0,7-6 14 16,0-5-27-16,1-2-56 0,2-5-56 15,3-4-53-15,-4 0-40 0,2-4-13 0,-2-1 11 16,-5-1 114-16,-2-2 44 0,0 0 0 0,-3 2 0 16,-3 1 0-16,-1 2 0 0,0 2 0 0,-1 3 0 15,-7 1 0-15,5 3 0 0,-4 1 0 0,2 0 0 16,2 3 0-16,-1 2 2 0,0-1 22 15,3 2-7-15,1 0-5 0,0 2-3 0,1-1-9 16,7-2-8-16,0 0-5 0,4-3-8 0,6-1 3 16,-1-1 14-16,2 0 4 0,4-2 0 0,1 1 0 15,4-5 0-15,6 2 0 0,-4-2 0 0,8 0 0 16,-5-3 0-16,1 2 0 0,-2-2 0 16,-2 0 0-16,-6 3 2 0,-4-6 23 0,-4 3 3 15,0 0 5-15,-2 2 2 0,-5-1 6 0,0 3 17 16,-5 0 12-16,3 3 9 0,-4 1 12 0,-2 3-6 15,-1 4-4-15,0 2 1 0,0 1-6 16,0 3-3-16,-1 0-4 0,-2 4-13 0,-1-2-27 16,-1 4-25-16,3 0-37 0,-6 0-27 0,4 9-11 15,-7 3 2-15,-1 6 15 0,2 6 15 16,-6 5 17-16,0 9 11 0,-2 7 6 0,-2 4 7 16,3 6 4-16,-6 3 3 0,4 4 3 0,-4-1 3 15,-2 3-2-15,2-4 0 0,1-3-3 0,0-5-1 16,2-5-2-16,1-3-1 0,5-4-2 15,2-4 3-15,6-4-2 0,-1-4 3 0,7-4 1 16,-1-5-1-16,1-2-1 0,0-4 2 0,0-4 0 16,2-3 13-16,8-3 21 0,-5-2 11 0,6-1 7 15,1-1-12-15,1-5-21 0,1-5-28 0,-1-1-21 16,2-1-12-16,-1-2-8 0,3 0 3 16,-4-3-1-16,0-1-7 0,-1 0-10 0,-2-2-6 15,1-3 0-15,-5 0 3 0,0 0 15 0,-5-2 10 16,-1 1 8-16,0 0 9 0,0-1 1 0,0 1 8 15,-4 1 6-15,-3 2 3 0,3 2 4 16,-5 3-3-16,5 1 0 0,-6 3-1 0,2 4-2 16,2 0-1-16,-5 3 4 0,6 3-1 0,-3 0-1 15,4 0 3-15,-2 3-5 0,2 0 3 0,3 0-1 16,-1 0-7-16,2 0-12 0,0 0-25 16,0-2-34-16,3 2 15 0,5-1 17 0,2-2 30 15,3 0 44-15,4-6-7 0,2 0-3 0,5 0-3 16,2-1-6-16,1-2-1 0,-2 3-4 15,5-3-5-15,-1 0 0 0,2 0 1 0,-2-1 1 16,1-1 4-16,-1 2 4 0,0-1 2 0,-8 1 2 16,2 0 1-16,-4-2-3 0,-1 3-3 0,-3 0-1 15,-1 0 0-15,-1 4 3 0,-2-2 2 0,-6 2 6 16,2 1 13-16,-6 3 25 0,-1 0 13 16,0 0-10-16,-1 1-25 0,-9 2-39 0,0 0-29 15,-1 0-4-15,-7 2 8 0,2 2 7 0,-8 2 13 16,1 3 6-16,-1-1 2 0,0 0 7 0,0 3-1 15,0 4 0-15,1 0-3 0,4 5-4 0,-2-2-2 16,3 3 1-16,2 2-1 0,2 0-1 16,3-1-3-16,2-1-3 0,2 0-4 0,3-4-4 15,4 0 0-15,0-5-2 0,8-2 10 0,1-2 18 16,5-5 17-16,4-2 15 0,0-1 6 16,6 0-4-16,3-3-9 0,4-4-6 0,2-2-7 15,2 0-3-15,-3-2-3 0,3 1-7 0,-4-2 0 16,2-3-5-16,-2 2-2 0,-4-1 0 0,1-2-3 15,-1 3-3-15,-1-3 3 0,-1 0 1 16,-1-1 5-16,-4 1 2 0,2-1 2 0,-4 0-1 16,0 2 0-16,-3 0 4 0,-2 1 2 0,-4 4 3 15,-3 1 8-15,-4-1 2 0,4 2 4 0,-6 1 3 16,0 2-10-16,0 1-16 0,-8 1-19 16,2 1-20-16,-3 2-12 0,-3 0 3 0,-3 0 6 15,-1 2 14-15,-4 5 9 0,1 1 13 0,-4 2 2 16,3 2 2-16,-1 0 0 0,-3 3-2 0,1 1 3 15,3 4-1-15,-2 0 3 0,6 0 2 0,3-2-5 16,1-1 2-16,5-3-8 0,2 0-13 16,5-5-1-16,0 1 11 0,5-2 21 0,5-2 30 15,3-2 20-15,7-2 4 0,-1-2-6 0,6 0-14 16,2 0-15-16,4-6-10 0,1 0-8 0,-1 0-3 16,4-2-4-16,-2 1 1 0,1 1 0 15,1 0 1-15,-3 0 3 0,-3 0 1 0,6 2 0 16,-7 1-2-16,-2-2-1 0,-1 2-2 0,-7 0-2 15,1 0-2-15,-11 0-18 0,1 2-68 16,-8 1-79-16,-1 0-89 0,0 0-95 0,0 0 93 16,0 0 251-16</inkml:trace>
        </inkml:traceGroup>
      </inkml:traceGroup>
    </inkml:traceGroup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0:50.87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03FCDB3-C500-4AAA-8BE7-F2475DAF785A}" emma:medium="tactile" emma:mode="ink">
          <msink:context xmlns:msink="http://schemas.microsoft.com/ink/2010/main" type="writingRegion" rotatedBoundingBox="15113,10955 17552,10619 17801,12427 15362,12762">
            <msink:destinationLink direction="with" ref="{61F5ECE6-4E3E-4C73-AA33-F4D7E8EEB1D3}"/>
          </msink:context>
        </emma:interpretation>
      </emma:emma>
    </inkml:annotationXML>
    <inkml:traceGroup>
      <inkml:annotationXML>
        <emma:emma xmlns:emma="http://www.w3.org/2003/04/emma" version="1.0">
          <emma:interpretation id="{768E7AD7-4C54-4B24-B4B3-0C2AB482B90A}" emma:medium="tactile" emma:mode="ink">
            <msink:context xmlns:msink="http://schemas.microsoft.com/ink/2010/main" type="paragraph" rotatedBoundingBox="15131,10894 16887,10721 16953,11394 15197,115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4FB7B3-A02B-42B0-BA09-8C86F5D547B8}" emma:medium="tactile" emma:mode="ink">
              <msink:context xmlns:msink="http://schemas.microsoft.com/ink/2010/main" type="line" rotatedBoundingBox="15131,10894 16887,10721 16953,11394 15197,11567"/>
            </emma:interpretation>
          </emma:emma>
        </inkml:annotationXML>
        <inkml:traceGroup>
          <inkml:annotationXML>
            <emma:emma xmlns:emma="http://www.w3.org/2003/04/emma" version="1.0">
              <emma:interpretation id="{59DE36A3-CC01-426E-A256-CA680C73E022}" emma:medium="tactile" emma:mode="ink">
                <msink:context xmlns:msink="http://schemas.microsoft.com/ink/2010/main" type="inkWord" rotatedBoundingBox="15131,10894 16887,10721 16953,11394 15197,11567"/>
              </emma:interpretation>
              <emma:one-of disjunction-type="recognition" id="oneOf0">
                <emma:interpretation id="interp0" emma:lang="en-IN" emma:confidence="0">
                  <emma:literal>Mobile</emma:literal>
                </emma:interpretation>
                <emma:interpretation id="interp1" emma:lang="en-IN" emma:confidence="0">
                  <emma:literal>M voice</emma:literal>
                </emma:interpretation>
                <emma:interpretation id="interp2" emma:lang="en-IN" emma:confidence="0">
                  <emma:literal>M once</emma:literal>
                </emma:interpretation>
                <emma:interpretation id="interp3" emma:lang="en-IN" emma:confidence="0">
                  <emma:literal>Mohle</emma:literal>
                </emma:interpretation>
                <emma:interpretation id="interp4" emma:lang="en-IN" emma:confidence="0">
                  <emma:literal>M voile</emma:literal>
                </emma:interpretation>
              </emma:one-of>
            </emma:emma>
          </inkml:annotationXML>
          <inkml:trace contextRef="#ctx0" brushRef="#br0">4 1808 32 0,'0'0'242'0,"0"0"-60"0,0 0-22 0,0 0-14 16,0 0-8-16,0 0-8 0,0 0-6 0,0 0-3 16,0 0-13-16,0 0-13 0,0 0-21 0,0 0-19 15,14-82-21-15,-14 82-20 0,0 0-17 16,0 0-21-16,0 1-14 0,0 4 2 0,2 4 9 16,-1 1 16-16,0 5 17 0,-1 5 0 0,0 2 1 15,0 2 1-15,0 3 0 0,-1 2 0 0,-6 0 3 16,3 2 0-16,-2-1 0 0,0 1-1 15,2-6-3-15,0 2 0 0,2-3 2 0,-1-3 0 16,3-5 1-16,0-1-2 0,0-3 3 0,0-5-1 16,4-1 1-16,-3-4 7 0,2-2 17 15,-3 0 29-15,1 0 25 0,-1-5 1 0,2-5-15 16,-2-5-28-16,0-1-27 0,0-6-5 0,0-1-3 16,0-1 0-16,-2-1 0 0,-2-1-4 0,2-1 0 15,-2 0-3-15,2-1-2 0,2 0 3 0,0-1-3 16,0 2-1-16,0-2-1 0,3 1-3 15,5 1-2-15,-3 2-1 0,5 0 0 0,-2 1-3 16,1 6 0-16,3-1-7 0,-1 4-5 0,1 1-4 16,-3 3-4-16,3 2-2 0,-2 5 1 15,1-1 3-15,-2 4 2 0,-2-1 3 0,3 2 1 0,-3 0-8 16,1 6-2-16,0 3-3 0,-3 1 3 16,4 3 13-16,-4 2 7 0,2 1 6 0,-3 3 7 15,-2 0 1-15,1 2 1 0,1-1 3 0,-3 3-2 16,1-2-2-16,-1 0 1 0,3-4 0 15,-4 0 0-15,3-3 2 0,1-2 0 0,-2-3 0 16,2-3 1-16,-1-1 0 0,3-3 6 0,-1-1 7 16,2-1 6-16,-1 0 2 0,4-6-5 0,-1-1-8 15,-1-2-7-15,0-3-3 0,-2 0 2 16,0-4 2-16,-3 2 3 0,0-1 2 0,-1-1 1 16,1-1-2-16,0 1-2 0,-2-2-4 0,0 3-5 15,-1 0 0-15,4 2-3 0,0 2-4 16,-1 2-1-16,0 1-7 0,-3 4-6 0,4 2-4 15,-3 0-10-15,-1 2-17 0,3 0-25 0,-3 0-10 16,0 2-1-16,1 3 13 0,0 6 29 0,1 1 17 16,-1 3 14-16,-1 6 8 0,0 1 4 15,0 2 3-15,0 1 0 0,0 3 1 0,0-3 1 16,0 2-2-16,0-2 2 0,0-1 3 0,0 0-1 16,0-2 1-16,0-1 2 0,4-3 1 0,0-1 1 15,-1-2 0-15,1-5-12 0,-1 0-24 0,2-3-79 16,-2-2-94-16,-1-2-95 0,4-1-74 0,-4-2-23 15,1 0 93-15,0 0 296 0,-1 0 0 0</inkml:trace>
          <inkml:trace contextRef="#ctx0" brushRef="#br0" timeOffset="836.4982">478 1847 0 0,'0'0'0'0,"0"0"0"0,0 0 0 16,0 0 49-16,0 0 124 0,0 0-27 0,0 0-39 15,0 0-38-15,0 0-34 0,0 0-17 0,0 0-1 16,0 0 6-16,0 0 7 0,70-27 4 15,-70 41 2-15,0 1 0 0,-5 0 1 0,1 5 4 16,-2-2 1-16,1 0 2 0,-2 0 4 0,2-2-1 16,1-4 0-16,2-1-4 0,1-2 1 15,1-3-4-15,0 0 1 0,0-3 9 0,5 0 8 16,-2-2 10-16,5-1 12 0,0 0-2 0,0 0-3 16,2-2-3-16,0-5-8 0,2 0-4 0,-2-2-10 15,1-3-9-15,-1 0-7 0,1 0-10 0,-4-4-7 16,3 1-8-16,-5 0-1 0,0 0-5 0,-1 0-3 15,-4 2 2-15,0-1-11 0,0 2-3 16,-5 0-2-16,-2 1-9 0,0 2 6 0,-2 3-1 16,-2 0 1-16,-1 1 2 0,0 0 2 0,1 1 2 15,-1 1 1-15,0 0 4 0,1 0 0 0,2 1 4 16,2 0 4-16,2-2 5 0,3 1 0 16,2-1-6-16,0-2-16 0,0-3-24 0,9-2-7 15,1-2-3-15,4-2 9 0,0 0 17 0,3-1 8 16,-1-1 4-16,2 0 2 0,-2-1 2 15,2 1-1-15,1 0 1 0,-2 2-1 0,1-1-6 16,2 1 1-16,-2 2 1 0,-1-1 2 0,1 3 5 16,-3 0 0-16,1 1 1 0,-5 2-3 0,0 4 5 15,-3 1-5-15,0 1 3 0,-3 2-1 16,0 0-9-16,-1 5 5 0,0 2-5 0,2 4 0 16,-2 4 8-16,-2 2 3 0,3 4 4 0,-5 4 8 15,0 0 3-15,0 5 1 0,0-1 0 0,0 4-3 16,-5-1-2-16,3 2 1 0,-1-3-1 0,2 0 1 15,-2-2-4-15,3-2 1 0,0-5 0 16,0-2-1-16,0-1 4 0,7-4-2 0,-2 0 3 16,3-6 4-16,0 0 4 0,0-3 6 0,0-2 4 15,2-1-4-15,-4-3-6 0,1 0-9 0,0 0-5 16,-2-3-2-16,2-1-1 0,-4-4-5 0,1 1-8 16,-3-2-15-16,0-3-6 0,-1 2-15 15,0-2-15-15,0 1-1 0,-6 1-10 0,-1 0 13 16,-2 0 16-16,-2 2 6 0,1 0 15 0,-3 2 3 15,1 2 5-15,0-1 7 0,1 1 8 16,2 1 7-16,2-2 9 0,2 2 9 0,1-2-2 16,2 1-1-16,2-3-3 0,0 1-14 0,2-2-8 15,6 0-11-15,1-5-9 0,3 3-3 16,6-2 4-16,-1 1 1 0,0 2 4 0,4 0 2 16,-3 1 0-16,1 2 6 0,1 1 6 0,-4-1 8 15,3 2 8-15,0 1 4 0,-6 0 5 0,3 0 1 16,-2 3 0-16,-2 0-3 0,-1 0-5 0,-2 4-5 15,-2 4 0-15,-1-1 2 0,-2 3 1 16,2 1 2-16,-5 2-1 0,-1 1 3 0,0 1 1 16,0 0-1-16,0-1 1 0,-1 1-3 0,-3-2-2 15,2-1-1-15,1-2 3 0,1-1 2 0,0-1 5 16,0-1-3-16,0-3-10 0,0-1-14 0,0 1-57 16,1-4-95-16,2 0-117 0,2 0-152 15,-1 0-153-15,-1-2 580 0</inkml:trace>
          <inkml:trace contextRef="#ctx0" brushRef="#br0" timeOffset="1571.0596">1163 1430 526 0,'0'0'169'16,"0"0"-122"-16,0 0-9 0,0 0 5 15,0 0 3-15,0 0-15 0,0 0-37 0,0 0-85 16,0 0-134-16,0 0-217 0,0 0 306 0</inkml:trace>
          <inkml:trace contextRef="#ctx0" brushRef="#br0" timeOffset="1318.2149">1371 1350 0 0,'0'0'0'16,"0"0"0"-16,0 0 69 0,0 0 163 16,0 0-7-16,0 0-18 0,0 0-42 0,0 0-46 15,0 0-62-15,0 0-66 0,0 0-18 0,0 0-1 16,0 0 16-16,0 0 29 0,27-4 1 0,-28 35 3 15,-5 3 3-15,1 5-1 0,0 0 1 0,-2-2 3 16,0 1-3-16,1-3 2 0,0 0 1 16,2-3-1-16,0 0-1 0,4-4 1 0,0-3-3 15,0-1 2-15,6-5 2 0,-1-1 0 0,3-1 0 16,-1-3-5-16,3-2-6 0,-2-5-10 0,0-1-9 16,3-3-10-16,-3-2-8 0,3-1 1 0,0 0 2 15,-1-1 4-15,4-6 10 0,-2-1 4 16,-1-1 3-16,1-1 5 0,-2-1-2 0,2-3-1 15,-1 2 1-15,0-2-3 0,1-1-1 0,1 0 0 16,-3-2-1-16,2-1 1 0,-1 1 0 16,-3-1 0-16,1 3 1 0,-4-2-1 0,2 2 4 15,-3 2-1-15,-4 1-1 0,0 2 3 0,0 2-1 16,0 2-1-16,0 1-6 0,0 4-15 0,-5-1-14 16,-2 2-7-16,2 0 3 0,-3 0 11 15,-6 6 15-15,2 3 16 0,-1 4 10 0,-2 3 8 16,3 1 6-16,-3 4 1 0,2 1 3 0,1 0-1 15,1 0-3-15,4 1-3 0,2-2-3 0,4-1-5 16,1-5-1-16,0 1-6 0,4-3-1 16,4-2 1-16,4-1 3 0,1-5 6 0,3 2 6 15,4-4 2-15,0-3 0 0,5 0-10 0,0 0-19 16,2-3-61-16,-2-4-120 0,-2-4-181 0,-5 4-324 16,-6 2 138-16</inkml:trace>
        </inkml:traceGroup>
      </inkml:traceGroup>
    </inkml:traceGroup>
    <inkml:traceGroup>
      <inkml:annotationXML>
        <emma:emma xmlns:emma="http://www.w3.org/2003/04/emma" version="1.0">
          <emma:interpretation id="{21093AE3-C275-4725-A8FE-F8EF334EBDD3}" emma:medium="tactile" emma:mode="ink">
            <msink:context xmlns:msink="http://schemas.microsoft.com/ink/2010/main" type="paragraph" rotatedBoundingBox="15557,11625 17651,11337 17801,12427 15707,127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0637EE-75A9-45C6-8FEE-4F1140374629}" emma:medium="tactile" emma:mode="ink">
              <msink:context xmlns:msink="http://schemas.microsoft.com/ink/2010/main" type="line" rotatedBoundingBox="15557,11625 17651,11337 17801,12427 15707,12715"/>
            </emma:interpretation>
          </emma:emma>
        </inkml:annotationXML>
        <inkml:traceGroup>
          <inkml:annotationXML>
            <emma:emma xmlns:emma="http://www.w3.org/2003/04/emma" version="1.0">
              <emma:interpretation id="{3F7F9DDF-3377-4DAC-97D5-6D2A877A3228}" emma:medium="tactile" emma:mode="ink">
                <msink:context xmlns:msink="http://schemas.microsoft.com/ink/2010/main" type="inkWord" rotatedBoundingBox="15557,11625 17651,11337 17801,12427 15707,12715"/>
              </emma:interpretation>
              <emma:one-of disjunction-type="recognition" id="oneOf1">
                <emma:interpretation id="interp5" emma:lang="en-IN" emma:confidence="0">
                  <emma:literal>phones</emma:literal>
                </emma:interpretation>
                <emma:interpretation id="interp6" emma:lang="en-IN" emma:confidence="0">
                  <emma:literal>phmes</emma:literal>
                </emma:interpretation>
                <emma:interpretation id="interp7" emma:lang="en-IN" emma:confidence="0">
                  <emma:literal>phony</emma:literal>
                </emma:interpretation>
                <emma:interpretation id="interp8" emma:lang="en-IN" emma:confidence="0">
                  <emma:literal>phonos</emma:literal>
                </emma:interpretation>
                <emma:interpretation id="interp9" emma:lang="en-IN" emma:confidence="0">
                  <emma:literal>phone'</emma:literal>
                </emma:interpretation>
              </emma:one-of>
            </emma:emma>
          </inkml:annotationXML>
          <inkml:trace contextRef="#ctx0" brushRef="#br0" timeOffset="1829.9007">535 2561 816 0,'0'0'290'0,"0"0"-244"16,0 0-72-16,0 0-23 0,0 0 9 0,0 0 43 15,0 0 27-15,0 0 13 0,0 0 11 16,0 0 2-16,0 0-8 0,0 0-9 0,32 170-10 15,-32-136-3-15,0 4-7 0,0 0 0 0,0 3-1 16,0 0 1-16,0 2 3 0,-6 0 1 16,2-1 1-16,2-2 2 0,-1-2-2 0,0-1-1 15,1-4-4-15,-2-2-5 0,0-7-7 0,2-4-11 16,1-5-29-16,0-4-62 0,1-5-70 0,0-5-51 16,0-1-83-16,0-6-78 0,0-3-56 15,0 3 433-15</inkml:trace>
          <inkml:trace contextRef="#ctx0" brushRef="#br0" timeOffset="3094.1228">442 2806 0 0,'0'0'0'16,"0"0"45"-16,0 0 147 0,0 0-42 15,0 0-33-15,-40-174-36 0,40 152-37 0,3 1-30 16,6 0-8-16,2 0 7 0,5 1 17 0,3 2 25 16,3-1 29-16,4 3 15 0,1 2-4 0,2 5-12 15,1 1-30-15,-6 7-24 0,4 1-15 16,-1 1-6-16,-4 8-2 0,-1 5 2 0,-2 0 2 15,-3 3-7-15,-1 1-4 0,-7 0-9 0,-2 4-10 16,-3-1-10-16,-4 0-16 0,0-1-16 0,-11-2 1 16,-1 1 10-16,-3-3 22 0,-2-3 22 15,-1-3 14-15,0-1 5 0,1-1 6 0,0-4 3 16,2 0 3-16,1-3 5 0,4-1 5 0,-1 0 7 16,3 0 3-16,4-3 0 0,2-3-10 15,0-2-21-15,2-2-20 0,3-2-15 0,6-1-5 16,2-2 5-16,5-2 9 0,4 0 4 0,0-1 3 15,3-2-4-15,3 0-9 0,3-5-7 0,-1 2 0 16,0-3 3-16,-1-3 10 0,0 0 0 0,-3-3-6 16,-2 1-14-16,1 2-11 0,-7-3-2 0,2 2 10 15,-3 4 14-15,-1 0 16 0,-2 3 10 16,-4 4 7-16,-2 2 14 0,-2 4 9 0,0 4 17 16,-4 2 10-16,0 4 6 0,0 0-15 0,0 3-38 15,0 0-54-15,-2 0-27 0,-1 9-4 0,-2 3 16 16,-3 5 34-16,-2 6 16 0,1 4 8 15,-3 5 4-15,1 0 2 0,2 5 0 0,1 2 2 16,-2-1 4-16,2 4 0 0,1-4 1 0,1 0 0 16,3-4-1-16,-2-1 0 0,3-6 0 15,0-1 2-15,2-3 2 0,0-5-1 0,0-4 0 16,0-3-1-16,0-3-4 0,2-3 0 0,1-4 7 16,-2-1 19-16,2 0 18 0,-2-2 9 0,2-6-2 15,2-2-20-15,0-3-14 0,1-4-13 16,-2 1 0-16,2-2-1 0,-1 0-1 0,0-1-5 15,2 0-2-15,0-4-4 0,-1 5-6 0,2 0-1 16,3 3-12-16,-3 3-5 0,0 1-3 0,3 4-3 16,-3 5 6-16,0-2 3 0,0 4 6 0,-2 0 5 15,2 4 1-15,-3 2 3 0,0 4 2 16,1 3 2-16,2 1-2 0,-4 1 1 0,0 1 1 16,1 0 0-16,-1 1 2 0,2-2 1 0,-1 0 1 15,-1-4-1-15,1 0 3 0,2-2 0 0,-2-3 0 16,2 0 4-16,-3-3-5 0,5-2-1 0,-2-1 1 15,0 0-7-15,4 0-7 0,-1-1-28 16,2-7-50-16,2 1-36 0,-1-2-28 0,1 0-2 16,-2-1 16-16,0-2 16 0,-2 1 19 0,1 0 25 15,-3-1 30-15,-1-2 28 0,0 1 15 16,-3 4 13-16,-2-2 7 0,2 2 11 0,-2 2 31 16,-2-2 20-16,0 5 22 0,0 1 10 0,0 3-16 15,0-1-27-15,0 1-40 0,0 0-46 16,0 0-41-16,0 0 2 0,0 4 9 0,0 4 22 15,0 0 32-15,-2 2 1 0,2 1 1 0,-2-1 0 16,0 0-2-16,2 2-2 0,0 2 1 0,0-5 4 16,0 3-5-16,4-3 3 0,3-2 4 0,0-1-2 15,1-2 2-15,1-1-13 0,3 0-25 0,-1-1-31 16,-2-2-46-16,1 0-45 0,-6 0-27 16,1 0 5-16,-5 0 26 0,0-2 47 0,0-2 86 15,-5-1 11-15,-2 0 0 0,-2-1 0 0,-3-2 0 16,0 1 0-16,1-2 25 0,-4 0 45 0,4-3 20 15,1 1 15-15,0-2-5 0,1 0-7 16,5-2-14-16,-2-2-14 0,5-1-3 0,1 2-8 16,0-2-9-16,3 3-16 0,4 1-13 0,5 2-13 15,-3 5-15-15,3 1-5 0,0 5-6 0,2 1-1 16,-2 0 11-16,0 3 15 0,1 7 11 16,-2 3 15-16,1 4 6 0,0 1-2 0,0 2 2 15,0-2-2-15,-1 4-6 0,-2-3-3 0,-1 0-4 16,-1-1-4-16,-2 2-1 0,-1-2 1 15,2-2-3-15,-2-1 0 0,-4-3 0 0,1-2-2 16,0-2 1-16,-1-2 1 0,3-3 4 0,-3-1 20 16,0-2 37-16,0 0 46 0,0 0 41 0,0 0-16 15,0-6-38-15,0 0-49 0,0-5-45 0,1 0-5 16,-1-3 0-16,2 2 5 0,2-3-2 16,-3-2-5-16,2-1-1 0,2 2-6 0,1 0-2 15,0-1-5-15,1 2-6 0,2 1-8 0,1 4-8 16,0 2 0-16,1 0 7 0,3 2 16 0,-1 3 16 15,0 0 9-15,1 3 5 0,-2 0-2 0,1 0-5 16,-1 3-4-16,-2 5-6 0,0 1-3 16,-2 0-1-16,3 3 4 0,-4 2 0 0,0 1 3 15,-1-1 3-15,0-2-2 0,-5 2 1 0,0 2 1 16,1-6 0-16,2 0-1 0,-2-1-3 16,2-1-9-16,-2-3-22 0,3-1-60 0,-4 1-116 15,3-2-153-15,-2-1-179 0,-1-1-185 0,-1 1 717 0</inkml:trace>
          <inkml:trace contextRef="#ctx0" brushRef="#br0" timeOffset="3782.2602">1820 2549 0 0,'0'0'95'0,"0"0"-94"16,0 0-46-16,0 0-2 0,0 0 43 0,0 0 4 15,0 0 25-15,0 0 10 0,0 0 8 0,0 0 0 16,0 0-3-16,0 0-4 0,152-63-1 0,-133 53 4 15,-4 2 6-15,3-3 3 0,-3 1 1 0,2 0 1 16,-3-4 1-16,-1 2 1 0,-2-1 4 0,-3 1 1 16,-1 2 0-16,-3-1-2 0,-2 2-4 15,0 3-3-15,-2 2-8 0,0 1-6 0,-2 0-25 16,-3 1-24-16,0 2-24 0,-3 0-11 0,-3 0 13 16,2 2 16-16,-5 4 22 0,-1 3 19 15,-2 1 12-15,1 2 13 0,-2 1 8 0,0 4 6 16,3 2-3-16,0 1-8 0,0 0-7 0,2 2-11 15,4-1-8-15,1-2-4 0,2 0-6 16,5 0-6-16,1-5-1 0,0-2 2 0,1-1 3 16,6-4 4-16,2-1 5 0,2-4 9 0,4 2 6 15,2-4 6-15,2 0 3 0,2-2-8 0,1-4-3 16,2-2-6-16,3 0-2 0,-2-2-2 16,2-2-3-16,-1 2-2 0,-1-4-3 0,2 2-5 15,-6-1-1-15,2-2-3 0,1 1-1 0,0-3 1 16,-3 2-2-16,-1-4-4 0,-4 2-2 0,1-3-2 15,-2 0-3-15,-3 3 1 0,-3 0 0 0,1 1 3 16,-4 2 4-16,0 2 5 0,-5 4 1 16,-1 0 1-16,0 4-3 0,0-1-16 0,-1 2-10 15,-7 2-13-15,2 1-8 0,-4 0 3 0,2 0 2 16,-3 0 8-16,2 1 8 0,-4 4 8 0,3 2 4 16,2 1 2-16,1 2 3 0,2-1-4 0,2 2 0 15,3-1-4-15,0 2 6 0,1 3 4 16,6-1 8-16,5 1 7 0,1 0 0 0,1 0-1 15,1 0-1-15,3-2-4 0,1-1-4 0,0 2 2 16,0-2-3-16,-3-1-1 0,-4 1 2 16,1-2-3-16,-3 0-1 0,-4-1-1 0,0 3-4 15,-6-2 4-15,0-2 7 0,-2 1 12 0,-8 2 14 16,-4-5 12-16,-2 4 1 0,-4-4-2 16,-4 0-4-16,0-2-1 0,1-1-3 0,-2 0 0 15,2-1-3-15,-3-2-30 0,1 0-94 0,-1 0-159 16,10 0-247-16,4 0-416 0</inkml:trace>
        </inkml:traceGroup>
      </inkml:traceGroup>
    </inkml:traceGroup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5:32.4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2E61F49-B0DC-47EA-BFA1-8655AFCAB644}" emma:medium="tactile" emma:mode="ink">
          <msink:context xmlns:msink="http://schemas.microsoft.com/ink/2010/main" type="inkDrawing" rotatedBoundingBox="15151,10298 17463,10188 17467,10258 15154,10368" semanticType="underline" shapeName="Other">
            <msink:sourceLink direction="with" ref="{8EC0B6B3-5E74-4DB2-AF26-A6E33D6C67E5}"/>
          </msink:context>
        </emma:interpretation>
      </emma:emma>
    </inkml:annotationXML>
    <inkml:trace contextRef="#ctx0" brushRef="#br0">13 136 0 0,'0'0'0'0,"0"0"0"0,0 0 0 0,0 0 0 15,0 0 0-15,0 0 0 0,0 0 0 0,0 0 0 16,0 0 0-16,0 0 0 0,0 0 0 15,0 0 0-15,-13-12 0 0,16 12 0 0,-2-2 0 16,6-1 0-16,-3 2 0 0,2-2 0 0,4 0 0 16,2 1 0-16,1 1 0 0,3-2 0 0,2 1 0 15,3 1 0-15,-1-1 0 0,6 0 0 16,2-1 0-16,1 0 0 0,8-1 0 0,2-1 0 16,6 0 0-16,3-1 0 0,7 2 17 0,7-4 46 15,4 0-3-15,4 1 0 0,5 0-5 16,4 1-6-16,1 0-7 0,2 1-5 0,0 0-6 15,2 2-3-15,-1 0-5 0,0 2-4 0,-3-1-5 16,-3 2-2-16,-3 0-3 0,-1 0 2 0,-5 0 1 16,0 0 1-16,-5 0 1 0,-2 0-6 15,-6 0-3-15,-6 0 1 0,-5 0-3 0,1 0 1 16,-5 0 0-16,-5 0-1 0,1 0 3 0,-8 0-1 16,-1-1 1-16,-2-1 2 0,-3 2-1 0,-5-1 2 15,-2-1 0-15,-4 1 1 0,-3 1-2 0,-3-2 1 16,-3 2 0-16,-2 0 2 0,0 0 8 15,0 0 1-15,-2 0-3 0,-3 0-12 0,-1 0-53 16,1 0-23-16,-3 0-38 0,0 0-45 0,-3 0-17 16,-2 0-36-16,1 0 207 0,2 0 0 0</inkml:trace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15:33.0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FF6B7AB-0212-4B32-8938-E29A596E2358}" emma:medium="tactile" emma:mode="ink">
          <msink:context xmlns:msink="http://schemas.microsoft.com/ink/2010/main" type="inkDrawing" rotatedBoundingBox="15287,10317 17675,10232 17676,10261 15288,10347" semanticType="underline" shapeName="Other">
            <msink:sourceLink direction="with" ref="{8EC0B6B3-5E74-4DB2-AF26-A6E33D6C67E5}"/>
          </msink:context>
        </emma:interpretation>
      </emma:emma>
    </inkml:annotationXML>
    <inkml:trace contextRef="#ctx0" brushRef="#br0">0 102 0 0,'0'0'0'0,"0"0"0"15,0 0 0-15,0 0 0 0,0 0 0 0,0 0 0 16,0 0 0-16,0 0 0 0,0 0 0 16,0 0 0-16,0 0 0 0,0 0 0 0,0 0 0 15,0 0 0-15,20-17 0 0,-2 17 0 0,2 0 0 16,4-2 0-16,0 2 0 0,6-1 0 15,1-1 0-15,2 1 0 0,1-1 0 0,5-1 0 16,2 0 0-16,5 0 91 0,5 0 11 0,2 0 3 16,5 0-4-16,2 0-2 0,6 1-12 0,0-1-14 15,1 0-12-15,4 0-13 0,1 0-9 16,-2 0-7-16,6 0-6 0,-2 0-6 0,-1 0-1 16,-1 0-6-16,-2 0-3 0,-3 1-1 0,0 1-2 15,-3 0 1-15,2 1 1 0,-5-2-2 0,-2 2-1 16,0-2 1-16,-4 1-1 0,0 0-2 0,-2-1 0 15,-5-1 1-15,-1 1-1 0,0 1 3 16,-7-1 2-16,-2 1-4 0,-4 1 2 0,1-2-2 16,-7 2-6-16,-3 0 2 0,-7 0-2 0,1 0-2 15,-3 0-2-15,-5 0-6 0,-4 0-12 0,1 0-17 16,-7 0-31-16,-1 0-43 0,0 0-65 0,0 0-96 16,-1 2 12-16,-5-1 213 0,4 1 50 0</inkml:trace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0:14.0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CDD3D11-C040-4DF1-8B80-8FA68711D818}" emma:medium="tactile" emma:mode="ink">
          <msink:context xmlns:msink="http://schemas.microsoft.com/ink/2010/main" type="writingRegion" rotatedBoundingBox="1326,1007 13731,450 13968,5727 1564,6285"/>
        </emma:interpretation>
      </emma:emma>
    </inkml:annotationXML>
    <inkml:traceGroup>
      <inkml:annotationXML>
        <emma:emma xmlns:emma="http://www.w3.org/2003/04/emma" version="1.0">
          <emma:interpretation id="{66A93A48-A195-4158-88A5-6E22E6CBE149}" emma:medium="tactile" emma:mode="ink">
            <msink:context xmlns:msink="http://schemas.microsoft.com/ink/2010/main" type="paragraph" rotatedBoundingBox="2264,965 13731,450 13850,3090 2383,36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24BCA34-4D9E-4BE8-9650-98CE5F2CC941}" emma:medium="tactile" emma:mode="ink">
              <msink:context xmlns:msink="http://schemas.microsoft.com/ink/2010/main" type="line" rotatedBoundingBox="2264,965 13731,450 13850,3090 2383,3605"/>
            </emma:interpretation>
          </emma:emma>
        </inkml:annotationXML>
        <inkml:traceGroup>
          <inkml:annotationXML>
            <emma:emma xmlns:emma="http://www.w3.org/2003/04/emma" version="1.0">
              <emma:interpretation id="{88D2D817-318F-4792-935B-142EB3104785}" emma:medium="tactile" emma:mode="ink">
                <msink:context xmlns:msink="http://schemas.microsoft.com/ink/2010/main" type="inkWord" rotatedBoundingBox="2275,1191 6081,1020 6181,3255 2375,3426">
                  <msink:destinationLink direction="with" ref="{51E2A5F6-73D5-43E4-9546-9DEA5C41C265}"/>
                </msink:context>
              </emma:interpretation>
              <emma:one-of disjunction-type="recognition" id="oneOf0">
                <emma:interpretation id="interp0" emma:lang="en-IN" emma:confidence="0">
                  <emma:literal>Europe</emma:literal>
                </emma:interpretation>
                <emma:interpretation id="interp1" emma:lang="en-IN" emma:confidence="0">
                  <emma:literal>coupe</emma:literal>
                </emma:interpretation>
                <emma:interpretation id="interp2" emma:lang="en-IN" emma:confidence="0">
                  <emma:literal>Europa</emma:literal>
                </emma:interpretation>
                <emma:interpretation id="interp3" emma:lang="en-IN" emma:confidence="0">
                  <emma:literal>cupr</emma:literal>
                </emma:interpretation>
                <emma:interpretation id="interp4" emma:lang="en-IN" emma:confidence="0">
                  <emma:literal>dupe</emma:literal>
                </emma:interpretation>
              </emma:one-of>
            </emma:emma>
          </inkml:annotationXML>
          <inkml:trace contextRef="#ctx0" brushRef="#br0">764 212 0 0,'0'0'0'0,"0"0"0"0,0 0 0 16,0 0 0-16,0 0 90 0,0 0 30 15,0 0 13-15,0 0 2 0,0 0-18 0,0 0-18 16,0 0-10-16,0 0 2 0,-31-142 3 0,21 130-7 16,-1-1-13-16,-3 3-17 0,2-1-17 0,-1 4-13 15,-3-1-15-15,-6 5-10 0,4 0-6 0,-5 3-3 16,-3 0 0-16,2 5-1 0,-3 2 1 16,1 4 1-16,-1 0 3 0,0 2 4 0,1 1 1 15,1 2 2-15,5 2 0 0,-3 0-2 0,4-1-1 16,-1 4 1-16,3 0-2 0,1 3-2 0,-3 0-1 15,4 0-5-15,2 2-3 0,2-3-1 0,6 1-4 16,-3-3-3-16,8-2-3 0,0-1-6 16,1-4-4-16,8 5 1 0,3-4 4 0,0 0 8 15,2-2 7-15,-1 1 4 0,3 0 0 0,-1-3 3 16,5 2 0-16,-2-1 3 0,-2 1 3 0,3-1 1 16,-2 0 2-16,-2-2 1 0,2 2 1 15,-1-3-3-15,-2 0 2 0,-2-2-1 0,-6-1 0 16,5 0 2-16,-7-4-1 0,3 2 1 0,-4-2 3 15,-3-1 18-15,0-1 29 0,0 0 35 16,0 0 37-16,0 0-22 0,-9 0-29 0,3-3-38 16,-5-1-42-16,-2 0 2 0,-1-1 1 0,-2 0 4 15,-3 3 1-15,2 0 3 0,0 0-4 0,-5 2-6 16,3 0-5-16,-2 5-3 0,2 2-5 16,-2 4-2-16,-2 1 1 0,3 3-2 0,-4 2 4 15,-1 3 4-15,3 3-1 0,2 1 6 0,-3 1-6 16,5 2 2-16,0-1 0 0,1 4-6 0,4 0 3 15,0 0-2-15,3 3-5 0,5-2-1 0,1 1-5 16,0-3 0-16,4 2-3 0,5-5-3 16,3-1 0-16,10-1 3 0,-1-3 6 0,7-2 13 15,4-1 7-15,3-5 2 0,7-1 4 0,7-6 4 16,0-2 6-16,3-4 10 0,0 0 6 0,7-7 7 16,3-5 2-16,-2-4-5 0,6 0-1 15,-5-5-4-15,6-1-4 0,-5-6 1 0,2 2-1 16,-5-4 0-16,-2-1 3 0,-5 0-2 0,-4-3-4 15,-4 4-1-15,-2-2-1 0,-7 2 2 0,0 0 3 16,-7 2 0-16,-5 1 0 0,-5 1 1 16,-2 4-1-16,-2 1 3 0,-6 3 1 0,-3 3 3 15,0 4 2-15,-1 3-3 0,0 4 2 0,0 1 0 16,0 1-7-16,-1 1-9 0,0 1-21 16,-1 0-24-16,1 0-13 0,0 0-15 0,-2 3-10 15,-1 4 1-15,1 3 4 0,-3 5 11 0,-2 5 21 16,-2 2 11-16,4 3 3 0,-2 3 6 0,1 0-6 15,1 2 3-15,2 0 1 0,0-1 1 16,2 0 2-16,2-1-1 0,0-3-1 0,5-2 0 16,2-2-1-16,4-3-3 0,1-5-3 0,2-2-3 15,1-4-1-15,8-2 6 0,0-2 8 0,1-3 10 16,3-2 6-16,5-6 5 0,-3-4 1 0,6-4 1 16,-3-3-1-16,3 0-3 0,-5-1-5 0,-2 0-3 15,-3-1 1-15,-2 2 5 0,-8 0 6 16,-2 2 6-16,-2 1 8 0,-7 0 6 0,0 1 2 15,0-2 4-15,-1 2-8 0,-3 1-5 0,1-1-7 16,-1 3-5-16,0 0 3 0,0 4 3 16,0 3 4-16,0 2 5 0,0 0-10 0,0 3-18 15,0 0-25-15,-1 0-36 0,-1 0-26 0,1 6 8 16,0 3 14-16,-3 4 25 0,0 2 30 0,2 4-1 16,-2 0 1-16,-1 3-1 0,2 0 0 15,3 0 3-15,0 0-1 0,0 0-1 0,0-1-1 16,0-3-2-16,6 1 1 0,0-4-4 0,1-2-2 15,1-4-5-15,4-4 0 0,2 0 5 0,-1-5 13 16,6 0 13-16,2-1 11 0,3-8 7 16,2-4-1-16,1-2-3 0,-1-4-2 0,1-2-5 15,0 0 2-15,-4-2 1 0,-6 0 2 0,-2 1 1 16,-2 2 0-16,0-2 1 0,-4 3-3 0,-5-2 0 16,4 3-3-16,-3 0-5 0,-1 3-3 0,2 2-3 15,-4 1-4-15,0 1-3 0,2 5-5 16,0 0-5-16,-3 5 1 0,-1-1-3 0,0 2-6 15,0 0-17-15,0 0-19 0,0 5 8 0,1 2 11 16,-1 5 16-16,2 3 23 0,-2 4-7 0,4-1 0 16,-3 5-1-16,3 1-3 0,-1-3 1 15,-2 1 0-15,1-2 2 0,2-2 1 0,2-1 0 16,0-3 1-16,2-2 0 0,1-1-1 0,0-4-1 16,1-3 2-16,3-1-1 0,-1-3 4 15,3 0 4-15,1-3 5 0,0-7 3 0,2-3 1 16,-2-6-3-16,5 0-1 0,-3-2-2 0,3-2-3 15,-3 0 3-15,-5 1 1 0,0-1 4 0,-1 1 1 16,-2 2-1-16,-5 3 2 0,3-2-4 16,-4 3 1-16,-2 4-4 0,2 0-3 0,-2 5-1 15,0 2-1-15,-2 2 2 0,0 2-4 0,0 1-15 16,0 0-31-16,0 0-43 0,0 3-22 0,0 4 17 16,-4 5 29-16,0 4 43 0,2 4 25 0,-2 3-3 15,-1 0-3-15,1 0-1 0,3-1-2 16,1-1-2-16,0-1 3 0,0-4-2 0,0-3 2 15,1-2 0-15,4-3 1 0,3 0-1 0,3-4 2 16,1-1 6-16,1-3 0 0,2 0 6 0,0-3 3 16,2-5-1-16,4-1 3 0,-3-3 0 0,2-3-2 15,-2 0 1-15,2-3-2 0,-4 0 3 16,-4 0 4-16,-4 2 5 0,-1-1 6 0,-6 0 1 16,-1 2-7-16,0-2-9 0,-8 2-11 0,-1-1-7 15,-5 4-9-15,-2-2-4 0,-1 2-4 16,1 4-6-16,-4-2 5 0,1 3 1 0,-3 1 4 15,4 1 5-15,0 1 2 0,-1 1 3 0,6 0 2 16,2 2 2-16,3-4 10 0,0 2 8 16,7-1-11-16,1-4-18 0,0 1-18 0,8-5-20 15,1-6 10-15,9 1 12 0,3-5 12 0,6-4 8 16,4-1 4-16,1-2 3 0,7-4 1 0,-2 0 2 16,2-2-1-16,-2 2-1 0,-4 1 2 0,2 2-7 15,-6 5 5-15,-2 3-1 0,0 3 0 0,-7 3 9 16,-4 4 0-16,-4 5 5 0,-5 2 1 15,-2 2 0-15,-3 3-2 0,-1 0-18 0,-1 5 13 16,0 5-3-16,0 8 8 0,0 9 17 0,0 7-14 16,0 11-1-16,-5 8-8 0,-3 11-3 15,-3 6 2-15,-2 5 1 0,-2 2 2 0,-3 5 2 16,-2 4 0-16,4 0-3 0,-3-1 1 0,1 0-3 16,0 0-3-16,-2-3-1 0,5-1-3 0,1-2-1 15,-1-2 0-15,0 0-1 0,-2-2-2 0,-2 3-1 16,1-1 0-16,-2-3-2 0,2-1 1 15,0-5-5-15,2-8-12 0,5-10-26 0,5-8-39 16,0-10-38-16,2-7-42 0,4-9-75 0,0-7-71 16,0-4-74-16,3-4 167 0</inkml:trace>
          <inkml:trace contextRef="#ctx0" brushRef="#br0" timeOffset="613.9541">2706 786 0 0,'0'0'0'0,"0"0"0"0,0 0 0 0,0 0 0 0,0 0 0 16,181-152 0-16,-147 134 71 0,-3 4 85 16,0 4-35-16,1 1-29 0,-5 4-28 0,-1 2-23 15,-2 3-17-15,-5 0-8 0,-2 2 9 0,-4 5 15 16,-3 4 5-16,-6 2 1 0,-4 4-4 15,0 4-5-15,-8 4 9 0,-10 4 3 0,-6 1-3 16,-7 4-13-16,-2 0-11 0,-3 0-10 0,-5 1-5 16,4-3-2-16,-1-1-2 0,3-4-1 0,2-1-2 15,6-2-5-15,2-3-5 0,7-6-8 16,3-4-9-16,6-4-5 0,2-4-7 0,6-2-26 16,1-1-57-16,0-1 1 0,8-5 6 0,3-4 26 15,2-3 59-15,5-2 1 0,2 2 0 16,0-3 4-16,5 1 4 0,5-1 8 0,1 0 4 15,-2 2-3-15,3-3 1 0,3 2 4 0,3-2 3 16,1 0 10-16,1-1 1 0,0-2-4 0,2 1 0 16,-2-2 1-16,-1-1-5 0,1-2 1 0,-1 1-1 15,1-2-3-15,-2 1 6 0,-5 0 5 0,1 0 1 16,-8 0 2-16,3 2 2 0,-11 1 4 16,-1 0 7-16,-5 3 8 0,-4 1 5 0,-3 2 9 15,-4 3 0-15,-1 1-11 0,-2 3-32 0,-9 4-32 16,-2 2-29-16,-8 2-8 0,0 0 13 0,-6 8 14 15,-4 4 16-15,0 1 12 0,1 6 7 16,-4 0 10-16,6 6 5 0,0 2 8 0,1 1 6 16,1 4 7-16,5 2 3 0,1 0 2 0,2 0 5 15,6 0 4-15,6-3 1 0,3-4 2 16,3-5-1-16,7-2 6 0,6-6 5 0,7-2 9 16,2-3 10-16,5-3 0 0,2-4 4 0,2-2-2 15,4 0-11-15,1-2-3 0,1-5-7 0,2-2-3 16,-1-2-3-16,-1 1-8 0,-3 0-5 15,-1-1-7-15,-2 2 5 0,0 1 2 0,-4-3-7 16,0 2-45-16,-4 0-130 0,-5 2-240 0,-6 2-534 0</inkml:trace>
        </inkml:traceGroup>
        <inkml:traceGroup>
          <inkml:annotationXML>
            <emma:emma xmlns:emma="http://www.w3.org/2003/04/emma" version="1.0">
              <emma:interpretation id="{E39C2636-1E38-49BF-9A02-B1970746CE48}" emma:medium="tactile" emma:mode="ink">
                <msink:context xmlns:msink="http://schemas.microsoft.com/ink/2010/main" type="inkWord" rotatedBoundingBox="10041,871 13742,705 13850,3090 10148,3256"/>
              </emma:interpretation>
              <emma:one-of disjunction-type="recognition" id="oneOf1">
                <emma:interpretation id="interp5" emma:lang="en-IN" emma:confidence="0">
                  <emma:literal>waist.</emma:literal>
                </emma:interpretation>
                <emma:interpretation id="interp6" emma:lang="en-IN" emma:confidence="0">
                  <emma:literal>fixist.</emma:literal>
                </emma:interpretation>
                <emma:interpretation id="interp7" emma:lang="en-IN" emma:confidence="0">
                  <emma:literal>Waist.</emma:literal>
                </emma:interpretation>
                <emma:interpretation id="interp8" emma:lang="en-IN" emma:confidence="0">
                  <emma:literal>Jurist.</emma:literal>
                </emma:interpretation>
                <emma:interpretation id="interp9" emma:lang="en-IN" emma:confidence="0">
                  <emma:literal>it</emma:literal>
                </emma:interpretation>
              </emma:one-of>
            </emma:emma>
          </inkml:annotationXML>
          <inkml:trace contextRef="#ctx0" brushRef="#br0" timeOffset="1725.9317">7952-158 754 0,'0'0'138'0,"0"0"-48"0,0 0-42 0,0 0-22 15,0 0-13-15,0 0-27 0,0 0-11 0,0 0 4 16,0 0 16-16,0 0 25 0,0 0 13 0,0 0 4 15,0 0 3-15,-67 175 2 0,51-122 3 0,-7 7 1 16,6 3-6-16,-5 5-8 0,6-1-11 16,2-3-8-16,3 1-5 0,8-8-5 0,3-3-6 15,4-6-7-15,10-7-5 0,8-4 3 0,5-8 5 16,1-6 8-16,9-5 10 0,0-5 7 0,3-7 8 16,2-3 4-16,1-3 4 0,5-4 3 15,0-10-3-15,1-4-2 0,2-5-2 0,-2-3-2 16,-3-4 2-16,1-4-2 0,-6-2 2 0,-2-1 2 15,-3-3 0-15,-5 2 4 0,-4-3 1 0,-3-2 0 16,-8 0-3-16,-1-2 2 0,-3-1-4 16,-1-1-2-16,-7 1-2 0,4 1-6 0,-5 2-1 15,-1 1-4-15,4 0-1 0,-5 2-3 0,0 1-4 16,-1 2-1-16,0 4-2 0,0 2 0 16,0 4 1-16,0 1-3 0,0 4-2 0,-1 4 0 15,-4 2-3-15,3 4-1 0,0 1-2 0,2 4-14 16,-2 0-34-16,2 2-59 0,-1 4-77 0,1-1-108 15,0 2-114-15,0 0-92 0,0 3-87 0,0 0 589 16</inkml:trace>
          <inkml:trace contextRef="#ctx0" brushRef="#br0" timeOffset="4338.2011">9466 1122 0 0,'0'0'84'16,"0"0"215"-16,0 0-26 0,0 0-18 0,0 0-6 15,0 0-34-15,-158-51-42 0,135 53-41 0,2 8-34 16,-6 9-20-16,-7 8-11 0,-3 10 0 0,-5 10-2 16,-3 10-6-16,-9 5-9 0,-8 8-14 0,-3 7-12 15,-9 3-10-15,0 7-11 0,-5 0-18 16,-5-2-41-16,3-1-97 0,1-7-175 0,23-20-342 15,18-20-349-15</inkml:trace>
          <inkml:trace contextRef="#ctx0" brushRef="#br0" timeOffset="4130.3291">8829 1129 355 0,'0'0'93'15,"0"0"-2"-15,0 0 2 0,0 0-11 0,0 0-19 16,0 0-22-16,0 0-24 0,0 0 5 0,0 0 24 16,0 0 18-16,0 0 13 0,0 0 2 0,0 0-11 15,162 102-19-15,-121-71-7 0,6 2-1 16,0 1 9-16,3 1 8 0,4 0 3 0,1 2-7 15,4-2-10-15,-3 2-7 0,1-4-8 0,0 3-3 16,-3-2-28-16,-2-3-65 0,-7 0-84 16,-4-6-96-16,-3-4-118 0,-12-7-144 0,-7-7 168 0</inkml:trace>
          <inkml:trace contextRef="#ctx0" brushRef="#br0" timeOffset="2122.2678">9136 316 772 0,'0'0'547'0,"0"0"-553"15,0 0-50-15,0 0-19 0,0 0 9 0,0 0 40 16,0 0 9-16,0 0-77 0,0 0-187 0,0 0-223 16,0 0 310-16</inkml:trace>
          <inkml:trace contextRef="#ctx0" brushRef="#br0" timeOffset="2539.2029">9783-13 47 0,'0'0'365'0,"0"0"-293"16,0 0-41-16,0 0-24 0,0 0-4 0,0 0-4 16,0 0 1-16,0 0-1 0,0 0-2 0,0 0 6 15,0 0 3-15,-163-36 3 0,136 41 3 0,1 1 0 16,0 1-3-16,2 1 0 0,0-1-1 15,5 2-3-15,-1 0-1 0,7 1 0 0,1 0-5 16,5 0-2-16,0 1-3 0,6-1-3 0,1 1 5 16,0 3 4-16,8 0 2 0,0 1 3 0,9 0 0 15,1-1 2-15,3 3 7 0,2-2 3 16,2 4 0-16,6-2 0 0,0 2 1 0,-3 0-1 16,-1 0-4-16,1-1 0 0,-1 0-9 0,4 1-2 15,-4-3 3-15,0 2 3 0,-6 0 5 16,2-2 9-16,-7 2 6 0,-4 0-2 0,-4-4 0 15,-7 3-4-15,-1-2 5 0,-8 1 24 0,-5-1 25 16,-3 0 19-16,-8-1 5 0,-3 1-5 0,-1 0-11 16,-2-3-2-16,-3 0-4 0,3-2-8 15,2 0-13-15,1-4-16 0,2 0-17 0,1-2-22 16,6-1-30-16,3-3-70 0,2 0-149 0,4 0-247 16,1 0-400-16</inkml:trace>
          <inkml:trace contextRef="#ctx0" brushRef="#br0" timeOffset="2714.1362">10265 332 0 0,'0'0'0'16,"0"0"129"-16,0 0 12 0,0 0-4 0,0 0 6 15,0 0-24-15,0 0-41 0,0 0-29 0,0 0-55 16,0 0-98-16,0 0-175 0,0 0-128 15,0 0 407-15</inkml:trace>
          <inkml:trace contextRef="#ctx0" brushRef="#br0" timeOffset="3283.7872">10383 201 1017 0,'0'0'182'0,"0"0"-52"0,0 0-29 0,0 0-32 16,0 0-26-16,0 0-32 0,0 0-31 0,0 0-12 16,0 0 0-16,0 0 6 0,0 0 8 0,0 0 5 15,0 0-31-15,193-103-79 0,-140 92-120 0,7-3-137 16,-17 5-144-16,-15 3 426 0</inkml:trace>
          <inkml:trace contextRef="#ctx0" brushRef="#br0" timeOffset="3097.9031">10566 332 0 0,'0'0'0'0,"0"0"0"0,0 0 0 0,0 0 16 15,0 0 10-15,0 0 2 0,0 0-3 0,0 0-3 16,0 0 3-16,0 0 4 0,0 0 19 0,0 0 14 16,0 0-24-16,0 0-29 0,-11 78-32 0,11-93-18 15,1 0 23-15,2-5 21 0,0-2 25 0,3-3 39 16,-2-3 47-16,0 1 52 0,4-2 28 16,-2-1 0-16,4-1-20 0,3 2-39 0,-1 0-27 15,2-3-29-15,2 3-25 0,5-5-13 0,-3 1-13 16,4 1-7-16,-3-1-7 0,3 0-3 0,0 3-5 15,-3 2-2-15,2 4 0 0,-5 3-6 16,-1 6-1-16,-2 5 2 0,-1 4 3 0,-2 1 2 16,-4 4 1-16,4 1 1 0,-6 0-4 0,5 1 6 15,-2 7 9-15,1 0 6 0,0 6 7 16,-3 5 2-16,5 2-1 0,-6 4-5 0,-2 4-7 16,4 3-5-16,-6 2-3 0,0 0-3 0,0 0 1 15,-2 2-5-15,-4-1-5 0,0 1-6 0,-3-2-20 16,0 0-37-16,2-2-61 0,-2 0-73 15,-2-3-91-15,4-4-131 0,-1-8-197 0,5-7 429 0</inkml:trace>
          <inkml:trace contextRef="#ctx0" brushRef="#br0" timeOffset="3452.6827">11319 6 0 0,'0'0'0'0,"0"0"170"15,0 0 168-15,0 0-37 0,0 0-30 0,0 0-20 16,0 0-3-16,0 0-11 0,0 0-29 0,0 0-40 16,0 0-52-16,0 0-50 0,0 0-31 0,0 0-20 15,129 29-11-15,-133-27 5 0,-2-1-5 0,-2 2-20 16,-1 0-46-16,1-2-74 0,-1 3-89 0,-3-4-92 16,5 0-85-16,-4 0-61 0,2 0-14 15,-1 0 134-15,2 0 343 0,3 0 0 0,1 0 0 0</inkml:trace>
          <inkml:trace contextRef="#ctx0" brushRef="#br0" timeOffset="1133.3336">6609-495 790 0,'0'0'147'0,"0"0"-84"0,0 0-48 15,0 0-66-15,0 0-8 0,0 0 18 0,0 0 32 16,0 0 45-16,0 0 20 0,0 0 12 16,-69 218 10-16,43-137 3 0,-7 8-4 0,-3 11-5 15,-7 6-13-15,-4 4-12 0,0 4-6 0,-4 1-15 16,5 0-10-16,-1-2-3 0,1 1-2 16,-1-4-2-16,2 0-4 0,-2-4-2 0,1 0-1 15,2-5-6-15,0-4 3 0,3-5-3 0,6-9 0 16,2-5 6-16,2-14-2 0,4-8 2 0,6-10-3 15,7-13-4-15,1-5 3 0,6-10-11 16,2-8-33-16,4-6-56 0,1-4-62 0,0 0-6 16,2-4-34-16,8-9-87 0,-1-8-113 0,-1 2 260 15,-1 6 144-15</inkml:trace>
        </inkml:traceGroup>
      </inkml:traceGroup>
    </inkml:traceGroup>
    <inkml:traceGroup>
      <inkml:annotationXML>
        <emma:emma xmlns:emma="http://www.w3.org/2003/04/emma" version="1.0">
          <emma:interpretation id="{CF0F19FC-59F2-4ADA-BFF6-9C827742E456}" emma:medium="tactile" emma:mode="ink">
            <msink:context xmlns:msink="http://schemas.microsoft.com/ink/2010/main" type="paragraph" rotatedBoundingBox="2700,3892 6241,2363 6432,2806 2891,43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3BB3952-3DA5-4DFB-B174-4398A36FCC0F}" emma:medium="tactile" emma:mode="ink">
              <msink:context xmlns:msink="http://schemas.microsoft.com/ink/2010/main" type="line" rotatedBoundingBox="2700,3892 6241,2363 6432,2806 2891,4334">
                <msink:destinationLink direction="with" ref="{51E2A5F6-73D5-43E4-9546-9DEA5C41C26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878703C-793F-4E01-83CE-722375D4BE47}" emma:medium="tactile" emma:mode="ink">
                <msink:context xmlns:msink="http://schemas.microsoft.com/ink/2010/main" type="inkWord" rotatedBoundingBox="2700,3892 6241,2363 6432,2806 2891,4334"/>
              </emma:interpretation>
              <emma:one-of disjunction-type="recognition" id="oneOf2">
                <emma:interpretation id="interp10" emma:lang="en-IN" emma:confidence="0">
                  <emma:literal>in</emma:literal>
                </emma:interpretation>
                <emma:interpretation id="interp11" emma:lang="en-IN" emma:confidence="0">
                  <emma:literal>is</emma:literal>
                </emma:interpretation>
                <emma:interpretation id="interp12" emma:lang="en-IN" emma:confidence="0">
                  <emma:literal>L</emma:literal>
                </emma:interpretation>
                <emma:interpretation id="interp13" emma:lang="en-IN" emma:confidence="0">
                  <emma:literal>i</emma:literal>
                </emma:interpretation>
                <emma:interpretation id="interp14" emma:lang="en-IN" emma:confidence="0">
                  <emma:literal>u</emma:literal>
                </emma:interpretation>
              </emma:one-of>
            </emma:emma>
          </inkml:annotationXML>
          <inkml:trace contextRef="#ctx0" brushRef="#br0" timeOffset="4950.1666">383 2731 1236 0,'0'0'17'16,"0"0"-92"-16,0 0 12 0,0 0 24 0,0 0 26 15,0 0 0-15,0 0 4 0,0 0 9 0,0 0 5 16,0 0 5-16,0 0-1 0,165 156-2 0,-145-132-4 16,6 0-3-16,-1-2-8 0,3-1-1 0,7-1 2 15,0-7 4-15,8-4 22 0,7-6 31 16,5-3 34-16,8-12 36 0,9-9 21 0,9-14 8 15,12-9-8-15,12-13-21 0,13-10-25 0,15-8-27 16,10-8-16-16,14-6-10 0,12-7-9 0,5 0-3 16,1-3-5-16,4 2-6 0,-4 4-3 0,-6 7-2 15,-6 7-2-15,-10 12-1 0,-14 8-4 16,-11 13-5-16,-18 9-8 0,-12 9-3 0,-17 3-11 16,-11 10-12-16,-10 6-12 0,-10 3-28 0,-7 4-34 15,-5 2-51-15,-6 0-81 0,-4 3-134 16,-7 3-229-16,-5-4-40 0</inkml:trace>
        </inkml:traceGroup>
      </inkml:traceGroup>
    </inkml:traceGroup>
    <inkml:traceGroup>
      <inkml:annotationXML>
        <emma:emma xmlns:emma="http://www.w3.org/2003/04/emma" version="1.0">
          <emma:interpretation id="{BD479935-9FFB-4DBF-B8F4-CE74D638803B}" emma:medium="tactile" emma:mode="ink">
            <msink:context xmlns:msink="http://schemas.microsoft.com/ink/2010/main" type="paragraph" rotatedBoundingBox="1495,5212 6672,4772 6767,5882 1589,63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71BE67-699C-4C2B-BE85-1CC270925AE4}" emma:medium="tactile" emma:mode="ink">
              <msink:context xmlns:msink="http://schemas.microsoft.com/ink/2010/main" type="inkBullet" rotatedBoundingBox="1527,5595 1733,5577 1748,5757 1543,5775"/>
            </emma:interpretation>
            <emma:one-of disjunction-type="recognition" id="oneOf3">
              <emma:interpretation id="interp15" emma:lang="en-IN" emma:confidence="0">
                <emma:literal>•</emma:literal>
              </emma:interpretation>
            </emma:one-of>
          </emma:emma>
        </inkml:annotationXML>
        <inkml:trace contextRef="#ctx0" brushRef="#br0" timeOffset="91870.3331">-671 4472 617 0,'0'0'147'16,"0"0"-205"-16,0 0-101 0,0 0 7 0,0 0 44 16,0 0 59-16,0 0 56 0,0 0 1 0,0 0-4 15,0 0-7-15,0 0-7 0,0 0-1 16,12 100-3-16,-5-92 5 0,-1-2 6 0,-2 0 11 15,4-3 9-15,-4 0 12 0,4-1 11 0,-4-2 9 16,2 0 12-16,0 0 10 0,-4 0 8 0,5-3 11 16,-4-2 19-16,-1-2 7 0,4 0-5 0,-5-1-15 15,2-2-25-15,-2-3-22 0,1 1-6 16,-2-1-3-16,0-1-5 0,0 1 2 0,0 0-5 16,0 1-2-16,-4 0 0 0,-3 3-1 0,3 0-1 15,-4 1-2-15,2 4-6 0,-4 0-8 0,3 2-8 16,-2 2-10-16,-3 0-5 0,-1 2-5 15,0 6-2-15,-2 0-1 0,2 1 1 0,-2 4 3 16,2-3 0-16,-1 2 1 0,4 1-2 0,-1-2-2 16,6 1-1-16,-2-1-3 0,4-2-1 15,3-2-1-15,0 0 5 0,0-1 7 0,0-2 10 16,0-2 10-16,3 2 5 0,4-2 9 0,-2-2 4 16,4 0 6-16,2 0 1 0,1 0-3 0,1-6-3 15,2-2-6-15,0 0-3 0,0-2 0 16,-3-1 0-16,-2 2 5 0,-3 0 2 0,0 3 5 15,-4-1-1-15,-2 3-8 0,-1-1-22 0,0 2-47 16,0 1-78-16,-4 2-102 0,-5 0-134 16,3 0-177-16,-1 4 167 0</inkml:trace>
      </inkml:traceGroup>
      <inkml:traceGroup>
        <inkml:annotationXML>
          <emma:emma xmlns:emma="http://www.w3.org/2003/04/emma" version="1.0">
            <emma:interpretation id="{52C45EDF-4B51-43F8-B148-01C42E3A5673}" emma:medium="tactile" emma:mode="ink">
              <msink:context xmlns:msink="http://schemas.microsoft.com/ink/2010/main" type="line" rotatedBoundingBox="2172,5155 6672,4772 6767,5882 2266,6265"/>
            </emma:interpretation>
          </emma:emma>
        </inkml:annotationXML>
        <inkml:traceGroup>
          <inkml:annotationXML>
            <emma:emma xmlns:emma="http://www.w3.org/2003/04/emma" version="1.0">
              <emma:interpretation id="{77A61DDB-3EB9-4D2A-949D-9BEF38332561}" emma:medium="tactile" emma:mode="ink">
                <msink:context xmlns:msink="http://schemas.microsoft.com/ink/2010/main" type="inkWord" rotatedBoundingBox="2172,5155 6672,4772 6767,5882 2266,6265"/>
              </emma:interpretation>
              <emma:one-of disjunction-type="recognition" id="oneOf4">
                <emma:interpretation id="interp16" emma:lang="en-IN" emma:confidence="0">
                  <emma:literal>Smaller</emma:literal>
                </emma:interpretation>
                <emma:interpretation id="interp17" emma:lang="en-IN" emma:confidence="0">
                  <emma:literal>Sm alter</emma:literal>
                </emma:interpretation>
                <emma:interpretation id="interp18" emma:lang="en-IN" emma:confidence="0">
                  <emma:literal>Sm able</emma:literal>
                </emma:interpretation>
                <emma:interpretation id="interp19" emma:lang="en-IN" emma:confidence="0">
                  <emma:literal>Sm allow</emma:literal>
                </emma:interpretation>
                <emma:interpretation id="interp20" emma:lang="en-IN" emma:confidence="0">
                  <emma:literal>Sm allu</emma:literal>
                </emma:interpretation>
              </emma:one-of>
            </emma:emma>
          </inkml:annotationXML>
          <inkml:trace contextRef="#ctx0" brushRef="#br0" timeOffset="93358.4964">949 4259 0 0,'0'0'0'0,"0"0"0"0,0 0 0 16,0 0 8-16,0 0 29 0,0 0 7 0,0 0 1 15,0 0 2-15,0 0-1 0,0 0-7 0,0 0-4 16,27-164-3-16,-27 150-6 0,-3 1 3 0,-5 1-1 15,4 0-3-15,-5 0 1 0,3 2-6 16,-4 2 4-16,-4-2 4 0,2 2 2 0,-3 2 2 16,1 2-5-16,-5 2-6 0,0 2-7 0,-4 0-6 15,3 0 0-15,-5 5 1 0,-2 4 2 0,0 3 0 16,-5 2 1-16,2 6-3 0,-2 2-1 0,-3 5-2 16,2 4-4-16,1 4-3 0,1-2-1 15,-1 1-1-15,5 1-2 0,4-4 1 0,4 0-3 16,3 0-2-16,3-3-6 0,3-1-5 0,6-4-5 15,3 0-7-15,1-6 0 0,1 0 5 0,10-1 9 16,-1-4 16-16,8 0 12 0,0-1 6 16,5 0 2-16,2-2 0 0,1 0-2 0,0 0-2 15,1-1-3-15,1 1-3 0,-2 2-3 0,-1-1 0 16,-2 1-4-16,-2 2-4 0,1-1 2 16,-6 3 0-16,-3 1 5 0,-2 1 4 0,-5 1 2 15,2 2 5-15,-6 1 6 0,-2 2 0 0,0-3-2 16,-6 3-3-16,-4 0-2 0,-3-1 3 0,-6 0 5 15,-1 2 5-15,-6-4 3 0,-7 0 4 0,1 0-2 16,-6-2 1-16,-1 0 3 0,-2-2-1 16,-1-1-4-16,1-3-2 0,-5-1-5 0,4-2 1 15,4-5 11-15,-3-2 4 0,4-2 1 0,6 0 1 16,-3-5-6-16,8-2-3 0,0-2-4 16,6-2-4-16,-1 1-6 0,4-3-7 0,1 1-4 0,3 3-6 15,2-2-7-15,1 2-8 0,5 0-12 16,0 1-21-16,5 1-21 0,0-1-29 0,5 0-29 15,4 0-28-15,8-1-41 0,0 0-52 0,6 0-67 16,-5 2 108-16,-5 1 205 0</inkml:trace>
          <inkml:trace contextRef="#ctx0" brushRef="#br0" timeOffset="94040.2117">1054 4520 805 0,'0'0'256'0,"0"0"-139"16,0 0-78-16,0 0-27 0,0 0-2 0,0 0 5 15,0 0-7-15,0 0-4 0,0 0-1 0,0 0-3 16,0 0 2-16,0 0 1 0,0 0 0 0,0 0-3 16,10 93 2-16,-19-64-1 0,-2-1-1 0,1 2 2 15,-1 1-1-15,-3 0 1 0,1 0 3 16,-4-3 0-16,3-3-1 0,3-1 2 0,1-3 0 15,-1-2 3-15,0-7 6 0,7-2 3 0,-2-3 0 16,4-4 3-16,2-2 3 0,0-1 4 0,0 0 5 16,0 0 5-16,2 0 7 0,7-7 4 15,2-4 0-15,2-4-7 0,5-4-12 0,2-2-12 16,-2-4-5-16,7-2-6 0,-3-1-1 0,0 2 0 16,2-3-4-16,0 0 1 0,2 2-3 0,0 0 0 15,1 2-1-15,0 0-2 0,0 3-2 16,-2 2-1-16,1 1-3 0,-2 4-2 0,-3 5-2 15,2 2-1-15,-4 5-2 0,0 3 0 0,-3 0-1 16,-1 2 0-16,1 7 6 0,-3 3 4 16,-2 3 3-16,1 4 4 0,-1-1 1 0,-2 3 0 15,-4 2-1-15,-1 1-2 0,0-1-2 0,-4 1-3 16,0-1 0-16,0 2-1 0,-6-3 2 16,2 0 5-16,-6-4-1 0,5-1 5 0,-5-2 3 0,5-3 2 15,-3-3 7-15,5-3 1 0,-2-3 4 16,2-1 3-16,2-2 5 0,1 0 3 0,0 0 3 15,0 0-10-15,0-8-14 0,8-4-12 0,-3-3-13 16,7-4 0-16,2-3 3 0,1-3 5 0,5 1 3 16,-3-2 0-16,2 2 1 0,1-2-1 0,2 1 1 15,-4 1 0-15,1 0-1 0,1 1-3 16,-1 5-2-16,1-1-1 0,-1 3-2 0,1 4-3 16,-3 0 2-16,3 5-2 0,-2 1 2 0,-5 2 3 15,2 4 0-15,-3 0-2 0,2 2 1 16,-2 6 0-16,-2 2 4 0,-3 5 9 0,1 3 3 15,-5 2 6-15,-3 4 2 0,0 2-3 0,0 1 2 16,-4 1-6-16,-7-1-3 0,2 0-4 0,1 0-3 16,-3-2-2-16,0-3 0 0,4-2-2 15,1-2-9-15,0-2-18 0,0 0-42 0,4-4-57 16,1-2-71-16,1-3-84 0,1-2-101 0,5-4-87 16,-1 1 477-16</inkml:trace>
          <inkml:trace contextRef="#ctx0" brushRef="#br0" timeOffset="95610.6727">2753 4308 594 0,'0'0'155'0,"0"0"-88"16,0 0-50-16,0 0-14 0,0 0 6 15,0 0-3-15,0 0-4 0,0 0-5 0,-156 68-5 16,127-44-1-16,-5 3-2 0,0 1-1 0,0 1 3 16,-3 3 3-16,3-1 3 0,-1 0 1 15,0-3 3-15,4-1-1 0,3-2 1 0,2-3-1 16,2-1-2-16,8-1 0 0,3-4-3 0,1-4-1 16,6-5-11-16,0-1-22 0,6-3-27 0,0-3-4 15,0 0 11-15,9 0 26 0,3-4 31 16,4-7 5-16,3-2-5 0,2-5-8 0,5-1-9 15,-2-1-7-15,0 1-10 0,-1 0-11 0,-2-1-5 16,1 2 0-16,-3 0 5 0,-5 4 14 0,4 0 9 16,-5 2 5-16,-1 3 2 0,-2 3-5 0,-1 3-11 15,-5 1-11-15,3 2 33 0,-3 0 11 16,-3 3 0-16,0 5 0 0,2 1 0 0,-3 5 0 16,0-2 0-16,0 3 0 0,-4 2 0 0,3 1 12 15,-2-1 0-15,-1-1-4 0,0 0-8 0,3-1-3 16,1-3-3-16,0-2-4 0,0 0-2 15,5-4 11-15,3-3 1 0,3-1 0 0,2-2 0 16,2 0 0-16,0-8 0 0,6-1 0 0,-2-2 0 16,4-1 0-16,-3-3 0 0,1 0 0 0,1-2 0 15,-3-1 0-15,2-4 0 0,0 0 0 16,0-1 0-16,-1-3 0 0,1-2 0 0,-2-3 0 16,2 0 0-16,-1-1 0 0,-1-1 0 0,-1-3 0 15,0 0 0-15,-3 0 0 0,1-3 0 16,-2-1 0-16,2-2 0 0,-2-3 0 0,3 1 0 15,-3 0 0-15,0 2 0 0,-1 0 0 0,-1 4 0 16,0 0 4-16,-4 6 3 0,0 3 4 0,-2 4 3 16,-1 6 5-16,-4 4 13 0,-1 6 15 15,0 4 6-15,0 4-12 0,-2 1-23 0,-6 3-31 16,-2 7-15-16,-2 6 4 0,-1 4 11 0,-2 5 9 16,0 5 5-16,-1 4 2 0,0 6-3 0,0-1 4 15,-1 7 1-15,3 1-3 0,0 2 3 0,-3 3-5 16,3-2 0-16,-2-1-1 0,2-2-5 0,1-3 3 15,1-1 0-15,4 0 2 0,-3-5 5 16,8-2 2-16,1-3 4 0,2-3 3 0,0-3 0 16,1-5-1-16,7-2 0 0,1-5-3 0,5-5 2 15,2-2 3-15,3-3 3 0,-2-5 3 16,6-2-3-16,1-9-10 0,0-4-16 0,6-3-18 16,-2-6-13-16,1 0-3 0,1-6 11 0,1-1 9 15,-3-2 14-15,0-1 7 0,-3 0 0 0,0-3 4 16,-3 0 2-16,0 1-1 0,-3-2 3 15,-1 0 3-15,-2-3-4 0,-1-2 3 0,-1 2 0 16,-1 1-2-16,-2-1 3 0,-1 4-5 0,1 1-1 16,-3 4 1-16,0 1-6 0,-2 4 8 15,-1 7 2-15,-1 3 3 0,-4 5 13 0,0 5 8 16,0 2 11-16,0 4-8 0,0 1-19 0,-1 0-24 16,-7 7-16-16,0 7 3 0,-5 2 11 0,0 8 12 15,-2 4 6-15,-3 4 3 0,0 4-6 0,1 2 6 16,-3 1 0-16,5 5 0 0,-1 0 4 15,-2 4-4-15,5-1-2 0,-1-3 1 0,5 0-3 16,0-4-1-16,1-1 0 0,4-3-2 0,1-3-2 16,2-5 1-16,1-3 0 0,1-2 3 0,4-6 4 15,6-2 9-15,2-2 6 0,1-4 8 0,6-5 7 16,-1-2 4-16,5-2 1 0,1 0-4 16,4-3-5-16,1-6-8 0,3-2-6 0,-3-3-4 15,7-1-6-15,-5-1-2 0,1 0-6 0,-1-4-10 16,-2-1-9-16,1 1-11 0,-3-3-4 15,-1 1 1-15,-2 0 9 0,-2-2 10 0,-4 1 10 16,-2 0 10-16,1-2 2 0,-5 1 9 0,-4 0 0 16,0 2 4-16,0 0 9 0,-4 0-1 0,-3 5 6 15,-2 1-1-15,0 3-1 0,0 4-2 16,-4 3-7-16,-3 3-10 0,-1 3-15 0,-4 0-12 16,-2 3-5-16,-2 8-1 0,-5 4 2 0,2 5 6 15,-4 2 5-15,0 3 3 0,-1 1 5 0,3 2 3 16,1 2 1-16,0 1-2 0,4 0-3 0,1 3 0 15,3-3-3-15,1-1 0 0,2-1-4 16,3 0-3-16,4-5-5 0,2-2-5 0,0-4-1 16,6-2-3-16,5-6 8 0,2-4 11 0,2 0 9 15,3-6 12-15,3 0 5 0,5 0 0 0,0-12-1 16,4 2-2-16,1-8-2 0,1 0-3 0,1-1-4 16,1-2-3-16,-1-1-4 0,1-2-3 15,-1 0-1-15,1 0-3 0,-3-1-2 0,2 2-2 16,-2-2-5-16,-3 1-2 0,1 0 0 0,-5 0-1 15,-2 3 3-15,-3 1 4 0,-1 0 3 16,-5 2 3-16,-4 1 1 0,1 2 2 0,-3 1 2 16,-3 6 0-16,-2-2 1 0,1 5 4 0,-3 2 6 15,0 0-2-15,0 3-11 0,0 0-27 0,0 0-25 16,0 0-20-16,-3 3-2 0,-2 6 9 16,-2 2 19-16,0 3 14 0,-1 1 9 0,-1 2 9 15,2 1-1-15,-1 0 2 0,2 1 0 0,-1 2 2 16,2 0-1-16,0 0 3 0,1 0 0 0,3 0 2 15,-2 2 3-15,2-3 2 0,1 1 2 16,0 0 3-16,0-1 2 0,0-3 4 0,4 0 6 16,-1-2 1-16,2-2 5 0,1-2 3 0,-1-2 6 15,0-4 6-15,-1 1 8 0,3-1 8 0,-3-2-1 16,0 0 3-16,3-2 2 0,-3-1 5 0,2 2 6 16,0-2 1-16,1 0-6 0,1 0-12 15,0-2-13-15,2-1-15 0,0 0-7 0,0-1-8 16,3-1-2-16,0 1-5 0,0 0-13 0,1-4-21 15,0 2-35-15,1-3-54 0,4 0-70 0,-2 0-91 16,-3-1-139-16,-5 5-161 0</inkml:trace>
        </inkml:traceGroup>
      </inkml:traceGroup>
    </inkml:traceGroup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4:57.38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1E2A5F6-73D5-43E4-9546-9DEA5C41C265}" emma:medium="tactile" emma:mode="ink">
          <msink:context xmlns:msink="http://schemas.microsoft.com/ink/2010/main" type="inkDrawing" rotatedBoundingBox="1030,912 7377,366 7644,3472 1298,4018" hotPoints="1973,425 7317,1057 7001,3726 1657,3094" semanticType="enclosure" shapeName="Rectangle">
            <msink:sourceLink direction="with" ref="{88D2D817-318F-4792-935B-142EB3104785}"/>
            <msink:sourceLink direction="with" ref="{E3BB3952-3DA5-4DFB-B174-4398A36FCC0F}"/>
          </msink:context>
        </emma:interpretation>
      </emma:emma>
    </inkml:annotationXML>
    <inkml:trace contextRef="#ctx0" brushRef="#br0">339 2682 183 0,'0'0'202'0,"0"0"-120"0,0 0-34 16,-155-21-20-16,121 21-5 0,5 0 24 0,7 0 30 16,1 0 21-16,6 0 15 0,4 0-11 0,2 0-26 15,6 0-33-15,2 0-39 0,1 1-51 16,0 1-14-16,2 2 4 0,8 4 12 0,1-1 35 15,2 4 5-15,3 0 7 0,7 1 3 0,2-1 1 16,5 1 4-16,6 0-5 0,6-1 1 16,3 1-1-16,13-3-6 0,1-2 4 0,8 1 1 15,8-4 0-15,5 0 5 0,9-1 5 0,7 0 6 16,6-2 11-16,7-1 10 0,6 0 3 0,7 2 2 16,8-2 1-16,4 0 2 0,7 0-3 0,5 0 0 15,5 0-4-15,5-2-8 0,9 1-2 0,-1-3-4 16,4 1-3-16,-1-2-3 0,5 3-2 15,1-4-3-15,-2 1-1 0,-3-1-3 0,0 0-2 16,-5 4 0-16,-5-2-6 0,1 3 0 0,-8 1 0 16,-5 0-3-16,-5 1 0 0,-8 5 2 0,-8 3-2 15,-6-1 0-15,-7 2-2 0,-6 0 0 16,-9 2 0-16,-11 2-1 0,-11-1 2 0,-7 3-5 16,-13-2 2-16,-9 2 1 0,-10-3-3 0,-8-1 2 15,-6 0-3-15,-8-3 0 0,-3-3 1 16,-6 0 1-16,-3-2 3 0,-1-1 7 0,-1-2 17 15,0-1 19-15,0 0 20 0,0 0 18 0,0 0 12 16,0 0 6-16,0 0-1 0,-1 0-23 0,-3-6-25 16,-2-3-22-16,0-1-22 0,-2-3 0 15,1-2-1-15,-2-2 0 0,2-3 0 0,-3-8-2 16,2-2-1-16,2-4-4 0,-2-5 0 0,4-5 1 16,-3-4-1-16,4-5 1 0,3-1 0 15,0-6-2-15,0-3 2 0,0-6-1 0,8-3-7 16,3-3-1-16,4-5-3 0,4-2 0 0,1-2 7 15,5-1 1-15,-1-2 0 0,3-2-3 0,3 0 1 16,-2 0-5-16,3 1-1 0,-5 2 2 0,1 2-3 16,1 2 4-16,-2 2 2 0,-1 1 1 0,1 2 4 15,-3 3-1-15,1 0 4 0,-4 4 0 16,-1 2 1-16,-3 6 0 0,-3 4-1 0,-4 6 0 16,0 2 3-16,-4 6 0 0,0 0 3 0,-3 7 1 15,-2 4-2-15,0 2 2 0,0 3-1 0,0 7-2 16,0-1 2-16,0 4 1 0,0 3 0 15,-4 3 0-15,1 4 2 0,0 0 1 0,1 4-3 16,0-1 3-16,2 2-2 0,-1 2-2 0,-2-1 0 16,2 2-1-16,1 0-4 0,-2 0 1 0,2 0-2 15,-4 0-4-15,2-1 1 0,-2-1-2 16,-4 1-4-16,-6-1 2 0,-4 1-3 0,-4 1 2 16,-7 0 2-16,-5 0 0 0,-5 0 4 0,-4 0 0 15,-9 0 1-15,-7 0 1 0,-7 1 1 16,-7 1 0-16,-9 1 2 0,-7-2 1 0,-7 2 2 15,-6 2 0-15,-8-2 1 0,-8 3 2 0,-3 0-2 16,-6-1-1-16,-2 4 1 0,-4 0-5 0,-2-1 3 16,-5 1-1-16,1-2 1 0,-3 1-2 15,2-2 0-15,2 1-1 0,-1 0 0 0,1-1 2 16,-4 0-2-16,0 0-1 0,1 3 2 0,-1-1-2 16,4 1-1-16,2 2 0 0,6-2 0 0,8-2-2 15,3-1 3-15,9 0 2 0,8-3-2 0,8 0 4 16,5 0-4-16,9-3 1 0,5 2 0 0,7-2-4 15,5 0 2-15,5 1-1 0,3-1 0 16,3 1-2-16,-1-1 1 0,4 2 0 0,0-2-2 16,8 2 2-16,2-1 0 0,7-1-1 0,-2 0 3 15,7 0 0-15,7 0 0 0,-1 0 2 16,6 0 1-16,2-1 1 0,1-3 5 0,6 0 3 16,0-1-1-16,3 1 2 0,2-1-3 0,-1 4-2 15,1-5-2-15,1 2 1 0,-4-1 1 0,4 2-3 16,0 0 1-16,0 0 0 0,0 0-1 15,0 2 1-15,0-1 0 0,0 1-3 0,0 1 2 16,0 0-1-16,0 0-4 0,0 0 1 0,0 0-7 16,0 0-2-16,0 0-1 0,0 0-2 0,0 0 1 15,0 0-1-15,0 0 0 0,0 0-3 0,0 0-4 16,0 0-6-16,0 3 8 0,0 4 10 16,0 8 9-16,0 8 11 0,0 11 1 0,-3 15-2 15,-12 22 0-15,-13 25 0 0,-12 26 1 0,-19 32-4 16,-12 33 1-16,-12 30-3 0,-15 27-5 15,-7 28-3-15,-2 18-26 0,-1 16-57 0,3 7-139 16,27-77-335-16,26-77-907 0</inkml:trace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2:04.5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E81EF95-15D7-4B3B-87F8-9E8F6B0F99B4}" emma:medium="tactile" emma:mode="ink">
          <msink:context xmlns:msink="http://schemas.microsoft.com/ink/2010/main" type="writingRegion" rotatedBoundingBox="844,5289 25310,3899 26077,17402 1611,18792"/>
        </emma:interpretation>
      </emma:emma>
    </inkml:annotationXML>
    <inkml:traceGroup>
      <inkml:annotationXML>
        <emma:emma xmlns:emma="http://www.w3.org/2003/04/emma" version="1.0">
          <emma:interpretation id="{FDD597F2-EF11-4690-A7F3-5EBCFB185D3B}" emma:medium="tactile" emma:mode="ink">
            <msink:context xmlns:msink="http://schemas.microsoft.com/ink/2010/main" type="paragraph" rotatedBoundingBox="5055,5829 20230,3705 20490,5560 5315,768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A91C5C6-4482-4111-AFC9-06411D1AF66F}" emma:medium="tactile" emma:mode="ink">
              <msink:context xmlns:msink="http://schemas.microsoft.com/ink/2010/main" type="line" rotatedBoundingBox="5055,5829 20230,3705 20490,5560 5315,7683"/>
            </emma:interpretation>
          </emma:emma>
        </inkml:annotationXML>
        <inkml:traceGroup>
          <inkml:annotationXML>
            <emma:emma xmlns:emma="http://www.w3.org/2003/04/emma" version="1.0">
              <emma:interpretation id="{172201D5-592B-41CC-8ABC-262FDCB4AD51}" emma:medium="tactile" emma:mode="ink">
                <msink:context xmlns:msink="http://schemas.microsoft.com/ink/2010/main" type="inkWord" rotatedBoundingBox="5119,6286 9104,5728 9217,6535 5232,7092"/>
              </emma:interpretation>
              <emma:one-of disjunction-type="recognition" id="oneOf0">
                <emma:interpretation id="interp0" emma:lang="en-IN" emma:confidence="0">
                  <emma:literal>market</emma:literal>
                </emma:interpretation>
                <emma:interpretation id="interp1" emma:lang="en-IN" emma:confidence="0">
                  <emma:literal>markets</emma:literal>
                </emma:interpretation>
                <emma:interpretation id="interp2" emma:lang="en-IN" emma:confidence="0">
                  <emma:literal>makes</emma:literal>
                </emma:interpretation>
                <emma:interpretation id="interp3" emma:lang="en-IN" emma:confidence="0">
                  <emma:literal>monklets</emma:literal>
                </emma:interpretation>
                <emma:interpretation id="interp4" emma:lang="en-IN" emma:confidence="0">
                  <emma:literal>monklet</emma:literal>
                </emma:interpretation>
              </emma:one-of>
            </emma:emma>
          </inkml:annotationXML>
          <inkml:trace contextRef="#ctx0" brushRef="#br0">11992 3932 281 0,'0'0'-59'0,"0"0"-60"0,0 0 16 16,0 0 103-16,0 0 0 0</inkml:trace>
          <inkml:trace contextRef="#ctx0" brushRef="#br0" timeOffset="1234.2925">12102 3620 0 0,'0'0'0'0,"0"0"153"0,0 0 70 0,0 0-52 16,0 0-44-16,0 0-36 0,0-165-34 0,2 146-21 15,0 1-3-15,0 3-8 0,-2 3-4 16,2 1-3-16,-2 2 3 0,0 3 8 0,0 1 11 15,0 2 10-15,0 3-7 0,0 0-21 0,0 0-40 16,0 0-61-16,0 0-62 0,0 0 6 0,0 8 28 16,-4 4 50-16,0 5 61 0,0 6 4 15,-4 6-3-15,3 3-5 0,-5 10 0 0,0 3 0 16,2 7 5-16,-3 5 1 0,-1 7 2 0,1 6 0 16,-1 6-2-16,3 4 1 0,1 2 2 15,-2 5 1-15,1-3 0 0,2 1 3 0,0 1-4 16,1 2 4-16,-1 0 3 0,-1 0 1 0,0-2-2 15,-1-5-2-15,2-5-9 0,-3-4-3 0,8-10 1 16,0-6-1-16,2-7 0 0,0-11-1 16,3-9-1-16,5-2 2 0,-1-11 7 0,5-2 13 15,0-8 14-15,0-3 11 0,3-3 3 0,-2-4-7 16,3-7-13-16,2-5-12 0,-4-4-12 0,1-4-12 16,-4-2-7-16,-6-6-10 0,3-1-6 0,-8-4 2 15,0-3 5-15,0-1 10 0,-9 0 7 0,-2-1 7 16,0 0 2-16,-1 0-2 0,-2 1-2 15,-2-3-5-15,2 5-4 0,-2-2-4 0,1 2 3 16,-2 2-1-16,-1 0 3 0,5 4 4 0,-3-1-2 16,0 3 7-16,-4 4 0 0,5 0 1 15,-1 3 6-15,3 4-1 0,0 0 9 0,3 3 7 16,2 2 3-16,4 2-3 0,1 1-20 0,3 1-22 16,0 1-23-16,4 0-14 0,8-1-6 0,4 2 1 15,3-1 9-15,0 0 8 0,5 1 10 16,3-2 8-16,1 1 5 0,5 0 8 0,0 0 2 15,4 1 5-15,1-2 3 0,0 1 2 0,1-1 1 16,3 0-1-16,0 0 1 0,-2 2 0 16,5 2 5-16,-2 0 5 0,-1 1 3 0,-3 0 1 15,-2 1-9-15,-3 2-18 0,-1 0-23 0,-5 0-18 16,-1 0-16-16,-3 0-1 0,-1 0 8 0,-4 0 10 16,-2 0 15-16,1 0 15 0,-5-3 9 0,-3 0 11 15,-2 0 11-15,-3 0 12 0,-1 1 12 0,-3-2 10 16,-1 1-3-16,0-2-8 0,0 0-12 15,-8 1-14-15,-2-1-10 0,-1 2-4 0,-7 0-4 16,1 0-1-16,-3 2 4 0,-2-1 2 0,0 3 2 16,-2 0 6-16,-1 2 3 0,1 0 4 0,-1 0 3 15,-1 3 2-15,1 1-1 0,-1 3-2 16,1 3-5-16,-1 0-2 0,0 4-1 0,0 2-1 16,1 0 1-16,2 4-2 0,3-1-1 0,1 4 2 15,6-1 1-15,2 0-2 0,3 4-3 16,1-5-5-16,3-2-8 0,3-2-7 0,1-2 0 15,4-1 3-15,5-5 8 0,3 0 16 0,3-1 11 16,8-4 9-16,1-4 4 0,4 0 4 0,2-3 1 16,3-4 3-16,-1-4 3 0,3 0 0 15,-4-3-2-15,0-2-5 0,-2-2-3 0,-5-2-5 16,2-2 0-16,-3 1-1 0,-2-2 3 0,-3 3 9 16,0 0 13-16,0 2 7 0,-5 0 5 15,-2 4-1-15,-4 0-7 0,-3 2-1 0,1 3 8 16,-4 3 6-16,-1 0 11 0,0 3-6 0,0 3-14 15,0-2-31-15,0 2-39 0,0 0-48 0,-2 0-32 16,-4 5 1-16,0 4 6 0,-4 3 35 0,-3 4 24 16,2 1 7-16,0 1 9 0,3 1-1 15,-1 2 0-15,6-2-2 0,1 2-6 0,0 0-2 16,2-5 0-16,2-1 7 0,3-2 9 0,7-5 9 16,0 0 7-16,3-3 8 0,6-4 7 0,-3-1 7 15,7 0 4-15,-1-1-4 0,0-7-4 0,3-3-4 16,-1-2-1-16,-4 0 0 0,4-5 1 15,-3 0 5-15,-2-2 1 0,-2 1 1 0,-2 0 0 16,-1-1-4-16,-1 1-2 0,-1 0-1 0,-1 1-3 16,-4 0 1-16,4 1-1 0,-4 3-4 15,0-1 2-15,-2 1 1 0,0 2-2 0,-2 1 6 16,-4 4-3-16,3 2 2 0,-4 2-2 0,0 2-11 16,0 1-23-16,0 0-42 0,0 0-58 0,0 0-31 15,0 3 21-15,0 4 35 0,0 4 54 16,0 1 37-16,0 4-4 0,0-2 1 0,0 3 5 15,2 3 3-15,0 0 2 0,2 1 5 0,-1 1-1 16,4 0 4-16,-2 1 2 0,2-3 3 0,-2 1 8 16,3-1 6-16,-1-2 6 0,1-5 1 15,0-2 2-15,-3-1 3 0,4-2 0 0,-1-2 6 16,0-2 2-16,2-1 4 0,1 0 1 0,1-3-1 16,0 0-4-16,2 0-10 0,0 0-3 0,2-1-7 15,-1-4-4-15,0 1-1 0,2-2-3 0,-1 0-4 16,3-2-8-16,0 0-26 0,2-1-73 15,2 0-122-15,-5 3-182 0,-6 0-461 0</inkml:trace>
          <inkml:trace contextRef="#ctx0" brushRef="#br0" timeOffset="1389.4818">13647 3952 1502 0,'0'0'34'0,"0"0"-59"0,0 0-53 16,0 0-6-16,0 0 15 0,0 0-3 0,0 0-128 16,0 0-243-16,0 0-122 0</inkml:trace>
          <inkml:trace contextRef="#ctx0" brushRef="#br0" timeOffset="1866.8502">14557 3704 925 0,'0'0'179'0,"0"0"-40"0,0 0-49 0,0 0-44 15,0 0-17-15,0 0-17 0,0 0-12 0,0 0-14 16,0 0-13-16,0 0-5 0,0 0-1 15,0 0 5-15,0 0 9 0,-165-71 7 0,134 76 11 16,2 1 11-16,-1 1 8 0,2 3 6 0,2-1 0 16,4 0-4-16,-1 1-4 0,7 1-9 0,3 1-9 15,5 1-5-15,2 0-14 0,2-1 2 16,4 0-4-16,0 0 2 0,6-2 11 0,3 0 1 16,3 1 7-16,4 1 3 0,0-1-2 0,4 0 3 15,1 0 0-15,1-1 2 0,0 1 0 0,-1 0-1 16,3 1-1-16,-5 0-1 0,1-1 1 0,-6 1-1 15,-1 2 1-15,-1-1-2 0,-5 1 2 0,-3 0-5 16,-1-2-2-16,-3 0 2 0,0 2 0 16,-3-2 11-16,-5-2 11 0,-2 2 7 0,-3 0 6 15,-6 0-3-15,1 0 1 0,-4-1-4 0,-3-2-4 16,2 1-3-16,0-2-2 0,-1-3-4 16,1 3-1-16,3-3-2 0,1 0-4 0,2 1 1 15,3-1-5-15,5-2 0 0,0-2-7 0,5 1-7 16,4-2-14-16,0 0-32 0,0 0-71 15,0 0-74-15,0 0-82 0,2-3-84 0,5 0-94 16,-3-1 463-16</inkml:trace>
          <inkml:trace contextRef="#ctx0" brushRef="#br0" timeOffset="2415.9807">14479 3808 1538 0,'0'0'268'0,"0"0"-208"0,0 0-48 0,0 0-51 16,0 0-15-16,0 0 15 0,0 0 21 0,164-120 12 15,-117 105 1-15,3 2-5 0,-5-2-4 0,2 3-5 16,-4 3-2-16,-3 0-1 0,-4 1-10 16,-6 2-22-16,-5 0-19 0,-2 3-14 0,-8 1-10 15,-2 1-26-15,-2 1-61 0,-7 0-117 0,1 0-204 16,-3 0 330-16</inkml:trace>
          <inkml:trace contextRef="#ctx0" brushRef="#br0" timeOffset="2190.2361">14832 3358 1101 0,'0'0'166'16,"0"0"-14"-16,0 0-44 0,0 0-48 0,0 0-20 15,0 0-19-15,0 0-12 0,0 0-5 0,0 0-7 16,0 0-2-16,0 0-19 0,0 0-37 0,0 0-15 16,0 0 14-16,-52-57 25 0,42 74 42 15,1 6 26-15,-3 5-7 0,-1 5-4 0,-4 3-3 16,0 2-6-16,2 8 0 0,-3-3-1 0,0 2-1 15,2-1-2-15,-3 2-2 0,2 0 2 16,2-2-4-16,3-3 3 0,4-4-2 0,1-2-1 16,5-3 2-16,-2-2-1 0,2-2 4 0,0-1 0 15,2-3 0-15,0 0-5 0,0-3-11 0,0-2-17 16,0-3-22-16,0-2-44 0,0-2-84 16,0-3-102-16,0-1-120 0,0-4-177 0,0-1 566 0</inkml:trace>
          <inkml:trace contextRef="#ctx0" brushRef="#br0" timeOffset="2795.624">13439 3979 409 0,'0'0'91'0,"0"0"-48"0,0 0-45 16,0 0-28-16,0 0 21 0,0 0 9 15,0 0 8-15,153-30-7 0,-120 28-91 0,0 2-148 16,-5 0 55-16,-12 0 183 0</inkml:trace>
        </inkml:traceGroup>
        <inkml:traceGroup>
          <inkml:annotationXML>
            <emma:emma xmlns:emma="http://www.w3.org/2003/04/emma" version="1.0">
              <emma:interpretation id="{F184182A-DCB7-4DE3-B03C-2B2A4DC59A88}" emma:medium="tactile" emma:mode="ink">
                <msink:context xmlns:msink="http://schemas.microsoft.com/ink/2010/main" type="inkWord" rotatedBoundingBox="16344,4567 20274,4017 20430,5129 16499,5679"/>
              </emma:interpretation>
              <emma:one-of disjunction-type="recognition" id="oneOf1">
                <emma:interpretation id="interp5" emma:lang="en-IN" emma:confidence="0">
                  <emma:literal>-far-street</emma:literal>
                </emma:interpretation>
                <emma:interpretation id="interp6" emma:lang="en-IN" emma:confidence="0">
                  <emma:literal>-four-street</emma:literal>
                </emma:interpretation>
                <emma:interpretation id="interp7" emma:lang="en-IN" emma:confidence="0">
                  <emma:literal>-four-stretch</emma:literal>
                </emma:interpretation>
                <emma:interpretation id="interp8" emma:lang="en-IN" emma:confidence="0">
                  <emma:literal>-fu-street</emma:literal>
                </emma:interpretation>
                <emma:interpretation id="interp9" emma:lang="en-IN" emma:confidence="0">
                  <emma:literal>-fu-stretch</emma:literal>
                </emma:interpretation>
              </emma:one-of>
            </emma:emma>
          </inkml:annotationXML>
          <inkml:trace contextRef="#ctx0" brushRef="#br0" timeOffset="4058.8375">14902 4108 0 0,'0'0'0'15,"0"0"0"-15,0 0 0 0,0 0 0 16,0 0 0-16,0 0 0 0,0 0 0 0,0 0 0 15,0 0 0-15,0 0 0 0,0 0 0 0,0 0 0 16,0 0 0-16,0 0 0 0,-4 0 0 0,1 1 0 16,2 0 0-16,-2 1 0 0,0 0 0 0,1-1 0 15,2 0 0-15,-2 1 0 0,0-2 0 16,0 3 0-16,1-2 0 0,0 1 0 0,-2-2 0 16,2 0 0-16,-1 3 0 0,2-3 0 0,0 1 0 15,0-1 0-15,0 0 11 0,0 0 7 0,0 0 8 16,0 0 12-16,0 0 15 0,0 0 22 15,0 0 28-15,0 0 31 0,0 0 16 0,0 0 4 16,0 0-17-16,2 0-16 0,2 0-24 0,-2-4-27 16,2-2-23-16,0 0-25 0,2 0-13 15,-1-1-3-15,2 1 2 0,-2 0 1 0,-1 0 2 16,4 0-4-16,-4-1 1 0,3-1-1 0,0-2-1 16,3 0 3-16,-2-2-1 0,3 0 3 0,-3 0 0 15,4-2 2-15,-4 0 3 0,0 0 1 16,3-1 4-16,-3-2 0 0,-1 2 1 0,1 0 1 15,-3 0-2-15,3-1-2 0,-2 0-4 0,0 1-4 16,0 0-4-16,0 2-1 0,-1-1 1 16,-4 2 2-16,0 2 4 0,1 0 1 0,-2 1 4 0,1 0-2 15,2 0 0-15,-3 1-2 0,1 2-1 0,-1 0 0 16,0 0-2-16,0 0 0 0,0 1-5 16,0 2-3-16,0 1-2 0,0 0-3 0,0 2-2 15,0 0 1-15,0 0-1 0,0 0-3 0,0 0-3 16,0-2-3-16,0 2 0 0,0 0 0 15,0 0-4-15,0 0-5 0,0 0-4 0,0 0-10 16,0 0-5-16,0 0-14 0,0 0-24 0,0 0-32 16,0 0-29-16,0 2 30 0,0 2 32 0,0 4 44 15,-1-1 43-15,1 3-9 0,0 0-1 16,0 1 1-16,0 1-1 0,0-1 0 0,0 0 1 16,2 2-2-16,4-4 2 0,4 2 2 0,0-1 0 15,3-1 4-15,1 1 0 0,3-2 1 0,-1 1-2 16,3-2 0-16,-2 1-2 0,-1-1-2 15,2 0 0-15,-3-1-2 0,-2 1-2 0,-1-1-2 16,-3 0 0-16,1-1 0 0,-4 1 0 0,1 2-1 16,-3 1-1-16,0 0 4 0,-2 0 3 0,-2 2 6 15,0 0 5-15,0 0 0 0,0 1 2 0,-7 1 0 16,3-1 0-16,-6 2-1 0,4-2 0 16,-2-1 0-16,2 1-4 0,1-1 0 0,2-4-2 15,2-1-1-15,0-1 2 0,1 0 1 0,0-4 5 16,0 3 9-16,2-2 10 0,4 0 5 0,0 1 9 15,1-3 4-15,1 1-2 0,4-1 1 16,0 0-4-16,2 0-6 0,0 0-6 0,1-4-5 16,3 0-3-16,2-1-1 0,-2-1 0 0,4-2-2 15,-2 2-3-15,1-3-14 0,2 1-35 16,-1 1-64-16,-3-2-90 0,1 2-115 0,-3-4-152 16,-6 5-124-16,-5 0 575 0</inkml:trace>
          <inkml:trace contextRef="#ctx0" brushRef="#br0" timeOffset="4636.565">15777 3992 0 0,'0'0'93'0,"0"0"-72"15,0 0-46-15,0 0 2 0,0 0 4 0,0 0 19 16,0 0 11-16,0 0-31 0,0 0-11 16,0 0 24-16,0 0 30 0,0 0 89 0,0 0 58 15,0 0 11-15,15-14-31 0,-12 10-38 0,-2 2-37 16,3-3-24-16,2 2-15 0,-4-2-9 16,6 1-9-16,-1-1 1 0,4-1-1 0,-3 0 1 15,1-2 4-15,2 1-1 0,1-1 0 0,-1 2-2 16,-1-3 5-16,1 0 3 0,0-2 3 15,0 0 4-15,-1-1-2 0,-2 2 5 0,0-1 2 16,-1-2 6-16,-2 1 5 0,1 1 0 0,-3 1-2 16,-1 0-9-16,-2 1-8 0,0 0-13 0,0 1-12 15,0-2-10-15,-5 3-6 0,-1-1-6 16,0 2-4-16,-1 2-4 0,-2-1-7 0,2 2-2 16,-4 2-5-16,-1-1-2 0,-1 2 5 0,-1 0 1 15,1 3 4-15,-3 5 2 0,-2 1 0 0,0 1 5 16,-1 4 2-16,-1-1 9 0,1 5 3 0,0-1 8 15,3 6 6-15,1-1 3 0,-1 2 5 16,3 1 1-16,4 1 0 0,-2 0-4 0,7-2-1 16,0-1-4-16,2 0 2 0,2-4 3 0,0 1 0 15,8-3 8-15,0 0 3 0,3-3 2 0,3-2 7 16,-1 0-1-16,4-4 3 0,1-2-1 16,5-2 0-16,2 1 0 0,2-3-3 0,1-2-3 15,2 0-3-15,4 0-2 0,-4 0 0 0,2-4-1 16,-1 0-3-16,-4 1 0 0,-4 0-5 0,-2 0-4 15,1 1-4-15,-8-1-14 0,1 0-28 16,-2 0-44-16,-1 1-66 0,-5 2-85 0,0-4-114 16,-4 4-186-16,1-2 150 0</inkml:trace>
          <inkml:trace contextRef="#ctx0" brushRef="#br0" timeOffset="17112.9082">16754 3762 0 0,'0'0'0'0,"0"0"0"0,0 0 0 16,0 0 0-16,0 0 0 0,0 0 0 0,0 0 0 15,0 0 0-15,0 0 0 0,0 0 0 0,0 0 0 16,0 0 0-16,0 0 0 0,0 0 0 16,-112 3 0-16,102 4 0 0,-3 1 0 0,3 2 0 15,-1-4 0-15,0 3 0 0,3-1 0 0,2 1 0 16,-1-2 0-16,0 2 0 0,6 0 0 0,-3-2 0 15,2 2 0-15,2-1 0 0,0-1 0 16,2-1 0-16,3 1 0 0,2-4 0 0,0 3 0 16,5 1 0-16,0-2 0 0,1-3 0 0,3 1 0 15,0 0 0-15,6-2 0 0,-1-1 0 0,2 0 0 16,2 0 0-16,2 0 0 0,3-1 0 16,1-4 11-16,-2 0 21 0,3-1-6 0,0-4 4 15,-1 2 1-15,3-3 0 0,-5-1 3 0,6-3-3 16,-4-1-19-16,4-2-41 0,-3-2-59 15,3-2-33-15,-6-1 121 0,-4 5 0 0,-11 4 0 0</inkml:trace>
          <inkml:trace contextRef="#ctx0" brushRef="#br0" timeOffset="17512.5875">17436 3274 0 0,'0'0'0'0,"0"0"0"16,0 0 0-16,0 0 0 0,0 0 0 0,0 0 0 15,0 0 30-15,-21-159 35 0,13 149-3 0,3 2-7 16,1 4-14-16,-1 3-24 0,2-1-30 15,3 2-57-15,-2 0 8 0,-2 7 6 0,-3 7 19 0,-1 2 48 16,1 5-7-16,-3 4 4 0,2 4 7 16,-1 4 7-16,-1 4 2 0,2 4 1 0,0 3-3 15,-3 2-2-15,3 3-4 0,0 6-2 0,-3-5 0 16,2 0-1-16,5-3-1 0,0-2 1 16,1-1-1-16,3-6-2 0,0-2-3 0,0-3-4 15,4-5-3-15,-1-2 3 0,3-4 0 0,0-2 2 16,-2-5 0-16,2-3-1 0,-1-5 1 0,-3-1 1 15,2-3 5-15,-1-2 21 0,-2-1 43 16,-1 0 55-16,2 0 53 0,-2 0-18 0,1-4-46 16,0-2-54-16,3-1-62 0,0-1 1 0,-1 1-2 15,0 1-8-15,3 0-6 0,-2 1-9 16,0 2-10-16,6 0-2 0,-3 0 0 0,2 0 6 16,3 2 11-16,3 1 11 0,5 0 5 0,-1 0 6 15,7 0 0-15,7 0 0 0,-1 1 3 0,7 2-1 16,1 0 3-16,7-2 2 0,-3 3 1 0,6-1-3 15,-2 0-2-15,2 0-7 0,0 0-20 0,-1 0-39 16,-5-2-58-16,4 2-74 0,-6 2-82 16,-13-4-105-16,-6 2 374 0</inkml:trace>
          <inkml:trace contextRef="#ctx0" brushRef="#br0" timeOffset="-12963.6619">2913 5421 0 0,'0'0'0'16,"0"0"0"-16,0 0 0 0,0 0 0 15,0 0 0-15,0 0 0 0,0 0 0 0,0 0 0 16,0 0 0-16,0 0 0 0,0 0 0 0,0 0 0 16,0 0 0-16,0 0 0 0,109 50 0 0,-109-27 0 15,0 3 39-15,0-1 19 0,-4 2-13 16,0-1-19-16,-4 1-6 0,4 0-3 0,-5-1-1 16,-1-3 0-16,2 0 2 0,-3-3 1 0,1-2-1 15,0-2 6-15,2-3 1 0,-1-2 4 16,1-1 6-16,1-4 6 0,3-3 17 0,-1-2 24 15,2-1 25-15,3 0 5 0,0 0-19 0,0-2-34 16,0-6-35-16,0-2-21 0,4-2-2 0,5-2 3 16,1-2-1-16,3-2 3 0,2-3-2 15,2-2-2-15,4 1 1 0,3-3-3 0,-2 1 3 16,1 1-2-16,3 1-1 0,-1 1-4 0,-1 4 0 16,-2-1-3-16,-1 1 2 0,2 2 4 0,-6 1-4 15,5 5 3-15,-5 2 0 0,-1 1-1 0,-1 2 1 16,0 3-1-16,-3 1 1 0,0 0-1 15,0 0 5-15,-1 3 0 0,0 3 2 0,-3 0 3 16,0 3-5-16,-3 1 2 0,0 1 0 0,-2 1 3 16,-3 2-1-16,0 0 0 0,0-1 2 0,0 0-6 15,0-1 4-15,-4 0-1 0,-3-3 1 16,3-2 5-16,-4 1 2 0,3-2 6 0,-2-1 4 16,2-3 8-16,1 1 11 0,0-3 17 0,1 0 10 15,3 0 0-15,0 0-13 0,0-4-26 0,0-3-21 16,0-4-14-16,6-1-5 0,2 0 5 15,2-4 1-15,2-2 1 0,2 2 2 0,2-2-1 16,-5 0 0-16,6-1 0 0,-2 4-2 0,2-2-3 16,2 2 1-16,-3 1-5 0,3 4 0 15,0 1 3-15,-1 3 1 0,-2 2 2 0,-1 1-1 16,1 1 3-16,-2 2-1 0,0 0 2 0,-1 3 1 16,0 6-1-16,-4 0 3 0,3 4 0 0,-2 1 2 15,-4 1 1-15,-2 2 1 0,2 0 1 0,-2 1-1 16,-4 2 1-16,0-1-3 0,0 0-4 0,-4-1-4 15,-3 0-5-15,-1-1-4 0,-1-2-6 16,1-1-2-16,0-2-3 0,-3-1 2 0,6-2-4 16,-1-1-15-16,1-3-28 0,2-1-44 0,3-2-66 15,0-1-72-15,0-1-102 0,1 1 120 0,1-1 234 16</inkml:trace>
          <inkml:trace contextRef="#ctx0" brushRef="#br0" timeOffset="-11561.0617">5111 4805 1300 0,'0'0'217'0,"0"0"-82"0,0 0-60 16,0 0-34-16,0 0-34 0,0 0-34 0,0 0-10 15,0 0 2-15,0 0 17 0,0 0 26 16,0 0 4-16,0 0 7 0,0 0 9 0,-42 165 5 16,32-123 0-16,-2 1-2 0,1 2-5 0,-1-2-5 15,-1-1 3-15,2 1-2 0,1-4-1 0,1 2-4 16,1-4-7-16,1-2-4 0,2-5-6 0,2-1-3 16,-1-4-6-16,2-7-10 0,0 0-12 15,2-6-16-15,0-1-20 0,0-5-27 0,0-2-25 16,3-4-25-16,2 0-23 0,1 0-26 0,0-9-22 15,2-1-14-15,2-4-14 0,2-4-8 0,0 0 113 16,1-6 138-16,1 0 0 0,-2-2 0 0,1 0 0 16,-1-5 0-16,2 3 0 0,-1-1 0 15,-1 1 0-15,1 1 0 0,1 1 0 0,-1 3 0 16,1 0 0-16,-1 4 0 0,1 2 0 0,-1 3 0 16,-1 0 0-16,-3 4 0 0,-2 1 45 15,2 3 37-15,-4 1-15 0,0 5-16 0,-1 0-20 16,-3 0-12-16,1 3 6 0,-2 5 20 0,0 1 20 15,-2 3 15-15,-4 0-3 0,-5-1-10 0,-3 4-9 16,0 0-11-16,-5-1-1 0,-1 1-3 16,-2-2 6-16,2-1 6 0,-3 0 8 0,2-2 9 15,1 2 4-15,0-5 0 0,1-1-5 0,4-3-11 16,2 2-15-16,2-2-16 0,2 0-9 0,5-1-5 16,1-2 4-16,0 0 0 0,3 1-8 0,0-1-12 15,0 0-17-15,0 0 1 0,3 3 8 16,4 0 10-16,1 2 14 0,1 2 1 0,3 2-2 15,0 2-1-15,3 2 1 0,1 2-2 0,-1 1-1 16,0 4-1-16,1-4-3 0,-2 2-2 16,0-2 0-16,1 1 0 0,2-2-3 0,-1-1 1 15,2-2-2-15,-2-1-1 0,2-3 1 0,0-1-4 16,1-3-9-16,-2 0-19 0,-1-4-57 0,0 0-122 16,2 0-166-16,-9-2-315 0,0 0 484 0</inkml:trace>
          <inkml:trace contextRef="#ctx0" brushRef="#br0" timeOffset="-11130.2918">5776 5107 0 0,'0'0'0'0,"0"0"0"16,0 0 67-16,0 0 43 0,0 0-41 0,0 0-22 16,0 0-15-16,0 0-13 0,0 0-4 0,0 0-7 15,0 0-3-15,0 0 5 0,-166-9 1 16,139 21 7-16,-2 5 10 0,0 0 14 0,1 3 7 15,-4 1 11-15,1 1 7 0,3 3 1 0,1-2 10 16,2 1-4-16,1 2-3 0,8-3-12 0,1 3-16 16,3-4-11-16,2-1-15 0,8-2-9 15,2-1-7-15,0-4-3 0,2-2 1 0,9-4 3 16,2-2 6-16,6-3 5 0,3-1 2 0,3-2-1 16,2-2 0-16,4-4-6 0,2-3-5 15,4-1-4-15,0-5-13 0,2 0-7 0,0 0-13 0,2-1-16 16,0-2-18-16,-2 3-36 0,-1-6-53 15,-1 4-69-15,-3-3-89 0,1 0 123 0,-11 7 192 16,-7 4 0-16</inkml:trace>
          <inkml:trace contextRef="#ctx0" brushRef="#br0" timeOffset="-11376.1751">5454 5299 1372 0,'0'0'112'0,"0"0"-104"16,0 0-52-16,0 0-5 0,0 0 31 0,0 0-36 15,0 0-95-15,0 0-153 0,152-70-145 0,-124 57 18 16,-5 3 429-16,-10 4 0 0</inkml:trace>
          <inkml:trace contextRef="#ctx0" brushRef="#br0" timeOffset="-10782.6058">6211 4692 0 0,'0'0'0'0,"0"0"209"0,0 0 9 15,0 0-33-15,0 0-30 0,0 0-42 0,0 0-32 16,0 0-24-16,0 0-23 0,0 0-26 0,0 0-25 16,0 0-19-16,-25-40 7 0,23 50 15 0,-5 5 26 15,-1 3 20-15,-3 6 3 0,1 3 9 16,0 3 3-16,1 1 8 0,-3 4 5 0,0 2-3 16,-2 2-2-16,1 1-7 0,1 1-6 0,-2 0-5 15,1 1-1-15,-2-2-6 0,-2-1-1 16,-1-2 1-16,2 0-4 0,1-2 2 0,2-2-1 15,1-3-1-15,0 1-5 0,5-7-2 0,2-2-3 16,4-1-4-16,-1-2 3 0,2-3-6 0,0-3 0 16,2-2-2-16,4-4 0 0,1-1 5 15,4-5 4-15,-1-1 1 0,5 0 2 0,1 0 0 16,0-7-3-16,7-2-3 0,-3-2-4 0,0 0-5 16,0 1-5-16,-1-4-9 0,1 0-10 0,-1-1-17 15,-3 1-31-15,2-3-49 0,-1-1-85 0,-1-1-120 16,-4 5-190-16,-5 5-159 0</inkml:trace>
          <inkml:trace contextRef="#ctx0" brushRef="#br0" timeOffset="-10441.07">5945 5055 1844 0,'0'0'183'15,"0"0"-116"-15,0 0-66 0,0 0-17 0,0 0 8 16,0 0 9-16,0 0-5 0,161-58-5 0,-115 46-6 16,0 0-4-16,5 0 3 0,2 0 2 15,-2-1 8-15,-3-1 4 0,-1 2-1 0,-2 0 7 16,1 0 10-16,-4 3 11 0,2 1 14 0,-4-1 7 16,-5 3 1-16,0 1-2 0,-8 1-7 0,-9 2-4 15,0 2-3-15,-6 0-1 0,-5 0 2 0,-3 0-8 16,1 0-5-16,-5 0-6 0,0 0 1 0,0 0 7 15,0 2 12-15,0 1 12 0,-8 1-1 16,0 1-7-16,-4 2-11 0,-3-1-15 0,-4 1-12 16,3 1-14-16,-5-1-12 0,3-1-13 0,-3 0-14 15,5 0-20-15,2-3-30 0,2 2-34 0,4-1-48 16,2-1-62-16,0 0-74 0,1 1-104 16,4 0-156-16,-1-3 143 0</inkml:trace>
          <inkml:trace contextRef="#ctx0" brushRef="#br0" timeOffset="-201.0944">11337 3813 10 0,'0'0'91'15,"0"0"-17"-15,0 0-33 0,0 0-25 0,0 0-8 16,0 0-15-16,0 0-24 0,0 0-29 0,0 0-29 15,0 0 36-15,0 0 53 0,0 0 0 16,-26-11 0-16,26 15 0 0,0 1 0 0,3 1 41 16,3 0 23-16,-2-1-1 0,7 1 0 0,-3-3-8 15,0-1-5-15,4 1-11 0,0-1-6 0,1-2 2 16,-3 0 0-16,1 0 8 0,1 0-1 16,-3-3 7-16,2-1 4 0,-4-2 16 0,0 1 26 15,-5-1 15-15,0-1 0 0,-2 0-9 0,0 0-31 16,-2 1-24-16,-2-1-17 0,-5 1-21 0,2 0-13 15,-4 1-13-15,-1 2-8 0,-2 2-4 0,-1 1 3 16,-5 0 3-16,1 0 7 0,-3 3 1 16,5 3 3-16,-4 0 1 0,6 0-1 0,0 0-2 15,3 0-8-15,1 1-13 0,2 1-30 0,4-1-65 16,2 2-142-16,2-1-246 0,-1-3 480 0</inkml:trace>
          <inkml:trace contextRef="#ctx0" brushRef="#br0" timeOffset="-12163.3578">4296 5361 456 0,'0'0'194'0,"0"0"-105"0,0 0-64 15,0 0-19-15,0 0-1 0,0 0-6 0,0 0-2 16,0 0-2-16,0 0 1 0,0 0 4 15,-162 48-2-15,137-33 4 0,-1 0 0 0,-1 4 4 16,0-3 5-16,2 3 4 0,-1-2 14 0,5 2 13 16,0-2 13-16,4-2 4 0,2 0-5 0,5-3-14 15,3 0-15-15,3-3-16 0,4 0-10 0,0-3-4 16,0 0-5-16,5-3 5 0,6-2 6 0,2-1 3 16,5 0 10-16,2-4 1 0,3-5-2 15,4-1 1-15,3-3-6 0,1 3-2 0,3-5 2 16,-5 0-3-16,1 1 1 0,-1-1 1 0,1-2-2 15,-3 1-2-15,-2 0 2 0,-2 2 0 16,1 1-2-16,-5 0 2 0,-2 1-2 0,-1 2 0 16,-2-1 2-16,-1 4 1 0,-6 1-2 0,-1 2 0 15,-3 1-1-15,0 1-2 0,-3 2 2 16,0 0-1-16,0 0 0 0,0 0 0 0,0 3 3 16,-4 3 2-16,-3 1 3 0,-1 4 1 0,-4-1-2 15,1 2-3-15,2 1-1 0,-3-2-1 0,1-1-1 16,2 1-1-16,2-2-3 0,-1 0-3 15,5-3 1-15,1-1-2 0,2-1 3 0,0-2 6 0,0-2 10 16,1 0 15-16,6 0 10 0,3-5 4 16,4-4-7-16,-1 0-11 0,3-3-8 0,3 1-8 15,-2-3 0-15,2-1 1 0,1 0-3 0,-5 1 1 16,4 0-1-16,-3-2-1 0,0 3 1 0,-1-3 1 16,-2 2-5-16,-1-1-1 0,2 2-2 15,-1 1-4-15,-4 1 6 0,4 1-2 0,-3 1-2 16,-2 1 2-16,2 1-4 0,-4 3-1 0,0 0 0 15,-2 2-1-15,-3 1-6 0,0 1-2 0,-1 0-5 16,0 0-2-16,0 0 0 0,0 0-6 16,0 0 5-16,0 0 4 0,0 3 7 0,0 1 9 15,-1 0 0-15,0 2 4 0,1 0-4 0,-2 2-1 16,2 0 2-16,0 3 1 0,0 0 0 16,0 1 1-16,0-1 0 0,0 1-2 0,2 2 4 15,0 1 2-15,2-2 0 0,-1 2 1 0,1 0-1 16,-1-2-2-16,2 2 2 0,-1 0 1 0,-1-3-2 15,2-2 3-15,-2 1 0 0,1-2 0 0,3-1 6 16,-2-2 3-16,-1 0 1 0,3-2 4 16,-1-1 4-16,4 0 2 0,-2-1 2 0,0-2 4 15,3 0-7-15,-2 0-3 0,2 0-5 0,1-5-5 16,-3-1-2-16,2 0-3 0,-2 0-10 16,1 0-11-16,-2-1-21 0,0-3-35 0,-1 1-53 15,3 2-69-15,-2-5-86 0,2-1-89 0,-1 4-108 16,-6 3 292-16</inkml:trace>
        </inkml:traceGroup>
      </inkml:traceGroup>
    </inkml:traceGroup>
    <inkml:traceGroup>
      <inkml:annotationXML>
        <emma:emma xmlns:emma="http://www.w3.org/2003/04/emma" version="1.0">
          <emma:interpretation id="{86DCF2E4-E07E-4D72-8483-5A20906ECB4B}" emma:medium="tactile" emma:mode="ink">
            <msink:context xmlns:msink="http://schemas.microsoft.com/ink/2010/main" type="paragraph" rotatedBoundingBox="2709,7894 19772,6924 19902,9209 2839,1017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E663F0A-A69B-485A-9354-5C46A92CC690}" emma:medium="tactile" emma:mode="ink">
              <msink:context xmlns:msink="http://schemas.microsoft.com/ink/2010/main" type="line" rotatedBoundingBox="2709,7894 19772,6924 19902,9209 2839,10178"/>
            </emma:interpretation>
          </emma:emma>
        </inkml:annotationXML>
        <inkml:traceGroup>
          <inkml:annotationXML>
            <emma:emma xmlns:emma="http://www.w3.org/2003/04/emma" version="1.0">
              <emma:interpretation id="{48F742EA-DDC0-488B-BE63-766990687CF3}" emma:medium="tactile" emma:mode="ink">
                <msink:context xmlns:msink="http://schemas.microsoft.com/ink/2010/main" type="inkWord" rotatedBoundingBox="2709,7894 9906,7485 10036,9769 2839,10178"/>
              </emma:interpretation>
              <emma:one-of disjunction-type="recognition" id="oneOf2">
                <emma:interpretation id="interp10" emma:lang="en-IN" emma:confidence="0">
                  <emma:literal>segmentation</emma:literal>
                </emma:interpretation>
                <emma:interpretation id="interp11" emma:lang="en-IN" emma:confidence="0">
                  <emma:literal>-segmentation</emma:literal>
                </emma:interpretation>
                <emma:interpretation id="interp12" emma:lang="en-IN" emma:confidence="0">
                  <emma:literal>Segmentation</emma:literal>
                </emma:interpretation>
                <emma:interpretation id="interp13" emma:lang="en-IN" emma:confidence="0">
                  <emma:literal>-Segmentation</emma:literal>
                </emma:interpretation>
                <emma:interpretation id="interp14" emma:lang="en-IN" emma:confidence="0">
                  <emma:literal>-segmentations</emma:literal>
                </emma:interpretation>
              </emma:one-of>
            </emma:emma>
          </inkml:annotationXML>
          <inkml:trace contextRef="#ctx0" brushRef="#br0" timeOffset="110368.9864">457 7171 0 0,'0'0'53'16,"0"0"125"-16,0 0-29 0,0 0-3 0,0 0 10 0,0 0 26 15,0 0-9-15,0 0-24 0,0 0-44 16,0 0-54-16,0 0-48 0,0 0-32 0,-40-9 2 16,44 9 9-16,0 0 24 0,5 2 21 0,1-1 9 15,2 2 9-15,2-3 9 0,4 2 9 16,3-2 2-16,5 0 0 0,2 0-6 0,1 0-9 15,2 0-7-15,5-2-4 0,1-1-2 0,-5 0-4 16,5-1 1-16,2 2-3 0,0-2-3 0,-1 1-1 16,-2 0-5-16,-4 0-6 0,-2 0-1 15,-2 1-2-15,-7 1-4 0,1-1 0 0,-8 1-3 16,-3 1-4-16,-5 0 1 0,-4 0 3 0,-2 0 16 16,0 0 23-16,0 0 6 0,-5 0-4 0,-7 0-17 15,-4 0-17-15,-6 1-9 0,-3 4 0 16,-1-1 2-16,-1-1-9 0,2 0-12 0,4 0-41 15,-1 0-69-15,2-1-108 0,3-1-224 0,6 2-486 16,5-3 439-16</inkml:trace>
          <inkml:trace contextRef="#ctx0" brushRef="#br0" timeOffset="27437.8695">10149 6665 825 0,'0'0'74'16,"0"0"-77"-16,0 0-27 0,0 0-8 0,0 0 2 16,0 0 7-16,0 0 12 0,0 0 5 0,0 0 0 15,0 0-1-15,0 0-2 0,0 0 3 0,-29 70 11 16,29-61 9-16,0 0 10 0,0 0 7 0,0 0 1 15,3-3 0-15,0 0-7 0,5 0-3 16,-4-3 3-16,5 0 7 0,-2 0 11 0,4-3 8 16,-1 0 7-16,2 0 4 0,2 0-3 0,-1-6-4 15,1 0-8-15,-2 0-3 0,-3-3 0 16,-1 0 8-16,2 0 10 0,-6-1 4 0,2-1 2 16,-3-1-8-16,-2 0-3 0,-1 0-9 0,0-1-5 15,-2 1-7-15,-6 0-8 0,1 2-6 16,-4-1-7-16,-1 2-4 0,0 2-1 0,-1 1-3 15,-1 1-2-15,1 2-3 0,1 2 1 0,0 1-2 16,1 0 1-16,6 0-5 0,-3 0-7 0,4 0-6 16,-5 1-10-16,7 4-3 0,-1-1-6 0,2 3-4 15,1 1-1-15,0 0-2 0,0-1-5 16,1 2-23-16,4 0-54 0,5 0-71 0,3 0-82 16,1-2-79-16,-1-2 10 0,-4-1 352 0</inkml:trace>
          <inkml:trace contextRef="#ctx0" brushRef="#br0" timeOffset="27897.8363">11290 6296 1090 0,'0'0'131'0,"0"0"-29"15,0 0-43-15,0 0-38 0,0 0-16 0,0 0-8 16,0 0-3-16,0 0 3 0,0 0 6 0,0 0-2 15,0 0-7-15,0 0-13 0,0 0-20 0,0 0-5 16,9-60 19-16,-10 74 35 0,-3 8 36 16,-4 8 23-16,2 9 2 0,-3 6-7 0,-1 7 4 15,2 6 11-15,-2 3-6 0,-1 6-10 0,-1-1-16 16,3 3-18-16,-1-2-5 0,-2 2-2 16,1-3-5-16,-1-5-3 0,2-3-3 0,3-4-1 15,-3-3 6-15,2-5-5 0,0-3 1 0,-1-2-2 16,-2-6-8-16,3 1-5 0,-4-6-13 0,-3-3-21 15,-3-1-37-15,2-5-60 0,-5-2-91 16,1-3-118-16,-4-1-141 0,9-6-234 0,3-3 717 0</inkml:trace>
          <inkml:trace contextRef="#ctx0" brushRef="#br0" timeOffset="28440.9536">11106 6386 1082 0,'0'0'140'0,"0"0"-59"15,0 0-13-15,0 0-21 0,0 0-20 0,0 0-19 16,0 0-18-16,0 0-26 0,0 0-42 0,0 0-43 15,0 0 4-15,0 0 24 0,0 0 45 16,-34-8 53-16,21 25 10 0,-2 2 10 0,-5 2 13 16,1 1 13-16,-3 5 10 0,3-5 0 0,-4 4-3 15,0-2-8-15,6 0-7 0,-6-1-10 0,7-3-7 16,0-2-7-16,1-3-5 0,2-3 7 16,2-3 5-16,2-3 10 0,1-2 21 0,2-2 21 15,5-2 26-15,-1 0 22 0,2 0-5 0,0-3-32 16,0-6-44-16,4-5-45 0,7-2-24 0,1-5-3 15,3-3 7-15,1-2 7 0,6 0 7 0,-4-1 2 16,4 0 5-16,-2 0 2 0,0-1 1 16,-4 3-1-16,4 1-1 0,-2-1-2 0,0 4-3 15,1-1-2-15,-3 1 0 0,6 4-1 0,-5-1-1 16,5 1 2-16,-4 1 1 0,5 1 2 0,-1 2 3 16,0-1-1-16,3 2 2 0,-3 2 1 0,1 1 0 15,-1 1-1-15,3 3 1 0,-1 2 1 16,-1 3-5-16,-2 0 10 0,4 3-2 0,-3 8 1 15,3 3 5-15,-5 2-4 0,4 4-1 0,-3 2 1 16,-2 6-3-16,-4-1-1 0,1 4 1 16,-5 3-1-16,1 0-4 0,-2 2 4 0,-3-4-4 15,0 4-1-15,-3-6 0 0,2 0-6 0,-1 0-9 16,-1 0-13-16,1-5-28 0,-1-1-48 16,1 1-90-16,3-1-162 0,-4-8-270 0,2-3-132 0</inkml:trace>
          <inkml:trace contextRef="#ctx0" brushRef="#br0" timeOffset="29484.5049">12706 6396 0 0,'0'0'0'0,"0"0"0"16,0 0 220-16,0 0-33 0,0 0-16 0,0 0-17 16,0 0-25-16,0 0-24 0,0 0-19 15,55-155-16-15,-51 146-14 0,2 1-5 0,-2 4-5 16,-1-1 0-16,-2 4-5 0,-1 1-15 0,0 0-40 16,0 1-14-16,0 10-5 0,0 8 12 0,-4 6 39 15,0 10 9-15,-5 7 1 0,-5 7-4 16,0 6-3-16,-4 5-6 0,-3 5 1 0,-1 3-3 15,0-1-5-15,-1 0 0 0,-1-1-4 0,2-3 0 16,3-2 1-16,1-5-4 0,0-6 0 16,5-5 2-16,-2 0-6 0,6-7 1 0,-1 0-6 15,1-7-8-15,1-4-6 0,4-6-16 0,0-3-34 16,2-6-65-16,1-5-69 0,1-2-60 0,0-5-16 16,0 0 30-16,0-3 68 0,3-9 184 0,1-3 0 15,3-6 0-15,-2-4 0 0,0-3 0 0,3-3 0 16,-2-3 0-16,2-2 0 0,1-1 0 15,-1-5 0-15,4-3 0 0,-1-4 0 0,2-2 0 16,1-2 0-16,2-2 0 0,3 0 0 0,-2 0 0 16,3-1 0-16,2 0 0 0,2 1 21 0,3 2 130 15,-2 4-5-15,6 3-12 0,0 3-16 16,0 4-22-16,2 4-24 0,2 4-18 0,0 3-10 16,2 4-9-16,-2 5-9 0,3 1-9 0,-3 4-12 15,-3 4-4-15,-4 4-6 0,0 4-5 16,-6 2 2-16,-1 0-1 0,-5 4 0 0,2 2 0 15,-6 6-8-15,0 4-1 0,-6 2 0 0,-2 1 7 16,-4 5 11-16,0 1 9 0,-1 2 7 0,-8 1 1 16,-5 3-1-16,1-2-1 0,-6 2-2 15,-4 1 5-15,5-1-1 0,-7-2 2 0,1-2 2 16,-1-4-3-16,-1-1 4 0,-1-4 6 0,5-3 5 16,0-4 6-16,1-2 4 0,2-3 2 0,0-1 0 15,3-4 0-15,1-1-3 0,2 0 0 16,2 0-5-16,3 0 6 0,2-1-5 0,1-3 2 15,1 3 2-15,4 1-15 0,0-1-20 0,0 1-44 16,0 0-69-16,4 0 3 0,5 4 16 0,0 4 42 16,2 4 65-16,2 1 2 0,0 8-2 0,4 1-4 15,-1 4-7-15,0 0-2 0,3 3-3 16,-3-3 0-16,0 3 0 0,-2 0-2 0,3-1 0 16,-3-1 0-16,1-1-1 0,0 0 6 0,-2-2-3 15,1-4 5-15,-1-3 2 0,-1-2-5 0,0-1-5 16,-1-2-31-16,-2-2-70 0,2-1-106 15,-2-1-157-15,-2-4-276 0,-2 0 601 0</inkml:trace>
          <inkml:trace contextRef="#ctx0" brushRef="#br0" timeOffset="31310.4895">13332 7058 0 0,'0'0'0'0,"0"0"69"0,0 0 6 16,0 0-10-16,0 0-7 0,0 0-18 15,0 0-19-15,0 0-3 0,159-102-7 0,-127 81-2 16,1 0 2-16,2 0 5 0,1-1 19 0,-3-1 17 16,1 2 13-16,-5 0 5 0,-3 1 1 0,-5 2-2 15,-3 0 7-15,-6 0 7 0,-4 0 4 16,-3 2 9-16,-1-1 4 0,-4 4 2 0,0 0-7 16,0 1-25-16,-4 1-20 0,-4 1-24 0,-3 1-14 15,1 1-6-15,-4 2-11 0,-3 1-2 0,-1 4-4 16,-2 1 3-16,0 0 1 0,-3 4 5 15,-2 6 1-15,1 2 0 0,-2 4 3 0,2 2-4 16,0 4 7-16,2 2-2 0,-2 5 0 0,6 0 3 16,0 2-7-16,1 1 1 0,5 0-5 0,2-1-4 15,2-3 0-15,4 1-5 0,3-6 2 16,1-3 1-16,4-5 3 0,5-3 6 0,5-3 8 16,0-4 9-16,5-2 10 0,3-3 7 0,3 0 2 15,7-6-5-15,3-5-4 0,4-3-6 16,1-2-5-16,5-2-1 0,-3 0-4 0,3-4-1 15,-1 1 1-15,2-1 4 0,-2-3-3 0,-1 3-1 16,1-4-4-16,-4 3-5 0,-6-1 1 0,-1-2 2 16,-3 1 1-16,-2 0-1 0,-4 0 5 15,-1 1 1-15,-3-2 4 0,-7 2 5 0,1 4 1 16,-5 0 4-16,-2 3 3 0,-2 4-1 0,-4 1-4 16,-1 4-4-16,0 1-12 0,0 4-5 0,-4-1-12 15,-2 2-7-15,2 2-7 0,-3 0-8 0,2 2 3 16,-2 2 0-16,3 4 0 0,-3 0 4 0,2 5-9 15,2 1-5-15,3 4-1 0,0 2 1 16,0 5 12-16,4-1 12 0,3 5 9 0,0-1 4 16,-1 0 4-16,1 2 2 0,1-2 4 0,-3 3 3 15,-1-4-1-15,-1 4-5 0,-3-4-12 16,0-1-7-16,-7 0-4 0,-2-4 2 0,-4-1 8 16,-3-5 5-16,-1-2 12 0,0-3 8 0,-2-5 7 15,3-2 6-15,-1-2 2 0,1-2 2 0,0 0 2 16,2 0 4-16,3-5-1 0,-1-1 2 15,0-2-8-15,0-1-6 0,3 0-3 0,-2 0-7 16,4 1-2-16,-1-2-4 0,4 5-2 0,0-1-1 16,2 0 0-16,2 4 2 0,0-1-7 0,0 2-18 15,0 1-19-15,9-2-8 0,-1 2 0 16,5 0 13-16,6-3 12 0,0 2 6 0,4-1 4 16,1-1 3-16,4-1 7 0,4-2 3 0,2 0 1 15,5-3 2-15,0-2 2 0,1 0-1 0,1-1-1 16,4-4 1-16,-1 2-5 0,-4-5-5 0,2 2 3 15,-1-4 0-15,1 0 3 0,-6-2 3 0,0 4-4 16,-6-3 0-16,-1 1 2 0,-6 2 1 16,1 1 3-16,-6 0 5 0,-2 1 0 0,-4 2 1 15,-4 5 2-15,-3 3 1 0,-4 2 4 0,1 4-7 16,-2 1-10-16,0 0-20 0,-3 0-11 16,-2 1 3-16,-7 8-1 0,-2 4 14 0,0 2 1 15,-7 5-4-15,-1-1 6 0,-1 2-2 0,0 4 1 16,2-1 4-16,-1 3-4 0,-2 0 0 15,5 0-3-15,2 1-1 0,-1-1 3 0,5 0 4 16,2-2 3-16,7-2 0 0,2-2-2 0,2-5-4 16,2-3-1-16,10-1 1 0,2-4 5 0,2-4 4 15,4-1 2-15,1-3 5 0,5-1-3 16,5-8-1-16,-1-2 1 0,1-3-1 0,4-3-1 16,-5-1 1-16,2-1-1 0,0-2-2 0,-5 0 3 15,-2-1 1-15,1-1 3 0,-6 0 7 0,-3-3 3 16,-2-1 7-16,-4 0 8 0,-4 0 2 0,-2-1-5 15,-4 1-7-15,-1 2-11 0,0-1-10 0,-2 6 5 16,-5 3 0-16,-7 3-1 0,2 4 1 16,-5 2-14-16,0 3-7 0,-4 1-3 0,-3 4-2 15,-3 0 0-15,-1 4 5 0,-3 6 2 0,-2 2 5 16,1 3 3-16,-2 3 0 0,2 1-2 0,1 0-4 16,4 1 0-16,6 0-1 0,1-4-1 15,5 3 1-15,3-1-10 0,3-3-6 0,5-2-9 16,4 0 1-16,0-5 15 0,6 0 11 0,6-2 13 15,3-3 7-15,5-2-2 0,6-1-1 16,1 0 2-16,2-4-6 0,3-4 1 0,2 1 1 16,2-4-1-16,-1 0 3 0,2-3-3 0,0 1 1 15,-1-1-2-15,-1 1 1 0,-3 0 6 0,1 1 4 16,-2-1 0-16,-4 2-2 0,-2 0-5 16,-3 3-6-16,-3 1-1 0,-3 1-1 0,-3 3-3 15,-2 1 0-15,0 2-2 0,-7 0-1 0,1 0 1 16,-1 3-3-16,-3 8 3 0,-1 0 1 0,0 2 8 15,-5 5 5-15,-2 0 2 0,-5 4-2 0,0 2-8 16,-1 2-2-16,-2 0-2 0,2 1 1 16,-5 1 1-16,5 0 0 0,-1-3-1 0,5-1-2 15,4-3 1-15,1-3-1 0,4-3-2 0,0-2 5 16,5-3 1-16,2-2 5 0,5-4 6 0,0-2-1 16,4-2-3-16,3 0-1 0,-2-8-3 15,5-2 4-15,-2-2-1 0,2-3 3 0,-3-1 1 16,4-4 1-16,-4 1 2 0,1-2-2 0,1-3 0 15,-1 0 0-15,3-1-3 0,-4-1-1 0,4-1 1 16,1 1-3-16,-3-3 1 0,0 3 1 16,0-1-1-16,-2 1 0 0,-5 3 0 0,1 3-3 15,0 3 1-15,-6 4-2 0,1 3-3 0,-6 2 0 16,1 3-3-16,-1 4-4 0,-4 1-4 16,0 0-23-16,0 0-10 0,0 5 1 0,0 4 9 15,-8 4 26-15,3 3 16 0,-5 3 5 0,1 4-9 16,-2 0-1-16,2 0-2 0,-2 3-2 0,0 1 3 15,3-2 0-15,0-1-4 0,0 0 3 0,2-3-1 16,-2-1 0-16,4-3 2 0,2 0-2 0,-1-4 1 16,3-1 2-16,0-3 1 0,0-1 6 15,5-4-1-15,3-2 7 0,-2-2 11 0,5 0 5 16,1 0 10-16,-1-5 0 0,5-4-4 0,-1-2-5 16,1-2-3-16,1-2-3 0,2 0 0 0,-4-1-1 15,2-2-2-15,-1 0-2 0,2-3-3 16,-4 0-3-16,5-1-6 0,-1 1-1 0,-2-1 0 15,-3 2-4-15,2-1 7 0,-2 3-4 0,-1 1 1 16,0 3 1-16,-4 0-7 0,0 4-2 16,3 2-2-16,-5 3-4 0,-1 0-3 0,-2 4-3 15,-2-1-9-15,3 2-1 0,-3 0 9 0,2 8 3 16,-2 0 7-16,-1 6 0 0,2 3-4 0,-2 3 3 16,0 3-1-16,0 0 6 0,-3 5-1 15,-1-2 0-15,0 4-1 0,1-5-1 0,-1 2 2 16,2-1 0-16,-1-3 0 0,3 0 1 0,0-3 0 15,0-2 1-15,3-5 1 0,3 3 2 0,-3-5 0 16,5-1 2-16,-3-2 0 0,1-1 1 0,-1-1-3 16,0-1-2-16,2-3-6 0,-4 1-10 15,4-3-1-15,-2 2-12 0,3-2-21 0,0 0-38 16,1-2-74-16,2-3-111 0,-4-3-117 0,2-1-148 16,-1 0-78-16,-2 5 613 0</inkml:trace>
          <inkml:trace contextRef="#ctx0" brushRef="#br0" timeOffset="32171.9832">16606 6547 1053 0,'0'0'151'0,"0"0"-78"0,0 0-48 0,0 0-19 15,0 0 3-15,0 0 6 0,0 0 3 0,0 0-4 16,0 0-12-16,0 0-22 0,0 0-16 0,0 0-8 16,0 0 3-16,0 0 18 0,-50-67 16 15,24 71 22-15,-4 2 18 0,-2 4 14 0,2 5 9 16,-3 2 7-16,3 2-2 0,1 4-2 0,-2 2-9 16,2 0-11-16,3 1-11 0,2 1-11 15,4-2-6-15,1 1-8 0,6-3 0 0,-1 0-5 16,8-3 0-16,0-3 0 0,5-1-5 0,1-2-1 15,5-2 3-15,3-3 3 0,6 0 7 0,0-3 6 16,5 0 5-16,5-2 3 0,3-2 0 0,3 1-1 16,5-3 1-16,1 0-4 0,4-3 1 15,3-3 2-15,1-3-7 0,7-1 6 0,0-2-5 16,1-2 0-16,-1-1 5 0,-2-2-1 0,-1-3 6 16,0-1 4-16,-5-1 0 0,-3-1 3 0,-4-2-1 15,-5-1 0-15,-4 0 3 0,-3 0 0 16,-1 0 3-16,-7 3 6 0,-3 2 4 0,-6 3 5 15,-1 3-3-15,-5 1-8 0,-1 4-10 0,0 1-19 16,-3 2-8-16,-5-1-10 0,3 4-9 16,-5 1-3-16,2 1-6 0,-4 2-5 0,-1 0-1 15,-5 5 3-15,2 4 7 0,-2 4 13 0,-4 1 6 16,-2 3 4-16,0 4 8 0,0 4-1 0,-2-1 4 16,3 7 0-16,1-3-1 0,2 0-2 15,1 1-4-15,5-4 3 0,4-4-5 0,6-2 1 16,-2-2-2-16,6-3-6 0,0-2 5 0,0-1-2 15,4-2 4-15,0 0 3 0,6-1 1 0,-2-2-1 16,2 0 5-16,3-2 2 0,4-1 2 0,3-1 5 16,3-2-2-16,2 0 2 0,5 0-2 0,-2-5-3 15,7-3 2-15,-4-2-9 0,6 0 4 16,-1-3-1-16,-2-2-5 0,4 1 6 0,-1-3-5 16,-2-1-2-16,1-2 3 0,-1-1-2 0,-6-3 1 15,2 0 3-15,-3-1-1 0,-3 1 1 0,-5-1 1 16,-2 2 2-16,-1 2 4 0,-9 3 5 15,1 1 0-15,-8 4-2 0,-1 1-6 0,0 2-2 16,-1 2-13-16,-3 1-4 0,-5 1-6 0,-1 1-9 16,4 2 2-16,-4 3-3 0,2 0-6 15,0 0 0-15,-1 3-6 0,5 3-2 0,-4 3 3 16,4 3 8-16,-4 0 5 0,5 5 4 0,-3 0 1 16,0 3-2-16,4 3 3 0,0 0 1 0,0 3 7 15,2-1 2-15,0 2 1 0,0 0-1 16,0-1 0-16,0 1 2 0,0 0 1 0,0 1 5 15,-2-3-2-15,-5 2-1 0,-1-4 1 0,-4 1-4 16,-4-3 4-16,-3 0-2 0,-5-3 2 0,-7-2 2 16,-5-2-2-16,-3 0 0 0,-4-4-8 0,-4-1-14 15,2-2-28-15,-5-3-47 0,-4 1-74 16,-3-2-122-16,11 0-205 0,18-3-439 0</inkml:trace>
          <inkml:trace contextRef="#ctx0" brushRef="#br0" timeOffset="111066.803">2014 7047 252 0,'0'0'404'0,"0"0"-246"0,0 0-26 0,0 0-4 16,0 0-13-16,0 0 8 0,0 0-15 0,0 0-21 15,0 0-11-15,14-158-21 0,-24 145-15 16,0-1-12-16,-3 2-13 0,-4 0-3 0,-2 1-6 16,-4 4 3-16,-4 1-5 0,-5 3 3 0,0 3 9 15,-3 0 7-15,-1 0 13 0,-2 9 7 16,-1 2 1-16,0 2-3 0,-1 3-3 0,1 4-5 15,2 2-5-15,-1 2-5 0,7 2-6 0,5-1-7 16,3 0-6-16,7 0-3 0,5-2-4 0,8-1-3 16,3 3-1-16,3-3-5 0,10 0 6 0,2 2 4 15,11-2 2-15,-1 2 3 0,10-1-3 16,-2-1-1-16,6-1 0 0,0 2 5 0,0-2-3 16,0-1 0-16,1 1-2 0,-4 3-2 0,-6-5 1 15,-2 2 1-15,-4-3 0 0,-5 1 0 16,-6-2 1-16,-3-1-3 0,-6 1 4 0,-4 0 8 15,-6 1 7-15,-7-1 12 0,-6 3 5 0,-6-1 1 16,-9 0-3-16,-2 1-1 0,-3-2-6 0,-4-1-1 16,2-4-4-16,-1 0-5 0,1-3 2 0,3-2 1 15,2-3 2-15,8-2 1 0,2-3-3 16,5 0-11-16,3 0-29 0,5-3-46 0,3-4-68 16,4-2-100-16,2-1-141 0,1 2-193 0,0 2-407 0</inkml:trace>
        </inkml:traceGroup>
        <inkml:traceGroup>
          <inkml:annotationXML>
            <emma:emma xmlns:emma="http://www.w3.org/2003/04/emma" version="1.0">
              <emma:interpretation id="{7CF9F88E-A5E3-485A-9AEF-CDE87C863CD6}" emma:medium="tactile" emma:mode="ink">
                <msink:context xmlns:msink="http://schemas.microsoft.com/ink/2010/main" type="inkWord" rotatedBoundingBox="12405,7377 13946,7290 14024,8672 12484,8760"/>
              </emma:interpretation>
              <emma:one-of disjunction-type="recognition" id="oneOf3">
                <emma:interpretation id="interp15" emma:lang="en-IN" emma:confidence="0">
                  <emma:literal>on</emma:literal>
                </emma:interpretation>
                <emma:interpretation id="interp16" emma:lang="en-IN" emma:confidence="0">
                  <emma:literal>%</emma:literal>
                </emma:interpretation>
                <emma:interpretation id="interp17" emma:lang="en-IN" emma:confidence="0">
                  <emma:literal>of</emma:literal>
                </emma:interpretation>
                <emma:interpretation id="interp18" emma:lang="en-IN" emma:confidence="0">
                  <emma:literal>one</emma:literal>
                </emma:interpretation>
                <emma:interpretation id="interp19" emma:lang="en-IN" emma:confidence="0">
                  <emma:literal>own</emma:literal>
                </emma:interpretation>
              </emma:one-of>
            </emma:emma>
          </inkml:annotationXML>
          <inkml:trace contextRef="#ctx0" brushRef="#br0" timeOffset="112280.6693">1776 7447 0 0,'0'0'265'16,"0"0"-12"-16,0 0-40 0,0 0-13 0,0 0-35 16,0 0-27-16,0 0-47 0,167-34-27 0,-132 23-17 15,3 1-11-15,3-5-9 0,-1 0-6 0,5 0 1 16,-3-1 4-16,-2-2 8 0,-2 2 1 15,-6-1 3-15,-5-1-3 0,0 1-8 0,-3-2 4 16,-5 1-2-16,-3 1 6 0,-6 0 8 0,-2 2 7 16,-4 2 2-16,-4-1-4 0,0 1-5 0,-2 4-16 15,-4 2-5-15,-4-1-10 0,-2 4-10 0,-3 1-6 16,-1 1-11-16,-6 2-3 0,3 2-4 16,-3 5 6-16,-2 3 2 0,-3 2 2 0,1 3 5 15,-1 3-3-15,2 2 5 0,2 1 2 0,2 2 1 16,-1 2 2-16,8-2-3 0,1 3 0 15,4-2-2-15,5-2-4 0,4 0-6 0,0-2-1 16,12-4 2-16,6-3 3 0,6-2 12 0,11-5 7 16,3-5 4-16,5-1 3 0,6-2-2 0,3-9-3 15,2-1 1-15,2-4 2 0,-3-4-5 16,1 1 0-16,-2-2-3 0,-7-1-4 0,-2-2 6 16,-9 0 0-16,-1 0 4 0,-7-2 5 0,-4 2 3 15,-2 2 3-15,-7-3 7 0,-1 1 0 0,-5 3 2 16,-1 0-1-16,-5 3-1 0,-1 1 4 15,0 5 1-15,-7 1-7 0,-1 2-7 0,-3 3-16 16,-3 3-12-16,-2 3-7 0,-6 0-5 0,-1 6 0 16,-1 6-1-16,1 5 1 0,-1 1 3 0,0 5-3 15,5 3 7-15,-2 0 0 0,5 3 2 0,-2 3 4 16,4 4 1-16,0 2 2 0,1 2 2 16,3 5 2-16,0 4-3 0,0 3 2 0,5 3-4 15,-3 4 0-15,4 5 4 0,0-1-3 0,0 4 3 16,2 2-1-16,2 1-2 0,0-1 1 0,-1-1 3 15,0-1 5-15,-5 0-1 0,1 1 3 16,-7-1 0-16,-1 2 2 0,-6-1 1 0,-4 0-1 16,-5-4-1-16,-3-4-4 0,-2-5 0 0,-5-4 1 15,2-4 0-15,-6-7 1 0,2-3 1 0,0-6 2 16,4-9 1-16,2-5 6 0,3-7 5 16,7-7 8-16,1-3 5 0,3-7 2 0,4-10 0 15,5-7-11-15,3-7-16 0,4-12-9 0,4-5-13 16,3-7 0-16,8-8 2 0,6-5 0 0,1-6 1 15,7-5 5-15,2 0 3 0,0-2 0 0,6 1 4 16,-1-4-5-16,6 2-2 0,-1-2-4 16,2 5-4-16,3 3-7 0,-2 7-1 0,2 6 5 15,1 7 3-15,-2 7 13 0,3 5 5 0,-2 6 0 16,0 4 1-16,3 6-3 0,-1 4-2 16,-2 3-3-16,2 5 1 0,0 6-3 0,-3 4 0 15,-5 3-2-15,-4 3-2 0,-5 4-1 0,-3 8-2 16,-5 3 2-16,-5 6 0 0,-1 4 3 0,-5 3 3 15,-7 6 0-15,-1-1 6 0,0 5 1 0,-3 1 1 16,-5 0 3-16,-4 0-3 0,3-3-1 16,-2-3 1-16,0-2-1 0,6-6-2 0,-3-6 0 15,4-2-3-15,-1-7 0 0,2-2 9 0,3-4 12 16,0-4 22-16,0 0 18 0,0-7-2 16,0-5-14-16,0-6-21 0,3-4-19 0,6-5-9 15,2-4 0-15,1-1-1 0,4-1-1 0,1-3 3 16,5 2 1-16,0-2-2 0,1 2 2 0,7 1-2 15,-2 3-3-15,0 3 4 0,0 3-3 0,-1 2-1 16,-1 5 1-16,-2 4-3 0,-3 4-2 16,-2 5-7-16,-4 4-5 0,-2 0-4 0,-1 4 0 15,-2 8 11-15,-5 6 2 0,3 1 12 0,-5 3 4 16,-2 4 0-16,-1 3 2 0,0-2-1 16,-4 2-1-16,-4 1 1 0,0-3-1 0,1 0-1 0,-4-2 0 15,5-4 2-15,-4-2 0 0,4-3 1 16,0-6 4-16,2-2-1 0,0-5 5 0,3-1 10 15,1-2 11-15,0 0 8 0,0 0 0 0,1-8-13 16,7-7-13-16,4-5-13 0,3-4-6 16,4-4 3-16,5-2-1 0,3-1 3 0,1-1-2 15,3 0 1-15,1 1 2 0,0 0-6 0,-1 4 2 16,0-1-2-16,0 4-3 0,-3 5 3 0,0 2-2 16,-1 4-2-16,-4 5-4 0,-3 2 0 15,-4 6-1-15,-3 0 1 0,-2 5 8 0,-2 5 2 16,-3 4 2-16,-1 4 6 0,-2 1 1 0,-1 6 5 15,-2 2 1-15,0 0-1 0,0 1-1 16,0 2-5-16,-4-1 1 0,0-1-1 0,-1 0 1 16,1-2 3-16,-1-1-10 0,1-2-46 0,0-3-90 15,-2-1-153-15,4-7-256 0,-1-5-570 0</inkml:trace>
          <inkml:trace contextRef="#ctx0" brushRef="#br0" timeOffset="113173.1344">3985 7519 1463 0,'0'0'244'15,"0"0"-164"-15,0 0-57 0,0 0-16 0,0 0 8 16,0 0 2-16,179-65-4 0,-140 54-1 0,0-3-2 16,-3 1-11-16,-2-2-26 0,-1 0-26 15,-4-1-11-15,-5-2 3 0,-4 1 30 0,-5 1 27 16,-3-2 20-16,-6 2 18 0,0-3 0 0,-6 4 6 15,0 0 1-15,-10 1-12 0,1 3-7 0,-4 2-15 16,-6 5-10-16,-1 3-2 0,-6 1-4 16,-2 1 7-16,-5 9 5 0,-4 4 5 0,1 3 7 15,-1 1 5-15,-1 5 1 0,2 3 4 0,-3-1-2 16,7 6-5-16,0-1 1 0,5 3-4 0,1-1-2 16,8-3-4-16,1 0-1 0,5-4-5 15,4-1-3-15,6-3-1 0,2-2-5 0,2-5-1 16,10-3 5-16,3-3 3 0,5-4 11 0,4-2 6 15,5-2 1-15,3-4 0 0,4-6-3 0,3-3-1 16,-2-3-2-16,1-2-1 0,-3-3-1 0,-2-1-1 16,-1-1-1-16,1-1 1 0,-1-1-1 15,-4 1 1-15,3-2 0 0,-3 3-3 0,-1 0-3 16,-2 2-3-16,-2 5-3 0,-3 3-2 0,-2 2-3 16,-5 3-4-16,-1 6-3 0,0 2-7 0,-5 0-5 15,-3 2 2-15,-1 9 4 0,-2 3 9 16,-1 2 10-16,0 3 4 0,-1 5 7 0,-6-2-3 15,-3 5 1-15,1-1-3 0,1-1-4 0,-1 1 5 16,1-2-2-16,1-5 2 0,-1 0 0 16,4-4-7-16,-2-4 1 0,5-4 2 0,0-2-2 15,1-4 5-15,0-1 13 0,0 0 15 0,6-3 8 16,3-7 3-16,1-5-13 0,5-5-14 0,4 0-8 16,1-3-4-16,5-1-2 0,-2 1 2 15,3-2-2-15,-1 1-1 0,1 2-1 0,-1 1-4 16,-1 3-3-16,-1 3 1 0,-2 5-5 0,-3 1 1 15,-5 7-6-15,1 1-6 0,-2 1-4 0,-3 3-3 16,-1 6 6-16,2 3 5 0,-2 3 5 0,-2 1 7 16,1 3 2-16,0 1 3 0,1-1-1 0,-2 1 1 15,5-3-1-15,3-2 6 0,-1-1 3 16,7-3 3-16,0-5 5 0,6-2-6 0,1-4-2 16,1-2-11-16,4-8-32 0,-1-5-43 0,2-5-38 15,-1-1-23-15,-3-5-2 0,-1-4 34 0,-1 0 25 16,-2-3 29-16,-1-1 27 0,-4-2 15 15,-1 1 13-15,-6-4 7 0,2 0 4 0,-3 0-2 16,0-3 5-16,-2-2 0 0,-2 0 1 0,1-4 10 16,-5 0-2-16,2-1 2 0,-2 3 4 15,-4 1 2-15,0 3 10 0,0 5 15 0,0 4 15 16,0 5 13-16,0 6 10 0,-2 4-8 0,-2 6-14 16,0 4-18-16,3 5-25 0,-1 1-21 15,2 2-32-15,-1 0-19 0,1 8-2 0,-1 9 12 16,-5 6 22-16,0 7 17 0,-4 6 2 0,2 6-1 15,-1 5 1-15,-3 6 1 0,1 2 1 0,2 3 0 16,1 3-2-16,-3-1 4 0,4-1-2 0,3 0 2 16,3-2 1-16,1-1 0 0,0-1-1 0,9-3-4 15,-3-3-38-15,3-4-82 0,-5-2-112 16,4-4-190-16,-7-11-279 0,2-10-172 0</inkml:trace>
          <inkml:trace contextRef="#ctx0" brushRef="#br0" timeOffset="113682.7741">5169 7343 1121 0,'0'0'535'15,"0"0"-278"-15,0 0-111 0,0 0-80 16,0 0-45-16,0 0-32 0,0 0-8 0,36-160-2 16,-13 145 2-16,4-3 3 0,2 3-13 0,2 2-49 15,6 1-60-15,-3 2-61 0,1-1-35 16,1 4 16-16,-4 1 45 0,2 0 55 0,-6 1 43 15,4 2 26-15,-4 0 16 0,3 2 10 0,-3-2 18 16,-2 0 20-16,0 1 10 0,1-1 17 0,-3 0 18 16,-2-2 23-16,-2 2 19 0,-4 0 17 15,0-1 5-15,-5 1-5 0,-2-1 0 0,-2 1-5 0,-3 0 4 16,-3 2 6-16,-1-1-6 0,0 1-24 16,-1-2-36-16,-7 1-42 0,0 2-31 0,-4 0-14 15,-4 2 1-15,-3 5 6 0,-6 4 15 0,0 0 9 16,-1 3 6-16,0 2 2 0,-1 2-2 0,0 0 1 15,2 1-2-15,2-1-2 0,2 3 0 16,-1-5-4-16,6 3-2 0,4-2 0 0,4-3 0 16,1-2-6-16,7-2-14 0,0-4-9 0,0-2 2 15,7-1 14-15,2-3 19 0,5 0 16 16,5-3-4-16,1-6 2 0,3-3-2 0,-1-2-4 16,1-3 9-16,-3-2-9 0,-2 2-1 0,-1 1 0 15,-1 0-6-15,-2 1 2 0,-4 3-1 0,1 2-3 16,-4 4-4-16,-1 1-3 0,0 4-8 15,-3 1-5-15,-1 0-1 0,4 3 0 0,-2 4 6 16,-2 5 5-16,4 1 6 0,-1 4 1 0,-2 2 3 16,2 0 2-16,0 2-5 0,2 3 5 0,1-2-1 15,4-4 1-15,2-1-7 0,3-2-23 16,5-3-52-16,-1-3-76 0,4-4-112 0,6-5-156 16,-9 0-259-16,-6 0 182 0</inkml:trace>
        </inkml:traceGroup>
        <inkml:traceGroup>
          <inkml:annotationXML>
            <emma:emma xmlns:emma="http://www.w3.org/2003/04/emma" version="1.0">
              <emma:interpretation id="{20D011F2-7386-4EAA-B10E-6C26A2B6343E}" emma:medium="tactile" emma:mode="ink">
                <msink:context xmlns:msink="http://schemas.microsoft.com/ink/2010/main" type="inkWord" rotatedBoundingBox="14701,7335 19779,7046 19846,8233 14769,8522"/>
              </emma:interpretation>
              <emma:one-of disjunction-type="recognition" id="oneOf4">
                <emma:interpretation id="interp20" emma:lang="en-IN" emma:confidence="0">
                  <emma:literal>Resources</emma:literal>
                </emma:interpretation>
                <emma:interpretation id="interp21" emma:lang="en-IN" emma:confidence="0">
                  <emma:literal>resources</emma:literal>
                </emma:interpretation>
                <emma:interpretation id="interp22" emma:lang="en-IN" emma:confidence="0">
                  <emma:literal>Resource</emma:literal>
                </emma:interpretation>
                <emma:interpretation id="interp23" emma:lang="en-IN" emma:confidence="0">
                  <emma:literal>Resourced</emma:literal>
                </emma:interpretation>
                <emma:interpretation id="interp24" emma:lang="en-IN" emma:confidence="0">
                  <emma:literal>Resomas</emma:literal>
                </emma:interpretation>
              </emma:one-of>
            </emma:emma>
          </inkml:annotationXML>
          <inkml:trace contextRef="#ctx0" brushRef="#br0" timeOffset="114144.4893">5940 7521 0 0,'0'0'0'0,"0"0"0"0,0 0 0 16,0 0 0-16,-11-156 58 0,15 120 83 0,8 1-34 16,1 0-25-16,4 1-20 0,5 1-23 0,1 3-17 15,3 0-9-15,0 5 2 0,0 1 9 0,1 5 17 16,0 0 17-16,-2 4 24 0,-2 6 11 0,1 0 5 16,1 2 3-16,-4 6-2 0,0 1 2 15,0 0-4-15,-3 1-3 0,1 7-9 0,-1 1-10 16,-1 1-1-16,0 3-9 0,-2 3-12 0,1 0-11 15,-3 2-14-15,-3 0-5 0,-2 4 2 16,1-1 3-16,-6-1-2 0,-2 1-27 0,0-2-88 16,-1-1-115-16,0-1-162 0,0-6-215 0,0-5-129 0</inkml:trace>
          <inkml:trace contextRef="#ctx0" brushRef="#br0" timeOffset="113929.6216">6379 6393 1420 0,'0'0'317'0,"0"0"-88"0,0 0-88 16,0 0-57-16,0 0-36 0,0 0-41 0,0 0-55 15,0 0-7-15,0 0-2 0,0 0 15 0,0 0 36 16,0 0 6-16,0 0 7 0,0 0 4 15,-73 163 1-15,65-109-1 0,-3 1 3 0,-1 8-2 16,0 0 2-16,-2 0 2 0,0 3-2 0,0 1 5 16,-2-2-2-16,3-4 4 0,-1-2-7 0,1 0-27 15,0-4-55-15,-1-4-76 0,2-5-79 16,1-4-90-16,-1-3-90 0,0-7-93 0,1-9-64 16,7-8 560-16</inkml:trace>
          <inkml:trace contextRef="#ctx0" brushRef="#br0" timeOffset="114753.1416">6708 7012 1709 0,'0'0'93'0,"0"0"-72"0,0 0-41 0,0 0 12 16,0 0 13-16,0 0 0 0,154-5-4 0,-131 16 2 16,1 0-4-16,-8 5-2 0,0 3-4 15,-8 0-7-15,-5 3-3 0,-3 1-1 0,-1 1 2 16,-9 0 3-16,-6 1 11 0,0 0 4 0,-8 0 6 15,1-4 7-15,-4 2-1 0,-2-2 0 0,-1-2 1 16,2-2-3-16,-3-2 3 0,5-5 5 16,0-1 5-16,6-6 9 0,1 0 17 0,6-3 10 15,5 0 13-15,1-3 5 0,2-4-16 0,5-5-26 16,0-3-28-16,8-5-23 0,8-3-11 16,1-3 3-16,7-1 4 0,5-1 3 0,3-2 9 15,0 1 3-15,5 3 1 0,1-1 0 0,-2 3-9 16,3 3-3-16,-1 0-4 0,3 4-6 0,-1 5-2 15,-1 0-4-15,-3 4 2 0,2 3 7 16,-2 4 5-16,-4 1 7 0,2 0-2 0,-6 6-2 16,-1 3-2-16,-6 4 0 0,-2-1 0 0,-4 3 2 15,-3 2 1-15,-5 1 3 0,-3-1 5 0,-4 0 5 16,0 1 6-16,-7-2 8 0,-1 0 5 0,-5-1 5 16,-6-1 6-16,3-2 3 0,-4-3 4 15,-1-2 6-15,1-2-4 0,2-3 0 0,3-2 2 16,0 0 1-16,3-2 1 0,1-6-1 0,7-1-10 15,0-4-16-15,2 0-7 0,2-4-15 0,2-1-4 16,5-1 0-16,4-2-4 0,2-1 0 16,2-1 3-16,0 0-4 0,5 3 1 0,0-1-2 15,4 0-5-15,0 3-6 0,-1 2 2 0,0 4 5 16,1 1 12-16,1 7 12 0,-1 2 8 0,-2 2 4 16,-1 3 0-16,2 9 1 0,-5 2-3 15,3 3 3-15,-5 4 2 0,-1 4 3 0,-2-1 5 16,-1 4 0-16,2-1-3 0,-5 2-4 0,-4 0-3 15,5 0 0-15,-7 1-4 0,-1-1-7 16,4-3-81-16,-6 0-137 0,0-6-292 0,0-7-988 0</inkml:trace>
        </inkml:traceGroup>
      </inkml:traceGroup>
    </inkml:traceGroup>
    <inkml:traceGroup>
      <inkml:annotationXML>
        <emma:emma xmlns:emma="http://www.w3.org/2003/04/emma" version="1.0">
          <emma:interpretation id="{3852F877-EDAA-4DD2-9964-F40C6F196340}" emma:medium="tactile" emma:mode="ink">
            <msink:context xmlns:msink="http://schemas.microsoft.com/ink/2010/main" type="paragraph" rotatedBoundingBox="3057,9730 25569,8453 25690,10597 3179,1187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D7C82D4-BFDA-4FB0-BFD1-FC5F85727F85}" emma:medium="tactile" emma:mode="ink">
              <msink:context xmlns:msink="http://schemas.microsoft.com/ink/2010/main" type="line" rotatedBoundingBox="3068,9602 10905,9297 10989,11462 3152,11767"/>
            </emma:interpretation>
          </emma:emma>
        </inkml:annotationXML>
        <inkml:traceGroup>
          <inkml:annotationXML>
            <emma:emma xmlns:emma="http://www.w3.org/2003/04/emma" version="1.0">
              <emma:interpretation id="{208DA3D1-EF11-4BCE-BD62-AD850AAD4891}" emma:medium="tactile" emma:mode="ink">
                <msink:context xmlns:msink="http://schemas.microsoft.com/ink/2010/main" type="inkWord" rotatedBoundingBox="3074,9747 6650,9608 6693,10703 3116,10842"/>
              </emma:interpretation>
              <emma:one-of disjunction-type="recognition" id="oneOf5">
                <emma:interpretation id="interp25" emma:lang="en-IN" emma:confidence="0">
                  <emma:literal>(small</emma:literal>
                </emma:interpretation>
                <emma:interpretation id="interp26" emma:lang="en-IN" emma:confidence="0">
                  <emma:literal>[small</emma:literal>
                </emma:interpretation>
                <emma:interpretation id="interp27" emma:lang="en-IN" emma:confidence="0">
                  <emma:literal>{small</emma:literal>
                </emma:interpretation>
                <emma:interpretation id="interp28" emma:lang="en-IN" emma:confidence="0">
                  <emma:literal>(Small</emma:literal>
                </emma:interpretation>
                <emma:interpretation id="interp29" emma:lang="en-IN" emma:confidence="0">
                  <emma:literal>(smalt</emma:literal>
                </emma:interpretation>
              </emma:one-of>
            </emma:emma>
          </inkml:annotationXML>
          <inkml:trace contextRef="#ctx0" brushRef="#br0" timeOffset="115294.8079">1296 8572 1954 0,'0'0'43'0,"0"0"-35"16,0 0-14-16,-166 0-5 0,131 12-2 0,8 4-3 15,2 4-2-15,2 6 6 0,0 6 10 0,-1 7 7 16,0 7 10-16,5 4 1 0,-2 8-2 0,3 1 5 15,-2 4-1-15,4 1-2 0,0 0-1 0,-3-1-2 16,6-1-4-16,5-3 1 0,0-5 1 16,8-1-7-16,0-5 1 0,13-3-3 0,2-3-11 15,8-6-27-15,4-3-90 0,2-10-133 0,9-5-178 16,-9-7-219-16,-5-5 80 0</inkml:trace>
          <inkml:trace contextRef="#ctx0" brushRef="#br0" timeOffset="116184.6682">1964 9006 1037 0,'0'0'257'0,"0"0"-80"15,0 0-46-15,0 0-26 0,0 0-25 0,0 0-28 16,0 0-27-16,0 0-11 0,0 0-6 16,0 0 3-16,-185-30 7 0,152 44 10 0,-1 2 7 15,1 1 5-15,2 0-1 0,1 1-6 0,3 2-1 16,5 0-10-16,7-3-5 0,3 1-9 0,8 2-10 15,4 1-4-15,0-1-2 0,4 1 1 16,9 0 1-16,2 0 3 0,6-2 0 0,1 0 0 16,1 0 3-16,3-3 1 0,0 3 1 0,1-3 1 15,-2 2-2-15,1 0 2 0,-4-2-1 0,-4-1 0 16,-5 0 1-16,-3-2-1 0,-6 3 2 16,-4-4 5-16,0 2 9 0,-3 0 10 0,-9-1 7 15,-3 1 0-15,-6-1-3 0,2-1-2 0,-4-1-4 16,4-3 0-16,-1-2-6 0,6 0 1 0,0-4-1 15,1-1-8-15,1-1-14 0,-2 0-37 0,4-1-44 16,4-5-35-16,-3 0-18 0,7-2 6 0,1 0 9 16,1-3 8-16,0-1 7 0,10-3 12 15,3-1 22-15,2-3 21 0,2-2 19 0,3 1 9 16,2-1 6-16,2-2 4 0,4 1 7 0,1 1 4 16,2 2 9-16,-1-1 8 0,-2 4 6 15,5 0 7-15,-2 0 7 0,0 2 6 0,1 4 9 16,-1 1 6-16,4 3-4 0,-1-1-4 0,0 6-10 15,-3 1-12-15,0 0-6 0,-4 3-7 16,-6 8-8-16,-1 1 1 0,-3 3-2 0,-7 5 5 16,-3 0 4-16,-2 2 2 0,-5 2 3 0,0 0 2 15,-8-1 5-15,-1 3-1 0,-6-2 2 0,-2-1 0 16,1-2-2-16,-6-1 5 0,5-5 0 0,-2-4 4 16,2-1 1-16,3-5 9 0,5-3 11 0,2-2 12 15,2 0 1-15,3-6-18 0,2-5-29 16,2-6-28-16,10-4-12 0,4-6-1 0,3-1 8 15,6-4 5-15,2 1-2 0,1-2 3 0,6 3 1 16,-4 1-2-16,7 0 5 0,-4 4-1 16,3 2-2-16,-1 2 2 0,0 3-2 0,0 4-1 15,0 2 1-15,-4 4-2 0,-3 5-2 0,-1 2 0 16,-2 1-2-16,-2 1 1 0,-3 7-3 0,-1 2 1 16,-4 2-1-16,-2 3 1 0,-2 2 9 0,-3 0 1 15,0 2 6-15,-6 1 2 0,1 1-1 16,-3 0 4-16,0 0 2 0,-4 0 4 0,-4-3 4 15,-1-2 2-15,-3-2 1 0,-2-4 1 0,2-3 5 16,0-1-1-16,0-3 4 0,4-1 2 16,3-2 4-16,1 0 3 0,2-3-8 0,2-5-21 15,0-2-27-15,6-5-12 0,6-1-5 0,2-4 11 16,8-1 12-16,-1-2 4 0,3 0 4 16,5-2 0-16,-1 4 4 0,1-2-3 0,-1 4 0 15,-1 1 2-15,0 2-2 0,-1 2 6 0,-1 5 5 16,-2 3 2-16,1 2-1 0,-3 4-1 0,-1 0-5 15,-1 6-1-15,-3 6 4 0,-2 1-1 0,-2 5 4 16,-1 3 1-16,-5 3-4 0,1 2 3 16,-4 1 0-16,-1 4 0 0,-2-1-2 0,0-1 3 15,0 0-1-15,-4-3 0 0,0 0 1 0,-4-2-9 16,3-2-20-16,-2-1-72 0,3-1-114 0,-1-4-172 16,1-4-284-16,2-6-537 0</inkml:trace>
          <inkml:trace contextRef="#ctx0" brushRef="#br0" timeOffset="117108.0992">3510 9138 1282 0,'0'0'262'0,"0"0"-110"0,0 0-51 0,0 0-38 16,0 0-27-16,0 0-19 0,0 0-20 15,0 0-15-15,0 0 3 0,0 0 1 0,0 0 5 16,0 0 14-16,0 0-1 0,0 0 1 0,-62 25 1 15,33-1 1-15,1 2 7 0,1 0 7 0,0-1 3 16,2 1 3-16,3-2-3 0,1-2-8 0,7-2-4 16,2-4-6-16,3-2-3 0,4-5-2 15,3-3-8-15,2-3-6 0,0-2 0 0,2-1 5 16,6 0 15-16,1-4 16 0,4-7 5 0,5-2-2 16,1-5-8-16,2 2-5 0,0-5-4 0,2 0-1 15,-1-2 0-15,-2 2-2 0,-4 2 0 0,0 0-1 16,-3 2 1-16,-3 2 1 0,-2 3-3 15,-3 5 2-15,1 2-1 0,-5 2-4 0,-1 3 2 16,0 0-12-16,0 0-12 0,0 5 1 0,-3 2-2 16,-1 3 12-16,-1 4 13 0,1 1 0 15,-4 1 1-15,5 1-2 0,0-2-4 0,1 1 0 16,2-1 3-16,0-1-4 0,0-2-2 0,5 0 0 16,2-4-1-16,2 0 2 0,6-3 7 0,-2-4 3 15,6-1 1-15,0 0 4 0,2-7-2 16,1-4-1-16,1-1 2 0,2-3-4 0,1 0-2 15,-1-4-1-15,1 1 1 0,-1-5 0 0,-2-1 1 16,1-2-1-16,1-1-1 0,-3-3 0 0,-2-3 1 16,0-5 2-16,-3 1 0 0,0-3-2 15,-1-3 0-15,-2-4-1 0,-2-1 2 0,-2 1-1 16,1-1 0-16,-3 2 2 0,-3 0-1 0,2 3 0 16,-2 6 1-16,-2 6 0 0,1 5 3 0,-3 9 2 15,-1 3 6-15,0 7 3 0,0 4 1 0,0 1-10 16,0 2-22-16,-1 0-17 0,-6 9-7 15,-2 6 3-15,-5 7 16 0,0 5 12 0,-4 8 3 16,1 4 3-16,-2 2 2 0,1 4 4 0,2 4 5 16,-1 4 3-16,2 1-1 0,-1 2 0 0,3-1-4 15,-1 0-2-15,1-3 1 0,1-4-3 16,6-5-2-16,-2-3-1 0,8-5-2 0,0-7 2 16,0-1-6-16,6-8-5 0,5-3-1 0,1-5-1 15,4-5 5-15,2-6 12 0,3 0 6 16,3-7 5-16,2-8 0 0,1-5-7 0,1-4-4 15,3-3-2-15,-1-3-5 0,-1-1-1 0,1-2-1 16,-1-1-3-16,-1 0 0 0,-2-4 0 0,-6 0-1 16,0-3 3-16,-4-2 0 0,-1-2 1 0,-2-1 5 15,-5-2-1-15,0 1 1 0,1 3-1 16,-1-3-1-16,0 4 0 0,-3 5-1 0,0 2 2 16,-1 7-2-16,0 7 4 0,-1 5 3 0,-3 7 3 15,0 4 6-15,0 3-2 0,0 3-9 0,0 0-16 16,-3 3-10-16,-5 12-3 0,-2 4 9 0,-4 6 12 15,1 8 7-15,-3 5 5 0,1 4 7 16,2 2 7-16,-1 4 5 0,6 2 0 0,-3 1-2 16,9 2-7-16,-4-2-6 0,5-2-3 0,-2-2-2 15,3-3-2-15,0-4-2 0,6-2 0 16,2-4-5-16,1-4 2 0,2-2-1 0,1-5 0 16,-1-3 0-16,-2-3-2 0,3-6-5 0,-1-4-11 15,2-4-21-15,1-1-21 0,0-2-46 0,5-3-59 16,1-8-88-16,3-1-166 0,-6 3-353 15,-4 1 9-15</inkml:trace>
        </inkml:traceGroup>
        <inkml:traceGroup>
          <inkml:annotationXML>
            <emma:emma xmlns:emma="http://www.w3.org/2003/04/emma" version="1.0">
              <emma:interpretation id="{6815280E-4DC2-4293-954B-88DC0BDB9A83}" emma:medium="tactile" emma:mode="ink">
                <msink:context xmlns:msink="http://schemas.microsoft.com/ink/2010/main" type="inkWord" rotatedBoundingBox="7072,9447 10905,9297 10989,11462 7156,11611"/>
              </emma:interpretation>
              <emma:one-of disjunction-type="recognition" id="oneOf6">
                <emma:interpretation id="interp30" emma:lang="en-IN" emma:confidence="0">
                  <emma:literal>country</emma:literal>
                </emma:interpretation>
                <emma:interpretation id="interp31" emma:lang="en-IN" emma:confidence="0">
                  <emma:literal>country ,</emma:literal>
                </emma:interpretation>
                <emma:interpretation id="interp32" emma:lang="en-IN" emma:confidence="0">
                  <emma:literal>country '</emma:literal>
                </emma:interpretation>
                <emma:interpretation id="interp33" emma:lang="en-IN" emma:confidence="0">
                  <emma:literal>country )</emma:literal>
                </emma:interpretation>
                <emma:interpretation id="interp34" emma:lang="en-IN" emma:confidence="0">
                  <emma:literal>country y</emma:literal>
                </emma:interpretation>
              </emma:one-of>
            </emma:emma>
          </inkml:annotationXML>
          <inkml:trace contextRef="#ctx0" brushRef="#br0" timeOffset="118693.1237">5249 8790 870 0,'0'0'563'16,"0"0"-461"-16,0 0-53 0,0 0-24 0,0 0-6 15,0 0-5-15,0 0-9 0,0 0-9 0,0 0 2 16,-166 3 9-16,139 19 12 0,-2 5 13 15,0 5 15-15,1-1 7 0,-3 6 4 0,3-1-2 16,3 0-7-16,1-1-7 0,1 3-5 0,5-5-10 16,5-2-7-16,5-2-1 0,1-3-13 0,7-3-4 15,0-5-3-15,7-2-5 0,6-4 2 0,3-5 4 16,5-2 6-16,3-5 5 0,4 0 3 16,1-6-1-16,5-5-4 0,-2-2-6 0,4-3-3 15,-2-2 0-15,1-3-2 0,-6-1 4 0,3-1-4 16,-1-1 0-16,-4 0 3 0,-2 1-5 15,-2-3 9-15,-1 1 1 0,1 4-2 0,-6 0 2 0,0 1-3 16,-3 7-2-16,-2-2 8 0,-4 6 7 16,-3 5 4-16,-1 1 4 0,-2 3-2 0,-2 0-9 15,0 0-8-15,-2 1-8 0,-3 5-3 0,-2 3 2 16,-5 6 8-16,-1-2 3 0,-5 5 3 16,0 2 2-16,0 1-6 0,-1-2 0 0,2 4 0 15,2-4-5-15,3-1 2 0,4-2 0 0,3-2-5 16,3 1 1-16,2-6-3 0,0-2 0 0,8-1 1 15,4-4 5-15,2-2 5 0,1 0 5 16,3 0 0-16,5-8 1 0,-4-2-6 0,4-2-5 16,-3 0-5-16,0-1-3 0,-1-3 2 0,0 2 4 15,-5-1 2-15,-2-2 3 0,0 0 3 0,-4 2-1 16,-1-1 2-16,-3 0 1 0,0-1-3 16,-2 1-2-16,-2 0 0 0,0 1-3 0,-2 0-1 15,-3 0 3-15,2 3-2 0,-1 0 0 0,1 2 3 16,1 2-3-16,2 1 0 0,0 2-10 0,0 2-16 15,2 0-13-15,5 0-5 0,3 0 2 16,0 1 11-16,4 1 10 0,-2 1 3 0,1 0 3 16,1 0 0-16,-4 3-2 0,1 5 0 0,0 2 2 15,-5 4 4-15,1 2 7 0,-4 2 11 0,2 4 4 16,-3 1 4-16,-2 2 1 0,0-1-3 0,0 2-2 16,0-4-2-16,0 5-1 0,0-3-2 15,0-2-3-15,0-1 1 0,0-3-2 0,0 1 0 16,0-7 2-16,4 0-4 0,0-3 3 0,5-1 1 15,-2-4 5-15,3-2 11 0,5-2 5 0,1 0 1 16,3-8-3-16,5-3-4 0,2-2-6 16,-2-2-2-16,0-4-2 0,-1 1-5 0,-1-2-2 15,-4 1-4-15,2 1 0 0,-5-1 0 0,-3-1 1 16,-3 3-1-16,-2-2 0 0,0 3 4 16,-3 2 3-16,-3 2 4 0,-1 5 6 0,0 1-2 15,0 3-4-15,0 2-3 0,-1 1-14 0,-2 0-13 16,-2 4-5-16,1 2-1 0,-3 4 9 0,0 2 11 15,-5 3 3-15,0 2 4 0,1 1 0 16,2 1-2-16,0 1 1 0,-1-1-1 0,6 0-1 16,-1-1 1-16,5-1-3 0,0-2-3 0,0-2-4 15,5-3-1-15,1-1 1 0,4-3 2 0,4-3 4 16,3-1 5-16,-1-2 4 0,2 0 3 0,2-6 1 16,0-3-2-16,-1 0-1 0,1-3-1 15,0 0 0-15,-1-1-2 0,-3 1 0 0,1-2-1 16,-1 1-1-16,0-2 3 0,-1 0-1 0,-2 0 1 15,1-1 2-15,-2 3-2 0,1-1 0 0,-5 2 1 16,0 1-3-16,0 2 0 0,-2 3-2 16,-1 2-10-16,1 2 0 0,0 1-4 0,0 1-2 15,-4 0 3-15,4 3-1 0,-2 6 5 0,-3 1 4 16,2 2 3-16,-3 5 6 0,0-2-3 0,0 4 3 16,0 2-1-16,-2-3-2 0,-3 1 3 15,0-2-1-15,1 2 1 0,-3-2-1 0,2-4 1 16,-1-1-2-16,1-5 1 0,3-1-1 0,1-3 1 15,1-1 3-15,0-2 6 0,0 0 8 16,1 0 4-16,6-3 1 0,4-6-4 0,0-3-9 16,6-3 0-16,1-1-5 0,-1-2-1 0,6-2 1 15,-6 1-3-15,5 0-2 0,-5-3-1 0,4 2 0 16,-4 4-2-16,1 0 3 0,1 2-4 0,-4 0-1 16,-2 5 0-16,-1 3-4 0,2 0-3 15,-4 6-2-15,0 0-5 0,-2 3 3 0,1 6 2 16,-5 4 4-16,4 4 2 0,-5 2 6 0,-2 1-1 15,-1 2 1-15,0 2 4 0,0-1-2 0,0-1 1 16,-2-1 0-16,-2-3-3 0,2-1 1 0,2-3-1 16,0-2 0-16,2-3 0 0,3-5 3 15,3-2 3-15,1-2 2 0,5 0 1 0,3-8-5 16,2-4-10-16,4-4-19 0,-6-2-38 0,6-3-54 16,-7-2-65-16,0-2-62 0,-2-1-56 15,-2-2-24-15,-3 2 18 0,-5-3 36 0,2 1 68 16,-4 0 69-16,0-4 53 0,-2 0 43 0,0 0 27 15,0-2 11-15,1 1 4 0,-1-2 1 0,1 0-2 16,3-1 0-16,0 0 8 0,-2-1 8 16,0 4 15-16,-2 1 32 0,0 6 47 0,0 2 56 15,0 6 47-15,0 3 22 0,0 3-1 0,0 5-19 16,0 1-21-16,-1 4-25 0,1 1-40 0,0 1-44 16,0 0-56-16,0 0-38 0,0 5-11 15,0 6 8-15,0 7 23 0,0 3 20 0,0 6 12 16,0 5 7-16,0 6 7 0,0 3 1 0,0 3 0 15,0 2-6-15,-1 3-13 0,-3 1-8 0,-2 1-8 16,5 0-5-16,-2-2-4 0,-1-3-2 0,2-3-3 16,0 1-3-16,1-4 3 0,1-3-4 0,0-3-2 15,0-2-1-15,0-3-4 0,3-6-2 16,3-3-11-16,-3-4-39 0,0-2-59 0,-1-6-61 16,0-3-105-16,-2-2-175 0,0-3-255 0,0 0-341 0</inkml:trace>
          <inkml:trace contextRef="#ctx0" brushRef="#br0" timeOffset="118902.0157">6574 8902 1774 0,'0'0'329'0,"0"0"-267"0,0 0-44 0,0 0-16 15,182-94-1-15,-132 77-34 0,1 2-92 0,1 2-127 16,-1-1-184-16,-16 5-237 0,-12 5 6 0</inkml:trace>
          <inkml:trace contextRef="#ctx0" brushRef="#br0" timeOffset="119888.9951">6846 9129 268 0,'0'0'654'0,"0"0"-344"16,0 0-78-16,0 0-46 0,0 0-24 15,0 0-22-15,0 0-39 0,0 0-60 0,0 0-36 16,0 0-19-16,0 0-11 0,0 0 16 0,0 0 9 16,0 0 0-16,63-71 2 0,-37 54 2 0,0 1-4 15,1-3 5-15,1 0-5 0,3 1 0 16,-1 0-2-16,-2 0-2 0,0 2 3 0,-1 1 4 15,1 0 1-15,2 2 1 0,-2 1 2 0,0 1-2 16,-4 4 2-16,-3 2-1 0,2 3-1 0,-7 2-3 16,2 0-5-16,-5 4 0 0,-3 3-3 0,-1 2 3 15,-5 5 4-15,0-1 0 0,-1 4 8 0,-3-1 1 16,0 3 1-16,-3 2 4 0,-4 0-3 16,-3 0-1-16,0 0 1 0,-2-1-3 0,3-2-2 15,-2 2 0-15,2-5-2 0,3-2-3 16,1 0 3-16,-1-6-3 0,5-1 0 0,1-3-2 15,0-3-1-15,1 0 4 0,8 0 10 0,-4 0 7 16,7-8 2-16,1-2-4 0,1-3-9 0,1-2-6 16,-1-2-1-16,2-6-3 0,-2 3 1 0,2-4-2 15,-3 0 0-15,2-1 3 0,0-2 0 16,-2-1 0-16,2-1 2 0,-3 1-1 0,1 0 0 16,-3 5 3-16,-5 3 1 0,2 5 3 0,-4 3 4 15,-3 6 1-15,0 3-3 0,0 3-11 16,0 0-13-16,-2 2-5 0,-7 8 2 0,1 4 8 15,-6 4 10-15,1 2 5 0,1 1-3 0,1 1 2 16,-1 2-2-16,1-2-1 0,5-1 0 0,0 1 0 16,4-4-1-16,0-3-1 0,2-2-3 15,0-2-7-15,6-4 1 0,4-2 5 0,4-2 4 16,2-2 9-16,4-1 2 0,0-1 0 0,4-8-1 16,2-3-2-16,-1-2-1 0,1-2 0 0,-1-2-1 15,-3-1 0-15,-1-2 1 0,0-1-3 0,-3-2 1 16,-2-1-2-16,4 4 3 0,-5-2 1 15,-3 2 4-15,0 0 3 0,-5 2-1 0,2 1 1 16,-6 3-1-16,3 3 1 0,-3 2 1 0,-1 2 1 16,-2 3-3-16,0 4-8 0,0 1-10 0,0 0-18 15,0 0-7-15,0 7 7 0,0 4 8 16,0 4 15-16,-5 4 7 0,-3 4 1 0,3 5-1 16,-4 5-1-16,-3 5 1 0,-2 5-4 0,1 0-1 15,-2 7-1-15,-4 1 0 0,1 5 2 0,-7 2 0 16,5 3-1-16,-4 5-1 0,-1 1-1 15,-2 2 0-15,0 2 1 0,0 3-3 0,-2 2-1 16,-2 1 1-16,1 1-4 0,-6-2 3 0,4-4 1 16,-6-3 0-16,0-8 3 0,-3-2 0 15,0-4 3-15,-3-6 1 0,-2-6 2 0,3-6-2 16,-4-6 1-16,6-7 2 0,2-7 4 0,1-8 4 16,9-7 2-16,0-2 4 0,5-3 0 0,4-11 3 15,3-6-4-15,5-5-5 0,6-9-1 0,0-5-12 16,6-6-1-16,0-2-3 0,6-6-5 15,4-1 5-15,3-1-1 0,6-4 0 0,1-5 0 16,3-1 1-16,6-1-1 0,5-3 0 0,3 4-1 16,5 2-4-16,4 4-1 0,3 1 2 0,10 9 0 15,-1 3 1-15,5 7-3 0,3 7 0 0,-2 5-2 16,-1 5 3-16,-3 7 4 0,1 7 1 16,-6 3 2-16,-7 4-4 0,-1 1 2 0,-8 0-2 15,0 6-4-15,-10 0-13 0,-2 1-24 0,-4-1-21 16,-7 0-46-16,-2 0-51 0,-1-3-73 15,-3 0-119-15,-2-1-170 0,-2-1-367 0,-5-1 612 0</inkml:trace>
          <inkml:trace contextRef="#ctx0" brushRef="#br0" timeOffset="120284.7518">8237 8155 1420 0,'0'0'360'0,"0"0"-269"0,0 0-62 0,0 0-26 15,0 0 16-15,0 0 2 0,167-11-4 0,-135 25-11 16,-1 3-5-16,3 4-4 0,-7 4-1 0,-3 6 0 16,-6 5 2-16,-4 1 10 0,-3 7 12 15,-7 5 16-15,-4 6 16 0,-2 2 5 0,-11 4 6 16,-6 4-3-16,-12 2-14 0,0 1-8 0,-10 1-10 15,-1-2-10-15,-6-4-4 0,1-2 0 16,-1-3-9-16,-2-5 1 0,3-2 5 0,3-6-2 16,4-2 3-16,2-6 3 0,6-4-2 0,4-5 1 15,4-6 2-15,2-2 0 0,8-7-2 16,0-2 1-16,3-5-1 0,7-3 2 0,2-1 4 16,-1-2 3-16,3 0 1 0,0 0 2 0,0 0 0 15,0 0 3-15,0 0-2 0,4-2-3 0,-1 1-6 16,-1-2-7-16,5-2-4 0,-3 2-2 0,-1 0-2 15,5-2-3-15,-4 1-1 0,4-2-3 0,-3 1 0 16,6 3 0-16,-2-3-1 0,-1 0-6 16,5 1-16-16,-3-1-34 0,4 1-52 0,-2 1-82 15,0 0-134-15,-4 1-291 0,-1 1-833 0</inkml:trace>
        </inkml:traceGroup>
      </inkml:traceGroup>
      <inkml:traceGroup>
        <inkml:annotationXML>
          <emma:emma xmlns:emma="http://www.w3.org/2003/04/emma" version="1.0">
            <emma:interpretation id="{A93E1405-2322-40E9-9780-CA864AF00609}" emma:medium="tactile" emma:mode="ink">
              <msink:context xmlns:msink="http://schemas.microsoft.com/ink/2010/main" type="line" rotatedBoundingBox="14970,9054 25569,8453 25685,10499 15086,11100"/>
            </emma:interpretation>
          </emma:emma>
        </inkml:annotationXML>
        <inkml:traceGroup>
          <inkml:annotationXML>
            <emma:emma xmlns:emma="http://www.w3.org/2003/04/emma" version="1.0">
              <emma:interpretation id="{C2494A9D-B1D4-4799-B11A-958B8C1FEDFA}" emma:medium="tactile" emma:mode="ink">
                <msink:context xmlns:msink="http://schemas.microsoft.com/ink/2010/main" type="inkWord" rotatedBoundingBox="14970,9054 18988,8826 19081,10473 15064,10701"/>
              </emma:interpretation>
              <emma:one-of disjunction-type="recognition" id="oneOf7">
                <emma:interpretation id="interp35" emma:lang="en-IN" emma:confidence="0">
                  <emma:literal>(find</emma:literal>
                </emma:interpretation>
                <emma:interpretation id="interp36" emma:lang="en-IN" emma:confidence="0">
                  <emma:literal>*I</emma:literal>
                </emma:interpretation>
                <emma:interpretation id="interp37" emma:lang="en-IN" emma:confidence="0">
                  <emma:literal>*It</emma:literal>
                </emma:interpretation>
                <emma:interpretation id="interp38" emma:lang="en-IN" emma:confidence="0">
                  <emma:literal>Its =</emma:literal>
                </emma:interpretation>
                <emma:interpretation id="interp39" emma:lang="en-IN" emma:confidence="0">
                  <emma:literal>Its #</emma:literal>
                </emma:interpretation>
              </emma:one-of>
            </emma:emma>
          </inkml:annotationXML>
          <inkml:trace contextRef="#ctx0" brushRef="#br0" timeOffset="32600.7787">13565 7905 698 0,'0'0'181'15,"0"0"-88"-15,0 0-39 0,0 0-14 0,0 0 0 16,0 0-10-16,0 0-15 0,0 0-21 16,0 0-22-16,0 0-7 0,0 0-2 0,0 0 10 15,0 0 19-15,0 0 18 0,-123-56 20 0,90 80 20 16,-3 5 17-16,1 1 15 0,-2 7 6 0,1 1 4 15,1 6-7-15,-1 2-11 0,-1 4-12 16,1 7-13-16,0 3-11 0,-3 6-8 0,0 1-5 16,0 5-4-16,2 1-1 0,-1-2-4 0,6 3-1 15,1-4-2-15,4-3-1 0,7-2-2 16,3-7-5-16,3-3 1 0,6-5 1 0,-1 0-3 16,8-7 2-16,-2-3-11 0,3-4-9 0,0-4-9 15,3-6-19-15,6-3-27 0,0-5-40 0,5-5-44 16,3-5-46-16,1-5-85 0,-1-3-226 15,-5 0-9-15</inkml:trace>
          <inkml:trace contextRef="#ctx0" brushRef="#br0" timeOffset="33195.0179">12849 9080 0 0,'0'0'152'0,"0"0"-21"0,0 0-65 0,0 0-19 15,162-163 9-15,-112 130-3 0,4-4 0 0,5 0 13 16,5 3 4-16,3 0 10 0,1 3 12 0,6 1-11 16,0 3-8-16,0 3-8 0,-1 1-13 15,-4 5-5-15,-1 6-8 0,-6 1-6 0,-6 6-7 16,-4 4-11-16,-5 1-2 0,-7 4-4 0,-6 6 3 15,-2 2 11-15,-6 3 12 0,-6 5 29 16,-1 4 16-16,-6 2-3 0,-4 0-5 0,-2 1-23 16,-3 1-17-16,-4-1-5 0,0 1-2 0,-7-1 0 15,-2-1 0-15,-2-1-2 0,-2-2-1 16,-3-4-6-16,0-1-13 0,-4-2-25 0,1-2-66 16,-4-2-105-16,-1-3-128 0,-2-3-147 0,8-3-184 15,6-2 467-15</inkml:trace>
          <inkml:trace contextRef="#ctx0" brushRef="#br0" timeOffset="32912.193">14121 8190 798 0,'0'0'67'0,"0"0"-25"0,0 0-10 16,0 0 3-16,0 0 9 0,0 0 7 16,0 0-3-16,0 0-13 0,0 0-16 0,0 0-17 15,0 0-5-15,0 0 1 0,0 0 14 0,0 0 16 16,-123-97 13-16,98 111 20 0,-1 8 11 16,2 4 3-16,-3 7 5 0,-1 8-3 0,0 5-4 15,0 6-1-15,0 4-8 0,-2 8-11 0,2 1-9 16,1 1-7-16,0 1-4 0,-1-1-1 15,1-1-4-15,2-2-2 0,2 0-3 0,2-4-2 16,-2-1 2-16,-3 1-5 0,4-4-5 0,-5 2-7 16,0-4-12-16,-3-3-21 0,0-4-39 0,-3-4-81 15,-3-2-128-15,0-4-183 0,5-10-265 16,12-9 245-16</inkml:trace>
          <inkml:trace contextRef="#ctx0" brushRef="#br0" timeOffset="33318.941">14097 8436 359 0,'0'0'158'0,"0"0"-87"0,0 0-55 16,0 0-41-16,0 0-166 0,0 0-197 0</inkml:trace>
          <inkml:trace contextRef="#ctx0" brushRef="#br0" timeOffset="33718.7076">14756 8696 1525 0,'0'0'339'0,"0"0"-266"15,0 0-48-15,0 0-20 0,0 0-4 0,0 0 4 16,0 0-1-16,0 0-8 0,0 0-4 0,0 0-2 15,0 0-3-15,-150 131 3 0,139-127 5 0,-1 1 3 16,1-4 9-16,4-1 12 0,1 0 7 16,3 0 5-16,2-3 4 0,-2-4-8 0,3-4-15 15,3-1-11-15,3-7-13 0,5-1-4 0,8-5 1 16,1 2-1-16,4-4-3 0,3 2-6 0,-2-1-1 16,5 2-2-16,1 1 2 0,1 1 4 0,1 3 3 15,1-1 1-15,3 4 2 0,-3 1-2 16,1 2-1-16,-2 4 3 0,-2 4-1 0,-3 2 1 15,-2 3 6-15,-1 0 1 0,-5 2 15 0,-1 7 13 16,-3 3 7-16,-1 4 7 0,0 3-3 16,-6 4-2-16,-1 3-2 0,-2 1 0 0,-5 4-2 15,-1 0-4-15,0 2-3 0,-7-2-5 0,-2 0 2 16,-6-1 1-16,-2 0 0 0,-2-1-1 0,3-4 1 16,-4-1-4-16,1-6-6 0,1 0-4 15,4-6-23-15,0-2-30 0,4-4-65 0,3-2-125 16,4-2-192-16,3-1-291 0,0-1 240 0</inkml:trace>
          <inkml:trace contextRef="#ctx0" brushRef="#br0" timeOffset="33856.6214">15942 8714 1491 0,'0'0'15'0,"0"0"-140"0,0 0-80 15,0 0-159-15,0 0-435 0</inkml:trace>
          <inkml:trace contextRef="#ctx0" brushRef="#br0" timeOffset="34310.9304">16570 8755 890 0,'0'0'194'0,"0"0"-105"15,0 0-28-15,0 0-7 0,0 0-2 0,0 0-7 16,0 0-9-16,0 0-17 0,0 0-13 16,-181 105-3-16,147-99-6 0,1-1 2 0,-3-4 4 15,5-1 4-15,-4 0 5 0,7-1 6 0,1-4 4 16,3-2 6-16,6-1 2 0,0-2 0 0,1-1 0 16,8-2-5-16,2 1-5 0,5-3-12 0,2-2-20 15,0-2-19-15,8-2-19 0,7-1-14 16,3-4-11-16,8-2-11 0,-1 0-1 0,5-4 0 15,5 1-1-15,-3-4 3 0,5 1-2 0,0-2 2 16,-1-3 13-16,-1 0 12 0,2 1 18 0,-1-3 16 16,-1 0 12-16,-1 2 10 0,-6 2 6 15,-1 3 14-15,-3 5 23 0,-7 5 33 0,2 3 43 16,-6 6 31-16,-6 2 17 0,1 4 5 0,-5 3-4 16,-3 4-9-16,0 1-24 0,0 1-35 0,-1 0-41 15,-9 0-31-15,1 7-14 0,-5 5 3 16,-3 3 6-16,1 5 6 0,-3 3 5 0,-1 6-2 15,1 2-2-15,0 7-2 0,5 2-6 0,-2 2-1 16,2 2-5-16,3 2-4 0,1 1-2 16,6 2-2-16,-2-3 1 0,4-1-2 0,0 0-7 15,2-3-13-15,0-3-20 0,8 0-23 0,-2-4-31 16,4-1-49-16,2-5-58 0,1-2-69 0,1-3-86 16,-2-8-132-16,-6-5-80 0</inkml:trace>
          <inkml:trace contextRef="#ctx0" brushRef="#br0" timeOffset="34761.8164">17393 8442 1501 0,'0'0'528'0,"0"0"-456"16,0 0-75-16,0 0-58 0,0 0-3 0,0 0 24 15,0 0 19-15,0 0 10 0,0 0 3 0,0 0 1 16,0 0-1-16,0 0 3 0,0 0-3 0,0 0-1 16,11 151 4-16,-23-123-1 0,0-4 4 15,-2 0 4-15,1-3 3 0,1-3 7 0,4-3 5 16,-2-2 4-16,1-6 4 0,6-2 3 0,1-2 2 16,2-2 7-16,0-1 10 0,0 0 11 0,0 0 6 15,1-4-17-15,3-4-16 0,7-2-20 0,1-8-15 16,1-1 2-16,6 1 1 0,1-6 1 15,3-1 1-15,1-3-1 0,4 0 0 0,2 0-3 16,-2-2-3-16,7 3-5 0,-3-1-1 0,4 4-3 16,2 2-1-16,-5 2 1 0,5 3 0 0,1 5 2 15,-1 3 8-15,0 1 4 0,-6 6 3 0,2 2 1 16,-5 2 2-16,-5 6-1 0,-1 4 3 16,-4 2 2-16,-6 4-4 0,1 2-1 0,-4 4 2 15,-7 2-2-15,-2 1 1 0,-1 0 4 0,-2 1-6 16,-8 0 2-16,-3-1-5 0,0-1-4 15,-2-2-5-15,0-1-13 0,-2-4-24 0,-3-1-39 16,3-2-65-16,-3-3-82 0,2-2-93 0,3-4-98 16,4-1-119-16,3-4 149 0</inkml:trace>
          <inkml:trace contextRef="#ctx0" brushRef="#br0" timeOffset="35462.4458">18326 8383 0 0,'0'0'0'0,"0"0"6"0,0 0 67 0,0 0-36 16,0 0-19-16,0 0-5 0,0 0-1 0,0 0 7 15,0 0 17-15,0 0 24 0,0 0 23 0,0 0 24 16,0 0 19-16,0 0 14 0,49 95 11 16,-74-71 3-16,1-1-9 0,0 1-19 0,5 1-25 15,-2-2-21-15,6-2-16 0,3-3-19 0,5-3-10 16,1-3-13-16,4-2-11 0,2-2-2 0,0-2-6 15,8 0 1-15,-2 0 7 0,6-3 6 16,0-2 6-16,3 1 2 0,-1-2-3 0,8 0 0 16,-5-2-1-16,6-2 1 0,-4-2 0 0,4-2-4 15,-6 1 0-15,3-2 1 0,-4-2-1 16,-4-1 5-16,-1-1-4 0,-6-2-7 0,4-2-11 16,-7-1-20-16,-2-4-13 0,0 0-7 0,0-1-6 15,-2 1 7-15,-5 1 10 0,3 1 8 0,0-1 13 16,-3 3 5-16,6 0 0 0,1 2-3 15,0 1-7-15,0 3-8 0,8-1-15 0,-2 3-8 16,7-1-7-16,1 4-11 0,5-1 7 0,0 4 5 16,1 2 4-16,0 2 12 0,0 0 2 0,-1 5 1 15,2 3 4-15,-2 2 2 0,1 3 0 0,-2 3 4 16,-2-1 3-16,3 5 1 0,-5 1 9 16,-2 1 3-16,-4 3 1 0,2-2 5 0,-9 3 0 15,1-1-1-15,-2 0 3 0,-2 1 2 0,-3-4-3 16,-6 2 1-16,-1-2 3 0,-3-2 4 0,1-2 7 15,-1-3 6-15,-3-2 6 0,5-4 10 16,1-3 12-16,5-3 18 0,-2-1 18 0,6-2 2 16,-1 0-7-16,0-6-20 0,4-3-25 0,0-2-22 15,0-4-11-15,8-1-10 0,1-5-2 0,1-1-1 16,7-3 3-16,-1-1-1 0,2-1 0 16,6 0-5-16,0 0-5 0,3 3-5 0,1 2-6 15,0 2 2-15,4 6-2 0,-2 2 8 0,-1 3 8 16,0-1 9-16,4 4 9 0,-2 2 6 15,-3 2 0-15,3 2-2 0,-8 0-1 0,-1 2-7 16,0 5 3-16,-6 1 1 0,-1 3 4 0,-4 2 13 16,-6 2 8-16,2 5 9 0,-5-1 4 0,-2 2-5 15,0 1-6-15,-8 2-5 0,0-2-4 0,-5 1-5 16,-2-3-3-16,-2 0-4 0,0-2-8 0,1-3-7 16,0-1-14-16,3-4-22 0,-3-1-36 15,8-3-73-15,0-3-109 0,2-2-137 0,1-1-216 16,5 0 125-16</inkml:trace>
        </inkml:traceGroup>
        <inkml:traceGroup>
          <inkml:annotationXML>
            <emma:emma xmlns:emma="http://www.w3.org/2003/04/emma" version="1.0">
              <emma:interpretation id="{7AF53D42-0A32-47AD-892A-635D7EDF1D7D}" emma:medium="tactile" emma:mode="ink">
                <msink:context xmlns:msink="http://schemas.microsoft.com/ink/2010/main" type="inkWord" rotatedBoundingBox="19604,9530 21512,9422 21536,9860 19629,9968"/>
              </emma:interpretation>
              <emma:one-of disjunction-type="recognition" id="oneOf8">
                <emma:interpretation id="interp40" emma:lang="en-IN" emma:confidence="0">
                  <emma:literal>non</emma:literal>
                </emma:interpretation>
                <emma:interpretation id="interp41" emma:lang="en-IN" emma:confidence="0">
                  <emma:literal>son</emma:literal>
                </emma:interpretation>
                <emma:interpretation id="interp42" emma:lang="en-IN" emma:confidence="0">
                  <emma:literal>sons</emma:literal>
                </emma:interpretation>
                <emma:interpretation id="interp43" emma:lang="en-IN" emma:confidence="0">
                  <emma:literal>soon</emma:literal>
                </emma:interpretation>
                <emma:interpretation id="interp44" emma:lang="en-IN" emma:confidence="0">
                  <emma:literal>none</emma:literal>
                </emma:interpretation>
              </emma:one-of>
            </emma:emma>
          </inkml:annotationXML>
          <inkml:trace contextRef="#ctx0" brushRef="#br0" timeOffset="35620.9276">19525 8472 1724 0,'0'0'297'0,"0"0"-153"0,0 0-102 15,0 0-31-15,0 0-5 0,0 0-1 0,0 0 1 16,0 0-3-16,185-45-24 0,-145 40-46 0,6 3-76 15,-2-3-102-15,-2 2-124 0,5 0-141 16,-15 0-238-16,-11 0 613 0</inkml:trace>
          <inkml:trace contextRef="#ctx0" brushRef="#br0" timeOffset="36198.6165">19486 8987 0 0,'0'0'283'16,"0"0"105"-16,0 0-70 0,0 0-75 0,0 0-63 15,62-160-55-15,-45 137-46 0,6 0-33 0,4-1-26 16,4 3-17-16,6-1-5 0,6-2-3 0,5 1 1 16,3 1 2-16,3 0-1 0,1 0-2 0,1 4-4 15,6 1-1-15,0 2 2 0,-3 1 6 16,5 4 13-16,-1 1 10 0,-4 3 14 0,4-3 9 15,-5 5 3-15,-2-1-7 0,-4 2-8 0,-6 0-9 16,-1 2-7-16,-10 1-1 0,0 0-6 16,-9 0-3-16,-9 0-3 0,-2 3-2 0,-4 1 4 15,-5 1 10-15,-3 2 7 0,-3-1 3 0,0-2 4 16,0 4-5-16,-5 1-7 0,-2 0 5 16,-5 1-16-16,-4 1-28 0,-6 1-69 0,0 0-143 15,4-4-240-15,3-2-694 0</inkml:trace>
        </inkml:traceGroup>
        <inkml:traceGroup>
          <inkml:annotationXML>
            <emma:emma xmlns:emma="http://www.w3.org/2003/04/emma" version="1.0">
              <emma:interpretation id="{282E515A-9E5B-4663-BB07-FE4EF8722046}" emma:medium="tactile" emma:mode="ink">
                <msink:context xmlns:msink="http://schemas.microsoft.com/ink/2010/main" type="inkWord" rotatedBoundingBox="21744,9110 24009,8981 24093,10459 21827,10587"/>
              </emma:interpretation>
              <emma:one-of disjunction-type="recognition" id="oneOf9">
                <emma:interpretation id="interp45" emma:lang="en-IN" emma:confidence="0">
                  <emma:literal>fin.</emma:literal>
                </emma:interpretation>
                <emma:interpretation id="interp46" emma:lang="en-IN" emma:confidence="0">
                  <emma:literal>fn.</emma:literal>
                </emma:interpretation>
                <emma:interpretation id="interp47" emma:lang="en-IN" emma:confidence="0">
                  <emma:literal>fin,</emma:literal>
                </emma:interpretation>
                <emma:interpretation id="interp48" emma:lang="en-IN" emma:confidence="0">
                  <emma:literal>fin</emma:literal>
                </emma:interpretation>
                <emma:interpretation id="interp49" emma:lang="en-IN" emma:confidence="0">
                  <emma:literal>r-Sn.</emma:literal>
                </emma:interpretation>
              </emma:one-of>
            </emma:emma>
          </inkml:annotationXML>
          <inkml:trace contextRef="#ctx0" brushRef="#br0" timeOffset="35948.7707">20893 8019 81 0,'0'0'349'0,"0"0"-74"0,0 0-69 15,0 0-28-15,0 0-29 0,0 0-25 0,0 0-14 16,0 0-25-16,0 0-24 0,0 0-29 16,0 0-30-16,0 0-7 0,63-150 8 0,-85 148 15 15,-3 2 18-15,-3 0 13 0,-2 2 6 0,-3 4 1 16,-5 2-1-16,5 6-8 0,-6 1-10 0,1 4-7 16,-1 4-4-16,2 2 1 0,-4 3 3 15,9 4 5-15,-3 3 1 0,5 3 1 0,-4 3-2 16,3 4-4-16,-1 3-2 0,3 3-6 0,2 2-7 15,0-1-2-15,1 3-6 0,1 0-1 16,5-1 2-16,-4 0-1 0,1-1-1 0,-3-2 1 16,6 0-5-16,-5-2-2 0,1-1-5 0,-3-3-6 15,-5-2-9-15,2-4-21 0,-3-1-16 0,-5 2-18 16,-1-6-15-16,0-4-19 0,1-2-44 16,0-6-62-16,0-2-74 0,6-5-85 0,-1-5-98 15,13-3-54-15,2-4 525 0</inkml:trace>
          <inkml:trace contextRef="#ctx0" brushRef="#br0" timeOffset="36342.5279">20767 8365 2426 0,'0'0'75'0,"0"0"-69"15,0 0-35-15,0 0-16 0,0 0-97 16,0 0-245-16,0 0-738 0</inkml:trace>
          <inkml:trace contextRef="#ctx0" brushRef="#br0" timeOffset="36763.9078">21181 8399 2212 0,'0'0'178'16,"0"0"-173"-16,0 0-70 0,0 0-27 0,0 0-16 15,0 0 53-15,0 0 29 0,0 0 27 0,0 0 28 16,0 0-29-16,0 0-9 0,0 0-6 0,0 0 5 16,0 0 3-16,-8 103 9 0,-4-90 5 15,-3 0 1-15,0 0 4 0,1-2 4 0,-1-2 6 16,1 0 4-16,2-2 3 0,3-3 3 0,5-2 0 16,0-1 5-16,1-1-2 0,3 0 3 0,0 0 3 15,6 0-17-15,0-6-14 0,5-2-15 16,2-2-19-16,4-2 0 0,7 0 8 0,0-3 2 15,1 0 7-15,3-3 1 0,2 0 0 0,-1 1 0 16,4-3-1-16,-4 2 7 0,6 0 0 0,-4 3-2 16,2 0-3-16,-3 4-15 0,-1 1-5 15,0 4 3-15,0 3 5 0,1 3 12 0,-4 0 5 16,0 0 1-16,-6 8 0 0,4 3 3 0,-7-2 2 16,-3 5 2-16,-5 1 7 0,2 2 6 0,-8 2 5 15,-3 4 4-15,0-1 0 0,-2 2-8 16,-8-2-2-16,-1 2-3 0,-5-2-2 0,1-2-1 15,-4 2-3-15,-2-2-5 0,1-3-16 0,1-1-26 16,2-3-46-16,-1-4-68 0,2-3-100 16,4-3-142-16,5-3-236 0,1 3-269 0</inkml:trace>
          <inkml:trace contextRef="#ctx0" brushRef="#br0" timeOffset="37240.6357">22350 7990 2254 0,'0'0'77'16,"0"0"-52"-16,0 0-39 0,0 0-17 15,0 0 0-15,0 0 10 0,0 0 4 0,176-134-5 16,-140 124-10-16,3 1-1 0,-2 2-2 0,-2 1 5 16,2 1 9-16,-5 2 1 0,4 2 3 0,-3 1 7 15,2 0 15-15,1 0 25 0,2 6 20 0,-2 7 13 16,3-1-6-16,0 9-12 0,0 4-13 15,-3 6-8-15,3 7 2 0,-1 2 0 0,-5 7-1 16,-1 2 2-16,-5 6-11 0,-8 5-3 0,-8 3-1 16,-9 2-11-16,-2 3 2 0,-13 3-2 0,-13-1-2 15,-6 1 6-15,-13 2 1 0,-8-1-3 0,-4-3-4 16,-10 2-7-16,-7-6-10 0,-5-2-8 16,-8-1-16-16,-10-6-16 0,-1-2-4 0,-8-6 0 15,0-6 16-15,0-7 14 0,3-6 12 0,8-5 9 16,6-6 2-16,12-7-5 0,10 0-27 15,9-5-66-15,7-3-127 0,15-2-220 0,10-1-455 0</inkml:trace>
          <inkml:trace contextRef="#ctx0" brushRef="#br0" timeOffset="37359.5618">21755 9284 1813 0,'0'0'359'0,"0"0"-205"15,0 0-82-15,0 0-48 0,0 0-31 0,0 0-6 16,0 0-3-16,0 0 6 0,0 0-36 15,0 0-112-15,0 0-264 0,0 0-935 0</inkml:trace>
          <inkml:trace contextRef="#ctx0" brushRef="#br0" timeOffset="37599.4227">22138 8732 2415 0,'0'0'-30'0,"0"0"-220"0,0 0-267 0,0 0-967 0</inkml:trace>
        </inkml:traceGroup>
        <inkml:traceGroup>
          <inkml:annotationXML>
            <emma:emma xmlns:emma="http://www.w3.org/2003/04/emma" version="1.0">
              <emma:interpretation id="{96397A2E-9860-4A3E-BFAE-836632507C17}" emma:medium="tactile" emma:mode="ink">
                <msink:context xmlns:msink="http://schemas.microsoft.com/ink/2010/main" type="inkWord" rotatedBoundingBox="23891,9043 25597,8946 25685,10499 23979,10596"/>
              </emma:interpretation>
              <emma:one-of disjunction-type="recognition" id="oneOf10">
                <emma:interpretation id="interp50" emma:lang="en-IN" emma:confidence="0">
                  <emma:literal>]</emma:literal>
                </emma:interpretation>
                <emma:interpretation id="interp51" emma:lang="en-IN" emma:confidence="0">
                  <emma:literal>D</emma:literal>
                </emma:interpretation>
                <emma:interpretation id="interp52" emma:lang="en-IN" emma:confidence="0">
                  <emma:literal>A</emma:literal>
                </emma:interpretation>
                <emma:interpretation id="interp53" emma:lang="en-IN" emma:confidence="0">
                  <emma:literal>j</emma:literal>
                </emma:interpretation>
                <emma:interpretation id="interp54" emma:lang="en-IN" emma:confidence="0">
                  <emma:literal>€</emma:literal>
                </emma:interpretation>
              </emma:one-of>
            </emma:emma>
          </inkml:annotationXML>
          <inkml:trace contextRef="#ctx0" brushRef="#br0" timeOffset="91624.8868">13409 9447 0 0,'0'0'0'16,"0"0"0"-16,0 0 0 0,0 0 6 0,0 0 141 16,0 0 4-16,0 0-2 0,0 0 10 15,0 0 5-15,0 0-15 0,0 0-24 0,0 0-34 16,-44-36-30-16,44 36-28 0,0 0-22 0,0 0-14 16,0 0-10-16,3 0-5 0,0 0 8 0,3 0 22 15,2 0 17-15,4 0 12 0,7-2 5 0,3-1-12 16,7 2 0-16,3-3-2 0,11-1-1 15,6-1 1-15,8-1 0 0,8-1 6 0,8-2-2 16,6 2 0-16,6 0-4 0,9-3-5 0,2 1 0 16,3-1-4-16,7 2-2 0,-1 0-1 0,1 2 3 15,0-1 6-15,-3 2 2 0,-8 1-2 16,-4 1-5-16,-11 0-9 0,-7 3-7 0,-11 1-1 16,-6 0 0-16,-10 0-1 0,-11 0-1 0,-6 0 0 15,-13 0-3-15,-4 1-3 0,-5 1-3 16,-6-2-5-16,-1 0 0 0,-1 2-2 0,-8-1 1 15,-10 0-11-15,-11 6-43 0,-6-1-74 0,-11 3-99 16,-10 2-137-16,11-2-145 0,15-3-60 0</inkml:trace>
          <inkml:trace contextRef="#ctx0" brushRef="#br0" timeOffset="91929.2457">13230 9513 0 0,'0'0'0'0,"0"0"0"0,0 0 0 16,0 0 0-16,0 0 0 0,0 0 0 0,0 0 101 15,0 0 100-15,0 0 20 0,0 0-12 16,196-42-27-16,-139 33-18 0,8-2-12 0,7-1-26 16,8 2-6-16,8-1-17 0,5 1-9 0,8 1-12 15,1-1-11-15,7 1-11 0,3 0-8 0,3 1-3 16,3 1-5-16,4 0 6 0,-2-1 0 15,-1-1-4-15,-5 1-9 0,-5 3-9 0,-10 0-9 16,-11 2-6-16,-7 2 1 0,-6 1-2 0,-11 0-3 16,-9 0 1-16,-6 1 0 0,-8 2-11 15,-11 0-20-15,-6 2-41 0,-11-1-68 0,-9 0-88 0,-4 2-77 16,-4 1-84-16,-13-1-111 0,-1-2-243 16,8 0 733-16</inkml:trace>
        </inkml:traceGroup>
      </inkml:traceGroup>
    </inkml:traceGroup>
    <inkml:traceGroup>
      <inkml:annotationXML>
        <emma:emma xmlns:emma="http://www.w3.org/2003/04/emma" version="1.0">
          <emma:interpretation id="{B519B8B5-A6B0-4AAE-B2AD-5F33DFE0BE6A}" emma:medium="tactile" emma:mode="ink">
            <msink:context xmlns:msink="http://schemas.microsoft.com/ink/2010/main" type="paragraph" rotatedBoundingBox="1452,12603 21087,10647 21536,15145 1900,171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B0C56B-4A86-43B8-8E16-42865CE1412C}" emma:medium="tactile" emma:mode="ink">
              <msink:context xmlns:msink="http://schemas.microsoft.com/ink/2010/main" type="inkBullet" rotatedBoundingBox="1505,13137 1691,13118 1706,13263 1519,13282"/>
            </emma:interpretation>
            <emma:one-of disjunction-type="recognition" id="oneOf11">
              <emma:interpretation id="interp55" emma:lang="en-IN" emma:confidence="0">
                <emma:literal>.</emma:literal>
              </emma:interpretation>
              <emma:interpretation id="interp56" emma:lang="en-IN" emma:confidence="0">
                <emma:literal>¢</emma:literal>
              </emma:interpretation>
              <emma:interpretation id="interp57" emma:lang="en-IN" emma:confidence="0">
                <emma:literal>o</emma:literal>
              </emma:interpretation>
              <emma:interpretation id="interp58" emma:lang="en-IN" emma:confidence="0">
                <emma:literal>°</emma:literal>
              </emma:interpretation>
              <emma:interpretation id="interp59" emma:lang="en-IN" emma:confidence="0">
                <emma:literal>O</emma:literal>
              </emma:interpretation>
            </emma:one-of>
          </emma:emma>
        </inkml:annotationXML>
        <inkml:trace contextRef="#ctx0" brushRef="#br0" timeOffset="39804.6186">10496 10744 965 0,'0'0'5'0,"0"0"-20"16,0 0-9-16,0 0 4 0,0 0 5 15,0 0 10-15,0 0 12 0,0 0 12 0,0 0 15 16,0 0 3-16,0 0-3 0,0 0 5 0,-109 47 0 16,101-37-3-16,4-1 1 0,2 0-6 0,0 1-6 15,2-4-5-15,0 2-7 0,0 0-8 0,4-2-5 16,6 0 1-16,-1 0 6 0,2-3 8 16,6-2 10-16,-2-1 4 0,0 0 1 0,1 0-1 15,2-6-7-15,1-1-2 0,-3-1-2 0,-1-3-2 16,-3-1 12-16,-1 0 16 0,-8 1 19 0,-2-1 11 15,-1 0-1-15,-3 0-16 0,-8 0-21 0,-3 1-14 16,-2 1-12-16,-8 3-7 0,2 2-1 16,-2 2 0-16,-3 3-2 0,2 0-2 0,-1 0-3 15,2 5-6-15,1 1-2 0,7 0-10 0,1 4-21 16,5 0-63-16,0 4-177 0,8-4-302 16,-1 0-232-16</inkml:trace>
      </inkml:traceGroup>
      <inkml:traceGroup>
        <inkml:annotationXML>
          <emma:emma xmlns:emma="http://www.w3.org/2003/04/emma" version="1.0">
            <emma:interpretation id="{BFEB8892-4316-4715-8EA6-8BFB4E94D335}" emma:medium="tactile" emma:mode="ink">
              <msink:context xmlns:msink="http://schemas.microsoft.com/ink/2010/main" type="line" rotatedBoundingBox="1934,12555 21087,10647 21329,13074 2175,14983"/>
            </emma:interpretation>
          </emma:emma>
        </inkml:annotationXML>
        <inkml:traceGroup>
          <inkml:annotationXML>
            <emma:emma xmlns:emma="http://www.w3.org/2003/04/emma" version="1.0">
              <emma:interpretation id="{4CF33709-BD93-4893-8D0A-0E754B3D2ACC}" emma:medium="tactile" emma:mode="ink">
                <msink:context xmlns:msink="http://schemas.microsoft.com/ink/2010/main" type="inkWord" rotatedBoundingBox="1934,12555 4558,12294 4702,13740 2078,14002"/>
              </emma:interpretation>
              <emma:one-of disjunction-type="recognition" id="oneOf12">
                <emma:interpretation id="interp60" emma:lang="en-IN" emma:confidence="0">
                  <emma:literal>Risk</emma:literal>
                </emma:interpretation>
                <emma:interpretation id="interp61" emma:lang="en-IN" emma:confidence="0">
                  <emma:literal>this</emma:literal>
                </emma:interpretation>
                <emma:interpretation id="interp62" emma:lang="en-IN" emma:confidence="0">
                  <emma:literal>risk</emma:literal>
                </emma:interpretation>
                <emma:interpretation id="interp63" emma:lang="en-IN" emma:confidence="0">
                  <emma:literal>Rik</emma:literal>
                </emma:interpretation>
                <emma:interpretation id="interp64" emma:lang="en-IN" emma:confidence="0">
                  <emma:literal>Rick</emma:literal>
                </emma:interpretation>
              </emma:one-of>
            </emma:emma>
          </inkml:annotationXML>
          <inkml:trace contextRef="#ctx0" brushRef="#br0" timeOffset="40930.7692">11817 10427 1277 0,'0'0'130'0,"0"0"-73"0,0 0-14 16,0 0-2-16,0 0 4 0,0 0 10 16,0 0 6-16,0 0-3 0,0 0-3 0,-176-86-8 15,150 86-5-15,0 5-2 0,-1 5-5 0,1 3-5 16,0 7-8-16,-1 4-5 0,-3 7-3 0,-1 4-1 16,1 9-3-16,0 4 1 0,1 4 1 15,-4 5-2-15,5 4 7 0,1 1-4 0,2 1-1 16,-1 0 0-16,9-4-4 0,4-4 2 0,3-1-2 15,8-3-3-15,2-7-8 0,2-1-4 16,12-7-5-16,6-7 0 0,-2-5 4 0,8-3 2 16,1-6 10-16,4-4 6 0,3-5 6 0,3-6 4 15,2 0 2-15,1-6-1 0,-3-7 0 16,0-3-3-16,-3-3-1 0,1-2-2 0,-3-4 0 16,-1-4 0-16,0 0 0 0,-4 1 2 0,-2-2 0 15,-3-1 0-15,-1 0 0 0,1-1-2 0,-5 2-4 16,-2 2 0-16,0 1-2 0,1 3-3 0,-4 2-1 15,-3 4-1-15,2 3-2 0,-7 5 2 0,1 5 2 16,-3 4-2-16,-2 1-8 0,0 0-21 16,0 1-19-16,-2 6 2 0,-4 7 10 0,-4 6 23 15,1 2 18-15,-3 6-1 0,-3 2-2 0,-1 2-2 16,3 2-1-16,1-1-2 0,3 0 1 0,3-1-1 16,3-2-1-16,3-3 1 0,3-5-1 15,6-3 1-15,5-3-1 0,0-4 4 0,8-5 3 16,2-2 3-16,3-4 5 0,1-1 1 0,1-1-1 15,5-7-1-15,-5-2-4 0,-3-2-6 0,-7-1-2 16,-1 1-4-16,-8-5 0 0,-2 0 4 16,-7-2 1-16,-1-2 2 0,0-1 0 0,-5-2-1 15,-5-1 1-15,-2 2 1 0,0-3 2 0,0 1-2 16,6 0 0-16,-4-1 0 0,2 3-4 16,4 2 1-16,3 2-2 0,1-1-1 0,0 4-4 15,0 4-7-15,1 3-4 0,7 3-10 0,-3 3-3 16,6 1 1-16,1 2 4 0,2 0 10 0,3 6 10 15,3 5 8-15,3 2 3 0,0 2 5 0,2 6-2 16,2 0-2-16,0 2 0 0,-2 4-6 16,-2 2-2-16,-1-1 0 0,-4 5-3 0,-4-2 0 15,-3 3-2-15,-6-2 0 0,0-1 1 0,-2 0 2 16,-3-4-1-16,0-3 2 0,0-1 1 0,-7-6-1 16,3-4 4-16,2-3 0 0,-2-5 10 0,0-2 22 15,4-3 26-15,0 0 9 0,-2-8-4 16,1-4-19-16,-1-4-24 0,2-3-10 0,0-8-3 15,0 2-2-15,0-6-2 0,5 1 0 0,4 1-3 16,0 2-2-16,3-1-2 0,4 4-3 16,1-2-1-16,0 5-2 0,4 0-1 0,-3 5 1 15,3 1 2-15,-3 4 1 0,3 2-1 0,-2 4-2 16,-3 3-3-16,1 2 0 0,-2 0-2 0,0 4 1 16,-2 6 2-16,1 3 0 0,-1 0 0 15,1 4 5-15,-2-1 0 0,0 3 2 0,-2 1 1 16,0 0 0-16,-2-2-1 0,-3-1 1 0,1-2-1 15,-4-1 1-15,2-4-2 0,-2-2 2 0,2-2 0 16,-3-3 3-16,0-3 7 0,1 0 8 0,-1 0 11 16,-1 0 5-16,4-5-3 0,1-4-7 15,-1-4-10-15,7-1-11 0,-1-4-2 0,0 1-1 16,4-3-2-16,-1 0 1 0,3 2 1 0,0 1-2 16,0-1 2-16,2 3-4 0,2 1 1 0,-5 2-1 15,5 3 0-15,-4 4 2 0,-1 2-1 16,-1 1 3-16,0 2 2 0,-1 0 2 0,-1 8 2 15,2 2-2-15,-2 3-1 0,-2 2 1 0,3 5-2 16,-5 0 2-16,2 4 3 0,-2 1-4 0,0-1 0 16,2 3-2-16,-1-4-3 0,1-1-3 15,0-1-9-15,1-3-16 0,0-2-34 0,1-3-50 16,1-5-70-16,1 1-99 0,2-7-166 0,-4-2-350 16,-3 0-154-16</inkml:trace>
          <inkml:trace contextRef="#ctx0" brushRef="#br0" timeOffset="41763.6252">13306 11366 901 0,'0'0'98'0,"0"0"-38"16,58-173-35-16,-26 117-33 0,4 7-2 0,5 5 3 15,1 6 11-15,3 3 17 0,-1 7 19 16,-1 6 16-16,-4 2 0 0,-2 9-6 0,-5 6-11 15,-1 4-11-15,-3 1-4 0,-3 8 3 0,-5 6 11 16,-2 5 6-16,-3 2 1 0,-7 4-5 0,-2 2-9 16,-6 3-5-16,-2 1 1 0,-10 3 3 0,-7-3 0 15,-1 2 1-15,-7-3-1 0,-2 1-3 16,-3-2-2-16,-4-3-1 0,2-2 0 0,-1-4-2 16,3-4 0-16,1-3 1 0,7-2 0 0,3-5 6 15,6-3 3-15,3-3 10 0,4 0 13 16,4 0 1-16,4-5-11 0,0-2-26 0,4-2-27 15,6-2-17-15,5 0-3 0,7-1 5 0,3 0 8 16,6-2 4-16,4 0 4 0,5-1 3 0,2-2 1 16,2 0 3-16,3-1 1 0,4 0 0 15,0 2-1-15,2-1 1 0,1 0 2 0,-3 0 2 16,-1 0 1-16,-1-1-4 0,-3-3-5 0,-1 1-9 16,-4-2-10-16,-7-1-8 0,-3-1-4 0,-5 1 2 15,-9-1 10-15,-5-2 15 0,-4 4 13 0,-5 1 10 16,-3 2 5-16,0 3-3 0,-12 2-5 15,-1 4-2-15,-5 4-2 0,-5 1 7 0,-2 5 8 16,-6 1 7-16,-1 9 8 0,-2 3 4 0,-1 4 1 16,3 3 0-16,0 3-4 0,4 0-4 0,1 5-3 15,2-2-5-15,3 2-2 0,3 1-4 0,6-2-6 16,5-1-3-16,4-1-3 0,4-3-1 16,7-3 3-16,7-1 2 0,6-4 2 0,9 1 0 15,1-3 2-15,7-5-1 0,3-1 0 0,3-4-4 16,2-2-7-16,4 0-3 0,-5 0-9 15,1-6-9-15,0-2-11 0,-4-2-24 0,4-2-33 16,-5-3-41-16,0-2-53 0,-1-3-79 0,-6 0-137 16,-7 4-205-16,-9 4-351 0</inkml:trace>
          <inkml:trace contextRef="#ctx0" brushRef="#br0" timeOffset="41195.9735">13431 10724 1154 0,'0'0'214'0,"0"0"-68"0,0 0-45 15,0 0-53-15,7-172 13 0,-1 146 15 0,-3 6 13 16,2 5 17-16,-1 3-4 0,-1 8-12 0,0 0-24 16,-3 3-30-16,1 1-23 0,0 5-13 0,2 8-2 15,0 5 11-15,0 7 19 0,-1 9 8 0,0 6 4 16,2 10 1-16,-3 4-9 0,-1 8-5 15,0 2-2-15,0 4-3 0,0 2-1 0,-1 1-1 16,-2 4 2-16,2 1-5 0,-1 6 8 0,2-1-4 16,-2 6 0-16,0 3 0 0,1-2-8 15,-2-4-1-15,0-3-5 0,2-6-6 0,0-10-9 16,1-3-16-16,-3-7-28 0,0-6-37 0,-1-4-47 16,2-5-59-16,-2-6-77 0,1-8-128 0,-1-9-198 15,1-6-389-15</inkml:trace>
          <inkml:trace contextRef="#ctx0" brushRef="#br0" timeOffset="41975.5051">14927 10452 127 0,'0'0'370'0,"0"0"-23"16,0 0-39-16,0 0-17 0,0 0-29 15,0 0-41-15,0 0-37 0,0 0-42 0,0 0-45 16,0 0-44-16,0 0-36 0,0 0-15 0,0 0-4 16,-33-75 12-16,31 100 12 0,1 9 5 0,-3 3 7 15,3 6 1-15,-3 4-1 0,0 3 2 0,-2 3-4 16,1 3-1-16,0 1-3 0,2-3-8 16,3 2-1-16,-1 0-6 0,1-4-1 0,0 0-4 15,0-4-4-15,0-2-11 0,0-2-26 0,1-3-56 16,-1-4-90-16,3-3-141 0,-1-9-227 0,-2-11-524 15</inkml:trace>
          <inkml:trace contextRef="#ctx0" brushRef="#br0" timeOffset="42212.3607">14724 11012 1948 0,'0'0'224'15,"0"0"-87"-15,0 0-73 0,0 0-39 16,0 0-22-16,0 0-19 0,0 0-6 0,0 0 3 0,0 0 6 15,92-165 8-15,-60 153 3 0,6 2 5 16,2 2 2-16,2 0 7 0,0 5 10 0,-1 1-2 16,-1 2 2-16,-5 5-6 0,-3 5-7 0,-3 4 3 15,-7 5-2-15,-3 2-1 0,-5 3 0 0,-2 3 0 16,-3 0-1-16,-5-1 1 0,-3 1 2 0,-1 2-3 16,0-3 1-16,0 2-2 0,-5-4-16 15,-2 2-39-15,4-3-91 0,-2-4-181 0,1-5-382 16,1-3-614-16</inkml:trace>
        </inkml:traceGroup>
        <inkml:traceGroup>
          <inkml:annotationXML>
            <emma:emma xmlns:emma="http://www.w3.org/2003/04/emma" version="1.0">
              <emma:interpretation id="{626EC0A3-27E0-4C83-8353-51EFAEFF9F8C}" emma:medium="tactile" emma:mode="ink">
                <msink:context xmlns:msink="http://schemas.microsoft.com/ink/2010/main" type="inkWord" rotatedBoundingBox="5311,12794 6298,12696 6429,14005 5442,14103"/>
              </emma:interpretation>
              <emma:one-of disjunction-type="recognition" id="oneOf13">
                <emma:interpretation id="interp65" emma:lang="en-IN" emma:confidence="0">
                  <emma:literal>of</emma:literal>
                </emma:interpretation>
                <emma:interpretation id="interp66" emma:lang="en-IN" emma:confidence="0">
                  <emma:literal>If</emma:literal>
                </emma:interpretation>
                <emma:interpretation id="interp67" emma:lang="en-IN" emma:confidence="0">
                  <emma:literal>if</emma:literal>
                </emma:interpretation>
                <emma:interpretation id="interp68" emma:lang="en-IN" emma:confidence="0">
                  <emma:literal>Of</emma:literal>
                </emma:interpretation>
                <emma:interpretation id="interp69" emma:lang="en-IN" emma:confidence="0">
                  <emma:literal>off</emma:literal>
                </emma:interpretation>
              </emma:one-of>
            </emma:emma>
          </inkml:annotationXML>
          <inkml:trace contextRef="#ctx0" brushRef="#br0" timeOffset="42348.5756">15226 10709 2181 0,'0'0'74'0,"0"0"-50"0,0 0-51 15,0 0-25-15,0 0-25 0,0 0-36 0,0 0-85 16,0 0-181-16,0 0-283 0,0 0-109 0</inkml:trace>
        </inkml:traceGroup>
        <inkml:traceGroup>
          <inkml:annotationXML>
            <emma:emma xmlns:emma="http://www.w3.org/2003/04/emma" version="1.0">
              <emma:interpretation id="{9C58C411-565A-4010-9D57-DC15FE62155E}" emma:medium="tactile" emma:mode="ink">
                <msink:context xmlns:msink="http://schemas.microsoft.com/ink/2010/main" type="inkWord" rotatedBoundingBox="6566,12485 10277,12115 10480,14155 6770,14525"/>
              </emma:interpretation>
              <emma:one-of disjunction-type="recognition" id="oneOf14">
                <emma:interpretation id="interp70" emma:lang="en-IN" emma:confidence="0">
                  <emma:literal>failure</emma:literal>
                </emma:interpretation>
                <emma:interpretation id="interp71" emma:lang="en-IN" emma:confidence="0">
                  <emma:literal>balance</emma:literal>
                </emma:interpretation>
                <emma:interpretation id="interp72" emma:lang="en-IN" emma:confidence="0">
                  <emma:literal>Value</emma:literal>
                </emma:interpretation>
                <emma:interpretation id="interp73" emma:lang="en-IN" emma:confidence="0">
                  <emma:literal>false</emma:literal>
                </emma:interpretation>
                <emma:interpretation id="interp74" emma:lang="en-IN" emma:confidence="0">
                  <emma:literal>fortune</emma:literal>
                </emma:interpretation>
              </emma:one-of>
            </emma:emma>
          </inkml:annotationXML>
          <inkml:trace contextRef="#ctx0" brushRef="#br0" timeOffset="42820.2851">15300 11030 1410 0,'0'0'492'0,"0"0"-323"0,0 0-91 0,0 0-52 16,0 0-16-16,0 0-3 0,0 0 1 15,0 0 7-15,0 0 7 0,0 0 7 0,166-157 2 16,-128 147 3-16,1 2 5 0,0 2 7 0,-2 1 5 15,1 0-4-15,-2 5-6 0,-1 0-10 0,-4 0-11 16,-2 5-3-16,-2 3-4 0,-4 3 0 0,0 1-4 16,-5 1 1-16,-2 2-3 0,-2 5-3 15,-2-1-1-15,-5 0-3 0,-1 0-4 0,-2 1-4 16,-2-1-11-16,-2 0-22 0,0-1-33 0,-7-1-56 16,-1 0-89-16,-3-4-184 0,3-3-391 15,3-2-196-15</inkml:trace>
          <inkml:trace contextRef="#ctx0" brushRef="#br0" timeOffset="42582.4317">15670 10341 959 0,'0'0'579'0,"0"0"-415"0,0 0-47 0,0 0-43 16,0 0-13-16,0 0-1 0,0 0-4 0,0 0-2 15,0 0 8-15,0 0 3 0,0 0 1 0,0 0-3 16,0 0-4-16,0 0-3 0,60 77-3 16,-60-37-3-16,0 6-10 0,-1 3-9 0,-2 3-6 15,-2 3-11-15,0 0 1 0,-2 4-4 0,0-1-1 16,1-1-10-16,0-1-4 0,-2-6-15 16,2-2-31-16,-4-3-39 0,5-5-65 0,-5-4-71 15,2-5-105-15,-2-4-169 0,2-7-365 0,2-10 354 0</inkml:trace>
          <inkml:trace contextRef="#ctx0" brushRef="#br0" timeOffset="42951.4384">15913 10795 2122 0,'0'0'136'0,"0"0"-94"0,0 0-67 0,0 0-37 16,0 0-42-16,0 0-53 0,0 0-84 15,0 0-192-15,0 0-518 0</inkml:trace>
        </inkml:traceGroup>
        <inkml:traceGroup>
          <inkml:annotationXML>
            <emma:emma xmlns:emma="http://www.w3.org/2003/04/emma" version="1.0">
              <emma:interpretation id="{AB50F9CE-3F12-495E-A2E8-56D424DE2BED}" emma:medium="tactile" emma:mode="ink">
                <msink:context xmlns:msink="http://schemas.microsoft.com/ink/2010/main" type="inkWord" rotatedBoundingBox="12553,11639 21101,10787 21309,12874 12761,13726"/>
              </emma:interpretation>
              <emma:one-of disjunction-type="recognition" id="oneOf15">
                <emma:interpretation id="interp75" emma:lang="en-IN" emma:confidence="0">
                  <emma:literal>domperidone,</emma:literal>
                </emma:interpretation>
                <emma:interpretation id="interp76" emma:lang="en-IN" emma:confidence="0">
                  <emma:literal>domperidones</emma:literal>
                </emma:interpretation>
                <emma:interpretation id="interp77" emma:lang="en-IN" emma:confidence="0">
                  <emma:literal>domperidone</emma:literal>
                </emma:interpretation>
                <emma:interpretation id="interp78" emma:lang="en-IN" emma:confidence="0">
                  <emma:literal>domperidones,</emma:literal>
                </emma:interpretation>
                <emma:interpretation id="interp79" emma:lang="en-IN" emma:confidence="0">
                  <emma:literal>amseftititonin</emma:literal>
                </emma:interpretation>
              </emma:one-of>
            </emma:emma>
          </inkml:annotationXML>
          <inkml:trace contextRef="#ctx0" brushRef="#br0" timeOffset="43211.2898">16272 10265 770 0,'0'0'212'0,"0"0"-33"16,0 0-15-16,0 0-4 0,0 0-2 0,0 0-17 15,0 0-45-15,0 0-31 0,0 0-31 0,0 0-14 16,0 0 2-16,0 0 8 0,0 0 21 16,44-10 8-16,-50 44-4 0,-2 6-2 0,-3 6-12 15,2 4-8-15,-4 4-4 0,3 1-5 0,2 4-1 16,-2 2-4-16,0 0-3 0,2 0-4 16,0 0 0-16,-2-6-6 0,3 1-11 0,1-7-29 15,3-3-57-15,-2-2-89 0,-1-4-171 0,5-10-342 16,-2-11-437-16</inkml:trace>
          <inkml:trace contextRef="#ctx0" brushRef="#br0" timeOffset="45621.6457">16016 10733 0 0,'0'0'0'0,"0"0"190"0,0 0 92 15,0 0-5-15,0 0-25 0,0 0-37 0,0 0-35 16,0 0-40-16,0 0-36 0,0 0-27 0,0 0-20 16,30-154-14-16,-17 146-6 0,3 1-2 15,6 1 4-15,-1 1-1 0,4 1 7 0,2 2-3 0,4 2-2 16,-3 0 6-16,0 2-6 0,3 7 0 16,0 2-1-16,-1 2-8 0,-1 4 5 0,2 3-1 15,0 4-2-15,-3 4 0 0,-1 4-5 0,-2 1-10 16,-2 2-4-16,-7 0-3 0,0 0-6 0,-2-1 0 15,-4-2 0-15,-7 1-2 0,1-4-1 16,-4 2 1-16,-1-3 0 0,-7-1-3 0,-6-3 5 16,-3-1 0-16,-5-4 0 0,-3-3 0 0,-6-2-3 15,-1-2 0-15,2-5 1 0,-4-2 5 16,4-2 2-16,1-3 6 0,-2 0 3 0,4-6-2 16,1-3 5-16,6-1 2 0,1-4 4 0,5-1 1 15,2-1-2-15,5-4-4 0,-2-1-6 16,7-3-5-16,2-1-9 0,4-2-6 0,7-1-3 0,4 1-5 15,1-3 4-15,4 2 1 0,4-1-2 16,3 0 0-16,1 2-3 0,4-2-3 0,0 4-2 16,2 1-2-16,3 4-2 0,0 4 0 0,2 3 3 15,1 2 3-15,-3 2 4 0,2 5 1 0,-5 1 1 16,-1 3-3-16,-2 0 3 0,0 1-1 16,-7 8 0-16,-2 2 2 0,0 2-1 0,-7 3-3 15,-2 4-1-15,0 2 0 0,-4 3 0 0,-5 2 4 16,1 0 3-16,-3 0 0 0,-2 0 4 0,0-2 2 15,-6-1-1-15,2 0 5 0,-6-3-2 16,3-2-1-16,-3-2 1 0,1-4 4 0,-2-2 1 16,6-4 8-16,-4 0 5 0,3-5 3 0,-2 0 9 15,6-2 5-15,-4 0 2 0,1-2 0 0,3-4-5 16,1-1-8-16,0-2-8 0,1 0-4 16,0-3-8-16,2 0-6 0,8-4-4 0,1 1-6 15,6-3 1-15,0-3 1 0,8 0-2 0,-1 2-1 16,3-1 1-16,1 0-3 0,0 3 0 15,0 2-2-15,4 0-5 0,-1 6 0 0,-3 1 1 16,3 5 2-16,-2 3 7 0,-3 0 6 0,-3 5 4 16,-2 5 4-16,-2 4 7 0,-2 3 5 0,0 0 6 15,-4 5 3-15,-1 1-2 0,-3 2-6 0,-2 4-3 16,2-2-2-16,-6-3-2 0,5 4-3 16,-5-4 0-16,0-1-3 0,-1-2 0 0,5-2 1 15,-3-4-2-15,1-4-1 0,1 0-1 0,-4-4-2 16,2-2-7-16,2-3-6 0,-4-1-16 0,0-1-23 15,4 0-34-15,-2-1-76 0,3-6-139 0,-1 1-338 16,-4 2-846-16</inkml:trace>
          <inkml:trace contextRef="#ctx0" brushRef="#br0" timeOffset="46362.6701">18495 10488 0 0,'0'0'103'0,"0"0"120"16,0 0-6-16,0 0-2 0,0 0-2 15,0 0-2-15,0 0-15 0,0 0-8 0,0 0-19 16,-28-157-11-16,31 148-16 0,-2 1-10 0,0 2-5 15,1 3-17-15,-2 0-19 0,3 3-23 16,-3 0-28-16,0 0-24 0,0 3-29 0,0 5-2 16,0 2 0-16,0 7 6 0,-3 7 15 0,1 3 2 15,1 9 3-15,-2 1 1 0,-2 3 1 0,0 2-3 16,1-2 1-16,-3 2-2 0,3-2-2 16,-4 1 0-16,4-3 1 0,-1 0-2 0,-2-3 1 15,1 0-1-15,-2-5-6 0,6-3 0 0,-6-3-9 16,4-6-23-16,-3-4-35 0,2-3-59 0,1-2-76 15,-6-5-101-15,6-1-180 0,-1-1-478 0</inkml:trace>
          <inkml:trace contextRef="#ctx0" brushRef="#br0" timeOffset="46915.478">18305 10375 662 0,'0'0'543'0,"0"0"-338"0,0 0-58 15,0 0-29-15,0 0-21 0,0 0-11 0,0 0-8 16,0 0-11-16,0 0-13 0,0 0-19 16,0 0-26-16,0 0-9 0,0 0 0 0,-20-44 3 15,12 58 8-15,1 5 4 0,-4 2 0 0,-1 6 2 16,-1 0 0-16,-1 3-2 0,1-2 0 0,-2 1-1 16,1-2-1-16,0 0 0 0,1-2-1 15,1-3 1-15,1-4 2 0,6-3-4 0,-4-4 0 16,7-2 0-16,-2-3-3 0,4-3 9 0,-3-1 12 15,3-2 17-15,0 0 23 0,0 0 14 16,0-5 1-16,3-1-16 0,2-5-19 0,-2-1-28 0,6-5-13 16,-2-3-2-16,2-1-4 0,5-1 4 15,-2-2-3-15,0-1-2 0,1-2-2 0,2 1 3 16,-2 0 0-16,2-1 1 0,0 1 3 0,2 2-7 16,-2 1 4-16,0 2-1 0,-2 3-3 0,2-1 1 15,-2 5-8-15,-1 2 0 0,1 2-2 16,0 4 0-16,-2 2 5 0,-1 0 1 0,1 3 5 15,1 1 0-15,2 0 3 0,-1 5 2 0,3 2 3 16,2 2 2-16,-1 4 0 0,-1 1 0 0,6 3 0 16,-5 0-2-16,6 1-1 0,-2 2-1 15,-1 1 1-15,6 0 1 0,-2 2 2 0,-1-1 0 16,-3 2 2-16,3 0-4 0,-6 0 0 0,3-2-3 16,-5 0-2-16,-2-3 0 0,-1-2-2 15,-5-3-1-15,2-2 1 0,0 0 2 0,-4-3 0 16,2 0 1-16,-5-1-1 0,2-3-10 0,-2 1-7 15,3-1-16-15,-2-2-30 0,-1-2-41 0,1 1-53 16,4-1-74-16,-2 2-120 0,2-1-273 0,-3 0-813 16</inkml:trace>
          <inkml:trace contextRef="#ctx0" brushRef="#br0" timeOffset="122208.1335">-625 11958 216 0,'0'0'97'0,"0"0"-74"16,0 0-17-16,0 0-6 0,0 0-3 0,0 0-7 15,0 0-1-15,0 0 0 0,0 0 3 0,0 0 12 16,0 0 14-16,0 0 13 0,-145 139 14 0,141-133 8 16,4 0 2-16,0-3 1 0,0 0-2 15,0-3 4-15,0 2 1 0,0-2 13 0,7 0 12 16,-4 0 10-16,5 0 3 0,-3-5-10 0,4-1-13 15,-3-1-12-15,4-3-7 0,-2 0 0 0,-4-1 1 16,-1 0 4-16,-2-1 7 0,-1 0 7 16,0 0 3-16,0 1-5 0,-2 2-9 0,-8 3-14 15,4-2-16-15,-4 4-13 0,4 1-15 0,-4 1-11 16,0 1-9-16,0 1-10 0,3 0-7 16,-2 0-11-16,4 3-22 0,-3 1-50 0,5 4-69 15,2-1-97-15,1 3-118 0,0-2-159 0,0-2 293 0</inkml:trace>
          <inkml:trace contextRef="#ctx0" brushRef="#br0" timeOffset="123022.8463">-39 11881 1775 0,'0'0'-31'0,"0"0"-70"0,0 0-7 0,0 0 46 15,0 0 38-15,0 0 20 0,0 0 6 0,-3 178 0 16,-5-135 0-16,3 2-2 0,-5 3 1 0,-2 1-2 16,0 2 1-16,-2 1 4 0,-1 0 9 15,-3-2 14-15,-2 0 11 0,4-4 3 0,1-4-4 16,2-2-7-16,1-8-6 0,0-4-5 0,7-4 3 16,-4-4 0-16,8-7 0 0,-2-4 5 15,-2-5 15-15,5-2 22 0,0-2 27 0,0-5-15 16,0-9-28-16,0-7-32 0,0-8-36 0,0-5 5 15,0-8 9-15,7-4 5 0,-5-5 4 16,1-3-1-16,4-4 4 0,-3-3 1 0,4-2 0 16,-3-1 4-16,3-3-5 0,-2 1 2 0,4 0-6 15,1 3-3-15,1-2-4 0,2 1-7 0,2 1 1 16,1 5-8-16,7 2-4 0,0 6-1 16,5 2 3-16,0 4 10 0,7 4 8 0,0 3 6 15,-1 6-2-15,4 4 0 0,0 6-5 0,-1 7-5 16,-3 9-2-16,-5 3-5 0,-4 2-6 0,-1 7-3 15,-3 7 1-15,-6 7 5 0,-3 6 11 0,-2 2 11 16,-7 9 6-16,-4 0-1 0,0 8-6 0,-8 0-4 16,-5 1-4-16,-4 5 1 0,0-2 3 15,-7 1 2-15,-2-2 1 0,0-4 1 0,-3-4 0 16,3-4 1-16,-1-6 4 0,4-4 1 0,6-4-1 16,2-6-2-16,3-4-2 0,4-4-1 0,2-2 0 15,2-2-4-15,3-2-5 0,1-3-14 16,0 2-18-16,0-2-2 0,0 0 0 0,7 1 9 15,-3 2 12-15,6 2 0 0,3 1 0 0,0 4 1 16,3 4 4-16,1 5 4 0,6 5 6 16,1 5 1-16,1 2 7 0,-5 5 3 0,4 0 0 15,0 7 5-15,-5 0-5 0,3 1 2 0,-5 4-2 16,3-4-1-16,-6-4-2 0,1 0-2 0,-1-8-1 16,0-4-3-16,1-4 3 0,3-2-1 0,-2-8 4 15,0-2 7-15,5-6 10 0,-2-5 9 16,5-1 8-16,2-7 2 0,-1-6 0 0,2-6-5 15,0-3 0-15,-1-4-5 0,0-1-5 0,-1-7-4 16,-3 0-6-16,-1-3-4 0,1-1-2 0,-5-2-1 16,-3 0 1-16,-1-1 1 0,-1 3 0 0,-1 0-1 15,-4 6 1-15,3 2-3 0,-3 3-5 16,-2 5-2-16,-2 2-1 0,2 6-5 0,-2 3 11 16,0 4-3-16,-3 3-8 0,0 3-12 0,0 1-33 15,1 0-19-15,-1 3 10 0,1 6 19 16,5 4 28-16,-5 5 25 0,2 2 0 0,-2 3-4 15,0 1 1-15,3 2-3 0,2-1 1 0,-2 0 4 16,4 1 2-16,-3-1 3 0,6-3-3 0,-2 0-36 16,-2-1-107-16,4-6-177 0,-2-2-273 15,-5-6-272-15</inkml:trace>
          <inkml:trace contextRef="#ctx0" brushRef="#br0" timeOffset="123152.7654">1110 11829 1337 0,'0'0'70'0,"0"0"-46"0,0 0-44 0,0 0-216 0,0 0-278 15,0 0-147-15</inkml:trace>
          <inkml:trace contextRef="#ctx0" brushRef="#br0" timeOffset="123532.0573">1398 12047 844 0,'0'0'477'0,"0"0"-343"0,0 0-71 0,0 0-20 16,0 0-12-16,0 0-3 0,0 0 2 0,0 0 4 16,0 0 4-16,0 0 5 0,-159 77-1 0,151-68-6 15,1-1-4-15,3-2-11 0,-1 1-7 0,3-1-7 16,2 1-5-16,0-1 0 0,7 0 2 15,1 3 3-15,4 1 4 0,6-1 0 0,2 0 2 16,2 0-2-16,-1 0-1 0,3 2-2 0,1 0-3 16,-1-2 0-16,-5 1-1 0,4-1-5 0,-7 2 0 15,0-3-2-15,-5 2-3 0,-1 1 6 16,-4 1 1-16,-2 0 7 0,-4 2 13 16,-1-1 13-16,-10 3 16 0,-4 0 5 0,-5 3 2 0,0-2-6 15,-3-1-9-15,-2-1-5 0,3 0-7 16,2-3-6-16,-1-3-3 0,6-2-4 0,3-1-4 15,5-3-1-15,0 0-4 0,6-3-5 0,0 0-6 16,1 0-15-16,0 0-26 0,0 0-21 0,1 0-6 16,10 0-32-16,1-5-54 0,4-3-81 0,5-3-162 15,-5 3-204-15,-4 2-176 0</inkml:trace>
          <inkml:trace contextRef="#ctx0" brushRef="#br0" timeOffset="123780.9047">2043 11621 1940 0,'0'0'139'16,"0"0"-83"-16,0 0-77 0,0 0-53 0,0 0-8 16,0 0 17-16,0 0 37 0,0 0 26 0,0 0 2 15,0 0 0-15,-23 169 0 0,15-127 0 16,-4 1 5-16,0-1 9 0,0 0 14 0,-1 2 12 15,1 0 2-15,-2-2-1 0,4 4-8 0,2 0-8 16,-2-3 0-16,1 1-3 0,6-3-1 0,-4-3-16 16,6-3-64-16,-2-5-94 0,3-2-134 0,0-6-198 15,0-7-242-15,0-8 274 0</inkml:trace>
          <inkml:trace contextRef="#ctx0" brushRef="#br0" timeOffset="124077.4327">2149 11957 556 0,'0'0'276'16,"0"0"-129"-16,0 0-91 0,0 0-54 15,0 0-18-15,0 0 0 0,0 0-3 0,0 0 11 16,0 0 13-16,0 0 15 0,0 0 21 0,0 0 17 16,0 0 10-16,0 0 7 0,0 93 2 0,-21-71-5 15,-2-1-1-15,-3 0 4 0,4-2 3 16,-1 0 6-16,4-2-4 0,2-4-9 0,3-2-14 15,4 0-14-15,0-4-17 0,5-1-11 0,-2 0-10 16,6-1-7-16,1 3-1 0,0 1 1 0,0 0 3 16,4 4 4-16,4-3 3 0,1 2 2 15,3-1 1-15,3 1 4 0,2 1 0 0,6 1-1 16,3 0 1-16,3 1-4 0,3-2-1 0,3-1-1 16,3-2-24-16,1-4-65 0,1 1-118 0,0-4-205 15,-10-3-358-15,-8 3 102 0</inkml:trace>
          <inkml:trace contextRef="#ctx0" brushRef="#br0" timeOffset="126157.9293">4875 11890 471 0,'0'0'294'16,"0"0"-167"-16,0 0-66 0,0 0-32 0,0 0-19 15,46-169 1-15,-29 137-4 0,-1-2 0 0,2 0 3 16,-2 2 3-16,2-3 5 0,-1-2 11 16,-3 3 27-16,0-1 35 0,-2 0 31 0,-3 3 19 15,-1 2-1-15,0 2-10 0,-4 4-15 0,0 4-11 16,-1 5-12-16,0 3-17 0,-2 5-15 16,-1 3-21-16,0 2-25 0,0 2-28 0,0 0-42 15,0 4-5-15,0 9 6 0,-1 5 19 0,-9 13 37 16,-2 6 10-16,-1 11 2 0,-3 8 4 0,-4 7 0 15,0 10-1-15,-6 3 3 0,1 5-1 16,-2 5 9-16,-4 3 2 0,-4 3 6 0,-3 5 2 16,-2 7-8-16,-3 0-7 0,-1 1-8 0,0 0-2 15,1-2-1-15,4-2 3 0,3-5 2 0,5-4 8 16,6-8 0-16,2-6-1 0,9-10-3 16,10-12-13-16,4-9-2 0,2-9-2 0,10-9-1 15,2-6 4-15,7-11 2 0,-1-4 6 0,5-8 5 16,2-5 7-16,4-9 1 0,0-8-3 0,0-9-3 15,1-3-7-15,-5-6-5 0,-2-3-8 0,-5-6-5 16,-4 0-7-16,-2-6-2 0,-5 2 0 0,-6-5-2 16,-3 2-1-16,0-2-5 0,-3-4-2 15,-8 0 0-15,3 0 4 0,-4 4 8 0,-1 2 3 16,-2 4 4-16,-2 2-7 0,-2 4 2 0,-1 3 5 16,0 5 0-16,-3 5 7 0,0 5 0 15,3 2 0-15,-2 5-1 0,4 4 3 0,2 2 0 16,2 4 1-16,2 2 5 0,4 3-6 0,5 1-1 15,2 4-18-15,1 0-31 0,4-1-10 16,9-1-4-16,5 0 13 0,7 0 27 0,9 1 13 16,7-1 5-16,4 0 4 0,6 0 1 0,2 0-2 15,6 0 0-15,0 0 0 0,4-2-3 0,-1 1 2 16,-2-2 1-16,3 0-1 0,-4-2-1 16,-2-1 1-16,-1-2-2 0,-5 3-4 0,-8-2-1 15,-3 1-5-15,-4 0-2 0,-9-1 3 0,-7 1 5 16,-5 2 6-16,-6-1 13 0,-5 2 11 0,-4-1-7 15,-1 2-3-15,-11-1-13 0,-6-1-12 0,-3 3-1 16,-4 2 0-16,-8 2 2 0,0 0 3 0,-3 0 4 16,-3 5-1-16,-1 3 1 0,-1 2 2 15,1 1-2-15,-1 4 2 0,0 0-1 0,5 2 0 16,-1 1-2-16,4 0 3 0,3 0 0 0,5 0-1 16,7-2 2-16,4-1-9 0,3-2-6 0,9-1-11 15,2-1-16-15,0-4-3 0,5 1 6 16,10-4 16-16,4 1 19 0,8-5 12 0,1 0 4 15,5 0-4-15,1-3-2 0,2-3-3 0,3-2 2 16,-4-1 0-16,-2 0 1 0,1 0-2 16,-2-2-3-16,-1 1-2 0,-3 2-1 0,-3-1 2 15,-3 0-1-15,-2 5-2 0,-3-1 2 0,-3 0-3 16,-2 4-1-16,-4-1-2 0,-1 2-2 0,-2 0-2 16,-2 0-4-16,2 2 2 0,-5 1 3 15,3 1 1-15,-1 1 6 0,1-2 0 0,1 3 0 16,-3-2 4-16,6-1 4 0,0 0 3 0,4-1 6 15,-2-2-2-15,3 0 1 0,0 0-1 0,1-5-3 16,1-1 2-16,-1-3-1 0,1-1-2 0,-1-1 1 16,0-1-3-16,0-2-1 0,-3 3-1 15,1-1-3-15,0 2 1 0,-3 0-1 0,-2 4 2 16,-1 0 0-16,1 2-1 0,-4 2 0 0,-1 2-5 16,-1 0-8-16,0 0-11 0,0 0-6 0,1 0 4 15,-1 6 9-15,2 2 12 0,0 3 9 16,0 1 0-16,2 1 0 0,-2 0-2 0,4 1-1 15,0-2-1-15,4 0 1 0,0-3 1 0,1-2 3 16,5-1-1-16,2-4-5 0,-1-2-8 0,6 0-63 16,-2 0-94-16,1-8-123 0,1-2-151 15,-5-2-112-15,0 1-100 0,-10 4 642 0</inkml:trace>
          <inkml:trace contextRef="#ctx0" brushRef="#br0" timeOffset="126254.8697">6052 11864 0 0,'0'0'0'15,"0"0"62"-15,0 0 273 0,0 0-57 0,0 0-29 16,6-151-47-16,-6 131-33 0,0 2-37 0,-3 3-40 15,0 2-29-15,2 3-25 0,-3 3-21 0,1 0-50 16,-1 1-139-16,3 3-286 0,1 0-516 0</inkml:trace>
          <inkml:trace contextRef="#ctx0" brushRef="#br0" timeOffset="124775.388">3186 11996 1684 0,'0'0'42'0,"0"0"-59"15,0 0-8-15,0 0 11 0,0 0 10 0,0 0 6 16,0 0 0-16,-101 151-7 0,92-128-6 0,2-1-6 16,0-4-2-16,3-3 2 0,4-1 5 0,0-3 7 15,0-2 8-15,0-1 10 0,6-2 7 16,0-4 7-16,2 0 7 0,-1 1 1 0,2-3 1 16,-1 0 3-16,3-3 1 0,0-1 2 0,0-4-3 15,-3-3-4-15,0-1-10 0,0-2-2 0,-3-1-1 16,-1-3-5-16,2-1-4 0,-1-3-5 15,-2-2-10-15,2-1-6 0,0-1 0 0,1-2-11 16,-1-2 1-16,3 1 0 0,-3-5 3 0,4 4 8 16,-1-4 2-16,0 0 0 0,1 1 1 0,-1 0-1 15,3 1-7-15,1 1-1 0,0 4-4 0,0 2-7 16,3 4-2-16,-1 3-2 0,0 4 3 16,2 2 7-16,-3 1 11 0,2 5 10 0,1 2 0 15,-2 2 0-15,-1 2-12 0,-2 0-9 0,2 10 1 16,2 4-8-16,-4 6 10 0,1 8 8 15,-3 5 5-15,2 5 14 0,-3 6 6 0,-3 5 4 16,-2 0 4-16,-3 5 6 0,0 0 4 0,0 1 9 16,0 1 8-16,-4 6 4 0,-3 0-1 15,2-1-8-15,-2 1-5 0,3-1-8 0,0 1-7 16,3-4-4-16,1-3-6 0,0-2-5 0,2-5 3 16,5-2 0-16,2-6 0 0,5-4 0 0,-2-8-5 15,1-6-2-15,-1-6 0 0,1-3 2 0,-1-5 2 16,-3-4 1-16,3-3 4 0,-1-1 3 15,2-2 4-15,-3-9-7 0,2-5-23 0,-4-3-33 16,0-3-37-16,-6-3-33 0,0-2-21 0,-2-4-9 16,-6 2-8-16,-6-1 12 0,-2 4 18 0,-7-2 25 15,0 3 34-15,-4 1 24 0,-4 3 19 0,-3 0 14 16,0 5 9-16,-2 0 16 0,2 3 25 16,0-1 35-16,4 3 34 0,4 0 17 0,5 3 3 15,4-1-14-15,5 0-20 0,8 2-25 0,2-4-32 16,4 0-32-16,15-4-24 0,4 0-9 0,12-4 2 15,6 0 5-15,8 0 4 0,5 2 3 16,8-2 3-16,0 2 1 0,4 1-1 0,1-1-13 16,-2 4-58-16,0 1-98 0,-4 2-148 0,-12 3-260 15,-19 3-537-15</inkml:trace>
          <inkml:trace contextRef="#ctx0" brushRef="#br0" timeOffset="127524.0925">6079 11225 1631 0,'0'0'185'16,"0"0"-60"-16,0 0-54 0,0 0-36 15,0 0-27-15,0 0-11 0,0 0-4 0,0 0-7 16,0 0-1-16,0 0-2 0,0 0-9 0,0 0 4 16,0 0 11-16,0 0 15 0,51-82 27 0,-51 105 18 15,0 6 11-15,0 7 4 0,-5 6-9 0,-1 6-9 16,0 3-10-16,-1 4-10 0,0 3-2 15,-1 5-2-15,2 1 0 0,-3 3 1 0,0 1-1 16,5-1-4-16,-1-2-4 0,2-4-5 0,3-2-5 16,0-5 3-16,9-4-4 0,1-3 1 0,2-2 2 15,1-9-5-15,3-4 4 0,0-5-1 16,1-5 0-16,4-4 3 0,-4-4-1 0,8-7 1 16,-4-4 0-16,4-3 4 0,2-1-2 0,4-10-3 15,-3-6-8-15,3-2-11 0,-3-4-4 0,-1-4-4 16,0-4 0-16,-6-1-1 0,2-3-1 15,-3-3-5-15,-2 0-5 0,-5 1 3 0,-1-1 2 16,-5 2 8-16,1 2 7 0,-5 0 3 0,-1 2 9 16,-2 5 1-16,0 0 4 0,0 1 1 0,0 4 0 15,-2 3 3-15,-1 2 5 0,-1 5 0 16,0 4 0-16,3 2-2 0,1 4-7 0,-2 2-11 16,2 0-23-16,-1 2-2 0,0 10 6 0,-5 6 9 15,-1 7 23-15,2 3 3 0,-3 2 1 16,-1 3 0-16,3-1-3 0,-2 2-3 0,6-2 1 15,-1 0 0-15,0-1 2 0,3-2 1 0,0-3 0 16,7-2-2-16,4-3-2 0,1-3 0 0,1-3 1 16,2-2-4-16,0-4 4 0,2-3 1 15,2-5 1-15,-3-1 11 0,4 0-5 0,0-3 1 16,3-3-1-16,-6-6-7 0,6 0 4 0,-5-4 0 16,2 1-2-16,-4-2 1 0,0 0-2 0,1-1-2 15,-1 1 0-15,-2-3 4 0,-3 1-5 0,1 2 1 16,-3 1-3-16,2 3 0 0,-2 4-1 15,-5 0-2-15,1 3 1 0,0 3-7 0,-5 2-5 16,1 1-15-16,-1 0-13 0,0 1 7 0,0 5 5 16,0 3 13-16,-1 2 12 0,-4 3 2 0,1 1-1 15,2 0 1-15,-1 1 1 0,-1 0-2 0,1 1 1 16,2-2 1-16,1-1-1 0,0 0-3 16,4-4 2-16,4 1 0 0,4-4-1 0,2-1 10 15,0-1-2-15,8-5 2 0,-3 0 4 0,5 0-4 16,-3-6 5-16,3-3 2 0,-2-2-1 15,1-2 3-15,-6-2-2 0,2 0-1 0,0-3 0 16,-5-1 1-16,2-3-3 0,0 2-2 0,1-3-2 16,-3 1 0-16,0 0 0 0,-2-1 1 15,0 2 0-15,-4 2-3 0,1 1-1 0,1 3-3 16,-6 3-2-16,2 3 2 0,0 3-4 0,-5 3-6 16,-1 2-14-16,0 1-21 0,0 0-8 0,0 4 4 15,0 7 13-15,0 4 21 0,0 3 12 0,0 2 4 16,-4 4 3-16,-3 2-1 0,5 0-2 0,-2 1-1 15,0 1-1-15,1-2 3 0,2 0-3 16,1-2 2-16,0-1 0 0,8-3-4 0,-3-2 5 16,7-5-1-16,0 0 2 0,3-4 1 0,4-1 1 15,1-4 2-15,3-2 1 0,-1-2 6 0,4 0-4 16,1-2-2-16,3-4 1 0,0-6-5 16,2 1 3-16,2-3-1 0,-5-2 0 0,5-1-3 15,-5-1 1-15,-1-2-1 0,-1-3-1 0,0 1 3 16,-2-3-1-16,0 0 1 0,-3 0 1 15,-3-1-2-15,1-2 3 0,-4 0 0 0,-2-2 0 16,-2-1-2-16,-7 1-1 0,3-1 0 0,-6 5 0 16,-2 2 4-16,0 3-4 0,-3 4 0 0,-6 4-2 15,-4 3-5-15,0 4-2 0,-2 3-5 16,-2 3-4-16,-6 3-4 0,-2 8 3 0,-1 5 6 16,-1 6 6-16,1 2 7 0,-1 4-1 0,1 4 3 15,1-1-2-15,6 1 0 0,-2-1-2 0,7-3-3 16,2-2 1-16,8-1-3 0,0-3 2 0,4 1 2 15,0-3 0-15,7-3-2 0,6 0 2 16,3-2-1-16,7-3 2 0,2-2 4 0,4-2 0 16,0-2-1-16,6-4-4 0,-1 0-4 0,0-2-11 15,4 0-19-15,-3 0-12 0,-4-4-12 0,-5-1 7 16,1 1 17-16,-5-1 14 0,-6 1 15 0,-4-1 3 16,-5 3 3-16,-1-2 4 0,-3 3 9 15,-3 1 16-15,0 0 21 0,0 0 8 0,0 0 0 16,0 0-9-16,0 0-16 0,0 0-12 0,0 0-10 15,0 0-8-15,0 0-8 0,0 0-5 16,-3 0-2-16,-5 3-4 0,4-1-11 0,-5-1-37 16,3 2-65-16,-4 1-82 0,-2 2-115 0,1-1-216 15,7-2-494-15</inkml:trace>
        </inkml:traceGroup>
      </inkml:traceGroup>
      <inkml:traceGroup>
        <inkml:annotationXML>
          <emma:emma xmlns:emma="http://www.w3.org/2003/04/emma" version="1.0">
            <emma:interpretation id="{31404598-9611-4155-89AA-C6C3F4CBD8DD}" emma:medium="tactile" emma:mode="ink">
              <msink:context xmlns:msink="http://schemas.microsoft.com/ink/2010/main" type="line" rotatedBoundingBox="3704,15048 12635,13562 12952,15470 4022,16956"/>
            </emma:interpretation>
          </emma:emma>
        </inkml:annotationXML>
        <inkml:traceGroup>
          <inkml:annotationXML>
            <emma:emma xmlns:emma="http://www.w3.org/2003/04/emma" version="1.0">
              <emma:interpretation id="{2B5849B7-4190-47FA-A0B3-A74CE85744CF}" emma:medium="tactile" emma:mode="ink">
                <msink:context xmlns:msink="http://schemas.microsoft.com/ink/2010/main" type="inkWord" rotatedBoundingBox="3704,15048 9362,14106 9680,16015 4022,16956"/>
              </emma:interpretation>
              <emma:one-of disjunction-type="recognition" id="oneOf16">
                <emma:interpretation id="interp80" emma:lang="en-IN" emma:confidence="0">
                  <emma:literal>negotiated</emma:literal>
                </emma:interpretation>
                <emma:interpretation id="interp81" emma:lang="en-IN" emma:confidence="0">
                  <emma:literal>Negotiated</emma:literal>
                </emma:interpretation>
                <emma:interpretation id="interp82" emma:lang="en-IN" emma:confidence="0">
                  <emma:literal>negotiates</emma:literal>
                </emma:interpretation>
                <emma:interpretation id="interp83" emma:lang="en-IN" emma:confidence="0">
                  <emma:literal>negotiate</emma:literal>
                </emma:interpretation>
                <emma:interpretation id="interp84" emma:lang="en-IN" emma:confidence="0">
                  <emma:literal>nyotiel-d</emma:literal>
                </emma:interpretation>
              </emma:one-of>
            </emma:emma>
          </inkml:annotationXML>
          <inkml:trace contextRef="#ctx0" brushRef="#br0" timeOffset="49255.9419">10386 13051 471 0,'0'0'13'16,"0"0"-59"-16,0 0 6 0,0 0 19 0,0 0 35 16,0 0 28-16,0 0 13 0,0 0 8 0,0 0-11 15,0 0-19-15,0 0-9 0,0 0-3 16,-75 66-1-16,75-63 4 0,7 0 7 0,-2 0 3 15,0-2 12-15,3 1 6 0,2-2 6 0,0 0 2 16,-2 0-4-16,3-3 0 0,3-2-7 0,-4 1-4 16,-2-1 3-16,0-1 4 0,0 1 17 15,-4-1 18-15,-2 2 17 0,-1-2 8 0,-1-1-1 16,0 1-13-16,-1 0-16 0,-2 0-19 0,-6 2-20 16,-1-1-7-16,1 2-5 0,-3 0 2 0,-1 2 2 15,-1 1-1-15,-1 0-3 0,2 0-8 16,0 3-3-16,-1 3-12 0,1 0-9 0,1 1-4 15,1 2-12-15,2-3-3 0,5 4-26 0,1-3-71 16,3 4-103-16,0-3-198 0,1-1-432 0,2 0 212 16</inkml:trace>
          <inkml:trace contextRef="#ctx0" brushRef="#br0" timeOffset="129476.2902">1425 14110 1635 0,'0'0'76'0,"0"0"-81"0,0 0-7 16,0 0-11-16,0 0-4 0,0 0-4 0,0 0-4 15,0 0 7-15,0 0 1 0,161-77 0 0,-144 90-5 16,-2 4-6-16,-1 3 1 0,-2 7 4 0,-4 3 7 16,-2 3 6-16,-4 5 5 0,-2 0 5 15,0 3 7-15,-7 0 5 0,-1 0-2 0,-4-3 2 16,-3 0-2-16,0-5 3 0,-1-6 4 0,3-4 5 16,0-5 10-16,2-4 6 0,1-6 21 0,1-1 29 15,6-6 33-15,1-1 19 0,0 0-8 16,1-9-28-16,1-3-43 0,0-4-31 0,0-5-18 15,4-4-5-15,3-4 5 0,2-3 2 0,5 0 9 16,-1-2 1-16,4-1-1 0,2 3-4 16,-1-1-10-16,3 2-7 0,-1 4-3 0,2 4 0 15,-1 3-4-15,-2 4-1 0,4 3 0 0,-6 5-6 16,4 4 6-16,-3 2 1 0,-1 2 6 0,1 3 6 16,-3 6 6-16,-1 5 6 0,1 2 4 0,-2 2 2 15,-2 5-7-15,0 1-3 0,-6 4-3 16,6 1-3-16,-4 0 5 0,1 0-1 0,1 0-1 15,-4-1-2-15,6-1-1 0,0-8 1 0,0-1-2 16,-1-2 3-16,4-7-1 0,-1-2 3 0,5-4 1 16,-1-3 3-16,6 0 0 0,-2-6 3 0,5-6 2 15,-1-3-1-15,-1-5 5 0,2-1 3 16,-3-4 4-16,-3 0 2 0,-1-2 0 0,-3-1 0 16,-3 0 1-16,-1-1 6 0,-3 2-1 0,-3-2 5 15,-2 4-2-15,0-2-4 0,-4 4 2 0,0-2-4 16,0 5-2-16,-3 4-3 0,-2 2 0 15,1 4-5-15,-4 1-8 0,2 4-5 0,-2 2-17 16,4 2-11-16,-5 1-5 0,4 1-9 0,-3 7-1 16,0 4 2-16,1 3 2 0,-1 4 6 15,2 0 7-15,4 4-1 0,0 1 2 0,2-2 1 16,0 0-4-16,7 1 1 0,5-3 0 0,6-1 3 16,3-3 7-16,5-2 8 0,2-5 5 0,9-2 4 15,2-3 6-15,3-4 0 0,7 0 0 16,-2 0-1-16,3-7-4 0,-1-1-1 0,1-3-1 15,-4-1 1-15,3 0 1 0,-2-2-1 0,-1-1 0 16,-5-1 3-16,2-1 3 0,-3-1 3 0,-3-1 4 16,-1-3-1-16,-4-1 1 0,-4 1-1 0,-4 0-4 15,-4-1 1-15,-5 2-7 0,-3 0-2 16,-8-1 0-16,0 2-2 0,-4 1 1 0,-1 4-3 16,-7 2-7-16,-8 1-10 0,0 4-8 0,-6 2-5 15,-3 3-1-15,-6 1 3 0,0 2 3 0,0 4 8 16,-4 4 4-16,7 3 9 0,-4 3 2 15,5 2 0-15,2 2-2 0,2 1-7 0,0 0 0 16,8 1-3-16,2 0-5 0,2-2 1 0,7 1-5 16,4 0-1-16,0 2 1 0,4-1 0 0,7 1 2 15,4-1 4-15,2 1-3 0,5 1 5 16,0 4 3-16,1 1 2 0,3 4 7 0,1 2 4 16,-1 5-3-16,1 3 2 0,3 4-1 0,-3 3 0 15,-5 4 4-15,0 3-1 0,-2 6 3 16,-7-2-1-16,-3 1-1 0,-4 2 0 0,-4 1-1 15,-2 3-3-15,-7-2-8 0,-6 1-1 0,-6-1-1 16,-7-4 2-16,-3-1 7 0,-9-4 2 0,-1-4 3 16,-2-6 3-16,-2-3 5 0,-1-5 6 15,-1-4 9-15,0-6 11 0,1-5 4 0,3-5 4 16,3-10 6-16,3-5-3 0,1-4 2 0,-2-13-5 16,6-6-9-16,-2-6-12 0,4-7-9 0,1-5-2 15,6-4-5-15,-1-6 0 0,8-4-2 0,2-2-3 16,4-2 0-16,3-1 0 0,5 1-8 15,0-3-4-15,7 1-5 0,7-2-11 0,4 0 2 16,9 2-2-16,8 4-2 0,1 3 2 0,9 3-3 16,1 3 1-16,3 8 4 0,3 5 6 0,0 7 1 15,2 3 4-15,-2 6 4 0,-1 5-3 16,0 4 6-16,0 4 0 0,-5 4 1 0,-2 0-5 16,-5 3-8-16,-4 8-16 0,-3-1-23 0,-7 4-26 15,-1 0-34-15,-3 0-35 0,-5 1-40 0,-2-2-56 16,1 1-50-16,-4-4-86 0,-2-2-150 15,-5-5 502-15</inkml:trace>
          <inkml:trace contextRef="#ctx0" brushRef="#br0" timeOffset="129853.9803">3537 14054 1275 0,'0'0'215'0,"0"0"-85"0,0 0-60 0,0 0-34 15,0 0-24-15,0 0-30 0,0 0-32 16,0 0-4-16,0 0 8 0,0 0 24 0,0 0 35 16,0 0 10-16,0 0 9 0,0 0 5 0,-83 123-1 15,73-91 2-15,4 0-3 0,-1 2-4 0,3-3-7 16,4 0-6-16,0-2-5 0,5-4-4 16,6-3 1-16,2-2 1 0,5-3 2 0,-1-6 5 15,6-4 3-15,0-2 3 0,1-5 3 0,3 0 0 16,1-6-2-16,3-5 0 0,0-4 0 15,0-1-1-15,-1-5-2 0,-1 0-2 0,-4-2 3 16,-4 0-5-16,-2-1 9 0,-4 1 5 0,-6-1 6 16,-2-1 6-16,-7 4 3 0,0-2 2 0,0 0-4 15,-11 3-7-15,-2-1-12 0,-2 3-13 16,-2 0-9-16,-3 4-9 0,-2 3-1 0,-2 0-5 16,1 4 1-16,-1 1-5 0,3 3 0 0,-2 1-2 15,5 2-7-15,1 0-11 0,2 3-37 0,3 3-62 16,4 2-78-16,-1-1-118 0,7 4-156 0,0-4-360 15,2-1 511-15</inkml:trace>
          <inkml:trace contextRef="#ctx0" brushRef="#br0" timeOffset="130335.6842">3900 14154 1057 0,'0'0'805'0,"0"0"-724"16,0 0-60-16,0 0-38 0,0 0-10 0,0 0 9 15,129-152 7-15,-83 131 0 0,3 1-2 0,-3 3-7 16,3 3-1-16,-6 2 8 0,3 4 16 16,-2 4 24-16,-1 4 10 0,0 0 2 0,-7 6-9 15,-1 6-11-15,-7 4-4 0,-2 2-1 0,-4 3 3 16,-3 3 2-16,0 2 3 0,-7 2 0 16,-3-2-7-16,-2 1-16 0,-3 0-24 0,-4-2-46 15,0-1-60-15,0-2-90 0,-5-3-144 0,2-6-233 16,-1-6-82-16</inkml:trace>
          <inkml:trace contextRef="#ctx0" brushRef="#br0" timeOffset="130107.8241">4325 13585 2209 0,'0'0'126'0,"0"0"-78"0,0 0-55 0,0 0-39 16,0 0-10-16,0 0 15 0,0 0 17 0,0 0 19 15,0 0 10-15,0 0 1 0,0 0 5 16,0 0 2-16,14 188 5 0,-26-145-1 0,1 0 1 16,0 2-3-16,-2 0-2 0,1 2-3 0,0 2-4 15,0-3 1-15,0 2-6 0,1-4-5 0,-3 1-31 16,1-1-46-16,1-4-70 0,-1-5-117 0,-1 0-167 15,3-13-316-15,6-7 132 0</inkml:trace>
          <inkml:trace contextRef="#ctx0" brushRef="#br0" timeOffset="130464.6046">4563 13931 1918 0,'0'0'189'16,"0"0"-89"-16,0 0-65 0,0 0-40 0,0 0-41 15,0 0-28-15,0 0-51 0,0 0-114 0,0 0-245 16,0 0-785-16</inkml:trace>
          <inkml:trace contextRef="#ctx0" brushRef="#br0" timeOffset="131265.6965">5104 13935 939 0,'0'0'235'0,"0"0"-131"0,0 0-55 0,0 0-31 15,0 0-22-15,0 0-9 0,0 0-11 16,0 0-5-16,0 0 5 0,0 0 12 0,0 0 17 16,0 0 12-16,0 0 13 0,-157-10 2 0,141 25 5 15,-1 1 4-15,1 1-4 0,0 1 0 16,2 1-6-16,2-1-9 0,3 2-5 0,1-2-11 15,3-1-2-15,0 0-2 0,4-2-5 0,1-3 0 16,0-2-3-16,1-2 1 0,6-4 5 16,0-1 0-16,4-1 7 0,1-2 4 0,1 0-2 15,2-3 10-15,2-3-4 0,2-3-1 0,-3 0-1 16,4-2-4-16,-2 2 2 0,-2-1 1 0,1 1 4 16,-1 0-1-16,-2 2 0 0,-1 1 4 15,-1 0 4-15,-4 3 3 0,3 0 2 0,-3 0-4 16,1 3-11-16,-1-2-2 0,0 2-7 0,-1 0-2 15,4 0 7-15,-2 0-4 0,3 2 5 0,2-1 3 16,3 1-20-16,-2-2-49 0,4 0-81 0,1 0-132 16,-4-3-215-16,-5 0-456 0</inkml:trace>
          <inkml:trace contextRef="#ctx0" brushRef="#br0" timeOffset="131498.5518">5499 13356 1909 0,'0'0'165'0,"0"0"-60"16,0 0-47-16,0 0-32 0,0 0-27 15,0 0-41-15,0 0-15 0,0 0 8 0,0 0 22 16,0 0 42-16,0 0 19 0,0 0 11 0,0 0 1 16,-42 155 4-16,37-111 1 0,1 1-1 15,2 2 3-15,0 3-10 0,-1 0-6 0,2-2-9 16,1 2-9-16,0-2-4 0,1 0-6 0,6-2-9 15,2-2-31-15,-1-3-50 0,1-7-81 0,3-1-138 16,-3-13-225-16,-4-6-536 0</inkml:trace>
          <inkml:trace contextRef="#ctx0" brushRef="#br0" timeOffset="131646.4607">5508 13858 2401 0,'0'0'131'0,"0"0"-62"0,0 0-48 0,0 0-27 16,0 0-13-16,0 0-3 0,0 0-48 0,160-129-94 16,-120 117-124-16,-1 3-191 0,-11 4-297 0,-11 2-22 15</inkml:trace>
        </inkml:traceGroup>
        <inkml:traceGroup>
          <inkml:annotationXML>
            <emma:emma xmlns:emma="http://www.w3.org/2003/04/emma" version="1.0">
              <emma:interpretation id="{489FF7F7-0189-4A97-95D8-673380FC1015}" emma:medium="tactile" emma:mode="ink">
                <msink:context xmlns:msink="http://schemas.microsoft.com/ink/2010/main" type="inkWord" rotatedBoundingBox="12559,14219 12739,14189 12754,14277 12573,14307"/>
              </emma:interpretation>
              <emma:one-of disjunction-type="recognition" id="oneOf17">
                <emma:interpretation id="interp85" emma:lang="en-IN" emma:confidence="0">
                  <emma:literal>@</emma:literal>
                </emma:interpretation>
                <emma:interpretation id="interp86" emma:lang="en-IN" emma:confidence="0">
                  <emma:literal>D</emma:literal>
                </emma:interpretation>
                <emma:interpretation id="interp87" emma:lang="en-IN" emma:confidence="0">
                  <emma:literal>o</emma:literal>
                </emma:interpretation>
                <emma:interpretation id="interp88" emma:lang="en-IN" emma:confidence="0">
                  <emma:literal>O</emma:literal>
                </emma:interpretation>
                <emma:interpretation id="interp89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132380.0478">6051 14023 1497 0,'0'0'231'0,"0"0"-136"0,0 0-64 0,0 0-29 16,0 0-6-16,0 0 4 0,0 0 6 15,0 0 3-15,0 0 8 0,0 0 3 0,119-155 4 16,-111 135 5-16,-1-1 4 0,-2 1 7 0,-3 2 8 16,-2 1 3-16,0 0-3 0,-7 3-5 0,0-1-14 15,-2 5-10-15,-3 1-11 0,-1 5-10 0,-5 2-2 16,-1 2 2-16,-1 5 9 0,-1 6 5 0,-3 4 3 15,1 3 1-15,-3 1-2 0,4 4 1 16,-1 1 0-16,4 1 1 0,4-1 0 0,3 3-5 16,4 0-4-16,5 1-4 0,3-2-1 0,3 0-2 15,9-3 6-15,6-3 3 0,7-2 2 16,7-5 2-16,7-3-5 0,1-2-1 0,5-5-4 16,2-3-2-16,-1 0 0 0,5 0-5 0,3-3 0 15,-2-5-3-15,1 2 0 0,0-5 3 0,1 0 1 16,-2-1 3-16,1-2 1 0,-3-2 3 15,-3-1-2-15,-1-2 0 0,-6 0 1 0,-2-2-1 16,-6 2 2-16,0-2 2 0,-9 3 1 0,-3 0 4 16,-8 4 2-16,-8 1 4 0,-3 1 0 0,-1 3-7 15,-9 2-10-15,-10 2-10 0,-2 3-3 16,-10 2 0-16,-1 0 5 0,-7 8 5 0,-4 4 3 16,-3 3 3-16,2 4 6 0,-4-1 1 0,2 2 1 15,2 2-2-15,4 0-3 0,5 1 1 0,3-2-1 16,5 0-1-16,6-2 1 0,2-2-6 0,5-2-6 15,8-3-3-15,3-2-7 0,3-3 1 16,4-1 2-16,8-1 8 0,5-2 8 0,5-3 6 16,2 0 2-16,10-9-2 0,-2-1-5 0,4-5-3 15,4-2 0-15,2-3 0 0,1-1 2 0,1-4 0 16,-3-2 0-16,2 1 0 0,-2-5-1 16,-2 0 2-16,-2-1 1 0,1-3-2 0,-8-3-2 15,0-2-7-15,-5-4-3 0,-4-4-5 0,-7-3-2 16,-2 0 3-16,-2-4 2 0,-6 1 2 15,-3-2 3-15,-1 0 2 0,0 1 4 0,0 3 1 16,-3 3 1-16,-6 6 3 0,2 3 4 0,-2 8 4 16,-3 5 5-16,0 6 5 0,2 6 1 0,1 5 2 15,0 7-2-15,-3 3-8 0,2 7-7 16,-2 12-4-16,-1 10 0 0,-5 8 8 0,4 7 7 16,-1 9 5-16,0 5 5 0,2 6-5 0,1 6-1 15,-1 1-3-15,3 4-6 0,4 0-2 0,-2 1-4 16,7-1-5-16,1 0-2 0,0-1 0 0,5-1 0 15,5-1-9-15,5-1-19 0,5-1-56 0,-3-5-72 16,6-4-136-16,-7-17-292 0,-4-16-929 0</inkml:trace>
        </inkml:traceGroup>
      </inkml:traceGroup>
    </inkml:traceGroup>
    <inkml:traceGroup>
      <inkml:annotationXML>
        <emma:emma xmlns:emma="http://www.w3.org/2003/04/emma" version="1.0">
          <emma:interpretation id="{9DD0FA75-8CAF-4725-966D-3E74294143D5}" emma:medium="tactile" emma:mode="ink">
            <msink:context xmlns:msink="http://schemas.microsoft.com/ink/2010/main" type="paragraph" rotatedBoundingBox="1512,16945 16774,16187 16865,18021 1603,187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56B7DC9-9412-4CA4-A31D-A82B0D9E9E8F}" emma:medium="tactile" emma:mode="ink">
              <msink:context xmlns:msink="http://schemas.microsoft.com/ink/2010/main" type="inkBullet" rotatedBoundingBox="1543,17570 1691,17563 1702,17778 1554,17786"/>
            </emma:interpretation>
            <emma:one-of disjunction-type="recognition" id="oneOf18">
              <emma:interpretation id="interp90" emma:lang="en-IN" emma:confidence="0">
                <emma:literal>O</emma:literal>
              </emma:interpretation>
              <emma:interpretation id="interp91" emma:lang="en-IN" emma:confidence="0">
                <emma:literal>o</emma:literal>
              </emma:interpretation>
              <emma:interpretation id="interp92" emma:lang="en-IN" emma:confidence="0">
                <emma:literal>0</emma:literal>
              </emma:interpretation>
              <emma:interpretation id="interp93" emma:lang="en-IN" emma:confidence="0">
                <emma:literal>1</emma:literal>
              </emma:interpretation>
              <emma:interpretation id="interp94" emma:lang="en-IN" emma:confidence="0">
                <emma:literal>a</emma:literal>
              </emma:interpretation>
            </emma:one-of>
          </emma:emma>
        </inkml:annotationXML>
        <inkml:trace contextRef="#ctx0" brushRef="#br0" timeOffset="145599.4317">-752 16524 0 0,'0'0'0'0,"0"0"69"0,0 0 45 0,0 0-8 16,0 0-15-16,0 0-8 0,0 0-1 15,0 0-18-15,0 0 2 0,0 0 10 0,0 0 7 16,0 0 3-16,-10-64 0 0,10 64-9 0,0 0-22 16,0 0-34-16,0 2-45 0,0 2-52 0,0 1 8 15,-1 1 21-15,1 8 36 0,-1-1 52 16,1 4-8-16,0-1-12 0,0 2-14 0,0-2-12 16,0-4-5-16,0 0-5 0,4-3 6 0,5-3 9 15,0 0 17-15,-2-3 21 0,4 0 15 0,1-3 9 16,0 0 3-16,-1-2 1 0,1-5-1 15,-4 0 1-15,2-4-2 0,1-1 3 0,-5 0-1 16,2-3-6-16,-4 0-2 0,1 1-6 0,-2-1-8 16,-3 0-5-16,0 1 0 0,0-1-8 15,-7 3-5-15,3 1-8 0,-5 0-13 0,3 2-9 16,-5 1-1-16,1 2-9 0,2 3-4 0,-3 2-7 16,0 1-8-16,-1 0-2 0,1 0 0 0,2 1 3 15,-2 5 4-15,2 2 5 0,0 1-7 0,3 2-40 16,4 1-158-16,0-1-197 0,2-2-330 0,0-1 518 15</inkml:trace>
      </inkml:traceGroup>
      <inkml:traceGroup>
        <inkml:annotationXML>
          <emma:emma xmlns:emma="http://www.w3.org/2003/04/emma" version="1.0">
            <emma:interpretation id="{4F674286-1068-43F8-B262-683D1F340995}" emma:medium="tactile" emma:mode="ink">
              <msink:context xmlns:msink="http://schemas.microsoft.com/ink/2010/main" type="line" rotatedBoundingBox="3221,16860 16774,16187 16865,18021 3312,18694"/>
            </emma:interpretation>
          </emma:emma>
        </inkml:annotationXML>
        <inkml:traceGroup>
          <inkml:annotationXML>
            <emma:emma xmlns:emma="http://www.w3.org/2003/04/emma" version="1.0">
              <emma:interpretation id="{08C743D6-244C-4B9F-BCCF-99EC237FA0FF}" emma:medium="tactile" emma:mode="ink">
                <msink:context xmlns:msink="http://schemas.microsoft.com/ink/2010/main" type="inkWord" rotatedBoundingBox="3222,16873 10815,16495 10905,18317 3312,18694"/>
              </emma:interpretation>
              <emma:one-of disjunction-type="recognition" id="oneOf19">
                <emma:interpretation id="interp95" emma:lang="en-IN" emma:confidence="0">
                  <emma:literal>familiarization</emma:literal>
                </emma:interpretation>
                <emma:interpretation id="interp96" emma:lang="en-IN" emma:confidence="0">
                  <emma:literal>familianzat,m</emma:literal>
                </emma:interpretation>
                <emma:interpretation id="interp97" emma:lang="en-IN" emma:confidence="0">
                  <emma:literal>familiauzat,m</emma:literal>
                </emma:interpretation>
                <emma:interpretation id="interp98" emma:lang="en-IN" emma:confidence="0">
                  <emma:literal>familianzat.m</emma:literal>
                </emma:interpretation>
                <emma:interpretation id="interp99" emma:lang="en-IN" emma:confidence="0">
                  <emma:literal>familiauzat.m</emma:literal>
                </emma:interpretation>
              </emma:one-of>
            </emma:emma>
          </inkml:annotationXML>
          <inkml:trace contextRef="#ctx0" brushRef="#br0" timeOffset="156343.9519">941 16432 543 0,'0'0'87'16,"0"0"-33"-16,0 0-17 0,0 0-3 15,0 0 13-15,0 0 23 0,0 0 19 0,0 0 7 16,0 0-5-16,161-169-21 0,-141 150-13 0,4 0-11 15,-1-2-7-15,-3 0 4 0,4-2-4 0,2 1-4 16,-2-3-2-16,1-1-6 0,1 0-5 0,1-3 0 16,-1 2-4-16,1-4-4 0,0 1 0 15,1 0-4-15,-2 2 3 0,-1-2-4 0,-5 3 2 16,0 3 1-16,-5 2-1 0,-4 4 6 0,-3 1 1 16,-1 2 20-16,-6 0-2 0,3 4-1 15,-3 0 11-15,2 4-14 0,-3 2 17 0,0 2 6 16,0 3-4-16,0-3-6 0,0 3-18 0,0 0-20 15,0 0-23-15,0 0-25 0,0 5-41 16,0 3 9-16,-7 8 11 0,2 6 22 0,-6 8 41 16,-2 7-9-16,-3 7 2 0,-4 6-1 0,1 5-2 15,-4 7 3-15,4 5-3 0,-2 4-2 0,-2 7-1 16,4 2-1-16,-2 1 2 0,3 4 5 0,-3 5 0 16,4-3 0-16,-1 0-2 0,-2-5-4 15,5-2-1-15,-2-3-2 0,-2-4 0 0,4-1 0 0,2-7 1 16,-1-5-1-16,2-7-1 0,3-3-1 15,4-8-1-15,-1-7 0 0,1-3 1 0,5-7-4 16,0-4-5-16,0-7-8 0,3-6-19 0,3-5 8 16,1-3 14-16,1-3 20 0,5-9 26 15,2-5 1-15,5-7-7 0,-2-5-6 0,1-5-6 16,1-2-3-16,-4-1-8 0,0-2-8 0,-3 2-9 16,1-1-10-16,-5 0-10 0,0-2-13 0,-2 0-20 15,0 0-32-15,-5 0-43 0,0-1-60 16,0 4-91-16,-2 7 75 0,0 13 235 0</inkml:trace>
          <inkml:trace contextRef="#ctx0" brushRef="#br0" timeOffset="156515.845">1249 16604 0 0,'0'0'0'0,"0"0"0"0,0 0 0 16,0 0 0-16,0 0 0 0,0 0 80 0,0 0 9 16,0 0-43-16,0 0-28 0,0 0 3 0,0 0 20 15,0 0 31-15,0 0 18 0,0 0-5 16,33-15-23-16,11 3-20 0,0-4-13 0,6 1-7 15,2-3-4-15,2 5-2 0,-2-3-5 0,0 3-18 16,-6 1-40-16,2 3-72 0,-5 3-93 0,-4 3-121 16,-8 1 309-16,-11 2 24 0</inkml:trace>
          <inkml:trace contextRef="#ctx0" brushRef="#br0" timeOffset="157691.1407">2175 16340 80 0,'0'0'218'15,"0"0"-137"-15,0 0-30 0,0 0-14 0,0 0 2 16,0 0 21-16,0 0 21 0,0 0 16 0,-155-14 3 16,137 25-8-16,-5 5-22 0,5-1-14 0,-2 3-12 15,3 1-10-15,2 2-9 0,-1 2-6 0,3-1-3 16,1 5-8-16,2-1 1 0,5-1-5 16,-2 0-4-16,7 2-2 0,0-3-3 0,0-3-2 15,0-1-2-15,7-6-1 0,-2-2-6 0,6-3 1 16,0-1 0-16,2-4 0 0,0-2 10 15,2-2 11-15,0 0 6 0,0-3 11 0,2-7 4 16,2-2 2-16,-3-1 4 0,-3-3 1 0,1-2 3 16,-1-3 2-16,-2 0 1 0,-2 0-2 15,-2 0 5-15,-3 0-1 0,1 2 3 0,-3-1 3 16,-1 4 4-16,0-1 2 0,-1 5 1 0,0 1 1 16,0 2-5-16,0 1-3 0,0 2 0 0,0 2-10 15,0 2-8-15,0 1-13 0,0 1-22 0,0 0-33 16,0 0-30-16,0 3-1 0,0 4 8 15,0 2 22-15,4 4 31 0,2-1 4 0,-3 3 3 16,5 4 6-16,-3-4-8 0,3 0 1 0,-1-2-2 16,5 0-7-16,1-1 7 0,1-3-3 15,2 0 0-15,1-6 3 0,2 0 0 0,4-3 1 0,-2 0 3 16,1 0 0-16,3-9-3 0,-1 0 2 16,-4-1 1-16,2-2-2 0,-3 0 6 0,-2-1 1 15,-1-2 3-15,-3-2 4 0,0-1 2 0,-1 3 3 16,-2-2-1-16,0 0 1 0,-1 0-8 15,2 1-1-15,-3 1-7 0,0 3-2 0,3-3 2 16,-5 5-3-16,1 2 1 0,-2 2-1 0,-1 2-4 16,-1 2-8-16,-2 2-11 0,1 0-9 0,-2 0-4 15,1 3 10-15,2 5 13 0,-2 2 10 16,-1 4 4-16,3 2 2 0,-3 1 1 0,0 3-2 16,0 0 4-16,0 1-1 0,0-1-3 0,-3 3 0 15,-1-3-2-15,3-2 0 0,1-2 2 16,-2-3 0-16,2-1-2 0,0 0 1 0,0-6 0 15,0-3 0-15,0 0 6 0,0-3 4 0,0 0 18 16,0 0 26-16,0 0 25 0,0-2 10 0,2-2-16 16,-1-6-22-16,3-2-33 0,2-2-12 15,-2-1-4-15,5-1-5 0,-1-1 1 0,3 1-3 16,-1-1-3-16,4 2-1 0,-1 1 4 0,1 0 1 16,2 1 0-16,-3 1 2 0,3 2-6 0,-2 1-2 15,-4 1-2-15,4 4-8 0,-4-1-2 0,1 4 0 16,1 1 1-16,-2 0 6 0,-1 0 0 0,-1 4 6 15,3 4 1-15,-3 1 0 0,0 1 4 16,1 2 1-16,-5 0 1 0,4 1 4 0,-2 3-3 16,-4-4-1-16,4 2 1 0,-5 0-3 0,2-2 2 15,-3 0 0-15,1-2-2 0,-1-2 2 0,0-3 3 16,0 0 1-16,0-4 4 0,0-1 9 16,0 0 9-16,0 0 18 0,0 0 10 0,0 0-4 15,0-4-13-15,3-3-18 0,-2-2-14 0,5-2-4 16,-4 1 3-16,4-4-2 0,2-1 1 15,0 1-2-15,1 1-6 0,0-3 5 0,5 1-2 16,-1 0-1-16,-1 0 3 0,4 2-7 0,-2-1 3 16,1 4 2-16,-2-1 2 0,0 4-2 0,-2 2-1 15,0 1-3-15,1 2-1 0,-3 1 4 16,-3 1 2-16,3 0 0 0,-5 0-2 0,5 4-1 16,-5 2 0-16,3 2 0 0,-3 2 4 0,0 2 2 15,-1 0 2-15,0 2 0 0,-1 0 3 0,0 1 0 16,-1 0-2-16,-1 1 0 0,3-1-5 0,-2-3 1 15,0 4 2-15,3-3-1 0,-1-1 1 16,-2 0 0-16,5-3-2 0,0 0-2 0,0-2 4 16,2-1-1-16,0 0 1 0,0 2 3 0,1-4-6 15,1 2-2-15,-2-3-12 0,1 3-26 0,1-4-33 16,-2 0-52-16,2 0-64 0,0-2-63 16,0 0-58-16,0 0-63 0,-1 0-90 0,-3 0 431 0</inkml:trace>
          <inkml:trace contextRef="#ctx0" brushRef="#br0" timeOffset="158885.3595">3451 16020 1853 0,'0'0'280'0,"0"0"-245"0,0 0-33 0,0 0-24 15,0 0-40-15,0 0-37 0,0 0-42 0,0 0-56 16,0 0-66-16,0 0-80 0,0 0-113 16,0 0-131-16,0 0 587 0</inkml:trace>
          <inkml:trace contextRef="#ctx0" brushRef="#br0" timeOffset="158711.4663">3538 16224 1021 0,'0'0'4'0,"0"0"-69"0,0 0-6 16,0 0 12-16,0 0 16 0,0 0 18 15,0 0 10-15,0 0 10 0,0 0 8 0,0 0 3 16,0 0 1-16,0 0 4 0,-45 164 1 0,45-151 0 16,0-1-1-16,4-3-1 0,2 0-2 15,1-1-6-15,2-2-16 0,1 0-89 0,-3-3-197 16,-1-3-107-16</inkml:trace>
          <inkml:trace contextRef="#ctx0" brushRef="#br0" timeOffset="159197.1684">4052 15569 1594 0,'0'0'115'0,"0"0"-53"0,0 0-42 16,0 0-21-16,0 0-4 0,0 0-6 0,0 0-7 16,0 0-16-16,0 0-5 0,0 0 7 0,0 0 18 15,0 0 30-15,0 0 16 0,0 0 9 16,-46 126 0-16,35-86-2 0,-2 2-1 0,4 1-5 15,1 2-5-15,0-1-1 0,2 1-4 0,0 2-1 16,4-1-3-16,-2-1-5 0,1-2-3 0,2-3-1 16,1 0-1-16,-3-3 1 0,2-1 2 15,1-2-6-15,0-3 1 0,0 0-5 0,0-4-8 16,0-1-7-16,0-4-18 0,0 1-29 0,4-4-47 16,-1-2-88-16,0-4-122 0,1-3-163 0,1-2-317 15,-2-4 726-15</inkml:trace>
          <inkml:trace contextRef="#ctx0" brushRef="#br0" timeOffset="159609.9145">4261 16174 797 0,'0'0'307'15,"0"0"-175"-15,0 0-28 0,0 0-15 0,0 0 7 16,0 0 2-16,0 0-6 0,0 0-12 0,0 0-23 16,0 0-24-16,0 0-19 0,0 0-9 0,0 0 0 15,0 0 3-15,9-19 3 0,-3 29 4 16,0 3 2-16,1 4-1 0,0 5-2 0,0-1 0 16,-1 3-2-16,0 0-2 0,0 0 1 0,-2 3-1 15,2-3-4-15,-2-1 0 0,0 0-12 0,1-4-11 16,2 0-20-16,-3-4-39 0,5-1-76 15,-1 0-135-15,-1-5-197 0,-2-5-436 0</inkml:trace>
          <inkml:trace contextRef="#ctx0" brushRef="#br0" timeOffset="159765.8174">4412 15905 913 0,'0'0'-165'0,"0"0"-553"0</inkml:trace>
          <inkml:trace contextRef="#ctx0" brushRef="#br0" timeOffset="160560.8359">5142 16017 307 0,'0'0'102'0,"0"0"-71"0,0 0-17 0,0 0 6 16,0 0 23-16,0 0 28 0,0 0 27 15,-164-11 14-15,132 20 7 0,0 4-4 0,-2 3-4 16,2 1-2-16,3 1-2 0,-1 1-11 0,5 2-14 16,2-2-19-16,2 3-21 0,-1-1-17 0,5 2-10 15,3 0-10-15,2-3-6 0,5 0-7 0,2-4-5 16,5-1-9-16,0-3-2 0,0-3-5 16,11-2 0-16,-2-2 13 0,3-2 6 0,4-3 14 15,3 0 10-15,4-6-1 0,-2-3 4 0,5-3-2 16,-1-1-2-16,-1-4 2 0,2-1-1 0,-2 1 0 15,2 0 0-15,-6-1 1 0,0 1 1 0,-1 2 2 16,-5 2 3-16,1 1 1 0,-3 1 0 16,-4 3-2-16,2 0-4 0,-6 4-6 0,0 1-3 15,-3 3-10-15,0 0-6 0,-1 0-2 0,0 1 4 16,0 5 4-16,0 0 5 0,3 2-2 16,-2 2 0-16,-1 1 0 0,0 0 3 0,0 3 1 15,2-1-2-15,-1-1 1 0,3 1-3 0,-1-4-2 16,1-1 3-16,1-2-1 0,2 0 0 15,-1-3 4-15,1-2-2 0,5-1 4 0,-2 0 3 16,2 0-2-16,1-7-2 0,2-1-6 0,1 0-10 16,-1-4-10-16,1 1-7 0,3-2-4 0,-3 1-1 15,-2-2 6-15,0 1 9 0,-1 1 8 16,1 0 8-16,-1 3 4 0,-2-1-1 0,-2-1 1 16,-1 4-1-16,-1 1 0 0,-3 0 2 0,0 5 0 15,-1-1-2-15,-3 2-4 0,0 0-18 0,1 0 1 16,-1 4 1-16,1 2 6 0,2 2 14 0,-2 1 0 15,1 0-1-15,2 1 0 0,-2 2-2 0,2-1 0 16,-1-1 1-16,2 0-1 0,2-1 2 16,-1-3 2-16,0 0 0 0,2-3 2 0,2-1 0 15,0-2 6-15,2 0 3 0,2-2 2 0,-1-5 0 16,1-2-7-16,0-3-5 0,4-1-5 0,-2-1 0 16,0-1 4-16,-3-1 2 0,-3 1 5 15,1 0 2-15,-5 0 4 0,2 2 7 0,-2 2 14 16,-5 1 13-16,3 2 10 0,-1 2 9 0,-3 1-4 15,2 5-7-15,-2 0-20 0,0 0-22 16,0 0-27-16,0 0-14 0,0 6 7 0,0 3 5 16,0 4 17-16,0 0 4 0,0 4-3 0,0-1-2 15,2 0 0-15,-1 1-3 0,-1-2-3 0,3-2-6 16,2-1-21-16,-1-2-39 0,0-1-97 16,4-1-162-16,-5-4-217 0,0-1-361 0</inkml:trace>
          <inkml:trace contextRef="#ctx0" brushRef="#br0" timeOffset="161255.7023">5946 15978 373 0,'0'0'340'0,"0"0"-295"16,0 0-32-16,0 0 6 0,0 0 6 0,0 0 7 15,0 0-3-15,0 0-11 0,0 0-16 0,0 0-17 16,0 0-15-16,0 0 8 0,0 0 15 0,0 0 22 16,-20 2 21-16,27 2 5 0,5 1-2 15,0 0-6-15,2 0-5 0,0 1-5 0,0-2-4 16,2 2-5-16,-1 2-6 0,1 1-4 0,-4 0-4 16,-3 0-4-16,2 3-7 0,-7 2-8 15,0-1-12-15,-4 0-5 0,0 1-1 0,0-1 6 16,-8 2 14-16,1-1 5 0,-4-1 8 0,2 0 7 15,-4-1 2-15,1-1 8 0,-2-1 4 0,3-2-1 16,2-1 2-16,1-1-2 0,-1-3-1 16,5 0-4-16,0 0-7 0,-1-2-8 0,5 1-5 15,0 1-3-15,0 0 7 0,0 2 1 0,3 1 7 16,3 1 6-16,-2 4 0 0,5 1 10 0,-4 1 3 16,5 5 0-16,2 3 0 0,-3 3-9 15,-1 4-3-15,3 2-3 0,-4 2-3 0,-1 8 1 16,1-2-2-16,0 4-2 0,-6-3 1 0,0 2-4 15,-1-4 0-15,0-3 1 0,-2 0-7 0,-5-1 4 16,-5-6 1-16,-3-2 3 0,-4-2 14 16,-1-3 11-16,-2-6 17 0,-7 1 29 0,1-4 31 15,0-2 34-15,-3-3 20 0,4-2 4 0,1-4-14 16,-1 0-20-16,1 0-21 0,2-6-19 0,3 0-17 16,-1-3-17-16,3 0-10 0,1 0-8 0,3-2-7 15,2 2-9-15,-1-2-6 0,3 2-7 0,2 0-9 16,2 1 0-16,-2 2-11 0,6 2-14 15,-2 1-23-15,4 0-54 0,1 3-87 0,0 0-117 16,0 0-93-16,1 0-90 0,4 0-159 0,-3 0 390 16</inkml:trace>
          <inkml:trace contextRef="#ctx0" brushRef="#br0" timeOffset="160690.7559">5709 15840 675 0,'0'0'639'0,"0"0"-604"0,0 0-87 0,0 0-113 16,0 0-164-16,0 0-204 0,0 0 263 0</inkml:trace>
          <inkml:trace contextRef="#ctx0" brushRef="#br0" timeOffset="161686.4366">6540 16192 802 0,'0'0'402'0,"0"0"-335"16,0 0-33-16,0 0-16 0,0 0 4 0,0 0 6 16,0 0 4-16,0 0-3 0,0 0-7 0,0 0-7 15,0 0 1-15,0 0 15 0,0 0 18 0,0 0 19 16,-151-28 9-16,125 44 1 0,2 3-12 15,-1 1-16-15,-1 0-13 0,4 0-17 0,5-2-5 16,4 0-9-16,1-3-6 0,5 0-5 0,2-5-10 16,5-1-9-16,0-3-8 0,4 0-1 0,4-3 8 15,4-3 12-15,1 0 17 0,4 0 10 16,1-6 2-16,4-4-1 0,1-2-1 0,-2-3-4 16,-2 0 0-16,0 0 3 0,-5 0-3 0,-2 5 5 15,-2 1 2-15,-1 2 3 0,-6 3 10 16,2 1 4-16,-1 1 1 0,-2 2-7 0,-2 0-8 15,1 0-3-15,-1 3 1 0,0 2 3 0,3 1-1 16,1 2-3-16,1 1-2 0,-1 1-3 16,5 1-2-16,-1 1-1 0,4-2-7 0,-1 0 0 15,7 1 0-15,0-5-3 0,5 0-11 0,0-5-26 16,6-1-52-16,1 0-81 0,-1-1-126 0,6-7-184 16,-12 1-349-16,-5 2 463 0</inkml:trace>
          <inkml:trace contextRef="#ctx0" brushRef="#br0" timeOffset="162115.1722">6855 16155 1399 0,'0'0'306'0,"0"0"-258"16,0 0-56-16,0 0-26 0,0 0-2 0,0 0 16 15,0 0 9-15,159-161 12 0,-123 147 9 16,-5 2 11-16,4 4 8 0,-5 2 7 0,-1 5 3 16,-3 1-4-16,0 3-4 0,-2 6-10 0,-7 3-10 15,2 4-5-15,-5 0-5 0,-4 3 1 0,0 2-2 16,-1 0-3-16,-5 1-14 0,3 0-40 15,-4-1-88-15,-3 2-168 0,0-7-291 0,0-4-144 0</inkml:trace>
          <inkml:trace contextRef="#ctx0" brushRef="#br0" timeOffset="161950.2751">7093 15650 934 0,'0'0'347'0,"0"0"-112"16,0 0-38-16,0 0-31 0,0 0-26 0,0 0-41 16,0 0-44-16,0 0-36 0,0 0-13 0,0 0-5 15,0 0 4-15,0 0 10 0,0 0 5 0,0 0 5 16,-6 80 3-16,0-40 2 0,2 1-2 15,-4 1-4-15,4 4-3 0,-4-1-3 0,5 0-3 16,0 1-2-16,-1-2-4 0,2 0-3 0,2-5-14 16,0-2-20-16,0-3-42 0,0 0-86 15,0-3-160-15,0-9-287 0,0-8-672 0</inkml:trace>
          <inkml:trace contextRef="#ctx0" brushRef="#br0" timeOffset="162246.0921">7340 16035 1594 0,'0'0'39'0,"0"0"-157"0,0 0-160 0,0 0-186 16,0 0-168-16,0 0 491 0</inkml:trace>
          <inkml:trace contextRef="#ctx0" brushRef="#br0" timeOffset="162800.7516">7660 15997 0 0,'0'0'0'0,"0"0"37"0,0 0 257 0,0 0-30 16,0 0-33-16,0 0-44 0,0 0-46 0,0 0-46 15,0 0-32-15,0 0-20 0,0 0-14 16,51 165 1-16,-51-147 0 0,-8-2 5 0,4 3 2 16,-6-3 2-16,4-2 2 0,-5 0-4 0,-1 0 3 15,1-5 0-15,2 0 2 0,1-3 5 16,-3-3 11-16,3-3 9 0,3 0 5 0,-5 0 0 16,6-6-8-16,-2-2-14 0,-1-3-13 0,3-1-13 15,-3-1-11-15,4-4 2 0,2 2-5 0,0-5-3 16,1 0 4-16,0 1-6 0,1-2-1 15,4-1-1-15,5 1-13 0,3 2-1 0,1-1-6 16,0 3-7-16,4 4-1 0,1 1-5 0,-2 4 3 16,5 1-2-16,-4 2 7 0,5 4 6 0,0 1 4 15,0 0 7-15,-1 0 6 0,3 7 0 0,0 2-1 16,-1 0 1-16,-4 5-4 0,2 1-1 16,-6 0 1-16,-1 2-1 0,1 0 0 0,-3 0 0 15,-1-1 0-15,-4 2 0 0,2-1 3 0,-6-3 1 16,1 1-1-16,-1-1 0 0,-3-3-2 0,-1-2 1 15,2-5 3-15,-2-2 5 0,0 0 9 0,0-2 10 16,0 0 19-16,1 0 8 0,0-3 0 16,3-2-15-16,0-3-19 0,-1-3-10 0,7-1-8 15,-5-1 5-15,7-4 2 0,-1 3-1 0,2-3 2 16,2 1-2-16,0-2-2 0,6 1-1 16,-4 3 3-16,6 0-2 0,-4 2 0 0,5 3 6 15,-2 3-2-15,-4 3 5 0,5 3 2 0,-7 0 3 16,3 3 0-16,-2 5 0 0,-2 2 2 15,0 4-3-15,-2 1 5 0,-1 1-5 0,1 2-3 16,-3 1-2-16,-2-1-5 0,2 1 0 0,0-1-1 16,-3 0-2-16,2-1-1 0,1-4-4 0,-3-3-5 15,3 0-11-15,1-3-34 0,-2-1-44 0,-1-3-84 16,3 0-133-16,0 0-223 0,-7-3-828 0</inkml:trace>
        </inkml:traceGroup>
        <inkml:traceGroup>
          <inkml:annotationXML>
            <emma:emma xmlns:emma="http://www.w3.org/2003/04/emma" version="1.0">
              <emma:interpretation id="{1CE847EF-5B00-4D39-BB1A-E5437CC90822}" emma:medium="tactile" emma:mode="ink">
                <msink:context xmlns:msink="http://schemas.microsoft.com/ink/2010/main" type="inkWord" rotatedBoundingBox="11549,16447 12730,16388 12803,17865 11622,17923"/>
              </emma:interpretation>
              <emma:one-of disjunction-type="recognition" id="oneOf20">
                <emma:interpretation id="interp100" emma:lang="en-IN" emma:confidence="0">
                  <emma:literal>of</emma:literal>
                </emma:interpretation>
                <emma:interpretation id="interp101" emma:lang="en-IN" emma:confidence="0">
                  <emma:literal>off</emma:literal>
                </emma:interpretation>
                <emma:interpretation id="interp102" emma:lang="en-IN" emma:confidence="0">
                  <emma:literal>Of</emma:literal>
                </emma:interpretation>
                <emma:interpretation id="interp103" emma:lang="en-IN" emma:confidence="0">
                  <emma:literal>or</emma:literal>
                </emma:interpretation>
                <emma:interpretation id="interp104" emma:lang="en-IN" emma:confidence="0">
                  <emma:literal>oof</emma:literal>
                </emma:interpretation>
              </emma:one-of>
            </emma:emma>
          </inkml:annotationXML>
          <inkml:trace contextRef="#ctx0" brushRef="#br0" timeOffset="164493.9656">9606 15696 0 0,'0'0'172'0,"0"0"-39"0,0 0-17 16,0 0 0-16,0 0 19 0,0 0 12 15,0 0 9-15,0 0-2 0,0 0-16 0,0 0-17 16,0 0-15-16,0 0-13 0,0 0-2 0,0 0-11 16,44-138-15-16,-44 138-22 0,0 0-30 15,-6 1-23-15,-4 7-13 0,-5 7 0 0,-7 6 1 16,-3 7 8-16,-3 1 5 0,-2 4 2 0,-4 1 3 15,4 2 0-15,-4 1 2 0,6 0-6 0,2 0 3 16,1-2 0-16,8-2-6 0,1-3 4 16,2-1-5-16,5-6-3 0,5-2 0 0,-1-4-5 15,5-3-6-15,0-4-8 0,8-3 0 0,1-2 13 16,0-4 18-16,9-1 19 0,1 0 11 0,2-4-2 16,1-7-7-16,3 1-1 0,-1-2-5 15,2-3 5-15,-5-2-1 0,-2-1-1 0,-4 1-1 16,-2-4-6-16,-2 0 3 0,0-3 3 0,-7 0 1 15,2 0 3-15,-4-4-4 0,-2 1 2 0,0 0-1 16,-8 1 2-16,2-3-3 0,-3 2-1 0,-1 0-1 16,4-1-2-16,-4 1 1 0,4-3-1 0,-1 1-2 15,4 4-4-15,3-3-4 0,0 1-5 16,3 2-5-16,6-2-1 0,5 1-7 0,2 3-3 16,1 0 0-16,6 2-2 0,2 1 6 0,0 4 4 15,0 3 5-15,-1 1 3 0,-2 1 9 16,3 2 4-16,-1 2 2 0,0 4 5 0,-5 2-8 15,4 1-3-15,-7 3-2 0,6 5 0 0,-6 6 2 16,0 2 0-16,1 6 1 0,-2 4-3 16,-2 4 2-16,-1 7 1 0,-5 1 0 0,1 8 4 15,-7 4-2-15,-1 4 0 0,0 5 3 0,-8-1-2 16,2 3 2-16,-5-2 1 0,-1 3-3 0,0-1 1 16,-2 0 4-16,2 2-3 0,0-1 2 0,0 0-1 15,3 0-3-15,-3-1 2 0,1-3 0 16,0-1-2-16,6-2 1 0,-3-6-4 0,4-5-3 15,3-7-2-15,1-7 0 0,0-7 0 0,1-4 0 16,3-6 0-16,5-4-2 0,-3-3 0 0,4-4 4 16,0-2 5-16,-2 0 11 0,1 0 7 0,2-9 3 15,-2-2-4-15,-2-4-13 0,1-3-10 16,-4-4-20-16,-3-7-13 0,-1-2-6 0,0-6-2 16,-5 0 11-16,-4-1 9 0,-3 2 7 0,-2-1 10 15,-1 4 6-15,-1 0 4 0,-4 3 5 16,4 2 4-16,-7 3 8 0,6 2 9 0,-4 2 12 15,4 0 10-15,4 5 6 0,0-1 10 0,1 6 2 16,5-2 2-16,0 5-2 0,6 0-15 0,1 2-19 16,0-1-29-16,8-1-20 0,5-1-11 15,6-1 1-15,8 0 9 0,9-2 8 0,4 0 4 16,3 0 1-16,7 1 1 0,-1 0 1 0,0 2-3 16,0 3 0-16,2 0-1 0,-3 1 0 0,-5 3 0 15,-2 0 0-15,-5 2 0 0,-4 0-6 16,-5 0-6-16,0 0-14 0,-2 0-23 0,-3 0-35 15,-5 2-57-15,-1-1-79 0,2 2-126 0,-12-1-204 16,4-1-574-16</inkml:trace>
        </inkml:traceGroup>
        <inkml:traceGroup>
          <inkml:annotationXML>
            <emma:emma xmlns:emma="http://www.w3.org/2003/04/emma" version="1.0">
              <emma:interpretation id="{1C578745-35C3-4CAA-95C1-BE8C617D5087}" emma:medium="tactile" emma:mode="ink">
                <msink:context xmlns:msink="http://schemas.microsoft.com/ink/2010/main" type="inkWord" rotatedBoundingBox="13491,16587 16785,16424 16855,17822 13560,17986"/>
              </emma:interpretation>
              <emma:one-of disjunction-type="recognition" id="oneOf21">
                <emma:interpretation id="interp105" emma:lang="en-IN" emma:confidence="0">
                  <emma:literal>people</emma:literal>
                </emma:interpretation>
                <emma:interpretation id="interp106" emma:lang="en-IN" emma:confidence="0">
                  <emma:literal>people.</emma:literal>
                </emma:interpretation>
                <emma:interpretation id="interp107" emma:lang="en-IN" emma:confidence="0">
                  <emma:literal>people,</emma:literal>
                </emma:interpretation>
                <emma:interpretation id="interp108" emma:lang="en-IN" emma:confidence="0">
                  <emma:literal>tuple.</emma:literal>
                </emma:interpretation>
                <emma:interpretation id="interp109" emma:lang="en-IN" emma:confidence="0">
                  <emma:literal>people'</emma:literal>
                </emma:interpretation>
              </emma:one-of>
            </emma:emma>
          </inkml:annotationXML>
          <inkml:trace contextRef="#ctx0" brushRef="#br0" timeOffset="167330.6967">11228 16093 443 0,'0'0'479'0,"0"0"-446"0,0 0-23 15,0 0-11-15,0 0 5 0,0 0 2 0,151-151 3 16,-121 128 2-16,-5-1-1 0,-2 1 2 0,-1-2 1 16,-5-1 0-16,-3-1 2 0,-1 2 4 0,-2-5-2 15,-5-1 3-15,0 0 3 0,-4-4 2 16,-2 3 7-16,0-2 5 0,0 5 8 0,0 2 13 16,-2 1 9-16,-6 5 14 0,5 5 9 0,-2 3 0 15,-2 1-6-15,2 4-12 0,-3 1-15 16,4 3-16-16,-2 2-10 0,2 2-17 0,0 0-18 15,-1 5-15-15,-1 6-4 0,0 7 4 0,-1 8 7 16,-2 8 9-16,3 8 4 0,-3 7 4 0,2 6 4 16,-1 5 3-16,0 2-4 0,3 2-2 0,-2 1-4 15,2 2-2-15,-3 3 3 0,1 2-1 16,-4 0-2-16,4-1-5 0,-5 1-6 0,0-3-12 16,-2-2-14-16,-3-1-27 0,0-7-59 0,1-3-90 15,-3-6-124-15,3-13-187 0,8-15-67 0</inkml:trace>
          <inkml:trace contextRef="#ctx0" brushRef="#br0" timeOffset="168339.3517">11253 16113 222 0,'0'0'73'0,"0"0"-24"0,0 0 3 15,0 0 13-15,179-112 11 0,-139 102-3 0,-1 3-17 16,-2 7-23-16,-4 0-18 0,-3 5-6 0,-1 6-9 16,-5 1-2-16,-3 4-2 0,-3 3 0 0,-5 1 5 15,-9 2 2-15,-3 2 1 0,-1 1-5 0,-6 2-7 16,-13-2-11-16,-1 2-3 0,-7-3 2 16,-5-2 5-16,0 0 7 0,-5-4 8 0,3-2 8 15,-1-4 9-15,0-3 9 0,5-2 13 0,4-5 14 16,1-2 14-16,8 0 13 0,4 0 4 0,2-6 5 15,3 1 2-15,5-1-9 0,3 0-20 16,0-1-25-16,8 1-25 0,3-1-12 0,6-2 3 16,2 0 11-16,7 0 7 0,3-2 1 0,5 1 1 15,3-3-4-15,5 0-4 0,1 0 1 0,6-2-4 16,1-2-1-16,-1 1 0 0,0 0-2 16,3-2 1-16,-2-2 0 0,-3-1-2 0,-2-1 4 15,-2-2-2-15,-4 2-4 0,-4-1 1 0,-6-2-5 16,-3 2 0-16,-8 4 4 0,-3 1 3 15,-5 5 11-15,-2 2 17 0,-7 2 10 0,-1 5 6 16,0 1-6-16,-5 0-24 0,-3 3-18 0,-4 0-12 16,-3 4-8-16,-7 7 9 0,4 2 1 0,-7 2 1 15,1 1 2-15,-1 4 0 0,6 1 2 0,-2 1-1 16,2-1 1-16,3 2-4 0,1-2-4 16,6-2-1-16,1-3-6 0,5-1-4 0,3 0-15 15,0-7 0-15,8-1 9 0,5-1 9 0,5-3 20 16,1-1 9-16,6-2 0 0,4 0-2 0,4-5-2 15,-2-2-3-15,5-1-1 0,0-4-1 0,-3-1-1 16,5-1 0-16,0 0 0 0,-2-1 0 16,-4-2 2-16,-1 2 1 0,-4-2 0 0,-3 5 2 15,-4-1 0-15,-5 0 3 0,-3 2 2 0,-6 4 5 16,1 1 7-16,-6 3 11 0,-1 1 4 0,0 2-7 16,0 0-13-16,0 0-22 0,0 0-19 15,-2 3-2-15,-4 5 4 0,1 2 8 0,-6 4 14 16,5 1-2-16,-4 1 1 0,-1-1-3 0,6-2-6 15,0 1 0-15,2-2-5 0,3-1-7 16,0-3 1-16,8 0 0 0,1-4 9 0,8 1 8 16,0-4 8-16,6-1 2 0,2 0 2 0,3 0-1 15,2-4-1-15,1-4-9 0,-3-1-14 16,-3 1-26-16,-3-3-37 0,-7 1-23 0,-3-1-10 0,-7-1 11 16,-5 0 26-16,0-2 19 0,-5 0 14 15,-9 0 13-15,-3-1 14 0,-6 0 15 0,-2 0 12 16,-2 0 12-16,-3 1 12 0,3-1 11 15,1 0 10-15,1 0 2 0,5 0-5 0,4 0-3 16,3-2-6-16,9 2-6 0,1 0-11 0,3-3-17 16,0-1-12-16,10 0-13 0,7-2-3 0,2-2-2 15,10 1 0-15,5-2 5 0,3 1 2 0,2 0 1 16,3 2 2-16,-1 2-1 0,1 1 2 0,-1 3 2 16,1 0 3-16,1 2 5 0,-4 2 3 15,-2 1 0-15,-2 2 1 0,-1 2-2 0,-6 0-1 16,-3 3 1-16,-5 3-3 0,-3 0-2 0,-1 2-2 15,-4 5-3-15,-6 5 6 0,4 6 2 0,-5 6 3 16,-3 8 7-16,-2 5 0 0,0 5 4 16,-6 5 2-16,-5 4-1 0,-2 2 0 0,0 0-2 15,-1 5-4-15,-3 2-2 0,-5 2-1 0,5 0-1 16,-6 2-2-16,2 0-5 0,1 2-6 16,-1-2-7-16,3 2-15 0,-2-4-20 0,2 2-44 15,3-9-64-15,2-3-69 0,0-8-81 0,2-7-82 16,5-13-118-16,2-9 450 0</inkml:trace>
          <inkml:trace contextRef="#ctx0" brushRef="#br0" timeOffset="169142.8577">12913 16141 17 0,'0'0'218'0,"0"0"-158"0,0 0-15 0,0 0-11 16,65-179 11-16,-37 153 22 0,1 3 20 0,4 2 4 15,1 3-2-15,3 2-17 0,-2 5-18 0,1 4-15 16,5 4-6-16,-5 3-5 0,2 0-8 16,-3 4-4-16,-3 8-10 0,-5 4-4 0,-3 2-3 15,-5 4-6-15,-8 3-12 0,-3 1-12 0,-7 1-14 16,-1-2-4-16,-7 2 11 0,-9-1 14 0,-5-2 18 16,-2-2 11-16,-4-2 3 0,-4-2 6 15,-1-2 4-15,0-3 3 0,1-2 6 0,2-4 9 16,3-2 9-16,6-4 15 0,5-1 19 0,7 0 4 15,1 0-6-15,7-6-28 0,0-3-38 16,7-1-25-16,8-5-11 0,2-3 4 0,10-1 10 16,3-4 8-16,4 0 2 0,4-3 5 0,2-1 1 15,4-2-1-15,-1 0 1 0,3-3-3 0,-2 3-1 16,2-3 1-16,-3-2-6 0,-2 1-2 0,0 1-6 16,-7-3-2-16,-1 1 3 0,-1-2 5 0,-5-1 7 15,-3 0 5-15,-6 1 2 0,-1 5 6 16,-5 1 5-16,-4 3 8 0,-3 7 12 0,-4 0 4 15,-1 5 7-15,0 2 8 0,-1 3 1 0,-6 2 2 16,1 4-15-16,-1 0-17 0,0 3-20 0,-4 1-15 16,2 5 3-16,-3 7-7 0,-1 4 5 15,-1 8 4-15,-2 4-4 0,3 8 11 0,-2 4-3 16,2 5 0-16,-1 3 1 0,2 1-3 0,0-3 0 16,3 0 0-16,-2-2 2 0,3 1-3 15,4-2-1-15,1-6-1 0,2-1-4 0,1-3 3 16,0-3-2-16,1-3 0 0,5-5-3 0,2-1 1 15,0-3-2-15,0-8-4 0,4 1 1 0,1-5-8 16,3-3 3-16,-1-3 3 0,6 0 1 16,0-3 9-16,3-9 0 0,1-1 1 0,2-5 0 15,0-3 1-15,0-1 1 0,-1-4 2 0,0 0 3 16,-2 1-1-16,-7-5 1 0,2 2-1 0,-1 0 6 16,-5-1-1-16,0 1 1 0,-3 3 4 0,1 2-2 15,-3 4 6-15,-2 1 7 0,-2 4 8 16,-1 2 12-16,0 5 0 0,-3 1-1 0,0 4-9 15,0 1-17-15,-6 1-19 0,-3 1-12 0,-4 10-4 16,-4 4 7-16,-7 5 11 0,-2 1 8 0,-4 5 5 16,-3 1 1-16,-2 3 10 0,5-2 7 15,3 1 4-15,7-3 8 0,1 1-10 0,9-2-4 16,3 0-6-16,6-3-13 0,1-2 3 0,9-4-5 16,7-3 5-16,4-2 8 0,6-4 3 0,5-1 5 15,6-3 1-15,6-3-5 0,0 0-10 16,7 0-7-16,-1-3-13 0,3-1-30 0,-1-2-64 15,0 0-110-15,-4 0-185 0,-15 1-285 0,-10 2-164 0</inkml:trace>
          <inkml:trace contextRef="#ctx0" brushRef="#br0" timeOffset="169243.7959">14509 16071 1451 0,'0'0'396'0,"0"0"-181"0,0 0-72 16,0 0-25-16,0 0-24 0,0 0-27 0,-158-12-28 15,128 14-26-15,1 4-10 0,2 3-6 16,-3-2-4-16,5 2 0 0,2 0-15 0,2-2-39 15,2 2-100-15,7 3-250 0,5-6-592 0,2 0 139 0</inkml:trace>
        </inkml:traceGroup>
      </inkml:traceGroup>
    </inkml:traceGroup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5:28.72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2109E4C-8003-4802-A4CF-96B68A9CF15A}" emma:medium="tactile" emma:mode="ink">
          <msink:context xmlns:msink="http://schemas.microsoft.com/ink/2010/main" type="inkDrawing" rotatedBoundingBox="1724,2207 10894,1959 10895,1997 1725,2245" semanticType="underline" shapeName="Other">
            <msink:sourceLink direction="with" ref="{58E39DF1-5605-4CBD-BF2B-7AE0DD3C198D}"/>
          </msink:context>
        </emma:interpretation>
      </emma:emma>
    </inkml:annotationXML>
    <inkml:trace contextRef="#ctx0" brushRef="#br0">248 237 875 0,'0'0'52'0,"0"0"-44"0,-154-2-7 15,114 2 4-15,14-2 17 0,12 1 15 0,3 0 4 16,8-1-34-16,3 2-85 0,3 0-15 0,9 0-15 16,7 0 23-16,2 0 65 0,11 0 1 0,3 0 4 15,13 0 8-15,6 0 10 0,8 0 9 16,7 0 10-16,9 0 11 0,5 0 8 0,15 0 17 15,3 0 12-15,13 0 17 0,6 0 14 0,11 0 7 16,5 0 3-16,16-3-4 0,9 1-10 16,10-2-12-16,14-1-12 0,10 1-12 0,6-4-8 15,13 3-9-15,6-1-9 0,8-2-1 0,7 2-9 16,9-1-3-16,5-1-2 0,5-2-5 0,2 2 1 16,3 0 1-16,2-1 3 0,-1 1-1 15,3-1 3-15,1 1-3 0,-1-1-4 0,0 2-1 16,-6-2-5-16,-3 0-2 0,-13-1-1 0,-5 3-3 15,-12 0 0-15,-12 0-1 0,-10 1 0 0,-14 0 0 16,-14 0 0-16,-14 1-2 0,-14 1-1 16,-11 1 1-16,-10 2 0 0,-16-1 0 0,-10 0 1 15,-15 2 1-15,-7-1 3 0,-14 1 1 0,-15 0 0 16,-2 0-1-16,-17 0-3 0,-5-2-11 0,-9 2-29 16,-7 0-38-16,-7 0-59 0,-1 0-67 15,-8 0-57-15,-4 0-94 0,0 0-173 0,4 0-20 0</inkml:trace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5:23.5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3139243-5B9C-4817-8C3F-24814E6B1FFD}" emma:medium="tactile" emma:mode="ink">
          <msink:context xmlns:msink="http://schemas.microsoft.com/ink/2010/main" type="writingRegion" rotatedBoundingBox="1639,790 9543,551 9679,5062 1775,5301"/>
        </emma:interpretation>
      </emma:emma>
    </inkml:annotationXML>
    <inkml:traceGroup>
      <inkml:annotationXML>
        <emma:emma xmlns:emma="http://www.w3.org/2003/04/emma" version="1.0">
          <emma:interpretation id="{3344CCEE-F7EE-4B6E-9B1C-5014A88C1E3A}" emma:medium="tactile" emma:mode="ink">
            <msink:context xmlns:msink="http://schemas.microsoft.com/ink/2010/main" type="paragraph" rotatedBoundingBox="1639,790 9543,551 9601,2477 1697,27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E39DF1-5605-4CBD-BF2B-7AE0DD3C198D}" emma:medium="tactile" emma:mode="ink">
              <msink:context xmlns:msink="http://schemas.microsoft.com/ink/2010/main" type="line" rotatedBoundingBox="1639,790 9543,551 9601,2477 1697,2716">
                <msink:destinationLink direction="with" ref="{D2109E4C-8003-4802-A4CF-96B68A9CF15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473289E-7F3E-4CA1-989E-1873A01DA6BF}" emma:medium="tactile" emma:mode="ink">
                <msink:context xmlns:msink="http://schemas.microsoft.com/ink/2010/main" type="inkWord" rotatedBoundingBox="1639,790 5500,673 5534,1791 1673,1907"/>
              </emma:interpretation>
              <emma:one-of disjunction-type="recognition" id="oneOf0">
                <emma:interpretation id="interp0" emma:lang="en-IN" emma:confidence="0">
                  <emma:literal>Western</emma:literal>
                </emma:interpretation>
                <emma:interpretation id="interp1" emma:lang="en-IN" emma:confidence="0">
                  <emma:literal>western</emma:literal>
                </emma:interpretation>
                <emma:interpretation id="interp2" emma:lang="en-IN" emma:confidence="0">
                  <emma:literal>Westar</emma:literal>
                </emma:interpretation>
                <emma:interpretation id="interp3" emma:lang="en-IN" emma:confidence="0">
                  <emma:literal>W_estan</emma:literal>
                </emma:interpretation>
                <emma:interpretation id="interp4" emma:lang="en-IN" emma:confidence="0">
                  <emma:literal>Mestas</emma:literal>
                </emma:interpretation>
              </emma:one-of>
            </emma:emma>
          </inkml:annotationXML>
          <inkml:trace contextRef="#ctx0" brushRef="#br0">-347-2043 0 0,'0'0'0'16,"0"0"0"-16,0 0 0 0,0 0 0 0,0 0 0 15,0 0 57-15,0 0 80 0,0 0-14 0,0 0-19 16,0 0 1-16,0 0-4 0,0 0-8 16,-25-40-4-16,23 40-12 0,2 0-13 0,-4 0-10 15,4 0-8-15,0 0-11 0,0 0-9 0,0 0-9 16,-1 0-10-16,1 0-7 0,-3 1-1 16,2 5 2-16,-3 1-1 0,-3 2 6 0,5 0-1 15,-2 1-4-15,-2 0 4 0,4 1 0 0,2-1-1 16,-2-1 3-16,2 0-3 0,0-2-3 0,0 1 0 15,0-2-2-15,2-2 1 0,2 0 11 16,2-2 11-16,-2 0 14 0,6-2 13 0,-5 0 9 16,4 0 1-16,-3 0-1 0,3-2-4 0,1-2-6 15,-5 0-2-15,4-3-3 0,-5 0-2 0,4 1-2 16,-5 0-6-16,1-1-1 0,1 2-4 0,-2-1 0 16,-2 2 1-16,1 1-1 0,-1 0-2 15,0 0-3-15,-1 0-4 0,4 1-5 0,-4-1-1 16,2 2 0-16,-2-1 0 0,1 1-2 0,-1-2-1 15,0 3-3-15,2 0 0 0,-2-2-1 0,0 0-2 16,0 2 0-16,0 0-3 0,0 0-2 16,0 0-2-16,0 0-4 0,0 0-2 0,0 0-4 15,0 0-2-15,0 0 0 0,0 0-2 0,0 0 1 16,0 0 1-16,0 0-2 0,0 0 2 0,0 0 3 16,0 0 2-16,0 0 3 0,0 0 3 15,0 0 2-15,0 0 2 0,0 0 2 0,0 0 2 16,0 0-1-16,0 0 6 0,0 0 1 0,0 0 3 15,0 0 2-15,0 0 1 0,0 0 1 16,0 0 0-16,0-2-2 0,0 1-2 0,1-2-4 16,-1-1-4-16,1-1-3 0,1-1 2 0,3 0 0 15,-2-4-1-15,-1 1 1 0,1-3 0 0,4 0 0 16,-3-3-1-16,2 2 1 0,0-3-1 0,-2-2 0 16,5 3 1-16,-5-2 1 0,4-2-2 15,-4 0 1-15,3-5-1 0,-3 2-1 0,4-1 1 16,-3 0 0-16,3-1-2 0,-2 1 1 0,3-1-1 15,-2-3-3-15,4 0 0 0,1 0 0 0,0-1 1 16,-2 1 1-16,3 0 0 0,-5 2 0 0,1 2 1 16,2 3-2-16,-5 1-2 0,5 3 0 15,-2 3-4-15,-3 1 2 0,2 0-1 0,-3 5 2 16,3 0 0-16,-2-1-2 0,2 0 0 0,-4 1-2 16,4 1 1-16,-4 1 0 0,4 1 1 15,-4 0-1-15,0 2-3 0,4-2 1 0,-4 4 1 16,3-1-2-16,-3 1 5 0,2 0-6 0,0 1-5 15,-4 4-5-15,5 1-7 0,-4 2 6 0,0-1 4 16,-1 4 5-16,2-2-2 0,-1 5 1 16,-2 0 5-16,-1 2 2 0,0 2 9 0,0 2 1 15,0 2 1-15,-4 3-2 0,-4 0 1 0,4 5-1 16,-4 0-1-16,3 0 0 0,-3 3 1 0,-2 2-3 16,4-1 0-16,-5 3-1 0,1 2 0 15,5 1 1-15,-6 1 2 0,5-1-1 0,-4 0 0 16,0-3 2-16,-2 0-1 0,5-3 0 0,-4-3 0 15,2-1-3-15,5-3-1 0,-3-2 2 16,3-4 1-16,4-3-2 0,-1-3-2 0,1-3 1 0,0-3-5 16,1-4 4-16,2 1 1 0,5-3 0 15,-4 0 10-15,6-3 2 0,1 0 7 0,1 0 3 16,2-6-5-16,-1-3-4 0,2-3-1 0,1-2-3 16,0-1-3-16,4-3 3 0,-2 2-3 15,3-2-1-15,-4 0 2 0,4 0 0 0,-4 1 0 16,-2 0 1-16,-2-1 3 0,2 0-3 0,-2 4 2 15,-1-1-1-15,0 2-3 0,-1-1 2 0,-6 4 0 16,4 2-3-16,-7 1 2 0,2 2-6 16,0 2-5-16,-2 2-6 0,-1 1-11 0,-1 0-15 15,1 0 8-15,1 0 4 0,0 4 9 0,5 4 14 16,-3 1-6-16,3 1 1 0,-2 3-2 0,-1 0 7 16,6 0 1-16,-1 1 2 0,-2 4 5 15,3-2-4-15,4-1 0 0,-1-2-2 0,2-1-3 16,5-1 3-16,-3-4 1 0,9-1 2 0,1-4 1 15,0 1 5-15,6-3 3 0,-2-3 1 16,0-5 8-16,4-2-3 0,-6-4 2 0,5 0-1 16,-5-4 1-16,-1 0 1 0,-4-4 4 0,-1 1 6 15,-4-5 1-15,-3-1 7 0,-3-1 4 0,0-5 3 16,-3-1 4-16,-6-5-2 0,2 3 0 0,-6-3-1 16,0-1-2-16,0 1-3 0,-10-1-5 0,1-2-6 15,1 3-8-15,-4-2-3 0,-3 1-4 0,-1 3-1 16,-3 3-3-16,2 1-3 0,-5 4-6 15,-1 1-5-15,3 5-6 0,-2 4-4 0,-3 3-2 16,7 1 2-16,-2 7 2 0,3 1 1 0,4 2-3 16,2 4-13-16,6 1-21 0,-3 0-31 15,4 1-30-15,-4 9-18 0,4 0-13 0,0 8-14 16,-4 1-32-16,4 3-39 0,-3 7-41 0,4-2-27 16,1 3-21-16,0 1-37 0,1-7 241 15,1-8 110-15</inkml:trace>
          <inkml:trace contextRef="#ctx0" brushRef="#br0" timeOffset="630.97">804-2291 0 0,'0'0'0'15,"0"0"0"-15,0 0 0 0,0 0 0 0,155-30 0 16,-125 20 0-16,-4-2 0 0,4-2 0 0,-5 0 90 16,1 0 29-16,-2-2 1 0,-2 1 7 0,-5 0-5 15,-1-1-1-15,-1-1 0 0,-3-1-2 16,0 1 9-16,-4 2 9 0,-3 3-9 0,-1-2-5 15,0 3-4-15,-4 2-4 0,0 2 0 0,0 2-7 16,-1 1-28-16,-6 1-33 0,2 3-38 0,-3 0-27 16,-3 0-15-16,3 3-5 0,-5 6 4 0,-6 4 8 15,2 6 8-15,-5 2 4 0,3 3 7 16,-2 2-3-16,3 2 1 0,0 1 2 0,0 4-4 16,6-2-6-16,4 2 0 0,0-2-7 0,7-2 0 15,-1-2 5-15,2-2 1 0,2-4 6 16,2 1 1-16,6-6-3 0,3-2-5 0,1-4 0 15,1-2 5-15,4-4 14 0,0 0 9 0,-1-4 13 16,4 0 3-16,3 0 4 0,1-7 3 16,-1 0-6-16,1-4 9 0,-1-1 12 0,-1-2 2 15,0-6 4-15,3 1-7 0,-3-2-16 0,2-3-4 16,-1 0 3-16,0-3-3 0,-4-1 2 0,-4 1 2 16,-2 0 2-16,-1 0-1 0,-4 0 0 0,-4 4-3 15,2-1-3-15,-6 1-1 0,0 3 0 16,-2 5-2-16,0 0-3 0,0 4-6 0,-3 2-6 15,-1 4-7-15,-3 2-8 0,3 0-10 0,-1 3-8 16,0 0-13-16,3 0-13 0,-2 2-7 0,-3 4-4 16,5 3 3-16,-1 1 9 0,-1 4 9 15,4 2 9-15,0 0 7 0,0 3 8 0,5 0 4 16,4 2 3-16,0-2 2 0,3 4 0 0,3-2-2 16,3 1-1-16,-1-1-1 0,-1 2 0 0,4-2 2 15,-3 0 2-15,1 1 4 0,2-3 4 0,-3 0 1 16,-2-2 4-16,-3-2 0 0,0 3 0 15,-7-5 0-15,-2-2 1 0,-3 0 10 0,-3-2 13 16,-6 0 16-16,-6 0 9 0,-5-1-2 0,-5-2-8 16,-1 0-9-16,-2 0-5 0,0-4-3 15,0 1-2-15,0 0-4 0,2-3-2 0,1 0-6 16,2 0-7-16,4-4-10 0,-1 1-25 0,7-3-55 16,2 0-71-16,5-1-98 0,2-2-99 0,0-2-106 15,4 2-136-15,0 3 309 0</inkml:trace>
          <inkml:trace contextRef="#ctx0" brushRef="#br0" timeOffset="889.0424">1782-2676 0 0,'0'0'0'0,"0"0"0"0,0 0 0 16,0 0 0-16,78-182 0 0,-66 152 175 16,0 3 16-16,-2 4 3 0,-5 4-7 0,0 3-2 15,-1 2 0-15,-1 4-7 0,-1 2-11 0,-2 5-12 16,0 0-29-16,0 3-33 0,0 0-41 15,0 0-51-15,0 0-58 0,0 8-7 0,0 6 16 16,0 7 28-16,-5 8 51 0,-3 9 8 0,2 6-6 16,-4 4-5-16,-2 6-9 0,2-2-5 0,2 2-1 15,-2 0-3-15,-1 1-2 0,3-1 1 16,2-1 0-16,-4 0-2 0,5-3-2 0,-3-1-9 16,4-5-15-16,-6-4-21 0,5-1-32 0,-4-5-63 15,2-3-105-15,-2-5-112 0,-1-7-157 0,8-5-45 16</inkml:trace>
          <inkml:trace contextRef="#ctx0" brushRef="#br0" timeOffset="1533.0807">1636-2207 357 0,'0'0'129'15,"0"0"-64"-15,0 0-40 0,0 0-15 0,0 0 13 16,0 0 11-16,0 0-2 0,0 0-5 0,0 0-6 15,159-118-9-15,-125 101 2 0,-1-1 10 16,3 1 8-16,-1 0 24 0,-2 0 15 0,3-2 10 16,-2 3 8-16,-1-2-9 0,0 0-10 0,-1 1-10 15,-5-1-13-15,-2 0-1 0,-5 1-2 16,-2-1 3-16,-5 3 14 0,-4 2 12 0,-2 2 14 16,-6 1 8-16,1 1-8 0,-2 2-12 0,0-1-22 15,-3 2-20-15,-4 1-23 0,1 2-21 0,-5 2-10 16,-1-1-9-16,1 2 0 0,-5 2-2 15,1 5 1-15,-6 4 3 0,1 4 3 0,-6 4 2 16,2 3 3-16,-1 2 2 0,2 5-3 0,3-1 9 16,0 2 0-16,2 0 2 0,5 2 1 0,2-1-8 15,6-2-1-15,-1 0-4 0,4-2 2 0,2-5 3 16,2-2 2-16,6-4 1 0,2-4 0 0,2-2 6 16,1-2 2-16,2-2 7 0,1-3 10 15,3-3 6-15,2 0 6 0,2-3 4 0,1-5 0 16,0-1-6-16,5-2-2 0,-3-3-2 0,-2-2-2 15,2-3 4-15,-1-1 0 0,-2-4 3 0,1 0 1 16,-1 0 4-16,-4 0 0 0,-2 1 0 16,1-2 3-16,-3 2-5 0,-3-2-2 0,-4 4-1 15,1-2-4-15,-5 3 1 0,1 2-3 0,-2 3-1 16,-2 5-5-16,-1 1 5 0,0 3 2 16,0 3-2-16,0 2-9 0,0 1-24 0,0 0-37 15,0 0-47-15,0 0-15 0,0 6 16 0,0 4 32 16,0 3 48-16,0 5 23 0,0 2 1 15,0 1 1-15,4 2 0 0,2 0 1 0,-2 1-3 16,4 0 0-16,-3 0 0 0,2 0-1 0,-2-1 0 16,3 1-1-16,-2-1 1 0,-1-2-1 0,3-1 3 15,-2-3-1-15,2 0-1 0,0-4 3 0,-2-3-2 16,4 1 0-16,-1-2 3 0,-2-2 3 16,4-2 0-16,-2-4-3 0,0-1-7 0,2 0-8 15,2-2-19-15,4-8-57 0,-1-2-81 0,-2-2-90 16,1-3-81-16,0-2-60 0,-2-3-58 0,-2 7 456 15,-7 3 0-15</inkml:trace>
          <inkml:trace contextRef="#ctx0" brushRef="#br0" timeOffset="1964.9665">2840-2543 0 0,'0'0'0'16,"0"0"0"-16,0 0 0 0,0 0 0 0,0 0 0 16,0 0 32-16,0 0 28 0,0 0-25 15,0 0-16-15,0 0 3 0,0 0 17 0,0 0 17 16,0 0 10-16,0 0-1 0,78 35-3 0,-74-16-10 15,-3 3-2-15,-1-1-9 0,0 3-8 16,0 0-1-16,0 1-4 0,-6 2 1 0,0-2-3 16,0 0-2-16,0-6-7 0,2 0-3 0,-2-4-6 15,4-4-5-15,2-4 0 0,0-2 5 0,0-4 30 16,0 0 48-16,0-1 55 0,0 0 48 0,2 0 23 16,2-4-24-16,2-3-50 0,1-5-51 15,4-3-50-15,0-4-24 0,2 1-4 0,0-4 2 16,1 0-1-16,0 0 0 0,0 2-2 0,-1-2-1 15,-2 6 1-15,1-3-3 0,0 3-3 0,-1 3-1 16,-2 1-5-16,-1 4-4 0,2 2-7 0,-6 2-9 16,5 2-6-16,-5 2 2 0,4 0 10 15,-4 1 10-15,4 6 8 0,-2 5 2 0,-4 1-2 16,1 4 0-16,1 0-3 0,-3 4 3 0,-1 2-1 16,0 0 2-16,0 3 2 0,0-2 3 15,0-1-1-15,2-2-3 0,-1-2 1 0,3-6-2 16,1-2 3-16,2-1 2 0,4-3 3 0,0-1 5 15,2-1 9-15,2-2 6 0,3-3 10 0,4 0 1 16,2-3-5-16,0-3-9 0,0-3-12 16,-1-1-13-16,0-2-29 0,-4 0-50 0,-1-3-68 15,0-1-109-15,-7 1-136 0,-1 4-182 0,-4 4-104 0</inkml:trace>
        </inkml:traceGroup>
        <inkml:traceGroup>
          <inkml:annotationXML>
            <emma:emma xmlns:emma="http://www.w3.org/2003/04/emma" version="1.0">
              <emma:interpretation id="{72D51047-60F3-43FF-B302-C93DCEAF16A2}" emma:medium="tactile" emma:mode="ink">
                <msink:context xmlns:msink="http://schemas.microsoft.com/ink/2010/main" type="inkWord" rotatedBoundingBox="6271,670 9543,571 9601,2477 6329,2576"/>
              </emma:interpretation>
              <emma:one-of disjunction-type="recognition" id="oneOf1">
                <emma:interpretation id="interp5" emma:lang="en-IN" emma:confidence="0">
                  <emma:literal>Europe</emma:literal>
                </emma:interpretation>
                <emma:interpretation id="interp6" emma:lang="en-IN" emma:confidence="0">
                  <emma:literal>Europa</emma:literal>
                </emma:interpretation>
                <emma:interpretation id="interp7" emma:lang="en-IN" emma:confidence="0">
                  <emma:literal>Emote</emma:literal>
                </emma:interpretation>
                <emma:interpretation id="interp8" emma:lang="en-IN" emma:confidence="0">
                  <emma:literal>Emop</emma:literal>
                </emma:interpretation>
                <emma:interpretation id="interp9" emma:lang="en-IN" emma:confidence="0">
                  <emma:literal>Erugu</emma:literal>
                </emma:interpretation>
              </emma:one-of>
            </emma:emma>
          </inkml:annotationXML>
          <inkml:trace contextRef="#ctx0" brushRef="#br0" timeOffset="3875.2372">4900-2836 329 0,'0'0'231'0,"0"0"-208"16,0 0-7-16,0 0-4 0,0 0 3 15,0 0 12-15,0 0 6 0,-24-161 13 0,17 144 9 16,-1 2 6-16,0 4 2 0,-5 0-6 0,-1 4-7 15,1-1-11-15,-5 4-9 0,-2 1-4 0,-4 1 0 16,0 2 5-16,-6 0 3 0,1 2 10 0,-6 7 3 16,4 1 1-16,0 4-7 0,-1 0-8 15,4 3-6-15,1 3-9 0,0-1-3 0,2 2-2 16,3 3-6-16,4-2-3 0,0 2-4 0,6-2-5 16,3-1-4-16,5 0-6 0,4-3-7 15,0 1-5-15,4-1 4 0,8-1 0 0,-1-1 6 16,2 1 4-16,3-2 5 0,4 0 3 0,-1 1 1 15,4-4-1-15,0 1-10 0,-1-1 5 0,3 2 1 16,-1-2 7-16,-2-2 6 0,-3 2 4 0,-1-3-1 16,-5-2 4-16,-2-1 3 0,-3 0 0 15,-4-2 2-15,-4-2 12 0,0-2 20 0,0 2 27 16,0-2 13-16,-7 0-9 0,0 0-21 0,-5 0-28 16,0-2-16-16,-4 1-7 0,-1 0 2 15,-3-1-6-15,0 0 1 0,-2 2-4 0,-3 0-5 16,2 0 4-16,0 5-1 0,0 1 1 0,0 2 2 15,3 2-1-15,-1 1 1 0,-2 1-1 0,2 4 3 16,-1 2-2-16,3 0 0 0,2 2 1 0,2 3-4 16,3 1 1-16,3-1-4 0,2 3-2 15,4-1-4-15,3-3-4 0,0 0 0 0,6-3 0 16,6-2 1-16,5-3 4 0,5 0 4 0,3-3 8 16,3-1 10-16,6-3 3 0,-1-2 7 15,5-4 0-15,2-1-3 0,0 0-1 0,5-4-2 0,-2-5-1 16,1 1 1-16,1-2 0 0,0-2-1 15,-5-3-2-15,-1-1 2 0,-4-2 0 0,-2-3 3 16,-1 2 5-16,-5-4 1 0,-1 0 3 0,-5-1 6 16,-1 1 3-16,-2 1 2 0,-5-1 1 15,-1 1-4-15,-4 2-2 0,-1 0-1 0,-2 5-6 16,-2 1-2-16,-2 4 0 0,-1 2-2 0,0 4-1 16,0 0-6-16,0 4-14 0,0 0-18 0,0 0-23 15,0 0-24-15,-2 0-21 0,-3 5 8 16,3 4 18-16,-4 3 25 0,-2 2 28 0,2 2 5 15,-2 5 1-15,-2-2-1 0,4 0-3 0,-1 2-3 16,4 0-1-16,0 0 1 0,2-2 1 0,1 2 1 16,0-3-1-16,4-1-5 0,0-4-6 15,4-3-5-15,0-1 0 0,0-1 5 0,4-2 9 16,0-3 9-16,-2 0 9 0,3-3 6 0,1 0 2 16,2 0 2-16,-1 0 3 0,-2-4-2 0,2-2 1 15,-2 0 6-15,3-4-1 0,-2 1 2 0,-4-3 0 16,2-2-4-16,0-1 0 0,2-2-2 15,-2 1-2-15,1-2-3 0,-1 0-2 0,-2 2-1 16,-2-2-2-16,1 1 1 0,-1 1-4 0,-2 3-1 16,0 2-3-16,0 2-4 0,-5 3-3 0,0 1-3 15,1 4-5-15,-2-1-9 0,2 2-8 16,-2 0-13-16,0 0-9 0,2 0-2 0,-2 3 6 16,1 3 10-16,3 4 12 0,-3 2 12 0,1 1 4 15,-1 4 7-15,2 0 3 0,-2 1-1 0,2 0 1 16,1-1-2-16,1 0 0 0,2 0-2 15,0-2-1-15,1-1-2 0,4-3 1 0,1-2 5 16,1-3 1-16,2-2 6 0,2-2 5 0,1-2 3 16,3 0 1-16,0-5 1 0,0-4-3 15,3-4 2-15,-3-3 2 0,-2-2 0 0,0-1 0 16,-3 2-1-16,0-2-1 0,-4 1-1 0,0-2 0 16,-2 3 0-16,0-3-1 0,-3 1-1 0,-1 3-1 15,-1-1-3-15,0 0 1 0,-4 2-3 0,4 0-3 16,-5 2 1-16,3 3-6 0,-3 2 0 15,-1 4-1-15,2 1-4 0,-2 3-8 0,0 0-13 16,0 0-21-16,0 0-27 0,0 1 1 0,0 7 9 16,0 1 20-16,0 7 33 0,1 2 8 0,-1 2 5 15,0 1 0-15,0 3 2 0,0 1-4 0,0 0 1 16,0-1-1-16,3 0-1 0,-1-3 0 16,2-2-1-16,3-1 0 0,0-3-2 0,2-2 2 15,2-2 0-15,1-3 3 0,-3-5 5 0,5 0 0 16,-1-3 5-16,1 0 4 0,0 0 0 15,4-10 3-15,-2 0 0 0,-1-4-2 0,1-2-1 16,-1-2-1-16,-1 1 0 0,-3 0-1 0,1-1 1 16,-1 0-1-16,-3 0-1 0,-1 0 1 0,-1 2-3 15,0-2-1-15,-4 4 1 0,4 0-2 16,-2 1-2-16,-3 2-1 0,2 0-3 0,-1 3 1 16,-2 4-1-16,2 1 0 0,-2 1-8 0,0 2-17 15,0 0-26-15,0 0-26 0,0 5 4 0,-4 4 13 16,2 1 23-16,1 4 27 0,-2 2 1 0,1 2 3 15,2 0 1-15,0 2 2 0,0-1-1 16,0-1 0-16,4 0-1 0,0-2-4 0,5 1 2 16,-1-5 0-16,2 1 1 0,0-3 1 0,2-2 1 15,2-2 2-15,-1-1 1 0,2-4 7 0,2-1-2 16,-1 0 2-16,2-3 2 0,-3-5-1 16,-1-1 4-16,-2-1 6 0,-1-3 1 0,-3 2 4 15,-2-4-1-15,-5-1-6 0,-1 1-7 0,0-2-7 16,-1 1-10-16,-9 0-6 0,-1-1-1 0,-5 2-3 15,0-2 1-15,-3 3 4 0,-1 1-1 16,0-3 0-16,0 4 2 0,0 0-1 0,0 2 3 16,2 0 3-16,4 1 2 0,2 0 4 0,2 1 1 15,1 0 3-15,6 0-4 0,-1 0-5 16,3 1-8-16,1-2-16 0,0-1-5 0,7-2-6 16,3-2 3-16,2-2 9 0,4 0 5 0,3-1 5 15,4-1 7-15,2-5 6 0,4 1 2 0,1 0 1 16,3-2 1-16,-4 1-1 0,1 1 4 15,-4 0 4-15,-3 0 5 0,0 2 3 0,-2 1 7 16,-3 0 3-16,-2 3 6 0,-3 3 5 0,-2 2-1 16,-3 2-1-16,-2 3-1 0,-4 3 1 15,1 0 4-15,-2 3-3 0,-1 0-13 0,0 0-19 0,0 0-37 16,0 3-19-16,0 8 5 0,0 4 14 16,-1 8 30-16,-4 7 17 0,2 7-1 0,-5 9-1 15,2 3-3-15,-4 4-2 0,0 8 0 0,4-2-3 16,-5 5 2-16,0 2 1 0,2 3 1 0,-3 3 2 15,2-1-5-15,-2 0 2 0,0 1 1 16,0 3-1-16,-1-1 3 0,-1 1-2 0,-2 3-7 16,-5 0-16-16,-2 1-17 0,-1-2-14 0,-2-5-8 15,2-3-2-15,0-8-1 0,4-7-3 0,0-6-6 16,5-8-5-16,-1-6-11 0,3-7-20 16,3-8-50-16,1-4-83 0,2-6-110 0,4-4-161 15,-1-4 55-15</inkml:trace>
          <inkml:trace contextRef="#ctx0" brushRef="#br0" timeOffset="4568.2708">6132-2366 0 0,'0'0'0'0,"0"0"79"0,0 0 67 0,0 0-10 15,0 0-5-15,170-149-6 0,-136 132-23 0,-1 2-14 16,1 1-19-16,-2 5-16 0,-4 3-17 16,-1 1-17-16,-1 5-8 0,-1 0-5 0,-1 0 0 15,-8 8-3-15,2-1 4 0,-8 2 3 0,1 2-2 16,-5 1 1-16,-5 0-4 0,-1 1 3 16,-1 0 7-16,-8 4 9 0,-4-2 7 0,-4 3 0 15,-3-2 0-15,-5 3-6 0,0-3-2 0,-1-3-4 16,2 1-4-16,3-3-1 0,-3 1-1 0,5-3-1 15,2 0 1-15,6-3-2 0,3-1-3 16,0-2 0-16,5-1-1 0,3-2-9 0,0 0-15 16,0 0-20-16,1-2-15 0,5-2-6 0,-1-2 5 15,2-1 8-15,2 0 7 0,2-1 10 0,2 1 7 16,1 0 9-16,2 1 7 0,1 1 6 16,2-1 4-16,-3-1 2 0,6-1 0 0,-4 2 0 15,4-1-1-15,-5 0-1 0,6-1-1 0,-3 0 1 16,2-1 1-16,2 1 2 0,-3-1 1 15,1-2 2-15,2 1-1 0,0-2 1 0,-1-3 0 0,2 2 1 16,-2-1 2-16,1-3 1 0,-1-1 2 0,-7 0 1 16,1 1 3-16,-2-1 3 0,-4 1 2 15,-2 1 5-15,-5 1 5 0,0 0 3 0,-1 2 3 16,-3 2-4-16,-3 1-6 0,-3 3-11 0,-2 1-10 16,-2 3-9-16,-5 0-7 0,1 3-1 15,-5 0 2-15,1 5 5 0,-4 3 3 0,-5 7 2 16,1 0-1-16,0 4 2 0,0 4 2 0,1-1 2 15,3 5 4-15,1 1 0 0,2 1 2 16,2-2 3-16,7 1 1 0,3-3 2 0,7 0 1 16,0-2 3-16,7-2 0 0,8-2 4 0,4-1 7 15,2-2 5-15,9 0 4 0,-1-3 6 0,10-4 4 16,7-1 2-16,1-5-2 0,6 0-9 16,2-3-12-16,5 0-9 0,-3 0-7 0,3 0-3 15,-4 0-3-15,-3-3-1 0,-2 0-2 0,-10-2-3 16,-3-1-2-16,-7-1-6 0,-5-1-7 0,-3 0-16 15,-8 1-30-15,-6 1-33 0,-6 1-54 16,-3-1-61-16,-7 2-63 0,-9 0-45 0,-3 3-34 0,-10 1-47 16,6 0-97-16,4 0 487 0</inkml:trace>
        </inkml:traceGroup>
      </inkml:traceGroup>
    </inkml:traceGroup>
    <inkml:traceGroup>
      <inkml:annotationXML>
        <emma:emma xmlns:emma="http://www.w3.org/2003/04/emma" version="1.0">
          <emma:interpretation id="{F890F1D7-822A-4CE0-B0AC-0632329504AF}" emma:medium="tactile" emma:mode="ink">
            <msink:context xmlns:msink="http://schemas.microsoft.com/ink/2010/main" type="paragraph" rotatedBoundingBox="2024,2986 6926,2671 7080,5073 2179,53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4ADD86-E3C7-4F59-AD88-80E03E1E009D}" emma:medium="tactile" emma:mode="ink">
              <msink:context xmlns:msink="http://schemas.microsoft.com/ink/2010/main" type="inkBullet" rotatedBoundingBox="2075,3785 3095,3720 3098,3769 2078,3835"/>
            </emma:interpretation>
            <emma:one-of disjunction-type="recognition" id="oneOf2">
              <emma:interpretation id="interp10" emma:lang="en-IN" emma:confidence="0">
                <emma:literal>-</emma:literal>
              </emma:interpretation>
              <emma:interpretation id="interp11" emma:lang="en-IN" emma:confidence="0">
                <emma:literal>_</emma:literal>
              </emma:interpretation>
              <emma:interpretation id="interp12" emma:lang="en-IN" emma:confidence="0">
                <emma:literal>.</emma:literal>
              </emma:interpretation>
              <emma:interpretation id="interp13" emma:lang="en-IN" emma:confidence="0">
                <emma:literal>=</emma:literal>
              </emma:interpretation>
              <emma:interpretation id="interp14" emma:lang="en-IN" emma:confidence="0">
                <emma:literal>~</emma:literal>
              </emma:interpretation>
            </emma:one-of>
          </emma:emma>
        </inkml:annotationXML>
        <inkml:trace contextRef="#ctx0" brushRef="#br0" timeOffset="5796.0307">0 105 1635 0,'0'0'11'0,"0"0"-68"16,0 0-40-16,0 0-19 0,0 0 50 0,0 0 46 16,0 0 47-16,0 0 50 0,0 0 7 15,0 0 2-15,0 0-3 0,163-14-8 0,-115 8-7 16,6-3-7-16,-1 0-9 0,9 1-4 0,1-2-11 16,-4 1-7-16,4 0-2 0,-7 2-2 15,-1 0-2-15,-2 1-6 0,-4 2-12 0,-2 0-7 16,-7 1-11-16,-6 2-36 0,-1 1-63 0,-7 0-88 15,-6 0-124-15,0 0-147 0,-7 3-223 0,-7 0 430 16</inkml:trace>
      </inkml:traceGroup>
      <inkml:traceGroup>
        <inkml:annotationXML>
          <emma:emma xmlns:emma="http://www.w3.org/2003/04/emma" version="1.0">
            <emma:interpretation id="{99AFE71C-CC2F-4114-BFBA-C6546A330145}" emma:medium="tactile" emma:mode="ink">
              <msink:context xmlns:msink="http://schemas.microsoft.com/ink/2010/main" type="line" rotatedBoundingBox="3787,2873 6926,2671 7080,5073 3941,5275">
                <msink:destinationLink direction="with" ref="{EB15516F-4E16-4D7C-8EFB-73C5C39D8EA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ECC63D0-B7C7-4A1D-BD95-934B90C080D7}" emma:medium="tactile" emma:mode="ink">
                <msink:context xmlns:msink="http://schemas.microsoft.com/ink/2010/main" type="inkWord" rotatedBoundingBox="3787,2873 6926,2671 7080,5073 3941,5275"/>
              </emma:interpretation>
              <emma:one-of disjunction-type="recognition" id="oneOf3">
                <emma:interpretation id="interp15" emma:lang="en-IN" emma:confidence="0">
                  <emma:literal>Belgium</emma:literal>
                </emma:interpretation>
                <emma:interpretation id="interp16" emma:lang="en-IN" emma:confidence="0">
                  <emma:literal>Begin M</emma:literal>
                </emma:interpretation>
                <emma:interpretation id="interp17" emma:lang="en-IN" emma:confidence="0">
                  <emma:literal>Begins M</emma:literal>
                </emma:interpretation>
                <emma:interpretation id="interp18" emma:lang="en-IN" emma:confidence="0">
                  <emma:literal>Begin. M</emma:literal>
                </emma:interpretation>
                <emma:interpretation id="interp19" emma:lang="en-IN" emma:confidence="0">
                  <emma:literal>Belgic M</emma:literal>
                </emma:interpretation>
              </emma:one-of>
            </emma:emma>
          </inkml:annotationXML>
          <inkml:trace contextRef="#ctx0" brushRef="#br0" timeOffset="9595.4662">3613-330 8 0,'0'0'177'15,"0"0"-90"-15,0 0-14 0,0 0 1 16,0 0 22-16,0 0 16 0,0 0-12 0,0 0-21 0,0 0-34 15,0 0-25-15,0 0-14 0,0 0-7 16,0 0-3-16,0 0 0 0,-104-137 0 0,80 147 3 16,-1 2 2-16,1 4 3 0,-2 2-1 0,3 2 0 15,1-1-3-15,3 0-4 0,0 1-4 16,6-2-6-16,3 0-7 0,2-4-5 0,7 0-10 16,1-4-8-16,0-2-1 0,1-2 3 0,7-1 12 15,2-2 16-15,2-3 19 0,1 0 10 0,2 0 8 16,2-3 8-16,-1-6 6 0,-1 1 14 0,3 0 21 15,-2-4 11-15,-2 3 4 0,0 1-1 16,-3 2-8-16,-5-2-6 0,2 4-5 0,-4 2-5 16,-1 1-13-16,-3 1-19 0,0 0-20 0,0 0-40 15,0 0-4-15,1 7 3 0,1 6 10 16,2-1 32-16,0 8-3 0,-2 3-1 0,1 4 0 16,0 5-1-16,-2 6 15 0,-1 5 7 0,0 6 5 15,0 5-5-15,0 4-14 0,0 5-8 16,0 2-3-16,0 6 6 0,0 2-2 0,0 4 4 0,0 4-4 15,-7 4-5-15,-1 4-5 0,-4-3-3 16,-2-1-5-16,-7-6-8 0,3-3-10 0,-8-4-18 16,-6-5-2-16,-3-2 7 0,-8-6 16 0,0-8 19 15,2-6 10-15,1-8 6 0,2-7 3 16,3-6 6-16,4-8 7 0,5-7 10 0,3-4 9 0,1-5 6 16,3-8-6-16,2-8-17 0,2-8-18 15,2-6-16-15,-1-8-7 0,4-1 4 0,-1-8 2 16,6-1 1-16,-1-4-2 0,2-1 0 0,4-5 1 15,0 0-3-15,0-3 2 0,8-3-4 16,2-2-2-16,4 1 2 0,5-3-3 0,1-1 5 16,6 1-2-16,5-1 2 0,0 3-1 0,5 2 2 15,1 3 5-15,-1 6 5 0,5 4 13 0,2 3 0 16,1 4 5-16,0 0 3 0,4 4-6 16,2 2 1-16,-3 1-5 0,1 6-3 0,-4 4-6 15,1 4 0-15,-6 3-2 0,-3 2 0 0,-3 4 1 16,-2 4-3-16,-4 1 1 0,-3 5-2 0,-4 1-2 15,-4 3 0-15,-4 0-1 0,-1 3 1 16,-4 4 0-16,-1 1 6 0,-2 2 2 0,-4 0 2 16,0 2 2-16,0 2-8 0,-2 0-9 0,-6 0-22 15,-2-1-36-15,1 0-63 0,-2 0-108 0,2-4-185 16,4-5-141-16</inkml:trace>
          <inkml:trace contextRef="#ctx0" brushRef="#br0" timeOffset="9735.3784">3854-470 251 0,'0'0'51'0,"0"0"-82"16,0 0-62-16,0 0-74 0,0 0 156 16,0 0 11-16</inkml:trace>
          <inkml:trace contextRef="#ctx0" brushRef="#br0" timeOffset="10123.919">3854-470 149 0,'90'106'93'16,"-90"-105"-100"-16,0 3-14 0,1 2 33 0,1 3 51 15,0 3 2-15,0 2-11 0,-1 3-16 0,-1-3-15 16,1 4-10-16,-1 0-5 0,2 0-4 0,0-1 0 15,-2 0-2-15,3 0 0 0,1-4 2 0,0 1-1 16,1-2 1-16,2-4-2 0,-2 0 6 16,3-2 10-16,-1-2 18 0,3-2 17 0,0-2 9 15,4 0 6-15,-1-5-10 0,1-4-10 0,2-1-7 16,-2-2-11-16,-2 0-1 0,0-3-1 0,-1 2-7 16,-1-4 3-16,-2 1 2 0,0 0 3 15,-2-1 7-15,0 0 5 0,-2 2 0 0,1 1-1 16,-4-1-9-16,1 3-3 0,-1 3 1 0,-1 3 9 15,0 2 10-15,0 3-2 0,0 1-10 16,0 0-26-16,0 0-27 0,0 3-7 0,-3 5 1 16,-2 4 10-16,1 3 12 0,0 2-1 0,-1-2-2 15,3 3 0-15,0 1-1 0,0-1 1 0,2-1-5 16,0 1-9-16,0-3-19 0,0 1-38 16,6-3-70-16,-1-2-116 0,2-1-144 0,-2-2-66 15,-2-4 471-15</inkml:trace>
          <inkml:trace contextRef="#ctx0" brushRef="#br0" timeOffset="10771.0345">4349-360 0 0,'0'0'0'0,"0"0"192"0,0 0-39 16,0 0-38-16,0 0-35 0,0 0-45 15,0 0-32-15,0 0-14 0,0 0-3 0,0 0 4 16,0 0 12-16,0 0 3 0,0 0 4 0,0 0 3 15,66 55-2-15,-66-36 3 0,0 2-2 0,0-1 0 16,0 1 0-16,-5 0-2 0,0 0 0 16,0-2-1-16,-2 1 0 0,2-3-1 0,-2 0 1 15,4-5-1-15,-1-2-2 0,3-4 0 0,0-1 3 16,1-3 13-16,0-1 32 0,0-1 55 0,0 0 63 16,0 0 16-16,0-5-29 0,0-4-54 15,1-3-61-15,4-2-26 0,-1 0 3 0,6-4 4 16,-4 2-5-16,4-4-4 0,1 1-8 0,-1 0-5 15,5-2-2-15,-4-1-6 0,5 1 0 0,-3 4-1 16,2-3-2-16,0 5-3 0,1 5-2 0,-5 1-5 16,1 1-2-16,-2 4 0 0,0 3-4 15,-4 1-2-15,1 0-3 0,-2 4 2 0,2 5 8 16,-3 1 10-16,-1 4 7 0,-2-1 2 0,-1 6-4 16,0-4-9-16,0 3-9 0,0-2-6 0,-4 3 0 15,-1-5 2-15,-2 2 6 0,2-3 7 16,-2-2 5-16,2-2 4 0,1-1 5 0,0-4 3 15,2-1 10-15,2-3 13 0,0 0 20 0,0 0 25 16,0 0 20-16,0 0-14 0,0-5-29 16,0-2-32-16,3-4-35 0,5-2 5 0,0-1 7 15,1 0 8-15,2-1 4 0,3-3 0 0,-1 2 1 16,0-3 0-16,2 2 3 0,0-3-2 0,2 2-1 16,-1 0 0-16,1 2-5 0,-3 1 2 15,1 1-1-15,-2 2-1 0,1 3 1 0,-2 3 1 16,0 3 5-16,-1 1-1 0,-3 2 2 0,0 2-6 15,0 7-3-15,-1 5 1 0,-1 4-2 16,-2 4 6-16,-1 3 5 0,0 4 0 0,-3 0 2 0,0 0-1 16,-7 1-4-16,2-2-3 0,-3 0 0 15,2-3-5-15,-1-4 0 0,3 2-1 0,2-5 0 16,2-1-2-16,0-4 2 0,0-3 0 0,5-1-5 16,-1-3 6-16,6-4-2 0,-1 0-4 15,2-2-16-15,-1 0-62 0,2-4-104 0,1-5-153 16,-3 3-258-16,-3 0 152 0</inkml:trace>
          <inkml:trace contextRef="#ctx0" brushRef="#br0" timeOffset="7547.0419">2102-518 118 0,'0'0'239'16,"0"0"-60"-16,0 0-9 0,0 0 1 0,0 0-31 15,0 0-49-15,0 0-54 0,0 0-34 0,0 0-32 16,0 0-37-16,0 0 7 0,0 0 27 0,0 0 33 16,6 35 41-16,-6-10 7 0,0 6-12 15,0 2-7-15,-1 5-4 0,-7 1-3 0,1 3 1 16,-2-1 1-16,-3 0-1 0,-2 0-5 0,0-2-3 16,-1 4-4-16,-1-2 0 0,-4-4 1 15,5 1-5-15,0-2-6 0,2-5-4 0,-1-2-7 16,4-4-7-16,-1-3-19 0,4-2-35 0,-1-2-58 15,0-2-84-15,3-4-102 0,3-4-163 16,1-4 415-16</inkml:trace>
          <inkml:trace contextRef="#ctx0" brushRef="#br0" timeOffset="8171.963">1949-440 0 0,'0'0'0'0,"0"0"0"16,0 0 0-16,0 0 140 0,44-183 3 0,-28 150-40 16,3 2-33-16,-2 2-10 0,6 2 1 15,0 2-4-15,0 2-7 0,1 5-7 0,3 0-8 16,1 2-5-16,1-1-6 0,-1 3-5 0,1 3-2 16,0 3-8-16,1 4-4 0,-2 2-3 0,1 2-4 15,-2 0 0-15,-2 8 0 0,-6 3 2 16,3 4 0-16,-8 5 3 0,0 1 6 0,-6 2 3 15,-1 3 5-15,-6 2 4 0,-1 0-5 0,-1 4 1 16,-11-1-8-16,-2 1-5 0,-1-1-2 16,-5-1-2-16,-1-2 4 0,-5-1 3 0,0-2 2 15,-3 0 5-15,3-4 3 0,0 1 4 0,2-6 5 16,1 1 0-16,7-5 2 0,1-2-2 16,3-1-1-16,3-5-2 0,6-1-4 0,1-3-3 15,2 1-8-15,0-1-10 0,0 0-14 0,0 0-12 16,0 0-15-16,0 0-5 0,1 2 13 0,3 2 13 15,8 1 19-15,0 3 10 0,1 2-2 0,5 3-1 16,2-1-2-16,-3 3 1 0,6 6-3 16,-3-1 2-16,2 5 0 0,-1 2-1 0,-3 3 1 15,-4 1-1-15,0 2-2 0,-3 3-1 0,-3 3-2 16,-7 0-5-16,-1-1-1 0,-1-3 0 0,-10-2-3 16,-4-4 8-16,-6-2 4 0,-5 1 7 0,-3-4 7 15,-9 1 2-15,-1-4 6 0,-2-5 9 16,-1-1 10-16,1-8 14 0,-5-3 13 0,6-4 9 15,1 0 0-15,5-2-2 0,1-9-10 0,6-2-7 16,0-1-11-16,3-5-7 0,4 0-10 0,0-2-9 16,2-1-3-16,4-1-8 0,-2 0-6 15,6 1-4-15,1 1-6 0,3 3-4 0,1 2-8 16,4 3-7-16,1 4-14 0,0 3-16 0,4 2-11 16,2 0 1-16,4 3 11 0,1 1 12 15,5 0 16-15,1 1 7 0,2 9 7 0,2-2 7 16,5 4 3-16,1 1-10 0,-1-1-41 0,1 2-43 15,7-2-80-15,-3-2-114 0,-6-4-173 0,-9-1 246 16</inkml:trace>
          <inkml:trace contextRef="#ctx0" brushRef="#br0" timeOffset="8852.5623">2620-81 129 0,'0'0'239'0,"0"0"-33"0,0 0-16 0,0 0-16 16,0 0-12-16,0 0-40 0,0 0-38 0,0 0-25 16,0 0-26-16,0 0-7 0,0 0 1 15,0 0 12-15,0 0 13 0,0 0 6 0,57-51 0 16,-40 44-10-16,3-2-14 0,-1 0-7 0,3-3-7 16,-4 2 0-16,4-4 1 0,-5 2 14 0,2-2 6 15,-4-1 0-15,-2-3-1 0,-1-1-11 16,-4 1-1-16,0-4 3 0,-2 1 3 0,-1 0-5 15,-4 2 0-15,-1 3 2 0,0 2 0 0,0 4 5 16,-2 1-2-16,-4 4-8 0,1 4-12 16,-3 1-13-16,-1 0-11 0,-5 6-5 0,-3 7-2 15,-3 6 0-15,-5 3 5 0,-1 4 2 0,0 4 3 16,-1 1 2-16,2 0-1 0,-1 2 0 0,5-1-4 16,2 1 1-16,3-2 0 0,3 1-2 0,2-4 2 15,3-1-7-15,4-3-5 0,4-2-5 0,0-4-6 16,0-3 0-16,11-2-1 0,1-3 1 0,2-3 1 15,5-2 4-15,4-4 7 0,4-1 8 16,2 0 4-16,5-6-12 0,2-4-30 0,-2-2-42 16,2-2-38-16,-3-2-31 0,-1-2-3 0,-3-1 21 15,-4-1 28-15,-1-3 43 0,-6-2 29 16,2 0 17-16,-6-4 9 0,0-1-1 0,-1-2 7 16,-1-4 3-16,0-2 8 0,-2-3 3 0,-1-3 0 15,2 0 2-15,-3-1 3 0,0-2 1 16,0 1 5-16,-3 1 3 0,3 2 3 0,-2 0 3 15,-2 2 9-15,0 4 12 0,-1 4 12 0,-3 4 20 16,0 2 14-16,0 4 7 0,0 5 9 0,0 4-3 16,0 2 0-16,-2 4-6 0,0 2-9 15,-1 5-8-15,3-2-23 0,-1 3-26 0,1 0-34 16,0 0-49-16,-3 4-27 0,3 5 6 0,0 5 20 16,-3 5 36-16,0 6 25 0,-1 5 2 0,0 4-1 15,2 7 1-15,-1 0-2 0,-1 4-2 0,0 3 0 16,1 0-2-16,1 3 0 0,-2 1 0 15,2-1-1-15,0-1 0 0,0-2-2 0,2-2-3 16,0-3-4-16,0-8-4 0,0 0-7 0,0-6-6 16,2-2-11-16,0-1-10 0,1-4-16 0,1-2-24 15,0-4-51-15,-1-1-73 0,2-3-85 16,-1-2-113-16,-3-4-58 0,3-1 464 0</inkml:trace>
        </inkml:traceGroup>
      </inkml:traceGroup>
    </inkml:traceGroup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6:37.4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410D3F7-1043-46E8-9131-A79A24717553}" emma:medium="tactile" emma:mode="ink">
          <msink:context xmlns:msink="http://schemas.microsoft.com/ink/2010/main" type="writingRegion" rotatedBoundingBox="11528,7255 13735,7255 13735,8726 11528,8726"/>
        </emma:interpretation>
      </emma:emma>
    </inkml:annotationXML>
    <inkml:traceGroup>
      <inkml:annotationXML>
        <emma:emma xmlns:emma="http://www.w3.org/2003/04/emma" version="1.0">
          <emma:interpretation id="{6D500E14-9FB4-4350-ADAA-C5BB791956E3}" emma:medium="tactile" emma:mode="ink">
            <msink:context xmlns:msink="http://schemas.microsoft.com/ink/2010/main" type="paragraph" rotatedBoundingBox="11528,7255 13735,7255 13735,8726 11528,87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1A10B1-0181-49B3-9372-07D92BDC31E5}" emma:medium="tactile" emma:mode="ink">
              <msink:context xmlns:msink="http://schemas.microsoft.com/ink/2010/main" type="line" rotatedBoundingBox="11528,7255 13735,7255 13735,8726 11528,8726"/>
            </emma:interpretation>
          </emma:emma>
        </inkml:annotationXML>
        <inkml:traceGroup>
          <inkml:annotationXML>
            <emma:emma xmlns:emma="http://www.w3.org/2003/04/emma" version="1.0">
              <emma:interpretation id="{6FB09E4A-1B3F-4AE7-8319-082C4A829B57}" emma:medium="tactile" emma:mode="ink">
                <msink:context xmlns:msink="http://schemas.microsoft.com/ink/2010/main" type="inkWord" rotatedBoundingBox="11528,7255 13735,7255 13735,8726 11528,8726">
                  <msink:destinationLink direction="with" ref="{215BE776-B8E5-493F-9035-BE459F574825}"/>
                  <msink:destinationLink direction="with" ref="{D4A8190A-E783-4D14-ACEB-BC2E6C25B64B}"/>
                </msink:context>
              </emma:interpretation>
              <emma:one-of disjunction-type="recognition" id="oneOf0">
                <emma:interpretation id="interp0" emma:lang="en-IN" emma:confidence="0">
                  <emma:literal>Q</emma:literal>
                </emma:interpretation>
                <emma:interpretation id="interp1" emma:lang="en-IN" emma:confidence="0">
                  <emma:literal>€</emma:literal>
                </emma:interpretation>
                <emma:interpretation id="interp2" emma:lang="en-IN" emma:confidence="0">
                  <emma:literal>E</emma:literal>
                </emma:interpretation>
                <emma:interpretation id="interp3" emma:lang="en-IN" emma:confidence="0">
                  <emma:literal>4</emma:literal>
                </emma:interpretation>
                <emma:interpretation id="interp4" emma:lang="en-IN" emma:confidence="0">
                  <emma:literal>S</emma:literal>
                </emma:interpretation>
              </emma:one-of>
            </emma:emma>
          </inkml:annotationXML>
          <inkml:trace contextRef="#ctx0" brushRef="#br0">10271 3525 135 0,'0'0'250'0,"0"0"-33"16,-174 8-80-16,110 7-54 0,2 6-26 15,6 4-16-15,3 7-13 0,1 3-5 0,2 9-3 16,5 6-1-16,-2 5-3 0,7 7-1 0,5 5 7 15,-1 7 5-15,2 3 5 0,7 7 3 16,7-1-1-16,1 2-4 0,11 0-1 0,8-4 1 16,4-5 0-16,18-4 5 0,10-8-4 0,11-7-2 15,15-7 2-15,10-6-3 0,10-7 4 0,12-7 3 16,7-6-1-16,8-6-1 0,5-6-3 16,7-8-8-16,3-4-8 0,5-4-7 0,-3-8-6 15,-1-7-1-15,-2-5 0 0,-1-4 0 0,-5-4 4 16,-14-3-3-16,-8-3 2 0,-9-6 4 0,-12-2-1 15,-13-1 8-15,-9-9 5 0,-9 1 5 16,-9-5 6-16,-10-3 3 0,-11 1-7 0,-9-2-8 16,-2 0-5-16,-18 5-2 0,-10 1 3 0,-6 4-1 15,-10 3 0-15,-6 3-4 0,-8 6 0 0,-3 8 4 16,-8 3-7-16,-1 7 1 0,-5 5-10 0,-5 5-9 16,-7 8-3-16,-3 6-3 0,-3 0 0 15,-5 15 1-15,3 6 2 0,-4 6-14 0,5 6-22 16,-1 4-53-16,6 6-83 0,4 5-80 0,6 5-94 15,24-13-118-15,19-12 90 0</inkml:trace>
          <inkml:trace contextRef="#ctx0" brushRef="#br0" timeOffset="-453.7309">10352 4096 1784 0,'0'0'404'0,"0"0"-365"0,0 0-19 0,0 0-25 16,0 0-23-16,0 0-17 0,0 0-15 0,0 0-4 15,0 0 5-15,0 0 1 0,0 0 1 0,0 0-3 16,0 0 2-16,119-66 9 0,-108 90 9 15,-3 2 7-15,-7 3 4 0,-1 1 8 0,-7 3 9 16,-7 0 13-16,-4-1 9 0,-9 0 4 0,-6 1 0 16,-1-3 2-16,-3-2 5 0,-3-3-3 0,-1-4 3 15,3-1 6-15,-1-3 9 0,1-5 14 0,3-3 12 16,6-1 2-16,3-1-4 0,9-2-4 16,2-2-10-16,6-1-7 0,6-2-5 0,2 1-17 15,1-1-8-15,0 0-10 0,6 0 2 0,13 2 11 16,3-2 13-16,12 0 7 0,8 0 0 0,8-5-6 15,5-3-9-15,5 1-7 0,2-1-5 16,2 1-45-16,0-1-60 0,-1-1-84 0,-6-2-105 16,0-3-68-16,0-1-74 0,-17 3-96 0,-13 5 112 0</inkml:trace>
        </inkml:traceGroup>
      </inkml:traceGroup>
    </inkml:traceGroup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6:39.00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258731D-498C-462D-B982-BA136EF44F6A}" emma:medium="tactile" emma:mode="ink">
          <msink:context xmlns:msink="http://schemas.microsoft.com/ink/2010/main" type="inkDrawing" rotatedBoundingBox="10959,13134 13638,12931 13767,14640 11088,14842" semanticType="enclosure" shapeName="Other">
            <msink:sourceLink direction="with" ref="{D975ABF1-3611-42B4-BA79-D85C6F08FDCA}"/>
          </msink:context>
        </emma:interpretation>
      </emma:emma>
    </inkml:annotationXML>
    <inkml:trace contextRef="#ctx0" brushRef="#br0">10003 9424 1236 0,'0'0'464'0,"0"0"-401"16,0 0-33-16,0 0-35 0,-180-80-8 0,151 76-4 16,-1 4-9-16,-3 0-13 0,2 6-8 15,-4 7-5-15,-2 8 0 0,-2 4 16 0,-1 5 21 16,-2 10 23-16,0 4 19 0,0 6 11 0,-3 7 5 16,5 1 4-16,0 6 4 0,5 4 0 0,-3 4-3 15,4 4-6-15,-4 3-6 0,9 2-5 16,-1 3-4-16,6-4-1 0,2 2-5 0,9-7-2 15,10 0-3-15,3-5-6 0,7-6 7 0,12-6 10 16,16-3 11-16,6-6 15 0,10-5 10 16,7-5-2-16,10-5-5 0,9-5-9 0,4-5-13 0,9-5-4 15,3-5-11-15,7-5 1 0,1-6-4 16,4-3-4-16,4 0 1 0,-3-6-5 0,-1-6-2 16,-7-4 0-16,2 1 1 0,-7-7 1 0,-6-2 1 15,2-4 2-15,-8-4 1 0,0-4 1 0,2-9 2 16,-8-4 0-16,1-3-2 0,-2-9-1 15,-5-3 1-15,-5-5-1 0,-6-3 2 0,-2-2-1 16,-9-4-1-16,-7-7 1 0,-12 0 0 0,-5 1 2 16,-14 0 1-16,-9 2-1 0,-10 4-4 0,-16 4-4 15,-13 6-5-15,-12 4-7 0,-14 10 2 16,-12 6 4-16,-10 8 5 0,-13 9 5 0,-12 8 1 16,-12 8-2-16,-4 9-5 0,-9 6-1 0,-5 10-8 15,-4 13-1-15,-1 7-1 0,-4 7-4 16,-1 7 5-16,3 6-1 0,4 7-1 0,4 1-7 15,11 4-24-15,12-1-57 0,11 2-126 0,14 1-252 16,28-17-413-16,23-14-214 0</inkml:trace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6:38.4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975ABF1-3611-42B4-BA79-D85C6F08FDCA}" emma:medium="tactile" emma:mode="ink">
          <msink:context xmlns:msink="http://schemas.microsoft.com/ink/2010/main" type="writingRegion" rotatedBoundingBox="11587,13505 12821,13505 12821,14410 11587,14410">
            <msink:destinationLink direction="with" ref="{5258731D-498C-462D-B982-BA136EF44F6A}"/>
          </msink:context>
        </emma:interpretation>
      </emma:emma>
    </inkml:annotationXML>
    <inkml:traceGroup>
      <inkml:annotationXML>
        <emma:emma xmlns:emma="http://www.w3.org/2003/04/emma" version="1.0">
          <emma:interpretation id="{EBB5AE22-7DD9-413C-91D3-730400FABC94}" emma:medium="tactile" emma:mode="ink">
            <msink:context xmlns:msink="http://schemas.microsoft.com/ink/2010/main" type="paragraph" rotatedBoundingBox="11587,13505 12821,13505 12821,14410 11587,144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207D0F-2097-4BFD-8DBB-6852C4D52AD5}" emma:medium="tactile" emma:mode="ink">
              <msink:context xmlns:msink="http://schemas.microsoft.com/ink/2010/main" type="line" rotatedBoundingBox="11587,13505 12821,13505 12821,14410 11587,14410"/>
            </emma:interpretation>
          </emma:emma>
        </inkml:annotationXML>
        <inkml:traceGroup>
          <inkml:annotationXML>
            <emma:emma xmlns:emma="http://www.w3.org/2003/04/emma" version="1.0">
              <emma:interpretation id="{970FC564-7B1B-4849-ACB4-D4370E7DB6A2}" emma:medium="tactile" emma:mode="ink">
                <msink:context xmlns:msink="http://schemas.microsoft.com/ink/2010/main" type="inkWord" rotatedBoundingBox="11587,13505 12821,13505 12821,14410 11587,14410"/>
              </emma:interpretation>
              <emma:one-of disjunction-type="recognition" id="oneOf0">
                <emma:interpretation id="interp0" emma:lang="en-IN" emma:confidence="0">
                  <emma:literal>3</emma:literal>
                </emma:interpretation>
                <emma:interpretation id="interp1" emma:lang="en-IN" emma:confidence="0">
                  <emma:literal>2</emma:literal>
                </emma:interpretation>
                <emma:interpretation id="interp2" emma:lang="en-IN" emma:confidence="0">
                  <emma:literal>z</emma:literal>
                </emma:interpretation>
                <emma:interpretation id="interp3" emma:lang="en-IN" emma:confidence="0">
                  <emma:literal>}</emma:literal>
                </emma:interpretation>
                <emma:interpretation id="interp4" emma:lang="en-IN" emma:confidence="0">
                  <emma:literal>s</emma:literal>
                </emma:interpretation>
              </emma:one-of>
            </emma:emma>
          </inkml:annotationXML>
          <inkml:trace contextRef="#ctx0" brushRef="#br0">10034 9936 1877 0,'0'0'98'0,"0"0"-63"0,0 0-39 15,0 0-18-15,0 0-5 0,0 0 2 0,0 0 5 16,0 0 5-16,158-132 2 0,-124 122 0 0,-2 3-3 16,4 1-2-16,-5 1 0 0,4 4-1 15,-4 1 2-15,1 0-2 0,-4 1-2 0,-1 7-2 16,-2 0-4-16,-6 1-1 0,2-1-1 0,-6 2-2 16,-1 5-5-16,-5-1-4 0,-4 3-7 0,-3 0-1 15,-2 3 10-15,-4 1 15 0,-8 1 12 16,-8 0 12-16,-1 2 4 0,-8-1-2 0,-6-1 3 15,-4 0-1-15,-4-3 4 0,-2-1 3 0,3-3 2 16,1-2 3-16,3-3 12 0,6-1 8 16,5-4 10-16,4 0 6 0,8-4 4 0,6-1 16 15,5 0 5-15,4 0-16 0,1 0-30 0,11-1-34 16,6-5-22-16,9 1-2 0,8 0 10 0,3 4 0 16,4 1-2-16,1 3 4 0,4 7 3 0,-3 5 3 15,4 0 1-15,-5 4-3 0,-3 4-1 16,1 1 1-16,-4 2-2 0,-6 5 2 0,-4-1 1 15,-4 4-7-15,-5-3 1 0,-8 0-3 0,-2 1-3 16,-8-4 3-16,-3 1 5 0,-14 1 10 16,-2-4 12-16,-9-2 12 0,-8-1 10 0,-5-6 8 0,-8-2 6 15,-3-3 4-15,-5-3 10 0,-7-3 9 16,-2-4 9-16,-2-2 1 0,-6 0-4 0,4-9-8 16,-5-5-13-16,7-1-1 0,2-4-8 0,7-3-8 15,0-1-7-15,8-3-4 0,8 0-5 16,6 0-1-16,6-3-1 0,4 2-4 0,4 1-4 15,7 4-9-15,3 2-8 0,2 1-7 0,7 6-9 16,-1 3-7-16,3 4-18 0,2 3-21 0,0 3-28 16,2 0-15-16,6 0-3 0,2 6-13 15,3 2-23-15,3 4-61 0,0 0-68 0,5 5-60 16,1-1-94-16,-2-3-37 0,-7-4 471 0</inkml:trace>
        </inkml:traceGroup>
      </inkml:traceGroup>
    </inkml:traceGroup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19.3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66C20DD-97FE-4093-8EAE-FAC5C405CC81}" emma:medium="tactile" emma:mode="ink">
          <msink:context xmlns:msink="http://schemas.microsoft.com/ink/2010/main" type="inkDrawing" rotatedBoundingBox="1460,3506 2972,3358 3250,6196 1737,6343" rotationAngle="2079074780" semanticType="enclosure"/>
        </emma:interpretation>
      </emma:emma>
    </inkml:annotationXML>
    <inkml:trace contextRef="#ctx0" brushRef="#br0">-264 1528 0 0,'0'0'0'0,"0"0"0"0,0 0 0 16,0 0 0-16,0 0 0 0,146 174 0 0,-120-134 0 15,-5 0 0-15,-3 2 0 0,3 4 0 0,-5 0 0 16,0 4 0-16,-2-1 0 0,-2 3 0 0,1 0 0 16,-2 1 0-16,-6 2 0 0,5 1 0 15,-8 0 0-15,1 1 0 0,-3-4 0 0,0 2 0 16,0-1 0-16,0 1 0 0,0-3 0 0,0 6 0 15,0-5 0-15,0 1 0 0,0-2 0 0,0 1 0 16,0-3 0-16,0 1 0 0,0-4 0 16,0 2 0-16,-1-3 0 0,-1-1 0 0,1-2 0 15,0-2 0-15,-2-1 0 0,1-4 0 0,-2-4 0 16,4 1 0-16,-1-2 0 0,1 3 0 16,0-2 0-16,0 1 0 0,-1 2 0 0,1-1 0 15,-2 0 0-15,2 2 0 0,-1-1 0 0,0-3 0 16,1 0 0-16,0-1 0 0,0-1 0 0,0-2 0 15,1 0 0-15,4-3 0 0,5-1 0 0,1-1 0 16,-1-2 0-16,4 0 0 0,-1-2 0 16,2 1 0-16,1-3 0 0,-1 2 0 0,3-5 0 15,0 0 0-15,-2-2 0 0,4 0 0 0,-1-1 0 16,4-2 0-16,2-2 0 0,2-1 0 0,2-2 0 16,9-1 0-16,4-3 0 0,10 0 0 0,3 0 0 15,9 0 0-15,2 0 23 0,9 0 11 16,3 0-10-16,2 0-7 0,5 0-5 0,6 0-4 15,1 0-6-15,10 2-15 0,6-1-55 0,-25 0 29 16,-23-1 39-16</inkml:trace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21.1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15BE776-B8E5-493F-9035-BE459F574825}" emma:medium="tactile" emma:mode="ink">
          <msink:context xmlns:msink="http://schemas.microsoft.com/ink/2010/main" type="inkDrawing" rotatedBoundingBox="2573,5110 15999,6792 15453,11150 2027,9468" semanticType="callout" shapeName="Other">
            <msink:sourceLink direction="with" ref="{6FB09E4A-1B3F-4AE7-8319-082C4A829B57}"/>
            <msink:sourceLink direction="with" ref="{5C4522B7-E516-48C0-ACEF-260CEDBA9B10}"/>
          </msink:context>
        </emma:interpretation>
      </emma:emma>
    </inkml:annotationXML>
    <inkml:trace contextRef="#ctx0" brushRef="#br0">0 119 0 0,'0'0'0'0,"0"0"0"0,0 0 0 16,165-5 0-16,-102 5 0 0,3 0 0 0,4-2 0 15,7 2 0-15,9-1 0 0,1 1 0 0,7-1 0 16,9-1 0-16,5 0 0 0,6 1 0 0,5-2 0 16,2 1 0-16,7 1 0 0,4 0 0 15,2-2 0-15,7 0 0 0,5 1 0 0,1-1 0 16,3 1 0-16,5 1 0 0,-1 1 0 0,3 0 0 16,2 0 0-16,3 0 0 0,6 0 0 0,1-2 0 15,3 2 0-15,3-1 0 0,6-1 0 16,6-1 0-16,2 2 0 0,4-4 0 0,3 3 0 15,2-2 0-15,6 0 0 0,1 0 0 0,1 0 0 16,2 1 0-16,3 0 0 0,-2-1 0 16,1 1 0-16,-6 2 0 0,4 1 0 0,-1 0 0 15,-6 0 0-15,0 0 0 0,-3 0 0 0,-2 0 0 16,0 0 0-16,-2 0 0 0,-3 0 0 0,3 1 0 16,-6 1 0-16,4-2 0 0,-5 0 0 0,-2 1 0 15,-1-1 0-15,-2 0 0 0,-6 0 0 16,2 0 0-16,-6 2 0 0,-2-2 0 0,-6 0 0 15,3 0 0-15,-6 0 0 0,-4 2 0 0,-4-1 0 16,-4 1 0-16,-3-1 0 0,-4 3 0 0,-4-2 0 16,0 3 0-16,-12 0 0 0,2 2 0 0,-10-2 0 15,-4 2 0-15,-3 3 0 0,-6-1 0 16,-5-1 0-16,-3 3 0 0,-5 1 0 0,-9-1 0 16,-4 0 0-16,-5 1 0 0,-7-1 0 0,-5 1 0 15,-3-2 0-15,-5 4 0 0,-6-3 0 16,-7 3 0-16,-6 1 0 0,-3 0 0 0,-6 2 0 15,-6-2 0-15,-1 5 0 0,-4 1 0 0,-2 3 0 16,-2 4 0-16,-5 4 0 0,0 5 0 0,-5 7 0 16,-1 6 0-16,-5 7 0 0,-5 5 0 15,-4 5 0-15,-2 7 0 0,-3 5 0 0,-3 6 0 16,-2 8 0-16,-1 7 0 0,-2 9 0 0,0 3 0 16,0 3 0-16,0 2 0 0,2 0 0 0,2 2 0 15,-2 4 6-15,1-2 0 0,-5 6-6 16,-1 5 1-16,-3 0 3 0,-3 1 2 0,-5-3-4 15,-4-1-6-15,-4-1-10 0,-5-1 7 0,-6 0 7 16,-6-4 0-16,-2-4 0 0,-1-5 0 0,0-4 0 16,-2-7 0-16,2-3 0 0,6-6 0 0,3-1 0 15,3-7 0-15,9-2 0 0,7-7 0 16,8-18 0-16,17-22 0 0</inkml:trace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18.7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B15516F-4E16-4D7C-8EFB-73C5C39D8EA6}" emma:medium="tactile" emma:mode="ink">
          <msink:context xmlns:msink="http://schemas.microsoft.com/ink/2010/main" type="inkDrawing" rotatedBoundingBox="1907,2611 15187,1906 15403,5963 2122,6669" hotPoints="1923,3029 7351,2236 14178,2598 15747,4101 13005,6234 2734,6305" semanticType="enclosure" shapeName="Hexagon">
            <msink:sourceLink direction="with" ref="{99AFE71C-CC2F-4114-BFBA-C6546A330145}"/>
            <msink:sourceLink direction="with" ref="{99F1DA51-295C-4FA5-946A-55C96BFEDF39}"/>
            <msink:sourceLink direction="with" ref="{81DAE055-B2C9-4E01-986C-C8BCAE734840}"/>
          </msink:context>
        </emma:interpretation>
      </emma:emma>
    </inkml:annotationXML>
    <inkml:trace contextRef="#ctx0" brushRef="#br0">1165 4292 179 0,'0'0'75'0,"0"0"28"16,0 0-29-16,-153-31-29 0,132 29-22 16,13 2-20-16,1 0-38 0,7 0-21 0,3 5 1 15,14 1 12-15,5 0 35 0,14 1 16 0,7 0-1 16,15 1 1-16,7-2-3 0,8-2 3 0,15 1-3 15,9-1-1-15,11-4-1 0,8 0-2 16,12 2-1-16,6-2 0 0,7 0-2 0,7 0 1 16,3 0 2-16,12 0 2 0,-1 0 2 0,8 0-2 15,2 0-3-15,3 0 2 0,6 0 1 16,7-2 5-16,5 2 3 0,6-3-1 0,2 2 3 16,7-1-1-16,5 1 4 0,4-2-2 0,3 1-1 15,2 1 0-15,4-1-3 0,2 1 1 0,1 1-4 16,-1-2-1-16,2 2-1 0,0-1-1 15,0-1-3-15,0 1-1 0,-5-2-1 0,-1 0 2 16,-2-2 5-16,-3 0 3 0,-5-3-2 0,-7-1-2 16,-5 0-4-16,-4-1-1 0,-11-2 0 0,1-1 1 15,-6 2 1-15,-3-2-3 0,-8-3 3 0,-7 1 3 16,-2-1 1-16,2-2 6 0,-7 0 0 0,-6-3-1 16,2-1 3-16,-6-2 1 0,-4-1 3 15,-5-4 4-15,0-2 2 0,-5-4 2 0,-6-4 6 16,-4 1-2-16,-5-4 3 0,-8-2 1 0,-3-5 1 15,-2-2-2-15,-4-1-1 0,-5-5-4 16,-3-1-4-16,-3-1 1 0,-9-5-2 0,-2-2-1 16,-1-4-1-16,-8 0-3 0,0-2 0 0,-7 1-2 15,-2 0-1-15,1-2 3 0,-6-2-2 0,2 2 0 16,0-3-1-16,-3-1-2 0,-2 3 1 16,-2-3-2-16,-5-3 3 0,-3 1 1 0,-7-1 0 15,-4 0 0-15,-8 1 0 0,-8 2-4 0,-8 5-7 16,-5 0-5-16,-3 2-9 0,-16 4-7 15,-4 1 3-15,-7 2-2 0,-9 1 3 0,-4 0 1 16,-5 2-2-16,-6 1-1 0,-6 1 0 0,-4 3-2 16,-3 5-4-16,-4 1 1 0,-7 0-4 0,-2 6 3 15,-7 1-1-15,-8 4-3 0,-4-1 2 0,-9 3 5 16,-9 0-4-16,-4 3 7 0,-4 2-1 16,-6 1 0-16,-4 2 9 0,-2 1-1 0,-8 2 4 15,-3-1 1-15,-2 2 1 0,-6 2-2 0,1-1-16 16,-5 2-8-16,-1 2-11 0,-3 1 12 0,-4 2-9 15,2-1 9-15,-6 1 8 0,5 1-10 0,-3 0 20 16,-4 2-25-16,1 2 18 0,1 0-37 16,0 2 28-16,2 3 20 0,-4 1-39 0,0 1 22 15,-1 1-13-15,-4-1-7 0,-1 3 18 0,-4 1 3 16,3 0-58-16,-6 0 21 0,1 0 0 16,-2 0 4-16,1 1 37 0,0 1-49 0,1 0 77 15,4-1 31-15,2 1 16 0,3 0 36 0,-2 2-69 16,-2-1-20-16,2 3-8 0,-1 0 1 0,2 2 4 15,-5 2-5-15,0 3 7 0,-5 0 2 16,2 4-3-16,-4 0 0 0,-2 1 0 0,0 0-10 16,0 3 1-16,-1 0-1 0,2 0 1 0,2 3 6 15,1-1 0-15,1 3-5 0,2 1-2 0,5-2-1 16,5 4-3-16,4-2-51 0,6 1-30 16,5 0-26-16,6 2 59 0,6 0 58 0,8-3 0 15,3 0 0-15,4 0 0 0,3-3 0 0,5 1 0 16,2-1 0-16,5-1 0 0,5-2 0 0,4 1 0 15,27-6 0-15,27-5 0 0</inkml:trace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22.7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4A8190A-E783-4D14-ACEB-BC2E6C25B64B}" emma:medium="tactile" emma:mode="ink">
          <msink:context xmlns:msink="http://schemas.microsoft.com/ink/2010/main" type="inkDrawing" rotatedBoundingBox="1805,6905 15487,8234 15090,12322 1408,10994" semanticType="callout" shapeName="Other">
            <msink:sourceLink direction="with" ref="{6FB09E4A-1B3F-4AE7-8319-082C4A829B57}"/>
            <msink:sourceLink direction="with" ref="{5C4522B7-E516-48C0-ACEF-260CEDBA9B10}"/>
          </msink:context>
        </emma:interpretation>
      </emma:emma>
    </inkml:annotationXML>
    <inkml:trace contextRef="#ctx0" brushRef="#br0">121 0 25 0,'0'0'11'0,"0"0"-36"16,0 0 14-16,0 0 11 0,0 0 0 0,0 0 0 16,0 0 1-16,0 0 1 0,106 173-2 0,-93-133 0 15,-1 8-3-15,0 3 3 0,-3 3 0 16,-3 1 0-16,3 3 0 0,-6 4 0 0,5 2 0 16,-4 3 0-16,-1 3 0 0,2 2 0 0,-2 5 0 15,-3 1 0-15,0 5 0 0,0 0 0 0,-8 5 0 16,1 0 0-16,-6 2 0 0,-5 1 0 15,1 0 0-15,1-2 0 0,-6 1 0 0,6 1 0 16,-1-1 0-16,-2-1 0 0,4 1 0 0,2-2 0 16,-1-1 0-16,1-3 0 0,-1 0 0 0,2 0 0 15,0 1 0-15,0 2 0 0,3-4 0 0,-1 0 0 16,0-3 0-16,4-2 0 0,0-2 0 0,4-4 1 16,2-7 4-16,0 0 2 0,0-7-3 15,8-4-1-15,-2-1 0 0,6-2 0 0,-1-3 1 16,1-2-5-16,0-3 0 0,1-2 2 0,2-3-5 15,0-1 6-15,1-3 1 0,-2-3-2 16,8-1 6-16,-5-1-1 0,6-3 2 0,-4-2 2 16,4 0 1-16,2-3 1 0,1 1 4 0,0-2 1 15,3-1 2-15,4 1 6 0,-2-3 0 16,5 0 0-16,3-2 0 0,4-3-5 0,3 0-4 16,6-3-2-16,5-1-4 0,1-2-1 0,8-3 0 15,0 2-3-15,3-1-3 0,6-1 1 0,2 0-3 16,1-1-1-16,3-1 2 0,1 1 0 15,8 0 0-15,0-1 3 0,4-1 1 0,2 2-2 16,7-2-1-16,3 0-2 0,0 0-2 0,7 0 0 16,0 0-1-16,3-2 2 0,8-1 0 0,3 0 2 15,4 0 1-15,2 0-2 0,7 1 0 0,-4 0 1 16,9 1 2-16,0-2 3 0,5 0 3 16,3 2 3-16,2-1 0 0,2-2-1 0,2 2-2 15,1-1 1-15,4 3-5 0,2 0-3 0,3 0-3 16,0 0-2-16,0 0 0 0,3 0 3 0,3 0 2 15,2 3 5-15,2 0-3 0,0 0 3 0,4 1 6 16,0 0-3-16,4-2 2 0,-1 3-2 16,6-2-5-16,-4 0 1 0,-1 1-2 0,5-1-2 15,-4 1-4-15,0 1-1 0,5-1 1 0,-7 2 3 16,6 0-1-16,-5-1 0 0,0 0 2 16,-2 1 1-16,-1 0 1 0,-5 1 1 0,-2-3-5 15,-5 2-3-15,-2-2 2 0,-2 1 2 0,-6-2 0 16,0 1 3-16,0-2 0 0,-7 2 5 15,0-1 8-15,1-1 8 0,-5 1 4 0,2-2-1 16,0 2-6-16,-6-1-5 0,0 1-4 0,-4 0-3 16,-3 0-2-16,-2-1-1 0,-4-1-4 0,-7 3-1 15,-8-3-1-15,-9-1-4 0,-8 0 0 0,-9 0-2 16,-11 0-1-16,-5 0 6 0,-10-3 0 16,-6-1 1-16,-6 0 2 0,-10-1-3 0,-4-1 3 15,-7 2 2-15,-7-1 1 0,-5 1 6 0,-8 1 7 16,-6 0 10-16,-1 0 13 0,-4 0 20 0,0 3 19 15,-3 0 18-15,0 0 9 0,0-2 1 0,0 2-21 16,0-2-27-16,0-2-28 0,-3 0-26 16,0 0-7-16,-4-1-5 0,2 0-5 0,-6-1-2 15,5 2-1-15,-6-2-3 0,0 0 4 0,-2 2 0 16,-1-2 2-16,2 1 8 0,1 1 0 0,0-2 4 16,1 1 1-16,2 0 0 0,1-1 1 15,0 1-1-15,0 1 0 0,2-2-2 0,1 1-3 16,-2-1 1-16,3 2-1 0,-1-3 0 0,1 1 0 15,2 0-3-15,1 2-2 0,1-2-1 16,-1 0-2-16,1 0-3 0,0 0 0 0,0 0-4 16,0 0 0-16,0 2 1 0,0-2-1 0,0 1-1 15,0-1-2-15,0 2 1 0,0-1-1 0,0 1 5 16,0-2 2-16,0 0 2 0,1 0 2 16,-1 0 1-16,1-3 3 0,1-1 1 0,-2-1 4 15,4-2 0-15,0-2 0 0,0-3 1 0,1 0-3 16,2-6 5-16,-2-3 0 0,3-1 0 0,-2-7 2 15,2-2-5-15,-3-7 1 0,2-3 0 0,-1-6-3 16,3-4-4-16,0-5-13 0,3-4-29 0,3-1-65 16,2-4-99-16,-3 14-173 0,-2 20-111 0</inkml:trace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6:36.50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1DAE055-B2C9-4E01-986C-C8BCAE734840}" emma:medium="tactile" emma:mode="ink">
          <msink:context xmlns:msink="http://schemas.microsoft.com/ink/2010/main" type="writingRegion" rotatedBoundingBox="11516,2750 13428,2750 13428,4547 11516,4547">
            <msink:destinationLink direction="with" ref="{EB15516F-4E16-4D7C-8EFB-73C5C39D8EA6}"/>
          </msink:context>
        </emma:interpretation>
      </emma:emma>
    </inkml:annotationXML>
    <inkml:traceGroup>
      <inkml:annotationXML>
        <emma:emma xmlns:emma="http://www.w3.org/2003/04/emma" version="1.0">
          <emma:interpretation id="{901393FC-DECB-4BD1-BECD-B92FDDC940AA}" emma:medium="tactile" emma:mode="ink">
            <msink:context xmlns:msink="http://schemas.microsoft.com/ink/2010/main" type="paragraph" rotatedBoundingBox="11516,2750 13428,2750 13428,4547 11516,45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CDB840-752B-4AFA-9987-88BBCB195651}" emma:medium="tactile" emma:mode="ink">
              <msink:context xmlns:msink="http://schemas.microsoft.com/ink/2010/main" type="line" rotatedBoundingBox="11516,2750 13428,2750 13428,4547 11516,4547"/>
            </emma:interpretation>
          </emma:emma>
        </inkml:annotationXML>
        <inkml:traceGroup>
          <inkml:annotationXML>
            <emma:emma xmlns:emma="http://www.w3.org/2003/04/emma" version="1.0">
              <emma:interpretation id="{92541854-15F3-4938-923D-ED0C0F7CAD33}" emma:medium="tactile" emma:mode="ink">
                <msink:context xmlns:msink="http://schemas.microsoft.com/ink/2010/main" type="inkWord" rotatedBoundingBox="11516,2750 13428,2750 13428,4547 11516,4547"/>
              </emma:interpretation>
              <emma:one-of disjunction-type="recognition" id="oneOf0">
                <emma:interpretation id="interp0" emma:lang="en-IN" emma:confidence="0">
                  <emma:literal>q</emma:literal>
                </emma:interpretation>
                <emma:interpretation id="interp1" emma:lang="en-IN" emma:confidence="0">
                  <emma:literal>Q</emma:literal>
                </emma:interpretation>
                <emma:interpretation id="interp2" emma:lang="en-IN" emma:confidence="0">
                  <emma:literal>A</emma:literal>
                </emma:interpretation>
                <emma:interpretation id="interp3" emma:lang="en-IN" emma:confidence="0">
                  <emma:literal>5</emma:literal>
                </emma:interpretation>
                <emma:interpretation id="interp4" emma:lang="en-IN" emma:confidence="0">
                  <emma:literal>a</emma:literal>
                </emma:interpretation>
              </emma:one-of>
            </emma:emma>
          </inkml:annotationXML>
          <inkml:trace contextRef="#ctx0" brushRef="#br0">10073-804 1098 0,'0'0'127'0,"0"0"-34"0,0 0-27 15,0 0-55-15,0 0-34 0,0 0-23 0,-170-28-9 16,141 52 7-16,-1 10 12 0,-9 8 12 0,0 11 8 16,-1 8 6-16,-5 6 1 0,9 8 1 0,-3 4 1 15,3 3 3-15,1 3 0 0,7 0 3 16,1 1-3-16,8 3-2 0,2-3 6 0,12 0-1 15,3-4-1-15,4-3 2 0,12-7-9 0,9-5-3 16,7-10 2-16,7-4 4 0,6-8 8 0,5-6 11 16,7-4 10-16,2-8 5 0,8-3 7 0,8-6 6 15,-1-7 3-15,7-5 4 0,6-6-4 0,-1-3-2 16,-1-11-5-16,5-4-4 0,-5-3-3 16,1-5-5-16,-5-6-2 0,-4-3-5 0,0-9-10 15,-5-4-4-15,1-7-4 0,-4-5 1 0,-4-4 6 16,-5-5 7-16,-4-4 4 0,-6-3 5 0,-7-2 1 15,-4-1 4-15,-8 0 1 0,-10-2 1 16,-6 1-1-16,-5 0 2 0,-8-1 2 0,-9 3 2 16,-7 2 3-16,-10 4-5 0,-4 7 1 0,-9 3 4 15,-7 8-4-15,0 7 6 0,-7 5-10 16,-8 6-9-16,-3 4-12 0,-6 12-15 0,-6 6-10 16,-3 11-10-16,-4 3-10 0,-7 16-3 0,-3 7-1 15,1 15 2-15,-6 6 3 0,-1 11 5 0,1 9 4 16,0 9 0-16,11 6 1 0,1 7-8 15,14 7-29-15,7 4-118 0,8 6-180 0,22-24-241 16,12-27 49-16</inkml:trace>
          <inkml:trace contextRef="#ctx0" brushRef="#br0" timeOffset="-539.7855">10695-542 1064 0,'0'0'-18'16,"0"0"135"-16,0 0-18 0,0 0-14 0,0 0-9 15,0 0-9-15,0 0-19 0,0 0-31 0,0 0-61 16,0 0-101-16,0 0-108 0,0 0 21 0,11-108 41 16,-6 134 84-16,0 10 101 0,-2 8 5 15,-3 11 16-15,0 5 19 0,-5 7 23 0,-9 6 13 16,-6 0-7-16,0 0-23 0,-4 2-40 0,-3-1-51 16,2-2-71-16,-1-2-65 0,2-4-73 0,0-4 25 15,9-16 235-15,2-16 0 0</inkml:trace>
        </inkml:traceGroup>
      </inkml:traceGroup>
    </inkml:traceGroup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24.6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D6CA612-D316-4BB1-837C-FA380AECE9BB}" emma:medium="tactile" emma:mode="ink">
          <msink:context xmlns:msink="http://schemas.microsoft.com/ink/2010/main" type="inkDrawing" rotatedBoundingBox="12236,1394 21681,8916 18544,12856 9099,5333" semanticType="callout" shapeName="Other">
            <msink:sourceLink direction="with" ref="{5C4522B7-E516-48C0-ACEF-260CEDBA9B10}"/>
            <msink:sourceLink direction="with" ref="{1322EDB0-498C-4AF5-AB63-846246D4C926}"/>
          </msink:context>
        </emma:interpretation>
      </emma:emma>
    </inkml:annotationXML>
    <inkml:trace contextRef="#ctx0" brushRef="#br0">0 160 0 0,'0'0'0'15,"0"0"0"-15,0 0 0 0,0 0 0 0,0 0 0 16,0 0 0-16,0 0 0 0,0 0 0 15,0 0 0-15,0 0 0 0,0 0 0 0,0 0 0 16,0-81 0-16,30 78 0 0,6-1 0 0,4-1 0 16,6 2 0-16,7-1 0 0,7-1 0 15,8-1 0-15,8 1 0 0,10 1 0 0,5-1 0 16,8 1 0-16,7 0 0 0,11 1 0 0,5 0 0 16,8 0 0-16,5-1 0 0,7 2 0 0,11 1 0 15,0-2 0-15,11 3 0 0,-1 0 0 0,6 0 0 16,4 0 0-16,0 0 0 0,9 3 0 0,0 0 0 15,-4 4 0-15,4 1 0 0,-1 1 0 16,3 1 0-16,2 2 0 0,1 0 0 0,-1 2 0 16,4 0 0-16,-1 2 0 0,-1 2 0 0,5 2 0 15,-5 0 0-15,0 3 0 0,-3 0 0 16,-2 1 0-16,-4-4 0 0,-5 3 0 0,-8 0 0 16,-6 0 0-16,-7 2 0 0,-3 1 0 0,-11-1 0 15,-2 0 0-15,-8 3 0 0,-6-2 0 0,-5 3 0 16,-5 0 0-16,-2 1 0 0,-1 0 0 0,-4 1 0 15,-4 2 0-15,0-2 0 0,-3 3 0 16,-2 0 0-16,0 3 0 0,-1 0 0 0,-4 1 0 16,1 2 0-16,-6-1 0 0,-3 3 0 0,-3 1 0 15,-5 2 0-15,-9-1 0 0,-2 5 0 16,-10-2 0-16,-3 3 0 0,-4-1 0 0,-4 2 0 16,-3 3 0-16,-8 2 0 0,-1 4 0 0,-5 2 0 15,-1 4 0-15,-2 1 0 0,-7 3 0 0,1 2 0 16,-4 3 0-16,-2 2 0 0,-2 4 0 15,-1 0 0-15,-5 1 0 0,0 0 0 0,-1 4 0 16,-3 2 0-16,0 1 0 0,-3 7 0 0,-3-1 0 16,2 4 0-16,-6 2 0 0,2 1 0 0,0-2 0 15,-4 7 0-15,0-2 0 0,-3 2 0 0,2 3 32 16,-5 1 2-16,2 3-5 0,0 2 1 16,0 0-4-16,-1-3 2 0,-1 0-2 0,2 2-11 15,3 4 3-15,-1 0 1 0,0 2 0 0,0-1 4 16,1 2-5-16,-3-3-5 0,5 1-2 0,-1-5-2 15,1 1-2-15,0-1 1 0,2 1 0 16,1 0-1-16,-3-5 7 0,5-3 3 0,-3-4 3 16,4-1 6-16,-2-4 0 0,2 1 0 0,2-4 2 15,-1-4-2-15,4 0-3 0,0-6-3 0,0-4 0 16,0-6-4-16,0-3 1 0,0-6 1 16,4-3-2-16,-1-6 3 0,2-3-6 0,1-2 2 15,0-4-4-15,-2-3-4 0,6-3 5 0,-3-3-3 16,1-3 0-16,4-2-1 0,-2-3-3 15,1-4 1-15,4-4-6 0,1 1-7 0,-3-4-35 16,2-2-85-16,-3-4-175 0,-2-5-27 0</inkml:trace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25.7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06F2BA4-F2B9-4391-A399-DB5DB0C7CF70}" emma:medium="tactile" emma:mode="ink">
          <msink:context xmlns:msink="http://schemas.microsoft.com/ink/2010/main" type="writingRegion" rotatedBoundingBox="18518,11559 32203,10891 32453,16024 18769,16692"/>
        </emma:interpretation>
      </emma:emma>
    </inkml:annotationXML>
    <inkml:traceGroup>
      <inkml:annotationXML>
        <emma:emma xmlns:emma="http://www.w3.org/2003/04/emma" version="1.0">
          <emma:interpretation id="{D7EB7CBE-E32F-441B-9473-894D4C66EF5A}" emma:medium="tactile" emma:mode="ink">
            <msink:context xmlns:msink="http://schemas.microsoft.com/ink/2010/main" type="paragraph" rotatedBoundingBox="18518,11559 30928,10953 31017,12775 18607,133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EA5A6B-C6E2-46A9-B6A5-22B99CB178A1}" emma:medium="tactile" emma:mode="ink">
              <msink:context xmlns:msink="http://schemas.microsoft.com/ink/2010/main" type="inkBullet" rotatedBoundingBox="18553,12277 20509,12182 20543,12874 18587,12969"/>
            </emma:interpretation>
            <emma:one-of disjunction-type="recognition" id="oneOf0">
              <emma:interpretation id="interp0" emma:lang="en-IN" emma:confidence="0">
                <emma:literal>→</emma:literal>
              </emma:interpretation>
            </emma:one-of>
          </emma:emma>
        </inkml:annotationXML>
        <inkml:trace contextRef="#ctx0" brushRef="#br0">0 299 0 0,'0'0'0'0,"0"0"0"15,0 0 0-15,0 0 0 0,0 0 0 16,0 0 0-16,0 0 0 0,0 0 0 0,0 0 0 16,155-55 27-16,-116 48 18 0,8-3 6 0,1 1 14 15,6 0 15-15,4-2 13 0,-1-1 9 0,8-3-1 16,2 1 0-16,2 2-18 0,4 0-12 16,-2 2-18-16,0 0-21 0,-3 0-8 0,1 1-9 15,-5 2-5-15,0-1 0 0,-5 2-2 0,0-2 0 16,-5 2-1-16,-3 0 1 0,-7 0-2 15,3 0 2-15,-4 0 4 0,-3 0 1 0,-1 3 2 16,0 0 0-16,-4 0 1 0,-3 0-6 0,-4 0 3 16,-2 2-5-16,-2 1-2 0,-7 0 3 0,-3 0-6 15,-3 0-4-15,-3 0-8 0,-4 0-18 0,-4 0-13 16,0 0-14-16,0 0-14 0,0 0-12 16,0 0-16-16,0-2-63 0,0-1-115 0,0 0-46 15,0 1 320-15</inkml:trace>
        <inkml:trace contextRef="#ctx0" brushRef="#br0" timeOffset="283.7776">1526-311 262 0,'0'0'155'0,"0"0"-44"0,0 0-42 15,0 0-35-15,0 0-20 0,0 0-14 0,0 0-12 16,0 0-3-16,0 0 3 0,0 0 3 0,0 0 5 15,0 0-1-15,0 0 4 0,153 0-1 16,-127 12-3-16,2 0 4 0,1 4 2 0,-1-1 1 16,4 2 1-16,-5 1 0 0,-3 2-3 0,-4 2 3 15,0 0 1-15,-6 2 4 0,-6 0 4 0,-2 0 3 16,-4 1 8-16,-2 0 6 0,-8 0 6 16,-2 0-1-16,-9 2-4 0,2-2-6 0,-6 2-7 15,2 0-5-15,-1 1-9 0,-2 3-11 0,5 3-14 16,-1 2-35-16,6-1-68 0,0 4-104 0,3-10-167 15,9-9 396-15</inkml:trace>
      </inkml:traceGroup>
      <inkml:traceGroup>
        <inkml:annotationXML>
          <emma:emma xmlns:emma="http://www.w3.org/2003/04/emma" version="1.0">
            <emma:interpretation id="{58DEE277-0B3C-44E0-93DD-A7F1D2096FA9}" emma:medium="tactile" emma:mode="ink">
              <msink:context xmlns:msink="http://schemas.microsoft.com/ink/2010/main" type="line" rotatedBoundingBox="21858,11396 30928,10953 31017,12775 21947,13218"/>
            </emma:interpretation>
          </emma:emma>
        </inkml:annotationXML>
        <inkml:traceGroup>
          <inkml:annotationXML>
            <emma:emma xmlns:emma="http://www.w3.org/2003/04/emma" version="1.0">
              <emma:interpretation id="{FD7AF18B-CF23-4884-A6A1-C7C6F77EA206}" emma:medium="tactile" emma:mode="ink">
                <msink:context xmlns:msink="http://schemas.microsoft.com/ink/2010/main" type="inkWord" rotatedBoundingBox="21858,11396 26043,11191 26116,12683 21931,12888">
                  <msink:destinationLink direction="with" ref="{7C262946-E01C-4B98-BA79-1AEB030A0B14}"/>
                  <msink:destinationLink direction="with" ref="{C6B97B97-7714-494B-A858-FBA25B3A05C4}"/>
                </msink:context>
              </emma:interpretation>
              <emma:one-of disjunction-type="recognition" id="oneOf1">
                <emma:interpretation id="interp1" emma:lang="en-IN" emma:confidence="0">
                  <emma:literal>Retail</emma:literal>
                </emma:interpretation>
                <emma:interpretation id="interp2" emma:lang="en-IN" emma:confidence="0">
                  <emma:literal>retail</emma:literal>
                </emma:interpretation>
                <emma:interpretation id="interp3" emma:lang="en-IN" emma:confidence="0">
                  <emma:literal>Detail</emma:literal>
                </emma:interpretation>
                <emma:interpretation id="interp4" emma:lang="en-IN" emma:confidence="0">
                  <emma:literal>detail</emma:literal>
                </emma:interpretation>
                <emma:interpretation id="interp5" emma:lang="en-IN" emma:confidence="0">
                  <emma:literal>Retain</emma:literal>
                </emma:interpretation>
              </emma:one-of>
            </emma:emma>
          </inkml:annotationXML>
          <inkml:trace contextRef="#ctx0" brushRef="#br0" timeOffset="1170.2396">3841-179 248 0,'0'0'92'0,"0"0"-19"0,0 0-14 15,0 0-16-15,0 0-2 0,0 0-2 0,-56-170 4 16,51 149 15-16,3 2 21 0,1 1 32 0,1 2 20 16,0 0 12-16,0 6-8 0,0 0-23 0,0 5-28 15,0 2-33-15,-1 2-30 0,1 1-45 16,0 0-40-16,-3 0 22 0,0 5 27 0,-5 7 38 15,-4 8 36-15,-4 5-18 0,-7 8-20 0,-4 7-8 16,2 3-4-16,-1 4-7 0,5 1-3 16,-2 1-3-16,0-1-3 0,5 0 3 0,-4-2 4 15,3-1-1-15,-1-1 0 0,3 0-2 0,-3-2-1 16,4-3-3-16,1 0-1 0,0-9-3 0,2 0-4 16,1-7-1-16,1-5 0 0,4-5 2 15,1-6 10-15,4-2 15 0,1-5 25 0,0 0 13 16,1-5-2-16,0-8-19 0,0-6-30 0,0-8-17 15,4-7-3-15,9-5 3 0,0-6 5 16,2-5 6-16,7-5 3 0,-5-1 1 0,7-4 0 0,0-5 0 16,2-1 1-16,2 0-1 0,0-2 0 15,2-2 5-15,6-1-2 0,1-6 1 0,4 1 2 16,0 0-6-16,6 0 2 0,-1 4-1 0,2 7-1 16,-4 5-1-16,4 8-1 0,-3 7 2 0,3 5-3 15,-5 8 0-15,-3 8-5 0,-2 7-5 16,-8 5-8-16,3 6-13 0,-5 4-8 0,0 2-6 15,-4 6-1-15,0 6 6 0,-4 7 5 0,2 4 9 16,-6 5 10-16,-4 6 7 0,-1 4 3 0,-7 3 6 16,-4 5-2-16,0 3-1 0,-8 3-1 15,-6 2-5-15,-5 0-1 0,-6 3-3 0,-5-3-1 16,-6-1 0-16,-5-2 3 0,-4-7 5 0,-3-3 5 16,-3-8 6-16,0-2 4 0,6-5 2 15,-2-5 2-15,8-6 3 0,7-1-1 0,0-5 3 16,9 0 0-16,0-4 0 0,7-1-2 0,2-2 0 15,4 0-1-15,0-2-3 0,8 1-1 0,0-1-13 16,1 2-26-16,1-1-14 0,0 4-9 0,0 1 2 16,4 5 23-16,4 1 13 0,-1 1 11 0,5 4 7 15,3 0 8-15,3 3 2 0,1 3 1 16,-1 0-3-16,4 4-7 0,0 0 3 0,-3 0-3 16,5 1 2-16,-2 2 4 0,-1-2-3 15,1 1 0-15,1-3 0 0,-4 1 2 0,2 1 0 16,-3-7 1-16,1 1-1 0,-1-4-8 0,-2 0-13 15,-1-4-78-15,4 1-137 0,-8-4-203 0,-3-4 435 0</inkml:trace>
          <inkml:trace contextRef="#ctx0" brushRef="#br0" timeOffset="1839.511">4543-22 1124 0,'0'0'82'0,"0"0"-50"0,0 0-42 16,0 0-25-16,0 0 0 0,0 0-6 0,174-152-4 16,-129 128-36-16,-2-2-61 0,-4 3-28 0,-5-3-5 15,-6 0 36-15,-4 0 68 0,-5 0 49 0,-4-1 36 16,-5 2 24-16,-3 1 23 0,-2 2 25 15,-5 4 12-15,0 2 4 0,0 4-11 0,-8 0-26 16,3 5-26-16,-7 1-27 0,-3 3-27 0,-6 3-6 16,-2 0-6-16,-8 8 0 0,-1 6 12 0,-7 2-1 15,-7 2 1-15,5 4 1 0,-2 4 2 16,3 2 7-16,-1 2 8 0,4 3 7 0,1 0 2 16,4 4 4-16,-1 0 1 0,7 1 2 0,5-1 0 15,3 0-6-15,8-1-2 0,4-1-1 16,6-4 6-16,0-3 7 0,12-2 7 0,5-4 6 15,9-3-4-15,8-2 5 0,4-5-3 0,6-3 0 16,7-4 5-16,4-3-5 0,5-2-4 0,2 0-16 16,2-2-27-16,2-6-31 0,-1-4-38 15,0-5-27-15,-2-2-5 0,-4-5-3 0,-2-2 11 16,-4-5 13-16,-2-3 11 0,-4-1 21 0,1-5 21 16,-5-2 18-16,-1 0 16 0,1-5 2 0,-2-2 4 15,-3 3 1-15,-1-4-2 0,0-1 3 0,0 1 0 16,-5-4 2-16,-1-1-3 0,-4 3 3 15,-4-1 4-15,-3 3 1 0,-5 4 6 0,-2 3 4 16,-5 5 6-16,-3 3 12 0,-5 5 18 0,0 7 15 16,0 2 19-16,-1 4 8 0,-4 5-8 0,-3 3-8 15,0 3-29-15,-2 3-29 0,-2 3-30 0,-3 0-26 16,-5 10-9-16,2 8 2 0,-8 7 12 16,-2 5 12-16,-3 10 12 0,2 3 7 0,0 6 5 15,1 3 8-15,4 2 0 0,0 5 3 0,8-3-2 16,1 3-1-16,2-1-3 0,2-1 0 15,0-3 3-15,5 1-1 0,-2-2-1 0,0-1 1 16,4-2-6-16,-1 0-1 0,4-4-5 0,1-3-7 16,0-3-9-16,0-3-15 0,1-3-41 15,4 0-79-15,-1-7-112 0,1-6-238 0,-2-5 498 0</inkml:trace>
          <inkml:trace contextRef="#ctx0" brushRef="#br0" timeOffset="2053.3862">5265-384 1061 0,'0'0'122'0,"0"0"-43"0,0 0-45 15,0 0-52-15,0 0-24 0,0 0-8 0,0 0 11 16,171-105 7-16,-121 97-27 0,4 5-65 0,0 0-100 15,-1 3-75-15,0 0-57 0,-1 0 303 16,-13 2 53-16,-15-1 0 0</inkml:trace>
          <inkml:trace contextRef="#ctx0" brushRef="#br0" timeOffset="3045.9866">6527-379 0 0,'0'0'0'0,"0"0"0"16,0 0 90-16,0 0 62 0,0 0-60 0,0 0-36 16,0 0-25-16,0 0-16 0,0 0-10 0,0 0-9 15,0 0-5-15,0 0-1 0,0 0 3 0,0 0 3 16,-185-21 6-16,146 37 3 0,-1 2 0 16,0 3 1-16,-1 0 0 0,2 1-1 0,2 3 4 15,1-1-2-15,1-1 2 0,4 2 0 0,6-2-3 16,4-1-2-16,4 1-3 0,6-3-4 0,6-3-3 15,4-2-2-15,1-2 0 0,5-1 3 16,7-1 5-16,5-3 7 0,4-1 9 0,4-2 7 16,6-4 3-16,4-1 5 0,1 0-3 0,3-1-4 15,0-5-8-15,-3-2-3 0,1-1-2 0,-2 0-4 16,-4-2 9-16,-3-1 0 0,-2 0 5 16,-3-2 11-16,-6-1 1 0,0 1 4 0,-3 0 3 15,-5 1-1-15,-1 2 2 0,0 0 2 0,-4 4 1 16,-2 1 1-16,0 2-1 0,0 0-3 15,-2 3-4-15,0 0-12 0,0 1-15 0,0 0-22 16,0 0-26-16,0 0-29 0,0 0-23 0,0 0 10 16,0 4 16-16,-4 2 29 0,2 3 24 0,0 0 3 15,0 0 1-15,0 0-2 0,2 1-4 0,0-1-6 16,0 1 1-16,5-2 5 0,4-1 5 16,-2-1 11-16,9-1 8 0,3-2 7 0,-2-3 7 15,10 0 3-15,-1-3-2 0,3-4-6 0,-1-6-6 16,3 0-7-16,-1-3 0 0,-3-1 0 0,-1-2 4 15,-2-1 4-15,-1-1 0 0,-1-2 4 0,-6-1 0 16,1 2 1-16,-2-2 1 0,-2-1 5 16,-1 2-1-16,-4 3 0 0,1 1 3 0,-4 0-3 15,-1 2 0-15,-3 4-2 0,1 4-5 0,-2 1 1 16,0 5-10-16,0 2-10 0,0 1-30 16,0 0-50-16,0 1-11 0,-4 7 0 0,-6 5 23 15,-2 6 43-15,-1 7 10 0,-2 1 8 0,-1 4 1 16,0 1 5-16,5-2-2 0,2 1-1 0,2-2-3 15,6 0-8-15,1-4-5 0,1-1-2 16,10-3 5-16,2-2 8 0,3-3 9 0,7-5 3 16,4-2 5-16,-3-5 0 0,9-1-2 0,-2-3-7 15,0 0-9-15,1-1-11 0,1-7-10 0,-4-3-4 16,3-4-10-16,-1-5-8 0,-4-1-4 0,1-4-4 16,1-3 10-16,-2-4 15 0,-3 0 17 15,1-5 15-15,-3 0 7 0,0-1 3 0,-2-1 0 16,-5-3 1-16,-2-2 2 0,-1 0 0 0,0-5 5 15,-5 1 0-15,0 2 2 0,-6-3 3 0,0 4 0 16,-1-2 3-16,0 1 6 0,-1 3 7 0,-4-1 7 16,-1 6 15-16,2 3 14 0,-2 1 6 15,0 7 6-15,-2 3-8 0,3 5-11 0,-3 4-10 16,0 2-11-16,0 4-11 0,2 5-14 0,0 0-22 16,2 4-34-16,-7 0-20 0,1 11-10 15,-3 6 12-15,-4 6 26 0,-2 6 18 0,-3 7 15 16,1 6 2-16,-2 3 3 0,2 4 3 0,-3 3 2 15,5 3 6-15,3 2 1 0,2 0 1 16,4 2-1-16,1-2-3 0,8-1-1 0,1-2-1 16,0-5-1-16,3-1-3 0,8-7-3 0,3-2-2 15,5-3-1-15,0-3 1 0,1-3 0 0,-1-2 0 16,2-1-1-16,-2-3 0 0,0-3-3 16,1-3-1-16,-5-1-2 0,3-5 0 0,-2 0 0 15,1 1 3-15,-4-4-1 0,-2-2-3 0,-1-1-3 16,-4-3-9-16,-1-1-6 0,-2-2-7 0,-2 0-15 15,3 0-50-15,-2-2-86 0,2-4-179 0,-2 2 78 0</inkml:trace>
          <inkml:trace contextRef="#ctx0" brushRef="#br0" timeOffset="3239.5865">6823-1005 1698 0,'0'0'85'0,"0"0"-72"0,0 0-116 16,0 0-71-16,0 0-34 0,0 0-79 0,0 0-173 16,0 0-104-16</inkml:trace>
        </inkml:traceGroup>
        <inkml:traceGroup>
          <inkml:annotationXML>
            <emma:emma xmlns:emma="http://www.w3.org/2003/04/emma" version="1.0">
              <emma:interpretation id="{FD559343-D2D0-4B4D-9977-87494890650D}" emma:medium="tactile" emma:mode="ink">
                <msink:context xmlns:msink="http://schemas.microsoft.com/ink/2010/main" type="inkWord" rotatedBoundingBox="27393,11229 27613,11219 27673,12457 27453,12468">
                  <msink:destinationLink direction="with" ref="{08C65309-8B4E-4413-83FE-3655A4F953C5}"/>
                </msink:context>
              </emma:interpretation>
              <emma:one-of disjunction-type="recognition" id="oneOf2">
                <emma:interpretation id="interp6" emma:lang="en-IN" emma:confidence="0">
                  <emma:literal>1</emma:literal>
                </emma:interpretation>
                <emma:interpretation id="interp7" emma:lang="en-IN" emma:confidence="0">
                  <emma:literal>l</emma:literal>
                </emma:interpretation>
                <emma:interpretation id="interp8" emma:lang="en-IN" emma:confidence="0">
                  <emma:literal>|</emma:literal>
                </emma:interpretation>
                <emma:interpretation id="interp9" emma:lang="en-IN" emma:confidence="0">
                  <emma:literal>'</emma:literal>
                </emma:interpretation>
                <emma:interpretation id="interp10" emma:lang="en-IN" emma:confidence="0">
                  <emma:literal>L</emma:literal>
                </emma:interpretation>
              </emma:one-of>
            </emma:emma>
          </inkml:annotationXML>
          <inkml:trace contextRef="#ctx0" brushRef="#br0" timeOffset="3616.3934">9033-1294 1306 0,'0'0'100'0,"0"0"-21"0,0 0-31 16,0 0-41-16,0 0-59 0,0 0-32 15,0 0-10-15,0 0 14 0,0 0 51 0,0 0 27 16,0 0 13-16,0 0 6 0,-13 189 3 0,5-132 1 15,1 1-1-15,-3 5-4 0,-2 3 0 0,-1 1-4 16,-3 0 0-16,0 2-1 0,-2-2 1 0,4-3 0 16,-1-2-1-16,3-6 0 0,1-4-4 15,8-4 0-15,3-4-1 0,0-4-2 0,4-4-3 16,10-4-9-16,3-3-23 0,3-2-65 0,6-4-134 16,-7-6-198-16,-6-6-205 0</inkml:trace>
        </inkml:traceGroup>
        <inkml:traceGroup>
          <inkml:annotationXML>
            <emma:emma xmlns:emma="http://www.w3.org/2003/04/emma" version="1.0">
              <emma:interpretation id="{D1F8A2CD-8DBC-4F67-83B6-E94B1B5BE028}" emma:medium="tactile" emma:mode="ink">
                <msink:context xmlns:msink="http://schemas.microsoft.com/ink/2010/main" type="inkWord" rotatedBoundingBox="28367,11262 30937,11137 31017,12775 28447,12900"/>
              </emma:interpretation>
              <emma:one-of disjunction-type="recognition" id="oneOf3">
                <emma:interpretation id="interp11" emma:lang="en-IN" emma:confidence="0">
                  <emma:literal>(A)</emma:literal>
                </emma:interpretation>
                <emma:interpretation id="interp12" emma:lang="en-IN" emma:confidence="0">
                  <emma:literal>( A)</emma:literal>
                </emma:interpretation>
                <emma:interpretation id="interp13" emma:lang="en-IN" emma:confidence="0">
                  <emma:literal>( As</emma:literal>
                </emma:interpretation>
                <emma:interpretation id="interp14" emma:lang="en-IN" emma:confidence="0">
                  <emma:literal>CA)</emma:literal>
                </emma:interpretation>
                <emma:interpretation id="interp15" emma:lang="en-IN" emma:confidence="0">
                  <emma:literal>(A</emma:literal>
                </emma:interpretation>
              </emma:one-of>
            </emma:emma>
          </inkml:annotationXML>
          <inkml:trace contextRef="#ctx0" brushRef="#br0" timeOffset="3936.4784">10194-1224 1416 0,'0'0'118'0,"0"0"-19"16,0 0-33-16,0 0-37 0,0 0-40 0,0 0-61 16,0 0-20-16,0 0-8 0,0 0 18 15,0 0 50-15,0 0 14 0,0 0 11 0,-170 123 2 16,134-69 6-16,2 5 5 0,1 4 7 0,3 1 10 16,2 3 7-16,7 2 7 0,7 1 4 0,9 0 3 15,5-2-3-15,6 0-5 0,15-3-5 0,7-5-4 16,3-4 1-16,7-4-2 0,5-7-3 15,6-5-17-15,0-7-30 0,2-6-35 0,5-2-68 16,-1-5-89-16,4-6-115 0,-14-3-169 0,-17-7 35 0</inkml:trace>
          <inkml:trace contextRef="#ctx0" brushRef="#br0" timeOffset="4382.2046">10961-673 396 0,'0'0'286'0,"0"0"-64"16,0 0-100-16,0 0-91 0,0 0-54 0,0 0-22 16,0 0 2-16,0 0 23 0,0 0 12 15,0 0 8-15,0 0 4 0,0 0-1 0,-99 181 3 16,81-148-3-16,2 5-3 0,-1-4 3 0,2-1-1 16,-1-3 0-16,4-5 1 0,7-3-2 0,-3-7-1 15,6-3 0-15,1-5 1 0,1-5 5 16,0 0 20-16,0-2 45 0,1 0 28 0,9-5 11 0,-2-7-10 15,4-6-40-15,3-5-28 0,2-5-14 16,-1-2-9-16,3-4-3 0,0-4 2 0,-2-5-5 16,7-2-1-16,-2-4 0 0,-4-3-4 0,8-4 4 15,-2 1 0-15,0 0 2 0,2 0-1 16,-5 1 3-16,5 0 0 0,-2 5 2 0,1 2 4 16,-1 3 1-16,-5 8 5 0,1 5 14 0,-4 5 14 15,-4 5 8-15,0 6 10 0,-6 3-5 0,3 7-11 16,-6 0-12-16,1 4-28 0,-1 1-39 15,-3 0-36-15,2 4-4 0,1 8 9 0,0 5 24 16,5 9 29-16,-6 6 2 0,1 7 3 0,0 4 0 16,-3 8-4-16,0 1 5 0,0 6 1 15,-6-1 4-15,2 2 1 0,0-1-3 0,0 1-3 16,3-2-3-16,1-2-3 0,0-5-8 0,1-1-12 16,6 1-25-16,-2-7-43 0,5 1-60 0,-5-5-105 15,4-8-177-15,-7-12-104 0</inkml:trace>
          <inkml:trace contextRef="#ctx0" brushRef="#br0" timeOffset="4629.5716">10554-446 1941 0,'0'0'138'0,"0"0"-38"15,0 0-66-15,0 0-48 0,0 0-24 0,0 0-2 16,185-111 9-16,-117 103 12 0,8 1-3 0,3 1-17 16,-1 3-26-16,0 0-31 0,-2 0-28 0,-3 0-14 15,-1-3 0-15,-6 0-7 0,-6-1 0 16,-1 0 16-16,-6-4 22 0,-5-1 22 0,0-1 21 16,-2-2-11-16,-2-4-44 0,-4 1-59 0,-1-2-125 15,-12 3 204-15,-10 5 99 0</inkml:trace>
          <inkml:trace contextRef="#ctx0" brushRef="#br0" timeOffset="4945.3812">11868-1352 557 0,'0'0'283'0,"0"0"-54"16,0 0-86-16,0 0-89 0,0 0-53 0,0 0-42 16,0 0-8-16,0 0 13 0,0 0 2 15,152 49 5-15,-114-14 4 0,-1 7-2 0,4 6 11 16,-4 7 3-16,2 5 5 0,-1 7 10 0,-1 4 5 15,-3 2 7-15,-6 6 2 0,-4 0-3 16,-9 0 0-16,-5-2 0 0,-8-4 0 0,-2-3 5 16,-14-8 2-16,-4-5 5 0,-8-3 8 0,-6-5 11 15,1-6 10-15,-5-4 14 0,5-5 2 16,-1-2-2-16,1-5 4 0,4-2-13 0,3-4-7 16,4-2-13-16,0-1-14 0,5 0-6 0,2 0-4 15,-1-2 0-15,2 2 2 0,-1-4 0 0,-1 3-1 16,1-4-5-16,0 0-10 0,-2-1-1 0,0-1-4 15,-5-2-1-15,4 0 0 0,-1-2-19 16,-5 1-31-16,5-2-50 0,-5-1-84 0,6 3-115 16,3-4-215-16,2 0-109 0</inkml:trace>
        </inkml:traceGroup>
      </inkml:traceGroup>
    </inkml:traceGroup>
    <inkml:traceGroup>
      <inkml:annotationXML>
        <emma:emma xmlns:emma="http://www.w3.org/2003/04/emma" version="1.0">
          <emma:interpretation id="{60BFDDD7-9DE4-42A6-A398-F89455C11B7D}" emma:medium="tactile" emma:mode="ink">
            <msink:context xmlns:msink="http://schemas.microsoft.com/ink/2010/main" type="paragraph" rotatedBoundingBox="29202,14290 32400,14602 32249,16147 29051,158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97F33DA-3825-41FB-9155-13A007F0222A}" emma:medium="tactile" emma:mode="ink">
              <msink:context xmlns:msink="http://schemas.microsoft.com/ink/2010/main" type="line" rotatedBoundingBox="29202,14290 32400,14602 32249,16147 29051,15835">
                <msink:destinationLink direction="with" ref="{C9C775C1-C4D3-4D2B-A627-8BE3266A73E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5D3BDA4-DEDB-4784-8BF2-5D3702520FB8}" emma:medium="tactile" emma:mode="ink">
                <msink:context xmlns:msink="http://schemas.microsoft.com/ink/2010/main" type="inkWord" rotatedBoundingBox="29202,14290 32400,14602 32249,16147 29051,15835">
                  <msink:destinationLink direction="with" ref="{9C6E4524-08B1-4BAC-80CC-2535EB108971}"/>
                </msink:context>
              </emma:interpretation>
              <emma:one-of disjunction-type="recognition" id="oneOf4">
                <emma:interpretation id="interp16" emma:lang="en-IN" emma:confidence="0">
                  <emma:literal>staff</emma:literal>
                </emma:interpretation>
                <emma:interpretation id="interp17" emma:lang="en-IN" emma:confidence="0">
                  <emma:literal>Staff</emma:literal>
                </emma:interpretation>
                <emma:interpretation id="interp18" emma:lang="en-IN" emma:confidence="0">
                  <emma:literal>Story</emma:literal>
                </emma:interpretation>
                <emma:interpretation id="interp19" emma:lang="en-IN" emma:confidence="0">
                  <emma:literal>Stoff</emma:literal>
                </emma:interpretation>
                <emma:interpretation id="interp20" emma:lang="en-IN" emma:confidence="0">
                  <emma:literal>Stiff</emma:literal>
                </emma:interpretation>
              </emma:one-of>
            </emma:emma>
          </inkml:annotationXML>
          <inkml:trace contextRef="#ctx0" brushRef="#br0" timeOffset="32815.2157">10946 2100 0 0,'0'0'0'0,"0"0"0"16,0 0 0-16,0 0 0 0,0 0 0 0,0 0 0 15,0 0 76-15,0 0 151 0,0 0-30 0,0 0-47 16,149-159-46-16,-137 147-29 0,2 2-9 0,-5 0-9 16,-2 1-5-16,1 1-2 0,-4-1-6 0,3 2 1 15,-3 0 0-15,-4 1 1 0,2 1-2 16,-2-1 3-16,0 1 0 0,0-1-5 0,-1 2-12 16,-3 1-19-16,-6-1-24 0,0 2-26 0,-1 1-14 15,-5 1-3-15,0 0 9 0,-7 1 13 16,2 7 13-16,-4 0 2 0,0 3 4 0,1 1-1 15,0 1-2-15,4 2 3 0,-2 1 1 0,3-1 2 16,-1 6 5-16,4-2-2 0,1 2 1 0,1 2 3 16,2 1-3-16,0 2 6 0,1-1 1 15,4 0-1-15,3-1 2 0,4 0 0 0,0-3-1 16,9 2 2-16,4-3 0 0,3 1 1 0,2 1 2 16,5-1 0-16,3 0-1 0,5 2 1 15,1-2 1-15,-1-1-2 0,5 1-3 0,-1 1 0 16,-5-2 1-16,3 3 0 0,-4-2 1 0,-2 0-2 15,-7 1-1-15,2-3-1 0,-6 2-1 0,-4-2 1 16,-2 1-2-16,-7-1 1 0,0 0-3 16,-3-1 2-16,0-1 3 0,-3-2 1 0,-9 0 4 0,0-1 2 15,-3-3 2-15,-2 0 3 0,-6-2 6 16,-3 0-2-16,-2-2 2 0,-5 0 1 0,-1-2-7 16,-3 1 7-16,-2-3-4 0,-1 0-2 0,-1-1 4 15,3-1-8-15,-1-1 0 0,1 2 1 0,6-2-2 16,-2 0 1-16,6 0 0 0,3 0-1 15,3 0-11-15,2-2-34 0,-3-1-67 0,7-3-62 16,0 2-61-16,3-4-45 0,1 2-30 0,2 1 154 16,8 3 149-16</inkml:trace>
          <inkml:trace contextRef="#ctx0" brushRef="#br0" timeOffset="33164.5462">11492 1886 1145 0,'0'0'135'0,"0"0"-98"0,0 0-25 0,0 0-2 16,0 0-8-16,0 0 1 0,0 0-5 15,0 0-6-15,0 0-17 0,0 0-32 0,0 0 1 16,0 0 1-16,0 0 21 0,0 0 34 0,-16 8 1 16,16 17 6-16,0 5 2 0,0 5 1 0,0 2-1 15,1 4 5-15,3 1-5 0,0 1 1 16,-1 3-2-16,-2-2-3 0,2 1 6 0,0-2 0 16,-3-1 0-16,2-4 4 0,-2 0 2 0,0-3 4 15,0-3 3-15,0 1 2 0,0-4-9 16,0-3-5-16,0 1-22 0,2-5-60 0,-1-2-109 15,0-3-150-15,-1-5-261 0,0-5 414 0</inkml:trace>
          <inkml:trace contextRef="#ctx0" brushRef="#br0" timeOffset="33415.3923">11225 2414 618 0,'0'0'172'0,"0"0"-159"16,0 0-45-16,0 0-14 0,0 0-6 0,0 0 11 15,0 0 15-15,0 0 9 0,185-107-1 16,-146 100-11-16,1 2-23 0,-2 2-27 0,1 2-14 16,-2 1-7-16,-3 0-21 0,3 0 24 0,-10 1 97 15,-12 2 0-15</inkml:trace>
          <inkml:trace contextRef="#ctx0" brushRef="#br0" timeOffset="34067.3225">11949 2389 109 0,'0'0'217'0,"0"0"-112"0,0 0-55 0,0 0-14 15,0 0-6-15,0 0 8 0,0 0 17 0,0 0 15 16,0 0 10-16,0 0-4 0,0 0-20 0,0 0-17 15,0 0-20-15,0 0-19 0,-51-110-10 16,43 110-10-16,-1 0 0 0,-3 7 3 0,-2 2 0 16,1 3 5-16,-4 2 3 0,1 1 4 0,1 0 3 15,1-1 2-15,0 1 1 0,0 0-2 0,2-1 1 16,1-2-2-16,6-1-1 0,2 0 1 16,3 0 0-16,0-4 0 0,3 1 1 0,5-4-2 15,3 1 1-15,2-2 6 0,6-3 1 0,-3 0 10 16,-1 0 2-16,4 0 0 0,-2-5 3 15,-4 1-1-15,1-1 0 0,-2-1 3 0,-3 0 2 16,-1 0 5-16,0 0 3 0,-2 0 0 0,-5 1 1 16,6 0-1-16,-6 2-1 0,0-1 2 0,1 1-1 15,-2 3 0-15,0-2-5 0,0 1-10 16,0 1-9-16,1 0-15 0,-1 0-16 0,0 0-12 16,0 0-15-16,0 0 0 0,2 0 12 0,6 0 16 15,-4 1 19-15,8 1 10 0,1-2 4 0,3 0-1 16,7 0-1-16,1 0 1 0,3 0-6 0,1 0 0 15,0 0 0-15,6-3 1 0,-3 0 3 16,-2-3 0-16,3 2-1 0,-2-2 2 0,-2-3-1 16,1 2 3-16,4-2 3 0,-7 0-1 0,1-3 3 15,-3-1 2-15,-4-2 2 0,2-2 4 0,-6-1 0 16,-3 1-2-16,1 0-3 0,-3 1-3 0,-6 0-4 16,2 4 1-16,-5-3 1 0,0 6-4 15,-2-2-4-15,0 3-7 0,-2-1-11 0,-2 3-14 16,-4 0-11-16,4 2-8 0,-5 1-5 0,3 1 4 15,-2 1-2-15,3 1-1 0,-3 0 3 16,4 0 1-16,-4 1 2 0,4 5 7 0,-4 0 2 16,5 2 2-16,-1 2 6 0,-3 2 3 0,5 2 5 15,-2 3 7-15,-2 2 1 0,5 2 3 16,0 4 0-16,-1 2 1 0,0 4 1 0,-1 2-2 16,-2 1 4-16,2 4-1 0,-1 1 2 0,-4 2 4 15,4 6-3-15,-4 2 5 0,1 4 0 0,-1 2 0 16,-3 0 1-16,5 1-1 0,-4 1 5 0,-2 2 0 15,1-3 10-15,3 1-1 0,-5-1 1 16,-6 1-2-16,3-4-16 0,-4-1-60 0,-4-3-142 16,4-13-244-16,5-13 236 0</inkml:trace>
          <inkml:trace contextRef="#ctx0" brushRef="#br0" timeOffset="34355.776">11759 3448 0 0,'0'0'0'0,"0"0"0"15,0 0 0-15,0 0 30 0,-70-172 127 0,70 129-35 16,11 1-42-16,2 1-34 0,9-1-18 0,-2 1-6 15,7-2-5-15,5 1-2 0,-1 3-7 0,4-4-1 16,-1 2 0-16,8 3 0 0,5 1 1 16,1 1 1-16,-2 2-1 0,6-1-2 0,-1 3 2 15,0 0-3-15,0 3 1 0,0 1 0 0,-4 3 4 16,1 1 6-16,-4 2 14 0,-2 1 19 16,-3 1 15-16,-2 4 13 0,0 0 4 0,-8 3 1 15,-2 1 0-15,-2 2-3 0,-3 2 3 0,-7 5-8 16,-3 0-10-16,-7 2-16 0,2 1-20 0,-5 0-12 15,-2 0-14-15,0 0-2 0,0 0-5 16,0 0-14-16,0 0 12 0,0 4 0 0,-2 2 6 16,-4 2 16-16,4 1-4 0,-2 1 4 0,-2 3-1 15,4-3-10-15,2-2-72 0,-2 1-134 0,2-3-168 16,0-1-284-16,0-2 442 0</inkml:trace>
          <inkml:trace contextRef="#ctx0" brushRef="#br0" timeOffset="35267.7408">12809 2191 811 0,'0'0'107'0,"0"0"-57"0,0 0-29 16,0 0-29-16,0 0-18 0,0 0-13 0,0 0-1 16,0 0 6-16,0 0-1 0,0 0-10 15,0 0-7-15,0 0-9 0,0 0-6 0,53-12-5 16,-47 23-9-16,-2-1-11 0,-2 2-13 0,0-1 0 15,3 2 12-15,-2-3 59 0,0-1 34 0,-2 1 0 16,6-3 0-16,-5 0 0 0,1-1 0 16,-3 0 0-16,1-2 0 0,1 1 0 0,-2-1 0 15,4 1 0-15,-4-3 0 0,0 3 0 0,1 0 0 16,-1 1 10-16,0-2 41 0,0 1-2 0,0-1-2 16,0-1-3-16,0 2-8 0,0-4-3 0,0 2-7 15,0 0-4-15,0-2-3 0,0-1 1 16,0 2 6-16,0-2 8 0,0 0 14 0,0 0 19 15,0 0 16-15,0 0 19 0,0 0 16 0,3 0 11 16,-1 0-4-16,9 0-10 0,0-2-24 0,2-2-26 16,3 0-20-16,0-1-14 0,6-1-7 15,-5 0-4-15,3-2-2 0,-1 2 0 0,-3 0-10 16,3 1-1-16,-3 0-6 0,-1 2-4 0,-2 2 1 16,1 1-3-16,-2 0 1 0,-2 0 3 15,1 0-1-15,-4 3 1 0,5 1 1 0,-3 1-3 16,-2 1 2-16,4 0 0 0,1-2 3 0,0 2 3 15,3 0 1-15,1 0 4 0,5 0 2 0,3-1 3 16,5-3 4-16,0 0 1 0,6-2 0 16,-2 0-1-16,5 0-3 0,1 0-1 0,0-6 2 15,0-1 0-15,-3-2 1 0,-4 0 3 0,0-2 1 16,-5-1 1-16,-7-1 1 0,0-2 0 16,-6 2-1-16,-8-2-3 0,1 1-2 0,-4-1-3 15,-2 2-7-15,-1 0-6 0,0 1-10 0,-4 2-11 16,-4 0-8-16,-3 1-6 0,5 3-3 0,-7 0-3 15,0 1-3-15,-3 4 0 0,-3 0 4 0,2 1 5 16,-1 0 7-16,-2 1 6 0,8 3-1 16,-1 1-1-16,2 1-6 0,6 0-3 0,-3 1-1 0,5 2 1 15,0 4 9-15,1 2 5 0,-4 0 4 16,4 5 3-16,0 3 3 0,0 1 3 0,0 2 3 16,-3 3 4-16,2-1 1 0,-1 3 1 0,-4 0 1 15,4 3 1-15,-5 3-1 0,-2 3 1 16,4 3-1-16,-4 6 0 0,-1 1-1 0,2 2-3 15,-2 4-3-15,4 0 2 0,-3 0-1 0,0 2 5 16,0 2 5-16,3-2-3 0,-2 0 4 16,-1-1 3-16,-2-3-2 0,-2 0 8 0,-1-5-1 15,-4-5 1-15,1-5-1 0,-3-4-9 0,2-7-3 16,0-6-3-16,3-6 4 0,2-7 4 0,-3-6 16 16,9-3 17-16,-2-2 12 0,-1-8 9 15,2-4 2-15,-2-6-5 0,1-1-9 0,5-4-6 16,-2-3-11-16,6-2-6 0,2-1-3 0,0-1-1 15,0 0-1-15,0-2 2 0,8 2-1 0,-3-1-6 16,6 2-3-16,0 1-4 0,2 1-9 16,3 3 1-16,1-2-4 0,8 1-5 0,3 2 1 15,5 1-6-15,-2 3-4 0,7 6-2 0,-1 1-2 16,1 2-3-16,-3 3-4 0,1 1-15 0,1 2-29 16,-2 1-34-16,-3 2-66 0,-2 1-90 0,2 0-107 15,-13 0-167-15,-6 2-99 0</inkml:trace>
        </inkml:traceGroup>
      </inkml:traceGroup>
    </inkml:traceGroup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5:34.90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09CE9C6-8BE9-48C1-81F8-E3D2D015567A}" emma:medium="tactile" emma:mode="ink">
          <msink:context xmlns:msink="http://schemas.microsoft.com/ink/2010/main" type="writingRegion" rotatedBoundingBox="3608,4850 8734,4656 8776,5756 3650,5951"/>
        </emma:interpretation>
      </emma:emma>
    </inkml:annotationXML>
    <inkml:traceGroup>
      <inkml:annotationXML>
        <emma:emma xmlns:emma="http://www.w3.org/2003/04/emma" version="1.0">
          <emma:interpretation id="{CB20E690-7664-4B9A-9627-3333E7454E53}" emma:medium="tactile" emma:mode="ink">
            <msink:context xmlns:msink="http://schemas.microsoft.com/ink/2010/main" type="paragraph" rotatedBoundingBox="3608,4850 8734,4656 8776,5756 3650,59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F1DA51-295C-4FA5-946A-55C96BFEDF39}" emma:medium="tactile" emma:mode="ink">
              <msink:context xmlns:msink="http://schemas.microsoft.com/ink/2010/main" type="line" rotatedBoundingBox="3608,4850 8734,4656 8776,5756 3650,5950">
                <msink:destinationLink direction="with" ref="{EB15516F-4E16-4D7C-8EFB-73C5C39D8EA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C4522B7-E516-48C0-ACEF-260CEDBA9B10}" emma:medium="tactile" emma:mode="ink">
                <msink:context xmlns:msink="http://schemas.microsoft.com/ink/2010/main" type="inkWord" rotatedBoundingBox="3608,4850 8734,4656 8776,5756 3650,5950">
                  <msink:destinationLink direction="with" ref="{7D6CA612-D316-4BB1-837C-FA380AECE9BB}"/>
                  <msink:destinationLink direction="with" ref="{D4A8190A-E783-4D14-ACEB-BC2E6C25B64B}"/>
                  <msink:destinationLink direction="with" ref="{1C2F3C1F-6C76-4DF9-8A17-E0A5E170562A}"/>
                  <msink:destinationLink direction="with" ref="{215BE776-B8E5-493F-9035-BE459F574825}"/>
                  <msink:destinationLink direction="with" ref="{A7224E6D-4E49-4D77-8B14-E43866E25E24}"/>
                </msink:context>
              </emma:interpretation>
              <emma:one-of disjunction-type="recognition" id="oneOf0">
                <emma:interpretation id="interp0" emma:lang="en-IN" emma:confidence="0">
                  <emma:literal>Netherlands</emma:literal>
                </emma:interpretation>
                <emma:interpretation id="interp1" emma:lang="en-IN" emma:confidence="0">
                  <emma:literal>Netherland</emma:literal>
                </emma:interpretation>
                <emma:interpretation id="interp2" emma:lang="en-IN" emma:confidence="0">
                  <emma:literal>Nethedamb</emma:literal>
                </emma:interpretation>
                <emma:interpretation id="interp3" emma:lang="en-IN" emma:confidence="0">
                  <emma:literal>Netherlande</emma:literal>
                </emma:interpretation>
                <emma:interpretation id="interp4" emma:lang="en-IN" emma:confidence="0">
                  <emma:literal>Nethedamh</emma:literal>
                </emma:interpretation>
              </emma:one-of>
            </emma:emma>
          </inkml:annotationXML>
          <inkml:trace contextRef="#ctx0" brushRef="#br0">1831 1471 501 0,'0'0'256'0,"0"0"-48"0,0 0-13 16,0 0-12-16,0 0-1 0,0 0-36 0,0 0-39 15,0 0-33-15,0 0-42 0,0 0-27 16,0 0-16-16,0 0-1 0,0 0 6 0,0 0 12 16,16 32 3-16,-20 5 2 0,-4 2 0 0,2 4-2 15,-4-2 1-15,-4 1 2 0,-1 1 0 0,-1 1 0 16,-4 1-4-16,4-1-1 0,-5 0-6 0,5-1-2 15,-3-2-6-15,-1-1-12 0,4-3-16 16,1-6-31-16,0-1-39 0,2-5-54 0,2-5-72 16,2-3-97-16,1-8-158 0,4-6-45 0</inkml:trace>
          <inkml:trace contextRef="#ctx0" brushRef="#br0" timeOffset="381.4124">1592 1552 0 0,'0'0'0'0,"0"0"0"0,0 0 11 16,0 0 219-16,0 0-25 0,0 0-33 15,0 0-32-15,0 0-23 0,0 0-18 0,0 0-14 16,122-153-7-16,-107 153-9 0,5 0-13 0,-1 5-11 16,1 8-13-16,-1 5-5 0,2 6-5 0,-2 4-5 15,-2 6-2-15,3 6-4 0,-5 0-3 0,5-1-1 16,-2 0 1-16,-2 2 0 0,4-2 0 15,-1 0-2-15,5 0 1 0,0-2 0 0,-1-3-1 16,-1 0 1-16,4-4-4 0,1-2 0 0,-2-6 1 16,1-5 1-16,-2-3 2 0,0-6 3 0,-3-4 6 15,2-4 10-15,-1 0 11 0,-1-4 6 0,2-8 7 16,0-4 3-16,-2-3 2 0,-1-4-1 16,-4-5-1-16,0-1-8 0,-2-3-6 0,-5-2-4 15,1-2-9-15,-8 0-9 0,0-2-13 0,-2-2-17 16,0 1-13-16,0 1-9 0,-2 1-12 15,1 1-7-15,-2 3-20 0,-1 6-31 0,2 3-44 16,0 6-63-16,1 5-53 0,0 5-42 0,1 2-25 16,-2 5-34-16,1 1 263 0,0 1 103 0,-2 5 0 15,0-3 0-15</inkml:trace>
          <inkml:trace contextRef="#ctx0" brushRef="#br0" timeOffset="927.4852">2532 1841 0 0,'0'0'0'0,"0"0"0"0,0 0 0 0,0 0 0 16,0 0 140-16,0 0 29 0,0 0-21 0,0 0-23 16,0 0-22-16,0 0-25 0,161-27-15 0,-146 13-10 15,1-1-6-15,-3 1-1 0,-2 0 0 0,-2-2 3 16,1-1 0-16,-8 3 3 0,2-1 1 16,-1-1 1-16,-3 3 1 0,0 1-3 0,0 2 2 15,-3 3 5-15,-1 1-4 0,0 2-10 0,-1 2-14 16,1 2-23-16,-1 0-14 0,-4 2-13 0,-3 6-1 15,3 4 3-15,-2 3 7 0,-2 2 7 16,-2 5 2-16,2-2 1 0,-1 4 1 0,1 1 1 16,4-1-2-16,-2 1 2 0,4 0 0 0,3-3-5 15,1-1 0-15,3-1-4 0,0-4-8 16,3-2-2-16,5-3-4 0,2-2-1 0,2-1 5 16,1-4 4-16,6-2 8 0,-2-2 8 0,6 0 6 15,1-6 3-15,3-3 1 0,1-5-4 0,2 0-5 16,0-3-6-16,1-1-9 0,-1 0-10 0,-2 0-8 15,-3-4-4-15,2 2-4 0,-3-2 3 16,-4 2 1-16,1-5 5 0,-4 0 7 0,0-3 3 16,-2-4 8-16,-1 0 4 0,-5-6 3 15,2 0 9-15,-2-3-1 0,-2 1 3 0,0-1 1 0,-2 3 0 16,-1 0 3-16,-1 3 3 0,-2 4 11 0,-1 7 16 16,0 4 17-16,0 4 20 0,0 6 17 15,0 3 4-15,-1 2-3 0,-1 4-22 0,1 1-30 16,1 0-33-16,-1 4-17 0,-3 5-3 0,1 6 3 15,0 5 13-15,0 3 0 0,-2 4 1 0,0 5 1 16,-1 1-2-16,1 1-1 0,1 2 1 16,-1 0-2-16,1 1-2 0,0 2-1 0,-2-1-1 15,2 0 3-15,0-2 1 0,-4-2-2 0,5 0-6 16,-3-2-13-16,2-3-15 0,-2 0-27 16,1-2-46-16,1 0-90 0,-3-3-126 0,2-6-201 15,4-8-212-15</inkml:trace>
          <inkml:trace contextRef="#ctx0" brushRef="#br0" timeOffset="1522.346">2936 1721 0 0,'0'0'414'0,"0"0"-231"0,0 0-88 15,0 0-37-15,0 0-8 0,0 0-1 0,0 0 3 16,0 0 9-16,0 0 8 0,0 0 11 0,0 0 4 15,123-160-4-15,-96 136-4 0,-2 1-16 0,5 0-16 16,-2 0-9-16,1 0-11 0,0-1-4 16,-1 2 2-16,-2 0-2 0,3-3-2 0,-4 4 1 15,-1-1-4-15,-2-2 4 0,-4 2 2 0,0 1 3 16,-7 2 5-16,2-1 5 0,-4 3 3 0,-2-1 5 16,-1 1 2-16,-2 3 2 0,-3 1 1 15,-1 3-6-15,0 3 0 0,0-1-7 0,0 4-7 16,0 1 5-16,-1 2-10 0,-1 1-7 0,1 0-13 15,0 0-34-15,-4 2-18 0,1 6-10 16,-4 11 5-16,2 4 21 0,-6 9 14 0,2 5 14 16,-2 7 4-16,3 2 3 0,-3 3 1 0,-2 3-1 15,2-1 0-15,0 1 2 0,0 3-3 0,0-3 2 16,-1-2 1-16,-1-3-5 0,4-3 4 0,-3-2-1 16,4-4-3-16,-2-4 4 0,2-6-4 15,4-2 2-15,-3-6 1 0,2-3-1 0,2-4 1 16,0-3 1-16,4-4 1 0,-1-3 0 0,1-1 7 15,0-2 9-15,0 0 7 0,0 0 7 0,0-5 2 16,4-2-3-16,1-6-11 0,5-2-5 0,-1-4-10 16,4-2-6-16,2-5 3 0,1 2-6 15,2-4 4-15,-1 0 1 0,0 0-2 0,4 2 2 16,-4 0-4-16,0 6-2 0,0 2-5 0,-1 4 0 16,-3 4 0-16,0 2 5 0,0 5 5 15,-1 2 2-15,-3 1-1 0,-1 0-1 0,1 7 0 16,-3 4-1-16,0 1 4 0,-3 3 1 0,1 2 0 15,0 3 3-15,-1 3-3 0,-3-2-2 0,0 3-2 16,0-1-4-16,0 1 2 0,0-3-2 16,0-2-3-16,-1-1-9 0,-1-1-15 0,2-4-25 15,0-1-49-15,0-3-87 0,0-3-132 0,0-2-193 16,0-1-376-16</inkml:trace>
          <inkml:trace contextRef="#ctx0" brushRef="#br0" timeOffset="3939.9886">3621 1829 235 0,'0'0'130'0,"0"0"-105"15,0 0-15-15,0 0 18 0,0 0 18 0,0 0 1 16,0 0-9-16,0 0-12 0,0 0-1 0,0 0 1 16,0 0 5-16,0 0 9 0,165-133 5 0,-147 115 5 15,0 0 2-15,-3-1 1 0,-2 0-3 16,2-1-3-16,-6 1-1 0,1 0-1 0,-5-2 5 15,-2 4 9-15,-2 3 10 0,-1 2 14 0,0 3 10 16,0 4 7-16,-1 2-12 0,-5 1-25 16,0 2-32-16,-3 0-27 0,0 5-14 0,-4 5 0 15,-2 3 4-15,-1 7 3 0,-3 4 5 0,-1 2 1 16,-2 2 4-16,5 2-1 0,-3-1 0 0,4 3 1 16,0-1-1-16,2-1 1 0,2 1-1 15,2-2-4-15,4-1-1 0,1-4-4 0,2-2-1 16,3-6-5-16,0 0-6 0,3-5-3 0,6-5 0 15,3 0 10-15,3-3 15 0,0-1 15 0,6-2 9 16,1 0 1-16,0-5-4 0,3-2-6 0,-1-2-2 16,-3-1-1-16,2-4 1 0,2 2 3 15,-2-3-2-15,-1-1 1 0,-1 0-2 0,-2-2 0 16,0 0 2-16,-3-2 1 0,-1 0 1 0,1 1-5 16,-3 0-2-16,3-3-4 0,-2 1-4 0,-4 0-2 15,2 0-1-15,-1 4-4 0,-4 0 1 0,-1 5 0 16,0 1 2-16,-3 5 0 0,-2 2 6 15,-1 2-1-15,0 2-2 0,0 0-9 0,0 0-19 16,0 0-21-16,0 4-15 0,0 4 8 0,0 4 17 16,-1 3 21-16,-1 5 16 0,1 2-1 15,-2 1-3-15,2 3-2 0,-1-1 2 0,2 2-2 16,0-5 2-16,0 2-1 0,0-1-1 0,2-3 1 16,6-3-1-16,1-2-2 0,5-3 1 15,0-1 0-15,3-4 3 0,1-2 3 0,5-4 2 16,0-1 1-16,1 0-4 0,-1-1-11 0,2-7-8 15,2-2-19-15,-1-4-14 0,-2-2-13 0,-1-2-15 16,-3-3-8-16,2-2 1 0,-6 2 14 0,2-4 20 16,-3-3 26-16,-2 0 17 0,-2-2 11 0,-3-2 7 15,-1-3 2-15,-2-3-1 0,-2-1 1 16,-2-3-4-16,-1 2-2 0,0-1 1 0,0 0 2 16,0 0-2-16,0-2 1 0,0 2 0 15,-3 0-2-15,2 3 7 0,-2 3 6 0,2 4 8 16,-2 4 14-16,1 6 12 0,0 3 9 0,1 6 9 15,0 4 1-15,1 4-4 0,0 2-14 0,-3 2-20 16,3 0-31-16,-2 0-46 0,2 8-6 0,0 7 5 16,0 4 21-16,0 10 36 0,-1 4 4 0,0 6-3 15,-3 4-3-15,2 5-5 0,1 4 1 16,1 0-1-16,0 2-2 0,0 1 1 0,0 0 0 16,0 2-1-16,1-4-3 0,7-3 1 0,1-6-4 15,4-4 0-15,4-3-2 0,2-5-3 16,3-4-3-16,2-4-4 0,1-3-4 0,3-5-13 15,1-4-4-15,0-3-3 0,-2-3-8 0,1-5 12 16,0-1 5-16,3 0 4 0,-3-5 12 16,2-6-2-16,-2-1 1 0,-1 0 1 0,-1-6-2 0,1 0 2 15,-3-2 0-15,-2-3-3 0,-5 1-5 16,-2-3-4-16,-3-1 3 0,-4-1 5 0,-2 0 9 16,-6-1 11-16,0 0 8 0,-2 1 7 15,-7-2 4-15,-1 3 2 0,0 1 2 0,-2 6 3 0,1 2-3 16,-3 4 1-16,-2 3-6 0,0 4-7 0,-1 2-4 15,-2 3-5-15,2 1 1 0,-2 3 1 16,-4 6 1-16,6 5-1 0,-3 2-2 0,1 3-3 16,0 3-2-16,2 3-3 0,2-2 0 0,1 2-2 15,5 0-3-15,1-1 7 0,0-2-4 16,3 1 3-16,2-3 1 0,-1-2-7 0,4-1 1 16,0-3-8-16,0-5-7 0,4 1-2 0,1-3 1 15,3-3 6-15,3-2 9 0,0-2 14 0,2 0 7 16,3-2 7-16,0-5 0 0,2-2-3 15,1-2-2-15,-2-1-3 0,0-1 3 0,-1-2-4 16,1 3-1-16,-4 0-1 0,-1 1-6 0,-3 2 5 16,-1 1-1-16,-2 2-2 0,-2 3 1 15,-3 0-1-15,1 3-1 0,-2 0-4 0,0 0-4 16,0 0-9-16,0 0-11 0,0 3-2 0,0 3 7 16,0 2 7-16,0 2 10 0,4 2 5 15,-4 1-5-15,2 1 1 0,2 1 0 0,2-1-1 0,-5 1 1 16,4-4-3-16,2 1-2 0,-3-3 3 15,5 0 0-15,-2-3-3 0,0-3 2 0,1-1 0 16,0-2 1-16,3 0 11 0,-2-2 7 0,3-4 4 16,0-4 5-16,-2-3-2 0,2 0-1 0,-2 0-1 15,0-3 1-15,-1 0-2 0,-1 0 0 0,-2-1-1 16,-2 0-2-16,0 0 0 0,-2-1-3 16,4 2-3-16,-5 0-2 0,2 1-3 0,-2 1 0 15,-1 5-1-15,1 2-1 0,-1 1-2 0,0 4-3 16,0 2-6-16,0 0-10 0,0 0-14 15,0 0-15-15,0 2-15 0,0 2 11 0,0 4 15 16,0 2 17-16,0 4 23 0,0 1-2 0,0 1-1 16,0 0-1-16,0 2-2 0,0-1-1 0,0-1 0 15,2-1-2-15,4-2 0 0,1 1-1 16,4-3 1-16,1-2-1 0,1-3 1 0,2-1 2 16,0-2 0-16,2-2 5 0,1-1 2 0,-2 0 4 15,3-2 0-15,-1-5 2 0,-3-2-1 0,2 0 0 16,0-4 5-16,-4 3-1 0,-1-2 5 0,-3-2 3 15,1 3 3-15,-3-1 2 0,-1 0 1 16,-4 1-2-16,2 2-3 0,-2 0-3 0,0 2-4 16,0 2-3-16,-2 3 0 0,2-1-4 0,-2 3-4 15,0 0-10-15,0 0-13 0,0 0-13 16,0 0-19-16,0 2-6 0,0 3 11 0,0 1 12 16,0 3 20-16,0 1 14 0,2 0-3 0,4 0 0 15,-1-1 0-15,6 1-1 0,-3-3 2 0,3 2-2 16,2-1 0-16,4-2 0 0,2 0 0 0,0-3 2 15,2 0-1-15,5-2-1 0,-2 1 1 16,0-2 0-16,3 0-1 0,-2-2-1 0,1-2 0 16,1-2-1-16,-2 1 0 0,-2-2 3 0,0-1 3 15,1 2 2-15,-7-5 2 0,2 0 2 16,-1-1 1-16,-4 0 3 0,-2-1 3 0,-2-1 1 16,-4 1 9-16,1 0 2 0,-4-1 1 0,-3 1 1 15,0-1-4-15,0 3-1 0,-8 2-4 0,2 0-4 16,-4 3-7-16,-1 3-6 0,0 1-5 0,-5 2-3 15,1 0-4-15,1 6-3 0,-4 6 0 16,3 1-5-16,-2 0 4 0,2 4 2 0,1 1 1 16,0 1 3-16,2-2-2 0,1 2-2 0,5-4-2 15,-1 3 0-15,4-2-1 0,3-2-1 0,0-1-5 16,0-1-9-16,2-4-5 0,6-2-4 0,1-1 6 16,0-2 11-16,5 0 12 0,3-3 9 15,-1 0 5-15,3 0 4 0,4-3 1 0,-2-3 2 16,2-2 0-16,1-3-4 0,0-2 3 0,-5-1-1 15,4-2 2-15,-2-2 0 0,-2 0 0 16,4-4-1-16,-7-2 1 0,3-1 1 0,-4-4 0 16,-1-3 0-16,1-2-1 0,-4 2-2 0,-3-3-1 15,1 0-2-15,-6-1-2 0,1 0-2 0,-4-2 0 16,0 1 1-16,0 0 0 0,0 3 6 16,0-1-1-16,-3 3-2 0,1 7 1 0,-1-3-6 15,-1 5 3-15,-1 4 3 0,3 3 2 0,-3 2-2 16,2 4 0-16,-1 2-2 0,3 4-2 0,-1 2-4 15,1 2-6-15,1 0-13 0,-3 0-19 16,3 0-17-16,-4 8-5 0,2 4 8 0,-1 6 15 16,-2 4 16-16,-2 6 12 0,2 6 6 0,-2 2 3 15,2 5 3-15,-1 4-4 0,4 1 1 0,-4 0 0 16,5 2 3-16,-3-2-2 0,4-4 0 0,0 0-1 16,0-2-2-16,9-2 0 0,-1-7-3 15,4-2-1-15,2-6-5 0,0-2-1 0,4-6 3 16,-3-1 0-16,1-4 6 0,0-3 1 0,-1-1 4 15,-2-3 3-15,3-1 7 0,-1-2 8 0,0 0 3 16,3-5 3-16,1-1-2 0,-1-5-2 16,2-1-3-16,-4-2 1 0,3-1 1 0,-3-3 1 15,0 1 1-15,-3-4-2 0,-1-1-3 0,-5 2-5 16,2-4-1-16,-6 4-4 0,0 1 0 0,-2 3 3 16,-1 1-2-16,0 1 0 0,-4 4 0 15,0 1-4-15,-4 1-1 0,4 2-4 0,-7 2-2 16,6 1-7-16,-6 2 0 0,0 0-1 0,5 1-5 15,-2 0 1-15,2 0-8 0,1 0-7 16,2 2-6-16,0 2-10 0,1 2-3 0,2 2 0 16,0 2 5-16,0-1 2 0,4 3 10 0,3 0 8 15,2 1 1-15,3 1 7 0,1 1 1 0,2 2 3 16,3 1 4-16,0-3 3 0,-2 0 2 0,2-1 1 16,1 0 1-16,-5-2-2 0,2 0 4 15,2-2 0-15,-2 0 1 0,-3 2 1 0,-2-4-2 16,-3 0 0-16,0 0 1 0,-6-2 8 0,-2 0 14 15,0-1 22-15,-7 0 16 0,-4-3 7 0,-4 1-1 16,-5 0-16-16,-3 0-13 0,-3-3-14 16,-1 1-5-16,-1-1-5 0,1 0-5 0,0 0 4 15,4 0-9-15,6 0-3 0,-1 0-1 0,5 0-7 16,4 0-1-16,-1 0-9 0,6 0-15 0,1 0-33 16,2 0-48-16,1 3-69 0,0 2-104 15,7-1-109-15,5 2-131 0,-1-1-226 0,-5-2 750 0</inkml:trace>
        </inkml:traceGroup>
      </inkml:traceGroup>
    </inkml:traceGroup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6:21.9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1A5C8E4-A57E-4360-9132-38DB770DA1D8}" emma:medium="tactile" emma:mode="ink">
          <msink:context xmlns:msink="http://schemas.microsoft.com/ink/2010/main" type="writingRegion" rotatedBoundingBox="2045,7111 10597,6787 10925,15448 2374,15772"/>
        </emma:interpretation>
      </emma:emma>
    </inkml:annotationXML>
    <inkml:traceGroup>
      <inkml:annotationXML>
        <emma:emma xmlns:emma="http://www.w3.org/2003/04/emma" version="1.0">
          <emma:interpretation id="{DF623817-B20F-496C-B416-2AE187A2CE1E}" emma:medium="tactile" emma:mode="ink">
            <msink:context xmlns:msink="http://schemas.microsoft.com/ink/2010/main" type="paragraph" rotatedBoundingBox="2046,7107 7791,6900 7833,8059 2088,82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62299C-3B65-4A65-8611-D9577D0EB786}" emma:medium="tactile" emma:mode="ink">
              <msink:context xmlns:msink="http://schemas.microsoft.com/ink/2010/main" type="line" rotatedBoundingBox="2046,7107 7791,6900 7833,8059 2088,8266"/>
            </emma:interpretation>
          </emma:emma>
        </inkml:annotationXML>
        <inkml:traceGroup>
          <inkml:annotationXML>
            <emma:emma xmlns:emma="http://www.w3.org/2003/04/emma" version="1.0">
              <emma:interpretation id="{11BDE4FA-1A44-483A-A8C2-415A1A6CE096}" emma:medium="tactile" emma:mode="ink">
                <msink:context xmlns:msink="http://schemas.microsoft.com/ink/2010/main" type="inkWord" rotatedBoundingBox="2046,7107 7791,6900 7833,8059 2088,8266"/>
              </emma:interpretation>
              <emma:one-of disjunction-type="recognition" id="oneOf0">
                <emma:interpretation id="interp0" emma:lang="en-IN" emma:confidence="0">
                  <emma:literal>-Sweden</emma:literal>
                </emma:interpretation>
                <emma:interpretation id="interp1" emma:lang="en-IN" emma:confidence="0">
                  <emma:literal>- Sweden</emma:literal>
                </emma:interpretation>
                <emma:interpretation id="interp2" emma:lang="en-IN" emma:confidence="0">
                  <emma:literal>_ Sweden</emma:literal>
                </emma:interpretation>
                <emma:interpretation id="interp3" emma:lang="en-IN" emma:confidence="0">
                  <emma:literal>~ Sweden</emma:literal>
                </emma:interpretation>
                <emma:interpretation id="interp4" emma:lang="en-IN" emma:confidence="0">
                  <emma:literal>. Sweden</emma:literal>
                </emma:interpretation>
              </emma:one-of>
            </emma:emma>
          </inkml:annotationXML>
          <inkml:trace contextRef="#ctx0" brushRef="#br0">77 3975 793 0,'0'0'166'0,"0"0"-53"0,0 0-5 15,0 0-2-15,0 0 6 0,0 0 17 0,0 0-1 16,0 0-5-16,0 0-16 0,0 0-36 0,0 0-41 15,0 0-17-15,-89-39-13 0,115 32 4 0,2-4 11 16,12-1 5-16,9-1 9 0,4-2 7 16,1 0-3-16,6 2 0 0,-4 2-8 0,-1 2-7 15,-2 3-4-15,-4 2-5 0,-6 1-2 0,-3 0-2 16,-1 1-1-16,-4 0-3 0,-4 2-6 0,1 0-27 16,-1 0-63-16,-1 0-99 0,-1 0-136 0,2 0-151 15,-11 4-230-15,-5-3 307 0</inkml:trace>
          <inkml:trace contextRef="#ctx0" brushRef="#br0" timeOffset="511.6867">1845 3439 1731 0,'0'0'46'0,"0"0"-43"16,0 0-5-16,0 0 1 0,0 0 9 0,0 0 3 15,0 0 4-15,0 0 7 0,0 0-5 0,0 0-9 16,0 0-12-16,0 0-22 0,0 0-11 16,76-130 1-16,-97 130 6 0,1 0 20 0,-9 1 23 0,-3 7 17 15,-7 1 8-15,-1 5 2 0,-3 0-3 0,-6 3 0 16,5 2-4-16,-4 4-1 0,5-1-5 15,-1 3-3-15,1-4-4 0,9 0-3 0,1 0-3 16,7 0-5-16,7-1-2 0,5-3-6 16,6 3-1-16,4-4 1 0,4 2-1 0,2 0-1 15,8 0 0-15,4 1-2 0,3 1 1 0,3-1 1 16,4 0 1-16,4 3-1 0,3-1-1 0,-2 2 0 16,-1 1 0-16,1 2 2 0,-4 0 1 0,-1 1 2 15,-5 1-1-15,-4 2 2 0,-9 3 0 16,-6-1 3-16,0 1 5 0,-13 1 6 0,-6 0 7 15,-10 2 2-15,-7-3 12 0,-10-1 10 0,-1-1 9 16,-7-1 10-16,-5-4-8 0,4 1-8 0,-6-1-10 16,4-3-13-16,3-2-3 0,-1-1-5 15,5-6-4-15,7 0-2 0,1-3-3 0,10-4-2 16,3-1-1-16,6-3-2 0,6 0-5 0,4 0-7 16,4-2-33-16,6-1-56 0,2 0-83 15,1 0-122-15,1-1-70 0,5-2-58 0,11-3-64 16,-6 2-94-16,-2 1 371 0</inkml:trace>
          <inkml:trace contextRef="#ctx0" brushRef="#br0" timeOffset="1040.3127">2123 3862 0 0,'0'0'187'0,"0"0"-16"15,0 0-51-15,156-64-44 0,-131 58-19 0,-8 5-27 16,-6 1-37-16,-5 0-32 0,-5 3 4 15,-1 6 22-15,-5 5 44 0,-8 4 51 0,-3 4 4 16,-6 5-6-16,-1 1-12 0,-7 4-14 0,2-1 1 16,-1 3 8-16,-6-1 3 0,3 0 7 15,-3 1 2-15,5 2-4 0,2-5-12 0,1-1-10 16,6-2-17-16,3-5-12 0,6-3-7 0,3-4-9 16,8-4-3-16,1-3 3 0,0-5 11 0,0-2 20 15,9-2 27-15,3 0 16 0,5-3 0 16,6-9-10-16,4-3-20 0,4-6-16 0,4-3-8 15,0-1-5-15,1-2-6 0,0 0-2 0,-2 0-2 16,-1-1-3-16,-1 3-2 0,2 0-1 0,-5 5-6 16,1 3-1-16,-3 4-3 0,-5 4-5 0,1 5-3 15,-7 1-7-15,-2 3-9 0,-1 0-3 16,-1 6 2-16,0 3 4 0,-1 5 10 0,-6 3 5 16,5 2 4-16,-5 4 1 0,2 2 3 0,-5 0-1 15,2 2 3-15,0-2 2 0,1-1-2 0,-3 0 1 16,8-8-4-16,-4 1 0 0,4-4 5 15,3-3 8-15,3-3 15 0,4-4 16 0,4-3 13 16,3 0 7-16,3-9-3 0,-1-6-4 0,5-5-10 16,-3-1-2-16,-5-5-2 0,0-2 2 0,-2-4 1 15,-8-1-4-15,0-1 3 0,-5-2-8 16,0 0-4-16,-6-3-5 0,0 2-10 0,-2 1-4 16,-3 1-4-16,0 3-2 0,0 3 0 0,0 6 0 15,-1 2-4-15,-5 4-4 0,1 3-10 16,1 1-46-16,-4 3-60 0,3 4-85 0,-3 0-116 15,2 6-102-15,-2 0-82 0,3 0-79 0,-3 6 410 16,6-2 176-16</inkml:trace>
          <inkml:trace contextRef="#ctx0" brushRef="#br0" timeOffset="1775.8605">2879 4033 0 0,'0'0'0'0,"0"0"0"0,0 0 0 15,0 0 0-15,0 0 0 0,0 0 99 0,0 0 33 16,175 22-14-16,-141-32-10 0,5-4-7 0,3-2-9 15,3 0-11-15,1-4-16 0,0 2-13 16,-3 1-14-16,-6-2-6 0,-5 3-4 0,-5 0 2 16,-5 1 1-16,-8 0 5 0,-3 3 10 0,-6 0 11 15,-1 2 9-15,-4 2-8 0,-2 1-25 16,-6-1-32-16,-7 3-25 0,-4 2-2 0,-2 2 13 16,-6 1 19-16,-4 0 11 0,-1 7 3 0,-4 3 4 15,3 2 0-15,-1 1 3 0,-1 4 4 0,4-1 2 16,1 6 1-16,0 1 0 0,3 2-5 15,0 0-3-15,5 1-8 0,4-1-6 0,4 1-3 16,6-3-5-16,4 0 0 0,4-1 5 0,8-1 0 16,7-3 9-16,6-1 4 0,5-4 2 15,6-1 1-15,6-5-5 0,3-1-11 0,9-3-8 16,5-1-9-16,5-2-7 0,3-2 0 0,6-4-1 16,-1-3-3-16,0-1 5 0,2-2 3 0,-3-3 3 15,0-1 2-15,-2-2 1 0,-4 0 1 0,-4-3 0 16,-5 0 8-16,-5 0-1 0,-8 0 4 0,-6-1 4 15,-6 1 0-15,-6 1 5 0,-5 3 5 0,-2 0 8 16,-9 4 9-16,-3-1 1 0,-2 4-10 16,-7 1-16-16,-7 3-24 0,-6 3-12 0,-4 3 1 15,-8 1 7-15,-3 8 8 0,-8 5 12 0,-2 4 1 16,-4 2 9-16,-2 3-3 0,2 1 2 16,-2 3 0-16,3 2-4 0,-2 0 2 0,6-2-5 15,1 1-4-15,5-1-2 0,3-3-1 0,9-3 0 16,7-5 1-16,4-2-4 0,6-3-5 15,6-5-3-15,3-3-2 0,0 0 10 0,7-3 10 16,6 0 12-16,7-6 1 0,6-8-10 0,3-3-2 16,7-5-11-16,3-2 1 0,2-4 2 0,-1-2-7 15,1-3 7-15,2-2-1 0,2-1 3 0,-3-2 2 16,0-1 0-16,2-4-1 0,-4-2-2 16,1 1 4-16,-2-5-1 0,-3 2 1 0,0-1 1 15,0-1-2-15,-2-2-1 0,-2 2 2 16,-1 1 0-16,-3 5-2 0,-5 2 0 0,-3 9-3 15,-3 6-1-15,-3 8 4 0,-6 6 4 0,-3 6 1 0,-4 5-4 16,-1 1-20-16,0 1-2 0,-1 9 4 16,-7 8 11-16,-8 8 28 0,-2 8 7 0,-6 5-4 15,-1 7-4-15,-3 0-12 0,-3 1-5 0,3 0-4 16,1 0-1-16,0 1 4 0,2-2-2 0,3 1-1 16,3-3 2-16,2 0-5 0,4-3 1 15,2 0 4-15,3-4-8 0,5 0-18 0,-2-4-82 16,3-1-117-16,2-6-131 0,0 0-126 0,0-10-160 15,3-5 404-15</inkml:trace>
          <inkml:trace contextRef="#ctx0" brushRef="#br0" timeOffset="2418.472">4419 4129 0 0,'0'0'0'16,"0"0"0"-16,0 0 0 0,0 0 143 0,0 0 3 15,0 0-28-15,171-125-27 0,-143 103-24 0,3 0-15 16,1-2-15-16,-2 0-4 0,-1-1-4 15,-2 1-1-15,-5-2-4 0,-2 3 2 0,-3 1-2 0,-7 2 0 16,-4 3 7-16,-4 2-3 0,-2 3-5 16,-3 2-10-16,-8 3 1 0,-2 3 10 0,-6 3 24 15,-4 1 22-15,-5 1 9 0,-1 9 6 0,-5 0-4 16,0 5-12-16,0 1-14 0,1 4-14 16,0 2-15-16,2 2-10 0,2 2-2 0,-1-1-7 15,2 2-4-15,2-2 3 0,5 0-7 0,1-1 3 16,4-1-1-16,4-4-5 0,1 2 2 0,8-5 1 15,3 0 1-15,0-4 6 0,10-5 4 0,2 2 7 16,4-5 12-16,3-2 9 0,6-2 5 16,2-3 0-16,5-6-6 0,2-3-9 0,2-3-7 15,0-3-5-15,0-2-3 0,3-1-2 0,0-4 1 16,-1 1-5-16,0 1-3 0,-1-1 0 16,-1-2 1-16,-3 3 1 0,2-2-3 0,-3 5 2 15,1 0-8-15,-5 6 1 0,-1 2 0 0,-5 4-5 16,-2 3 0-16,-6 4-10 0,-3 1-9 15,-5 1-7-15,0 7 0 0,-4 4 3 0,-2 2 11 16,0 6 12-16,-10 1 1 0,-1 5 11 0,-4-1-2 16,0 0-2-16,-5 2 2 0,0-2-6 0,-3 2 3 15,3 0-4-15,-1 2 3 0,2-6 1 0,3-1-3 16,3-3 5-16,2-6-4 0,4-2 3 0,6-4 0 16,1-5 8-16,0-1 22 0,2-1 22 15,9-1 19-15,4-8 4 0,6-6-14 0,4-3-20 16,5-6-13-16,-1-1-14 0,4-3-5 0,-1-1 0 15,0 0-7-15,1 1 4 0,0-2-4 0,1 3-3 16,0 1 0-16,0 3-3 0,1 3 0 16,-6 4-3-16,2 7 3 0,-7-1-1 0,-1 7 4 15,-3 2 2-15,-5 1-2 0,-3 1 1 0,-5 7 0 16,-1 1 5-16,0 2 10 0,-6 3 5 0,1 1 7 16,1 1-3-16,-2 2-4 0,1 0-6 15,2 0-4-15,2-2-2 0,2-2 1 0,2-2 6 16,6-1 6-16,4-2 8 0,5-1-1 0,4-2-6 15,4-3-26-15,3-3-74 0,-2 0-159 16,-7 0-271-16,-10 0-637 0</inkml:trace>
        </inkml:traceGroup>
      </inkml:traceGroup>
    </inkml:traceGroup>
    <inkml:traceGroup>
      <inkml:annotationXML>
        <emma:emma xmlns:emma="http://www.w3.org/2003/04/emma" version="1.0">
          <emma:interpretation id="{C4F0EA15-D8E3-4DD8-82E4-8B24327A1963}" emma:medium="tactile" emma:mode="ink">
            <msink:context xmlns:msink="http://schemas.microsoft.com/ink/2010/main" type="paragraph" rotatedBoundingBox="2956,9167 10636,8513 10794,10367 3114,110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2A78E05-5FCA-4793-B609-580B40B9DBD2}" emma:medium="tactile" emma:mode="ink">
              <msink:context xmlns:msink="http://schemas.microsoft.com/ink/2010/main" type="line" rotatedBoundingBox="2956,9167 10636,8513 10794,10367 3114,11021"/>
            </emma:interpretation>
          </emma:emma>
        </inkml:annotationXML>
        <inkml:traceGroup>
          <inkml:annotationXML>
            <emma:emma xmlns:emma="http://www.w3.org/2003/04/emma" version="1.0">
              <emma:interpretation id="{6C7FCEA7-C338-42B9-A477-ABDACCC5AEF7}" emma:medium="tactile" emma:mode="ink">
                <msink:context xmlns:msink="http://schemas.microsoft.com/ink/2010/main" type="inkWord" rotatedBoundingBox="2956,9167 10636,8513 10794,10367 3114,11021"/>
              </emma:interpretation>
              <emma:one-of disjunction-type="recognition" id="oneOf1">
                <emma:interpretation id="interp5" emma:lang="en-IN" emma:confidence="0">
                  <emma:literal>Switzerland</emma:literal>
                </emma:interpretation>
                <emma:interpretation id="interp6" emma:lang="en-IN" emma:confidence="0">
                  <emma:literal>Santy eland</emma:literal>
                </emma:interpretation>
                <emma:interpretation id="interp7" emma:lang="en-IN" emma:confidence="0">
                  <emma:literal>Switzerland d</emma:literal>
                </emma:interpretation>
                <emma:interpretation id="interp8" emma:lang="en-IN" emma:confidence="0">
                  <emma:literal>Smtz eland</emma:literal>
                </emma:interpretation>
                <emma:interpretation id="interp9" emma:lang="en-IN" emma:confidence="0">
                  <emma:literal>Sanity eland</emma:literal>
                </emma:interpretation>
              </emma:one-of>
            </emma:emma>
          </inkml:annotationXML>
          <inkml:trace contextRef="#ctx0" brushRef="#br0" timeOffset="3108.1035">2043 5851 0 0,'0'0'390'0,"0"0"-237"16,0 0-71-16,0 0-28 0,136-189-14 0,-109 154 5 16,0 1 0-16,-6 4-7 0,-2 1 0 15,-3 2-7-15,-6 5-5 0,-5-1-1 0,-4 1-1 16,-1 4-2-16,-1 0 5 0,-10 2 2 0,-2-1-3 15,-7 3 3-15,-2 3 2 0,-4 4-2 0,-9 2-1 16,-2 5-2-16,-7 0-5 0,0 9 0 0,-6 5 2 16,-2 4 3-16,-3 4 5 0,-3 0 6 0,1 3 4 15,0 4 4-15,1-1 2 0,5 3 2 16,4 1-5-16,4-1-5 0,6-1-10 0,6-1-13 16,7-3-8-16,9 1-6 0,7-2-2 0,8 1 2 15,0 0 4-15,15-2 3 0,6 1 1 16,3-1 1-16,5-1-2 0,1 0-1 0,7-1 2 15,0 0-1-15,-1 1 0 0,3-1 1 0,-4 3-4 16,1-4-3-16,-5 2 3 0,-3-2-5 16,-4 0 3-16,-3 0-2 0,-11-3-3 0,-4 1 4 15,-6-1 2-15,-11 1 6 0,-8 1 8 0,-12 0 6 16,-4-2 6-16,-10 2 7 0,-5 1 11 0,-6-2 13 16,-2-1 14-16,-5-1 4 0,-2-1-1 0,0-2-14 15,1-3-13-15,6 1-11 0,3-3-15 16,4 0-6-16,3-4-5 0,9-1-5 0,7-1 0 15,6 0-2-15,6-1-4 0,12-2 0 0,0 0-9 16,8 0-42-16,0 0-34 0,8 0-10 0,10-5-12 16,8-1 19-16,15-1 6 0,7-5-30 0,7 0-53 15,8-3-78-15,4-1-81 0,4-2-86 16,7 0-87-16,-18 3 145 0,-20 5 348 0</inkml:trace>
          <inkml:trace contextRef="#ctx0" brushRef="#br0" timeOffset="3701.9957">2281 6104 0 0,'0'0'0'0,"0"0"60"0,164-46 157 15,-113 34-51-15,-11 4-46 0,-8 2-40 0,-5 5-22 16,-7 1-14-16,-2 0-18 0,-9 0-7 0,-2 3 0 16,-6 4 5-16,-1 4 24 0,-4 3 14 15,-8 2 12-15,-7 4-2 0,-1 2-11 0,-7 2-11 16,-1 1-8-16,-6 2-4 0,4 0 1 0,-7-1 9 16,5 2 4-16,-1-2 5 0,2-1-5 0,4-5-9 15,3 0-13-15,5-4-13 0,4-4-1 16,6-3-10-16,2-3-1 0,6-3-2 0,1-3-7 15,0 0 15-15,3 0 16 0,7-2 12 0,5-5 13 16,8-7-11-16,2-3-12 0,5-4-11 0,3-4-8 16,1-1-3-16,4-1 1 0,-2 1-3 15,-4 2 1-15,3 1 0 0,-6 3-3 0,-1 4 0 0,-2 1-4 16,-1 5 0-16,-6 1-5 0,-1 4-4 16,-5 2-1-16,-2 3-7 0,-5 0-3 0,2 0 2 15,-4 6 4-15,5 2 9 0,-5 2 7 0,-3 5 3 16,3 0 0-16,-4 1 0 0,1 2 0 15,-1 2-1-15,0-1 0 0,3 1-1 0,0-2-1 16,-1 0-2-16,6-3 3 0,-2-2 0 0,6-4 5 16,0 0 6-16,3-6-4 0,-2-2 8 0,7-1 0 15,-2-3-3-15,-2-7 4 0,5-2-10 16,-3-3-6-16,2-3-1 0,-4 0-4 0,-2 0 2 16,0-2 4-16,-2 2 0 0,-1-2 0 0,-2 0 2 15,-1 1-2-15,3 0 2 0,-4-1-3 16,2 1-1-16,0 3-1 0,-1-1-4 0,2 2 2 15,-1 2-2-15,2-1 1 0,-6 3-1 0,6 3-7 16,-3-1 3-16,0 3-3 0,3 0-1 16,-3 1 0-16,4 1-3 0,1-1 1 0,1 2 0 0,3 1 5 15,1 0-1-15,4 2 1 0,0 0 0 16,2 0 0-16,0 7 2 0,2 1 4 0,-2 2 1 16,-2 1-2-16,0 1 2 0,-6 4 0 0,0 1 0 15,-2 1 6-15,-5 1 0 0,0 2 2 16,-2-2 6-16,-3 2 3 0,0-2 0 0,-4 1 0 0,0-1-1 15,0 1-8-15,0-3 1 0,0 0-1 16,-3-2-2-16,2-1 4 0,0-3-1 0,-1 2-3 16,2-5-16-16,0-2-91 0,0-1-143 0,0-4-148 15,0-1-139-15,0 0-81 0</inkml:trace>
          <inkml:trace contextRef="#ctx0" brushRef="#br0" timeOffset="3824.9193">3611 5901 601 0,'0'0'278'0,"0"0"-175"16,0 0-82-16,0 0-52 0,0 0-109 0,0 0-197 15,0 0-158-15</inkml:trace>
          <inkml:trace contextRef="#ctx0" brushRef="#br0" timeOffset="4212.6809">3747 6001 2081 0,'0'0'254'16,"0"0"-206"-16,0 0-35 0,0 0-17 0,0 0-14 16,0 0-12-16,0 0-27 0,0 0-49 0,193-158-72 15,-146 142-106-15,2 2-161 0,-12 3-255 0,-13 5 126 0</inkml:trace>
          <inkml:trace contextRef="#ctx0" brushRef="#br0" timeOffset="4043.7854">4161 5356 1650 0,'0'0'120'0,"0"0"-105"15,0 0-54-15,0 0 13 0,0 0 41 0,0 0 5 16,0 0-3-16,27 162-4 0,-32-119-2 16,-5 2-5-16,-5 3 0 0,-1 1-6 0,-1 2 2 15,-5-1 3-15,2 1 0 0,-2 3 6 0,0-4 1 16,2 2-1-16,4-3 2 0,2-1 0 15,1-4-3-15,2 0-12 0,3-4-117 0,0-1-217 16,3-12-384-16,1-8 7 0</inkml:trace>
          <inkml:trace contextRef="#ctx0" brushRef="#br0" timeOffset="4725.3651">4473 5940 1589 0,'0'0'160'0,"0"0"-92"0,0 0-29 15,0 0-26-15,0 0-30 0,0 0-33 0,0 0-20 16,0 0 5-16,0 0 16 0,0 0 15 15,0 0 6-15,0 0 9 0,0 0 4 0,145-109 2 16,-119 109 0-16,-1 0-10 0,-5 0-12 0,-4 8-16 16,1 1-7-16,-8 1-7 0,0 4 1 0,-5 2 6 15,-1 3 3-15,-3 1 7 0,0 0 7 0,0 0 13 16,-7-1 7-16,1 1 11 0,-5-3 12 0,-1 1 12 16,0-1 20-16,1-2 16 0,-1-1 6 15,0-3-1-15,1-1-12 0,3-2-15 0,1 0-8 16,5-2-9-16,-2-2-7 0,4 1-2 0,0 1 0 15,0 0-1-15,4 4 5 0,2-3 2 0,4 4-3 16,2 2 3-16,1 2-6 0,2 2-2 16,1 1 1-16,-1 4 1 0,2 2-1 0,-2 1 2 15,0 2 1-15,-2 2-1 0,-2 0 9 0,-4 3 6 16,-1 1 1-16,-3 3 3 0,-3 0 4 16,0-1 2-16,-3 4 9 0,-7-4 11 0,-4 1 0 15,-5 0 7-15,-3 1 0 0,-8-3 1 0,-1 0 7 16,-2-1 7-16,-5-3 7 0,-1-2 4 0,-1-3 1 15,-4-3-9-15,-2-3-10 0,-2-3-9 16,0-4-12-16,-3-4-7 0,4-4-4 0,0-4-4 16,1 0-5-16,3-4-2 0,5-5-5 0,1-3-9 15,1-3-12-15,8-3-34 0,3-3-70 0,6-6-82 16,5-1-132-16,8-5-174 0,3 8-321 0,3 8 319 16</inkml:trace>
          <inkml:trace contextRef="#ctx0" brushRef="#br0" timeOffset="6174.1807">5275 6200 1400 0,'0'0'230'0,"0"0"-158"16,0 0-44-16,193-91-17 0,-147 65-15 15,0 3-22-15,-6-5-57 0,-7 4-67 0,-3-2-29 16,-9 2 15-16,-5 3 57 0,-4-3 70 0,-5 5 42 15,-7 3 8-15,0-1 2 0,-9 4 5 0,-6 2 24 16,-8 4 33-16,-1 1 17 0,-4 2 2 16,0 4-21-16,-6 0-31 0,-2 5-12 0,0 4-5 15,-3 3 6-15,-3 1 10 0,-1 7 8 0,-1 1 4 16,1 1 2-16,3 2-5 0,1 2-11 0,6-1-6 16,6-2-10-16,4 1-10 0,7-2-5 15,5-3-8-15,5-2-5 0,6-4 3 0,0-1 2 16,8-3 5-16,8-2 9 0,2-2 4 0,7-2 4 15,7-3 0-15,1 0-5 0,6 0-3 0,4-6-8 16,-1-3-3-16,2-3-1 0,-3 0-4 0,6-3 2 16,-1-3 0-16,4-1-2 0,-3-4 3 15,1 0-5-15,1-5-3 0,-2 1-3 0,0-1-5 16,-4-2-2-16,1 1 1 0,-1 0 3 0,-4 2 6 16,-3 2 2-16,-2 1 1 0,-2 3 0 15,-4 3-1-15,-4 3 3 0,-3 3-4 0,-5 5 4 16,-4 1-2-16,-3 4-18 0,-6 2-12 0,-2 0-8 15,-1 0 4-15,0 9 25 0,-1 3 20 0,-5 3 10 16,0 5 1-16,-2 0-7 0,0 3-6 16,2 0-2-16,1 0-2 0,4 1-1 0,1 0 3 15,0-2-1-15,0-2 2 0,5-2 0 0,3-4-3 16,4-3-5-16,1-3-13 0,1-6-20 0,5-2-23 16,1-1-31-16,1-10-24 0,3-2-15 15,-1-6-8-15,3-2 18 0,0-4 29 0,0-6 34 16,-1-2 29-16,2 0 17 0,-1-5 9 0,-1-1 4 15,1-3 5-15,2 1 0 0,-3-5 0 0,1 3-3 16,-2-3 0-16,1 0 5 0,-2-2 6 0,0 1 2 16,-4-3-1-16,-1 1-6 0,-3 4-8 15,1 3 6-15,-2 5 5 0,-2 5 8 0,-3 8 19 16,-5 6 13-16,-3 7 12 0,2 5 15 0,-3 4-14 16,0 2-34-16,-4 0-20 0,-1 12-26 0,-6 3-1 15,-6 7 20-15,-2 7 7 0,0 6 5 16,-5 6-3-16,-2 2 0 0,2 8-1 0,2-1 1 15,0 2 0-15,2 0 6 0,5 0 3 0,3-1-4 16,7-2 0-16,3-1-10 0,2-3-5 16,0-2-3-16,7-4-5 0,5-4-25 0,3-1-58 15,5-8-69-15,-2 0-75 0,6-5-60 0,-3-5-30 16,3-1-15-16,0-6-3 0,3-3 274 0,5-3 63 16,-2-3 0-16,5 0 0 0,-2-6 0 0,5-4 0 15,-5-4 0-15,-1-2 0 0,2-2 0 16,-2-3 0-16,-5 0 0 0,0 0 0 0,-2-2 0 15,-5 2 0-15,-1-2 58 0,-5 0 207 0,-4 4-17 16,-6 0-15-16,-1 2-20 0,-3 4-29 0,-1 1-35 16,-5 2-37-16,-6 2-24 0,-2 3-23 0,-7 4-19 15,3 1-9-15,-8 1-13 0,-5 10-3 16,-2 3-1-16,-1 0-3 0,1 6-2 0,-5-1 0 16,2 3 1-16,4 4 4 0,-4 0 2 0,5 0-1 15,0 3-1-15,3-2-4 0,8 1-5 16,0-3-4-16,5-3-5 0,7-2 0 0,4-5-4 15,4-3 0-15,0-3 2 0,8-3 0 0,3-3 2 16,6-3 1-16,3 0-2 0,4-11-1 0,8-2-2 16,-1-4 0-16,5-4-4 0,-3 1 3 15,1-3 0-15,-4 1 2 0,-2-1 4 0,0 3 0 16,-5 0 0-16,1 0 1 0,-6 6 1 0,0-1-1 16,-3 4 2-16,-5 4-2 0,-2 1-3 0,1 3-2 15,-6 2-7-15,-1 1-8 0,1 0-1 16,-2 0 2-16,2 1 8 0,-2 6 11 0,1 2 8 15,-2 3-1-15,0 2 0 0,0 1-1 0,-2 2-3 16,-2 2-1-16,0-3 0 0,3 1-2 0,1-2-1 16,0-2-1-16,0-3-1 0,1-1 1 0,7-3 4 15,-1-1 7-15,1-4 9 0,4-1 10 0,2 0 7 16,-1-4-1-16,2-5-3 0,4-3-8 16,-1-3-10-16,-2 3-1 0,2-5-6 0,1 3-2 15,-5-1 0-15,5-2-2 0,-1 0-2 16,-2 0-3-16,-2 2 1 0,4 1-4 0,1 4 3 15,-5-1-3-15,1 4-2 0,0 1-2 0,1 3-6 16,-5 3-5-16,1 0-4 0,-2 0-3 0,0 3-1 16,-6 4 0-16,3 2 6 0,-3 3 5 15,-3 3 3-15,-1 3 7 0,0 1 2 0,0-1 2 16,-3 2 0-16,-3-2 0 0,0 0 2 0,-2 0-1 16,4-2-1-16,-5-2 1 0,6-2 0 0,-4-3 1 15,3-4 2-15,3-2 1 0,1-1 10 16,0-1 14-16,0-1 19 0,0 0 24 0,0-1-5 15,0-5-11-15,9-9-19 0,3-1-28 0,3-4-1 16,1 0-7-16,3-3 0 0,1 2 0 0,0-2-3 16,0 3 3-16,3-3 4 0,-7 4-1 0,2-1-4 15,0 6 1-15,-1 0-5 0,-3 4-1 16,0 2-2-16,-1 4-5 0,-1 1-6 0,-2 3-7 16,-5 0 2-16,3 4 2 0,-4 5 10 0,-4 5 8 15,1 2 3-15,-1 2 5 0,0 1-2 0,0 4 0 16,-1 0 0-16,0-3 0 0,1 1-3 0,0-1-3 15,0-1-8-15,2-3-63 0,9 1-125 16,1-4-168-16,-1-4-239 0,-6-1-468 0</inkml:trace>
          <inkml:trace contextRef="#ctx0" brushRef="#br0" timeOffset="6713.4961">8546 5674 1937 0,'0'0'109'0,"0"0"-69"16,0 0-34-16,0 0-4 0,-161 45 1 0,122-32 2 15,0 5-2-15,-3 0 1 0,-2 4-3 16,-1-2-2-16,3 1 2 0,0 0-1 0,4-3 3 16,1 0 1-16,11 1-4 0,0-4-1 0,10-3-4 15,4-2 0-15,2-2-3 0,9-5-4 0,1-2-1 16,0-1 0-16,11 0-5 0,4-6 1 0,3-5-5 15,9-4-10-15,4-5 3 0,0-2-3 16,5-3-1-16,0-1 6 0,-4-1 4 0,6-3 6 16,-6-1 8-16,2-2 7 0,-3-1 5 0,2-2 3 15,-5 0 1-15,0-1-6 0,-1-2 4 0,-1 0 0 16,-1-6-1-16,-2 1 5 0,-6-5-5 16,-1 0-2-16,-2-1 1 0,-2 0-3 0,-1 3 2 15,-3 1 4-15,-4 2 0 0,-3 4 1 0,-1 4 4 16,0 4 0-16,-1 9 4 0,-9 4 2 15,5 5-3-15,-6 5-1 0,-2 5-8 0,-1 2-7 16,-2 2-3-16,-5 8-3 0,2 7 6 0,-5 8 5 16,0 7 9-16,-3 6 7 0,3 7 6 15,4 3 1-15,-3 5 0 0,2 3 0 0,3 1-4 16,2 2-1-16,1-1-4 0,3-3-4 0,3-2-4 16,6-4-4-16,3-1 0 0,0-3 0 0,3-3 0 15,8-3 0-15,1 1-1 0,1-5-2 0,2-2 3 16,0-3 0-16,-2-4 2 0,0-3 2 15,2-3-1-15,-1-3 1 0,0-6-1 0,4 0-1 16,-4-6 2-16,4-3-1 0,-2 0-6 0,5-2-9 16,0-5-16-16,0-4-29 0,3-2-47 0,-5-2-66 15,4 0-78-15,-2-3-95 0,-3 0-123 0,-4 4-266 16,-3 5 577-16</inkml:trace>
        </inkml:traceGroup>
      </inkml:traceGroup>
    </inkml:traceGroup>
    <inkml:traceGroup>
      <inkml:annotationXML>
        <emma:emma xmlns:emma="http://www.w3.org/2003/04/emma" version="1.0">
          <emma:interpretation id="{43D59CF9-7FA4-4EA8-933D-3BCB558E319B}" emma:medium="tactile" emma:mode="ink">
            <msink:context xmlns:msink="http://schemas.microsoft.com/ink/2010/main" type="paragraph" rotatedBoundingBox="3710,12089 7474,12043 7499,14023 3735,1406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37FA2C0-8E7B-4CF6-94B6-6FC7128DCBE4}" emma:medium="tactile" emma:mode="ink">
              <msink:context xmlns:msink="http://schemas.microsoft.com/ink/2010/main" type="line" rotatedBoundingBox="3710,12089 7474,12043 7499,14023 3735,14069"/>
            </emma:interpretation>
          </emma:emma>
        </inkml:annotationXML>
        <inkml:traceGroup>
          <inkml:annotationXML>
            <emma:emma xmlns:emma="http://www.w3.org/2003/04/emma" version="1.0">
              <emma:interpretation id="{5ABFF485-B98E-4DBD-8DB6-6BECD5295177}" emma:medium="tactile" emma:mode="ink">
                <msink:context xmlns:msink="http://schemas.microsoft.com/ink/2010/main" type="inkWord" rotatedBoundingBox="3710,12089 7474,12043 7499,14023 3735,14069"/>
              </emma:interpretation>
              <emma:one-of disjunction-type="recognition" id="oneOf2">
                <emma:interpretation id="interp10" emma:lang="en-IN" emma:confidence="0">
                  <emma:literal>Spain</emma:literal>
                </emma:interpretation>
                <emma:interpretation id="interp11" emma:lang="en-IN" emma:confidence="0">
                  <emma:literal>Span</emma:literal>
                </emma:interpretation>
                <emma:interpretation id="interp12" emma:lang="en-IN" emma:confidence="0">
                  <emma:literal>sporin</emma:literal>
                </emma:interpretation>
                <emma:interpretation id="interp13" emma:lang="en-IN" emma:confidence="0">
                  <emma:literal>Sporin</emma:literal>
                </emma:interpretation>
                <emma:interpretation id="interp14" emma:lang="en-IN" emma:confidence="0">
                  <emma:literal>spam</emma:literal>
                </emma:interpretation>
              </emma:one-of>
            </emma:emma>
          </inkml:annotationXML>
          <inkml:trace contextRef="#ctx0" brushRef="#br0" timeOffset="8617.9012">2940 8758 1296 0,'0'0'294'15,"0"0"-266"-15,0 0-27 0,0 0-51 0,146-155-55 16,-126 128-18-16,-3-1 6 0,-2 4 44 16,-2-2 56-16,-2 3 24 0,-5 4 5 0,-2 1 6 15,-4 2-1-15,0 0-6 0,-10 4-12 0,-2 0-15 16,-4 0-8-16,-7 2-8 0,-4 2 3 0,-7 4 6 15,-5 0 6-15,-6 4 6 0,-4 0 3 16,-6 8 10-16,-1 2 13 0,-8 2 15 0,-1 2 20 16,-1 2 19-16,0 0 5 0,-1 4-1 0,-1 1-12 15,2 2-13-15,2 2-10 0,4 3-11 16,3 0-6-16,8 1-12 0,6 0-13 0,8 0-5 16,8-2-6-16,8-1-7 0,7 2-4 0,7-3-9 15,5 0-2-15,0 1 7 0,11-1 11 0,9 0 15 16,6-1 16-16,7 2 6 0,3-1 5 0,12 1 1 15,-1 1-6-15,5-1-3 0,3 0-1 0,0 0 0 16,0 1-2-16,-1 1 6 0,-4-2-4 16,-6 3 0-16,-1-2-1 0,-8-1-6 0,-3-2-1 15,-8-1-1-15,-5-3-2 0,-7-2 0 16,-8 0 1-16,-4-1 7 0,-8-3 11 0,-8 0 12 0,-11-1 8 16,-4 0 4-16,-8 0-5 0,-9-1 0 15,-2-2-7-15,-6 2-1 0,-2-1 0 0,-5-2-1 16,0-2 5-16,4-1 2 0,-3-4 0 0,2 1 2 15,2-3-4-15,5 0-2 0,2-3 0 16,0-5-2-16,8-2 2 0,3-2-1 0,2-4-2 16,9-1 0-16,2-2-6 0,4-3-8 0,8-1-7 15,3-1-16-15,8-2-18 0,3 0-29 0,1 1-40 16,5-1-46-16,9 2-53 0,6 3-46 16,0 4-44-16,7 5-38 0,5 3-41 0,-12 5-96 15,-2 2 166-15</inkml:trace>
          <inkml:trace contextRef="#ctx0" brushRef="#br0" timeOffset="9226.0439">3496 8604 1015 0,'0'0'93'16,"0"0"-58"-16,0 0-21 0,0 0-11 16,0 0-8-16,0 0 2 0,5-152 5 0,-5 148-10 15,-4 2-39-15,-1 2-15 0,-3 3-2 0,-4 9 29 16,-3 8 61-16,-2 8 36 0,-6 8 19 16,-1 10-2-16,-2 7-4 0,-1 8-9 0,1 8-6 15,-1 5-8-15,-3 10-9 0,4 2-5 0,-3 5-4 16,0 3-1-16,-3-1 0 0,-2 3-3 0,-2-4-3 15,-3 1 0-15,3-3-7 0,-3-3-1 0,1-5-1 16,2-4-5-16,1-5 4 0,3-5-1 16,-1-6 0-16,6-8 0 0,1-7-3 0,9-10-1 15,2-8-12-15,3-8-30 0,3-6-74 0,5-10-62 16,0-3-23-16,2-2-16 0,2-7 24 0,0-11-2 16,4-8-16-16,2-9 21 0,6-12 41 0,0-3 63 15,1-8 50-15,1-5 26 0,0-5 9 16,0-1 2-16,-1-1 0 0,3-2 3 0,3 0 6 15,-1-2 3-15,6 0 9 0,1 4 14 0,3 2 8 16,7 6 16-16,-1 4 8 0,9 3 1 16,1 8 3-16,-1 5-11 0,2 8-16 0,0 7-23 15,0 5-22-15,-1 7-18 0,-2 4-12 0,-2 7-10 16,-4 4-11-16,-3 0-11 0,-7 7-7 0,0 9-3 16,-5 1 1-16,-6 5 13 0,-5 5 18 15,-2 5 19-15,-8 0 23 0,0 3 16 0,0-1 13 16,-11 1 13-16,-3-3 10 0,-4 1 7 0,-5-2 5 15,-4 1 5-15,-4-2-5 0,-4-2-3 0,-4-2-8 16,-1-2-7-16,0-4-4 0,0-3 1 16,2-4 1-16,6-4 2 0,1-2 1 0,4-5-16 15,3-2-41-15,6 0-76 0,3-4-92 0,3-5-79 16,4-3-68-16,4-3-57 0,4 3-65 0,0 3 433 16</inkml:trace>
          <inkml:trace contextRef="#ctx0" brushRef="#br0" timeOffset="9803.6999">4069 9077 0 0,'0'0'0'16,"0"0"47"-16,0 0 198 0,0 0-2 0,0 0-19 16,0 0-26-16,0 0-74 0,0 0-68 15,0 0-46-15,0 0-26 0,0 0 10 0,0 0 15 16,0 0 17-16,-120-15 11 0,85 27 8 0,1 2 0 15,-1 2 0-15,-2 1 2 0,0 0-5 0,6 3-3 16,-4 0-8-16,8 1-11 0,1-3-7 16,7 1-4-16,1-3-5 0,6-2-6 0,6-2-6 15,0-4-3-15,6 0 2 0,0-2 13 0,8-4 17 16,6 0 18-16,6-2 10 0,3 0 3 16,3-4-5-16,7-7-11 0,-1 0-9 0,0-3-8 15,-1-2-4-15,-4 1-1 0,1-2-3 0,-4 1 0 16,-3 0-1-16,-1 0-1 0,-5 4 0 0,0-3-1 15,-3 7-1-15,-3-1-3 0,-3 5-2 0,-1 0-6 16,-4 3-8-16,1 1-20 0,-2 0-36 16,0 0-13-16,0 3-5 0,0 6 17 0,0 0 39 0,0 5 22 15,0 0 14-15,0 4 5 0,0 0 1 16,0 1-5-16,0-1 0 0,0-1 0 0,0-4 0 16,4 1 3-16,4-4 7 0,3-1 11 0,2-2 12 15,2-2 8-15,4-2 2 0,2-3-7 16,3 0-11-16,2-6-17 0,-1-3-21 0,1-6-23 15,-2 0-16-15,1-4-3 0,-1-1 11 0,-2-1 17 16,-2-1 16-16,-1 0 10 0,-3 2 3 16,-3 1 3-16,-2 1 1 0,-3 1 0 0,-1 3 3 15,-2 4 8-15,0 3 4 0,-3 4 2 0,-1 2-7 16,2 1-29-16,-3 0-22 0,0 4-6 0,0 6 10 16,0 5 27-16,0 5 19 0,0 4 2 15,0 2 2-15,-3 0-4 0,-1 2-4 0,-1 1-2 16,1-4-6-16,0-3-3 0,0-1 0 0,2-3-1 15,1-1 2-15,1-2-2 0,0-2-6 0,0-1-67 16,1-4-131-16,6-2-159 0,-2 0-226 0,-3-6-131 0</inkml:trace>
          <inkml:trace contextRef="#ctx0" brushRef="#br0" timeOffset="9928.6227">4508 8856 1746 0,'0'0'70'0,"0"0"-40"0,0 0-29 16,0 0-140-16,0 0-246 0,0 0-408 0,0 0 263 0</inkml:trace>
          <inkml:trace contextRef="#ctx0" brushRef="#br0" timeOffset="10361.2685">4705 9061 866 0,'0'0'305'0,"0"0"-325"0,0 0-45 0,0 0 48 16,0 0 37-16,0 0 3 0,0 0 4 15,0 0-6-15,0 0 1 0,-10 153-4 0,-4-133 0 16,2-2 3-16,-1-1-7 0,1-2 5 0,0-3 4 16,4-1 8-16,1-3 5 0,3-4 1 0,3-1 2 15,1-1-4-15,0-2 17 0,0 0 26 0,1 0 25 16,4-3 14-16,6-3-8 0,2-3-25 15,4-5-30-15,3 0-17 0,0-4-13 0,3 0-7 16,-2-3-3-16,0 0-6 0,2-1-1 0,3 0-3 16,-3 2-2-16,2 2-4 0,-1 4-4 0,0 2-4 15,2 5-2-15,-2 2-3 0,-3 3-3 16,-2 2-7-16,1 0-6 0,-1 8-8 0,-6 1-1 16,-1 5 4-16,2 1 7 0,-7 1 10 0,-1 2 15 15,1 2 11-15,-4-1 7 0,1 0 8 16,-3-2-4-16,2-2-1 0,1-3 0 0,0 0-4 15,-2-3 3-15,4-2 8 0,1-3 9 0,-1-1 14 16,1 0 18-16,5-3 8 0,1 0 1 0,3 0-5 16,5-4-17-16,-1-4-12 0,4 1-10 0,0 0-10 15,-3-2-8-15,-2 2-17 0,-1-3-34 16,-1 3-47-16,-4-1-57 0,0 2-84 0,-4 2-95 16,2 0-106-16,-3 3-135 0,-4 1-184 0</inkml:trace>
        </inkml:traceGroup>
      </inkml:traceGroup>
    </inkml:traceGroup>
    <inkml:traceGroup>
      <inkml:annotationXML>
        <emma:emma xmlns:emma="http://www.w3.org/2003/04/emma" version="1.0">
          <emma:interpretation id="{D58B8B3C-4AEB-4BE9-9CB2-BD75C07B0F19}" emma:medium="tactile" emma:mode="ink">
            <msink:context xmlns:msink="http://schemas.microsoft.com/ink/2010/main" type="paragraph" rotatedBoundingBox="3176,14262 7422,14101 7478,15578 3232,157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7F2277E-ED4A-4575-9BEC-9C2FF9B4CDFA}" emma:medium="tactile" emma:mode="ink">
              <msink:context xmlns:msink="http://schemas.microsoft.com/ink/2010/main" type="line" rotatedBoundingBox="3176,14262 7422,14101 7478,15578 3232,15739"/>
            </emma:interpretation>
          </emma:emma>
        </inkml:annotationXML>
        <inkml:traceGroup>
          <inkml:annotationXML>
            <emma:emma xmlns:emma="http://www.w3.org/2003/04/emma" version="1.0">
              <emma:interpretation id="{44B1868C-00C2-4AE3-AAB1-8B1997AEFBCE}" emma:medium="tactile" emma:mode="ink">
                <msink:context xmlns:msink="http://schemas.microsoft.com/ink/2010/main" type="inkWord" rotatedBoundingBox="3176,14262 7422,14101 7478,15578 3232,15739"/>
              </emma:interpretation>
              <emma:one-of disjunction-type="recognition" id="oneOf3">
                <emma:interpretation id="interp15" emma:lang="en-IN" emma:confidence="0">
                  <emma:literal>flame</emma:literal>
                </emma:interpretation>
                <emma:interpretation id="interp16" emma:lang="en-IN" emma:confidence="0">
                  <emma:literal>fame</emma:literal>
                </emma:interpretation>
                <emma:interpretation id="interp17" emma:lang="en-IN" emma:confidence="0">
                  <emma:literal>fence</emma:literal>
                </emma:interpretation>
                <emma:interpretation id="interp18" emma:lang="en-IN" emma:confidence="0">
                  <emma:literal>France</emma:literal>
                </emma:interpretation>
                <emma:interpretation id="interp19" emma:lang="en-IN" emma:confidence="0">
                  <emma:literal>flange</emma:literal>
                </emma:interpretation>
              </emma:one-of>
            </emma:emma>
          </inkml:annotationXML>
          <inkml:trace contextRef="#ctx0" brushRef="#br0" timeOffset="10964.0461">3252 10611 1381 0,'0'0'94'0,"0"0"-51"16,0 0-26-16,0 0-17 0,0 0-5 15,0 0-8-15,0 0-8 0,-154-132-7 0,126 124-1 16,-2 3 11-16,-3 2 13 0,-2 3 18 0,-1 0 17 16,-5 8 8-16,-2 3 9 0,-2 7 1 0,-5 4-3 15,5 4-3-15,-6 7-8 0,1 5 1 0,-2 3-1 16,4 5 1-16,-1 4 2 0,0 2 1 16,4 3-1-16,1 0 0 0,5 3-2 0,4 0-2 15,1 1-2-15,3-1-6 0,-3 3-5 0,5-3-3 16,-1 0-4-16,-1-2 4 0,0 4-5 0,2 0 2 15,-3-2-1-15,1 0-2 0,-4 0 7 16,0-2-4-16,-2-5-5 0,-2-4-24 0,0-7-35 16,0-4-62-16,2-7-81 0,3-5-76 0,-2-8-77 15,0-4-47-15,2-6-35 0,-3-6-14 16,6 0 442-16,12 0 0 0</inkml:trace>
          <inkml:trace contextRef="#ctx0" brushRef="#br0" timeOffset="11399.0854">1148 11862 0 0,'0'0'0'0,"0"0"0"16,0 0 81-16,0 0 140 0,0 0-20 0,0 0-33 15,0 0-42-15,0 0-27 0,0 0-14 16,0 0 1-16,0 0 10 0,65-165 6 0,-25 145-3 16,9 0-7-16,5-3-4 0,6 0-3 0,3-2-8 15,8-2-8-15,-1-1-13 0,0 1-15 0,5 0-11 16,-5 0-7-16,3 1-7 0,-4 0-3 16,-2 0-3-16,0 3 3 0,3-3-2 0,-7 2 0 15,1 1-1-15,-4 0-3 0,-3 0 1 0,-6 5 0 16,-8-2 0-16,-5 3-1 0,-3 1-5 0,-9 2 0 15,-7 3 2-15,-6 2 1 0,-4 1 10 0,-6 5 9 16,-3 0-14-16,-1 2-16 0,-10-1-29 16,-2 2-28-16,-2 0 3 0,-8 0 1 0,0 6 15 15,-1 3 13-15,-4 2 7 0,1 2 11 0,0 0 8 16,2 2 8-16,2 2 2 0,-1 0 2 16,1 1-4-16,4 5-5 0,1 0-1 0,1 0-2 15,4 3 0-15,1-2 2 0,3-1 1 0,2 1 4 16,0 1 2-16,2 1 3 0,2-2 2 0,0-1 4 15,-1 0-1-15,0 1-1 0,4-1 1 0,-1-1-6 16,0-1 3-16,-1-2-2 0,1 0-1 16,-4-2 2-16,3-1-1 0,2 0-2 0,-1-1 1 15,1-1-2-15,0-2 1 0,0-1 0 0,0-2-2 16,1-2 6-16,7-1 6 0,-2 0 8 16,4-3 6-16,1 0-4 0,3-2-2 0,0-1-6 15,2 0-13-15,9-2-31 0,-1-6-52 0,4-1-80 16,0-1-108-16,3-2-123 0,-8 2-239 0,-7 3 127 15</inkml:trace>
          <inkml:trace contextRef="#ctx0" brushRef="#br0" timeOffset="12245.9954">3106 11369 757 0,'0'0'70'0,"0"0"-63"0,0 0-20 16,0 0-11-16,0 0-5 0,0 0 1 16,0 0-4-16,-153-37 21 0,126 37 24 0,-2 3 30 15,-4 5 38-15,1 2 22 0,-4 5 18 0,0 1 1 16,-3 4-10-16,0 3-15 0,3 0-19 0,-2 1-20 16,5 2-16-16,2-3-12 0,6 0-12 15,2-1-9-15,5-3-4 0,5-1-10 0,2-3-2 16,9-2-3-16,2-4-3 0,0-3 9 0,2-2 12 15,10-1 11-15,4-3 11 0,6 0 1 0,2 0-7 16,3-7-11-16,2-3-8 0,6-2-8 16,-3-4-1-16,5 1 0 0,-1 0 1 0,-4-3 2 15,3 2-1-15,-4-2 1 0,-5 1 0 0,1 3 2 16,0 0 0-16,-1 1 0 0,-2 2 0 0,-4 2-3 16,0 2-3-16,-5 0-3 0,1 4-4 0,-6 1-6 15,3 2-6-15,-4 0-6 0,-5 3-11 16,1 6-2-16,-2-1 4 0,-3 5 9 0,0 0 22 15,-4 2 18-15,-3 3 9 0,-3-2 8 0,-3 4-1 16,3-2-5-16,-4 0-4 0,2-1-6 0,-1 0-4 16,1-1 0-16,2-6-3 0,1 0 0 15,5-3-4-15,0-4 3 0,4-2 3 0,0-1 9 16,0 0 13-16,0 0 9 0,7-1 6 0,2-4 1 16,2-4-8-16,5-5-11 0,1-3-8 15,5-1-6-15,-2-2-4 0,5-5-4 0,-1 2-3 16,-1-4-4-16,0 2 2 0,0-3 0 0,1 1 1 15,0 2 0-15,0 3 0 0,-4 1-1 0,2 3-4 16,-5 4 0-16,5 4-6 0,-6 3-6 16,-3 4-8-16,-2 1-10 0,-4 2-19 0,-1 0-6 15,-2 8-2-15,-1 0 8 0,0 4 27 0,-3 5 14 16,0 1 17-16,0 3 10 0,-2 1 0 16,-3 3 3-16,-2-2 0 0,2 1-4 0,-4-1-1 15,1-1-7-15,-2-1 0 0,-2 0 5 0,3-3 6 16,1-2 2-16,-3-1 7 0,2-3 1 0,0-2 0 15,1-6 10-15,4 2 4 0,3-6 18 0,-2 0 22 16,3 0 18-16,0 0 8 0,0 0-24 0,4-8-30 16,0 0-31-16,4-4-21 0,2-1 2 15,2-4 3-15,3 1-1 0,2-2 0 0,1-1-3 16,0-1-4-16,2 0 4 0,2-1-1 0,-1-1 0 16,3 1-1-16,3 0-2 0,-1 1 0 0,5 0-1 15,1 4 2-15,0 1-5 0,1 4-1 16,-3 4-4-16,2 4-2 0,-2 1-3 0,-5 2-6 15,-3 4-8-15,-5 6-7 0,-2 4-4 0,-6 1 2 16,-1 4 4-16,-2 3 11 0,-1-2 4 16,-4 5 9-16,-1-1 7 0,0 1 2 0,0-4 5 15,-6 3 0-15,0-3 3 0,1 0-2 0,-3-3 2 16,0-2-2-16,0 0-2 0,0-3-10 0,-3-2-47 16,4-3-97-16,1-1-130 0,0-1-129 0,2-2-133 15,0-2 109-15</inkml:trace>
          <inkml:trace contextRef="#ctx0" brushRef="#br0" timeOffset="12847.6378">4524 11235 0 0,'0'0'65'0,"0"0"-25"0,0 0-44 16,0 0-24-16,0 0-9 0,0 0 9 0,0 0 20 16,0 0 16-16,0 0 44 0,0 0 33 15,0 0 36-15,-175 57 35 0,139-41 27 0,-3 2 18 16,1 2-2-16,5 0-17 0,-2 1-31 0,5 2-36 16,3 0-35-16,5 0-27 0,2 0-24 15,3-2-14-15,7 1-10 0,4-3-3 0,2 1-2 0,4-4 2 16,2-1 5-16,8-2 9 0,4-2 9 15,3-4 9-15,6-1 4 0,4-1-2 0,2-5-5 16,8 0-3-16,3 0-6 0,4-2-5 16,3-7-6-16,4 0-7 0,-3-1-13 0,4-2-21 0,-1-3-19 15,3-1-25-15,-2-3-11 0,-1 0 0 16,2-1 6-16,-9-3 21 0,4-1 18 0,-6-1 20 16,-1 2 14-16,-2-4 2 0,-3 2 5 0,-6 1-2 15,-5 2 0-15,-1 1 2 0,-10 4 1 0,-1 0 9 16,-6 3 8-16,-6 3 11 0,-1 2 7 15,0 5 2-15,-6 0 0 0,-6 3-7 0,-2 1-3 16,-5 0 2-16,-3 3 1 0,-5 6 2 0,-4 4 4 16,-4 0 4-16,-1 2-1 0,0 2 5 0,-2 2 0 15,3 0-4-15,2 2-2 0,1 0-4 16,5 0-5-16,3-2-5 0,6 0-8 0,3-2-10 16,7-4-6-16,4-2-2 0,4 0 5 0,4-4 12 15,8-1 15-15,9-1 14 0,0-4 2 16,7 1-1-16,4-2-12 0,2 0-11 0,3-3-5 15,2-3-8-15,3 0 1 0,1-2-2 0,0-1-2 16,0 1-1-16,-1-1-2 0,1-2-1 0,0 1-1 16,-1 2 0-16,-2 0-9 0,-5-1-27 15,-3 0-39-15,-5 2-55 0,-3-1-73 0,-9 1-70 16,-6 1-62-16,-5 2-67 0,-4 1-146 0,0 1 73 0</inkml:trace>
        </inkml:traceGroup>
      </inkml:traceGroup>
    </inkml:traceGroup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33.0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7224E6D-4E49-4D77-8B14-E43866E25E24}" emma:medium="tactile" emma:mode="ink">
          <msink:context xmlns:msink="http://schemas.microsoft.com/ink/2010/main" type="inkDrawing" rotatedBoundingBox="3050,9817 15975,11779 15207,16833 2283,14871" semanticType="callout" shapeName="Other">
            <msink:sourceLink direction="with" ref="{1E2F1C46-5CBD-4C7A-A527-AC19660C616F}"/>
            <msink:sourceLink direction="with" ref="{5C4522B7-E516-48C0-ACEF-260CEDBA9B10}"/>
          </msink:context>
        </emma:interpretation>
      </emma:emma>
    </inkml:annotationXML>
    <inkml:trace contextRef="#ctx0" brushRef="#br0">0 489 0 0,'0'0'0'0,"0"0"0"15,0 0 0-15,211-26 0 0,-140 20 0 0,9-1 0 16,10-2 0-16,3-2 0 0,8 0 0 16,4-1 0-16,2-2 0 0,2 0 0 0,5 0 0 15,-3 1 0-15,4 2 0 0,3-1 0 0,3 2 0 16,-2-1 0-16,7 2 0 0,-1 0 0 0,5 1 0 16,3 1 1-16,2 0 11 0,6-1-3 0,5 1-1 15,3-1-4-15,4-2-8 0,3 4-1 16,3-2 2-16,3-1 2 0,5 2-1 0,4-2 4 15,2 2-6-15,3-2 2 0,4 1 4 0,2-1 0 16,4 1 4-16,2-1-4 0,4 2 0 0,-2-1 0 16,3 2 4-16,3-1 2 0,-2 1-6 0,5 0 2 15,-2 1-1-15,1-1 1 0,4-1 2 16,-4 3-2-16,4-1-3 0,1 2 3 0,3 0 0 16,1 0-1-16,-1 2 0 0,4-1 0 0,1 1-1 15,1 1 0-15,3-2-4 0,-5 1 0 0,-3-1 1 16,2 1 0-16,-1-1 3 0,-8 1-4 15,-2 1 4-15,-9 0 0 0,-7 0 2 0,-2 0 1 16,-15 4-4-16,-9 4-1 0,-6 1 1 0,-12 0 1 16,-7 1 0-16,-2 1-1 0,-7 1-4 15,-5-1 0-15,-9 1 1 0,1 0 0 0,-7 1 2 16,1 0 1-16,-5 1 1 0,0-1-1 0,-3 2-1 16,-3 0 0-16,-3 1-6 0,-3 2 4 0,-10 0-4 15,-1 3-3-15,-9 0 3 0,-7 4-3 0,-7 2 0 16,-6 5 1-16,-7 3 3 0,-7 6 4 0,-4 6 8 15,-9 5 7-15,-6 6 9 0,-7 9 12 16,-4 3 13-16,-2 6 21 0,0 10 12 0,-2 8 13 16,-2 10 11-16,-3 7-10 0,2 9-5 0,-4 6-13 15,4 5-16-15,-3 6-1 0,0 6-9 0,-3 5 0 16,-2 5-7-16,-2 5-3 0,-4 5-2 16,-6 0-4-16,-5 4-3 0,-2 0-5 0,-7 3-4 15,-8 0-3-15,-1-4-1 0,-5 1 0 0,-5-1 1 16,-7 0-1-16,0-3-4 0,-2-2-10 15,-2-3-13-15,-3-7-32 0,2-6-55 0,1-8-99 16,1-7-111-16,3-12-132 0,17-33 160 0,17-31 277 0</inkml:trace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34.2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C2F3C1F-6C76-4DF9-8A17-E0A5E170562A}" emma:medium="tactile" emma:mode="ink">
          <msink:context xmlns:msink="http://schemas.microsoft.com/ink/2010/main" type="inkDrawing" rotatedBoundingBox="1935,12313 13920,13426 13558,17321 1573,16207" semanticType="callout" shapeName="Other">
            <msink:sourceLink direction="with" ref="{1E2F1C46-5CBD-4C7A-A527-AC19660C616F}"/>
            <msink:sourceLink direction="with" ref="{5C4522B7-E516-48C0-ACEF-260CEDBA9B10}"/>
          </msink:context>
        </emma:interpretation>
      </emma:emma>
    </inkml:annotationXML>
    <inkml:trace contextRef="#ctx0" brushRef="#br0">413 95 0 0,'0'0'0'0,"0"0"0"0,0 0 0 16,0 0 0-16,0 0 0 0,0 0 0 16,0 0 0-16,0 0 0 0,0 0 0 0,0 0 0 15,0 0 0-15,0 0 0 0,0 0 0 0,0 0 0 16,63-98 0-16,-55 98 0 0,-2 0 0 15,2 0 0-15,-3 3 0 0,2 5 0 0,-3 2 0 16,0 5 0-16,3 4 0 0,-5 7 0 0,0 8 0 16,-2 7 0-16,0 8 0 0,-6 6 0 0,-2 10 0 15,-4 7 0-15,1 7 0 0,-2 6 0 0,0 7 0 16,-1 2 0-16,1 3 0 0,-2 3 0 16,2 3 0-16,-2 3 0 0,-1 0 0 0,-3 2 0 15,3 2 0-15,0-3 0 0,-4 3 0 0,1-3 0 16,-3-1 0-16,2 0 0 0,-2-2 0 0,-1 2 0 15,1-3 0-15,-2-1 0 0,0-2 0 0,1-2 0 16,3-3 0-16,-1-5 0 0,5-2 0 16,-1-5 0-16,5-4 0 0,3-3 0 0,0-4 0 15,5-4 0-15,4-2 0 0,0-6 0 0,0 0 0 16,8-7 0-16,0-1 0 0,5-8 0 0,5-4 0 16,0-4 0-16,5-2 0 0,1-5 0 15,4-2 0-15,3-2 0 0,4-2 0 0,4-4 0 16,1-1 0-16,4-3 0 0,3 0 0 0,2-2 0 15,3-2 0-15,6 0 0 0,-1-2 0 16,8-3 0-16,3 0 0 0,7-3 0 0,4-1 33 16,4 0 20-16,9-2 5 0,4 0 1 0,7-2-11 15,5-3 7-15,7-1-6 0,7 0-6 16,7 0-2-16,2-1-13 0,3 0-8 0,8-1-5 16,2-1 1-16,3 2 4 0,6-2 3 0,5 0 4 15,6-1 6-15,3 0 3 0,8-2 0 0,4 1 1 16,8-1-5-16,5-2-1 0,5-2-2 0,6 0-2 15,4-3 9-15,7-2-5 0,5 0-3 0,6-1-2 16,5 0-5-16,6 0 12 0,2-1 1 16,5 1 62-16,4 1 12 0,-1 2-2 0,2 1-3 15,3-2-66-15,-3 2-10 0,2 1-9 0,-8 4 0 16,1 1 4-16,-4 0-14 0,-9 3-5 0,-3 2-1 16,-9 0 0-16,0 1-2 0,-6-2-1 15,-10-2-1-15,-4 0-4 0,-5-1 0 0,-6 0-4 16,-7-1 1-16,-9 2 1 0,-7 0 4 0,-9-1 1 15,-9 2 5-15,-11 0-2 0,-7 0-1 0,-12 3 0 16,-9 1-5-16,-11 3-4 0,-13-2-7 16,-7 4-10-16,-11 0-4 0,-10 0-3 0,-5 0 0 15,-10 0 1-15,-5 4 4 0,-6 0 4 0,-4 0 5 16,-4 1 7-16,-1-1 2 0,-5 0-2 16,-2 0-4-16,1-1-7 0,-5 0-5 0,-4 2-11 15,4-2-2-15,-7 0-5 0,0 1-1 0,-2-1 7 16,1 2-2-16,-1 0-7 0,0 1-9 0,0 2-15 15,-3 2-21-15,-2 1-26 0,-2 0-33 0,0 2-30 16,-1-1-4-16,3 1 188 0,0 0 0 0,3 2 0 16,2-1 0-16,0-4 0 0,0-6 0 0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34.7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E2F1C46-5CBD-4C7A-A527-AC19660C616F}" emma:medium="tactile" emma:mode="ink">
          <msink:context xmlns:msink="http://schemas.microsoft.com/ink/2010/main" type="inkDrawing" rotatedBoundingBox="13738,15695 15391,15722 15391,15742 13737,15714" shapeName="Other">
            <msink:destinationLink direction="with" ref="{1C2F3C1F-6C76-4DF9-8A17-E0A5E170562A}"/>
            <msink:destinationLink direction="with" ref="{A7224E6D-4E49-4D77-8B14-E43866E25E24}"/>
          </msink:context>
        </emma:interpretation>
      </emma:emma>
    </inkml:annotationXML>
    <inkml:trace contextRef="#ctx0" brushRef="#br0">0 0 460 0,'0'0'100'0,"0"0"-58"16,0 0-30-16,0 0 1 0,201 9 3 15,-131-6 1-15,6-3 3 0,6 2-4 0,4-2-2 16,1 0 0-16,6 0-9 0,-1 0 2 0,3 0-2 15,2 0-3-15,-2 0 1 0,-1 0-6 0,-4 1-8 16,-4 3-23-16,-3 0-39 0,-8 2-73 16,-4-2-115-16,-23 1 43 0,-16-2 218 0</inkml:trace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37.9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C262946-E01C-4B98-BA79-1AEB030A0B14}" emma:medium="tactile" emma:mode="ink">
          <msink:context xmlns:msink="http://schemas.microsoft.com/ink/2010/main" type="inkDrawing" rotatedBoundingBox="22197,18603 22863,13906 23098,13939 22431,18636" semanticType="callout" shapeName="Other">
            <msink:sourceLink direction="with" ref="{FD7AF18B-CF23-4884-A6A1-C7C6F77EA206}"/>
            <msink:sourceLink direction="with" ref="{F9F69725-5AB1-4F4D-B4A4-950D50E4F014}"/>
          </msink:context>
        </emma:interpretation>
      </emma:emma>
    </inkml:annotationXML>
    <inkml:trace contextRef="#ctx0" brushRef="#br0">710 1 0 0,'0'0'0'16,"0"0"0"-16,0 0 0 0,0 0 34 0,0 0 44 16,0 0 2-16,0 0-4 0,0 0-3 15,0 0-13-15,0 0-29 0,0 0-40 0,0 0-12 16,-2-26 2-16,6 36 17 0,2 9 30 0,0 2 7 15,-2 7-2-15,4 7-2 0,-2 4-3 0,2 10-7 16,-4 6-2-16,3 7-6 0,-3 12-3 0,-3 6-3 16,-1 9 1-16,0 9-1 0,0 3 2 0,-5 7 2 15,-3 2-1-15,-4 4 1 0,-2 4 4 16,1 4 4-16,-3 4 10 0,-7 4 11 0,4 4 7 16,-2 2 5-16,-4 2-2 0,7-4 2 0,-5 0-5 15,5 0-3-15,-2 2-2 0,4-3-7 0,-3 0 1 16,-1-6-4-16,2-3-1 0,-4-1-8 15,-2-5-6-15,4-3-8 0,-3-2-7 0,0-4-1 16,5-3-6-16,-3-7 1 0,5-7-1 16,3-7-1-16,1-9 3 0,0-6-2 0,6-6-2 0,-3-5 0 15,5-7-4-15,-5-1 0 0,5-8-4 16,-6-4-8-16,2-3-12 0,-1-6-22 0,-5-2-34 16,0 0-31-16,-6-7-20 0,3 1-12 0,-4-4 4 15,2-5-3-15,-4-3-15 0,1-2 57 16,3-1 111-16,4-4 0 0,4-1 0 0</inkml:trace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38.8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9F69725-5AB1-4F4D-B4A4-950D50E4F014}" emma:medium="tactile" emma:mode="ink">
          <msink:context xmlns:msink="http://schemas.microsoft.com/ink/2010/main" type="inkDrawing" rotatedBoundingBox="19883,17765 29436,17866 29434,17990 19882,17889" shapeName="Other">
            <msink:destinationLink direction="with" ref="{7C262946-E01C-4B98-BA79-1AEB030A0B14}"/>
          </msink:context>
        </emma:interpretation>
      </emma:emma>
    </inkml:annotationXML>
    <inkml:trace contextRef="#ctx0" brushRef="#br0">0 44 0 0,'0'0'0'0,"0"0"0"0,0 0 0 0,0 0 0 16,0 0 0-16,0 0 0 0,0 0 0 0,0 0 0 16,0 0 0-16,0 0 0 0,0 0 0 0,0 0 0 15,155-3 0-15,-117 1 0 0,2 1 0 0,3 1 47 16,7 0 31-16,3 0-4 0,5 0 5 15,2 0 9-15,7 0 1 0,7 0 2 0,4 0-6 16,2 0-5-16,5 0-11 0,5 0-9 0,2 0-9 16,2-1-9-16,8-1-1 0,4 0-6 0,2 1-3 15,8-2 0-15,3 2-1 0,2-1-1 16,7 1 4-16,2-1 9 0,3 2 4 0,3 0 11 16,7-1-1-16,3-3-8 0,7 2-2 0,0-2-12 15,8 0-1-15,4-1-1 0,2-1-6 16,2 2 0-16,8-1-6 0,-2 0-10 0,6 2-1 15,0 0-1-15,-3 2-2 0,3-1 3 0,-4 2-2 16,0 0-4-16,-1 6 0 0,-2 2 5 0,-5 0 5 16,4 1 6-16,-6 0 2 0,1-1 5 15,-2 1 2-15,1-1 2 0,-3 0 3 0,0 0-1 16,-2-2-10-16,-2 1-1 0,-1-1-1 0,4-2-3 16,-2 1 4-16,-3-2-5 0,-3 0-4 0,-2-2-2 15,-1-1 0-15,-8 2-1 0,-4-1 2 0,-9 2-2 16,-11 0-5-16,-6 2 0 0,-16-1-4 15,-7-1 3-15,-11 3-2 0,-6-4-1 0,-11 2 2 16,-4 0 0-16,-8 0 1 0,-7 0-1 0,-2-2-6 16,-7 0-7-16,-7 0-17 0,-3-2-14 0,-2 0-21 15,-7 0-35-15,-4 0-64 0,-2 0-111 16,-8 0-147-16,-2 0-263 0,0 0 307 0</inkml:trace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41.87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8C65309-8B4E-4413-83FE-3655A4F953C5}" emma:medium="tactile" emma:mode="ink">
          <msink:context xmlns:msink="http://schemas.microsoft.com/ink/2010/main" type="inkDrawing" rotatedBoundingBox="22509,17761 27378,14248 27437,14329 22568,17842" semanticType="callout" shapeName="Other">
            <msink:sourceLink direction="with" ref="{FD559343-D2D0-4B4D-9977-87494890650D}"/>
            <msink:sourceLink direction="with" ref="{44711FD8-29FB-4FC5-975E-5E8DCD39F227}"/>
          </msink:context>
        </emma:interpretation>
      </emma:emma>
    </inkml:annotationXML>
    <inkml:trace contextRef="#ctx0" brushRef="#br0">0 3509 0 0,'0'0'0'0,"0"0"0"16,0 0 0-16,0 0 0 0,0 0 0 0,0 0 0 15,0 0 0-15,0 0 0 0,0 0 0 16,0 0 0-16,0 0 0 0,0 0 0 0,0 0 0 16,0 0 0-16,33 0 0 0,-23-6 0 0,-1-3 64 15,-1 0 14-15,6-4-11 0,6 1-7 0,-3-3-8 16,9-1-14-16,0-2-2 0,3-3-8 0,7-4-5 15,1 0 0-15,5-2-7 0,1-2 1 16,9-4 0-16,6-3 3 0,1-3 12 0,6-4 3 16,4-4 4-16,9-2 3 0,5-7-12 0,4-2-4 15,5-3-6-15,5-1-10 0,2-5 3 16,3-1-3-16,-3-2-3 0,8-3-4 0,-5-2 1 16,4-1 0-16,0 0 4 0,0 0 5 0,3-2-3 15,-1 2 6-15,-4 1 4 0,3 2 8 0,-1-3 3 16,0 1 4-16,2-1 7 0,0-3 8 15,4-2 11-15,-2 2-2 0,-1 0-8 0,-1 1-14 16,1-1-13-16,-3 2-3 0,-4 1 0 0,-3 1 2 16,-1 4 3-16,-6 1-2 0,-2 3 0 0,-4 2 0 15,-4 0 3-15,-6-1 4 0,-3 6 7 16,-5 2 2-16,-4 2 4 0,-5 5-3 0,-5 4-3 16,-4 2-1-16,-3 5-8 0,-4 3-3 0,-1 5-2 15,-5 3-6-15,-1 2-1 0,-8 5-4 0,-1 3-6 16,-3 4-1-16,-5 1-3 0,-4 4 2 0,-6 3 1 15,2 2-3-15,-6 1 0 0,-2 1-4 16,1 3-5-16,-3-3-4 0,-1 3-5 0,0 0-2 16,0 0 2-16,0 0-1 0,0 0 1 0,0 0 0 15,0 3 4-15,0 0 4 0,0 0 4 0,0 0 7 16,0 1-3-16,0 2 1 0,-1-1-3 16,1 3-1-16,0 0-3 0,0-1-6 0,0 1-9 15,0-1-16-15,0 1-21 0,0-1-31 0,0-1-28 16,0 0-23-16,0 0-18 0,0 0-9 0,0-2-18 15,0 1-50-15,0-2-118 0,0 0 126 0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47.8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C6E4524-08B1-4BAC-80CC-2535EB108971}" emma:medium="tactile" emma:mode="ink">
          <msink:context xmlns:msink="http://schemas.microsoft.com/ink/2010/main" type="inkDrawing" rotatedBoundingBox="22413,17692 27428,14436 27760,14947 22745,18203" semanticType="callout" shapeName="Other">
            <msink:sourceLink direction="with" ref="{C5D3BDA4-DEDB-4784-8BF2-5D3702520FB8}"/>
            <msink:sourceLink direction="with" ref="{44711FD8-29FB-4FC5-975E-5E8DCD39F227}"/>
          </msink:context>
        </emma:interpretation>
      </emma:emma>
    </inkml:annotationXML>
    <inkml:trace contextRef="#ctx0" brushRef="#br0">-26 10 0 0,'0'0'0'0,"0"0"0"0,0 0 0 0,0 0 0 15,0 0 0-15,0 0 0 0,0 0 0 0,0 0 3 16,0 0 15-16,0 0-29 0,0 0 1 0,0 0 10 16,0 0 0-16,0 0 0 0,-8-1 0 0,13 1 0 15,-2 0 0-15,-2 0 0 0,2 0 0 16,3 0 0-16,-2 0 0 0,-1 0 0 0,2 0 0 15,-1 0 0-15,0 0 18 0,4-1 5 0,-2 1 0 16,5-2-3-16,-2 0 1 0,2 1-3 16,-1 0-8-16,1-1-3 0,3-1-5 0,3 1-2 15,-2 2 4-15,-1-1-3 0,1-2 1 0,-1 1 2 16,0 0-2-16,0-2 2 0,-1 2 1 16,1 0 4-16,-1 2-3 0,0-3 1 0,-1 2 1 15,2-1-1-15,-2 2 6 0,1-4 1 0,1 2 8 16,-1-1 4-16,1 2 10 0,3-2 10 0,0 1 2 15,1-1 2-15,2 0-6 0,-3 0-6 16,1 0-5-16,5-1-7 0,-2 1-3 0,-1 0-2 16,4 0-5-16,-1 0-2 0,0 1-3 0,0 1-3 15,2-2-3-15,1 2-1 0,0-1 3 0,1-1-2 16,0 2 2-16,0 1 2 0,0 0-5 16,-2 0-1-16,-1 0 1 0,-1 0-5 0,-5 0 7 15,-4 0-5-15,0 1 2 0,-2 1 2 0,0-2-4 16,-4 1 1-16,-3 1 0 0,-2-2-1 0,2 1 1 15,-5-1 2-15,2 0 9 0,-2 0 10 0,0 0 16 16,0 0 11-16,0 0-1 0,0 0-4 16,0 0-4-16,0 0-6 0,0 0-1 0,0 0 4 15,0 0-2-15,0 0 3 0,0 0 0 0,0 0-6 16,0 0-2-16,0 0-4 0,0 0 0 0,0 0 2 16,0 0 2-16,0 0 0 0,0 0-19 15,0-3-11-15,1-3-9 0,2 0-5 0,-2-1 14 16,0-2 7-16,5 0 3 0,-5-3 0 0,0-1 0 15,1 1-1-15,-1-2 1 0,-1-1 2 16,1 0-2-16,-1-3 5 0,0 2-5 0,0-4 1 16,0 2 3-16,0 0-4 0,0-1 0 0,2 0-2 15,0-1-4-15,2-1-1 0,-1 2 3 0,0-1-3 16,-2 2-1-16,5 1 3 0,-4-2-1 16,1 3 4-16,-2 0 0 0,3-1 0 0,-1 3-7 15,-2-1-1-15,1 1-2 0,-1 0-3 0,0 3 3 16,-1 0 3-16,2 1-2 0,-2 3 2 0,0 0-4 15,2 0 1-15,-2 2 1 0,0 1-1 0,3 1 3 16,-3 0-4-16,0 0 1 0,1 1 0 0,-1 1-2 16,0-1 1-16,2 2 0 0,-2-1-4 15,0 1 6-15,0-2 1 0,0 2-1 0,0 0 5 16,0 0-5-16,1 0 0 0,-1 0 1 0,0 0-1 16,0 0-1-16,0 0-3 0,0 0-2 0,0 0-5 15,0-1 0-15,0 1-4 0,0 0-2 16,0 0 4-16,0 0-1 0,0 0 2 0,0 0-1 15,0 0-3-15,0 0-4 0,0 0-3 0,0 0-4 16,0 0-6-16,0 0 1 0,0 0-6 16,0 0-5-16,1 0 11 0,1 0 9 0,-2 0 14 15,4 0 12-15,1 0 1 0,-1 1-1 0,3-1-3 16,0 2 1-16,1-2-1 0,1 1 0 0,3-1 2 16,1 2 1-16,5-2 3 0,1 0 2 15,1 0 1-15,-1 0 2 0,6 0 1 0,1 0 3 16,0 0 6-16,2 0 2 0,6 0 0 0,-3 0-2 15,4 0-5-15,-3-2-3 0,5 1-5 0,0-1-2 16,-1-1-1-16,-1 2-5 0,2-4 2 0,-3 2-2 16,1 0 1-16,-1 0 4 0,-3 1-2 15,3 0 0-15,-3-1-2 0,-3 2 1 0,-3-2 0 16,-1 1 3-16,-1-1 0 0,-4 0-3 0,-4 1 3 16,1 0-3-16,-3 0 3 0,-3 0-1 0,0 1 3 15,0 1 0-15,-5-1-2 0,0-1 1 16,0 0 2-16,-3 2 1 0,0-1 3 0,-1 1 4 15,-1 0 3-15,0 0 5 0,0 0 4 0,0 0 0 16,0 0-5-16,0 0-6 0,0 0-5 0,0 0-3 16,0 0-5-16,0 0 0 0,0 0-2 15,0 0-1-15,0 0-1 0,0 0 3 0,0 0 5 16,0 0 3-16,0 0 14 0,0 0 5 0,0-1 12 16,0-1-8-16,0-1-12 0,0-1-8 15,0-2-16-15,3 1 3 0,-2-1 4 0,-1 0 0 16,3 2 3-16,-3-4-1 0,0 0-1 0,0-1-1 15,0 0 1-15,0-2 0 0,0-1 2 0,0-2-2 16,0 1-1-16,0-1 1 0,0-2-1 16,0-2 2-16,0 2-3 0,1-3 1 0,0 0-3 15,1-1 0-15,-1 0 1 0,0 0-1 0,3-2 0 16,-1 3 0-16,-2 1-1 0,-1 3 0 0,2-4 2 16,-2 2-2-16,0-2-1 0,0 4 1 0,0-1-2 15,1 1 1-15,-1 0 1 0,1 0-1 0,-1 0 4 16,3 0-6-16,1 0 2 0,-1 3 0 15,-2 0-2-15,2 2 2 0,-1 0-3 0,0 2-1 16,2 2-1-16,-2 0-1 0,0 1 1 0,-1 1-1 16,2 1-1-16,-2 0 0 0,2 1 2 15,-2 1 1-15,-1-1 3 0,0 1 0 0,2-1-1 16,-2 1 1-16,1 1-2 0,-1-2 2 0,0 2 1 16,1-1 1-16,-1 1-1 0,0 0-1 0,0-2 0 15,2 1-3-15,-2-1 0 0,2 1-2 16,2-1 1-16,-2 1 3 0,-1-2 1 0,-1 3 2 15,0 0 0-15,1-2 1 0,-1 2-1 0,0 0 1 16,2-1 1-16,-2 1 2 0,0-3 1 0,0 3-2 16,1-3 2-16,-1 2-3 0,0-2-1 15,0 1 4-15,0-1-5 0,0 2 1 0,0-3 1 16,0 2 0-16,0-2 2 0,0 0-3 0,0 1 1 16,3 2-2-16,-3-1 0 0,0-1-1 0,0 2 1 15,0 1-1-15,0 0-2 0,1-2 1 0,-1 2-3 16,0 0 2-16,0 0-2 0,0 0-2 15,0 0 1-15,3 0-5 0,-3 0 5 0,0 0-1 16,0 0 1-16,1 0 1 0,0-1-1 0,2 1 2 16,2-2 1-16,2 1 1 0,1-1-2 0,-1 1-2 15,2-1 0-15,-1 2 2 0,2 0 1 16,3 0 3-16,-1-1-1 0,2 1-3 0,3 0 1 16,0-2-2-16,1 2 0 0,-1 0 5 0,5 0-5 15,-3 0 2-15,5 0 0 0,-4 0-1 16,1 0 4-16,2 0-2 0,2 0 0 0,1 0 1 15,-1 0-1-15,2 0 0 0,-1 0 1 0,1 0-2 16,-1-1-1-16,3-2 1 0,1 0 2 0,3 0 5 16,-1 0 0-16,1-2-2 0,-1 2-3 0,2 1-6 15,-2-1 3-15,-1 0 1 0,-2 0 2 16,-2 1 3-16,0 1-3 0,0-2-1 0,-2 1-1 16,-2 2 0-16,-4 0 1 0,2 0 0 0,-6 0 0 15,-1 0 1-15,-4 0 1 0,-2 0 1 0,-1 0 2 16,-3 0-4-16,-1 0 1 0,-1 0 1 15,1 0 0-15,-3 0 9 0,0 0-2 0,0-1 6 16,0 1 2-16,0 0-3 0,0 0 5 0,0 0-4 16,0 0-3-16,0 0-6 0,0 0-1 0,0 0 0 15,0 0-1-15,0 0 2 0,0 0-2 0,0 0-2 16,0 0-1-16,0 0 1 0,0 0 2 16,0 0 1-16,0 0 1 0,0 0-2 0,0 0 7 15,0-2 5-15,0 2 7 0,1-1-5 0,-1-2-7 16,2 0-7-16,-1-2-6 0,2 1 7 15,-2-3-1-15,0 1 1 0,2-3-4 0,0 1 0 16,-2-1 2-16,3-1-1 0,-4-3 3 0,2 3-3 16,2-4 1-16,-3 2-1 0,0-1-1 15,1-2 4-15,-1 2-2 0,2-2 1 0,-3 0-1 16,1 0-2-16,0 0 3 0,2-1 0 0,-2-1-1 16,1 1-1-16,-1-3-1 0,0 3-1 0,2-3-1 15,-2 1 2-15,3 0-2 0,-1-1 1 0,2 1 0 16,-2 1-1-16,1 1 2 0,-1 0-1 15,1 1 0-15,-3-1 0 0,3 1-2 0,-1 3 2 16,-2-3 2-16,2 6 0 0,-3-1-1 0,1 1 0 16,-1-1-2-16,2 2 2 0,-2 1-1 0,0 1-2 15,2 2 1-15,-2 1-3 0,0-2 3 0,0 2 1 16,0 0-1-16,0 2 2 0,2-2-2 16,-2 1-1-16,0 1 0 0,0-1 2 0,0 0-2 15,0 1 0-15,0 1 1 0,0-1-1 0,0 1 2 16,0 0 2-16,0 0 1 0,0 0-1 0,0 0-2 15,0 0 0-15,0 0-1 0,0 0 4 16,0 0-5-16,0 0 1 0,0 0 0 0,0 0-3 16,0 0 3-16,0 0-2 0,0 0-2 0,0 0-4 15,0 0-3-15,0 0 1 0,0 0 0 16,0 0 5-16,0 0 0 0,0 0 4 0,0 0 1 16,0 0 2-16,0 0 4 0,0 0-1 0,0 0 3 15,0 0-5-15,0 0 6 0,0 0 1 0,0 0-1 16,0 0 2-16,0-2-8 0,0 2-3 15,1 0-2-15,-1 0 0 0,0 0-1 0,0 0 1 16,0 0-1-16,0 0-2 0,0 0 4 0,0 0 0 16,0 0 1-16,0 0-1 0,0 0-4 0,0 0-3 15,0 0-3-15,1-2 5 0,3 1-3 0,-1 0 4 16,4-1 2-16,-1-1-9 0,2 2 7 16,2-2-1-16,-1 1-1 0,3 1 4 0,2-1-6 15,-1 1 2-15,3-1 1 0,0 2 1 0,3 0 0 16,1 0 0-16,2 0 0 0,2 0 3 0,1 0 2 15,2 0 0-15,0-1 2 0,0 1-4 16,1 0 3-16,3-2-1 0,-2 1 1 0,1 1 5 16,1-2-6-16,2 1 1 0,-3-1-1 0,2 1-1 15,0-1 4-15,-4 1-1 0,3-1 1 0,-3-1-4 16,3 2 2-16,-3-3 0 0,0 1 1 16,2-2 2-16,-5 3-3 0,-3-2 0 0,-1 1 0 15,-2 0 2-15,-2 0-1 0,-2 0 1 0,-3 0 1 16,-4 2-4-16,0-1 3 0,-2 2 1 15,-1-1-2-15,-4 1 4 0,1-2-3 0,0 2 2 16,-2 0 3-16,0 0 4 0,0 0 5 0,0 0 0 16,0 0-1-16,0 0-3 0,0 0 0 0,0 0-3 15,0 0-1-15,0 0-4 0,0 0-1 0,0 0 0 16,0 0-2-16,0 0 5 0,0 0-5 0,0 0-1 16,0 0 0-16,0 0-1 0,0 0 7 15,0 0 2-15,0 0 5 0,0 0 5 0,0 0 1 16,0-1 2-16,0-1-6 0,0 1-6 0,0-4-8 15,0 2-5-15,0 0 2 0,0-2 3 0,0 1 1 16,0 0 1-16,0-2 1 0,0 0-5 16,0-1 1-16,-2-2 1 0,0-2-1 0,1-1 4 15,-3 0-4-15,3-2 0 0,-1 3-1 0,2-3 1 16,-1 1 5-16,-3-2-3 0,1 0 1 16,1-1-2-16,-1-1 0 0,3-1 1 0,0 1 0 15,0 0 0-15,0-2 0 0,0 3 1 0,0-3-2 16,0 1 3-16,3-1-6 0,3-3-1 0,-2 2 0 15,3 1-5-15,0-2 7 0,-5 0-1 16,5-1 3-16,-3 1 1 0,1-1-3 0,-1 3 0 16,0 1 0-16,2 2 2 0,-4 1 0 0,3 1-1 15,-5 1 1-15,0 1-1 0,1 1 1 0,-1 0 0 16,0 0 1-16,0 2-4 0,1 2 2 16,-1-1 0-16,0 2-4 0,2 0 7 0,-2 1-6 15,0 1-1-15,0 1 2 0,0 1-3 0,2-1 5 16,-2 0 0-16,2-3 0 0,-2 4-1 0,0-2-1 15,1 2 2-15,-1 1-1 0,0-2 2 0,0-1-3 16,3 4 0-16,-3-4-2 0,1 2 1 16,-1 2-1-16,0 0-2 0,0-3 1 0,1 2-5 15,-1 1 7-15,2-2 1 0,-2 2 2 0,0 0 2 16,0 0-3-16,0 0 0 0,0 0-1 0,0 0 0 16,0 0-5-16,0 0-6 0,0 0-4 15,0 0-5-15,0 0 0 0,0 0 1 0,0 0-3 16,0 0-4-16,0 0-3 0,0 0-2 0,0 0 1 15,0 0 9-15,2 0 9 0,1 0 11 16,2 0 8-16,1 0 5 0,2 2 1 0,1-2 1 16,7 0 0-16,0 0-2 0,8 0 0 0,5-2 0 15,4-2-2-15,3-1-2 0,5-1-4 0,0 2-1 16,3-1-2-16,5 1 1 0,-2-2 1 0,2 2 2 16,2-1 0-16,-7-1-2 0,6 2 1 15,-4-1 1-15,-4-1 0 0,3 2 0 0,-5-2-1 16,-3 2-3-16,-6 0-4 0,-1 1-5 0,-7 2-8 15,-2-2-20-15,-6 3-43 0,-2 0-70 0,-5 0-114 16,-2 0-173-16,-4 0-541 0</inkml:trace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44.2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6B97B97-7714-494B-A858-FBA25B3A05C4}" emma:medium="tactile" emma:mode="ink">
          <msink:context xmlns:msink="http://schemas.microsoft.com/ink/2010/main" type="inkDrawing" rotatedBoundingBox="22568,17699 22595,17591 22613,17595 22587,17704" semanticType="callout" shapeName="Other">
            <msink:sourceLink direction="with" ref="{FD7AF18B-CF23-4884-A6A1-C7C6F77EA206}"/>
          </msink:context>
        </emma:interpretation>
      </emma:emma>
    </inkml:annotationXML>
    <inkml:trace contextRef="#ctx0" brushRef="#br0">79-66 0 0,'0'0'0'0,"0"0"0"15,0 0 0-15,0 0 0 0,0 0 0 16,0 0 0-16,0 0 0 0,0 0 0 0,0 0 0 15,0 0 0-15,0 0 0 0,0 0 0 0,0 0 0 16,0 0 0-16,-2 2 0 0,2-2 0 0,0 0 0 16,0 1 0-16,0-1 0 0,0 0 0 0,0 0 0 15,0 0 0-15,0 0 0 0,0 0 0 16,0 0 0-16,0 0 0 0,0 0 0 0,0 0 0 16,0 0 0-16,0 0 0 0,0 0 0 0,0 0 0 15,0 0 0-15,0 0 0 0,0 0 0 0,0 0 0 16,0 0 0-16,0 0 0 0,0 0 0 0,0 0 0 15,0 0 0-15,0 0 0 0,0 0 0 16,0 0 0-16,0 0 0 0,0 0 0 0,0 0 0 16,0 0 0-16,0 0 98 0,0 0 3 0,0 0-6 15,0 0-43-15,0-3-31 0,0-1-21 0,0 2-10 16,0-2 22-16,0 0 8 0,1-2 4 16,0 1 1-16,1-1-2 0,-1 0 2 0,1 0-1 15,2 0-1-15,-3 0 2 0,0-1 2 0,1 0 2 16,-2 1 0-16,1 2-3 0,-1-1-4 15,0 2-7-15,1-1-9 0,-1-1-1 0,0 2-6 16,0 1-3-16,2-1-2 0,-2 1-2 0,0 2-2 16,1 0-7-16,-1 0-4 0,0 0-12 0,0 0-11 15,0 0-12-15,0 0-11 0,0 0 3 16,0 0 13-16,4 0 17 0,-3 0 8 0,1 2-20 16,0 1-40-16,0 1-57 0,-1 0 143 0,0-1 0 15,-1 0 0-15</inkml:trace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9:43.0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4711FD8-29FB-4FC5-975E-5E8DCD39F227}" emma:medium="tactile" emma:mode="ink">
          <msink:context xmlns:msink="http://schemas.microsoft.com/ink/2010/main" type="inkDrawing" rotatedBoundingBox="22497,17795 22512,17763 22517,17766 22502,17798" shapeName="Other">
            <msink:destinationLink direction="with" ref="{9C6E4524-08B1-4BAC-80CC-2535EB108971}"/>
            <msink:destinationLink direction="with" ref="{08C65309-8B4E-4413-83FE-3655A4F953C5}"/>
          </msink:context>
        </emma:interpretation>
      </emma:emma>
    </inkml:annotationXML>
    <inkml:trace contextRef="#ctx0" brushRef="#br0">2 33 0 0,'0'0'0'0,"0"0"0"0,0 0 0 0,0 0 0 16,0 0 0-16,0 0 0 0,0 0 0 15,0 0 0-15,0 0 0 0,0 0 0 0,0 0 0 16,0 0 0-16,0 0 0 0,-2-6 0 0,2 4 0 16,0 2 0-16,2 0 0 0,-2-1 0 0,0 1 0 15,0-2 0-15,1 1 0 0,0-2 0 16,3 1 0-16,-4 1 0 0,0 1 0 0,0-2 42 15,0 1 25-15,0 1-13 0,0-2-8 0,0 2-4 16,0 0-1-16,0 0 1 0,0 0-7 16,0 0-10-16,0 0-5 0,0 0-10 0,0 0-1 15,0 0-4-15,0 0-3 0,0 0-3 0,0 0-8 16,0-1-4-16,0 1-10 0,0 0-7 0,0-1-14 16,2 1-26-16,-1-2-110 0,0-1 110 15,1 2 70-15,-1-1 0 0</inkml:trace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0:01.3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9C775C1-C4D3-4D2B-A627-8BE3266A73E2}" emma:medium="tactile" emma:mode="ink">
          <msink:context xmlns:msink="http://schemas.microsoft.com/ink/2010/main" type="inkDrawing" rotatedBoundingBox="29197,15548 32472,15624 32470,15724 29195,15649" semanticType="underline" shapeName="Other">
            <msink:sourceLink direction="with" ref="{E97F33DA-3825-41FB-9155-13A007F0222A}"/>
          </msink:context>
        </emma:interpretation>
      </emma:emma>
    </inkml:annotationXML>
    <inkml:trace contextRef="#ctx0" brushRef="#br0">0 54 681 0,'0'0'410'0,"0"0"-395"0,176-26-19 0,-84 20-1 16,10 4 6-16,7 0 4 0,10 0 9 15,10 0 21-15,4 1 13 0,2-1 16 0,9 1 18 16,0 1 7-16,1 0 11 0,3 0 4 0,3 0-7 16,-2 0-9-16,-3 0-15 0,0 0-17 0,-4 0-16 15,-10 0-12-15,-5 3-14 0,-14 0-5 16,-9 5-4-16,-8-1-3 0,-9 3-3 0,-15-1-1 16,-10 0-1-16,-10-2-2 0,-12-1 2 0,-6 2-3 15,-15-3-1-15,-5-1-5 0,-3-2-19 16,-8 0-25-16,-3-1-25 0,0-1-22 0,-2 2 12 15,-4-2 28-15,-8 0 25 0,-7 0-27 0,-5 0-150 16,-6 0-162-16,7 0-271 0,5-2 404 0</inkml:trace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7:01.25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041EF59-80DB-4B0A-BA10-742E4F9AF460}" emma:medium="tactile" emma:mode="ink">
          <msink:context xmlns:msink="http://schemas.microsoft.com/ink/2010/main" type="writingRegion" rotatedBoundingBox="6783,1977 7370,6607 5271,6873 4684,2243"/>
        </emma:interpretation>
      </emma:emma>
    </inkml:annotationXML>
    <inkml:traceGroup>
      <inkml:annotationXML>
        <emma:emma xmlns:emma="http://www.w3.org/2003/04/emma" version="1.0">
          <emma:interpretation id="{DB072BEE-B3EF-4CB2-83F8-AC4A7F1C3BDE}" emma:medium="tactile" emma:mode="ink">
            <msink:context xmlns:msink="http://schemas.microsoft.com/ink/2010/main" type="paragraph" rotatedBoundingBox="6783,1977 7370,6607 5271,6873 4684,22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FEB40E-D144-4AE3-A10A-CC15E5A65E1D}" emma:medium="tactile" emma:mode="ink">
              <msink:context xmlns:msink="http://schemas.microsoft.com/ink/2010/main" type="line" rotatedBoundingBox="6783,1977 7370,6607 5271,6873 4684,2243"/>
            </emma:interpretation>
          </emma:emma>
        </inkml:annotationXML>
        <inkml:traceGroup>
          <inkml:annotationXML>
            <emma:emma xmlns:emma="http://www.w3.org/2003/04/emma" version="1.0">
              <emma:interpretation id="{511D5743-430B-4070-A814-A2E2D54E1039}" emma:medium="tactile" emma:mode="ink">
                <msink:context xmlns:msink="http://schemas.microsoft.com/ink/2010/main" type="inkWord" rotatedBoundingBox="6783,1977 7370,6607 5271,6873 4684,2243"/>
              </emma:interpretation>
              <emma:one-of disjunction-type="recognition" id="oneOf0">
                <emma:interpretation id="interp0" emma:lang="en-IN" emma:confidence="0">
                  <emma:literal>"and</emma:literal>
                </emma:interpretation>
                <emma:interpretation id="interp1" emma:lang="en-IN" emma:confidence="0">
                  <emma:literal>too</emma:literal>
                </emma:interpretation>
                <emma:interpretation id="interp2" emma:lang="en-IN" emma:confidence="0">
                  <emma:literal>A at</emma:literal>
                </emma:interpretation>
                <emma:interpretation id="interp3" emma:lang="en-IN" emma:confidence="0">
                  <emma:literal>A of</emma:literal>
                </emma:interpretation>
                <emma:interpretation id="interp4" emma:lang="en-IN" emma:confidence="0">
                  <emma:literal>nor</emma:literal>
                </emma:interpretation>
              </emma:one-of>
            </emma:emma>
          </inkml:annotationXML>
          <inkml:trace contextRef="#ctx0" brushRef="#br0">4012 1463 714 0,'0'0'265'0,"0"0"-31"15,0 0-37-15,0 0-13 0,0 0-15 0,0 0-34 16,0 0-56-16,0 0-55 0,0 0-61 0,0 0-19 15,0 0 1-15,0 0 19 0,0 0 34 0,0 0 10 16,-31 105 1-16,47-62 2 0,4 6-2 0,2 4 1 16,3 2 1-16,7 3-2 0,0 0-1 0,6 3 1 15,1 4-4-15,4-1 1 0,2 5 2 16,1-2-2-16,2 0 2 0,-1-2-4 0,0-2-3 16,1-3-1-16,-3-5-3 0,-1-2 2 0,-4-4 0 15,-1-4-1-15,-6-7 1 0,-4-2 0 0,-1-5-4 16,-8-5-17-16,-3-3-40 0,-2-6-75 15,-6 0-101-15,0-2-124 0,0-5-123 0,-6 0-132 16,-1-6 617-16</inkml:trace>
          <inkml:trace contextRef="#ctx0" brushRef="#br0" timeOffset="508.645">4497 2768 931 0,'0'0'146'0,"0"0"-79"0,0 0-59 15,0 0-50-15,0 0 14 0,0 0 19 0,0 0 28 16,0 0 31-16,0 0-7 0,0 0-2 0,0 0-3 16,0 0-4-16,0 0 3 0,0 0 15 0,160 90 21 15,-127-81 21-15,5-3 9 0,2-3-5 0,3-1-15 16,0-2-14-16,2-2-12 0,-3-4-7 16,-2-3-9-16,-6-2-5 0,-5 1-4 0,-7-2-2 15,-4 0-1-15,-4 2-3 0,-6 0-3 0,0-2-6 16,-4 3-13-16,0 0-16 0,-1 3-27 0,-2 1-42 15,-1 1-61-15,0 2-104 0,1 2-121 16,-1 0-108-16,0 3-130 0,0 0 320 0</inkml:trace>
          <inkml:trace contextRef="#ctx0" brushRef="#br0" timeOffset="1921.8625">4209 4261 0 0,'0'0'0'0,"0"0"47"0,0 0 13 0,0 0-2 16,9-177 10-16,-10 149 12 0,-8 5 11 0,-2 4 15 15,-4 4 16-15,-1 4 16 0,-3 5 16 0,-5 2 20 16,-1 4-1-16,-5 3-9 0,-2 7-14 16,-4 5-21-16,1 6-20 0,-3 4-17 0,-1 5-17 15,5 4-18-15,-1 6-14 0,0 4-11 0,7 2-13 16,0 5-4-16,2 3-5 0,2 1-5 16,5 4 1-16,2-1-4 0,5 1-3 0,6-3-7 15,6-6-10-15,2-8-2 0,14-3-2 0,8-6 6 16,9-4 7-16,6-6 4 0,6-3 6 0,7-7-3 15,5-4 0-15,6-6-3 0,3-3-4 16,4-1-3-16,1-10-3 0,-1-2-7 0,-1-5-6 16,1-4-2-16,-3 0 0 0,-5-6 7 0,-3 1 8 15,-6-2 5-15,-4 1 8 0,-9 0 2 16,-5-2 2-16,-7-2-1 0,-5 4 0 0,-4 0 3 16,-10 6 7-16,-2 4 10 0,-6 4 12 0,-1 4 2 15,-4 1-5-15,-7 4-12 0,-4 2-19 0,-3 3-10 16,-2 0-3-16,-5 3 1 0,-3 9 4 15,-3 3 2-15,-1 5 2 0,-1 2 0 0,-1 5 2 16,1 3 0-16,2-2 0 0,4 1 1 0,2 0 0 16,2-3-2-16,4 1-2 0,3-2-3 0,3-3-4 15,3-2-6-15,7-2-9 0,3-5-9 0,2-3 1 16,10-3 8-16,4-6 16 0,3-1 17 0,6-5 8 16,6-6 2-16,0-4 0 0,8-4-4 15,0-4-2-15,0-1 0 0,-2-2-3 0,-3 3 0 16,-4 1 0-16,-5 1-1 0,-3 3 0 0,-3 2 0 15,-5 5 0-15,-6 2 0 0,-2 5-1 16,-3 1-1-16,-2 0 1 0,-1 3-2 0,0 0-6 16,0 0-9-16,0 0-1 0,3 6 1 0,-2 1 3 15,1 0 11-15,0 3-3 0,2 0-2 0,0-1-4 16,6-2-1-16,1-1-3 0,2-1 4 16,3-5 3-16,3 0 2 0,4 0 5 0,3-9 0 15,-3-3 2-15,3-5 1 0,-2-2 2 0,-1-6 0 16,-1-3 4-16,0-3 3 0,-2-2 1 0,0 0 2 15,-2-5-1-15,-1-2 1 0,2-3 0 0,-3 0-3 16,-3-3 0-16,2 0-2 0,-3 0 1 16,1-1 1-16,-5 4 2 0,1 2 2 0,1 4 3 15,-4 5 7-15,-2 11 7 0,-2 4 13 0,-2 7 16 16,2 6 5-16,-2 4-10 0,0 0-20 0,0 0-39 16,0 10-13-16,-2 11-3 0,-4 8 5 15,-6 15 17-15,-2 6-1 0,-5 11-1 0,1 6-1 16,-4 7-3-16,-3 3 3 0,-1 6 0 0,1 3 0 15,-2 6 3-15,0-2-2 0,0 3-1 0,0 3-1 16,1-1-1-16,-1 4 1 0,0 0 7 16,0 5 3-16,2-3-3 0,1-2 2 0,7-3-6 15,4-10-4-15,4-10 4 0,7-10-3 0,2-8 0 16,4-9 2-16,4-7-2 0,4-7 0 16,2-10 0-16,-1-6 0 0,1-5-1 0,-1-8 2 15,2-6 4-15,-2-2 0 0,5-11 6 0,-4-8-2 16,-1-6-5-16,-1-8-4 0,-4-3-10 0,-3-7-14 15,-5-3-13-15,0-2-18 0,-7-3-17 0,-6-5-10 16,-2-2-3-16,-4-2 4 0,-3-3 7 16,-3 2 15-16,4 5 10 0,0-1 10 0,-1 6 18 15,-2 3 6-15,4 8 13 0,-2 5 8 0,2 5 1 16,1 6 8-16,-1 3 0 0,2 3 3 0,2 4-1 16,2 5 3-16,3 1 2 0,1 4-4 0,4 1 3 15,4 4-10-15,0 0-12 0,2-1-15 16,2 0-3-16,8 0-2 0,4-3 9 0,5-1 12 15,9-3-3-15,0 0 8 0,9-3 1 0,6-2 0 16,7-3 6-16,5-3-3 0,8 1 0 16,-1-4-1-16,3 1-3 0,1 0-1 0,-2-2-1 15,-1 0-1-15,-1 0-4 0,-6 0 2 0,-2-4-2 16,-4-1 3-16,-3 2-2 0,-7-1 2 0,-8 4-1 16,-5 4 0-16,-7 2 8 0,-7 4 2 15,-5 2 7-15,0 3 9 0,-6 2-1 0,-2 0 3 16,0 0-2-16,0 0-9 0,-7 0-4 0,0 1-9 15,-2 0-7-15,0 1-4 0,-2 0-3 16,-3 3 1-16,0-2-1 0,-1 3-1 0,-4 1 0 16,4 0 0-16,-3 0-3 0,-1 6 5 0,1 3-3 15,-2 2 5-15,3 4 2 0,-6 1-1 0,3 5 7 16,0 4-5-16,0 5 4 0,1 3 0 0,3 2-1 16,-2 0 5-16,4 2-2 0,2-5 1 15,4 1-3-15,1-4-1 0,4 1-3 0,3-5-1 16,3-4 0-16,5-1-1 0,4-2 3 0,3-4 3 15,-1-3 8-15,5-3 1 0,1-4 3 0,3-2 1 16,1-2-8-16,2 0 3 0,1-3-4 0,-1-5-7 16,0 0-9-16,-2-3-20 0,-3 1-31 15,0-1-63-15,-4-1-119 0,-1 2-171 0,-5 2-316 16,-4 3 85-16</inkml:trace>
        </inkml:traceGroup>
      </inkml:traceGroup>
    </inkml:traceGroup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6:56.93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16EE597-A860-4CE2-AF88-F621A3912F20}" emma:medium="tactile" emma:mode="ink">
          <msink:context xmlns:msink="http://schemas.microsoft.com/ink/2010/main" type="inkDrawing" rotatedBoundingBox="3042,7286 3486,2092 4155,2149 3711,7343" semanticType="callout" shapeName="Line">
            <msink:sourceLink direction="to" ref="{F78282C7-4921-4C52-BDA8-D915B2B6338E}"/>
            <msink:sourceLink direction="to" ref="{74515A04-B8D1-4E88-A723-09ED1A0F1EDB}"/>
          </msink:context>
        </emma:interpretation>
      </emma:emma>
    </inkml:annotationXML>
    <inkml:trace contextRef="#ctx0" brushRef="#br0">550 248 0 0,'0'0'0'0,"0"0"0"0,0 0 0 0,0 0 0 16,0 0 16-16,-66-160 201 0,57 136 12 0,3 6-10 15,1 2-13-15,1 1-10 0,1 7-25 16,2 2-14-16,1 4-30 0,0 2-43 0,0 0-51 16,0 0-70-16,0 6-7 0,0 13 8 0,1 9 26 15,-1 17 42-15,0 14 4 0,0 14-3 0,0 13-7 16,-5 11-6-16,-1 7-8 0,1 11-3 0,-3 11-1 15,3 6-1-15,-3 9 2 0,-3 5-1 16,6 8-1-16,-5 1 1 0,-1 2-2 0,5 4 2 16,-5-1 0-16,-1-1-1 0,0 1 3 0,-2-4-3 15,1 2 0-15,-3 1-2 0,0 0 0 0,-6 3-7 16,5 4-11-16,-4-2-5 0,2-2 0 16,-3-5 4-16,6-5 10 0,-4-7 2 0,4-6-1 15,4-6-4-15,0-4-5 0,7-10-7 0,-5-7-4 16,6-12-3-16,-3-9 5 0,5-16 4 15,-2-8 6-15,0-9 2 0,-2-10-6 0,5-9-8 16,-2-10-22-16,-3-9-23 0,4-8-28 0,1-9-21 16,0-3-32-16,-2-5-42 0,-1-9-28 0,-1-7-31 15,0-3-4-15,-3-4 94 0,3-1 160 16,-3-1 0-16,3 10 0 0,-2 3 0 0</inkml:trace>
    <inkml:trace contextRef="#ctx0" brushRef="#br0" timeOffset="322.6628">-288 4815 0 0,'0'0'0'0,"0"0"78"0,0 0 34 0,0 0 0 15,0 0 22-15,0 0-25 0,0 0-29 0,0 0-13 16,0 0-12-16,0 0 25 0,0 0 31 0,0 0 9 15,0 0-3-15,44 48-17 0,-37-27-21 16,3 1-18-16,0 1-7 0,-4 0-11 0,5-3-7 16,-1-1-7-16,-4 3-1 0,5-6 3 0,-2-1 11 15,1-2 18-15,-2-1 12 0,4-6 17 0,0 0 5 16,0-4 1-16,1-2-1 0,2 0-4 16,1-8-7-16,8-5-13 0,1-4-11 0,4-3-16 15,5-6-14-15,-1-1-12 0,5-2-10 0,2-3-10 16,-1-1-16-16,-2 0-24 0,-1 0-38 0,-3 4-73 15,0 3-116-15,-6 6-179 0,-8 10-316 16,-6 4-31-16</inkml:trace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7:00.5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74503E2-A9BA-4969-A1BE-37C36FA762EE}" emma:medium="tactile" emma:mode="ink">
          <msink:context xmlns:msink="http://schemas.microsoft.com/ink/2010/main" type="inkDrawing" rotatedBoundingBox="2237,9758 5496,9492 5499,9534 2241,9799" semanticType="underline" shapeName="Other">
            <msink:sourceLink direction="with" ref="{951B40E1-1AF2-4C6F-B1E3-167CD46CA032}"/>
          </msink:context>
        </emma:interpretation>
      </emma:emma>
    </inkml:annotationXML>
    <inkml:trace contextRef="#ctx0" brushRef="#br0">0 259 2688 0,'0'0'36'0,"0"0"-70"0,0 0-72 16,0 0-20-16,0 0 4 0,0 0 38 0,0 0 49 16,0 0 14-16,0 0 3 0,232-6 6 15,-128-8 3-15,7-3 3 0,15 3 5 0,7-3 0 16,5 1 3-16,15-1 1 0,2 1-2 0,6 0 3 15,1 1 0-15,7 0-3 0,2 5 1 16,0-4 1-16,1 3-4 0,-3 1-6 0,-6 1-70 16,-2 0-123-16,-7 2-130 0,-9-1-139 0,-3 0-110 15,-41 2 73-15,-35 2 506 0</inkml:trace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6:48.00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BC4AD02-D857-4244-90DD-3FE4119B4AE4}" emma:medium="tactile" emma:mode="ink">
          <msink:context xmlns:msink="http://schemas.microsoft.com/ink/2010/main" type="writingRegion" rotatedBoundingBox="105,-361 18178,-508 18203,2647 131,2793"/>
        </emma:interpretation>
      </emma:emma>
    </inkml:annotationXML>
    <inkml:traceGroup>
      <inkml:annotationXML>
        <emma:emma xmlns:emma="http://www.w3.org/2003/04/emma" version="1.0">
          <emma:interpretation id="{DEAEFE92-6BBC-4F27-89F6-CB47162E3B4C}" emma:medium="tactile" emma:mode="ink">
            <msink:context xmlns:msink="http://schemas.microsoft.com/ink/2010/main" type="paragraph" rotatedBoundingBox="105,-361 18178,-508 18203,2647 131,27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11AEA0-933E-4F01-BD2D-51E4C97507B4}" emma:medium="tactile" emma:mode="ink">
              <msink:context xmlns:msink="http://schemas.microsoft.com/ink/2010/main" type="line" rotatedBoundingBox="105,-361 18178,-508 18203,2647 131,2793"/>
            </emma:interpretation>
          </emma:emma>
        </inkml:annotationXML>
        <inkml:traceGroup>
          <inkml:annotationXML>
            <emma:emma xmlns:emma="http://www.w3.org/2003/04/emma" version="1.0">
              <emma:interpretation id="{74515A04-B8D1-4E88-A723-09ED1A0F1EDB}" emma:medium="tactile" emma:mode="ink">
                <msink:context xmlns:msink="http://schemas.microsoft.com/ink/2010/main" type="inkWord" rotatedBoundingBox="105,-361 6043,-409 6063,2035 125,2083">
                  <msink:destinationLink direction="to" ref="{316EE597-A860-4CE2-AF88-F621A3912F20}"/>
                </msink:context>
              </emma:interpretation>
              <emma:one-of disjunction-type="recognition" id="oneOf0">
                <emma:interpretation id="interp0" emma:lang="en-IN" emma:confidence="0">
                  <emma:literal>TAURICA</emma:literal>
                </emma:interpretation>
                <emma:interpretation id="interp1" emma:lang="en-IN" emma:confidence="0">
                  <emma:literal>ARECA</emma:literal>
                </emma:interpretation>
                <emma:interpretation id="interp2" emma:lang="en-IN" emma:confidence="0">
                  <emma:literal>AREA</emma:literal>
                </emma:interpretation>
                <emma:interpretation id="interp3" emma:lang="en-IN" emma:confidence="0">
                  <emma:literal>TAORMINA</emma:literal>
                </emma:interpretation>
                <emma:interpretation id="interp4" emma:lang="en-IN" emma:confidence="0">
                  <emma:literal>ARICA</emma:literal>
                </emma:interpretation>
              </emma:one-of>
            </emma:emma>
          </inkml:annotationXML>
          <inkml:trace contextRef="#ctx0" brushRef="#br0">56 233 0 0,'0'0'0'0,"0"0"0"0,0 0 0 15,0 0 0-15,0 0 0 0,27-159 32 0,-17 140 48 16,-2 0 39-16,-4 7 35 0,-2 2 21 0,0 3 22 15,3 2 3-15,-5 4-10 0,1-1-30 0,-1 2-43 16,2 0-47-16,-2 0-40 0,1 0-25 16,0 2-28-16,-1 5 9 0,7 6 12 0,-3 7 20 15,-1 8 24-15,3 7-3 0,-3 10-4 0,-3 4-5 16,0 5-6-16,0 3-4 0,-3 1-4 16,-5 1-4-16,4-1 1 0,-4-2-5 0,2 2 1 15,-2-2-3-15,-2 0-3 0,5-3-1 0,-5 2-7 16,5-5-9-16,-4-5-24 0,-1-2-43 0,2-5-75 15,-4-1-115-15,-3-3-135 0,3-7-168 16,3-11 352-16</inkml:trace>
          <inkml:trace contextRef="#ctx0" brushRef="#br0" timeOffset="447.9747">-326 744 0 0,'0'0'0'15,"0"0"0"-15,0 0 0 0,0 0 0 0,0 0 0 16,0 0 0-16,0 0 10 0,0 0 74 16,124-157 2-16,-98 141 9 0,4-3 17 0,5 4 20 15,-2-4 7-15,7 2-3 0,2-2-14 0,6 3-19 16,2-3-18-16,1 1-17 0,1-2-19 0,-4 2-18 16,3-1-15-16,2 1-4 0,-4-2-1 15,-3-1-1-15,2 1 3 0,-6 0-2 0,3-4 2 16,-10 3 2-16,3 0 0 0,-10 0 3 0,0 1 3 15,-4 3 2-15,-1-1 4 0,-7 0 5 16,-3 3 8-16,0-1 5 0,-5 2 8 0,-3 1 4 16,-2 0 2-16,2 3 2 0,-2 1 2 0,-3 0 3 15,0 3 1-15,0 2-1 0,0-1-6 0,0 4-8 16,0-1-8-16,0 2-9 0,0 0-17 16,0 0-19-16,0 0-28 0,-2 6-13 0,-4 4 3 15,3 7 9-15,-6 7 19 0,2 6 9 0,-4 4 3 16,-1 8-2-16,1 0-1 0,3 4-1 0,-1 4-5 15,-3-2 3-15,2 1 2 0,2 2 0 16,-2-2 9-16,-2 0-6 0,1-2-1 0,3 0 1 16,-2-3-5-16,0 0 3 0,0-4-2 0,5-1-3 15,1-5-3-15,-3-4-4 0,6-3-10 0,-2-3-9 16,2-6-19-16,1-1-45 0,-1-5-83 0,1-2-109 16,0-3-137-16,0-2-143 0,0-4 179 0</inkml:trace>
          <inkml:trace contextRef="#ctx0" brushRef="#br0" timeOffset="843.7377">884 535 0 0,'0'0'0'16,"0"0"87"-16,0 0 55 0,0 0-23 0,0 0-23 15,0 0-33-15,0 0-27 0,0 0 6 0,0 0 19 16,0 0 15-16,0 0 9 0,0 0-16 0,0 0-15 15,0 0-8-15,25 93-8 0,-25-71-4 0,0 3-2 16,0-3-5-16,0 0-6 0,0 1-7 16,0-2-5-16,0-2-5 0,0-2-1 0,0-4 0 15,4-1 0-15,4-3 4 0,-2-2 2 0,3-2 4 16,0-2 10-16,-2-2 15 0,4-1 13 0,2 0 8 16,-1 0 0-16,2-4-6 0,2-2-2 0,2-3-2 15,0-1-1-15,-2-4-2 0,5-1-5 16,-4-3-8-16,-1-1-5 0,2-1-2 0,-4-2 1 15,-6 0 6-15,1 2 4 0,-5-1 3 0,2 0 3 16,-6 0 0-16,0-1-1 0,-7 1-6 0,2-2-7 16,-6 4-4-16,0 0-4 0,-1 2-1 15,-1 3 1-15,-2 2-5 0,0 4-7 0,-2 0-10 16,-5 2-14-16,3 3-13 0,-3 2-13 0,-2 1-11 16,5 0-13-16,-3 6-17 0,4 1-32 15,-4 4-50-15,7-3-70 0,2 3-110 0,2-2-144 16,6-3-124-16</inkml:trace>
          <inkml:trace contextRef="#ctx0" brushRef="#br0" timeOffset="1563.4414">1563 276 606 0,'0'0'142'0,"0"0"-162"0,0 0-29 0,0 0 24 16,0 0 50-16,0 0 51 0,0 0 4 0,0 0-8 16,0 0-21-16,0 0-16 0,-5 155-10 0,2-126-10 15,1 3-3-15,-5 0-3 0,4-2-2 16,2 1-3-16,-2-1-1 0,2-3-1 0,-4 0 1 15,3-4 1-15,1 1-1 0,-2-4-1 0,2-2 1 16,1-4-1-16,-1-6 2 0,1-4 2 16,-2-1 13-16,2-3 38 0,0 0 48 0,-4 0 60 15,4-5-9-15,-1-3-35 0,-1-4-49 0,2-4-58 16,0-2-1-16,-1-3 2 0,1-1 4 0,0-1 0 16,0-2-3-16,0-1-1 0,1 0-3 0,1-3 0 15,5 1-3-15,-5-4-2 0,1-1-3 16,5 1 0-16,-3-3-1 0,5 1-3 0,-2-2 2 15,0-1-4-15,5-2-2 0,-1 0-3 0,3 2 0 16,1 1-1-16,4 1 1 0,-1 6 1 0,2 0 0 16,-3 5-1-16,2 5 3 0,-3 3-1 0,4 4-1 15,-3 2 0-15,-3 2 0 0,5 2-4 16,-4 4 1-16,-1 2 0 0,-2 0-1 0,1 0 2 16,-1 6 2-16,-1 2 2 0,-1 2 1 0,-6 2 0 15,3 0-3-15,-4 3-6 0,-4 0-6 16,0 3-4-16,0-2-4 0,-5 3 4 0,-6-1 1 15,-2 0 4-15,-3 2 3 0,-4 0 2 0,1-1 6 16,-5-1 4-16,0-2 1 0,-2-1 3 0,2-1 1 16,4-3 1-16,-3 1-1 0,6-3 2 15,-3 4-2-15,4-6-2 0,2 1 0 0,1-1-3 16,2 1-4-16,4 0 0 0,1 0-3 0,2 2-4 16,0 2 0-16,1 0-8 0,3 0-3 15,0 3 3-15,3-2 4 0,5 3 7 0,0-2 9 16,0 3 6-16,4-2-2 0,1 1 3 0,7-1 0 15,-2 2-1-15,3-2 5 0,-2-3-2 16,6 3 0-16,0-1 0 0,0 0-3 0,0-2-1 16,0 0-4-16,-1 1 2 0,-3-1-3 0,5 0 2 0,-4 0 0 15,-3-2-2-15,4 2-5 0,-6-1-17 16,4 2-39-16,-7-1-102 0,1 0-144 0,-6-1-207 16,-3-5 10-16</inkml:trace>
          <inkml:trace contextRef="#ctx0" brushRef="#br0" timeOffset="2224.1185">2341 515 637 0,'0'0'298'16,"0"0"-144"-16,0 0-81 0,0 0-53 0,0 0-32 15,0 0-4-15,0 0 7 0,0 0 2 16,0 0 1-16,0 0 1 0,0 0-3 0,164-81-2 16,-124 69 0-16,4-1 2 0,6-2 0 0,5-1-19 15,4 1-66-15,-3 0-100 0,4-1-131 0,-15 6-122 16,-16 4 446-16</inkml:trace>
          <inkml:trace contextRef="#ctx0" brushRef="#br0" timeOffset="2036.2332">2856 1 418 0,'0'0'97'16,"0"0"-54"-16,0 0 13 0,0 0-23 16,0 0-16-16,0 0-30 0,0 0-36 0,0 0 5 0,0 0 7 15,0 0 19-15,0 0 8 0,0 0 12 16,-153 2 7-16,126 1 4 0,0 1 6 0,3 0 6 16,2-1 4-16,0 2 2 0,1-1 4 0,5 2 1 15,-1 0-3-15,3 0 0 0,-2 0-6 0,5 2-7 16,0-1-9-16,2 1-5 0,2 1-8 15,0-1-2-15,3 2-1 0,0 3 2 0,0 1 8 16,3 2 3-16,-2 3 6 0,2 3 5 0,0 1 10 16,1 3 7-16,-3 0 11 0,3 3 5 0,-3 0-3 15,3 3-1-15,-1 0-8 0,0 1-3 16,-2-1-3-16,-2-1-4 0,-1 2-1 0,3-3 0 16,-2-1 2-16,0-4-3 0,3-1-3 0,1-3-3 15,1-3-5-15,0-3 0 0,0-3 1 16,3 1-1-16,2-4 5 0,3-2 2 0,0-1 5 15,-1-1 1-15,5-2-2 0,0-2-4 0,0-1-9 16,3 0-11-16,-2-4-18 0,1-4-30 0,3-1-57 16,-1-3-116-16,-1-1-155 0,-6 3-290 15,-1 2 407-15</inkml:trace>
          <inkml:trace contextRef="#ctx0" brushRef="#br0" timeOffset="2540.4367">3839 10 0 0,'0'0'0'0,"0"0"0"0,0 0 144 15,0 0 70-15,0 0-23 0,0 0-24 16,0 0-30-16,0 0-25 0,0 0-22 0,0 0-15 15,0 0-13-15,0 0-10 0,0 0-10 0,0 0-7 16,-87-104 1-16,65 104 1 0,5 0 3 0,-5 1 2 16,0 7-2-16,-1 1-3 0,-3 4-7 0,-1 4-8 15,-2 2 5-15,1 5-3 0,-2 4 1 0,-1 3 0 16,-2 3-7-16,2 4-1 0,-1 2-6 16,1 2-2-16,2-2-3 0,0 4-1 0,7-6-1 15,2 2-3-15,3-3-2 0,11-3-4 0,2-3-3 16,4-2-4-16,0-3-4 0,9-5 1 0,3-1-1 15,3-2-1-15,6-3-4 0,1-2 0 16,5-2 3-16,5-4 6 0,1-1 4 0,6-4-1 16,4-2-15-16,1 0-41 0,5-6-95 0,-1-5-163 15,-12 4-253-15,-9 1 126 0</inkml:trace>
          <inkml:trace contextRef="#ctx0" brushRef="#br0" timeOffset="3005.1605">4281 161 528 0,'0'0'122'0,"0"0"-64"0,0 0-34 15,0 0-3-15,0 0 17 0,0 0 20 0,0 0 6 16,0 0-1-16,0 0-4 0,0 0-14 0,-79 163-12 16,63-133-5-16,0 1-7 0,-1-2-1 0,0 0-4 15,1 1-2-15,-1-1-2 0,1-4 2 0,1-2-3 16,3-3-2-16,1-3 0 0,5-5-5 0,-1-4 0 15,4-2 3-15,2-3 14 0,1-3 25 16,0 0 26-16,0 0 29 0,0 0 18 0,0-3-13 16,0-4-21-16,4-3-30 0,1-7-34 0,1-3-2 15,3-1 1-15,-1-5 3 0,1-1 9 0,1-3-5 16,1-1-1-16,-1-1-6 0,2-2-12 16,0-1 1-16,2 1-5 0,-1-5-3 0,2 4 1 15,2-2-2-15,0-1 0 0,-3 2-2 0,4 2 1 16,0 1-1-16,-1 5-3 0,0 4 0 15,0 5-1-15,-2 5-3 0,0 3 0 0,-3 5 0 16,0 4-3-16,-3 2 3 0,2 0-2 0,0 4 1 16,4 6 7-16,-5 4 3 0,1 1 5 0,1 9 4 15,-4 1-1-15,0 5-1 0,-4 5-2 16,-1 3-2-16,0 2-1 0,-3 2-1 0,0 0-1 16,-3 5-2-16,-4-4-2 0,-1 0 1 0,-1-1-2 15,-2-4-4-15,3 0 3 0,0-6-9 0,0-3-9 16,1-3-11-16,2-6-28 0,4 0-30 0,-1-4-52 15,1-2-78-15,0-4-113 0,-2-2-173 16,3-5-65-16</inkml:trace>
          <inkml:trace contextRef="#ctx0" brushRef="#br0" timeOffset="3186.0584">4142 495 0 0,'0'0'339'16,"0"0"-70"-16,0 0-33 0,0 0-41 0,0 0-34 15,0 0-57-15,0 0-76 0,0 0-42 16,0 0-18-16,0 0 0 0,0 0 11 0,0 0 7 16,0 0 4-16,0 0 3 0,151-68-2 0,-110 62-4 15,1 1-2-15,1 3 0 0,2 0-5 16,-2 0-50-16,-3 2-116 0,-11 0-180 0,-9 0-142 0</inkml:trace>
          <inkml:trace contextRef="#ctx0" brushRef="#br0" timeOffset="3909.288">1999 1105 0 0,'0'0'0'0,"0"0"0"15,0 0 0-15,0 0 0 0,0 0 0 0,-169 0 0 16,137 0 198-16,1 0 38 0,3 3-1 0,3 0 36 16,7-2-2-16,5 2-49 0,5-3-64 15,5 2-97-15,3-2-77 0,0 0-64 0,3 0-5 16,7 0 11-16,5 0 37 0,11 0 53 0,5-3 5 15,10-3-4-15,9-2-5 0,10 0-3 0,7-2-6 16,7 0 0-16,2 1-1 0,6 0-2 16,1 2-11-16,-2-1-31 0,-2 4-139 0,-20-1-226 15,-22 4-349-15</inkml:trace>
          <inkml:trace contextRef="#ctx0" brushRef="#br0" timeOffset="4140.1456">3498 1018 1056 0,'0'0'142'0,"0"0"-177"0,0 0-24 15,0 0-8-15,0 0 24 0,0 0 58 16,0 0-4-16,0 0-1 0,189-26-6 0,-130 17-5 15,8 3 0-15,8-2-4 0,7-1-4 0,3 1 2 16,-1 1-28-16,3 2-152 0,-24 1-335 0,-18 2 255 16</inkml:trace>
          <inkml:trace contextRef="#ctx0" brushRef="#br0" timeOffset="283625.5612">-1344 243 1946 0,'0'0'53'0,"0"0"-125"0,0 0-45 15,0 0-58-15,0 0-52 0,0 0-33 0,0 0 75 16,0 0 92-16,0 0 98 0,0 0 77 0,0 0-16 16,0 0-15-16,65 62-16 0,-49-47-6 15,1 0-4-15,3 5-2 0,-1 0 5 0,1 3 10 16,3 1 9-16,-4 0 3 0,4 3 4 0,-4 0-5 16,2 0-5-16,-1-2 0 0,0-1-2 0,3 0-5 15,-4-2-1-15,4 1 1 0,-6-2-5 16,6-3 1-16,0-1-1 0,-5-3-1 0,8-2 7 15,-1-5 12-15,3-3 15 0,5-4 12 0,11-10 6 16,10-9-3-16,13-14-10 0,20-13-10 0,13-14-15 16,24-15-11-16,12-11-8 0,23-12-8 15,10-7-2-15,9-5-5 0,11-4 0 0,0-2-5 16,4 0-8-16,-5 2-11 0,-7 6-17 0,-15 6-10 16,-9 10-15-16,-15 11-14 0,-23 11-20 0,-14 11-19 15,-25 9-10-15,-17 13-1 0,-20 5 14 0,-17 7 12 16,-13 10 4-16,-7 1-16 0,-6 5-44 15,-7 2-60-15,-5 2-73 0,-2 4-108 0,2 0-55 16,7 1 445-16</inkml:trace>
          <inkml:trace contextRef="#ctx0" brushRef="#br0" timeOffset="3654.4399">-131 1393 1552 0,'0'0'135'0,"0"0"-70"0,0 0-7 15,0 0-27-15,0 0-20 0,0 0-9 0,0 0-23 16,0 0 8-16,0 0 15 0,0 0 1 0,0 0-1 15,0 0 1-15,201-45 1 0,-129 33-1 0,6 0 4 16,5 0-5-16,6-1-9 0,-2-1-32 16,11 1-104-16,-5 1-199 0,-24 3-296 0,-20 3-39 15</inkml:trace>
        </inkml:traceGroup>
        <inkml:traceGroup>
          <inkml:annotationXML>
            <emma:emma xmlns:emma="http://www.w3.org/2003/04/emma" version="1.0">
              <emma:interpretation id="{6208A953-81F1-4C03-8DD6-E25A856B81E1}" emma:medium="tactile" emma:mode="ink">
                <msink:context xmlns:msink="http://schemas.microsoft.com/ink/2010/main" type="inkWord" rotatedBoundingBox="9711,635 11339,621 11347,1688 9720,1701"/>
              </emma:interpretation>
              <emma:one-of disjunction-type="recognition" id="oneOf1">
                <emma:interpretation id="interp5" emma:lang="en-IN" emma:confidence="0">
                  <emma:literal>VS.</emma:literal>
                </emma:interpretation>
                <emma:interpretation id="interp6" emma:lang="en-IN" emma:confidence="0">
                  <emma:literal>V.</emma:literal>
                </emma:interpretation>
                <emma:interpretation id="interp7" emma:lang="en-IN" emma:confidence="0">
                  <emma:literal>Vs.</emma:literal>
                </emma:interpretation>
                <emma:interpretation id="interp8" emma:lang="en-IN" emma:confidence="0">
                  <emma:literal>Vs</emma:literal>
                </emma:interpretation>
                <emma:interpretation id="interp9" emma:lang="en-IN" emma:confidence="0">
                  <emma:literal>v.</emma:literal>
                </emma:interpretation>
              </emma:one-of>
            </emma:emma>
          </inkml:annotationXML>
          <inkml:trace contextRef="#ctx0" brushRef="#br0" timeOffset="18610.5985">8254 243 151 0,'0'0'198'0,"0"0"-35"0,0 0 8 0,0 0-3 16,0 0 11-16,0 0 4 0,0 0-5 0,0 0-10 15,0 0-23-15,0 0-28 0,0 0-32 0,0 0-25 16,12-55-18-16,-12 55-15 0,0 0-11 0,0 0-7 16,0 0-3-16,2 0 3 0,3 3 7 15,0 0 4-15,-1 3 5 0,6 1 1 0,-2 1-4 16,1 1-1-16,3 1-2 0,2 2 3 0,-1 1-1 16,2 4-1-16,1 0 0 0,0 1-2 0,-1 5-2 15,-1 4 0-15,0 1 2 0,-1 5-4 0,2 2 3 16,-2 0-2-16,0 3-3 0,-1 1 0 15,0-2 1-15,-2 2-3 0,-2-1 0 0,2 1 1 16,2 1-3-16,-3-3 1 0,-1-3-2 0,2-3-1 16,2 1 1-16,-4-6 0 0,0-3-1 15,3-2 0-15,-2-7 0 0,-4 0-2 0,3-6 1 16,-4 1 4-16,-1-6-3 0,1 0 5 0,-1-3 8 16,-3 0 6-16,1 0 20 0,-1 0 11 15,3 0 5-15,-2-6-5 0,5-4-11 0,0-2-15 16,4-4-10-16,-4-1-4 0,5-3-6 0,1-2-1 15,0-1-2-15,0-4-1 0,0-3-3 0,2-1 0 16,0-4-2-16,3-6-5 0,-1-3-1 16,5 0-1-16,2-5-6 0,-2-3-2 0,6-3-9 15,4-4-9-15,0-1-10 0,4-4-15 0,-2 0-13 16,5 2-6-16,-1 7 1 0,-5 6 6 16,2 7 13-16,-9 11 1 0,-6 7-6 0,0 9-18 15,-8 6-36-15,-3 6-53 0,-3 3-52 0,-1 1-30 16,-4 12-25-16,0 1-28 0,-4 7-62 0,-1-3-170 15,-1-5 504-15</inkml:trace>
          <inkml:trace contextRef="#ctx0" brushRef="#br0" timeOffset="19012.3511">9579 256 0 0,'0'0'206'15,"0"0"-29"-15,0 0-45 0,0 0-16 0,0 0 10 16,0 0 15-16,0 0 12 0,0 0 7 16,0 0 0-16,0 0-1 0,0 0-18 0,0 0-15 15,0 0-19-15,0 0-27 0,71-116-29 0,-82 116-31 16,1 0-24-16,0 5-9 0,-10 5 1 0,3 3 4 16,-6 4 8-16,-3 4 3 0,1 1-3 0,2 2 2 15,2 2-2-15,1-3-3 0,10-1-1 16,3 1 2-16,7-2-1 0,0 0 6 0,11 0 1 15,4 0 0-15,2-2 5 0,6-1-3 0,3 1-1 16,0-2-2-16,4 1-4 0,3-1-1 0,0-1 0 16,1 3 1-16,0-1 0 0,-3 0 1 15,-3 0 0-15,-5 0 0 0,-6-2 0 0,-2-1-2 16,-6-1 2-16,-6-1-4 0,-3-1 3 0,0-1 6 16,-5-1 4-16,-9 1 13 0,-6-2 5 0,-7 3 1 15,-1-4 0-15,-8-1-3 0,-2 0-2 0,-2-3-1 16,0-1-1-16,1 0-2 0,0-3-1 15,6 0 2-15,-2 0-5 0,8-6-7 0,0 0-65 16,8-4-141-16,2 0-231 0,6 1-544 0,6 4 309 0</inkml:trace>
          <inkml:trace contextRef="#ctx0" brushRef="#br0" timeOffset="19140.2725">9870 654 1220 0,'0'0'305'0,"0"0"-147"15,0 0-108-15,0 0-45 0,0 0-7 0,0 0 0 16,0 0-9-16,0 0-55 0,0 0-252 0,0 0-682 16</inkml:trace>
        </inkml:traceGroup>
        <inkml:traceGroup>
          <inkml:annotationXML>
            <emma:emma xmlns:emma="http://www.w3.org/2003/04/emma" version="1.0">
              <emma:interpretation id="{9B56FE40-A1CE-4050-AFF1-D8D0A68DBECF}" emma:medium="tactile" emma:mode="ink">
                <msink:context xmlns:msink="http://schemas.microsoft.com/ink/2010/main" type="inkWord" rotatedBoundingBox="12508,370 18184,324 18203,2647 12527,2693">
                  <msink:destinationLink direction="with" ref="{8E10D501-35B5-435E-9293-1EE338488A48}"/>
                </msink:context>
              </emma:interpretation>
              <emma:one-of disjunction-type="recognition" id="oneOf2">
                <emma:interpretation id="interp10" emma:lang="en-IN" emma:confidence="0">
                  <emma:literal>Supermarkets</emma:literal>
                </emma:interpretation>
                <emma:interpretation id="interp11" emma:lang="en-IN" emma:confidence="0">
                  <emma:literal>Supermarket</emma:literal>
                </emma:interpretation>
                <emma:interpretation id="interp12" emma:lang="en-IN" emma:confidence="0">
                  <emma:literal>supermarkets</emma:literal>
                </emma:interpretation>
                <emma:interpretation id="interp13" emma:lang="en-IN" emma:confidence="0">
                  <emma:literal>supermarket</emma:literal>
                </emma:interpretation>
                <emma:interpretation id="interp14" emma:lang="en-IN" emma:confidence="0">
                  <emma:literal>Supermaxes</emma:literal>
                </emma:interpretation>
              </emma:one-of>
            </emma:emma>
          </inkml:annotationXML>
          <inkml:trace contextRef="#ctx0" brushRef="#br0" timeOffset="19574.0058">12090 34 564 0,'0'0'766'16,"0"0"-559"-16,0 0-27 0,0 0-42 0,0 0-26 15,0 0-26-15,0 0-38 0,0 0-31 16,0 0-12-16,-146-156-1 0,103 150 3 0,-5 0 9 15,-3 1 6-15,-1 5 6 0,-2 0-1 0,0 2-4 16,4 7-5-16,4 3-8 0,-2 5-7 0,7 3-3 16,7 2-3-16,1 2 1 0,8 1-2 0,6 2 0 15,3 0-2-15,8 0-1 0,1 0 0 16,7 4 1-16,4-1 2 0,4 1 1 0,8 1 2 16,5-3-3-16,1 4 0 0,4-2 2 0,2 3-2 15,0 0 4-15,-1-1 1 0,0 0 0 0,0-1-1 16,-6 0 0-16,-5-3-4 0,-4-1 3 0,-6-4 2 15,-6-4 1-15,0 2 7 0,-14-3 5 16,-3-1 7-16,-9-1 4 0,-10 0 0 0,3-2 4 16,-12-1-3-16,2-5 2 0,0-2-1 0,-2-3-1 15,3-4 4-15,5 0-4 0,5 0 1 16,2-2-6-16,3-6-15 0,5-1-44 0,0-4-80 16,7-1-119-16,5-1-162 0,6 2-216 0,0 5-386 0</inkml:trace>
          <inkml:trace contextRef="#ctx0" brushRef="#br0" timeOffset="20187.2722">11773 402 0 0,'0'0'0'0,"0"0"1"16,0 0 217-16,0 0-52 0,0 0-36 0,0 0-11 15,0 0 4-15,0 0-5 0,0 0-12 0,0 0-23 16,0 0-23-16,0 0-19 0,8 176-11 0,-15-148-9 15,2 2-5-15,-2-3-5 0,7-2 2 16,0-1 0-16,5-4 2 0,3-3 9 0,6-4 7 16,6-3 14-16,-3-5 15 0,9-4 5 0,0-1-8 15,8-6-10-15,-2-4-19 0,3-7-10 0,-3-2-2 16,-4-1 2-16,-2-2 4 0,-2 4 8 16,-9 0 11-16,-3 2 14 0,-4 0 14 0,-3 3 15 15,-3 4 4-15,3 3 7 0,-5 2-4 0,1 4-24 16,-1 0-26-16,0 0-47 0,0 0-48 15,0 0-57-15,-1 4 12 0,-4 5 22 0,1 3 31 16,-6 3 58-16,5 1-10 0,-5 2 0 0,5 0 0 16,-2 0-5-16,5-2 2 0,2 0-1 0,0-3 5 15,2-3 5-15,8-3 13 0,2-1 12 16,4-4-1-16,7-2-8 0,2-2-19 0,5-9-21 16,-1-4-10-16,5-5-12 0,-4-2-8 0,-3-5-6 15,0 0-2-15,0-3 8 0,-4-2 14 0,-6-5 13 16,5-1 12-16,-5-3 9 0,-2 0 1 0,4-4 1 15,-5-1-1-15,1 2 0 0,0-4 0 16,0 4 2-16,-2 1 0 0,0 2 2 0,-1 6 6 16,1 4 8-16,-5 7 15 0,-4 8 23 0,-2 6 32 15,-2 5 20-15,0 2-5 0,0 3-28 0,0 0-54 16,0 2-76-16,0 7 2 0,-1 8 6 0,-4 9 25 16,-6 9 51-16,-1 8-10 0,-2 7-5 15,-2 9-6-15,0 3-2 0,-1 7-3 0,2 3 2 16,-2 6-2-16,-4 5 1 0,1 4 1 0,-4 3 4 15,-1 2 2-15,-2 2 2 0,-4-1 0 16,2-2-3-16,0 1 2 0,1-1-1 0,1-4-1 16,1-3-2-16,1-4-5 0,7-6-3 0,-2-4-5 15,6-9-19-15,2-8-47 0,3-5-78 16,-2-7-92-16,0-9-99 0,1-5-96 0,-1-10-144 16,8-8-54-16</inkml:trace>
          <inkml:trace contextRef="#ctx0" brushRef="#br0" timeOffset="20463.1017">12420 523 0 0,'0'0'84'0,"0"0"73"15,0 0-15-15,0 0-20 0,0 0-10 0,0 0-17 16,168-81-21-16,-143 87-18 0,-1 5-8 0,-1 4-9 15,-4 5-6-15,-6 1-7 0,-5 2-4 0,-2 5-3 16,-6-1-2-16,-2-1 1 0,-8 1-1 16,-6 0 2-16,-6-2 7 0,-5 1 2 0,-2-2 4 15,-3-4 0-15,1 0-2 0,0-3 0 0,1-4 2 16,6-1-4-16,0-3-10 0,3-2-32 16,6-2-98-16,2-2-87 0,2-3-85 0,7 0-73 15,3 0-33-15,1-3 390 0,0 0 0 0</inkml:trace>
          <inkml:trace contextRef="#ctx0" brushRef="#br0" timeOffset="20914.0396">12486 748 0 0,'0'0'0'0,"0"0"0"0,0 0 0 0,0 0 0 16,0 0 36-16,165-82 57 0,-134 68-21 0,3 0-12 15,3-2-8-15,-1 0 3 0,4 0 1 0,2-2 3 16,1-2-1-16,-3 1-11 0,-1-4-8 0,-6 1-3 16,-2 1 5-16,-3-1 24 0,-8 1 28 0,0 3 32 15,-9 1 36-15,-3 4 13 0,-1 3-3 16,-7 1-17-16,0 4-49 0,0 2-59 0,-9 3-51 15,-2 0-35-15,-4 2-9 0,-6 7 13 0,-2 3 22 16,-9 5 8-16,-1 4 8 0,-3 3 1 16,-1 1-4-16,5 2 1 0,-2 2 1 0,7 0-1 15,0 0 4-15,9 0-1 0,-3-3-1 0,8 0 1 16,6-4-2-16,1-3-1 0,6-2 2 0,0-5 5 16,8-3 11-16,1-3 15 0,5-3 17 15,4-3 12-15,4 0 1 0,6-6-7 0,1-6-10 16,2-3-11-16,7-4-7 0,-3 1-4 0,-3-3-3 15,1 0-5-15,-3-2-2 0,-3 1 0 0,-2 1 1 16,-1 1 2-16,-2-1 0 0,-2 1-2 16,-4-1-3-16,1 3-4 0,-3 2-1 0,-2 4-5 15,-3 3-4-15,-1 4-2 0,-5 1-15 0,0 4-27 16,-3 0-33-16,0 3 5 0,1 6 10 0,2 3 32 16,-2 3 38-16,2 2-1 0,-3 4 5 0,1 2-4 15,-1-1-1-15,1 2-1 0,2-1-2 16,1-4 1-16,3 0 3 0,2-2 1 0,2-2 6 15,2-3 14-15,6-2 10 0,0-5 7 0,5 0 2 16,1-4-11-16,6-1-29 0,4 0-44 0,1-7-52 16,-1-1-89-16,3-4-102 0,-1 0-113 15,-2-3-136-15,-8 4-148 0,-11 4 678 0</inkml:trace>
          <inkml:trace contextRef="#ctx0" brushRef="#br0" timeOffset="22254.6195">14228 265 2 0,'0'0'439'16,"0"0"-139"-16,0 0-145 0,0 0-147 16,0 0-45-16,0 0 1 0,0 0 38 0,0 0 58 15,0 0 11-15,0 0-7 0,0 0-12 0,-65 183-15 16,44-145-7-16,-3 0-3 0,-2 1-3 0,1-2 3 16,1-1-1-16,-1-3 0 0,4-4-6 0,1-1-2 15,4-9-4-15,5-5-5 0,3-5 4 16,1-3 11-16,6-4 47 0,1-2 59 0,0 0 65 15,0-2-9-15,0-7-46 0,0-5-66 0,4-5-72 16,4-7-7-16,1-2-1 0,2-4 8 0,5-2 0 16,-1-2 2-16,2-2 1 0,1-3-1 15,2-1 5-15,0-3-3 0,3 2-2 0,0-2-1 16,1 1-7-16,0-1 3 0,-1 2 1 0,2 2-1 16,1 3 2-16,-4 4-1 0,3 7-5 0,-5 5-1 15,0 7-3-15,-4 5-5 0,-3 5-2 16,-1 4-8-16,-2 1-3 0,-2 4 2 0,1 8 6 15,-3 6 12-15,-2 5 3 0,-4 4 8 0,0 3 3 16,-7 5 0-16,-4 1 5 0,-1 1-1 16,-1-1-1-16,-1 0 0 0,4-4-2 0,-3-1-1 15,3-4-3-15,2-6-1 0,4-5-3 0,1-1 1 16,3-8 0-16,0-2 7 0,0-4 19 0,0-1 18 16,4-3 0-16,4-6-6 0,1-7-17 0,8-2-17 15,-1-4 1-15,0-2 2 0,5-4-1 0,-1 2-1 16,-1-6 0-16,0 2-1 0,0 1-2 15,1-2 1-15,-1 1 0 0,-1 0-1 0,0 2 1 16,-2 2-2-16,0 2 0 0,-1 3 0 0,-2 3-1 16,-4 5-2-16,2 1-7 0,-3 6-12 15,-2 6-24-15,-1 0-15 0,-2 0 6 0,1 6 13 16,-3 7 28-16,0 7 18 0,2 3 4 0,-3 6 0 16,0 6 2-16,-5 0 2 0,-6 4 1 0,2 1-1 15,-4-1 0-15,1 1-1 0,-1-1-2 16,1-3-5-16,0 0-11 0,1-3-20 0,4-2-58 15,1-4-76-15,3-3-73 0,3-5-50 0,0-1 0 16,4-6 36-16,5-1 35 0,3-5 30 0,2-5 4 16,1 1-2-16,1-2-1 0,4 0 155 15,0-6 25-15,1-3 0 0,4-2 0 0,-4-3 0 16,3-1 0-16,2-4 0 0,-4-2 0 0,3-1 0 16,1-3 0-16,0-1 0 0,-1-1 0 0,-2-1 0 15,1-1 0-15,-5 2 0 0,-4 1 0 0,-3 0 110 16,-4 4 105-16,-3 4 25 0,-3 3 9 15,-1 5-19-15,-1 1-29 0,0 3-45 0,-5 3-65 16,-2 1-46-16,-3 2-40 0,-3 0-21 0,-4 5 1 16,-3 7-2-16,-2 3 9 0,-2 3 3 0,1 2 5 15,-4 4 1-15,5 2 2 0,0 0 0 0,3 0 0 16,3 0 0-16,4-1 1 0,4-1-1 16,3-2 2-16,5-4 1 0,0-2 0 0,1-1 2 15,7-4 3-15,4-4 4 0,0-1-1 0,4-4-3 16,2-2-4-16,2 0-4 0,4-6 2 15,-3-5 6-15,5-1 3 0,-1-1 4 0,-3-3-1 16,-1-1-1-16,-2 1-3 0,-1 1-1 0,-8 1 2 16,0 3 1-16,-4 2 6 0,-3 3-1 15,0 3-2-15,-3 1-15 0,0 2-49 0,0 0-79 16,0 0-56-16,-4 3 10 0,0 6 42 0,-3 3 77 16,0 1 54-16,-1 4 1 0,2-2-1 0,-3 0-4 15,5-1 0-15,2-2 1 0,0 0 0 16,2-3 4-16,0-3 13 0,3-1 29 0,2-4 38 15,4-1 32-15,-1 0 11 0,2-6-11 0,5-3-25 16,1-4-27-16,2-3-13 0,-2-1-9 0,0-2-7 16,0-1-3-16,-3 1-5 0,-2-2-3 0,0 2-1 15,-2 2 0-15,-4 3-3 0,2 3 1 0,-3 2 0 16,-1 4-3-16,-2 2 4 0,-1 2-10 16,3 1-19-16,-3 0-27 0,0 0-41 0,0 0 5 15,0 4 16-15,1 4 27 0,-1 0 35 0,2 1 1 16,-1 0-4-16,2 2-3 0,-2 0 3 0,4-2 4 15,1 0 6-15,2-2 10 0,1-1 10 16,4-3 4-16,5-1-5 0,1-2-21 0,2 0-30 16,3-9-35-16,-2-2-48 0,3-4-28 0,-3-2-4 15,-4-1 18-15,3-5 45 0,-4-3 36 16,-2 0 26-16,-2-4 10 0,1-2 3 0,-1 0 0 16,-1-4 2-16,1 3-2 0,1-3 0 0,-2 2-1 15,1 1 0-15,1 0-1 0,-1 0 1 0,1 1 1 16,-5 4 7-16,2 4 14 0,-5 5 25 15,1 4 34-15,-3 5 33 0,-3 4 18 0,-1 4-17 16,0 2-39-16,0 0-68 0,0 6-57 0,0 6-3 16,-5 4 12-16,-3 7 37 0,-4 5 32 0,0 6-4 15,-2 6-7-15,0 1-8 0,-2 3-4 16,-2 2-2-16,-1 1-2 0,-1 2-1 0,0 0 0 16,-4-2 1-16,4 2 0 0,-2-5 3 0,4-1 3 15,-2-1 4-15,5-2 5 0,-1-4 1 0,2-2-3 16,5-6-8-16,0-6-13 0,6-3-26 0,-1-4-75 15,3-4-94-15,1-5-93 0,0-5-120 16,5-1-187-16,-4 0 63 0</inkml:trace>
          <inkml:trace contextRef="#ctx0" brushRef="#br0" timeOffset="22590.4115">15743 71 25 0,'0'0'345'16,"0"0"-46"-16,0 0-51 0,0 0-43 15,0 0-56-15,0 0-64 0,0 0-68 0,0 0-58 16,0 0-11-16,0 0 3 0,0 0 22 0,0 0 28 16,0 0 3-16,0 0 6 0,12 47 5 15,-28-28 5-15,-4 1 7 0,-2-1 2 0,-3-1-1 16,-3 1 0-16,-3-2-8 0,1-3-2 0,-1 0-6 16,1-4-3-16,3 2-1 0,5-4-5 0,3-2 3 15,6-3 2-15,6-1 11 0,2-1 21 0,5-1 15 16,0 0 16-16,0 0 3 0,3 0-5 0,3 0-11 15,1 0-19-15,2 0-21 0,4 0-20 0,-1 0-14 16,-4 0-8-16,0 1-2 0,-2 6 1 16,0 1 7-16,-1 2 8 0,-2 3 4 0,1-1 9 15,-4 3 2-15,1 0 3 0,1-2 3 0,2 2-3 16,-2-3 4-16,2 0 1 0,3 0 4 16,0-3 0-16,5-3-12 0,1-1-39 0,2-3-77 15,5-2-132-15,1 0-164 0,-3-3-220 0,-6-1 184 0</inkml:trace>
          <inkml:trace contextRef="#ctx0" brushRef="#br0" timeOffset="23115.0894">15841 355 0 0,'0'0'0'15,"0"0"0"-15,0 0 308 0,0 0 3 16,0 0-86-16,0 0-74 0,0 0-50 0,0 0-16 16,0 0 16-16,0 0 5 0,0 0-13 0,0 0-27 15,0 0-21-15,0 0-9 0,88-70-9 0,-69 61 0 16,0-3 2-16,2 3 3 0,-2-2 8 0,2 1 1 15,-3-2 0-15,1 2-4 0,-6-2 2 16,-4 4 7-16,1 0 8 0,-8 0 6 0,0 2 3 16,-2 0-9-16,0 3-18 0,0-1-21 0,-7 1-26 15,-2 1-16-15,-6 2-1 0,-3 0 9 0,-2 0 11 16,-2 6 6-16,0 3 3 0,1 2-2 0,1 2-1 16,-2 2 0-16,3 0-1 0,1 0 0 15,4 2-2-15,1-2 2 0,3 2 1 0,6-2 1 16,3-1 5-16,1-2 1 0,0 1 2 0,1-1 1 15,6-3 5-15,1-2 5 0,4-2 5 16,2-2 8-16,2-3-1 0,5 0-7 0,2-2-7 16,2-5-7-16,4-4-7 0,1-2-6 0,0-5-8 15,2 2-15-15,-1-4-9 0,-3-6-3 0,3 0 2 16,-3-4 7-16,-1-2 1 0,2-2-1 16,0-2-2-16,0 0 3 0,5-1 4 0,-5-2 9 15,3-1 8-15,2 0 2 0,-6 0 8 0,-1-1 3 16,-3 1 2-16,-3 4 3 0,-3 3 5 0,-5 8 11 15,-5 4 23-15,-2 7 27 0,-5 4 17 16,0 3 3-16,-1 6-18 0,0 1-33 0,0 0-42 16,0 0-40-16,-4 6-5 0,-5 7 1 0,-5 6 24 15,-2 5 25-15,-2 4 1 0,-4 5 2 0,-3 1-5 16,0 3 1-16,-1-1 0 0,0 2 1 0,3-1 0 16,2 0 0-16,-1 0 3 0,8 0-2 0,-1-1 3 15,3-1-1-15,0 1-11 0,-2-3-31 16,2-2-93-16,-2-3-120 0,-1 1-153 0,-3-6-138 15,5-5-196-15,5-5 328 0</inkml:trace>
          <inkml:trace contextRef="#ctx0" brushRef="#br0" timeOffset="23499.6971">16130 309 0 0,'0'0'0'16,"0"0"0"-16,0 0 218 0,0 0 35 0,0 0-42 15,0 0-34-15,0 0-44 0,0 0-38 0,0 0-27 16,158-115-19-16,-129 106-8 0,1-2-6 0,0 1-2 15,3 0 1-15,1-1 4 0,2-1 11 0,-4 2 13 16,2-3 15-16,-6 3 8 0,-1-1 1 16,-2 0 1-16,-1 0-8 0,-7 2-8 0,-3-1-8 15,-2 2-11-15,-5 1-5 0,-3 1-7 0,-3 0-5 16,-1 0-15-16,0 2-21 0,-5-1-22 0,-3 2-16 16,-3 2-7-16,1 1 4 0,-6 0 8 0,1 7 8 15,0 0 6-15,2 4 1 0,1 1 0 16,1 0 5-16,5 3 3 0,2 0 5 0,3 2 5 15,1-2 2-15,0 4 3 0,8 0 1 0,0-1 2 16,3 1 3-16,0 1 1 0,2-2-3 0,3 1-2 16,-1-1-3-16,-2 3-3 0,3-2 1 15,-2 0 8-15,-5 0 4 0,1-1 6 0,-2-2 5 16,-7-3-2-16,-1-1 5 0,0-1 11 0,-9-2 14 16,-8 0 14-16,-7-2 11 0,-5-1-9 15,-10-1-12-15,-8-4-11 0,-5-1-15 0,-6 0-7 16,2 0-7-16,-5-4-12 0,5-1-37 0,1 2-81 15,-3 2-136-15,1-1-201 0,17 2-324 0,11 0-184 16</inkml:trace>
        </inkml:traceGroup>
      </inkml:traceGroup>
    </inkml:traceGroup>
  </inkml:traceGroup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7:11.86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E10D501-35B5-435E-9293-1EE338488A48}" emma:medium="tactile" emma:mode="ink">
          <msink:context xmlns:msink="http://schemas.microsoft.com/ink/2010/main" type="inkDrawing" rotatedBoundingBox="11978,1716 18639,1685 18640,1825 11979,1856" semanticType="underline" shapeName="Other">
            <msink:sourceLink direction="with" ref="{9B56FE40-A1CE-4050-AFF1-D8D0A68DBECF}"/>
          </msink:context>
        </emma:interpretation>
      </emma:emma>
    </inkml:annotationXML>
    <inkml:trace contextRef="#ctx0" brushRef="#br0">343 175 1609 0,'0'0'178'15,"-162"-11"-100"-15,84 5-18 0,18 0-6 0,29 1 35 16,19 1 21-16,12-1-22 0,13 0-28 0,18-1-51 16,20 0-27-16,23-3 8 0,13 0 5 0,24 0 3 15,15 0 0-15,24 0-1 0,18-2 3 16,22 2 1-16,20 1 1 0,15 0 4 0,16 2-2 15,22 2 2-15,13 1 2 0,18 1-10 0,10 2 1 16,11 0 1-16,9 0-6 0,-1 0 9 16,0 0 1-16,-7 2-6 0,-11 1 6 0,-17 0-1 15,-20 1-5-15,-17 2 6 0,-29 0-1 0,-23 1-1 16,-29 1 3-16,-24-1-2 0,-26-1-6 0,-27 0 4 16,-16 0-2-16,-26-1 4 0,-20-2-3 15,-13 0-8-15,-11-2-19 0,-7-1-32 0,0 2-2 16,-11-1-8-16,-5 1-64 0,-8-1-180 0,5 2-333 15,3-1-378-15</inkml:trace>
  </inkml:traceGroup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7:53.45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832BED6-5301-4421-8202-8EB03137A40E}" emma:medium="tactile" emma:mode="ink">
          <msink:context xmlns:msink="http://schemas.microsoft.com/ink/2010/main" type="inkDrawing" rotatedBoundingBox="26241,10978 30383,10853 30386,10927 26243,11052" semanticType="underline" shapeName="Other">
            <msink:sourceLink direction="with" ref="{B6D6D84D-B7A7-4586-80D8-270BAC750604}"/>
            <msink:sourceLink direction="with" ref="{1DC5E808-2794-4FF1-9B99-124D3107DF99}"/>
            <msink:sourceLink direction="with" ref="{F3CFCD87-8350-4BE1-98D4-B73713F76381}"/>
            <msink:sourceLink direction="with" ref="{AEA7819F-CE19-4671-B477-6CBFD595C617}"/>
          </msink:context>
        </emma:interpretation>
      </emma:emma>
    </inkml:annotationXML>
    <inkml:trace contextRef="#ctx0" brushRef="#br0">202 118 0 0,'0'0'146'0,"0"0"-20"0,0 0-26 0,-169 16-7 16,148-13-17-16,10 0 4 0,10-1-34 0,1-2-84 16,10 1 23-16,9 3 14 0,8-3 52 15,15-1 92-15,15 0-2 0,17-1 6 0,17-9-3 16,15-2-7-16,15-2-10 0,11 0-23 0,16-1-17 16,10 2-13-16,8-1-16 0,6 5-7 0,5 0-3 15,1 2-12-15,3 1 2 0,-1 0-3 0,0 3-1 16,-7 0 3-16,-4 0-7 0,-11 3-4 0,-7 0-8 15,-6 0-3-15,-8 0-4 0,-7 0 0 16,-12 0-1-16,-8 0-9 0,-7 0 5 0,-10 2 0 16,-10-1-1-16,-7 2 6 0,-10 0-5 0,-11-1 0 15,-5-1 1-15,-12 1 1 0,-8-2 2 16,-9 1 2-16,-7-1-1 0,-10 0-11 0,-4 0-9 16,0 0-39-16,-3 0-104 0,-9-4-130 0,1-1-217 15,6 2-734-15</inkml:trace>
  </inkml:traceGroup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8:49.8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8EE4228-F6DF-444B-A67C-FAC07F95E314}" emma:medium="tactile" emma:mode="ink">
          <msink:context xmlns:msink="http://schemas.microsoft.com/ink/2010/main" type="inkDrawing" rotatedBoundingBox="19275,12695 22432,12662 22433,12736 19276,12769" semanticType="underline" shapeName="Other">
            <msink:sourceLink direction="with" ref="{CB603196-DA21-42E5-BEA0-73049FE3EDDA}"/>
          </msink:context>
        </emma:interpretation>
      </emma:emma>
    </inkml:annotationXML>
    <inkml:trace contextRef="#ctx0" brushRef="#br0">0 86 1453 0,'0'0'99'0,"0"0"-62"16,0 0-35-16,0 0-47 0,0 0-15 0,0 0 2 16,0 0 2-16,0 0 42 0,0 0 16 0,0 0 7 15,154-4 20-15,-59-6 24 0,16 1 30 0,10 0 19 16,10 1 1-16,6 2-10 0,9 0-17 15,9 0-20-15,4 0-15 0,2-2-11 0,8 4-2 16,-3-2-3-16,-2 4-4 0,-3 0-1 0,-3 2-3 16,-7 0 0-16,-12 2 1 0,-9 4-6 15,-14 2-15-15,-11 2-39 0,-13-1-51 0,-11-1-78 16,-7 0-134-16,-25 0-188 0,-17-5-399 0</inkml:trace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6:54.7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B150B7D-C5DC-4ECC-AD7A-7570C4D49D73}" emma:medium="tactile" emma:mode="ink">
          <msink:context xmlns:msink="http://schemas.microsoft.com/ink/2010/main" type="writingRegion" rotatedBoundingBox="958,4688 4941,4631 5010,9457 1027,9515"/>
        </emma:interpretation>
      </emma:emma>
    </inkml:annotationXML>
    <inkml:traceGroup>
      <inkml:annotationXML>
        <emma:emma xmlns:emma="http://www.w3.org/2003/04/emma" version="1.0">
          <emma:interpretation id="{9807C11B-7ECE-4C71-893F-2D2E2CACF027}" emma:medium="tactile" emma:mode="ink">
            <msink:context xmlns:msink="http://schemas.microsoft.com/ink/2010/main" type="paragraph" rotatedBoundingBox="851,5154 3074,4606 3283,5456 1061,60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DFAA8D5-2EC6-446F-BD0E-6ABF2482355C}" emma:medium="tactile" emma:mode="ink">
              <msink:context xmlns:msink="http://schemas.microsoft.com/ink/2010/main" type="line" rotatedBoundingBox="851,5154 3074,4606 3283,5456 1061,6004"/>
            </emma:interpretation>
          </emma:emma>
        </inkml:annotationXML>
        <inkml:traceGroup>
          <inkml:annotationXML>
            <emma:emma xmlns:emma="http://www.w3.org/2003/04/emma" version="1.0">
              <emma:interpretation id="{64E20DEE-F953-4CBD-B4F2-7AA8A6778C64}" emma:medium="tactile" emma:mode="ink">
                <msink:context xmlns:msink="http://schemas.microsoft.com/ink/2010/main" type="inkWord" rotatedBoundingBox="851,5154 3074,4606 3283,5456 1061,6004"/>
              </emma:interpretation>
              <emma:one-of disjunction-type="recognition" id="oneOf0">
                <emma:interpretation id="interp0" emma:lang="en-IN" emma:confidence="0">
                  <emma:literal>Hotel</emma:literal>
                </emma:interpretation>
                <emma:interpretation id="interp1" emma:lang="en-IN" emma:confidence="0">
                  <emma:literal>Hotels</emma:literal>
                </emma:interpretation>
                <emma:interpretation id="interp2" emma:lang="en-IN" emma:confidence="0">
                  <emma:literal>Hope</emma:literal>
                </emma:interpretation>
                <emma:interpretation id="interp3" emma:lang="en-IN" emma:confidence="0">
                  <emma:literal>Hole</emma:literal>
                </emma:interpretation>
                <emma:interpretation id="interp4" emma:lang="en-IN" emma:confidence="0">
                  <emma:literal>Holte</emma:literal>
                </emma:interpretation>
              </emma:one-of>
            </emma:emma>
          </inkml:annotationXML>
          <inkml:trace contextRef="#ctx0" brushRef="#br0">-264 4469 97 0,'0'0'283'0,"0"0"-66"0,0 0 3 16,0 0-11-16,0 0-31 0,0 0-61 0,0 0-68 16,0 0-34-16,0 0-14 0,0 0 1 0,0 0 12 15,0 0 8-15,0 0 4 0,0 0 1 16,-22 100-1-16,18-67-2 0,2-2 1 0,-6 2-3 16,4 0-6-16,0 1-2 0,-4-1-4 0,2 1-2 15,-2 3-1-15,-3-3-7 0,-1 1-7 0,0-3-16 16,-1-1-23-16,-1-4-28 0,5-2-36 0,-3-4-34 15,1-5-38-15,2-5-36 0,4-3-21 16,-2-4-23-16,4-4-54 0,2 0 308 0,-2 0 8 0</inkml:trace>
          <inkml:trace contextRef="#ctx0" brushRef="#br0" timeOffset="312.17">-488 4962 0 0,'0'0'0'0,"0"0"0"0,0 0 0 16,0 0 0-16,0 0 0 0,0 0 0 15,0 0 0-15,0 0 0 0,0 0 0 0,0 0 16 16,0 0 45-16,162-166 12 0,-128 146 10 0,2 0 11 15,4-4 0-15,3-2-5 0,1-3-12 0,6-3-21 16,-2 0-13-16,-2-5-14 0,3 3-6 16,-4 1-6-16,-1 0-2 0,-4 2 0 0,-8 0 2 15,2 1 0-15,-7 1 0 0,-6 4 2 0,1 3 1 16,-8 2 11-16,-3 4 12 0,-2 2 21 16,-5 5 31-16,-2 2 26 0,-1 5 27 0,0 0 0 15,-1 2-16-15,0 0-34 0,0 0-41 0,0 0-38 16,0 4-32-16,0 6-10 0,-2 8-5 15,-8 3 13-15,2 9 12 0,-4 7 4 0,-1 0 1 16,-2 6 1-16,-2 0-3 0,2 2 0 0,0 2-3 0,2 3-1 16,-2-2-5-16,2-1-11 0,-1-3-27 15,3 0-23-15,-1-5-31 0,6-1-25 0,-2-3-23 16,4-3-34-16,2-2-42 0,2-7-33 0,0 0-37 16,3-6 30-16,0-8 265 0,-1-3 0 0</inkml:trace>
          <inkml:trace contextRef="#ctx0" brushRef="#br0" timeOffset="832.8481">404 4696 0 0,'0'0'0'0,"0"0"70"0,0 0 238 15,0 0-25-15,0 0-27 0,0 0-51 0,0 0-58 16,0 0-52-16,0 0-47 0,0 0-26 0,0 0-5 16,0 0 3-16,0 0-3 0,-58 1 8 15,46 17 0-15,2 1-2 0,1 3 3 0,-2-2-9 16,6 1-5-16,-2 1-4 0,5-2-6 0,2-1-2 15,0 0-5-15,0-4-3 0,0-1-7 16,4-5-2-16,5-3 2 0,0-1 4 0,-1-4 7 16,3-1 12-16,1 0 9 0,2 0 5 0,-1-7 4 15,0-3-6-15,1-2 1 0,-2-2-2 0,0-1-1 16,-4 0 2-16,-1-2-3 0,-5 2 2 0,4 1 1 16,-5-3-1-16,-1 1-3 0,0-2-5 15,-3 2-2-15,-5-1-8 0,-1-2-3 0,1 2-4 16,-3 0-1-16,1 0-1 0,-3 1 4 0,7-1 2 15,-2 0-4-15,-2-1 2 0,8-1-9 0,2 0-11 16,0-2-2-16,1 0-13 0,10-3 0 0,3 0 6 16,7-2 2-16,-1-2 8 0,4 2 4 15,3-3 1-15,1 2 1 0,4 2 4 0,-1 0 6 16,-3 1 2-16,0 2 2 0,0 2-1 0,3 2-4 16,-4 3-2-16,-2 4 2 0,-3-1 2 15,1 3 1-15,-7 2 5 0,-3 0-1 0,-2 2 3 16,-3 4 1-16,-4 1 5 0,-4 0 4 0,0 0 5 15,0 0-1-15,0 3 5 0,0 7 5 0,0 3 7 16,-4 6 8-16,-4 7-4 0,-4 6-4 16,0 5-9-16,-3 4-6 0,0 3-2 0,-1 4-4 15,-3 0 0-15,2 1 0 0,1 2-3 0,-4 1 1 16,4-2-4-16,1-1-1 0,-1-1-2 0,2-2-7 16,2-5-11-16,2-1-21 0,-1-4-40 0,7-5-60 15,-4-4-97-15,5-4-160 0,3-9-354 16,0-7 568-16</inkml:trace>
          <inkml:trace contextRef="#ctx0" brushRef="#br0" timeOffset="1315.6348">489 4767 801 0,'0'0'256'0,"0"0"-129"15,0 0-66-15,0 0-38 0,0 0-20 16,0 0-11-16,0 0-4 0,0 0 1 0,0 0 5 15,0 0 0-15,169-160 3 0,-127 135-1 0,5 3-5 16,-3 5-9-16,-4 4-14 0,-1 4-15 16,-4 2-16-16,-7 2-8 0,-4 4 0 0,-5 1-1 15,-7 0 5-15,0 2 6 0,-6 3 12 0,0 3 18 16,-3-1 18-16,-3 1 15 0,0-1 10 0,0 2 9 16,0-2 4-16,0 1 4 0,-3-2 7 0,1-2 12 15,-2 0 17-15,4-4 14 0,0 0 14 16,0 0 10-16,0 0 14 0,0 0 10 0,0-7-31 15,0-2-35-15,8-4-36 0,-4-1-34 0,6-3 8 16,-2 0 9-16,-1 2 4 0,3-1 4 0,-6 1 2 16,4 2 4-16,-6 1 8 0,-2 1 12 0,0 2 20 15,0 2 10-15,-2 0 2 0,-6 5-10 16,4-2-24-16,-7 4-19 0,1 0-16 0,1 0-7 16,-3 8-2-16,0 1 1 0,-1 3 1 0,-1 2 2 15,1 2 2-15,1 3-1 0,0 2 0 0,0 3 0 16,1 1-2-16,5 2 1 0,-3 1-4 15,6-1 1-15,-1-1-4 0,4-1-3 0,0-5-5 16,0-2-4-16,7-4-6 0,4-1 0 0,2-6 4 16,3-1 4-16,7-3 9 0,3-3 4 15,2 0 3-15,1-3 0 0,6-3-5 0,-4-1-16 16,4-2-27-16,-6-2-37 0,1-1-53 0,2 2-73 16,-5-3-76-16,0-2-91 0,-11 4-131 0,-3 2 336 15</inkml:trace>
          <inkml:trace contextRef="#ctx0" brushRef="#br0" timeOffset="1583.0221">1578 4138 0 0,'0'0'0'0,"0"0"0"0,0 0 104 0,0 0 216 15,0 0-40-15,0 0-22 0,0 0-29 0,-24-154-21 16,16 151-33-16,4 0-41 0,1 3-44 16,-3 0-44-16,2 9-24 0,-6 4-12 0,3 7-2 15,-5 5 7-15,0 6 1 0,-1 8 2 0,-3 2 5 16,1 6 3-16,0 2 5 0,-1 4 1 15,4 0-4-15,3-1-4 0,-3 3-2 0,1 0-8 16,0-2-2-16,6-2-4 0,0-4-8 0,5-7 0 16,0-6-2-16,10-4-2 0,4-6 2 0,-1-4-1 15,7-5 1-15,-1-6 3 0,6-3 1 16,1-4-3-16,2-2-5 0,-1-3-7 0,4-8-12 16,0-6-17-16,-2-4-32 0,3-3-53 0,2-3-80 15,-5-3-96-15,6 0-116 0,-11 4-215 16,-8 8 342-16</inkml:trace>
        </inkml:traceGroup>
      </inkml:traceGroup>
    </inkml:traceGroup>
    <inkml:traceGroup>
      <inkml:annotationXML>
        <emma:emma xmlns:emma="http://www.w3.org/2003/04/emma" version="1.0">
          <emma:interpretation id="{DDEF147E-6C51-4532-8B8F-89EA6AD41B96}" emma:medium="tactile" emma:mode="ink">
            <msink:context xmlns:msink="http://schemas.microsoft.com/ink/2010/main" type="paragraph" rotatedBoundingBox="2005,7880 4987,7837 5010,9457 2028,950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51B40E1-1AF2-4C6F-B1E3-167CD46CA032}" emma:medium="tactile" emma:mode="ink">
              <msink:context xmlns:msink="http://schemas.microsoft.com/ink/2010/main" type="line" rotatedBoundingBox="2005,7880 4987,7837 5010,9457 2028,9500">
                <msink:destinationLink direction="with" ref="{974503E2-A9BA-4969-A1BE-37C36FA762E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78282C7-4921-4C52-BDA8-D915B2B6338E}" emma:medium="tactile" emma:mode="ink">
                <msink:context xmlns:msink="http://schemas.microsoft.com/ink/2010/main" type="inkWord" rotatedBoundingBox="2005,7880 4987,7837 5010,9457 2028,9500">
                  <msink:destinationLink direction="to" ref="{316EE597-A860-4CE2-AF88-F621A3912F20}"/>
                </msink:context>
              </emma:interpretation>
              <emma:one-of disjunction-type="recognition" id="oneOf1">
                <emma:interpretation id="interp5" emma:lang="en-IN" emma:confidence="0">
                  <emma:literal>Restive</emma:literal>
                </emma:interpretation>
                <emma:interpretation id="interp6" emma:lang="en-IN" emma:confidence="0">
                  <emma:literal>Restive.</emma:literal>
                </emma:interpretation>
                <emma:interpretation id="interp7" emma:lang="en-IN" emma:confidence="0">
                  <emma:literal>Resto.</emma:literal>
                </emma:interpretation>
                <emma:interpretation id="interp8" emma:lang="en-IN" emma:confidence="0">
                  <emma:literal>Resto</emma:literal>
                </emma:interpretation>
                <emma:interpretation id="interp9" emma:lang="en-IN" emma:confidence="0">
                  <emma:literal>Retro</emma:literal>
                </emma:interpretation>
              </emma:one-of>
            </emma:emma>
          </inkml:annotationXML>
          <inkml:trace contextRef="#ctx0" brushRef="#br0" timeOffset="3374.196">748 7943 1740 0,'0'0'21'16,"0"0"-41"-16,0 0-16 0,0 0-5 16,0 0 13-16,0 0 14 0,-24 156 4 0,23-111-2 15,-1 1 1-15,-3 4-2 0,4 0 1 0,-2 1 6 16,2 0 1-16,-3 0 4 0,-2-1 0 16,4-2 0-16,-4-3 2 0,-2-2-1 0,-1-2 5 15,3-4 2-15,-4-4 0 0,-1-5 6 0,3-5 0 16,-1-9 7-16,-2-3 16 0,5-8 8 0,-3-3 8 15,5-2-3-15,-4-10-14 0,3-6-13 0,-3-5-6 16,5-9-4-16,0-5-2 0,-2-6 0 16,2-5-3-16,2-6-1 0,-1-3 2 0,1-4-1 15,1-2-5-15,0-4 0 0,0-1-8 0,0-4-4 16,4-3 9-16,-1-1-3 0,8-3 0 0,-1 0 3 16,4 0-8-16,2-1-2 0,7 1 1 15,1 5 0-15,3 3-1 0,1 9 3 0,1 8 0 16,-2 9-1-16,1 10 2 0,3 4 0 0,-8 9-2 15,2 7-4-15,1 6-1 0,-1 6-3 0,1 3 1 16,-3 8 8-16,-5 9 3 0,4 7 6 0,-8 8 3 16,-1 4-3-16,-8 6-1 0,2 5 2 15,-7 4-1-15,0 4 0 0,-3-1 2 0,-6 1-1 16,-5-1 0-16,-1 0 1 0,-5-2-1 0,3-1-2 16,-7-1 0-16,1 0 3 0,1-4-6 15,-2-4 3-15,-1-3-2 0,-1-5 2 0,1-4 11 16,-2-6 0-16,8-6 5 0,-1-4 0 0,7-8 2 15,3-1 3-15,6-4 3 0,3-1-3 16,1 0-13-16,0 0-13 0,0-4-18 0,0-1-8 0,0 2 3 16,0 0 2-16,3 1 5 0,5 2 8 15,-2 0 5-15,5 5 10 0,3 6 11 0,-1 4 4 16,2 6 1-16,0 3-1 0,2 3-5 0,-1 4-1 16,-1 3-5-16,1 1-1 0,4-1-1 15,-4 1-2-15,6-1 0 0,-4-1 5 0,5-2-2 16,-3-7-3-16,3-2-3 0,0-4-13 0,-3-4-9 15,3-3-24-15,-2-5-47 0,-2-1-104 0,4-5-135 16,-6 0-161-16,-3-6-172 0,-2 1 666 0</inkml:trace>
          <inkml:trace contextRef="#ctx0" brushRef="#br0" timeOffset="4006.4771">1208 8453 0 0,'0'0'0'0,"0"0"0"0,0 0 0 15,0 0 94-15,0 0 84 0,0 0-22 16,0 0-31-16,0 0-37 0,0 0-35 0,0 0-24 15,0 0-12-15,0 0-2 0,0 0 5 0,0 0 12 16,18-71 16-16,-1 54 12 0,6-1 17 16,0-2 11-16,2 1 2 0,2-6-10 0,0 1-16 15,-1-1-18-15,0-1-12 0,-1-1-10 0,-3 2-6 16,-1-1-2-16,-6 4 1 0,-2 0 2 0,-4 4 5 16,-4 1 6-16,-5 1 6 0,0 7 10 0,0 0 10 15,-4 3-4-15,-6 1-5 0,0 5-15 16,-4 0-17-16,-2 4-3 0,0 6-7 0,-5 5-3 15,1 6 0-15,-3 3 0 0,-1 4 0 0,0 3 1 16,3 4-1-16,-1 2-2 0,3 2 0 0,-1 0-2 16,4 4 1-16,2-1 0 0,2-1-1 0,1 0-1 15,9-4-3-15,-1-4-1 0,3-5-4 16,0-3-4-16,5-8 4 0,8-1 3 0,0-7 12 16,8-6 9-16,0-3 6 0,5 0 3 0,7-3-2 15,-1-9-1-15,3-5 0 0,2-1 1 16,-1-5-3-16,7-2 2 0,-1-2-2 0,-1-4-3 15,1-2-1-15,5-2-2 0,-6-2-1 0,0 0-3 16,-3-2 2-16,-3-1-2 0,-1 0-4 0,-6 0 3 16,-1-1-6-16,-2 5-3 0,-5 2 0 15,-3 4-1-15,-7 3 4 0,-4 6 6 0,-5 3 4 16,-1 4 3-16,-1 3 8 0,-5 3-1 0,-4 4-1 16,-3 2-6-16,0 2-10 0,0 2-7 0,-1 5-5 15,1 6 0-15,-1-1 0 0,2 5 1 16,2 1 1-16,2 2-4 0,2-1-2 0,4-1-4 15,2 4-2-15,0 1-1 0,4 0 2 0,8 1 3 16,0 2 1-16,2-1 7 0,8-1 3 0,-3 2 2 16,6-1 3-16,-1-1-2 0,0 1 1 0,-3-3 0 15,0 1 0-15,-6-2-1 0,-1-1 2 0,-3-2 1 16,-7-1 2-16,2-2 12 0,-6 0 5 16,-7 0 5-16,-2-2 5 0,-9-1-7 0,1-1-1 15,-7-2-4-15,-3-2-4 0,-3 1-2 0,-3-4-4 16,5-1-3-16,1-2-2 0,1-1-4 15,5 0-12-15,2 0-22 0,4 0-32 0,2-2-49 16,2 0-64-16,-1-4-86 0,7 2-123 0,-2-1-181 16,4 4 17-16</inkml:trace>
          <inkml:trace contextRef="#ctx0" brushRef="#br0" timeOffset="4493.0507">2136 8098 657 0,'0'0'299'0,"0"0"-116"0,0 0-97 0,0 0-33 16,0 0-10-16,0 0 4 0,0 0-3 0,0 0-5 15,0 0-9-15,134-152-10 0,-90 129-9 0,2 1-5 16,2-1-3-16,0 5-7 0,2-1-15 0,1 4-50 15,-3 3-98-15,-4 3-119 0,-9 5-173 16,-16 1-58-16</inkml:trace>
          <inkml:trace contextRef="#ctx0" brushRef="#br0" timeOffset="4314.088">2344 7390 1331 0,'0'0'177'0,"0"0"-78"0,0 0-43 0,0 0-8 16,0 0 1-16,0 0 9 0,0 0-6 0,0 0-10 15,0 0-4-15,0 0-2 0,0 0 1 0,0 0 6 16,0 0 5-16,0 0 4 0,110 184-2 15,-105-131-1-15,-2 4-5 0,-3 4-7 0,0 2-6 16,-3 1-6-16,-5 1-7 0,-3 0-4 0,5 1-1 16,-5-2-4-16,0-2-1 0,-1-3-1 0,3-2-8 15,1-8-2-15,-2-3-10 0,2-5-14 16,3-4-21-16,0-7-40 0,-4-3-60 0,7-7-86 16,-6-3-123-16,5-5-154 0,0-5-325 0,1-2 631 0</inkml:trace>
          <inkml:trace contextRef="#ctx0" brushRef="#br0" timeOffset="5221.6085">2502 8499 940 0,'0'0'199'0,"0"0"-115"16,0 0-51-16,0 0-12 0,0 0 1 0,0 0 9 15,0 0 3-15,0 0 3 0,0 0 6 16,0 0 7-16,80-177 7 0,-57 145 7 0,3-1 2 16,-2 1-7-16,1-5-10 0,2 2-10 0,-1-1-11 15,-2 0-8-15,1 2-6 0,-1 4-7 0,-1 3-2 16,-4 1-4-16,1 6 2 0,-4 3-1 0,-2 4-1 15,-6 2 2-15,-2 4-2 0,-3 2 5 16,2 2-4-16,-5 2 0 0,2 1 0 0,-2 0-7 16,0 0 2-16,0 0 0 0,0 0-3 0,0 0-1 15,0 0-2-15,0 4-1 0,-2 1 4 0,-3 2 3 16,1 4-1-16,-3-1 2 0,2 4-2 16,-3 1 2-16,0 1 1 0,-2 2 1 0,5 3 0 15,-3 2 0-15,0 2 0 0,1 3 0 0,-2 2 1 16,5 1 0-16,-2 0 0 0,1-2 5 0,2 0-4 15,1-4 4-15,-1 2-1 0,2-2-2 16,-2-3 2-16,3-2-4 0,0-2-3 0,0-3 0 16,4-1-2-16,1-3 1 0,-2-1 0 0,2 0-1 15,1-4-3-15,-3 0 1 0,3-3-4 0,-3 0 1 16,1-3 1-16,-3 0-1 0,6 0 2 16,-3-3 1-16,1-5-4 0,3-1-11 0,2-3-23 15,-1-2-37-15,5-1-39 0,0-4-36 0,2-1-17 16,1-3 3-16,1-4 23 0,1-1 35 0,-3-3 40 15,4-2 33-15,-4-1 24 0,0 0 12 16,5 4 7-16,-5 5 11 0,0 0 10 0,-3 7 17 16,1 3 18-16,-2 6 13 0,-2 3 6 0,-3 5-3 15,1 1-2-15,-5 2-2 0,3 9 5 0,-4 4 9 16,-1 3-2-16,-1 4-8 0,0 2-12 0,0 3-13 16,-5 2-13-16,-1-2-6 0,4 2-12 15,-4-1-7-15,2-2-2 0,4-2-3 0,0-2-1 16,0-4 1-16,0-3-5 0,10-2 3 0,0-2 3 15,4-4 5-15,1-2 12 0,2-2 15 16,7-3 5-16,0 0 0 0,5-6-3 0,-1-3-10 16,0-3-5-16,1-2-2 0,-3-2-5 0,-3 1-2 15,-2-6-1-15,-4 2-2 0,-3 0-8 0,-5-1-6 16,-3-1-14-16,-2 1-8 0,-4 2-9 16,0-2-20-16,-6 3-33 0,-6 3-42 0,-1 0-40 15,-1 2-24-15,0 3 1 0,-2 5 5 0,-3 2-15 16,1-1-61-16,2 3-123 0,3 0 106 0,3 0 275 15</inkml:trace>
          <inkml:trace contextRef="#ctx0" brushRef="#br0" timeOffset="5367.5302">3541 8126 246 0,'0'0'654'0,"0"0"-349"0,0 0-130 15,0 0-44-15,0 0-21 0,0 0-3 16,0 0-29-16,0 0-29 0,0 0-25 0,0 0-28 15,0 0-46-15,0 0-103 0,0 0-155 0,0 0-243 16,-5 21-262-16</inkml:trace>
        </inkml:traceGroup>
      </inkml:traceGroup>
    </inkml:traceGroup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6:54.0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EBBC23A-9A3B-4B84-A267-86461294A3D4}" emma:medium="tactile" emma:mode="ink">
          <msink:context xmlns:msink="http://schemas.microsoft.com/ink/2010/main" type="inkDrawing" rotatedBoundingBox="1552,4095 1648,2174 2348,2209 2253,4130" hotPoints="1837,4127 1965,2089 1965,4040 1853,4162" semanticType="enclosure" shapeName="Quadrilateral"/>
        </emma:interpretation>
      </emma:emma>
    </inkml:annotationXML>
    <inkml:trace contextRef="#ctx0" brushRef="#br0">489 1704 0 0,'0'0'0'0,"0"0"0"0,0 0 0 16,0 0 0-16,0 0 73 0,7-156 164 0,-6 142-8 15,1 3-4-15,-2 3-19 0,1 4-26 0,-1 2-37 16,1 2-40-16,-1 0-37 0,0 0-36 16,0 2-39-16,0 7 3 0,2 6 1 0,-1 10 12 15,-1 11 25-15,4 11-4 0,-4 11-5 0,0 9-9 16,0 6-5-16,0 5-6 0,-5 2-1 0,2 6-2 15,-1 3 2-15,-4 0-4 0,-1 3-5 16,2-1-6-16,-5 1-20 0,0-1-21 0,-3-1-36 16,0-3-34-16,1-7-43 0,-5-2-60 0,4-6-67 15,2-6-91-15,-1-19 189 0,9-16 196 0</inkml:trace>
    <inkml:trace contextRef="#ctx0" brushRef="#br0" timeOffset="367.1335">119 2890 692 0,'0'0'141'0,"0"0"-73"0,0 0-49 0,0 0-46 16,0 0-33-16,0 0 21 0,0 0 24 0,0 0 32 15,0 0 35-15,0 0-11 0,0 0-4 0,0 0-8 16,0 0-5-16,92 153-5 0,-79-119-6 16,-1 3-3-16,0-1 0 0,-1 0-3 0,-3 0-1 15,3-1 1-15,-1-3-3 0,2-2-2 0,-1-1 4 16,-3-4 1-16,3-6 6 0,1-4 13 16,-3-4 9-16,-1-3 23 0,2-6 28 0,0-1 26 15,3-1 28-15,-1-2 8 0,2-9-13 0,4-5-26 16,6-7-31-16,3-5-29 0,1-5-20 15,8-3-14-15,2-3-8 0,-5 0-6 0,5-4-13 16,-2 3-19-16,-7 1-41 0,0 7-60 0,-5 4-69 16,-8 4-67-16,-4 10-53 0,-4 5-58 0,-5 4-177 15,-3 5 417-15</inkml:trace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1:46.82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A4ACF39-3FBE-4CA0-B827-3314D109055E}" emma:medium="tactile" emma:mode="ink">
          <msink:context xmlns:msink="http://schemas.microsoft.com/ink/2010/main" type="inkDrawing" rotatedBoundingBox="18271,18078 27095,18190 27094,18286 18269,18173" semanticType="underline" shapeName="Other">
            <msink:sourceLink direction="with" ref="{D3CCEE8A-E679-411D-A1E2-A7000EA62285}"/>
            <msink:sourceLink direction="with" ref="{EB63D5EB-90E2-4263-BADE-CF3D6B4470C1}"/>
          </msink:context>
        </emma:interpretation>
      </emma:emma>
    </inkml:annotationXML>
    <inkml:trace contextRef="#ctx0" brushRef="#br0">0 27 755 0,'0'0'223'16,"0"0"-85"-16,0 0-80 0,0 0-71 16,0 0-43-16,0 0-13 0,0 0 6 0,0 0 26 15,0 0 36-15,0 0 16 0,0 0 13 0,0 0 6 16,54-27 5-16,-42 27 5 0,4-1 0 15,3 1 4-15,2 0-1 0,5 0-4 0,4 0-1 16,4 0-9-16,5 0-3 0,0 0-5 0,4 0-3 16,5 0 1-16,0 0-5 0,4 0-2 0,-2 0-3 15,5 0-3-15,-3 0 0 0,2 0 1 0,2 0-1 16,1 0 3-16,4 0 2 0,-2 0-5 0,6 0 3 16,0 0-3-16,1 0-4 0,2 0 1 15,5 0-2-15,-2 1 2 0,3 1 0 0,-2-1 0 16,4 3-2-16,0-3 0 0,-3 1-2 0,4-1 3 15,0 1-2-15,3-1 0 0,-3-1-1 0,2 0-3 16,1 0 4-16,0 0 2 0,-1 0 1 16,2-1 4-16,0-1-3 0,2 1 3 0,-2 1 2 15,-1-2 0-15,1 1 5 0,-2-1 1 0,1 0-3 16,0 2-1-16,-3 0 0 0,0 0-2 16,-5 0 0-16,5-1-2 0,-4-1-1 0,-2 1-4 15,3-1 0-15,-3 1-2 0,3 1 0 0,-2 0 2 16,3 0-1-16,-2 0-1 0,3 0 4 0,3 0-4 15,-1 0 1-15,0 0 1 0,0 0-3 16,-1 0 3-16,-4 0-1 0,3 0-1 0,-2 0 1 16,-2 0-3-16,1 0 2 0,-2 1-2 0,3-1 2 15,-3 2 0-15,1-2-2 0,0 0 0 0,-2 0-2 16,3 0 2-16,-4 1 1 0,0-1 0 0,2 2-2 16,-4-1 0-16,0 3-3 0,0-3-3 15,1 2 5-15,-1-1-1 0,2-2 0 0,-2 1 5 16,4 1-3-16,-3 0 1 0,2-1-3 0,1 2 2 15,-4 0-2-15,0 2-1 0,-1-2 2 0,-1 0-3 16,0 1 3-16,-3-1-1 0,-1-1 2 0,4 1 1 16,-2-1-2-16,-6-1 2 0,4-1 2 15,-6 0-1-15,0 0-2 0,-2 0-1 0,2 0 0 16,-3 0 0-16,1 0 0 0,-2 0 0 0,0 0 2 16,0 0-3-16,0 2 4 0,-2 1 0 15,3-2-4-15,2 2 4 0,1-1-7 0,0-1 1 16,0 2 4-16,1 0-1 0,-2 0 3 0,1 0 0 15,1 0-1-15,-2 0-1 0,1 0 8 16,0 0 3-16,-3 2 7 0,-2-2 9 0,-3 1-2 16,2-1 3-16,-3 0 1 0,1 0-7 0,-7-2 0 15,0 2-8-15,-1-1-5 0,-4-1-2 0,-3 1 2 16,0-2 1-16,-4 1 2 0,-2-1 0 0,-3 0 2 16,-3 0 1-16,-5 0-2 0,-3 0 5 0,-3 0-8 15,-4 0 0-15,-1 0 4 0,-4 0 0 16,0 0 7-16,0 0 5 0,0 0 3 0,0 2-2 15,0-2-1-15,0 0-11 0,-2 0-15 0,0 0-11 16,1 0-13-16,1 0-3 0,-1 0-1 0,-2 0 1 16,2 0 1-16,1 0 2 0,0 0-7 15,0 0-9-15,0 0-5 0,0 0-24 0,0 0-27 16,0 0-31-16,0 0-56 0,0 1-76 0,-2 2-125 16,0 0-237-16,-1-1 79 0</inkml:trace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8:38.0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D382E46-01AB-458B-BAD2-3D8BC45A8989}" emma:medium="tactile" emma:mode="ink">
          <msink:context xmlns:msink="http://schemas.microsoft.com/ink/2010/main" type="writingRegion" rotatedBoundingBox="10175,9996 29997,8903 30201,12592 10379,13685"/>
        </emma:interpretation>
      </emma:emma>
    </inkml:annotationXML>
    <inkml:traceGroup>
      <inkml:annotationXML>
        <emma:emma xmlns:emma="http://www.w3.org/2003/04/emma" version="1.0">
          <emma:interpretation id="{AA11DD25-C5BA-4C31-8E04-05DF283DE26C}" emma:medium="tactile" emma:mode="ink">
            <msink:context xmlns:msink="http://schemas.microsoft.com/ink/2010/main" type="paragraph" rotatedBoundingBox="10175,9996 29997,8903 30099,10754 10277,118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F036CD-D41F-4477-A4A5-FB46F265C50A}" emma:medium="tactile" emma:mode="ink">
              <msink:context xmlns:msink="http://schemas.microsoft.com/ink/2010/main" type="inkBullet" rotatedBoundingBox="11461,10036 12516,9978 12521,10063 11465,10121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  <emma:interpretation id="interp1" emma:lang="en-IN" emma:confidence="0">
                <emma:literal>_</emma:literal>
              </emma:interpretation>
              <emma:interpretation id="interp2" emma:lang="en-IN" emma:confidence="0">
                <emma:literal>~</emma:literal>
              </emma:interpretation>
              <emma:interpretation id="interp3" emma:lang="en-IN" emma:confidence="0">
                <emma:literal>=</emma:literal>
              </emma:interpretation>
              <emma:interpretation id="interp4" emma:lang="en-IN" emma:confidence="0">
                <emma:literal>+</emma:literal>
              </emma:interpretation>
            </emma:one-of>
          </emma:emma>
        </inkml:annotationXML>
        <inkml:trace contextRef="#ctx0" brushRef="#br0">10015 9440 274 0,'0'0'671'16,"0"0"-607"-16,0 0-14 0,0 0-14 0,0 0 12 15,0 0 26-15,0 0 18 0,0 0 9 16,0 0 5-16,0 0-16 0,0 0-21 0,0 0-16 16,-12-49-7-16,36 43 6 0,7-3 6 0,7 2 4 15,5 0-8-15,10 0-10 0,2 3-11 0,6-2-8 16,4 1-5-16,0 1-9 0,4 1-2 15,-4-2-1-15,0 2-1 0,-7-1 0 0,-1 0-3 16,-10 0-2-16,-1 1 0 0,-11 0-4 0,-1 1-1 16,-5 1-7-16,-5 1-15 0,-6 0-24 0,3 0-42 15,-5 0-64-15,-4 0-86 0,-2 1-79 0,-4 4-77 16,-1 1-83-16,-3-1 81 0,-1-2 399 0</inkml:trace>
      </inkml:traceGroup>
      <inkml:traceGroup>
        <inkml:annotationXML>
          <emma:emma xmlns:emma="http://www.w3.org/2003/04/emma" version="1.0">
            <emma:interpretation id="{FDE5E140-CC67-419F-8EC4-C18994439132}" emma:medium="tactile" emma:mode="ink">
              <msink:context xmlns:msink="http://schemas.microsoft.com/ink/2010/main" type="line" rotatedBoundingBox="10175,9996 29997,8903 30099,10754 10277,11847"/>
            </emma:interpretation>
          </emma:emma>
        </inkml:annotationXML>
        <inkml:traceGroup>
          <inkml:annotationXML>
            <emma:emma xmlns:emma="http://www.w3.org/2003/04/emma" version="1.0">
              <emma:interpretation id="{1DC5E808-2794-4FF1-9B99-124D3107DF99}" emma:medium="tactile" emma:mode="ink">
                <msink:context xmlns:msink="http://schemas.microsoft.com/ink/2010/main" type="inkWord" rotatedBoundingBox="10179,10062 30001,8969 30075,10318 10253,11411">
                  <msink:destinationLink direction="with" ref="{4832BED6-5301-4421-8202-8EB03137A40E}"/>
                </msink:context>
              </emma:interpretation>
              <emma:one-of disjunction-type="recognition" id="oneOf1">
                <emma:interpretation id="interp5" emma:lang="en-IN" emma:confidence="0">
                  <emma:literal>@</emma:literal>
                </emma:interpretation>
                <emma:interpretation id="interp6" emma:lang="en-IN" emma:confidence="0">
                  <emma:literal>a</emma:literal>
                </emma:interpretation>
                <emma:interpretation id="interp7" emma:lang="en-IN" emma:confidence="0">
                  <emma:literal>o</emma:literal>
                </emma:interpretation>
                <emma:interpretation id="interp8" emma:lang="en-IN" emma:confidence="0">
                  <emma:literal>O</emma:literal>
                </emma:interpretation>
                <emma:interpretation id="interp9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24886.3102">8917 9854 0 0,'0'0'0'0,"0"0"0"0,0 0 0 16,0 0 0-16,0 0 0 0,0 0 0 15,0 0 0-15,0 0 0 0,0 0 0 0,0 0 0 16,0 0 62-16,0 0 23 0,-38-15-4 0,33 19-15 16,2-2-20-16,-2 4-21 0,-1-2-14 15,4 4-2-15,-1-2-5 0,-2 1-1 0,3 1-2 16,2-1 0-16,0-1 10 0,0 0 11 0,7 0 18 16,-2-3 15-16,6-2 17 0,0 1 12 0,-1-2 3 15,4 0-1-15,2-5-10 0,-1-2-12 16,-1-2-10-16,0-1-4 0,-1-1 2 0,-1-1 3 15,-6 0 2-15,2 0-6 0,-7-1-9 0,-1-1-13 16,0 1-10-16,-9 1-7 0,2 0-1 0,-4 0 0 16,-2 2 0-16,-2 2 1 0,0 2-9 0,-5 4-9 15,3 2-8-15,-6 0-6 0,3 0 5 0,-3 6 7 16,-1 3-16-16,5 2-109 0,-2 3-167 16,7-5-268-16,2-2 196 0</inkml:trace>
        </inkml:traceGroup>
        <inkml:traceGroup>
          <inkml:annotationXML>
            <emma:emma xmlns:emma="http://www.w3.org/2003/04/emma" version="1.0">
              <emma:interpretation id="{8CCC3245-9D5B-4B77-A979-1CFA81F63AB5}" emma:medium="tactile" emma:mode="ink">
                <msink:context xmlns:msink="http://schemas.microsoft.com/ink/2010/main" type="inkWord" rotatedBoundingBox="11555,10079 12969,9976 13026,10766 11612,10870"/>
              </emma:interpretation>
              <emma:one-of disjunction-type="recognition" id="oneOf2">
                <emma:interpretation id="interp10" emma:lang="en-IN" emma:confidence="0">
                  <emma:literal>Is</emma:literal>
                </emma:interpretation>
                <emma:interpretation id="interp11" emma:lang="en-IN" emma:confidence="0">
                  <emma:literal>I's</emma:literal>
                </emma:interpretation>
                <emma:interpretation id="interp12" emma:lang="en-IN" emma:confidence="0">
                  <emma:literal>1s</emma:literal>
                </emma:interpretation>
                <emma:interpretation id="interp13" emma:lang="en-IN" emma:confidence="0">
                  <emma:literal>is</emma:literal>
                </emma:interpretation>
                <emma:interpretation id="interp14" emma:lang="en-IN" emma:confidence="0">
                  <emma:literal>ts</emma:literal>
                </emma:interpretation>
              </emma:one-of>
            </emma:emma>
          </inkml:annotationXML>
          <inkml:trace contextRef="#ctx0" brushRef="#br0" timeOffset="507.7937">10153 10189 1206 0,'0'0'184'0,"0"0"-63"0,0 0-64 15,0 0-18-15,0 0-17 0,0 0-25 0,0 0-18 16,0 0 1-16,0 0 20 0,0 0 42 16,0 0 28-16,0 0 17 0,0 0 10 0,157-101-11 15,-109 89-12-15,0-1-16 0,9 4-18 0,-9 0-17 16,3 1-12-16,-2 3-5 0,-4 0-4 0,-1 2-1 15,-5 0 0-15,-7 2-5 0,1-1-1 16,-4 2-5-16,-8-1-1 0,3 1-2 0,0 0-3 16,-2 0-12-16,-3-2-23 0,1 2-38 0,-2 0-72 15,-3-1-110-15,5 1-166 0,-10-2-324 0,-1 2 435 16</inkml:trace>
          <inkml:trace contextRef="#ctx0" brushRef="#br0" timeOffset="945.3165">11443 9680 769 0,'0'0'123'0,"0"0"-76"15,0 0-30-15,0 0-26 0,0 0 1 0,0 0 9 16,0 0 23-16,0 0 39 0,0 0 27 0,0 0 5 15,0 0-3-15,0 0-15 0,0 0-18 16,0 0-4-16,12-80-10 0,-23 80-17 0,0 0-17 16,-2 0-3-16,-2 3-6 0,0 3 1 0,-2 0 5 15,-3 4-5-15,5-1-1 0,0 2 2 0,2-1-4 16,2 0 1-16,5 1 1 0,-1-1-2 0,4-1-3 16,3 2 1-16,0-1 0 0,3 1 0 0,9-1 4 15,1 2 3-15,1-2 1 0,7 3 3 16,-2-3 0-16,4 1-6 0,-5-1-1 0,5 2-5 15,-5-2-4-15,3 1 6 0,-5-2-3 0,2 3 2 16,-4-2-2-16,-4-1 1 0,1 0 1 16,-1 0-2-16,-7-2 5 0,1 2 2 0,-4-2 8 15,0-1 13-15,0 1 15 0,-8 0 12 0,-4 1 8 16,-4 1-3-16,-4-1-6 0,0 1-7 0,-3-1-8 16,-3 1-6-16,1-1-7 0,1-2-6 0,4 0-4 15,-3 0-3-15,1-2-1 0,6 1-7 16,3-2-8-16,-1 1-15 0,2-2-32 0,6 3-56 15,-4 0-83-15,1 0-107 0,5 1-143 0,-4-2-204 16,5-1 345-16</inkml:trace>
          <inkml:trace contextRef="#ctx0" brushRef="#br0" timeOffset="237.8539">10748 9351 829 0,'0'0'288'0,"0"0"-127"15,0 0-58-15,0 0-56 0,0 0-30 0,0 0-33 16,0 0-40-16,0 0 10 0,0 0 18 16,0 0 27-16,0 0 34 0,0 0 2 0,0 0 4 15,0 0 1-15,-71 102 0 0,60-80-3 0,7 0-2 16,-5 2-4-16,6 4-6 0,-1 1-4 15,-1-1-4-15,4 2-3 0,-2 1-1 0,2 2-1 16,-5-1-5-16,3 0-8 0,2 1-8 0,-3 0-17 16,-3-3-14-16,3-1-23 0,-4 0-45 0,3 0-65 15,-4-2-93-15,3 2-103 0,-2-9-166 0,5-7 428 16</inkml:trace>
        </inkml:traceGroup>
        <inkml:traceGroup>
          <inkml:annotationXML>
            <emma:emma xmlns:emma="http://www.w3.org/2003/04/emma" version="1.0">
              <emma:interpretation id="{B99F123F-8E1B-4078-A99C-B8B35EC270F3}" emma:medium="tactile" emma:mode="ink">
                <msink:context xmlns:msink="http://schemas.microsoft.com/ink/2010/main" type="inkWord" rotatedBoundingBox="13384,10340 15007,9842 15201,10475 13578,10973"/>
              </emma:interpretation>
              <emma:one-of disjunction-type="recognition" id="oneOf3">
                <emma:interpretation id="interp15" emma:lang="en-IN" emma:confidence="0">
                  <emma:literal>not</emma:literal>
                </emma:interpretation>
                <emma:interpretation id="interp16" emma:lang="en-IN" emma:confidence="0">
                  <emma:literal>net</emma:literal>
                </emma:interpretation>
                <emma:interpretation id="interp17" emma:lang="en-IN" emma:confidence="0">
                  <emma:literal>note</emma:literal>
                </emma:interpretation>
                <emma:interpretation id="interp18" emma:lang="en-IN" emma:confidence="0">
                  <emma:literal>nut</emma:literal>
                </emma:interpretation>
                <emma:interpretation id="interp19" emma:lang="en-IN" emma:confidence="0">
                  <emma:literal>nots</emma:literal>
                </emma:interpretation>
              </emma:one-of>
            </emma:emma>
          </inkml:annotationXML>
          <inkml:trace contextRef="#ctx0" brushRef="#br0" timeOffset="1914.0117">13038 9713 716 0,'0'0'189'0,"0"0"-43"0,0 0-78 0,0 0-48 16,0 0-20-16,0 0-15 0,0 0-5 0,0 0 8 15,0 0 11-15,0 0 12 0,0 0 11 16,0 0 3-16,0 0 6 0,-145 54 0 0,131-42-4 15,2 2-5-15,2-3-7 0,5 3-10 0,4-3-7 16,1-1-3-16,1 0-3 0,8-2-1 16,5 1 5-16,2-3 4 0,1 0 8 0,6-2 8 15,0-1 2-15,-3-3 2 0,4 0-6 0,-5 0 1 0,-2 0-1 16,-2-4-2-16,-4-1 6 0,-5 1 0 16,2-2 0-16,-3-2 1 0,-3-1-1 0,2-1-5 15,-1-2 1-15,-2-2-5 0,-1 0-4 0,0-3 2 16,0-1-2-16,0-2 2 0,0-1-1 15,-2-2 0-15,0-1-1 0,0-3-3 0,2 2 4 16,0-4 2-16,0 3 1 0,0-3 1 0,0 2-5 16,0 0-1-16,5 2-1 0,2 0-2 0,1-1 0 15,1 1-2-15,2 2-1 0,1 3 1 16,0 0 1-16,3 3 1 0,1 3-1 0,-2 4 2 16,3-1 3-16,-3 2 3 0,6 3 2 0,-2 2-1 15,-3 0-6-15,3 4 1 0,-2 0-4 16,-1 0-4-16,-3 9 0 0,0 2-4 0,-5 3 0 15,2 4 1-15,-3 5 4 0,-1 3 3 0,-3 3 6 16,-2 3 2-16,0 2-2 0,0-1 4 0,-6 2-2 16,1 2-3-16,1-3 3 0,-4-1-3 15,4 3-1-15,-2-4 0 0,2-2-1 0,4-2 1 16,0-2 0-16,0-2 0 0,0-3-3 0,6-3 1 16,0-3-6-16,4-2-12 0,-2-2-11 0,3-2-34 15,1-3-70-15,0-2-98 0,0-3-152 0,-4-1-241 16,-2 0 421-16</inkml:trace>
          <inkml:trace contextRef="#ctx0" brushRef="#br0" timeOffset="2066.9176">13227 9700 513 0,'0'0'320'0,"0"0"-90"16,0 0-44-16,0 0-51 0,0 0-44 0,0 0-58 15,0 0-54-15,0 0-20 0,0 0 7 0,0 0 14 16,0 0 7-16,165-122 7 0,-107 108 1 15,4 2-38-15,2-2-159 0,-14 5-328 0,-18 3-63 0</inkml:trace>
          <inkml:trace contextRef="#ctx0" brushRef="#br0" timeOffset="1390.3077">12063 9750 1409 0,'0'0'40'15,"0"0"-66"-15,0 0-42 0,0 0-12 0,0 0 13 16,0 0 32-16,0 0 0 0,0 0 4 0,0 0 9 16,0 0 11-16,0 0 16 0,0 0 8 0,0 0 1 15,0 0 1-15,14 102-6 0,-23-82-2 16,-1-3-1-16,-1 1-1 0,1-1 3 0,4-2-3 15,-2-3-1-15,7-4-4 0,-2-4-4 0,3 0 4 16,0-4 9-16,0 0 25 0,0 0 33 0,3 0 20 16,4-6 2-16,3-2-21 0,8-5-27 15,-1 0-21-15,1-4-9 0,4 2-2 0,0-1-2 16,-2 1 1-16,4-1-1 0,-1-2 0 0,-3 1-4 16,4 0 2-16,-1 2-2 0,-2-1-2 0,2 2-2 15,-1 4-7-15,-1 4-2 0,-1 0-1 16,0 1-1-16,0 2 5 0,-3 3 1 0,3 0 1 15,-4 0 4-15,-1 5 1 0,-2 2 0 0,0 3 0 16,-2 0 0-16,0 4-2 0,-6 1 0 16,2 2 2-16,-3 0 3 0,-1 3 1 0,-3 1 1 15,0-2-2-15,0 2 0 0,0-1-1 0,0 0-4 16,0 0-11-16,1-3-29 0,2 2-69 0,2-3-113 16,-1-2-175-16,4-5-271 0,-4-5 539 0</inkml:trace>
        </inkml:traceGroup>
        <inkml:traceGroup>
          <inkml:annotationXML>
            <emma:emma xmlns:emma="http://www.w3.org/2003/04/emma" version="1.0">
              <emma:interpretation id="{FDEBB4D4-5B61-4A9D-B033-7E1FE798AAD1}" emma:medium="tactile" emma:mode="ink">
                <msink:context xmlns:msink="http://schemas.microsoft.com/ink/2010/main" type="inkWord" rotatedBoundingBox="15133,9735 19227,9424 19367,11260 15273,11571"/>
              </emma:interpretation>
              <emma:one-of disjunction-type="recognition" id="oneOf4">
                <emma:interpretation id="interp20" emma:lang="en-IN" emma:confidence="0">
                  <emma:literal>product</emma:literal>
                </emma:interpretation>
                <emma:interpretation id="interp21" emma:lang="en-IN" emma:confidence="0">
                  <emma:literal>products</emma:literal>
                </emma:interpretation>
                <emma:interpretation id="interp22" emma:lang="en-IN" emma:confidence="0">
                  <emma:literal>Product</emma:literal>
                </emma:interpretation>
                <emma:interpretation id="interp23" emma:lang="en-IN" emma:confidence="0">
                  <emma:literal>foodist</emma:literal>
                </emma:interpretation>
                <emma:interpretation id="interp24" emma:lang="en-IN" emma:confidence="0">
                  <emma:literal>moodiest</emma:literal>
                </emma:interpretation>
              </emma:one-of>
            </emma:emma>
          </inkml:annotationXML>
          <inkml:trace contextRef="#ctx0" brushRef="#br0" timeOffset="2438.4882">14330 9465 86 0,'0'0'474'0,"0"0"-425"16,0 0-34-16,0 0-33 0,0 0-19 0,0 0-11 16,0 0-5-16,69-154-8 0,-65 128 16 0,-4-1 18 15,0 0 14-15,-2 0 19 0,-4 0 20 16,-3 1 21-16,1 1 32 0,-3 3 34 0,0 1 29 16,1 5 11-16,-1 1-4 0,3 1-19 0,0 4-26 15,-3 3-22-15,6 1-22 0,-2 1-20 0,2 3-16 16,3 2-24-16,-2 0-18 0,0 3-10 0,-1 9-5 15,-2 6 13-15,-1 8 19 0,0 5 17 16,-4 8 11-16,1 6 5 0,1 7 4 0,-4 7-2 16,-2 4 3-16,0 6 4 0,-1 3-6 0,-4 3-3 15,3 1-6-15,0 2-10 0,1 4 1 16,1 1-2-16,2 1-1 0,4 4-2 0,-2 3-1 16,-2-1 4-16,-2-5 2 0,0-5-7 0,-3-9-4 15,3-4-9-15,-3-11-9 0,1-4-5 0,0-4-12 16,5-4-23-16,-1-6-43 0,2-4-81 0,-1-7-107 15,5-6-157-15,2-6-279 0,2-7 719 0</inkml:trace>
          <inkml:trace contextRef="#ctx0" brushRef="#br0" timeOffset="4144.209">15732 9607 794 0,'0'0'243'0,"0"0"-107"16,0 0-75-16,0 0-31 0,0 0-11 0,0 0-2 16,0 0-5-16,0 0 1 0,0 0 9 0,-180 21 12 15,140-4 19-15,0 0 19 0,1 1 1 16,3 1-2-16,5-3-16 0,4 2-18 0,4-1-5 15,5 0-9-15,4-2-10 0,6 2-9 0,1-4-5 16,6-1-9-16,1 0 1 0,0-3 0 16,9 0 2-16,5-2 9 0,2-1 9 0,4-1 10 15,2-4 6-15,4-1 2 0,7 0-5 0,-1-3-3 16,1-4 0-16,-1-4-1 0,2-2 1 16,-3 1 3-16,-2-5-5 0,-1-2-2 0,2-3-3 0,-3-3-3 15,-4 0 2-15,-1-1 1 0,-2-3 1 16,-1-2-4-16,-4-2-1 0,0-1-2 0,1-5 0 15,-3 3 1-15,-2-2 3 0,-2 0-3 0,1-2 0 16,-5 1 0-16,2 0-5 0,-3 7 3 16,-3 4 2-16,-1 7 3 0,0 3 6 0,0 5-2 15,-4 4-2-15,-1 4-7 0,1 1-11 0,-2 4-16 16,-2 0-12-16,-1 6-3 0,0 6 5 0,-6 7 17 16,-1 6 16-16,0 5 5 0,2 4 0 0,2 3-4 15,-1 0-4-15,6 0-3 0,2-1 0 16,3-1-3-16,2-4 4 0,0 0 0 0,7 1 1 15,5-4 1-15,4 0 2 0,2-1 1 0,3-3 1 16,1-3 2-16,0-3 1 0,4-3 3 0,-5-6 0 16,-1-1 1-16,0-2 0 0,-2-4 3 15,-3-2 6-15,-2 0 2 0,0-6 8 0,0-4-1 16,-4 0-2-16,-1-4-3 0,1-1-6 0,-1-3-2 16,-2 1 1-16,-1-2-1 0,-1 1 1 0,0-1-2 15,-4 1-1-15,2 2-3 0,-2 1 1 16,0 1-1-16,0 3-4 0,0 2 1 0,0 4-2 15,0 3-3-15,-2 0-5 0,2 2-18 0,0 0-26 16,0 0-11-16,0 4 7 0,0 6 13 0,0-1 28 16,2 5 11-16,3-1-2 0,0 4 4 0,-1-1-1 15,4 2-1-15,-4-2 2 0,6 2-1 16,-5-3-1-16,4 0 0 0,1-2-1 0,1-1 0 16,1 0-1-16,1-2 2 0,0-2 1 0,2-2-1 15,0 0 1-15,2-2-4 0,-1-1-6 0,3-1-4 16,0-2-2-16,4 0-1 0,-4 0 4 15,3-5-2-15,-1-3 1 0,-1 0 0 0,4 0 5 16,-7-3 3-16,5-1 6 0,-6-1 3 0,-3-3 2 16,1 1 3-16,-2 1 0 0,-2-3 1 15,-2 1 1-15,0 0-1 0,-1 1-3 0,0 3 3 16,-4 1 2-16,1 2 1 0,0 5 6 0,-4-1-3 16,1 2-2-16,-1 3-4 0,0 0-9 0,0 0-9 15,0 0-15-15,0 0-16 0,0 6 3 16,0-1 7-16,0 4 17 0,0 1 16 0,1 4 1 15,-1 1 2-15,3 4 1 0,2 0 0 0,-1 2 0 16,3-2-2-16,0 1-2 0,-1 1-1 0,1-2 0 16,4-1-1-16,-3 0 2 0,0-3-4 0,3 0-7 15,-2-3-11-15,0-2-19 0,2-2-32 16,0-2-43-16,-2 0-61 0,-1-2-70 0,4-2-56 16,0-1-69-16,2-1-88 0,-2 0-87 0,-4 0 434 0</inkml:trace>
          <inkml:trace contextRef="#ctx0" brushRef="#br0" timeOffset="4643.0927">17155 9588 0 0,'0'0'25'0,"0"0"328"16,0 0-71-16,0 0-57 0,0 0-28 0,0 0-50 16,0 0-36-16,0 0-21 0,0 0-24 0,0 0-24 15,0 0-9-15,0 0-8 0,0 0 1 16,-108-53 7-16,88 67-2 0,0 0 5 0,0 2-1 15,1 2-5-15,6 0 1 0,-1 3-7 0,4 1-1 16,3-4-4-16,4 3 1 0,3-3-6 0,0 0 1 16,3-1-2-16,5 0-5 0,5-2 8 0,8 0-1 15,-3-3 8-15,9-2 2 0,4-2 2 0,1-4-3 16,4-2-5-16,-1-2-9 0,1 0-14 16,2-2-14-16,0-5-18 0,-5-2-21 0,1-3-7 15,-6-3-4-15,0-3 8 0,-3-2 16 16,0-3 12-16,-1-3 10 0,-6-2 10 0,3-2 7 0,-4-1 4 15,2-2 2-15,-2-1 1 0,-1-3 0 16,-1 2 0-16,1 2 2 0,-2 0 2 0,-5 1 1 16,3 0 6-16,-5 2 4 0,-2 2 9 0,-2 2 17 15,-2 4 9-15,-1 4 13 0,0 3 4 16,0 3-4-16,0 3-6 0,0 3-7 0,-3 2-11 16,2 4-16-16,-4 0-14 0,-1 0-13 0,2 7-4 15,-6 5 4-15,-3 6 6 0,0 0 5 0,-3 7 1 16,-1 4 2-16,-2 2 2 0,4 2 6 15,2 0 4-15,-1 1-3 0,3-1 4 0,6 0-4 16,1 0-5-16,1 1 0 0,3-1-7 0,0-3 0 16,10 4-4-16,-2-3-1 0,4-2 0 15,0 0-2-15,3-5-4 0,1-1-9 0,-1-3-16 16,-1-4-30-16,2-1-37 0,2-3-54 0,-1-3-70 16,-2-2-92-16,-2-2-122 0,1-4-243 0,-9 1 182 0</inkml:trace>
          <inkml:trace contextRef="#ctx0" brushRef="#br0" timeOffset="4796.9981">17375 9588 1514 0,'0'0'260'16,"0"0"-110"-16,0 0-105 0,0 0-50 16,0 0-32-16,0 0 4 0,0 0 16 0,0 0 7 15,186-76-6-15,-139 70-30 0,1 0-79 0,3 0-103 16,1 1-137-16,-13 2-161 0,-13 0-35 0</inkml:trace>
          <inkml:trace contextRef="#ctx0" brushRef="#br0" timeOffset="3242.4011">13745 9993 574 0,'0'0'93'0,"0"0"-20"15,0 0-56-15,0 0-29 0,71-175-6 16,-40 148-8-16,2 3 4 0,4 1 5 0,-4 6 6 16,2 2 9-16,-3 2-2 0,0 2 6 0,-2 3-1 15,-1 2 2-15,-5 3 7 0,2 3 2 0,-5 0 2 16,-3 8-4-16,-3 2-2 0,-2 6-1 16,-2 0 0-16,-6 4 1 0,0 3 0 0,-3 3-1 15,-2 0 3-15,-3 3 7 0,-6-1 3 0,-2 0 3 16,-2 0 1-16,-1-3-7 0,1-2-4 0,2-1 0 15,-4-4-1-15,6-5 4 0,-1-3 6 16,2-2 0-16,4-3 14 0,3-4 31 0,-2-1 32 16,3 0 35-16,0 0-11 0,3-5-45 0,2-4-54 15,9-4-42-15,-1-2-14 0,9-3 11 0,-1-2 11 16,2 0 6-16,5 0 2 0,-1-1 5 0,0 0 0 16,-2 2-3-16,-1 0 0 0,4-2 0 15,-5 1 1-15,1 1 3 0,-3 1 2 0,0 1 1 16,-4 2 4-16,-2 3 3 0,-1-1 8 0,-2 3 11 15,-3 1 7-15,-1 2 6 0,-4 2-6 0,0 2-9 16,-1 1-13-16,1 1-18 0,-3 1-10 16,0 0-8-16,-1 1-3 0,0 5 7 0,0 4 6 15,0 0 6-15,0 2 8 0,0 2-1 0,-2 2 3 16,-4 3-3-16,5-1-1 0,-3-2-1 16,3 1-2-16,1-5-1 0,0 0-2 0,2-3 5 15,6-2 1-15,1-1 5 0,0-3 11 0,3-1 5 16,1-2 11-16,2 0 6 0,1 0 0 0,3-8-1 15,-2-2-3-15,1-5-6 0,1 1-4 16,-2-3 1-16,0-3-5 0,2 1 0 0,-3-1-3 16,0 1-4-16,-2-1-2 0,-1 1-3 0,1 1-3 15,0 3-3-15,0 0-6 0,-2 3-1 16,0 2-4-16,-5 4-7 0,-2 3-11 0,-4 0-17 0,1 3-12 16,-2 0 0-16,0 6 8 0,0 0 17 0,0 7 16 15,-2 1 3-15,-3 2 4 0,-2 2 1 16,1 3-2-16,-1 0 3 0,2-1 0 0,1 0 0 15,4 0-2-15,0-2 2 0,0-1 1 0,4-3 0 16,5 1 5-16,2-3-2 0,2-3 3 16,4 0 3-16,2-2-1 0,3-3 6 0,2 1 0 15,0-4 0-15,1-1 0 0,1 0 3 0,-2-1 3 16,0-7 2-16,-5 0 7 0,-2-1 2 0,-3-3 9 16,-5-2 3-16,-2 0 6 0,-3-3-5 15,-3-1-6-15,-1-1-5 0,-1-3-12 0,-7 4-1 16,-3-1-4-16,-4 2-6 0,-3 0-1 0,-2 2-3 15,-2 0-3-15,-3 3-2 0,-2 0-2 0,1 2-4 16,1 1-3-16,-1 5 0 0,5-1-8 16,-1 4-12-16,6-1-25 0,3 2-48 0,4 0-75 15,3 2-94-15,4 5-106 0,2 2-135 0,0-3-196 16,0 0 633-16</inkml:trace>
        </inkml:traceGroup>
        <inkml:traceGroup>
          <inkml:annotationXML>
            <emma:emma xmlns:emma="http://www.w3.org/2003/04/emma" version="1.0">
              <emma:interpretation id="{F3CFCD87-8350-4BE1-98D4-B73713F76381}" emma:medium="tactile" emma:mode="ink">
                <msink:context xmlns:msink="http://schemas.microsoft.com/ink/2010/main" type="inkWord" rotatedBoundingBox="19591,9726 21068,9690 21101,11020 19624,11057">
                  <msink:destinationLink direction="with" ref="{4832BED6-5301-4421-8202-8EB03137A40E}"/>
                </msink:context>
              </emma:interpretation>
              <emma:one-of disjunction-type="recognition" id="oneOf5">
                <emma:interpretation id="interp25" emma:lang="en-IN" emma:confidence="0">
                  <emma:literal>only</emma:literal>
                </emma:interpretation>
                <emma:interpretation id="interp26" emma:lang="en-IN" emma:confidence="0">
                  <emma:literal>Only</emma:literal>
                </emma:interpretation>
                <emma:interpretation id="interp27" emma:lang="en-IN" emma:confidence="0">
                  <emma:literal>Inly</emma:literal>
                </emma:interpretation>
                <emma:interpretation id="interp28" emma:lang="en-IN" emma:confidence="0">
                  <emma:literal>inly</emma:literal>
                </emma:interpretation>
                <emma:interpretation id="interp29" emma:lang="en-IN" emma:confidence="0">
                  <emma:literal>any</emma:literal>
                </emma:interpretation>
              </emma:one-of>
            </emma:emma>
          </inkml:annotationXML>
          <inkml:trace contextRef="#ctx0" brushRef="#br0" timeOffset="6078.4155">19224 9424 1007 0,'0'0'281'0,"0"0"-90"0,0 0-70 16,0 0-57-16,0 0-58 0,0 0-45 15,0 0-16-15,0 0 8 0,0 0 31 0,0 0 30 16,0 0 2-16,0 0 7 0,0 0 5 0,-7 46-2 15,11-33 2-15,1 3-2 0,5-3-1 0,2 0 4 16,1-1-7-16,2 2 2 0,5-5-1 0,-1-2-1 16,4 1 6-16,-3-4-2 0,4-3-2 15,0-1-4-15,0 0-5 0,-4-1 0 0,3-5 2 16,-2-1 2-16,-3-2 6 0,-2-2-4 0,3-3 0 16,-6 3 1-16,1-1-2 0,-2 0 4 15,-6-2-1-15,5 2 1 0,-7-1 2 0,4 1-1 16,-5 2 1-16,-2 1 1 0,-1 3 6 0,0 3 2 15,0 1-1-15,0 2-8 0,0 0-23 0,0 0-18 16,0 5-4-16,-1 4 0 0,-2 2 14 16,-6 6 13-16,-2 4 3 0,2 5 2 0,-5 0 0 15,-3 7-5-15,1 0 1 0,1 1-2 0,-3 3-1 16,0 1 3-16,2 0 0 0,0 2-1 0,-3-1-2 16,3 1 1-16,2 0 0 0,1 0-1 0,-1 0 0 15,1-2-1-15,2 0-1 0,5-4-2 16,-4-2-4-16,-1 0-8 0,5-4-11 0,-2-1-18 15,4-3-24-15,-3 0-33 0,4-1-57 0,2-3-87 16,0 1-126-16,-1-8-207 0,2-2-348 0</inkml:trace>
          <inkml:trace contextRef="#ctx0" brushRef="#br0" timeOffset="5646.6345">18514 9511 0 0,'0'0'0'0,"0"0"0"0,0 0 110 15,0 0 32-15,0 0-26 0,0 0-12 0,0 0-9 16,0 0-8-16,0 0-7 0,0 0-17 15,0 0-3-15,0 0-3 0,63 165 1 0,-77-148 6 16,-4-1 3-16,-3-1 3 0,-5-2 3 0,1-1 1 16,-3-3-3-16,-2 0-3 0,-5-3-5 0,4-1-1 15,-4-2-1-15,7-3 0 0,0 0 2 0,4-3-2 16,1-3-1-16,6-2 0 0,2-1-2 0,3-2 0 16,1 0-6-16,7-3-9 0,0 1-13 15,4-4-12-15,0 1-11 0,3-2-8 0,6-1-4 16,5-2-5-16,3 1 1 0,-1 0 4 0,8 0 0 15,-2-1 1-15,2 2-3 0,4 4-4 16,-1-2-3-16,2 5-2 0,-2 2-3 0,-1 2-1 16,-5 4-2-16,2 2 1 0,-2 2 6 0,-2 0 10 15,-3 2 6-15,3 4 2 0,-6 1 1 16,1 4-2-16,-5 1 0 0,-1 2 1 0,2-1-4 16,-8 2 2-16,1 4-5 0,-2-2 2 0,-1 0 6 15,0 0 1-15,0-2 5 0,0 0-2 0,0-2-3 16,0-2-1-16,-1-2 0 0,1-2-1 0,0-4 2 15,0 0 7-15,0-2 13 0,0-1 28 16,0 0 31-16,0 0 6 0,0-4-10 0,0-2-26 16,0-4-30-16,0-1-13 0,4-2-3 0,3-2-4 15,1 0-2-15,-1-1-3 0,5-1 4 0,0 2 2 16,0-2 0-16,1 2 0 0,2 3-4 0,-2-2-4 16,2 2-1-16,-2 1 0 0,1 4 0 15,-2 1 0-15,-1 3-1 0,-5 1 1 0,2 2-6 16,-5 0-3-16,2 0-3 0,-2 6 1 0,0 2 4 15,-3 1 5-15,2 3 6 0,1 0-1 0,0 1 0 16,-3 1 3-16,1 5-1 0,2-2 0 16,-2 0 3-16,2 2-2 0,2-3 0 0,-1-1 1 15,-1 0-1-15,5-2 0 0,-3-1-3 0,5-2-7 16,-1-2-22-16,-2-2-33 0,2-1-36 16,-1-4-38-16,0-1-26 0,0 0-24 0,-2-6-34 15,4-3-18-15,-4-5 0 0,3 1 26 0,1-5 55 16,-5-1 46-16,6-1 32 0,-2-2 10 0,-1 0-7 15,3-4-3-15,1 1 0 0,-3-1 13 16,-2-2 22-16,4 0 24 0,-2-5 19 0,-5 2 21 16,4-5 25-16,-2 0 44 0,-4 1 54 0,6 2 54 15,-5 2 30-15,5 1 2 0,-4 2-18 0,0 4-28 16,3 1-18-16,-5 5-14 0,0 2-7 0,2 4-14 16,-2 5-15-16,-2 1-15 0,2 4-25 15,-2 1-27-15,0 1-30 0,0 0-40 0,0 5-7 16,0 3 5-16,-4 6 11 0,-2 4 25 0,2 4 1 15,-4 4-2-15,3 4 2 0,-4 2-1 0,3 3-2 16,0 0-1-16,0 3-1 0,-1-1-1 16,6 1 1-16,-2-3 0 0,2 1-1 0,0-3-4 15,1-3 3-15,0-3-3 0,0 3-5 0,2-5-5 16,1-2-18-16,5-3-29 0,-2-2-32 0,0 0-57 16,0-3-99-16,4-2-134 0,-6-3-203 15,3-6-267-15</inkml:trace>
        </inkml:traceGroup>
        <inkml:traceGroup>
          <inkml:annotationXML>
            <emma:emma xmlns:emma="http://www.w3.org/2003/04/emma" version="1.0">
              <emma:interpretation id="{AEA7819F-CE19-4671-B477-6CBFD595C617}" emma:medium="tactile" emma:mode="ink">
                <msink:context xmlns:msink="http://schemas.microsoft.com/ink/2010/main" type="inkWord" rotatedBoundingBox="26845,9214 29942,8667 30197,10112 27101,10659">
                  <msink:destinationLink direction="with" ref="{4832BED6-5301-4421-8202-8EB03137A40E}"/>
                </msink:context>
              </emma:interpretation>
              <emma:one-of disjunction-type="recognition" id="oneOf6">
                <emma:interpretation id="interp30" emma:lang="en-IN" emma:confidence="0">
                  <emma:literal>STP</emma:literal>
                </emma:interpretation>
                <emma:interpretation id="interp31" emma:lang="en-IN" emma:confidence="0">
                  <emma:literal>Stop</emma:literal>
                </emma:interpretation>
                <emma:interpretation id="interp32" emma:lang="en-IN" emma:confidence="0">
                  <emma:literal>Step</emma:literal>
                </emma:interpretation>
                <emma:interpretation id="interp33" emma:lang="en-IN" emma:confidence="0">
                  <emma:literal>stop</emma:literal>
                </emma:interpretation>
                <emma:interpretation id="interp34" emma:lang="en-IN" emma:confidence="0">
                  <emma:literal>step</emma:literal>
                </emma:interpretation>
              </emma:one-of>
            </emma:emma>
          </inkml:annotationXML>
          <inkml:trace contextRef="#ctx0" brushRef="#br0" timeOffset="-46136.309">26498 8710 0 0,'0'0'0'0,"0"0"0"0,0 0 0 16,0 0 0-16,0 0 0 0,0 0 0 0,0 0 0 15,0 0 0-15,0 0 0 0,24-153 0 16,-24 137 60-16,-6 0 200 0,4-1-19 0,-1 1-36 16,-2 1-32-16,-1 2-32 0,0-1-42 0,-1 2-33 15,-3 0-36-15,0 0-44 0,-4 1-22 16,-4 3-9-16,-3 1 5 0,-3 1 16 0,-2 1 12 16,-4 5 15-16,-1 0 7 0,-1 0 5 0,-2 9 1 15,5 0-9-15,-5 4-6 0,5 2-10 0,1 2-4 16,-2 2 4-16,2 2-3 0,1 1 4 15,2 2 1-15,2 1 2 0,2 1-3 0,5 1 5 16,3-2-6-16,8 2-1 0,2-1 19 0,3-1 6 16,7 0 18-16,7-1 9 0,6 1-12 0,2-2-8 15,8 1-12-15,2-4-6 0,2 1 0 16,0 1-2-16,4-1 2 0,0 0-4 0,-4-1 0 0,1 0-2 16,1-1-2-16,-6 2 0 0,1 0-2 15,-4 0-1-15,-5-1-2 0,0 3 1 0,-6 0 1 16,-3-1 0-16,-2 0-2 0,-7-1 7 0,1 3-1 15,-2-3 4-15,-3 0 8 0,0 0 1 0,-4-1 8 16,-4 1 8-16,-4 1 6 0,-5-2 10 16,-5 0 6-16,-3-2 3 0,-7-3 4 0,-5-2-1 15,-6-1-3-15,-4-2-1 0,-3-2-6 0,-4-2-6 16,-1-3-2-16,-4-2-1 0,0-1 3 16,1 0 3-16,5-6 3 0,0-3 3 0,6-1 0 15,6 0-2-15,2-4-1 0,3-2-1 0,8 2-1 16,1 0-3-16,8-3 1 0,6-1-6 15,3 1-12-15,1-1-17 0,3 4-21 0,4 2-23 16,-2 3-22-16,4 1-33 0,0 3-53 0,0-1-56 16,2 1-48-16,5 2-30 0,3 0 3 0,2 1 6 15,5 1-6-15,0-1-47 0,1 2 269 0,-6 0 56 16</inkml:trace>
          <inkml:trace contextRef="#ctx0" brushRef="#br0" timeOffset="-45808.4741">26975 8621 1184 0,'0'0'47'0,"0"0"-78"16,0 0-28-16,0 0-5 0,0 0 14 0,201-58 25 15,-138 51 27-15,5 1 16 0,8 0 11 0,-3 0 5 16,1-3-1-16,1 3-3 0,-5 0 3 16,0-1-4-16,-3-1-3 0,-6 1-2 0,1 1 0 15,-8 0 2-15,-5 0-7 0,-6 2-19 0,-7 1-43 16,-5-1-80-16,-4 3-80 0,-6 0-68 0,-6 1-51 15,-3 0-9-15,-6 0 295 0,0 0 36 16,-4 0 0-16</inkml:trace>
          <inkml:trace contextRef="#ctx0" brushRef="#br0" timeOffset="-45558.1553">27661 8418 166 0,'0'0'252'0,"0"0"-85"0,0 0-76 0,0 0-88 15,0 0-60-15,0 0-26 0,0 0 4 0,0 0 39 16,0 0 50-16,0 0 37 0,0 0 25 16,0 0 17-16,-127 192 15 0,108-141 3 0,-1 1-8 15,-1 7-8-15,-2 3-22 0,0 1-15 0,-1 2-5 16,0 1-15-16,-3-1 0 0,2 1-2 16,-1 0-4-16,1-1 1 0,0-6 0 0,4-4 0 15,2-4 0-15,-1-7-3 0,3-6-8 0,2 0-12 16,2-8-18-16,0-2-43 0,4-6-79 0,1-1-79 15,-1-4-97-15,6-4-101 0,-1-4 41 0,3-3 370 16</inkml:trace>
          <inkml:trace contextRef="#ctx0" brushRef="#br0" timeOffset="-44983.0117">27911 9095 931 0,'0'0'19'0,"0"0"-127"0,0 0-120 15,0 0-2-15,0 0 39 0,0 0 95 0,0 0 126 16,0 0 13-16,0 0 10 0,0 0 5 0,0 0-5 16,-73 160 5-16,60-133 4 0,0 1-1 15,-1-1-3-15,5 0-6 0,-2-2-7 0,0-2-5 16,6-1 1-16,-2-3-2 0,5-2 2 0,2-4 1 15,0-2-2-15,0-5 0 0,0-3 3 0,0-1 28 16,0-2 48-16,0 0 53 0,2 0 3 0,2-8-30 16,3-3-57-16,2-4-61 0,1-4-16 15,1-3-5-15,1-4 0 0,0-5-3 0,0-3 1 16,1-6-4-16,-1-1-2 0,0-4 1 0,3-1-2 16,-2-2 5-16,2-4 3 0,0 2 1 0,4-3 1 15,-3-1-6-15,0 0-5 0,5 2-1 16,-2 1-3-16,4 3-1 0,-2 1 1 0,1 4-2 15,3 1-5-15,1 4-2 0,1 4-2 0,-1 4-5 16,0 2 2-16,1 0-5 0,-1 7-4 0,3-2 3 16,-3 3 4-16,1 5 7 0,-1 2 9 15,-2 1 3-15,1 3 1 0,-2 3 2 0,-5 3-3 16,3 2-3-16,-5 1-6 0,-2 0-14 0,-4 4 0 16,-4 8 3-16,2 0 0 0,-4 3 17 15,-4 3 6-15,0 3-2 0,0 3 1 0,-6-1 2 16,-4 3 2-16,-4 0 6 0,-1 0 9 0,-3 1 6 15,0 1 6-15,-2-1 4 0,-1 1 7 0,-2-2-5 16,4 1-1-16,-4-1-2 0,-1-3-10 0,3 3-9 16,-2-1-38-16,-3-1-95 0,-2 3-100 15,-1 0-113-15,-2-2-124 0,5-4-58 0,12-9 516 0</inkml:trace>
        </inkml:traceGroup>
      </inkml:traceGroup>
    </inkml:traceGroup>
    <inkml:traceGroup>
      <inkml:annotationXML>
        <emma:emma xmlns:emma="http://www.w3.org/2003/04/emma" version="1.0">
          <emma:interpretation id="{23662E57-7A4F-4753-954C-9C71B965B0FC}" emma:medium="tactile" emma:mode="ink">
            <msink:context xmlns:msink="http://schemas.microsoft.com/ink/2010/main" type="paragraph" rotatedBoundingBox="15369,11549 22866,11308 22910,12656 15412,128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B8E6F83-1D09-4FC1-985F-B82D0BE084BF}" emma:medium="tactile" emma:mode="ink">
              <msink:context xmlns:msink="http://schemas.microsoft.com/ink/2010/main" type="line" rotatedBoundingBox="15369,11549 22866,11308 22910,12656 15412,12898"/>
            </emma:interpretation>
          </emma:emma>
        </inkml:annotationXML>
        <inkml:traceGroup>
          <inkml:annotationXML>
            <emma:emma xmlns:emma="http://www.w3.org/2003/04/emma" version="1.0">
              <emma:interpretation id="{CB603196-DA21-42E5-BEA0-73049FE3EDDA}" emma:medium="tactile" emma:mode="ink">
                <msink:context xmlns:msink="http://schemas.microsoft.com/ink/2010/main" type="inkWord" rotatedBoundingBox="15272,11737 17034,11381 17188,12147 15427,12503">
                  <msink:destinationLink direction="with" ref="{C8EE4228-F6DF-444B-A67C-FAC07F95E314}"/>
                </msink:context>
              </emma:interpretation>
              <emma:one-of disjunction-type="recognition" id="oneOf7">
                <emma:interpretation id="interp35" emma:lang="en-IN" emma:confidence="0">
                  <emma:literal>but</emma:literal>
                </emma:interpretation>
                <emma:interpretation id="interp36" emma:lang="en-IN" emma:confidence="0">
                  <emma:literal>out</emma:literal>
                </emma:interpretation>
                <emma:interpretation id="interp37" emma:lang="en-IN" emma:confidence="0">
                  <emma:literal>tut</emma:literal>
                </emma:interpretation>
                <emma:interpretation id="interp38" emma:lang="en-IN" emma:confidence="0">
                  <emma:literal>at</emma:literal>
                </emma:interpretation>
                <emma:interpretation id="interp39" emma:lang="en-IN" emma:confidence="0">
                  <emma:literal>fut</emma:literal>
                </emma:interpretation>
              </emma:one-of>
            </emma:emma>
          </inkml:annotationXML>
          <inkml:trace contextRef="#ctx0" brushRef="#br0" timeOffset="7866.2248">14080 11101 1729 0,'0'0'124'0,"0"0"-92"16,0 0-31-16,0 0-19 0,0 0-1 0,0 0 3 16,0 0 4-16,0 0 5 0,0 0 4 0,0 0 3 15,156-130-1-15,-152 130-7 0,-3 0-16 16,-1 0-9-16,0 9 5 0,-1 1 8 0,-6 8 23 16,-5 6 16-16,-3 6 5 0,-4 7 5 0,-6 5-3 15,-1 3-6-15,0 2-6 0,-1 0-6 0,1-2-1 16,5-1-3-16,-1-2 1 0,4-5-1 15,-1-1-1-15,5-3-1 0,2-2-2 0,6-2 0 16,0-4-1-16,2-2-1 0,4-4 1 0,0-1-2 16,7-3-1-16,1-2 1 0,1-2 0 15,4-4 2-15,1 0 5 0,1-5 3 0,5 0 6 16,-1-2 1-16,5 0-4 0,2-8 3 0,2-1-1 16,2-3 6-16,4-3 5 0,-2-1-2 0,2-3-2 15,-5 0-6-15,-2-1-4 0,-4-2-5 0,-4-1-2 16,-9 0-7-16,1-2-5 0,-6 0-1 0,-5 1 2 15,0 2 3-15,-6 1 2 0,-6 2 0 0,-4-1-2 16,-6 4 1-16,-1 2 0 0,-2 2 1 16,-3 1 0-16,0 4 1 0,-2 1-1 0,-1 1 2 15,3 4-2-15,1-1 2 0,2 2 1 0,5 0 0 16,1 0 0-16,5 0-3 0,5 0 0 16,1 2-2-16,5-1-13 0,3-1-28 0,0 0-3 15,6 0 3-15,4 0 21 0,11 0 35 0,1-6 8 16,9 0-2-16,4-4-4 0,5 1-6 15,4 2-1-15,-1-2-1 0,2 3 0 0,-2 1 1 16,-3 2-2-16,-4 3-4 0,-1 0 1 0,-6 2 0 16,-3 4-3-16,-5 4-2 0,-6 2-7 0,-4 3 1 15,-5 1 2-15,0 1 6 0,-6 1 4 0,0 2 3 16,0-1 2-16,-4 2-1 0,-2 0 3 16,-2-2 1-16,0 0-2 0,2-1 1 0,0-1-4 15,1-4-2-15,5 0-1 0,0-1 1 0,0-6-4 16,7 2 3-16,2-4 3 0,3 0 2 0,1-3 10 15,4-1 1-15,1 0 1 0,2-7 2 0,-1-1-4 16,3-3 1-16,-5-1-1 0,3 1 1 16,-4-3-4-16,-1-1 0 0,1 2 0 0,-4-3-2 15,-1 2 1-15,1-1-1 0,-1 2-5 0,-3-1-5 16,1 4 0-16,-1 4-2 0,-2-1-2 0,-2 5 0 16,0 1-7-16,-3 1-8 0,-1 0-14 15,0 0-3-15,0 0 6 0,0 3 8 0,0 5 16 16,-1 3 3-16,-3 1 2 0,2 0 2 0,-2 1-1 15,3 2 3-15,1-2-5 0,0 1 1 16,1-2-1-16,6 0 1 0,4-3 2 0,5-2 2 16,3-1 2-16,3-2 0 0,1-2 8 0,7-2 1 15,-1-2 1-15,3-4 4 0,2-5-9 16,-1-3-1-16,2 1-3 0,-4-4-6 0,1 0 1 16,-4-1-2-16,-2-1 1 0,-5-6 1 0,1 2 4 15,-6-3 3-15,-1-4 1 0,1-2 4 0,-6-4 0 16,2 0 2-16,1 1-1 0,-1-2 1 15,0-1-5-15,-3 0 0 0,-1 0-1 0,1 4-6 16,1 4 7-16,-5 4 0 0,1 5 6 0,-4 4 8 16,1 5 11-16,-2 4 12 0,-1 4 3 0,0 2 0 15,0 2-19-15,0 0-25 0,-1 0-19 0,-4 8-5 16,-2 5 4-16,-4 6 14 0,2 3 9 0,-5 5 1 16,1 3 1-16,0 2 0 0,-1 1-1 15,2 1 4-15,1-2-6 0,2 3 1 0,0 0-1 16,5 0-5-16,-2 0 2 0,1-1-2 0,4-4 0 15,1 1-1-15,0-4 0 0,2-4 0 0,8 0-4 16,-1-4 2-16,3-2 0 0,1-1 0 16,2-3-7-16,3 0-14 0,-2-5-25 0,4-2-28 15,4-1-40-15,0-3-71 0,0-2-127 0,-1 0-248 16,-11 0-521-16</inkml:trace>
          <inkml:trace contextRef="#ctx0" brushRef="#br0" timeOffset="8009.7122">15269 11131 1976 0,'0'0'113'15,"0"0"-110"-15,0 0-68 0,0 0-11 0,0 0 35 16,157-66 17-16,-92 56-79 0,0 0-183 0,-14 4-349 16,-16 3-227-16</inkml:trace>
        </inkml:traceGroup>
        <inkml:traceGroup>
          <inkml:annotationXML>
            <emma:emma xmlns:emma="http://www.w3.org/2003/04/emma" version="1.0">
              <emma:interpretation id="{DD937364-C8C3-45C9-97D5-9AC64183FED1}" emma:medium="tactile" emma:mode="ink">
                <msink:context xmlns:msink="http://schemas.microsoft.com/ink/2010/main" type="inkWord" rotatedBoundingBox="17852,11464 22855,11329 22891,12680 17888,12815"/>
              </emma:interpretation>
              <emma:one-of disjunction-type="recognition" id="oneOf8">
                <emma:interpretation id="interp40" emma:lang="en-IN" emma:confidence="0">
                  <emma:literal>experience.</emma:literal>
                </emma:interpretation>
                <emma:interpretation id="interp41" emma:lang="en-IN" emma:confidence="0">
                  <emma:literal>experience</emma:literal>
                </emma:interpretation>
                <emma:interpretation id="interp42" emma:lang="en-IN" emma:confidence="0">
                  <emma:literal>experienced</emma:literal>
                </emma:interpretation>
                <emma:interpretation id="interp43" emma:lang="en-IN" emma:confidence="0">
                  <emma:literal>Experience.</emma:literal>
                </emma:interpretation>
                <emma:interpretation id="interp44" emma:lang="en-IN" emma:confidence="0">
                  <emma:literal>Experience</emma:literal>
                </emma:interpretation>
              </emma:one-of>
            </emma:emma>
          </inkml:annotationXML>
          <inkml:trace contextRef="#ctx0" brushRef="#br0" timeOffset="10040.0579">18841 11097 558 0,'0'0'431'0,"0"0"-229"0,0 0-90 0,0 0-53 15,0 0-49-15,0 0-75 0,0 0-141 0,0 0-212 16,0 0-265-16</inkml:trace>
          <inkml:trace contextRef="#ctx0" brushRef="#br0" timeOffset="10749.6362">18875 11195 614 0,'0'0'406'0,"0"0"-301"0,0 0-48 15,0 0-11-15,0 0-9 0,0 0-5 0,0 0 3 16,150-29-4-16,-123 20-1 0,-2-2-1 15,1 0-3-15,-9-1 3 0,2-1 5 0,-6-3 9 16,-6 1 3-16,1 1-4 0,-5-1-5 0,-3-2-12 16,0 2-10-16,-5 0-10 0,-5 2-7 0,-2 3-5 15,-1-1-5-15,-2 4 3 0,-7 2 3 0,4 4 9 16,-6 1 6-16,1 0 2 0,3 6 2 0,-4 3-2 16,-1 3-2-16,4 2-2 0,1 3-2 15,-2 1-1-15,8 1 3 0,0 3 0 0,5-2 2 16,3 1 0-16,5 2-8 0,1-1-2 0,1-1-2 15,13 1 1-15,1-3 7 0,7 1 3 16,3-2 5-16,1-2-2 0,4-2 4 0,-1-4 2 16,6 0-2-16,-1-6 4 0,-1 0-5 0,-2-3 1 15,4-1 2-15,-6 0 0 0,6-3 3 0,-6-3 0 16,-3-4 1-16,1 0 2 0,-3-2 4 16,-1-3 2-16,-4-2 1 0,1 1 2 0,-4-3-3 15,0 1 0-15,-2-1-5 0,0-1 0 0,1-1-6 16,-2 3-5-16,0-1-5 0,-1 5-4 15,0 1-2-15,-4 4-1 0,-3 0-1 0,2 4-2 16,-5 3 0-16,0 0-7 0,-2 2-15 0,0 0-20 16,0 0-14-16,0 4 0 0,0 4 18 0,-2 4 23 15,0 2 15-15,-4 1 6 0,4 4 2 0,-2-1-1 16,-2 2-2-16,4 0 3 0,0 1-4 0,1-2 3 16,1 0-2-16,0-1-1 0,0-1 2 15,0-2-1-15,3-3 2 0,5-4 1 0,-3-2 3 16,4-1 5-16,-2-3 7 0,4 0 7 0,0-2 6 15,1 0 5-15,0-6-3 0,1-3-1 0,2-1-6 16,0-3-3-16,-1-4-3 0,1-1-1 16,3-1-2-16,-5 0-1 0,2-2-2 0,-2 1-3 15,1 0-3-15,-2 0-3 0,0 0-3 0,-3 2-2 16,3 4-2-16,2-1-1 0,-1 4-7 16,-1 2-3-16,0 3-4 0,0 2-2 0,-1 2 5 15,-4 2 3-15,3 0 5 0,-2 5 3 0,-2 4 2 16,0 3 1-16,-3 3-2 0,0 1 1 0,-3 4 0 15,0 4 1-15,0-1 2 0,0 4 0 16,0 0-1-16,-3-2-1 0,0 1-1 0,-2-2 0 16,4-4-1-16,-1 0-4 0,1-3-14 0,1-2-22 15,0-3-38-15,1-3-52 0,2-1-73 0,6-2-114 16,1-3-162-16,-5 0-306 0,2-3 344 0</inkml:trace>
          <inkml:trace contextRef="#ctx0" brushRef="#br0" timeOffset="11266.3567">20350 10984 1161 0,'0'0'157'16,"0"0"-83"-16,0 0-29 0,0 0-10 0,0 0 1 16,0 0 6-16,0 0 1 0,0 0-8 15,0 0-13-15,0 0-11 0,0 0-6 0,0 0 11 16,0 0 13-16,0 0 17 0,-90 16 14 0,66-1 7 15,-2 3 5-15,1 2-5 0,6 0-8 16,-2 1-10-16,5 1-10 0,2 0-9 0,3 0-6 16,2 1-8-16,6-1-3 0,2 0-5 0,1-1-3 15,0 0 1-15,4-2-2 0,7-4 3 0,2 0 5 16,2-1 4-16,6-2 6 0,2 0 1 0,0-3 2 16,8-1-4-16,-2-1-2 0,2-3-1 15,4-2-1-15,1-2 1 0,-2 0-1 0,2 0-3 16,2-6-2-16,-5-2-3 0,5 0 1 0,0-3-3 15,-1-2-2-15,-1-3-2 0,-4 1-5 0,2-5 4 16,-5-2-1-16,1-3-2 0,-4-1 2 0,1-1-2 16,-1 3 1-16,-2 0 1 0,-7 3 1 15,-2 2 0-15,-3 3 1 0,-1 4 3 0,-9 3 0 16,4 0 2-16,-6 1-1 0,0 0-7 0,-7 1-2 16,2 1-8-16,-7 1-5 0,-2 1 0 0,-6 2-3 15,1 2 2-15,-3 0 5 0,-4 8 4 16,5 4 5-16,-3 3 2 0,-1 5 1 0,1-1-4 15,6 6 1-15,-3 1 1 0,7 0-2 0,2 3 1 16,8-1-7-16,2-3-4 0,2 1-1 16,6-3 0-16,6-5 2 0,2-1 7 0,7-2 2 15,-3-1 1-15,8-5 2 0,1 1-5 0,2-3-5 16,6-2-9-16,2-4-34 0,1-1-67 0,-3 0-99 16,2 0-170-16,-10-3-316 0,-7 2-183 0</inkml:trace>
          <inkml:trace contextRef="#ctx0" brushRef="#br0" timeOffset="11418.2627">21409 11159 2062 0,'0'0'357'0,"0"0"-298"0,0 0-95 16,0 0-37-16,0 0-5 0,0 0 5 0,0 0-12 15,0 0-94-15,0 0-186 0,0 0-185 16,0 0-323-16,0 0 707 0</inkml:trace>
          <inkml:trace contextRef="#ctx0" brushRef="#br0" timeOffset="8540.7634">16409 11411 825 0,'0'0'402'15,"0"0"-365"-15,0 0-55 0,0 0-3 0,0 0 20 16,0 0 14-16,0 0 8 0,0 0 3 0,161-127 6 15,-146 106 11-15,-2 0 10 0,-5-2 11 16,0-1 5-16,-2 2 5 0,-1-3-2 0,-5 5-4 16,0 0 0-16,0 1-6 0,0 6-6 0,-7 2-8 15,1 1-16-15,-5 2-11 0,1 4-8 0,-2 2-4 16,-1 2 2-16,-3 0-3 0,1 4-3 0,0 6 0 16,-1 1 0-16,-1 2 2 0,-1 3 0 15,4 2 1-15,0 1-3 0,2 0 0 0,4 3 0 16,2-2-3-16,6 1-2 0,0-2-1 0,0 1-4 15,10-2 0-15,4 1 3 0,2-3 3 0,4-1 4 16,1 1 3-16,5-4-3 0,2-2-3 0,1-1-15 16,2-4-27-16,-3 2-38 0,2-4-47 15,-1-2-47-15,-2-1-36 0,-1 0-14 0,-2-4 8 16,0-4 30-16,1-2 37 0,-3-2 37 0,-2-1 31 16,1-5 22-16,-4-1 24 0,-1-1 16 15,1-3 14-15,-1 1 11 0,-2-2 10 0,-4 0 18 16,1 3 27-16,-3 1 43 0,-1 2 48 0,-1 3 41 15,-4 3 35-15,2 4 4 0,-3 2-17 0,-1 4-43 16,3-1-62-16,-3 3-62 0,1 0-55 16,1 0-21-16,-2 3 5 0,2 3 15 0,4 2 22 15,-1 3 8-15,2 2-1 0,-1 2-4 0,2 1-2 16,3 3-6-16,-1 0-2 0,3 0 1 0,2 0-1 16,2 1 0-16,2-1-7 0,-3 0-18 15,5-4-29-15,-2-3-65 0,4 0-95 0,-3-1-124 16,-2-3-182-16,-10-5-228 0</inkml:trace>
          <inkml:trace contextRef="#ctx0" brushRef="#br0" timeOffset="8741.352">17344 11087 767 0,'0'0'279'16,"0"0"-90"-16,0 0-71 0,0 0-39 0,0 0-30 15,0 0-23-15,0 0-13 0,0 0-6 16,0 0 6-16,0 0 2 0,-177 61 4 0,150-35 9 15,0 1 4-15,-1 1 8 0,-2 0 1 0,2 3-1 16,3-4-5-16,2 1-8 0,0-2-9 16,8 3-8-16,3-4-4 0,4-1-14 0,4 0-24 15,4 0-58-15,0-3-115 0,10-4-151 0,-5-5-270 16,3-4 92-16</inkml:trace>
          <inkml:trace contextRef="#ctx0" brushRef="#br0" timeOffset="9049.5666">17486 10754 1453 0,'0'0'366'0,"0"0"-214"16,0 0-73-16,0 0-53 0,0 0-53 0,0 0-25 15,0 0-6-15,0 0 17 0,0 0 42 16,0 0 19-16,0 0 11 0,0 0 5 0,0 0 1 15,-77 190 10-15,59-138 1 0,-6 2 6 0,1 4 0 16,-4 3-2-16,-3 3-7 0,2 2-7 0,0-1-4 16,0 0-9-16,-2-2-7 0,5-4-6 15,2 0-2-15,2-3-4 0,5 0 1 0,2-5-2 16,2-1-6-16,3-2-7 0,1-3-18 0,-2-3-32 16,4-4-46-16,-1-1-78 0,0-6-117 15,0-4-140-15,5-9-177 0,-2-8-129 0</inkml:trace>
          <inkml:trace contextRef="#ctx0" brushRef="#br0" timeOffset="9930.1267">17192 11153 746 0,'0'0'128'0,"0"0"-57"0,0 0-60 0,0 0-14 16,0 0 0-16,0 0 6 0,172-88 0 15,-143 88 2-15,-2 0-1 0,-3 3-2 0,-2 4 0 16,-6 3 1-16,-3 0 4 0,-5 6 6 0,-1 2 11 16,-3 1 10-16,-4 4 3 0,0-1 2 15,-5 2-3-15,-6 1-3 0,-3 1-2 0,0-2-1 16,-2-3-3-16,-4 0-1 0,2-5-1 0,-1-1-2 16,1-3-1-16,3-2-2 0,0-4 1 0,3 2-2 15,3-5-1-15,5 0-6 0,2-1-6 16,2-2-6-16,0 0-8 0,0 0-10 0,3 0 5 15,4 0 8-15,1 0 5 0,6-5 13 0,5-1-6 16,-1-2-2-16,6-1-1 0,-3 0-4 0,5-1 0 16,-2-2 0-16,5-1 0 0,4-3 2 0,-3 0 1 15,7-1 0-15,-1-4 0 0,-1-1 1 16,-1 0 4-16,1-2 0 0,-4 2 0 0,-1-2-2 16,-2 3-3-16,-5 0-1 0,-1 1 1 0,-5 2 1 15,-4 4 6-15,-1 0 6 0,-7 4 7 0,1-1 7 16,-6 4 7-16,0 1-3 0,0 0-10 15,-8 2-15-15,1 2-14 0,-6 2-7 0,-6 0-1 16,1 2 6-16,-7 8 7 0,-2 3 4 0,-1 4 5 16,-4 4 2-16,1 2 2 0,4 2 0 0,0 0-2 15,2 2-2-15,5 0-5 0,2 1-1 16,5-3-2-16,3 0-5 0,5-3-1 0,4-2-4 16,1-5 1-16,1-1 1 0,10-2 6 0,1-1 6 15,3-3 7-15,-1-2 9 0,9-1 3 0,3-4 2 16,0 1-1-16,3-2-2 0,-1 0-3 15,4-5-1-15,-1-1-1 0,-2-2 1 0,-1-1 0 16,2-2 3-16,-1-1 2 0,-2-3 0 0,0-3 6 16,0-1-3-16,-4-2 1 0,-1-2-1 15,3 0-6-15,-4-1-1 0,-2 4-6 0,0 0-2 0,-2 3-5 16,-2 1-3-16,-3 3-4 0,-1 4 0 16,-5 2-1-16,2 2-2 0,-5 2-1 0,0 3-4 15,-3 0-6-15,0 0-14 0,0 0-14 16,0 0 5-16,-3 9 9 0,-1 2 18 0,-3 3 19 0,2 4 3 15,-3 0-1-15,3 6-1 0,-4-2 0 16,7 2 0-16,-2 1 2 0,4-1 1 0,0-2-2 16,0-3-3-16,4-1 1 0,7-1-2 0,1-3 4 15,1-3 7-15,3-2 4 0,2-1 6 0,4-2 2 16,2-1-1-16,3-5-1 0,1 0-4 16,1 0-3-16,-3-8-5 0,0 0-3 0,-1-3-2 15,-2-1-1-15,-4-2-1 0,1-1 0 0,-4-3 0 16,-2-3 0-16,-2 0 0 0,-2-1 1 15,-3-1 1-15,1 1-1 0,-5 0 1 0,2 2 1 16,-2 3 0-16,-3 2 1 0,0 4-1 0,0 5-3 16,0 3-4-16,0 2-3 0,-3 1-13 15,0 0-19-15,1 3-1 0,0 6 1 0,-3 4 10 16,-2 3 20-16,3 4 3 0,-2 1 0 0,3 4-1 16,2-1-2-16,-1-2-3 0,2 1-3 0,0-3 0 15,6-2-11-15,4-2-21 0,1-3-34 0,2-1-63 16,2-2-72-16,0-2-92 0,1-4-149 15,-3-1-261-15,-3-1 205 0</inkml:trace>
        </inkml:traceGroup>
      </inkml:traceGroup>
    </inkml:traceGroup>
    <inkml:traceGroup>
      <inkml:annotationXML>
        <emma:emma xmlns:emma="http://www.w3.org/2003/04/emma" version="1.0">
          <emma:interpretation id="{FB93CC2E-02B6-4AAF-AC5F-4C373538CBA9}" emma:medium="tactile" emma:mode="ink">
            <msink:context xmlns:msink="http://schemas.microsoft.com/ink/2010/main" type="paragraph" rotatedBoundingBox="19993,12930 22643,12930 22643,13009 19993,1300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D3B896D-9BDE-44EB-BB2F-AF99732DE436}" emma:medium="tactile" emma:mode="ink">
              <msink:context xmlns:msink="http://schemas.microsoft.com/ink/2010/main" type="inkBullet" rotatedBoundingBox="19994,12909 22643,12940 22642,13032 19992,13002"/>
            </emma:interpretation>
            <emma:one-of disjunction-type="recognition" id="oneOf9">
              <emma:interpretation id="interp45" emma:lang="en-IN" emma:confidence="0">
                <emma:literal>-</emma:literal>
              </emma:interpretation>
            </emma:one-of>
          </emma:emma>
        </inkml:annotationXML>
        <inkml:trace contextRef="#ctx0" brushRef="#br0" timeOffset="12026.1906">18533 12321 2151 0,'0'0'398'16,"0"0"-332"-16,0 0-109 0,0 0-24 0,0 0-2 0,0 0 26 15,0 0 67-15,212-42 17 0,-112 36 8 16,16-1-1-16,12 1-6 0,7 3-7 0,9 0-5 16,4 0-5-16,5 1-7 0,1 2-4 0,-3 0-2 15,2 0-2-15,-5 0 2 0,-6 5-4 16,-16-1-6-16,-8 3-19 0,-12 1-30 0,-14-1-29 16,-7 1-41-16,-14 1-41 0,-9 0-55 0,-11 0-111 15,-19-2-219-15,-9-1-725 0</inkml:trace>
      </inkml:traceGroup>
    </inkml:traceGroup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1:54.7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1308C74-0731-430A-AE47-2C38C39BA329}" emma:medium="tactile" emma:mode="ink">
          <msink:context xmlns:msink="http://schemas.microsoft.com/ink/2010/main" type="writingRegion" rotatedBoundingBox="28229,14689 31128,15447 30557,17626 27659,16867"/>
        </emma:interpretation>
      </emma:emma>
    </inkml:annotationXML>
    <inkml:traceGroup>
      <inkml:annotationXML>
        <emma:emma xmlns:emma="http://www.w3.org/2003/04/emma" version="1.0">
          <emma:interpretation id="{2A686272-BE1E-4D55-A361-A9B2CC035071}" emma:medium="tactile" emma:mode="ink">
            <msink:context xmlns:msink="http://schemas.microsoft.com/ink/2010/main" type="paragraph" rotatedBoundingBox="28229,14689 31128,15447 30557,17626 27659,168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4F6A63-7745-41B1-ABFD-00D009F73D60}" emma:medium="tactile" emma:mode="ink">
              <msink:context xmlns:msink="http://schemas.microsoft.com/ink/2010/main" type="line" rotatedBoundingBox="28229,14689 31128,15447 30557,17626 27659,16867"/>
            </emma:interpretation>
          </emma:emma>
        </inkml:annotationXML>
        <inkml:traceGroup>
          <inkml:annotationXML>
            <emma:emma xmlns:emma="http://www.w3.org/2003/04/emma" version="1.0">
              <emma:interpretation id="{8B988039-9312-4C50-A399-F415541612FA}" emma:medium="tactile" emma:mode="ink">
                <msink:context xmlns:msink="http://schemas.microsoft.com/ink/2010/main" type="inkWord" rotatedBoundingBox="28229,14689 31128,15447 30557,17626 27659,16867"/>
              </emma:interpretation>
              <emma:one-of disjunction-type="recognition" id="oneOf0">
                <emma:interpretation id="interp0" emma:lang="en-IN" emma:confidence="0">
                  <emma:literal>Pushto</emma:literal>
                </emma:interpretation>
                <emma:interpretation id="interp1" emma:lang="en-IN" emma:confidence="0">
                  <emma:literal>Pashto</emma:literal>
                </emma:interpretation>
                <emma:interpretation id="interp2" emma:lang="en-IN" emma:confidence="0">
                  <emma:literal>Push 01</emma:literal>
                </emma:interpretation>
                <emma:interpretation id="interp3" emma:lang="en-IN" emma:confidence="0">
                  <emma:literal>Push of</emma:literal>
                </emma:interpretation>
                <emma:interpretation id="interp4" emma:lang="en-IN" emma:confidence="0">
                  <emma:literal>Push o</emma:literal>
                </emma:interpretation>
              </emma:one-of>
            </emma:emma>
          </inkml:annotationXML>
          <inkml:trace contextRef="#ctx0" brushRef="#br0">27147 15622 818 0,'0'0'427'0,"0"0"-390"0,0 0-32 16,0 0-4-16,0 0 3 0,0 0 21 0,0 0 31 16,0 0 29-16,0 0 18 0,0 0 2 0,0 0-16 15,0 0-20-15,-2-53-19 0,2 53-22 0,-1 0-22 16,1 0-23-16,-1 2-25 0,1 1-31 0,0 0-2 15,-3 3 14-15,-1 4 24 0,1 6 40 0,0 3 14 16,-5 1 2-16,3 6-2 0,-4 1-1 16,-2 0 1-16,2 1 4 0,-1 0 7 0,-1 2-2 15,1 0-2-15,0 0-3 0,2 1-6 0,-2 0 3 16,3 0-3-16,-1-3-2 0,-2-3-1 0,5-1-4 16,-3-5-2-16,4 1-4 0,-3-4-6 15,2-2-17-15,2-4-32 0,-2 0-90 0,1-4-107 16,3-2-130-16,-1 0-169 0,1-4 48 0</inkml:trace>
          <inkml:trace contextRef="#ctx0" brushRef="#br0" timeOffset="504.6962">26873 15283 718 0,'0'0'68'0,"0"0"-48"0,0 0-16 16,0 0-9-16,0 0 10 0,36-159 34 0,-17 138 36 16,0-1 32-16,-2 1 15 0,6 3-7 0,-2 1-16 15,2-2-16-15,5 0-13 0,3 4-11 16,0 0-9-16,8 0-7 0,0 4-10 0,4 1-8 15,4 4-11-15,-3 2-8 0,3 2-9 0,-4 2-12 16,-2 2 0-16,2 5-7 0,-7 2 1 16,2 5-2-16,-9 1-8 0,1 1-2 0,-3 5-6 15,-6-2-2-15,1 3 4 0,-8-1 2 0,0 4 6 16,-6-1 5-16,-1-1 8 0,-7 1 9 16,0 2 7-16,0-1 2 0,-14 2 5 0,1-1-3 15,-10 0 2-15,0 1 3 0,-8 0-2 0,-1 0 0 16,-5 0 2-16,-4-2 3 0,1 2-1 0,-3-3-2 15,0-2 0-15,2 0-2 0,1-2 1 16,1 0 5-16,0-3-1 0,4 1 4 0,1-1-3 0,5-1-8 16,-2-1-39-16,3-2-69 0,5-1-87 15,3-1-103-15,1-2-103 0,9-1-113 0,0-5 509 0</inkml:trace>
          <inkml:trace contextRef="#ctx0" brushRef="#br0" timeOffset="1306.2334">27499 15642 830 0,'0'0'211'0,"0"0"-165"0,0 0-48 16,0 0-30-16,0 0-4 0,0 0 27 15,0 0 15-15,0 0 30 0,0 0 22 0,0 0-3 16,0 0 5-16,0 0 5 0,0 0 4 0,0 0 5 15,-102 126-3-15,90-111-7 0,4 1-8 0,1 1-15 16,1-2-11-16,0 0-10 0,5-3-3 16,1-2-8-16,0 0-3 0,0-2 1 0,3-2 2 15,6-2 17-15,-1 1 21 0,2-4 14 0,2 1 8 16,1-2-2-16,4 0-12 0,2-2-10 0,-1-5-10 16,6-2-10-16,-1-3-6 0,-2 0-5 15,1-3-3-15,-6 0 3 0,4-1 0 0,-4-2 5 16,-3 1 1-16,-1-3 1 0,-1 0-1 0,-4-1-1 15,2 1-1-15,0 0-3 0,-4 2-2 0,0 3-4 16,0 4 0-16,-2 3-1 0,-3 0-1 0,1 3-1 16,-1 4-7-16,0 0-11 0,0 1-20 15,0 0-27-15,0 0-29 0,0 2-22 0,0 3 20 16,-1 3 30-16,-2 2 41 0,2 3 34 0,-3 4 4 16,0 2 0-16,3-3-6 0,-2 5 0 0,1 0-3 15,0-1-2-15,0 1 3 0,2-2-3 16,0-1-1-16,0 0-2 0,2-3 0 0,3-2 2 15,-1-2 0-15,4-1 3 0,-4-2-6 0,6-1-6 16,-5 0-10-16,6-2-9 0,-2-3-6 16,-2 0-10-16,4-2-14 0,1 0-19 0,0 0-17 15,2-4-15-15,0-4-10 0,1-2-3 0,5 0-7 16,-3-2-3-16,6 0-8 0,-4-1-6 0,5-1 6 16,-4-1 6-16,0 2 15 0,3-4 12 0,-6 3 13 15,5-1 17-15,-3 1 15 0,1-1 23 16,-4 2 11-16,-2-1 13 0,0 3 12 0,-2-1 8 15,-3 1 23-15,-3 2 22 0,-1 1 39 0,-2 2 42 16,-2 2 32-16,-1-1 7 0,0 1-19 0,-7 1-32 16,3 0-36-16,-2 2-23 0,-2-1-11 0,-3 2-6 15,0 0-5-15,2 0 0 0,-1 0-3 16,0 0-9-16,-1 0-3 0,6 3-9 0,-5 0-10 16,6 0 0-16,-4 4-9 0,4-2 0 0,1 1 1 15,1 1-4-15,2 1 1 0,0 1 2 16,0 2-1-16,2-1 3 0,2 1 2 0,6 0-2 15,-5 1 2-15,5-2 0 0,-4 1 0 0,4 0 2 16,-4-1-1-16,1 0 3 0,0-1-7 0,-2 2 0 16,-4-2-3-16,1 0-6 0,-1 1 5 15,-1-1-1-15,0 2 3 0,-3-4 5 0,-5 3 2 16,2-1-1-16,-6 0 2 0,0-1 1 0,-2-2 1 16,2 1 2-16,0-1 3 0,3-4-2 0,2 0-4 15,0 1-7-15,2-3-13 0,4 1-21 16,-1-1-13-16,2 0-12 0,0 0-7 0,0 0 5 15,0 0-5-15,0 0-11 0,2-1-26 0,0-2-25 16,5 3-9-16,-3-3 0 0,5 2 17 0,1-4 8 16,0 2-25-16,4-2-39 0,-1 0-92 0,-1 2 73 15,-2 0 192-15</inkml:trace>
          <inkml:trace contextRef="#ctx0" brushRef="#br0" timeOffset="2199.6816">28538 15217 0 0,'0'0'0'0,"0"0"0"0,0 0 0 16,0 0 0-16,0 0 0 0,0 0 0 16,0 0 65-16,0 0 25 0,0 0-12 0,0 0-21 15,0 0-14-15,0 0-6 0,0 0 5 0,0 0 11 16,55-81 16-16,-53 78 16 0,-1 2 15 0,-1 1 4 15,0-2 4-15,0 2-10 0,0 0-16 16,0 0-18-16,0 0-21 0,0 0-14 0,0 0-16 16,0 0-10-16,0 0-12 0,0 0-7 0,-1 0-7 15,1 0-6-15,-2 0-5 0,2 0-13 16,-1 2-7-16,0-1 5 0,-5 2 19 0,5 0 19 16,-2 2 20-16,-2 2 8 0,0-3-8 0,2 4 1 15,-3 0-2-15,1 2-1 0,1-1-2 0,-4 6-3 16,4-2-2-16,-1 4-2 0,-2 1 4 15,-2 1 0-15,2 5-1 0,-3 0 1 0,-2 4 0 16,0 2-2-16,0 2-2 0,2-1-3 0,-4 1-3 16,2 3 3-16,1-2 4 0,1 1 11 0,-1 0 5 15,3-1 0-15,0 0 3 0,-2-1-3 0,2-2-1 16,0 0 0-16,-1-4-1 0,4 0-1 16,-3-2 0-16,4-2 0 0,-5-3-2 0,7-2-1 15,-1-3 3-15,0-4-4 0,1-5 3 0,2 0 3 16,0-4 16-16,0 1 21 0,0-2 30 0,0 0 35 15,0 0 19-15,0 0 11 0,2 0-3 16,0-2-18-16,-1-1-32 0,2 0-32 0,-2-2-25 16,3 1-23-16,0-2-5 0,0 0-2 0,-1-2-2 15,5 2-2-15,-4-2-4 0,4 1-4 0,-3-1-1 16,6-2-4-16,-2 4-5 0,-2-3 3 16,4-1-1-16,1 0 1 0,0 0 5 0,1 0-4 15,1-1 2-15,-1 1 1 0,2 1-3 0,-2-1 2 16,1 2-3-16,1-1 0 0,-2 2 1 15,0 1 1-15,1-2 1 0,-1 3-1 0,1 1-3 16,-2 0-6-16,0 2-5 0,0 0-4 0,0 2-1 16,-3 0-7-16,-2 0-2 0,2 4-4 15,-5 2 0-15,4 1 11 0,-4 3 5 0,3 1 14 16,-3 1 6-16,-1 2 1 0,1-1 8 0,0 2 0 16,0 1 2-16,-3 1 5 0,3-2-3 0,-1 1 3 15,0-1-2-15,-1-2 0 0,-2 3-1 0,2-4-2 16,-1-1-1-16,2 0 2 0,-1-1 2 15,0-3 4-15,-2-1 2 0,1-1-1 0,-1-2 1 16,1 2-1-16,-1-4-1 0,2 2 2 0,-2-1-6 16,0-1-3-16,1-1-11 0,0 2-22 0,2-2-47 15,0 0-70-15,-2 0-72 0,0 0-80 0,2 0-63 16,-3 0-112-16,1 0 214 0</inkml:trace>
          <inkml:trace contextRef="#ctx0" brushRef="#br0" timeOffset="4009.4001">29607 14751 0 0,'0'0'0'0,"0"0"0"15,0 0 0-15,0 0 0 0,0 0 0 0,0 0 0 0,0 0 53 16,0 0 64-16,0 0-19 0,0 0-30 15,0 0-19-15,0 0-4 0,0 0 4 0,-50 158 8 16,41-132-6-16,2 4 11 0,-3 2-2 0,-3 2-3 16,0 2 4-16,-3 6 1 0,0 0 3 0,-6 6 1 15,0 5-1-15,0 2-1 0,-2 1-4 16,-1 5-2-16,-1 2 0 0,-1 0-2 0,-1 4 4 16,0-1 3-16,-4 0 0 0,4-1-4 0,-1 2-12 15,1 2-8-15,0-3-5 0,-3 1-2 0,6-1-5 16,1-2 0-16,1 0-5 0,1-3-4 15,4-1-10-15,-2-5 0 0,5-3-6 0,1-1 1 16,1-6 6-16,1-1-2 0,1-6 1 0,3-2 0 16,-1-6-3-16,-2-3 1 0,4-5-1 15,-1-1 2-15,3-8 2 0,-2 1 3 0,5-3-4 16,-1-5 1-16,2-4-2 0,-3 2-3 0,4-3 3 16,-2-1-2-16,2 0 1 0,0 0-3 0,0 0-30 15,0 0-37-15,0 0-40 0,0-1-46 16,0-1-33-16,0 0-26 0,0 0-104 0,-1-2-80 15,-2 3-182-15,2-2 575 0</inkml:trace>
          <inkml:trace contextRef="#ctx0" brushRef="#br0" timeOffset="25274.9099">28937 15205 0 0,'0'0'0'0,"0"0"0"15,0 0 0-15,0 0 0 0,0 0 0 0,0 0 0 16,0 0 0-16,0 0 0 0,0 0 66 16,0 0 66-16,0 0-17 0,0 0-13 0,0 0-20 15,-3-140-16-15,-4 126-8 0,2 3-14 0,-5-4-17 16,-2 1-11-16,-1-1-8 0,-3-3-8 15,-3 3-1-15,0-1 1 0,2 0 1 0,-5 2 2 16,5 0 0-16,-6 0 2 0,0 0 4 0,3-1 3 16,-4 2 4-16,0-3 3 0,-3 1 3 15,2 0 4-15,-2-1 11 0,1 1 2 0,-2-1 4 16,1 1-3-16,-1 0-11 0,-4 0-4 0,1 0-9 16,2 0-7-16,-6 1-3 0,4 0-3 0,-5 1-1 15,4-1 2-15,-2 3 0 0,5 0-1 0,-1 1-1 16,-1 1-3-16,5 1 1 0,1 1 0 15,3 0-1-15,-4 1 3 0,1 0-4 0,-1 2 2 16,-1-1 2-16,1 1-4 0,-3 1 4 0,0 0-2 16,2 0 1-16,-1 1 0 0,4 1 2 0,1-1 3 15,0 2-2-15,0 0 1 0,5 0-4 0,-5 0-2 16,5 0-1-16,-3 0-1 0,5 0 3 16,-4 0-4-16,1 3 1 0,-1 0 1 0,0 0 0 15,-3 0 0-15,4 2 1 0,-4-1-2 0,3 1 5 16,0-1 1-16,-3 1 1 0,5 1-1 0,-5 0 0 15,4 0-1-15,-2 0-1 0,0 0 3 16,3 1-2-16,2 1 0 0,-3-1-2 0,1 1 0 16,2 1-2-16,0 0 2 0,-3 0 0 0,5 0 1 15,-1 0-1-15,-1-1 3 0,-3 0 0 16,2 1 3-16,1 0 3 0,-2 0 1 0,1-1 1 16,1 2 1-16,-3-1 0 0,0 0 0 0,3-1 1 15,-3 3 1-15,-1-2 0 0,4 0 0 0,-5-2 2 16,4 3-1-16,0-4-3 0,0 0-3 15,1 3-2-15,-1-3-5 0,0 2 2 0,1-1-1 16,0 1-1-16,2 0 2 0,-2-1-5 0,0 2 3 16,-1 1-1-16,1-2-1 0,2 1 2 0,0 1 0 15,-1-1-2-15,-1 1 1 0,1 2 1 0,-1 1-3 16,2-1 0-16,4-2 0 0,-2 2-1 16,2 1 0-16,1-1-1 0,-2 0 0 0,3-2 0 15,0 1-1-15,0 1 0 0,1 0 4 0,-2 2-1 16,5 1 3-16,-3 0 1 0,2-1-3 0,-2 3 3 15,0 1-2-15,1-2 1 0,0 2 2 16,0 1-1-16,0 2 2 0,4-2-4 0,-2-1 1 16,-2 3 1-16,4 1-2 0,-1 0 2 0,-1 0 0 15,0 0 1-15,3 3 1 0,-1-2 1 0,2 0-6 16,0 0-2-16,0 0 6 0,0 1 1 16,0 0 6-16,6 1 3 0,-1-1-3 0,-2 2 2 15,3-3 2-15,1 0 2 0,1 0 5 0,0-2 1 16,3 2 4-16,-2-3 2 0,-1 1 0 0,0-2 1 15,4 0-3-15,0-1-1 0,-1 0-2 16,4 0 1-16,0 0 2 0,-1 1 2 0,0 0-3 16,1-2-2-16,3 2-1 0,1-2-2 0,-3 0-1 15,7-1 1-15,-3-3 1 0,2 2-1 16,3-1 3-16,-1-1 2 0,2 1 1 0,2-3 4 16,0 3 0-16,5-2 2 0,2 0 4 0,3 0 0 15,1 0-1-15,0-1-3 0,1 1-7 0,-1 1-5 16,0 0-3-16,0-1-3 0,-2 0-1 0,1 0-2 15,-1-2-3-15,-2-1 1 0,3 2-1 16,-5-4 4-16,2 1-2 0,2-1 2 0,1 1 0 16,-2-2-2-16,3 1 5 0,1-3 2 0,2 2-1 15,-2-1-2-15,2-1 0 0,-1-1-1 0,1 2-3 16,1-2 3-16,1-2-6 0,-4 2-1 16,0 0-3-16,1-1 0 0,-4-1 1 0,1 1 0 15,-2 1 1-15,-1-2-4 0,1 1 1 0,-4 0 2 16,4 0-3-16,-6-2 5 0,3 0-7 0,-3 0-1 15,-3 0 1-15,1 0 1 0,1 0 3 16,1 0 2-16,-2 0-1 0,2-4-4 0,-4 1 5 16,5 0-2-16,0-2 1 0,-1 1 1 0,-2-1-4 15,5 1 0-15,-3 1 0 0,-1-2 3 16,3 1-2-16,-2-1 0 0,-1 1-1 0,-2 0-4 16,-1-2 6-16,0 1 0 0,-1-1 0 0,-3 0 2 15,-3 0-4-15,3 0 1 0,-5 0 3 0,-1 0 1 16,4 0 1-16,-4-1 0 0,-2-2-1 0,1 1 3 15,-2-3 1-15,0 0 2 0,1-1 1 0,-2 0-6 16,1-1 0-16,-1-3 0 0,2 3-1 16,-1-2 4-16,-2 0-7 0,1 0-2 0,-1-1 1 15,-3 1-4-15,2 0 7 0,0 0-1 0,-6 2 0 16,4-4-2-16,-3 3 0 0,-2-4-1 0,2-2 1 16,-2 0 1-16,-2 0-2 0,-1-1-2 15,2-2 2-15,-2 3-1 0,0-3 3 0,0 1-2 16,0 0 0-16,0-1-4 0,0-1 2 0,-3 0 3 15,0 0-2-15,-2-3 4 0,1 2-5 16,-2-1 0-16,0-2 0 0,-1 4 1 0,-2-4 2 16,-2 3 0-16,0-2 5 0,-1 0 0 0,3 1 2 15,-5 0-3-15,-3 0-1 0,1 1-5 0,1 1 2 16,-2 0-1-16,-3 1-4 0,-5 2 6 16,0-1-7-16,-5 0-2 0,0 1-1 0,-7 0-6 15,-3 0 5-15,-5 2-1 0,-4 1-1 0,-4 2 0 16,-8-1-1-16,4 4-2 0,-6 0-7 0,-3 3-32 15,-2-1-85-15,-6 5-143 0,5-2-205 0,16 3-362 16,15 2-204-16</inkml:trace>
        </inkml:traceGroup>
      </inkml:traceGroup>
    </inkml:traceGroup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2:16.94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9DA314C-5A9B-4508-9216-4A2B34C8F526}" emma:medium="tactile" emma:mode="ink">
          <msink:context xmlns:msink="http://schemas.microsoft.com/ink/2010/main" type="inkDrawing" rotatedBoundingBox="27935,18398 30449,18370 30450,18405 27936,18434" semanticType="underline" shapeName="Other">
            <msink:sourceLink direction="with" ref="{FC1980A5-B506-407F-9E68-19E1A2903890}"/>
          </msink:context>
        </emma:interpretation>
      </emma:emma>
    </inkml:annotationXML>
    <inkml:trace contextRef="#ctx0" brushRef="#br0">26487 17753 0 0,'0'0'23'0,"0"0"12"16,0 0 25-16,0 0 27 0,0 0 33 15,0 0 11-15,0 0-12 0,0 0-22 0,0 0-29 16,0 0-24-16,0 0-12 0,0 0-4 0,-11-14 7 16,11 14 1-16,0 0 0 0,1 0 3 0,2 0-9 15,1 0 5-15,-1 0 10 0,4 0 2 16,-1 0 12-16,8 0-5 0,-1 0-8 0,2 0-6 16,8 0-8-16,-1 0-3 0,8 0 0 0,-1-3 4 15,9 1 4-15,2-1 11 0,10 0 9 0,5 0 5 16,4 0 7-16,5 0-3 0,6 0-6 0,2 0-6 15,3 2-6-15,0-1-8 0,2 1-3 16,1-1-10-16,1 2-9 0,-1 0-5 0,1 0-6 16,-2 0 1-16,0 0-3 0,1 2 1 0,-5 0-1 15,4-1 0-15,-2 0 4 0,-5 1-1 0,3-1 4 16,-3-1-5-16,-3 0 3 0,-1 0-1 16,1 0-2-16,-4-1 4 0,-6-2-4 0,4 1 0 15,-8 1 1-15,-2-1-4 0,-8 2 4 0,-4-2-1 16,-8 2-4-16,-3-1-1 0,-6-1-3 15,-9 2-1-15,0-1 4 0,-6 1-1 0,-4 0-4 16,-2 0 3-16,-1 0-2 0,0 0-2 0,0 0-1 16,0 0-10-16,0 0-8 0,0 0-10 0,0 0-5 15,0 0-4-15,0 1 4 0,0 1-14 0,0-1-19 16,0 3-37-16,0-2-88 0,0 0-111 16,-2 3-113-16,0-2-127 0,-2-2 191 0</inkml:trace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49:03.9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B599A16-19F7-4251-B903-90DA1FCB1916}" emma:medium="tactile" emma:mode="ink">
          <msink:context xmlns:msink="http://schemas.microsoft.com/ink/2010/main" type="writingRegion" rotatedBoundingBox="1332,12439 33192,11221 33452,18038 1593,19255"/>
        </emma:interpretation>
      </emma:emma>
    </inkml:annotationXML>
    <inkml:traceGroup>
      <inkml:annotationXML>
        <emma:emma xmlns:emma="http://www.w3.org/2003/04/emma" version="1.0">
          <emma:interpretation id="{03BBE1A0-FCFC-4C62-B3FD-D9AF21E008CD}" emma:medium="tactile" emma:mode="ink">
            <msink:context xmlns:msink="http://schemas.microsoft.com/ink/2010/main" type="paragraph" rotatedBoundingBox="1333,12419 10065,12180 10087,12979 1355,132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8CC299-891C-48FA-A385-5D576AE49190}" emma:medium="tactile" emma:mode="ink">
              <msink:context xmlns:msink="http://schemas.microsoft.com/ink/2010/main" type="inkBullet" rotatedBoundingBox="1337,12563 1479,12559 1484,12762 1343,12766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-76 11983 185 0,'0'0'99'0,"0"0"-119"0,0 0-6 16,0 0 10-16,0 0 4 0,0 0 1 0,0 0-3 16,0 0-11-16,0 0 5 0,0 0 6 0,0 0 17 15,0 0 23-15,-29 102 20 0,41-102 42 16,1-4 34-16,0-4 21 0,0-1 4 0,2-2-23 15,-3 0-27-15,2 2-19 0,-2-3-11 0,-3 0 0 16,-4 0 4-16,-1 2 6 0,0 1 0 0,-4-1-2 16,0 0-10-16,0-1-16 0,-6 3-8 15,0-3-8-15,-3 2-7 0,-2 0-4 0,3 0-14 16,-2 1-15-16,-1 3-10 0,-1 2-13 0,1 0-7 16,3 3-17-16,-4 0-53 0,0 0-102 0,0 7-115 15,1-1-138-15,7 0 31 0</inkml:trace>
      </inkml:traceGroup>
      <inkml:traceGroup>
        <inkml:annotationXML>
          <emma:emma xmlns:emma="http://www.w3.org/2003/04/emma" version="1.0">
            <emma:interpretation id="{AB42CF74-BC2E-44DC-A206-869D476949E8}" emma:medium="tactile" emma:mode="ink">
              <msink:context xmlns:msink="http://schemas.microsoft.com/ink/2010/main" type="line" rotatedBoundingBox="2229,12394 10065,12180 10087,12979 2251,13194"/>
            </emma:interpretation>
          </emma:emma>
        </inkml:annotationXML>
        <inkml:traceGroup>
          <inkml:annotationXML>
            <emma:emma xmlns:emma="http://www.w3.org/2003/04/emma" version="1.0">
              <emma:interpretation id="{9FE72A18-23BC-45B2-B5B1-332F909720F9}" emma:medium="tactile" emma:mode="ink">
                <msink:context xmlns:msink="http://schemas.microsoft.com/ink/2010/main" type="inkWord" rotatedBoundingBox="2229,12394 4488,12333 4510,13132 2251,13194"/>
              </emma:interpretation>
              <emma:one-of disjunction-type="recognition" id="oneOf1">
                <emma:interpretation id="interp1" emma:lang="en-IN" emma:confidence="0">
                  <emma:literal>More</emma:literal>
                </emma:interpretation>
                <emma:interpretation id="interp2" emma:lang="en-IN" emma:confidence="0">
                  <emma:literal>Move</emma:literal>
                </emma:interpretation>
                <emma:interpretation id="interp3" emma:lang="en-IN" emma:confidence="0">
                  <emma:literal>Moe</emma:literal>
                </emma:interpretation>
                <emma:interpretation id="interp4" emma:lang="en-IN" emma:confidence="0">
                  <emma:literal>Moue</emma:literal>
                </emma:interpretation>
                <emma:interpretation id="interp5" emma:lang="en-IN" emma:confidence="0">
                  <emma:literal>Mole</emma:literal>
                </emma:interpretation>
              </emma:one-of>
            </emma:emma>
          </inkml:annotationXML>
          <inkml:trace contextRef="#ctx0" brushRef="#br0" timeOffset="810.6514">1132 11767 931 0,'0'0'153'0,"0"0"-145"16,0 0-90-16,0 0-40 0,0 0 3 0,0 0 41 16,0 0 40-16,0 0 11 0,0 0 15 0,-93 180-4 15,77-137-1-15,-1 3 2 0,1 0 3 0,-1 1 13 16,1 0 20-16,-4 1 19 0,4-1 11 16,-1-2 8-16,-3-3-6 0,5-6-4 0,0-4-5 15,2-4-9-15,2-7-2 0,2-6-3 0,5-4 7 16,-4-3 22-16,5-4 47 0,2-4 62 15,-2 0 28-15,1-1 2 0,-3-8-26 0,2-5-61 16,2-2-38-16,0-6-23 0,1-3-26 0,0-2-11 16,0-7-3-16,4 0-9 0,4-4 3 0,-1-3-3 15,3-3 0-15,2 1 1 0,0-1-1 16,2 0 2-16,-1 1-2 0,3-2-1 0,3 3-2 16,-1 3-3-16,3 2-1 0,-2 4-2 0,6 4-3 15,-1 5-5-15,2 2-6 0,-1 6-4 0,1 5-4 16,-5 2-7-16,3 5-7 0,-2 4-3 15,-5 2-5-15,1 9 1 0,0 4 4 0,-3 3 2 16,-1 5 2-16,-2 2 4 0,-6 3 8 0,4 1 7 16,-5 0 7-16,2 3 8 0,-4-2-1 0,3-2 1 15,-2 1 3-15,-2-7 1 0,4-2 4 0,-2-7 4 16,-1-2 2-16,4-4 7 0,-2-4 19 16,3-1 23-16,-1-2 26 0,5-2 12 0,0-7-6 15,3-4-15-15,-1-5-21 0,8-4-13 0,-5-2-12 16,6-4-7-16,-4 0-5 0,2 0-4 0,-1-1-2 15,1 1-1-15,-5 0 0 0,5 0-3 16,-5 2-1-16,0 2-4 0,4 0 1 0,-4 5-2 16,-2 4-2-16,1 4-1 0,-5 5-16 0,-2 5-25 15,-4 1-33-15,-1 1-32 0,-3 11-6 16,0 3 20-16,0 7 39 0,-1 5 43 0,-9 5 26 16,2 4 9-16,-2 3-3 0,-4-1-5 0,3 3-2 15,-1-2 1-15,6 6 1 0,-5-4 3 0,0 2-4 16,-1 2 3-16,4-2 1 0,0 1-1 15,-1-2 10-15,6-5 1 0,0-4-5 0,3-3-24 16,0-7-61-16,0-3-101 0,4-3-114 0,6-5-106 16,-6-5-125-16,1-2 115 0</inkml:trace>
          <inkml:trace contextRef="#ctx0" brushRef="#br0" timeOffset="1559.0038">1964 12081 0 0,'0'0'229'15,"0"0"101"-15,0 0-80 0,0 0-87 16,0 0-98-16,0 0-95 0,0 0-40 0,0 0-5 16,0 0 26-16,0 0 54 0,0 0 15 0,0 0 10 15,0 0 8-15,-95 103 4 0,74-76 6 0,3 2 6 16,-3-1 3-16,5-1-4 0,1-1-6 16,2-4-11-16,2-3-10 0,8-2-11 0,2-2-3 15,1-3 7-15,1-4 15 0,10 1 25 0,2-6 21 16,3 0 11-16,4-3 2 0,5 0-10 15,3-9-19-15,4-3-14 0,-1-2-10 0,4-3-9 0,-3-2-6 16,3-2-6-16,-7-1-4 0,-1 0-6 16,-3-5 1-16,-9 4 0 0,-2-1 3 0,-5 0 4 15,-5 2 2-15,-3-1 1 0,0 0-1 0,-3 5-4 16,-6 1-5-16,-2 2-9 0,-1 3-7 16,-2 2-5-16,1 2 1 0,-2 2 0 0,-1 1 0 15,-3 5-2-15,2 0-4 0,1 0-2 0,0 0 0 16,0 5 3-16,0 1-4 0,2 2 3 0,7-2-5 15,-1 0-7-15,6 0-2 0,2-3 1 0,0 2 6 16,1-3 19-16,8 0 17 0,1 1 12 16,6-2 9-16,3-1 0 0,2 0-4 0,5-4-7 15,2 1-6-15,0-4-5 0,-1 1-3 0,0-1-5 16,-3 0 0-16,-3 1-4 0,1 1-1 16,-5 2-3-16,1 1-4 0,-4 2-2 0,0 0-9 15,-1 5-6-15,-2 3-3 0,-4 1-1 0,2 3 1 16,-2 0 0-16,-2 1 2 0,-2 2 5 0,-1-1 8 15,4 3 4-15,-5 0 4 0,-1 1-1 16,1-2 0-16,-1 0 3 0,2 0 1 0,-1 2 4 16,2-4 0-16,3 0 3 0,-2-4 3 0,6 0 5 15,2-3 10-15,1-1 5 0,3-3 6 0,5 0 3 16,1-3-3-16,8 0-5 0,-1-3-5 0,2-3-4 16,1-3-6-16,2-3-1 0,-2-2 1 15,2-2-1-15,-5-2 2 0,1-2-1 0,-1-2-3 16,-2 1 0-16,-6-3 1 0,-1 2 2 0,-3 0 1 15,-4 0 2-15,-1 0-2 0,-1 2 1 0,-7 3-1 16,4-1 1-16,-7 5 4 0,-1 5 0 0,0 2-5 16,0 1-15-16,-7 4-21 0,-1 1-19 15,-2 0-7-15,-5 0 6 0,-3 7 14 0,0 5 13 16,-4 2 8-16,2 4 6 0,-4-1 0 0,7 2 0 16,2 0-2-16,1 1-3 0,5 0 4 15,2 0-3-15,3 1 2 0,4-2 3 0,0-1 1 16,10-2 6-16,2 0 8 0,4-3 7 0,4-1 3 15,5-4 3-15,5 0-4 0,2-5-8 16,6-1-23-16,2-2-48 0,1 0-98 0,6-7-171 16,-12 3-205-16,-12 0-507 0</inkml:trace>
        </inkml:traceGroup>
        <inkml:traceGroup>
          <inkml:annotationXML>
            <emma:emma xmlns:emma="http://www.w3.org/2003/04/emma" version="1.0">
              <emma:interpretation id="{2E7AF8B3-F957-47CD-89F6-64203285DCFB}" emma:medium="tactile" emma:mode="ink">
                <msink:context xmlns:msink="http://schemas.microsoft.com/ink/2010/main" type="inkWord" rotatedBoundingBox="5239,12389 10067,12257 10082,12830 5255,12963"/>
              </emma:interpretation>
              <emma:one-of disjunction-type="recognition" id="oneOf2">
                <emma:interpretation id="interp6" emma:lang="en-IN" emma:confidence="0">
                  <emma:literal>resonance</emma:literal>
                </emma:interpretation>
                <emma:interpretation id="interp7" emma:lang="en-IN" emma:confidence="0">
                  <emma:literal>resonant</emma:literal>
                </emma:interpretation>
                <emma:interpretation id="interp8" emma:lang="en-IN" emma:confidence="0">
                  <emma:literal>resonant u</emma:literal>
                </emma:interpretation>
                <emma:interpretation id="interp9" emma:lang="en-IN" emma:confidence="0">
                  <emma:literal>resonant U</emma:literal>
                </emma:interpretation>
                <emma:interpretation id="interp10" emma:lang="en-IN" emma:confidence="0">
                  <emma:literal>resonant a</emma:literal>
                </emma:interpretation>
              </emma:one-of>
            </emma:emma>
          </inkml:annotationXML>
          <inkml:trace contextRef="#ctx0" brushRef="#br0" timeOffset="3168.9998">3795 12282 1088 0,'0'0'55'0,"0"0"-68"0,0 0-15 15,0 0 6-15,0 0 17 0,0 0 6 0,0 0-7 16,0 0-16-16,167-129-11 0,-145 103-3 0,-4 2 10 16,-2-3 20-16,-2 0 16 0,-3 0 2 0,-2-2 10 15,-1 2 4-15,3 2 4 0,-5 0 9 16,4-1-8-16,-1 3-5 0,-1 1-9 0,3-1-9 15,-2 4-2-15,1-1 2 0,-2 3-4 0,0 2 3 16,-1 0-1-16,-1 2-3 0,0 3 3 16,-2 2 1-16,-2 4 1 0,0 2-7 0,-1 1-27 15,-1 1-57-15,1 0-19 0,-1 7-4 0,0 4 15 16,0 4 56-16,0 2 27 0,0 4 20 0,-1 5 13 16,-3 1 6-16,-4 3-8 0,5 0-4 0,-2 1-2 15,0 1-4-15,5-2 1 0,0-2-3 16,0 0 1-16,0-4 1 0,10-3 7 0,1-2 12 15,4-3 9-15,1-2 11 0,5-2 13 0,1-3 1 16,1-3 2-16,3-3 0 0,1-3-14 0,1 0-8 16,1-5-6-16,-3-4-9 0,1-3-1 0,-3-2 2 15,2 0-3-15,-2-4-2 0,0 0-4 16,2-3-4-16,-2 1-3 0,-2-7 1 0,3 5-1 16,-5-4 0-16,0-1 0 0,-1 1 4 0,-5 0-1 15,0 1 2-15,-4-2-3 0,-2 6-2 16,-5-3 2-16,1 5-2 0,-4 3 1 0,0 1-4 15,0 5-7-15,-4 1-13 0,-1 3-16 0,-3 1-15 16,0 5-8-16,-3 0-3 0,-2 0 7 0,-1 9 7 16,-2 5 8-16,-3 2 10 0,-1 3 3 15,0 2 5-15,0 5 0 0,0 1 1 0,2 0 3 16,2 3 2-16,4-1-1 0,3 1 1 0,4 0 3 16,2-4-1-16,3 2 7 0,4-7 6 15,5-2 7-15,5-2 7 0,6-4 7 0,1-4 3 16,3-2 3-16,6-3 2 0,-1-4-6 0,4 0 0 15,0-2-5-15,1-7-4 0,2-3 0 0,-3-1-2 16,2-4-2-16,0-3-3 0,-3 2-4 0,4-7-2 16,-7 1-2-16,-1 2 0 0,-3-2-2 0,-2 0 1 15,-3 1-2-15,-2-1 3 0,-2 1-1 16,-3 2 1-16,-1 4 1 0,-5-1 1 0,-3 2 2 16,-1 4 4-16,-2-1-1 0,-1 3-5 0,0 3-3 15,0 1-5-15,-1 2-6 0,-2 1-1 0,0 0-14 16,2 3-14-16,1 0-24 0,0 0-46 15,0 0-8-15,0 5 14 0,0 4 25 0,4 1 45 16,0 3 20-16,3 4 4 0,-1 1 0 0,4 2 4 16,-2 0-1-16,-3 3-1 0,0 1 2 15,1 1-2-15,-5 0 0 0,-1 1 0 0,0-1-2 16,-4-1 0-16,-4 2-4 0,-1-5 0 0,-3-2-1 16,0 1 0-16,1-4 2 0,-1 0 1 0,1-3 1 15,2-1 1-15,-2-1 3 0,3-4 2 16,0-1 3-16,2-1 1 0,0-2 4 0,0-2 4 15,1-1 2-15,1 2 3 0,1-2-2 0,1 0 0 16,0 0 1-16,2 0 5 0,0 0 7 0,0 0 1 16,0 0-7-16,0-2-17 0,7-1-15 0,2-3-8 15,5-1-2-15,3-2 7 0,6-2 3 0,2 1 1 16,4-2 1-16,1 0 2 0,4 0-2 16,-2-2-3-16,6-2-5 0,-5-1-4 0,1 0-3 15,1-3 3-15,-3-1 2 0,0 3 4 0,0-3 4 16,-4-2 2-16,-1 2 1 0,-3 0 4 0,-1 2 0 15,-5-1 2-15,-2 5 0 0,-4 2-1 16,-2 1 4-16,-3 5 4 0,-4 1 4 0,-1 1 4 16,-2 3-2-16,0 2-12 0,0 0-15 0,-6 0-17 15,-1 0-11-15,-4 7-1 0,-1 2 10 16,-1 1 12-16,-3 4 12 0,0 3 6 0,-2 3 0 16,1-1 0-16,2 1-2 0,2 0-1 0,1 0 0 15,4 0 1-15,1-3 0 0,3 2-1 16,4-5 2-16,0 1 2 0,0-3 6 0,7-4 6 15,3 2 9-15,4-4 8 0,-1-2 3 0,4-2 2 16,6-2-5-16,-1 0-5 0,2-2-4 0,1-5-3 16,-2-1-5-16,1-2 1 0,-1-2 0 15,-3-1 4-15,-2-2 1 0,-4 1 2 0,-2 0 5 0,-5 0 2 16,0-3 3-16,-3 2 0 0,-3-3-7 16,-1 2-6-16,0-2-6 0,-8 4-9 0,-3-2-6 15,-1 3-8-15,-1 1-7 0,-2 2-6 0,-4 2-3 16,5 1 1-16,-4 1 6 0,2 0 3 0,3 4 3 15,1 0 2-15,4 0 3 0,0 1 1 16,5 1 0-16,3 0-11 0,0 0-14 0,0 0-7 16,7-1 8-16,3 1 13 0,4-2 19 0,6-1 9 15,3 0-4-15,6-3-4 0,2 2-1 0,5-2-2 16,3 2-2-16,0 1-2 0,-3 1 0 16,2 1-2-16,-5 1-2 0,1 0-1 0,-2 3-3 15,-4 5-6-15,-1 3-4 0,-3 2-6 0,-5 3-4 16,-3 0-2-16,-4 3-6 0,-5 1-4 15,-1 2 1-15,-4 2 2 0,-2-2 12 0,0 2 9 16,-4-1 8-16,-2 0 5 0,-3-2 5 0,1 1 5 16,-1-4 5-16,-1 1 4 0,2-3 2 15,0-2 0-15,1-5 2 0,1-2-1 0,4-2 7 16,0-4 14-16,0-1 26 0,2 0 34 0,0 0 39 16,0-1-6-16,2-8-31 0,2-3-37 0,4-2-53 15,0-5-10-15,2-2 1 0,3-3-1 16,0 1 5-16,0 0-2 0,1-3 1 0,1 2-2 0,2-1-1 15,2 0 0-15,-2 4-1 0,6-1 1 0,-3 5-6 16,0 4 0-16,2 0-4 0,-2 3-3 16,0 4-2-16,-1 1-3 0,1 4-4 0,-3 1-7 15,3 1-1-15,-4 5-5 0,2 5-2 0,-5 1 1 16,1 3 7-16,-2 2 9 0,-3 5 10 16,-2-1 11-16,-1 3 2 0,-2-1 2 0,-1 3 2 15,-1-2-1-15,-2-1 2 0,0 0 1 0,0 1 4 16,0-3-2-16,-3 0 2 0,1-3-22 0,-2 0-85 15,2-4-122-15,-2 1-146 0,1-1-132 16,3-5-158-16,0-3 496 0</inkml:trace>
          <inkml:trace contextRef="#ctx0" brushRef="#br0" timeOffset="3978.5916">7096 11767 281 0,'0'0'246'0,"0"0"-59"16,0 0-72-16,0 0-46 0,0 0-31 0,0 0-32 15,0 0-24-15,0 0-1 0,0 0 15 0,0 0 19 16,0 0 17-16,-161 55 16 0,130-34 14 0,-1 1 17 16,1 2 9-16,-3 0-1 0,5-2-11 15,3 3-21-15,6-4-20 0,2-3-12 0,4 2-10 16,7-6-6-16,1-3-1 0,6 0 4 0,0-4 3 15,0 0 15-15,9-3 20 0,-1-1 13 16,6-3 11-16,3 0-1 0,0-3-13 0,8-6-13 16,1-2-11-16,1-3-8 0,0 0-5 0,0-5-4 15,-2 0-3-15,1-2-4 0,-6 2 1 0,0 0 0 16,-1-1 0-16,-3 1 0 0,0 1 0 16,-1 2-1-16,-2 1-5 0,-1 1-2 0,0 5-3 15,-4 2-5-15,-1 1-2 0,-3 5-8 0,3-1-20 16,-6 2-21-16,0 0-18 0,-1 6-6 0,0 4 12 15,0 2 22-15,0 5 23 0,-5 1 18 0,-3 1 7 16,1 1 4-16,-1 3-1 0,-1-3-5 16,5-1 2-16,-1-3-3 0,0-1 0 0,4-1 2 15,1-2-1-15,0-3 2 0,0-2 3 0,0-3 11 16,6 0 14-16,0-4 17 0,2 0 10 0,4 0 2 16,3-5-9-16,4-3-11 0,-3-4-10 0,8-5-10 15,-5 0-1-15,1 1-4 0,1-3-3 16,-2 1-1-16,4 0-3 0,-6-2 0 0,2 3-1 15,-1-3-1-15,-4 4-1 0,0-1-3 0,-1 4 1 16,1 3-4-16,-1 1-1 0,0 1-3 16,-2 5-6-16,-6 0-8 0,5 3-8 0,-6 0-14 15,4 5-13-15,-5 4-5 0,-2 3-2 0,0 2 10 16,-1 4 17-16,0 3 13 0,-2 2 13 16,-2 0 4-16,-4 3 4 0,4-2 4 0,-6-1-1 15,5 0-1-15,-3 0 1 0,4-6-3 0,0 0 1 16,-2-4-1-16,5-1-1 0,1-3 4 0,0-3-2 15,0-3 5-15,0-1 19 0,0-2 30 0,0 0 35 16,1 0 19-16,5-6-13 0,2-3-26 0,4-4-36 16,3-3-18-16,2-1-5 0,2 0-2 15,-4-4 1-15,3 0-2 0,0 0 0 0,-2 0-2 16,-1 2-1-16,-1-1 1 0,2 3-2 16,-2 0-2-16,-1 1 2 0,-1 4-3 0,-1 1-1 15,0 2-3-15,-1 4-7 0,-2 3-5 0,-1 1-11 16,0 1-8-16,-2 0-9 0,-2 3-13 0,2 7 1 15,1 0 7-15,-5 4 13 0,-1 2 18 0,0 2 11 16,0 0 7-16,0 1 3 0,0 2 5 0,0-1 3 16,0 0 0-16,0 0 1 0,0 1-4 15,0-4-6-15,0 2-14 0,0-4-43 0,0 1-115 16,0-2-109-16,1-3-104 0,5 1-102 0,-2-6-127 16,-2-1 602-16</inkml:trace>
          <inkml:trace contextRef="#ctx0" brushRef="#br0" timeOffset="4447.5445">8037 11883 0 0,'0'0'105'15,"0"0"132"-15,0 0-55 0,0 0-50 0,0 0-30 16,0 0-15-16,0 0-18 0,0 0-1 0,0 0 5 16,0 0-2-16,0 0-6 0,0 0-24 15,0 0-24-15,68-136-10 0,-78 143-2 0,-6 4 16 16,-5 3 16-16,3 2 8 0,-5 3 3 0,1 4-7 15,4 1-9-15,-1 0-5 0,1-1-8 0,5 1-4 16,2-1-4-16,3-1 0 0,0-3-1 0,6 3-1 16,2-4 7-16,0-4 5 0,4 0 9 15,5-2 14-15,4-3 9 0,2-2 5 0,8-2 4 16,1-2-6-16,4-3-8 0,3 0-4 0,7-2-12 16,0-5-6-16,1-3-7 0,2-2-6 0,-3-2-2 15,3-2-6-15,-2 1-2 0,-2-3-8 16,-2-1 2-16,-2-2-1 0,-2 1-1 0,1-1 7 15,-9 1-3-15,-3 0 3 0,-1-1 1 0,-5 0 2 16,-6 1 4-16,0 3-1 0,-6 2 2 0,-2 1-5 16,0 3-2-16,-1 4-6 0,-7 1-9 15,1 1-6-15,-3 5-8 0,-5 0-1 0,-4 0 5 16,2 9 10-16,-8 3 6 0,1 5 7 0,3 3 7 16,-3 2-4-16,0 2 7 0,3 0 0 0,4-1-2 15,4 1 0-15,7 0-5 0,0-3 1 16,6 0 5-16,0-3 4 0,9 0 5 0,3-4 9 15,4 2 4-15,7-4 3 0,4 0-1 0,2-3-7 16,7 0-17-16,2-2-57 0,-5-1-99 0,4-3-193 16,-13-1-273-16,-9-2-546 0</inkml:trace>
        </inkml:traceGroup>
      </inkml:traceGroup>
    </inkml:traceGroup>
    <inkml:traceGroup>
      <inkml:annotationXML>
        <emma:emma xmlns:emma="http://www.w3.org/2003/04/emma" version="1.0">
          <emma:interpretation id="{1697B9D0-73C4-48CF-B4A3-5376FFA79ADD}" emma:medium="tactile" emma:mode="ink">
            <msink:context xmlns:msink="http://schemas.microsoft.com/ink/2010/main" type="paragraph" rotatedBoundingBox="2806,13420 29404,12404 29494,14766 2896,157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73963BC-F604-4ED5-822F-D9B0273E72A1}" emma:medium="tactile" emma:mode="ink">
              <msink:context xmlns:msink="http://schemas.microsoft.com/ink/2010/main" type="line" rotatedBoundingBox="2806,13420 29404,12404 29494,14766 2896,15783"/>
            </emma:interpretation>
          </emma:emma>
        </inkml:annotationXML>
        <inkml:traceGroup>
          <inkml:annotationXML>
            <emma:emma xmlns:emma="http://www.w3.org/2003/04/emma" version="1.0">
              <emma:interpretation id="{C2936B5E-4415-4DFF-934A-F2E170ABA412}" emma:medium="tactile" emma:mode="ink">
                <msink:context xmlns:msink="http://schemas.microsoft.com/ink/2010/main" type="inkWord" rotatedBoundingBox="2827,13984 4970,13902 5007,14862 2864,14944"/>
              </emma:interpretation>
              <emma:one-of disjunction-type="recognition" id="oneOf3">
                <emma:interpretation id="interp11" emma:lang="en-IN" emma:confidence="0">
                  <emma:literal>with</emma:literal>
                </emma:interpretation>
                <emma:interpretation id="interp12" emma:lang="en-IN" emma:confidence="0">
                  <emma:literal>With</emma:literal>
                </emma:interpretation>
                <emma:interpretation id="interp13" emma:lang="en-IN" emma:confidence="0">
                  <emma:literal>wish</emma:literal>
                </emma:interpretation>
                <emma:interpretation id="interp14" emma:lang="en-IN" emma:confidence="0">
                  <emma:literal>month</emma:literal>
                </emma:interpretation>
                <emma:interpretation id="interp15" emma:lang="en-IN" emma:confidence="0">
                  <emma:literal>mth</emma:literal>
                </emma:interpretation>
              </emma:one-of>
            </emma:emma>
          </inkml:annotationXML>
          <inkml:trace contextRef="#ctx0" brushRef="#br0" timeOffset="5434.8178">1769 13587 658 0,'0'0'-63'0,"0"0"-17"15,0 0 38-15,0 0-19 0,0 0-20 0,-109 167-26 16,83-128-1-16,2 1 32 0,2 2 36 0,-3-3 40 16,0-3 0-16,-1-2 0 0,2-1 0 0,2-5 0 15,4 1 0-15,3-5 0 0,2-2 0 16,4-1 0-16,3-7 0 0,2-1 0 0,4-6 0 16,0-4 0-16,10-3 8 0,0 0 77 0,5-10 9 15,2-4-25-15,6-4-20 0,1-1-6 0,2-5-3 16,2-1 14-16,0-3 8 0,2-3 2 15,6-5-1-15,1 1-12 0,1-1-9 0,0-1-8 16,-4 0-4-16,4 4-6 0,-3 4-7 0,-4 2-3 16,-1 5-8-16,0 2-1 0,-5 4-3 0,-3 4-1 15,2 2 1-15,-5 2-3 0,-2 6-2 16,-5 2-14-16,-2 0-16 0,-4 2-2 0,-3 6-2 16,-2 3 15-16,-1 1 22 0,0 5 11 0,-1 1 13 15,-2 1 7-15,-6 3-5 0,5 1-2 16,-5 0-8-16,5-2-6 0,0-1-2 0,-2-2-3 15,6 0 1-15,0-5 1 0,0-2 8 0,10-4 12 16,-4-1 15-16,4-3 17 0,2-3 4 0,2 0 0 16,4 0-5-16,2-7-15 0,-1-4-9 0,2 0-18 15,2-2-21-15,-4-6-21 0,4 0-16 0,-6-1-13 16,3 0-2-16,-2-2 8 0,-5-2 10 16,2 2 17-16,-3 0 15 0,0-1 11 0,-3 1 6 15,-3 0 3-15,2-1 0 0,-4 0-4 0,0 5 2 16,1-1-2-16,-2 4-1 0,-1 2 0 0,4 2-5 15,-2 4 0-15,-1 0-4 0,3 2-2 16,0 1-3-16,-1 1-1 0,3 1 10 0,1 1 9 16,2 1 11-16,-3 0 9 0,4 0 3 0,2 0-3 15,2 4 5-15,-2 2-2 0,1 5-2 16,0 2-1-16,-2 2-9 0,1 4-6 0,-5 3-1 16,1-1-2-16,-1 4 2 0,-6 1-1 0,1-3-1 15,-4 0 1-15,0 3 1 0,-3-2 5 0,-1 0 3 16,-5 0 1-16,3-2-1 0,-5-1-3 15,1-1-9-15,3-2-37 0,-2-4-93 0,-2 0-127 16,6-5-138-16,-3-3-240 0,6-2 399 0</inkml:trace>
          <inkml:trace contextRef="#ctx0" brushRef="#br0" timeOffset="5764.6188">2844 13391 1067 0,'0'0'104'0,"0"0"-119"16,0 0-108-16,0 0-30 0,0 0 17 0,0 0 48 16,0 0 73-16,0 0 30 0,0 0 20 0,0 0-2 15,0 0-4-15,0 0-5 0,0 0-5 0,0 0-1 16,-19 137-1-16,14-116 1 0,-2-2 3 16,2 3 1-16,-3 2-1 0,1 0-3 0,-2 3-5 15,2-2-9-15,-3 3-5 0,-2-1-5 0,0 1-2 16,3 0 0-16,0 1-1 0,-3-2 0 0,-1 2 0 15,0-4 4-15,0 0 4 0,-1-1 8 16,1 0 2-16,-2-2-1 0,0 1 0 0,1-3-1 16,-1 2 1-16,-1-3 1 0,1-1 3 0,3 0-2 15,-1-1 1-15,-2-1 2 0,1-1 1 16,0-2 3-16,0-3 1 0,3-1-1 0,1-1-1 16,4-4-1-16,1-1-3 0,1 0-2 0,4-3-15 15,0 0-53-15,0 0-59 0,0 0-74 0,0-6-99 16,0 3-162-16,4 0 452 0</inkml:trace>
          <inkml:trace contextRef="#ctx0" brushRef="#br0" timeOffset="6461.8338">2545 13798 774 0,'0'0'283'0,"0"0"-146"0,0 0-96 0,0 0-38 16,0 0-17-16,0 0 24 0,0 0 23 0,0 0 15 15,0 0 5-15,182-114-2 0,-140 95 0 0,5-1 6 16,-2 2 5-16,4 0-3 0,-2 2-11 16,1 0-14-16,-3 0-9 0,0 4-10 0,-5-1-2 15,-1 1-1-15,-4 2-2 0,-2 1 0 0,-1-2 0 16,-1 1 2-16,-1-1-2 0,-4-2-3 0,1-1-6 16,-1 1-12-16,-3-1-9 0,-6-2-8 15,-1 1-5-15,-3-2 4 0,-3-1 8 0,-1-1 9 16,-5 0 10-16,0 2 8 0,-2 0 4 0,-2 2 0 15,0 2 0-15,-2 0-4 0,-2 6-3 0,0 1-4 16,-1 2-9-16,0 4-12 0,-4 0-12 16,0 0-6-16,-6 7 1 0,-3 3 8 0,0 7 12 15,-3 1 8-15,-2 2 9 0,1 3 9 0,0 3 6 16,-1 2 3-16,-1 5 3 0,1 1-4 16,-3 3-2-16,0 2 0 0,-1 1-2 0,0 0 1 15,0 3-3-15,-2-2-1 0,-2 3 0 0,0-3 4 16,-2 0 2-16,2-1 1 0,-2-2 0 0,3-4-2 15,4-6 4-15,7-6 3 0,-1-4 3 16,10-4 6-16,3-7 1 0,4-4 20 0,3-1 21 16,0-2 22-16,0 0 4 0,0-2-14 0,6-4-24 15,3-7-32-15,4-1-11 0,3-3-9 0,2-3-3 16,2 0 2-16,-3 1-6 0,5 3 0 16,-2 1-2-16,0 2-1 0,0 4-5 0,0 3-3 0,-4 3-3 15,2 1 3-15,-2 2 2 0,0 2 4 16,-1 4 6-16,-2 3-5 0,1 1 7 0,0 4 2 15,1-2-2-15,0 2 8 0,2 0-7 0,-1 1-3 16,3-3 6-16,1 0-1 0,3-3 7 16,0-2 2-16,2-1-6 0,3-3-47 0,3-3-134 15,-9 0-261-15,-5 0-609 0</inkml:trace>
          <inkml:trace contextRef="#ctx0" brushRef="#br0" timeOffset="6611.741">2873 13369 2535 0,'0'0'40'0,"0"0"-37"0,0 0-30 16,0 0-114-16,0 0-100 0,0 0-124 0,0 0-151 16,0 0-101-16,0 0-54 0</inkml:trace>
        </inkml:traceGroup>
        <inkml:traceGroup>
          <inkml:annotationXML>
            <emma:emma xmlns:emma="http://www.w3.org/2003/04/emma" version="1.0">
              <emma:interpretation id="{59742D93-D08B-49F6-A339-EB58192AA62C}" emma:medium="tactile" emma:mode="ink">
                <msink:context xmlns:msink="http://schemas.microsoft.com/ink/2010/main" type="inkWord" rotatedBoundingBox="5630,14248 10855,13867 10892,14370 5666,14750"/>
              </emma:interpretation>
              <emma:one-of disjunction-type="recognition" id="oneOf4">
                <emma:interpretation id="interp16" emma:lang="en-IN" emma:confidence="0">
                  <emma:literal>consumers</emma:literal>
                </emma:interpretation>
                <emma:interpretation id="interp17" emma:lang="en-IN" emma:confidence="0">
                  <emma:literal>consumer</emma:literal>
                </emma:interpretation>
                <emma:interpretation id="interp18" emma:lang="en-IN" emma:confidence="0">
                  <emma:literal>consumes</emma:literal>
                </emma:interpretation>
                <emma:interpretation id="interp19" emma:lang="en-IN" emma:confidence="0">
                  <emma:literal>Consumers</emma:literal>
                </emma:interpretation>
                <emma:interpretation id="interp20" emma:lang="en-IN" emma:confidence="0">
                  <emma:literal>Consumes</emma:literal>
                </emma:interpretation>
              </emma:one-of>
            </emma:emma>
          </inkml:annotationXML>
          <inkml:trace contextRef="#ctx0" brushRef="#br0" timeOffset="7857.0747">4903 13565 1308 0,'0'0'303'16,"0"0"-220"-16,0 0-57 0,-158 10-19 0,117 2-1 16,-1-1-1-16,-1 6 3 0,0 3 9 15,0 2 4-15,2 2 18 0,-1 0 11 0,-1 3 9 16,4-1 12-16,3 5-6 0,1-2-10 0,6 1-10 16,5 2-13-16,4-4-10 0,6 0-6 0,8-4-2 15,4-2-3-15,2-1 0 0,11-7 2 16,4 0 2-16,5-5 2 0,5-1 4 0,7-2-1 15,2-6 0-15,6 0-2 0,4 0-5 0,2-8-6 16,4 0-10-16,1-5-10 0,-2 1-5 0,2-4-3 16,0-3 2-16,-1-2 5 0,-2 0-1 0,-1-1 4 15,-2 0 3-15,0-4 1 0,-4 2 3 16,-3-1-1-16,-3 0 2 0,-4-1 0 0,-2 1 3 16,1 1 2-16,-2 0 0 0,-6 3-1 0,3 2-1 15,-9 1-1-15,-3 4 1 0,-2 4 3 16,-3 2 0-16,-3 5-1 0,-5 1-2 0,0 2-18 15,0 0-39-15,0 2-18 0,-6 4 0 0,-5 6 15 16,-3 3 45-16,-4 5 21 0,0 0 5 16,-5 4 3-16,3 0 0 0,-1 1-1 0,2 2 0 15,-1-1-2-15,5-3 1 0,2 0 0 0,-1-2-3 16,8 0-1-16,0-6-3 0,5-3 0 0,1-2 4 16,1-2 8-16,9-4 10 0,2 1 10 0,5-5 6 15,3 0-4-15,6 0-7 0,1-9-8 16,2-2-9-16,2-2-4 0,0-2-4 0,-2-1-7 15,-3-4-5-15,-5 2-1 0,-1 1-4 0,-4-1 1 16,-6-1 3-16,-3 1 0 0,-3 0 3 0,-4 1 1 16,0-1-1-16,-4-1-3 0,-3 2 1 0,-3-2 0 15,-3 1 0-15,1 1 1 0,1-1 3 16,2 2 0-16,2 1 2 0,0 1 2 0,2 2-3 16,4-1-2-16,1 2-2 0,0 1-6 0,2 1-5 15,6 2-4-15,5-1-6 0,0 4-2 0,3-1-2 16,1 2 0-16,4 3 4 0,0 0 5 15,0 0 1-15,2 6 3 0,1 3 0 0,2 5 1 16,-5 0 4-16,3 3 4 0,-5 2-1 0,-3 3-1 16,-1-1-2-16,-4 4 0 0,-3-1-2 15,-1-2 1-15,-3 1 2 0,-4 0 1 0,0-2 6 16,0 0 1-16,0-2 4 0,0 0 6 0,-6-3 0 16,2-5 5-16,2 0-1 0,0-5 2 15,2-3 7-15,0-1 15 0,0-2 15 0,0 0 21 0,0 0 14 16,0 0-6-16,0-6-14 0,4-5-25 15,6-2-22-15,-1-3-13 0,3-3-4 0,1 0 0 16,2-1 0-16,3-2 0 0,0 1-1 0,3-1-2 16,0 0 0-16,0 2-2 0,4 1-1 0,-1 3-1 15,3 5-1-15,-5 1-3 0,1 4-1 0,-3 0 0 16,-2 3-3-16,0 3-2 0,-2 0-6 16,-2 4-3-16,-5 4-2 0,-2 2 1 0,0 1 2 15,-3 5 5-15,-4 0 6 0,0 3 7 0,0 0 9 16,0 1 3-16,-6 0 2 0,1-2-2 15,2-1-3-15,2 0 0 0,-2-2-1 0,3-3 2 16,0 0-3-16,4-3 1 0,0-3 4 0,7-2-3 16,2-3 11-16,6-1-2 0,0-2-1 0,2-7-1 15,5-1-10-15,1-6 0 0,0 1-4 16,1-3-2-16,-3-1 1 0,1 0-1 0,-5-2 4 16,2 0 1-16,-7-1 4 0,1-1 0 0,-6 0 2 15,0 2 0-15,-4-1 3 0,-2 3 0 16,-5 1 0-16,0 3 2 0,0 0-6 0,0 5-1 15,-1 0 0-15,-6 3-4 0,0 3 3 0,-2 1-2 16,2 1-2-16,-1 2-4 0,0 0 0 0,1 2-1 16,1 2-2-16,0 4 3 0,1 2-1 15,2 1 2-15,1 2 3 0,2 3 3 0,0-2-3 16,2 4-1-16,6-1-1 0,0 2-5 0,3 0 7 16,-2 1 0-16,3-1 1 0,1 2 5 0,-5-2-4 15,-2-1 0-15,1 0 0 0,-3-1-1 0,-4-1 2 16,0-1-2-16,-5 1 4 0,-7 0 2 0,-6-1 4 15,1-3 4-15,-7 1-2 0,1-4 2 16,0 0-2-16,3-3-1 0,5 0 0 0,4-3-1 16,7-3-2-16,0 0-4 0,4 0-14 0,0 0-42 15,6-3-25-15,6-6-58 0,4-2-49 16,8-2-30-16,6-3-66 0,4-1-57 0,0-1-68 16,-6 4-148-16,-9 5 317 0</inkml:trace>
          <inkml:trace contextRef="#ctx0" brushRef="#br0" timeOffset="8784.6745">6815 13549 0 0,'0'0'0'0,"0"0"4"16,0 0 240-16,0 0-60 0,0 0-52 0,0 0-43 16,0 0-21-16,0 0-14 0,0 0 4 0,0 0 8 15,0 0 7-15,0 0 8 0,0 0 2 16,86 74 3-16,-91-56-5 0,0 1-4 0,-2 0-11 16,0 1-13-16,-1-1-11 0,1-1-9 0,1-2-7 15,2-1-7-15,2-3-1 0,2-2-3 0,0-4 1 16,0 0 10-16,7 0 11 0,4-5 14 0,-2-1 6 15,5 0-3-15,2-7-9 0,0-5-14 0,3 2-10 16,-1-5-10-16,0 0-4 0,3 1-3 16,-3-3-1-16,3-1 2 0,-5 0 0 0,4 1 2 15,-1-3-1-15,-3 1-1 0,2 0 0 0,-1 1 0 16,-1 0-1-16,-3 2-2 0,0 4-1 16,-1 2-4-16,-4 4-3 0,-2 1-7 0,-3 4-11 15,1 1-6-15,0 0-13 0,-3 3 3 0,1 6 7 16,-2 0 8-16,0 4 14 0,0 3 8 15,-7 2 8-15,0-1 0 0,-3 3 4 0,2-1-1 16,-2-1 0-16,-1 0-1 0,3-2-3 0,2-1 0 16,-1-1-2-16,2-2 1 0,3-4-1 0,2-2 1 15,0-1 7-15,0-2 13 0,7-3 16 0,1 0 8 16,4-2 2-16,3-5-10 0,0-3-9 16,3-2-8-16,0-3-6 0,-2-2-2 0,1-1-3 15,2-1-2-15,-4 0-2 0,4-4-3 0,-1 2-1 16,-1 1-2-16,5-2-2 0,-3 3 0 0,4 2 1 15,-2 0-1-15,1 3 0 0,1 2-1 0,-2 3-5 16,-2 3 1-16,0 3-3 0,-5 3-5 16,-2 0-5-16,-2 0-8 0,-1 5-2 0,-6 3-3 15,0 3 7-15,1 3 5 0,-4 1 6 0,0 1 4 16,0 2 3-16,0 2 5 0,-6 1 2 0,2-1 5 16,-5 1-2-16,3 1 0 0,-4-3 1 15,3-3-2-15,-2 0 4 0,-1-1-1 0,2-3 0 16,1-3 1-16,-1-2 1 0,6-4 8 0,0 0 15 15,2-3 20-15,0 0 24 0,0 0 4 16,0-4-13-16,3-3-22 0,5-4-29 0,0-1-13 16,0-2-2-16,6 0 0 0,-2-1 5 0,0-1 0 15,0-1-2-15,1-1 2 0,2 1-4 0,-2 0 1 16,1 1-1-16,1 2-1 0,-1-1 0 16,4 3-4-16,-1 2 1 0,-2 1-3 0,0 1 0 15,-1 4-2-15,0 1-3 0,-1 3-1 0,-2 0-3 16,0 0-2-16,-6 1-3 0,3 5-3 0,-5 0-1 15,2 4 0-15,-1-1 1 0,-4 2 6 0,0 1 5 16,0 0 3-16,0 0 3 0,0 2 2 16,-4-3 1-16,-1 1 1 0,3-1 2 0,-3-4-1 15,1-1 2-15,3-1 0 0,-1-3 8 0,2-1 15 16,0-1 20-16,0 0 20 0,0 0 1 0,0-6-14 16,7-3-19-16,1-3-24 0,4-2-7 15,3-2 0-15,2 0-3 0,2-3 3 0,-1 1 0 16,4 1 0-16,-3 0 1 0,1-1-2 0,0 1 1 15,-1 3 0-15,-4 1 0 0,1 1 1 0,0 1-2 16,0 2-2-16,-1 3-2 0,0 2 0 16,-2 2-1-16,-1 1 2 0,0 1 1 0,0 0 0 15,-5 7 3-15,4 5 3 0,-6 2 5 0,0 4 1 16,-2 1 2-16,-3 3-3 0,0 2-1 16,0 0 1-16,0 1-1 0,-3 1 0 0,-2-3-3 15,0 0 0-15,3 0-1 0,0-4 0 0,-1-3 2 16,2 1-5-16,-2-4-19 0,2-1-68 15,1-1-157-15,0-4-242 0,-2-3-456 0,2-2 236 0</inkml:trace>
          <inkml:trace contextRef="#ctx0" brushRef="#br0" timeOffset="9544.7373">8256 13545 1217 0,'0'0'63'0,"0"0"-67"15,0 0-16-15,0 0 18 0,0 0 4 0,0 0 1 16,0 0 0-16,162-26 1 0,-135 19 1 16,-1 1-1-16,0-1 3 0,-2-1 1 0,0 1 5 15,0-2 3-15,-1 1 2 0,-5-2 0 0,0 1-1 16,1-1 1-16,-4 1 1 0,-2 0 5 0,-3 0 0 16,-5 1 5-16,-1 1 3 0,0 2 3 15,-4 1-8-15,0 0-18 0,-3 3 0 0,-3-1-7 16,-6 2 6-16,-2 0 12 0,-1 2-6 0,-5 6 3 15,0 1-4-15,-4 1 2 0,0 4 1 0,-3 1 3 16,2-1 9-16,0 3 4 0,3 1 3 16,-1-2-2-16,-1 2-3 0,6 0-5 0,1 0-4 15,3-1-4-15,5-4-6 0,1 0-1 16,7-2-3-16,1-2 2 0,0 0 6 0,8-3 9 0,0 0 12 16,8-3 13-16,3-2 3 0,3-1-3 0,3 0-9 15,4-6-15-15,1-1-3 0,-1-2-6 16,5-2-3-16,-5-1 2 0,-1 1-6 0,3-3 0 15,-1 0-1-15,-2-1 0 0,-1 2 4 0,-1-1-3 16,1-2 2-16,-3 1-7 0,-4 0 4 0,3 0-1 16,-4 2-3-16,0 1 3 0,-4 2-7 15,-2 2-2-15,-1 4-3 0,-5 1-3 0,-1 1-9 16,-4 2-11-16,-1 0-6 0,0 3-8 0,-1 5 5 16,0 2 13-16,-2 4 11 0,-4 0 12 15,-4 4 6-15,-1 0 2 0,-1 0-3 0,0 0 2 16,2 1-3-16,2-2-3 0,-1 0 0 0,8-2-2 15,-2-3 3-15,3 1 2 0,0-4 2 0,3-2 4 16,9-2 12-16,1-2 9 0,2-3 5 16,6 0 2-16,-1-1-9 0,6-6-7 0,-1-3-7 15,2-2-5-15,0-2-3 0,-1 0-5 0,-1-4-3 16,0-1-4-16,0 1 1 0,-4-1 2 0,-1 0 2 16,-2-1 6-16,2-1-3 0,-6 2 2 0,1 0-1 15,-3 2 0-15,0 0 2 0,-1 5-3 16,-3 1-2-16,1 1-2 0,0 7-2 0,-4-2-1 15,-4 3-7-15,7 2-8 0,-5 0-10 0,0 0-5 16,5 0 2-16,-4 2 9 0,5 4 7 0,-4 2 8 16,5 1 5-16,-5 2-1 0,3 1 6 15,-4 0 1-15,3 2 0 0,-4 0 1 0,-2-1 1 16,-1 0-5-16,0 0 2 0,0-1 4 0,0 2 4 16,-3-2 7-16,-7 0 4 0,-1-2 3 0,-1 0-2 15,-3-1-2-15,2-1-1 0,-2-1-7 16,1-2-1-16,4 0-1 0,3-2-4 0,-2 0-6 15,5 0-43-15,-3-2-94 0,4-1-147 0,3 2-174 16,-1-2-167-16,1 0-270 0</inkml:trace>
        </inkml:traceGroup>
        <inkml:traceGroup>
          <inkml:annotationXML>
            <emma:emma xmlns:emma="http://www.w3.org/2003/04/emma" version="1.0">
              <emma:interpretation id="{93F60286-2520-4FEE-80D7-CFF82899E1F8}" emma:medium="tactile" emma:mode="ink">
                <msink:context xmlns:msink="http://schemas.microsoft.com/ink/2010/main" type="inkWord" rotatedBoundingBox="11556,14055 12495,13983 12513,14215 11574,14287"/>
              </emma:interpretation>
              <emma:one-of disjunction-type="recognition" id="oneOf5">
                <emma:interpretation id="interp21" emma:lang="en-IN" emma:confidence="0">
                  <emma:literal>as</emma:literal>
                </emma:interpretation>
                <emma:interpretation id="interp22" emma:lang="en-IN" emma:confidence="0">
                  <emma:literal>cis</emma:literal>
                </emma:interpretation>
                <emma:interpretation id="interp23" emma:lang="en-IN" emma:confidence="0">
                  <emma:literal>cs</emma:literal>
                </emma:interpretation>
                <emma:interpretation id="interp24" emma:lang="en-IN" emma:confidence="0">
                  <emma:literal>os</emma:literal>
                </emma:interpretation>
                <emma:interpretation id="interp25" emma:lang="en-IN" emma:confidence="0">
                  <emma:literal>an</emma:literal>
                </emma:interpretation>
              </emma:one-of>
            </emma:emma>
          </inkml:annotationXML>
          <inkml:trace contextRef="#ctx0" brushRef="#br0" timeOffset="10194.8136">10564 13365 637 0,'0'0'84'16,"0"0"-19"-16,0 0-1 0,0 0 17 0,0 0 21 16,0 0 2-16,0 0-5 0,0 0-8 0,-150-15-8 15,121 22-12-15,-6 4-12 0,5 0-9 0,-4 3-9 16,5-1-9-16,0 4-6 0,1-1-6 15,4 0-5-15,1 0-6 0,7 1-5 0,4-2 2 16,2-1-1-16,8-3-1 0,0 1 0 0,2-3 0 16,0 0 3-16,8-4 10 0,0 0 7 15,6-2 2-15,5-3 3 0,-1 0-7 0,5 0-8 16,3 0-9-16,-1-6-12 0,3-2-6 0,2 0-3 16,-2-4 1-16,0 0 7 0,4-1 5 15,-5-2 5-15,0 2 3 0,-7-1 0 0,0 2 3 16,-5 0 0-16,-3 4 2 0,-7 1 3 0,3 2 1 15,-6 2 3-15,-2 1 0 0,1 2-2 0,-1 0-9 16,0 0-17-16,0 0-19 0,0 0-16 0,0 2 3 16,0 2 15-16,-1 2 18 0,1 0 18 15,0 0 1-15,0 1-2 0,0-2 3 0,0 1 3 0,0-2 6 16,4 0 9-16,5 0 9 0,0-2 5 16,-1-2 5-16,9 0-1 0,-4 0-5 0,2-2-2 15,-1-4-7-15,1-3-4 0,0 0-4 0,5-1-8 16,-4-2-3-16,0 2-3 0,4-4-4 15,-4 2 0-15,2-1-1 0,-2 4-2 0,4-2-1 16,-4 2-3-16,4-1-2 0,-2 6-2 0,-4-2-1 16,3 2-5-16,0 4-2 0,-2 0-6 0,-2 0-5 15,-1 6 0-15,-2 2 0 0,2 1 3 16,-2 1 7-16,2 3 4 0,-1 1 7 0,0 1 4 16,-3 2 2-16,3 0 0 0,-2-2 1 0,-4 1 0 15,5-2-2-15,-8-2 4 0,1 0-5 16,-3-3-1-16,0-2 1 0,-5 0 7 0,-9-2 11 15,-6-2 8-15,0 0 4 0,-4-3-5 0,-1 0-6 16,6 0-2-16,-1 0-1 0,8-2-2 0,6-1-22 16,5-1-85-16,1-2-153 0,3 2-243 0,-1 1-493 15</inkml:trace>
        </inkml:traceGroup>
        <inkml:traceGroup>
          <inkml:annotationXML>
            <emma:emma xmlns:emma="http://www.w3.org/2003/04/emma" version="1.0">
              <emma:interpretation id="{265635E3-A5E1-4420-88E3-F99169327C98}" emma:medium="tactile" emma:mode="ink">
                <msink:context xmlns:msink="http://schemas.microsoft.com/ink/2010/main" type="inkWord" rotatedBoundingBox="13862,13409 16460,13270 16514,14268 13915,14407"/>
              </emma:interpretation>
              <emma:one-of disjunction-type="recognition" id="oneOf6">
                <emma:interpretation id="interp26" emma:lang="en-IN" emma:confidence="0">
                  <emma:literal>brand</emma:literal>
                </emma:interpretation>
                <emma:interpretation id="interp27" emma:lang="en-IN" emma:confidence="0">
                  <emma:literal>band</emma:literal>
                </emma:interpretation>
                <emma:interpretation id="interp28" emma:lang="en-IN" emma:confidence="0">
                  <emma:literal>fiancé</emma:literal>
                </emma:interpretation>
                <emma:interpretation id="interp29" emma:lang="en-IN" emma:confidence="0">
                  <emma:literal>branch</emma:literal>
                </emma:interpretation>
                <emma:interpretation id="interp30" emma:lang="en-IN" emma:confidence="0">
                  <emma:literal>fremd</emma:literal>
                </emma:interpretation>
              </emma:one-of>
            </emma:emma>
          </inkml:annotationXML>
          <inkml:trace contextRef="#ctx0" brushRef="#br0" timeOffset="11023.3043">12456 13727 536 0,'0'0'-32'0,"0"0"-60"0,0 0-42 0,0 0-31 16,0 0 52-16,0 0 113 0,0 0 0 15,156-156 0-15,-143 124 0 0,-3-2 0 0,-1-4 167 16,0 2 104-16,-2-4 41 0,1 3-18 0,0-4-20 16,-1 1-54-16,1-3-53 0,-3-2-51 0,6-2-24 15,-4 0-18-15,1-1-10 0,3 2 3 16,-3 1-14-16,0 1-9 0,1 3-6 0,-1 2-8 16,0 6 3-16,2 7 0 0,-5 5 0 0,3 4-3 15,-4 5-6-15,1 4-5 0,-1 5-8 0,-2 2-10 16,-2 1-16-16,1 0-18 0,-1 4-2 15,0 6 5-15,0 6 18 0,0 4 17 0,-3 9 5 16,-5 4 2-16,3 6-4 0,-4 2-1 0,-2 5 1 16,3-1-2-16,-3-1 1 0,-1 2-1 0,1 1-4 15,3-2 5-15,2-2-1 0,-1-1-2 0,3-6 7 16,4-4-7-16,0-1 1 0,2-4 1 16,5-1 1-16,0-3 0 0,2-4 0 0,2-3 2 15,0-2-3-15,1-4 8 0,-1-2 1 0,1-4 2 16,-2-2 5-16,4-2 0 0,-2 0 4 15,1 0 3-15,1-6-1 0,-1-5-4 0,-1-1-3 16,-1-3-5-16,-5-2-4 0,1-2-1 0,-4-1-2 16,-2-3-5-16,-1 1 2 0,0-1-5 0,-1 1-1 15,-7 0-1-15,0 1-2 0,-3 0 0 16,2 0 1-16,-1 3 1 0,-2 2 0 0,2 1-1 16,-1 1-1-16,-1 2-2 0,5 4-1 0,-4 0 1 15,2 2-3-15,2 3-1 0,-1 0-1 0,3 3-8 16,-2 0-2-16,4 0-3 0,1 0-5 0,-2 0 4 15,0 5 2-15,4-1 4 0,-2 2 3 16,2 0 4-16,0-1 3 0,2 3 3 0,2 0 5 16,2-1 2-16,4 1 5 0,-2-1 6 0,8-1 4 15,1-1 1-15,2-2-1 0,7-1-3 0,3-2-3 16,3 0 2-16,-1 0-1 0,7 0-3 16,-2-2 2-16,-1-4-4 0,-2 0-1 0,-3-2-1 15,-1 1-1-15,-3-1 2 0,-3-1-3 0,-2 1 1 16,-5 3-1-16,-3 1 0 0,-6-1-1 0,0 4-2 15,-6-1-2-15,-1 2 1 0,2 0-4 16,-2 0-4-16,0 0-10 0,0 0-17 0,0 0-2 16,0 6 3-16,-2 0 11 0,1 4 18 0,-2 1 2 15,-1-1 3-15,0 2 1 0,3 0 1 16,1 0 3-16,0 0 0 0,0 0-4 0,1 1-41 16,6-2-83-16,-2-2-71 0,6 0-83 0,0-1-50 15,2-2-1-15,2-1-3 0,2-1 8 0,1-1 5 16,3 0 55-16,2-1 264 0,-6-1 0 0,-5-1 0 15</inkml:trace>
          <inkml:trace contextRef="#ctx0" brushRef="#br0" timeOffset="11696.9007">13697 13241 0 0,'0'0'0'0,"0"0"234"0,0 0 36 0,0 0-24 16,0 0-9-16,0 0-16 0,0 0-23 0,0 0-29 16,0 0-33-16,0 0-37 0,0 0-38 15,0 0-28-15,0 0-14 0,0 0-6 0,-35-85 4 16,13 96 5-16,-2 0 0 0,-1 1 3 0,1 0 1 15,-1 0-1-15,4 1-4 0,0 0-6 16,6 2-4-16,0-1-6 0,4-2-1 0,3-2 0 16,4 0-1-16,3-1 2 0,1-1 0 0,1-1 3 15,7 1 7-15,2-2 11 0,6-1 6 0,0-2 3 16,3-3-5-16,2 0-8 0,2 0-5 16,-2-3-5-16,1-4-5 0,-3-2-1 0,1-1 0 15,-4-1 1-15,1-1 1 0,1-1 0 0,-4 0 2 16,1-1-1-16,-3-1-2 0,3 0 1 0,-4 2-2 15,-1 2-2-15,0-2-2 0,-2 4-2 16,-6 2 1-16,5 2 0 0,-4 4-2 0,-3 1-7 16,1 0-16-16,-1 0-24 0,0 0-15 0,0 4 2 15,0 5 12-15,-1 2 23 0,-2 2 19 0,-1 1 2 16,1 0 7-16,2 1 1 0,0 2 1 0,1-4 0 16,0 1-3-16,0-3 1 0,0 0 0 0,1-2 0 15,3 1 1-15,2-4 1 0,0-2 2 16,0-1 2-16,-1-2 8 0,0-1 4 0,3 0 5 15,2 0 3-15,-2-4-3 0,1 0 0 0,3-6-3 16,-1 1-4-16,0-2 1 0,-2 0-6 16,3-1-3-16,-1 0-2 0,1 0-4 0,1-2 0 15,-1 2-3-15,1 2-2 0,0 0 2 0,-1 3-3 16,-1-1-2-16,-1 2 1 0,1 1-7 16,-4 2 0-16,0 2-3 0,-5-1-10 0,2 2-9 15,-2 0-10-15,-1 5-4 0,-1 1 4 0,0 2 10 16,0 0 7-16,0 1 7 0,0 1 6 0,-1 2 2 15,-1 0 6-15,-2-1 2 0,2-2 2 0,-1 0 2 16,2-1-2-16,-1-2 0 0,1-3-1 16,1 0 5-16,0-3 3 0,0 2 11 0,0-2 21 15,0 0 20-15,0 0 15 0,7 0-3 0,-1-5-13 16,4 0-21-16,3-4-15 0,2 1-7 0,-2-1-2 16,1 0-2-16,-1 2-1 0,-2-3-2 0,1 3-2 15,-3 1 0-15,1 1-4 0,-2 0-2 16,0 2-3-16,-3 2-8 0,3-1-3 0,-3 2-2 15,4 0-2-15,0 2 5 0,-1 2 3 0,3 2 3 16,2 1-2-16,3 2-59 0,2 2-121 0,-1-4-130 16,4 2-143-16,0-1-121 0,-5-4-186 15,-4 1 709-15</inkml:trace>
          <inkml:trace contextRef="#ctx0" brushRef="#br0" timeOffset="12144.8643">14704 13231 0 0,'0'0'0'0,"0"0"0"16,0 0 249-16,0 0 45 0,0 0-9 0,0 0-23 15,0 0-23-15,0 0-24 0,0 0-27 0,0 0-35 16,0 0-35-16,0 0-39 0,0 0-39 16,0 0-22-16,-49-136-8 0,25 142-3 0,-3 4 2 15,1 2 3-15,-3 4 0 0,3 0 0 0,-1 1-1 16,4 1-4-16,3 0-1 0,5-3-1 0,7-1-1 16,3 2 0-16,2-3 3 0,3 0 2 0,0-2 4 15,8 0 4-15,1 0 3 0,6-2 0 16,4-2-3-16,4-1-11 0,0-3-19 0,3-1-10 15,4-2-10-15,-3-2-14 0,1-7 6 0,-1-3-6 16,-1-1-4-16,1-5 4 0,-3-1-10 0,-2-7-7 16,-2 1-2-16,-3-5-2 0,0-3 13 15,-4-2 17-15,0 1 18 0,-3-3 12 0,-1 1 10 16,-2-1 2-16,0-1 5 0,-2 2 8 0,0 1 0 16,-2-1 5-16,-2 3 6 0,2 4 9 0,-3 2 14 15,0 2 15-15,0 5 16 0,0 4 3 16,0 1-3-16,0 5-11 0,-3 4-14 0,2 2-16 15,0 2-16-15,1 2-31 0,-2 0-45 0,1 6-5 16,-4 3 8-16,1 10 24 0,-5 3 44 16,3 6 6-16,-2 4 7 0,-4 4-4 0,4 5 0 15,0 2-1-15,2 0 0 0,2 0 1 0,4 0-2 16,0-1-1-16,2-1-4 0,8 3-5 0,2-4 2 16,4-2-1-16,2-4 3 0,2-1 2 0,-1-7-3 15,2-2-7-15,2-5-21 0,0-1-68 16,-2-6-137-16,3-2-245 0,-9-4-568 0,-3-3 198 0</inkml:trace>
        </inkml:traceGroup>
        <inkml:traceGroup>
          <inkml:annotationXML>
            <emma:emma xmlns:emma="http://www.w3.org/2003/04/emma" version="1.0">
              <emma:interpretation id="{031B3106-D915-4DF5-BA95-1CEA0EEA1EB1}" emma:medium="tactile" emma:mode="ink">
                <msink:context xmlns:msink="http://schemas.microsoft.com/ink/2010/main" type="inkWord" rotatedBoundingBox="17384,13635 18888,13112 19129,13804 17625,14327"/>
              </emma:interpretation>
              <emma:one-of disjunction-type="recognition" id="oneOf7">
                <emma:interpretation id="interp31" emma:lang="en-IN" emma:confidence="0">
                  <emma:literal>not</emma:literal>
                </emma:interpretation>
                <emma:interpretation id="interp32" emma:lang="en-IN" emma:confidence="0">
                  <emma:literal>nit</emma:literal>
                </emma:interpretation>
                <emma:interpretation id="interp33" emma:lang="en-IN" emma:confidence="0">
                  <emma:literal>net</emma:literal>
                </emma:interpretation>
                <emma:interpretation id="interp34" emma:lang="en-IN" emma:confidence="0">
                  <emma:literal>nut</emma:literal>
                </emma:interpretation>
                <emma:interpretation id="interp35" emma:lang="en-IN" emma:confidence="0">
                  <emma:literal>non</emma:literal>
                </emma:interpretation>
              </emma:one-of>
            </emma:emma>
          </inkml:annotationXML>
          <inkml:trace contextRef="#ctx0" brushRef="#br0" timeOffset="13704.6526">16310 12885 0 0,'0'0'0'0,"0"0"0"0,0 0 88 0,0 0 85 16,0 0 0-16,0 0-8 0,0 0-13 0,0 0-12 16,0 0-23-16,0 0-20 0,0 0-11 0,0 0-18 15,0 0-15-15,-40-51-18 0,40 51-22 0,0 0-10 16,0 0-6-16,0 0-1 0,0 0 3 16,0 0 6-16,0 0 8 0,0 0 14 0,0 0 17 15,0 0 17-15,0 0 17 0,0 0 14 0,0 0 5 16,0 2-2-16,0-2-6 0,0 0-12 0,0 0-13 15,0 0-11-15,0 0-12 0,0 0-12 0,0 0-7 16,0 0-9-16,0 0-5 0,0 0-4 16,0 0-1-16,0 0-1 0,0 0-1 0,0 0 4 15,0 0-4-15,0 0 5 0,0 0 2 0,0 0 3 16,0 0 7-16,0 0 1 0,0 0 3 16,0 0-3-16,0 0-1 0,0 0-4 0,0 0-6 15,0 0-4-15,0 0-10 0,0 0-10 0,0 1-16 16,0 1-25-16,0 2 4 0,0 4 9 0,0 2 16 15,0 6 30-15,0 0 4 0,-6 5 1 16,0 0-2-16,0 2-1 0,0 0 0 0,-1 0 0 16,-1 1 0-16,-3 0 1 0,0 1 1 0,-2-1 3 15,-2 2 0-15,0-3-2 0,1 3 0 16,-2-3-1-16,-2-1-2 0,1-3 0 0,2-1 2 16,2-4 1-16,2-4 1 0,3-2 2 0,1-2 2 15,6-4 10-15,-1-2 19 0,2 0 27 0,0 0 20 16,0-2-5-16,2-7-19 0,3-5-30 0,5-6-24 15,4-3-9-15,5-5-3 0,4-2 3 0,0-3-3 16,3-2 2-16,4 2 0 0,-2-1-1 16,0 3 0-16,2 2-2 0,-3 0 1 0,-1 5-2 15,-1 3 1-15,-4 4 0 0,-1 4-3 0,-5 4-1 16,0 4-5-16,-3 2-5 0,0 3-10 0,-6 0-13 16,1 3-12-16,-1 6-7 0,-1 6 3 15,-4 4 11-15,1 3 21 0,-2 5 15 0,0 0 9 16,0 2 3-16,-2 1 1 0,1 0 0 0,-3 1 0 15,-2 0 1-15,5-4 0 0,-4 1 2 16,2-4 4-16,-1-4 2 0,3-2 0 0,1-1-6 16,-3-7-18-16,0-1-80 0,2-4-152 0,0-2-180 15,-2-3-127-15,3 0-69 0,0 0 117 0</inkml:trace>
          <inkml:trace contextRef="#ctx0" brushRef="#br0" timeOffset="14278.0906">16558 12990 0 0,'0'0'0'0,"0"0"0"0,0 0 0 0,0 0 153 0,0 0 29 16,0 0 4-16,0 0-32 0,0 0-43 0,0 0-47 16,0 0-24-16,0 0 1 0,0 0 16 15,0 0 25-15,0 0 11 0,43 29 7 0,-50-6-10 16,-1 1-14-16,3-1-11 0,-2 3-15 0,4 1-6 16,-2-2-4-16,5 1-5 0,0-4-1 0,0-1 2 15,7-2 1-15,6-2 6 0,1-4 4 16,2-2 2-16,6-3 7 0,3 0-1 0,-1-5 3 15,5-2-2-15,-1-1-4 0,2 0-4 0,-1-6-5 16,-3-3-4-16,-3-1-7 0,-2-3 0 16,-5-2-4-16,-2-3-1 0,-8-2-2 0,0-2-6 15,-5-3 0-15,-1-1-6 0,-5-3-3 0,-6 3-5 16,-5 0-7-16,-3-3-1 0,2 2-1 16,-6 2 1-16,3-1-1 0,-2 4 0 0,-2 1-2 15,4 3-1-15,0 1-1 0,4 4-2 0,-2 1 2 16,5 4-1-16,1 0 2 0,4 2 3 0,2 0 3 15,5 3-7-15,1 0-26 0,0 0-49 0,1 0-32 16,10-3-20-16,4 0-2 0,5-2 25 16,6-2 6-16,0-1-7 0,8 0-21 0,-1-3-32 15,5 1-27-15,-3-4 3 0,-2 0 32 0,5 0 49 16,-5-1 48-16,1 0 30 0,-1 0 17 0,-2 0 12 16,-4 2 16-16,-1 2 27 0,-6 2 37 0,-2 2 53 15,-4 1 51-15,-5 2 37 0,-1 1 11 16,0 1-27-16,-5 4-41 0,-3-1-52 0,1 2-45 15,-1 0-39-15,2 0-30 0,-2 5-7 0,0 5 6 16,0 3 16-16,0 7 19 0,0 4 3 0,-3 5-5 16,-5 5-1-16,1-1-3 0,-3 5 1 15,-3-1 1-15,4 2 0 0,-4 1-4 0,1 0-3 16,0 0 0-16,-2-1-4 0,5-4 3 0,-3 1-5 16,6-3 0-16,1-2 1 0,4-2 2 15,1-2 5-15,0-1 2 0,10-4-1 0,-2-5-8 16,6 1-20-16,1-4-60 0,2-4-111 0,-2-2-194 15,-2-3-294-15,-2-4-495 0</inkml:trace>
          <inkml:trace contextRef="#ctx0" brushRef="#br0" timeOffset="14469.9715">17192 12897 1268 0,'0'0'776'0,"0"0"-604"15,0 0-81-15,0 0-37 0,0 0-12 0,0 0-13 16,0 0-18-16,0 0-15 0,0 0-12 0,0 0 2 15,0 0 6-15,0 0 2 0,0 0 4 0,166-58 0 16,-115 62-72-16,2 3-168 0,-1-4-224 0,-14 2-401 16,-12-2 125-16</inkml:trace>
        </inkml:traceGroup>
        <inkml:traceGroup>
          <inkml:annotationXML>
            <emma:emma xmlns:emma="http://www.w3.org/2003/04/emma" version="1.0">
              <emma:interpretation id="{1059BD9C-7B0E-48D0-B5D3-CB897E716766}" emma:medium="tactile" emma:mode="ink">
                <msink:context xmlns:msink="http://schemas.microsoft.com/ink/2010/main" type="inkWord" rotatedBoundingBox="19870,13262 22134,13205 22154,13957 19889,14015"/>
              </emma:interpretation>
              <emma:one-of disjunction-type="recognition" id="oneOf8">
                <emma:interpretation id="interp36" emma:lang="en-IN" emma:confidence="0">
                  <emma:literal>based</emma:literal>
                </emma:interpretation>
                <emma:interpretation id="interp37" emma:lang="en-IN" emma:confidence="0">
                  <emma:literal>band</emma:literal>
                </emma:interpretation>
                <emma:interpretation id="interp38" emma:lang="en-IN" emma:confidence="0">
                  <emma:literal>bused</emma:literal>
                </emma:interpretation>
                <emma:interpretation id="interp39" emma:lang="en-IN" emma:confidence="0">
                  <emma:literal>bored</emma:literal>
                </emma:interpretation>
                <emma:interpretation id="interp40" emma:lang="en-IN" emma:confidence="0">
                  <emma:literal>fused</emma:literal>
                </emma:interpretation>
              </emma:one-of>
            </emma:emma>
          </inkml:annotationXML>
          <inkml:trace contextRef="#ctx0" brushRef="#br0" timeOffset="14978.0849">18585 12868 474 0,'0'0'67'0,"0"0"-25"15,0 0-15-15,0 0 4 0,0 0 33 16,82-154 36-16,-67 131 26 0,1 1 15 0,-3 2-7 15,-1 0-13-15,0 3-1 0,-2 3 1 0,-6 4 4 16,4 2-7-16,-5 3-8 0,-2 4-27 0,-1 0-26 16,0 1-32-16,0 0-44 0,0 0-37 0,0 4-1 15,-1 5 15-15,-7 5 35 0,0 5 44 16,-6 9 9-16,-5 0 1 0,2 5-5 0,-6 2-6 16,0 4 0-16,2-2 0 0,-3 2 1 0,-2 2-1 15,2-5-2-15,4 2-2 0,-3-1-4 16,6-1-3-16,-3 1-6 0,5 0-2 0,2-4 2 15,2 1-4-15,7-6 1 0,2-3 3 0,2-1-4 16,0-6 7-16,6-4 2 0,6-3 0 0,1 0 4 16,5-4-1-16,0-1 0 0,4-6 1 15,1 0-2-15,2 0-5 0,2-3-3 0,-1-4-3 16,-1-4 0-16,-1-1-1 0,-4-1 3 0,0-3-1 16,-5-6-2-16,-2 2 3 0,0-5-2 0,-9-4-1 15,2 1 0-15,-4-1-5 0,-2 1-3 16,0 1-3-16,-10 3 0 0,4 0-2 0,-5 4-6 15,-3 0-3-15,0 5-9 0,-4 2-3 0,-1 0-2 16,2 5-1-16,-3 1 2 0,4 2 3 0,0 2 1 16,2 2 0-16,4 1-6 0,0 0-33 0,8 1-76 15,-1 5-82-15,3 2-92 0,0 0-75 16,4 1-28-16,9 0-34 0,3-1-45 0,2-2 193 16,-7-2 295-16</inkml:trace>
          <inkml:trace contextRef="#ctx0" brushRef="#br0" timeOffset="16192.9799">19035 12929 0 0,'0'0'0'16,"0"0"359"-16,0 0-2 0,0 0-12 0,0 0-34 16,0 0-43-16,0 0-83 0,0 0-70 15,0 0-67-15,0 0-43 0,0 0-11 0,0 0 6 16,0 0 9-16,0 0 3 0,-100 35 1 0,80-18 0 16,-1-1-2-16,5 0 2 0,1 0-2 0,1 1-1 15,5 0-1-15,4-3-1 0,-1-2 5 16,6 0 8-16,0-2 8 0,10 0 8 0,0-1 7 15,5-1 5-15,3-4 0 0,6-1-2 0,0-3-9 16,3 0-7-16,0-3-6 0,-2-6-5 0,1-1-5 16,-1-4-2-16,-5 0-3 0,2-2-2 0,-5 0 1 15,3-2 0-15,-4 0 1 0,-1 0 2 0,-3 0 0 16,-1 2 1-16,-5 1-2 0,2 1-2 16,-4 2 1-16,2 4-1 0,-3 2-3 0,-2 1-1 15,-1 4-4-15,1 1-8 0,-1 0-13 0,0 0-23 16,0 0-29-16,0 0-17 0,0 4 11 15,0 2 22-15,0 1 32 0,-2 2 21 0,0 2 4 16,1-2 1-16,1 0 2 0,0-1 1 0,0-2 2 16,1-1 1-16,3 0 2 0,6-1 7 0,-4-1 4 15,6 0 8-15,2-3 3 0,5 0-2 16,-3 0-2-16,0-6-4 0,0-1 2 0,1 0-2 16,-7-4 4-16,0-1-4 0,1 0-4 0,-7-1-2 15,4 1-5-15,-5-3 1 0,-2 0-2 16,1 2-1-16,-2 0-1 0,0 2-2 0,0 2-2 15,0-1-1-15,0 3 1 0,0 2-4 0,0 1-2 16,0 2-2-16,0 1-5 0,2 1-4 0,1 0-10 16,0 0-9-16,-1 0-6 0,6 1-2 0,-2 5 5 15,4 2 3-15,1 4 10 0,-3-1 5 0,4 6 5 16,0 1 6-16,2 2 1 0,-1 0 1 16,-1 3 0-16,0 0 0 0,0-1-3 0,-5-2 4 15,0 1-4-15,-6 0-4 0,-1-3 0 0,0-2-8 16,-1 0 4-16,-9-1 1 0,-2-3 2 15,3-2 7-15,-5-2 5 0,-3 0 5 0,4-2 2 16,2-1 4-16,2-4-2 0,-1 1 0 0,6-1 4 16,-1-1-2-16,3 0 6 0,2 0 4 0,0 0 4 15,0 0 3-15,0 0-1 0,2-3-10 16,6 0-12-16,-3-1-7 0,7-2-8 0,7-2 3 16,-2 0 3-16,6 0 0 0,0-2 2 0,5 1 0 15,-1-2 3-15,1-1-2 0,0 0 0 0,-1 1 2 16,-3-5 1-16,-4 3 1 0,2-3-2 15,-7 0-1-15,-2 2-6 0,-1-2 6 0,-3 0 0 16,-3 1 2-16,-4 2 7 0,3 2-9 0,-5 3-2 16,0 0-7-16,-6 2-12 0,2 3-3 15,-4-1-9-15,3 4-2 0,-6 0 0 0,0 3 5 0,-1 4 9 16,-3 2 7-16,2 2 7 0,0 3 0 16,1 1 2-16,4 0 2 0,-1-1 1 0,7 0 0 15,2 1 1-15,0-2 4 0,1 3-1 0,10-3 9 16,2 0 4-16,3-2 3 0,6-2 4 0,-1 1-3 15,10-4-1-15,0 2-4 0,5-3-4 16,3-2-1-16,3 0-3 0,0-2 0 0,5-1-1 16,-1 0 1-16,5 0-1 0,0-1-2 0,3-4 0 15,-2-1 0-15,1-2 0 0,-7 2 2 0,1-4 3 16,-8-1-5-16,-7 2 1 0,-5-2-1 16,-4 2-2-16,-10 1 3 0,-2 1 1 0,-9 2 3 15,0 2-2-15,-2 0-18 0,-3 0-21 0,-9 0-17 16,-4 1-4-16,-8 2 11 0,-4 0 20 15,-10 4 14-15,-1 2 9 0,-1 1 0 0,-2 1 1 16,-4 1 0-16,4 0 0 0,4 0 4 0,6-1-1 16,4 0-2-16,5 1 0 0,6 0-4 0,5-2-1 15,2-1-1-15,8 1-2 0,0-1 3 0,2-2 3 16,2 2 9-16,3-1 9 0,9-2 6 16,4-2 1-16,1-1-4 0,7 0-6 0,2 0-3 15,4-4-2-15,-1-2-1 0,-3-3 2 0,-3 0-3 16,2-4 0-16,-3-2 0 0,-5-1-4 0,3-2 1 15,-6-3-1-15,2-1-1 0,-2-3-1 0,-2-2 1 16,1-2 0-16,-3 0 0 0,0-5 1 16,-2 4-2-16,-3-4 0 0,3 3-1 0,-6 2 0 15,4 1 3-15,-6 5-4 0,0 2 1 0,-2 5-3 16,0 4 2-16,0 5 2 0,0 2 1 0,0 2-2 16,0 3-17-16,-2 0-17 0,1 0-18 15,0 9 3-15,-6 3 13 0,4 3 18 0,-1 5 14 16,-1 2 5-16,2 5-2 0,3 0 4 0,0 2 0 15,0 2 3-15,8-2 1 0,-1 3 2 16,5-3 1-16,3 0-3 0,5-1-22 0,-3-2-71 16,9-1-144-16,-1-1-243 0,-7-7-445 0,-5-6-63 0</inkml:trace>
        </inkml:traceGroup>
        <inkml:traceGroup>
          <inkml:annotationXML>
            <emma:emma xmlns:emma="http://www.w3.org/2003/04/emma" version="1.0">
              <emma:interpretation id="{ED89458D-C21A-4D99-8B36-677BDCD6F992}" emma:medium="tactile" emma:mode="ink">
                <msink:context xmlns:msink="http://schemas.microsoft.com/ink/2010/main" type="inkWord" rotatedBoundingBox="22819,12655 27080,12493 27164,14705 22903,14868"/>
              </emma:interpretation>
              <emma:one-of disjunction-type="recognition" id="oneOf9">
                <emma:interpretation id="interp41" emma:lang="en-IN" emma:confidence="0">
                  <emma:literal>on</emma:literal>
                </emma:interpretation>
                <emma:interpretation id="interp42" emma:lang="en-IN" emma:confidence="0">
                  <emma:literal>On</emma:literal>
                </emma:interpretation>
                <emma:interpretation id="interp43" emma:lang="en-IN" emma:confidence="0">
                  <emma:literal>in</emma:literal>
                </emma:interpretation>
                <emma:interpretation id="interp44" emma:lang="en-IN" emma:confidence="0">
                  <emma:literal>one</emma:literal>
                </emma:interpretation>
                <emma:interpretation id="interp45" emma:lang="en-IN" emma:confidence="0">
                  <emma:literal>an</emma:literal>
                </emma:interpretation>
              </emma:one-of>
            </emma:emma>
          </inkml:annotationXML>
          <inkml:trace contextRef="#ctx0" brushRef="#br0" timeOffset="16779.3837">21566 12983 547 0,'0'0'261'0,"0"0"-130"0,0 0-70 15,0 0-5-15,0 0 7 0,0 0 9 0,0 0-9 16,0 0-17-16,0 0-17 0,0 0-12 0,0 0-2 16,133 169 4-16,-133-146 2 0,0-1 4 15,-4-1 4-15,-6 0 2 0,-3-2 8 0,-3-1 4 16,-4-3 3-16,0-3 3 0,-6-2 1 0,1-4 1 15,-1-4 2-15,2-2 3 0,1 0 2 0,6-6 4 16,1-5 5-16,2 0 2 0,1-3 3 16,2-2-3-16,0-4-6 0,9 0-9 0,0-4-9 15,2-2-8-15,0 0-9 0,6-5-8 0,6 3-8 16,8-2-6-16,-1 0-5 0,4 3-1 16,1 1-1-16,4 0-2 0,0 4-2 0,1 3-5 15,0 3-2-15,3 4-2 0,-3 5-3 0,1 4-1 16,5 1 0-16,-3 2-1 0,5 2 2 0,-2 7 2 15,-4 4 2-15,4 3 2 0,-4 2 0 0,-4 2 4 16,-1 5-3-16,-3 0 1 0,-7 1-4 16,-2 3-8-16,-6-3-1 0,-4 4-3 0,-4-2 3 15,0-4 7-15,0 2 2 0,-6-4 5 0,-2-5 2 16,0-4 2-16,3-3 6 0,1-2 2 0,0-3 5 16,1-4 12-16,3-1 23 0,0 0 31 15,0 0 25-15,0 0-11 0,0-6-19 0,3-3-27 16,2-1-30-16,1-2-3 0,4-3-6 0,2 1-1 15,1-5-2-15,1 2-2 0,1 0 2 0,5 1-1 16,-2 0 0-16,-1 3 0 0,4 2-5 16,-3 2-3-16,2 4-3 0,-1 2-3 0,-3 3 1 15,3 0 2-15,-3 2 1 0,-3 3 4 0,-1 2 0 16,-2 4-2-16,-5 2 1 0,3-3-5 0,-5 5 3 16,-1-2 3-16,2 0 2 0,3 2 9 15,-3-1 2-15,7 0 2 0,2-3 4 0,5 1-4 16,3 0 1-16,6-3-38 0,5 1-104 0,3-4-217 15,-6-1-346-15,-10-4-689 0</inkml:trace>
        </inkml:traceGroup>
        <inkml:traceGroup>
          <inkml:annotationXML>
            <emma:emma xmlns:emma="http://www.w3.org/2003/04/emma" version="1.0">
              <emma:interpretation id="{8BE9DF44-2EFF-4B02-B8AD-4F6DE059658D}" emma:medium="tactile" emma:mode="ink">
                <msink:context xmlns:msink="http://schemas.microsoft.com/ink/2010/main" type="inkWord" rotatedBoundingBox="23833,12819 26879,12307 27215,14308 24170,14819"/>
              </emma:interpretation>
              <emma:one-of disjunction-type="recognition" id="oneOf10">
                <emma:interpretation id="interp46" emma:lang="en-IN" emma:confidence="0">
                  <emma:literal>price</emma:literal>
                </emma:interpretation>
                <emma:interpretation id="interp47" emma:lang="en-IN" emma:confidence="0">
                  <emma:literal>prince</emma:literal>
                </emma:interpretation>
                <emma:interpretation id="interp48" emma:lang="en-IN" emma:confidence="0">
                  <emma:literal>Price</emma:literal>
                </emma:interpretation>
                <emma:interpretation id="interp49" emma:lang="en-IN" emma:confidence="0">
                  <emma:literal>fame</emma:literal>
                </emma:interpretation>
                <emma:interpretation id="interp50" emma:lang="en-IN" emma:confidence="0">
                  <emma:literal>pic</emma:literal>
                </emma:interpretation>
              </emma:one-of>
            </emma:emma>
          </inkml:annotationXML>
          <inkml:trace contextRef="#ctx0" brushRef="#br0" timeOffset="17481.9499">23457 12734 1288 0,'0'0'131'0,"0"0"-90"15,0 0-35-15,0 0-9 0,0 0-1 16,197-128 4-16,-153 104 4 0,0-2 0 0,-1 0 2 15,-5-3 2-15,-1 0-6 0,-5-5 2 0,1 0 0 16,-5-2 1-16,-3-1 8 0,-1-1-2 0,-4-3 3 16,-4 0 2-16,-2 0-5 0,-3-2 2 0,-3 5-1 15,-4-1-4-15,-4 5 5 0,-3 1 2 16,-6 5 7-16,-5 4 15 0,1 4 6 0,-3 5-1 16,0 5-10-16,-3 3-18 0,1 4-16 0,0 3-15 15,-1 1-4-15,-4 10-4 0,2 3-2 16,-1 9 7-16,-3 5 3 0,-1 6 2 0,1 9 6 15,2 3 1-15,-1 7 3 0,0 7 11 0,-2 5 1 16,3 5 4-16,1 3 11 0,-3 3-4 16,3 3-1-16,0 4 1 0,3 4-8 0,1 0 9 15,-4 3 0-15,1 1 2 0,-2-2 1 0,-1 1-3 16,-3-4 9-16,0-4 2 0,-4-4 1 0,2-2-2 16,-2-2-3-16,-5-3-3 0,-3-2-2 0,-4-1-6 15,-4-6-6-15,-5-3-14 0,0-6-29 16,-1-7-56-16,4-5-76 0,-1-9-83 0,3-5-59 15,4-6-26-15,4-6-34 0,11-8-87 0,11-4 397 0</inkml:trace>
          <inkml:trace contextRef="#ctx0" brushRef="#br0" timeOffset="18015.6233">23099 13107 322 0,'0'0'239'0,"0"0"-106"0,158-152-56 0,-95 106-39 15,-2 10-24-15,-2 6-8 0,2 8-2 0,-5 4 2 16,-5 7 1-16,-3 4-1 0,-3 7 1 0,-5 0 0 16,-7 4-8-16,-2 6-6 0,-5 6-6 15,-8 0-11-15,-1 6 2 0,-5-2 4 0,-4 6 3 16,-3-1 7-16,-5 2 3 0,0-1 1 0,-11 0 6 16,-3-1 7-16,-5-1 6 0,-7 0 6 0,-1-2 5 15,-3-3 6-15,-4 0 4 0,-1-5 13 16,2-1 11-16,1-6 21 0,1-1 26 0,7-4 18 15,2-2 14-15,5 0 6 0,5-2 3 0,5-4 4 16,2-1-10-16,5-3-27 0,0 1-35 0,8-3-44 16,8-3-28-16,5-1-12 0,5-3-1 15,3-2 5-15,7 0 1 0,3-2 1 0,1 2-1 0,3-3-1 16,6 1-2-16,-1 1 0 0,0 0 2 16,3 2-2-16,-1 3 2 0,-6 2-3 0,0 5 1 15,-5 0 1-15,-4 1-2 0,-6 3 2 0,-3 1-3 16,-3 4-6-16,-6 1-6 0,-3 0-7 15,-2 0-7-15,-2 7-8 0,-4 1-9 0,0 2-1 16,-2 1 3-16,-4 0 14 0,0 3 18 0,0 2 15 16,0 1 9-16,-6 0 3 0,-1 0-1 0,2-2-1 15,-2-1-1-15,3-4-2 0,0-1 1 16,1-1 0-16,3-4 4 0,0-3 10 0,0 1 10 16,3-2 18-16,4 0 10 0,2-2-1 0,6-3-8 15,2-3-14-15,5-2-15 0,2-4-9 16,0-1-4-16,-1-2-6 0,2-1 3 0,-2-3-3 15,0 1 1-15,-4 0 1 0,-1-3 0 0,-3 2 1 16,-2 1 0-16,0 3-2 0,-4 2-1 0,2 6-3 16,-7 3-2-16,0 3-4 0,-3 1-9 0,-1 2-13 15,0 0-26-15,0 0-10 0,0 8 10 16,0 1 18-16,-3 3 30 0,-2 2 17 0,0 4-1 16,-3 0 0-16,0 3-1 0,2-2 0 0,-1 2 2 15,2-2-4-15,4-1-18 0,1-3-101 0,0-1-186 16,0-5-240-16,0-3-606 0</inkml:trace>
          <inkml:trace contextRef="#ctx0" brushRef="#br0" timeOffset="18181.5203">24780 12624 1210 0,'0'0'163'16,"0"0"-70"-16,0 0-50 0,0 0-18 0,0 0-10 15,0 0-15-15,0 0-35 0,0 0-47 0,0 0-51 16,0 0-126-16,0 0-208 0,0 0-106 0</inkml:trace>
          <inkml:trace contextRef="#ctx0" brushRef="#br0" timeOffset="18550.2929">25123 12742 781 0,'0'0'431'0,"0"0"-248"0,0 0-93 0,0 0-15 16,0 0-7-16,0 0 10 0,0 0 3 0,0 0 6 15,0 0 3-15,-165 19-7 0,140-5-4 16,1 0-13-16,4 2-12 0,2 1-11 0,5 0-14 16,5-1-7-16,1 0-6 0,7 2 5 0,0-1 4 15,5 0 7-15,6-3 7 0,5 0 1 0,4-2 5 16,10-2-2-16,3-2-3 0,4-2-5 16,5-2-5-16,5-1-7 0,0-3-5 0,3 0-4 15,-3-1-6-15,0-5-2 0,0-3-6 0,-3-2-5 16,-4-1-3-16,-4-3 0 0,-5-1-3 15,-4 0 1-15,-3-5 4 0,-6 2-1 0,-2-1 5 16,-4-1-1-16,-6 1-4 0,-4 1 0 0,-2 4-10 16,0 2-10-16,-11 1-12 0,2 3-1 0,-7 3 3 15,-1 3 13-15,-4 3 14 0,-4 0 3 16,-5 3 8-16,1 7 2 0,0 4-2 0,-1 4 3 16,1 2-1-16,5 1 0 0,4 4-1 0,3-2-1 15,7 0 2-15,4 2 2 0,6-2 6 0,1 0 6 16,11 0 4-16,8-1 3 0,6-2 6 0,3 0-6 15,10-2-4-15,7-2-27 0,5-2-53 16,4-2-114-16,4-5-234 0,-14-2-358 0,-13-3-492 0</inkml:trace>
        </inkml:traceGroup>
        <inkml:traceGroup>
          <inkml:annotationXML>
            <emma:emma xmlns:emma="http://www.w3.org/2003/04/emma" version="1.0">
              <emma:interpretation id="{32A07B57-11FB-42C0-93E1-A6F00B65CDC5}" emma:medium="tactile" emma:mode="ink">
                <msink:context xmlns:msink="http://schemas.microsoft.com/ink/2010/main" type="inkWord" rotatedBoundingBox="27438,13029 29425,12953 29494,14766 27507,14842"/>
              </emma:interpretation>
              <emma:one-of disjunction-type="recognition" id="oneOf11">
                <emma:interpretation id="interp51" emma:lang="en-IN" emma:confidence="0">
                  <emma:literal>fags</emma:literal>
                </emma:interpretation>
                <emma:interpretation id="interp52" emma:lang="en-IN" emma:confidence="0">
                  <emma:literal>tag</emma:literal>
                </emma:interpretation>
                <emma:interpretation id="interp53" emma:lang="en-IN" emma:confidence="0">
                  <emma:literal>tags</emma:literal>
                </emma:interpretation>
                <emma:interpretation id="interp54" emma:lang="en-IN" emma:confidence="0">
                  <emma:literal>Fags</emma:literal>
                </emma:interpretation>
                <emma:interpretation id="interp55" emma:lang="en-IN" emma:confidence="0">
                  <emma:literal>fag</emma:literal>
                </emma:interpretation>
              </emma:one-of>
            </emma:emma>
          </inkml:annotationXML>
          <inkml:trace contextRef="#ctx0" brushRef="#br0" timeOffset="18778.1534">26443 12331 1295 0,'0'0'330'0,"0"0"-86"16,0 0-68-16,0 0-79 0,0 0-57 0,0 0-51 15,0 0-23-15,0 0 9 0,0 0 29 16,0 0 34-16,0 0 12 0,0 0 3 0,0 0-7 16,-34 152-4-16,23-106-5 0,-2 0-3 0,2 5-6 15,-1-2 1-15,3 3 2 0,-2-1 3 0,3 1-2 16,1-2-15-16,-3 1-66 0,2-1-145 0,2-15-300 15,1-11-746-15</inkml:trace>
          <inkml:trace contextRef="#ctx0" brushRef="#br0" timeOffset="19889.0139">25997 12845 1618 0,'0'0'140'16,"0"0"-75"-16,0 0-43 0,0 0-24 0,0 0-9 15,0 0 3-15,161-118 2 0,-106 107 3 0,8 5-1 16,4 3-2-16,4 3 1 0,2 0 2 16,-5 7-1-16,-1 4-7 0,-4 1-103 0,-4 4-129 15,-5-2-113-15,-6 2-93 0,2-1 4 0,-5 0 270 16,-4 0 175-16,-7-1 0 0,-1-3 0 16,-4 0 0-16,-7-2 0 0,-2-2 0 0,-7-2 0 15,-1-3 0-15,-8-2 0 0,3 0 28 0,-4 0 374 16,-3-2-70-16,0-6-72 0,0 1-70 0,-3-4-29 15,-5 2-20-15,0-5-25 0,-4 0-31 0,-2-1-16 16,-3 1-9-16,1 1-5 0,-2 2 1 16,-4-1-5-16,2 4-4 0,-2 1-7 0,-2 2-9 15,-3 1-9-15,2 4-8 0,-2 0-6 0,0 0-4 16,2 4-1-16,-1 6-1 0,2 0-1 0,4 0 0 16,-3 2 1-16,7 0 0 0,-2 0-1 0,6 0 0 15,3-2-4-15,0 1 2 0,5-2 0 16,0-1 2-16,2 0 6 0,2-2 5 0,0 0 3 15,2-2 10-15,3 2 4 0,-1-4 8 0,4 2 6 16,-3-2 0-16,6-1-3 0,0-1-3 16,1 0-6-16,1 0-5 0,2 0-3 0,0-3-7 15,1-1-1-15,1-2-4 0,2 1 0 0,-3-2-1 16,2 1-1-16,-1 0 0 0,-2-1-3 0,1 1 1 16,0 0-1-16,-3 0 1 0,-3 1-2 15,-1 2-2-15,-5 0-1 0,0 0-4 0,2 2-2 16,-5 1-3-16,2 0-3 0,1 0-2 0,1 0 3 15,-1 1 2-15,7 2 3 0,-2 2 3 0,2-1-3 16,5 1 3-16,0-1 2 0,0 1-1 0,6 0 5 16,-1-1-4-16,5-2 0 0,0 3 0 15,2-4 1-15,5 2-1 0,-1-1 2 0,1-2 0 16,1 0-3-16,-2 0 2 0,0 0-1 0,0-6-1 16,-3 1 3-16,-1-3-1 0,-1-1 4 0,-2-2 1 15,-2 1 2-15,-7-2 2 0,-3 1 2 16,-1 1 2-16,-2 0-3 0,-6 1 2 0,-4 0-6 15,0 0-7-15,0 0-12 0,-2 1-11 0,-7-1-9 16,0 0-2-16,-1 2 4 0,0 1 3 0,-2 0 7 16,-2 2 6-16,3 1 4 0,5 1 3 15,-4 1 1-15,8 1-3 0,-4 0-9 0,2 0-5 16,3 0-9-16,-2 0-1 0,-1 3 3 0,0 3 2 16,1 3 7-16,-2-1 4 0,0 6 7 15,1 4 8-15,-4 3 5 0,4 4 4 0,-6 3-2 16,4 4 5-16,-4 2-3 0,2 5 1 0,0 1 3 15,-3 5-5-15,1 4 0 0,-2 3 0 0,-2 2-2 16,-1 3 2-16,1 1 0 0,-2 2 1 16,-5 0-1-16,4 2 1 0,-2 3 0 0,-1-1 4 15,-3 2 5-15,-1-2 0 0,-5-2 3 0,-1 1-4 16,-6-3-6-16,-3-5-15 0,-2-6-18 0,-5-6-22 16,-2-6-14-16,-5-10 3 0,4-11 16 0,6-9 23 15,3-7 21-15,2-3 10 0,6-10 9 16,2-5 8-16,2-4 6 0,5-6 10 0,3-2 5 15,6-4 0-15,0-1 3 0,5-6-4 0,6-2-3 16,2-1-4-16,1 1-8 0,5-1-5 0,7 0-7 16,7 2-9-16,5-4 0 0,4 4-11 0,6-2-4 15,7 0-3-15,9 3-7 0,4-1 4 16,10 3-1-16,10 0 0 0,4 0-8 0,5 2-28 16,-2 2-37-16,1 3-45 0,-3 5-53 0,-4 6-46 15,-9 4-44-15,-8 7-29 0,-6 2 2 16,-2 2 19-16,-10 3 37 0,0 2 53 0,-5 0 44 15,-4 1 49-15,-3-1 40 0,-1 1 19 0,0 0 8 16,-3 0 2-16,0 0 18 0,-4 2 54 16,-3 2 89-16,-3 2 85 0,-5 0 67 0,-2-1 23 15,-2-1 0-15,-3-2-10 0,-2-1-22 0,0 2-33 16,0-3-60-16,0 0-53 0,0 0-51 0,0 0-33 16,-2 0-20-16,-2 2-20 0,-1 0-3 0,-6 3-1 15,-5 2-8-15,-5 6-50 0,-6 1-175 16,3-5-404-16,9 1-953 0</inkml:trace>
        </inkml:traceGroup>
      </inkml:traceGroup>
    </inkml:traceGroup>
    <inkml:traceGroup>
      <inkml:annotationXML>
        <emma:emma xmlns:emma="http://www.w3.org/2003/04/emma" version="1.0">
          <emma:interpretation id="{C58E079B-7B9A-4D2D-BF6F-17651FA3F1BF}" emma:medium="tactile" emma:mode="ink">
            <msink:context xmlns:msink="http://schemas.microsoft.com/ink/2010/main" type="paragraph" rotatedBoundingBox="1657,15843 26872,14602 26961,16398 1746,176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C36700-9346-4A8C-886E-1B78272FF892}" emma:medium="tactile" emma:mode="ink">
              <msink:context xmlns:msink="http://schemas.microsoft.com/ink/2010/main" type="inkBullet" rotatedBoundingBox="1695,16615 1926,16603 1933,16731 1702,16743"/>
            </emma:interpretation>
            <emma:one-of disjunction-type="recognition" id="oneOf12">
              <emma:interpretation id="interp56" emma:lang="en-IN" emma:confidence="0">
                <emma:literal>@</emma:literal>
              </emma:interpretation>
              <emma:interpretation id="interp57" emma:lang="en-IN" emma:confidence="0">
                <emma:literal>D</emma:literal>
              </emma:interpretation>
              <emma:interpretation id="interp58" emma:lang="en-IN" emma:confidence="0">
                <emma:literal>o</emma:literal>
              </emma:interpretation>
              <emma:interpretation id="interp59" emma:lang="en-IN" emma:confidence="0">
                <emma:literal>O</emma:literal>
              </emma:interpretation>
              <emma:interpretation id="interp60" emma:lang="en-IN" emma:confidence="0">
                <emma:literal>a</emma:literal>
              </emma:interpretation>
            </emma:one-of>
          </emma:emma>
        </inkml:annotationXML>
        <inkml:trace contextRef="#ctx0" brushRef="#br0" timeOffset="33449.9561">445 15924 907 0,'0'0'19'15,"0"0"-59"-15,0 0 3 0,0 0 20 0,0 0 18 0,0 0 28 16,0 0 25-16,0 0 17 0,0 0 4 15,0 0-11-15,0 0-19 0,0 0-15 0,-146 105-10 16,146-99-9-16,0-2-5 0,3 1-1 0,2 0 3 16,4-2 5-16,4 0 9 0,-1-2 8 15,1-1 5-15,2 0 0 0,-2-1-2 0,2-5-1 16,-2-2 1-16,2 0 0 0,-3 0 5 0,0-4 3 16,-1 2 7-16,-7-1 10 0,1 2 7 0,-5 0 3 15,0 1-7-15,-5 0-12 0,-3-1-19 16,-4 3-9-16,-3 0-9 0,-5 2-5 0,3 2 1 15,-5 2-2-15,3 0-2 0,-2 2-1 0,-2 4-3 16,6 1-2-16,2 0-4 0,1 3-13 0,4 0-19 16,0 0-61-16,9 2-121 0,1 2-197 15,0-5-349-15,1-1 297 0</inkml:trace>
      </inkml:traceGroup>
      <inkml:traceGroup>
        <inkml:annotationXML>
          <emma:emma xmlns:emma="http://www.w3.org/2003/04/emma" version="1.0">
            <emma:interpretation id="{C201AE3D-D706-4F78-AC20-80AF90FD2DAD}" emma:medium="tactile" emma:mode="ink">
              <msink:context xmlns:msink="http://schemas.microsoft.com/ink/2010/main" type="line" rotatedBoundingBox="2308,15811 26872,14602 26961,16398 2397,17607"/>
            </emma:interpretation>
          </emma:emma>
        </inkml:annotationXML>
        <inkml:traceGroup>
          <inkml:annotationXML>
            <emma:emma xmlns:emma="http://www.w3.org/2003/04/emma" version="1.0">
              <emma:interpretation id="{60856076-9F42-4E01-B696-C24EA6D7C653}" emma:medium="tactile" emma:mode="ink">
                <msink:context xmlns:msink="http://schemas.microsoft.com/ink/2010/main" type="inkWord" rotatedBoundingBox="2334,16335 5840,16163 5889,17163 2383,17336"/>
              </emma:interpretation>
              <emma:one-of disjunction-type="recognition" id="oneOf13">
                <emma:interpretation id="interp61" emma:lang="en-IN" emma:confidence="0">
                  <emma:literal>Health</emma:literal>
                </emma:interpretation>
                <emma:interpretation id="interp62" emma:lang="en-IN" emma:confidence="0">
                  <emma:literal>Heath</emma:literal>
                </emma:interpretation>
                <emma:interpretation id="interp63" emma:lang="en-IN" emma:confidence="0">
                  <emma:literal>Healthy</emma:literal>
                </emma:interpretation>
                <emma:interpretation id="interp64" emma:lang="en-IN" emma:confidence="0">
                  <emma:literal>Hearth</emma:literal>
                </emma:interpretation>
                <emma:interpretation id="interp65" emma:lang="en-IN" emma:confidence="0">
                  <emma:literal>Sheath</emma:literal>
                </emma:interpretation>
              </emma:one-of>
            </emma:emma>
          </inkml:annotationXML>
          <inkml:trace contextRef="#ctx0" brushRef="#br0" timeOffset="33877.7575">1266 15970 643 0,'0'0'500'0,"0"0"-430"0,0 0-40 0,0 0-12 16,0 0-5-16,0 0 3 0,0 0 6 0,0 0 7 16,0 0 5-16,21-153-4 0,-1 135-12 15,4-2-1-15,3 0-1 0,-1 1-1 0,-2-2 2 16,-3 2 0-16,1 2 1 0,-2 1 2 0,-5 3 9 16,-3 2 19-16,-6 2 21 0,2 3 21 0,-4 3 13 15,-4 1-3-15,0 2-18 0,0 0-26 0,0 0-38 16,0 2-31-16,0 6-7 0,-4 4 1 15,-4 6 19-15,2 7 15 0,-6 8 4 0,-3 8-1 16,-4 4-3-16,2 0 0 0,-6 4-1 0,3 2 2 16,-4 1 1-16,0 2 0 0,-3-1-1 0,1-1-2 15,-1-2 2-15,-1 0-6 0,0-2 0 0,-3-1 0 16,0-2-3-16,3-2 0 0,-5-2-9 16,3-5-17-16,3-3-37 0,-1-4-70 0,4-3-107 15,-1-4-181-15,10-9-339 0,3-4 34 0</inkml:trace>
          <inkml:trace contextRef="#ctx0" brushRef="#br0" timeOffset="35716.15">927 16343 1340 0,'0'0'161'16,"0"0"-170"-16,0 0-30 0,0 0 26 0,0 0 35 15,167-75 19-15,-120 60 20 0,-1-2-2 0,3 0-15 16,2-1 1-16,3-1 4 0,-1-2 11 15,2-3 12-15,-1-1 2 0,0-4-8 0,-2 1-11 16,0-1-8-16,-2-2-14 0,-9 2-4 0,-2 0-4 16,-8 1-1-16,1 1 0 0,-9 2-2 0,-3 2-2 15,-5 4-3-15,-3 3 5 0,-3 3 5 0,-4 6 11 16,-5 1 11-16,0 3-1 0,0 1-3 16,0 2-8-16,-2 0-18 0,-2 0-10 0,-4 2-19 15,-3 4-10-15,-1 3-2 0,-2 7 7 0,-4 0 10 16,-5 9 5-16,-2 3 3 0,2 3-1 0,-1 5 0 15,-4 1 0-15,4 5 4 0,0 2-1 16,-1-1 1-16,0 0 2 0,6-1-6 0,-1-3 5 16,7-4-2-16,2-3-3 0,6-3 1 0,3-1-8 15,2-6-4-15,0-2-1 0,7-4 1 0,5-3 2 16,7-2 4-16,-2-4 4 0,7-1 4 16,0-4 8-16,3-2 2 0,3 0 0 0,-1-3 0 15,6-6-2-15,-3-3 0 0,4-3-2 0,1-3 4 16,-4-1-6-16,3-2-1 0,1-3 1 15,-7 0-4-15,1-1 5 0,-4-2-1 0,-4 0-1 16,0-1 2-16,-9 1 0 0,0 1 2 0,-2 2 2 16,-5 4-1-16,-3 2 0 0,-3 6 0 15,-1 5-1-15,0 5-6 0,-5 2-11 0,-2 0-11 16,-5 2-9-16,-2 9-3 0,-2 3 10 0,-5 4 6 16,1 2 8-16,-4 3 5 0,-2-1-2 0,2 0 3 15,5 2-1-15,-1-1 0 0,7 0 1 0,2-1-4 16,6-3 0-16,2 1-3 0,3-1-1 0,0-4 0 15,5-2-2-15,9-1 0 0,6-1 1 16,0-4 1-16,5-1 3 0,9-3 3 0,-2-3-1 16,7 0 0-16,1 0-1 0,4-4-4 0,2-4 5 15,1-1-2-15,0-3 1 0,-1-1 1 0,-2-2-1 16,-3-1 0-16,-2 1 3 0,-1-2 0 16,-6-1-2-16,1 1 0 0,-3-3-1 0,-6 0 2 15,-5 1 4-15,1 0 3 0,-5-1 2 0,-5 1 3 16,-4 1 0-16,-5 0 4 0,-1 2 1 0,0 2-1 15,-3 3-5-15,-7 4-9 0,-1 3-7 16,-5 4-6-16,0 0-3 0,-8 2-1 0,-2 12 2 16,-2 3 3-16,-5 4 4 0,-1 1 2 0,1 3 4 15,0-1 0-15,3 1 2 0,-3 1 0 0,7 0-4 16,0-3 3-16,7-1-4 0,5 0-1 16,3-3-2-16,3-3-6 0,6-2-2 0,2-5-3 15,2-2-1-15,8-2 4 0,3-4 3 0,1-1 6 16,4 0 8-16,3-3 1 0,5-6 1 0,0-1-1 15,1-2-3-15,1-3-1 0,-1 0 1 0,-1 0 0 16,-1 1 2-16,-5 1 4 0,-5 1 0 0,-3 1 6 16,-7 5 6-16,0 0 7 0,-5 3 4 15,0 2-1-15,0 1-7 0,0 0-16 0,-5 0-13 16,3 4-8-16,-4 2-1 0,1 0 7 0,-3 3 5 16,0 2 5-16,-1-1 2 0,3 3-2 15,-2-3-1-15,4 1-3 0,3-1 0 0,1-1-3 16,0-2 0-16,0-1 0 0,5-1-2 0,7-2 2 15,3 0 4-15,5-3 2 0,4 0 2 16,6-5 4-16,1-4-6 0,7-1 0 0,-1-5-2 16,2 2-4-16,-1-4-2 0,3-2-3 0,-1-1 1 15,-1 0-1-15,0-3 7 0,-6-3 3 0,3 1 1 16,-2-5 5-16,-1-1-4 0,0-3 1 16,-1-3 2-16,-4 2 1 0,-1-1-1 0,0 2 0 15,-5-2 0-15,-1 3-4 0,-4 0 7 0,-4 4 1 16,-3 3 2-16,-4 5 10 0,-4 6-4 0,-2 5 4 15,0 2-6-15,-2 5-7 0,-6 3-13 16,0 0-11-16,-5 6-5 0,-7 8 1 0,1 5 13 0,-8 6 6 16,-4 3 5-16,1 6 5 0,-1 2-4 15,-4 1 4-15,7 2 0 0,-2 1 3 0,-1 1-3 16,3 0-2-16,4 1 1 0,-1-4-4 0,3-2 3 16,-1-1-4-16,7-4-2 0,3-3 0 0,3-2-1 15,8-5-3-15,2-5-4 0,1-2 1 16,9-4-7-16,3-4 3 0,4-1 6 0,5-5-4 15,3 0 2-15,2-2-2 0,4-7-3 0,1-3-2 16,3-4 4-16,3-3-2 0,0-2 1 16,0-3 6-16,-2-3-6 0,3 0 0 0,-4-5-1 15,4-1-6-15,-4-2-1 0,-3-2 4 0,1-4 0 16,-2 2 2-16,0-1 4 0,0 1 1 16,-4-1 3-16,-1 1 5 0,-3 0-4 0,-1 2 4 15,-1 2 2-15,-5 2-1 0,-1 7 2 0,-2 4-6 16,0 5 1-16,-4 7 1 0,-5 2 10 0,-3 7 11 15,-1 1-4-15,0 0-11 0,-2 4-13 16,-6 10-5-16,-6 7 5 0,-5 7 13 0,-6 11 10 16,-7 4-1-16,-5 6 2 0,-1 2 3 0,-3 0 3 15,1-1 3-15,3 2-2 0,0-4-8 0,8-1-3 16,2-2-4-16,4-5-3 0,6-2 3 0,2-6-7 16,6-2-4-16,2-3-3 0,6-5-11 15,1-1 1-15,1-9-11 0,7-1-10 0,5-5-2 16,1-4 0-16,6-2 9 0,-1-1 8 0,6-9 10 15,3-6 1-15,3-1 1 0,4-6-1 0,4-3-6 16,1-2-6-16,3-2-12 0,1-4-10 0,1-1-2 16,-2-4 4-16,1-1 8 0,1-4 8 15,-2 0 10-15,0-2 6 0,-3 2 5 0,-3 1 3 16,-3-1 0-16,1 3 3 0,-4 0 1 0,-1 2 0 16,-4 3 1-16,0 7 0 0,-5 5 4 15,-3 3 2-15,-7 6 9 0,1 5 12 0,-8 4 13 16,-2 1 12-16,-2 5-1 0,0 0-30 0,-1 2-15 15,-6 8-13-15,-3 6 0 0,-5 5 17 16,-7 5 6-16,-3 6 0 0,-5 7-2 0,0 3 0 16,-7 2 0-16,-2 5 2 0,2-2 5 0,-6 4 1 15,1-2 0-15,-2 0 0 0,4 1-4 0,1-7-3 16,7-2-5-16,4-7-6 0,4-3-4 0,8-7 1 16,2-3-2-16,5-6 1 0,3-4-1 15,2-7-5-15,3-1 3 0,1-3 3 0,0 0 4 16,0 0 3-16,5-6-5 0,1-1-1 0,4-4-4 15,1-4-1-15,3-1 3 0,2-3-1 0,-2 1 0 16,7-4 0-16,-4 4 2 0,0 1-2 0,-1 2-2 16,2 3-4-16,-5 4-6 0,-2 4-4 15,-6 2-3-15,5 2 7 0,-6 0 11 0,-1 6 9 16,2 3 12-16,-4 3 5 0,2 3 1 0,-2 1-2 16,-1 4-3-16,3 2-6 0,0-4-5 0,1 1-2 15,-2 1-2-15,2-3-4 0,3-2 0 16,1-1-2-16,1-2 3 0,4-1 2 0,4-1 3 15,3-6 5-15,3 1 2 0,4-2-1 0,2-3 3 16,3 0-3-16,3-3-4 0,0-4-1 16,1-4-6-16,-1-2-8 0,-3-2-16 0,1-1-28 15,-7-1-42-15,-2 1-55 0,-6-3-65 0,-3 2-130 16,-6 3-311-16,-5 4-674 0</inkml:trace>
          <inkml:trace contextRef="#ctx0" brushRef="#br0" timeOffset="36011.7592">3544 16007 1572 0,'0'0'264'0,"0"0"-132"0,0 0-43 16,0 0-26-16,0 0-15 0,0 0-20 0,0 0-30 16,0 0 6-16,0 0 7 0,0 0 5 0,0 0 3 15,0 0 3-15,194-60 2 0,-141 54 7 16,0 2 7-16,5 0 5 0,4-1 6 0,-5 1-1 15,1 2 0-15,-6-1-7 0,-4 3-4 0,-3 0-9 16,-8 0-8-16,-6 0-6 0,-8 0-2 0,-4 0-1 16,-6 3 4-16,-6-1 5 0,-3-1 0 15,-3-1 10-15,-1 2 3 0,0-2-3 0,0 1 2 16,-1-1-11-16,-2 0-6 0,0 0 0 0,-1 0-6 16,0 0-3-16,-1 0-17 0,-2 0-31 0,-2 0-44 15,-3-3-58-15,2 2-77 0,-3-1-136 0,5 1-287 16,1-1-807-16</inkml:trace>
        </inkml:traceGroup>
        <inkml:traceGroup>
          <inkml:annotationXML>
            <emma:emma xmlns:emma="http://www.w3.org/2003/04/emma" version="1.0">
              <emma:interpretation id="{3884D5ED-79F8-4971-9136-2AA7DB65983F}" emma:medium="tactile" emma:mode="ink">
                <msink:context xmlns:msink="http://schemas.microsoft.com/ink/2010/main" type="inkWord" rotatedBoundingBox="6781,16386 11456,16156 11492,16899 6817,17129"/>
              </emma:interpretation>
              <emma:one-of disjunction-type="recognition" id="oneOf14">
                <emma:interpretation id="interp66" emma:lang="en-IN" emma:confidence="0">
                  <emma:literal>conscious</emma:literal>
                </emma:interpretation>
                <emma:interpretation id="interp67" emma:lang="en-IN" emma:confidence="0">
                  <emma:literal>Conscious</emma:literal>
                </emma:interpretation>
                <emma:interpretation id="interp68" emma:lang="en-IN" emma:confidence="0">
                  <emma:literal>consignors</emma:literal>
                </emma:interpretation>
                <emma:interpretation id="interp69" emma:lang="en-IN" emma:confidence="0">
                  <emma:literal>conditions</emma:literal>
                </emma:interpretation>
                <emma:interpretation id="interp70" emma:lang="en-IN" emma:confidence="0">
                  <emma:literal>ansiaous</emma:literal>
                </emma:interpretation>
              </emma:one-of>
            </emma:emma>
          </inkml:annotationXML>
          <inkml:trace contextRef="#ctx0" brushRef="#br0" timeOffset="38477.7281">5999 15704 225 0,'0'0'83'16,"0"0"-63"-16,0 0 10 0,0 0 63 0,0 0 64 15,0 0 53-15,0 0 3 0,0 0-44 0,-165-24-48 16,145 30-45-16,-4 5-33 0,0 2-8 0,-1 8-6 15,-4 0-2-15,-1 7 5 0,-4 3-1 0,-1 3-3 16,0 3-2-16,-3 2 2 0,3 0 2 16,2 2 2-16,3-1 4 0,4 1-2 0,3-4-6 15,4-5-5-15,6-2-9 0,6-5-8 0,2-1-3 16,5-3-6-16,0-4-3 0,6-1 0 0,5-3 1 16,2-4 5-16,1-1 9 0,3-4 10 15,6-4 6-15,4 0 5 0,2-1 4 0,6-9-3 16,1 0 0-16,3-5-1 0,0-2-5 0,1-1-5 15,-1-4 2-15,2 1-4 0,-4-1 0 0,2-2 2 16,-4 0-5-16,-2-2 2 0,-2 0-1 16,-3-1-2-16,-2 4-2 0,-1 0-4 0,-3 3-3 15,-3 4-1-15,-5 3-2 0,-2 5-2 0,-4 2-1 16,-4 3 3-16,-2 3-1 0,-2 0-2 0,0 0-3 16,-2 9 4-16,-8 3 6 0,0 6 10 15,-7 4 10-15,-2 5-3 0,-2 0-2 0,1 3-2 16,-1-1-1-16,4-3-2 0,1 1-3 0,2-3-4 15,5 0-2-15,2-3-3 0,5-1-3 16,2-5-2-16,0-1-1 0,6-2-2 0,6-3 6 0,5-1 3 16,3-2 4-16,4-3 2 0,5-3 1 15,8 0 3-15,0-2-1 0,1-5 1 0,5-4-3 16,-3-1-1-16,1-2 0 0,-2-1 0 0,-1 0 2 16,-9-5-1-16,1 2 1 0,-7-3 1 15,-3 0 8-15,-3 0 4 0,-9 0 2 0,-3-2 0 16,-3-1-15-16,-2 1-10 0,-4 0-10 0,-8 3-6 15,-6 0 1-15,0 4-3 0,-4 3 2 0,-2 0-1 16,-3 5 3-16,0 2 6 0,-2 0 0 0,-1 3 0 16,2 1 0-16,3 2 2 0,3 0 2 15,3 0 2-15,6 0-1 0,5 0-2 0,3 0-2 16,5 0-18-16,0 0-23 0,1 0-8 0,10 0 4 16,1 0 20-16,4 0 29 0,8 0 11 15,3-4-1-15,2 1-1 0,5 0-5 0,2-2-4 16,-2 2 0-16,3 0-2 0,-5 3 2 0,3 0-1 15,-4 0-1-15,-2 0 0 0,-2 8 1 0,-5 1 2 16,1 4 1-16,-7-1 5 0,-2 3-2 16,-2 1 2-16,-1 2 0 0,-4 2-5 0,-2 1 5 15,-3 0-5-15,-2 0 1 0,0 0 1 0,-2-2 1 16,-6-1 4-16,3-2-1 0,-6-1 3 0,0-3 1 16,1 0 1-16,-1-3 2 0,0-3 5 15,0 0 3-15,1-5 3 0,6-1 6 0,-2 0-1 16,4 0 1-16,2 0-5 0,0-4-10 0,0-4-6 15,5 1-13-15,2-3 0 0,3-2-3 0,5-2 1 16,5-2 1-16,0-2-2 0,6-1 0 0,1-2-1 16,1 3 1-16,3-1-1 0,0 4-1 0,-1 3-1 15,1-1 1-15,-1 6-1 0,-7 1 1 16,-2 3 0-16,0 3-4 0,-4 0 1 0,-3 0-2 16,0 4 2-16,-2 4 7 0,0 4 2 0,-4 1 7 15,-1 2 3-15,-2 1 4 0,-1 4 5 16,-4 1-1-16,0 0-2 0,0 0-4 0,-1-3-2 15,-6 0-1-15,2-2 1 0,-5 0-1 0,3-2-3 16,-1-2 1-16,0-1-3 0,0-2 1 16,-1-3-2-16,2-1-9 0,1-1-18 0,3-2-27 15,-1-2-30-15,0 0-42 0,2 0-48 0,2 0-53 16,0 0-73-16,0 0-82 0,0-3-119 0,2 0-177 16,2 1 398-16</inkml:trace>
          <inkml:trace contextRef="#ctx0" brushRef="#br0" timeOffset="38903.5852">7621 15901 1336 0,'0'0'115'0,"0"0"-68"0,0 0-13 16,0 0 31-16,0 0 29 0,0 0 15 0,0 0-5 16,0 0-22-16,0 0-19 0,0 0-11 15,0 0-7-15,-163-26-2 0,143 33-3 0,4 1-4 16,-2 2-5-16,1 0-9 0,3 2-10 0,5 3-11 16,1-1-4-16,2 1-6 0,2-1-5 15,4 1 1-15,0 0-4 0,4 2 1 0,5-3 6 0,3 3 5 16,1 1 6-16,2-1 6 0,2-1 0 15,2 0-3-15,-2-1 1 0,3 0-2 0,-3 0 2 16,-1-1 1-16,-3 0-2 0,-2 0 2 0,-2-2 2 16,-6 0 1-16,-3 1 2 0,0-3 6 15,-7-1 6-15,-8 1 5 0,-2-2 8 0,-6 1-4 16,-5-1-4-16,0 0-4 0,-8-2-6 0,3 0-3 16,-3-3-4-16,3 1 0 0,2-2-4 0,3-1-7 15,4-1-13-15,5 0-23 0,1 0-41 0,6-1-43 16,4-4-69-16,4-1-118 0,4-1-167 15,0 0-259-15,0 1 112 0</inkml:trace>
          <inkml:trace contextRef="#ctx0" brushRef="#br0" timeOffset="39086.4728">7769 15985 984 0,'0'0'352'0,"0"0"-202"0,0 0-81 0,0 0-3 16,0 0 17-16,0 0 11 0,0 0 2 15,0 0 2-15,0 0 0 0,0 0-11 0,0 0-20 16,0 0-18-16,0 0-12 0,-22 161-8 0,9-142-2 16,-2 0-9-16,2-3-13 0,1-1-32 15,4-2-55-15,-2 1-85 0,8-3-184 0,-1-5-414 0,0-2-252 16</inkml:trace>
          <inkml:trace contextRef="#ctx0" brushRef="#br0" timeOffset="39232.3828">7847 15832 1600 0,'0'0'118'15,"0"0"-109"-15,0 0-64 0,0 0-25 16,0 0-5-16,0 0 18 0,0 0 0 0,0 0-176 16,0 0-502-16,0 0 360 0</inkml:trace>
          <inkml:trace contextRef="#ctx0" brushRef="#br0" timeOffset="48058.7096">8408 16105 0 0,'0'0'0'0,"0"0"0"0,0 0 0 0,0 0 0 16,0 0 0-16,0 0 185 0,0 0 121 0,0 0-66 16,0 0-53-16,0 0-50 0,0 0-29 15,0 0-19-15,120-135-6 0,-118 128 7 0,0 1 5 16,-1 0 13-16,-1 1 1 0,0-1-8 0,0 3-9 16,-3-3-24-16,-1 2-19 0,-5 1-20 0,0 0-15 15,-2 0-13-15,-5 3-5 0,-3 0 0 0,-6 0-6 16,-6 6 4-16,-3 3 0 0,-3 3 0 15,-1 0 1-15,1 3-3 0,-2 1 2 0,0 2 3 16,3 2 3-16,-2 0 4 0,5 4 0 0,0 0 0 16,7 1 1-16,0-2 0 0,9-1-2 15,-2-2-1-15,9-1-8 0,4-3-6 0,2 1-6 16,4-2-6-16,0-1 3 0,4-3 1 0,6-1 13 16,4-2 12-16,3-1 10 0,7-2 8 0,3-2 1 15,8-1-5-15,1-2-3 0,5 0-6 0,1-2-1 16,0-2 1-16,1-2-3 0,0 0-1 15,0-1-11-15,-2-1-15 0,-2-2-16 0,-4 1-14 16,0-3-3-16,-3-2 5 0,0-1 6 0,-4-2 15 16,-1 0 7-16,-1 0 7 0,-1-2 9 0,-5 1 0 15,-1 0 6-15,-4 3 4 0,-3 1 6 16,-5 4 15-16,-3 3 21 0,-3 3 19 0,-1 3 5 16,0 1-14-16,0 0-25 0,-8 0-23 0,3 3-16 15,-5 4 4-15,1 4 6 0,-1 3 0 0,0 1 5 16,-2-2-5-16,5 2-4 0,0-2-2 15,5-1-6-15,2 0 1 0,0 0-9 0,0-2-13 16,5-1-22-16,8 0-53 0,7-3-151 0,-5-3-348 16,-4-1-444-16</inkml:trace>
          <inkml:trace contextRef="#ctx0" brushRef="#br0" timeOffset="49025.1146">8942 15821 1691 0,'0'0'112'0,"0"0"-68"16,0 0-30-16,0 0-4 0,0 0 8 0,0 0-5 16,0 0-5-16,0 0-14 0,0 0-29 0,0 0-34 15,0 0-33-15,0 0 2 0,0 0 22 16,0 0 32-16,-46-24 34 0,46 35 6 0,0 2 3 16,2 3 1-16,-2 0-5 0,0 3-1 0,0-1-2 15,0 2 1-15,-3 1 3 0,-2 0 1 0,1 3 0 16,1 0 8-16,-5 1 11 0,5-3 10 15,-3 1 15-15,2 0 0 0,2-2-1 0,1-2-5 16,1-3-8-16,0-1-2 0,1-3-1 0,7-1 2 16,-1-2 6-16,5-2 8 0,1-3 7 0,4 1 0 15,4-4 0-15,-1-1-9 0,0 0-5 0,6-1-3 16,-3-4 1-16,-3-2 1 0,1-1 1 0,-5 0 1 16,-2-3 0-16,-2-1 3 0,-8-3-6 15,1 0-16-15,-5-2-18 0,-5-3-23 0,-3 1-12 16,-8-1 2-16,-3 3 6 0,-7 0 13 0,-1 3 7 15,-1 1 5-15,0 2 5 0,0 2 5 16,-3 2 5-16,7 0 3 0,1 2-2 0,0 1-3 16,7-1-3-16,4 2 0 0,3 0 5 0,6 2-6 15,3-1-16-15,0 2-31 0,2-3-13 0,8 0-1 16,4 0 13-16,2-1 26 0,9-2 3 16,1 1 3-16,1 2 4 0,5 0 2 0,0 0 6 15,-1 2-5-15,5 1 1 0,0 0-2 0,-4 0-4 16,3 0 5-16,-5 3 0 0,-4 3 0 15,0 1 3-15,-3 2 0 0,-6 2 1 0,-5 1 3 16,0 1 4-16,-6 2-2 0,0 1 1 0,-4 2 1 16,-2 1 0-16,0-2 1 0,-2 0 2 0,-4 0-4 15,2 0-1-15,0-3 1 0,-2-3-3 16,4-2 2-16,0-1-2 0,2-2-4 0,0-3 0 16,0 0-1-16,0 0 5 0,3-3 0 0,6 0 3 15,2 0 0-15,2 0-3 0,4-2 3 0,4-4-1 16,-2 0 0-16,6 0-1 0,-2-1-1 0,-3 1 1 15,4-1 0-15,-5-2 2 0,0 1 0 16,-4-1 1-16,-2 1 2 0,-2 1-1 0,-6 1 8 16,2 2 11-16,-5 0 17 0,-2 3 20 0,0 1 14 15,0-1-5-15,0 1-18 0,0 0-31 0,0 0-31 16,-1 0-12-16,-2 1-3 0,-3 5 5 16,3 2 13-16,-5-2 2 0,4 1 1 0,1 1-5 15,2-2-8-15,0-2-9 0,1 1-8 0,0-2 5 16,2-2 11-16,4 3 15 0,4-4 16 0,2 2 6 15,3-2 1-15,1 0-1 0,6 0-5 16,1-6-3-16,-2 0 1 0,3-3-1 0,2-1 0 16,0-1 0-16,-1-1-4 0,-1 0-2 0,0 1-2 15,-4 0 1-15,3-1-1 0,-4 0 2 16,1 0 0-16,-4 1-1 0,-2 1 1 0,0 1 0 16,-2 3-2-16,-4 0 0 0,-4 3-3 0,-1 2-1 15,-2 1-3-15,-1 0-7 0,4 0-18 0,-3 0 0 16,1 0 3-16,2 6 8 0,-3 1 20 0,7 2 1 15,-4 3-2-15,4 0 2 0,-4 0-3 16,4 4 0-16,-2-2 2 0,-2 1 0 0,4 2-1 16,-7 0 2-16,2 1 1 0,2-3-1 0,-5-3 4 15,0-2 1-15,0-2 6 0,-5-2 10 0,-1-2 11 16,-4 0 9-16,-1-2 4 0,-4 0-3 0,0-2-10 16,-2 0-6-16,-4 0-8 0,3 0-6 15,-2-6-1-15,4 1-10 0,0-2-16 0,1 1-32 16,-2-2-54-16,3-1-82 0,6 0-146 0,0-1-260 15,4 4-527-15</inkml:trace>
        </inkml:traceGroup>
        <inkml:traceGroup>
          <inkml:annotationXML>
            <emma:emma xmlns:emma="http://www.w3.org/2003/04/emma" version="1.0">
              <emma:interpretation id="{FF28E694-FBE0-4FD8-9523-F80834835A96}" emma:medium="tactile" emma:mode="ink">
                <msink:context xmlns:msink="http://schemas.microsoft.com/ink/2010/main" type="inkWord" rotatedBoundingBox="15644,16425 17329,16342 17355,16871 15670,16954"/>
              </emma:interpretation>
              <emma:one-of disjunction-type="recognition" id="oneOf15">
                <emma:interpretation id="interp71" emma:lang="en-IN" emma:confidence="0">
                  <emma:literal>4</emma:literal>
                </emma:interpretation>
                <emma:interpretation id="interp72" emma:lang="en-IN" emma:confidence="0">
                  <emma:literal>5</emma:literal>
                </emma:interpretation>
                <emma:interpretation id="interp73" emma:lang="en-IN" emma:confidence="0">
                  <emma:literal>?</emma:literal>
                </emma:interpretation>
                <emma:interpretation id="interp74" emma:lang="en-IN" emma:confidence="0">
                  <emma:literal>b</emma:literal>
                </emma:interpretation>
                <emma:interpretation id="interp75" emma:lang="en-IN" emma:confidence="0">
                  <emma:literal>+</emma:literal>
                </emma:interpretation>
              </emma:one-of>
            </emma:emma>
          </inkml:annotationXML>
          <inkml:trace contextRef="#ctx0" brushRef="#br0" timeOffset="56729.5579">14201 16088 2058 0,'0'0'98'15,"0"0"-54"-15,0 0-17 0,0 0-6 0,0 0-6 16,0 0-6-16,0 0-3 0,0 0-6 0,0 0 3 16,0 0 5-16,0 0 3 0,0 0 4 15,161-65 5-15,-104 61 6 0,9 1 0 0,5 0 2 16,8 0-2-16,3 2-3 0,8-2-1 0,2 1-4 15,0-1-2-15,1 2-3 0,-1 1 1 0,-4-2-1 16,-5 2 2-16,-4 0 2 0,-5 0-5 16,-10-1 0-16,-5-2-3 0,-6 1-2 0,-8-1-1 15,-4 0-6-15,-8 0-14 0,-3-1-29 0,-8-1-38 16,-6 0-45-16,-5-1-65 0,-4 0-111 0,-4 1-224 16,-3 2-623-16</inkml:trace>
          <inkml:trace contextRef="#ctx0" brushRef="#br0" timeOffset="56995.7602">15440 15683 1673 0,'0'0'161'16,"0"0"-90"-16,0 0-49 0,0 0-16 0,0 0-8 16,0 0 2-16,0 0 5 0,0 0 6 15,0 0 11-15,0 0 11 0,0 0 3 0,0 0 11 16,0 0 4-16,0 0-3 0,130 48-5 0,-106-33-11 15,4 1-6-15,-5 2-4 0,1 3-3 0,-4 0 0 16,-2 3 2-16,-4 2-2 0,-4-2 4 0,-5-1-5 16,-4 3-5-16,-1-2 0 0,-8 1 0 15,-5 0 5-15,-4 0 3 0,-5 1-2 0,-5 0-8 16,-1-3-14-16,-7-3-17 0,6-2-30 0,-5-5-31 16,2 1-50-16,1-2-77 0,2-4-127 0,6-2-263 15,8-1-510-15</inkml:trace>
        </inkml:traceGroup>
        <inkml:traceGroup>
          <inkml:annotationXML>
            <emma:emma xmlns:emma="http://www.w3.org/2003/04/emma" version="1.0">
              <emma:interpretation id="{C45DC630-ED96-4F49-95C4-75D08D36D0DE}" emma:medium="tactile" emma:mode="ink">
                <msink:context xmlns:msink="http://schemas.microsoft.com/ink/2010/main" type="inkWord" rotatedBoundingBox="17929,15042 20178,14931 20260,16611 18012,16722"/>
              </emma:interpretation>
              <emma:one-of disjunction-type="recognition" id="oneOf16">
                <emma:interpretation id="interp76" emma:lang="en-IN" emma:confidence="0">
                  <emma:literal>The</emma:literal>
                </emma:interpretation>
                <emma:interpretation id="interp77" emma:lang="en-IN" emma:confidence="0">
                  <emma:literal>Then</emma:literal>
                </emma:interpretation>
                <emma:interpretation id="interp78" emma:lang="en-IN" emma:confidence="0">
                  <emma:literal>Be</emma:literal>
                </emma:interpretation>
                <emma:interpretation id="interp79" emma:lang="en-IN" emma:confidence="0">
                  <emma:literal>Tue</emma:literal>
                </emma:interpretation>
                <emma:interpretation id="interp80" emma:lang="en-IN" emma:confidence="0">
                  <emma:literal>Br</emma:literal>
                </emma:interpretation>
              </emma:one-of>
            </emma:emma>
          </inkml:annotationXML>
          <inkml:trace contextRef="#ctx0" brushRef="#br0" timeOffset="58231.7032">17090 15608 1934 0,'0'0'72'0,"0"0"-140"0,0 0-76 16,0 0-9-16,0 0 47 0,0 0 87 0,0 0 62 16,0 0 14-16,0 0 1 0,0 0-12 0,0 0-9 15,-59 165-1-15,43-136 10 0,-1-1 8 16,2-1 7-16,0-2-1 0,1-1-12 0,-1 0-11 15,0-3-11-15,2-2-7 0,5-1 1 0,-3-6-6 16,8-2 0-16,-2-2-1 0,3-3-2 16,0-3 6-16,2-2 11 0,0 0 14 0,0 0 23 15,0-4 1-15,0-4-13 0,0-5-19 0,4-5-26 16,1-6-11-16,2-6 4 0,0-2 2 0,-1-5 4 16,1-1 3-16,0-4-1 0,1-3 2 0,2-3-2 15,1-1 2-15,3-1 1 0,0-3-3 16,1 1-1-16,5 0-7 0,2-1-1 0,2 2-3 15,3 4-2-15,1-1-1 0,4 5-2 0,1 0 3 16,4 6-5-16,0 5 1 0,-1 5 2 0,1 6-1 16,2 4 1-16,-2 5-1 0,1 4 2 0,-5 3-3 15,1 5 4-15,-5 0 1 0,1 7 0 16,-5 3 4-16,-3 1-1 0,-4 6 3 0,0 1-1 16,-5 3-2-16,-5 1-4 0,-2 2-7 0,-6-1-5 15,0 2 0-15,-10-3 6 0,-5 2 6 0,-3 1 5 16,-6-1 2-16,-10 0-2 0,3-3-1 15,-6 1 1-15,-2-1 5 0,-3-5 0 0,1 1 3 16,-1-2-1-16,6-3-2 0,0-1 1 0,9-4-1 16,3-1-1-16,8-1-4 0,2-2 1 15,7 0-2-15,3-2-6 0,4 1-8 0,0 0-20 16,2-1-1-16,7 3 2 0,2 3 6 0,4 1 16 16,2 1 2-16,6 4 1 0,4-3 1 0,0 6 5 15,-1 1 2-15,3 1 4 0,-3 3 3 16,-3-1-5-16,-3 2 3 0,-4-1-2 0,-6 0-4 15,-2 0-1-15,-8 0-3 0,0-3 0 0,-3 0 3 16,-10-2 5-16,-7-1 5 0,-3-2 4 0,-8 1 3 16,0-3 1-16,-6-2 1 0,-4 1 1 0,0-5 1 15,-4 1 2-15,3-1 4 0,1 1 5 16,1-2-1-16,3 1-2 0,6 0-5 0,0-3-4 16,9 2 0-16,4-3 0 0,6 1-2 0,5-1-4 15,6-1-6-15,1 0-15 0,0 0-15 0,6 0-1 16,1 0 4-16,6 0 16 0,3 0 18 15,7-1 6-15,5-6-1 0,10 0 1 0,1-3-2 16,1-4-2-16,6 1-3 0,1-1-1 0,0-5 0 16,-2 2 0-16,5-2 0 0,-7 1-2 0,0-3 0 15,-1 0 1-15,-4-1-1 0,-3 1 1 16,-2-1 1-16,-2 0-4 0,-3 4-1 0,-3-1-1 16,-8 3-2-16,0 2 0 0,-7 3 0 0,-1 2 1 15,-6 2-2-15,-3 3 0 0,0 1-7 16,0 0-10-16,-3 0-11 0,-6 2-5 0,3 1-2 15,-4 0 5-15,-2 0 5 0,2 1 3 0,1 5 4 16,-1 0-1-16,0 2-2 0,7 1-8 0,-2 1-4 16,3 2-2-16,2 1 3 0,0 2 5 0,0 1 7 15,2 1 2-15,3-2 4 0,-1 2 5 16,3 1 2-16,-5-1 3 0,1 0 4 0,-2 1 3 16,2-1 0-16,-3-1 2 0,0-3-2 0,-3 0-1 15,-1-1 0-15,2-3 5 0,-5 0-4 0,4-2 1 16,3-2-1-16,-1-3-7 0,1 0 5 0,0-2-2 15,0 3-7-15,0-3 7 0,3 0 1 16,6 0 9-16,2 0 7 0,4-3 4 0,2 1-7 16,7-4-4-16,0 0-14 0,3 0-31 0,1 0-60 15,-1 0-63-15,3 0-67 0,3 1-65 16,-3-1-44-16,4 2-50 0,-3-2-58 0,3 0 3 16,-11 3 439-16,-5 0 0 0</inkml:trace>
          <inkml:trace contextRef="#ctx0" brushRef="#br0" timeOffset="58973.7014">18332 15612 0 0,'0'0'0'0,"0"0"0"0,0 0 337 16,0 0 5-16,0 0-42 0,0 0-30 0,0 0-32 16,0 0-36-16,0 0-28 0,0 0-42 0,0 0-39 15,0 0-35-15,0 0-34 0,0 0-15 0,-8-86-5 16,-11 95 0-16,0 2 1 0,-5 2 4 16,1 1-1-16,2 3 1 0,-3-3 3 0,1 3 2 15,6-1 1-15,-5 2-6 0,5-1 0 0,5-1-3 16,0-3-5-16,6 1 6 0,-2-2-9 0,7-3-4 15,1-3-2-15,0-2-6 0,0-1 9 16,2 0 6-16,5-3 10 0,-1 0 7 0,6 0 4 16,0 0 3-16,1-2-2 0,6-5-3 0,1 0-8 15,0-4-2-15,0-1-4 0,4 0 3 0,-5 0 0 16,4 0 2-16,-3 2 2 0,0-2-9 16,-4 2 5-16,0 1-4 0,-2 0-3 0,-4 3 5 15,0-1-9-15,-3 5 1 0,-2 0-1 0,-4 0-4 16,1 2 0-16,-2 0-8 0,1 0-4 15,-1 0 0-15,0 0 1 0,0 4 3 0,0 2 5 16,0 1-2-16,0 1 0 0,0-1 4 0,-1 2 0 16,-1-1 3-16,1 1 1 0,0-2 0 0,-1-1 1 15,2 0-5-15,0-3 3 0,0-2-3 0,0 1 0 16,0-2 3-16,0 0 6 0,4 0 8 0,6-3 7 16,-4-3 1-16,8-2-3 0,-1 1-7 15,3-3-2-15,-1 1-2 0,0-2 3 0,-2 2 0 16,1 0 3-16,-1 0-5 0,2 0 0 0,-2 1-3 15,2 2-5-15,-2 2 3 0,1 0-9 0,-1 3 0 16,-1 1 1-16,2 0 1 0,-2 0 1 16,-3 1 0-16,-4 4 3 0,5 1-2 0,-6 1 7 15,1 0 1-15,-1 1 0 0,-2-1-1 0,-2 2-6 16,0-1 1-16,0 1-1 0,0-2 8 16,-6 1 2-16,1-2 3 0,2 0 2 0,-2-2-1 15,-1-1 6-15,6-3 4 0,-1 0 11 0,1 0 8 16,0 0 2-16,0 0-3 0,0-3-13 0,3-2-16 15,5-3-16-15,-2-3-7 0,5 1-1 16,3-3 6-16,-1 0 5 0,2 1 3 0,4-1 0 16,-5 1-4-16,2 1 1 0,-2-1 0 0,2 3-1 15,0 2-1-15,0 2-7 0,-3 2 0 0,1 2 2 16,-1 1 2-16,1 0 7 0,-2 0 4 16,-4 4-2-16,3 4 1 0,-1 1 1 0,0 1 5 15,-5 2 1-15,3 1 1 0,-4-1-5 0,-1 1-4 16,1 0-2-16,0-1-1 0,-2 0 2 0,-2 0-7 15,3-1-21-15,4-3-35 0,-3 1-46 0,5-3-59 16,1 0-71-16,0-3-95 0,6-1-129 0,-5-2-160 16,-1 0 156-16</inkml:trace>
        </inkml:traceGroup>
        <inkml:traceGroup>
          <inkml:annotationXML>
            <emma:emma xmlns:emma="http://www.w3.org/2003/04/emma" version="1.0">
              <emma:interpretation id="{D13A88F7-8C70-475C-8EE0-F11A94C9A201}" emma:medium="tactile" emma:mode="ink">
                <msink:context xmlns:msink="http://schemas.microsoft.com/ink/2010/main" type="inkWord" rotatedBoundingBox="19501,15720 20966,15648 21001,16362 19536,16434"/>
              </emma:interpretation>
              <emma:one-of disjunction-type="recognition" id="oneOf17">
                <emma:interpretation id="interp81" emma:lang="en-IN" emma:confidence="0">
                  <emma:literal>and</emma:literal>
                </emma:interpretation>
                <emma:interpretation id="interp82" emma:lang="en-IN" emma:confidence="0">
                  <emma:literal>ands</emma:literal>
                </emma:interpretation>
                <emma:interpretation id="interp83" emma:lang="en-IN" emma:confidence="0">
                  <emma:literal>and.</emma:literal>
                </emma:interpretation>
                <emma:interpretation id="interp84" emma:lang="en-IN" emma:confidence="0">
                  <emma:literal>end</emma:literal>
                </emma:interpretation>
                <emma:interpretation id="interp85" emma:lang="en-IN" emma:confidence="0">
                  <emma:literal>And</emma:literal>
                </emma:interpretation>
              </emma:one-of>
            </emma:emma>
          </inkml:annotationXML>
          <inkml:trace contextRef="#ctx0" brushRef="#br0" timeOffset="59363.4616">19329 15574 0 0,'0'0'0'0,"0"0"72"0,0 0 208 0,0 0 7 16,0 0-14-16,0 0-31 0,0 0-36 0,0 0-57 15,0 0-40-15,0 0-34 0,0 0-27 16,0 0-8-16,0 0-11 0,0 0-4 0,-20-83 3 16,-1 93 2-16,3 2 7 0,-3 1 1 0,-3 2-5 15,8 0-5-15,-2 2-8 0,0-3-9 0,4 1-2 16,2 1-2-16,4-3-6 0,-1-1-1 16,7 0-6-16,1-1-7 0,1-3 4 0,0 0-1 15,3-4 7-15,6 1 10 0,-1-4 4 0,7-1 4 16,1 0 2-16,1 0 0 0,5-7-2 0,-1-2 0 15,3-4 0-15,2-4-1 0,-1-1 5 0,-2-3 5 16,-4-2 2-16,1-3 6 0,-4-4 1 0,-2 0-2 16,-2-4-2-16,-6-2-4 0,4-2-4 15,-6 2-3-15,1-2-3 0,-2 1 2 0,-2-1-4 16,-1 0-1-16,1-1 0 0,-1 1-4 0,2-1 1 16,-2 5-1-16,1 7-1 0,-1 6 2 0,0 4 4 15,4 8 2-15,-4 3 2 0,0 3-8 16,0 3-18-16,0 0-23 0,0 9 0 0,0 5 10 15,0 6 20-15,-7 6 21 0,3 8 2 0,-2 3-5 16,2 2-7-16,0 0 0 0,-2 0-3 16,4-1 2-16,0-2-5 0,2 0 0 0,0-1 0 15,0-2-3-15,2 1 2 0,7-5 0 0,-2-2-2 16,3-1-2-16,4-6-11 0,-1-3-17 16,6-2-50-16,-2-4-109 0,-2-4-235 0,-3-2-700 0</inkml:trace>
          <inkml:trace contextRef="#ctx0" brushRef="#br0" timeOffset="59870.5275">20410 15320 803 0,'0'0'232'0,"0"0"-135"16,0 0-23-16,0 0 21 0,0 0 33 0,-170 142 36 16,152-121 5-16,4-1-18 0,2-4-32 15,1-1-33-15,4-3-23 0,1-2-17 0,4-2-8 16,1-4-5-16,1-1-4 0,0-3 1 0,0 0 7 15,0 0 12-15,0 0 16 0,3 0 9 0,5-10-4 16,0-2-16-16,5-9-19 0,7 0-16 0,0-7-4 16,6-3-4-16,-1-4 1 0,2-3-4 15,4 0 1-15,-4-4-2 0,-1 0-6 0,1-1 7 16,1-2-3-16,-1-1 1 0,0-2 5 0,0 2-6 16,-2 1 1-16,1 5-1 0,-2 5-4 0,-4 1-2 15,3 7 0-15,-6 4-2 0,3 7-1 0,-6 4 2 16,-2 5 1-16,-5 3 0 0,2 3-3 15,-4 1-3-15,3 0-2 0,-2 3 0 0,5 8 9 16,-3 4 1-16,-3 7 5 0,2 5 3 0,-3 4-5 16,-3 7 3-16,-1 5-1 0,0 2-3 15,0 1-3-15,-3 2 0 0,-5-4-2 0,4 0 1 16,-4-2 3-16,3-2-5 0,-5-1-11 0,6-1-33 16,-4-3-58-16,4 1-83 0,-5-3-150 0,6-9-274 15,1-8-839-15</inkml:trace>
        </inkml:traceGroup>
        <inkml:traceGroup>
          <inkml:annotationXML>
            <emma:emma xmlns:emma="http://www.w3.org/2003/04/emma" version="1.0">
              <emma:interpretation id="{BCBBD13E-405F-404F-A16D-26E500F4224E}" emma:medium="tactile" emma:mode="ink">
                <msink:context xmlns:msink="http://schemas.microsoft.com/ink/2010/main" type="inkWord" rotatedBoundingBox="21591,15491 25920,15278 25957,16039 21629,16252"/>
              </emma:interpretation>
              <emma:one-of disjunction-type="recognition" id="oneOf18">
                <emma:interpretation id="interp86" emma:lang="en-IN" emma:confidence="0">
                  <emma:literal>Awareness</emma:literal>
                </emma:interpretation>
                <emma:interpretation id="interp87" emma:lang="en-IN" emma:confidence="0">
                  <emma:literal>Awareness'</emma:literal>
                </emma:interpretation>
                <emma:interpretation id="interp88" emma:lang="en-IN" emma:confidence="0">
                  <emma:literal>Awakens</emma:literal>
                </emma:interpretation>
                <emma:interpretation id="interp89" emma:lang="en-IN" emma:confidence="0">
                  <emma:literal>Awakened</emma:literal>
                </emma:interpretation>
                <emma:interpretation id="interp90" emma:lang="en-IN" emma:confidence="0">
                  <emma:literal>Awakener</emma:literal>
                </emma:interpretation>
              </emma:one-of>
            </emma:emma>
          </inkml:annotationXML>
          <inkml:trace contextRef="#ctx0" brushRef="#br0" timeOffset="60535.4122">20276 15375 1752 0,'0'0'168'0,"0"0"-112"0,0 0-55 0,0 0-18 15,0 0 0-15,0 0-3 0,0 0 14 0,0 0 12 16,0 0 5-16,0 0-1 0,0 0 0 0,168-78 3 15,-123 69 2-15,6 0 5 0,3-2 1 16,1-1 1-16,-2 0 2 0,0-3-1 0,-4 3 1 16,1-4-3-16,-7 1-7 0,-4 1-3 0,-4 2-7 15,-6 1 3-15,-3 1-1 0,-9 1 2 16,2-1 5-16,-10 3 9 0,2 2 11 0,-4 2 3 16,-5 0 2-16,-2 3-11 0,0 0-11 0,0 3-13 15,-1 3-4-15,-7 3 3 0,1 4 3 16,-3-1 10-16,-4 3 0 0,-1 2 0 0,-3 1-4 15,2 0-2-15,-1 0-5 0,1 0-2 0,-1 0 1 16,3-2-2-16,6-1 3 0,0-3-4 0,4 0 0 16,-1-5 0-16,4 1-4 0,1-2 4 15,0-2-1-15,0-1 2 0,6 1 6 0,0-4 6 16,2 0 4-16,-2 0 3 0,5-1 1 0,3-5-5 16,-1-3-2-16,2 0-3 0,4-1-3 0,-2-1 0 15,0-2-1-15,5 1-2 0,-6-2 0 0,4 3 1 16,-3 0-1-16,-2 2 0 0,-1 0 1 15,-4 4-2-15,0 0 0 0,-5 1-2 0,0 1-5 16,0 1-5-16,-3 2-9 0,0 0-1 0,-1 0 1 16,0 5 5-16,5 1 7 0,-4 2 2 0,1 1 2 15,0 2-1-15,2 1 2 0,-1 0 0 0,-1 0 1 16,5 0-3-16,-3-2 0 0,6-1-1 16,-2 0 0-16,3-2 3 0,3-1 3 0,1-1 0 15,0-1 2-15,8-2 0 0,-1-1 3 0,3-1 0 16,-1 0 3-16,3-3-1 0,-2-4 1 15,-1-2 5-15,-6-3 2 0,2 0 9 0,-4-3 5 16,-5 0 4-16,-2-3 3 0,-4 0 0 0,0 0-2 16,-3-2-2-16,-3 0 2 0,0-1-11 15,-3 1 1-15,-5-2-9 0,-4 0-10 0,-1 1-3 16,-3 3-11-16,-6 0-3 0,4 3-3 0,-7 3 0 16,1 3 1-16,4 1-1 0,0 0-4 0,4 4-7 15,4 1-16-15,1 3-29 0,7 0-49 0,3 0-64 16,1 3-41-16,0 5-25 0,1 0-34 0,5 2-48 15,6 2-92-15,-2-3-148 0,0-3 135 0</inkml:trace>
          <inkml:trace contextRef="#ctx0" brushRef="#br0" timeOffset="61701.116">21940 15098 0 0,'0'0'0'0,"0"0"238"15,0 0 72-15,0 0 3 0,0 0-3 0,0 0-32 16,0 0-46-16,0 0-48 0,0 0-44 0,0 0-37 15,0 0-34-15,0 0-22 0,0 0-15 16,0 0-11-16,-43-105-7 0,19 105-5 0,-1 7-3 16,-4 1 0-16,3 6-3 0,-4 1 4 0,2 3-1 15,1 1-3-15,2 2-1 0,2 1-4 16,0-2 1-16,7 1-1 0,3-4 0 0,0 2-2 16,9-4-3-16,2-1-1 0,-2-3-1 0,4-1 0 15,4-2 4-15,1-1 6 0,6-1 4 16,1-4 9-16,1-2 5 0,2 0 4 0,1 0 0 15,4-6-5-15,-2-3-3 0,2 0-2 0,1-3-1 16,2 0 2-16,-1-1-1 0,-1-1-2 0,2-1 1 16,-4 0 2-16,1 1 3 0,-3-1 1 0,-3-1 1 15,-1 1-4-15,0 2 0 0,-3 4-2 0,-6 2-3 16,2 1-1-16,-3 4-4 0,-3 1-5 16,0 1-6-16,0 0-12 0,0 0-17 0,0 4 2 15,-1 4 3-15,-3 3 11 0,0 1 19 0,0 5-1 16,1-3 1-16,0 1 0 0,1-2-2 0,2-2 0 15,0 1-1-15,2-1 1 0,5-3 2 16,-3-1 2-16,5-2 1 0,-2-2 7 0,1-1 6 16,4-1 7-16,0-1 5 0,0 0-3 0,2-6 0 15,1-3-4-15,-1 0-3 0,0-2-1 0,3-1-4 16,-1 0-2-16,-1-2-2 0,-2 4 0 16,1-2 1-16,-1-1-1 0,1-1 1 0,-2 2-3 15,0 4-1-15,-3-1-3 0,-1 3-1 0,-2 3 0 16,-1 0-7-16,-2 3-1 0,-3 0-5 15,1 0-4-15,-1 0 5 0,0 6 5 0,0 1 3 16,0 5 4-16,0 1 2 0,0 5-3 0,0-3 0 16,0 2 0-16,0-1 0 0,0-3-1 0,0 1-2 15,0-2 2-15,0-1-4 0,7-1 0 0,-2-2-2 16,3-1-1-16,-1-3 3 0,5 1 2 0,-1-2 1 16,2-3-1-16,3 0 2 0,2 0 0 15,2-3 0-15,1-2 4 0,-1-1-4 0,6-1 1 16,-2 0-3-16,0-2-1 0,-4-2 4 0,4 1 0 15,-1-3 2-15,-2 2-4 0,0-2 3 16,-5 1 1-16,2-4 1 0,-3 1 9 0,-3-1-6 16,-5 0 4-16,2-1 3 0,-5 2 0 0,-1 2 5 15,-3 2-1-15,0 2-3 0,0 3-7 0,0 0-7 16,0 1-9-16,-5 2-9 0,-3 3-6 16,0 0-7-16,-6 0 3 0,-3 4 7 0,-1 4 11 15,0 2 4-15,-3 2 3 0,3 2 1 0,-4 2-5 16,6 2 6-16,-3-2-1 0,3 3 0 0,3-4 1 15,3 1-5-15,4-4-4 0,2 1-2 16,1-3 0-16,3-1-1 0,0 0 3 0,8-1-1 16,1-2 2-16,4-2 5 0,0-1 3 0,3-1 3 15,3-2 2-15,2 0 0 0,1 0 0 0,2-5 1 16,-3-1 5-16,2 0-3 0,-5-3 3 16,2 0-2-16,-4-2-1 0,0 1 2 0,1 0-1 15,1 0 0-15,-2-3-4 0,-1 1 0 0,2-1-2 16,-1 1 2-16,-1 0-1 0,0 2-3 0,-3 2-1 15,0 2-3-15,-6 2 1 0,5 0-2 0,-7 4-4 16,1 0-4-16,-2 0-5 0,0 0 4 16,-3 6 5-16,3 5 3 0,-2 3 7 0,-1 2-4 15,0 3 0-15,0 1 0 0,0 0 1 0,0-2-1 16,0 2 0-16,-1-2 1 0,-2-1-2 0,1-1 4 16,2-3 0-16,-1-1 1 0,1-4-4 15,0-2 0-15,0-2 2 0,0-2 0 0,0-2 13 16,0 0 9-16,0 0 12 0,3-2 3 0,5-4-9 15,0-2-3-15,3-2-11 0,1-2-5 16,0 0 1-16,0 0-4 0,1-2-2 0,1 0 1 16,0 0 1-16,0 1-3 0,3 1 0 0,-1 1-1 15,-1 1-1-15,0 0 1 0,0 1-2 0,-2 1-3 16,2 1-4-16,-2 2-4 0,1 5-2 16,-2 0-2-16,-2 0 4 0,-2 5-2 0,0 4 7 15,1 1 2-15,-5 3 4 0,0-1 4 0,0 2-2 16,-4 1-2-16,0 0-3 0,0 2 0 0,0-2 2 15,0-1 2-15,-3 1-1 0,2 0 1 0,-2-5-4 16,3 3-6-16,0-3-8 0,0-4-29 16,3 3-40-16,2-3-65 0,0 0-93 0,2-2-141 15,-2-1-229-15,-3-1-579 0</inkml:trace>
          <inkml:trace contextRef="#ctx0" brushRef="#br0" timeOffset="62653.5089">23191 15241 668 0,'0'0'295'0,"0"0"-78"0,0 0-18 16,0 0-22-16,0 0-40 0,0 0-58 16,0 0-48-16,0 0-23 0,0 0-4 0,0 0 5 15,0 0 8-15,0 0 5 0,0 0 3 0,0 0-1 16,153-35-2-16,-124 33 2 0,0-1-2 16,1 0-2-16,1 0 1 0,-4-3-2 0,-1 0 3 15,-1-3 0-15,-6 0 3 0,4-2 1 0,-7 2 4 16,0 0 9-16,-1-2 7 0,-5 0 7 0,-3-1 5 15,-3 2 6-15,-1 2 2 0,-3 1-11 0,0 1-19 16,-6 0-21-16,-2 2-22 0,-4-1-10 16,-4 4 2-16,-1-1 4 0,-3 2 9 0,-5 0 6 15,3 8 1-15,-4 2 0 0,1 2-4 0,-1 1 1 16,2 2 1-16,1-3-1 0,5 2 1 0,1-2-2 16,1-1-2-16,6 1 1 0,0 1 0 0,4-4-4 15,1 0-1-15,5-2-3 0,0 0 0 16,0-1 6-16,7-1 6 0,0-1 7 0,4-1 6 15,1 0 0-15,4 0 1 0,1-3-3 0,5 0-4 16,2 0 0-16,3 0-5 0,-1 0-2 0,3 0-1 16,-3-3-1-16,4 0 1 0,-1-1 2 15,0-2 1-15,-4 0 4 0,1 0 2 0,-6-3 1 16,2 0 1-16,-3 0 2 0,0-3-2 0,-2 0 0 16,1 1-2-16,-3-1 1 0,1-1-1 15,-4 1-1-15,-2-1-3 0,3 1-1 0,-4 0-1 16,2 2-2-16,-5 1 1 0,2 1-5 0,2 3-3 15,-5 1-4-15,5 1-5 0,0 2-2 0,0-1-2 16,3 2 0-16,4 0 2 0,1 4 4 16,1 4 4-16,5 0 1 0,-4 2 5 0,0 2-4 15,-1 1 1-15,-3 2 2 0,-4 3-2 0,-1-4 3 16,-6 3-2-16,-2 0-6 0,-3 1-4 0,0 2-2 16,-6-4-1-16,-4 2 4 0,-5-3 8 0,-3 0-6 15,-3-2 5-15,-2-2 0 0,-4-4 1 0,3-1 7 16,1-2 0-16,1-2 3 0,0-2 0 15,5 0 4-15,1 0 3 0,2 0 2 0,5-2 5 16,1 1 2-16,5-2 2 0,3 0 2 0,0 0-4 16,0 0-11-16,3-1-14 0,8 1-13 15,-1-2-5-15,8 1 2 0,6-2 7 0,3 1 4 16,5-1 2-16,3 0 3 0,4 0 4 0,0-1-2 16,1-2 6-16,-1 0-4 0,0 1-1 0,-3-3 5 15,-4 0-3-15,0-1 3 0,-6 0 4 16,-5 0-1-16,-2 1-3 0,-6-1 6 0,-2 1-2 15,-6 3 5-15,-2-2 6 0,-2-2-13 0,-1 3-3 16,0-3-7-16,-5 2-11 0,-4 1 6 0,0-1-4 16,-3 2 0-16,2 2 2 0,-2 1-1 15,2 1 3-15,-2 2 1 0,5 1-1 0,1 1-6 16,4 0-9-16,0 1-11 0,2 5-5 0,0 1 2 16,0 3 5-16,4 0 11 0,4 2 4 0,3 1 10 15,1 4 1-15,1-1 1 0,2 2 4 0,1-4-6 16,0 2 4-16,-1 0-1 0,-2 0 1 15,-1 0 1-15,0 0-2 0,-2-1 3 0,-4 0-3 16,0-1 6-16,-4-2-1 0,-2-3 0 0,0-2 0 16,-2-1 5-16,-6 0 6 0,0-2 9 0,-4 1 10 15,-2-2-4-15,-2 0-1 0,0-3-4 16,-3 0-8-16,0 0 0 0,1 0-4 0,0 0-4 16,-1 0-3-16,3 0-1 0,0-2-3 0,2 2-5 15,0-1-9-15,2-1-18 0,3 2-28 16,1 0-47-16,5 0-74 0,-1 0-112 0,4 0-114 15,0 0-175-15,0 0-510 0</inkml:trace>
          <inkml:trace contextRef="#ctx0" brushRef="#br0" timeOffset="62930.6458">25178 14921 1187 0,'0'0'196'16,"0"0"-66"-16,0 0-4 0,0 0 6 0,0 0 14 16,0 0 8-16,0 0-18 0,0 0-28 0,0 0-36 15,0 0-31-15,0 0-21 0,0 0-8 16,0 0 6-16,97-37 7 0,-97 58 7 0,-4 4 1 16,-4 4-5-16,-4 6-5 0,0 2-9 0,-2 2 0 15,1 1-5-15,2-2-1 0,-1-1-1 0,4-3-2 16,-3-3 0-16,4 1-4 0,2-4-5 15,2-1-9-15,3-4-23 0,0-3-38 0,0-5-48 16,0-1-61-16,0-4-87 0,0-4-157 0,0-1-319 16,0-4-61-16</inkml:trace>
        </inkml:traceGroup>
        <inkml:traceGroup>
          <inkml:annotationXML>
            <emma:emma xmlns:emma="http://www.w3.org/2003/04/emma" version="1.0">
              <emma:interpretation id="{AAFF1F5F-9942-4AB2-8D54-59A436DD2655}" emma:medium="tactile" emma:mode="ink">
                <msink:context xmlns:msink="http://schemas.microsoft.com/ink/2010/main" type="inkWord" rotatedBoundingBox="26206,15499 26915,15464 26946,16095 26237,16130"/>
              </emma:interpretation>
              <emma:one-of disjunction-type="recognition" id="oneOf19">
                <emma:interpretation id="interp91" emma:lang="en-IN" emma:confidence="0">
                  <emma:literal>m</emma:literal>
                </emma:interpretation>
                <emma:interpretation id="interp92" emma:lang="en-IN" emma:confidence="0">
                  <emma:literal>x</emma:literal>
                </emma:interpretation>
                <emma:interpretation id="interp93" emma:lang="en-IN" emma:confidence="0">
                  <emma:literal>X</emma:literal>
                </emma:interpretation>
                <emma:interpretation id="interp94" emma:lang="en-IN" emma:confidence="0">
                  <emma:literal>+</emma:literal>
                </emma:interpretation>
                <emma:interpretation id="interp95" emma:lang="en-IN" emma:confidence="0">
                  <emma:literal>R</emma:literal>
                </emma:interpretation>
              </emma:one-of>
            </emma:emma>
          </inkml:annotationXML>
          <inkml:trace contextRef="#ctx0" brushRef="#br0" timeOffset="63364.9623">25040 14956 426 0,'0'0'418'16,"0"0"-310"-16,0 0-48 0,0 0 30 0,0 0 37 16,0 0 30-16,0 0 2 0,0 0-36 0,0 0-49 15,0 0-45-15,0 0-24 0,0 0-7 16,0 0 14-16,0 0 18 0,-83-21 15 0,66 34 6 16,-4 3-1-16,3-1-4 0,-4 1-3 0,3 0-4 15,-1-1-4-15,6 0-5 0,-3-3-4 0,4-1-2 16,1-2-3-16,3-2 3 0,2-3-3 0,2-1 4 15,2-3 10-15,3 0 17 0,0 0 18 16,0 0 15-16,0 0 4 0,1-3-21 0,5-1-24 16,0-3-24-16,1-2-21 0,0-2 1 0,3-1-3 15,2-3 3-15,2 0 0 0,2 1-1 16,-1-3 4-16,2 2-2 0,-1-2 3 0,2 1-2 16,-4-1 1-16,4 3 0 0,-2-3-1 0,3 2-1 15,-1-1-2-15,0 3 0 0,1-1-2 16,-1 3-4-16,1 4-5 0,-3 1-4 0,0 5-1 15,-1 1 5-15,0 0 8 0,1 0 7 0,-3 6 6 16,2 1-3-16,0 2-1 0,2 2 1 0,-1 2-2 16,1 0 5-16,-1 2-2 0,1 2 0 0,-1 0 1 15,2 2 1-15,0 0 4 0,2 2-1 16,1 2-1-16,-1-1-12 0,0 2-32 0,-1 0-67 16,-1-1-98-16,1 3-149 0,-8-6-356 0,-6-8-724 0</inkml:trace>
          <inkml:trace contextRef="#ctx0" brushRef="#br0" timeOffset="579814.6491">16492 14811 1345 0,'0'0'127'0,"0"0"-130"0,0 0-77 16,0 0-71-16,0 0-18 0,0 0 14 0,0 0 41 15,0 0 68-15,0 0 24 0,0 0 15 0,0 0 0 16,0 0 4-16,50 92-1 0,-37-77 3 0,3 2 12 15,-1-2 12-15,0 1 20 0,2-3 19 0,-1 4 8 16,2-4 7-16,-2 0-3 0,3-1 5 16,-2-4 8-16,3 0 9 0,2-3 9 0,3-3 9 15,1-2 7-15,7-5 7 0,6-7 4 0,5-5-6 16,10-7-9-16,6-6-20 0,13-4-17 16,8-7-19-16,11-2-14 0,8-4-8 0,6-5-10 15,1 1-5-15,3 1-5 0,2 1-8 0,-5 1 0 16,-3 3-5-16,-6 3-3 0,-1 6-2 0,-11 2-14 15,-7 3-12-15,-11 5-17 0,-6 5-20 16,-10 3-21-16,-9 4-33 0,-5 3-50 0,-10 0-71 16,-4 5-119-16,-9 0-183 0,-6 4-425 0</inkml:trace>
        </inkml:traceGroup>
      </inkml:traceGroup>
    </inkml:traceGroup>
    <inkml:traceGroup>
      <inkml:annotationXML>
        <emma:emma xmlns:emma="http://www.w3.org/2003/04/emma" version="1.0">
          <emma:interpretation id="{DCD3B6B5-E316-42EB-A932-0B07874103AB}" emma:medium="tactile" emma:mode="ink">
            <msink:context xmlns:msink="http://schemas.microsoft.com/ink/2010/main" type="paragraph" rotatedBoundingBox="16557,16987 33399,16613 33432,18119 16591,1849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7F3D4EB-5F7A-44C5-A031-85A0BB04D2E1}" emma:medium="tactile" emma:mode="ink">
              <msink:context xmlns:msink="http://schemas.microsoft.com/ink/2010/main" type="inkBullet" rotatedBoundingBox="16564,17305 18042,17272 18052,17752 16575,17785"/>
            </emma:interpretation>
            <emma:one-of disjunction-type="recognition" id="oneOf20">
              <emma:interpretation id="interp96" emma:lang="en-IN" emma:confidence="0">
                <emma:literal>→</emma:literal>
              </emma:interpretation>
            </emma:one-of>
          </emma:emma>
        </inkml:annotationXML>
        <inkml:trace contextRef="#ctx0" brushRef="#br0" timeOffset="142475.978">15129 16866 0 0,'0'0'0'0,"0"0"0"0,0 0 0 16,0 0 0-16,0 0 0 0,0 0 0 0,0 0 0 15,0 0 0-15,0 0 0 0,0 0 0 0,0 0 0 16,0 0 0-16,-12-4 0 0,12 4 0 16,0 0 0-16,0 0 0 0,0 0 0 0,0 0 0 15,0 0 0-15,0 0 0 0,0 0 0 0,0 0 0 16,0 0 0-16,-2 0 0 0,0 0 1 15,0 0 121-15,2 0 14 0,-1 0-8 0,1 0-12 16,0-2-18-16,0 2-17 0,0 0-14 0,0 0-15 16,0 0-10-16,0 0-6 0,0 0-4 0,0 0 0 15,0 0-3-15,0 0-8 0,0 0-5 0,0 0-6 16,0 0-5-16,0 0-1 0,0 0 3 0,0 0-1 16,0 0 2-16,0 0 2 0,0 0-6 15,3 0 3-15,1 0 5 0,1 0 6 0,2 0 12 16,1 0 10-16,4 0 3 0,4 0 8 0,4 0 4 15,3 0 5-15,4-1 5 0,5-1 5 0,1-2 9 16,6 0 4-16,5 2 6 0,5-3 3 16,2 2-6-16,4 0-3 0,4 0-6 0,0 0-7 15,2 2-8-15,5-1-6 0,0-1-10 0,1 2-5 16,2 1-1-16,-2 0-9 0,-2 0-2 0,-3 0-3 16,-3 0-7-16,-6 0 1 0,-6 0-6 15,-3 0-4-15,-9 0 1 0,-5 1-2 0,-9-1 0 16,-6 0-1-16,-4 0 2 0,-3 0-4 0,-4 0 6 15,-4 0 9-15,0 0 8 0,0 0 10 0,0 0 0 16,0 0-4-16,0 0-9 0,0 0-8 16,-2 0-9-16,-2 0-13 0,3 0-17 0,-3-1-30 15,3-2-31-15,-3 1-42 0,1-1-55 0,0 2-83 16,3-1-135-16,-1 1-160 0,0 1-244 0,1 0 431 16</inkml:trace>
        <inkml:trace contextRef="#ctx0" brushRef="#br0" timeOffset="143031.9774">16298 16627 609 0,'0'0'270'0,"0"0"-168"16,0 0 6-16,0 0 51 0,0 0 61 0,0 0 34 15,0 0-18-15,0 0-51 0,0 0-54 0,0 0-48 16,0 0-32-16,0 0-19 0,0 0-12 0,-42-28-11 16,42 28-6-16,0 0-4 0,0 0-10 0,0 0 1 15,0 0-6-15,0 0 4 0,3 0 11 16,2 4 2-16,1-1 9 0,2 2 1 0,2 1-2 15,4 0 2-15,1 0-1 0,3 1 0 0,4-1-1 16,-1 1 1-16,3 1 0 0,2 1-2 0,-5-2-1 16,1 2 0-16,1 0-2 0,-7 1 1 0,2-1-1 15,-1-1-4-15,-4 1 0 0,-4-2-2 16,-1 2-3-16,-2 1 2 0,-2-1-4 0,-3 0 2 16,-1 1 2-16,0-1 3 0,-5 6 8 0,-5-2 2 15,-3 2 2-15,-6 0 3 0,0 1-3 16,-6 2 1-16,-2-1 0 0,0 1-1 0,-4-1-3 15,-1-3-1-15,4 3-4 0,1-4 0 0,3-1-2 16,3 0 1-16,1 0 5 0,1-2-5 16,3 1 0-16,0-2-11 0,2 0-37 0,5 1-63 15,1-4-98-15,0 0-171 0,5-3-224 0,2 0-474 0</inkml:trace>
      </inkml:traceGroup>
      <inkml:traceGroup>
        <inkml:annotationXML>
          <emma:emma xmlns:emma="http://www.w3.org/2003/04/emma" version="1.0">
            <emma:interpretation id="{07380C66-E525-42B7-8794-C4B5ACE523F6}" emma:medium="tactile" emma:mode="ink">
              <msink:context xmlns:msink="http://schemas.microsoft.com/ink/2010/main" type="line" rotatedBoundingBox="18244,16950 33399,16613 33432,18119 18278,18456"/>
            </emma:interpretation>
          </emma:emma>
        </inkml:annotationXML>
        <inkml:traceGroup>
          <inkml:annotationXML>
            <emma:emma xmlns:emma="http://www.w3.org/2003/04/emma" version="1.0">
              <emma:interpretation id="{D3CCEE8A-E679-411D-A1E2-A7000EA62285}" emma:medium="tactile" emma:mode="ink">
                <msink:context xmlns:msink="http://schemas.microsoft.com/ink/2010/main" type="inkWord" rotatedBoundingBox="18247,17062 21832,16982 21848,17701 18263,17781">
                  <msink:destinationLink direction="with" ref="{DA4ACF39-3FBE-4CA0-B827-3314D109055E}"/>
                </msink:context>
              </emma:interpretation>
              <emma:one-of disjunction-type="recognition" id="oneOf21">
                <emma:interpretation id="interp97" emma:lang="en-IN" emma:confidence="0">
                  <emma:literal>Limited</emma:literal>
                </emma:interpretation>
                <emma:interpretation id="interp98" emma:lang="en-IN" emma:confidence="0">
                  <emma:literal>Limita</emma:literal>
                </emma:interpretation>
                <emma:interpretation id="interp99" emma:lang="en-IN" emma:confidence="0">
                  <emma:literal>Limite</emma:literal>
                </emma:interpretation>
                <emma:interpretation id="interp100" emma:lang="en-IN" emma:confidence="0">
                  <emma:literal>Limitl</emma:literal>
                </emma:interpretation>
                <emma:interpretation id="interp101" emma:lang="en-IN" emma:confidence="0">
                  <emma:literal>Linnh</emma:literal>
                </emma:interpretation>
              </emma:one-of>
            </emma:emma>
          </inkml:annotationXML>
          <inkml:trace contextRef="#ctx0" brushRef="#br0" timeOffset="150190.9746">17470 16567 0 0,'0'0'0'0,"0"0"0"0,0 0 0 0,0 0 0 15,0 0 0-15,0 0 0 0,0 0 0 0,0 0 0 16,0 0 0-16,0 0 22 0,0 0 152 0,0 0-24 15,16-119-11-15,-16 116 0 0,0 0 11 0,0 0-6 16,0 1-18-16,3 1-18 0,-3-1-24 16,0 2-18-16,1 0-12 0,-1 0-11 0,0 0-8 15,0 0-9-15,0 0-16 0,0 0-26 0,0 2-32 16,0 1-38-16,-1 0-8 0,-5 4 26 0,3 5 31 16,-7 4 47-16,-4 5 22 0,1 6 0 0,-7 1 0 15,0 6-4-15,-6-2-6 0,1 4-2 16,-2-2-2-16,-3 2 0 0,-3-5 1 0,2 4 0 15,-4-3-3-15,3 3 0 0,-3-3-1 0,3-3-2 16,-3 1 1-16,2-3 0 0,2-3-1 16,1-2 1-16,3-1 0 0,3-6 1 0,3-1-1 15,1-4 5-15,5-3 2 0,-1 0 8 0,5-4 17 16,0-2 13-16,5-1 20 0,-1 0 6 0,6 0-7 16,-3 0-17-16,2-4-22 0,2-3-20 15,0-1-13-15,0 0-5 0,0-1-6 0,4 0-2 16,-1 0-2-16,5 0-3 0,-1-1 3 0,4 1-1 15,-2 1 0-15,2 2 0 0,-2 3-3 16,3 2-2-16,0 1 1 0,-1 0 7 0,-2 0 5 16,3 4 6-16,-1 2 4 0,2 2-2 0,1 0-1 15,3 1 1-15,1-1 1 0,-1-2-1 0,6 0 7 16,1 0 4-16,-1-1 3 0,4-3 7 0,4 2 0 16,-1-4-1-16,7 0-2 0,3 0-2 0,-1-2-4 15,1-1-1-15,2-2 1 0,-2-1 0 16,-1 0 0-16,-1-1-2 0,1-3-3 0,-1-2-3 15,-5 0 3-15,0 0 1 0,-7-2 3 0,1 1 5 16,-7-2-5-16,-1 3 5 0,-7-1 2 0,-4 1 0 16,-2 0 8-16,-5 0-1 0,0 3-2 15,-1 0 0-15,0 2-5 0,0 1-2 0,-1 1-2 16,1 1-3-16,-3 1-6 0,-1 1-4 0,2 1-7 16,-1 1-13-16,2 0-14 0,-1 0-18 15,-2 0 0-15,0 4 6 0,0 3 17 0,-3 3 17 16,2 0 1-16,-2 2 5 0,1 0-6 0,3 1-3 15,-2 1-1-15,1-1-3 0,2-1 0 0,1 0 0 16,0 1-9-16,-1 1-26 0,2-2-60 16,0-2-161-16,0 1-217 0,0-5-272 0,0-2 30 0</inkml:trace>
          <inkml:trace contextRef="#ctx0" brushRef="#br0" timeOffset="150354.8742">17944 16651 2019 0,'0'0'88'0,"0"0"-162"0,0 0-37 0,0 0-5 0,0 0 25 15,0 0 61-15,0 0 16 0,0 0-44 16,0 0-160-16,0 0-205 0,0 0-144 0,0 0 162 16,0 0 405-16</inkml:trace>
          <inkml:trace contextRef="#ctx0" brushRef="#br0" timeOffset="151127.8214">17970 16776 0 0,'0'0'0'15,"0"0"0"-15,0 0 0 0,0 0 0 0,0 0 25 16,0 0 135-16,0 0 6 0,0 0-14 0,0 0-25 16,0 0-26-16,0 0-22 0,0 0-15 15,0 0-5-15,15 108-1 0,-18-98-1 0,-5 2 3 0,4-3-1 16,-3 1 0-16,0-1-6 0,5 0-1 15,-5-3 2-15,4-4 12 0,2 0 25 0,0-2 25 16,-1 0 27-16,2 0 3 0,0-1-23 0,0-6-36 16,0-1-37-16,0-5-30 0,0-1-7 15,4 1-4-15,4-3-2 0,-1-1 1 0,4 1 0 16,1-3-1-16,0 3-3 0,1 0 0 0,1 1-5 16,-1 1-3-16,2 2 1 0,-2 2 0 0,1 1 0 15,-1 1 3-15,2 4-2 0,-2 0 0 0,2 2-2 16,-3 2-6-16,0 0-1 0,2 0-4 15,-2 0 3-15,0 3 2 0,1 3 3 0,-3 0 2 16,-1 2 2-16,-1 0-1 0,-1 1 0 0,-1 0 4 16,-4 2-1-16,2-1 5 0,0-1-2 15,-4 2 1-15,0 0 3 0,0-2 0 0,0 2 1 16,0 0-3-16,0-1-1 0,-4-1-3 0,1-1 1 16,3 1 0-16,0-3-1 0,0-1-1 0,0-3 0 15,0 2-2-15,0-2 1 0,0-1 5 16,5-1 5-16,-1 0 10 0,3 0 7 0,1-3 1 15,4-4 1-15,3-2-5 0,2-1-7 0,2-1-1 16,-1-1-1-16,2-3-1 0,-3 1 0 0,-2 2-4 16,2-2-3-16,0 2-1 0,-4 1-1 0,-1 4 0 15,-4-1-1-15,3 4-4 0,-6 1-1 16,0 0-3-16,-2 3-6 0,-1 0-6 0,-1 0-2 16,-1 0 3-16,3 4 4 0,-1 1 8 0,0 2 5 15,-1 2 3-15,-1 0 2 0,1 3 2 0,-1-1 0 16,0 2-1-16,0-1-1 0,0 3 2 15,0-3-2-15,0 0-2 0,0 0-1 0,0-3-2 16,0 1-2-16,2-1 0 0,3 0-14 0,2-3-34 16,-2-1-71-16,3-1-81 0,1-4-78 0,1 0-62 15,-1-3-6-15,3-1 11 0,0-4 33 16,-1 2 67-16,1-3 91 0,-2 0 146 0,-1-1 0 16,3 0 0-16,-1-1 0 0,-1-1 0 0,-2 0 0 15,2 0 0-15,1 1 0 0,-6 4 139 16,3-1 58-16,-4 0 38 0,0 3 30 0,0 1 8 15,-1 1-17-15,-3 3-25 0,1-2-53 0,-1 2-53 16,0 0-49-16,0 0-46 0,0 0-25 0,0 5-3 16,0-1 3-16,0 4 12 0,0 1 10 0,0 2-4 15,0-2-4-15,0 4-7 0,0 0-2 16,0-1 0-16,0 0-3 0,0 2 0 0,0-4-6 16,1 2-10-16,3-2-27 0,0-1-77 0,0 0-171 15,-1-1-180-15,4-4-274 0,-4-2 232 0</inkml:trace>
          <inkml:trace contextRef="#ctx0" brushRef="#br0" timeOffset="151280.7269">18840 16637 1268 0,'0'0'181'16,"0"0"-162"-16,0 0-35 0,0 0-13 0,0 0 3 15,0 0 4-15,0 0 0 0,0 0-47 0,0 0-87 16,0 0-94-16,13-154-94 0,-3 145-71 15,-6 2 296-15,4 2 119 0</inkml:trace>
          <inkml:trace contextRef="#ctx0" brushRef="#br0" timeOffset="151497.5938">19102 16369 0 0,'0'0'6'15,"0"0"205"-15,0 0-74 0,0 0-19 0,0 0 8 16,0 0-9-16,0 0-47 0,0 0-10 15,0 0 15-15,0 0 16 0,0 0 34 0,0 0 5 16,0 0-22-16,0 0-7 0,-35 122 0 0,27-97-3 16,-4 2-8-16,1 3-13 0,-3-2-17 0,2 4-16 15,-1-2-7-15,1-1-6 0,-2 1-9 0,2-2-1 16,-1-2-5-16,2 0-4 0,3-3-3 16,-1 0-18-16,-1-4-33 0,8-2-76 0,-1-3-197 15,2-5-231-15,1-3-517 0</inkml:trace>
          <inkml:trace contextRef="#ctx0" brushRef="#br0" timeOffset="151712.4626">18942 16685 1883 0,'0'0'316'15,"0"0"-304"-15,0 0-61 0,0 0-8 0,0 0 17 16,0 0 48-16,0 0 37 0,0 0 4 15,0 0-11-15,0 0-19 0,176-78-14 0,-143 78 0 16,1 0-7-16,2 3-17 0,0 3-82 0,-5 0-166 16,-3 1-229-16,-5-1-430 0,-11-1 503 0</inkml:trace>
          <inkml:trace contextRef="#ctx0" brushRef="#br0" timeOffset="152468.9963">19288 16864 1132 0,'0'0'247'16,"0"0"-208"-16,0 0-61 0,0 0 8 0,0 0 34 15,0 0 42-15,0 0 44 0,0 0 2 16,0 0-28-16,0 0-36 0,0 0-22 0,0 0-12 16,0 0-5-16,139-91 6 0,-120 83-1 0,-4 1 0 15,2-1 3-15,-2 1-1 0,-6 1 8 0,1 0 6 16,-6 2 8-16,1-1 6 0,-3 2 5 0,-2-3-2 15,0 2-11-15,-8 1-18 0,2 0-23 16,-6 1-16-16,-3 2-7 0,-2 0 4 0,-2 0 13 16,-4 5 9-16,2 2 12 0,-3-1 9 0,0 4 7 15,-2 1 8-15,2 1 3 0,3 0 1 0,-2 1-9 16,1 2-8-16,6 2-6 0,3-1-9 0,2 1-2 16,8 0-2-16,3 0-3 0,0-2 7 15,4 0 3-15,10 0 9 0,9-2 8 0,3 2 2 16,3-6 2-16,7 2-5 0,4-4-3 0,2-1-3 15,7-2-4-15,2-1-1 0,3-1 1 0,1-1-2 16,0-1 2-16,2 0 0 0,-3 0-2 16,-6-4 2-16,1-4-1 0,-8 0 2 0,-2-3 2 15,-3-1 3-15,-8-4 0 0,-2 2 1 0,-7-1 2 16,-1 2-2-16,-4 1 4 0,-3 2 3 16,-7-1 2-16,-2 1 2 0,-2-1-2 0,-1 2-5 15,-8 1-8-15,-1 3-11 0,-7 1-12 0,-1 4-6 16,-6 0-2-16,-3 0 4 0,-1 3 8 0,-7 3 7 15,6 3 2-15,-3 0 2 0,-2 5 1 16,6-2-2-16,1 0 0 0,3 2-4 0,8-4-5 16,4 3-6-16,1-2-10 0,8-4-5 0,2 1-4 15,1-1 5-15,0-1 9 0,7 0 13 0,4 0 12 16,2-3 5-16,6-3-1 0,-2 0 0 0,2 0-5 16,4-4 0-16,-2-4 2 0,-2 2 0 0,4-6 1 15,-3 2-2-15,4-2-2 0,1-3-4 16,1 0 3-16,1-3-3 0,0-3-1 0,-1-3-1 15,3-1-6-15,1-4-3 0,0-2-2 0,-2 0 0 16,-1-3-4-16,-2-3 4 0,-2 1 1 16,-4 1 2-16,-3-1 7 0,3 0 5 0,-3 3 0 15,-4 4 2-15,-1 2 2 0,-6 2-3 0,-4 6 6 16,1 1 2-16,-2 5 3 0,0 4 4 0,0 1 4 16,-3 3 2-16,0 1-7 0,-5 4-4 15,4 0-8-15,-7 0-9 0,3 9 0 0,-8 5-2 16,2 4 2-16,-2 6 5 0,-2 5 1 0,-2 5-3 15,4 1 3-15,0 4-1 0,1 0 1 0,3 2 3 16,3 0-1-16,5 0-5 0,-2-1 2 16,6-3-2-16,4 0-1 0,3 0 6 0,8-2-10 15,5-3-15-15,0-3-47 0,7-3-95 0,5-4-178 16,-11-5-336-16,-1-9-845 0</inkml:trace>
        </inkml:traceGroup>
        <inkml:traceGroup>
          <inkml:annotationXML>
            <emma:emma xmlns:emma="http://www.w3.org/2003/04/emma" version="1.0">
              <emma:interpretation id="{EB63D5EB-90E2-4263-BADE-CF3D6B4470C1}" emma:medium="tactile" emma:mode="ink">
                <msink:context xmlns:msink="http://schemas.microsoft.com/ink/2010/main" type="inkWord" rotatedBoundingBox="22492,16855 27203,16751 27235,18206 22524,18310">
                  <msink:destinationLink direction="with" ref="{DA4ACF39-3FBE-4CA0-B827-3314D109055E}"/>
                </msink:context>
              </emma:interpretation>
              <emma:one-of disjunction-type="recognition" id="oneOf22">
                <emma:interpretation id="interp102" emma:lang="en-IN" emma:confidence="0">
                  <emma:literal>Availability</emma:literal>
                </emma:interpretation>
                <emma:interpretation id="interp103" emma:lang="en-IN" emma:confidence="0">
                  <emma:literal>Availabiliti</emma:literal>
                </emma:interpretation>
                <emma:interpretation id="interp104" emma:lang="en-IN" emma:confidence="0">
                  <emma:literal>Availabilit</emma:literal>
                </emma:interpretation>
                <emma:interpretation id="interp105" emma:lang="en-IN" emma:confidence="0">
                  <emma:literal>Available</emma:literal>
                </emma:interpretation>
                <emma:interpretation id="interp106" emma:lang="en-IN" emma:confidence="0">
                  <emma:literal>Avaikah¥</emma:literal>
                </emma:interpretation>
              </emma:one-of>
            </emma:emma>
          </inkml:annotationXML>
          <inkml:trace contextRef="#ctx0" brushRef="#br0" timeOffset="153027.6526">21203 16722 1959 0,'0'0'142'0,"0"0"-164"0,0 0-18 16,0 0 17-16,0 0 32 0,0 0 31 15,0 0 19-15,0 0 1 0,0 0-12 0,0 0-15 16,0 0-13-16,0 0-5 0,-141 153 0 0,134-146 1 15,4-2 1-15,1-1 5 0,0-2-2 0,2-2 5 16,0 0 8-16,0 0 11 0,0 0 15 16,0 0-1-16,4-5-8 0,0-4-13 0,9-5-15 15,-1 0-9-15,1-8-2 0,3 4 4 0,6-4-8 16,0-2 1-16,-2-1-3 0,6-2-6 0,1-3 4 16,-2 1 3-16,-1-1-2 0,2-1 3 0,-5-1 0 15,2-1 2-15,0 3 3 0,-3 0 0 16,-1 2 0-16,-3 3-3 0,4 0-1 0,-5 8 1 15,-3 1-6-15,-4 5 5 0,3 2-1 0,-5 3 1 16,-2 3 2-16,-1 1-2 0,-2 2-5 0,1 0-9 16,-2 0-4-16,4 5-5 0,-3 2 1 0,0 7 13 15,-1 5 0-15,0 5 9 0,0 8 0 16,-6 2-4-16,0 6 4 0,-3-3-4 0,4 4-1 16,-5 0 2-16,5 0-1 0,-2-1 0 0,4 1 0 15,1-1 0-15,2 0-1 0,0 1-2 16,0-4 0-16,2 0-3 0,1-5-6 0,-2-4-34 15,2-3-56-15,-3-4-75 0,0-5-158 0,0 0-233 16,-4-8-315-16,4-2 41 0</inkml:trace>
          <inkml:trace contextRef="#ctx0" brushRef="#br0" timeOffset="153369.4425">21066 16831 1993 0,'0'0'132'15,"0"0"-105"-15,0 0-41 0,0 0-2 0,0 0 11 16,0 0 17-16,0 0 20 0,0 0 5 0,0 0-10 16,0 0-12-16,0 0-6 0,0 0-5 15,0 0 2-15,182-85 5 0,-148 81 2 0,2 1 4 16,1-2 0-16,0-1-6 0,-5 3 1 0,4-3-3 16,-6 0-4-16,-1-1 1 0,2 2-3 0,-4-1 1 15,-4 2 0-15,-2-1 1 0,-2 2 1 0,-3 2-3 16,-4-1-1-16,-5 2 2 0,1 0 4 15,-6 0 4-15,1 0 4 0,-3 0-2 0,0 0-11 16,0 0-14-16,0 0-3 0,0 3 6 0,0 5 12 16,0 1 13-16,0 1 1 0,0 2-3 15,-3 1-6-15,2 1-3 0,0 1-2 0,-1 0-3 16,0 1 0-16,2 0 0 0,0-4-2 0,0 0 3 16,4 2 0-16,0-5 0 0,1-2 3 15,0 0 0-15,-1-1 7 0,4-3 10 0,-2-2 9 16,3 1 7-16,2-2 6 0,1 0-1 0,3-8-5 15,0 1-5-15,1-5-8 0,5-2-3 0,-2-1-4 16,4 0-2-16,-2-3-4 0,1 2-2 0,0-2-3 16,-3 0 0-16,4 0-2 0,-2 0 0 15,-2 0 0-15,-3 1-8 0,4-1-11 0,-4 3-24 16,-1 0-33-16,-3 2-45 0,-2 4-54 0,-4 3-76 16,1 0-101-16,-3 3-110 0,0 1-101 0,-3 2-103 15,2 0 447-15</inkml:trace>
          <inkml:trace contextRef="#ctx0" brushRef="#br0" timeOffset="154010.0777">22341 16713 12 0,'0'0'451'16,"0"0"-206"-16,0 0-42 0,0 0 27 0,0 0 29 16,0 0 6-16,0 0-33 0,0 0-38 0,0 0-32 15,0 0-32-15,0 0-30 0,0 0-29 16,0 0-17-16,72-40-17 0,-76 37-14 0,-5 0-10 15,-3 2-10-15,-1 1-5 0,-2 0 4 0,-3 0 1 16,-3 6 2-16,-5 2 2 0,0 1-1 0,-1 0-2 16,-3 3 3-16,1 0 1 0,-3 1-1 0,3 1-1 15,4-1-1-15,5 1-3 0,1-1 1 16,6 0-3-16,3-1-7 0,5-3-2 0,4 0-6 16,1-1 0-16,1 1 7 0,7-3 3 0,1 0 7 15,5 0 5-15,3-3 0 0,2 0 4 0,6-3-2 16,2 0 0-16,3 0-4 0,1-3 0 0,-2-4-1 15,-1-2 1-15,-1-5 0 0,-1 3 0 16,-5-1 1-16,-2-2 2 0,-4 0 1 0,-2 1 5 16,-1-1 1-16,0 2 0 0,-4-1-2 0,-3 3-2 15,2-1 0-15,-4 2 1 0,-2 2 0 16,-1 2-3-16,2 1 1 0,-2 2-4 0,0 2-3 16,0 0-6-16,0 0-14 0,0 0-13 0,0 0-16 15,0 2 2-15,0 2 11 0,-2 4 11 0,0 2 14 16,-3-1 3-16,1 0-2 0,4 2 4 15,0-3 0-15,0 3 0 0,0-2 0 0,2 0-2 16,6-2 5-16,-3 2 3 0,6-1 2 0,1 0 6 16,1-4-2-16,2 1 4 0,0-5 0 0,8 0 1 15,-7 0 3-15,4-5-2 0,-3-2 1 16,-2-3 0-16,0 1-1 0,0-1 0 0,-5-2 0 16,2 1-5-16,-2 0 1 0,-2-1 1 0,0 0-1 15,-3 1 5-15,2 1 2 0,-4 2-3 0,-1 2 1 16,0 2-2-16,0 2 2 0,-2 1-1 0,0 1-6 15,0 0-9-15,0 0-15 0,0 0-9 16,0 4 4-16,0 2 2 0,0 3 8 0,0 2 8 16,-2 1-1-16,2 0-1 0,0 1 4 0,0-1 0 15,4 1 1-15,1 1 1 0,3-1-2 0,1 0-3 16,5-4-38-16,1 0-101 0,-1-1-148 16,1-5-264-16,-4-1-375 0,-4-2-43 0</inkml:trace>
          <inkml:trace contextRef="#ctx0" brushRef="#br0" timeOffset="154156.9865">22820 16556 1230 0,'0'0'792'15,"0"0"-618"-15,0 0-77 0,0 0-20 16,0 0-5-16,0 0-3 0,0 0-22 0,0 0-22 16,0 0-14-16,0 0-12 0,0 0-8 0,0 0-15 15,0 0-32-15,0 0-46 0,-8-140-60 0,16 137-83 16,1 0-86-16,-1 0-81 0,3-1-70 0,2 1-46 15,-3-2 286-15,-6 4 242 0</inkml:trace>
          <inkml:trace contextRef="#ctx0" brushRef="#br0" timeOffset="154380.0838">23009 16325 0 0,'0'0'0'0,"0"0"0"15,0 0 142-15,0 0 168 0,0 0-17 0,0 0-24 16,0 0-17-16,0 0-19 0,0 0-13 16,0 0-21-16,0 0-25 0,0 0-22 0,0 0-27 15,142-146-21-15,-139 146-21 0,-2 0-25 0,-1 0-21 16,0 0-22-16,3 0-23 0,-3 0-6 0,0 6 0 15,0 2 9-15,0 5 12 0,0 5 8 16,-7 4 1-16,0 3 3 0,-5 5-2 0,-1 1-1 16,-3 4-2-16,-2-1-9 0,3 1-3 0,1-1-2 15,0 0 4-15,2 0 0 0,1-1 1 16,2 0 0-16,2-2-8 0,1-2 5 0,2-2-9 16,1-3-22-16,2-2-34 0,-1-3-57 0,2-1-77 15,0-1-160-15,3-3-187 0,0-4-290 0,1-5 232 0</inkml:trace>
          <inkml:trace contextRef="#ctx0" brushRef="#br0" timeOffset="155360.9851">23481 16758 681 0,'0'0'383'15,"0"0"-241"-15,0 0-60 0,0 0 17 0,0 0 31 16,0 0 36-16,0 0 5 0,0 0-23 0,0 0-28 15,0 0-40-15,0 0-22 0,0 0-13 0,0 0-10 16,-2-101 1-16,-6 99-5 0,-1 2-9 16,-3 0-8-16,-6 0-3 0,0 5-2 0,-4 2 2 15,-1 0 4-15,-1 4-4 0,-1 1 0 0,1 0-2 16,1 0-1-16,4 0-4 0,3 1-3 16,1 0-6-16,3-1-6 0,4 0-2 0,3 0-6 15,2 0-1-15,3-4 2 0,0 0 0 0,4 0 8 16,3-2 3-16,4 0 7 0,2 0 6 0,3-3 2 15,1-1 3-15,2-2 2 0,1 0 0 0,0 0 0 16,2-5 1-16,-5-2-3 0,5-1 2 16,-6-1 1-16,0-1 1 0,-4 0 4 0,1 0-6 15,0 1 2-15,-4 2-2 0,-4 2-6 0,3 1 5 16,-5 1-4-16,-2 1-3 0,-1 2-2 0,0 0-9 16,0 0-6-16,0 0-8 0,0 0-7 0,0 0-1 15,0 2 7-15,-1 2 6 0,-2 4 8 16,-1-2 2-16,3 1-3 0,1 1-1 0,0-1-2 15,0 0 2-15,1-1 2 0,6 0 8 0,2 0 5 16,5 0 1-16,1-1 5 0,1 3-4 16,2-5-4-16,4 0 0 0,2-2-7 0,0-1-2 15,2 0 0-15,-4 0-1 0,1-1 3 0,1-7-1 16,-4-1 3-16,2 0 0 0,-1-2 3 0,-1-2 6 16,-1-5 2-16,0 0 3 0,1-3 1 15,-2 0 1-15,0-2-1 0,1-4 5 0,0-3-1 16,-3-1-2-16,3-2 0 0,-3-2-4 0,0 1 0 15,1 0 2-15,-2 0 5 0,1 1 0 0,-2 1 1 16,-1 2-3-16,-1 2-1 0,-3 4 3 16,0 3 1-16,-3 3-1 0,1 3-6 0,-6 3-2 15,3 1-1-15,-1 3 3 0,-3 5 2 0,1 0-5 16,-1 3-9-16,0 0-18 0,0 0-24 0,0 3-11 16,-2 5 5-16,-5 5 14 0,-5 5 22 0,-3 4 15 15,-4 5 3-15,-1 4-3 0,-1 3-3 16,-1 1-4-16,2 1-3 0,4 0-3 0,-1 0 0 15,3-1 3-15,5 2 0 0,-2-2 1 0,6 0 0 16,2-1 1-16,3 0-3 0,0-5 0 0,1 0 1 16,6-1-4-16,1-2 2 0,3 0 2 15,2-2 1-15,2-5 3 0,0 2 0 0,6-5 1 16,-1-2-2-16,2-6 3 0,-1-3-5 0,2-2-9 16,-4-3-14-16,-3 0-17 0,-3-8-12 15,-5-2-4-15,2-2 3 0,-8-7 12 0,-2-1 14 16,0 0 15-16,-1-3 7 0,-7-1 11 0,-4 2 3 15,-3-2 1-15,-3 1 10 0,-1 3-2 0,-1 0 8 16,0 2 7-16,-1 2 5 0,3 0 4 0,0 1 0 16,7 1-1-16,1 2-6 0,2 1 1 15,4 2-1-15,1 2-4 0,3 2-7 0,0 1-12 16,7-2-10-16,2 1-9 0,5-2-3 0,0 3-5 16,8 2 0-16,-2 1-1 0,3 1 0 0,-1 0 8 15,0 1 2-15,-1 4 5 0,-2 2 5 16,0-1 1-16,-3 0 1 0,0 1-1 0,-1 2-1 15,-3 2-3-15,0 1 2 0,-1 2 0 0,-2 1 4 16,-1-2-2-16,-1 3 1 0,-2 1-1 0,2-1-3 16,-3-1 8-16,-1 0-1 0,-1-2 4 15,2-1 8-15,-2 0-10 0,-2-1 2 0,0-1-6 16,0-4-21-16,0-2-28 0,0-2-58 0,0-1-157 16,0-1-211-16,0 0-256 0,0 0-111 0</inkml:trace>
          <inkml:trace contextRef="#ctx0" brushRef="#br0" timeOffset="155778.7285">24441 16497 1277 0,'0'0'361'0,"0"0"-253"0,0 0-54 16,0 0 2-16,0 0-6 0,0 0-3 0,0 0-5 16,0 0-14-16,29-151-6 0,-26 140-10 0,4 4-14 15,-2-2-11-15,2 3-11 0,-2 0-12 16,2 0-12-16,-1 2-23 0,3-2-37 0,-1 1-53 15,2 0-46-15,2 1-39 0,2 1-7 0,-1 0 22 16,1-1 28-16,0-1 51 0,2 1 48 0,-1-4 41 16,-1 1 42-16,-1-1 28 0,0 1 17 0,-1-3 19 15,-2 1 33-15,1-2 30 0,-1 2 44 16,2 0 38-16,-1 0 20 0,-3 2 17 0,0 0-1 16,-2 1-15-16,0 3-22 0,-2-2-23 0,-1 3-23 15,1 0-19-15,-3 0-12 0,1 2-19 16,-2 0-20-16,0 0-20 0,0 0-15 0,0 0-19 15,0 0-23-15,0 2-11 0,0 4-11 0,0 5 10 16,-7 5 17-16,0 7 11 0,-2 6 11 0,-3 6-3 16,-2 3-2-16,-3 3 2 0,1 2-2 15,-2 1-5-15,4 1-1 0,-4-4 1 0,4 1-6 16,-1 0 5-16,1-6-2 0,4 0-4 0,0-5-1 16,4-2-4-16,0-4-5 0,3-3-4 15,3-2-7-15,0-1-7 0,3-6-28 0,0-1-48 16,4 1-75-16,-1-6-116 0,4-2-127 0,-1-3-95 15,-4-2-97-15,2 0 172 0</inkml:trace>
          <inkml:trace contextRef="#ctx0" brushRef="#br0" timeOffset="155970.6093">24746 16673 118 0,'0'0'318'0,"0"0"-53"0,0 0 14 0,0 0-6 16,0 0-4-16,0 0-26 0,0 0-54 0,0 0-55 15,0 0-60-15,0 0-68 0,0 0-25 0,0 0-5 16,0 0 9-16,0 0 28 0,-5-21 4 15,-3 36-3-15,-3 0-3 0,3 1-3 0,2 1-3 16,0-1 0-16,5 1-3 0,1-1-5 0,0-1 1 16,3 0 3-16,3-1 4 0,6-2 3 15,3-3-27-15,3-1-75 0,0-3-108 0,5-4-124 16,1-1-128-16,-5 0-173 0,-6-1 155 0</inkml:trace>
          <inkml:trace contextRef="#ctx0" brushRef="#br0" timeOffset="156792.104">24993 16567 2199 0,'0'0'171'0,"0"0"-139"0,0 0-71 15,0 0-9-15,0 0 3 0,158-51 17 0,-100 51 15 16,4 0 0-16,2 0 5 0,2 0 3 0,-2 2-37 15,-4-2-150-15,-2 0-179 0,-16 0-222 16,-15 0-412-16</inkml:trace>
          <inkml:trace contextRef="#ctx0" brushRef="#br0" timeOffset="156581.2334">25188 16448 355 0,'0'0'347'0,"0"0"-106"0,0 0-22 16,49-169 0-16,-35 131 3 0,-2 4-1 0,0 4-28 16,-4 6-30-16,-2 4-32 0,0 3-29 15,-1 5-14-15,-3 3-11 0,-2 3-10 0,1 1-6 16,-1 3-11-16,1 0-15 0,-1 2-15 0,0 0-26 16,0 0-31-16,0 4-13 0,0 5-1 0,-2 3 16 15,-9 5 26-15,0 6 16 0,-5 3 5 0,0 6-2 16,-7 5-2-16,0 2 0 0,-1 1 1 15,1 4 0-15,-1-2-6 0,6 1-2 0,1-2-7 16,5 0-1-16,6-1 5 0,6-5-4 0,0 1 4 16,5-3-2-16,4-3-3 0,7-1 4 0,1-4-1 15,1-3-2-15,2-4 0 0,1-1-12 16,3-7-17-16,-3-3-14 0,1-2-10 0,0-2 7 16,-1-3 14-16,-1 0 19 0,-6 0 15 0,1-2 8 15,-3-1 9-15,0-1 2 0,-5 2 2 16,0-1 2-16,-6 2 1 0,-1 1 3 0,0 0 0 15,0 0 0-15,0 0-7 0,0 0-7 0,0 0-9 16,0 0-7-16,0 0-5 0,0 0-4 0,0 0-1 16,0 0-7-16,0 0 2 0,0 0 2 15,0 0 3-15,0 0 5 0,4 0 9 0,1 0 11 16,3 0 10-16,5-2 9 0,1 1-2 0,2-2-6 16,2-2-7-16,1-2 1 0,-1-3 0 0,0 1 0 15,3-2 6-15,-3 1-8 0,4-2-2 0,-4 0-1 16,3-2-6-16,-5 1 7 0,3 1-6 0,-4 0 1 15,1 0 1-15,-1 2-3 0,-3 0 6 16,-1-1 2-16,-1 1 0 0,-2 0 3 0,0 3-2 16,-4 1 4-16,-1 3 3 0,0 0 2 0,-3 3-2 15,0 0-6-15,0 0-17 0,0 0-20 0,0 6-5 16,-6 5 3-16,-4 7 15 0,-4 6 18 16,-3 4 6-16,-6 6 3 0,0 3-1 0,-1 4 2 15,-1 4-5-15,-2-1 3 0,1 4-3 0,2-2-3 16,0 3 4-16,3-3-6 0,2 1 1 15,1 0-2-15,2-1-1 0,0-3 3 0,6 0-1 16,-3-4-3-16,3-3-2 0,2-4-12 0,-3-6-21 16,7-2-21-16,-5-5-50 0,5-2-52 0,-6-5-106 15,3-3-198-15,3-3-186 0,0-4-351 0</inkml:trace>
          <inkml:trace contextRef="#ctx0" brushRef="#br0" timeOffset="156979.4876">25381 16322 2610 0,'0'0'130'0,"0"0"-100"0,0 0-37 0,0 0-6 16,0 0-14-16,0 0-27 0,0 0-61 0,0 0-225 16,0 0-426-16,0 0-682 0</inkml:trace>
        </inkml:traceGroup>
        <inkml:traceGroup>
          <inkml:annotationXML>
            <emma:emma xmlns:emma="http://www.w3.org/2003/04/emma" version="1.0">
              <emma:interpretation id="{FC1980A5-B506-407F-9E68-19E1A2903890}" emma:medium="tactile" emma:mode="ink">
                <msink:context xmlns:msink="http://schemas.microsoft.com/ink/2010/main" type="inkWord" rotatedBoundingBox="28382,17030 29976,16994 30003,18195 28409,18231">
                  <msink:destinationLink direction="with" ref="{39DA314C-5A9B-4508-9216-4A2B34C8F526}"/>
                </msink:context>
              </emma:interpretation>
              <emma:one-of disjunction-type="recognition" id="oneOf23">
                <emma:interpretation id="interp107" emma:lang="en-IN" emma:confidence="0">
                  <emma:literal>Pull</emma:literal>
                </emma:interpretation>
                <emma:interpretation id="interp108" emma:lang="en-IN" emma:confidence="0">
                  <emma:literal>Pall</emma:literal>
                </emma:interpretation>
                <emma:interpretation id="interp109" emma:lang="en-IN" emma:confidence="0">
                  <emma:literal>Pal</emma:literal>
                </emma:interpretation>
                <emma:interpretation id="interp110" emma:lang="en-IN" emma:confidence="0">
                  <emma:literal>Paul</emma:literal>
                </emma:interpretation>
                <emma:interpretation id="interp111" emma:lang="en-IN" emma:confidence="0">
                  <emma:literal>Pale</emma:literal>
                </emma:interpretation>
              </emma:one-of>
            </emma:emma>
          </inkml:annotationXML>
          <inkml:trace contextRef="#ctx0" brushRef="#br0" timeOffset="175577.6799">27185 17105 981 0,'0'0'52'0,"0"0"-96"15,0 0-29-15,0 0 6 0,0 0 28 0,0 0 36 16,0 0 26-16,0 0 19 0,0 0 8 0,0 0 0 15,0 0 3-15,0 0 1 0,0 0-1 16,-104 120-1-16,90-95-2 0,2-2-6 0,0 3-3 16,3 1-7-16,0-1-8 0,-2 1-2 0,0 0-4 15,3-1-4-15,1-3 2 0,-1 2-4 16,2-8 0-16,-1-2 0 0,2-3-2 0,-1-3 7 16,2-1-1-16,3-4 7 0,-1-1 10 0,2-1 10 15,0-2 23-15,0 0 18 0,0 0 0 0,0-2-23 16,0-4-34-16,0-3-34 0,0-4-21 15,0-3 6-15,0-1 3 0,0-6 17 0,0-2 9 16,0-2 3-16,3-3 8 0,1-1-6 0,0-2-2 16,-2-2 1-16,0 0-5 0,2-3-1 0,0 1 0 15,-1-5-1-15,4 0-2 0,-1 0-2 0,1-4-3 16,1-2-2-16,4-2-1 0,2-1-1 16,3-1-1-16,0 1-2 0,1 2-1 0,5 1-2 15,-2 3-3-15,1 5-3 0,4 3-6 0,0 4-1 16,1 3 4-16,-1 5 6 0,0 0 7 0,2 6 7 15,-2 1 1-15,-1 5-2 0,-2 1-4 0,-4 4-8 16,2 2-10-16,-5 3-5 0,3 3-3 16,-2 0-7-16,-2 0-6 0,0 8 0 0,-3 1 1 15,0 3 11-15,-4 1 14 0,0 3 7 0,3 5 8 16,-7 1-2-16,1 3 1 0,1 0-4 16,-5 2 2-16,-1 3 4 0,0 0 3 0,0 2 9 15,-4 1-1-15,-5 0 5 0,-2-1-1 0,0 1 0 16,-5-2 5-16,0 1-6 0,-3-3 2 0,-1 3-8 15,-1-2-1-15,0-1-1 0,-1-2-8 16,3-2-11-16,-4-4-32 0,4-1-38 0,-1-3-50 16,4-3-62-16,-1-2-60 0,2 0-65 0,0-3-91 15,8-3 262-15,-1-2 151 0</inkml:trace>
          <inkml:trace contextRef="#ctx0" brushRef="#br0" timeOffset="176072.4327">27584 17076 381 0,'0'0'310'16,"0"0"-278"-16,0 0-62 0,0 0 12 15,0 0 26-15,0 0 36 0,0 0 28 0,0 0 17 16,0 0-2-16,0 0-18 0,-149 148-13 0,142-130-6 15,2-1-3-15,2-3 3 0,3-1 5 16,0-2-1-16,0-2 8 0,1-2 7 0,6-1 8 16,1 1 3-16,4-3-13 0,2-1-8 0,0 0-11 15,1-1-10-15,3-2-3 0,2 0-7 0,-4 0-7 16,4-3-7-16,-3-2 1 0,5-2-4 0,-5-4-4 16,6 1-7-16,-6-2-3 0,6-4-4 15,-5 3-1-15,2-5 7 0,-3 0-1 0,-2-1 4 16,2-2 4-16,-2-1-2 0,1 1 6 15,-4 0-4-15,-1 3 1 0,-3 3 2 0,3 3-5 16,-7 2 7-16,0 3 4 0,0 4 6 0,-4 2 4 0,0 1-13 16,0 0-26-16,0 0-38 0,-4 1-40 15,0 4 14-15,0 4 26 0,-3 2 33 0,-1 4 44 16,-3 3-3-16,1-1-6 0,3 3-1 0,-3-1-9 16,1 0-3-16,4 0 1 0,-1-2 0 15,1 1 1-15,5 0 1 0,-1-5-1 0,1-1-3 16,0 1-2-16,0-6-11 0,2 0-6 0,6-2-11 15,-2 0-15-15,3-4-7 0,2 1-29 0,-3-2-47 16,7 0-55-16,2-5-61 0,1-3-48 16,0-2-32-16,2-1-32 0,1-4 193 0,-4 5 161 15,-6 4 0-15</inkml:trace>
          <inkml:trace contextRef="#ctx0" brushRef="#br0" timeOffset="176665.6565">28119 16894 0 0,'0'0'0'16,"0"0"0"-16,0 0 0 0,0 0 122 0,0 0 35 15,0 0 8-15,18-155 5 0,-15 144 2 16,-2 4 0-16,-1 1-4 0,3 4-12 0,-3-1-31 16,0 3-46-16,0 0-64 0,0 0-63 0,0 3-11 15,0 6 8-15,-4 3 44 0,-1 4 54 0,-2 5 15 16,0 3 6-16,1 3-10 0,0 5-14 0,-2-1-9 16,3 0-6-16,0 2-3 0,-4-2 1 15,7 1-9-15,-6-1 0 0,5-2-2 0,0-1-7 16,2-4 6-16,-2 3-3 0,3-5 2 0,0-1 1 15,0-3-2-15,6-3-4 0,-4-2-7 0,8 0-5 16,-6-4-5-16,5-3-7 0,-3 0-2 16,4-3-1-16,0 0 3 0,-1-1 2 0,3-2 3 15,-1 0-3-15,2 0-13 0,1-8-11 0,2 1-18 16,0-6-11-16,-1-2-2 0,1-2 2 0,0-2 10 16,4-3 13-16,-4-2 8 0,0-2 4 15,3 1-2-15,-4-3-1 0,-2-1 3 0,-1-1 3 16,-3 0 11-16,-1-1 6 0,2 0 6 0,-6-2 7 15,4 4 2-15,-4-1 8 0,-3 6-2 0,2 2 4 16,0 4 3-16,-3 3 2 0,0 2 11 16,0 3 5-16,0 2 6 0,0-1 11 0,0 6 1 15,0-3 7-15,0 5-3 0,0-1-12 0,-3 2-13 16,3 0-25-16,0 0-24 0,-1 0-27 0,-1 0-5 16,1 5 10-16,-2 1 18 0,-1 4 30 0,-1 5 15 15,1 3 5-15,-6 4 6 0,6 5 3 0,-5 1 3 16,5 6 6-16,-4 0 1 0,5 2-1 15,-2 1-6-15,0-1-5 0,2-1 0 0,0 0-5 16,-2 1-3-16,4-3-1 0,-1-2-8 0,2-1-1 16,0-5-1-16,0-1-2 0,8-6 3 15,-2 2 5-15,4-4-1 0,-2-2 4 0,2-1-2 16,0-4-8-16,3 0 4 0,-1-3-6 0,0-2-2 16,0-1 1-16,0-3-5 0,-4 0 1 15,3 0 3-15,-2 0 1 0,-4-1-10 0,5-4-11 16,-6-1-22-16,5-3-44 0,-5-1-47 0,4 0-66 15,-5-3-73-15,5-1-56 0,-3-1-76 0,-2 1-92 16,2 6 98-16</inkml:trace>
        </inkml:traceGroup>
        <inkml:traceGroup>
          <inkml:annotationXML>
            <emma:emma xmlns:emma="http://www.w3.org/2003/04/emma" version="1.0">
              <emma:interpretation id="{5CF2DF12-B9D4-4D64-9376-E5029AA4E9C5}" emma:medium="tactile" emma:mode="ink">
                <msink:context xmlns:msink="http://schemas.microsoft.com/ink/2010/main" type="inkWord" rotatedBoundingBox="31071,16737 33400,16685 33425,17806 31096,17858"/>
              </emma:interpretation>
              <emma:one-of disjunction-type="recognition" id="oneOf24">
                <emma:interpretation id="interp112" emma:lang="en-IN" emma:confidence="0">
                  <emma:literal>market;</emma:literal>
                </emma:interpretation>
                <emma:interpretation id="interp113" emma:lang="en-IN" emma:confidence="0">
                  <emma:literal>maker</emma:literal>
                </emma:interpretation>
                <emma:interpretation id="interp114" emma:lang="en-IN" emma:confidence="0">
                  <emma:literal>matey</emma:literal>
                </emma:interpretation>
                <emma:interpretation id="interp115" emma:lang="en-IN" emma:confidence="0">
                  <emma:literal>make;</emma:literal>
                </emma:interpretation>
                <emma:interpretation id="interp116" emma:lang="en-IN" emma:confidence="0">
                  <emma:literal>market.</emma:literal>
                </emma:interpretation>
              </emma:one-of>
            </emma:emma>
          </inkml:annotationXML>
          <inkml:trace contextRef="#ctx0" brushRef="#br0" timeOffset="177801.7524">29702 16264 1082 0,'0'0'45'0,"0"0"-78"0,0 0-8 16,0 0 5-16,0 0 24 0,0 0 33 15,0 0 9-15,0 0-18 0,0 0-41 0,0 0-15 16,0 0 1-16,0 0 31 0,0 0 50 0,0 0 23 15,28 13 8-15,-33 8-3 0,-3 1-15 0,-3 4-18 16,6 0-11-16,-6-2-5 0,6 4-6 0,-3-3 8 16,-2-1-12-16,5-2-5 0,-4-1 4 0,3-2-7 15,-2-2 13-15,4-4 3 0,0-1 1 16,-1-2 3-16,3-2-1 0,2-5 1 0,0-2 3 16,0-1 17-16,0 0 24 0,0 0 34 0,0 0 37 15,0 0 16-15,2 0-9 0,-1-4-35 0,6-4-42 16,-5-3-37-16,3-4-16 0,3 0-3 15,-3-3-2-15,4 0-3 0,1-1 6 0,-4-1 2 16,5 1-2-16,1 0-1 0,0-3-5 0,0 3-5 16,2 0-1-16,-1 1-3 0,1 1-6 0,-1 4-1 15,0 1-3-15,-1 1-3 0,0 3 0 16,-3 1 0-16,1 0-2 0,0 2 0 0,-5 1-5 16,4 4-4-16,-5-3-5 0,6 3-3 0,-6 0 2 15,3 0 0-15,-3 3-2 0,2 0-2 16,-3 3 3-16,1 1 7 0,-4 3 12 0,3-1 8 15,1-1 6-15,-3 3 3 0,0 1 4 0,1-2 4 16,-2 3-4-16,1-2-1 0,-1-4-2 0,0 2-2 16,1-1 8-16,-1-2-2 0,0-2 4 0,2 0 2 15,-1-2 1-15,3-2 7 0,-1 2 8 0,-2-2 10 16,0 0 9-16,1 0 8 0,3 0 4 16,-1-2-6-16,-1-2-7 0,6-3-12 0,-3-1-10 15,4-1-5-15,1-1-4 0,0-2-2 0,-3 0-1 16,3 0-3-16,1 0-2 0,-2 1-1 0,-3 3 0 15,4-1-1-15,-3 3-4 0,-3 0-4 16,2 1-5-16,-3 2-7 0,-1 1-5 0,-3 2-15 16,0 0-17-16,1 0-11 0,-1 0-2 0,0 6 13 15,0 0 20-15,0 4 15 0,0 0 9 16,0 2 7-16,0 0 4 0,-1 1 2 0,-1 2 4 16,1-2-2-16,0-1 0 0,-1 2 2 0,2-2-1 15,0 2 3-15,0-4-3 0,0 1-2 0,2-3-8 16,0 1-7-16,0-1-14 0,0-1-9 15,5 1-10-15,-4-2-29 0,5 0-52 0,-4 0-86 16,4-2-87-16,-2 0-88 0,1 0-91 0,-3-3 179 0</inkml:trace>
          <inkml:trace contextRef="#ctx0" brushRef="#br0" timeOffset="178486.5556">30505 16241 517 0,'0'0'251'0,"0"0"-218"0,0 0-31 16,0 0 6-16,0 0 15 0,0 0 9 0,0 0-4 15,0 0-8-15,0 0-8 0,0 0-7 0,0 0 7 16,0 0 6-16,0 0 4 0,-131 15 8 16,116 0-3-16,0-3-2 0,2 3 0 0,1 1-5 15,0 1-2-15,3-1 0 0,-2 2-5 0,4-5 4 16,-2 3-2-16,3-1-1 0,0-3-3 15,3-2-3-15,2-2 6 0,-1-2-2 0,2-2 7 16,0 0 5-16,0-2 6 0,3-1 8 0,0-1 10 16,5 0 13-16,-4 0 0 0,4 0 4 0,-3 0-1 15,3-3-9-15,-1-1-7 0,4-2-8 16,-1 0-8-16,2-1-5 0,-1-1-3 0,-3-1-3 16,4 1-5-16,-1-1 1 0,-2 2-6 0,-2-1 0 15,2 2-4-15,-5 2-6 0,4-1-2 0,-3 4-6 16,-3-1-9-16,4 0-9 0,-5 2-15 0,-1 0-12 15,0 0-14-15,0 0-14 0,0 0-5 0,0 0 7 16,0 0 26-16,0 2 24 0,0 1 24 16,0 0 10-16,0 0-4 0,0 0 0 0,0-1 3 15,0 1 4-15,1-2 3 0,2 1 1 0,-2-2 3 16,5 0 3-16,-4 1 2 0,2-1 6 0,3 0 1 16,0 0-1-16,2 0-3 0,2 0-4 15,-3 0-6-15,3 0-1 0,-1-1-1 0,0-1-2 16,-4-1-2-16,4 0-2 0,-6 3-6 0,4-2-4 15,-4 1-9-15,-3 1-11 0,5 0-6 16,-4 0-9-16,0 1 0 0,0 3 6 0,-2 2 6 16,0 0 9-16,0 1 10 0,0 2 4 0,0-1 5 15,0 1-1-15,0-1-1 0,0-1 0 0,0 1-2 16,0-3 7-16,0 1 3 0,0-3 2 16,0 0 2-16,0 0-5 0,2-3 0 0,3 0-8 15,-1 0-15-15,0 0-56 0,5 0-74 0,1-1-66 16,-1-5-80-16,5-2-66 0,-2 3-67 0,-3-1 426 15</inkml:trace>
          <inkml:trace contextRef="#ctx0" brushRef="#br0" timeOffset="178659.4493">30846 16174 0 0,'0'0'0'0,"0"0"0"16,0 0 0-16,0 0 116 0,0 0 123 15,0 0 22-15,0 0-8 0,0 0-18 0,0 0-27 16,0 0-38-16,0 0-42 0,0 0-42 0,0 0-49 15,0 0-45-15,28-96-45 0,-28 98 3 0,0 4 18 16,-1 3 23-16,-2 3 44 0,-4 3 6 16,2 2 1-16,-3 1 0 0,-1 4-10 0,2 0-7 15,-3 1-7-15,0 0-2 0,3 1-2 0,-2 0-1 16,5-2 1-16,-4 2-5 0,5-2-2 16,0-2 3-16,-1 1 1 0,0-3-6 0,4 0-1 15,0-3-8-15,0-2-17 0,0-2-8 0,0-1-30 16,2-2-49-16,3-2-85 0,-1-2-100 0,-1 0-86 15,5-2-54-15,-4 0 33 0,-2-2 400 0</inkml:trace>
          <inkml:trace contextRef="#ctx0" brushRef="#br0" timeOffset="179071.1959">30996 16261 0 0,'0'0'0'15,"0"0"0"-15,0 0 0 0,0 0 116 0,0 0-19 16,0 0-32-16,0 0-30 0,0 0-3 0,0 0-12 15,0 0-2-15,0 0 1 0,0 0-14 0,0 0-1 16,0 0-1-16,23-6 7 0,-23 12 18 16,-3 0 14-16,-4 1 16 0,3 0 8 0,-5 1-1 15,4 0-10-15,-5 1-9 0,0-1-5 0,3 0-6 16,-4-2 3-16,-1 0-2 0,1 0-6 0,-2-2-5 16,2-1 1-16,5 2 2 0,-4-2-1 15,5 1 4-15,-2-2-2 0,6 0-3 0,-2-2-2 16,2 2-3-16,1-2-7 0,0 0-4 0,0 0-12 15,0 0-9-15,0 0-13 0,0 0-9 16,0 0-2-16,0 0-5 0,0 0 3 0,0 1-5 16,0-1 19-16,0 1 18 0,0 3 14 0,0-2 16 15,0 0-5-15,1 0-2 0,-1 1-2 0,1 0 6 16,-1 0-1-16,2-2 2 0,-2 2 6 0,2-1 2 16,4 1 8-16,-4 0 7 0,1 0-2 15,0 0 2-15,4-2-7 0,-3 3-8 0,2-2-4 16,-2 0-3-16,2 0 0 0,2-1-4 0,-4 0-1 15,5 1-7-15,-5 0-6 0,4 1-8 0,-4 0-16 16,3 0-27-16,-3 0-46 0,-1-2-83 0,2 2-81 16,-2-1-83-16,1-1-78 0,-4-1 191 15,1 2 225-15</inkml:trace>
          <inkml:trace contextRef="#ctx0" brushRef="#br0" timeOffset="179665.8297">30967 16471 0 0,'0'0'0'15,"0"0"0"-15,0 0 0 0,0 0 0 16,0 0 0-16,0 0 0 0,0 0 0 0,0 0 115 15,0 0-3-15,0 0-40 0,0 0-10 0,0 0-6 16,0 0-6-16,0 0 1 0,148-76-4 16,-133 70-8-16,3 0 0 0,-5 0-5 0,0 1-4 15,-1-1 1-15,-3 1 1 0,1-1-1 0,0 1 2 16,-5 1 2-16,3-1 3 0,-4 2 8 0,-3-1 9 16,3 1 13-16,-4 0 5 0,3 0 5 0,-3 1-2 15,0-1-11-15,0 2-17 0,-3-1-30 16,-1 1-26-16,2-1-19 0,-5 1-7 0,2-1 7 15,-6 2 10-15,4 0 12 0,-3 0 2 0,-1 2 5 16,-1 2 2-16,-2 2-2 0,5 2 5 0,-2 1 1 16,0 0 2-16,1 2-1 0,-1 1-1 0,6-3 2 15,-3 4-4-15,5-2 1 0,2-1-1 16,-1 0-1-16,2-2 13 0,0-2 8 0,2 0 6 16,2-2 7-16,5 0-7 0,-4-1-2 0,6-1-1 15,1-1-6-15,2-1-12 0,0 0-15 0,5 0-29 16,-1 0-52-16,0-4-65 0,5-1-76 15,-1-2-73-15,-2 1-54 0,2-3-83 0,-5 3 385 16,-5 0 51-16</inkml:trace>
          <inkml:trace contextRef="#ctx0" brushRef="#br0" timeOffset="180823.6301">31247 16165 1841 0,'0'0'206'0,"0"0"-202"16,0 0-93-16,0 0 2 0,0 0 12 16,0 0 34-16,0 0 45 0,0 0 0 0,197 5-24 15,-142-3-50-15,8 0-147 0,-12 1-172 0,-20-1-448 0</inkml:trace>
          <inkml:trace contextRef="#ctx0" brushRef="#br0" timeOffset="180373.3941">31494 16180 0 0,'0'0'0'0,"0"0"0"0,0 0 0 0,0 0 0 15,0 0 0-15,0 0 172 0,0 0 39 0,0 0-2 16,0 0-9-16,0 0-13 0,0 0-20 15,0 0-41-15,0 0-53 0,0 0-57 0,17-123-68 16,-17 123-44-16,-1 5 17 0,-3 3 23 0,-4 2 43 16,2 3 46-16,-3 2 1 0,-3 3 0 0,2 3 3 15,0-2-4-15,-1 4-2 0,0 0-5 0,0 0-5 16,3 0-1-16,0-1-2 0,-1-1 0 16,5 0-1-16,0-2 3 0,-1 1-3 0,3-4 1 15,1-1 0-15,0-2-6 0,-1-1 4 0,1-1-5 16,1-3-1-16,-1-2 1 0,1-3-6 15,0 1-1-15,0-3-6 0,0 2-8 0,1-3-6 16,2 2-10-16,-1-2-12 0,0 0 6 0,3 0 6 16,-1 0 15-16,-1 0 19 0,3 0 5 0,0-2 0 15,0-1-1-15,0 2-5 0,-2 1-5 16,2-1-3-16,-3-1-3 0,0-1 0 0,4 2-1 16,-3 1 0-16,1 0 0 0,0 0 0 0,-1 0-5 15,3 0 1-15,-2 0 1 0,-2 0-3 0,4 0 10 16,-3 0-2-16,4 0 6 0,-3 0 2 15,3 1 0-15,-2 1 7 0,4-1-1 0,0 1 2 16,-4 0 2-16,7 0 3 0,-1 1 3 0,0-2 3 16,1 1 0-16,2-2 2 0,0 1 0 0,6 1-2 15,-4-1-1-15,6 1-5 0,-4-2-1 16,5 0-4-16,-2 0 0 0,-2 0 2 0,3 0-3 16,-5-2-2-16,0 1-3 0,-4-2-3 0,-1 0 4 15,-4 0 3-15,0 1 2 0,-2 0 5 0,-3-1 5 16,-1 0 3-16,2 0 11 0,-4 0 5 0,2-2 1 15,-2 2 2-15,1-1-14 0,-2-1-5 16,0 1-8-16,0-1-10 0,0 0-2 0,0 1-8 16,0-2-2-16,0 1-1 0,0-1 1 0,0 0 2 15,0 3 2-15,0-1 2 0,0 0 1 16,0 3 2-16,0 0 0 0,0 1-3 0,0 0-8 16,0 0-16-16,0 0-25 0,-3 0-32 0,2 2 12 15,-2 6 16-15,-4 1 33 0,2 5 42 0,-4 3-1 16,-2 4 4-16,-3 4-4 0,0 3-1 15,-1-1 4-15,0 4 2 0,-2 3 7 0,1-1 1 16,2 4-1-16,4-2-4 0,-1 4-9 0,-1-2-7 16,1 4-2-16,0-1-5 0,-1 2 2 15,0-2 0-15,5-1-8 0,-3-6-4 0,0-1-10 16,6-8-13-16,-1-1-5 0,1-5-25 0,4-3-33 16,-1-3-77-16,1-5-114 0,0-2-108 0,0-5-120 15,0 0-109-15,0 0 616 0</inkml:trace>
          <inkml:trace contextRef="#ctx0" brushRef="#br0" timeOffset="180605.7643">31936 16050 1772 0,'0'0'168'0,"0"0"-124"16,0 0-34-16,0 0-11 0,0 0 3 0,0 0 6 16,0 0-2-16,0 0-2 0,0 0-8 0,0 0-17 15,0 0-30-15,0 0-48 0,0 0-64 16,5-45-72-16,-5 45-73 0,0 0-90 0,0 0-29 16,-1 0 120-16,-3 0 307 0</inkml:trace>
        </inkml:traceGroup>
      </inkml:traceGroup>
    </inkml:traceGroup>
  </inkml:traceGroup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8:47.4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C6BC5B2-CC8D-4E38-816E-756E1D4D3312}" emma:medium="tactile" emma:mode="ink">
          <msink:context xmlns:msink="http://schemas.microsoft.com/ink/2010/main" type="writingRegion" rotatedBoundingBox="27999,18160 31624,14696 33072,16212 29448,19676"/>
        </emma:interpretation>
      </emma:emma>
    </inkml:annotationXML>
    <inkml:traceGroup>
      <inkml:annotationXML>
        <emma:emma xmlns:emma="http://www.w3.org/2003/04/emma" version="1.0">
          <emma:interpretation id="{BEF4B898-190D-4D91-94E0-09F3DFD17C67}" emma:medium="tactile" emma:mode="ink">
            <msink:context xmlns:msink="http://schemas.microsoft.com/ink/2010/main" type="paragraph" rotatedBoundingBox="27999,18160 31624,14696 33072,16212 29448,196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89F9B2-459C-4B89-B6E5-77ECD4D826FB}" emma:medium="tactile" emma:mode="ink">
              <msink:context xmlns:msink="http://schemas.microsoft.com/ink/2010/main" type="line" rotatedBoundingBox="27999,18160 31624,14696 33072,16212 29448,19676"/>
            </emma:interpretation>
          </emma:emma>
        </inkml:annotationXML>
        <inkml:traceGroup>
          <inkml:annotationXML>
            <emma:emma xmlns:emma="http://www.w3.org/2003/04/emma" version="1.0">
              <emma:interpretation id="{4BE7D8B0-DED4-4A88-82EF-4C0421FDA208}" emma:medium="tactile" emma:mode="ink">
                <msink:context xmlns:msink="http://schemas.microsoft.com/ink/2010/main" type="inkWord" rotatedBoundingBox="29329,16889 31624,14696 33072,16212 30778,18405"/>
              </emma:interpretation>
              <emma:one-of disjunction-type="recognition" id="oneOf0">
                <emma:interpretation id="interp0" emma:lang="en-IN" emma:confidence="0">
                  <emma:literal>is</emma:literal>
                </emma:interpretation>
                <emma:interpretation id="interp1" emma:lang="en-IN" emma:confidence="0">
                  <emma:literal>\ 3</emma:literal>
                </emma:interpretation>
                <emma:interpretation id="interp2" emma:lang="en-IN" emma:confidence="0">
                  <emma:literal>12</emma:literal>
                </emma:interpretation>
                <emma:interpretation id="interp3" emma:lang="en-IN" emma:confidence="0">
                  <emma:literal>He</emma:literal>
                </emma:interpretation>
                <emma:interpretation id="interp4" emma:lang="en-IN" emma:confidence="0">
                  <emma:literal>y</emma:literal>
                </emma:interpretation>
              </emma:one-of>
            </emma:emma>
          </inkml:annotationXML>
          <inkml:trace contextRef="#ctx0" brushRef="#br0">28990 15139 470 0,'0'0'152'0,"0"0"-47"16,0 0-29-16,0 0-39 0,0 0-18 15,0 0 1-15,0 0 4 0,169-136 8 0,-126 118 3 16,0-1 7-16,7 3 3 0,2 1 6 0,1 0 1 16,9 0 1-16,3 3 2 0,3 0 0 15,3 0 3-15,5 2-7 0,2 1-4 0,3 1-6 16,-2 0-8-16,0 5-5 0,-1 2-8 0,-2 1-5 15,-4 0-7-15,1 1-3 0,-6 7-4 0,0 0 2 16,-4 2 2-16,-3 1 4 0,3 1 7 0,-1 2 2 16,-4 1 4-16,-1 3 3 0,0 2-2 15,-4 2-3-15,-4 2-5 0,-3 0-6 0,-5-1-4 16,-1 2-1-16,-4-1-2 0,-6 0-2 0,-4-1 0 16,-1 2-4-16,-9 1 2 0,-3 2-3 0,-1 2 0 15,-2 0-1-15,-5 3 0 0,0 1 3 0,-3 3 0 16,-2 5 3-16,-2 1-1 0,-7 2 1 15,-2 4 1-15,-4 0 1 0,-2 3 3 0,-6 0 1 16,-4 2 1-16,-4 1 1 0,-5 0-2 0,-3 0 1 16,-4 1 2-16,-3-4-3 0,-5 0 1 0,-3 0 0 15,-1-2-1-15,-8 1 3 0,3-2 0 16,-3-1 0-16,-2-1 0 0,1 2-7 0,-3-2 5 16,0 1-1-16,-2-2 0 0,-3 2 4 0,4-3-6 15,-2-2-3-15,-1 0 2 0,2-1 1 16,2 0-1-16,2 2 3 0,-1-6-2 0,3-1-2 15,5-2 3-15,1-5-1 0,0-2 2 0,5-1 0 16,5-1-2-16,-1-1 1 0,2-1 1 0,2-1 3 16,3 0-3-16,2-1-2 0,5-1 0 15,1-2-6-15,4-4 7 0,5-1-3 0,4-2 0 16,1-3 2-16,6 0-4 0,2-1 4 0,5-1 1 16,-4-1 1-16,6 0 0 0,-4 0-3 0,5-3 0 15,1 0 1-15,-2-2 2 0,1 1 2 0,3-1 5 16,0-1-5-16,0 0 3 0,0 0-1 15,0 0-3-15,0 0 4 0,0 0-6 0,0 0-1 16,0 0 2-16,0 0-1 0,0 0 4 0,0 0-1 16,0 0 1-16,0 0-3 0,0 0 2 0,0 0 2 15,0 0-1-15,0 0 3 0,0 0-3 16,0-1 0-16,0 1 0 0,0 0 1 0,0 0-5 16,0 0-3-16,0 0-6 0,0 0-13 0,0 0 0 15,0 0-15-15,0-2-16 0,0 1-13 0,0-1-19 16,0-1-26-16,0 0-26 0,-1-1-27 15,-1-2-22-15,1 2-11 0,0-5-13 0,1-3-24 16,0 0-29-16,0-5-19 0,0 0 23 0,0 0 254 16,0-4 0-16,0 0 0 0,0-2 0 15,1 1 0-15,0-3 0 0,-1 1 0 0,0 0 0 16,0 2 0-16,0-1 0 0,0 3 0 0,-2 0 0 16,-6 2 0-16,2 1 0 0,-3 1 0 0,2 1 0 15,-1-1 0-15,3 2 0 0,-2 1 0 0,3 1 0 16,-3 3 0-16,5 2 81 0,2-1 71 15,0 2-3-15,0 2-5 0,0 1-2 0,0 0-17 16,0 1-23-16,2-1-20 0,5 3-26 0,-3 0-5 16,4 0 3-16,-3 0 3 0,5 0 9 0,-2 5 0 15,0-1 1-15,3 2-6 0,-3 1-8 0,0 3-6 16,1 0-8-16,-2 2-9 0,1 1-8 16,-4 4-5-16,4-1-4 0,-5 2 2 0,-1 0 0 15,4 0 1-15,-4 1-4 0,-2 2-1 0,0-3 0 16,0 2 0-16,0-1 1 0,-1 2-2 15,-6 0-3-15,5-2 0 0,-4 1 0 0,-2-1 3 16,-1-1-2-16,2 0 1 0,-2 0-1 0,-2-3-1 16,4-1 4-16,-2 0 2 0,4-2 0 0,-3-3 3 15,2 0 4-15,-1-3 3 0,3 0 7 16,-2-1 2-16,3-3-4 0,0 3 4 0,2-4-2 16,0 1-1-16,1 1 6 0,0-3 1 0,0 0 3 15,0 0 4-15,0 0 5 0,0 0 1 0,0 0-1 16,1 0-8-16,2 0-13 0,-1 0-9 0,4 0-3 15,-1 0 2-15,5 0 3 0,-4 0 1 0,8 0-3 16,2 0-4-16,2-3-1 0,1 3 0 16,9 0-2-16,5-2-7 0,0 1 0 0,9 1-2 15,-1 0 0-15,4 0 1 0,1 0-4 0,-1 3-2 16,-4 6-2-16,2 0-4 0,-8 1-8 16,0 1-20-16,-8-1-41 0,-7-1-53 0,0 1-82 15,-7 0-130-15,-7-3-199 0,0-3-563 0</inkml:trace>
          <inkml:trace contextRef="#ctx0" brushRef="#br0" timeOffset="-389857.0866">27004 17952 101 0,'0'0'182'0,"0"0"-155"0,0 0-28 15,0 0 33-15,0 0 42 0,0 0 44 0,0 0 28 16,0 0-5-16,0 0-34 0,0 0-41 0,0 0-36 16,0 0-22-16,0 0 0 0,0 0 3 15,-22-9 7-15,22 9 5 0,1 0 1 0,3 0 8 16,0 0 13-16,5 0 17 0,2 0 14 0,3 0 5 15,2 0-4-15,6 0-10 0,3 0-8 0,4-3-6 16,2 0 0-16,6 2-1 0,6-1 7 16,7-1 5-16,5-2 3 0,5 1 8 0,6-1-2 15,4 0 0-15,5 2-3 0,1 2-8 0,6 1-14 16,-2 0-15-16,1 0-14 0,-3 0-13 16,-3 4 3-16,-3 3-4 0,-6-3 1 0,-3 2 8 15,-7-1-9-15,-2-2 0 0,-3 3 2 0,-6-1-9 16,-3-1 3-16,-7-1-1 0,-2 2-3 0,-5-2 1 15,-5 0 4-15,-4 0 0 0,-4-1 1 0,-3-1 4 16,-1-1-2-16,-9 2 3 0,2-2 6 16,-4 0 9-16,0 0 9 0,0 0 5 0,0 0 4 15,0 0-8-15,0 0-10 0,-4 0-12 0,3 0-13 16,-2 0-9-16,-2 0-4 0,0 0-4 0,2 0-3 16,-3-2 1-16,1 1-4 0,1-1-5 0,-3 1-20 15,5 1-67-15,-2 0-106 0,-3 0-144 16,3 0-168-16,1 0-210 0,-2 0 220 0</inkml:trace>
        </inkml:traceGroup>
      </inkml:traceGroup>
    </inkml:traceGroup>
  </inkml:traceGroup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2:46.9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289CDDE-0D77-4677-A5E1-C47E443D0409}" emma:medium="tactile" emma:mode="ink">
          <msink:context xmlns:msink="http://schemas.microsoft.com/ink/2010/main" type="writingRegion" rotatedBoundingBox="983,1422 21156,280 21715,10158 1542,11300"/>
        </emma:interpretation>
      </emma:emma>
    </inkml:annotationXML>
    <inkml:traceGroup>
      <inkml:annotationXML>
        <emma:emma xmlns:emma="http://www.w3.org/2003/04/emma" version="1.0">
          <emma:interpretation id="{D02DCB87-A0F5-40CC-8307-8BD5D1E21DE3}" emma:medium="tactile" emma:mode="ink">
            <msink:context xmlns:msink="http://schemas.microsoft.com/ink/2010/main" type="paragraph" rotatedBoundingBox="1242,1182 9956,1126 9964,2354 1250,24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907ED3-169A-4EC8-A034-FFC5A25BEC17}" emma:medium="tactile" emma:mode="ink">
              <msink:context xmlns:msink="http://schemas.microsoft.com/ink/2010/main" type="inkBullet" rotatedBoundingBox="1244,1481 1454,1480 1455,1649 1245,1650"/>
            </emma:interpretation>
            <emma:one-of disjunction-type="recognition" id="oneOf0">
              <emma:interpretation id="interp0" emma:lang="en-IN" emma:confidence="0">
                <emma:literal>O</emma:literal>
              </emma:interpretation>
              <emma:interpretation id="interp1" emma:lang="en-IN" emma:confidence="0">
                <emma:literal>o</emma:literal>
              </emma:interpretation>
              <emma:interpretation id="interp2" emma:lang="en-IN" emma:confidence="0">
                <emma:literal>D</emma:literal>
              </emma:interpretation>
              <emma:interpretation id="interp3" emma:lang="en-IN" emma:confidence="0">
                <emma:literal>0</emma:literal>
              </emma:interpretation>
              <emma:interpretation id="interp4" emma:lang="en-IN" emma:confidence="0">
                <emma:literal>1</emma:literal>
              </emma:interpretation>
            </emma:one-of>
          </emma:emma>
        </inkml:annotationXML>
        <inkml:trace contextRef="#ctx0" brushRef="#br0">159 46 0 0,'0'0'51'0,"0"0"150"0,0 0-29 0,0 0-11 16,0 0-10-16,0 0-8 0,0 0-11 0,0 0-10 15,0 0-19-15,0 0-3 0,0 0-2 16,0 0 1-16,0 0-1 0,0 0-9 0,-35-46-17 16,34 46-26-16,1 0-15 0,0 0-20 0,-2 0-14 15,2 2-5-15,-2 2-2 0,-5 5 5 0,3 0 7 16,-7 3 3-16,6 1 1 0,-4 1 2 0,-1-1-3 16,6 2-2-16,-1-3 0 0,-1-1-3 15,5 2-2-15,1-4-3 0,0 0-4 0,0-2-3 16,7-1-1-16,-2-1 5 0,-1-1 7 0,6-2 6 15,2-2 8-15,-2 0 6 0,4 0 4 16,-1-4 3-16,1-3 1 0,-1-1-1 0,-1-3 2 16,-1 0 1-16,-3-1 5 0,1 0 7 0,-5 1 5 15,2-3 2-15,-6 4 5 0,0-1 2 0,0 2 0 16,-7 2-2-16,3 1-10 0,-7 0-12 16,2 3-10-16,-2 2-14 0,-4-1-9 0,-1 2-5 15,0 0-4-15,-1 5-2 0,-3 2 2 0,2 0-4 16,-1 2-26-16,5 2-70 0,2-2-108 0,4 4-156 15,-1-1-228-15,5-6-508 0</inkml:trace>
      </inkml:traceGroup>
      <inkml:traceGroup>
        <inkml:annotationXML>
          <emma:emma xmlns:emma="http://www.w3.org/2003/04/emma" version="1.0">
            <emma:interpretation id="{C09DF1E1-6508-4EC2-BE75-9E5358521FC5}" emma:medium="tactile" emma:mode="ink">
              <msink:context xmlns:msink="http://schemas.microsoft.com/ink/2010/main" type="line" rotatedBoundingBox="2467,1174 9956,1126 9964,2354 2475,2401"/>
            </emma:interpretation>
          </emma:emma>
        </inkml:annotationXML>
        <inkml:traceGroup>
          <inkml:annotationXML>
            <emma:emma xmlns:emma="http://www.w3.org/2003/04/emma" version="1.0">
              <emma:interpretation id="{443EC351-2C75-4EC5-8912-A4C1A28636F2}" emma:medium="tactile" emma:mode="ink">
                <msink:context xmlns:msink="http://schemas.microsoft.com/ink/2010/main" type="inkWord" rotatedBoundingBox="2467,1194 6716,1167 6724,2375 2475,2401"/>
              </emma:interpretation>
              <emma:one-of disjunction-type="recognition" id="oneOf1">
                <emma:interpretation id="interp5" emma:lang="en-IN" emma:confidence="0">
                  <emma:literal>Health</emma:literal>
                </emma:interpretation>
                <emma:interpretation id="interp6" emma:lang="en-IN" emma:confidence="0">
                  <emma:literal>Headtr</emma:literal>
                </emma:interpretation>
                <emma:interpretation id="interp7" emma:lang="en-IN" emma:confidence="0">
                  <emma:literal>Headh</emma:literal>
                </emma:interpretation>
                <emma:interpretation id="interp8" emma:lang="en-IN" emma:confidence="0">
                  <emma:literal>Headte</emma:literal>
                </emma:interpretation>
                <emma:interpretation id="interp9" emma:lang="en-IN" emma:confidence="0">
                  <emma:literal>Headfr</emma:literal>
                </emma:interpretation>
              </emma:one-of>
            </emma:emma>
          </inkml:annotationXML>
          <inkml:trace contextRef="#ctx0" brushRef="#br0" timeOffset="14800.0063">1225 241 1022 0,'0'0'65'0,"0"0"-17"0,0 0-4 16,0 0 1-16,0 0 10 0,0 0 2 0,0 0-14 15,0 0-10-15,0 0-18 0,0 0-15 0,0 0 3 16,80-166 3-16,-50 147 5 0,3-1 9 0,2-1-2 15,3 0 0-15,1-2-3 0,1 3-2 16,0-1 0-16,-1 1 0 0,0 2 0 0,-4 2-9 16,-4 1 1-16,-5 2-5 0,-3 4-2 0,-7 3-3 15,-2 1-10-15,-3 2-15 0,-7 3-22 0,0 0-21 16,-2 0 3-16,0 5 36 0,-2 5 43 0,1 5 47 16,0 6 21-16,-1 9-6 0,0 6-19 15,-2 6-19-15,-8 7-13 0,-1 2-5 0,1 2-1 16,-5 2 1-16,-1 0-5 0,0 1 0 0,-6 1 0 15,2-1 0-15,-3 0-3 0,-2-2-16 0,-2-4-16 16,2-1-30-16,-3-2-28 0,-1-1-18 16,3-5-23-16,-1-4-18 0,1-3-35 0,3-4-51 15,-1-1-78-15,10-10-117 0,7-7 389 0</inkml:trace>
          <inkml:trace contextRef="#ctx0" brushRef="#br0" timeOffset="16263.9445">1541 482 560 0,'0'0'165'0,"0"0"-150"15,0 0-54-15,0 0-15 0,0 0 11 0,0 0 37 16,0 0 30-16,0 0 14 0,0 0 1 16,0 0-5-16,0 0 1 0,153-121 0 0,-118 102 2 15,1-2 5-15,-2 0-6 0,5-1-2 0,1-1 3 16,2 1-6-16,-2-3 3 0,-1 3 1 0,-3-4 1 15,0 0 17-15,-8 0 10 0,0 0 7 0,-3 1 1 16,-1-1-10-16,-8 1-3 0,0 2 4 0,-1 2 4 16,-6 2 14-16,0 3 4 0,-6 2-4 15,0 5-3-15,-1 2-8 0,-2 4-5 0,0-1-8 16,0 4-12-16,0 0-20 0,0 0-25 0,0 0-28 16,-2 0-35-16,-1 4-28 0,2 0-32 0,-2 5 32 15,-5 5 28-15,1 7 34 0,-3 8 46 16,-4 8-14-16,-3 4 1 0,-1 6-1 0,2 0-5 15,-1 2 1-15,-3 3 1 0,6-2 2 0,-1 2 3 16,2-1 1-16,2-1-2 0,6-7-2 16,0-3 0-16,5-4 2 0,0-3 1 0,10-4 6 15,1-3-5-15,4-2-1 0,1-4-2 0,8-3 1 16,2-3 14-16,2-7 5 0,8-2 13 16,3-5 5-16,2 0 0 0,2-7 1 0,6-7-7 15,-1-3-5-15,-1-2-5 0,2 0-8 0,-3-3-5 16,1 0-4-16,-6-1-4 0,-3-2 3 0,-5-1 3 15,-2-1 1-15,-4 0 5 0,-7-1-1 16,0-1 3-16,-5 0 1 0,-4 3 2 0,-4 3 2 0,-1 3 2 16,-4 6 3-16,-2 2-6 0,0 3-8 15,-7 2-18-15,0 3-21 0,-5-1-20 0,0 4-12 16,-3 1 0-16,-1 0 3 0,-4 6 12 0,3 4 8 16,-7 5 8-16,1 4 9 0,0 3 5 0,-3 2 2 15,2 4 2-15,2 3-2 0,4-1-3 16,2 1 3-16,1 0-2 0,6-2 4 0,1 2 2 15,6-4-2-15,2-4 1 0,3 0-2 0,8-3-1 16,6-4 2-16,3-1 7 0,7-6 9 0,5-1 8 16,3-6 11-16,10-2 3 0,1 0 1 15,4-8-1-15,5-3-7 0,0-4-2 0,8-1-7 16,-5-1 0-16,5-3 1 0,-4 1-2 0,-2-1-2 16,-3-2-4-16,-4 0 2 0,-6-2 1 15,-5 2 3-15,-7-1 6 0,-1 1 2 0,-7-2 3 16,-5 1 4-16,-5 1 2 0,-2 0-3 0,-2 1-2 15,-6 3-2-15,-4 1-5 0,0 4-4 0,0 3-13 16,-8 1-17-16,-2 6-18 0,-2 0-17 0,-2 1-9 16,-4 2-4-16,-2 4 10 0,-4 6 10 15,-4 5 15-15,-2 5 13 0,-3 4 4 0,1 4 8 16,-3-1 2-16,0 2 0 0,1 0-1 0,5-1-1 16,-1 0-2-16,8-3-1 0,1 1-3 0,7-5-2 15,3-2-10-15,8-4-12 0,3-3-19 0,0-4-5 16,3-4 12-16,9-1 32 0,1-3 34 15,8-1 26-15,-1-11 5 0,7-1-7 0,2-3-6 16,3-3-13-16,-4-2-2 0,-1 0-2 0,-1 2-2 16,-4-1 4-16,-4 4-2 0,-5 4-3 15,1 1-8-15,-6 5-9 0,-4 4-13 0,-3 2-20 16,-1 0-20-16,0 0-30 0,0 1-9 0,0 5 36 16,0 1 25-16,-1 5 34 0,-1 0 26 0,1 5-15 15,0-1-2-15,1 0-1 0,0 1-3 16,0-2-10-16,0-2-3 0,5 1-7 0,4-4 3 15,2-3 7-15,4 2 12 0,1-6 15 0,4-2 7 16,4-1 1-16,4 0-6 0,3-4-11 16,-1-6-10-16,2-1-12 0,0-1-16 0,-2-3-14 15,0-2-10-15,0-2-5 0,-2 2 7 0,-1-2 10 16,-3-1 9-16,-1-2 14 0,1-2 6 0,0-4 10 16,0-1 2-16,-1-2 4 0,0-4-3 0,0 0 2 15,1-4 4-15,1 0-3 0,-2-2 6 16,-4 0-1-16,4 1 1 0,-6-4 4 0,3 4 2 15,-4-1 5-15,-4 3-4 0,-2 3 3 0,-2 6-3 16,-4 2-3-16,0 7 2 0,-4 4 0 0,0 4 3 16,0 6-1-16,0 3-2 0,-2 3-19 0,-2 0-30 15,2 0-50-15,-2 5-30 0,-3 5 1 16,-1 5 22-16,-4 6 48 0,-3 12 27 0,-5 4 10 16,3 7 0-16,-3 5 0 0,2 4 0 0,-2 2 3 15,3 3 3-15,0-2 2 0,4-1 3 16,1 0 2-16,1-2-6 0,9-5-1 0,2-5-7 15,0-6-9-15,5-3-9 0,8-4-12 0,2-4-12 16,5-6-34-16,3-2-27 0,0-8-22 0,2-3-19 16,6-7 4-16,0 0-6 0,5-9-21 0,-1-5-36 15,0-6-24-15,4-4 93 0,-2-5 133 16,0 0 0-16,-3-5 0 0,1-1 0 0,-4-2 0 16,0-4 0-16,-4 1 0 0,-6-2 0 0,1 0 0 15,-5-1 32-15,-2-2 99 0,-2 0-1 16,-3 1-12-16,3-4-10 0,-2 3-12 0,-1 2 1 15,-1 4 3-15,-1 5 8 0,-3 5 16 0,-1 7 2 16,-1 4 3-16,-3 6-5 0,0 5-11 0,0 2-14 16,0 4-18-16,0 1-49 0,0 0-71 0,-2 1-83 15,-2 7-5-15,-1 5 21 0,0 8 53 16,-5 7 72-16,1 8 2 0,-6 6 6 0,0 4 4 16,-1 5-6-16,-1-2-1 0,1 3-4 0,0-3-5 15,1 0-3-15,3-5-8 0,0 0-18 0,8-4-35 16,-2-4-34-16,6-7-61 0,0-3-54 15,7-5-36-15,1-8-36 0,5-2 1 0,5-8 31 16,-5-3 238-16,-5 0 0 0</inkml:trace>
          <inkml:trace contextRef="#ctx0" brushRef="#br0" timeOffset="16879.9701">4538 182 1535 0,'0'0'246'16,"0"0"-87"-16,0 0-55 0,0 0-62 16,0 0-57-16,0 0-45 0,0 0-19 0,0 0 35 15,0 0 33-15,173-46 14 0,-107 35 9 0,13-1-2 16,7 2-2-16,6 0-14 0,8-1-46 15,4 1-141-15,-1 4-156 0,-22 0-208 0,-30 3-196 0</inkml:trace>
          <inkml:trace contextRef="#ctx0" brushRef="#br0" timeOffset="16688.0264">4994 66 0 0,'0'0'0'0,"0"0"0"0,0 0 0 0,66-171 0 15,-50 130 0-15,-1 3 0 0,-2 6 0 16,-1 4 42-16,-3 6 158 0,-2 6 13 0,-3 2 5 0,0 5 11 15,-4 5-26-15,0 2-32 0,0 2-63 16,0 0-85-16,0 0-109 0,-1 6-64 0,-3 3 7 16,-1 6 45-16,-4 6 82 0,1 8 60 0,-5 5 9 15,-2 8-2-15,-2 2-11 0,-1 6-11 16,1-1-7-16,-2 2-4 0,0 0 5 0,-1-2 0 16,2-2 4-16,-3 0-3 0,4-2-6 0,1-5-4 15,1-4-8-15,3-4-7 0,1-8-8 0,5-4-11 16,0-5-5-16,5-4-11 0,0-7 3 0,1-1 33 15,0-3 56-15,0 0 67 0,2-4 36 16,4-4-15-16,0-4-42 0,1-3-53 0,4-3-28 16,0-2-2-16,-1-3 0 0,1 2 4 0,-3 0-1 15,1 2-1-15,1 1-6 0,-4 3-8 16,0 4-9-16,-3 4-10 0,-1 4-21 0,1 2-33 16,-2 1-32-16,1 0-20 0,2 4 8 0,0 3 31 15,0 2 33-15,2 4 30 0,0 0 16 0,2 3 9 16,-3 1 3-16,3 2-1 0,-1-1 0 0,4 0-2 15,-3-2 3-15,0 0 0 0,4-3-3 16,0 2-2-16,5-6 0 0,2 0 8 0,2-3 21 16,2-2 16-16,4-2-1 0,0-2-21 0,2 0-36 15,0-8-83-15,-1-1-98 0,-3-3-84 16,-5-2-118-16,-4 4-158 0,-8 2 371 0</inkml:trace>
        </inkml:traceGroup>
        <inkml:traceGroup>
          <inkml:annotationXML>
            <emma:emma xmlns:emma="http://www.w3.org/2003/04/emma" version="1.0">
              <emma:interpretation id="{8509ABD6-1C13-4209-A8DE-9D441A9ABF8D}" emma:medium="tactile" emma:mode="ink">
                <msink:context xmlns:msink="http://schemas.microsoft.com/ink/2010/main" type="inkWord" rotatedBoundingBox="7622,1141 9956,1126 9962,1972 7627,1987"/>
              </emma:interpretation>
              <emma:one-of disjunction-type="recognition" id="oneOf2">
                <emma:interpretation id="interp10" emma:lang="en-IN" emma:confidence="0">
                  <emma:literal>Cons.</emma:literal>
                </emma:interpretation>
                <emma:interpretation id="interp11" emma:lang="en-IN" emma:confidence="0">
                  <emma:literal>ans.</emma:literal>
                </emma:interpretation>
                <emma:interpretation id="interp12" emma:lang="en-IN" emma:confidence="0">
                  <emma:literal>Ans.</emma:literal>
                </emma:interpretation>
                <emma:interpretation id="interp13" emma:lang="en-IN" emma:confidence="0">
                  <emma:literal>Corrs.</emma:literal>
                </emma:interpretation>
                <emma:interpretation id="interp14" emma:lang="en-IN" emma:confidence="0">
                  <emma:literal>cons.</emma:literal>
                </emma:interpretation>
              </emma:one-of>
            </emma:emma>
          </inkml:annotationXML>
          <inkml:trace contextRef="#ctx0" brushRef="#br0" timeOffset="18161.9469">7162-252 207 0,'0'0'328'0,"0"0"-151"0,0 0-6 0,0 0-28 15,0 0-9-15,0 0-29 0,0 0-53 0,0 0-40 16,0 0-34-16,-171-91-17 0,145 91-1 0,-1 8 13 15,-1 6 14-15,-5 2 11 0,0 6 11 16,-4 2 8-16,-1 7 12 0,-1 4 7 0,1 6 3 16,-3 3 1-16,2 6-6 0,2 1-3 0,-1 1-3 15,4 2-2-15,-3-2-7 0,9-2-6 16,3 2-2-16,9-6-7 0,4-5-7 0,8-3-18 16,4-6-18-16,4-6-8 0,10-3 1 0,6-6 16 15,6-3 27-15,6-4 33 0,3-5 18 0,8-5 9 16,0 0-9-16,8-12-27 0,1-3-31 0,3-4-22 15,3-5-4-15,-5-1 0 0,-2-3 20 0,-4 0 15 16,-5 0 5-16,-5-2 11 0,-9 6 6 16,-2-1 4-16,-3 1 5 0,-9 2 3 0,-2 3 1 15,-2 3 4-15,-3 2 8 0,-2 4 3 0,-4 4 5 16,2 1 1-16,-3 4-15 0,0 1-23 0,0 0-35 16,-3 0-53-16,-2 6 4 0,-2 4 13 15,-2 4 26-15,-3 4 46 0,-4 4 0 0,-2 2 0 16,-1 3-5-16,3 0-5 0,0 0-3 0,3-1-3 15,5 1 0-15,1-1 0 0,3-4-4 16,4-4-4-16,1-1-4 0,10-4-2 0,3-4 11 16,4-1 11-16,1-4 15 0,5-3 7 0,0-1 3 15,6-1-2-15,-2-8-5 0,-1-3-4 0,2-1-5 16,0-4-1-16,-5-1-3 0,-2-2 0 16,-5-2 5-16,-4 1 6 0,-4-1 1 0,-5-3 0 15,-4 4-7-15,0-1-10 0,-4-1-5 0,-5 1-4 16,1 2-6-16,-1 1-1 0,-4 2 1 0,3 1 2 15,2 2 3-15,1 0 1 0,2 3-4 0,-1-1-5 16,5 2-5-16,1 1-11 0,0 0-5 16,0 0-7-16,9 3-11 0,-1 0-10 0,3 1-10 15,2 3-8-15,4 2-1 0,1 0 4 0,0 1 3 16,2 6 3-16,-3 4 8 0,2 4 8 0,0 4 17 16,-3 3 16-16,-1 1 13 0,1 2 9 15,-3 1 5-15,-3 0 1 0,0 2 0 0,-4-2 2 16,-1 2 0-16,-4-3-4 0,-1-2-1 0,0 0-6 15,0-4-3-15,0 0-3 0,0-4-4 0,-2-6 1 16,-2-2-1-16,1-1 8 0,2-2 9 16,1-2 25-16,0-2 31 0,0 0 28 0,0 0 28 15,5-6-17-15,0-1-29 0,3-2-35 0,4-6-38 16,3-2-8-16,4-3-5 0,0-2-4 16,1-2-2-16,4 0 2 0,-3 0 4 0,0 1 7 15,-1 0 5-15,0 0 1 0,-4 4 1 0,1 2-5 16,-1 2-1-16,-2 4-5 0,-5 3-7 0,-1 4-12 15,0 1-15-15,-4 3-24 0,-1 0-7 16,4 1 7-16,-5 7 20 0,0 1 31 0,3 1 19 0,-4 5 8 16,3 0 1-16,-2 3-2 0,-2 0 0 15,0 0-1-15,0 1-1 0,0 1-4 0,0-2-4 16,0 0-10-16,0-3-15 0,0-1-35 0,1 0-44 16,0-4-42-16,5 0-33 0,-1-4-2 0,2-2 21 15,2-2 24-15,3-2 25 0,2 0 19 16,3-5 16-16,2-2 18 0,1-3 22 0,3 0 16 15,1-4 11-15,3 0 8 0,0 0 5 0,-2-2 2 16,-1-2 4-16,-1 0 0 0,-3 0 3 16,4-3 2-16,-6 0 3 0,5 0 4 0,-3-1 4 15,0 1 10-15,-4-1 13 0,1 4 22 0,-3-3 17 16,-5 6 22-16,0 0 10 0,-2 4 2 0,-3 3 8 16,-1 0 0-16,-3 4-1 0,0-1-7 15,0 4-21-15,-1-1-28 0,-5 2-26 0,2 0-31 16,1 0-37-16,1 0-24 0,-6 5-16 0,2 1 0 15,-3 1 21-15,1 3 9 0,1 1 14 0,1 2 6 16,0 1 5-16,5 4 10 0,-1-2 4 16,1 0 5-16,1 1-1 0,0 1 0 0,3 0-8 15,1-1-3-15,4-1-1 0,-3 0-1 0,5-2 1 16,-4 1 1-16,1-2 1 0,2 1-3 0,-3-2 1 16,3 1-3-16,-3-3-1 0,0 1-1 0,-2-1-5 15,-4-3-3-15,0 1-8 0,0-1 3 16,0-1 14-16,-6 0 26 0,-4 0 31 0,-5 0 13 15,-6 2 4-15,-3-1-14 0,-2-1-16 0,-2 1-7 16,1-1-15-16,2-3-35 0,6 0-68 0,-1 0-108 16,9-3-161-16,5 0-270 0,3 0 216 0</inkml:trace>
          <inkml:trace contextRef="#ctx0" brushRef="#br0" timeOffset="18286.879">8700 315 2097 0,'0'0'161'0,"0"0"-130"16,0 0-51-16,0 0-12 0,0 0-2 16,0 0-26-16,0 0-151 0,0 0-286 0,0 0-847 0</inkml:trace>
        </inkml:traceGroup>
      </inkml:traceGroup>
    </inkml:traceGroup>
    <inkml:traceGroup>
      <inkml:annotationXML>
        <emma:emma xmlns:emma="http://www.w3.org/2003/04/emma" version="1.0">
          <emma:interpretation id="{5B1EAF21-C2D1-48E7-9B31-993A16D13733}" emma:medium="tactile" emma:mode="ink">
            <msink:context xmlns:msink="http://schemas.microsoft.com/ink/2010/main" type="paragraph" rotatedBoundingBox="1147,3132 8973,2996 8992,4118 1167,42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FA1F23-5D4F-419A-9196-0499F522184A}" emma:medium="tactile" emma:mode="ink">
              <msink:context xmlns:msink="http://schemas.microsoft.com/ink/2010/main" type="inkBullet" rotatedBoundingBox="1158,3711 1172,3710 1173,3725 1158,3726"/>
            </emma:interpretation>
            <emma:one-of disjunction-type="recognition" id="oneOf3">
              <emma:interpretation id="interp15" emma:lang="en-IN" emma:confidence="0">
                <emma:literal>.</emma:literal>
              </emma:interpretation>
              <emma:interpretation id="interp16" emma:lang="en-IN" emma:confidence="0">
                <emma:literal>`</emma:literal>
              </emma:interpretation>
              <emma:interpretation id="interp17" emma:lang="en-IN" emma:confidence="0">
                <emma:literal>'</emma:literal>
              </emma:interpretation>
              <emma:interpretation id="interp18" emma:lang="en-IN" emma:confidence="0">
                <emma:literal>l</emma:literal>
              </emma:interpretation>
              <emma:interpretation id="interp19" emma:lang="en-IN" emma:confidence="0">
                <emma:literal>,</emma:literal>
              </emma:interpretation>
            </emma:one-of>
          </emma:emma>
        </inkml:annotationXML>
        <inkml:trace contextRef="#ctx0" brushRef="#br0" timeOffset="18726.9647">-88 2230 1280 0,'0'0'126'0,"0"0"-166"0,0 0-116 16,0 0-43-16,0 0 38 0,0 0 61 0,0 0 40 15,0 0-37-15,0 0-167 0,0 0-65 0,0 0 329 16</inkml:trace>
      </inkml:traceGroup>
      <inkml:traceGroup>
        <inkml:annotationXML>
          <emma:emma xmlns:emma="http://www.w3.org/2003/04/emma" version="1.0">
            <emma:interpretation id="{9C9FC4DE-FDBE-4129-8882-0A24A2CD9C3A}" emma:medium="tactile" emma:mode="ink">
              <msink:context xmlns:msink="http://schemas.microsoft.com/ink/2010/main" type="line" rotatedBoundingBox="2287,3112 8973,2996 8992,4118 2306,4235"/>
            </emma:interpretation>
          </emma:emma>
        </inkml:annotationXML>
        <inkml:traceGroup>
          <inkml:annotationXML>
            <emma:emma xmlns:emma="http://www.w3.org/2003/04/emma" version="1.0">
              <emma:interpretation id="{8C873B0D-2F83-455D-AA48-421B7098DA10}" emma:medium="tactile" emma:mode="ink">
                <msink:context xmlns:msink="http://schemas.microsoft.com/ink/2010/main" type="inkWord" rotatedBoundingBox="2287,3112 8973,2996 8992,4118 2306,4235"/>
              </emma:interpretation>
              <emma:one-of disjunction-type="recognition" id="oneOf4">
                <emma:interpretation id="interp20" emma:lang="en-IN" emma:confidence="0">
                  <emma:literal>Adventurous</emma:literal>
                </emma:interpretation>
                <emma:interpretation id="interp21" emma:lang="en-IN" emma:confidence="0">
                  <emma:literal>Advent means</emma:literal>
                </emma:interpretation>
                <emma:interpretation id="interp22" emma:lang="en-IN" emma:confidence="0">
                  <emma:literal>Advent mean</emma:literal>
                </emma:interpretation>
                <emma:interpretation id="interp23" emma:lang="en-IN" emma:confidence="0">
                  <emma:literal>Advent weans</emma:literal>
                </emma:interpretation>
                <emma:interpretation id="interp24" emma:lang="en-IN" emma:confidence="0">
                  <emma:literal>Advent Lucas</emma:literal>
                </emma:interpretation>
              </emma:one-of>
            </emma:emma>
          </inkml:annotationXML>
          <inkml:trace contextRef="#ctx0" brushRef="#br0" timeOffset="19484.5753">1627 1699 1186 0,'0'0'79'0,"0"0"-104"0,0 0-108 15,0 0-52-15,0 0 16 0,0 0 69 16,0 0 92-16,0 0 49 0,0 0 7 0,-25 162 0 16,9-107-5-16,-6 4 6 0,-6 4 3 0,-1 0-2 15,-2 1-7-15,-5 1-6 0,-3-1-6 0,-2 0-10 16,-1-3-1-16,-4-1-4 0,6-5-3 16,1-3 3-16,7-7-2 0,2-6 2 0,6-9 0 15,3-6-6-15,7-9 1 0,9-5 1 0,-1-5 24 16,6-5 6-16,0 0 7 0,0-5-8 0,6-7-30 15,-2-4-11-15,4-6-17 0,-1-7 8 16,5-4 4-16,0-6 10 0,1-4 11 0,1-3 1 16,0-3 3-16,1 0-8 0,2-3 0 0,0-1 0 15,-1-4-3-15,1 1 6 0,4-1-4 16,1 1-2-16,-2 1 1 0,6-2 6 0,-1 1 11 16,0 5 17-16,0 2 19 0,-1 10 10 0,-4 4 8 15,1 8 5-15,-3 4-10 0,-3 7-11 0,-1 3-14 16,0 4-20-16,-1 3-16 0,0 4-12 15,2 0-16-15,0 2-9 0,-2 6-2 0,1 6-3 16,-1 5 7-16,1 6 8 0,-6 7 8 0,2 4 4 16,-2 8-2-16,-4 4 1 0,-2 4-1 0,-2 4 2 15,0-4 3-15,0 2-2 0,-3-1 1 0,-5 1-5 16,4 0-5-16,-3-1-13 0,1-1-17 16,-4-3-25-16,4-1-42 0,-5-3-50 0,-1-1-40 15,0-2-54-15,0-2-48 0,-2-3-54 0,1-6-97 16,2-5 323-16,7-11 125 0</inkml:trace>
          <inkml:trace contextRef="#ctx0" brushRef="#br0" timeOffset="20145.8636">1138 2472 1306 0,'0'0'171'0,"0"0"-134"15,0 0-90-15,0 0-25 0,0 0 0 0,0 0 35 0,0 0 28 16,0 0 15-16,0 0 3 0,153-116-3 16,-109 104-1-16,4 0-3 0,5 1 6 0,3-2 1 15,6 0 5-15,-1 1 5 0,5 0-6 0,4 1-7 16,-3 2-16-16,0-2-24 0,-6 1-21 0,0 0-12 16,-6 0-2-16,-3-1 14 0,-2 1 19 15,-9 2 19-15,-3-3 17 0,-3 2 6 0,-9 0 9 16,-6 0 10-16,-2 1 11 0,-7 1 18 0,-2 2 39 15,-8 2 39-15,1 2 36 0,-2-1-26 0,0 1-57 16,-4-1-64-16,-6-1-66 0,1 2-11 16,-2-1-1-16,-5 2 8 0,-3 0 10 0,-6 5 10 15,-1 4 7-15,-2 1 7 0,1 4 5 0,-2 2 7 16,1 4 3-16,-6 2 2 0,5 4-4 0,-5 3-1 16,3 4 0-16,1 2-2 0,-5 0 6 15,0 2 2-15,4 2 4 0,-4-2 1 0,7 0-5 16,8-4-6-16,1-2-12 0,12-9-7 0,2-4-5 15,5-5 12-15,8-5 26 0,5-4 32 16,5-4 23-16,9-1 5 0,6-10-4 0,7-5-26 16,2-5-49-16,8-6-67 0,1-2-64 0,-2-4-26 15,6-1 6-15,0-3 35 0,-1 2 24 16,-2-4 4-16,-6 0 16 0,1-1-10 0,-9-2 20 16,-5 0 7-16,-1-1 7 0,-7-1 62 0,-6 1 0 15,-4-1 0-15,-3 0 0 0,-4-2 0 0,-5 2 57 16,-3 1 39-16,0 3 36 0,0 2 41 0,-10 6 23 15,4 3 10-15,-4 5-7 0,-2 4-27 0,1 3-28 16,3 4-27-16,-2 4-25 0,-1 1-22 16,0 4-28-16,4 1-22 0,-2 3-33 0,-2 0-23 15,5 3-22-15,-4 6-11 0,-1 4 10 0,2 7 11 16,1 6 18-16,-3 7 9 0,-1 6 10 0,0 6 6 16,5 6 8-16,-2 3 5 0,0 6 1 15,5-4 2-15,0 2 0 0,-3-3-1 0,6 2 1 16,1-4-4-16,0-3 6 0,1-4-5 0,7-4-16 15,1-3-23-15,7-4-53 0,-1-5-64 0,3-4-77 16,3-3-102-16,-6-10-130 0,-4-4 280 0</inkml:trace>
          <inkml:trace contextRef="#ctx0" brushRef="#br0" timeOffset="20465.9394">2626 2150 722 0,'0'0'196'0,"0"0"-70"16,0 0-25-16,0 0-16 0,0 0-35 16,0 0-49-16,0 0-89 0,0 0-32 0,0 0 20 0,0 0 40 15,0 0 65-15,0 0 30 0,0 0 4 16,28 72-7-16,-18-45-1 0,-4 1-3 0,4 3-1 16,-1-2 1-16,3-1-2 0,2 1-1 0,0-3-1 15,1-1 0-15,0-4 0 0,2-4 2 16,2-2 1-16,-3-4 8 0,4-4 11 0,-2-2 14 15,-4-5 20-15,5 0 16 0,-1-2 12 0,-1-7 7 16,-2-4-10-16,5-4-16 0,-3-3-19 16,5-2-19-16,-5-5-15 0,1 1-6 0,1-1-8 15,-3-1-7-15,-2-2-11 0,2 0-19 0,-2-1-26 16,1 0-32-16,-1 1-53 0,-3 4-59 0,1 3-60 16,-2 5-59-16,0 5-50 0,-6 3-86 15,0 6-53-15,-1 0 493 0</inkml:trace>
          <inkml:trace contextRef="#ctx0" brushRef="#br0" timeOffset="21132.9608">3255 2373 0 0,'0'0'0'0,"0"0"0"0,0 0 0 0,0 0 31 16,0 0 106-16,0 0 19 0,181-61-16 0,-147 43-35 15,-4 0-24-15,3-1-18 0,-7 1 6 16,0-1-7-16,-6 0-7 0,-1 1 7 0,-6 0-31 15,-1 0 5-15,-6 0 5 0,-1 2-1 0,-5 3 40 16,0 1 8-16,0 2-2 0,-5 3-16 0,-3 1-24 16,-2 3-20-16,-1 3-24 0,-1 0-16 15,-2 0-9-15,-2 9-7 0,-5 4 6 0,4 1 11 16,-6 5 4-16,6 4-1 0,-5 4 1 0,6-1-5 16,0 5-2-16,3 0 7 0,2 2 9 15,0 1 7-15,6-2 6 0,-2 0-1 0,6-4-9 16,1-1-5-16,0-4-13 0,1-4-9 0,10-2 2 15,1-5 13-15,4-3 21 0,4-5 22 0,3-2 16 16,4-2 2-16,5-5-3 0,-1-7-3 0,6-4-13 16,1-2-12-16,-1-4-7 0,-2-3-11 0,0 1 1 15,-7-1 0-15,2-1-1 0,-7 2 2 16,-2 0 3-16,-5 0 5 0,-2-1 5 0,-4 2 3 16,-2 3-1-16,-1-1-1 0,-4 6-6 0,3 1-2 15,-4 3-1-15,-2 4 2 0,1 4-4 0,-1 1-23 16,0 2-51-16,0 0-85 0,0 0-92 15,0 8 30-15,-1 2 46 0,-3 4 88 0,-2 3 99 16,0 3-3-16,-1 3 2 0,-1-1-1 0,1 2-5 16,1 0-7-16,-1 0-7 0,1-2 0 0,1-1-11 15,2-3-2-15,2-3-5 0,1-4-5 16,0-2 0-16,0-3 6 0,0-3 17 0,4-3 31 16,1 0 43-16,4 0 29 0,0-9 13 0,3 0-57 15,3-3-23-15,1-4-15 0,-1-2-29 16,5-1 33-16,-3-2 11 0,1 2-1 0,-1-2-3 15,-1 1 1-15,-1 3-26 0,0-1-14 0,-2 1 2 16,0 3-5-16,-1 4-1 0,-2 1 0 0,-2 5-6 16,-1 1-9-16,-2 3-19 0,0 0-13 15,-1 2 4-15,-2 4 17 0,2 6 29 0,0 3 23 16,-3 4 23-16,-1 2 3 0,0 2-15 0,0 0-15 16,0 2-20-16,0-1-8 0,0 0 7 0,1 0 11 15,2-1 5-15,0-2 4 0,3-1 0 16,1-3-8-16,3-3-12 0,2-3-16 0,0-4-43 15,1-1-92-15,0-4-112 0,0-2-163 0,-7 0 195 0</inkml:trace>
          <inkml:trace contextRef="#ctx0" brushRef="#br0" timeOffset="25396.0024">4698 1593 0 0,'0'0'0'15,"0"0"0"-15,0 0 0 0,0 0 110 0,0 0 13 16,0 0 2-16,0 0-16 0,0 0-25 0,0 0-31 15,0 0-63-15,0 0-55 0,0 0-55 0,0 0 27 16,0 0 53-16,13-5 58 0,-11 27 73 0,-1 5-5 16,-1 5-16-16,0 6-13 0,0 6-14 15,-6 6-5-15,-2 1-3 0,0 2 1 0,-2 2 8 16,-2-2-10-16,-2 1-1 0,1-2 32 0,-2 0-2 16,2-1 2-16,1-2 0 0,2-4-39 0,3-3-12 15,3-3-10-15,3-7-20 0,1-1-18 16,0-7-16-16,4-2-20 0,0-6-14 0,2-4-20 15,0-3-16-15,0-4-15 0,0-2-19 0,1-3-20 16,0 0-48-16,-2-2 222 0,-2-1 0 0</inkml:trace>
          <inkml:trace contextRef="#ctx0" brushRef="#br0" timeOffset="25617.2653">4470 2062 0 0,'0'0'125'0,"0"0"-2"0,0 0-77 16,0 0-21-16,0 0 7 0,0 0 5 0,157-53 5 16,-114 44-4-16,4-1-1 0,1 4-5 0,1-1-7 15,6 1-18-15,-5 1-54 0,0 2-66 16,-2 0-79-16,-3 3-25 0,-11 0 217 0,-13 0 0 0</inkml:trace>
          <inkml:trace contextRef="#ctx0" brushRef="#br0" timeOffset="26268.9832">5312 1997 0 0,'0'0'0'16,"0"0"0"-16,0 0 0 0,0 0 0 0,0 0 0 15,0 0 0-15,0 0 0 0,0 0 0 16,0 0 0-16,0 0 0 0,0 0 0 0,0 0 0 15,0 0 32-15,-77 165 37 0,69-143-15 0,2 2-11 16,-1-2-5-16,2 0-8 0,1-3-4 16,1-1-3-16,2-3-2 0,1-1 4 0,0-4 5 15,5-3 16-15,0-1 19 0,3-1 15 0,2-4 11 16,4-1 0-16,1 0 5 0,4 0-10 0,1-1-3 16,2-5-15-16,3-3-20 0,1-1-11 0,-2-2-4 15,4 0-2-15,-4-2-14 0,0 1-9 16,2-1 3-16,-5 1 6 0,3-2-8 0,-2 1 2 15,-2-1 17-15,0-1-17 0,-1 1 36 0,-2-1 1 16,-1 0-26-16,-1 4 20 0,-3 2-32 0,-4 3 25 16,-1 3 6-16,-3 1-13 0,-3 3 17 15,-1 0-29-15,0 0-23 0,0 0-36 0,0 0-48 16,-3 1-50-16,1 4-10 0,0 2 53 0,-3 3 50 16,1 2 57-16,0 3 30 0,-3 0-20 0,2 1-3 15,1-1-6-15,-2 0-6 0,5-2-9 16,1 2-5-16,0-3-5 0,3-3 0 0,8 2 10 15,-2-3 8-15,3-4 10 0,5-1 7 0,0-1-3 16,3-2-8-16,0 0-12 0,4-8-13 16,1-1-10-16,-1-3-1 0,2-1 5 0,1-3 11 15,-2 0 11-15,-3-3 9 0,1 3-18 0,-5-1 11 16,-2 2 4-16,0-2 0 0,-5 3 23 0,1-1-11 16,-4 0-2-16,2 2 3 0,-1 1 0 0,-4 3-1 15,1 1-1-15,-1 4-2 0,-3 2-3 0,-2 0-7 16,0 2-16-16,0 0-34 0,0 0-48 0,-2 2-48 15,-2 4 28-15,0 2 31 0,0 2 56 16,-1 4 58-16,-2 2-12 0,0 2-4 0,1 0-10 16,-1 1-4-16,0 1-3 0,6-1 6 0,-3 0 1 15,3 0-1-15,1-1-3 0,0-4-6 16,1 1-5-16,4-3 7 0,5-1 8 0,2-1 10 16,1-2 12-16,5-2 3 0,-2-2-3 0,2-1-15 15,0 0-24-15,2-1-35 0,-1-2-32 16,-5 0-26-16,5 0-9 0,-3 0 9 0,2-2-4 15,-4-2-9-15,5-1-21 0,-4 1-31 0,-2-2 169 16,3 1 0-16,-6 1 0 0,-5 1 0 0</inkml:trace>
          <inkml:trace contextRef="#ctx0" brushRef="#br0" timeOffset="27928.877">6464 2152 0 0,'0'0'0'0,"0"0"0"0,0 0 0 16,0 0 0-16,0 0 0 0,0 0 0 15,0 0 0-15,0 0 0 0,0 0 0 0,0 0 0 16,0 0 0-16,0 0 0 0,0 0 0 0,79-121 0 16,-79 112 0-16,0 2 0 0,0-2 0 0,0 3 0 15,0-4 0-15,-6 4 0 0,2-1 0 0,0 1 32 16,0 1 55-16,-1 2-8 0,1 0-12 15,-3 3-25-15,1-2-28 0,-4 2-12 0,2 0-21 16,0 2-6-16,-5 4 15 0,1 2 0 0,-2 4 12 16,1 0 7-16,-2 5-3 0,-1-1 1 0,0 3-3 15,0 4-2-15,2-1-2 0,4 2-6 0,-1 1 0 16,3-1-5-16,1 0-5 0,2-2-3 16,3 0-3-16,2-4 8 0,0-1 7 0,0 0 11 15,2-2 13-15,3-3-2 0,2-2 5 0,1-3-1 16,3-1-1-16,2 0 2 0,2-3 6 0,2 0 11 15,1-3 6-15,4 0 4 0,-1 0-15 16,1-4-27-16,4-2-26 0,-1-3-16 0,1-1-10 16,1-1 3-16,-2-2 13 0,-2-2-10 0,2-2 16 15,-1 0 7-15,-1-1 2 0,1-2 14 16,-2 0 4-16,-5 1 2 0,1 0 7 0,-2 1 4 16,-3 0 3-16,-1 0 3 0,-4 2 0 0,0 1 4 15,-2 1 3-15,-1 3 0 0,-2 2 14 0,-1 3 6 16,-2 0 12-16,0 1 3 0,0 2-17 15,-2 2-12-15,-1-1-21 0,-2 2-22 0,-1 0-18 16,1 0-23-16,1 0-20 0,-3 2-6 0,2 1 9 16,-4 3 13-16,3 0 12 0,-3 0 16 0,5-1 5 15,-4 1 6-15,4 2 6 0,-3-2-1 0,2 0 6 16,3 1 3-16,-3 1 6 0,1 1 6 16,1-2 2-16,-2 2 2 0,-1 0 0 0,4-2 1 15,-5-1-1-15,2 2 0 0,2-4 2 0,-1 2 4 16,0-1 1-16,1-2 4 0,2 0 2 0,1-2-2 15,0-1 1-15,0 2 7 0,0-2 11 16,0 0 16-16,0 0 13 0,0 0 8 0,0 0 6 16,0 0-1-16,0 0-6 0,0 0 0 0,0 0-7 15,0-2-16-15,0 1-17 0,0-1-22 0,0 1-17 16,0-2-5-16,0 1 1 0,0 1 2 16,0-2 1-16,0 1-3 0,0-1-5 0,0 0-3 15,0 0-4-15,0-1-6 0,-1-2-1 0,1 0 3 16,0 0 0-16,-3-1 6 0,3-1 6 15,-1 1 2-15,-1-1 5 0,0 1 2 0,-1-1 0 16,2 2 0-16,-3 0 0 0,1 0-3 0,-3 0-5 16,1 1-3-16,-2 2-10 0,1 0-2 0,-2 0-2 15,-3 0-9-15,-1 1-6 0,1 2-9 16,-1 0-2-16,-1 0 7 0,-5 0 6 0,2 0 9 16,1 0 0-16,-3 3 4 0,2 0 4 0,-1 2 0 15,4-2 4-15,0 3-5 0,1 2-4 0,0 0-3 16,-1 1 1-16,3 3 4 0,-1-1 7 0,2 2 14 15,-3-2 1-15,5 1 5 0,0 0-6 0,6-1-8 16,-2-1-2-16,3-1 9 0,0 2 14 16,7-4 16-16,4 2 15 0,2-2 4 0,0-1 2 15,7 0-4-15,2 0-3 0,3-2 0 0,2-4-4 16,4 0 1-16,-1 0-5 0,0 0-13 16,3 0-17-16,0-3-14 0,2-2-24 0,-2-1-12 15,4-3-6-15,-2 0 1 0,-3 0 8 0,1 1 14 16,-1-3 7-16,-5 0 13 0,0 1 3 0,-1 1 3 15,-2 1 0-15,-7 1 0 0,1 1 3 16,-5 1-3-16,-5 4 2 0,-1 0-5 0,-3 1-6 16,-4 0-12-16,0 0-25 0,0 0-34 0,-2 0-24 15,-3 2 24-15,0 4 37 0,-2 2 41 0,-2 2 33 16,-2 1-5-16,-3 2-6 0,2 1-3 0,0-1 2 16,0 2-7-16,1 1-1 0,-1-3-4 15,3 2-7-15,-2-3-2 0,5-1-6 0,-1 1-9 16,3-3-9-16,1-1-15 0,3-2-22 0,0-3-5 15,0 0 14-15,7-3 19 0,1 0 30 0,1 0 14 16,6 0 0-16,1-8-1 0,2 1-6 16,4-4-7-16,1-1-3 0,-1 0-1 0,2 1 4 15,-5-1 9-15,1 0 5 0,-6-1 2 0,0 3 5 16,-5-2 4-16,2 2 2 0,-4-1 6 0,-1 2-1 16,1-1 0-16,-4 2-2 0,1 0-1 15,0 4 10-15,-4 0 10 0,1 2 15 0,-1 2 1 16,0 0-10-16,0 0-25 0,0 0-42 0,0 0-50 15,0 4-10-15,-4 1 9 0,1 2 24 16,-1 3 46-16,2 0 10 0,-2 2 5 0,-2 1-2 16,5-4-7-16,0 3-9 0,1 0-6 0,0-2-4 15,0-4 1-15,2 3 11 0,9-3 7 0,0-3 12 16,2 0 8-16,2-3 1 0,6 0 4 16,1 0 1-16,3-2-1 0,3-4-4 0,6 0-9 15,-3-1-13-15,4-3-18 0,-4-2-15 0,1 0-11 16,-1 0 6-16,-5 1 11 0,0-1 12 0,-1-2 16 15,-3 2 1-15,-1-1 2 0,2-1 3 0,-7 1-3 16,0 0 6-16,-2 1-2 0,-2 0 4 0,-3 1 5 16,-5 2 6-16,0 2 9 0,-4 1-2 15,0 0-9-15,0 3-13 0,-3 0-9 0,-1 2-7 16,2 1-9-16,-6 0-15 0,5 0-18 0,-4 0-17 16,2 1-4-16,2 5 6 0,-1 0 7 15,-1 2 13-15,4 0 9 0,-2 3 3 0,1-1 3 16,0 2-1-16,0 2 1 0,2 1 4 0,0-1-5 15,-2 3 8-15,2-2 8 0,-2 1 5 0,1 0 16 16,-4-1 2-16,-3 0 2 0,1 1 10 16,-5-3 4-16,-3 1-10 0,-2-3-17 0,-3 3-36 15,-3-2-52-15,-4-1 41 0,3-3 45 0,10-2 0 0</inkml:trace>
        </inkml:traceGroup>
      </inkml:traceGroup>
    </inkml:traceGroup>
    <inkml:traceGroup>
      <inkml:annotationXML>
        <emma:emma xmlns:emma="http://www.w3.org/2003/04/emma" version="1.0">
          <emma:interpretation id="{9F48BD42-5540-4C13-8D39-DDD416F95C4F}" emma:medium="tactile" emma:mode="ink">
            <msink:context xmlns:msink="http://schemas.microsoft.com/ink/2010/main" type="paragraph" rotatedBoundingBox="1345,5253 18812,3293 19043,5351 1576,7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34D876-BDDA-4F4B-A0B4-14D617B2B530}" emma:medium="tactile" emma:mode="ink">
              <msink:context xmlns:msink="http://schemas.microsoft.com/ink/2010/main" type="inkBullet" rotatedBoundingBox="1404,5777 1512,5765 1524,5872 1415,5884"/>
            </emma:interpretation>
            <emma:one-of disjunction-type="recognition" id="oneOf5">
              <emma:interpretation id="interp25" emma:lang="en-IN" emma:confidence="0">
                <emma:literal>•</emma:literal>
              </emma:interpretation>
            </emma:one-of>
          </emma:emma>
        </inkml:annotationXML>
        <inkml:trace contextRef="#ctx0" brushRef="#br0" timeOffset="29381.2534">214 4328 0 0,'0'0'0'0,"0"0"0"16,0 0 0-16,0 0 8 0,0 0 49 0,0 0 3 15,0 0 5-15,0 0-4 0,0 0-15 0,0 0-6 16,0 0-12-16,0 0-2 0,0 0 7 15,-12 62 18-15,12-59 18 0,0 0 2 0,0-1-1 16,3-2-11-16,2 0-9 0,-2 0 14 0,-2 0 14 16,2 0 29-16,3-2 24 0,-2-2 14 0,4-1 1 15,-2-1-19-15,2-1-23 0,-3-1-29 16,2-1-14-16,-3 0-10 0,-1 0-1 0,-2 1 7 16,-1 0-7-16,0 2-12 0,0-1-19 0,-1 1-26 15,-3 0-25-15,-4 3-25 0,1 0-21 0,-3 1-37 16,-2 2-32-16,0 0-42 0,0 3-42 0,0 6-38 15,-1 3-89-15,5-1-150 0,0-4 402 0</inkml:trace>
      </inkml:traceGroup>
      <inkml:traceGroup>
        <inkml:annotationXML>
          <emma:emma xmlns:emma="http://www.w3.org/2003/04/emma" version="1.0">
            <emma:interpretation id="{0A45FE12-CF1C-4295-B8A5-E00595E22ACD}" emma:medium="tactile" emma:mode="ink">
              <msink:context xmlns:msink="http://schemas.microsoft.com/ink/2010/main" type="line" rotatedBoundingBox="2818,5088 18812,3293 19043,5351 3049,7146"/>
            </emma:interpretation>
          </emma:emma>
        </inkml:annotationXML>
        <inkml:traceGroup>
          <inkml:annotationXML>
            <emma:emma xmlns:emma="http://www.w3.org/2003/04/emma" version="1.0">
              <emma:interpretation id="{36F16061-0A8C-43C4-B43F-D8356E1198FE}" emma:medium="tactile" emma:mode="ink">
                <msink:context xmlns:msink="http://schemas.microsoft.com/ink/2010/main" type="inkWord" rotatedBoundingBox="2833,5228 6830,4780 6951,5858 2954,6307"/>
              </emma:interpretation>
              <emma:one-of disjunction-type="recognition" id="oneOf6">
                <emma:interpretation id="interp26" emma:lang="en-IN" emma:confidence="0">
                  <emma:literal>Natural</emma:literal>
                </emma:interpretation>
                <emma:interpretation id="interp27" emma:lang="en-IN" emma:confidence="0">
                  <emma:literal>Nahual</emma:literal>
                </emma:interpretation>
                <emma:interpretation id="interp28" emma:lang="en-IN" emma:confidence="0">
                  <emma:literal>National</emma:literal>
                </emma:interpretation>
                <emma:interpretation id="interp29" emma:lang="en-IN" emma:confidence="0">
                  <emma:literal>Naturals</emma:literal>
                </emma:interpretation>
                <emma:interpretation id="interp30" emma:lang="en-IN" emma:confidence="0">
                  <emma:literal>Nakamal</emma:literal>
                </emma:interpretation>
              </emma:one-of>
            </emma:emma>
          </inkml:annotationXML>
          <inkml:trace contextRef="#ctx0" brushRef="#br0" timeOffset="32348.2708">2086 4205 0 0,'0'0'286'0,"0"0"-64"0,0 0-25 15,0 0-7-15,0 0-2 0,0 0-20 0,0 0-42 16,0 0-46-16,0 0-65 0,0 0-70 15,0 0-52-15,0 0 6 0,-30-8 29 0,21 26 56 16,-3 7 47-16,-2 2 11 0,-2 7 3 0,-1 3 5 16,-5 1-1-16,-2 6-5 0,4-2-3 0,-4 0-12 15,1-3-11-15,-1-2-7 0,5-1-11 16,-1-2-22-16,6 0-49 0,0-5-57 0,2-2-64 16,0-3-56-16,4-4-29 0,-4-3-25 0,2-4 61 15,-2-7 241-15,8-2 0 0,-1-2 0 0</inkml:trace>
          <inkml:trace contextRef="#ctx0" brushRef="#br0" timeOffset="32772.7911">1768 4106 0 0,'0'0'0'0,"0"0"0"0,0 0 0 0,0 0 0 15,0 0 0-15,0 0 87 0,0 0 34 0,0 0-39 16,0 0-31-16,0 0-24 0,0 0-14 0,0 0 4 15,0 0 8-15,149-136 2 0,-137 145 2 16,1 2 2-16,2 5-4 0,4 0 3 0,-2 3-1 16,-1 0-1-16,7 4-1 0,-5 0-3 0,4 1-1 15,3 2-2-15,-1 1 4 0,1 1 5 16,2 3 3-16,1-4-2 0,0 0-8 0,0 0-10 16,-1-2-19-16,1-1-15 0,-1-3-8 0,-1-3-5 15,-2 0 7-15,1-6 5 0,-1-2 10 0,1-1 8 16,-4-3 5-16,3-5 4 0,0-1 4 15,0 0-1-15,-2-6 8 0,-1-4 10 0,1-2 10 16,-3-1 14-16,-1-6 3 0,1-2 8 0,-4-3 1 16,-2-3-1-16,1-3-1 0,-4-3-8 0,-2-3-7 15,1-4-8-15,0-2-6 0,-4 0-5 0,5-2-4 16,-4-2-9-16,1 3-5 0,-3 2-2 16,4-1-3-16,-5 0 1 0,1 3-8 0,0-1-10 15,-1 5-9-15,-1 4-18 0,-2 4-18 0,2 5-17 16,-2 4-23-16,0 5-3 0,0 4-12 0,0 3-18 15,0 2-62-15,0 4-137 0,0 0 106 16,-2 6 225-16,1 7 0 0,0-4 0 0,-1 0 0 0</inkml:trace>
          <inkml:trace contextRef="#ctx0" brushRef="#br0" timeOffset="33255.8311">3444 4144 0 0,'0'0'196'0,"0"0"-22"16,0 0-44-16,0 0-24 0,0 0-14 0,0 0-8 15,0 0-28-15,0 0-27 0,0 0-30 0,0 0-18 16,0 0-8-16,-150-38-6 0,124 56 14 0,0 6 5 15,-5 3 7-15,1 3 11 0,3 1-8 0,2-2 4 16,2 2-1-16,3 3-1 0,3-4 3 16,-2 2 1-16,5-1 6 0,5-4 3 0,4-1-10 15,5-7-23-15,0-4-26 0,1-5-34 0,11-2 10 16,2-4 31-16,0-4 36 0,8 0 45 16,-1-6 11-16,5-4-7 0,0-5-12 0,5-4-15 15,-3 1-5-15,1-5 0 0,-4-1 2 0,-1-1 7 16,-6 1 1-16,-1 1 10 0,-3 4 3 0,-5 0 8 15,0 2 15-15,-5 5 12 0,3 1 16 16,-4 2 14-16,-2 6 2 0,0-2-12 0,-1 4-26 16,0 1-57-16,0 0-68 0,0 1-32 0,0 5-3 15,0 1 26-15,0 5 48 0,0 3 20 0,0 3 10 16,0 4 6-16,0-1-16 0,0 2-37 0,0-1-51 16,0-1-56-16,0-3-40 0,8-2-24 15,2-3-12-15,6-4 30 0,1-6 152 0,6 0 40 16,4-3 0-16,2-3 0 0,2-6 0 0,4-3 0 15,0-5 0-15,-11 3 0 0,-5 5 0 0</inkml:trace>
          <inkml:trace contextRef="#ctx0" brushRef="#br0" timeOffset="33462.7232">3860 4206 0 0,'0'0'0'15,"0"0"0"-15,0 0 0 0,0 0 0 0,80-172 71 16,-65 135 88-16,-2 0-16 0,1 1-8 0,-1-2-22 16,-1 2-20-16,0 0-6 0,-4 1-3 15,0 7 4-15,-2 3 3 0,-1 5 2 0,-2 8-3 16,-3 0-9-16,0 5-6 0,0 4-8 0,0 1-17 15,0 2-27-15,0 0-41 0,0 2-67 16,0 4-3-16,-3 6 7 0,-2 7 31 0,-2 7 57 16,-2 5 5-16,2 7 4 0,-4 0-5 0,1 4-3 15,-3 1-3-15,4 2-1 0,1 1 3 0,-3-1 0 16,-1 0-1-16,4 1-24 0,-1-1-51 16,-1-1-75-16,2-3-85 0,0-2-101 0,3-11-114 15,1-7 374-15</inkml:trace>
          <inkml:trace contextRef="#ctx0" brushRef="#br0" timeOffset="34106.2833">3731 4293 303 0,'0'0'249'0,"0"0"-150"0,0 0-83 15,0 0-21-15,0 0-5 0,0 0 4 16,0 0-2-16,0 0-4 0,0 0-4 0,121-158-3 15,-99 147 5-15,-1 1 6 0,1 3 9 0,0-1 4 16,-3 4-3-16,-1 2-4 0,-2 1-6 16,-2 1-5-16,-2 1-5 0,-5 7 4 0,3 3 8 15,-4 1 16-15,-1 6 19 0,-1-2 13 0,-4 4 4 16,0 1-10-16,0 1-9 0,0 0-5 0,0-4-4 16,0 1 5-16,-1-1-1 0,-1-2-3 15,2 0-3-15,0-4-7 0,0-1-2 0,0-4-3 16,0-1 0-16,3-4 8 0,2-1 16 0,4-1 20 15,0 0 12-15,2-7-1 0,-1-5-16 0,2-2-16 16,2-2-7-16,-1 0 1 0,-1-2 9 16,-1-1 7-16,-2 2 3 0,-2-1 6 0,0 1-3 15,-4-1-2-15,2 1-2 0,0 0-4 0,-2 2-3 16,1 2-1-16,1 1-3 0,-2 3-7 0,-2 2-7 16,2 2-12-16,0 2-18 0,1 3-21 0,-3 0-20 15,2 0-20-15,-3 0-7 0,4 2 10 16,0 5 16-16,-2 2 25 0,1 1 20 0,-3 2 11 15,3 3 0-15,-2 2 5 0,2 0-1 0,-2 1 0 16,1-1 7-16,0 0 1 0,1-5-3 0,4 1 1 16,-3-3-3-16,5-1-3 0,-1-3 6 15,1-1 10-15,5-5 10 0,-1 0 4 0,2 0-10 16,0-8-21-16,5-2-15 0,-1-4-8 0,2-3 7 16,2 1 15-16,-4-6 16 0,3 1 8 15,-5 0 7-15,-1 0 9 0,-3 2-3 0,-2 1 2 16,-2 2-3-16,-1 2-1 0,-1 0-7 0,-2 6-2 15,1 0-6-15,-4 3-12 0,0 3-11 0,-2 2-24 16,0 0-32-16,0 0-47 0,0 2 6 0,0 4 20 16,0 3 35-16,0 2 50 0,0 3 3 0,0 2 0 15,0 0 0-15,0 2-1 0,0 0 6 16,0-1-8-16,5 1-18 0,2-2-28 0,-1-1-46 16,2-1-53-16,6-3-54 0,-2-1-57 0,4-4-64 15,0 1 122-15,4-5 193 0,4 0 0 0,-5 0 0 16,-5-2 0-16</inkml:trace>
          <inkml:trace contextRef="#ctx0" brushRef="#br0" timeOffset="34801.9979">5155 4063 0 0,'0'0'0'0,"0"0"0"0,0 0 0 0,0 0 0 16,0 0 227-16,0 0-13 0,0 0-37 0,0 0-28 15,0 0-31-15,0 0-24 0,0 0-33 16,0 0-26-16,0 0-8 0,-91-96-14 0,75 102-6 15,-2 2-7-15,2 2-14 0,-1 2-6 0,-2 3 4 16,3 1 1-16,0-1 2 0,1 4 4 0,2-3-2 16,3 2 7-16,-2 0 7 0,7-2 4 0,-1-1-21 15,5-2-33-15,1 0-51 0,0-4-47 16,8-2 8-16,3-3 26 0,1-2 40 0,4-2 36 16,1 0-6-16,4-3-14 0,-3-6-6 0,4 0 5 15,-3-3 20-15,-1 2 27 0,-2-2 21 0,-2 0 24 16,-2 1 27-16,-5 2 32 0,-1 1 33 15,0 2 17-15,-5 1 9 0,-1 4-16 0,0 1-39 16,0 0-46-16,0 0-63 0,0 0-61 0,0 1-53 16,0 4 39-16,0 3 28 0,-1-2 41 0,1 5 55 15,0-1-29-15,0 1-2 0,0-1-9 16,0-1-9-16,0 0-2 0,0-1-2 0,2-2 2 16,6-2 5-16,2-1 3 0,-1-2 8 0,7-1 3 15,0 0-6-15,3-4-16 0,1-5-16 16,0-1-8-16,5-4 4 0,-4-1 15 0,0-3 11 15,2 1 3-15,0-3 2 0,0 1-2 0,-3-2 1 16,0 0 3-16,0 1 5 0,-4-4 6 0,4 1 1 16,-4-2 3-16,3 0 3 0,-4 0 0 15,0-2 7-15,-1 0 4 0,-1-2 0 0,-1-3 3 16,-4 3-1-16,1-2 4 0,-1 1 3 0,-3 1-2 16,-2 0 1-16,1 2-2 0,-3 1 4 0,-1 0 9 15,0 2 2-15,0 2-1 0,0-1 0 0,0 5 0 16,-1 1 2-16,-3 3 6 0,1 4 0 0,1 2-2 15,-1 2-8-15,-2 5-17 0,2 1-34 16,-2 0-44-16,-2 4-41 0,0 8-13 0,-5 9 17 16,-1 6 35-16,-5 9 41 0,2 7 18 0,-1 7 6 15,-2 3 0-15,3 4-2 0,1 2 0 0,2 1-1 16,-2-3 0-16,4-5 2 0,5-3-2 16,-1-2 6-16,4-7 0 0,3-2-2 0,0-7 3 15,4-3-8-15,6-3 2 0,2-4-5 0,1-4-1 16,3-3 10-16,-2-5 6 0,3-3 6 15,2-3 8-15,0-3 5 0,-1 0 4 0,1 0 2 16,0-6-7-16,-2 0-25 0,-1-3-31 0,-2-4-35 16,-3 1-35-16,-2 0-27 0,-2-2-47 15,-1 0-73-15,1-1-127 0,-6 6-126 0,3 3 487 0</inkml:trace>
        </inkml:traceGroup>
        <inkml:traceGroup>
          <inkml:annotationXML>
            <emma:emma xmlns:emma="http://www.w3.org/2003/04/emma" version="1.0">
              <emma:interpretation id="{49FB800F-B79B-46C1-B9B6-316E271F9123}" emma:medium="tactile" emma:mode="ink">
                <msink:context xmlns:msink="http://schemas.microsoft.com/ink/2010/main" type="inkWord" rotatedBoundingBox="7889,4856 12747,4311 12940,6036 8083,6581"/>
              </emma:interpretation>
              <emma:one-of disjunction-type="recognition" id="oneOf7">
                <emma:interpretation id="interp31" emma:lang="en-IN" emma:confidence="0">
                  <emma:literal>indigideedats</emma:literal>
                </emma:interpretation>
                <emma:interpretation id="interp32" emma:lang="en-IN" emma:confidence="0">
                  <emma:literal>indigidledats</emma:literal>
                </emma:interpretation>
                <emma:interpretation id="interp33" emma:lang="en-IN" emma:confidence="0">
                  <emma:literal>indignations</emma:literal>
                </emma:interpretation>
                <emma:interpretation id="interp34" emma:lang="en-IN" emma:confidence="0">
                  <emma:literal>indigestions</emma:literal>
                </emma:interpretation>
                <emma:interpretation id="interp35" emma:lang="en-IN" emma:confidence="0">
                  <emma:literal>indignation's</emma:literal>
                </emma:interpretation>
              </emma:one-of>
            </emma:emma>
          </inkml:annotationXML>
          <inkml:trace contextRef="#ctx0" brushRef="#br0" timeOffset="36427.2217">7703 3798 0 0,'0'0'0'0,"0"0"68"16,0 0 213-16,0 0-37 0,0 0-45 0,0 0-40 16,0 0-26-16,0 0-14 0,0 0-16 0,0 0-33 15,0 0-26-15,0 0-30 0,0 0-18 0,0 0 0 16,-144-111 3-16,128 120 3 0,-5 4 1 0,2 5 0 16,-5 3-2-16,1 3-1 0,4 2 5 15,-4-1 0-15,9-1-2 0,0 0 0 0,3-4-7 16,7 1-3-16,0-3-3 0,4-1 1 0,0-2-12 15,7-4-18-15,4-2-2 0,2-1 6 0,2-4 14 16,5-1 20-16,3-3 10 0,4 0 11 0,2-1 13 16,2-8 11-16,-1-3 1 0,4-1 1 15,-4-4-1-15,-3-1 7 0,0-1 10 0,-5-1 5 16,-6-2 6-16,-1 0-2 0,-3-4-12 0,0-3-4 16,-5 0-1-16,0-2-7 0,-3-2-2 0,2 2-12 15,-3-4-9-15,0 0 0 0,1 2-6 16,-3-4 2-16,2 3-8 0,-3-2-5 0,1 4-3 15,-1-1-3-15,0 5 4 0,0 2 0 0,0 3 7 16,-4 5 0-16,0 5-5 0,0 1 1 16,1 3-6-16,-3 3 0 0,2 1-2 0,2 4-10 15,-3 1-29-15,1 0-50 0,1 0-31 0,-2 9-10 16,-2 3 21-16,1 6 47 0,-4 4 36 0,-1 8 20 16,-2 0 8-16,4 6 3 0,2 0-4 15,-2 1-2-15,4 0 4 0,1-2 4 0,4 1 5 16,0-2 5-16,2-2-6 0,6-4-11 0,4 0-12 15,3-4-6-15,3-2 4 0,3-2 14 0,3-5 11 16,1-3 3-16,1-4-16 0,-1-5-19 0,-2-3-12 16,2 0-5-16,-3-3 16 0,2-3 23 15,-4-6 22-15,-1-1 18 0,-4-2 17 0,-2 0 9 16,0-1 0-16,-2 0-5 0,-5-1-9 0,2-1-8 16,-4 3 0-16,0 4 2 0,0 0 1 0,-4 4-5 15,0 1-4-15,0 4-17 0,0 2-24 16,0 0-35-16,0 0-45 0,0 0-39 0,-3 5 0 15,2 2 21-15,-3 3 41 0,2 2 40 0,1 0 16 16,0 3 8-16,-1 3-1 0,2-1-9 0,0 0-25 16,0 0-40-16,4-4-54 0,3 0-62 15,1-3-63-15,4-2-100 0,0-4-206 0,-5-2 381 0</inkml:trace>
          <inkml:trace contextRef="#ctx0" brushRef="#br0" timeOffset="36577.1412">8255 3463 511 0,'0'0'710'0,"0"0"-502"0,0 0-69 0,0 0-44 0,0 0-16 16,0 0-18-16,0 0-42 0,0 0-58 0,0 0-67 15,0 0-70-15,0 0-86 0,0 0-74 16,0 0-78-16,-51-35-75 0,51 42 489 0</inkml:trace>
          <inkml:trace contextRef="#ctx0" brushRef="#br0" timeOffset="37213.7962">8417 3667 0 0,'0'0'0'0,"0"0"79"0,0 0 147 15,0 0 2-15,0 0 12 0,0 0-28 0,0 0-36 16,0 0-26-16,0 0-37 0,0 0-22 0,0 0-12 16,0 0-11-16,0 0-14 0,0 0-12 0,-2-145-29 15,-11 142-29-15,0 2-13 0,-3 1-10 16,-1 0 13-16,-2 1 13 0,1 7-2 0,-3 1 0 15,5 0-3-15,0 4-7 0,0-1-4 0,4-2-5 16,4 3 1-16,1 0 8 0,1-3 1 0,6 1 0 16,0-2-10-16,0-3-9 0,7 0 12 0,0 0 15 15,5-2 24-15,-1-2 29 0,2 2 4 16,2-3-1-16,0 0-6 0,-2 0-17 0,-1-1-12 16,0 2-8-16,-7-1-8 0,4 1-13 0,-7 1-18 15,4 1-23-15,-4 2-13 0,1 5 7 16,-2 3 23-16,-1 6 30 0,0 5 32 0,0 6 18 15,-4 2 0-15,-5 4 0 0,-1 1-9 0,2 2-10 16,-1 4-4-16,-2 3 12 0,6 2 4 0,-4 0 5 16,5 5 10-16,-6 0-12 0,1 2-8 0,1 1-21 15,-8 1-38-15,-2 2-31 0,1-2-32 16,-7 2-31-16,-5-1-18 0,-5 2-1 0,-5-5 28 16,-3-4 46-16,1-5 50 0,-5-7 28 0,2-7 9 15,2-7 12-15,1-6 27 0,-2-5 31 16,3-6 35-16,3-7 33 0,1-2 7 0,7-9-10 15,3-8-14-15,3-4-23 0,9-4-8 0,0-7-13 16,3-2-21-16,7-8-16 0,3-2-25 0,1-6-8 16,1-2-2-16,9-2-9 0,6 0-5 15,0-2-28-15,9-3-11 0,2 0 3 0,5 1 2 16,2-1 15-16,5 2-6 0,0 2-11 0,1 2-7 16,2 0 2-16,3 4 0 0,1 3 5 0,3 2 6 15,-3 2 3-15,4 2 9 0,-1 0 5 16,-3 4 3-16,2 2-1 0,-5 5-2 0,4 4 1 15,-6 3-2-15,1 5-2 0,-2 4 3 0,-1 2-5 16,-5 3-11-16,-2 6-11 0,-5 2-18 0,-5 1-21 16,-6 9-11-16,-2 6 0 0,-7 2 18 0,-3 4 29 15,-4 3 26-15,0 5 23 0,-7 0 11 16,2 2 15-16,-8-1 3 0,3-3-10 0,0-1-33 16,2-3-67-16,-1-2-79 0,5-3-107 0,-3-5-121 15,6-6 382-15</inkml:trace>
          <inkml:trace contextRef="#ctx0" brushRef="#br0" timeOffset="38053.9329">9061 3659 0 0,'0'0'0'0,"0"0"0"0,0 0 0 0,0 0 0 15,0 0 0-15,0 0 49 0,0 0 66 0,0 0-22 16,0 0-13-16,0 0-11 0,0 0-21 15,0 0-20-15,0 0-16 0,0 0-15 0,-61-64 1 16,43 64 15-16,-2 2 11 0,0 4 8 0,-3 3 0 16,4 2-14-16,-5 2-10 0,0 4-4 0,2 2-8 15,1 0 4-15,-2 4-5 0,7-2-11 0,0 1 3 16,2-1 1-16,5-3 5 0,5-1 2 16,1-5-5-16,3-1-25 0,3-2 1 0,2-3 13 15,7 0 21-15,2-3 31 0,2-3 1 0,5 0-23 16,1 0-31-16,3-7-33 0,5-4-18 15,1-1 6-15,1-1 29 0,1-3 35 0,5-3 30 16,-6-3 9-16,2 2-4 0,-6-2-10 0,-1 1-2 16,-3-1 1-16,-6 0-1 0,4-1 9 0,-6-1 2 15,1 1-1-15,0-2-1 0,-3-2-12 16,1 2-2-16,-3-2-1 0,0 0 1 0,0 1-2 16,-4-1-1-16,3-1 0 0,-2 4 0 0,-3-2-1 15,2 2 2-15,-4 2 1 0,-2-1-1 0,4 5 4 16,-3 1-4-16,-2 4-1 0,-1 0 2 15,0 4-3-15,0 0 4 0,0 3-2 0,-3 1-6 16,1 4-5-16,-4 0-11 0,3 1-20 0,2 0-34 16,-2 0-29-16,1 0-15 0,-4 0 5 0,5 1 29 15,-3 4 27-15,-1-1 16 0,2 1 10 0,2 1-2 16,-1-2-3-16,1-1-12 0,0 0 1 0,1-1 3 16,0-2 14-16,0 0 30 0,0 1 33 15,0-1 34-15,0 0 31 0,0 0 20 0,0 0 10 16,0 0-1-16,0 0-12 0,0 0-16 0,0 0-50 15,-3-3-36-15,0 0-24 0,2-1-22 16,0-2 16-16,-1 1 5 0,0 0 5 0,-2 1 2 16,1-2-1-16,0 1 2 0,2-1-3 0,-2 3 4 15,2-2 6-15,-5 2 2 0,4-1 5 16,2 2 0-16,-2 1-2 0,1-2 0 0,0 3-1 16,-1 0-1-16,2 0-3 0,-4 0-7 0,4 0-5 15,-1 0-9-15,1 0-10 0,-1 0-14 0,-1 0-23 16,2 0-26-16,0 0-2 0,-1 4 15 0,-2 2 28 15,-2 2 30-15,1 0 8 0,0 6 5 0,-4 2 4 16,3 2 4-16,-4 3 7 0,1 1 0 16,2 4-6-16,-4 0 2 0,4 0 2 0,-4 1-4 15,1 1 1-15,2 2 1 0,-2-1-3 0,5-1 1 16,-4-1 1-16,4-1-1 0,-2-2-3 0,1 1 1 16,4-3-4-16,-2-1 10 0,-2-2-2 15,2-1-6-15,2-1 0 0,1-4-12 0,0 0-6 16,0-1-3-16,0-3-4 0,-2 0-3 0,2-1 1 15,-1-1 2-15,0 0 3 0,1 1 2 0,-3-1-3 16,0 1-11-16,2-1-19 0,-1-1-24 16,1 1-31-16,0-1-30 0,-2-1-35 0,0-1-43 15,1 2-46-15,2-2 249 0,0-2 4 0,0-2 0 0</inkml:trace>
          <inkml:trace contextRef="#ctx0" brushRef="#br0" timeOffset="39082.8246">8559 3709 0 0,'0'0'0'0,"0"0"0"0,0 0 0 0,0 0 0 16,0 0 0-16,0 0 0 0,0 0 0 0,0 0 0 16,0 0 0-16,0 0 0 0,0 0 0 0,0 0 0 15,0 0 0-15,0 0 0 0,104-106 0 16,-102 98 0-16,5 0 17 0,-2 1 58 0,-3-2-7 15,0 2-2-15,-2-2-2 0,0 0-6 0,0 2-4 16,0 1-2-16,0 0 4 0,0 1-3 0,-1 2-4 16,-2 1-9-16,1 1-12 0,-4-1-15 0,4 2-18 15,-1 0-25-15,0 0-22 0,-3 0-7 16,2 4 2-16,-6 0 15 0,5 2 13 0,-5 2 13 16,2-2 6-16,2 1 0 0,-5 2 1 0,6-2-6 15,-3-1-3-15,3 0-1 0,-3 1 4 16,6-1 4-16,-1-1 4 0,-1 0 4 0,0 1 0 15,1-2-3-15,3 0-5 0,-1-2-4 0,1 0 1 16,-1-2 4-16,1 2 7 0,0-1 2 16,0-1 4-16,0 2 4 0,0-2 5 0,0 0 6 15,0 0 7-15,0 0 9 0,0 0 7 0,0 0 5 16,0 0 8-16,0 0 2 0,0 0 5 0,0 0 6 16,1 0 2-16,-1 0 3 0,0 0 1 15,0 0-7-15,0 0-6 0,1 0-6 0,-1 0-8 16,0 0-8-16,0 0-6 0,0 0-10 0,0 0-7 15,0 0-5-15,2 0-3 0,-2 0-5 0,0 0-1 16,0 0-5-16,0 0-3 0,0 0 3 16,1 0 0-16,-1 0 1 0,1-2 6 0,2 2-3 0,1-1-1 15,-3-1-1-15,1-1-8 0,-1 2-12 16,2-1-40-16,2 0-58 0,-2 1-70 0,0 0-79 16,2-3-96-16,-1 1 211 0,-1 2 154 0</inkml:trace>
          <inkml:trace contextRef="#ctx0" brushRef="#br0" timeOffset="39961.1158">8527 3838 0 0,'0'0'0'15,"0"0"0"-15,0 0 0 0,0 0 0 0,0 0 0 16,0 0 0-16,0 0 0 0,0 0 0 0,0 0 69 16,0 0 34-16,0 0-1 0,0 0 0 0,0 0-7 15,0 0 1-15,8 12 12 0,3-14 18 0,0-2 4 16,2-2-18-16,3-2-18 0,0-1-23 16,7-2-10-16,-3 2 0 0,0-6 1 0,0-1 4 15,1 0-4-15,1-2-3 0,-3 0-4 0,4 0-11 16,-6-4-5-16,5 2-10 0,-5-2-4 15,5 0 2-15,-6 0-2 0,3-2 4 0,-1 1-5 16,-3-1-2-16,-2 2-3 0,0 1-6 0,-4 3-3 16,-4 2-2-16,1 2 2 0,-4 2 5 0,0 3 5 15,-2 3-8-15,0 0-17 0,-4 1-24 16,-3 3-25-16,3 0-13 0,-4 0-14 0,2 2-10 16,-3 0-7-16,-3 0 3 0,1 4 0 0,-2 3 6 15,1 2 19-15,-2 3 12 0,4 0 19 16,-1 3 21-16,-1 1 6 0,1 1 2 0,0 1-4 15,6 0-4-15,0-2 2 0,5-1 5 0,0-2 1 16,8 0 10-16,2-1 11 0,4-3 4 0,2-1 6 16,0 1-2-16,4-3-14 0,-1 0-5 0,2 0-4 15,-3 0-5-15,-2 0-4 0,3 2-1 16,-7-2-10-16,-4 0-14 0,0 0-12 0,-5 1-6 16,-3 0 0-16,0 4 20 0,0 1 30 0,-9 1 26 15,0 2 26-15,-3 1 6 0,-3 1-7 0,-3 2-6 16,1-5-14-16,4 3-6 0,0-6 0 0,-1 1-4 15,2 0 2-15,7-3-2 0,-3 0-2 16,5-3-6-16,3 0-3 0,0-1 13 0,0-2 24 16,3 0 18-16,6-2 22 0,3 0 8 0,2 1-7 15,3-2-5-15,6 0-15 0,0 0-18 16,5-4-11-16,-1-2-12 0,-3 0-2 0,1-2 1 16,-1 1-2-16,0-2 4 0,2 0 5 0,-1-2 4 15,0-1 2-15,-1-2-28 0,0-4 17 0,0-1-14 16,1-2 12-16,2 1 21 0,-1-3-40 15,-2 1 12-15,0 2-19 0,-5-3 5 0,2 0 14 16,-5 2-2-16,4 1-2 0,-5 1 4 0,0 0 1 16,-4 4 0-16,-5 2 3 0,2 2 3 0,-5 4 4 15,-3 2 0-15,0 2-7 0,0 2-16 16,0 1-23-16,-4 0-23 0,-4 0-20 0,4 0-20 16,-5 0-8-16,3 4 6 0,-4 2 13 0,-3 5 30 15,0 1 20-15,-4 2 11 0,-4 3 9 16,4 3-3-16,-4 1 3 0,3 0 0 0,-2 4-4 0,4-1 1 15,1-1 0-15,3 3 3 0,0-2 6 16,7-2 3-16,-3-1 1 0,6-2 1 0,2-3 3 16,0-5-3-16,3-2 5 0,6 0 1 0,2-3 7 15,3-1 1-15,2-2-12 0,1-3-28 0,7 0-52 16,3-2-64-16,0-5-81 0,1-3-109 16,4 1-136-16,-2-2 14 0,-6 1 424 0,-8 7 23 0</inkml:trace>
          <inkml:trace contextRef="#ctx0" brushRef="#br0" timeOffset="40536.6657">10057 3590 0 0,'0'0'127'16,"0"0"33"-16,0 0-53 0,0 0-12 0,0 0 1 15,0 0 3-15,0 0-23 0,0 0-23 0,0 0-4 16,0 0 2-16,0 0 18 0,-157-96 11 16,136 99-1-16,-5 6-8 0,2 4-19 0,1 2-16 15,-2 5-11-15,-1 0-10 0,2 3-4 0,0 1-1 16,7 0-5-16,-3 1-3 0,6-1-2 0,7 0-3 15,-1-2-4-15,8-4-6 0,0 0-10 16,2-5-19-16,8-1 6 0,3-5 13 0,1-2 13 16,5-4 8-16,3-1-14 0,0-1-15 0,4-8-3 15,1-3 2-15,1-4 11 0,-1-3 11 16,-1-2 10-16,1-3 16 0,-1-1 9 0,-2 0 3 16,-4-1 2-16,1-1-3 0,-5 1-4 0,3-3-2 15,-5 0-8-15,-5 0-8 0,2-1-2 0,0-1-5 16,-2-1 3-16,-4 0 5 0,2 3 2 15,-3-1 0-15,-1 2 3 0,-2-1 5 0,-1 5 10 16,0 3 20-16,0 2 10 0,0 3 10 0,0 5 10 16,0 3 2-16,0 5-4 0,-1 3-18 0,-1 0-41 15,0 0-67-15,-1 3-65 0,-2 7-1 0,2 2 20 16,-6 9 53-16,0 1 53 0,-1 5 4 16,-2 3 2-16,0 2-3 0,0 5-3 0,-2-2 1 15,3 4 0-15,3-2 3 0,0-1 2 0,3-2-4 16,-2 2-16-16,6-6-26 0,1 0-41 0,0-1-54 15,0-4-53-15,3-3-48 0,5-1-45 0,-3-2-32 16,4-4 55-16,-5-4 250 0,2-5 0 0</inkml:trace>
          <inkml:trace contextRef="#ctx0" brushRef="#br0" timeOffset="41104.051">10202 3703 0 0,'0'0'0'0,"0"0"0"0,0 0 0 16,0 0 0-16,0 0 0 0,0 0 0 15,0 0 0-15,0 0 21 0,0 0 137 0,0 0-17 16,150-155-22-16,-141 141-18 0,-5-1-11 0,5 1-7 16,-5 2 10-16,-3-1 4 0,-1 3-2 0,0 3 3 15,0 2-1-15,-1 1-2 0,-8 2-3 0,5 2-28 16,-5 0-38-16,1 0-30 0,-4 6-25 0,-3 3 10 16,-4 4 8-16,3 3 8 0,-1 4 6 15,-3-2-4-15,4 3 3 0,0 1-3 0,2-2-1 16,2-1 0-16,1 3-6 0,6-2 4 0,0-5-17 15,5 0-22-15,0-1-17 0,1-2-22 0,7-3-5 16,3-2 0-16,1-2-6 0,3-4-9 16,2-1-9-16,3 0-11 0,0-4-8 0,6-5 7 15,-3-4 20-15,1 0 29 0,-6 0 39 0,5-2 55 16,-5 2 27-16,-4-4 31 0,1 2 20 0,-3-1 7 16,0 1 15-16,0 0-5 0,0 2-12 15,-2 0-21-15,-5 4-14 0,2 2-2 0,-3 1 25 16,-3 4-3-16,-1 1-10 0,0 1-33 0,0 0-74 15,0 0-80-15,0 0-76 0,0 6 31 16,-1 3 37-16,0 1 73 0,-2 4 77 0,-1 0-10 16,3 0-3-16,-1 1-6 0,2-1-12 0,0 1-14 15,0-3-5-15,0 0-14 0,7-4-3 0,-2 1 6 16,5-3 12-16,-2-1 21 0,4-4 20 0,1-1 9 16,5 0 3-16,-4-1-1 0,1-5 1 0,0-2 15 15,0-1-2-15,-2 2 23 0,3-1-8 16,-4-2-13-16,0 1 0 0,-1 2-20 0,-7 1 5 15,4 1 2-15,-5 4 6 0,-3-1-3 0,0 2-16 16,0 0-34-16,0 0-47 0,0 0-52 0,0 0-5 16,0 3 21-16,0 2 35 0,0 1 46 15,2 1 13-15,2 1 5 0,-1 1 5 0,0-1 5 16,-2-2-2-16,6-1-9 0,-3-1-16 0,1-1-21 16,6-1-38-16,1-1-38 0,3-1-40 15,4 0-39-15,-1-6-31 0,0-2-27 0,-1 1 243 16,-10 1 0-16</inkml:trace>
          <inkml:trace contextRef="#ctx0" brushRef="#br0" timeOffset="41349.6803">11119 3162 0 0,'0'0'0'0,"0"0"0"0,0 0 186 16,0 0 104-16,0 0-24 0,0 0-21 0,0 0-26 15,0 0-33-15,0 0-34 0,-1-150-39 16,1 150-47-16,-2 0-52 0,2 0-72 0,-1 3-47 15,-2 4 6-15,-2 7 32 0,1 2 51 0,-1 8 40 16,-3 3 4-16,-2 5-6 0,3 3 0 0,-2 5 0 16,-3-1-3-16,5 2 3 0,-2-1-5 15,-2 1 0-15,7 0 0 0,-4-1-1 0,7 1 3 16,-2-6-3-16,3 2-15 0,0-5-18 0,0 0-39 16,0-3-63-16,0-3-85 0,0-2-88 0,0-3-87 15,-1-4-79-15,-1-5 329 0,-3-4 129 0</inkml:trace>
          <inkml:trace contextRef="#ctx0" brushRef="#br0" timeOffset="41769.5028">10844 3672 0 0,'0'0'0'0,"0"0"0"0,0 0 0 0,0 0 0 16,0 0 5-16,0 0 204 0,0 0-32 0,0 0-55 16,0 0-64-16,0 0-61 0,0 0-29 15,0 0-15-15,0 0 21 0,0 0 26 0,95-94 6 16,-62 88 7-16,1 0-5 0,0-2-7 0,2-1-1 15,0 0 1-15,-4 0 3 0,5-1 3 0,-5 0 9 16,3-2 19-16,0-1 30 0,-3 1 34 0,3 1 10 16,-5-1 1-16,-1 1-19 0,-1-3-18 15,-3 0-4-15,-1-1-6 0,-2 0 8 0,-6 2-3 16,-3 0 5-16,-3 3 2 0,-5-2-6 0,-4 3-4 16,1 3-10-16,-2 0-16 0,0 2-15 0,-3-1-2 15,-1 4 7-15,-4-1-10 0,3 2-16 0,-5 0-32 16,0 0-39-16,-3 0-13 0,0 6-3 15,-3 3 13-15,3 5 13 0,-2 0 11 0,1 2 13 16,4 3 6-16,4 1 7 0,0 1 13 0,4 0 9 16,2 1 11-16,0 1 7 0,3 0-1 15,5-2-2-15,-3 0-1 0,3-2-6 0,-2-2-3 16,2-1 0-16,-4-1-5 0,3 0-2 0,-5-1-3 16,0-3-3-16,-2-2 2 0,0-1 4 15,0-1 16-15,-2-2 24 0,-7-1 24 0,2 1 19 16,-5-1 9-16,-4 0-6 0,-4 0-16 0,-7-3-18 15,-1-1-24-15,-7 1-49 0,0-1-81 0,-4 0-118 16,-5 0-154-16,15 0-219 0,4 0-14 0</inkml:trace>
          <inkml:trace contextRef="#ctx0" brushRef="#br0" timeOffset="35223.1062">6812 3748 716 0,'0'0'260'0,"0"0"-143"0,0 0-24 16,0 0-9-16,0 0 6 0,0 0 5 0,0 0-33 15,0 0-40-15,0 0-63 0,0 0-82 16,0 0-44-16,0 0 25 0,0 0 53 0,0 0 80 16,-16 19 55-16,13 4-4 0,3 2-11 0,-5-1-9 15,1 2-4-15,1-1 0 0,1 3 0 0,-4-4 3 16,1 1 3-16,2 1 0 0,-2-1-16 0,0-2-38 16,2-2-58-16,-2 0-80 0,-1-3-85 15,1-2-101-15,2-4 7 0,-1-5 347 0</inkml:trace>
          <inkml:trace contextRef="#ctx0" brushRef="#br0" timeOffset="35408.4198">6760 3525 719 0,'0'0'312'0,"0"0"-105"0,0 0-49 0,0 0-35 16,0 0-22-16,0 0-21 0,0 0-33 15,0 0-24-15,0 0-37 0,0 0-48 0,0 0-66 16,0 0-95-16,0 0-13 0,-12-104 1 0,12 115-9 16,1 1-23-16,2-2-94 0,-2-1 361 0</inkml:trace>
          <inkml:trace contextRef="#ctx0" brushRef="#br0" timeOffset="35757.7139">6911 3740 394 0,'0'0'230'0,"0"0"-145"0,0 0-79 16,0 0-65-16,0 0-10 0,0 0 30 0,0 0 37 15,0 0 48-15,0 0 19 0,0 0-25 0,0 0-11 16,0 0-8-16,0 0 1 0,0 0 7 16,9 151-3-16,-9-134 3 0,0-1-3 0,-2-1-5 15,0-3-6-15,0 1-5 0,2-7-3 0,0 0-6 16,0-3 10-16,0-3 24 0,0 0 41 0,0 0 51 15,2 0 47-15,2-1 14 0,1-5-19 0,-1-2-38 16,5-3-57-16,2-1-34 0,0-3-18 16,-1 1-5-16,0-1-2 0,1 2 0 0,1 0-4 15,-3-1-7-15,-1 4-2 0,3-1-3 0,-4 3-4 16,-1 3-3-16,1 0-14 0,-2 4-11 16,-3 1-29-16,3 0-12 0,0 0-7 0,-2 1 5 15,5 5 26-15,-3 2 17 0,5 2 18 0,-6 1 10 16,5 1 3-16,-5 1-5 0,6 0-26 0,-5 1-79 15,4-1-113-15,-2-1-140 0,0-1-182 0,-5-5 259 16</inkml:trace>
        </inkml:traceGroup>
        <inkml:traceGroup>
          <inkml:annotationXML>
            <emma:emma xmlns:emma="http://www.w3.org/2003/04/emma" version="1.0">
              <emma:interpretation id="{333CFFC1-F8C8-4B27-9F5B-8EC81D96ACC0}" emma:medium="tactile" emma:mode="ink">
                <msink:context xmlns:msink="http://schemas.microsoft.com/ink/2010/main" type="inkWord" rotatedBoundingBox="14241,3618 15173,3744 15016,4906 14084,4780"/>
              </emma:interpretation>
              <emma:one-of disjunction-type="recognition" id="oneOf8">
                <emma:interpretation id="interp36" emma:lang="en-IN" emma:confidence="0">
                  <emma:literal>1</emma:literal>
                </emma:interpretation>
                <emma:interpretation id="interp37" emma:lang="en-IN" emma:confidence="0">
                  <emma:literal>2</emma:literal>
                </emma:interpretation>
                <emma:interpretation id="interp38" emma:lang="en-IN" emma:confidence="0">
                  <emma:literal>4 +</emma:literal>
                </emma:interpretation>
                <emma:interpretation id="interp39" emma:lang="en-IN" emma:confidence="0">
                  <emma:literal>4 j</emma:literal>
                </emma:interpretation>
                <emma:interpretation id="interp40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122939.525">12912 2940 2036 0,'0'0'95'0,"0"0"-203"0,0 0 0 0,0 0-25 16,0 0 10-16,0 0 41 0,0 0 16 0,0 0 12 16,0 0 9-16,0 0-13 0,0 0-1 0,0 0-2 15,5-22 5-15,-4 22 4 0,1 2-2 0,-1-1 17 16,0 2 14-16,1-2 17 0,-2 2 8 16,0-2 2-16,0 1 1 0,0-2-2 0,0 0 4 15,0 0 11-15,0 0 21 0,0 0 32 0,2 0 36 16,0 0 28-16,0-4-7 0,0-2-18 15,2-1-34-15,-3-5-26 0,3 3 5 0,0-4 11 16,-4 3 13-16,0-1 3 0,0 2-5 0,-1-1-12 16,-6 3-15-16,3-1-13 0,-1 4-14 15,-1-1-13-15,1 2-12 0,-2 2-9 0,5-1-9 16,0 2-4-16,1 0-8 0,1 0-11 0,0 0-12 16,0 0-21-16,0 0-27 0,1 0-5 0,2 0 23 15,-2 2 22-15,6 2 31 0,-3-1 20 0,1 0-2 16,4 0 4-16,0-1-2 0,-2-1-6 15,2 1 2-15,-2-2 2 0,-2 1 3 0,-1-1 12 16,-4 0 11-16,0 0 18 0,0 0 19 0,0 0 5 16,0 0-14-16,0 0-24 0,-1 0-31 0,1 0-39 15,0 0-60-15,0 0-109 0,0 0-158 0,0 0-100 16,0 0 3-16,0 0 478 0</inkml:trace>
          <inkml:trace contextRef="#ctx0" brushRef="#br0" timeOffset="123734.0362">13125 3206 0 0,'0'0'0'15,"0"0"0"-15,0 0 40 0,0 0 111 0,0 0-12 16,0 0-6-16,0 0-21 0,0 0-25 0,-74-155-20 15,74 144-13-15,0 1 0 0,0 2 14 16,0 2 55-16,0 2 19 0,0 2-4 0,2 1-15 16,-1 1-77-16,0 0-48 0,1 0-57 0,4 1 27 15,0 4 11-15,4 4 24 0,2 3 47 0,2 3-26 16,-1 5 9-16,2 0 1 0,0 6-1 16,-2-1-5-16,5 1-6 0,-1 3-1 0,-1-1-3 15,1-1-1-15,1-1-1 0,-1-4-6 0,2-1-7 16,0-6 0-16,-2-1 5 0,5-4 8 0,-2-2 17 15,0-3 14-15,0-5 9 0,-1 0 7 16,-2 0 6-16,1-7 2 0,1-3 0 0,-3-5 1 16,1-2-4-16,0-4-7 0,1-4-11 0,-3-4-10 15,5-2-12-15,-3-2-10 0,1-5-6 16,2 5-5-16,0-4-3 0,3 3-3 0,2 1-8 16,-1 3-16-16,0 2-40 0,-2 4-57 0,-2 4-86 15,-4 2-131-15,-3 4-74 0,0 0-81 0,-4 2-35 16,-4 4 240-16,-1 2 287 0</inkml:trace>
          <inkml:trace contextRef="#ctx0" brushRef="#br0" timeOffset="123435.2201">13756 2240 1599 0,'0'0'152'16,"0"0"-154"-16,0 0 28 0,0 0-7 0,0 0-15 16,0 0-40-16,0 0-87 0,0 0 2 0,0 0 9 15,0 0 34-15,0 0 79 0,0 0-3 0,0 0 5 16,-13 159 4-16,13-112 1 0,0 4-4 16,0 3 2-16,-3 2-2 0,-1-1 1 0,-2 2 3 15,-1 1-1-15,-2 1 3 0,-4-3-2 0,3-3 0 16,-4-2-6-16,-2-4-8 0,1-2-2 15,-2-3-1-15,-3-5 2 0,3-2-1 0,-5-6-3 16,3-4-18-16,-4-3-59 0,-2-5-74 0,0-3-88 16,-2-5-101-16,-1-2-82 0,6-4 388 0,6-1 45 0</inkml:trace>
        </inkml:traceGroup>
        <inkml:traceGroup>
          <inkml:annotationXML>
            <emma:emma xmlns:emma="http://www.w3.org/2003/04/emma" version="1.0">
              <emma:interpretation id="{524F6F63-97B9-4A15-AAD3-FA615C148106}" emma:medium="tactile" emma:mode="ink">
                <msink:context xmlns:msink="http://schemas.microsoft.com/ink/2010/main" type="inkWord" rotatedBoundingBox="15528,3808 18829,3438 19039,5316 15738,5686"/>
              </emma:interpretation>
              <emma:one-of disjunction-type="recognition" id="oneOf9">
                <emma:interpretation id="interp41" emma:lang="en-IN" emma:confidence="0">
                  <emma:literal>sugar</emma:literal>
                </emma:interpretation>
                <emma:interpretation id="interp42" emma:lang="en-IN" emma:confidence="0">
                  <emma:literal>Sugar</emma:literal>
                </emma:interpretation>
                <emma:interpretation id="interp43" emma:lang="en-IN" emma:confidence="0">
                  <emma:literal>Siyan</emma:literal>
                </emma:interpretation>
                <emma:interpretation id="interp44" emma:lang="en-IN" emma:confidence="0">
                  <emma:literal>Sugam</emma:literal>
                </emma:interpretation>
                <emma:interpretation id="interp45" emma:lang="en-IN" emma:confidence="0">
                  <emma:literal>sugars</emma:literal>
                </emma:interpretation>
              </emma:one-of>
            </emma:emma>
          </inkml:annotationXML>
          <inkml:trace contextRef="#ctx0" brushRef="#br0" timeOffset="124173.7888">14922 2405 1585 0,'0'0'236'0,"0"0"-121"15,0 0-65-15,0 0-24 0,0 0 0 0,0 0 9 16,0 0 1-16,0 0-13 0,0 0-28 16,0 0-45-16,0 0-33 0,0 0-23 0,0 0 4 15,0 0 54-15,-136-134 28 0,107 146 27 0,-5 2 14 16,2 3-27-16,1 0-8 0,3 2 2 0,3 1-4 15,2 1-3-15,8-1-2 0,3 1-4 0,3 1-3 16,5-1 1-16,2-1-1 0,2 1 1 16,2 1-2-16,7-2 3 0,3 0 4 0,1 0 6 15,5 1 9-15,1 0 5 0,2 1 11 0,3-2 6 16,0 2 1-16,-1 1 2 0,1-1-3 0,-1 1-4 16,-4 0 2-16,-2 0-1 0,-3-2 3 0,-6-2 5 15,-3-1 4-15,-5-2-2 0,0-2 0 16,-7 1 3-16,-5-2 8 0,-5-1 9 0,-7 2 9 15,-4-2-7-15,-3-2-6 0,-4 1-8 0,-1-1-11 16,1-1-2-16,-1 0-4 0,1-2-24 16,4 1-80-16,1-2-72 0,1-2-86 0,6 1-48 15,3-2-64-15,5 0-105 0,6-3 159 0</inkml:trace>
          <inkml:trace contextRef="#ctx0" brushRef="#br0" timeOffset="125763.9041">14997 2595 1406 0,'0'0'218'16,"0"0"-177"-16,0 0-137 0,0 0-64 0,0 0-25 16,0 0 117-16,0 0 68 0,0 0 65 0,0 0 62 15,0 0-57-15,0 0-20 0,0 0-26 16,12 153-19-16,-14-126-13 0,-2-1-6 0,2-2-3 15,0-2-2-15,2-5-5 0,0-4-11 0,2 0-11 16,4-7-10-16,2 0 8 0,3-6 17 0,3 0 25 16,2 0 28-16,1-2-40 0,3-6-17 15,2-4-16-15,2-1-5 0,-4-4 71 0,0-2 36 16,0-2 19-16,-4-1 7 0,-2 0-7 0,-2-1 0 16,-3 2 12-16,-1 1 4 0,-1 0-6 15,-2 0-8-15,-2 5-15 0,1 0-4 0,-3 6-7 16,-1-1-4-16,2 4-1 0,-2 2-3 0,0 2-3 15,0 1-15-15,0 1-16 0,0 0-41 0,0 0-55 16,0 0-67-16,0 3-17 0,0 3 37 0,0 6 52 16,1 1 72-16,2 3 24 0,-1 3-9 15,4 0-3-15,2 0 1 0,2-1 4 0,4 2 8 16,5-3 3-16,2-2 4 0,5-1-2 0,2-3-6 16,5-3 0-16,5-2-1 0,2-4 1 0,6-2 6 15,1 0 3-15,1-2 3 0,3-6-2 0,-2-2-12 16,-4-3-9-16,-1-2-7 0,-7 1 2 15,-2-3 11-15,-4 0 12 0,-8 0-13 0,0 0 8 16,-9-1 8-16,0 0 10 0,-6-2 30 0,-3 1 6 16,1-2-1-16,-5 2-4 0,-1-1-6 15,0 5-8-15,-7-2-9 0,-1 3-19 0,-3 2-17 16,-1 3-18-16,-1 2 6 0,0 3-57 0,-2 2 58 16,-3 2-52-16,2 0-7 0,2 0 59 0,-5 5-37 15,0 1 58-15,2 5-5 0,1 3-5 16,-2 1-19-16,5 3-2 0,-1 2-2 0,5 1-3 15,0 2 3-15,2 0-3 0,4 4 1 0,2-1 4 16,-2 4 0-16,3 4 11 0,0 3 2 16,3 4 3-16,-2 2 2 0,2 1-2 0,2 0 2 15,-1 4 2-15,-2 1 2 0,3 3-1 0,-4 2 5 16,2 4 5-16,-3-2-1 0,0 2 4 0,0 0-10 16,-8 0-9-16,0-1-4 0,-4 0-8 0,-6-2-1 15,1 0 1-15,-9-1 0 0,-4-2 0 0,-5-1-3 16,-6-4-6-16,-1-3-10 0,-7-3 5 15,-2-4 9-15,-2-2 12 0,-2-6 14 0,2-3 9 16,1-5 11-16,1-7 12 0,7-5 11 0,4-4 12 16,4-5 9-16,2-3 2 0,3-11-3 0,6-3-15 15,3-6-24-15,3-6-15 0,6-4-12 16,5-7-7-16,4-2-2 0,4-3-14 0,3-5-4 16,6-3-2-16,9 0 2 0,2 1 6 0,4 0 3 15,5 3 4-15,5-1 3 0,-2 2 4 16,7 1 5-16,1 0 2 0,2 1 7 0,5 1 4 15,4-2-1-15,3 3 3 0,5-2-4 0,5 2-4 16,1 0-1-16,1 2-3 0,1 2 1 0,0 2-2 16,0 3 1-16,-1 1 1 0,-3 3 1 15,-2 3 1-15,-3 1 5 0,0 3-1 0,-5 2 4 16,-3-1 0-16,0 5-2 0,-3 1-1 0,-3 0-2 16,-3 3-3-16,-3-1 2 0,-3 3-2 15,-6 3 1-15,-5-1 1 0,-4 3 1 0,-2 1 4 16,-9 0 13-16,1 3 14 0,-9 0 27 0,-1 1 29 15,0 1 4-15,0-3-52 0,-8 0-38 0,-3-2-60 16,-3 0-35-16,-5 0-4 0,-3 0 17 0,-3 3 48 16,-6 1-41-16,1-1 95 0,-3 0-5 0,-1 1-7 15,0 1 74-15,3 1-80 0,0 0 15 16,3 1-23-16,2 5-4 0,1 4 19 0,1 4-22 16,1-1 4-16,-1 2-13 0,4 3-3 0,-1-2 0 15,7 2-6-15,2-1-9 0,5-3-10 0,3 1-16 16,4-4-8-16,3 0 0 0,6-2 14 15,4-2 20-15,6-2 23 0,3-2 21 0,3-3 11 16,6 0-2-16,1-5-13 0,2-5-13 0,1-2-11 16,1-2 0-16,-3 0 11 0,-1-4 6 15,-3 2 8-15,-5-2 6 0,-7 4 8 0,-2 0 4 16,-3 2 0-16,-1 2-1 0,-3 2-3 0,-3 5 3 16,-5 0-3-16,1 3-7 0,-1 0-19 0,0 0-37 15,0 0-53-15,0 2-14 0,0 5 30 16,-2 4 38-16,-5 2 59 0,0 4 21 0,-2 0-18 15,1 4-9-15,0-2-11 0,-2-1-6 0,5-1-4 16,-3 1-1-16,5-4-7 0,1-2-7 0,2-3-7 16,0-3-2-16,0-1 8 0,2-2 22 0,6 0 24 15,3-3 18-15,0 0 14 0,6 0-4 16,2-6-11-16,1-1-7 0,2-2-10 0,2 1-3 16,3-3 4-16,-2-1-3 0,2-2 4 0,0-1 0 15,1-1-4-15,-1-2-1 0,0 0-2 0,-2-2-1 16,-1 0-2-16,2-3 2 0,-4-1 0 0,-1-1 1 15,1 1 2-15,-6 2-3 0,2 1-1 16,-5 2-2-16,-3 3 2 0,-1 1 4 0,-5 5 7 16,-1 2 4-16,-2 0 3 0,-1 3-1 0,0 2-10 15,0 0-7-15,0 3-14 0,-1 0-18 16,-2-1-21-16,3 1-38 0,0 0-51 0,0 0-66 16,-1 4 47-16,-1 6 33 0,0 2 54 0,-2 3 75 15,-2 5-31-15,5 1-4 0,1 1-3 16,0 2-2-16,0 1 6 0,0 1 9 0,-1 1 11 15,1-2 5-15,-4 0 0 0,0 2-1 0,1-4-4 16,2-1 4-16,-5 1 7 0,2-2 13 0,0-2 15 16,3-1 23-16,-3-4 13 0,0-1 6 0,2-4 1 15,1-5-19-15,1 1-15 0,0-4-5 0,0-1 2 16,0 0 14-16,0 0 15 0,0 0 4 16,0 0-8-16,0 0-14 0,1 0-17 0,3 0-12 15,2 0 13-15,6 0-1 0,4 0 1 0,13-1-3 16,10-2-22-16,14-3-7 0,12-2-7 0,14-1-9 15,15-2-36-15,11-2-101 0,10 0-238 16,-25 3-466-16,-31 2-523 0</inkml:trace>
        </inkml:traceGroup>
      </inkml:traceGroup>
    </inkml:traceGroup>
    <inkml:traceGroup>
      <inkml:annotationXML>
        <emma:emma xmlns:emma="http://www.w3.org/2003/04/emma" version="1.0">
          <emma:interpretation id="{9D95496B-B5CF-421A-B0F0-34A1EF8071D3}" emma:medium="tactile" emma:mode="ink">
            <msink:context xmlns:msink="http://schemas.microsoft.com/ink/2010/main" type="paragraph" rotatedBoundingBox="1288,6813 13645,6114 13763,8200 1406,89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98CB57-20C5-4F57-902B-2CB6000DC665}" emma:medium="tactile" emma:mode="ink">
              <msink:context xmlns:msink="http://schemas.microsoft.com/ink/2010/main" type="inkBullet" rotatedBoundingBox="1330,7554 1431,7548 1438,7658 1336,7664"/>
            </emma:interpretation>
            <emma:one-of disjunction-type="recognition" id="oneOf10">
              <emma:interpretation id="interp46" emma:lang="en-IN" emma:confidence="0">
                <emma:literal>D</emma:literal>
              </emma:interpretation>
              <emma:interpretation id="interp47" emma:lang="en-IN" emma:confidence="0">
                <emma:literal>o</emma:literal>
              </emma:interpretation>
              <emma:interpretation id="interp48" emma:lang="en-IN" emma:confidence="0">
                <emma:literal>a</emma:literal>
              </emma:interpretation>
              <emma:interpretation id="interp49" emma:lang="en-IN" emma:confidence="0">
                <emma:literal>0</emma:literal>
              </emma:interpretation>
              <emma:interpretation id="interp50" emma:lang="en-IN" emma:confidence="0">
                <emma:literal>O</emma:literal>
              </emma:interpretation>
            </emma:one-of>
          </emma:emma>
        </inkml:annotationXML>
        <inkml:trace contextRef="#ctx0" brushRef="#br0" timeOffset="42615.9173">138 6112 0 0,'0'0'0'16,"0"0"0"-16,0 0 0 0,0 0 0 0,0 0 0 15,0 0 0-15,0 0 0 0,0 0 0 16,0 0 33-16,0 0 52 0,0 0 7 0,0 0 16 16,-3 68 18-16,7-68 19 0,4 0 9 0,-3-6 10 15,5-1-17-15,-1-2-20 0,-5-1-13 0,4-1-17 16,-4 1-4-16,-4-2-7 0,0 3-12 16,0-1-17-16,0 0-29 0,-5 3-29 0,-2 1-28 15,-4 3-36-15,3 3-42 0,-4 0-44 0,-1 8-84 16,-7 6-127-16,6 0-232 0,4-5 408 0</inkml:trace>
      </inkml:traceGroup>
      <inkml:traceGroup>
        <inkml:annotationXML>
          <emma:emma xmlns:emma="http://www.w3.org/2003/04/emma" version="1.0">
            <emma:interpretation id="{900B82A3-C7A6-46CA-A8E1-7633997FF5C3}" emma:medium="tactile" emma:mode="ink">
              <msink:context xmlns:msink="http://schemas.microsoft.com/ink/2010/main" type="line" rotatedBoundingBox="2424,6749 13645,6114 13763,8200 2542,8835"/>
            </emma:interpretation>
          </emma:emma>
        </inkml:annotationXML>
        <inkml:traceGroup>
          <inkml:annotationXML>
            <emma:emma xmlns:emma="http://www.w3.org/2003/04/emma" version="1.0">
              <emma:interpretation id="{85C552F4-96DE-4B1F-8493-8C64CA50565E}" emma:medium="tactile" emma:mode="ink">
                <msink:context xmlns:msink="http://schemas.microsoft.com/ink/2010/main" type="inkWord" rotatedBoundingBox="2424,6749 13645,6114 13763,8200 2542,8835"/>
              </emma:interpretation>
              <emma:one-of disjunction-type="recognition" id="oneOf11">
                <emma:interpretation id="interp51" emma:lang="en-IN" emma:confidence="0">
                  <emma:literal>Associate-design</emma:literal>
                </emma:interpretation>
                <emma:interpretation id="interp52" emma:lang="en-IN" emma:confidence="0">
                  <emma:literal>Associate -design</emma:literal>
                </emma:interpretation>
                <emma:interpretation id="interp53" emma:lang="en-IN" emma:confidence="0">
                  <emma:literal>Associate - design</emma:literal>
                </emma:interpretation>
                <emma:interpretation id="interp54" emma:lang="en-IN" emma:confidence="0">
                  <emma:literal>Associate _ design</emma:literal>
                </emma:interpretation>
                <emma:interpretation id="interp55" emma:lang="en-IN" emma:confidence="0">
                  <emma:literal>Associate design</emma:literal>
                </emma:interpretation>
              </emma:one-of>
            </emma:emma>
          </inkml:annotationXML>
          <inkml:trace contextRef="#ctx0" brushRef="#br0" timeOffset="53507.055">1269 6869 0 0,'0'0'0'0,"0"0"0"15,0 0 0-15,0 0 0 0,0 0 43 0,0 0 256 16,0 0 73-16,0 0-11 0,0 0-85 0,0 0-100 15,0 0-105-15,0 0-49 0,0 0 4 16,54-95-1-16,-34 62 2 0,-1-2 3 0,4-5-1 16,-5-2-2-16,6-6-5 0,2 2 1 0,-2-2 1 15,2-5-1-15,0-1 6 0,1-5-4 0,3-3-3 16,-1 1-4-16,5-5-6 0,-2 0-1 16,4 2 2-16,2 1 4 0,-2 1 4 0,-4 2 0 15,-1 3-5-15,1 3-15 0,-4 2 7 0,0 7 1 16,-1 6 0-16,-3 9 12 0,-5 8-11 0,-3 7-4 15,-5 3-3-15,-3 6-13 0,1 3-23 16,-5 3-18-16,3 0-2 0,-3 9 2 0,-1 3 21 16,3 9 24-16,-2 6 6 0,-2 7 14 0,-2 7-1 15,0 7-5-15,0 1-6 0,0 3-6 16,-4 0 2-16,-3 2 2 0,2 1 6 0,-5 0 1 16,5 2 2-16,-3 0 4 0,-3 0 2 0,4-2-2 15,-2-3-2-15,1 0-13 0,-1-4-23 0,-1-2-44 16,-2-2-66-16,-1-3-58 0,1-2-68 0,-2-4-71 15,0 2-87-15,2-13-141 0,6-7 537 0</inkml:trace>
          <inkml:trace contextRef="#ctx0" brushRef="#br0" timeOffset="54376.8896">1544 6566 0 0,'0'0'136'0,"0"0"8"0,0 0-71 16,0 0-58-16,0 0-18 0,0 0 2 0,0 0 9 15,0 0 14-15,0 0 23 0,36-157 17 0,-21 139 8 16,1-1 11-16,8-1 1 0,2 0 9 16,2-2 11-16,3 2 6 0,5-5-7 0,2 4-14 15,2-2-20-15,4 1-21 0,3-1-16 0,-1-1-10 16,3 0-7-16,1 1-3 0,-5 0-2 16,5 0-2-16,1 4-1 0,-2-1 1 0,-4 1 1 15,-5 4 1-15,-4 2 3 0,-8 1 1 0,-5 1 2 16,-5 7 6-16,-8-2 9 0,-6 3 23 15,-2 2 14-15,-2 1-4 0,-3 0-30 0,-2 0-40 0,-7 0-31 16,-2 4-7-16,-5 2 11 0,3 0 12 16,-1 3 5-16,-5 5 2 0,6-1 2 0,0 2-3 15,-3 2 0-15,9-1-7 0,0 3-14 0,2-1 0 16,8 1 1-16,0 3 11 0,0-2 15 16,11 0 11-16,0 0 11 0,2 1 6 0,2 0 2 15,1 0-1-15,1 1-7 0,1-2-5 0,-2 1-3 16,-1 0 0-16,-2-3 0 0,-2 3-2 0,-7-2-3 15,3-1 6-15,-7 2 6 0,0-3 16 0,-9 0 13 16,-3 1 3-16,-4-1 5 0,-8-2-9 16,-1 1-7-16,-3-3-3 0,1-3-3 0,-3 1-1 15,2-5 1-15,3-2 3 0,3-2 3 0,7-2 6 16,3 0-2-16,2-2-18 0,7-2-15 16,0-2-19-16,3-1-13 0,0-1-13 0,0-1-4 15,4-3 0-15,8 0 2 0,2-2 18 0,2 2 11 16,7-4 8-16,1 0 10 0,3-2 5 0,1 0-1 15,0-3 7-15,5-1 6 0,-2-2 4 16,4 0 3-16,-3-1-2 0,3-3-2 0,-4 4-4 16,3-1-3-16,-5 2-2 0,-1 0-3 0,-2 1-2 15,-5 4-1-15,-2 0 2 0,-4 5 1 0,-2-1-3 16,-1 4-1-16,-4 1 0 0,-2 1-8 16,-2 3 7-16,-2 2-1 0,0 2-8 0,-2 1-8 0,0 0-29 15,0 0-30-15,0 0-33 0,-2 1 0 16,-3 5 24-16,1 4 28 0,-3 2 34 0,0 2 10 15,-2 3-2-15,4 1-3 0,-2 1 2 0,4 2-3 16,3 0 0-16,0 1 2 0,0-1 4 0,10 1 4 16,-2 1 3-16,1-3 1 0,2 0 0 15,-2 2 2-15,-2-3-3 0,2 0 2 0,-5 2-2 16,3-1-1-16,-4-1 4 0,-3-1 2 0,0 0 7 16,-3-2 2-16,-5-1 7 0,-4-1 2 15,0-1 4-15,-2-1-1 0,0 0 1 0,-5-3 3 16,-1 0-5-16,1-3-4 0,-2 0-8 0,-1-3-7 15,3-2-3-15,-1 1 1 0,3-2 0 16,2 0-1-16,2-2 1 0,-1-2 0 0,2-1 2 16,7-1 5-16,-3-1-1 0,5 0-1 0,2-2-9 15,-1 1-11-15,2-2-12 0,0 1-9 0,4-2-1 16,3 2-3-16,3 0 1 0,2 1 0 16,0 0-9-16,1 1-6 0,0 1-10 0,2-1-20 15,1 1-23-15,0 2-23 0,-1-1-26 0,0 1-18 16,1-1-19-16,5 1-33 0,-2-1 40 0,5 1 183 15,-8 0 0-15,-3 0 0 0</inkml:trace>
          <inkml:trace contextRef="#ctx0" brushRef="#br0" timeOffset="54772.5586">3421 6091 0 0,'0'0'0'16,"0"0"14"-16,0 0 239 0,0 0-44 0,0 0-21 15,0 0-20-15,0 0-17 0,0 0-23 0,0 0-24 16,0 0-39-16,0 0-44 0,0 0-27 16,0 0-17-16,0 0 5 0,-83-24 20 0,62 43 18 15,-1 3 20-15,-2 0 9 0,-1 3 0 0,1 0-6 16,1 2-8-16,1 2-11 0,2-1-6 0,3 2 0 16,3-3-12-16,2-3-5 0,7 1-5 15,-2-5-9-15,7-2 3 0,0-5 7 0,10-1 14 16,0-5 24-16,4-1 21 0,4-1 10 0,5-5-4 15,4 0-7-15,3 0-17 0,4-6-8 0,-1-3-4 16,4-3-6-16,-1 0-1 0,-2-2 1 0,-1 0-1 16,-4-3 0-16,-3 1 5 0,-1-2 2 15,-7 0 5-15,-3 0 5 0,-6-3 5 0,-1-1-3 16,-5-1-5-16,-3 1-7 0,-1-1-15 0,-10 3-7 16,-1 0-9-16,-1 1-13 0,-6 3-4 0,-3 1-4 15,-4 4-2-15,0 2-1 0,-1 5-2 16,-2 1 2-16,1 3 3 0,-3 0 7 0,3 4 4 15,1 3-1-15,7 3-24 0,-2-1-64 0,5 0-80 16,3 1-104-16,4 0-119 0,3-2-157 0,3-2 140 0</inkml:trace>
          <inkml:trace contextRef="#ctx0" brushRef="#br0" timeOffset="55253.2145">4047 6029 99 0,'0'0'314'0,"0"0"-102"0,0 0-60 15,0 0-26-15,0 0-23 0,0 0-26 0,0 0-27 16,0 0-15-16,0 0 3 0,0 0 7 0,0 0 10 16,-168 44 7-16,139-23 4 0,1 3-4 0,0 3 1 15,-1 0-2-15,3 2-11 0,2 1-5 0,1 1-15 16,3 3-9-16,3-3-4 0,3-1-11 15,5-2-3-15,3-1-2 0,6-5 2 0,0-2 7 16,11-3 16-16,4-4 5 0,4-3 10 0,7-3 0 16,7-4-4-16,4-1 2 0,7-2-10 15,6 0-4-15,4-6-6 0,2-2-9 0,2-1-2 16,1-3-10-16,-4-1-5 0,-3 1-8 0,-1-3-5 16,-10 1 0-16,1-1 1 0,-7-3 9 0,-6 0 4 15,0 0 7-15,-5-1 2 0,-2-2-6 16,-5 1 3-16,-1-3-5 0,-3 3 2 0,-2 0 0 15,-3 2 3-15,-4 4 9 0,0 0 4 0,-3 5 7 16,-1 3 3-16,0-1 7 0,0 5 1 0,0 1 0 16,-1 1-11-16,-2 0-29 0,-1 0-20 0,-1 3-16 15,-1 4 5-15,-3 5 14 0,-2 5 19 16,2 2 8-16,-3 2 1 0,0 5 4 0,0 0-3 16,0 1 5-16,4-1-3 0,1 0-3 0,3 0 0 15,0-3-4-15,3 0-4 0,1-2-15 0,0-4-37 16,8-5-64-16,0-1-89 0,4-5-88 15,1-3-137-15,-1-3-293 0,-2 0 560 0</inkml:trace>
          <inkml:trace contextRef="#ctx0" brushRef="#br0" timeOffset="55827.4672">5187 6180 0 0,'0'0'88'0,"0"0"108"0,0 0-34 0,0 0-23 16,0 0-6-16,0 0-10 0,0 0-9 0,0 0-2 15,0 0-6-15,0 0-2 0,-151-40-3 0,124 51-10 16,-1 2-13-16,-3-1-14 0,3 5-14 16,-3 2-11-16,1 2-12 0,1 2-6 0,1 0-4 15,2 1-6-15,5 2-3 0,-1-4-7 0,6 0-4 16,4-1-3-16,3-3-5 0,5-5-6 15,4-1-4-15,0-4-6 0,5-4 6 0,7-1 18 16,3-3 10-16,6 0 10 0,4-7-1 0,1-4-12 16,4-2-10-16,1-4 0 0,1 1 2 15,-1-5 4-15,-5-1 3 0,1 1 2 0,-1-1 1 16,-6 0 2-16,-3 1 3 0,-2 1 2 0,-4 5 4 16,-4 1 1-16,-1 4 0 0,-3 3 5 0,-3 4 5 15,0 1-4-15,0 2-14 0,0 0-31 0,0 0-41 16,-3 5 4-16,1 2 11 0,-4 3 19 15,3 4 32-15,-1 1-3 0,2 2 1 0,-2 1-7 16,4-1-17-16,0 0-31 0,0-2-39 0,5-2-33 16,2-4-26-16,5 0-13 0,1-3 1 0,2-2-3 15,5-4-20-15,0 0-55 0,7-4-70 0,-1-5 311 16,0-4 0-16,1-4 0 0,3-2 0 16,-10 4 0-16,-5 4 0 0</inkml:trace>
          <inkml:trace contextRef="#ctx0" brushRef="#br0" timeOffset="55401.7274">4763 5982 515 0,'0'0'353'0,"0"0"-100"16,0 0-76-16,0 0-47 0,0 0-42 0,0 0-49 15,0 0-72-15,0 0-49 0,0 0-9 0,0 0-14 16,0 0-24-16,0 0-64 0,0 0-141 0,0 0-215 16,2 4 510-16</inkml:trace>
          <inkml:trace contextRef="#ctx0" brushRef="#br0" timeOffset="56744.333">5339 5770 199 0,'0'0'472'0,"0"0"-225"0,0 0-80 0,0 0-33 16,0 0-19-16,0 0-11 0,0 0-15 0,0 0-24 15,0 0-33-15,0 0-15 0,0 0-14 0,0 0-1 16,0 0 12-16,0 0 4 0,41-63 3 0,-2 51 8 16,4-1 7-16,0-2 11 0,7 2 12 15,2-3 17-15,0 3 10 0,2 1 5 0,-1 1 0 16,0 2-8-16,-1 2-10 0,-2-1-6 0,-5 3-7 15,-1 0-18-15,-3 2-8 0,-6 3-14 0,-6 0-10 16,-6 0-1-16,-6 0-3 0,-7 0-3 0,-5 0-1 16,-1 0-4-16,-4 2 0 0,0-2 2 15,0 1 3-15,0-1 0 0,-5 2 2 0,1-2-1 16,0 2 1-16,-6-1 4 0,2 1-2 0,-1-1 0 16,-3-1-5-16,-2 0-9 0,6 0-12 15,2 0-20-15,2 0-28 0,2 0-38 0,2-3-52 16,0 2-80-16,0-3-128 0,0 3-180 0,0 1-204 15,0 0 375-15</inkml:trace>
          <inkml:trace contextRef="#ctx0" brushRef="#br0" timeOffset="56378.5593">5659 5796 0 0,'0'0'0'0,"0"0"0"0,0 0 0 0,87-192 0 16,-68 144 0-16,-4 4 0 0,-2 2 0 0,-1 3 48 15,-2 6 164-15,-4 4-6 0,0 6-1 16,-2 5 5-16,-4 6-2 0,0 4-17 0,0 4-24 16,0 3-39-16,0 1-59 0,0 0-61 0,-4 2-31 15,-2 7-6-15,0 6 25 0,-4 7 36 0,-2 2 7 16,-1 9-2-16,-2 4-10 0,-4 4-3 0,-1 2-1 15,0 8 7-15,0 0 6 0,-4 7-1 16,2-1-3-16,0 0-8 0,-3 0-6 0,1-1-5 16,3-1-4-16,-2 0-3 0,3-5-3 0,5-2-1 15,2-6-2-15,6-7-4 0,2-3-5 0,5-5-6 16,0-4-7-16,4-4 1 0,2-6 0 0,4-4 7 16,2-4 12-16,1-4 12 0,5-1 11 15,-1-1 0-15,5-8-4 0,-1-5-11 0,2-2-16 16,0-4-1-16,2-2-2 0,-2-1 3 0,1-1 7 15,-2 1-3-15,-1-4 3 0,-2 0-1 16,0-1 2-16,-1-1 2 0,-3 0 0 0,0 0 0 16,-2 2 1-16,-1 1 0 0,-1 4 4 0,-6 0 3 15,-1 4 5-15,-1 3 0 0,-3 3-1 0,0 3 2 16,0 3 3-16,-7 2 3 0,2 2-4 16,-2 2-11-16,1 0-15 0,-6 6-3 0,-1 4 3 15,-3 6 9-15,-1 3 6 0,-3 6 3 0,1 2 0 16,-2 1 3-16,0 4 3 0,1 0-4 15,4 2 1-15,2-3-4 0,0 0-5 0,6-1 2 16,3-3 1-16,3-5 1 0,2-1 2 0,0-4 5 16,8-1 1-16,4-4-1 0,5-3 4 0,1-1-4 15,5-5 6-15,0-3 1 0,4 0-4 0,2-3-4 16,2-5-3-16,0 0-1 0,2-2 0 0,-2-3 2 16,-1 1-2-16,-1 0-3 0,-5-2-8 15,-1 1-13-15,-3-2-17 0,-1 1-24 0,-4-2-19 16,-2 0-24-16,-1-2-40 0,-4 0-73 0,-2 0-114 15,-5-1-162-15,-1 5-281 0,0 5 728 0</inkml:trace>
          <inkml:trace contextRef="#ctx0" brushRef="#br0" timeOffset="67836.9192">10233 4756 1446 0,'0'0'228'0,"0"0"-113"0,0 0-61 0,0 0-35 15,0 0-36-15,0 0-37 0,0 0-7 0,0 0 14 16,0 0 31-16,0 0 32 0,0 0 6 0,0 0 3 16,0 0 5-16,162 27 2 0,-112-21 4 0,3-2 9 15,9-1 10-15,6 0 17 0,10-1 10 16,4-2 4-16,6 0-3 0,5 0-9 0,2 0-4 16,2 0-4-16,2 0-6 0,-4 0-6 0,-2 0-10 15,-2 0-8-15,-4 0-6 0,-4 0-5 16,-3 0-5-16,-3 0-3 0,-9 0-1 0,-2 3-2 15,-8 0 1-15,-3 1 0 0,-10 1-5 0,-3 1-2 16,-5 0-2-16,-6 0-2 0,-7 0-1 0,-1 0-1 16,-7-2-4-16,-2 2-4 0,-1-2-1 15,-1 1-5-15,-4-1-1 0,-3-1-6 0,3 2-16 16,-4-2-15-16,-1-2-21 0,3 2-46 0,-4-1-82 16,1-1-124-16,-2 2-169 0,2-1-231 0,-2-1-48 15</inkml:trace>
          <inkml:trace contextRef="#ctx0" brushRef="#br0" timeOffset="59237.0035">7099 5958 953 0,'0'0'178'15,"0"0"-90"-15,0 0-33 0,0 0-1 0,0 0-5 16,0 0-28-16,0 0-22 0,0 0-8 0,0 0 8 16,0 0 30-16,0 0 19 0,0 0 12 0,0 0 15 15,0 0 6-15,191-27 2 0,-139 23 6 16,7-2-1-16,5 0-7 0,6 0-6 0,4 1-16 15,1 1-19-15,-1 1-13 0,2 0-12 0,-2 2-8 16,-3-1 0-16,-4 2-3 0,-7 0 0 16,-2 0-1-16,-5 0-2 0,-4 2-3 0,-6 0 1 15,-3 3 2-15,-4-2-1 0,-5 0 3 0,-3 0-2 16,-2 0-1-16,-5 0-4 0,-5 0-7 0,-3-2-13 16,-2 2-19-16,-5-1-37 0,0-1-56 15,-3-1-51-15,-3 0-43 0,0 0-31 0,0 0-23 16,0 0-36-16,0 0-114 0,0 0 183 0</inkml:trace>
          <inkml:trace contextRef="#ctx0" brushRef="#br0" timeOffset="60041.0258">9848 5840 0 0,'0'0'0'0,"0"0"0"15,0 0 125-15,0 0 46 0,0 0-11 16,0 0-40-16,0 0-15 0,0 0-6 0,0 0-7 15,0 0-7-15,0 0-1 0,0 0 2 0,0 0 5 16,-52-66 2-16,41 63-9 0,-4 2-7 0,0 1-14 16,-6 0-7-16,2 0 0 0,-5 7-2 0,-1 1 4 15,-2 4-6-15,-3 2-6 0,-2 0-8 16,1 6-11-16,-4 1-2 0,6 1-6 0,-2 2-1 16,-1 0-2-16,4 1 2 0,1 0-3 0,1 1-2 15,9-3-4-15,4-3-7 0,3 0-4 16,9-4-2-16,1-1-1 0,1-2-3 0,9-1 3 15,2-1 4-15,2-1 4 0,2-2 12 0,2-4 3 16,5 2 0-16,-1-4 2 0,3-1-7 16,-1-1-4-16,3 0-5 0,3-6-14 0,0-3-16 15,-1-3-12-15,4-3-14 0,-3-2 1 0,-3-6 11 16,1-1 9-16,-1-2 18 0,-3-5 10 0,2-2 6 16,-5-2 6-16,-3-6 0 0,-1 0-1 15,2-2-1-15,-7-6 1 0,0 0-5 0,-5-3 1 16,2-2 4-16,-6 5-3 0,-1 0 7 0,0 4 0 15,-2 3 3-15,0 5 2 0,0 4 2 0,0 4 5 16,-4 5 0-16,2 5 5 0,-2 4 2 16,-2 6-1-16,2 2 5 0,1 2-2 0,-2 2-5 15,3 3-12-15,2 0-23 0,-1 0-32 0,0 2-19 16,-2 5 15-16,-2 7 17 0,2 5 32 0,-2 5 19 16,-3 4-4-16,2 3-2 0,-2 7-4 0,4 1-2 15,-4 6 1-15,5 2 0 0,1 2-4 0,-4-1 1 16,5 5-3-16,0-6 0 0,1-2-1 15,0-3-3-15,0-1-2 0,0-4-11 0,0-3-7 16,6-1-13-16,-2-5-18 0,-1-2-29 0,4-4-79 16,-5-1-107-16,1-3-166 0,-3-6-205 15,0-4 27-15</inkml:trace>
          <inkml:trace contextRef="#ctx0" brushRef="#br0" timeOffset="60863.8088">10038 5907 413 0,'0'0'58'0,"0"0"-47"0,0 0 6 16,0 0 33-16,0 0 38 0,0 0 22 0,0 0-9 16,156-93-21-16,-129 79-24 0,-1-1-9 0,-1-2-2 15,-3 2 11-15,-4-1 14 0,-3 1 9 0,-2-1 9 16,-2 1-1-16,-7 1 1 0,1 3-4 15,-5 3-2-15,0 2-9 0,0 0-21 0,-8 5-20 16,-1-1-23-16,1 2-9 0,-4 0-3 0,-3 3 6 16,-4 8 8-16,3-1 2 0,-7 5 7 0,6 3-7 15,-6 4-1-15,4-2-1 0,-4 3 0 16,7 1-2-16,-4 3 2 0,4-4-2 0,3 2-6 16,2-1 3-16,6-2-5 0,1-2-1 0,4-4 0 15,0-1-5-15,4-3 6 0,5-2 7 16,0-2 15-16,9-5 16 0,-1-2 7 0,1-1 8 15,6-1-8-15,3-7-7 0,1-3-5 0,4-2-8 16,-1-1-3-16,5-3-6 0,-4 1-4 0,4-2 0 16,-1-1 0-16,-3-1-2 0,3-1-2 0,-4 2 0 15,-3-3 0-15,0 0 4 0,-2 0 0 16,-2-2 0-16,-3 0-1 0,-6 2-5 0,-1 1 3 16,-9 2 0-16,2 4 5 0,-6 3-2 0,-1 2-8 15,0 4-9-15,-3 3-14 0,-5 0-3 0,3 0-3 16,-4 3 4-16,-1 0-1 0,3 0-2 0,-3 0 1 15,-1 4-5-15,6 4 2 0,-3 1-1 16,4 5 3-16,2 1 5 0,-2 3 2 0,4 1 1 16,0 1-1-16,7-1 3 0,-2 2-1 0,6-2 5 15,2 1 4-15,1-2 3 0,1 2 4 16,-1-3-2-16,5 1 2 0,-3 0-2 0,-2-1-1 16,0-4 2-16,-2 3-3 0,0-1-1 0,-7-3-10 15,-1 0-10-15,-4 0-13 0,-6-1 3 0,-1-3 12 16,-6 1 15-16,-7 2 18 0,1-2 4 15,-5 0-1-15,-1-1-1 0,0-2-2 0,0-1 0 16,6-4 0-16,-1-1 6 0,7 0-1 0,5 0 2 16,0 0-5-16,4-1-7 0,4-5-8 0,0-2-14 15,1-1-7-15,6-2-10 0,6-1-1 16,6-1 5-16,0-2 4 0,6-1 8 0,0 0 3 16,2-2 2-16,0 2 4 0,-1-2 3 0,0-2 4 15,1 3 2-15,0-3 5 0,0 1-1 16,0 1 0-16,0-2 2 0,-2 3-2 0,0-2 5 0,-2 0 2 15,-5 3 3-15,2 1 4 0,-5 3 3 16,-5 3 2-16,-3 3 6 0,1 0 1 0,-4 5-13 16,-3 1-16-16,1 0-16 0,-1 9-3 0,3 1 12 15,-4 5 13-15,0 4 14 0,0 2 1 0,0 2-5 16,0 0-3-16,-7 0-7 0,3 2-3 16,-2-4-3-16,2 2-1 0,-2-4-5 0,0-1-11 15,3 1-15-15,2-4-28 0,1 0-53 0,0-5-103 16,1 0-154-16,2-6-280 0,-1-1-231 0</inkml:trace>
          <inkml:trace contextRef="#ctx0" brushRef="#br0" timeOffset="61005.7211">11279 5498 655 0,'0'0'94'15,"0"0"-49"-15,0 0-40 0,0 0-10 0,0 0-1 16,0 0-24-16,0 0-74 0,0 0-101 15,0 0-104-15,0 0 169 0,0 0 140 0,0 0 0 0</inkml:trace>
          <inkml:trace contextRef="#ctx0" brushRef="#br0" timeOffset="61882.7845">11623 5657 0 0,'0'0'227'15,"0"0"-88"-15,0 0-18 0,0 0 0 16,0 0-2-16,0 0-18 0,0 0-33 0,0 0-22 16,0 0-2-16,0 0 9 0,0 0 14 0,-175-53 20 15,148 62 19-15,0 0 9 0,0 3-9 16,2 3-20-16,0 2-22 0,4-1-26 0,1 0-13 16,4-1-8-16,4 0-9 0,2-3-6 0,8-1-6 15,2-3-7-15,1 0 3 0,10-1 12 0,1-2 14 16,3-4 18-16,2 1 8 0,6-2 3 0,1 0-4 15,0-5-6-15,2-1-2 0,-1-1-5 0,-2-2-2 16,0 1-1-16,1-1-4 0,-7 1 0 16,2 2-1-16,-6 0 2 0,-5 1 5 0,3 2 3 15,-3 0-2-15,-2 3-5 0,-5 0-16 0,4 0-14 16,-3 3-5-16,-1 3 0 0,-1 3 11 0,0 4 7 16,0 4 3-16,0 2-1 0,-3 6-4 15,-3-1 0-15,0 5-2 0,-2 3 2 0,0 0 4 16,0 6-8-16,-3 3 1 0,-1 4-3 0,-1 3-1 15,-1 3 11-15,1 3 4 0,0-2 1 0,-2 3-2 16,-1-1-3-16,-4-2-7 0,2-1 5 16,-5-2 3-16,-1-1 1 0,-3-2 2 0,1-3-1 15,-3-4-2-15,3-6 2 0,-1-6-2 0,1-5-3 16,2-5 0-16,7-7 0 0,2-4-1 16,4-4 2-16,1-2 1 0,6-3-2 0,0-8-5 15,-2-3-7-15,5-6-6 0,1-6-8 0,0-4 2 16,0-5 3-16,0-5 4 0,0-2 8 15,7-3 4-15,-3-2 2 0,0 0 6 0,4-4 4 16,-2-1-2-16,5-1 2 0,4-2-9 0,4 3-10 16,-1 0-2-16,8 0-5 0,-1 3 0 0,3 1-1 15,6 1-1-15,-2 6 1 0,4 0-2 0,2 6 4 16,-3 3 2-16,6 4 5 0,-3 2 10 16,3 4 0-16,1 2 5 0,-2 4-1 0,-1 3-2 15,-4 2-4-15,3 5-6 0,-2 5-9 0,-7 1-10 16,-2 0-2-16,-1 9-8 0,-6 6 2 0,-7 1 6 15,-6 5 5-15,-1 1 9 0,-4 2 9 0,-2 3 1 16,-7 0-3-16,-1-1 0 0,-5 0 0 16,-1 1-2-16,-5-3 6 0,5 0 2 0,-2-2-3 15,0-2 5-15,1-4 0 0,5-4-1 0,1-3 5 16,4-3 2-16,2-3 8 0,0-2 12 0,3-1 11 16,0 0 14-16,3-3-10 0,2-6-16 15,1-1-16-15,4-5-20 0,4-3 3 0,-1-3 3 16,9-3 2-16,-4 1 4 0,7-3-2 0,-3-1 0 15,1 1 0-15,-1 0-4 0,2 2-1 0,-4 1-3 16,1 7-1-16,1 0 0 0,-3 4 1 16,1 3 3-16,-3 3 3 0,-1 4 2 0,3 2-3 15,-4 3-4-15,-1 9-1 0,0 3 2 0,-3 3-1 16,-3 4 7-16,2 2 1 0,-3 2-3 16,-3 0 4-16,-1 3-1 0,-3 0-4 0,0-3 4 0,0 1-4 15,0-1-1-15,0-4-4 0,0-3-11 16,0 0-17-16,0-5-21 0,0-4-41 0,1-1-92 15,-1-1-123-15,0-2-198 0,0-1-406 0,-1-4 277 0</inkml:trace>
        </inkml:traceGroup>
      </inkml:traceGroup>
    </inkml:traceGroup>
    <inkml:traceGroup>
      <inkml:annotationXML>
        <emma:emma xmlns:emma="http://www.w3.org/2003/04/emma" version="1.0">
          <emma:interpretation id="{E98C395C-BD3A-4F0B-89C6-DA9E947F04FF}" emma:medium="tactile" emma:mode="ink">
            <msink:context xmlns:msink="http://schemas.microsoft.com/ink/2010/main" type="paragraph" rotatedBoundingBox="10651,8111 12523,7979 12570,8635 10697,876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EC7DE1C-27E6-4DE0-8BFF-6505B914678C}" emma:medium="tactile" emma:mode="ink">
              <msink:context xmlns:msink="http://schemas.microsoft.com/ink/2010/main" type="line" rotatedBoundingBox="10651,8111 12523,7979 12570,8635 10697,8767">
                <msink:destinationLink direction="with" ref="{787BA85C-8A4D-42EA-A471-4B879662D49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AFF9E4C-913B-493C-ADF7-D3245C04B039}" emma:medium="tactile" emma:mode="ink">
                <msink:context xmlns:msink="http://schemas.microsoft.com/ink/2010/main" type="inkWord" rotatedBoundingBox="10651,8111 12523,7979 12570,8635 10697,8767"/>
              </emma:interpretation>
              <emma:one-of disjunction-type="recognition" id="oneOf12">
                <emma:interpretation id="interp56" emma:lang="en-IN" emma:confidence="0">
                  <emma:literal>arts</emma:literal>
                </emma:interpretation>
                <emma:interpretation id="interp57" emma:lang="en-IN" emma:confidence="0">
                  <emma:literal>acts</emma:literal>
                </emma:interpretation>
                <emma:interpretation id="interp58" emma:lang="en-IN" emma:confidence="0">
                  <emma:literal>aits</emma:literal>
                </emma:interpretation>
                <emma:interpretation id="interp59" emma:lang="en-IN" emma:confidence="0">
                  <emma:literal>ants</emma:literal>
                </emma:interpretation>
                <emma:interpretation id="interp60" emma:lang="en-IN" emma:confidence="0">
                  <emma:literal>at</emma:literal>
                </emma:interpretation>
              </emma:one-of>
            </emma:emma>
          </inkml:annotationXML>
          <inkml:trace contextRef="#ctx0" brushRef="#br0" timeOffset="63010.7074">9985 7020 740 0,'0'0'193'0,"0"0"-119"0,0 0-27 15,0 0-13-15,0 0 8 0,0 0 19 0,0 0 1 16,-28-159 2-16,14 149-6 0,-1 1-15 16,-5 0-8-16,3 3-12 0,-2 3-1 0,-5 0 2 15,0 3 13-15,-3 0 16 0,-1 2 19 0,0 4 11 16,-5 1-4-16,5 5-11 0,1-2-18 0,2 4-19 16,-2 5-12-16,0 3-12 0,2-1-3 0,2 5-6 15,4 0 1-15,1-1-2 0,1 3 2 16,4-1 1-16,6-2-2 0,-1-2 2 0,7-3-6 15,1-2 0-15,0-6-3 0,8 0 5 0,0-2 10 16,4-4 7-16,3-2 15 0,5-4 7 16,-1 0-1-16,5 0-1 0,4-4-9 0,-1-4-7 15,0-1-6-15,0-3-3 0,-2 1-3 0,-1-3 5 16,-1 0 1-16,-6-1 3 0,-1 1 3 0,2-3 2 16,-6 1 1-16,-3-1-1 0,2 1-1 0,1 1-3 15,-4 2-2-15,-2 0-2 0,2 5-6 0,-4 2 0 16,-3 3-5-16,-1 3-6 0,0 0-14 15,0 0-23-15,0 1-26 0,0 5 8 0,-1 2 15 16,-1 2 21-16,1 3 29 0,-4 4-3 0,2-1 0 16,2 2 2-16,-2 0-1 0,1 0 3 15,1 0-6-15,1-3 2 0,0-1 0 0,3-4-5 16,1-2 8-16,7-2 10 0,-1-3 15 0,2-1 17 16,4-2 8-16,2-2-4 0,6-7-5 15,2 0-8-15,-1-6-9 0,2-4-2 0,0-2-4 16,-1-1-3-16,0-2 1 0,-1 0 0 0,0-1 5 15,-7 1-1-15,4 2 3 0,-6 2-3 0,-3 3-8 16,1 1 0-16,-4 4-7 0,-6 3 0 0,3 5-2 16,-6 1-6-16,-1 3-9 0,0 0-19 15,0 2-8-15,0 3 2 0,0 7 9 0,0 0 17 16,-1 5 10-16,0 2 1 0,-5 2-1 0,5 3-1 16,-3 0-2-16,-1 1 0 0,2-1 0 0,2-2-1 15,1-1 0-15,0-1-1 0,0-3-1 0,8-4-3 16,-2-3 2-16,6-3 0 0,2-2-2 15,2-5 4-15,5 0-4 0,2-2-3 0,3-7-4 16,1-3-12-16,-1-3-11 0,1-4-12 0,0 0-11 16,-2-4-23-16,2 0-12 0,-7-1-1 0,3-1 0 15,-5 1 15-15,-1-2 3 0,-2 2 3 16,-2-4 10-16,-1-2 14 0,0 2 21 0,-5-2 16 16,4 1 11-16,-2-2 6 0,-4 1 4 0,0-1 2 15,3-1 3-15,-7 4 10 0,2 3 13 16,2 4 20-16,-5 3 14 0,0 6 10 0,0 3 4 15,0 5-6-15,0 0-2 0,0 4-13 0,0 0-29 16,-4 0-44-16,3 2-21 0,-1 7-5 16,1 3 19-16,0 6 42 0,-1 6 12 0,0 3 7 0,-4 2-2 15,5 6-9-15,-2-1-4 0,0 0-3 16,-2 1 0-16,2 4-3 0,1-4 2 0,-1 5-5 16,-2-5-5-16,2-1-1 0,3-1-10 0,0-1 0 15,0-4-7-15,0-2-9 0,0-3-2 0,0-3-9 16,3-4-4-16,3-3-18 0,-2-2-77 15,3-3-116-15,-6-2-150 0,1-5-185 0,-2 1-150 16,0-2 388-16</inkml:trace>
          <inkml:trace contextRef="#ctx0" brushRef="#br0" timeOffset="63538.9535">10434 7032 0 0,'0'0'0'0,"0"0"371"0,0 0-54 15,0 0-74-15,0 0-32 0,0 0-23 0,0 0-42 16,0 0-37-16,0 0-22 0,0 0-27 15,0 0-8-15,0 0 1 0,0 0-1 0,0 0 6 16,129-132 6-16,-91 128 4 0,3-2 7 0,2-2 3 16,5 3 1-16,-4 0 1 0,6-1-10 15,2 1-9-15,-1 0-15 0,-1 0-19 0,-5 2-9 16,-2-1-6-16,0 2-5 0,-8-2 4 0,2 2-1 16,-7-2-2-16,1 2-1 0,-11 1-5 0,-1-1 0 15,-10 2-1-15,-1 0 1 0,-7 0-1 0,-1 0 8 16,0 0 7-16,0 0 5 0,-2 0 3 0,-5 0-9 15,3 2-6-15,-5 1-9 0,1 1-6 16,-5 2 1-16,0 0-1 0,0 3 0 0,1 1 0 16,1 2 0-16,1 2-4 0,6-1-4 0,2 1 0 15,2-1-2-15,0 0 1 0,0 0 4 0,4 0 4 16,2-3 5-16,0 3 3 0,-3-1 3 16,5-2-4-16,-6 0 0 0,2-1-2 0,0 0 0 15,-4 0 0-15,0-1 4 0,0 2 5 0,-8-4 2 16,-2 3 7-16,-3-3-3 0,-1 2-1 15,-1-3 2-15,-2 1-6 0,-4-1 0 0,5-2 2 16,-1 0-3-16,-3 0 0 0,5-2 1 0,3 1-4 16,0-2 1-16,5 0 6 0,-1 0 0 0,4 0 2 15,1 0-1-15,-2 0-5 0,4-2 2 16,1 1 1-16,0-1-1 0,0 1-5 0,-2 1-2 16,2-2-6-16,-1 2-2 0,1 0 4 0,0 0-1 15,0 0-2-15,0-1-2 0,0 1-9 0,0 0-6 16,0-2-6-16,0 2-6 0,0-1-8 0,0-1-9 15,0 2-12-15,1-1-20 0,1 1-25 0,-2-2-34 16,1 2-37-16,4 0-39 0,-3 0-38 16,-1 0-47-16,-1 0-86 0,1 0-159 0,-1 0 194 0</inkml:trace>
        </inkml:traceGroup>
      </inkml:traceGroup>
    </inkml:traceGroup>
    <inkml:traceGroup>
      <inkml:annotationXML>
        <emma:emma xmlns:emma="http://www.w3.org/2003/04/emma" version="1.0">
          <emma:interpretation id="{EF15319C-BFA6-44A6-9427-0C0AA9C3CA77}" emma:medium="tactile" emma:mode="ink">
            <msink:context xmlns:msink="http://schemas.microsoft.com/ink/2010/main" type="paragraph" rotatedBoundingBox="10505,8707 21611,8200 21701,10167 10595,106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A6A391C-743A-447A-8BDE-E5FCE21E14CD}" emma:medium="tactile" emma:mode="ink">
              <msink:context xmlns:msink="http://schemas.microsoft.com/ink/2010/main" type="line" rotatedBoundingBox="10505,8707 21611,8200 21701,10167 10595,10673">
                <msink:destinationLink direction="with" ref="{787BA85C-8A4D-42EA-A471-4B879662D49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DE62E93-175D-4A1B-96A3-DA62FB042D37}" emma:medium="tactile" emma:mode="ink">
                <msink:context xmlns:msink="http://schemas.microsoft.com/ink/2010/main" type="inkWord" rotatedBoundingBox="10536,9397 13450,9264 13475,9810 10561,9943">
                  <msink:destinationLink direction="with" ref="{8271BF9E-73A5-44D3-BB84-79A0786694F3}"/>
                </msink:context>
              </emma:interpretation>
              <emma:one-of disjunction-type="recognition" id="oneOf13">
                <emma:interpretation id="interp61" emma:lang="en-IN" emma:confidence="0">
                  <emma:literal>music</emma:literal>
                </emma:interpretation>
                <emma:interpretation id="interp62" emma:lang="en-IN" emma:confidence="0">
                  <emma:literal>mesic</emma:literal>
                </emma:interpretation>
                <emma:interpretation id="interp63" emma:lang="en-IN" emma:confidence="0">
                  <emma:literal>Music</emma:literal>
                </emma:interpretation>
                <emma:interpretation id="interp64" emma:lang="en-IN" emma:confidence="0">
                  <emma:literal>muonic</emma:literal>
                </emma:interpretation>
                <emma:interpretation id="interp65" emma:lang="en-IN" emma:confidence="0">
                  <emma:literal>manic</emma:literal>
                </emma:interpretation>
              </emma:one-of>
            </emma:emma>
          </inkml:annotationXML>
          <inkml:trace contextRef="#ctx0" brushRef="#br0" timeOffset="65692.7224">9313 8080 517 0,'0'0'273'0,"0"0"-96"16,0 0-38-16,0 0-11 0,0 0 0 0,0 0-20 15,0 0-39-15,0 0-34 0,0 0-27 0,0 0-24 16,0 0-9-16,0 0-14 0,0 0-4 16,145-112 13-16,-137 125 21 0,-6 7 17 0,0 2 20 0,-2 4 6 15,0 4-2-15,0 1 9 0,-6 2 5 16,-2 1 10-16,-4 0 1 0,0-1-5 0,-1-4-7 15,-2 2-12-15,2-5-9 0,-2-4-6 0,2-1-7 16,-1-5 1-16,2-4-1 0,1-1 4 16,7-6 11-16,-1 0 17 0,2-5 32 0,3 0 30 15,0 0-3-15,0-6-24 0,3-6-36 0,4-4-37 16,-1-5-9-16,4 0 3 0,2-6 1 0,3-5 1 16,3 0 1-16,0-2-3 0,-1-1 5 15,6-1 3-15,-2 0-1 0,-2 4-4 0,5 1-3 16,0 5-5-16,-3 0 1 0,3 5 6 0,0 5-2 15,-4 0 0-15,0 5-4 0,-4 2-4 16,4 6-6-16,-6 2-8 0,-2 1-6 0,-4 3-5 16,1 6 5-16,-5 1 9 0,2 5 12 0,-4 3 12 15,0 2 4-15,-2 2 1 0,0 1-1 0,0 0 0 16,0 1 0-16,-3 0 1 0,-4-2 3 0,3-1-1 16,-3-1 2-16,1-3-1 0,-1 0 3 15,2-5-1-15,1-3 0 0,-3-3 3 0,6-3 6 16,1-3 16-16,0 0 15 0,0 0 13 0,1-2-2 15,6-5-21-15,-2-3-18 0,4-4-22 0,2-1-7 16,3-1 1-16,0-4 2 0,1-1-1 0,1-2 0 16,4 0 3-16,-2-1-3 0,4 2 0 15,-4 1-3-15,5 2-4 0,-5 2 0 0,5 2 3 16,-1 6 2-16,-3 0-3 0,-3 5 2 0,2 2-5 16,-4 2-3-16,-2 5-1 0,-5 5-4 0,3 5 5 15,-6 5 3-15,2 0 6 0,-5 6 6 16,-1 0 6-16,0 3 1 0,0 1-2 0,-8 0-1 15,4-2-5-15,-4-1 2 0,4 0-1 0,-4-1-2 16,5-3-4-16,0 0-8 0,2-5-7 16,1-3-13-16,0-3-24 0,1-4-27 0,2-3-46 15,7-2-78-15,-4-3-100 0,5 0-88 0,2-8-20 16,1-2 31-16,5-5 78 0,-2-3 85 0,-2-1 115 16,2-3 105-16,2 2 0 0,-3-4 0 15,0 2 0-15,3-4 0 0,-2 2 0 0,-2-1 0 16,0-3 0-16,0 2 0 0,-3 2 0 0,0 2 0 15,-2 2 0-15,0 4 0 0,-5 3 141 0,-2 2 85 16,2 5 12-16,-2 2 12 0,-3 2-25 0,0 2-51 16,0 0-79-16,0 2-71 0,0 5-16 15,0 2 7-15,-4 4 36 0,-1 2 20 0,0 5-7 16,-1 0-11-16,2 2-8 0,-2 2-7 0,-2-2-4 16,4 3-4-16,-2-1-6 0,3-2-4 0,2 1 1 15,-1-2-1-15,2-1-2 0,0-5-1 16,3-1-2-16,5-2 0 0,-1-3 8 0,5-3 15 15,1-3 13-15,2-1 10 0,6-2 2 0,-3-3-11 16,5-6-9-16,-1-5-10 0,-1-1-3 0,4-1-2 16,0-4-5-16,-2 0-2 0,-3-2-2 15,3 0-2-15,-7 0-1 0,4-2 1 0,-2 0-2 16,-5 2 2-16,1-3-1 0,-2 5 3 0,-4-1 2 16,-4 3 1-16,-2 4 2 0,0 2 0 0,-2 5-2 15,0 1-3-15,0 2-4 0,-2 4-12 16,0 0-16-16,-2 0-24 0,-2 4-11 0,2 4 3 15,-5 2 10-15,2 7 21 0,-3 2 10 0,-1 4 7 16,-3 0 5-16,4 3 1 0,2 0-1 0,-2 3-1 16,1-4-2-16,6 0-3 0,-1-1-1 15,0-1-5-15,4-3 0 0,0-5-3 0,0 0 1 16,5-2 4-16,0-6 5 0,4-1 9 0,-2-3 9 16,3-3 9-16,4 0 3 0,0-3 1 0,5-6-5 15,0-1-5-15,4-6-6 0,-3 1-5 0,4-5-5 16,0-1-2-16,0-3-2 0,-4 0 0 15,3 2 2-15,-1-2 1 0,-5 0-1 0,3 0-2 16,-4 0 3-16,-1 1-6 0,-3 0 2 0,-1 2 1 16,-4 1-1-16,-1 4 5 0,-3 1-3 15,-2 3 1-15,-1 2-2 0,0 2-4 0,-1 2-4 16,-6 2-5-16,3 2-12 0,2 2-16 0,-1 0-13 16,-4 0-10-16,6 2-3 0,-3 4 10 0,-2 0 12 15,4 6 9-15,2 1 11 0,-2 1 1 16,2 2 5-16,0-1 4 0,2 3 5 0,7 0 1 15,-2 0 2-15,2-1 2 0,5 0 3 0,-4 1 5 16,2-1 4-16,1-1-4 0,-5 2-1 0,1-3-2 16,0 0-5-16,-5-2 3 0,-4 2 1 15,0-2 1-15,0 1 4 0,-9-2 5 0,1 1 1 0,-7-2-1 16,-5 0-1-16,-3 0-2 0,3-4-2 16,-5 1 2-16,1-2-2 0,-1 0-3 0,7-1 0 15,-2-2-4-15,5 0-2 0,4-3 6 0,6 0-1 16,1 0-1-16,0 0 0 0,4 0-12 0,0-3-16 15,4-2-5-15,0-1-3 0,1 0 1 16,6-2 14-16,1-1 5 0,4-2 2 0,4 1 5 16,0-4 3-16,4 0-1 0,2-2 3 0,1-2 1 15,-1 0 0-15,0-3 2 0,1 2 4 16,-2-3-3-16,1 2 0 0,-2 1-1 0,-5 2-4 16,2 0 0-16,-4 6 4 0,4 0 5 0,-5 5 8 15,-2 2 5-15,0 2 1 0,-1 2-8 0,-1 0-6 16,-1 8-5-16,-6 3 2 0,3 1 5 15,-5 5 4-15,4 1 1 0,-6 2 0 0,-1 2-4 16,0-1-4-16,0 3 6 0,-1-2 1 0,-6-1 1 16,2-2 1-16,-3-1-8 0,4-2-8 0,-4-4-11 15,6-3-24-15,0-3-61 0,0-3-88 16,2-3-140-16,0 0-188 0,0 0-317 0,0-3 259 0</inkml:trace>
          <inkml:trace contextRef="#ctx0" brushRef="#br0" timeOffset="65836.6345">11304 7838 432 0,'0'0'266'16,"0"0"-75"-16,0 0-59 0,0 0-27 0,0 0-10 15,0 0-34-15,0 0-61 0,0 0-85 0,0 0-34 16,0 0-4-16,0 0 18 0,0 0 24 16,0 0-63-16,0 0-152 0,12-14-33 0,-8 20 329 0</inkml:trace>
          <inkml:trace contextRef="#ctx0" brushRef="#br0" timeOffset="66204.8473">11705 7997 0 0,'0'0'452'0,"0"0"-231"0,0 0-50 0,0 0-28 15,0 0 11-15,0 0-7 0,0 0-41 0,0 0-32 16,0 0-15-16,0 0 1 0,0 0 7 15,0 0 12-15,0 0 7 0,0 0 1 0,-106-17 2 16,81 34 2-16,-1 0-7 0,1 3-10 0,-1 2-6 16,2 1-15-16,-1 0-10 0,6 4-10 0,-3-1-13 15,9-1-5-15,-1-1-4 0,9 0-3 0,0-3-1 16,5-3 1-16,0-1 1 0,9-3 5 16,6-2 9-16,6-3 9 0,5-2 9 0,5-2 1 15,4-2 5-15,5 0 3 0,4-3 6 0,6 0 5 16,2 0-5-16,2 0-2 0,2 0-10 0,-1-3-11 15,0 1-5-15,-6 2-8 0,0 0-6 16,-8 0-5-16,-3-1-1 0,-5 1-3 0,-2 0-1 16,-5-1-3-16,-8 1-8 0,-3 0-8 0,-4 0-9 15,-8-2-6-15,-1 2-8 0,-2 0-5 16,0 0-17-16,0-2-42 0,-4 2-67 0,-1 0-130 16,-3 0-182-16,2 0-241 0,0 0-449 0</inkml:trace>
        </inkml:traceGroup>
        <inkml:traceGroup>
          <inkml:annotationXML>
            <emma:emma xmlns:emma="http://www.w3.org/2003/04/emma" version="1.0">
              <emma:interpretation id="{5B2DD663-31A7-436B-AE2B-1D8461B69607}" emma:medium="tactile" emma:mode="ink">
                <msink:context xmlns:msink="http://schemas.microsoft.com/ink/2010/main" type="inkWord" rotatedBoundingBox="14494,8525 16193,8447 16234,9360 14536,9438"/>
              </emma:interpretation>
              <emma:one-of disjunction-type="recognition" id="oneOf14">
                <emma:interpretation id="interp66" emma:lang="en-IN" emma:confidence="0">
                  <emma:literal>+</emma:literal>
                </emma:interpretation>
                <emma:interpretation id="interp67" emma:lang="en-IN" emma:confidence="0">
                  <emma:literal>~</emma:literal>
                </emma:interpretation>
                <emma:interpretation id="interp68" emma:lang="en-IN" emma:confidence="0">
                  <emma:literal>j</emma:literal>
                </emma:interpretation>
                <emma:interpretation id="interp69" emma:lang="en-IN" emma:confidence="0">
                  <emma:literal>X</emma:literal>
                </emma:interpretation>
                <emma:interpretation id="interp70" emma:lang="en-IN" emma:confidence="0">
                  <emma:literal>J</emma:literal>
                </emma:interpretation>
              </emma:one-of>
            </emma:emma>
          </inkml:annotationXML>
          <inkml:trace contextRef="#ctx0" brushRef="#br0" timeOffset="70342.6678">14612 7009 0 0,'0'0'367'16,"0"0"-117"-16,0 0-31 0,0 0-9 0,0 0 6 16,0 0-14-16,0 0-48 0,0 0-58 0,0 0-65 15,0 0-75-15,0 0-3 0,0 0 10 0,0 0 37 16,-42-25 59-16,54 37 0 0,2 0 12 16,2 3 5-16,3 0-4 0,-1 1 3 0,11 2-1 15,-3-2-6-15,1 4-9 0,1-1-8 0,3 3-15 16,-3-2-10-16,-1 3-7 0,0 2-7 0,-3-1-1 15,-2 6-1-15,-4-1 1 0,-3 3 0 16,-4 1 2-16,-6 1 2 0,-5 1 0 0,0 0 7 16,-12 4-1-16,-5 0 1 0,-6-1 0 0,-4 0-4 15,-2-1-3-15,-5-2-4 0,-1-2-1 0,2-2-4 16,-1-4-5-16,2-3-15 0,4-4-27 16,6 0-32-16,6-5-64 0,3-3-118 0,2-1-168 15,8-4-283-15,-1-4-253 0</inkml:trace>
          <inkml:trace contextRef="#ctx0" brushRef="#br0" timeOffset="70058.842">13266 7425 1641 0,'0'0'211'0,"0"0"-147"0,0 0-58 16,0 0-18-16,0 0-3 0,0 0-8 15,0 0-32-15,0 0-4 0,0 0 15 0,0 0 25 16,0 0 39-16,0 0 21 0,0 0 11 0,0 0 14 16,126-8 13-16,-74 8 8 0,7-1 9 0,8-4-1 15,11-1-2-15,1 1-12 0,8-1-18 0,0 2-17 16,3 1-22-16,0 0-6 0,-4 1-11 16,-2 2-3-16,-5 0 0 0,-2 0 1 0,-6 0 1 15,-3 0 0-15,-7 0 1 0,-5 0-3 0,-1 0-2 16,-10 0 1-16,-3 0-1 0,-9 0-5 0,-2 0-1 15,-9 0-5-15,-3 0-4 0,-7 0 9 0,-6 0 2 16,0 0 4-16,-5-3 2 0,-1 0-27 16,1-3-43-16,-1-3-52 0,0-4-66 0,0 1-62 15,0-1-61-15,-2-1-75 0,-4 1-95 0,0 3-120 16,0 2 420-16</inkml:trace>
        </inkml:traceGroup>
        <inkml:traceGroup>
          <inkml:annotationXML>
            <emma:emma xmlns:emma="http://www.w3.org/2003/04/emma" version="1.0">
              <emma:interpretation id="{FB157E77-167D-421F-8D93-60FA2FAFDFE3}" emma:medium="tactile" emma:mode="ink">
                <msink:context xmlns:msink="http://schemas.microsoft.com/ink/2010/main" type="inkWord" rotatedBoundingBox="17020,8770 21627,8560 21701,10167 17093,10377">
                  <msink:destinationLink direction="with" ref="{6F96F336-6CAB-4B61-851F-7CA784687138}"/>
                </msink:context>
              </emma:interpretation>
              <emma:one-of disjunction-type="recognition" id="oneOf15">
                <emma:interpretation id="interp71" emma:lang="en-IN" emma:confidence="0">
                  <emma:literal>creativity</emma:literal>
                </emma:interpretation>
                <emma:interpretation id="interp72" emma:lang="en-IN" emma:confidence="0">
                  <emma:literal>relativity</emma:literal>
                </emma:interpretation>
                <emma:interpretation id="interp73" emma:lang="en-IN" emma:confidence="0">
                  <emma:literal>creativity's</emma:literal>
                </emma:interpretation>
                <emma:interpretation id="interp74" emma:lang="en-IN" emma:confidence="0">
                  <emma:literal>creativities</emma:literal>
                </emma:interpretation>
                <emma:interpretation id="interp75" emma:lang="en-IN" emma:confidence="0">
                  <emma:literal>creatively</emma:literal>
                </emma:interpretation>
              </emma:one-of>
            </emma:emma>
          </inkml:annotationXML>
          <inkml:trace contextRef="#ctx0" brushRef="#br0" timeOffset="72264.7576">15890 8243 856 0,'0'0'204'0,"0"0"-138"0,0 0-50 16,0 0-9-16,0 0 23 0,0 0 42 0,0 0 24 16,0 0 10-16,0 0-5 0,0 0-16 0,0 0-15 15,0 0 3-15,0 0-1 0,-66 133 8 0,66-129 2 16,0-2-1-16,4-2 5 0,4 0 3 0,-3 0 8 16,5 0-5-16,3-6-6 0,1-5-16 0,6-3-21 15,1-5-10-15,3-1-8 0,3-5-5 16,1-1-4-16,3-4-3 0,1-5-6 0,1-2 1 15,1-4-3-15,5-3-3 0,0-4-2 0,1-1-4 16,6-2 4-16,0-1-2 0,-2 0 1 0,5-1 2 16,-3 3-7-16,1 1 0 0,-3 2-5 15,2 6-1-15,-5 6 2 0,-2 8 0 0,-5 2 1 16,-7 10 0-16,-6 3 0 0,-2 3 0 0,-6 5-2 16,-5 0-9-16,2 4-16 0,-9 0-5 15,2 0-8-15,-3 4 4 0,2 0 8 0,-2 2 3 16,0 0 8-16,0 1 4 0,0-1 6 0,0 0 6 15,-2 0 4-15,0-1 5 0,1-2 0 0,-2 1 5 16,1-2 5-16,2-2 7 0,-2 0 9 16,1 0 2-16,-2 0-7 0,1-2-9 0,-4-5-9 15,-1 1-7-15,1 0-3 0,-2 0-2 0,-3 0 0 16,-1 0-5-16,1 0-3 0,-5 4-3 0,1-2-14 16,-1 4 1-16,-5 0-5 0,-1 0-4 0,-2 9 12 15,-5 3-4-15,-3 4 9 0,-1 8 8 16,-1 0 2-16,1 4 8 0,0 6 3 0,2 3-1 15,-1 0-2-15,2 3 2 0,2-1-4 0,1 1-1 16,3-1 3-16,0 0-3 0,4 0 3 0,0-2 2 16,5-4-2-16,3-2-6 0,4-5-1 15,4-4-6-15,3-4 1 0,1-3 14 0,4-3 11 16,5-3 20-16,4-1 20 0,6-6 6 0,1 0-1 16,6-2-11-16,-1-2-11 0,2-8-10 0,3-1-5 15,2-2-2-15,-1-3-2 0,-3-4-2 16,0-2 4-16,0-1-1 0,-1-2-7 0,0-2 1 15,1-3-5-15,1 1-3 0,0-3 8 0,-1 0-6 16,0 2-1-16,0 0 2 0,-5 1-8 16,2 5 3-16,-5 2 1 0,-1 4 0 0,-4 3-1 15,-2 3 0-15,-1 2-3 0,-1 2 0 0,-3 4 4 16,-1 1-7-16,-4 1-6 0,1 2-12 16,0 0-5-16,-3 8-3 0,0 2 4 0,-1 4 13 0,0 2 2 15,0 5 11-15,0 1 2 0,0 2 0 0,0 0 3 16,0 1-4-16,0 1 0 0,0-1 0 15,0-1 0-15,0-1 1 0,0-4 1 0,6 0 2 16,2-2-3-16,4-4 3 0,1-1-1 0,1-2 2 16,4-2-5-16,2-3-2 0,3-3 1 0,5 0-3 15,2-2 10-15,-1-2-3 0,6-5-1 16,-4-4 2-16,5-2-6 0,-2-3 4 0,-1-4 2 16,-2-2-3-16,0 0 0 0,-7-4 1 0,0-1-2 15,-4-1 3-15,-4 0 8 0,-2-3-3 16,-3 3 2-16,-3 0 1 0,-2 0-7 0,-2 4 6 15,0 1 3-15,-4 6-2 0,0 2-2 0,-2 4-6 16,-5 2-11-16,0 4-13 0,1 2-9 0,-4 3-13 16,4 0-2-16,-7 3 4 0,0 6 9 15,-4 5 9-15,-1 3 9 0,2 1 3 0,-3 5 3 16,5 0 5-16,-3 0 0 0,7 3 1 0,-1 1 0 16,3 0-3-16,-1-1-4 0,7 0-4 0,2 0 2 15,0-1 5-15,11-3 6 0,1-3 11 16,3-1 3-16,4-1 6 0,5-4 5 0,5-1 2 15,5-3-1-15,5-3-3 0,1-1-5 0,5-4-5 16,5-1-2-16,1 0-4 0,3-3-2 0,-2-5-1 16,-1-2-5-16,-2 1 1 0,-4-4 3 0,2-1 0 15,-7 1 1-15,-4-4 1 0,-4 0-2 16,-5-3-6-16,-1-3 5 0,-6 0 1 0,-2-3 5 16,-4 1 5-16,-2 1 3 0,-8 0-1 0,0 0-1 15,-4 2-1-15,0 1-5 0,-5 3-5 0,-3 4-8 16,-5 2-10-16,0 3-8 0,-3 4-2 15,0 2 2-15,-6 3 3 0,0 0 9 0,-4 6-1 16,-1 7 3-16,-2 2 0 0,-1 3 2 0,4 3 2 16,-1 0 1-16,1 4 1 0,6-1-2 15,-3 0-1-15,9 1 1 0,0 1-1 0,3-3 1 16,3 0-3-16,3-4-2 0,5-3-1 0,0-3 1 16,5-4 11-16,3-3 9 0,6-2 14 0,2-4 7 15,5 0 0-15,4 0-5 0,-1-7-3 16,4-3-6-16,0-4-3 0,0-1 2 0,-1-1-3 15,0-1 4-15,-2 0 0 0,-7 2-2 0,2-1-3 16,-8 3-1-16,-5 2-1 0,-1 5-1 0,-3 2 5 16,-2 2-5-16,-1 2-9 0,0 0-19 0,0 0-36 15,0 4-1-15,-1 2 8 0,1 2 16 0,-1 4 40 16,-1 2 0-16,0 1-1 0,2 1 0 16,0-1-8-16,0 2 5 0,0-4-7 0,2 1 1 15,2-4 1-15,7-1 3 0,2-2 8 0,2-2 2 16,5-4 5-16,2-1-6 0,3 0-3 15,2-4-3-15,1-8-1 0,2 0 2 0,-1-5-4 16,-1 0-3-16,1-5-4 0,-4 0-2 0,0-2 0 16,-3-1 3-16,-2-2 4 0,1-1 2 0,-3-4 4 15,-1-3 1-15,3-2-4 0,-3-1 3 16,-3-1-1-16,1 0 2 0,-2 2 2 0,0 0-4 16,-3 0 3-16,-2 3 0 0,-2 0 3 0,-4 4 3 15,4-1 0-15,-6 5-3 0,0 4 2 16,0 4-1-16,-3 5-6 0,-1 3-1 0,3 4-4 15,-2 3-2-15,0 2-6 0,-2 1-11 0,4 0-21 16,-2 3-10-16,-2 6 3 0,-4 5 12 0,-3 4 24 16,-1 7 13-16,0 6 5 0,-2 5 4 0,0 3-3 15,2 3 0-15,1 3 0 0,1 2 2 0,-1 4-2 16,4-2-3-16,0 0 0 0,-2-1-1 16,5-4 0-16,-2-6-1 0,5 0-3 0,2-3-1 15,0-3-2-15,0-3 0 0,5-2-5 0,2-4-8 16,-3-2-7-16,4-4-21 0,-4-3-25 15,2-5-63-15,0-1-111 0,-1-5-122 0,1-3-126 16,-4 0-181-16,1 0 138 0</inkml:trace>
          <inkml:trace contextRef="#ctx0" brushRef="#br0" timeOffset="72535.0368">18335 7692 561 0,'0'0'159'0,"0"0"-88"0,0 0-37 0,0 0-6 16,0 0 13-16,0 0 14 0,0 0 3 0,0 0 10 16,0 0 4-16,0 0 11 0,0 0 7 0,165-45 4 15,-138 41 8-15,3 1-10 0,-1 0-9 16,1 0-18-16,-5 1-21 0,-2 1-3 0,-2 1-4 16,-2 0 0-16,-1 0-1 0,-4 1-5 0,-2 4-11 15,-1 2-5-15,-4 1-5 0,1 2-6 0,-4 2-1 16,-1 1 3-16,2 2 2 0,-5 0-3 0,0 0 2 15,0 0-1-15,0 1-1 0,0 0 7 0,-3-3-5 16,-1-1-19-16,3-1-63 0,-3-3-106 16,0-1-143-16,0-2-190 0,2-2-432 0</inkml:trace>
          <inkml:trace contextRef="#ctx0" brushRef="#br0" timeOffset="72677.9497">18949 7495 861 0,'0'0'202'0,"0"0"-151"16,0 0-79-16,0 0-62 0,0 0-16 0,0 0-48 15,0 0-107-15,0 0-208 0,0 0 463 0</inkml:trace>
          <inkml:trace contextRef="#ctx0" brushRef="#br0" timeOffset="72966.7713">19039 7631 0 0,'0'0'0'0,"0"0"0"0,0 0 0 16,0 0 191-16,0 0-4 0,0 0-19 0,0 0-19 16,0 0-8-16,0 0-14 0,0 0-12 15,28 150-13-15,-26-138-13 0,2-3-7 0,0 1 0 16,-1-3-1-16,-2-2 3 0,4 0 7 0,2-2 2 15,0-2 6-15,-1 1 8 0,6-2-3 16,-1 0-9-16,3-6-10 0,0-2-17 0,2-3-17 16,1-3-8-16,3-1-8 0,-4-3-7 0,0-1-8 15,1-5-14-15,-2 2-19 0,-3-2-11 16,-1 0-12-16,-3 2-19 0,3-1-41 0,-3 4-70 16,0 2-85-16,-2 3-84 0,0 3-73 0,-2 3-90 15,1 4-143-15,-2 2 641 0</inkml:trace>
          <inkml:trace contextRef="#ctx0" brushRef="#br0" timeOffset="73159.6664">19523 7603 0 0,'0'0'0'0,"0"0"66"16,0 0 13-16,0 0 46 0,0 0 4 15,0 0 14-15,0 0-10 0,0 0-20 0,0 0-7 16,0 0-13-16,-8 154-11 0,3-134-10 0,-4-2-20 15,-1 0-9-15,6-1-9 0,-4 2-3 0,4-4 1 16,1-1-5-16,2-2-45 0,1-3-105 16,0-1-152-16,0-4-219 0,0-2 44 0</inkml:trace>
          <inkml:trace contextRef="#ctx0" brushRef="#br0" timeOffset="73816.9624">19932 7153 806 0,'0'0'169'0,"0"0"-34"0,0 0-2 15,0 0 5-15,0 0 5 0,0 0-26 0,0 0-73 16,0 0-52-16,0 0-32 0,0 0-10 0,0 0 39 16,0 0 39-16,0 0 26 0,0 0 20 15,-8 86-6-15,-5-44-10 0,-1 4-9 0,-3 4-14 16,-3-1-7-16,2 2-3 0,-3 1-6 0,2-1 0 15,-4-3-4-15,7-3-3 0,2-4-7 0,2-5-4 16,2-5-1-16,9-2-2 0,1-4 0 16,0-4-5-16,0-4-14 0,4-4-16 0,5-4-19 15,1-5-13-15,-1-2-16 0,2-2-18 0,2-3-8 16,1-7 10-16,3-2 24 0,-1-5 34 0,-1 0 29 16,0-2 11-16,-2 0 8 0,2-2 6 15,-3 1-1-15,0 1 8 0,0 0-4 0,-3 2-1 16,-3 4 3-16,-4 1 2 0,4 8 24 0,-6 0 11 15,0 4-22-15,0 0-63 0,0 2-19 16,-2 7-6-16,-4 3 32 0,2 1 67 0,-4 5 0 16,2 1-3-16,-3 0-15 0,5 0-6 0,-3 1-3 15,4-2 2-15,3 0 0 0,0-1 0 0,0-2 2 16,2-3 3-16,6-1 11 0,-1-4 9 0,5-2 10 16,1-3 15-16,2 0 5 0,4-2-4 15,-2 0-7-15,6-8-17 0,1-2-10 0,-3-3-7 16,5-1-3-16,-1-2-3 0,-2-1 1 0,-5 1 0 15,2-2 2-15,-6 1 3 0,0 1-2 0,-2-1 3 16,0 1-5-16,-5 1-1 0,2 3-2 0,-6 2-5 16,-1 4 1-16,-2 3-12 0,0 3-25 15,0 0-41-15,-2 4-12 0,-2 7 15 0,-6 5 35 16,-3 8 47-16,-5 7 12 0,-4 7-1 0,-4 5-11 16,1 5-4-16,-5 3 3 0,2 1-8 15,-4 1 1-15,4 3-5 0,0 2-1 0,-2-3 0 16,-3 2 0-16,3 0 0 0,1-3-6 0,-4-2-1 15,7-2-5-15,5-4-4 0,0-6 2 0,6-4-7 16,5-7 1-16,3-4-2 0,0-6-5 16,6-5-6-16,-2-7-19 0,3-2-18 0,0-5-14 15,0 0-25-15,0-1-54 0,3-6-61 0,3-5-87 16,1-5-90-16,1 4-100 0,-4 2-43 0</inkml:trace>
          <inkml:trace contextRef="#ctx0" brushRef="#br0" timeOffset="74224.0246">19660 7184 2192 0,'0'0'38'0,"0"0"-87"0,0 0-22 0,0 0 9 15,0 0-27-15,0 0-275 0,0 0-1001 0</inkml:trace>
          <inkml:trace contextRef="#ctx0" brushRef="#br0" timeOffset="74088.9349">19918 7442 1273 0,'0'0'91'0,"0"0"-89"16,0 0-37-16,0 0 15 0,0 0 23 16,167-54 17-16,-121 45 9 0,-3 0 5 0,-2-2 1 15,-1 2-5-15,-2 0-4 0,-10 1 0 0,-2 1-2 16,-5 1 7-16,-7 1 9 0,-9 1 8 0,0 1-2 16,-5 0-49-16,0 0-133 0,-4 1-281 0,2 0-730 15</inkml:trace>
        </inkml:traceGroup>
      </inkml:traceGroup>
    </inkml:traceGroup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3:54.1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271BF9E-73A5-44D3-BB84-79A0786694F3}" emma:medium="tactile" emma:mode="ink">
          <msink:context xmlns:msink="http://schemas.microsoft.com/ink/2010/main" type="inkDrawing" rotatedBoundingBox="10251,10694 13837,10476 13841,10538 10255,10756" semanticType="underline" shapeName="Other">
            <msink:sourceLink direction="with" ref="{BDE62E93-175D-4A1B-96A3-DA62FB042D37}"/>
          </msink:context>
        </emma:interpretation>
      </emma:emma>
    </inkml:annotationXML>
    <inkml:trace contextRef="#ctx0" brushRef="#br0">0 275 0 0,'0'0'73'0,"0"0"-29"0,0 0-41 0,0 0-9 15,0 0 6-15,0 0 36 0,0 0 49 16,173-35 47-16,-135 29 44 0,9 0 16 0,3 2 0 16,6-2-4-16,3 2-4 0,12-2-4 0,3 0-16 15,12 0-15-15,5-2-27 0,7 2-29 0,8-2-23 16,11 1-15-16,1-1-10 0,4 0-2 0,6 0 2 16,2-2 5-16,4 1 1 0,-1 0 3 15,1-2 1-15,-1 2 0 0,-2 0-1 0,-2 2-6 16,-2 1-7-16,-5 0-8 0,-4 0-7 0,-2 3-10 15,-10-1-1-15,-8 2-9 0,-7 1-5 0,-9-1-1 16,-6 1-5-16,-9 1 0 0,-8-3-1 0,-12 3-12 16,-7-2-10-16,-6 1-11 0,-13-2-18 15,-7 0-29-15,-6-3-70 0,-8 0-87 0,0 0-97 16,-8-3-104-16,1 3-177 0,-3 0-101 0</inkml:trace>
  </inkml:traceGroup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3:56.3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87BA85C-8A4D-42EA-A471-4B879662D495}" emma:medium="tactile" emma:mode="ink">
          <msink:context xmlns:msink="http://schemas.microsoft.com/ink/2010/main" type="inkDrawing" rotatedBoundingBox="9839,10834 10438,6444 10541,6458 9943,10848" semanticType="verticalRange" shapeName="Line">
            <msink:sourceLink direction="with" ref="{FEC7DE1C-27E6-4DE0-8BFF-6505B914678C}"/>
            <msink:sourceLink direction="with" ref="{7A6A391C-743A-447A-8BDE-E5FCE21E14CD}"/>
          </msink:context>
        </emma:interpretation>
      </emma:emma>
    </inkml:annotationXML>
    <inkml:trace contextRef="#ctx0" brushRef="#br0">676 76 0 0,'0'0'0'0,"0"0"0"16,0 0 0-16,0 0 0 0,0 0 0 0,0 0 0 16,0 0 0-16,0 0 0 0,0 0 0 15,0 0 106-15,0 0 53 0,0 0-5 0,-95-77-20 16,95 77-53-16,0 0-71 0,2 0-68 0,0 0-15 16,4 4 16-16,-2 4 42 0,0 5 50 0,5 3 12 15,-1 8 12-15,-3 11 2 0,-2 5-3 16,0 10-8-16,0 12-8 0,-3 8 5 0,-6 10 3 15,-1 9 11-15,-5 8-5 0,-2 6-6 0,-2 4-7 16,-3 3-9-16,4 1 0 0,-2 6 0 0,-2 1 4 16,3 6 6-16,2 2 3 0,-2 2 2 0,-3 4-9 15,3 6-12-15,-2 7 1 0,-5 7-5 16,-3 6 2-16,0 4 16 0,0 1-3 0,-1-3-5 16,2-4 13-16,1-5 11 0,3 2 4 0,-1-9 5 15,2-5-14-15,1-9-20 0,3-9-8 0,-2-15-4 16,2-12 0-16,3-13-1 0,2-12 5 15,3-13 4-15,0-8 6 0,5-11 6 0,3-9-1 16,0-8-1-16,0-6-4 0,0-9-6 0,0 0 1 16,0-5-6-16,3 0 0 0,-2 0 1 15,2-2 0-15,-3-1 2 0,0-1-7 0,0-1-15 16,0-1-25-16,0-1-31 0,-4-2-36 0,-1-2-46 16,-6 1-66-16,-1 0-97 0,-2-1-121 0,4 2-198 15,4 2-69-15</inkml:trace>
  </inkml:traceGroup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4:01.8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F96F336-6CAB-4B61-851F-7CA784687138}" emma:medium="tactile" emma:mode="ink">
          <msink:context xmlns:msink="http://schemas.microsoft.com/ink/2010/main" type="inkDrawing" rotatedBoundingBox="17474,10370 22859,10466 22856,10589 17472,10493" semanticType="underline" shapeName="Other">
            <msink:sourceLink direction="with" ref="{FB157E77-167D-421F-8D93-60FA2FAFDFE3}"/>
            <msink:destinationLink direction="from" ref="{8579B945-DD83-4F80-A335-2D6F4BE82B10}"/>
          </msink:context>
        </emma:interpretation>
      </emma:emma>
    </inkml:annotationXML>
    <inkml:trace contextRef="#ctx0" brushRef="#br0">0 61 2106 0,'0'0'68'0,"0"0"-158"0,0 0-8 15,0 0 33-15,0 0 43 0,181-3 25 16,-115 0 15-16,10 1 3 0,12-2 0 0,9 1-5 16,12-1-6-16,12-1-5 0,11 2 9 0,11 0 12 15,15 0 16-15,11 0 21 0,12 0 5 0,6 2-8 16,11 1-11-16,5-2-14 0,8 2-14 0,3-1-4 15,1 1-7-15,-2-2 3 0,6 0 4 0,-5 2 3 16,-7-1 6-16,-6 1 4 0,-12 0 3 16,-8 0 5-16,-9 5 6 0,-16 2 4 0,-13 2-5 15,-19 2-2-15,-11 1-7 0,-17-1-7 0,-8 0-1 16,-17 1-2-16,-7-2-4 0,-13-1-4 16,-9 0-4-16,-13 0-4 0,-5-2-6 0,-8-1-2 15,-5 0-2-15,-2-3-2 0,-6 0-1 0,-3-3 0 16,0 2-5-16,0-2-5 0,0 0-5 0,0 0-8 15,-1 0-8-15,-2 0-35 0,-4 0-60 16,3-5-95-16,-6-1-180 0,-1 3-244 0,7 0-661 0</inkml:trace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4:02.0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A019F74-E559-4404-A3E7-A88D5CA84A3E}" emma:medium="tactile" emma:mode="ink">
          <msink:context xmlns:msink="http://schemas.microsoft.com/ink/2010/main" type="inkDrawing" rotatedBoundingBox="22488,10655 22503,10655 22503,10670 22488,10670" shapeName="Other"/>
        </emma:interpretation>
      </emma:emma>
    </inkml:annotationXML>
    <inkml:trace contextRef="#ctx0" brushRef="#br0">0 0 2598 0,'0'0'61'0,"0"0"-97"0,0 0-42 0,0 0-104 0,0 0-294 16,0 0-673-16</inkml:trace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4:05.7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579B945-DD83-4F80-A335-2D6F4BE82B10}" emma:medium="tactile" emma:mode="ink">
          <msink:context xmlns:msink="http://schemas.microsoft.com/ink/2010/main" type="inkDrawing" rotatedBoundingBox="20617,10430 24461,12451 24136,13069 20292,11047" semanticType="callout" shapeName="Other">
            <msink:sourceLink direction="from" ref="{6F96F336-6CAB-4B61-851F-7CA784687138}"/>
            <msink:sourceLink direction="to" ref="{8CAC2932-0999-42AA-A750-7CE56197C880}"/>
          </msink:context>
        </emma:interpretation>
      </emma:emma>
    </inkml:annotationXML>
    <inkml:trace contextRef="#ctx0" brushRef="#br0">0 0 2082 0,'0'0'162'0,"0"0"-78"0,0 0-40 16,0 0-31-16,0 0-31 0,0 0-23 0,0 0-23 15,0 0 5-15,0 0 23 0,0 0 18 0,0 0 22 16,0 0 4-16,87 12-1 0,-56 9 3 0,8 4 2 15,2 6 7-15,10 6 7 0,5 6 5 0,9 4-1 16,7 7-2-16,2 5-8 0,9 5-12 16,1 3 0-16,6 3-1 0,5 1-1 0,2 3 4 15,6 0-3-15,10 0-1 0,0 2-2 0,5 0 2 16,8-2 6-16,4-2 4 0,4-2 6 0,1 0 2 16,7-4 1-16,0-1-1 0,1-4-2 0,-4-3-6 15,-6-3-4-15,-2-2-4 0,-2-4-4 16,-10-4 2-16,-6 0-2 0,-9-5-1 0,-8-3 1 15,-11-3-2-15,-7 0-4 0,-11-8 2 0,-9 0-2 16,-10-4-1-16,-5-3 3 0,-8-1-4 16,-8-3 2-16,-6-3-5 0,-6-3-1 0,-7-1-3 15,-1-4-7-15,-5-2-5 0,-2-2-10 0,0 0-17 16,0 0-22-16,0 0-20 0,-2-3-52 0,-5-2-50 16,-1-1-103-16,-5-3-147 0,2 3-213 15,3 2 110-15</inkml:trace>
    <inkml:trace contextRef="#ctx0" brushRef="#br0" timeOffset="354.7815">3420 1703 1172 0,'0'0'170'0,"0"0"-100"16,0 0-38-16,0 0-10 0,0 0 11 0,0 0 11 15,0 0 1-15,0 0-7 0,0 0-18 0,0 0-21 16,0 0-3-16,0 0 5 0,0 0 16 0,9 6 17 16,-3-2 9-16,-2 2 5 0,1 2 5 15,3 0 2-15,2 1-1 0,-2-1-1 0,1-1-7 16,3 1-6-16,0-2-7 0,-1 1-6 0,-3-1-5 16,0 0-5-16,-3 0-1 0,-1-1-3 15,0 1-1-15,-2-2 3 0,2 3 1 0,0-1 4 16,-1 3 0-16,-3-2 2 0,0 4-2 0,0 1 0 15,0 1 1-15,-7 6 0 0,-3-2 6 0,-6 5 0 16,-2 1 3-16,-8 3-2 0,-5 0-4 16,-5 3-5-16,-6 0-4 0,0 1-4 0,-4 0-6 15,3 0-10-15,2 2-44 0,2-5-85 0,2 1-135 16,9-3-203-16,8-6-328 0,8-6-57 0</inkml:trace>
  </inkml:traceGroup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4:07.5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896C11C-FE3E-4F81-B270-05B02DBE1FDC}" emma:medium="tactile" emma:mode="ink">
          <msink:context xmlns:msink="http://schemas.microsoft.com/ink/2010/main" type="writingRegion" rotatedBoundingBox="23466,13380 26815,13184 27000,16361 23651,16556">
            <msink:destinationLink direction="with" ref="{8CAC2932-0999-42AA-A750-7CE56197C880}"/>
          </msink:context>
        </emma:interpretation>
      </emma:emma>
    </inkml:annotationXML>
    <inkml:traceGroup>
      <inkml:annotationXML>
        <emma:emma xmlns:emma="http://www.w3.org/2003/04/emma" version="1.0">
          <emma:interpretation id="{EE4597DE-8D87-4607-B31F-3F47B7F521C6}" emma:medium="tactile" emma:mode="ink">
            <msink:context xmlns:msink="http://schemas.microsoft.com/ink/2010/main" type="paragraph" rotatedBoundingBox="23466,13380 26815,13184 26897,14588 23548,147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F08237-3014-4B8C-B327-E7B72B90DB7F}" emma:medium="tactile" emma:mode="ink">
              <msink:context xmlns:msink="http://schemas.microsoft.com/ink/2010/main" type="line" rotatedBoundingBox="23466,13380 26815,13184 26897,14588 23548,14784"/>
            </emma:interpretation>
          </emma:emma>
        </inkml:annotationXML>
        <inkml:traceGroup>
          <inkml:annotationXML>
            <emma:emma xmlns:emma="http://www.w3.org/2003/04/emma" version="1.0">
              <emma:interpretation id="{9B3DD628-103D-4BA6-A46D-706264EC97E4}" emma:medium="tactile" emma:mode="ink">
                <msink:context xmlns:msink="http://schemas.microsoft.com/ink/2010/main" type="inkWord" rotatedBoundingBox="23466,13380 26815,13184 26897,14588 23548,14784"/>
              </emma:interpretation>
              <emma:one-of disjunction-type="recognition" id="oneOf0">
                <emma:interpretation id="interp0" emma:lang="en-IN" emma:confidence="0">
                  <emma:literal>Brand</emma:literal>
                </emma:interpretation>
                <emma:interpretation id="interp1" emma:lang="en-IN" emma:confidence="0">
                  <emma:literal>Be and</emma:literal>
                </emma:interpretation>
                <emma:interpretation id="interp2" emma:lang="en-IN" emma:confidence="0">
                  <emma:literal>Bland</emma:literal>
                </emma:interpretation>
                <emma:interpretation id="interp3" emma:lang="en-IN" emma:confidence="0">
                  <emma:literal>B and</emma:literal>
                </emma:interpretation>
                <emma:interpretation id="interp4" emma:lang="en-IN" emma:confidence="0">
                  <emma:literal>Bhand</emma:literal>
                </emma:interpretation>
              </emma:one-of>
            </emma:emma>
          </inkml:annotationXML>
          <inkml:trace contextRef="#ctx0" brushRef="#br0">3076 3734 1505 0,'0'0'162'0,"0"0"-115"16,0 0-46-16,0 0-25 0,0 0-16 0,0 0-25 16,0 0 16-16,0 0 18 0,0 0 30 15,0 0 33-15,0 0-1 0,0 0-3 0,0 0-4 16,-50 185-1-16,42-147-2 0,5-1 5 0,0 1-3 16,-3-1-1-16,4-3 2 0,-2-1-6 0,-1-2 3 15,1-3-2-15,0-5-2 0,0-3 1 0,0-4-3 16,1-5 2-16,1-3 4 0,0-4 6 15,0-2 15-15,2-2 29 0,0 0 41 0,0-2 7 16,0-7-28-16,0-8-35 0,5-4-48 0,-1-8-20 16,4-6 10-16,1-7 4 0,6-4 2 0,0-8 6 15,2-1-4-15,5-3-2 0,-3-4-1 16,6-4-2-16,-1-1 1 0,2-2-1 0,2-2-3 16,1-4 1-16,7 1-1 0,1-5 1 0,3 4 0 15,1 1-5-15,4 6-1 0,2 5-3 16,-3 10-6-16,-1 6 3 0,1 8-2 0,-2 7 1 15,-3 7 0-15,-3 4-3 0,-3 7 0 0,1 3-5 16,-3 8-2-16,-3 0-4 0,4 3-5 0,-5 6 0 16,-3 6 1-16,0 5 4 0,-1 3 5 0,-6 3 2 15,-2 6 0-15,-7 0 3 0,-4 7-1 16,-4 1 6-16,-5 2 6 0,-11 3 3 0,-6-1 9 16,-2-3 4-16,-4 1 1 0,-3 0 6 0,-5-1-6 15,0-4 0-15,-3-1 0 0,-1-4 0 0,-2-2 1 16,2-3 1-16,1-4 0 0,7-4-5 0,-2-3 7 15,7-1-3-15,5-2 0 0,3-3 0 16,4-2-7-16,4-2-1 0,9-2-3 0,0-1-8 16,2 0-13-16,2 0-10 0,2 0 6 0,6 2 6 15,2 1 11-15,3 0 12 0,3 2-7 16,3 1-6-16,1 3-3 0,0 5-8 0,2 2-4 16,1 4 3-16,-4 0-6 0,-2 6-1 0,-2 1 0 15,-3 1-4-15,-5 1-1 0,0 0 1 0,-7 1 4 16,-2-1 0-16,-4-1 6 0,-11 0 3 15,-2 0 6-15,-8-4 7 0,-4 1 9 0,-3-1 6 16,-6-4 7-16,-2 0 5 0,-4-2 1 0,1-5 1 16,-3-1-1-16,1-5 1 0,3-2 0 0,5-4-1 15,6 1-1-15,3-2-2 0,3 0-3 16,7 0-3-16,4 0 0 0,5 0 1 0,2 0 2 16,6 0 1-16,1 0-3 0,0-2-8 0,0 2-7 15,0-1-9-15,8-2-3 0,-3 0 6 0,7-3 3 16,6 1 10-16,4-3 6 0,5-1-1 0,11-6 3 15,2 0 1-15,8-5 1 0,5 0-1 0,3-5-2 16,3 1-5-16,3-2-2 0,1-1-1 16,1 0-2-16,-4-2 3 0,1-2 0 0,-6 2 2 15,-3 1 1-15,-5 0-1 0,-6 4-1 0,-7 2 2 16,-6 0-1-16,-6 3 5 0,-6 5 2 16,-6 1 1-16,-3 0 0 0,-4 6-8 0,-3-1-10 15,0 2-9-15,-6 1-10 0,0 2-12 0,-5 2-8 16,6 1-12-16,-6 0-4 0,0 0 4 15,-1 1 4-15,-1 7 9 0,-1 1 4 0,4 2 1 16,-3 1 4-16,1 4 4 0,3 3 7 0,-2 4 7 16,3 2 7-16,2 3 6 0,-1 2 8 0,3 2 1 15,0 1 1-15,-2 0-1 0,4-2-6 0,-1 0 4 16,2-1-1-16,-2 1 3 0,-4-2-2 16,6-2-2-16,-3-2 1 0,-3 1-1 0,5-6 6 15,-5-2 4-15,3-3 4 0,-1-3 5 0,-4-1 5 16,7-4 8-16,-2-3 3 0,1-1 4 0,2-1-1 15,1-2 3-15,0 0 6 0,0 0 6 0,4 0 3 16,1-2-17-16,5-2-18 0,2-3-24 16,6-1-21-16,6-2-27 0,5-2-61 0,4 0-62 15,1 0-76-15,2 0-79 0,0 0-67 0,-1 2-81 16,1-2-13-16,2 1 414 0,-10 5 71 0,-9 2 0 16</inkml:trace>
          <inkml:trace contextRef="#ctx0" brushRef="#br0" timeOffset="713.0446">4797 3750 0 0,'0'0'0'0,"0"0"192"16,0 0 144-16,0 0-52 0,0 0-44 0,0 0-50 15,0 0-55-15,0 0-59 0,0 0-50 0,0 0-39 16,0 0-11-16,0 0 7 0,0 0 10 16,-149-43 14-16,118 58 12 0,1 4 11 0,-1 0 7 15,-1 3 1-15,1 2 1 0,1 1-11 0,2-2-7 16,1 2-4-16,3-1-10 0,1-2-3 0,5 2-2 15,2-4-5-15,6-3-3 0,2-6-4 0,8-1-7 16,0-5 23-16,3-2 38 0,6-1 30 16,6-2 22-16,2-2-7 0,7-7-25 0,3-4-19 15,4-3-8-15,0-4-8 0,1-1-7 0,2 0-2 16,-4 0-6-16,-1 2-2 0,-4 1 3 0,-2 0-1 16,-3 2 0-16,-5 1-2 0,-3 4-4 15,-4 2-4-15,-1 4-1 0,-5 2-6 0,0 3-15 16,-2 0-18-16,0 0-38 0,0 0-6 0,0 7 9 15,0 2 22-15,0 1 35 0,0 4 11 0,0 2 1 16,-2 0 2-16,0 1 1 0,-2 1 1 16,1-2 1-16,0 0 0 0,2-4 0 0,1-1 3 15,0-2 3-15,0-2 10 0,4-2 13 0,4-3 10 16,5-2 7-16,2 0-3 0,7-7-9 16,0-2-10-16,5-3-9 0,3-3-7 0,-2 2-5 15,1-2-2-15,-2 2-2 0,-1-1-2 0,-2 2-4 16,-3-1-2-16,-1 3 0 0,-5-1 1 15,0 2 1-15,-2 2 0 0,-3 1-2 0,-1 1-5 0,-4 1-3 16,-1 2-9-16,0 2-16 0,-1 0-15 16,-2 0-22-16,-1 2-5 0,0 4 10 0,0 3 15 15,0 1 29-15,-1 2 17 0,-4 2 12 0,-1 0 5 16,-2 1-1-16,2-1-1 0,-2 1-1 16,1-3-2-16,-1-1 2 0,4-2 3 0,-2-1 6 15,5-4 8-15,1-2 13 0,0-2 26 0,0 0 27 16,4 0 14-16,3-3-6 0,2-5-23 0,5-1-31 15,3-4-19-15,6-2-9 0,2-3-7 0,2 0 0 16,0 1 0-16,0-1-6 0,-2 1 0 16,-1 4 0-16,-2 0-7 0,-1 3 2 0,-3 5-3 15,-5-1-9-15,-1 4-11 0,-2 2-9 0,-5 0-7 16,2 5 10-16,-3 3 18 0,-2 6 7 0,2 1 14 16,-1 3-1-16,-3 1-4 0,0 2 4 15,0-2-2-15,0 2 1 0,0 0 2 0,0-3-2 16,0 0-3-16,4-1-15 0,3-4-22 0,1-2-34 15,4-2-61-15,3-1-68 0,3-5-57 0,1-1-52 16,7-2-18-16,2-2-2 0,4-5-15 16,2-4 204-16,-6 3 140 0,-10 2 0 0</inkml:trace>
          <inkml:trace contextRef="#ctx0" brushRef="#br0" timeOffset="1194.1756">6007 3766 0 0,'0'0'0'0,"0"0"183"0,0 0 147 0,0 0-34 16,0 0-36-16,0 0-49 0,0 0-42 0,0 0-60 15,0 0-54-15,0 0-35 0,0 0-28 0,0 0-3 16,0 0 6-16,0 0 9 0,-168-19 10 0,133 40 6 16,4-1 5-16,0 4-3 0,1 0-1 15,1 0-3-15,4 0-6 0,4-2-6 0,2-1-5 16,5-2-9-16,6 0-6 0,4-7-4 0,4-2 10 16,3-4 6-16,8-5 18 0,2-1 17 15,6 0 3-15,5-8 3 0,4-7-8 0,3-5-13 16,5-6-13-16,2-2-16 0,2-3-14 0,0-3-10 15,0-1-8-15,1-2 7 0,-4-1 11 0,-5 0 13 16,1 0 13-16,-5-1 10 0,-3-2 4 16,-1-2 1-16,-2-4 0 0,-6-1-1 0,3-2-6 15,-6-2 3-15,0 0-3 0,-2 3 0 0,-1 3 4 16,-1 4 0-16,-6 7 11 0,2 5 14 16,-4 7 15-16,-1 6 12 0,0 6 6 0,0 2-2 15,-5 4-4-15,2 2-30 0,-2 3-41 0,-3 0-33 0,0 11-28 16,-4 5 11-16,-7 9 25 0,-1 9 22 15,-4 4 16-15,0 9 8 0,-2 3 3 0,2 2 2 16,4 3 2-16,2 1-4 0,5-1 1 0,4-4-1 16,2-3-1-16,7-2 2 0,0-3-5 0,0-2 1 15,3-3-1-15,7-4-1 0,0-4 2 16,2-1-1-16,0-5-1 0,0-3-2 0,0-3-1 16,-3-3-3-16,2-3-4 0,-4-3-5 0,0 0-2 15,-5-5-8-15,2 0-13 0,-1-1-19 16,-3-1-36-16,0-1-37 0,0 2-40 0,0 0-37 15,-3 2-37-15,-3-1-57 0,-1 5-57 0,-4 0-85 16,3 1 13-16,3-4 417 0</inkml:trace>
        </inkml:traceGroup>
      </inkml:traceGroup>
    </inkml:traceGroup>
    <inkml:traceGroup>
      <inkml:annotationXML>
        <emma:emma xmlns:emma="http://www.w3.org/2003/04/emma" version="1.0">
          <emma:interpretation id="{BA403969-FD91-4187-851D-29E480AD67EE}" emma:medium="tactile" emma:mode="ink">
            <msink:context xmlns:msink="http://schemas.microsoft.com/ink/2010/main" type="paragraph" rotatedBoundingBox="24344,15692 26593,15322 26745,16246 24497,1661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1E84F94-06B9-47EF-9BE4-721BC6346351}" emma:medium="tactile" emma:mode="ink">
              <msink:context xmlns:msink="http://schemas.microsoft.com/ink/2010/main" type="line" rotatedBoundingBox="24344,15692 26593,15322 26745,16246 24497,16616"/>
            </emma:interpretation>
          </emma:emma>
        </inkml:annotationXML>
        <inkml:traceGroup>
          <inkml:annotationXML>
            <emma:emma xmlns:emma="http://www.w3.org/2003/04/emma" version="1.0">
              <emma:interpretation id="{F7B0561B-A73C-4B03-851F-3C6A176AB9F9}" emma:medium="tactile" emma:mode="ink">
                <msink:context xmlns:msink="http://schemas.microsoft.com/ink/2010/main" type="inkWord" rotatedBoundingBox="24344,15692 26593,15322 26745,16246 24497,16616"/>
              </emma:interpretation>
              <emma:one-of disjunction-type="recognition" id="oneOf1">
                <emma:interpretation id="interp5" emma:lang="en-IN" emma:confidence="0">
                  <emma:literal>Am</emma:literal>
                </emma:interpretation>
                <emma:interpretation id="interp6" emma:lang="en-IN" emma:confidence="0">
                  <emma:literal>tm</emma:literal>
                </emma:interpretation>
                <emma:interpretation id="interp7" emma:lang="en-IN" emma:confidence="0">
                  <emma:literal>*m</emma:literal>
                </emma:interpretation>
                <emma:interpretation id="interp8" emma:lang="en-IN" emma:confidence="0">
                  <emma:literal>Ton</emma:literal>
                </emma:interpretation>
                <emma:interpretation id="interp9" emma:lang="en-IN" emma:confidence="0">
                  <emma:literal>Fan</emma:literal>
                </emma:interpretation>
              </emma:one-of>
            </emma:emma>
          </inkml:annotationXML>
          <inkml:trace contextRef="#ctx0" brushRef="#br0" timeOffset="1714.8542">4176 5177 2331 0,'0'0'99'0,"0"0"-151"0,0 0-43 0,0 0 1 16,0 0 47-16,0 0 36 0,199-63 9 15,-138 49 5-15,5-1 0 0,5-2 0 0,4 0 0 16,3-2 11-16,3 6 8 0,0-3 4 0,1 4 0 16,-3 4-11-16,-5 0-11 0,-6 2-6 15,-5 2-4-15,-8-2-5 0,-6 2-13 0,-13 1-58 16,-7 0-71-16,-11 1-78 0,-12 2-68 0,-3 0 38 16,-3 0 63-16,-11 4 83 0,-7 3 82 0,-4 1 14 15,-5 3 3-15,-5 2-22 0,0 0-19 0,-3 1-16 16,-1 1-4-16,2-3 13 0,2 0 15 15,3-3 19-15,2 1 18 0,1-4 10 0,5-2 13 16,2-1 25-16,6-3 42 0,-2 0 45 0,7 0 43 16,3 0 21-16,1 0-7 0,0-1-10 0,1 1-20 15,0 0-25-15,1 0-38 0,-4 0-41 0,-1 4-35 16,-2 9-10-16,-4 4 10 0,-6 6 15 16,-1 6 13-16,-4 3 6 0,2 4 1 0,-2 1-3 15,1 4-5-15,3-4-4 0,-1 1-7 0,2-1-2 16,0-1-3-16,2-1-4 0,-2 2-4 15,3-2-6-15,0-2-9 0,0-2-13 0,2-4-35 16,1-1-53-16,1-6-65 0,0 0-86 0,0-4-92 16,-2-3-91-16,5-6-135 0,2-2 346 0</inkml:trace>
          <inkml:trace contextRef="#ctx0" brushRef="#br0" timeOffset="1953.7087">4128 5943 0 0,'0'0'0'0,"0"0"0"0,0 0 0 0,0 0 0 15,0 0 68-15,-154 44 266 0,131-38-13 0,3-2-18 16,7-2-31-16,3 1-36 0,3-3-40 0,7 0-38 16,0 0-46-16,3 0-60 0,7 0-25 0,3 0-18 15,8-4 4-15,6-1 27 0,4-4 3 0,9-4-3 16,7-3-7-16,3-2-7 0,6-1-9 16,2-4-5-16,6 1-5 0,1 1-4 0,-1 3-8 15,0 3-3-15,-5 3-8 0,-2 3-4 0,-7 1 0 16,-4 2 0-16,-7 0-15 0,-7 0-41 15,-1 0-51-15,-4-3-59 0,-3 1-55 0,-1-1-34 16,-5-2-40-16,0 1-59 0,-6 2-104 0,-5 1 352 0</inkml:trace>
          <inkml:trace contextRef="#ctx0" brushRef="#br0" timeOffset="2542.6974">5103 5456 298 0,'0'0'223'0,"0"0"-110"16,0 0-12-16,0 0 6 0,0 0 14 15,0 0-4-15,0 0-24 0,0 0-27 0,0 0-31 16,0 0-19-16,158 14-10 0,-146 0 6 0,-7 3 14 16,0 2 13-16,-4 4 4 0,-1-1 5 15,-1 2 0-15,-9 2-1 0,-2-1 4 0,-1 0-13 16,-3-1-3-16,-1 0-2 0,-1-2-6 0,-1-2 10 16,-1-6 3-16,4 0 7 0,2-5 16 0,1-3 12 15,6-1 16-15,3-5 15 0,4 0 9 0,0 0-8 16,0-4-28-16,7-6-33 0,5-4-37 0,3-6-18 15,5-4-1-15,8-3 1 0,1 0 5 16,4 0-1-16,3 1 1 0,0-1 0 0,-1 1-1 16,2 4 0-16,-2 2-1 0,-2-1 0 0,-1 5 0 15,-4 4-5-15,-4 2-3 0,-3 4-8 0,-2 3-13 16,-5 3-7-16,-1 0-8 0,-6 3 0 16,-1 4 10-16,0 2 14 0,-5 4 15 0,0 2 10 15,-1 2 6-15,0 3 1 0,0 0 0 0,-4 1 0 16,-5 3-1-16,1-2 0 0,-5 2 4 15,1-3-3-15,-1 2 0 0,0-6 1 0,0 1 0 16,1-3 3-16,1-4 8 0,3-3-12 0,2-2 5 16,2-4 13-16,4-2 13 0,0 0 28 0,0 0 0 15,6-8-15-15,6-6-21 0,1-3-24 16,3-4-9-16,7-2 0 0,4-4 1 0,0 0-4 16,5-3-3-16,0 0-5 0,-1 1-5 0,4 1 1 15,0-2-1-15,-2 5 5 0,5 2 1 0,-3 3 6 16,-3 2 2-16,-3 2 1 0,-1 4 0 0,-5 3-5 15,-1 3-1-15,-5 3-6 0,-2 3-7 16,-2 0 1-16,-2 3-2 0,-3 6 7 0,-1 3 11 16,-2 2 12-16,-4 1 9 0,1 5 3 0,-2 1-1 15,0 0-3-15,0 2-5 0,-7 1 1 0,3 1 0 16,-7-2-6-16,3 1-4 0,-2-3-8 16,-1 0-16-16,-1-2-11 0,-2-1-26 0,2 0-32 15,-1-2-36-15,1-1-59 0,2 0-63 0,0 0-78 16,2-5-102-16,4-4-152 0,1 0 353 0</inkml:trace>
        </inkml:traceGroup>
      </inkml:traceGroup>
    </inkml:traceGroup>
  </inkml:traceGroup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4:17.44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CAC2932-0999-42AA-A750-7CE56197C880}" emma:medium="tactile" emma:mode="ink">
          <msink:context xmlns:msink="http://schemas.microsoft.com/ink/2010/main" type="inkDrawing" rotatedBoundingBox="21709,12321 30556,13332 30029,17940 21182,16928" semanticType="enclosure" shapeName="Other">
            <msink:sourceLink direction="with" ref="{D896C11C-FE3E-4F81-B270-05B02DBE1FDC}"/>
            <msink:sourceLink direction="with" ref="{530B77DD-110F-4286-8380-864D59A7C1C5}"/>
            <msink:destinationLink direction="to" ref="{8579B945-DD83-4F80-A335-2D6F4BE82B10}"/>
          </msink:context>
        </emma:interpretation>
      </emma:emma>
    </inkml:annotationXML>
    <inkml:trace contextRef="#ctx0" brushRef="#br0">8185 2389 0 0,'0'0'0'0,"0"0"0"0,0 0 34 16,0 0 0-16,0 0 6 0,0 0 24 0,0 0 20 16,0 0 16-16,0 0 0 0,0 0-11 15,0 0-2-15,0 0-11 0,82-109 2 0,-75 101 4 16,-3-1-2-16,-3 0-2 0,5 0-9 0,-2-1-14 16,-3 0-18-16,0 0-8 0,1-2-11 0,-2-1-3 15,0-2 2-15,1 0-2 0,-1 0 0 0,0-1 2 16,0-2 4-16,-1 0 2 0,-1 0 8 15,-2 0 6-15,-2 0 2 0,2 1 6 0,-3-4-2 16,0 5-3-16,-4-3-4 0,3 0-10 0,-1 1-6 16,-3-2-3-16,-2-1-4 0,1 1 3 0,-2-4 0 15,-1 3-4-15,-1-2-3 0,1 3-6 0,-3-3-2 16,0 2-1-16,0 0-4 0,-2 0 3 16,-2 0-2-16,2 0 2 0,-3 1 4 0,-2-3-5 15,-1 2 0-15,0-1-1 0,2-1 1 0,-3 1 0 16,1 0 1-16,-5-1 1 0,2 0-5 15,2 0 2-15,-7 1-2 0,3-2-1 0,-4 1 4 16,-2 3-3-16,5-2-1 0,-5-2 2 0,1 2 2 16,-2 1 0-16,0-3 1 0,0 2-1 0,0 0-2 15,0-1 3-15,0-1 0 0,2 1 1 16,-1 0 1-16,2 0-2 0,-3 3 0 0,0-3-1 16,1 2 0-16,-3-1 0 0,0 1 0 0,-1 0 0 15,2-2 2-15,-2 2 0 0,-2-2 0 16,1 2 2-16,-6-1-2 0,3-1 4 0,-2 1 0 15,-2 1-1-15,1 0 5 0,-2 2-1 0,0-1 0 16,1 1 1-16,-1 1 1 0,1 0 2 0,5 0 1 16,-5-1-1-16,2 2-3 0,2 2 1 0,-2-1 1 15,5 1 0-15,-2 2 2 0,-2-2-5 0,1 1-3 16,-2 1-3-16,-3-2 0 0,0-1-2 16,1 4 3-16,-5-3 1 0,2-1-2 0,-2 3 3 15,-4-2-2-15,0 0-1 0,-6 2 3 0,4-2-3 16,-4-1 1-16,1 2 0 0,1-1 1 0,-1 0 3 15,3 1-2-15,2-2 2 0,2-1-1 16,2 3 1-16,2-2 0 0,2-1 1 0,0 0-2 16,2 3 1-16,-1-1 2 0,2 0-2 0,-3 0 4 15,0 1-4-15,-1 2-1 0,-2 1-4 16,-2 0-4-16,-3 1 3 0,1 1-1 0,-1 0 3 16,0 1-1-16,-1 2-1 0,-2 0-1 0,0 1-1 15,-2 3 2-15,1-1 0 0,3 2 0 0,-2-1-1 16,3 2 3-16,0 0-3 0,3 0 0 15,1 0 2-15,1 0-4 0,2 0 3 0,1 0-1 16,1 5-1-16,2-2 4 0,2 0-3 0,0 4-1 16,0-1-1-16,-4 1 0 0,5 3 1 0,-5 0 2 15,1 0 0-15,-5 2 0 0,-1 2-1 16,-1 0 0-16,-3 3-2 0,1-1-1 0,-4 2 2 16,3 1-2-16,-1 1 0 0,0 1 8 0,2-2-6 15,0 1 2-15,-1 0 1 0,6 0-4 0,-2-1 6 16,2 2 0-16,1 0 0 0,1-1 1 0,6 0-3 15,-4-1-1-15,6 3 0 0,2-2-1 16,1 2-1-16,1-1 0 0,2 0 1 0,1 1 1 16,4 0 0-16,-3 4 0 0,-2 0 3 0,0 1-5 15,0 2 6-15,-1-1 0 0,-2 1-2 0,1 0 6 16,-1 3-6-16,-3-2 1 0,2 2 1 16,-1-1-3-16,2 0 3 0,0-1 1 0,-1 1 1 15,1 0 2-15,0 3 4 0,-2-1 1 0,2 4 3 16,1 0 3-16,0 2-1 0,0 1 2 15,2-1-1-15,-1-1 0 0,1 2 1 0,-2 0-2 16,3 0-1-16,0 2-5 0,-1 1-2 0,7-1 0 16,1 0-7-16,4-2-1 0,3 0-3 0,5 1-3 15,2 0 3-15,2-2 1 0,1 3 2 0,1 1 2 16,0-1-1-16,2-2 1 0,2 3-1 16,-4-2 3-16,2 1 0 0,2 0 2 0,-2-2-3 15,5 0-1-15,-4-4-1 0,5 3-4 0,1-2 5 16,-1 2-2-16,-1 0-1 0,3 2-1 0,1 2-1 15,0-3-1-15,0 0 3 0,5 2 6 16,-1 0 0-16,1 1-2 0,5 1-2 0,0-4-8 16,2 0 0-16,2 0-1 0,2 0 2 0,0-1 0 15,6 3 2-15,-4-2 1 0,6 1 1 0,2 4 4 16,1-5-1-16,1-1-1 0,8 0 2 0,0-2-2 16,4 0 0-16,1 0 0 0,2-2 1 15,0 1 1-15,3 0 3 0,4-2-1 0,-2 2-2 16,6-2 2-16,4 0-5 0,-2 0 3 0,0 0-2 15,7 2-2-15,2 1 2 0,-1 0-2 16,3 3 0-16,0-4 0 0,0 2 1 0,4 1-1 16,2 0 4-16,-1 1-3 0,3 0 1 0,3-1 3 15,0 0-2-15,2-2 5 0,1-3-1 0,6-1-1 16,-2-2-1-16,5-2 0 0,3 0 2 16,-1-1-1-16,1-1-1 0,3-3-1 0,2-1-1 15,-1 1 0-15,5-1-2 0,0-3 1 0,0 1-4 16,-1 0-2-16,7-2 1 0,-5 0-3 15,2-1 0-15,-2 0 2 0,-1 0-5 0,0 1 1 16,-2 0 4-16,2-1-3 0,-3 2 6 0,3-3 2 16,0 1-6-16,-3-1 7 0,3 0 0 0,0-1-2 15,-1-3 0-15,1 1-7 0,1-2 3 0,-1 0 4 16,0-2 1-16,1-1 5 0,-4-1-3 0,-1-2-2 16,-4-1-1-16,-2 0 0 0,0-2 0 15,-7 0 1-15,0 0-2 0,-5-3 3 0,1 0 1 16,-3 0 0-16,-5 0 6 0,0-3-3 0,-1-5 1 15,-2 1 0-15,-2-2-3 0,-1-3 6 0,0 0-3 16,-1-1 3-16,2-2-1 0,-1-3-4 16,-1 3 3-16,0-3 0 0,-3 2-2 0,0-3-1 15,1 4-2-15,-8-2-2 0,2 2 8 0,-6 0-1 16,-2 0 0-16,0 2 3 0,-3-2-11 16,-2 1 8-16,-1-1 0 0,2 0-4 0,-4-1 12 15,0-3-7-15,5-1-1 0,-4-3 4 0,6 1-7 16,-5-3 2-16,5-2-1 0,-2-1-2 0,2-4-1 15,3-2 0-15,-2 0 0 0,-2 0 1 16,0-3-3-16,-1 3 1 0,-4-3 1 0,0 0-2 16,2-1 1-16,-2 0-4 0,-1-3 0 0,-1 4 5 15,-2 1-1-15,-1 2 6 0,-3 2 2 0,-4-1-2 16,-2 2 0-16,2-2-2 0,-4-1-3 0,0-4 2 16,-5 3 0-16,2-3-3 0,1 0 9 0,-3-3 2 15,0-1 4-15,-2-3 5 0,0 0-5 16,-1-3 0-16,-4-5-1 0,1-1-1 0,-3-4 1 15,-1-3-1-15,-1-3 2 0,-7-2-1 0,1 0-1 16,-5-1 0-16,0 0-3 0,-8 1-1 16,-4 0-2-16,-3 2-3 0,-6 4-5 0,-7 0-6 15,-6 2-10-15,-13 3-7 0,-8 2-10 0,-13 0-11 16,-16 2-19-16,-14 2-37 0,-11 4-104 0,-17 4-223 16,29 10-372-16,26 14-387 0</inkml:trace>
  </inkml:traceGroup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4:11.33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30B77DD-110F-4286-8380-864D59A7C1C5}" emma:medium="tactile" emma:mode="ink">
          <msink:context xmlns:msink="http://schemas.microsoft.com/ink/2010/main" type="writingRegion" rotatedBoundingBox="26023,16952 27722,15205 28314,15781 26615,17528">
            <msink:destinationLink direction="with" ref="{8CAC2932-0999-42AA-A750-7CE56197C880}"/>
          </msink:context>
        </emma:interpretation>
      </emma:emma>
    </inkml:annotationXML>
    <inkml:traceGroup>
      <inkml:annotationXML>
        <emma:emma xmlns:emma="http://www.w3.org/2003/04/emma" version="1.0">
          <emma:interpretation id="{2B3F0897-79A5-4722-8DB1-5FA9617D7712}" emma:medium="tactile" emma:mode="ink">
            <msink:context xmlns:msink="http://schemas.microsoft.com/ink/2010/main" type="paragraph" rotatedBoundingBox="26023,16952 27722,15205 28314,15781 26615,175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A69695A-3CCA-47E6-AA8C-89A63ED7EA6B}" emma:medium="tactile" emma:mode="ink">
              <msink:context xmlns:msink="http://schemas.microsoft.com/ink/2010/main" type="line" rotatedBoundingBox="26023,16952 27722,15205 28314,15781 26615,17528"/>
            </emma:interpretation>
          </emma:emma>
        </inkml:annotationXML>
        <inkml:traceGroup>
          <inkml:annotationXML>
            <emma:emma xmlns:emma="http://www.w3.org/2003/04/emma" version="1.0">
              <emma:interpretation id="{DFC78261-E62B-48B9-B549-155ED1AE8D04}" emma:medium="tactile" emma:mode="ink">
                <msink:context xmlns:msink="http://schemas.microsoft.com/ink/2010/main" type="inkWord" rotatedBoundingBox="26023,16952 27722,15205 28314,15781 26615,17528"/>
              </emma:interpretation>
              <emma:one-of disjunction-type="recognition" id="oneOf0">
                <emma:interpretation id="interp0" emma:lang="en-IN" emma:confidence="0">
                  <emma:literal>so</emma:literal>
                </emma:interpretation>
                <emma:interpretation id="interp1" emma:lang="en-IN" emma:confidence="0">
                  <emma:literal>go</emma:literal>
                </emma:interpretation>
                <emma:interpretation id="interp2" emma:lang="en-IN" emma:confidence="0">
                  <emma:literal>g</emma:literal>
                </emma:interpretation>
                <emma:interpretation id="interp3" emma:lang="en-IN" emma:confidence="0">
                  <emma:literal>y</emma:literal>
                </emma:interpretation>
                <emma:interpretation id="interp4" emma:lang="en-IN" emma:confidence="0">
                  <emma:literal>Se</emma:literal>
                </emma:interpretation>
              </emma:one-of>
            </emma:emma>
          </inkml:annotationXML>
          <inkml:trace contextRef="#ctx0" brushRef="#br0">6485 5459 0 0,'0'0'331'16,"0"0"-214"-16,0 0-86 0,0 0 10 15,0 0 37-15,0 0 35 0,0 0 28 0,0 0-1 16,0 0-17-16,0 0-11 0,0 0-12 0,0 0-13 0,0 0-11 16,0 0-18-16,57-102-12 0,-72 110-5 15,-1 3 2-15,-8 2 0 0,-1 5 1 0,3 1-3 16,0 2-13-16,1 3-3 0,3 1-8 0,0 2-5 16,0-1-3-16,3-1-2 0,2-1-5 15,2-1-2-15,7-6-3 0,0 0-7 0,4-5-6 16,0-4 0-16,6-3 11 0,7-2 20 0,2-3 15 15,3 0 10-15,4-9-9 0,3-3-12 16,4-4-11-16,1-2-10 0,1 0-3 0,-3-1-7 16,-1-1-8-16,-3 0-8 0,-6 4-1 0,-2-2 6 15,-7 3 12-15,2 2 11 0,-4 1 6 0,-2 2 2 16,-2 4 2-16,-2 0 0 0,-1 4-3 16,0 0-11-16,0 2-13 0,0 0-16 0,-3 0-8 15,2 2 1-15,-6 4 8 0,2 2 19 0,-6 1 8 16,5 2 12-16,-4 1 5 0,1 0-4 0,3 2 1 15,-2-2-6-15,4 0-2 0,-1-2 0 16,4 0 2-16,1-2 4 0,0-4 5 0,0 1 11 16,6-3 11-16,1-2 11 0,4 0 6 0,6 0-1 15,2-8-12-15,2 1-12 0,5-4-11 0,-1 0-6 16,4-1-2-16,0 3-2 0,-1-2-1 0,-1 0 0 16,1 1 3-16,3-1 1 0,-4 0 1 15,-2 0 1-15,-3 1 1 0,-2-1 4 0,-3-1 2 16,-2 2 5-16,-2-2 0 0,0 1-1 0,-3-3 1 15,-4 2-5-15,2-2 1 0,-4 2-4 0,0 0-2 16,-3 1-4-16,-1 0-5 0,0 0 2 16,0 2-8-16,-5 2-7 0,1-1-4 0,-6 4-9 15,2 2-1-15,-1 2 0 0,-5 0 2 0,0 0 4 16,0 6 3-16,0 3 3 0,-1 0 4 16,-1 2 2-16,5 0 0 0,-1-2 0 0,4 2-3 15,-2-2-2-15,8 1 3 0,-2 0 0 0,2-1 4 16,2 1 3-16,0-1 1 0,0 1 2 0,0 1 3 15,0-1 3-15,0 5 1 0,2 2 1 16,-2 3-1-16,0 7 3 0,0 4 2 0,-2 2-1 16,-4 7 0-16,-2 1 0 0,-3 6-5 0,-2 0-5 15,-2 6 1-15,-3 2-4 0,2 5 2 0,-2-1 4 16,-3 1-6-16,-1 3 3 0,-1-1-5 0,-4 2-3 16,0-3-1-16,-4-2-2 0,2-2 3 0,-7-5 4 15,1 1 3-15,-4-3 3 0,0-2-1 16,0-1 2-16,-1-4-4 0,-4-1 2 0,2-5-3 15,-2-3-1-15,2-1 2 0,2-6-3 0,2-3 4 16,4-7-4-16,5-2 1 0,1-4-4 0,6-6-3 16,0-4 1-16,3-1-3 0,3-6 5 15,3-7-6-15,2-4 5 0,-1-4 1 0,4-6-1 16,3-4 9-16,-1-2 0 0,6-4 5 0,0-2-1 16,2-2-3-16,8-2-6 0,4-1-3 15,4 0-4-15,3-2 0 0,4 2 1 0,3 3-9 16,4-4 5-16,5 0-2 0,3-2-1 0,3-3 8 15,5-1-6-15,3-1 2 0,3-1 3 0,3-3-2 16,5-1 5-16,2-3 0 0,2 3 2 16,2 1 7-16,2 2 7 0,-2 5 9 0,-2 4 8 15,-1 5 1-15,-6 2 1 0,-6 7-2 0,-2 1-5 16,-4 7-3-16,-3 0-5 0,-3 4-5 0,-3 2-4 16,-3 3-7-16,-4 0 3 0,-3 1-2 15,-1 0 1-15,-3 1 2 0,-1 1-2 0,2-2 1 16,-2-1 1-16,-4 0 2 0,4-2-3 0,-6 2 1 15,5 0-2-15,-5-1-3 0,5 1 2 0,-6 2 0 16,-3 2 0-16,-1 1-1 0,-5 1 3 0,0 2 3 16,-6 1 1-16,-1 2 6 0,0 1-14 15,0 2-12-15,0-1-8 0,-3-1-10 0,-6 1 5 16,1 1 8-16,-6 0 4 0,0 0 7 0,-5 0 7 16,0 1 3-16,-1 6 3 0,-5 0-1 0,-1 3-1 15,1 3 0-15,-2 2 3 0,-1 6 8 16,1 3 2-16,0 4 1 0,0 0 4 0,2 1-6 15,3 0 8-15,2-3-2 0,7-3 3 0,1-4 1 16,10-1-1-16,2-3 3 0,0-3 2 16,10-2 6-16,6-1-1 0,0-4 0 0,8-2 2 15,3-3-6-15,1 0 1 0,1-8-8 0,6-2-15 16,-5-2-16-16,-1-1-17 0,-5-1-32 0,-1-1-43 16,-8 3-55-16,-6 0-107 0,-6 5-214 0,-2 2-917 15</inkml:trace>
        </inkml:traceGroup>
      </inkml:traceGroup>
    </inkml:traceGroup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4:25.7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0F1F683-486B-4E49-B299-9713FECF2694}" emma:medium="tactile" emma:mode="ink">
          <msink:context xmlns:msink="http://schemas.microsoft.com/ink/2010/main" type="writingRegion" rotatedBoundingBox="1186,703 9519,225 9786,4878 1453,5356"/>
        </emma:interpretation>
      </emma:emma>
    </inkml:annotationXML>
    <inkml:traceGroup>
      <inkml:annotationXML>
        <emma:emma xmlns:emma="http://www.w3.org/2003/04/emma" version="1.0">
          <emma:interpretation id="{8C945955-BD59-424E-BC87-8F77D6340332}" emma:medium="tactile" emma:mode="ink">
            <msink:context xmlns:msink="http://schemas.microsoft.com/ink/2010/main" type="paragraph" rotatedBoundingBox="1185,703 3828,550 3894,1684 1251,18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C47395-F877-4635-898C-2ECBC11C2520}" emma:medium="tactile" emma:mode="ink">
              <msink:context xmlns:msink="http://schemas.microsoft.com/ink/2010/main" type="line" rotatedBoundingBox="1185,703 3828,550 3894,1684 1251,1838">
                <msink:destinationLink direction="with" ref="{28A8396A-2693-47B3-AD50-6A89A8DFC84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9BD8E9D-EE70-46AC-94FB-3EFF69779D8A}" emma:medium="tactile" emma:mode="ink">
                <msink:context xmlns:msink="http://schemas.microsoft.com/ink/2010/main" type="inkWord" rotatedBoundingBox="1185,703 3828,550 3894,1684 1251,1838"/>
              </emma:interpretation>
              <emma:one-of disjunction-type="recognition" id="oneOf0">
                <emma:interpretation id="interp0" emma:lang="en-IN" emma:confidence="0">
                  <emma:literal>Bos</emma:literal>
                </emma:interpretation>
                <emma:interpretation id="interp1" emma:lang="en-IN" emma:confidence="0">
                  <emma:literal>BOs</emma:literal>
                </emma:interpretation>
                <emma:interpretation id="interp2" emma:lang="en-IN" emma:confidence="0">
                  <emma:literal>BOS</emma:literal>
                </emma:interpretation>
                <emma:interpretation id="interp3" emma:lang="en-IN" emma:confidence="0">
                  <emma:literal>B0s</emma:literal>
                </emma:interpretation>
                <emma:interpretation id="interp4" emma:lang="en-IN" emma:confidence="0">
                  <emma:literal>bos</emma:literal>
                </emma:interpretation>
              </emma:one-of>
            </emma:emma>
          </inkml:annotationXML>
          <inkml:trace contextRef="#ctx0" brushRef="#br0">152 5 740 0,'0'0'198'0,"0"0"-40"16,0 0 19-16,0 0-8 0,0 0-1 0,0 0-22 15,0 0-42-15,0 0-44 0,0 0-51 16,0 0-62-16,0 0-23 0,0 0 2 0,0 0 22 16,0 0 43-16,27-4 20 0,-27 29 9 0,0 2 4 15,-7 6-2-15,4 1-1 0,-5 0 0 16,4 3-1-16,-5 3 0 0,2 0 2 0,-2 2-1 16,-3 2-4-16,0 2-4 0,0-2-9 0,-3 1-11 15,1-3-22-15,1-4-23 0,0-3-33 0,2-3-64 16,3-1-119-16,-2-3-130 0,5-9-199 15,-2-5 281-15</inkml:trace>
          <inkml:trace contextRef="#ctx0" brushRef="#br0" timeOffset="647.6871">63 78 571 0,'0'0'176'16,"0"0"-72"-16,0 0 2 0,0 0-8 0,0 0-8 15,33-172-9-15,-16 142-31 0,-1 4-15 0,0-1-16 16,6 1-11-16,-2 4-7 0,4 0-4 0,1 0 5 16,2 3 5-16,1 2 8 0,4 1 11 15,-2 1 6-15,-2 2-1 0,0 4-1 0,-1 0-11 16,0 3-10-16,-2 3-9 0,1 2-8 15,-2 1-5-15,-1 0-4 0,-3 4-6 0,1 5 0 16,-5 2 3-16,-2 3 3 0,-1 4 6 0,-2 2 10 0,-6 3 2 16,1 0 7-16,-6 4 8 0,0 1 1 15,-8 1 0-15,-4 2-1 0,-3-1 1 0,-4 3-2 16,-5-4 2-16,-4 3 3 0,-4-2-5 0,2 0-2 16,-5-3 0-16,3-3-3 0,-4-1 4 0,5-3 3 15,-1-4 2-15,4-3 3 0,4-4 0 16,6-2 0-16,5-2-1 0,2-2 9 0,7-1 6 15,3-1 3-15,1-1-13 0,0 0-29 0,0 0-45 16,0 0-53-16,2 0-16 0,2 0 12 16,7 0 32-16,2-3 43 0,9 1 14 0,-3 2 5 15,5 0-14-15,3 0-5 0,-2 4 1 0,-1 4-7 16,0 2 5-16,-5 2 1 0,4 2 12 0,-7 2 8 16,1 4 12-16,2 0 9 0,-5 4 2 15,-2 3 2-15,-7 2 7 0,2 1 6 0,-6-1 8 16,-1 1 15-16,-5 1 6 0,-3 2-2 0,-11-3-10 15,2 0-10-15,-9-2-4 0,1-3 9 16,-4-2 14-16,-1-2 20 0,-5-5 22 0,-3-2 19 0,1-4 13 16,2-2-9-16,-3-1-15 0,1-5-16 15,0-2-16-15,7 0-8 0,0-5-8 0,1-5-10 16,9-2-11-16,-2-2-10 0,7 0-11 0,3-3-13 16,2-1-15-16,5-3-14 0,0 2-17 0,1 0-16 15,4 0-9-15,0 3-15 0,0 3-14 16,7 4-24-16,-2 0-46 0,6 0-53 0,1 4-45 15,1 1-27-15,2 2-8 0,8 2-1 0,0 0-31 16,-6 0 94-16,-3 0 240 0</inkml:trace>
          <inkml:trace contextRef="#ctx0" brushRef="#br0" timeOffset="1100.2241">1094 139 712 0,'0'0'355'0,"0"0"-120"0,0 0-62 16,0 0-39-16,0 0-29 0,0 0-28 0,0 0-46 15,0 0-33-15,0 0-7 0,0 0 9 0,0 0 18 16,0 0 9-16,0 0-2 0,0 0-5 0,-138 159-7 16,120-128-1-16,4 2-3 0,2-4-3 0,5 2-2 15,1-4-6-15,4-4-2 0,2 0-3 16,2-2-2-16,8-2 4 0,4-1 2 0,-1-3-1 15,9-3 9-15,-4-3 13 0,8-1 14 0,2-4 14 16,7-3 2-16,2-1-3 0,4 0-8 0,2-5-3 16,5-5-5-16,-3 0-4 0,5-5 1 15,-7-2-3-15,-1 0 8 0,-6-6 5 0,-3 1 3 16,-6-2 6-16,-8-4 1 0,1-3 1 0,-7 0-3 16,-5-5-3-16,2 2-10 0,-6-2-7 0,1-1 1 15,-5 0-5-15,0 1-3 0,-7 0-1 16,-3 0-4-16,-4 2-1 0,-2 3-2 0,-8-1-5 15,-1 5-4-15,-5 2-3 0,1 1-1 0,-8 1-1 16,-4 6-5-16,-3 2-5 0,-5 4-2 16,-2 4-1-16,2 5 1 0,3 2-4 0,-1 0 0 15,4 8-3-15,5 2-7 0,1 2-2 0,6 4-12 16,3 1-18-16,4 2-25 0,7 1-41 0,-1 0-107 16,13 0-155-16,1 1-137 0,4-1-133 0,1-6 244 15,3-5 417-15</inkml:trace>
          <inkml:trace contextRef="#ctx0" brushRef="#br0" timeOffset="1471.9745">2092-76 0 0,'0'0'0'0,"0"0"0"16,201-53 0-16,-135 35 127 0,-11 0 15 0,-7 6-22 16,-9 2-15-16,-10 0-3 0,-6 4-1 0,-11 2 24 15,-8 3 68-15,-4-1 13 0,-1 2-43 16,-12 0-55-16,-6 0-102 0,-8 0-45 0,-7 6 14 15,-7 4 7-15,-7 3 18 0,-5 3 13 0,0 2 15 16,-2 0 11-16,2 2 13 0,4 2 2 0,9-1-6 16,1 0-10-16,9 1-20 0,6-1-18 15,7 1-17-15,5-3-13 0,5 1-12 0,7-1-5 16,0 0 11-16,9 1 8 0,5 0 16 0,4-1 10 16,4 0 2-16,3 0 2 0,2 1-2 0,7 0 10 15,-1 0 9-15,6 0 13 0,3 2 15 0,5 0-1 16,-4 1-5-16,1-1-4 0,-4 3-11 15,-4-6-4-15,-1 3-1 0,-8-2-6 0,-7-3-1 16,-4 0 2-16,-9-3 8 0,-6-1 20 0,-1-1 8 16,-7 0 28-16,-7-1 13 0,-9 1-7 0,-4 0-4 15,-8 2-22-15,-1-2-23 0,-7 0-18 0,-1-2-7 16,-7 0-19-16,-4 0-21 0,-3 0-26 16,-3-1-65-16,-5 0-124 0,-2 0-165 0,13-3-222 15,20-3-310-15</inkml:trace>
        </inkml:traceGroup>
      </inkml:traceGroup>
    </inkml:traceGroup>
    <inkml:traceGroup>
      <inkml:annotationXML>
        <emma:emma xmlns:emma="http://www.w3.org/2003/04/emma" version="1.0">
          <emma:interpretation id="{0C5C3615-4A78-4F1B-8414-3AF814E5DD20}" emma:medium="tactile" emma:mode="ink">
            <msink:context xmlns:msink="http://schemas.microsoft.com/ink/2010/main" type="paragraph" rotatedBoundingBox="1829,2839 9644,2391 9786,4878 1971,53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8D78F8-0CCB-4F54-AE48-F97083FFD5F2}" emma:medium="tactile" emma:mode="ink">
              <msink:context xmlns:msink="http://schemas.microsoft.com/ink/2010/main" type="line" rotatedBoundingBox="1829,2839 9644,2391 9786,4878 1971,5326"/>
            </emma:interpretation>
          </emma:emma>
        </inkml:annotationXML>
        <inkml:traceGroup>
          <inkml:annotationXML>
            <emma:emma xmlns:emma="http://www.w3.org/2003/04/emma" version="1.0">
              <emma:interpretation id="{EF52B06E-275E-4514-9CA9-5B4E01D59578}" emma:medium="tactile" emma:mode="ink">
                <msink:context xmlns:msink="http://schemas.microsoft.com/ink/2010/main" type="inkWord" rotatedBoundingBox="1829,2839 6635,2564 6712,3904 1906,4179"/>
              </emma:interpretation>
              <emma:one-of disjunction-type="recognition" id="oneOf1">
                <emma:interpretation id="interp5" emma:lang="en-IN" emma:confidence="0">
                  <emma:literal>health</emma:literal>
                </emma:interpretation>
                <emma:interpretation id="interp6" emma:lang="en-IN" emma:confidence="0">
                  <emma:literal>heath</emma:literal>
                </emma:interpretation>
                <emma:interpretation id="interp7" emma:lang="en-IN" emma:confidence="0">
                  <emma:literal>Health</emma:literal>
                </emma:interpretation>
                <emma:interpretation id="interp8" emma:lang="en-IN" emma:confidence="0">
                  <emma:literal>Death</emma:literal>
                </emma:interpretation>
                <emma:interpretation id="interp9" emma:lang="en-IN" emma:confidence="0">
                  <emma:literal>death</emma:literal>
                </emma:interpretation>
              </emma:one-of>
            </emma:emma>
          </inkml:annotationXML>
          <inkml:trace contextRef="#ctx0" brushRef="#br0" timeOffset="4321.7252">602 2506 1421 0,'0'0'114'0,"0"0"-107"0,0 0-40 16,0 0-49-16,0 0-20 0,0 0 22 0,0 0 24 15,0 0 61-15,0 0 28 0,0 0-8 0,0 0-5 16,0 0 0-16,163-74 17 0,-122 54 20 0,6 0 20 15,-1-5 8-15,3 1-2 0,2-1-14 0,0-3-14 16,-7-1-12-16,3 0-4 0,-8-2-1 16,-7 1 2-16,-2-2 5 0,-5 0 0 0,0 0 5 15,-11-1-1-15,0-1-6 0,-4-1 0 0,-2 3-9 16,-2-2-6-16,-6 3-2 0,0 4-6 16,0 3 0-16,0 5 2 0,-6 3-3 0,-3 2-8 15,-2 5-13-15,-2-1-19 0,0 6-21 0,-1 4-13 16,-1 0-10-16,-2 10-2 0,-3 5 4 0,1 6 7 15,-2 5 11-15,-4 9 12 0,5 4 11 16,-1 7 3-16,-3 2 2 0,6 7 2 0,-4 1-1 16,4 6 8-16,-3 1 7 0,3 1 5 0,-3 0 3 15,2 1 1-15,-4-2 0 0,-1 1-2 16,3-2 1-16,-4-1-2 0,1-3 0 0,-1-1-1 16,-1-4 1-16,1-4-3 0,-1-6-1 0,1-4 1 15,6-5-1-15,-2-6 4 0,5-7-2 0,4-5 0 16,5-5 5-16,-1-4 2 0,5-2 18 0,2-4 25 15,1-1 20-15,0 0 11 0,0-1-35 0,0-8-36 16,4-6-38-16,5-6-22 0,-1-4 13 16,10-7 9-16,-1-2 10 0,5-4 6 0,-2 2 1 15,7-4 1-15,-2 3 0 0,3 1-7 0,0 4-4 16,6 3-3-16,-5 6 8 0,6 2 11 0,-5 7 9 16,-2 3 4-16,0 5-6 0,-4 5-5 15,2 1-5-15,-5 6 1 0,-3 4 3 0,-1 6 6 16,2 6 8-16,-6 2 1 0,-2 3 3 0,-4 4-2 15,3 0 0-15,-4 3-4 0,2-1-3 16,-4 1 1-16,4-2-2 0,-3-2-1 0,6-3-1 16,0 0-4-16,2-6-1 0,2-3-4 0,2-4-15 15,6-3-37-15,-2-5-44 0,1-2-57 0,3-4-67 16,2-3-43-16,4-6-28 0,-2-4 1 16,1-3 25-16,4-2 50 0,-4-5 36 0,0-2 159 15,-1 1 24-15,1-1 0 0,-5 1 0 0,-3 2 0 16,-1 2 0-16,-5 2 0 0,-1 5 0 0,-3 1 0 15,-2 1 0-15,-6 5 0 0,0 0 0 0,-2 5 0 16,-2-1 0-16,0 2 0 0,0 0 102 16,0 0 73-16,0 0-54 0,0 0-56 0,0 0-34 15,0 0-14-15,0 0-2 0,0 0 11 0,0 0 9 16,0 0 14-16,0 0 18 0,2 0 16 0,0 0 17 16,0-6-33-16,6-1-29 0,-3-4-29 0,7-2-18 15,1-3 29-15,2-2 21 0,8-2 10 16,-6 0-4-16,6-4-8 0,-5-1-5 0,3 2-1 15,-6-1 8-15,-2 0 9 0,-3 1 9 0,-6 3 7 16,-2 2 4-16,1 1 4 0,-3 5 3 16,0 3-2-16,-4 4-9 0,0 2-17 0,-4 1-18 15,1 2-24-15,-3 3-13 0,-5 9-2 0,-3 6 5 16,-2 6 8-16,-5 4 5 0,-1 5-2 16,-1 0-6-16,3 2-5 0,7 0-3 0,-5 1 1 15,6-3-1-15,3 1 5 0,1-3-5 0,7-3-5 16,-1-2-5-16,6-3-12 0,4-4 2 0,6-3 7 15,10-2 14-15,1-5 22 0,9-2 10 0,3-4 7 16,11-3-3-16,2 0-3 0,6-6-6 16,2-4-5-16,6-2-2 0,-2-2-10 0,5 0 3 15,-3-4-1-15,1-1-1 0,-5-2 1 0,3-1-2 16,-5-2 0-16,-2-1-2 0,-1-1 1 0,-4-3-1 16,1-1-2-16,-5-1-3 0,-3 3 4 0,-1 0-4 15,-5 4 3-15,-8 2 5 0,-7 4 3 16,-7 5 14-16,-6 1 8 0,-6 4-9 0,-3 2-11 15,-5 0-22-15,-11 5-20 0,2 1-8 0,-8 0 3 16,-1 6 6-16,-8 6 9 0,1 6 10 0,-8 4 3 16,0 5 5-16,-6 1-1 0,4 3 2 15,-3 1 0-15,2-1-2 0,3 2 1 0,0-1-3 16,4-3 1-16,1 0-1 0,6-4 0 0,3 0-2 16,9-9-7-16,3-1-12 0,9-8-38 15,5-3-7-15,1-3 20 0,9-1 41 0,6 0 61 16,1-5 24-16,10-7-5 0,1-4-21 0,2-6-20 15,7-1-11-15,-1-3-7 0,-1-1 2 16,2 2-1-16,-7 0 1 0,2 2-2 0,-5 2 0 0,-3 5-1 16,-2 4 2-16,-5 4 5 0,-4 2-10 15,-2 6-14-15,-5 0-11 0,3 0-7 0,-3 6 4 16,1 4 14-16,-1 5 13 0,-1 0 4 0,4 7 3 16,-4 0-4-16,4 1-4 0,-2-1 1 0,3 0-3 15,-1 1 1-15,3-3-2 0,2 0 1 16,6-3-1-16,0-5 1 0,5-2 7 0,4-4-2 15,3-5 5-15,4-1-2 0,6-2-14 0,5-9-14 16,-2-5-39-16,4-3-39 0,-2-5-18 0,3 1 1 16,-3-6 30-16,-3 1 39 0,-3-5 31 15,-5 0 15-15,-1-2 9 0,-5-3 3 0,1-1 2 16,-2-1-1-16,1-3-2 0,1 0-2 0,-2-6-2 16,-1-1 3-16,2-1-7 0,-3 0 1 0,-4 1-1 15,0 2-2-15,-7 5 11 0,-3 8 6 16,-7 4 11-16,-1 8 12 0,-4 6 7 0,0 5-3 15,-4 4-10-15,0 4-19 0,-5 4-25 0,3 0-20 16,-3 6-14-16,-3 7-6 0,-4 6 3 16,-3 7 11-16,0 5 13 0,-5 3 6 0,5 7 10 15,-2 3 2-15,2 2 3 0,-1 4 9 0,4-1-2 16,-3 2 1-16,4-1 4 0,2-3-3 0,1 0 1 16,5-6-4-16,5-1-6 0,2-3-7 0,0-6 2 15,8-4 2-15,5-5 2 0,4-4 13 16,2-3 3-16,4-5 7 0,1-3 10 0,0-3 2 15,4-4-1-15,1-2-11 0,0-8-18 0,2-4-20 16,2-3-15-16,1-6-18 0,1-4-9 0,2-1-4 16,1-1-6-16,-3-4 0 0,0-2 3 15,-3-1 6-15,0-3 11 0,-4-1 12 0,2-1 13 16,-4-6 10-16,-3 0 11 0,1-2 6 0,-4-1 5 16,2 0-2-16,-1 1 3 0,-3 3-1 0,-2 1 1 15,-1 5 2-15,-3 2-3 0,-2 8 1 16,0 5 9-16,-3 8 16 0,-2 6 27 0,-2 5 21 15,-3 3-4-15,0 3-39 0,0 0-81 0,0 3-51 16,0 7 1-16,-3 6 32 0,-6 8 62 0,-4 7 37 16,0 6 1-16,-3 4-1 0,-3 4-3 15,0 1-3-15,-1 6-2 0,2-2-6 0,0 2-7 16,-1-1-4-16,3-2-2 0,0 0-1 0,0-5 0 16,3-4-2-16,1-4-2 0,2-5-1 15,6-4-4-15,1-6-8 0,3-5-5 0,0-4-12 16,6-5-2-16,3-4-9 0,1-3-21 0,0-3-23 15,6-8-25-15,3-6-12 0,1-1 16 0,3-7 27 16,1-1 28-16,2-1 17 0,-5-3-1 0,1-4-8 16,2 1-2-16,-4-4 4 0,4-4 12 0,-4-2 9 15,2-2 4-15,0-1 1 0,4-1-4 16,-1 1-3-16,2 0-5 0,0 2 0 0,0 1 2 16,-2 4 5-16,1 3 4 0,-3 5 3 0,-3 4 3 15,-4 6 11-15,0 6 8 0,-7 3 13 0,1 5 16 16,-5 0 7-16,0 6-3 0,-3 1-10 15,-2 0-24-15,1 0-51 0,-1 1-77 0,0 6 42 16,0 5 21-16,0 8 48 0,-4 5 90 0,-5 8-30 16,-5 7-6-16,-1 2-8 0,-2 5-13 15,-4 2-8-15,0 1-3 0,1 0 1 0,0 3 4 16,1-2 3-16,2-4 4 0,-2-2-3 0,3-3-4 16,0-6-10-16,3-3-3 0,-1-4 6 0,4-4 1 15,0-4 4-15,2-2-2 0,0-7-11 16,4-5-6-16,3-2 8 0,-2-2 21 0,3-3 29 15,0 0 2-15,0-3-15 0,0-5-29 0,3-4-32 16,1-1-3-16,1-4 5 0,4 0 8 0,0-1 3 16,0-2 2-16,0 2-1 0,3 2-6 0,0 1-6 15,-1 2-7-15,-3 3-1 0,0 4 5 0,-4 6-3 16,-1 0-25-16,1 0 12 0,-1 0 4 16,1 8 14-16,1 3 37 0,-1 1-6 0,0 4 0 15,1 0-3-15,-2 4-1 0,0-1-4 0,1 1 3 16,1-2 13-16,-1 2 1 0,6-3 2 0,-2-2-6 15,4-2-11-15,2-3-1 0,7-1 1 16,1-3 4-16,5-6 1 0,0 0 3 0,2 0-3 16,-2-6-30-16,1-6-64 0,-3 0-82 0,-7-1-84 15,0-3-61-15,-6-1-37 0,-3-1-34 16,-2-1-86-16,-3 6 397 0,-4 4 60 0</inkml:trace>
          <inkml:trace contextRef="#ctx0" brushRef="#br0" timeOffset="4549.1497">3997 2275 683 0,'0'0'321'15,"0"0"-111"-15,0 0-35 0,0 0-3 0,0 0 14 16,0 0 1-16,0 0-42 0,0 0-73 0,0 0-51 16,0 0-32-16,0 0-9 0,0 0 22 0,0 0 4 15,0 0-4-15,87-33 2 0,-15 26 0 0,7-2-1 16,6 0-2-16,3 0 1 0,1 2 1 0,3 1-1 15,-5-1-6-15,-3 2-29 0,1 1-68 16,-6-2-81-16,-4 2-63 0,-1 0-45 0,-5 0-1 16,-3 2 4-16,-3-2-25 0,-7 4-55 0,-14-1 309 15,-15 1 58-15</inkml:trace>
        </inkml:traceGroup>
        <inkml:traceGroup>
          <inkml:annotationXML>
            <emma:emma xmlns:emma="http://www.w3.org/2003/04/emma" version="1.0">
              <emma:interpretation id="{920C0D84-B82A-425B-B56D-68C69986EFA2}" emma:medium="tactile" emma:mode="ink">
                <msink:context xmlns:msink="http://schemas.microsoft.com/ink/2010/main" type="inkWord" rotatedBoundingBox="6755,2606 9646,2441 9786,4878 6894,5044"/>
              </emma:interpretation>
              <emma:one-of disjunction-type="recognition" id="oneOf2">
                <emma:interpretation id="interp10" emma:lang="en-IN" emma:confidence="0">
                  <emma:literal>taken</emma:literal>
                </emma:interpretation>
                <emma:interpretation id="interp11" emma:lang="en-IN" emma:confidence="0">
                  <emma:literal>fun</emma:literal>
                </emma:interpretation>
                <emma:interpretation id="interp12" emma:lang="en-IN" emma:confidence="0">
                  <emma:literal>fan</emma:literal>
                </emma:interpretation>
                <emma:interpretation id="interp13" emma:lang="en-IN" emma:confidence="0">
                  <emma:literal>turn</emma:literal>
                </emma:interpretation>
                <emma:interpretation id="interp14" emma:lang="en-IN" emma:confidence="0">
                  <emma:literal>Turn</emma:literal>
                </emma:interpretation>
              </emma:one-of>
            </emma:emma>
          </inkml:annotationXML>
          <inkml:trace contextRef="#ctx0" brushRef="#br0" timeOffset="4763.018">5515 2186 164 0,'0'0'364'0,"0"0"-129"16,0 0-34-16,0 0-12 0,0 0-14 0,0 0-44 15,0 0-79-15,0 0-52 0,0 0-12 0,0 0 21 16,0 0 23-16,0 0 7 0,0 0-7 16,0 0-21-16,129-13 0 0,-84 6-2 0,2 0-5 15,4-1 6-15,-1 2-7 0,0 0 0 0,-3 1 2 16,-6 2 0-16,2-1-35 0,-7-1-100 0,0 0-112 15,-7 1-127-15,-8 0-171 0,-8 1 179 0</inkml:trace>
          <inkml:trace contextRef="#ctx0" brushRef="#br0" timeOffset="4984.8895">6009 1886 268 0,'0'0'367'0,"0"0"-172"15,0 0-82-15,0 0-48 0,0 0-13 16,0 0-8-16,0 0 3 0,0 0 15 0,0 0 9 16,0 0 1-16,0 0-5 0,-90 169-7 0,78-130-7 15,0 3-6-15,1 2-6 0,2 3-8 0,0-1-2 16,0 1-8-16,2-3-4 0,5-1-2 16,-2 0 1-16,4-2-8 0,0-2-37 0,2-2-118 15,5-2-198-15,0-4-177 0,-1-8-220 0,-2-10 740 0</inkml:trace>
          <inkml:trace contextRef="#ctx0" brushRef="#br0" timeOffset="5755.9549">6907 2005 464 0,'0'0'118'0,"0"0"-93"0,0 0-35 16,0 0 12-16,0 0 25 0,0 0 14 0,0 0-4 16,0 0-12-16,0 0-10 0,154-144-4 0,-127 122 0 15,-2-2 4-15,2 0 1 0,-1-4 6 0,-3-1 1 16,-1 1 5-16,-2-2 5 0,-1 0 3 0,-4 2 3 16,-2-1 3-16,1 3 3 0,-3 2 5 15,-3 2 16-15,-2 5 16 0,-3 0 23 0,1 5 15 16,-3 5 3-16,-1 1-9 0,3 3-28 0,-3 3-37 15,0 0-57-15,0 0-75 0,0 1-23 16,-3 10-2-16,-3 4 32 0,-5 7 59 0,-3 7 20 0,-2 13 12 16,-5 7 1-16,-5 7 3 0,-4 11 8 15,-4 10 7-15,-5 5 6 0,-6 8 5 0,-2 5 0 16,-3 5-3-16,-2 4-1 0,-2 1 0 0,-1 1-1 16,2 1 0-16,-5 0-5 0,2 0-7 15,-1 2 1-15,-2 2-7 0,3-4-3 0,0-1-3 16,3-6-8-16,5-4-1 0,6-7-2 0,6-8 0 15,7-10-3-15,6-8-3 0,10-9-2 0,6-7-6 16,7-12 4-16,0-6 5 0,7-8 7 16,6-10 16-16,4-5 12 0,4-6 11 0,3-6 6 15,0-11-5-15,1-10-16 0,5-10-24 0,-3-7-19 16,-3-7-18-16,-1-7-6 0,-3-3 2 16,-7-5 0-16,-1 2 4 0,-5-2-1 0,-4 1 3 15,-2-1 2-15,-1 2 5 0,0 0 6 0,-3 0 1 16,-4 5 2-16,1-1 1 0,-2 4 0 0,-4 3-4 15,0 5-4-15,-2 2-10 0,-3 4 3 0,-2 6 6 16,2 2 3-16,-2 5 8 0,0 4 1 16,4 3 0-16,-2 5 3 0,6 1 9 0,-1 4 5 15,5 0 6-15,2 3-3 0,5-1-18 0,0-1-32 16,0 0-21-16,12-3-11 0,3-2 3 16,6-4 17-16,9 0 14 0,3-4 6 0,9-2 9 0,5 0 5 15,6-5 7-15,5 0 3 0,1 1 6 16,5-1 14-16,1 1 10 0,-4 2 9 0,1 3 6 15,0 3-11-15,-7 3-7 0,-3 4-8 0,-2 1-6 16,-10 5-4-16,-5 3-3 0,-4 2-5 0,-10 3-12 16,-2 1-20-16,-7 0-34 0,-7 7-13 15,1 3 14-15,-6 3 29 0,0 4 48 0,-2 3 23 16,-4 2 8-16,-8 5-1 0,1 3-2 0,-6 1 0 16,0 1-3-16,2-3-3 0,-5 0-5 15,8-2-9-15,0-5-20 0,3-3-53 0,6-2-109 16,1-5-106-16,3-3-94 0,1-4-68 0,0-1 154 15,2-3 281-15</inkml:trace>
          <inkml:trace contextRef="#ctx0" brushRef="#br0" timeOffset="7095.8122">7222 2094 0 0,'0'0'0'16,"0"0"0"-16,0 0 0 0,0 0 0 15,0 0 103-15,0 0 108 0,0 0 7 0,0 0-17 16,0 0-31-16,0 0-42 0,0 0-39 0,0 0-35 16,0 0-29-16,0 0-29 0,0-12-38 15,0 17 6-15,0-1 7 0,0 5 24 0,0 1 37 16,0 5 2-16,-4 2 6 0,-1 1-4 0,1 2-1 16,-4 3-4-16,1 0-1 0,-1-2-4 0,2 2-5 15,-2 2-5-15,6-5-5 0,-4 0-3 16,2-3 0-16,3-2 0 0,1 1-2 0,0-6 0 15,0-2-2-15,0 0 2 0,1-2 8 0,5-2 8 16,-1-1 11-16,-1 0 10 0,4-1 5 0,-4-1 4 16,3-1 4-16,-2 0 1 0,2 0-1 0,1 0-2 15,3-1-4-15,-3-4-7 0,4-1-4 16,0 0-5-16,1-1-5 0,2-3-2 0,1 0-3 16,-1-3-2-16,0 1 2 0,-1-1 0 0,1-1 2 15,-1 0-2-15,-1-4 0 0,2-2-3 0,-5-1-3 16,4-1-1-16,-3 0-2 0,1-1-3 15,0 3 0-15,-4 0-1 0,0 3-4 0,-1 2-1 16,-2 2-1-16,-2 3-1 0,1 1 1 0,0 1 0 16,-3 2-2-16,0 2-1 0,-1 1 0 0,0 0-2 15,0 1 0-15,0 2-2 0,0 0-5 16,0 0-9-16,0 0-11 0,0 0-14 0,0 0-14 16,0 0-13-16,0 0-17 0,0 2-15 0,0 2 18 15,0 2 19-15,0 2 30 0,-1 2 30 0,0 0 1 16,-2 2 2-16,0 2 1 0,1 1-3 15,-1 0 4-15,3 0 1 0,-3-1-1 0,1 1 2 16,0-1 1-16,1 0-2 0,-2-2 1 0,3-1-4 16,0 1 1-16,0-1-1 0,0-2 0 0,0 0 4 15,0-1-4-15,0 0 0 0,0 1-2 0,0 0-1 16,3-2 2-16,0 2 1 0,-1 2 2 16,0-2 2-16,-1 1-1 0,-1 3 0 0,1-4-2 15,1 2 3-15,0-1-1 0,0-1 0 0,-2-1 0 16,1 0-3-16,3-4 2 0,-3-1 2 0,1 0 2 15,-1-1 3-15,3-2 8 0,0 1 6 16,-3-1 8-16,1 0 8 0,-1 0-2 0,0 0 2 16,2 0-6-16,-2-1-1 0,2-1-1 0,-3 1-2 15,1-1-4-15,-1-1-8 0,0 2-8 16,2-4-13-16,-2 1-28 0,0 0-36 0,1-2-43 16,0-3-66-16,5 0-79 0,-1-3-102 0,-2 6-166 15,1 0-203-15</inkml:trace>
          <inkml:trace contextRef="#ctx0" brushRef="#br0" timeOffset="6131.8489">7521 2045 0 0,'0'0'0'0,"0"0"0"16,0 0 0-16,0 0 0 0,0 0 0 15,0 0 0-15,0 0 0 0,0 0 33 0,-19 159 62 16,11-125-18-16,-2-2-13 0,-1 0-6 0,0-1-8 16,-2-3-6-16,2 0-7 0,6-8-5 15,-5-2-10-15,7-4-6 0,1-4-3 0,2-4-5 16,0-3-1-16,0-1 18 0,5-2 17 0,5 0 10 16,0-8 5-16,2-1-29 0,6-4-28 0,-2 0-19 15,0-5-10-15,4 3 9 0,-4-4 12 16,0 1 10-16,4 0 7 0,-5-1-3 0,0-2-2 15,0-1-1-15,-1-2 1 0,2-1 0 0,-2 0 1 16,-1 3 0-16,-2 0 0 0,1 2 0 0,-1 2 0 16,0 3-1-16,-3 2-3 0,-2 5 6 15,-2 0 2-15,0 4 1 0,0 2-3 0,-4 0-27 16,2 2-39-16,-2 0-61 0,0 0 7 16,0 6 23-16,0 2 37 0,0 2 65 0,-2 2 5 0,-3 4 11 15,-2 2 8-15,-2 2 4 0,0 1-4 16,-1 2-22-16,-1-1-52 0,-1 0-85 0,8 0-136 15,-2-5 172-15,3-6 87 0</inkml:trace>
          <inkml:trace contextRef="#ctx0" brushRef="#br0" timeOffset="7607.9953">7699 2143 598 0,'0'0'97'0,"0"0"-100"0,0 0-24 0,0 0 7 0,0 0 33 15,0 0 28-15,0 0 0 0,0 0-13 0,0 0-8 16,0 0-15-16,0 0-11 0,0 0 5 16,0 0 11-16,61 6 20 0,-61 6 21 0,-6 1 14 15,1 4 6-15,-4 3-7 0,-2-1-3 0,0 1-8 16,0 2-4-16,1-1-5 0,-2-2-3 16,0-3-5-16,0 1-2 0,3-5 0 0,1 0-4 15,-1-2 4-15,6-3 2 0,-2-3 9 0,1-1 12 16,4-3 16-16,0 0 21 0,0 0 20 15,0 0 13-15,0 0 1 0,0 0-1 0,1-1-19 16,6-5-34-16,-2-5-27 0,6-1-34 0,5-4-13 16,4-1-2-16,3-4 0 0,4-1 1 0,4-4-1 15,0 1 1-15,5-2-1 0,0 3 2 0,-2 2-5 16,2 4-2-16,-3 3-3 0,-2 4-3 16,-7 5 2-16,-6 4 1 0,-4 2 0 0,-2 0-1 15,1 4-3-15,-7 3 1 0,0 4 0 0,-4 1 8 16,0 4 5-16,-2 2 5 0,0 4 3 0,-3 1 3 15,-1-1 2-15,-5 1-3 0,3-2-2 0,1-3-4 16,2-4-6-16,3-2 1 0,0-1-2 16,0-4 1-16,1-1 2 0,9-1 8 0,-1-2 9 15,5-2 9-15,4-1 7 0,4 0-1 0,3-6-4 16,5-3-13-16,-1-3-22 0,1 0-53 0,1-4-63 16,-2 1-84-16,-3-3-81 0,-4 2-53 15,-1 0-58-15,-7 2-67 0,-2 5-147 0,-5 2 503 0</inkml:trace>
        </inkml:traceGroup>
      </inkml:traceGroup>
    </inkml:traceGroup>
  </inkml:traceGroup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4:27.55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8A8396A-2693-47B3-AD50-6A89A8DFC846}" emma:medium="tactile" emma:mode="ink">
          <msink:context xmlns:msink="http://schemas.microsoft.com/ink/2010/main" type="inkDrawing" rotatedBoundingBox="799,2152 5156,2099 5157,2191 800,2245" semanticType="underline" shapeName="Other">
            <msink:sourceLink direction="with" ref="{F9C47395-F877-4635-898C-2ECBC11C2520}"/>
          </msink:context>
        </emma:interpretation>
      </emma:emma>
    </inkml:annotationXML>
    <inkml:trace contextRef="#ctx0" brushRef="#br0">206 7 333 0,'0'0'399'0,"0"0"-204"16,0 0-84-16,-183 31-47 0,163-28-18 0,16 2-18 15,4-4-63-15,4 2-5 0,16-1-7 0,7 1 14 16,8-2 73-16,13 2 11 0,11-1 8 15,10-2 9-15,10 1-1 0,7-1 0 0,14 2 0 16,6-2-2-16,11 2-6 0,4-2-8 16,10 1-7-16,2 0-5 0,9 1-7 0,3 0 0 0,3-1-4 15,8 0 1-15,4-1 1 0,0 0 6 16,8 0 6-16,1-1 6 0,-1-4 7 0,1 1 6 16,-1-2 7-16,-1 0-1 0,-9 0-6 0,-8-2-7 15,-8 4-11-15,-10-2-6 0,-13 0-6 0,-12 2-3 16,-6-1-4-16,-17 1-3 0,-7 2-5 0,-13-1-3 15,-10 2-2-15,-13 1-1 0,-10 0 1 16,-8 0-2-16,-11 0-2 0,-7 0-13 0,-3-2-21 16,-2 2-19-16,-2-1-43 0,-3 1-69 0,-7 0-71 15,-3 0-133-15,-6 0-148 0,3 1-209 16,5 2 263-16</inkml:trace>
  </inkml:traceGroup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5:06.6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CA52948-5666-489B-BC1B-31AFA222CF26}" emma:medium="tactile" emma:mode="ink">
          <msink:context xmlns:msink="http://schemas.microsoft.com/ink/2010/main" type="writingRegion" rotatedBoundingBox="21860,9904 33200,9631 33364,16441 22024,16713"/>
        </emma:interpretation>
      </emma:emma>
    </inkml:annotationXML>
    <inkml:traceGroup>
      <inkml:annotationXML>
        <emma:emma xmlns:emma="http://www.w3.org/2003/04/emma" version="1.0">
          <emma:interpretation id="{3D058E01-3E42-42A8-BFC8-1E46F866D9DC}" emma:medium="tactile" emma:mode="ink">
            <msink:context xmlns:msink="http://schemas.microsoft.com/ink/2010/main" type="paragraph" rotatedBoundingBox="22018,9900 28698,9740 28745,11699 22065,118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EBDA6D-6CDD-4B1F-A907-438A42FF0ACD}" emma:medium="tactile" emma:mode="ink">
              <msink:context xmlns:msink="http://schemas.microsoft.com/ink/2010/main" type="line" rotatedBoundingBox="22018,9900 28698,9740 28745,11699 22065,11859">
                <msink:destinationLink direction="with" ref="{0972A054-09A4-4064-BA40-7BC99704F55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165E6EB-59AB-46C8-B659-67C41C1CE341}" emma:medium="tactile" emma:mode="ink">
                <msink:context xmlns:msink="http://schemas.microsoft.com/ink/2010/main" type="inkWord" rotatedBoundingBox="22018,9900 28698,9740 28745,11699 22065,11859"/>
              </emma:interpretation>
              <emma:one-of disjunction-type="recognition" id="oneOf0">
                <emma:interpretation id="interp0" emma:lang="en-IN" emma:confidence="0">
                  <emma:literal>Competitors</emma:literal>
                </emma:interpretation>
                <emma:interpretation id="interp1" emma:lang="en-IN" emma:confidence="0">
                  <emma:literal>competitors</emma:literal>
                </emma:interpretation>
                <emma:interpretation id="interp2" emma:lang="en-IN" emma:confidence="0">
                  <emma:literal>Competitor</emma:literal>
                </emma:interpretation>
                <emma:interpretation id="interp3" emma:lang="en-IN" emma:confidence="0">
                  <emma:literal>competitor</emma:literal>
                </emma:interpretation>
                <emma:interpretation id="interp4" emma:lang="en-IN" emma:confidence="0">
                  <emma:literal>Competitor'</emma:literal>
                </emma:interpretation>
              </emma:one-of>
            </emma:emma>
          </inkml:annotationXML>
          <inkml:trace contextRef="#ctx0" brushRef="#br0">1130 267 1197 0,'0'0'124'0,"0"0"-84"0,0 0-20 16,0 0-2-16,0 0 3 0,0 0-9 0,0 0-4 15,-54-162-7-15,43 148-13 0,0-1-5 0,0 1 2 16,-2 2 8-16,-3 0 20 0,1 2 12 15,-1 1 6-15,0 3-3 0,-4 0-10 0,4 2-14 16,-2 2-14-16,-3 2-11 0,-3 0-2 0,-3 5-1 16,0 4 6-16,-1 4 6 0,-8 3 3 0,-2 5 8 15,-5 5 4-15,0 5 6 0,-6 4 4 0,-4 5 2 16,1 2 1-16,-1 4 1 0,-2 1-1 16,0 4-6-16,2 0 0 0,5 1-4 0,5 0-2 15,4-2 0-15,4 1 0 0,9-3 1 0,5-1 0 16,1-1 2-16,8 0-2 0,6-6 3 0,-1 3 1 15,7-6 1-15,0 3 2 0,7-6-3 0,5-3-1 16,2-1-1-16,4-5 1 0,7-1-1 16,1-5 3-16,2 0 3 0,5-6-4 0,0-1 2 15,4-3-2-15,2-4-7 0,1 0 2 0,2-5-2 16,-2 0 1-16,7-2 5 0,-1-7 3 0,2-5 4 16,0-3 5-16,2-4 4 0,2-2 0 15,-1-4 1-15,-3-3 1 0,-4 0 0 0,3-2-1 16,-8 3 0-16,-4-3-3 0,1 2-4 0,-8 2 2 15,-1 0-2-15,-3 1-1 0,-6 3 4 16,-3 3-5-16,-5 1-2 0,0 5 0 0,-6 2-2 16,2 3 2-16,-3 4 2 0,-2 2 2 0,-1 2-6 15,0 2-2-15,0 0-18 0,0 0-36 0,0 0-22 16,-1 8-5-16,-6 3 10 0,-1 8 32 16,-4 2 22-16,-2 8 5 0,-3 2 3 0,-1 4-1 15,3-1-3-15,2 0 1 0,0 3-2 0,8-5 2 16,0 0 4-16,5-3-1 0,0-3 2 0,10 1 0 15,4-7 4-15,-1 0 3 0,7-5 6 0,-1-3 6 16,7-5 5-16,-1-2 7 0,3-3 5 16,7-2 3-16,-1-2-3 0,3-9-3 0,2-2-5 15,0-5-10-15,-3-3-2 0,-5-3-16 0,-4-1-4 16,-2-2-5-16,-10-1-9 0,-3-1 8 0,-2 0-2 16,-10-3-2-16,0 2-1 0,-10-1 0 15,-3 1-2-15,-5-1 1 0,-3 2 1 0,-5 1-2 16,0 5-1-16,-1 2-2 0,-3 5 3 0,-2 2 2 15,0 3 5-15,0 3 2 0,-2 2-5 0,3 2 2 16,2 2-1-16,2 2 1 0,6 0 7 16,-2 0-5-16,9 0 2 0,2 0 0 0,8 0 2 15,4 0 5-15,0 0-3 0,2 0 2 0,10 0-3 16,2 0 3-16,8-4 9 0,2-2-2 16,7-3-1-16,0 3-4 0,8-2-2 0,-1 1-1 15,3-1 5-15,-2 2-3 0,-1 2 0 0,1 1 0 16,-2 3-9-16,-5 0 0 0,4 3-2 0,-7 7-2 15,0 3 0-15,-4 1-3 0,1 3-4 0,-5 1 4 16,-5 2 4-16,-1 3 1 0,-2 1 4 0,-2 0-3 16,-4 3 0-16,-1-2 0 0,-3 0-1 15,-2-2 0-15,-1 2-4 0,0-4 1 0,0 0 1 16,-1-3 1-16,-3 0 7 0,1-4-2 0,-2-5 2 16,4 0 2-16,1-4-3 0,0-2 8 0,0-2 15 15,0-1 27-15,0 0 36 0,0 0 29 16,0-4-8-16,6-6-19 0,1-2-33 0,6-3-33 15,1-3-6-15,-2 0-6 0,1 0 3 0,2-1-4 16,1-1-1-16,2 0 0 0,-1-1-7 16,0 4 1-16,2 1 0 0,-1 0-2 0,-1 4-1 15,2 2-2-15,-3 3-4 0,-1 1-2 0,1 1-1 16,-4 4-6-16,-3 1-5 0,2 0-12 0,-4 5-12 16,-2 2-3-16,-1 2-3 0,-3 3 4 15,-1 3 9-15,0 1 8 0,0 1 9 0,0 0 9 16,0 2 6-16,-1-2 1 0,0 0 4 0,-2-3 1 15,2 0-1-15,-1-4 1 0,0-2 2 0,2-4-1 16,0 0 3-16,0-4 10 0,0 0 19 16,0 0 32-16,0 0 28 0,6-2 2 0,4-6-13 15,3-2-29-15,5-4-27 0,0-2-11 0,4-2-7 16,2-1 1-16,0-1-2 0,-4 3 1 0,6-1-1 16,-5 1 0-16,-2 2-2 0,2 1-2 0,-3 3-2 15,-1 2-2-15,-1 1-2 0,-1 4-3 16,-3 1-6-16,-2 3-9 0,-2 0-7 0,-3 1-3 15,0 5-1-15,-1 3 3 0,0 1 5 0,0 1 6 16,0 2 7-16,-2 1 6 0,2 0 2 0,0 1 3 16,0 0 2-16,1-2 2 0,3 1 2 15,0-4 2-15,4 0 4 0,2-4 5 0,2 0 5 16,1-4 1-16,6-1 0 0,1-1-1 0,2 0-4 16,1-7 0-16,-2-4-2 0,-2-2-4 15,0-2-1-15,2-1-1 0,-4-4-1 0,-2-1 0 16,3-3 0-16,-5 0 0 0,-2-2 0 0,1-3 0 15,0-1 4-15,-3-1 0 0,-2-2-1 0,1 0-3 16,-1-2-2-16,0 0 1 0,-2-1 2 0,-4 2 1 16,4-1-3-16,-5 1 0 0,-3-1-1 15,3 3 2-15,-1-1 2 0,-3 3-2 0,0 3-1 16,0 2 0-16,0 4 1 0,0 3 3 0,0 6 2 16,-3 3 1-16,2 4-1 0,-2 2-9 0,3 3-18 15,-1 0-33-15,-1 0-43 0,-2 6 3 0,-3 10 13 16,2 6 28-16,-6 8 43 0,-1 6 3 15,0 4 2-15,-1 5 1 0,1 6-5 0,2 1 1 16,4 6 3-16,-2 3 0 0,1 4 0 0,-1 3 0 16,4 4-3-16,-3 0 1 0,2 1 3 15,-2 1 2-15,0 3 2 0,1-4 2 0,-2 3 4 16,-2-1 2-16,-3-2-1 0,-1-2-4 0,-2-4-2 16,2-3-5-16,-2-7-3 0,1-1-1 0,-1-7-3 15,1-5-1-15,0-1-5 0,2-6-17 16,-1-6-66-16,4-2-105 0,0-9-134 0,2-4-128 15,3-4-193-15,2-6 291 0</inkml:trace>
          <inkml:trace contextRef="#ctx0" brushRef="#br0" timeOffset="625.7822">2634 793 1508 0,'0'0'160'0,"0"0"-117"0,0 0-28 16,0 0-10-16,0 0-8 0,0 0-5 0,0 0-8 16,160-114-8-16,-131 114-5 0,-3 2-6 0,3 6-5 15,-5 4-9-15,-3 5-5 0,1 2-6 16,-5 3 3-16,-2-1 4 0,-3 5 8 0,-4-1 10 16,-3 1 5-16,-5-1 1 0,0 1 4 0,0-3 8 15,-9 2 6-15,-4 0 16 0,-4-5 11 0,-1 2 6 16,-5-3 7-16,-1-3 5 0,-3 0 13 15,3-3 9-15,2-4 15 0,0 0 6 0,4-3-9 16,2-2-10-16,7-2-15 0,-1-2-4 0,6 1 9 16,-3-1 16-16,7 0 14 0,0 0-1 15,0-1-28-15,0-4-44 0,0-1-35 0,5-1-22 16,3-2 2-16,4 1 14 0,1 0 11 0,2 0 9 16,5-1 5-16,0 2 6 0,4-2 3 0,3-2 0 15,2 1 3-15,4-1-2 0,-1-2 3 0,5 3 2 16,2-4 1-16,0-1 1 0,0 0 1 0,3 0 2 15,-2-2-1-15,0 0 4 0,2-4-4 16,-5 1-1-16,2-2 0 0,0 0 0 0,-2-3 1 16,2 2-1-16,-4 0-1 0,-1 1-2 0,-5 1 2 15,-2 3 1-15,-6 2 2 0,-3 4 2 0,-7 0-1 16,-2 6 4-16,-5 0 7 0,-1 3 3 16,-3 0-9-16,0 0-17 0,-3 1-27 0,-5 1-19 15,-1 1 0-15,-7 0 6 0,-1 0 15 0,-7 6 15 16,0 2 2-16,-7 2 3 0,-1 2 1 15,-1 6 0-15,-1 0 3 0,-1-1 2 0,4 4 1 16,1 0 5-16,1-2 1 0,5 2 3 0,4-1-2 16,3-2-4-16,2 0-2 0,7-3-1 0,3 0 3 15,3-2 4-15,2-1 6 0,6-1 12 16,7-3 12-16,4 0 6 0,6-2 5 0,7-2-7 16,5-1-6-16,5-3-8 0,5 0-7 0,5 0-12 15,1 0-20-15,0-4-42 0,-5-2-78 16,-1 0-107-16,-3-3-94 0,-3-1-72 0,-2-2-51 15,-10 1-2-15,-10 4 458 0</inkml:trace>
          <inkml:trace contextRef="#ctx0" brushRef="#br0" timeOffset="878.9499">4298 247 527 0,'0'0'363'0,"0"0"-99"0,0 0-26 0,0 0-19 15,0 0-29-15,0 0-40 0,0 0-52 16,0 0-43-16,0 0-43 0,0 0-44 0,0 0-37 16,0 0 3-16,0 0 14 0,0 0 33 0,-18 0 32 15,14 29 8-15,-1 6 7 0,-2 6-1 16,0 1 0-16,2 6-1 0,-3 1-10 0,1 1 0 16,0 3-3-16,-1-1 1 0,-1 0 5 0,0 1 3 15,2-4-5-15,0-3-8 0,-2-1-20 0,5-6-59 16,-1 0-80-16,-1-7-115 0,3-3-127 15,-3-2-102-15,2-9-185 0,2-7 594 0</inkml:trace>
          <inkml:trace contextRef="#ctx0" brushRef="#br0" timeOffset="1164.8203">3854 860 0 0,'0'0'91'0,"0"0"186"15,0 0-39-15,0 0-60 0,0 0-38 0,0 0-46 16,0 0-39-16,0 0-23 0,4-156-14 0,13 143-9 15,9 1-3-15,0-1 0 0,5 1 4 16,4 0 9-16,1 3 20 0,5-2 26 0,2 4 24 16,3-1 10-16,0 3-1 0,1 2-10 0,-3 0-13 15,3 1-9-15,-1 2-9 0,-5 0-5 0,4 2-2 16,-7 4-2-16,-1 1-3 0,-1 3-3 16,-8 1-6-16,-1 1-7 0,-3 4-3 0,-4 1-4 15,-4 2-5-15,0 0-2 0,-4 1-9 0,-4 1-1 16,-1-3-2-16,0 1-2 0,-5-1 5 0,1 0-4 15,-3 0 0-15,0-3-3 0,0-3-6 16,-4 3-19-16,-3-5-45 0,-1-2-98 0,0-1-126 16,-2-4-104-16,2 0-104 0,1-3-187 0,1 0 595 0</inkml:trace>
          <inkml:trace contextRef="#ctx0" brushRef="#br0" timeOffset="1468.7587">4837 323 1076 0,'0'0'364'0,"0"0"-173"0,0 0-83 0,0 0-18 16,0 0-17-16,0 0-9 0,45-166-20 0,-35 148-23 15,0-1-12-15,0 3-7 0,0 3-8 0,0 0 0 16,2 2-3-16,0 0-1 0,0 4 2 16,0 1-3-16,-4 1-4 0,-1 2-8 0,-1 3-22 15,-3 0-4-15,1 0 6 0,-2 2 17 0,2 5 30 16,-3 4 18-16,2 5 8 0,-1 6 3 0,-2 4 6 15,2 6 2-15,-2 3-4 0,0 4-3 16,0 1-7-16,0 4-6 0,0 1-3 0,0-1-4 16,0 3-2-16,0-1 1 0,0 1-1 0,0 0 0 15,0-2 0-15,0 0 3 0,0-2 0 16,-2-1-1-16,-3-2-1 0,-2-3-16 0,-1-4-61 16,-3-1-78-16,-2-6-126 0,-4-2-135 0,0-3-109 15,4-6-171-15,1-8 529 0</inkml:trace>
          <inkml:trace contextRef="#ctx0" brushRef="#br0" timeOffset="2404.306">4593 759 0 0,'0'0'0'0,"0"0"101"0,0 0 38 0,0 0-31 16,0 0-24-16,0 0-12 0,65-163-4 0,-39 145-5 16,2 1-1-16,4 3 0 0,2 2 12 15,0 1 19-15,5 2 18 0,2 2 5 0,1 1-13 16,0 2-22-16,0 3-26 0,0 1-16 0,4 0-11 15,-4 3-9-15,1 5-1 0,-6 3-9 16,1 3-2-16,-5 1-1 0,-1 5 0 0,-4 0 0 16,1 1 1-16,-8 3 1 0,-1 0 0 0,-4 1 7 15,-2 3-1-15,-2 1 4 0,-2 0-3 0,-5 0-2 16,0 1 1-16,-1-1-1 0,-4-4 0 16,0-1-3-16,0-2-2 0,0-3-1 0,0-1-2 15,0-2 6-15,0-4-5 0,0-2 1 0,1 0 5 16,2-4 6-16,2-1 18 0,2-2 22 0,4-2 13 15,-1-1 5-15,4 0-9 0,2-3-17 0,0-6-17 16,5-2-12-16,-4-3-12 0,0-1-8 16,-4-4-4-16,-3-3-2 0,-1 0-4 0,-7-3-2 15,-2-2 0-15,0-2-9 0,-11-2 4 0,-3-1-2 16,0 1 1-16,-6 1 7 0,-2 4 3 0,-2 0 11 16,-3 4 11-16,0 1 7 0,-1 5 4 0,-1 1-3 15,1 4-6-15,-2 2-10 0,6 2-3 16,-2 5-5-16,2 0-2 0,3 2-4 0,2 0-3 15,2 0-3-15,3 4-6 0,5 3 4 0,1-1-4 16,4 0 1-16,4 2 4 0,0 1 4 16,4 0 15-16,9-2 13 0,3 2 11 0,8-3 4 15,5-1-1-15,7-1-5 0,4-2-6 0,2-2-4 16,4 0-5-16,0 0-1 0,1 0-1 16,-3 0 2-16,-1-4-1 0,0 2 0 0,-3-3 0 15,-1 0-5-15,-4 1 2 0,1-1-2 0,-6 3-4 16,-1-1 1-16,-2 1-4 0,-4 2-2 0,0 0-1 15,-9 0 0-15,1 3-7 0,-3 3-1 0,-5 1-2 16,0 1-6-16,-6 2 5 0,-1 4 4 16,0-1 0-16,0 4 7 0,-7 2 0 0,-1 0 0 15,-4 1 4-15,3 1-1 0,-2-2 1 0,3 1 1 16,1-2-2-16,2-3-3 0,4-1 2 0,1-1 2 16,0-3 2-16,1 0 5 0,6-2 7 0,3 1 6 15,4-3 6-15,2-2 7 0,3-2 2 16,6-2-1-16,1 0-4 0,0 0-5 0,3-6-3 15,1-3-2-15,1-2-4 0,-1-2-3 0,-2 1-2 16,3-3-4-16,1 0-1 0,-1 0 2 0,2-1-3 16,-3 0 1-16,-2 1-1 0,-1-4 2 15,-2 0 0-15,-2-1 3 0,-6 1 2 0,0 1-3 16,-7-1 4-16,1 3-1 0,-2-3-2 0,-5 2 3 16,-2 0-6-16,-1 2-4 0,-1 1-2 15,0 4-7-15,-1 2-3 0,-3 0-5 0,-2 2-6 16,1 1-6-16,-2 2-2 0,2 2-3 0,2 0-2 15,1 1-5-15,-1 0-6 0,2 0 4 0,-2 2 2 16,3 6 12-16,0 3 10 0,0 0 5 16,4 5 5-16,3 3 0 0,-1 0 8 0,4 2-2 15,0 0 0-15,2 4 0 0,2-1-2 0,-2 1 2 16,-1 1 1-16,-1 0 2 0,-2-3 0 0,3 1 3 16,-7-2 0-16,0-1 2 0,0-1 3 0,-4-4 2 15,0-2 1-15,-4-1 4 0,-4-3 3 0,-5 2 2 16,-3 1 2-16,-7-3-1 0,-3 2-3 15,0-1-8-15,-8-4-9 0,-2 1-18 0,-7-2-39 16,-3-1-68-16,-6-1-104 0,-4 1-146 0,11 0-175 16,15-2-581-16</inkml:trace>
        </inkml:traceGroup>
      </inkml:traceGroup>
    </inkml:traceGroup>
    <inkml:traceGroup>
      <inkml:annotationXML>
        <emma:emma xmlns:emma="http://www.w3.org/2003/04/emma" version="1.0">
          <emma:interpretation id="{EEA9AA15-69B4-4F17-AAA6-EAF2C5C6672C}" emma:medium="tactile" emma:mode="ink">
            <msink:context xmlns:msink="http://schemas.microsoft.com/ink/2010/main" type="paragraph" rotatedBoundingBox="22158,12740 33174,12301 33248,14173 22233,146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840838-529B-47BE-AED3-A3EDA52A7E8D}" emma:medium="tactile" emma:mode="ink">
              <msink:context xmlns:msink="http://schemas.microsoft.com/ink/2010/main" type="inkBullet" rotatedBoundingBox="22178,13249 22377,13241 22382,13373 22184,13381"/>
            </emma:interpretation>
            <emma:one-of disjunction-type="recognition" id="oneOf1">
              <emma:interpretation id="interp5" emma:lang="en-IN" emma:confidence="0">
                <emma:literal>0</emma:literal>
              </emma:interpretation>
              <emma:interpretation id="interp6" emma:lang="en-IN" emma:confidence="0">
                <emma:literal>o</emma:literal>
              </emma:interpretation>
              <emma:interpretation id="interp7" emma:lang="en-IN" emma:confidence="0">
                <emma:literal>O</emma:literal>
              </emma:interpretation>
              <emma:interpretation id="interp8" emma:lang="en-IN" emma:confidence="0">
                <emma:literal>U</emma:literal>
              </emma:interpretation>
              <emma:interpretation id="interp9" emma:lang="en-IN" emma:confidence="0">
                <emma:literal>D</emma:literal>
              </emma:interpretation>
            </emma:one-of>
          </emma:emma>
        </inkml:annotationXML>
        <inkml:trace contextRef="#ctx0" brushRef="#br0" timeOffset="21449.9203">223 3420 324 0,'0'0'170'0,"0"0"-114"16,0 0-40-16,0 0-20 0,0 0-5 0,0 0 5 15,0 0 4-15,0 0 5 0,0 0 5 16,0 0 2-16,0 0 1 0,0 0 7 0,-82 71 11 16,82-66 14-16,0-2 15 0,4-2 15 0,7 1 19 15,1-2 10-15,1 0 6 0,2-3-9 16,6-5-18-16,-2 1-18 0,3-5-14 0,-5 4-2 15,-2-3 0-15,-3 2 7 0,-1-2 7 0,-3 0 3 16,-3 1-6-16,-2 1-12 0,2 0-8 0,-4 0-10 16,-1 2-7-16,0 1-14 0,-1 4-22 0,-6-1-28 15,-5 1-29-15,0 2-28 0,-4 2-31 0,0 7-35 16,-7 3-65-16,4 4-112 0,1-2-197 0,10-5 240 16</inkml:trace>
      </inkml:traceGroup>
      <inkml:traceGroup>
        <inkml:annotationXML>
          <emma:emma xmlns:emma="http://www.w3.org/2003/04/emma" version="1.0">
            <emma:interpretation id="{D8069B87-7D07-4186-AD9F-4C6FBA3171B0}" emma:medium="tactile" emma:mode="ink">
              <msink:context xmlns:msink="http://schemas.microsoft.com/ink/2010/main" type="line" rotatedBoundingBox="23288,12695 33174,12301 33248,14173 23362,14568"/>
            </emma:interpretation>
          </emma:emma>
        </inkml:annotationXML>
        <inkml:traceGroup>
          <inkml:annotationXML>
            <emma:emma xmlns:emma="http://www.w3.org/2003/04/emma" version="1.0">
              <emma:interpretation id="{B5FF83D4-BB26-4FED-91A6-084E67C8C78A}" emma:medium="tactile" emma:mode="ink">
                <msink:context xmlns:msink="http://schemas.microsoft.com/ink/2010/main" type="inkWord" rotatedBoundingBox="23293,12821 27282,12661 27352,14409 23362,14568"/>
              </emma:interpretation>
              <emma:one-of disjunction-type="recognition" id="oneOf2">
                <emma:interpretation id="interp10" emma:lang="en-IN" emma:confidence="0">
                  <emma:literal>Lipton</emma:literal>
                </emma:interpretation>
                <emma:interpretation id="interp11" emma:lang="en-IN" emma:confidence="0">
                  <emma:literal>Tipton</emma:literal>
                </emma:interpretation>
                <emma:interpretation id="interp12" emma:lang="en-IN" emma:confidence="0">
                  <emma:literal>Lipan</emma:literal>
                </emma:interpretation>
                <emma:interpretation id="interp13" emma:lang="en-IN" emma:confidence="0">
                  <emma:literal>Lipson</emma:literal>
                </emma:interpretation>
                <emma:interpretation id="interp14" emma:lang="en-IN" emma:confidence="0">
                  <emma:literal>apron</emma:literal>
                </emma:interpretation>
              </emma:one-of>
            </emma:emma>
          </inkml:annotationXML>
          <inkml:trace contextRef="#ctx0" brushRef="#br0" timeOffset="3902.1625">1632 3240 0 0,'0'0'508'0,"0"0"-383"0,0 0-63 16,0 0-17-16,0 0-15 0,83-163-6 0,-61 137-2 15,0-2-6-15,-3 4 1 0,4 4 2 0,-3 2 1 16,1 3 5-16,-3 4 1 0,-1 2 0 0,-2 3-6 15,-2 3-10-15,-2 3-11 0,-5 0-10 16,2 5-7-16,-6 3 6 0,-2 8 5 0,0 3 10 16,-2 8 11-16,-9 4 2 0,-3 6 8 0,-4 1 1 15,-1 5-5-15,-3 1 1 0,0 0-7 0,-2 2-1 16,-1 0 0-16,-1 0 3 0,-1 2 2 16,-1 1 0-16,-6-2 4 0,3 2 2 0,-5-2 6 15,3-1 7-15,-4-4 2 0,1 0 2 0,1-3-1 16,4-5-3-16,2-4 0 0,2-2-4 15,4-7-2-15,5-3-4 0,4-5-5 0,3-1-5 16,6-6-4-16,1-3 4 0,4-2 1 0,0-1 20 16,8 0 16-16,3 0 3 0,4 0-5 0,2 0-17 15,6 0-18-15,4-4-6 0,2-1-1 0,6-2 0 16,4 0 0-16,2 0-2 0,4-1 0 16,3-1-2-16,-1 0-1 0,2 0 1 0,4 0-4 15,-1-1-2-15,2 1-6 0,-3-1-8 0,1 1-4 16,-2-2-7-16,-5-1 1 0,3 1-1 0,-5-1 1 15,2-3 5-15,-3 0 3 0,-3-4 5 0,-6 4 4 16,-3-3 4-16,-3 2 2 0,-5-2 4 16,-1 4 3-16,-5 0-1 0,-4 1 2 0,-1 2 0 15,-6 3 3-15,2 4 5 0,-4 1 6 0,-3 2 7 16,0-1-1-16,0 2-5 0,0 0-13 16,0 0-20-16,0 2-26 0,-3 2-3 0,-4 5 0 15,2 3 13-15,-4 3 21 0,-3 3 1 0,-1 0 5 16,0 0 1-16,2 0 1 0,-1 1 1 0,0-1-1 15,3-1 0-15,-1-2-3 0,2-2-13 16,4-3-72-16,2-2-133 0,0-2-166 0,2-4-298 16,0 0 285-16</inkml:trace>
          <inkml:trace contextRef="#ctx0" brushRef="#br0" timeOffset="4061.5118">2541 3286 1336 0,'0'0'1010'0,"0"0"-947"16,0 0-57-16,0 0-15 0,0 0-34 0,0 0-62 15,0 0-72-15,0 0-118 0,0 0-155 0,0 0-195 16,0 0-46-16</inkml:trace>
          <inkml:trace contextRef="#ctx0" brushRef="#br0" timeOffset="4334.344">3095 2943 923 0,'0'0'352'0,"0"0"-147"0,0 0-82 15,0 0-32-15,0 0-29 0,0 0-23 0,0 0-37 16,0 0-12-16,0 0 5 0,0 0 10 16,0 0 25-16,0 0 0 0,0 0-3 0,-18 146 5 15,0-92-10-15,-3 5-1 0,-1 3 0 0,0 4-5 16,-2 2-2-16,-1 5 3 0,-2 2-1 0,-4 1 0 15,1 4 3-15,-4 2-1 0,0 2 2 0,-5 1-1 16,0-2 0-16,-1-1 1 0,0-6-3 16,0-4 2-16,1-5-4 0,3-5-1 0,5-7-3 15,5-8-7-15,3-5-7 0,6-5-27 0,4-9-80 16,2-7-96-16,3-5-112 0,4-9-75 0,4-7-21 16,0-3-28-16,0-4 114 0,4-1 328 0</inkml:trace>
          <inkml:trace contextRef="#ctx0" brushRef="#br0" timeOffset="4576.1786">2713 3667 0 0,'0'0'0'0,"0"0"198"15,0 0 39-15,106-185-48 0,-72 147-26 0,1 6-28 16,0 3-27-16,5 5-20 0,2 5-17 16,4 6-18-16,-4 2-22 0,1 5-13 0,-1 6-12 15,-3 2-10-15,-4 10-12 0,-6 6-4 0,-2 5 1 16,-8 4 3-16,-4 3 12 0,-5 4 9 0,-4 3 4 15,-4-2 1-15,-2 3 1 0,-10 0 3 0,-5 0 5 16,-4 0 5-16,-6 0-1 0,-4-2 0 16,-4-3-4-16,-2-4-3 0,-3-2-1 0,1-2-1 15,2-5 1-15,4-4-2 0,2-2 0 0,3-6-13 16,5-4-52-16,3-4-77 0,5 0-119 0,4-4-204 16,3-2-128-16</inkml:trace>
          <inkml:trace contextRef="#ctx0" brushRef="#br0" timeOffset="4827.0255">3710 2944 953 0,'0'0'333'0,"0"0"-133"0,0 0-86 16,0 0-23-16,0 0-21 0,0 0-10 15,0 0-13-15,0 0-12 0,0 0-4 0,0 0-5 16,0 0-6-16,0 0-2 0,120 183-2 0,-120-137 0 15,-8 1 2-15,-3 3-6 0,-4-1-1 0,-4 3-1 16,-2-1-8-16,-3 2 7 0,-2-4 0 0,-1 0 2 16,-1-1 4-16,1-1-5 0,-2 0 0 15,1-4-9-15,-2-1-25 0,1-3-73 0,1-4-106 16,2-5-120-16,3-2-106 0,2-7-78 0,6-8-58 16,7-4 565-16</inkml:trace>
          <inkml:trace contextRef="#ctx0" brushRef="#br0" timeOffset="5454.5104">3279 3826 0 0,'0'0'0'0,"0"0"0"0,0 0 120 16,0 0 89-16,45-184-21 0,-22 149-24 0,1 4-29 16,7 0-20-16,4 2-16 0,5 3-10 15,3 0-7-15,4 3-7 0,0 2-2 0,4 1-1 16,1 2 5-16,3 3-8 0,0 3-12 0,0 3-7 16,-1 3-14-16,-2 5-1 0,-1 1-2 0,-4 1-5 15,0 10-6-15,-3 2-11 0,-8 3-8 16,-5 5-1-16,-4 4 2 0,-3 1 2 0,-8 0 0 15,-4 4-4-15,-4-1-6 0,-4 3-2 0,-4-1 0 16,-5 0-1-16,-9 0 1 0,-3 1 3 0,-5-2 1 16,-3 0 5-16,-7-3 3 0,0-2 0 15,-5-3 1-15,-1-1 2 0,3-4 2 0,-2-3 3 16,3 0 1-16,4-4 3 0,2-4 3 0,4-4 8 16,5-2 13-16,3 0 14 0,7-2 8 0,2-8-4 15,7-4-25-15,0-2-32 0,0-5-21 0,9-4-10 16,5-3 6-16,3-4 9 0,5-2 3 15,3-2 4-15,2 0 1 0,4 0 3 0,4 2 1 16,-1 2 1-16,8 0 1 0,0 4 0 0,-1 0 2 16,2 6-2-16,0 2 0 0,1 3 1 0,-2 5-3 15,-2 4 0-15,1 4-1 0,-6 2-3 16,-1 2-1-16,-3 5 0 0,-3 5 3 0,-3 5 3 16,-3 4 1-16,1 5 0 0,-7-2-3 0,-2 5-1 15,-2 1 2-15,-3 2 0 0,-5 1 1 16,-3 2-1-16,-1-2-3 0,-1-1 3 0,-7 0 1 15,-3-3 0-15,-1-2 3 0,1-4 3 0,-1-5 2 16,1-3 5-16,3-5 10 0,1-2 9 0,3-4 13 16,3-2 20-16,1 0 20 0,0 0-1 15,0-6-15-15,8-6-27 0,4-4-33 0,7-5-14 16,1-5-3-16,6-3 3 0,2-3 5 0,4 0-4 16,1 0 0-16,5-2-3 0,1 4-2 0,0 1-1 15,0 5-1-15,1 5-1 0,0 3 2 0,-1 4 2 16,-4 8 4-16,-2 4-1 0,0 0-2 15,-7 8-2-15,-6 9-3 0,1 3 1 0,-9 6 4 16,-7 5 3-16,-4 5 2 0,-1 6 0 0,-6 2-8 16,-9 5 4-16,-8 3 0 0,-1 1 4 0,-8 2-3 15,-6 3-28-15,-3 0-56 0,-5 0-80 16,-5-3-84-16,-3-2-80 0,-5 0-62 0,-8 1-74 16,16-13-185-16,15-14 654 0</inkml:trace>
        </inkml:traceGroup>
        <inkml:traceGroup>
          <inkml:annotationXML>
            <emma:emma xmlns:emma="http://www.w3.org/2003/04/emma" version="1.0">
              <emma:interpretation id="{B8301AFA-C132-4D11-A57B-510A91293BB4}" emma:medium="tactile" emma:mode="ink">
                <msink:context xmlns:msink="http://schemas.microsoft.com/ink/2010/main" type="inkWord" rotatedBoundingBox="28438,12490 33174,12301 33233,13786 28497,13975"/>
              </emma:interpretation>
              <emma:one-of disjunction-type="recognition" id="oneOf3">
                <emma:interpretation id="interp15" emma:lang="en-IN" emma:confidence="0">
                  <emma:literal>loiterer)</emma:literal>
                </emma:interpretation>
                <emma:interpretation id="interp16" emma:lang="en-IN" emma:confidence="0">
                  <emma:literal>loitered)</emma:literal>
                </emma:interpretation>
                <emma:interpretation id="interp17" emma:lang="en-IN" emma:confidence="0">
                  <emma:literal>(whiteweed)</emma:literal>
                </emma:interpretation>
                <emma:interpretation id="interp18" emma:lang="en-IN" emma:confidence="0">
                  <emma:literal>countered)</emma:literal>
                </emma:interpretation>
                <emma:interpretation id="interp19" emma:lang="en-IN" emma:confidence="0">
                  <emma:literal>Coni level)</emma:literal>
                </emma:interpretation>
              </emma:one-of>
            </emma:emma>
          </inkml:annotationXML>
          <inkml:trace contextRef="#ctx0" brushRef="#br0" timeOffset="8317.0772">7070 2873 1070 0,'0'0'535'0,"0"0"-429"0,0 0-50 0,-106-160 5 0,77 132 2 16,2 5 2-16,0 5-13 0,2 6-18 16,2 6-19-16,-2 6-21 0,-2 8-11 0,0 12-8 15,-4 9 5-15,3 10 8 0,-4 10 10 0,0 13 5 16,3 3-1-16,0 7 4 0,-1 6-2 15,4 1 3-15,0 0 4 0,6 1-1 0,1-1 1 16,9 3-1-16,3-2-2 0,7-5 0 0,4-1-4 16,13-5-3-16,5-7-8 0,7-5-7 0,3-5-7 15,6-4-21-15,4-8-37 0,4-8-86 16,-1-5-151-16,-9-12-219 0,-15-8-346 0</inkml:trace>
          <inkml:trace contextRef="#ctx0" brushRef="#br0" timeOffset="8699.6027">7412 2958 1759 0,'0'0'549'0,"0"0"-503"0,0 0-72 15,0 0-12-15,0 0 3 0,0 0 13 0,0 0 16 16,0 0 8-16,-135 154 2 0,121-113 2 0,5 3-2 15,1 0-7-15,-1-1 3 0,7 3 0 16,1-5-2-16,1 1 4 0,1-2-2 0,11-2-1 16,2-5 2-16,3-1 5 0,6-6 3 0,2-6 6 15,4-1 1-15,-1-7 0 0,5-5 4 16,-2-3 1-16,7-4 0 0,-2-8 1 0,1-6-4 16,5-4-5-16,0-4 0 0,-2-3 0 0,-1-5-1 15,-2-3 1-15,-5-3 2 0,2-4-3 0,-5-2 1 16,-2-1 2-16,-1-3-1 0,-2 1-2 0,-7 0 2 15,-1-4-1-15,-4 1-3 0,-2-1 1 16,-7 0-5-16,-3 2-5 0,0 5-5 0,-13 5-6 16,0 3-8-16,-2 7-9 0,-5 2-6 0,0 6-14 15,-4 3-3-15,4 4-8 0,-3 3-20 16,-1 4-96-16,0 5-166 0,1 0-156 0,4 5-217 16,6-1 157-16</inkml:trace>
          <inkml:trace contextRef="#ctx0" brushRef="#br0" timeOffset="9245.3116">7837 3119 0 0,'0'0'381'0,"0"0"-194"0,0 0-73 0,0 0-5 16,0 0-1-16,0 0-22 0,151 110-15 16,-135-85-23-16,1 0-22 0,-9 2-9 0,0 0-10 15,-7-2-5-15,-1 2-8 0,0-2 1 0,-6 2-3 16,-1-2 1-16,-5-3 6 0,1-1 7 15,2-4 9-15,-1-3 9 0,1-2 11 0,5-4 4 16,0-4 4-16,0-1 15 0,4-3 20 0,0 0 34 16,0 0 34-16,0 0-6 0,9-6-20 0,3-3-40 15,3-3-41-15,3-3-13 0,6-3-10 0,-1-1-5 16,1-3-1-16,-4 0-2 0,4 0 0 16,0-1 0-16,-2 4-1 0,-1 1-2 0,-2 3-3 15,0 4 1-15,-5 1 0 0,0 4 1 0,-1 2 4 16,-2 2-3-16,-3 2 2 0,0 0-4 0,0 0-5 15,-3 0 0-15,2 5-3 0,-3 2 4 0,-1 3 3 16,1 1 2-16,0 3 1 0,0 0-1 16,-3 3 0-16,3-1 0 0,2 2 2 0,-4 0 2 15,8-2 2-15,-4-4 3 0,5 1 4 0,2-3 4 16,1-2 4-16,1-2 4 0,5-3 0 0,-3-1-5 16,3-2 0-16,-1 0-3 0,1-3-1 15,-1-2 2-15,-2-6-3 0,2 1-3 0,-1-5-1 16,-5 1-3-16,2-3 1 0,-2 2-1 0,-1-2-1 15,-1 2 0-15,-2 1-2 0,-3 2 3 16,2 2-1-16,-6 1 0 0,0 2 3 0,-1 4-2 16,-1 2 2-16,0 1-5 0,0 0-9 0,0 0-16 15,0 0-19-15,-3 1-1 0,-1 6 5 0,-2 4 11 16,-1 2 16-16,0 1 3 0,3 0 1 16,0 1 1-16,4 0-1 0,0 0 0 0,3-2-6 15,2-1-28-15,6 1-51 0,2-3-69 0,2-2-98 16,0-2-116-16,5-2-134 0,-5-2-265 0,-9-2 396 15</inkml:trace>
          <inkml:trace contextRef="#ctx0" brushRef="#br0" timeOffset="9738.0707">8878 2513 1971 0,'0'0'178'16,"0"0"-77"-16,0 0-31 0,0 0-8 0,0 0-18 15,0 0-20-15,0 0-26 0,0 0-30 16,0 0-13-16,0 0-6 0,0 0 5 0,0 0 20 15,0 0 9-15,0 0 11 0,12 61 8 0,-11-23 10 16,-1 6 6-16,-1 4 4 0,-8 6 6 16,-4 3-7-16,-3 4-2 0,-4 0-4 0,0 0-4 15,-1 1 3-15,-3-3-3 0,7-2 0 0,1-4-1 16,4-1-3-16,3-3 1 0,8-5-1 0,1 0-1 16,0-4-3-16,2-5-1 0,9-4-6 15,1-3-18-15,1-2-35 0,1-6-75 0,1-3-100 16,-1-4-137-16,-2-5-174 0,-2-4-389 0</inkml:trace>
          <inkml:trace contextRef="#ctx0" brushRef="#br0" timeOffset="9355.2445">8854 3131 313 0,'0'0'347'0,"0"0"-231"0,0 0-74 15,0 0-33-15,0 0-131 0,0 0-401 0,0 0 341 0</inkml:trace>
          <inkml:trace contextRef="#ctx0" brushRef="#br0" timeOffset="10172.9616">9063 3400 2007 0,'0'0'135'0,"0"0"-124"0,0 0-20 15,0 0-13-15,0 0 3 0,0 0-7 0,0 0-5 16,0 0-1-16,0 0-22 0,0 0-12 0,0 0-13 16,174-30 5-16,-144 19 16 0,2 0 19 15,-9-1 26-15,1-2 11 0,-1-1 11 0,-6-2 7 16,2 2 3-16,-4-3 6 0,-5-1 4 0,-3 3 2 15,1 0-3-15,-5 1-3 0,-3 1-8 0,0 2-16 16,-4 1-11-16,-6 4-11 0,-2 1-3 0,-3 2 5 16,-6 3 10-16,2 1 10 0,-6 0 7 15,-3 2 6-15,-6 6-1 0,3 2 4 0,-4 2 1 16,5 3-4-16,-4 0 0 0,6 3-3 0,1 1 0 16,7 0-2-16,0 2-2 0,4-3-3 0,5 1-1 15,2-1 2-15,6 0 3 0,3-2 10 0,0 0 9 16,11 1 9-16,2-4 8 0,5 3 0 15,6-2-6-15,1-2-12 0,3 0-11 0,7-1-13 16,-4-4-12-16,4 1-21 0,-4-4-37 0,1-1-55 16,-4 0-80-16,-1-1-95 0,-2-2-133 15,-7 0-272-15,-5 0 417 0</inkml:trace>
          <inkml:trace contextRef="#ctx0" brushRef="#br0" timeOffset="10708.3448">8359 3229 0 0,'0'0'191'16,"0"0"-24"-16,0 0-1 0,0 0-33 0,0 0-35 16,0 0-21-16,0 0-3 0,0 0 24 0,0 0 16 15,0 0 6-15,0 0-9 0,0 0-21 16,0 0-24-16,78-10-23 0,-69 10-25 0,-5 0-10 16,4 0-9-16,-4 3-6 0,-1 1 0 0,2-1-4 15,-2 2 1-15,-3 1 1 0,0 2 2 0,0 2 5 16,0 4 4-16,-1 0 3 0,-2 3 1 15,-4 2-1-15,6 2 2 0,-2 0 0 0,2 3 0 16,-1 0 0-16,2 1 4 0,0 0 1 0,2-2 6 16,2 0 2-16,-1 0-3 0,5-2-2 0,-6 0-13 15,1-2-29-15,2-3-65 0,-2 1-73 0,-3-3-73 16,0-3-53-16,0-5-14 0,0 0-3 16,0-1 73-16,0-4 235 0,0 1 0 0</inkml:trace>
          <inkml:trace contextRef="#ctx0" brushRef="#br0" timeOffset="10929.8706">8513 2804 2410 0,'0'0'85'0,"0"0"-65"0,0 0-35 0,0 0-37 16,0 0-35-16,0 0-60 0,0 0-86 0,0 0-133 15,0 0-160-15,0 0-191 0,0 0 345 0</inkml:trace>
          <inkml:trace contextRef="#ctx0" brushRef="#br0" timeOffset="11299.4755">9607 3511 121 0,'0'0'142'16,"0"0"-146"-16,0 0-43 0,0 0-51 0,0 0-16 15,0 0 114-15,0 0 0 0</inkml:trace>
          <inkml:trace contextRef="#ctx0" brushRef="#br0" timeOffset="11587.2981">9728 3348 0 0,'0'0'0'15,"0"0"250"-15,0 0 28 0,0 0-49 0,0 0-46 16,0 0-28-16,0 0-22 0,0 0-18 15,0 0-20-15,0 0-14 0,0 0-8 0,0 0-6 16,0 0 0-16,0 0-9 0,5-97-20 0,-5 97-24 16,0 0-34-16,0 0-34 0,0 3 9 0,0 6 13 15,-4 0 20-15,3 1 31 0,0 3-6 0,1 1-2 16,-3 3 0-16,2-1-2 0,-1 1 0 16,2 1-2-16,-4 0-1 0,4 0-1 0,0-1 1 15,0 0 7-15,0-2-3 0,4-2 2 0,-1-1 5 16,0-5 3-16,3 1 14 0,0-3 23 0,2-2 18 15,-2 0 16-15,6-3 6 0,2 0-11 0,1 0-15 16,6-3-20-16,-2-4-17 0,5-3-12 16,1-5-12-16,1 1-9 0,1-4-12 0,-2-2-13 15,1-2-20-15,-2 1-36 0,-4 0-41 0,1-1-52 16,-3 0-49-16,-3 1-42 0,-1 2-57 16,0-1-59-16,-2 4-103 0,-3 6 136 0,-5 4 347 0</inkml:trace>
          <inkml:trace contextRef="#ctx0" brushRef="#br0" timeOffset="12114.9879">10200 3261 172 0,'0'0'184'0,"0"0"-79"16,0 0-1-16,0 0-3 0,0 0-14 0,0 0-21 15,0 0-24-15,0 0-15 0,0 0-5 0,0 0-5 16,151-20 2-16,-136 13 3 0,-7-1 5 0,3 2 8 15,-7-1 9-15,3 0 14 0,-5-2 20 0,0 1 23 16,-1 2 16-16,-1 2 5 0,0-1-11 0,0 1-27 16,-1 1-34-16,-2 0-37 0,-6 3-27 15,1-2-14-15,-6 2 1 0,-5 0 8 0,2 2 10 16,-6 4 7-16,6 0 1 0,-6 3 1 0,0 2 1 16,3 0 1-16,-3 2-2 0,-1 5 2 15,8-2-2-15,0 2 1 0,3-1 2 0,3 1 0 16,5-1 1-16,-1 1 3 0,6-3 1 0,0-1 4 15,8-2 4-15,-2-1 4 0,5-2 3 16,2 0 2-16,0-3 5 0,3 0 4 0,5-3 8 16,-4-1 9-16,6-2 6 0,0 0 3 0,-3 0-4 15,5-2-9-15,2-4-11 0,0-2-10 0,1 1-6 16,0-1-4-16,-4-1-2 0,2 2-3 0,-1-3-2 16,-2 2-1-16,0-1-2 0,-4 0 0 15,-3-1-1-15,2 4 2 0,-4-3 0 0,-2 1 0 16,-5 2 1-16,1 2-2 0,-6-1 1 0,-2 4-1 15,0-1-4-15,0 2-7 0,0 0-17 0,0 0-19 16,-1 0-21-16,-2 3 6 0,-2 3 11 0,1 3 19 16,-4 2 22-16,3 1 0 0,-4 4 3 15,5-1 1-15,0 0 2 0,-2 0 0 0,6-2 0 16,-2 3 0-16,2-4 1 0,0 0 2 0,0 0 2 16,2-6 0-16,4 2-2 0,0-3-12 0,3-2-22 15,2-3-37-15,-3 0-75 0,5 0-118 16,1-6-139-16,-4-1-254 0,0 1 16 0</inkml:trace>
          <inkml:trace contextRef="#ctx0" brushRef="#br0" timeOffset="12346.8129">10976 2654 1835 0,'0'0'246'0,"0"0"-112"16,0 0-39-16,0 0-38 0,0 0-37 0,0 0-29 15,0 0-14-15,0 0-4 0,0 0-1 0,0 0 3 16,0 0 5-16,0 0 3 0,0 0 5 0,160 196 6 16,-149-142 0-16,-6 3 9 0,-2 2 3 15,-3 3 4-15,-7 2 3 0,-12 1 1 0,-4 2 2 16,-12 1-1-16,-3-1 1 0,-8 4-10 0,-8-4-27 16,-7 0-94-16,-5 1-162 0,-9-3-162 0,-4 0-147 15,21-17-229-15,17-15 755 0</inkml:trace>
        </inkml:traceGroup>
      </inkml:traceGroup>
    </inkml:traceGroup>
    <inkml:traceGroup>
      <inkml:annotationXML>
        <emma:emma xmlns:emma="http://www.w3.org/2003/04/emma" version="1.0">
          <emma:interpretation id="{927F8EED-4FC4-43F3-BDF5-37F77CBD1596}" emma:medium="tactile" emma:mode="ink">
            <msink:context xmlns:msink="http://schemas.microsoft.com/ink/2010/main" type="paragraph" rotatedBoundingBox="22003,14545 33343,14655 33325,16483 21986,163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46598F-C5AC-4B4B-845E-935869A179F9}" emma:medium="tactile" emma:mode="ink">
              <msink:context xmlns:msink="http://schemas.microsoft.com/ink/2010/main" type="inkBullet" rotatedBoundingBox="21995,15383 22106,15384 22105,15498 21994,15497"/>
            </emma:interpretation>
            <emma:one-of disjunction-type="recognition" id="oneOf4">
              <emma:interpretation id="interp20" emma:lang="en-IN" emma:confidence="0">
                <emma:literal>O</emma:literal>
              </emma:interpretation>
              <emma:interpretation id="interp21" emma:lang="en-IN" emma:confidence="0">
                <emma:literal>o</emma:literal>
              </emma:interpretation>
              <emma:interpretation id="interp22" emma:lang="en-IN" emma:confidence="0">
                <emma:literal>0</emma:literal>
              </emma:interpretation>
              <emma:interpretation id="interp23" emma:lang="en-IN" emma:confidence="0">
                <emma:literal>1</emma:literal>
              </emma:interpretation>
              <emma:interpretation id="interp24" emma:lang="en-IN" emma:confidence="0">
                <emma:literal>U</emma:literal>
              </emma:interpretation>
            </emma:one-of>
          </emma:emma>
        </inkml:annotationXML>
        <inkml:trace contextRef="#ctx0" brushRef="#br0" timeOffset="21910.0736">-4 5506 979 0,'0'0'172'0,"0"0"-91"0,0 0-29 16,0 0-11-16,0 0 0 0,0 0 2 16,0 0-2-16,0 0 11 0,0 0 5 0,0 0 13 15,0 0 8-15,0 0-1 0,0 0-1 0,0 0-9 16,-43 62-8-16,42-48-11 0,1-4-6 16,0 0-7-16,0-2-4 0,5-2-3 0,3-4-4 15,-1 0 9-15,5-2 7 0,-1 0 4 0,1-4 5 16,0-4-7-16,0-2-6 0,-3-1-6 0,2-2-6 15,-1 0-8-15,-8 1-18 0,-2-1-23 16,0 4-38-16,0 3-57 0,-13 2-86 0,-3 4-164 16,1 0-351-16,2 0-280 0</inkml:trace>
      </inkml:traceGroup>
      <inkml:traceGroup>
        <inkml:annotationXML>
          <emma:emma xmlns:emma="http://www.w3.org/2003/04/emma" version="1.0">
            <emma:interpretation id="{E1A44BA3-E1B9-4545-AC59-B11A38518FDC}" emma:medium="tactile" emma:mode="ink">
              <msink:context xmlns:msink="http://schemas.microsoft.com/ink/2010/main" type="line" rotatedBoundingBox="23258,14557 33343,14655 33325,16483 23240,16386"/>
            </emma:interpretation>
          </emma:emma>
        </inkml:annotationXML>
        <inkml:traceGroup>
          <inkml:annotationXML>
            <emma:emma xmlns:emma="http://www.w3.org/2003/04/emma" version="1.0">
              <emma:interpretation id="{CAAFEAE9-15E8-406B-952E-3BE477DC205A}" emma:medium="tactile" emma:mode="ink">
                <msink:context xmlns:msink="http://schemas.microsoft.com/ink/2010/main" type="inkWord" rotatedBoundingBox="23258,14557 27676,14600 27663,15908 23245,15865"/>
              </emma:interpretation>
              <emma:one-of disjunction-type="recognition" id="oneOf5">
                <emma:interpretation id="interp25" emma:lang="en-IN" emma:confidence="0">
                  <emma:literal>Nestea</emma:literal>
                </emma:interpretation>
                <emma:interpretation id="interp26" emma:lang="en-IN" emma:confidence="0">
                  <emma:literal>Nester</emma:literal>
                </emma:interpretation>
                <emma:interpretation id="interp27" emma:lang="en-IN" emma:confidence="0">
                  <emma:literal>Neser</emma:literal>
                </emma:interpretation>
                <emma:interpretation id="interp28" emma:lang="en-IN" emma:confidence="0">
                  <emma:literal>Neste</emma:literal>
                </emma:interpretation>
                <emma:interpretation id="interp29" emma:lang="en-IN" emma:confidence="0">
                  <emma:literal>Nesta</emma:literal>
                </emma:interpretation>
              </emma:one-of>
            </emma:emma>
          </inkml:annotationXML>
          <inkml:trace contextRef="#ctx0" brushRef="#br0" timeOffset="6044.5388">1588 5192 1097 0,'0'0'201'0,"0"0"-132"0,0 0-46 0,0 0-16 16,0 0 1-16,0 0-8 0,0 0-5 0,0 0-5 16,0 0-1-16,0 0 15 0,0 0 3 0,0 0 4 15,37 188 0-15,-56-140-6 0,2-1 0 0,-6 1 1 16,3 1-1-16,-4-1 3 0,-1-2 4 16,-2 2 1-16,0-4 1 0,0 0-1 0,-1-5-3 15,0-1 2-15,1-4 0 0,3-5 3 0,0-9 5 16,2-5 7-16,6-6 0 0,3-7-27 15,1-4-58-15,1-13-99 0,7-10-122 0,1-11-135 16,3-13-79-16,4-4 278 0,7-10 215 0,1-1 0 16,3-1 0-16,1-1 0 0,0 2 0 0,5 3 0 15,-3 4 0-15,5 6 0 0,-3 2 0 16,1 8 0-16,5 4 138 0,-2 6-5 0,0 6-8 16,1 2-6-16,0 7-2 0,0 3-14 0,-1 6-14 15,2 5-5-15,-4 2-11 0,-4 5-12 0,3 7-18 16,-5 5-16-16,-2 4-4 0,1 4 5 0,-2 3 9 15,0 5 1-15,1 1 0 0,-1 4-5 16,-1 1-4-16,2-1 2 0,-1 3-2 0,1-3 2 16,2 1-5-16,0 0-6 0,0-3-4 0,0-2-5 15,-1-2 10-15,5-5 9 0,-3-5 13 0,7-4 27 16,0-5 23-16,2-7 33 0,-1-6 10 0,2 0-13 16,0-12-27-16,1-4-33 0,2-5-22 15,-2-4-11-15,1-7-5 0,1 0-9 0,-3-8-8 16,-5 1-3-16,1-7-9 0,-3-1-3 0,-4-2-8 15,-1-1-15-15,-3-2-19 0,-1 4-15 16,-2 2-17-16,1 3-20 0,-2 4-24 0,-4 6-27 16,0 4-57-16,-3 7-84 0,-1 4-117 0,0 6-223 15,0 6 378-15</inkml:trace>
          <inkml:trace contextRef="#ctx0" brushRef="#br0" timeOffset="6803.0969">2412 5613 1495 0,'0'0'536'16,"0"0"-494"-16,0 0-96 0,0 0-14 0,0 0-8 15,0 0 22-15,0 0 38 0,0 0 9 0,0 0 8 16,153-113 2-16,-110 91 6 0,0 1-7 16,1 1-1-16,-4-1-7 0,-1 1-7 0,-8 2-2 15,0 2-2-15,-7 0 9 0,-4 2 3 0,-6 2 13 16,-6 0 6-16,-3 3 3 0,-5 0-2 15,0 2-16-15,-9 0-16 0,-2 4-14 0,-5 0-7 16,-3 3 2-16,-6 0 10 0,-2 3 10 0,-5 4 8 16,-1 4 10-16,-3 3 5 0,-3 3 3 0,-1 2 4 15,1 3 3-15,-1 2 5 0,1 2 5 0,0-1 5 16,6 2-6-16,-1-1-4 0,6-2-7 16,4 2-7-16,5-3-2 0,3-2-3 0,8-4-4 15,3-2-1-15,5-2 2 0,0-2-4 0,8-3-2 16,6-1 5-16,11-4 0 0,0-3 9 0,7 0 5 15,4 0-5-15,6-6 0 0,4-4-5 0,1-1 0 16,1-3 1-16,3-2 2 0,1-1 1 16,3-3 1-16,0-2 0 0,0-1-1 0,1 0-2 15,-5-3-2-15,4 0-1 0,-7 1-3 0,-2 1-1 16,-4 2 1-16,-5 4-3 0,-6 2 5 0,-3 2 0 16,-5 4 0-16,-6 2 3 0,-3 2-1 15,-5 1 3-15,-3 3 1 0,-4 0 6 0,-2 2 2 16,0 0-9-16,0 0-20 0,-2 0-16 0,-5 3-13 15,-4 3-1-15,-2 3 16 0,-1 0 5 16,0 3 12-16,-1 2 5 0,1 1 1 0,2-1 4 16,2 1-8-16,4 0 0 0,1 2 2 0,5-1-2 15,0 2 7-15,0-2-2 0,1 3 2 0,7-1 4 16,2-1-4-16,-1 4 4 0,0 0-1 16,2 0-1-16,-1 3-1 0,-2-2 0 0,-6-1 2 15,1 0 1-15,-3 0 0 0,-3-3 0 0,-5-1 3 16,-4-3 4-16,-1-2 5 0,-3 0 2 15,-3-3 5-15,0-3-1 0,-4-3-4 0,6-3-11 0,-6 0-48 16,0-4-52-16,2-7-56 0,-3-3-44 0,0-1-22 16,-2-6 3-16,5-1-2 0,5-5-33 15,-1-2-63-15,5 5 168 0,8 7 144 0</inkml:trace>
          <inkml:trace contextRef="#ctx0" brushRef="#br0" timeOffset="7042.5237">3709 4720 866 0,'0'0'431'0,"0"0"-158"0,0 0-97 0,165-14-46 15,-125 14-31-15,-5 5-13 0,-2 8-22 0,1 4-15 16,-5 7-14-16,-4 7-11 0,-7 5-4 16,-2 9-1-16,-7 4 3 0,-5 3 1 0,-4 2-5 15,-4 0-3-15,-9-2-2 0,-1-1-2 0,-4-1 1 16,-3 1 2-16,-3-1-3 0,1-3 1 0,-4 0-3 15,0-3-4-15,2-5 3 0,-3-3-7 0,-1-2-4 16,5-4-18-16,-3-4-53 0,2-3-88 16,1-3-136-16,0-4-139 0,0-3-129 0,8-6-235 15,3-2 717-15</inkml:trace>
          <inkml:trace contextRef="#ctx0" brushRef="#br0" timeOffset="7596.736">3313 5543 1356 0,'0'0'262'15,"0"0"-156"-15,0 0-59 0,0 0-21 0,0 0-8 16,0 0-1-16,175-147-8 0,-120 126-2 16,8 1-1-16,4 3 3 0,2 2 2 0,7 2 3 15,0 2 3-15,2 2-4 0,1 2-8 0,-4 0-18 16,3 5-34-16,-7-2-32 0,-7 4-27 0,-1-2-10 16,-8 1 5-16,-5-2 13 0,-7 1 17 15,-7 0 17-15,-9-1 17 0,-5 2 18 0,-4-1 12 16,-5-1 13-16,-5 0 9 0,-4 2 21 0,-2-2 14 15,-2 1-3-15,0-1-8 0,-3-1-21 0,-6-2-17 16,1 1 1-16,-5-1 0 0,1-1 2 0,-2 1 0 16,-2-1-3-16,-3-1 1 0,0 2 2 15,-1-2 3-15,-2 2 6 0,1-1 6 0,0 1 8 16,0-1 11-16,1 1 10 0,0 2 10 0,0-2 8 16,0 2-1-16,0-1-6 0,2 2-10 0,-2-2-11 15,4 2-8-15,-3 0 1 0,2 2 5 0,1 1 7 16,3 0 0-16,-1 0-2 0,2 0-6 15,-1 0-6-15,2 0 1 0,4 3-3 0,-1 0-2 16,4 1-6-16,0 0-6 0,0-2-4 0,3 3 0 16,-1 0 1-16,2 0 1 0,0 1 4 15,0 1 0-15,0-1 1 0,0 3 2 0,0 0 1 16,0 2 2-16,0 1 0 0,2 1 2 0,-2 3 0 16,1 2 0-16,0 1 0 0,2 0-2 15,0 3-2-15,1-1-3 0,-1-1 1 0,3 0 1 16,0-2 0-16,0 0 3 0,0-3 1 0,0-1 0 15,1-1 5-15,1-3 10 0,-1-1 14 0,5 0 27 16,0 0 20-16,1-2 3 0,7-4-1 0,2 1-22 16,3-2-21-16,6-2-15 0,4 0-16 0,3 0-12 15,-1-8-17-15,2 1-23 0,0-4-46 16,-1 0-59-16,-4-1-74 0,0-1-61 0,-3-2-29 16,-4 0-9-16,-2-1 17 0,-4 2 7 15,-2 2-42-15,-5 4 19 0,-6 4 313 0</inkml:trace>
          <inkml:trace contextRef="#ctx0" brushRef="#br0" timeOffset="7989.3411">5132 5256 0 0,'0'0'0'0,"0"0"207"0,0 0-36 0,0 0 3 16,0 0-14-16,0 0-23 0,0 0-41 0,0 0-27 15,0 0-17-15,0 0-4 0,0 0-6 16,0 0 2-16,0 0 5 0,0 0 0 0,2-116 7 15,-23 116 13-15,-5 0 12 0,-1 5 5 0,-1 4-1 16,-1 2-10-16,1 2-12 0,1 4-11 16,0-1-8-16,0 2-10 0,2 0-4 0,1-1-5 15,2 2-5-15,-1-2-2 0,7-3-9 0,4 0-1 16,7-5-1-16,3-2-1 0,2-2 7 0,5-4-1 16,5 1 4-16,8-2 4 0,3 0 3 0,6-8 2 15,4-2-8-15,2-4-9 0,2 0-7 16,1-2-1-16,1-1 0 0,-5 1 3 0,-1 3 1 15,-6-1-2-15,-3 5-1 0,-2 1-3 0,-3 3 2 16,-5 2 0-16,-2 2 2 0,-2 1 1 0,1 0-6 16,-1 1 4-16,-1 5-1 0,2 1-1 0,2 2 6 15,-2 2-5-15,2-1 0 0,1 2 2 16,1-2 0-16,1 2 4 0,1-1-1 0,5-2-1 16,0-1-1-16,5-4-2 0,2-1-11 0,5-1-32 15,0-2-58-15,3 0-79 0,1-7-101 0,1 0-116 16,-6 1-245-16,-11 0 50 0</inkml:trace>
        </inkml:traceGroup>
        <inkml:traceGroup>
          <inkml:annotationXML>
            <emma:emma xmlns:emma="http://www.w3.org/2003/04/emma" version="1.0">
              <emma:interpretation id="{AD14BCED-6B88-4D84-B670-76CA3D028C4A}" emma:medium="tactile" emma:mode="ink">
                <msink:context xmlns:msink="http://schemas.microsoft.com/ink/2010/main" type="inkWord" rotatedBoundingBox="28271,14743 33342,14793 33325,16483 28255,16434"/>
              </emma:interpretation>
              <emma:one-of disjunction-type="recognition" id="oneOf6">
                <emma:interpretation id="interp30" emma:lang="en-IN" emma:confidence="0">
                  <emma:literal>(Nestle)</emma:literal>
                </emma:interpretation>
                <emma:interpretation id="interp31" emma:lang="en-IN" emma:confidence="0">
                  <emma:literal>(Neste)</emma:literal>
                </emma:interpretation>
                <emma:interpretation id="interp32" emma:lang="en-IN" emma:confidence="0">
                  <emma:literal>(Nestlé)</emma:literal>
                </emma:interpretation>
                <emma:interpretation id="interp33" emma:lang="en-IN" emma:confidence="0">
                  <emma:literal>(Nestles</emma:literal>
                </emma:interpretation>
                <emma:interpretation id="interp34" emma:lang="en-IN" emma:confidence="0">
                  <emma:literal>(teste)</emma:literal>
                </emma:interpretation>
              </emma:one-of>
            </emma:emma>
          </inkml:annotationXML>
          <inkml:trace contextRef="#ctx0" brushRef="#br0" timeOffset="12800.1763">6732 4920 1574 0,'0'0'165'0,"0"0"-102"15,0 0-42-15,0 0 0 0,0 0 5 0,0 0-1 16,0 0-14-16,0 0-23 0,0 0-23 0,0 0-5 16,0 0 1-16,-158-16 15 0,133 54 15 0,-3 9 7 15,-3 4 12-15,-1 7 4 0,2 3 10 16,-5 3 11-16,7 3 8 0,-4 4 7 0,5 0-7 15,2 3-6-15,3 0-11 0,3-1-6 0,6-2 1 16,6-4-2-16,7-6 2 0,2-3-7 16,15-11-17-16,6-6-37 0,9-9-53 0,6-9-95 15,7-6-153-15,-14-9-259 0,-7-3-257 0</inkml:trace>
          <inkml:trace contextRef="#ctx0" brushRef="#br0" timeOffset="13026.0377">7320 5366 1765 0,'0'0'141'0,"0"0"-154"15,0 0-46-15,0 0-6 0,0 0 26 16,0 0 24-16,0 0 11 0,0 0 2 0,-102 168 1 16,79-129 1-16,-2-1 2 0,-1 1 0 0,1-2 1 15,2 0-3-15,0-2 2 0,0-2 0 16,5-6-1-16,0-4 5 0,9-3-4 0,2-6 1 15,4-7-2-15,2-3-25 0,1-4-65 0,0-4-96 16,1-6-136-16,3-7-198 0,4 1-75 0,-4 4 594 0</inkml:trace>
          <inkml:trace contextRef="#ctx0" brushRef="#br0" timeOffset="13938.3657">7115 5381 0 0,'0'0'0'16,"0"0"0"-16,0 0 224 0,28-154 39 0,-24 128-16 15,5 6 7-15,-3 7-17 0,2 4-35 0,-3 4-46 16,2 5-50-16,1 0-38 0,0 3-23 0,4 6-2 15,1 5 3-15,2 4 2 0,2 4-7 16,4 5-3-16,-5 5-11 0,5 3-2 0,-5 6 2 16,3 0-1-16,1 5-3 0,-4 3-5 0,6 0-4 15,-2 1-1-15,1 0 1 0,3-3 1 16,0-1-2-16,3-6 1 0,1-5 4 0,2-3 6 16,5-4 4-16,-3-6 1 0,4-2-5 0,-1-8-3 15,-3-6-1-15,-1-5 0 0,0-1-3 0,-2-12-4 16,-2-6-7-16,0-5-9 0,-2-6-5 15,-2-5-6-15,-4-6-7 0,2-3-15 0,-6-6-17 16,-3 0-18-16,-4-3-16 0,0-2-14 0,-5 0-3 16,2 1-5-16,-5-1-4 0,0 1 3 15,0 3-4-15,0 6 2 0,0 6 7 0,-2 6 15 16,-4 9 21-16,5 3 10 0,-2 5 7 0,-3 4-5 16,3 4-16-16,-1 4-36 0,-3 3-53 0,5 0-8 15,-2 6 8-15,-4 8 45 0,-1 2 59 0,3 7 24 16,-5 2 8-16,6 4 1 0,-3 3 11 15,5 2 2-15,-1 3 7 0,4-2 8 0,0 1 3 16,0-3 13-16,5-2 15 0,7-3 29 0,3-2 33 16,4-2 32-16,1-3 31 0,5-2 12 0,2-2 0 15,1-5-13-15,7-1-18 0,-3-5-24 0,7-4-22 16,3-2-20-16,4 0-21 0,-4-1-18 16,0-5-12-16,-2-3-10 0,-1-3-9 0,-1 0-8 15,-3-4-9-15,-5 1-5 0,-4 0 1 0,-5 1 8 16,-6 0 7-16,-3 2 14 0,-7 2 7 0,1-1 5 15,-6 3 8-15,0 0 1 0,-6 2-3 16,-4 2-8-16,-4 1-10 0,-2 1-5 0,-7 2 2 16,2 2 6-16,-6 5 7 0,-4 4 1 0,3 2-3 15,0 2-4-15,-1 3-2 0,2 2-1 16,0 1 0-16,3 4-4 0,1-1-1 0,-1 1-1 16,8-1-3-16,1-2 1 0,4-2 3 0,7-3 3 15,4 0 9-15,0-4 12 0,6 0 7 0,7-6 8 16,7-1-2-16,0-1-8 0,6-5-4 15,6 2-9-15,-1-2-6 0,1 0-3 0,4-2-5 16,3-4-2-16,1 0-1 0,7-3 0 0,-3-1-2 16,3-2 2-16,-1-1-2 0,4-5-2 0,-2 3 0 15,-1-5-8-15,0-2-3 0,-4 0-6 16,-3-3-3-16,-3-1 0 0,-6 1 3 0,-3-1 3 16,-2-1 8-16,-2 4 5 0,-4 1 4 0,-4 3 2 15,-5 4 0-15,-6 3 2 0,2 0 6 0,-7 2-1 16,0 1 1-16,0 2-4 0,-5 1-13 0,-1 2-9 15,-5 2-9-15,1 0-5 0,-4 2 2 16,2 0 5-16,-1 3 3 0,5 5 4 0,-3-1 1 16,3 4 2-16,4 2 3 0,1 2 4 0,3 3 4 15,0 1 3-15,2 2-1 0,3 0-1 0,6 1-1 16,0 3-1-16,2-2-3 0,2 3 4 16,1 1-1-16,-2-1-1 0,5-1 4 0,-3 3-5 15,-2-3 0-15,-4-1 0 0,-4-1 0 0,-5-3-2 16,-1 0 2-16,-1-2 1 0,-11-2-2 15,-4 0 9-15,-7-4 0 0,-4 0 3 0,-1-3 3 16,0-3-2-16,-3-1 4 0,-1-4-3 0,5 0 0 16,0-1-2-16,0 0-4 0,9 0-5 0,-3-1-21 15,8-5-70-15,0 0-106 0,6-3-189 0,0 2-317 16,5 2-222-16</inkml:trace>
          <inkml:trace contextRef="#ctx0" brushRef="#br0" timeOffset="14170.0044">9464 4917 1503 0,'0'0'301'0,"0"0"-197"0,0 0-67 16,0 0-28-16,0 0-12 0,0 0 3 16,0 0 0-16,0 0 3 0,0 0 1 0,0 0 1 15,153 149 1-15,-148-107-2 0,2 3 1 0,-7 4 1 16,0 3 2-16,-6 0 1 0,1 2 3 0,-6-1 0 15,-1 0 1-15,-1 0 0 0,-2-2 0 16,-1-3-1-16,-3-1-2 0,3-4-8 0,3-4-29 16,-3-3-94-16,1-3-144 0,-4-5-176 0,6-8-248 15,7-7 144-15</inkml:trace>
          <inkml:trace contextRef="#ctx0" brushRef="#br0" timeOffset="14548.7718">9149 5519 1401 0,'0'0'247'0,"0"0"-182"0,0 0-65 16,0 0-16-16,0 0-4 0,0 0 4 15,0 0 7-15,190-93 0 0,-146 84 7 0,3-2 0 16,0 3-4-16,1-3-7 0,-3-1-20 0,-4 0-9 16,4-2 4-16,-11-1 10 0,1-2 22 15,-4-1 15-15,1-2 6 0,-2-3 3 0,-2-1-1 16,-1-1-3-16,-2-1-3 0,1 1-1 0,-4 1-1 15,-3 2 0-15,1 2 3 0,-4 2 2 16,-2 2-1-16,-3 3 2 0,-6 2 3 0,3 0 4 16,-4 4 15-16,-4 1 8 0,0 0 9 0,0 3 2 15,0 1-7-15,0 1-14 0,-1 1-22 0,-3 0-22 16,-4 3-14-16,-3 7-3 0,-3 5 9 0,0 5 11 16,-4 7 8-16,-3 3 7 0,-5 3 1 15,6 3 1-15,-4 4 2 0,0 0-1 0,0 3 2 16,5-2 3-16,-2 0-7 0,5-2-2 0,1 0 0 15,1-2-3-15,4-3 3 0,0 1 2 0,5-4 0 16,-3-1 0-16,5-1-3 0,0-6-11 0,1-2-40 16,-2-2-86-16,4-4-125 0,-2-3-149 15,2-3-194-15,0-4-18 0</inkml:trace>
          <inkml:trace contextRef="#ctx0" brushRef="#br0" timeOffset="14926.0145">9925 5655 827 0,'0'0'575'0,"0"0"-429"0,0 0-124 15,0 0-30-15,0 0-2 0,0 0 23 0,0 0-15 16,0 0-19-16,182-31-48 0,-145 24-48 0,1-3-24 16,-4-2-6-16,4-1 34 0,-9-4 46 0,3-1 35 15,-5-2 23-15,-7 2 15 0,2-3 16 16,-8 1 13-16,-2 2 17 0,-2 3 11 0,-6 3 12 15,-2 3-4-15,-2 0-12 0,0 2-18 0,-1 2-23 16,-10-1-14-16,-1 3-6 0,-4 2 6 0,-1 1 13 16,-6 0 18-16,-4 4 15 0,0 3 6 15,-3 4-4-15,-4 1-8 0,5 2-12 0,-5 2-5 16,5 3-2-16,0 1-1 0,3 1 2 0,1 1 0 16,3-1 2-16,7-1 2 0,8-3 0 0,-1-2 5 15,8 0 16-15,0-2 15 0,7 0 19 16,2-1 4-16,11-1-9 0,-1 0-13 0,8-1-19 15,6-2-12-15,4-1-12 0,3-4-13 0,1 0-11 16,2-2-32-16,4-1-52 0,-4 0-70 0,-1-5-75 16,-2-3-61-16,-1-1-47 0,-4-3-85 15,-10 3-233-15,-9 2 469 0</inkml:trace>
          <inkml:trace contextRef="#ctx0" brushRef="#br0" timeOffset="15154.8872">10873 4911 1350 0,'0'0'266'0,"0"0"-127"0,0 0-67 0,0 0-39 16,0 0-24-16,0 0-11 0,160 34-3 15,-123-2 1-15,2 6 5 0,0 8 7 0,1 4 11 16,-4 7 15-16,-6 4 7 0,-6 6 4 0,-11 2 0 16,-10 1-9-16,-4 2-1 0,-18-1 0 0,-11-2 2 15,-10 2 0-15,-5-3 0 0,-16 0-5 0,-3 4-6 16,-7-6-3-16,-7 0-9 0,-2-4 1 15,-8-1-10-15,5 0-6 0,-5-3-9 0,2 0-29 16,-6-3-73-16,-6 2-121 0,2-3-215 0,20-11-403 16,29-16 162-16</inkml:trace>
        </inkml:traceGroup>
      </inkml:traceGroup>
    </inkml:traceGroup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5:09.5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972A054-09A4-4064-BA40-7BC99704F559}" emma:medium="tactile" emma:mode="ink">
          <msink:context xmlns:msink="http://schemas.microsoft.com/ink/2010/main" type="inkDrawing" rotatedBoundingBox="21963,11822 30355,11591 30359,11700 21966,11932" semanticType="underline" shapeName="Other">
            <msink:sourceLink direction="with" ref="{24EBDA6D-6CDD-4B1F-A907-438A42FF0ACD}"/>
          </msink:context>
        </emma:interpretation>
      </emma:emma>
    </inkml:annotationXML>
    <inkml:trace contextRef="#ctx0" brushRef="#br0">0 301 0 0,'0'0'111'0,"0"0"-21"0,0 0 5 16,190 4 10-16,-132-2 28 0,8-2 12 0,6 0-14 15,2 0-23-15,10 0-33 0,2 0-22 16,7 0-8-16,6 0 11 0,2 0 18 0,6 0 17 15,5 0 4-15,6 0-1 0,7 0-13 0,5 0-9 16,11 0-1-16,5-2-4 0,4 1-5 0,13-2-2 16,4 0-1-16,10-2-3 0,11 0 2 15,8-1 2-15,7-2-2 0,15-1 0 0,4-1-3 16,8-3-2-16,3 3-3 0,3-2-2 0,4 1-5 16,-2-2-4-16,0 1-7 0,-5 2-7 0,-1-2-4 15,-4 1-5-15,-4 0-3 0,-6 0-3 0,-7 2-1 16,-3-1-5-16,-14 4 1 0,-6 0 1 15,-12 3-4-15,-7-2 2 0,-11 4 1 0,-11 0-6 16,-5 1 3-16,-16 0-1 0,-12 0-5 0,-9 1 0 16,-14 2-1-16,-13 0-1 0,-12 0 2 0,-11 1-1 15,-14-2-3-15,-5 4-6 0,-10-2-11 0,-10 1-17 16,-7-1-38-16,-7 1-27 0,-2-1-5 16,-14 2-29-16,-9 0-71 0,-5 1-112 0,-8 1-171 15,7-2-352-15,6-2 577 0</inkml:trace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6:38.8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309723C-D0E3-4197-AB6C-AFAF5F61400D}" emma:medium="tactile" emma:mode="ink">
          <msink:context xmlns:msink="http://schemas.microsoft.com/ink/2010/main" type="inkDrawing" rotatedBoundingBox="4727,7500 8829,7254 8831,7294 4729,7540" semanticType="underline" shapeName="Other">
            <msink:sourceLink direction="with" ref="{3DD2DC19-133F-469E-83ED-1E800935920A}"/>
          </msink:context>
        </emma:interpretation>
      </emma:emma>
    </inkml:annotationXML>
    <inkml:trace contextRef="#ctx0" brushRef="#br0">0 238 0 0,'0'0'0'0,"0"0"0"0,0 0 0 15,0 0 0-15,0 0 0 0,0 0 0 0,0 0 0 16,0 0 0-16,0 0 29 0,0 0 30 0,0 0 12 15,190 3 28-15,-135-5 37 0,7-1 22 0,10-3 4 16,10-3-25-16,9 0-33 0,11-1-28 16,7 0-24-16,4-1-7 0,9 1-10 0,1 0-13 15,7-2 1-15,5 1-6 0,5 2-3 0,1-3 3 16,6 2 3-16,-2 1 1 0,0 0 7 0,0 2 13 16,-3-2 7-16,1 0 19 0,-1 0 5 15,-6 0 0-15,-4 1-4 0,-4 0-13 0,-9 2-10 16,-4 0-7-16,-5 2-4 0,-5 1-6 0,-11-1-3 15,-4 3-4-15,-13 0-7 0,-8-1-1 16,-5 2-4-16,-12 0-1 0,-10 0-1 0,-7 0-5 16,-10 0 0-16,-7 0-7 0,-9 0-7 0,-3 0-20 15,-6 0-27-15,0 0-20 0,0-2-14 0,-7 2-34 16,-1 0-69-16,-6 0-100 0,2 0-191 16,3 0-121-16</inkml:trace>
  </inkml:traceGroup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6:39.2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3A0F2E2-5A04-46B0-A4C0-CFCB0DE4977F}" emma:medium="tactile" emma:mode="ink">
          <msink:context xmlns:msink="http://schemas.microsoft.com/ink/2010/main" type="inkDrawing" rotatedBoundingBox="4807,7841 8747,7559 8750,7594 4809,7876" semanticType="underline" shapeName="Other">
            <msink:sourceLink direction="with" ref="{3DD2DC19-133F-469E-83ED-1E800935920A}"/>
          </msink:context>
        </emma:interpretation>
      </emma:emma>
    </inkml:annotationXML>
    <inkml:trace contextRef="#ctx0" brushRef="#br0">0 305 1536 0,'0'0'106'0,"0"0"-100"0,0 0-38 0,0 0 3 15,0 0 20-15,0 0 10 0,188-27 3 0,-132 21 0 16,6 0-3-16,9 0 1 0,8 1 2 0,7-1-2 15,7 0 7-15,7-4 3 0,5 3 9 0,3-2 6 16,10-1 6-16,2 0 1 0,8 0-3 16,4 0-5-16,1 1-8 0,3 0-2 0,1 0-2 15,-3 1 1-15,0-1 12 0,0 0 4 0,-1 1 4 16,-6-1 5-16,-2-1-2 0,-4 2-5 0,-6 0-7 16,-4-2-5-16,-5 1-4 0,-6 1-3 0,-5-1-1 15,-5 2-1-15,-5 0-5 0,-5 1-2 16,-8 0-1-16,-6 3-2 0,-7 0 1 0,-8-1-1 15,-7 4-5-15,-9 0-9 0,-8 0-22 0,-7 0-46 16,-7 0-94-16,-5 0-117 0,-5 5-106 16,-3 1-102-16,0 0-193 0,0-1 692 0</inkml:trace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7:09.57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6ECA0CB-699D-45EC-B95E-60CDB17FD597}" emma:medium="tactile" emma:mode="ink">
          <msink:context xmlns:msink="http://schemas.microsoft.com/ink/2010/main" type="inkDrawing" rotatedBoundingBox="4180,10325 17370,9888 17374,10016 4184,10453" semanticType="underline" shapeName="Other">
            <msink:sourceLink direction="with" ref="{12C2B36A-21C3-4879-8D06-68164E88E6F6}"/>
            <msink:sourceLink direction="with" ref="{3115DE1A-B918-4598-AC40-E76758EBE5A4}"/>
            <msink:sourceLink direction="with" ref="{ABC25650-A57B-4DA9-8A31-80CCA34AFB7C}"/>
            <msink:sourceLink direction="with" ref="{2CA9AEB7-009D-4EF1-B166-0AEA52D8B67D}"/>
          </msink:context>
        </emma:interpretation>
      </emma:emma>
    </inkml:annotationXML>
    <inkml:trace contextRef="#ctx0" brushRef="#br0">0 488 252 0,'0'0'221'0,"0"0"-198"0,0 0-49 15,0 0 8-15,0 0 24 0,0 0 27 0,0 0 11 16,150-11 2-16,-107 8-8 0,4 2-10 0,5-4-6 16,3 2-4-16,3-2-1 0,6 1-1 15,3-2 3-15,5 3 5 0,5-2 7 0,2 2 4 16,3-2 2-16,3 2 4 0,7 0 2 0,4-1 5 15,5 1 4-15,3-3 0 0,5 0-2 0,4 0-5 16,6-2-4-16,3-1-3 0,8 0-1 16,3 1-1-16,5-3-5 0,7-1-6 0,-1 0-4 15,7-1-5-15,1-1 1 0,5 1 3 0,6 1 8 16,4 0 13-16,2 2 15 0,7-3 8 0,1 4 3 16,1 0-6-16,3 3-9 0,1 0-11 0,2-1-5 15,0 1-9-15,-2 3-7 0,-2 0-3 0,0 0-6 16,1 0-1-16,-2 1-1 0,1-2-3 15,4 2 1-15,-1-3-3 0,2 2 2 0,-1-2 0 16,2 1 0-16,-2-1 1 0,2-1-4 0,-2 2 1 16,0-2 1-16,0 2 1 0,-1-2 1 15,-2 1 1-15,-4 1-1 0,3-1 6 0,-4 1 5 16,-3-2 5-16,4 3 4 0,-4-2-2 0,-2 1-3 16,1 0-3-16,-2 0-3 0,0 0-2 0,-3 0-6 15,2-1 0-15,-7 1-4 0,-3-2-1 16,0 1 5-16,-5 2-4 0,0-1 1 0,-5 1 1 15,-4-2-6-15,-3 1 4 0,-8-1 5 0,-3 2 0 16,-7 0 7-16,-5 0 5 0,-6 0 6 16,-9 1 6-16,-5-2 6 0,-6 1 2 0,-5 0 7 15,-2-1-4-15,-5 2-3 0,-4 0-4 0,-3 2-13 16,-1 0-3-16,-6 0-7 0,-4 0-1 0,-4 0-3 16,-7 0-3-16,-8 3 0 0,-1-2-2 15,-7 1-2-15,-1 1-1 0,-7-1 2 0,-6-1-2 16,-4 1 2-16,-4-1-1 0,-2 1-2 0,-5-2 1 15,-2 1 1-15,-4-1 0 0,-1 0-3 0,0 2 3 16,0-2-3-16,0 0-2 0,0 0 2 0,0 0-8 16,0 0-1-16,0 0 0 0,0 0-6 0,0 0 5 15,0 0-4-15,0 0-18 0,0 0-35 16,0 0-58-16,-4 0-84 0,2 0-90 0,-4 1-114 16,5 1-158-16,-3-1-383 0</inkml:trace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6:34.7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4FD278F-1B13-43A4-A745-A0931EF0E6A3}" emma:medium="tactile" emma:mode="ink">
          <msink:context xmlns:msink="http://schemas.microsoft.com/ink/2010/main" type="writingRegion" rotatedBoundingBox="2860,5928 16879,5049 17501,14983 3482,15862"/>
        </emma:interpretation>
      </emma:emma>
    </inkml:annotationXML>
    <inkml:traceGroup>
      <inkml:annotationXML>
        <emma:emma xmlns:emma="http://www.w3.org/2003/04/emma" version="1.0">
          <emma:interpretation id="{DBED059D-3555-432D-9891-C8A369D06FFC}" emma:medium="tactile" emma:mode="ink">
            <msink:context xmlns:msink="http://schemas.microsoft.com/ink/2010/main" type="paragraph" rotatedBoundingBox="2856,5934 8170,5577 8336,8054 3022,84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72CFE8-2DF1-434F-A8F0-2113E51258F6}" emma:medium="tactile" emma:mode="ink">
              <msink:context xmlns:msink="http://schemas.microsoft.com/ink/2010/main" type="line" rotatedBoundingBox="2856,5934 8170,5577 8336,8054 3022,8411"/>
            </emma:interpretation>
          </emma:emma>
        </inkml:annotationXML>
        <inkml:traceGroup>
          <inkml:annotationXML>
            <emma:emma xmlns:emma="http://www.w3.org/2003/04/emma" version="1.0">
              <emma:interpretation id="{43730E4D-E092-47B5-9A3C-F84BD6A89CFA}" emma:medium="tactile" emma:mode="ink">
                <msink:context xmlns:msink="http://schemas.microsoft.com/ink/2010/main" type="inkWord" rotatedBoundingBox="2910,6748 3230,6727 3246,6963 2926,6985"/>
              </emma:interpretation>
              <emma:one-of disjunction-type="recognition" id="oneOf0">
                <emma:interpretation id="interp0" emma:lang="en-IN" emma:confidence="0">
                  <emma:literal>o</emma:literal>
                </emma:interpretation>
                <emma:interpretation id="interp1" emma:lang="en-IN" emma:confidence="0">
                  <emma:literal>O</emma:literal>
                </emma:interpretation>
                <emma:interpretation id="interp2" emma:lang="en-IN" emma:confidence="0">
                  <emma:literal>0</emma:literal>
                </emma:interpretation>
                <emma:interpretation id="interp3" emma:lang="en-IN" emma:confidence="0">
                  <emma:literal>1</emma:literal>
                </emma:interpretation>
                <emma:interpretation id="interp4" emma:lang="en-IN" emma:confidence="0">
                  <emma:literal>D</emma:literal>
                </emma:interpretation>
              </emma:one-of>
            </emma:emma>
          </inkml:annotationXML>
          <inkml:trace contextRef="#ctx0" brushRef="#br0">1749 5801 361 0,'0'0'84'0,"0"0"-90"0,0 0-43 0,0 0 7 16,0 0 10-16,0 0 15 0,0 0 15 0,0 0 4 16,0 0 3-16,0 0-1 0,0 0-11 0,-99 113-7 15,99-106-4-15,0-1 9 0,8 0 22 16,-2-4 25-16,12-2 23 0,-2 0 10 0,3 0 0 15,5-6-6-15,1-2-6 0,2-4-2 0,-2-1 2 16,5-2-5-16,-3-1-1 0,-3-2-3 16,0 1 2-16,-9-1 15 0,-2 3 17 0,-6-3 20 15,-6 2 11-15,-1 1-2 0,-6 0-4 0,-6 3-14 16,-5 0-14-16,1 3-17 0,-6 3-28 0,-3 3-18 16,1 3-21-16,-4 0-11 0,5 3-2 0,-2 6-2 15,-1 0-2-15,2 2-34 0,0 0-136 16,5 3-178-16,6-4-264 0,4-2 98 0</inkml:trace>
        </inkml:traceGroup>
        <inkml:traceGroup>
          <inkml:annotationXML>
            <emma:emma xmlns:emma="http://www.w3.org/2003/04/emma" version="1.0">
              <emma:interpretation id="{3DD2DC19-133F-469E-83ED-1E800935920A}" emma:medium="tactile" emma:mode="ink">
                <msink:context xmlns:msink="http://schemas.microsoft.com/ink/2010/main" type="inkWord" rotatedBoundingBox="3310,5903 8170,5577 8336,8054 3477,8380">
                  <msink:destinationLink direction="with" ref="{E309723C-D0E3-4197-AB6C-AFAF5F61400D}"/>
                  <msink:destinationLink direction="with" ref="{A3A0F2E2-5A04-46B0-A4C0-CFCB0DE4977F}"/>
                </msink:context>
              </emma:interpretation>
              <emma:one-of disjunction-type="recognition" id="oneOf1">
                <emma:interpretation id="interp5" emma:lang="en-IN" emma:confidence="0">
                  <emma:literal>premium</emma:literal>
                </emma:interpretation>
                <emma:interpretation id="interp6" emma:lang="en-IN" emma:confidence="0">
                  <emma:literal>freemium</emma:literal>
                </emma:interpretation>
                <emma:interpretation id="interp7" emma:lang="en-IN" emma:confidence="0">
                  <emma:literal>premiums</emma:literal>
                </emma:interpretation>
                <emma:interpretation id="interp8" emma:lang="en-IN" emma:confidence="0">
                  <emma:literal>Premium</emma:literal>
                </emma:interpretation>
                <emma:interpretation id="interp9" emma:lang="en-IN" emma:confidence="0">
                  <emma:literal>freemiums</emma:literal>
                </emma:interpretation>
              </emma:one-of>
            </emma:emma>
          </inkml:annotationXML>
          <inkml:trace contextRef="#ctx0" brushRef="#br0" timeOffset="463.8325">2831 5449 521 0,'0'0'67'16,"0"0"-53"-16,0 0-14 0,0 0-4 0,0 0 0 15,43-159 3-15,-30 124 2 0,5-2 3 16,-2 0 0-16,0-3 1 0,-4 3 2 0,-4 0-1 15,0 3 6-15,-5 2 9 0,-1 3 1 0,1 0 9 16,-3 3 10-16,0 5 7 0,-3-1 18 0,-1 4 10 16,2 1 9-16,-1 3 4 0,-4 2 1 0,6 6 0 15,-2 0-1-15,2 2-4 0,-1 4-18 16,0 0-26-16,0 0-51 0,2 4-29 0,-4 4-10 16,2 6 7-16,-8 13 31 0,5 6 16 0,-6 10 10 15,-1 12 2-15,0 9 1 0,-3 11 4 0,1 8-3 16,-5 9 0-16,0 6 0 0,-2 8 2 15,-1 4 5-15,-5 5-1 0,-1 4-3 0,-7 5-13 16,-2 4-13-16,-2-3-14 0,-1-4-13 0,1-4-18 16,3-6-5-16,1-1-11 0,-1-5-22 15,2-3-43-15,1-5-63 0,-5-4-60 0,0-7-70 16,4-7-73-16,3-22 340 0,15-20 56 0</inkml:trace>
          <inkml:trace contextRef="#ctx0" brushRef="#br0" timeOffset="1363.4177">2557 5697 842 0,'0'0'48'0,"0"0"-34"0,0 0-9 15,0 0-11-15,0 0 3 0,163-149 9 0,-131 137 8 16,-3 3 5-16,2 3-3 0,0 6-10 0,-3 0-14 16,-1 10-10-16,-2 5-4 0,-1 4-3 0,-3 2 2 15,0 5 7-15,-5 3 5 0,-2 0 8 16,-1 4 3-16,-4 0 2 0,-5 0 0 0,-4 2 7 16,0-2 4-16,-6 1 4 0,-8-2 11 0,-6 1 1 15,-5-2 0-15,-2 1 2 0,-9-2-4 16,1 0 3-16,-4-2-3 0,1-3 0 0,1-2-1 15,-1-5-4-15,10-5 0 0,1-4 0 0,6-4-4 16,3-3-3-16,5-2-10 0,5 0-9 0,3-5-18 16,5-6-16-16,0-4-8 0,0-1-7 15,9-5 10-15,4-1 8 0,3-4 12 0,3 2 10 16,3-1 8-16,5-1 6 0,-1-1 1 0,8 2-4 16,-2-3 0-16,7 0-2 0,-2-1 1 0,2 1 3 15,3 0 0-15,-5-1 1 0,2 0 2 0,-1 1 0 16,-5 1 0-16,4 1-1 0,-5-1 1 0,-3 0 1 15,-2 1 4-15,-7-2 0 0,2 2 2 16,-6 4 1-16,-3 1 0 0,-1 2 2 0,-5 4 4 16,0 4 9-16,-6 3 17 0,0 3 18 0,-1 2 15 15,0 3 0-15,0 0-20 0,0 0-38 16,0 0-38-16,-2 5-20 0,-5 4-4 0,0 1 17 16,-5 5 13-16,-1 4 9 0,-1 2 3 0,2 1 0 15,-1 1-1-15,-1 1-3 0,5 1 1 0,0-1 0 16,-1 2 2-16,2-1 1 0,2 0 1 15,-4 2 1-15,6-2-1 0,-5 2 5 0,3 1-2 16,-2-2 1-16,0 0-1 0,3-1-4 0,1-3 2 16,-1-1-2-16,2-3 1 0,3-3-1 15,0-2 2-15,0-1 0 0,0-1 1 0,7-1 7 0,-2-2-2 16,0 1 7-16,2-1 2 0,0-2-1 16,1-1 10-16,4-1 8 0,1-1 10 0,1-1 5 15,3-2 0-15,5 0-7 0,0 0-6 0,4-6-3 16,1-2-7-16,-1-2-3 0,4-4-6 0,-2-3-1 15,2-1-5-15,0-1-6 0,0-4-9 16,-2-1-12-16,0-2-5 0,2-3 1 0,-5-1 2 16,1 1 10-16,-4-2 3 0,-3 3 5 0,1 4 4 15,-2-1 3-15,-3 2 2 0,-3 4 2 0,-3 2 3 16,-4 1 1-16,-1 4 4 0,-2 1 5 16,-2 4 5-16,0 1 0 0,0 2-6 0,-2 2-16 15,-6 0-24-15,4 2-18 0,-5 0-16 0,0 0-3 16,-4 4 11-16,0 6 12 0,-2 2 14 15,-1 3 8-15,3 3 2 0,-2 3 3 0,0 3 7 16,1 4 0-16,0-1 5 0,2 3 4 0,1 0-7 16,6-1 1-16,-2-1-2 0,7-4-3 0,0-2 6 15,0-4 2-15,10-2 6 0,0-4 0 16,5 0 3-16,3-4 2 0,4-3-8 0,3 0-17 16,1-4-51-16,2-1-56 0,2 0-69 0,-1 0-84 15,2-1-101-15,-8-2-177 0,-8 0 545 0</inkml:trace>
          <inkml:trace contextRef="#ctx0" brushRef="#br0" timeOffset="2088.2833">4231 5560 913 0,'0'0'198'0,"0"0"-101"15,0 0-66-15,0 0-31 0,0 0-26 0,0 0 6 16,0 0-10-16,0 0 2 0,0 0 5 16,0 0 11-16,0 0 14 0,0 0 5 0,0 0 10 15,0 0-4-15,17 112-4 0,-24-87 3 0,-3-1-5 16,-1 1 4-16,-1-1-2 0,0 1 1 0,-2-4-1 15,2-1-2-15,3-3 3 0,-2-5 1 0,3-2 2 16,3-4 4-16,1-3 14 0,1 0 23 16,2-3 32-16,1 0 38 0,0 0 29 0,0 0-15 15,0-4-36-15,0-5-44 0,0-5-47 0,0-1-12 16,5-3 2-16,0-2-1 0,4 0 0 0,0-1-2 16,3-3-1-16,3 1-2 0,2 1-1 15,2-3-3-15,-3 1-2 0,5 1 1 0,2 3-1 16,1-2 1-16,1 4 0 0,0 2-1 0,0 1 0 15,-2 5-3-15,3 1 0 0,-3 3-5 0,-3 3-5 16,-2 3-5-16,-1 0-9 0,-4 2-4 16,0 5-3-16,-2 0 1 0,-3 4 6 0,1 2 5 15,-3 1 6-15,-1 3 9 0,-2 0 6 0,0 2 5 16,-3 1 8-16,0 0 2 0,-3-1 2 16,-5 0 3-16,0-1 0 0,-3-1 2 0,2-3-2 15,1 0 0-15,-2-4-1 0,2-2 2 0,4-4 6 16,0-1 4-16,3-1 16 0,1-2 15 0,0 0 22 15,0 0 23-15,0 0-6 0,3-6-20 0,2-5-34 16,4-4-31-16,5-2-12 0,3-3-1 16,3-2 7-16,0-1-3 0,2 1 2 0,2-2-2 15,-3 1-1-15,2 4 1 0,0-1-2 0,0 1 3 16,-3 6-4-16,0 0 5 0,-3 1-1 0,1 3 0 16,-3 1-2-16,1 2-4 0,-3 6-4 0,0-3-10 15,-3 3-6-15,-1 0-8 0,1 6 2 16,-5 3 9-16,2 2 13 0,-2 2 12 0,-4 3 7 15,1 2 6-15,-2 2-2 0,0 0 1 0,0 2-1 16,-3 0-1-16,-2-2 0 0,-3 0 0 16,-2 1 1-16,2-2-4 0,-2 1-3 0,0-2-7 15,3-3-17-15,-1-5-44 0,3 0-79 0,2-5-107 16,-1-4-98-16,4 0-71 0,0-1-67 0,0 0 359 16,2 0 129-16</inkml:trace>
          <inkml:trace contextRef="#ctx0" brushRef="#br0" timeOffset="2289.9517">5168 5437 0 0,'0'0'0'0,"0"0"0"15,0 0 0-15,0 0 80 0,0 0 103 0,0 0-50 16,0 0-50-16,0 0-21 0,0 0 5 0,0 0 26 16,0 0 24-16,0 0-4 0,0 0-14 0,0 0-24 15,43 84-22-15,-50-57-18 0,-1-1-9 16,-3 0-5-16,3-1-3 0,-1 1-3 0,-3-1 2 15,1-2-3-15,2-1 1 0,-1-3-18 0,4-2-80 16,2-4-104-16,4-4-119 0,0-4-171 0,0-2 214 16</inkml:trace>
          <inkml:trace contextRef="#ctx0" brushRef="#br0" timeOffset="2444.8569">5321 5161 391 0,'0'0'249'0,"0"0"-127"16,0 0-57-16,0 0-45 0,0 0-44 0,0 0-58 15,0 0-55-15,0 0-100 0,0 0-130 0,0 0 367 0</inkml:trace>
          <inkml:trace contextRef="#ctx0" brushRef="#br0" timeOffset="2858.4175">5491 5382 1295 0,'0'0'108'0,"0"0"-147"0,0 0 11 0,0 0 26 15,0 0 6-15,0 0 1 0,0 0 1 16,0 0 3-16,-43 170 1 0,36-145-1 0,1-4-1 15,3 0-4-15,-2-2-4 0,3-3-3 0,2-4-4 16,0-2-3-16,0-2 1 0,7-4 4 16,2-1 4-16,2-3 2 0,1 0-1 0,2 0-8 15,2-3-10-15,1-3-4 0,3-3-4 0,0 0 2 16,0-1 3-16,-1-2 6 0,1 0 4 0,-1-3 3 16,1-2 8-16,0 2-2 0,2-5 4 15,-3 2 5-15,2-2-1 0,-4 0 2 0,2 0 0 16,-3-2-1-16,-1 1-2 0,-2 2 6 0,0 1 1 15,-3 1 4-15,-2 5 8 0,-1 3 8 0,-2 5 15 16,-5 0 7-16,0 4-7 0,0 0-35 0,0 0-22 16,0 8-3-16,-1 3 6 0,-6 4 35 0,-2 4 12 15,0 4-5-15,-5 0-4 0,2 2-11 16,-1 0-5-16,1-2-6 0,0 1-5 0,2-2-7 16,1-4-27-16,1 0-90 0,5-1-102 0,-1-3-127 15,3-5-216-15,1-3 204 0</inkml:trace>
          <inkml:trace contextRef="#ctx0" brushRef="#br0" timeOffset="3492.0013">6014 5442 0 0,'0'0'146'0,"0"0"-35"0,0 0-55 15,0 0-22-15,0 0 0 0,0 0 2 0,0 0-11 16,0 0-13-16,0 0-22 0,0 0-10 0,0 0-1 15,0 0 14-15,0 0 18 0,0 0 19 0,105 16 12 16,-104 2 5-16,-1 0 4 0,0 2-9 0,0-1-6 16,0 0-3-16,-4 2-1 0,-4-5-1 0,0 3-1 15,0-4-4-15,0 0-4 0,1-5-3 16,0-1-2-16,2-2 0 0,1-2 2 0,3-2 20 16,-1-3 39-16,2 0 52 0,0 0 53 0,0 0 34 15,0 0-18-15,2-5-53 0,3-2-61 0,3-2-57 16,3-4-25-16,3-1-4 0,4-2-1 15,-2-3 1-15,5 4-1 0,0-5-1 0,1 2 1 16,4 0-3-16,2 0 0 0,-3 1-1 0,2 0-2 16,0 3-1-16,0 1-2 0,-2 3 2 0,2 1-3 15,-3 1 2-15,-5 5-4 0,3 2-6 16,-6 1-7-16,1 0-11 0,-6 6-10 0,-1 3-2 16,-1 3-2-16,-5 1 4 0,-2 2 9 0,1 1 13 15,-3 2 11-15,0 0 11 0,-4 0 8 16,-1 1 1-16,-5 0 1 0,1-2 1 0,1 0-1 15,-2-3 0-15,0 0-2 0,2-3 1 0,1-4-2 16,-1-1 1-16,4-2 9 0,2-2 19 0,2-1 24 16,0-1 28-16,0 0-3 0,2-7-19 0,6-2-30 15,3-4-31-15,3-4-8 0,5-3-1 16,5 1 3-16,2-6-3 0,1 1-6 0,2-1-11 16,3 1-10-16,0-3-6 0,2 5 3 0,-2-1 12 15,-4 3 8-15,0 3 9 0,-2 1 0 0,-2 4-1 16,-3 3-4-16,-3 2-3 0,-5 4-3 0,1 3 2 15,-6 0 9-15,-2 3 10 0,1 7 14 16,-1 2 11-16,-6 3 6 0,1 5 3 0,-1 3 1 16,0 4-4-16,-3-1-2 0,-6 6-1 0,-1-1-6 15,-3 4-2-15,-3-2-4 0,-2 4-3 16,1-3-2-16,-4 2-4 0,0-3-2 0,1-1-3 16,-4-1-9-16,0-2-10 0,3-2-31 0,-2 0-88 15,-3-3-138-15,2-2-185 0,8-5-377 0,4-8 643 0</inkml:trace>
        </inkml:traceGroup>
      </inkml:traceGroup>
    </inkml:traceGroup>
    <inkml:traceGroup>
      <inkml:annotationXML>
        <emma:emma xmlns:emma="http://www.w3.org/2003/04/emma" version="1.0">
          <emma:interpretation id="{13216955-30E9-4709-98D5-938CB4CFA900}" emma:medium="tactile" emma:mode="ink">
            <msink:context xmlns:msink="http://schemas.microsoft.com/ink/2010/main" type="paragraph" rotatedBoundingBox="3166,8711 17054,7841 17215,10408 3326,112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194990-786B-44A1-A67C-EF867A7568ED}" emma:medium="tactile" emma:mode="ink">
              <msink:context xmlns:msink="http://schemas.microsoft.com/ink/2010/main" type="inkBullet" rotatedBoundingBox="3905,8665 6127,8525 6278,10945 4056,11085"/>
            </emma:interpretation>
            <emma:one-of disjunction-type="recognition" id="oneOf2">
              <emma:interpretation id="interp10" emma:lang="en-IN" emma:confidence="0">
                <emma:literal>fly</emma:literal>
              </emma:interpretation>
              <emma:interpretation id="interp11" emma:lang="en-IN" emma:confidence="0">
                <emma:literal>fey</emma:literal>
              </emma:interpretation>
              <emma:interpretation id="interp12" emma:lang="en-IN" emma:confidence="0">
                <emma:literal>Fly</emma:literal>
              </emma:interpretation>
              <emma:interpretation id="interp13" emma:lang="en-IN" emma:confidence="0">
                <emma:literal>ply</emma:literal>
              </emma:interpretation>
              <emma:interpretation id="interp14" emma:lang="en-IN" emma:confidence="0">
                <emma:literal>fry</emma:literal>
              </emma:interpretation>
            </emma:one-of>
          </emma:emma>
        </inkml:annotationXML>
        <inkml:trace contextRef="#ctx0" brushRef="#br0" timeOffset="27072.7222">3005 8434 68 0,'0'0'70'16,"0"0"-47"-16,0 0-20 0,0 0-3 0,0 0 4 15,0 0 6-15,0 0-4 0,0 0-8 0,0 0-7 16,0 0-8-16,0 0-6 0,0 0 2 15,-15-15 3-15,15 15 8 0,0-1 18 0,2-1 14 16,3-1 21-16,3-3 22 0,4-2 16 0,3-4 17 16,5-2 9-16,-1-5 2 0,6 3-6 0,1-5-7 15,2-2-13-15,0-3-10 0,6 0-10 0,-4-2-7 16,4-3-8-16,-2 0-7 0,2 0-5 16,-2-3-5-16,0-3-1 0,0 2-1 0,0-1 2 15,-1 0 1-15,-1-1-1 0,-2 4 2 0,-1-1-2 16,-2 1-4-16,1 0 4 0,-4 1-8 0,-4 3-3 15,1-1 0-15,-1 5-5 0,-1 1 1 16,-1 2 1-16,-3 4 0 0,-2 4-2 0,-1 0 5 16,-4 5-4-16,-1 2 5 0,-2 4 5 0,-3 3-6 15,0 0-1-15,0 0-23 0,0 0-28 0,0 1-33 16,-3 5-3-16,-4 6 13 0,-3 8 25 0,-5 10 32 16,-4 10 1-16,-5 12 2 0,-3 9-3 15,-2 11-1-15,-6 9-3 0,-1 7-2 0,-3 4 1 16,-1 4-1-16,-5 6 2 0,2 2 9 0,-6 7 11 15,-3 3 7-15,-2 6 5 0,-2-1-5 16,-5 0-13-16,8-6-2 0,-1-5-7 0,3-9 0 16,7-5 0-16,2-8-3 0,5-8 2 0,6-10-2 15,8-6-1-15,2-11 1 0,9-6 0 0,6-7 0 16,1-5 2-16,5-11 0 0,0-4 5 16,4-6 10-16,1-6 11 0,7-3 4 0,0-3-1 15,3-6-1-15,4-6-6 0,2-6-3 0,5-6-1 16,1-6-9-16,3-3-4 0,3-6-2 0,-4-1-4 15,5-2 2-15,-5-2 0 0,1-2-5 0,-1-1 1 16,-2-2-3-16,0 0-1 0,-4-1-2 16,-1 1-1-16,-6 0-3 0,-2-2-1 0,-1 5 0 15,-5-4-1-15,-4 4-2 0,-4 1-3 0,0 4-2 16,0 2-2-16,-5 4 7 0,-3 6 7 0,-4 3 4 16,-2 3 8-16,1 6-1 0,0 0-2 15,-5 5 2-15,-2 2 0 0,3 4-2 0,-2 0 0 16,0 3-3-16,2 2-6 0,-3 1 2 0,5 0 2 15,1 0 1-15,2 0 5 0,3 0 5 0,5-2 7 16,1 0 9-16,3-2-8 0,0-5-12 16,4-3-10-16,8-6-8 0,6-3 4 0,2-4 7 15,4-4 1-15,4 1 2 0,0-2-1 0,7-1 1 16,-4-1-1-16,5 1 3 0,-5-1 2 16,5 1 0-16,-6 0 2 0,5 0 0 0,-5 1 0 15,4 0-1-15,-2-1 0 0,3-1-1 0,-4-1-3 16,5 0 1-16,-2 2-1 0,-1-6 3 0,-3 0 1 15,3-1 2-15,-3-2 1 0,-2 1 1 16,-1 2-1-16,-2-2-2 0,1 2-1 0,-6 0 0 16,0 4 0-16,-5-2 5 0,-1 4 2 0,-3 2 2 15,-3 4 6-15,-3 4 8 0,-1 3 3 0,-2 5 11 16,-2 2 5-16,0 3-3 0,0 4 4 0,0 1-6 16,0 1-11-16,0 2-11 0,-2 0-22 15,-2 0-22-15,2 3-9 0,-6 8 0 0,-3 4 8 16,-4 8 16-16,-2 6 8 0,-5 7 1 0,1 4 1 15,-3 7 0-15,0 4-3 0,-3 1-3 0,4 9-1 16,0-1-3-16,0 1 3 0,1 0 3 16,3-2 5-16,-3-2 3 0,6-1-1 0,0-4 1 15,3-3-2-15,1-2 0 0,4-5 1 0,4-5-3 16,2-4-1-16,2-8 0 0,4-3-3 0,7-4 3 16,3-4 2-16,0-5 2 0,4-5 2 15,3-2 2-15,-1-2-1 0,6-5 1 0,-1-5-2 16,3-5-4-16,5-3 1 0,-4-3-3 0,1-1 2 15,0 0 0-15,-1-5 0 0,-4 0 2 16,0-1-3-16,-3 0 3 0,-1 3 0 0,-2 1 2 16,1-1 3-16,-4 1-2 0,-4 6 0 0,0 0-2 15,-2 6-2-15,-5 2 2 0,-1 4-1 0,-2 3-2 16,0 1-3-16,-2 2-4 0,0 0-12 0,0 0-1 16,0 6 0-16,-4 5 6 0,-1 2 8 0,-4 5 6 15,0 3 1-15,-1 0-2 0,0 1 0 16,0-1-1-16,2 1-4 0,-3-1 5 0,3 0 0 15,2-3 0-15,1-1 0 0,4-2-3 0,1-5-4 16,0-3 1-16,5-2-1 0,3-3-2 0,8-2 3 16,-1 0-3-16,2-5 3 0,8-5 4 15,0-2 1-15,3-5 2 0,0-1 0 0,6-1 2 16,-3-1-3-16,-3 1 3 0,3-1 1 0,-2 1-2 16,-2 0 2-16,0 1-2 0,0-2-2 15,-3 3 2-15,-3-1-2 0,1 1 1 0,-4 0 0 16,1 4 0-16,-4 2-1 0,-3 0 2 0,-3 5 0 15,-1 0-1-15,-2 3 0 0,-1 1-3 0,-3 2-2 16,-2 0-4-16,0 0-5 0,0 0-3 16,0 0 6-16,0 8 9 0,0 4 10 0,-3 5 4 15,-7 4 0-15,1 8-5 0,-3 7-4 0,-1 7-1 16,-2 6-3-16,-1 8-1 0,-3 8 2 0,-2 6-1 16,2 1 4-16,-5 6 2 0,-2 2-1 15,-1 3 2-15,-3 1-3 0,0 2-1 0,-2-3 0 16,-2-1 1-16,-1-3-1 0,-3-2-6 0,-1-3 0 15,-4-5-5-15,3-3-5 0,-5-8 7 0,4-3-3 16,-2-4 3-16,-1-8 5 0,2-5 0 0,2-5 6 16,4-7 2-16,3-6 2 0,4-6 3 0,3-8 7 15,4-6 9-15,4-3 5 0,2-12 1 16,5-7-13-16,2-6-11 0,2-5-10 0,3-5 0 16,4-3 1-16,0-6 0 0,4 0-1 0,6-2-6 15,6-4 3-15,4-1-3 0,4-1-1 16,4-1 1-16,3-2-1 0,7 1-2 0,2-2 3 15,4 3 3-15,4-5-1 0,2 5 1 0,0-2 0 16,0 0-2-16,8 0 0 0,-3-1 1 16,1 2-1-16,2 4-3 0,-2-1 0 0,-1 5-2 15,0 4 1-15,-1 4 3 0,-2 4-1 0,-2 5 0 16,-2 8-1-16,-5 1 1 0,-3 7 1 0,-1 3-2 16,-7 4 0-16,-1 6-3 0,-4 3-2 0,-7 0 0 15,-2 2-1-15,-4 7 2 0,-4 0 6 0,-1 3 3 16,-4 0 5-16,-2 2 6 0,-2 1-2 15,-1-1 1-15,0 3-1 0,-2-1-3 0,-5 0 0 16,-2 3-2-16,-1-5-1 0,0 1-1 0,-4-1-7 16,2-2-16-16,1-2-52 0,-2-3-96 0,2-1-102 15,3-1-107-15,2-5-138 0,0 0-6 16,3 0 525-16</inkml:trace>
      </inkml:traceGroup>
      <inkml:traceGroup>
        <inkml:annotationXML>
          <emma:emma xmlns:emma="http://www.w3.org/2003/04/emma" version="1.0">
            <emma:interpretation id="{CDB9E24A-FDAC-4F7D-BFAC-7317A39D310A}" emma:medium="tactile" emma:mode="ink">
              <msink:context xmlns:msink="http://schemas.microsoft.com/ink/2010/main" type="line" rotatedBoundingBox="3183,8987 17071,8117 17215,10408 3326,11278"/>
            </emma:interpretation>
          </emma:emma>
        </inkml:annotationXML>
        <inkml:traceGroup>
          <inkml:annotationXML>
            <emma:emma xmlns:emma="http://www.w3.org/2003/04/emma" version="1.0">
              <emma:interpretation id="{DED7DF68-8098-4651-AEB1-E43C7776AD8A}" emma:medium="tactile" emma:mode="ink">
                <msink:context xmlns:msink="http://schemas.microsoft.com/ink/2010/main" type="inkWord" rotatedBoundingBox="3210,9420 3336,9412 3346,9582 3221,9590"/>
              </emma:interpretation>
              <emma:one-of disjunction-type="recognition" id="oneOf3">
                <emma:interpretation id="interp15" emma:lang="en-IN" emma:confidence="0">
                  <emma:literal>O</emma:literal>
                </emma:interpretation>
                <emma:interpretation id="interp16" emma:lang="en-IN" emma:confidence="0">
                  <emma:literal>o</emma:literal>
                </emma:interpretation>
                <emma:interpretation id="interp17" emma:lang="en-IN" emma:confidence="0">
                  <emma:literal>0</emma:literal>
                </emma:interpretation>
                <emma:interpretation id="interp18" emma:lang="en-IN" emma:confidence="0">
                  <emma:literal>1</emma:literal>
                </emma:interpretation>
                <emma:interpretation id="interp19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11332.5321">2040 8399 0 0,'0'0'0'0,"0"0"0"0,0 0 0 0,0 0 0 15,0 0 0-15,0 0 0 0,0 0 0 0,0 0 0 16,0 0 0-16,0 0 0 0,0 0 0 15,0 0 0-15,-22-21 0 0,21 22 0 0,-2 5 0 16,1 0 0-16,-6 6 0 0,3-2 0 0,-3 4 0 16,3-1 0-16,-4 4 0 0,1-2 0 15,1 1 0-15,-2-1 0 0,6-3 6 0,0-1 4 16,1-2-5-16,2-5 0 0,0-1 12 0,0-2 20 16,2-1 21-16,2 0 22 0,7 0 8 0,-2-2 2 15,-2-4-6-15,5-3-19 0,0-3-8 0,-1-1-15 16,0-2-8-16,-3 3 1 0,2-4-4 15,-2 3 6-15,-2 0 4 0,-4 0 4 0,1 1 8 16,-3 2-1-16,0 1 0 0,0 3-7 0,-5 0-15 16,2 2-15-16,-6 1-30 0,3 3-28 0,-4 0-28 15,-2 0-42-15,-2 6-47 0,-2 4-59 16,-1 2-106-16,1-2 157 0,9-2 168 0</inkml:trace>
        </inkml:traceGroup>
        <inkml:traceGroup>
          <inkml:annotationXML>
            <emma:emma xmlns:emma="http://www.w3.org/2003/04/emma" version="1.0">
              <emma:interpretation id="{12C2B36A-21C3-4879-8D06-68164E88E6F6}" emma:medium="tactile" emma:mode="ink">
                <msink:context xmlns:msink="http://schemas.microsoft.com/ink/2010/main" type="inkWord" rotatedBoundingBox="6019,9241 7141,9171 7258,11031 6135,11102">
                  <msink:destinationLink direction="with" ref="{86ECA0CB-699D-45EC-B95E-60CDB17FD597}"/>
                </msink:context>
              </emma:interpretation>
              <emma:one-of disjunction-type="recognition" id="oneOf4">
                <emma:interpretation id="interp20" emma:lang="en-IN" emma:confidence="0">
                  <emma:literal>g</emma:literal>
                </emma:interpretation>
                <emma:interpretation id="interp21" emma:lang="en-IN" emma:confidence="0">
                  <emma:literal>y</emma:literal>
                </emma:interpretation>
                <emma:interpretation id="interp22" emma:lang="en-IN" emma:confidence="0">
                  <emma:literal>9</emma:literal>
                </emma:interpretation>
                <emma:interpretation id="interp23" emma:lang="en-IN" emma:confidence="0">
                  <emma:literal>Y</emma:literal>
                </emma:interpretation>
                <emma:interpretation id="interp24" emma:lang="en-IN" emma:confidence="0">
                  <emma:literal>W</emma:literal>
                </emma:interpretation>
              </emma:one-of>
            </emma:emma>
          </inkml:annotationXML>
          <inkml:trace contextRef="#ctx0" brushRef="#br0" timeOffset="28004.0892">4876 8259 0 0,'0'0'97'0,"0"0"72"16,0 0-56-16,0 0-39 0,0 0-20 15,0 0-14-15,0 0-22 0,0 0-13 0,0 0-11 16,0 0-20-16,0 0-45 0,0 0-68 0,0 0-67 16,0 0 84-16,135-80 122 0,-126 80 0 15,-3 3 0-15,-1 3 0 0,-2 1 0 0,-3 2 0 16,2 1 0-16,-2-2 0 0,0 1 0 0,0 1 0 15,0-1 0-15,0-2 0 0,0 1 0 0,0 0 0 16,0 1 0-16,0 0 0 0,0 2 0 0,0 2 0 16,-2 1 0-16,-2 2 0 0,-2 0 67 0,1 2 23 15,-2 0-16-15,2 1-12 0,-2 3-11 0,2-3-7 16,0 2-4-16,-1-2-6 0,1-1-5 16,2-1-6-16,-1-2-5 0,3-2-3 0,-2-4-4 15,3-3-2-15,0-3 7 0,0-3 16 0,0 0 35 16,0 0 33-16,3-3 9 0,3-6-8 15,4-6-24-15,3-3-29 0,5-3-8 0,0-2 0 16,5-1-5-16,1-1 8 0,2 0-4 0,1 1-8 16,-2 0-1-16,2 2-8 0,0 2-5 0,-2 3-1 15,2 0-4-15,0 3-4 0,-2 5-3 16,-2 1-1-16,1 5-5 0,-4 2 0 0,-3 1-5 16,-1 1 2-16,-6 7 0 0,0 1 6 0,-2 4 5 15,-2 0 0-15,0 2 2 0,-1 2-5 0,-1-1-1 16,2 3-1-16,-1-1 0 0,0 0 2 15,2-5-1-15,0 1 4 0,3-4-2 0,1-1 2 16,1-3 3-16,2-1 1 0,0-4 7 0,4-1 0 16,2 0-1-16,1-3 0 0,4-4-1 0,-1-2 0 15,0-1 0-15,0-3-1 0,-3 1-7 0,0-1 3 16,-4 0 0-16,-2-1 3 0,-2 1 7 16,-1-3-5-16,0-1-1 0,-4-1-3 0,0 0 1 15,0 0 2-15,-1-1 1 0,-2 1 0 0,-1 2-4 16,-4-1 3-16,2 2-5 0,-2 3 4 0,0 2 4 15,-2 2 1-15,-2 2 6 0,-1 3-1 16,2 0 0-16,-3 3-11 0,0 0-9 0,1 0-12 16,-2 3-9-16,1 3 1 0,-4 5 4 0,-1 2 3 15,2 0 2-15,-2 4 1 0,-1 4-1 16,3 2-1-16,-5 1 3 0,4 5-4 0,-2 5 3 16,1 4-2-16,0 5 5 0,-2 3 2 0,1 5 2 15,-2 6 4-15,1 4-4 0,-2 4 6 0,0 5 0 16,-2 3 2-16,2 3 1 0,-4 1-3 15,-1 4-2-15,0-3 0 0,-3 2 0 0,1-2-1 16,-2-4 1-16,-2 0 0 0,3-4 0 0,-2-2-3 16,-1-4-1-16,-1-5 2 0,1-2-2 0,-2-4 3 15,-3-4 0-15,0-5-1 0,0-3 3 0,-4-9 6 16,0-6 11-16,3-9 12 0,-1-9 9 16,0-7 0-16,4-1 4 0,-1-11 0 0,4-10 4 15,4-8 0-15,2-6-8 0,3-7-10 0,2-6-13 16,3-2-6-16,4-6-2 0,4-1-5 0,4 2 0 15,0-1-7-15,5 0-4 0,7 1 0 16,7 1-5-16,2-1 1 0,6 1-2 0,7-1-2 16,3 4-1-16,7-4 2 0,3 5-1 0,0 0-1 15,4 0-1-15,-4 4-12 0,0 3-13 0,-1 4-21 16,-3 6-22-16,-2 2-16 0,-3 7-11 16,-3 3-3-16,-5 3-10 0,-1 6-14 0,-7 3-24 15,0 1-36-15,1 5-43 0,-5 2-48 0,3-1-63 16,-5 2-40-16,-2 0 389 0,-4 0 0 0</inkml:trace>
        </inkml:traceGroup>
        <inkml:traceGroup>
          <inkml:annotationXML>
            <emma:emma xmlns:emma="http://www.w3.org/2003/04/emma" version="1.0">
              <emma:interpretation id="{3115DE1A-B918-4598-AC40-E76758EBE5A4}" emma:medium="tactile" emma:mode="ink">
                <msink:context xmlns:msink="http://schemas.microsoft.com/ink/2010/main" type="inkWord" rotatedBoundingBox="7688,8980 10504,8804 10548,9506 7732,9682">
                  <msink:destinationLink direction="with" ref="{86ECA0CB-699D-45EC-B95E-60CDB17FD597}"/>
                </msink:context>
              </emma:interpretation>
              <emma:one-of disjunction-type="recognition" id="oneOf5">
                <emma:interpretation id="interp25" emma:lang="en-IN" emma:confidence="0">
                  <emma:literal>under</emma:literal>
                </emma:interpretation>
                <emma:interpretation id="interp26" emma:lang="en-IN" emma:confidence="0">
                  <emma:literal>render</emma:literal>
                </emma:interpretation>
                <emma:interpretation id="interp27" emma:lang="en-IN" emma:confidence="0">
                  <emma:literal>lender</emma:literal>
                </emma:interpretation>
                <emma:interpretation id="interp28" emma:lang="en-IN" emma:confidence="0">
                  <emma:literal>vender</emma:literal>
                </emma:interpretation>
                <emma:interpretation id="interp29" emma:lang="en-IN" emma:confidence="0">
                  <emma:literal>Linder</emma:literal>
                </emma:interpretation>
              </emma:one-of>
            </emma:emma>
          </inkml:annotationXML>
          <inkml:trace contextRef="#ctx0" brushRef="#br0" timeOffset="28594.5832">6503 8271 233 0,'0'0'384'16,"0"0"-158"-16,0 0-65 0,0 0-21 16,0 0 1-16,0 0 9 0,0 0-11 0,0 0-24 15,0 0-30-15,0 0-31 0,0 0-24 0,0 0-15 16,0 0 3-16,0 0 9 0,58-69 4 16,-58 83 5-16,-3 6-7 0,-3 2-6 0,-5 4-6 15,0 2-5-15,0 0-3 0,-1 1-3 0,-1-1-2 16,1-1-3-16,0-2 1 0,2 0 0 0,4-5 1 15,2-2 0-15,4-4-1 0,0-3-1 16,10-3 2-16,3-2 2 0,1-4 1 0,2-2 5 16,7 0-3-16,4-2 0 0,0-6 1 0,5-3-3 15,0-3 0-15,3-1-1 0,-3-4 0 16,2 3-1-16,-3-4 0 0,-5-1 2 0,1 0-1 16,0 0 0-16,-2-1 1 0,-3-1-2 0,-1 2 2 15,1 1 1-15,-6 0 1 0,3 1 1 0,-5 6 0 16,0-3 0-16,-3 3 0 0,-3 3 1 0,-3 0-1 15,0 4 1-15,-3 2-1 0,-1 2-4 0,-1 2-2 16,0 0-6-16,0 0-6 0,0 0-7 16,0 5 4-16,-1 4 6 0,-3 3 6 0,-3 4 5 15,-1 4 1-15,-1 2-3 0,-2 2-3 0,-1 0 2 16,4-2-4-16,1 2 4 0,0-1-1 0,3-3 1 16,4 0-2-16,0-4 0 0,7-1-2 15,5-1 2-15,1-4 0 0,5-1 0 0,-2-2-2 16,4-2-10-16,-1-4-16 0,4-1-31 0,-2 0-37 15,1-6-46-15,2-3-43 0,-3 0-37 16,-1 0-22-16,3-4-14 0,-7 3-16 0,0 0-18 16,-2-2-13-16,-4 1 145 0,1 2 160 0,-7 0 0 15,1-1 0-15,1 1 0 0,-5 1 0 0,5-1 0 16,-2 0 0-16,-2 2 0 0,1-2 0 16,1 2 0-16,0 1 0 0,-3 1 0 0</inkml:trace>
          <inkml:trace contextRef="#ctx0" brushRef="#br0" timeOffset="29034.1204">7343 8239 0 0,'0'0'0'0,"0"0"0"0,0 0 0 0,0 0 137 15,0 0 64-15,0 0-43 0,0 0-26 0,0 0-19 16,0 0-12-16,0 0-6 0,0 0-8 0,0 0-6 16,0 0-8-16,0 0-7 0,12 3-2 15,-10 3-3-15,4 2-1 0,-2-2 2 0,-1 5-5 16,-3 3-5-16,1-1-10 0,-1 2-6 0,0 0-10 15,0 0-3-15,-1 0-4 0,-2 0-7 0,-4 0 1 16,3-2-4-16,1 0-2 0,-5-2 6 16,6 0-1-16,-4-3 2 0,2-2 1 0,2-1 0 15,0-2 1-15,1-3 8 0,1 0 15 0,0 0 16 16,0 0 21-16,0 0 3 0,0-5-14 16,3-4-20-16,5-3-24 0,-2-3-12 0,5-1-1 15,1 0-2-15,-2-2-2 0,2 0 3 0,-3 1-2 16,3 0 0-16,0-1 0 0,0 1-3 0,2 0-1 15,-2 5-6-15,0-2 0 0,-1 3-2 0,-3 4-5 16,2 0 6-16,0 2-1 0,-4 4-3 0,4-1 2 16,-2 2-5-16,-1 0-3 0,2 0 3 15,-4 6 3-15,3 1 3 0,-2 4 5 0,2 1 0 16,-4 2 3-16,1 0 1 0,0 1-1 0,-3 2 2 16,-1 0-1-16,-1 0-2 0,0 1-3 15,0-2 2-15,0 1 0 0,-4-1-5 0,-4-1-1 16,3 0-12-16,-6-2-36 0,3-1-68 0,-3 1-82 15,2-4-75-15,-3 0-50 0,1-1-16 0,6-2-14 16,-5-3-28-16,9 0 298 0,-3-1 90 0</inkml:trace>
          <inkml:trace contextRef="#ctx0" brushRef="#br0" timeOffset="29584.5062">8174 8210 0 0,'0'0'131'16,"0"0"71"-16,0 0-37 0,0 0-24 0,0 0-3 16,0 0 4-16,0 0-15 0,0 0-13 0,0 0-16 15,0 0-17-15,0 0-12 0,0 0-6 0,0 0-5 16,-157 9 0-16,133 13-5 0,1-1-6 15,-1 5-7-15,0 3-9 0,0-1-8 0,4 0-4 16,0-1-6-16,6 0-3 0,1-3 0 0,1-1-4 16,5-5 0-16,2-1 0 0,3-3-5 15,2-4-2-15,2-2-7 0,7-2-9 0,-1-4 1 16,5-2 4-16,2 0 8 0,3-6 8 0,-2-2 7 16,7-6-2-16,-2-3 1 0,2-1 0 0,1-3-3 15,1-2 0-15,2-1 1 0,-3 0-2 16,-1-3 2-16,1 0-1 0,-2-2 0 0,1-2 0 15,-5-1-1-15,2-1 1 0,-2 0-1 0,-2-1 0 16,3-2 3-16,-3 0 0 0,-1-2-1 0,-2 1-1 16,-1 3-3-16,-1 0-1 0,-5 5-1 15,4 4 0-15,-1 4 0 0,-5 5 1 0,-1 2 1 16,1 6 3-16,-1 4 3 0,-3 2-3 0,0 2 2 16,0 0-10-16,0 2-5 0,-3 8 2 15,-2 7 1-15,-3 5 13 0,-3 7 4 0,-3 5 1 16,-4 6-2-16,2 4-3 0,-1-1 1 0,0 1-4 15,1-3 0-15,1 0 0 0,2-3-4 0,1 1 1 16,2-3 1-16,4-1 0 0,-1-3-1 0,2-2 0 16,3-3-4-16,2-3-1 0,0-5-11 0,0 0-37 15,0-5-65-15,0-2-99 0,0-4-110 16,2-2-93-16,0-5-89 0,4 1 27 0,-4-2 478 0</inkml:trace>
          <inkml:trace contextRef="#ctx0" brushRef="#br0" timeOffset="30192.2061">8347 8336 0 0,'0'0'0'16,"0"0"0"-16,0 0 0 0,0 0 54 15,0 0 60-15,0 0-21 0,0 0-19 0,0 0-20 16,0 0-13-16,0 0-8 0,0 0-2 0,0 0 2 16,0 0 10-16,0 0 14 0,157-97 11 15,-141 85 5-15,4-1-5 0,-4-1-12 0,-2 0-12 0,0 1-7 16,1-2-9-16,-2-1 2 0,0 1 2 15,-3 0 3-15,1 0 9 0,-7 3 10 0,0 0 12 16,-3 2 10-16,-1 0 13 0,0 3 7 0,0 1-4 16,-6 1-4-16,-1 5-14 0,-1 0-19 0,-4 0-11 15,-2 3-14-15,0 6-8 0,-1 5-5 16,-5 3-2-16,4 2-1 0,-2 2 3 0,-2 6-1 16,5 1-1-16,1-3-2 0,0 4-6 0,2-2-3 15,0-1-1-15,0 0-3 0,8-3 3 0,-1-4 0 16,1-4-1-16,4-2 2 0,0-2-1 15,4-4 10-15,4-1 4 0,4-1 10 0,-1-4 13 16,3-1 6-16,1 0 4 0,5-3-2 0,2-3-9 16,3-7-10-16,1 1-6 0,-1-2-5 15,-1 0-1-15,-1-3 0 0,0-1-1 0,0 0 0 16,-1-2-2-16,-3 0 1 0,1-1-1 0,-2 0 0 16,-2-2-1-16,4 0-7 0,-3 0-1 0,-2 1-4 15,0 1 1-15,1 2 4 0,-3 0-3 16,-1 4 1-16,-2 3-3 0,1 0-4 0,-1 1 1 15,-4 3-1-15,3 4-2 0,-4 1-4 0,2 3-6 16,-4 0-6-16,-2 0 1 0,3 4 5 0,-1 5 4 16,-2 5 10-16,-1 1 2 0,0 5 4 0,0 2 2 15,-1 1-2-15,-6 3 3 0,2-1-5 16,-5 2 3-16,1-3-2 0,4-2-1 0,-3 1-1 16,5-3-4-16,3-1 0 0,0-3 1 0,3-1 4 15,6-3 3-15,4-2 3 0,1-2 3 0,2 1 0 16,4-5-1-16,-4-2 1 0,4-2-3 0,0 0-11 15,3-2-7-15,-6-5-17 0,5-3-19 16,-5-1-13-16,-1-3-31 0,1 0-20 0,-1-1-31 16,-2-2-41-16,0 1-40 0,-2 0-49 0,1-3-52 15,1 3-62-15,-8 4-104 0,4 4 246 0</inkml:trace>
        </inkml:traceGroup>
        <inkml:traceGroup>
          <inkml:annotationXML>
            <emma:emma xmlns:emma="http://www.w3.org/2003/04/emma" version="1.0">
              <emma:interpretation id="{ABC25650-A57B-4DA9-8A31-80CCA34AFB7C}" emma:medium="tactile" emma:mode="ink">
                <msink:context xmlns:msink="http://schemas.microsoft.com/ink/2010/main" type="inkWord" rotatedBoundingBox="11273,8480 12763,8387 12827,9395 11337,9489">
                  <msink:destinationLink direction="with" ref="{86ECA0CB-699D-45EC-B95E-60CDB17FD597}"/>
                </msink:context>
              </emma:interpretation>
              <emma:one-of disjunction-type="recognition" id="oneOf6">
                <emma:interpretation id="interp30" emma:lang="en-IN" emma:confidence="0">
                  <emma:literal>the</emma:literal>
                </emma:interpretation>
                <emma:interpretation id="interp31" emma:lang="en-IN" emma:confidence="0">
                  <emma:literal>tho</emma:literal>
                </emma:interpretation>
                <emma:interpretation id="interp32" emma:lang="en-IN" emma:confidence="0">
                  <emma:literal>then</emma:literal>
                </emma:interpretation>
                <emma:interpretation id="interp33" emma:lang="en-IN" emma:confidence="0">
                  <emma:literal>they</emma:literal>
                </emma:interpretation>
                <emma:interpretation id="interp34" emma:lang="en-IN" emma:confidence="0">
                  <emma:literal>The</emma:literal>
                </emma:interpretation>
              </emma:one-of>
            </emma:emma>
          </inkml:annotationXML>
          <inkml:trace contextRef="#ctx0" brushRef="#br0" timeOffset="30685.6992">10535 7401 203 0,'0'0'264'0,"0"0"-59"16,0 0-9-16,0 0-23 0,0 0 1 15,0 0-27-15,0 0-52 0,0 0-44 0,0 0-34 16,0 0-20-16,0 0 3 0,0 0 28 0,0 0 13 16,0 0 15-16,-80 154 3 0,53-102-6 0,0 5-1 15,2 1 0-15,-3 3 0 0,-2 1-1 0,-2-1-7 16,1 4-11-16,2-1-7 0,-4-5-8 0,7-2-4 16,0-4-2-16,7-4-3 0,-1-6-2 15,5-5 0-15,7-6-3 0,-1-7-3 0,5-6-11 16,-1-3-46-16,5-4-84 0,0-7-123 0,0-5-121 15,5 0-111-15,-1-1-152 0,-1-3 501 0</inkml:trace>
          <inkml:trace contextRef="#ctx0" brushRef="#br0" timeOffset="31372.2874">10719 7492 0 0,'0'0'188'15,"0"0"15"-15,0 0-45 0,0 0-15 16,0 0-17-16,0 0-24 0,0 0-36 0,0 0-22 16,0 0-10-16,0 0 2 0,0 0 20 0,0 0 11 15,0 0 13-15,0 0 7 0,24 67 4 0,-35-34 9 16,-2 3 1-16,-2 6-7 0,-8 3-16 0,-2 4-17 16,-2 1-15-16,-2 1-10 0,-1 2-7 15,-3-1-3-15,3-1-5 0,-1-3-1 0,-1-2-3 16,5-4-7-16,7-5-2 0,-1-3-1 0,6-5-2 15,3-4-1-15,1-4 2 0,7-5-3 0,3-5-1 16,1-3 4-16,0-4 6 0,0-2 8 16,2-2 8-16,9 0 3 0,1-8-2 0,3-5-8 15,2-4-2-15,6-4-3 0,0-2-4 0,-2-2 1 16,5 2-6-16,-2-3-2 0,-1 2 1 0,-4 0-4 16,2 2 1-16,-5 4 0 0,0 2-2 15,-2 2 0-15,-1 3 1 0,-4 2-2 0,1 5-4 16,-6 1 0-16,-1 1-8 0,3 2-1 0,-3 0 2 15,-2 5 6-15,1 2 8 0,0 4 5 16,2 1 1-16,-2 1-2 0,-2 3 0 0,0-3-1 16,0 3-2-16,0-1 2 0,0 0-1 0,0 0 0 15,2 0 0-15,0-3-2 0,4 0 3 0,1-3 1 16,3-2 6-16,2 0 2 0,2-3 1 16,2-1 2-16,9-3 1 0,0 0-3 0,5 0-3 15,3-1-3-15,1-4-4 0,3-3 1 0,1-1-1 16,-2-1-4-16,-4-2 2 0,4-2-2 0,-5-2 0 15,-4 0 7-15,0-2 2 0,-2-3 0 16,-1 0 1-16,-6-1-1 0,2-1 0 0,-5 0-2 16,-2 0 1-16,-1 3-5 0,-4 5-1 0,-1 3-4 15,-4 5 2-15,-2 4 5 0,-1 0-1 0,0 3-5 16,0 0-12-16,-1 0-10 0,-3 5-5 0,-7 5 3 16,-3 3 11-16,1 5 2 0,-3 5 6 15,-4-2 0-15,4 4-2 0,1 1 5 0,2-3-3 16,2 0 3-16,0-1 0 0,7-2 1 0,1-3 1 15,3-1 0-15,0-2 4 0,4-2 2 0,8-1 3 16,2-2 3-16,1-3 2 0,7-1-2 16,4-2-4-16,1-3-4 0,2 0-6 0,-1-1 3 15,7-6-2-15,-5 3 1 0,-1-5 2 0,2 1-7 16,-10-1-6-16,1-2-2 0,-7 2-11 16,-3-3-12-16,-3 0-21 0,-3-1-45 0,-5-2-67 15,-1-1-77-15,0-2-88 0,-6 2-68 0,-6-3-94 16,2 8-194-16,0 2 619 0</inkml:trace>
          <inkml:trace contextRef="#ctx0" brushRef="#br0" timeOffset="31584.9133">10099 7867 1340 0,'0'0'140'0,"0"0"-95"15,0 0-55-15,0 0-6 0,0 0 33 0,0 0 9 16,0 0 5-16,184-38-2 0,-132 28-8 0,9 0-5 16,5-2-5-16,5 1 1 0,6-1-5 15,5 2-7-15,0 1-43 0,2 0-99 0,-2 1-106 16,-3 3-120-16,-2-1-113 0,-21 1 94 0,-20 2 387 0</inkml:trace>
        </inkml:traceGroup>
        <inkml:traceGroup>
          <inkml:annotationXML>
            <emma:emma xmlns:emma="http://www.w3.org/2003/04/emma" version="1.0">
              <emma:interpretation id="{2CA9AEB7-009D-4EF1-B166-0AEA52D8B67D}" emma:medium="tactile" emma:mode="ink">
                <msink:context xmlns:msink="http://schemas.microsoft.com/ink/2010/main" type="inkWord" rotatedBoundingBox="13375,8557 17084,8324 17141,9227 13432,9459">
                  <msink:destinationLink direction="with" ref="{86ECA0CB-699D-45EC-B95E-60CDB17FD597}"/>
                </msink:context>
              </emma:interpretation>
              <emma:one-of disjunction-type="recognition" id="oneOf7">
                <emma:interpretation id="interp35" emma:lang="en-IN" emma:confidence="0">
                  <emma:literal>radar</emma:literal>
                </emma:interpretation>
                <emma:interpretation id="interp36" emma:lang="en-IN" emma:confidence="0">
                  <emma:literal>radars</emma:literal>
                </emma:interpretation>
                <emma:interpretation id="interp37" emma:lang="en-IN" emma:confidence="0">
                  <emma:literal>sandals</emma:literal>
                </emma:interpretation>
                <emma:interpretation id="interp38" emma:lang="en-IN" emma:confidence="0">
                  <emma:literal>hadal</emma:literal>
                </emma:interpretation>
                <emma:interpretation id="interp39" emma:lang="en-IN" emma:confidence="0">
                  <emma:literal>madams</emma:literal>
                </emma:interpretation>
              </emma:one-of>
            </emma:emma>
          </inkml:annotationXML>
          <inkml:trace contextRef="#ctx0" brushRef="#br0" timeOffset="33768.4777">12144 8218 0 0,'0'0'0'0,"0"0"0"15,0 0 85-15,0 0 169 0,0 0 33 0,0 0 14 16,0 0-39-16,0 0-63 0,0 0-41 0,0 0-42 16,0 0-23-16,0 0-12 0,0 0-8 15,0 0-2-15,134-70 2 0,-115 52 1 0,-3 0-9 16,6-1-11-16,-4-2-18 0,5-2-11 0,0 0-7 16,-3-3-3-16,3 2-5 0,-3 3-4 0,1-4 3 15,-2 5-8-15,1 2 0 0,-1 3 2 16,-1 2-6-16,-2 3 3 0,-2 2-2 0,-2 1-4 15,-1 2 0-15,-3 0-2 0,2 4-5 0,-4-1-2 16,0 2-4-16,-4 0-3 0,5 2 8 0,-3 5 4 16,-3 3 4-16,3 2 8 0,-1 2 1 15,-3 5 3-15,1 0 0 0,-1 3-2 0,0 2 1 16,0 0-4-16,0 0 0 0,2-1 2 0,1-2-1 16,2-1 2-16,3-2 3 0,0-2 0 0,3-1 1 15,3-3 0-15,3-1-4 0,0-1-4 0,7-4-4 16,3 0-2-16,0-3-4 0,4 0-6 15,2-3-5-15,1 0-10 0,0 0-11 0,5 0-9 16,2-6-8-16,-1-1-1 0,3-1-1 0,-3-2 8 16,3-2 5-16,-4-2 10 0,0-1 11 0,-2-1 10 15,2-4 8-15,-3-3 7 0,3 2 5 16,-4-3 1-16,-4 0 4 0,0 2 0 0,-7-1-2 16,-3 5 6-16,-5 2 3 0,-5 4 8 0,-4 1 9 15,-3 3 8-15,-4-1 7 0,0 3 3 16,-4-1 1-16,-4 3-11 0,-4 1-13 0,-2 3-12 15,-5 0-12-15,-1 1-2 0,-4 7-2 0,-3 4 0 16,1 2 0-16,-1 2-1 0,-1 3 0 0,1 1 2 16,0 5 2-16,2-4 4 0,-1 3 1 15,2 1-1-15,5-2-1 0,-1 0-4 0,7-1 0 16,3-4 1-16,4-2-4 0,3-3 2 0,3-2-1 16,0-4-2-16,1 1 0 0,6-4-6 0,2-2-3 15,5-1 0-15,0-1 4 0,7 0 6 16,-3-3 7-16,6-3 3 0,2-1-4 0,-1-2 4 15,1 1-1-15,-1-2 6 0,1 1 7 0,-2-3-2 16,0 0-1-16,-1-1-4 0,-2 0-5 0,-2 1-1 16,-3 1 1-16,-1 2-1 0,-2 0-1 15,-5 3-1-15,3 0-3 0,-5 4-4 0,-1 1-2 16,-2 1-3-16,-2 0 1 0,0 1 7 0,-1 5 6 16,0 4 3-16,0-1 2 0,0 2-4 0,3 1 0 15,-2 2-2-15,5-2 1 0,-2 1 3 0,5-1-5 16,3 0 3-16,4-3-1 0,3 1-3 15,4-1 4-15,6-3-5 0,5-1-5 0,2-2-3 16,2 0-10-16,4-3-4 0,3 0-4 0,2 0-13 16,-2 0-10-16,-1 0-5 0,2-3-8 15,-4-2 7-15,-1-1 11 0,-5-1 14 0,1-2 16 16,-7 0 10-16,4-2 5 0,-3 0 1 0,-3-1 2 16,0-2-1-16,-4-1-2 0,0 1 2 0,-4 0 0 15,-1 1 3-15,-5-1 1 0,-4 3 4 0,-4 1 0 16,-1 1 3-16,-2 1 7 0,-3 1 1 0,0 4-1 15,-8-3-13-15,-2 0-11 0,-3 6-8 16,-2-4 0-16,-9 4 9 0,-1 0 3 0,-5 7 6 16,-2 4 1-16,-4 0-1 0,1 5 7 0,0 1-2 15,0 2 3-15,0 1 2 0,4-1-8 0,2 1 0 16,3-2-3-16,5-1-4 0,4-3-1 16,4 0-1-16,4-2-4 0,5-3 3 0,1 1 5 15,3-4 2-15,0 0 8 0,3 0 5 0,6-2 6 16,4-2 6-16,0-1 0 0,4-1-4 15,6 0-11-15,3-1-3 0,0-7-10 0,4 1-2 16,1-2 2-16,0 0-3 0,-1-3 3 0,0-1 0 16,-1-2 3-16,1-1 0 0,-3-4 1 0,0-1 0 15,1-5 0-15,-1 0-2 0,-1-5 0 16,1-2-1-16,0-5-5 0,3 2 1 0,0-2-5 16,1-1-2-16,-1-3 10 0,-2 3-5 0,0-4 1 15,-3 3 0-15,0 0-7 0,-3 3 1 0,-1 1 3 16,-4 5 2-16,-4 1-2 0,-2 5 3 15,-6 1-3-15,-2 5 1 0,-3 2 0 0,0 5-6 16,0-1-4-16,-8 5-6 0,-1 4-3 0,-3 1 0 16,-3 3 5-16,-1 1 3 0,-6 9 0 0,0 5 2 15,-5 5 0-15,0 6 1 0,-3 4 3 0,1 5-1 16,-2 4 3-16,3 1-1 0,-2 3 1 16,6 2 1-16,2 2 2 0,1-2 4 0,4-2 0 15,1-3 0-15,5-1-1 0,2-2-2 0,1-1-1 16,5-2 1-16,2-1-1 0,1-1 1 0,0-4 4 15,6-2 0-15,4-2 1 0,3-5 2 16,1 2-10-16,2-5 0 0,2-1-10 0,1-5-21 16,1-1-27-16,0-2-47 0,5-5-40 0,-3 0-37 15,4-2-48-15,-2 0-48 0,-1-2-40 16,1-4-23-16,-1-1 8 0,1-2 43 0,0 0 142 16,-1-6 150-16,1 0 0 0,0-1 0 0,0-2 0 15,0 0 0-15,2-3 0 0,-3 0 0 0,1-1 0 16,-1 1 0-16,-3 0 0 0,-2 0 0 15,-3 3 0-15,1 0 0 0,-5 2 0 0,0 1 204 16,-5 2 9-16,2-1-22 0,-4 2-24 0,-1 2-25 16,1-1-13-16,-4 3-13 0,0-1-5 0,0 1-7 15,0 4-11-15,-4-2-12 0,0 0-15 0,-3 1-11 16,-1 2-10-16,-1 1-7 0,0 1-7 16,-3 1-5-16,-2 0-9 0,-3 8-3 0,-2 1-2 15,-3 1-4-15,-2 6 4 0,-2 2 1 0,1 0 0 16,0 3 3-16,1 0-1 0,0 3-3 0,2 1-1 15,6-6-4-15,0 2-3 0,4-1-3 0,3-3 0 16,3-5 2-16,6 0 3 0,0-4 4 16,0-2 3-16,10 0 3 0,-2-3 0 0,5-3-1 15,2 0-2-15,4 0-1 0,-1-6-1 0,5-3-2 16,1-2 2-16,-2-2-1 0,2 0 4 16,-8-2 5-16,3 1 3 0,-5 1 3 0,-1 1 3 15,-1 0-1-15,-2 0-4 0,-2 0-5 0,-1 5-4 16,-2-1-4-16,-1 4 1 0,0 2-3 15,-4 1-4-15,0 1-7 0,0 0-11 0,0 0-5 16,0 4 8-16,0 4 5 0,-4 1 8 0,0 4 9 16,-2-3-6-16,0 2-2 0,-2 2 2 0,3-1-3 15,-2 1 0-15,2 0 0 0,4-4 0 0,-2 1 3 16,3-2 7-16,4-2 6 0,5-3 4 16,6-1 1-16,0-1-2 0,5-2-1 0,1 0-4 15,5-2-3-15,1-4-3 0,-1-2-3 0,5-1 0 16,-4-2 2-16,1 1 1 0,-4-4-1 0,-1-1 2 15,0 2 1-15,-3-3-3 0,-1 0 1 0,1-2-2 16,0 0-3-16,-1 2 1 0,-2-2-4 16,1 0 1-16,-4 2 0 0,0-3 2 0,-2 2 1 15,0-1-1-15,-4 3-2 0,-3 0 0 0,1 1 1 16,-4 2-2-16,2 2-1 0,-4 3 0 0,0-1-3 16,0 4 0-16,0 1-1 0,0 0-2 15,0 1-2-15,0 2-2 0,0 0-4 0,0 0-6 16,0 0-11-16,0 0-21 0,0 0-22 0,0 0 9 15,0 8 7-15,-2 2 25 0,-1 4 24 16,-2 5 3-16,2 2 2 0,-2 3 2 0,-1-1 1 16,4 2 3-16,-5 0 0 0,2-1 2 0,-1 1 0 15,0 1-4-15,3-1 2 0,-4 0-1 0,2 0 1 16,-2-2 1-16,0 0-2 0,-2-4 6 16,2-1 0-16,-1-3 2 0,0 1 8 0,0-2 1 15,-3-1 6-15,5-1 2 0,-2-4-3 0,5-3-2 16,0 1-3-16,3-3 6 0,0 0 5 0,6 1 8 15,3-3 4-15,4 0 1 0,5-1-10 0,3 0-7 16,5-4-7-16,5-4-6 0,0-1 0 0,5 1-2 16,-3-3-1-16,1 1 0 0,-2 1-1 15,-1 1-2-15,-4 1-2 0,-5 1-3 0,-3 3-1 16,-4 0-2-16,-4 1 3 0,-5 1 0 0,0 0-2 16,-5 1 1-16,-1 0-3 0,0 0-6 15,0 0-8-15,0 0-10 0,0 0 2 0,-5 4 5 16,-3 2-3-16,-3 4-24 0,0-2-82 0,-5 1-141 15,0 0-169-15,0-3-192 0,7-2-355 0</inkml:trace>
        </inkml:traceGroup>
      </inkml:traceGroup>
    </inkml:traceGroup>
    <inkml:traceGroup>
      <inkml:annotationXML>
        <emma:emma xmlns:emma="http://www.w3.org/2003/04/emma" version="1.0">
          <emma:interpretation id="{0202E17C-4293-4751-B8C6-93EFFAB6E2CE}" emma:medium="tactile" emma:mode="ink">
            <msink:context xmlns:msink="http://schemas.microsoft.com/ink/2010/main" type="paragraph" rotatedBoundingBox="9080,11467 9552,10233 10157,10464 9685,116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54302CB-BE9B-4FBD-A2AC-75D2B8217377}" emma:medium="tactile" emma:mode="ink">
              <msink:context xmlns:msink="http://schemas.microsoft.com/ink/2010/main" type="line" rotatedBoundingBox="9080,11467 9552,10233 10157,10464 9685,11698"/>
            </emma:interpretation>
          </emma:emma>
        </inkml:annotationXML>
        <inkml:traceGroup>
          <inkml:annotationXML>
            <emma:emma xmlns:emma="http://www.w3.org/2003/04/emma" version="1.0">
              <emma:interpretation id="{BF11468B-411E-4AEF-A0AE-CB70E8BDD60A}" emma:medium="tactile" emma:mode="ink">
                <msink:context xmlns:msink="http://schemas.microsoft.com/ink/2010/main" type="inkWord" rotatedBoundingBox="9080,11467 9552,10233 10157,10464 9685,11698"/>
              </emma:interpretation>
              <emma:one-of disjunction-type="recognition" id="oneOf8">
                <emma:interpretation id="interp40" emma:lang="en-IN" emma:confidence="0">
                  <emma:literal>5</emma:literal>
                </emma:interpretation>
                <emma:interpretation id="interp41" emma:lang="en-IN" emma:confidence="0">
                  <emma:literal>&amp;</emma:literal>
                </emma:interpretation>
                <emma:interpretation id="interp42" emma:lang="en-IN" emma:confidence="0">
                  <emma:literal>*</emma:literal>
                </emma:interpretation>
                <emma:interpretation id="interp43" emma:lang="en-IN" emma:confidence="0">
                  <emma:literal>=</emma:literal>
                </emma:interpretation>
                <emma:interpretation id="interp44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39605.9984">8332 9332 434 0,'0'0'161'0,"0"0"-38"0,0 0-21 0,0 0-4 15,0 0-1-15,0 0 10 0,0 0 14 0,0 0 20 16,0 0 14-16,0 0-10 0,0 0-32 16,0 0-34-16,14-100-30 0,-9 97-21 0,0 0-12 15,-2 1-10-15,4 2-7 0,-2 0-4 0,2 2-2 16,-2 8 2-16,-1 8 4 0,0 6 5 15,-1 10 6-15,-3 8 4 0,0 9-1 0,-9 8 2 16,-5 3-4-16,1 4-1 0,-6 4-1 0,-1 0-2 16,2 3-2-16,-3-2-3 0,6-1 1 0,0-4-5 15,3-5-1-15,2-2-2 0,3-4-8 16,0-1 2-16,5-3-12 0,-2-2-19 0,0-2-35 16,1-3-58-16,2-6-75 0,-2-4-96 0,-1-4-117 15,1-9-217-15,0-8 471 0</inkml:trace>
          <inkml:trace contextRef="#ctx0" brushRef="#br0" timeOffset="40294.2978">7986 10419 0 0,'0'0'45'0,"0"0"102"0,0 0-78 15,0 0-17-15,0 0 5 0,0 0 17 0,0 0 12 16,0 0 13-16,0 0 20 0,0 0 16 0,0 0 6 15,0 0-9-15,0 0-21 0,0 0-25 16,-26-70-19-16,26 70-19 0,1 0-15 0,-1 0-16 16,0 0-11-16,0 0-6 0,0 3 3 0,0 0 17 15,0 0 9-15,0 1 5 0,0 2 0 0,0 0-18 16,0 0-4-16,0 2-3 0,1-2-2 16,1 1 4-16,-2 1 1 0,1-1 1 0,0-1 0 15,2-2 2-15,-3-1-1 0,0 0 2 0,1-1 3 16,-1-2 4-16,0 1 7 0,0-1 7 0,0 0 4 15,0 2 4-15,0-2-3 0,0 0-1 0,0 0-2 16,0 0 2-16,0 0-6 0,0 0 0 16,0 0-1-16,0 0-2 0,0 0 1 0,3 0 2 15,-3 0 3-15,1 0 2 0,-1 0 5 0,2 0-2 16,-2 0-2-16,0 0 0 0,0 0 3 0,1 0 2 16,-1-3 2-16,0 0-7 0,1-2-13 15,-1-1-7-15,0-3-11 0,0 1-4 0,0-1 0 16,0-3 0-16,-2 3-4 0,2-2 1 0,-6 1-3 15,2-2-2-15,2-1-1 0,-2 1 0 0,-5 0-1 16,5 1 0-16,-4-1 0 0,3 1-1 16,-4 3 0-16,1-1 3 0,1 1-1 0,0 2 0 15,0 0 0-15,5 2 0 0,-5 1 0 0,4 0 6 16,3 1-2-16,-1 1 0 0,1-1-1 16,0 2-6-16,0 0-5 0,0 0-10 0,0 0-8 15,0 0-14-15,0 0-7 0,0 0 7 0,0 5 10 16,0 3 15-16,1-1 13 0,2 3 4 0,1 1 1 15,1 3 1-15,0 0 1 0,1 1 2 0,0 0 0 16,2 0-2-16,-2-2 1 0,4 3-2 0,2-3 3 16,-1-4-1-16,2 3 1 0,0-3 3 15,2-3 6-15,0 1 12 0,1-4 6 0,4 0 5 16,-4-3 3-16,0 0-4 0,4 0-1 0,-2-3-2 16,2-6-5-16,-1 0-5 0,3-1-5 15,1-2-8-15,0-3-3 0,2 0 0 0,4 0-4 16,4-1 1-16,-3-1-5 0,5 2-8 0,-5 1-14 15,3 3-21-15,-4 1-31 0,-2 2-43 0,-7 2-51 16,1 1-63-16,-6 3-83 0,-5 2-181 16,-6 0-455-16,-3 0 473 0</inkml:trace>
        </inkml:traceGroup>
      </inkml:traceGroup>
    </inkml:traceGroup>
    <inkml:traceGroup>
      <inkml:annotationXML>
        <emma:emma xmlns:emma="http://www.w3.org/2003/04/emma" version="1.0">
          <emma:interpretation id="{39B352F5-9248-40C4-A60C-0ED69D97575D}" emma:medium="tactile" emma:mode="ink">
            <msink:context xmlns:msink="http://schemas.microsoft.com/ink/2010/main" type="paragraph" rotatedBoundingBox="3557,13052 15721,11943 15995,14947 3831,160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0D78B4-D779-4ADC-A76E-AFB219D8F01C}" emma:medium="tactile" emma:mode="ink">
              <msink:context xmlns:msink="http://schemas.microsoft.com/ink/2010/main" type="line" rotatedBoundingBox="3557,13052 15721,11943 15929,14223 3765,15331"/>
            </emma:interpretation>
          </emma:emma>
        </inkml:annotationXML>
        <inkml:traceGroup>
          <inkml:annotationXML>
            <emma:emma xmlns:emma="http://www.w3.org/2003/04/emma" version="1.0">
              <emma:interpretation id="{81C61F1D-DEFB-4A16-A43F-D6F183D7E9EA}" emma:medium="tactile" emma:mode="ink">
                <msink:context xmlns:msink="http://schemas.microsoft.com/ink/2010/main" type="inkWord" rotatedBoundingBox="3557,13052 7832,12663 8039,14942 3765,15331"/>
              </emma:interpretation>
              <emma:one-of disjunction-type="recognition" id="oneOf9">
                <emma:interpretation id="interp45" emma:lang="en-IN" emma:confidence="0">
                  <emma:literal>getting</emma:literal>
                </emma:interpretation>
                <emma:interpretation id="interp46" emma:lang="en-IN" emma:confidence="0">
                  <emma:literal>Getting</emma:literal>
                </emma:interpretation>
                <emma:interpretation id="interp47" emma:lang="en-IN" emma:confidence="0">
                  <emma:literal>fitting</emma:literal>
                </emma:interpretation>
                <emma:interpretation id="interp48" emma:lang="en-IN" emma:confidence="0">
                  <emma:literal>gutting</emma:literal>
                </emma:interpretation>
                <emma:interpretation id="interp49" emma:lang="en-IN" emma:confidence="0">
                  <emma:literal>gating</emma:literal>
                </emma:interpretation>
              </emma:one-of>
            </emma:emma>
          </inkml:annotationXML>
          <inkml:trace contextRef="#ctx0" brushRef="#br0" timeOffset="43187.5379">5260 12034 1330 0,'0'0'263'0,"0"0"-258"0,0 0-86 15,0 0-18-15,0 0 12 0,0 0 59 16,0 0 9-16,0 0 4 0,0 0-3 0,0 0-13 16,0 0-22-16,0 0-25 0,0 0-8 0,0 0 7 15,132 117 25-15,-128-96 26 0,3 0 22 0,-3 0 12 16,-2 1 8-16,1 1 5 0,-3 0 2 0,0-1-1 15,0 0-5-15,0-2-1 0,-3 0-1 16,-1-3 2-16,0-2 7 0,-1-3 6 0,1-1 10 16,-3-2 10-16,-1 0 13 0,3-3 5 0,-1-1 12 15,0-2 15-15,0-3 8 0,5 0 7 0,1 0-17 16,0-3-28-16,0-5-27 0,0-4-21 0,3-3-8 16,7-4 1-16,1-2 3 0,5-3-5 15,3-1-1-15,1 1-2 0,1 0-8 0,1 4 3 16,1 3 0-16,-2 2 0 0,-2 3 1 0,0 1 1 15,-2 4 0-15,1 1 0 0,-1 3 5 0,-1 3-4 16,-2 0 1-16,-1 4 1 0,-2 4-1 16,-3 2 4-16,-2 2 2 0,0 3 2 0,-4 1-1 15,2 2 1-15,-2 0-2 0,-2 2 0 0,1 0-1 16,-1-2-2-16,3 1-2 0,-2-2-2 16,1-3 0-16,4-2-1 0,1-2 0 0,4-2 3 15,3-4 0-15,5-4 6 0,3 0 3 0,4-2-1 16,7-6 3-16,-1-2-6 0,5-4-6 0,0 0-1 15,0-2-1-15,-1-1 0 0,1 2 3 0,-8 0-1 16,-2-1-3-16,-3 3 2 0,-3 1 2 16,-3-2 2-16,-2 2 2 0,-3-1 3 0,-2 3 3 15,-3-2 5-15,-3 1 13 0,1-1 0 0,-6 1 7 16,0 0 2-16,0-1-4 0,0 2 3 0,-7 1-2 16,0 3-2-16,1 0-4 0,-5-1-5 0,2 4-5 15,-2 2-6-15,-1 1-3 0,1 0-4 16,-1 0-4-16,-1 6-1 0,1 2-3 0,-1 2 1 15,4 4-2-15,-2 2 0 0,2 5-4 0,-3 3 3 16,1 6 1-16,2 5-1 0,-3 5 6 16,-2 4-3-16,1 5-2 0,0 5 1 0,-4 4 0 15,3 5 0-15,0 4 1 0,0 3-1 0,-1 5-1 16,-3 3 0-16,1 2 0 0,1 0-1 0,-2 0 0 16,0 0-3-16,-3 2-1 0,-1-3-3 15,-2-1-1-15,-2-2 4 0,-2-6 3 0,0-3 3 16,-4-4 4-16,-1-7-4 0,1-4 3 0,-1-5 1 15,2-9 0-15,0-6 2 0,0-8 4 0,4-9 9 16,2-8 5-16,2-7 4 0,4-6-6 0,-1-11-12 16,3-9-14-16,2-8-4 0,2-7-1 15,2-8 0-15,3-2 7 0,1-4-5 0,6-4 0 16,1 0-1-16,0-2-5 0,2-5 6 0,11 0 1 16,4 0-2-16,4 1 3 0,6 3-3 0,7 2-1 15,1 3 0-15,2 6-2 0,3 5-8 16,1 4-10-16,-2 6-16 0,-1 3-28 0,3 5-25 15,-1 4-32-15,0 2-17 0,2 3-1 0,-2 5 6 16,0 1 9-16,2 0 10 0,1 4 10 0,-3 0 16 16,3 2 27-16,1 2 24 0,-1 1 21 15,-2 3 14-15,-2 0 7 0,2 1 3 0,-3 0 4 16,-1 0 1-16,-1 1 4 0,-1 1 5 0,-2 1 8 16,-2 2 10-16,-4-4 8 0,-2 2 14 15,1 0 9-15,-5-1 7 0,-1-1 9 0,-1 1-1 16,0-1-8-16,-4-1-11 0,-3 3-20 0,-3-3-17 15,-2 0-10-15,-2 0-8 0,-1 0-3 0,-2 0-7 16,-2 0-17-16,0 0-32 0,0 0-47 0,0 0-56 16,-2 2-95-16,-6-2-136 0,4 0-242 15,3 0 632-15</inkml:trace>
          <inkml:trace contextRef="#ctx0" brushRef="#br0" timeOffset="41874.577">3735 12440 1631 0,'0'0'162'0,"0"0"-159"16,0 0-49-16,0 0-4 0,0 0 11 0,75-171 37 16,-63 135 10-16,-2 2 3 0,-6 1 0 15,3-1-3-15,-4 3-1 0,-3 0 1 0,0 4 1 16,-3 1 3-16,-5 3 3 0,-4 4 3 0,1 4 2 16,-2 3 2-16,-3 2-3 0,-3 2-6 0,-4 6-8 15,-1 2 3-15,-3 0-10 0,-1 4-1 16,-1 5 2-16,-5 4-12 0,3 2 9 0,-5 2 0 15,4 5 2-15,-3-1 2 0,4 2 3 0,-1 1-2 16,4 1-1-16,5-4 0 0,4 2-3 0,3-2 1 16,5-3-2-16,5-3-11 0,3-4-7 0,3-3-5 15,7-2 12-15,6-3 21 0,3-1 13 16,3-2 13-16,4 0-8 0,4-5-7 0,-1-4-2 16,1 0-3-16,3-1-1 0,-3-2-3 0,-2 3 0 15,-2 0-1-15,-3 1 0 0,-3 1 1 16,-2 3 1-16,-1 1-3 0,-4 1 3 0,-2 2-2 15,0 0 1-15,0 8 5 0,-2 2-2 0,2 5 3 16,-4 4 2-16,4 7-2 0,-4 6 1 16,-3 6-1-16,1 6-3 0,-2 6-3 0,0 8-3 15,0 6-2-15,-3 8-3 0,-4 4-1 0,2 9-4 16,-3 8-37-16,0 10-39 0,-2 5-4 0,-3 3-9 16,0-1-10-16,-3-3-10 0,-5-2-48 0,-4-4-20 15,-5-6 39-15,-2-6 50 0,-5-4 51 16,-6-6 36-16,-4-9 15 0,-4-7 13 0,-1-10 19 15,-3-9 19-15,0-7 9 0,-2-13 2 0,0-8-8 16,2-8-11-16,0-8 4 0,-2-2 12 0,0-15 10 16,6-7 1-16,-1-7-5 0,5-7-18 0,-2-4-11 15,8-5-8-15,2-1-5 0,4-4-1 16,6-3 0-16,10-4 2 0,4 1 1 0,6 0-3 16,7 1-5-16,2 0-8 0,8 2-7 0,11 0-6 15,5 0-2-15,6 3 0 0,7 3-1 0,5 2 2 16,6 0-1-16,6 2 1 0,3 1 1 15,8 0-1-15,3 4-3 0,6 0-3 0,-2 3-2 16,6 0-6-16,1 2 2 0,0-3-1 0,0 5 1 16,-1-4 2-16,0 3 0 0,-2-1 0 15,-2 3-1-15,0-3-3 0,-6 1-5 0,1 0-1 16,-6-3 1-16,-3 1 3 0,-5 1 6 0,-7 1 5 16,-2 1 2-16,-9 3-1 0,-7 3 7 0,-6 4 3 15,-8 3 5-15,-3 4 10 0,-4 3 9 0,-8 4 21 16,-1 3 14-16,0 3-2 0,-7 2-10 15,-5 1-23-15,-1 0-20 0,-5 4-10 0,-5 5 4 16,-1 4-1-16,-3 3 2 0,-3 1 3 0,1 2-5 16,1 0 0-16,-3 2-2 0,7 1-4 0,-1 2-1 15,2 2-3-15,2 0 0 0,3 0-1 16,3-2-1-16,3-2-2 0,3-1-1 0,6-2-2 16,3-5-1-16,0-2-2 0,8 0 1 0,6-5 3 15,3-1 3-15,5-5 0 0,4-1 1 0,5-1-6 16,4-8-10-16,5-3-18 0,1-2-25 15,0-4-32-15,1-3-33 0,-1-1-30 0,0-2-19 16,-5-1 6-16,3-2 19 0,-3-4 28 0,-1 0 31 16,-2-2 25-16,-1-3 26 0,1-1 24 0,-4-5 15 15,-2-3 9-15,1-1 8 0,-4 0 6 16,0 0 8-16,0-1 11 0,-3 2 1 0,-1 2 2 16,-2 3 3-16,-4 4 6 0,-1 5 12 0,-3 8 8 15,-1 6 7-15,-5 3 3 0,0 3 5 16,-3 7 5-16,1 1 1 0,-2 3-18 0,0 0-34 15,0 4-25-15,-6 7-22 0,-2 7 3 0,-2 5 8 16,-6 9 1-16,-1 3 3 0,0 5-4 0,-3 1 4 16,1 5 2-16,0-2 2 0,3 0 0 0,0 5-1 15,1-2-2-15,2 3-3 0,0-2 0 16,1-4-4-16,-1-2 0 0,8-5-2 0,0-4 0 16,2-5-3-16,3-4-4 0,5-8-2 0,6-4-4 15,4-6 0-15,2-5 0 0,3-1 0 0,5-9 0 16,5-8-4-16,4-7 2 0,-1-2 0 0,4-4 4 15,-1-4 4-15,-4-1 1 0,0-1 7 16,-5 1 2-16,-3-5 5 0,-2 0 3 0,-4 2 4 16,1-3 3-16,-5 1 1 0,-1 2 1 0,-1-2 2 15,1 3 0-15,-2 0 0 0,0 1-1 16,-3 3-1-16,3 5 0 0,-6 3 2 0,-1 8 4 16,-3 5 5-16,-1 3 6 0,0 3 4 0,0 3 8 15,0 3-3-15,0 0-12 0,0 0-22 0,-1 6-16 16,-7 7-6-16,-1 6 3 0,-3 6 12 15,-4 9 3-15,-1 3 1 0,1 4-1 0,0 2 2 16,0 3-1-16,-1 2-1 0,1 4 2 0,0 0-6 16,1 1 0-16,3 1-2 0,0-5-2 0,4-4 1 15,2-4-3-15,5-4 1 0,1-7-3 0,3-5-2 16,6-3 0-16,2-6-6 0,1-2-7 0,4-5-12 16,-3-5-18-16,2-4-28 0,-2 0-35 15,1-6-53-15,-2-7-69 0,0-3-79 0,-3-2-119 16,-1 3-195-16,-4 2 425 0</inkml:trace>
          <inkml:trace contextRef="#ctx0" brushRef="#br0" timeOffset="42178.3994">4544 12326 910 0,'0'0'301'0,"0"0"-156"0,0 0-78 15,0 0-13-15,0 0 9 0,0 0-2 0,0 0-20 16,0 0-18-16,0 0-16 0,0 0-3 0,0 0 8 15,0 0 5-15,0 0 4 0,27-59 2 16,4 46 4-16,7 1 6 0,3-1 7 0,1 1 6 16,5-2 1-16,0 2-5 0,0 2-10 0,1 0-11 15,-3 3-8-15,-3 1-5 0,-2 1-3 16,-2 3 1-16,-5 2 0 0,-5 0 2 0,-5 0 3 0,-3 8 1 16,-6 1 2-16,-1 4 4 0,-3 0 4 15,-4 3 6-15,0 4 2 0,-4 2 2 0,-2-1-3 16,0 2-8-16,-1 0-3 0,-6 0-5 0,-1 0-4 15,-3-2-2-15,1 0-5 0,-2-4-7 0,0-1-7 16,2-2-20-16,-1-3-30 0,3-4-52 16,2-3-80-16,-1-3-128 0,4-1-220 0,2 0-524 0</inkml:trace>
        </inkml:traceGroup>
        <inkml:traceGroup>
          <inkml:annotationXML>
            <emma:emma xmlns:emma="http://www.w3.org/2003/04/emma" version="1.0">
              <emma:interpretation id="{A365424F-5312-47D7-9692-ECC06F585A8C}" emma:medium="tactile" emma:mode="ink">
                <msink:context xmlns:msink="http://schemas.microsoft.com/ink/2010/main" type="inkWord" rotatedBoundingBox="8107,13025 9445,12637 9643,13322 8306,13709"/>
              </emma:interpretation>
              <emma:one-of disjunction-type="recognition" id="oneOf10">
                <emma:interpretation id="interp50" emma:lang="en-IN" emma:confidence="0">
                  <emma:literal>into</emma:literal>
                </emma:interpretation>
                <emma:interpretation id="interp51" emma:lang="en-IN" emma:confidence="0">
                  <emma:literal>Thlo</emma:literal>
                </emma:interpretation>
                <emma:interpretation id="interp52" emma:lang="en-IN" emma:confidence="0">
                  <emma:literal>shlo</emma:literal>
                </emma:interpretation>
                <emma:interpretation id="interp53" emma:lang="en-IN" emma:confidence="0">
                  <emma:literal>info</emma:literal>
                </emma:interpretation>
                <emma:interpretation id="interp54" emma:lang="en-IN" emma:confidence="0">
                  <emma:literal>inlo</emma:literal>
                </emma:interpretation>
              </emma:one-of>
            </emma:emma>
          </inkml:annotationXML>
          <inkml:trace contextRef="#ctx0" brushRef="#br0" timeOffset="43423.3932">7096 12189 1988 0,'0'0'264'0,"0"0"-176"16,0 0-74-16,0 0-24 0,0 0-1 0,0 0 8 15,0 0 9-15,0 0 4 0,0 0 0 16,0 0-4-16,0 0-2 0,0 0-2 0,-29 167-1 15,23-139-3-15,-2 1 0 0,-1-2-4 0,1-1-10 16,0-2-22-16,0-2-55 0,1-7-97 0,-3-2-154 16,8-6-218-16,-1-2-375 0</inkml:trace>
          <inkml:trace contextRef="#ctx0" brushRef="#br0" timeOffset="44553.1093">7160 11915 1282 0,'0'0'286'0,"0"0"-125"0,0 0-93 0,0 0-39 16,0 0-14-16,0 0-11 0,0 0-14 0,0 0-10 15,0 0-8-15,0 0-9 0,0 0-12 16,0 0-19-16,0 0-20 0,0 0-15 0,-68 65-7 16,67-42 0-16,1 0 3 0,0-1 0 0,0 2 3 15,0-1 15-15,0-4 19 0,2 0 21 0,6-2 19 16,0-3 15-16,3-4 11 0,1-3 10 15,2-1 12-15,-1-3 9 0,2 0 5 0,0-2 4 16,1-1 3-16,-2 2 3 0,0 1 3 0,-1 1 3 16,1 3 0-16,-6 1 4 0,1 4 2 15,-2 2 5-15,-1 1 11 0,-4 4 4 0,-1 0 2 16,0 3-7-16,-1-3-12 0,0 0-12 0,0 1-11 16,0-5-7-16,0 3-6 0,-1-5-1 0,0-3-5 15,1-1-4-15,0-3-1 0,0-1-5 16,0-4 5-16,0-1 15 0,1 0 14 0,7-3 10 15,-2-6-1-15,6-5-12 0,1 0-16 0,2-5-4 16,2-2-5-16,1-2-2 0,-4 0-3 0,5-2-2 16,-4 4 0-16,2 0-2 0,-3 4 2 0,-2 3-5 15,1 5-1-15,-3 3 1 0,-1 3 1 16,2 3 3-16,-1 0 3 0,-2 0-1 0,1 2-1 16,1 2 2-16,0 4 0 0,-2 1-1 0,2 0 3 15,0 0-5-15,-4 2-2 0,4 0 0 0,2-1-3 16,-3 1 0-16,3-3-3 0,0 1-3 15,3-3-7-15,1-2-8 0,0-1-13 0,0-3-22 16,6 0-27-16,-5 0-28 0,6-4-23 0,-3-2-13 16,0-2 4-16,0-2 16 0,-1 0 29 0,-1-3 32 15,2-1 26-15,-4-2 25 0,0-2 13 16,1-1 8-16,0-3 7 0,-3-2 1 0,1-3 8 16,-2-1 7-16,1-5 9 0,-2 2 12 0,0-6 11 15,-3-1 10-15,1-4 9 0,-1-1 10 16,2 0 3-16,-6 2 4 0,5 3 0 0,-6 6-1 0,2 2-5 15,-3 4-9-15,-2 7-8 0,-1 1-14 16,0 4-4-16,0 8-1 0,0 0-5 0,0 6-5 16,-2 0-20-16,-2 2-16 0,-3 8-8 0,0 9-4 15,-5 5 6-15,-1 4 2 0,-2 5-1 16,-4 3 0-16,4 6 0 0,-6 0 0 0,4 5 0 16,-2 1-1-16,-1-3-1 0,0 1 0 0,-1-2-3 15,7-1 3-15,0-2-2 0,2-2 0 0,2-3 4 16,6-2-6-16,-1-5 2 0,5-2-1 0,0-4-3 15,2-5 2-15,3-2-3 0,6-6 0 16,-2-1 3-16,3-5 1 0,2-4 2 0,1 0 4 16,3 0 0-16,-3-9 2 0,7-1 1 0,-6-4-1 15,1-2 3-15,2-3-4 0,-3-2 1 16,-3-4 1-16,1 3-1 0,-2-3 3 0,-4 2 1 16,-1 2 0-16,-1 4 3 0,0 2 4 0,-5 3 6 15,0 3 7-15,-1 3 5 0,0 3 5 0,0 3 1 16,0 0-1-16,0 0-9 0,0 0-15 15,0 4-11-15,-1 4-9 0,-6 2-3 0,1 4 5 16,0 1 2-16,1-2 0 0,2 2 1 0,2-2-5 16,-1 1-3-16,2 0 0 0,0-3-2 0,3-1 2 15,1-1 1-15,6-3 0 0,0-3 3 0,0 0 3 16,3-1 2-16,0-2 3 0,4 0-1 16,-1 0 2-16,-2-5 2 0,1-2-1 0,1-1 3 15,-2-1-4-15,-5 0 1 0,0-2 2 0,-5 0 0 16,3 1 5-16,-6-1-3 0,-1-1-3 0,0 0-11 15,-8 1-19-15,2-1-25 0,-9 0-28 16,0 0-25-16,-4 3-17 0,-3 0-6 0,-1-1-5 16,-4 4-1-16,0 1-5 0,-4-1 2 0,2 0 13 15,-6 2 23-15,3 1 33 0,-4 0 33 0,1 0 28 16,1 3 28-16,2-3 26 0,1 0 27 16,4 2 28-16,3 1 20 0,7-1 18 0,-1-1 2 15,8-1-10-15,0 2-21 0,8-1-34 0,2 2-40 16,0-4-27-16,8 2-20 0,9-4-6 15,5-1 5-15,8-1-4 0,5-1-3 0,10-2-18 16,3-1-22-16,8-2-30 0,0 1-48 0,5-1-64 16,0 1-90-16,2 0-144 0,-14 3-247 0,-18 4 325 0</inkml:trace>
        </inkml:traceGroup>
        <inkml:traceGroup>
          <inkml:annotationXML>
            <emma:emma xmlns:emma="http://www.w3.org/2003/04/emma" version="1.0">
              <emma:interpretation id="{BA5539DD-8E94-47FF-8C45-182E7B18C638}" emma:medium="tactile" emma:mode="ink">
                <msink:context xmlns:msink="http://schemas.microsoft.com/ink/2010/main" type="inkWord" rotatedBoundingBox="10075,12553 11232,12628 11175,13498 10018,13422"/>
              </emma:interpretation>
              <emma:one-of disjunction-type="recognition" id="oneOf11">
                <emma:interpretation id="interp55" emma:lang="en-IN" emma:confidence="0">
                  <emma:literal>the</emma:literal>
                </emma:interpretation>
                <emma:interpretation id="interp56" emma:lang="en-IN" emma:confidence="0">
                  <emma:literal>The</emma:literal>
                </emma:interpretation>
                <emma:interpretation id="interp57" emma:lang="en-IN" emma:confidence="0">
                  <emma:literal>lhe</emma:literal>
                </emma:interpretation>
                <emma:interpretation id="interp58" emma:lang="en-IN" emma:confidence="0">
                  <emma:literal>Ihe</emma:literal>
                </emma:interpretation>
                <emma:interpretation id="interp59" emma:lang="en-IN" emma:confidence="0">
                  <emma:literal>He</emma:literal>
                </emma:interpretation>
              </emma:one-of>
            </emma:emma>
          </inkml:annotationXML>
          <inkml:trace contextRef="#ctx0" brushRef="#br0" timeOffset="44778.9831">9131 11622 233 0,'0'0'340'0,"0"0"-125"15,0 0-46-15,0 0-17 0,0 0-8 0,0 0-6 16,0 0-20-16,0 0-18 0,0 0-15 16,0 0-16-16,0 0-10 0,0 0-14 0,0 0-11 15,0 0-5-15,94-73-1 0,-107 100 4 0,-9 9 3 16,-2 8-5-16,-3 4-5 0,-2 2-7 16,1 4-3-16,-4 0-1 0,-1 4-2 0,0-5-3 15,-1 2-4-15,0-5-5 0,3-3-9 0,1 0-12 16,3-5-21-16,5-3-33 0,0-4-48 0,6-4-74 15,4-8-77-15,5-5-86 0,2-7-86 16,4-7-119-16,1-2 524 0</inkml:trace>
          <inkml:trace contextRef="#ctx0" brushRef="#br0" timeOffset="45560.9565">8950 11912 2165 0,'0'0'157'0,"0"0"-105"15,0 0-61-15,0 0-16 0,0 0-2 0,0 0-1 16,0 0 9-16,0 0-4 0,157-82-11 0,-92 76-13 16,3 1-40-16,3 1-117 0,4 3-218 15,-19 1-404-15,-17 0 203 0</inkml:trace>
          <inkml:trace contextRef="#ctx0" brushRef="#br0" timeOffset="45415.045">9436 11549 524 0,'0'0'255'0,"0"0"-75"0,0 0-62 0,0 0-34 16,0 0-20-16,0 0-14 0,0 0-4 16,0 0 12-16,0 0 14 0,0 0-3 0,0 0-6 15,0 0-9-15,0 0-11 0,-12 171-1 0,-3-129 2 16,-4 6-4-16,3 1-3 0,-5 0-5 0,-1 0-11 16,-2-3-6-16,-1 0-5 0,-1 0-6 15,1-5-2-15,6-3-2 0,-3-6-1 0,9-5-1 16,2-6-3-16,6-3-1 0,0-6-9 0,2-6-6 15,3-2-8-15,0-4-2 0,0 0 11 16,0-6 8-16,7-3 10 0,-2-3 3 0,6-5-1 16,2-1-3-16,0-4 2 0,2 2 1 0,3-2 0 15,-1-1 1-15,-1 0 3 0,-2 2 2 0,0 0 0 16,-2 5 3-16,0 3 2 0,-1 5-1 16,-5 1 8-16,2 5-8 0,-6 2-2 0,1 0 1 15,2 2-5-15,-3 5 11 0,-1 5 8 0,-1 5 3 16,0 1 3-16,0 3-6 0,-8 0-7 0,5 1-4 15,-2-1-5-15,0 0-3 0,2-2-1 0,3-2-3 16,0-2 0-16,0-1 1 0,8-3 0 16,0-4 3-16,5-2-2 0,7-1 5 0,-1-4 2 15,5-3-1-15,3-4 3 0,3-4-5 0,3-3-6 16,-2-3-1-16,-3 1-3 0,0-2 1 0,-3 0 1 16,-3 0 2-16,-3 0 0 0,-3 0 6 0,-4 1 5 15,-5-1 2-15,4-1 7 0,-7 3 3 16,2 2 4-16,-3 3 7 0,-2 2 15 0,-1 3 6 15,0 1 4-15,-1 4-8 0,-7 1-23 0,3 0-10 16,-7 6-12-16,0 4-4 0,-5 5 5 16,-3 1-2-16,3 6-1 0,-1-1 1 0,-2 4-3 15,6 0-2-15,0 1-1 0,5-3-1 0,5 0 1 16,4-2-2-16,0-3 0 0,0-1-1 16,12-5-7-16,3-2 5 0,6 0-2 0,1-5-3 15,4-4 4-15,8-1-15 0,-3 0-20 0,4-7-33 16,-3-4-53-16,3-1-67 0,-6-3-95 0,3-2-140 15,-13 4-304-15,-6 4 209 0</inkml:trace>
        </inkml:traceGroup>
        <inkml:traceGroup>
          <inkml:annotationXML>
            <emma:emma xmlns:emma="http://www.w3.org/2003/04/emma" version="1.0">
              <emma:interpretation id="{1416ECBE-1D95-441A-9019-01F1E15693AE}" emma:medium="tactile" emma:mode="ink">
                <msink:context xmlns:msink="http://schemas.microsoft.com/ink/2010/main" type="inkWord" rotatedBoundingBox="11825,12556 15744,12198 15827,13112 11909,13469"/>
              </emma:interpretation>
              <emma:one-of disjunction-type="recognition" id="oneOf12">
                <emma:interpretation id="interp60" emma:lang="en-IN" emma:confidence="0">
                  <emma:literal>market</emma:literal>
                </emma:interpretation>
                <emma:interpretation id="interp61" emma:lang="en-IN" emma:confidence="0">
                  <emma:literal>Market</emma:literal>
                </emma:interpretation>
                <emma:interpretation id="interp62" emma:lang="en-IN" emma:confidence="0">
                  <emma:literal>makes</emma:literal>
                </emma:interpretation>
                <emma:interpretation id="interp63" emma:lang="en-IN" emma:confidence="0">
                  <emma:literal>maker</emma:literal>
                </emma:interpretation>
                <emma:interpretation id="interp64" emma:lang="en-IN" emma:confidence="0">
                  <emma:literal>makef</emma:literal>
                </emma:interpretation>
              </emma:one-of>
            </emma:emma>
          </inkml:annotationXML>
          <inkml:trace contextRef="#ctx0" brushRef="#br0" timeOffset="46209.5747">10901 11960 1738 0,'0'0'278'0,"0"0"-229"16,0 0-66-16,0 0-8 0,0 0 20 0,0 0 14 15,0 0 0-15,0 0-2 0,0 0-1 0,-51 154 1 16,37-126 1-16,-4 1-1 0,-3 0 5 15,2 1 1-15,-3-1 4 0,1 0 6 0,4-7 7 16,-2 0 3-16,0-8 3 0,6-1 3 0,1-6 4 16,5-2 2-16,-3-5 0 0,8 0-7 15,-5 0-10-15,6-5-11 0,1-5-10 0,0-6-8 16,0-2-4-16,8-4-1 0,3-3 2 0,-3-3 1 16,5 1 1-16,6-2 1 0,-3 2 0 0,0-4 3 15,5 2 0-15,-2-3 2 0,5 3-1 16,0-2-1-16,2 3-2 0,2-2-4 0,0 4-2 15,0-1-2-15,1 6 0 0,1 3-2 0,-3 5 3 16,-1 4 0-16,-5 5 2 0,2 2-1 16,-7 2 2-16,3 2-1 0,-6 8 2 0,-3 3 2 15,0 3 1-15,-2 3 2 0,-4 1 0 0,-4 2-1 16,0 2 0-16,0 0 1 0,0 1 0 0,-4 1 0 16,-4-3-1-16,4-1 1 0,-4 2-1 0,4-7 2 15,-4 0 2-15,4-5 2 0,1-4 3 0,1-2 12 16,-4-5 16-16,5-1 11 0,-2 0 4 15,1-5-7-15,-5-2-14 0,4-5-8 0,1-4-6 16,-1-1-1-16,-1-2-1 0,4-3-1 0,4 1-4 16,4-2-4-16,5-1-2 0,9 0-2 15,1-1-3-15,-2 1-1 0,6 1-1 0,0 1-3 16,-2 3 3-16,1 3-2 0,-1 4-1 0,-5 5 0 16,-2 4-2-16,-4 3 1 0,0 0 0 0,-5 6 3 15,-2 6 0-15,0 2 2 0,-5 7 1 16,0 2 0-16,-2 3 4 0,0 1-2 0,-7-1 0 15,-1 1-1-15,-4 1-2 0,0-4 0 0,1-3-1 16,2 2 1-16,-3-4-4 0,0-1-4 0,1-3-7 16,0-1-11-16,7-4-17 0,-3-4-30 15,6-1-48-15,0-4-43 0,1-1-37 0,0 0-49 16,9-3-66-16,2-4-119 0,-4 1-176 0,1 0 128 0</inkml:trace>
          <inkml:trace contextRef="#ctx0" brushRef="#br0" timeOffset="46974.8177">11765 11878 0 0,'0'0'0'0,"0"0"86"0,0 0 157 16,0 0-23-16,0 0-3 0,0 0-11 0,153-143-22 15,-141 132-21-15,-3 4-16 0,-4 2-11 0,-5 3-6 16,0 2-11-16,0 0-27 0,0 1-23 16,-10 8-20-16,-5 4-10 0,-2 4 9 0,-8 6 1 15,-3 3 0-15,-4 2 0 0,0 1-4 0,-2 1-1 16,2-1-3-16,4-2-6 0,1 0-4 15,3-2-9-15,5-2-8 0,1-4-6 0,5-4-8 16,9-2-11-16,3-4-8 0,1-2-2 0,3-1 2 16,6-6 14-16,3 3 1 0,4-3 4 15,2-5 0-15,6-5-8 0,0-3 8 0,3-3-1 16,1-1 1-16,-2-2 4 0,-1 1 1 0,-2 0 4 16,-4 1 0-16,-3-1 4 0,1 1-1 0,-6 2 2 15,-2 3 5-15,1 1 1 0,-6 3 2 16,2 2-2-16,-3 3-2 0,-3 2-7 0,1 1 0 15,-1 0-5-15,0 0-9 0,0 0 4 0,0 6-10 16,0 3 5-16,-2 1 4 0,-5 1 0 0,4 2 2 16,2 1 0-16,-3-1-1 0,1-1-2 0,1 0-1 15,2-4 0-15,0-1-4 0,2-1 1 0,4-2 5 16,2-1 3-16,1-3 7 0,4 0 3 16,3 0-6-16,3-8 0 0,-1-1-1 0,4-2-8 15,-4-1 7-15,5-1-1 0,-6-1 0 0,2 0 4 16,-3 0-2-16,-1 2 3 0,-2 0-3 0,-2 3 2 15,-3-1-2-15,0 5-1 0,-5 3 0 16,2 2-2-16,-4 0 0 0,-1 0-3 0,0 0-2 16,0 0-1-16,2 7 4 0,-2 4 2 0,1 1 1 15,0 2 1-15,1 0-5 0,3 1 0 16,0-1-2-16,4 1-3 0,-1-2 1 0,5-3-2 16,6 1-2-16,-1-4-2 0,4-1-11 0,1-3-21 15,0-3-37-15,3 0-56 0,4-1-60 16,-1-7-65-16,-2-3-57 0,0-1-42 0,-3-3-21 15,-2-3 32-15,0-3 67 0,-2-3 90 0,-1-4 96 16,-3 2 95-16,2-4 0 0,-2 0 33 0,-1 0 50 16,-2-2 22-16,2-1 22 0,-2-3 18 0,1 1 10 15,-1 0 9-15,0-2-2 0,1 2-8 0,-1 1-7 16,1 0 1-16,-4 3 3 0,1 4 0 16,-6 6 6-16,3 1-6 0,-3 6-10 0,-4 5-8 15,-1 3-23-15,1 5-25 0,-1 1-27 0,0 0-28 16,0 4-19-16,-1 10-6 0,-5 5 3 0,-4 9 4 15,-5 2 3-15,-2 7-1 0,-1 3-1 16,2 2-2-16,-3 1-1 0,2 0-1 0,2 4 0 16,2-6-4-16,1 3-1 0,4-3-4 0,2 0-3 15,5-2-2-15,1-1 0 0,0-3-6 0,0-4-16 16,5-4-28-16,3-6-55 0,2-3-89 16,-1-4-127-16,4-8-159 0,0-1-199 0,-5-4-122 0</inkml:trace>
          <inkml:trace contextRef="#ctx0" brushRef="#br0" timeOffset="47291.6225">13131 11525 0 0,'0'0'170'0,"0"0"192"0,0 0-72 16,0 0-79-16,0 0-86 0,0 0-60 16,0 0-28-16,0 0-4 0,0 0 6 0,0 0-3 15,0 0-5-15,0 0-10 0,0 0-5 0,0 0-2 16,-106 113-1-16,79-95 1 0,-2-1 5 0,-1 0 7 15,-3-1 11-15,1-2 20 0,-3 2 16 0,-1-3 8 16,5-1 3-16,3-3-15 0,3-1-17 16,5-2-15-16,7-3-17 0,5 0-6 0,3-2-2 15,2-1-1-15,3 0-3 0,0 0-10 0,0 0-7 16,7 0-4-16,-2 0 2 0,6 0 5 16,-1 0 6-16,2 3 0 0,-1 2 3 0,5 0 0 15,-1 2-1-15,0 1 3 0,1 0-4 0,4 1 2 16,-1 1-2-16,0 3-2 0,1-3 1 0,1 1-3 15,-1-2-4-15,4-1-14 0,0-2-38 16,2 0-83-16,-1-1-122 0,2-4-163 0,-8 1-275 16,-7-2 274-16</inkml:trace>
          <inkml:trace contextRef="#ctx0" brushRef="#br0" timeOffset="47926.3318">13260 11881 1264 0,'0'0'241'0,"0"0"-157"0,0 0-53 16,0 0-5-16,0 0 3 0,0 0 0 15,0 0-7-15,0 0-11 0,0 0-2 0,0 0-3 16,0 0-1-16,0 0-2 0,0 0-1 0,0 0 1 16,157-67 2-16,-133 55 2 0,-5 0 4 15,2 1 4-15,-5-1 1 0,-2 0 7 0,-4 3 4 16,-6-1 8-16,0 1 10 0,-4 0-1 0,0 2-1 15,-4 0-8-15,-4 0-5 0,-5 1 5 16,-5 3 7-16,1 2 7 0,-6 1 3 0,-2 0-3 16,-1 6-8-16,-1 3-8 0,-2 3-7 0,-1 1-1 15,1 4 0-15,-1 1 5 0,4 4 2 0,-1 2-4 16,7 2 3-16,0-1-4 0,6-1-4 16,6-1 2-16,7 0-7 0,1-2-1 0,11-2-3 15,9-2-4-15,2-1-1 0,9-3-3 0,0-2-2 16,8-2-5-16,1-5-5 0,0-2-14 0,-1-2-21 15,2 0-27-15,-3-6-27 0,0-3-25 16,-5-3-20-16,0 1-13 0,-5-2-6 0,1 1 20 0,-1-1 36 16,-1-2 37-16,1-1 39 0,-1-3 21 15,-3-1 7-15,2 0 8 0,-1-5 0 0,1 2 1 16,-2-4 1-16,1 0 2 0,1-1 2 0,-5 0 3 16,-1-2 3-16,2 0 3 0,-5-3 9 15,3 4 10-15,-2-3 11 0,-3 3 5 0,-2 1 6 16,-1 4 1-16,-1 2 3 0,-3 4 8 0,-1 3-2 15,-5 3 0-15,2 4-4 0,-4 3-8 0,3 3-5 16,-3 2-12-16,0 0-13 0,0 0-19 16,-3 0-18-16,-1 1-3 0,-2 6 3 0,-4 5 13 15,-2 4 14-15,-3 6 2 0,-1 4-1 0,-4 5 0 16,-1 2-4-16,2 5 0 0,-2 1-2 16,0 7-10-16,0-3 5 0,-1 1-4 0,2 2-4 15,6-4 6-15,-1 1-8 0,4-6-3 0,6-1 0 16,1-5-6-16,4-3-2 0,0-3-6 0,0-4-12 15,8-2-26-15,-1-3-6 0,1-5-12 16,4-5-14-16,-2-1-18 0,4-5-53 0,-1 0-76 16,2-5-103-16,0-4-132 0,-2 0-259 0,-5 1 219 0</inkml:trace>
          <inkml:trace contextRef="#ctx0" brushRef="#br0" timeOffset="48204.1677">13710 11660 1080 0,'0'0'737'0,"0"0"-568"0,0 0-105 16,0 0-59-16,0 0-17 0,0 0 8 15,0 0 5-15,180-44-1 0,-126 41-2 0,2 0 2 16,2-1 0-16,2 1-1 0,-2 1-2 0,-2-1-2 16,-4 2-22-16,-6 0 2 0,-5 0 5 15,-3 1-1-15,-5 0 23 0,-8 0-4 0,-5 0-11 16,-7 0-36-16,-5 0-81 0,-7 0-68 0,-1 0-50 15,0 0-89-15,-4 1-117 0,2 0-53 0</inkml:trace>
        </inkml:traceGroup>
      </inkml:traceGroup>
      <inkml:traceGroup>
        <inkml:annotationXML>
          <emma:emma xmlns:emma="http://www.w3.org/2003/04/emma" version="1.0">
            <emma:interpretation id="{58612EB6-9122-4D53-B4CC-021502CC8739}" emma:medium="tactile" emma:mode="ink">
              <msink:context xmlns:msink="http://schemas.microsoft.com/ink/2010/main" type="line" rotatedBoundingBox="7533,14405 15230,13991 15293,15156 7595,15570"/>
            </emma:interpretation>
          </emma:emma>
        </inkml:annotationXML>
        <inkml:traceGroup>
          <inkml:annotationXML>
            <emma:emma xmlns:emma="http://www.w3.org/2003/04/emma" version="1.0">
              <emma:interpretation id="{94A12C39-7360-4EEB-A1B7-13F2463962EE}" emma:medium="tactile" emma:mode="ink">
                <msink:context xmlns:msink="http://schemas.microsoft.com/ink/2010/main" type="inkWord" rotatedBoundingBox="7533,14405 9126,14319 9179,15305 7586,15390"/>
              </emma:interpretation>
              <emma:one-of disjunction-type="recognition" id="oneOf13">
                <emma:interpretation id="interp65" emma:lang="en-IN" emma:confidence="0">
                  <emma:literal>but</emma:literal>
                </emma:interpretation>
                <emma:interpretation id="interp66" emma:lang="en-IN" emma:confidence="0">
                  <emma:literal>tut</emma:literal>
                </emma:interpretation>
                <emma:interpretation id="interp67" emma:lang="en-IN" emma:confidence="0">
                  <emma:literal>hit</emma:literal>
                </emma:interpretation>
                <emma:interpretation id="interp68" emma:lang="en-IN" emma:confidence="0">
                  <emma:literal>frit</emma:literal>
                </emma:interpretation>
                <emma:interpretation id="interp69" emma:lang="en-IN" emma:confidence="0">
                  <emma:literal>bit</emma:literal>
                </emma:interpretation>
              </emma:one-of>
            </emma:emma>
          </inkml:annotationXML>
          <inkml:trace contextRef="#ctx0" brushRef="#br0" timeOffset="63795.0403">6287 13651 1018 0,'0'0'256'0,"0"0"-94"16,0 0-63-16,0 0-39 0,0 0-6 0,0 0 2 16,0 0 6-16,0 0 3 0,0 0-5 15,0 0-11-15,0 0-18 0,0 0-15 0,0 0-9 16,0 0-1-16,100-133 3 0,-98 146 13 0,2 6 8 16,-2 7 4-16,-1 6 4 0,-1 8-8 0,0 9-3 15,-5 2-5-15,-5 2-6 0,1 2-2 0,1-3-4 16,-1 0-2-16,-1-5-4 0,2-1 0 15,0 0-1-15,4-3 0 0,1-5 3 0,2-5-6 16,1-1 2-16,3-7-4 0,5-4-3 0,2-2 1 16,5-7 0-16,3-2 4 0,2-6 4 0,0-2 3 15,3-2 0-15,2-2 0 0,1-8 0 16,-2 0-3-16,-1-5 1 0,-5-1-1 0,0-2 0 16,-5 0-3-16,-5-3-2 0,-1 0-1 0,-7 1-2 15,0-3 3-15,-4 1-1 0,-6-2 1 16,-3 2 1-16,-2 0-1 0,-3 3 3 0,-3 3-1 15,1-1 3-15,-5 3-2 0,1 4-2 0,1 1-1 16,-1 2 0-16,2 1 0 0,-2 0 1 16,7 2 0-16,-2 1-2 0,6 0 6 0,2 0 2 15,4 2 3-15,6-1 3 0,1 0-13 0,0-2-6 16,3-1-9-16,9-1-5 0,5-3 6 0,4 0 1 16,6 0 4-16,1 2 3 0,7-2 1 0,-1 3 2 15,-1 2 2-15,2 1 1 0,-3 0-3 0,-2 3-2 16,-1 4-1-16,-3 7 0 0,-3 0-1 15,-1 6 4-15,-5 1-1 0,-3 1 0 0,0 2 2 16,-4 1-2-16,1 1 3 0,-5-1 1 0,2-1 0 16,-6 0 1-16,2-1 0 0,-1-3-1 0,1-2 0 15,-3-1-1-15,2-5 1 0,1 0-1 16,0-3-3-16,-3-3-1 0,6-2 0 0,0-1-1 16,5-1 7-16,1-7-1 0,2-4 0 0,5-3 4 15,2-3-6-15,2-2-1 0,-3 0-2 0,-1-1-5 16,0 1 4-16,-4 1 3 0,-2 1 4 15,-5 2 6-15,-1 1 5 0,0 4 4 0,-5 3 5 16,-2 2 6-16,1 3 1 0,-2 1-3 0,0 2-4 16,0 0-9-16,0 0-11 0,0 3-3 15,0 5 0-15,0 4 0 0,-3 2 9 0,0 4-1 16,-1 2 0-16,0 1 1 0,4-1-4 0,0 1 1 16,0 1-3-16,10-3 1 0,-4-3-2 0,4-1-1 15,2-1 1-15,1-4-2 0,6-4 0 0,0-1-1 16,2-5-1-16,5 0-3 0,-1-6-3 15,-1-6-13-15,5-5-12 0,-5-3-16 0,0-1-25 16,1-4-20-16,-3-3-12 0,-5 1-3 0,-2-3 20 16,-3 0 25-16,-1-1 29 0,-6-2 21 0,0-2 14 15,-1-3 10-15,-2-2 5 0,-1-2 4 0,-1-3 3 16,0 2 5-16,0-2 0 0,0 2 3 16,0-2 2-16,0 2 3 0,-1 1 7 0,-2 4 7 15,-1 5 8-15,0 5 7 0,3 7 4 0,-1 5 7 16,2 7-3-16,0 3-6 0,0 3-14 15,0 3-23-15,0 0-21 0,0 5-12 0,0 5 3 16,0 7 6-16,2 9 10 0,2 7 2 0,-3 6-1 16,3 6-3-16,-1 4 4 0,-2 0-3 0,4 3 1 15,1 0 0-15,-2 3-4 0,5-3 2 16,-1-2-2-16,0-1 0 0,3-3-1 0,1-3-4 16,0-5-2-16,-1 0 0 0,4-4-2 0,-5-2-1 15,2-1-2-15,-1-7-5 0,4-3-10 16,-4-5-14-16,-1-2-26 0,0-6-31 0,-5-2-38 15,3-4-38-15,-5-2-38 0,0-2-65 0,-2-8-100 16,2 3-167-16,-2-1 20 0</inkml:trace>
          <inkml:trace contextRef="#ctx0" brushRef="#br0" timeOffset="63941.9493">7455 13847 0 0,'0'0'0'0,"0"0"178"16,0 0 16-16,0 0-43 0,0 0-31 0,0 0-29 15,0 0-31-15,0 0-5 0,0 0 1 16,0 0 4-16,0 0-5 0,0 0-10 0,0 0-12 16,156-47-12-16,-108 35-10 0,3 1-19 0,-1 1-70 15,2 1-160-15,-13 1-307 0,-14 4 284 0</inkml:trace>
        </inkml:traceGroup>
        <inkml:traceGroup>
          <inkml:annotationXML>
            <emma:emma xmlns:emma="http://www.w3.org/2003/04/emma" version="1.0">
              <emma:interpretation id="{955D17A0-69F0-489B-AA2D-9756E3D0794E}" emma:medium="tactile" emma:mode="ink">
                <msink:context xmlns:msink="http://schemas.microsoft.com/ink/2010/main" type="inkWord" rotatedBoundingBox="9935,14294 15231,14009 15293,15156 9996,15441"/>
              </emma:interpretation>
              <emma:one-of disjunction-type="recognition" id="oneOf14">
                <emma:interpretation id="interp70" emma:lang="en-IN" emma:confidence="0">
                  <emma:literal>unnoticed</emma:literal>
                </emma:interpretation>
                <emma:interpretation id="interp71" emma:lang="en-IN" emma:confidence="0">
                  <emma:literal>Unnoticed</emma:literal>
                </emma:interpretation>
                <emma:interpretation id="interp72" emma:lang="en-IN" emma:confidence="0">
                  <emma:literal>unnoting</emma:literal>
                </emma:interpretation>
                <emma:interpretation id="interp73" emma:lang="en-IN" emma:confidence="0">
                  <emma:literal>Unnoting</emma:literal>
                </emma:interpretation>
                <emma:interpretation id="interp74" emma:lang="en-IN" emma:confidence="0">
                  <emma:literal>unnoted</emma:literal>
                </emma:interpretation>
              </emma:one-of>
            </emma:emma>
          </inkml:annotationXML>
          <inkml:trace contextRef="#ctx0" brushRef="#br0" timeOffset="59794.6197">8729 13721 1777 0,'0'0'138'16,"0"0"-84"-16,0 0-26 0,0 0-16 0,0 0 3 16,0 0 10-16,0 0 9 0,0 0 4 15,0 0-4-15,0 0-12 0,0 0-7 0,0 0 2 16,-21 13 5-16,17 11 9 0,2 7 6 0,1 3-1 15,0 5-2-15,1 2-5 0,0 1-3 16,0-1-3-16,1 1-3 0,2 1-4 0,7 0-7 16,0-2 2-16,3-2-2 0,3-5-1 0,2-1 2 15,5-5-7-15,3-4-2 0,7-2 2 0,0-6-1 16,5-3 5-16,2-5 2 0,0-5-2 16,0-3-1-16,-1-2-3 0,0-10-2 0,-1-4-2 15,-6-5 1-15,1-3-2 0,-5-3-2 0,-2-1-1 16,-7-4-3-16,1 0 1 0,-7-3 5 0,-2 1 2 15,-6-1 3-15,-3 1 2 0,-2-1 2 0,0 3 0 16,0 2 1-16,-2 2 0 0,0 4 1 16,-6 5 2-16,4 2 2 0,-6 5 0 0,5 4 2 15,-5 4-2-15,5 2-1 0,-4 2-6 0,-2 2-2 16,4 7-2-16,-2 4-2 0,-2 3 2 0,6 6 0 16,-5 0 0-16,8 4 1 0,-5 1-1 0,6 1-2 15,1 2 1-15,0-1 0 0,6 1-1 16,1 1 2-16,4-4-3 0,4-1-3 0,2-2-3 15,3-2-9-15,6-4-16 0,-1-1-28 0,3-5-62 16,-1-2-104-16,0-3-137 0,1-4-164 16,-5-1-230-16,-10-1 178 0</inkml:trace>
          <inkml:trace contextRef="#ctx0" brushRef="#br0" timeOffset="60202.0153">9607 13972 372 0,'0'0'353'0,"0"0"-115"15,0 0-43-15,0 0-16 0,0 0-7 0,0 0-22 16,0 0-34-16,0 0-31 0,0 0-26 16,0 0-19-16,0 0-9 0,0 0-6 0,0 0-2 15,0 0-1-15,70-39 2 0,-59 58 1 0,-6 3-1 16,2 4 0-16,-4 1-6 0,1-1-1 0,1 3-3 16,-4 0-4-16,2-2 1 0,-3 1-3 0,1-4-1 15,-1-2 1-15,2-2 0 0,-2-1 0 16,0-6-4-16,0-4 1 0,0-3-4 0,0-2 2 15,0-4 7-15,0 0 15 0,0 0 23 0,0-3 7 16,1-6-2-16,4-5-13 0,-2-5-18 0,-2-3-10 16,3-1 1-16,3-3-1 0,-4 1-3 15,0-3 6-15,3 2-4 0,-2 0 1 0,6 3-3 16,0-2-3-16,0 5-1 0,3-1-2 0,6 4 0 16,-3 1-2-16,1 3 1 0,6 4 2 15,-4 1 2-15,2 5-1 0,-4 3-1 0,3 0-2 16,-4 3-3-16,-2 8 3 0,1 2 3 0,-1 5 1 15,-2 2 3-15,-2 2-3 0,1 3 0 0,-1 1-2 16,-5 2-2-16,-1 1 0 0,4 0-1 16,-5 0-2-16,3-2-3 0,-2-2-5 0,-1-1-17 15,4-2-36-15,-2-4-61 0,3-2-101 0,-2-2-170 16,3-4-310-16,-5-6-457 0</inkml:trace>
          <inkml:trace contextRef="#ctx0" brushRef="#br0" timeOffset="60668.123">10484 13888 1659 0,'0'0'209'0,"0"0"-221"16,0 0-44-16,0 0-15 0,0 0 22 0,0 0 58 15,0 0 24-15,0 0 19 0,0 0-2 0,0 0-7 16,0 0-8-16,0 0-17 0,12 155-2 0,-13-131 0 16,1 1-2-16,0-2 4 0,0 0-3 15,0-1-3-15,0-2-5 0,0-6-1 0,0-2-2 16,0-3-1-16,0-5-1 0,0-1 3 0,0-1 12 16,0-2 31-16,0 0 32 0,1 0 13 0,5-8-10 15,-2-5-29-15,0-3-35 0,5-4-10 0,2-3-3 16,-4-1-1-16,4-2 3 0,1 0-3 15,0 1-1-15,1-2 0 0,1 2-3 0,1 2-1 16,1 0 0-16,3 2 0 0,-3 2-1 0,-1 5-4 16,1 1-2-16,3 3-2 0,-2 4-5 0,-2 2 4 15,0 4 1-15,3 0 3 0,-3 4 10 16,-1 2-2-16,0 4 5 0,-2 6 1 0,0 0-1 16,-5 2 2-16,4 3-1 0,-3 0-3 0,-3 0-1 15,-2 1 0-15,4 2-1 0,-3-3-2 16,-2 1 4-16,5-3-6 0,-3-1 0 0,6-3-3 15,-5-1-7-15,6-3-13 0,-2-4-30 0,-2-1-57 16,4-4-88-16,2-2-102 0,-2 0-126 0,-2 0-169 16,-2 0-155-16</inkml:trace>
          <inkml:trace contextRef="#ctx0" brushRef="#br0" timeOffset="61203.792">11147 13832 459 0,'0'0'463'16,"0"0"-193"-16,0 0-39 0,0 0-48 0,0 0-33 15,0 0-50-15,0 0-56 0,0 0-21 0,0 0 2 16,0 0 12-16,0 0 5 0,0 0-1 0,0 0-4 16,0 0-2-16,-39 102-1 0,33-80-5 0,5-2-3 15,1-1-7-15,0-1-8 0,1 0-4 16,10-3-1-16,-1 0-4 0,3-3-2 0,0-3-4 16,5-2 1-16,-2-2-1 0,7-3 1 0,1-2 3 15,0 0-7-15,-3-4-3 0,2-6-7 0,0-2-13 16,-7-3-7-16,-3-3-10 0,-3-1-1 15,-6-1 1-15,-4-2 4 0,0 0 9 0,-1-4 8 16,-12-1 11-16,-1 1 5 0,-9-3 7 0,0 1 6 16,-6 0 7-16,-2 5 9 0,-4 1 14 15,3 4 13-15,-4 3 12 0,-1 3 11 0,8 1-1 16,-1 2-6-16,4 4-7 0,3-1-13 0,8 0-4 16,3 3-5-16,3 0-3 0,7 0-4 0,2 0-18 15,6-4-13-15,2-2-9 0,10 0-2 0,3-3 9 16,7-1 5-16,7 0 1 0,2-4 3 15,2 0-2-15,4 0 1 0,0-1 2 0,4-4-3 16,-3 1 1-16,6-3 1 0,-6 0-3 0,5-3 5 16,-2 2-3-16,-1-2 0 0,-2 1 0 0,-1 1-1 15,-3 3 2-15,-2 1 0 0,-5 4-1 0,2 4 1 16,-7 3-2-16,-2 4 4 0,-7 3 2 16,1 3 1-16,-7 0 0 0,-1 0 3 0,-5 12 1 15,2 0 7-15,-6 10 8 0,2 4 5 0,-5 6 3 16,0 4-8-16,-4 5-1 0,0 2-4 15,-6 4-6-15,3 1 2 0,-3 0-7 0,0-1-1 16,-4 0 1-16,2 1-3 0,0-2 0 0,2-1-3 16,-1-4-3-16,-1-4-3 0,2 0-7 0,0-6-15 15,3-1-35-15,-1-2-68 0,0-2-106 16,1-4-161-16,3-6-279 0,-3-7-575 0</inkml:trace>
          <inkml:trace contextRef="#ctx0" brushRef="#br0" timeOffset="61465.6312">11463 13823 2058 0,'0'0'212'0,"0"0"-209"16,0 0-42-16,0 0-16 0,0 0 14 16,0 0 34-16,0 0 16 0,0 0 11 0,186-131 4 15,-147 123-1-15,4 4 1 0,-1-1 5 0,2 5 9 16,0 0 16-16,-1 2 5 0,-3 5-2 0,1 6-8 15,-2 2-17-15,-5 1-10 0,-3 4-9 16,-4 0-4-16,-1 1-1 0,-5 0-3 0,-4-2 3 16,-2 1-3-16,-4-4 3 0,-2 3-3 0,-3-4-2 15,2 0-1-15,-3 1-3 0,-1-4-7 16,1-2-19-16,-2 0-47 0,0-4-99 0,0-5-164 16,1 0-281-16,-4-1-781 0</inkml:trace>
          <inkml:trace contextRef="#ctx0" brushRef="#br0" timeOffset="61587.5561">12260 13535 2115 0,'0'0'40'0,"0"0"-111"0,0 0-64 0,0 0-71 16,0 0-67-16,0 0-49 0,0 0-197 0,0 0-110 16</inkml:trace>
          <inkml:trace contextRef="#ctx0" brushRef="#br0" timeOffset="62452.8216">12715 13601 1414 0,'0'0'496'16,"0"0"-429"-16,0 0-55 0,0 0-2 16,0 0 27-16,0 0 34 0,0 0 18 0,0 0 10 15,0 0-9-15,0 0-17 0,-167 82-14 0,147-62-12 16,2 1-7-16,6 0-10 0,0-2-4 15,7 1-11-15,2-1-8 0,3-1-3 0,0-4-7 16,4 1 3-16,8-1 0 0,3-3-1 0,4-2 0 16,4-2-3-16,5-1 0 0,4-4 2 0,0 0 2 15,4-2-2-15,2 0-1 0,1 0-5 16,1-2-4-16,-1-3 0 0,-3-5 0 0,-1 1-2 16,-4-4 1-16,-2-2 1 0,-2-1 3 0,-4-2 4 15,-2-3 8-15,-2-1-2 0,-2-2 2 0,-3 0 0 16,-3 0 3-16,-5 1 1 0,2 2 2 0,-4 2 1 15,-4 3-2-15,0 2 3 0,0 4 2 0,-8 3-2 16,0 1-5-16,-5 1-3 0,-2 4-3 16,-5 1-1-16,0 0 5 0,-3 1-3 0,-1 7 2 15,3 1 2-15,-1 1-9 0,-1 5 9 0,6 0-1 16,-1 3-2-16,1 3 4 0,5 0-6 0,1 3 0 16,4 0-2-16,2-1 1 0,5 1 2 15,0-3 0-15,5-2 1 0,9 1-1 0,2-4 2 16,5-3 0-16,5 2 0 0,3-5-1 0,8-3-2 15,3-1-2-15,3-1 0 0,2-4 4 16,4-1-5-16,0 0 0 0,1-4-5 0,-5-3-6 16,5-1 2-16,-3-2 1 0,0-2 5 0,-6-1 3 15,4-3 0-15,-2-2 3 0,-7-1 1 0,-1-1 0 16,0-1 1-16,-9-1 0 0,-2 3-4 16,-5-1 4-16,-5 5 2 0,-5 0 4 0,-5 5 7 15,-4 3-1-15,0 1 1 0,-1 0-6 0,-9 6-9 16,-4 0-1-16,-5 3-4 0,-5 6 3 0,-4 4 4 15,-5 2 3-15,2 3 4 0,-2 3 1 0,2-1-2 16,0 3-2-16,4-1-1 0,3-2-2 16,2-3 1-16,8 0-4 0,5-1-2 0,5-3-3 15,4-1-2-15,0-1 1 0,4-2 0 0,5-1 3 16,7-2 3-16,4-3-2 0,3-3 4 0,4 0 2 16,2-6-2-16,1-5 2 0,5-1-2 15,-4-2-3-15,5-5 2 0,-3 0-1 0,0-5 0 16,-4-1 1-16,-2-4 0 0,-2-3 0 0,-3-3 2 15,-3 0 0-15,-3-5 1 0,-2 0-2 0,0-3-2 16,-1-3 1-16,-5-1-2 0,3-1 3 16,-4 1-2-16,-1-3 0 0,-3 0 1 0,0 2-1 15,-3 1 1-15,0 6 3 0,-3 3 0 0,-1 6-1 16,-3 6 5-16,-1 4 3 0,-2 7 2 16,-4 2 2-16,1 9-4 0,-1 0-4 0,-2 4-2 15,-4 4 1-15,1 10 1 0,-2 6 1 0,-2 5 3 16,2 6-1-16,-2 7 4 0,3 6-1 0,2 5 2 15,4 4-3-15,2 2-4 0,6 0-2 0,2 3-4 16,4-4 3-16,0 2-1 0,7-4-2 16,5-2-2-16,3-1-5 0,3-2-2 0,4-4-9 15,2-2-19-15,2-6-45 0,-4-4-98 0,0 0-177 16,-6-12-338-16,-7-5-833 0</inkml:trace>
        </inkml:traceGroup>
      </inkml:traceGroup>
    </inkml:traceGroup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7:39.0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711C0A0-A57C-4FC8-9805-32C4CD609043}" emma:medium="tactile" emma:mode="ink">
          <msink:context xmlns:msink="http://schemas.microsoft.com/ink/2010/main" type="inkDrawing" rotatedBoundingBox="7413,16157 10966,15940 10975,16088 7422,16306" shapeName="Other"/>
        </emma:interpretation>
      </emma:emma>
    </inkml:annotationXML>
    <inkml:trace contextRef="#ctx0" brushRef="#br0">0 353 2313 0,'0'0'14'0,"0"0"-56"15,0 0-18-15,0 0 18 0,0 0 44 0,0 0 13 16,217-19 7-16,-139 6 1 0,10-3 1 16,14-5 0-16,12 0-2 0,11 1 0 0,12-3 2 15,11-1-3-15,7 3-2 0,9-2-5 0,9 2-3 16,7 2-4-16,4 2-3 0,1 3 4 15,-1 1-16-15,-7 2-18 0,-7 4-21 0,-9-1-25 16,-10 4 4-16,-18 1 9 0,-16 0 17 0,-21 3 11 16,-13 0 1-16,-13 7 2 0,-19 1 4 0,-9 1 14 15,-14 0 9-15,-11 1 10 0,-5-2 3 0,-8 0 4 16,0 2 7-16,-4-3-1 0,-4 1-7 16,-4-3-18-16,-5 1-28 0,-6-1-50 0,2-2-134 15,2 0-241-15,4-3-628 0</inkml:trace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14.7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750E5CB-5980-4284-8706-96BDB5E3C217}" emma:medium="tactile" emma:mode="ink">
          <msink:context xmlns:msink="http://schemas.microsoft.com/ink/2010/main" type="inkDrawing" rotatedBoundingBox="9561,15289 9726,860 9968,863 9803,15292" semanticType="callout" shapeName="Other">
            <msink:sourceLink direction="with" ref="{36303F9E-2203-46C9-8A76-620F01A7BC5A}"/>
            <msink:sourceLink direction="with" ref="{3B2B83BB-4565-4B45-A63E-A515B1808391}"/>
          </msink:context>
        </emma:interpretation>
      </emma:emma>
    </inkml:annotationXML>
    <inkml:trace contextRef="#ctx0" brushRef="#br0">66 0 1050 0,'0'0'121'0,"0"0"-24"16,0 0-53-16,0 0-37 0,0 0-40 15,0 0-23-15,0 0-33 0,0 0 1 0,0 0 11 16,0 0 23-16,0 0 43 0,0 0 11 0,-16 50 15 15,20-12 1-15,4 8-5 0,-2 3 4 16,4 6-4-16,2 7 4 0,3 6 8 0,3 8 8 16,-1 6 7-16,-1 6 6 0,3 5 3 0,0 6-5 15,-5 5-1-15,1 3-2 0,-1 8-4 0,-2 4-1 16,-2 10 1-16,-6 3 1 0,3 6 4 16,-7 6 8-16,0 4 6 0,-5 10 6 0,-2 2 3 15,-4 7-2-15,-2 4-1 0,-2 3-5 0,-2 4-3 16,-2 2 0-16,4 6-7 0,-4 0-2 0,1 3-3 15,3 2-3-15,2 5 1 0,-1 4-5 0,2 2 14 16,5 2-3-16,2 5-3 0,2 8 3 16,2 6 1-16,0 10 22 0,-2 11 11 0,-1 9 2 15,1 8-23-15,-1-1-17 0,-2-3-18 0,4-4-9 16,0-8-4-16,2 1-9 0,0-6 2 16,0 1 4-16,0 2 1 0,0 2 4 0,0 4 6 0,0 0-2 15,-2 2 3-15,-2 1-1 0,-1-5-8 16,2-5-3-16,2-7-2 0,-2-8-2 0,3-5 3 15,0-4 2-15,0-1 1 0,-1-2 2 0,-3-6-2 16,2-4-2-16,0-6-4 0,-2-9-2 16,1-12-1-16,3-7-5 0,0-7 6 0,0-7 0 15,0-6 1-15,0-5 5 0,0-7-6 0,0-9-3 16,0-7-3-16,5-8-6 0,-1-6-4 16,2-13-7-16,2-6-14 0,1-8-19 0,-3-8-21 15,3-9-26-15,-4-6-36 0,5-8-53 0,-4-7-82 16,1-4-114-16,-3-10-118 0,1-8-184 0,-2-8 245 0</inkml:trace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15.7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DF4376E-8271-4FEA-801F-4BAE98038466}" emma:medium="tactile" emma:mode="ink">
          <msink:context xmlns:msink="http://schemas.microsoft.com/ink/2010/main" type="inkDrawing" rotatedBoundingBox="1698,8724 17459,8224 17469,8563 1709,9063" shapeName="Other"/>
        </emma:interpretation>
      </emma:emma>
    </inkml:annotationXML>
    <inkml:trace contextRef="#ctx0" brushRef="#br0">100 663 820 0,'0'0'104'0,"0"0"-48"15,0 0-38-15,0 0-22 0,0 0 5 0,0 0 11 16,0 0 11-16,0 0-16 0,0 0-53 0,0 0-104 15,0 0-1-15,0 0 8 0,-98-61 42 0,115 61 85 16,9 0-12-16,4 0 0 0,7 0 5 16,3 0 8-16,10 0 8 0,2 2 11 0,4-2 10 15,8 0 9-15,4 0 6 0,5 0 4 0,6 0 5 16,5 0 4-16,7-2 6 0,4-1 9 0,8 0 15 16,4-3 10-16,10 0 5 0,4-1 5 0,10-2 7 15,10 0 2-15,6-1 3 0,10-1-5 16,6-2-11-16,14-1-7 0,8 0-6 0,9-2-5 15,12 2-7-15,9-3-10 0,10-1-8 0,11 1-6 16,11 0-5-16,12-1-5 0,6 0-5 0,10 1-4 16,9 1-6-16,7-1-5 0,10 0-1 15,3-2-1-15,11 0-3 0,3-1 2 0,6-2 0 16,8 2-5-16,-1-3 5 0,1 1-2 0,9 1 1 16,-2-1 1-16,3 2-1 0,1 2 0 15,0 1 8-15,-2 2 1 0,-6 3-1 0,-5 1 0 16,-5 3-12-16,-12 2 0 0,-6 3 1 0,-12 3-3 15,-6 0 5-15,-12 0-3 0,-11 6 1 16,-9 0 3-16,-15 2 2 0,-8 0 7 0,-11 0-2 16,-11 1-4-16,-13 1-2 0,-10 1-7 0,-10-2 1 15,-14 1 5-15,-10 0 0 0,-9-1 1 0,-12-1 5 16,-10 0-1-16,-12-2 1 0,-7 1 0 0,-10-2-6 16,-6 1 5-16,-12 0-1 0,-9-2-1 15,-7 1-1-15,-9-1-6 0,-7 2 2 0,-6-4-1 0,-11 2 4 16,-1-2-1-16,-9 0 1 0,-3 0 3 15,-4 0-3-15,-4-1 2 0,-6-1 2 0,0 0 6 16,1 1 6-16,-2-1 3 0,0 0-3 0,0 0-5 16,0 0-2-16,0 0-6 0,0 0 2 15,0 0-3-15,0 0-5 0,0 0-1 0,0 0-2 16,0 0 0-16,0 0 0 0,0 0 0 0,0 0-4 16,0 0-9-16,0 0-10 0,0 0-17 0,0 0-15 15,0 0-25-15,0 0-57 0,-2 0-112 16,1 0-120-16,0-2-112 0,-1 0-140 0,2 2 215 0</inkml:trace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18.5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3FC85B5-D7D0-4D24-B67D-41C91D8279CC}" emma:medium="tactile" emma:mode="ink">
          <msink:context xmlns:msink="http://schemas.microsoft.com/ink/2010/main" type="writingRegion" rotatedBoundingBox="6810,650 10668,-100 10858,876 7000,1627"/>
        </emma:interpretation>
      </emma:emma>
    </inkml:annotationXML>
    <inkml:traceGroup>
      <inkml:annotationXML>
        <emma:emma xmlns:emma="http://www.w3.org/2003/04/emma" version="1.0">
          <emma:interpretation id="{CF4B1BFE-272D-4859-8F86-13E5F6FC06D7}" emma:medium="tactile" emma:mode="ink">
            <msink:context xmlns:msink="http://schemas.microsoft.com/ink/2010/main" type="paragraph" rotatedBoundingBox="6810,650 10668,-100 10858,876 7000,16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D3288C-9E91-4736-B26E-707454109400}" emma:medium="tactile" emma:mode="ink">
              <msink:context xmlns:msink="http://schemas.microsoft.com/ink/2010/main" type="line" rotatedBoundingBox="6810,650 10668,-100 10858,876 6999,1627"/>
            </emma:interpretation>
          </emma:emma>
        </inkml:annotationXML>
        <inkml:traceGroup>
          <inkml:annotationXML>
            <emma:emma xmlns:emma="http://www.w3.org/2003/04/emma" version="1.0">
              <emma:interpretation id="{36303F9E-2203-46C9-8A76-620F01A7BC5A}" emma:medium="tactile" emma:mode="ink">
                <msink:context xmlns:msink="http://schemas.microsoft.com/ink/2010/main" type="inkWord" rotatedBoundingBox="6810,650 10668,-100 10858,876 6999,1627">
                  <msink:destinationLink direction="with" ref="{8750E5CB-5980-4284-8706-96BDB5E3C217}"/>
                </msink:context>
              </emma:interpretation>
              <emma:one-of disjunction-type="recognition" id="oneOf0">
                <emma:interpretation id="interp0" emma:lang="en-IN" emma:confidence="0">
                  <emma:literal>Natural</emma:literal>
                </emma:interpretation>
                <emma:interpretation id="interp1" emma:lang="en-IN" emma:confidence="0">
                  <emma:literal>Nahual</emma:literal>
                </emma:interpretation>
                <emma:interpretation id="interp2" emma:lang="en-IN" emma:confidence="0">
                  <emma:literal>natural</emma:literal>
                </emma:interpretation>
                <emma:interpretation id="interp3" emma:lang="en-IN" emma:confidence="0">
                  <emma:literal>nahual</emma:literal>
                </emma:interpretation>
                <emma:interpretation id="interp4" emma:lang="en-IN" emma:confidence="0">
                  <emma:literal>Nahnat</emma:literal>
                </emma:interpretation>
              </emma:one-of>
            </emma:emma>
          </inkml:annotationXML>
          <inkml:trace contextRef="#ctx0" brushRef="#br0">66 69 590 0,'0'0'104'0,"0"0"-81"0,0 0-1 0,0 0 3 16,0 0 12-16,0 0 24 0,0 0 10 0,0 0 5 15,0 0-6-15,0 0-14 0,0 0-21 0,0 0-31 16,-44-69-34-16,44 69-44 0,0 0-18 0,0 3 16 15,0 4 33-15,2 5 48 0,1 5 29 16,1 2 6-16,-1 3-8 0,1 4-4 0,-3 1-2 16,1 0-7-16,0 4-3 0,-2-1-3 0,0 1-3 15,0 1 0-15,0 0-4 0,-2 3-9 16,-2-2-16-16,-2 0-16 0,-1-2-33 0,2-4-46 16,-2 0-38-16,3-7-56 0,2-3-69 0,-2-5 55 15,2-6 222-15</inkml:trace>
          <inkml:trace contextRef="#ctx0" brushRef="#br0" timeOffset="411.1773">-14-48 263 0,'0'0'410'0,"0"0"-291"0,0 0-65 16,0 0-26-16,0 0 1 0,0 0 13 0,0 0 10 15,0 0-6-15,0 0-22 0,0 0-33 16,0 0-31-16,0 0-25 0,0 0-2 0,77-122 14 16,-63 129 28-16,-1 4 25 0,5 2 11 0,3 3 8 15,-1 4-5-15,2 1 1 0,3-1 3 0,1 2-2 16,0 0-1-16,4 0 6 0,2 1 1 16,-1-2-5-16,1-3-1 0,-2-2-7 0,0-4-1 15,-1-2 9-15,1-2 11 0,3-5 13 0,-5-2 12 16,0-1 13-16,-1-1 9 0,0-8 9 15,-2-2 4-15,1-2 2 0,-2-3-2 0,1-4-9 16,-3 0-6-16,-4-3-6 0,0-2-8 0,-1-1-2 16,-3-3-2-16,-2 0-1 0,0-4-1 0,-4-1-6 15,3-1-8-15,-7 0-8 0,2-4-8 0,0 3-5 16,-1 0-3-16,-2 0-8 0,1 2-6 16,-4 1-19-16,0 5-24 0,0 0-27 0,0 6-23 15,0 3-20-15,0 5-9 0,0 4-20 0,-2 4-70 16,2 4-130-16,0 2-120 0,0 5-55 0,0 8 323 15,0-1 193-15,0-3 0 0</inkml:trace>
          <inkml:trace contextRef="#ctx0" brushRef="#br0" timeOffset="1054.1018">1432-212 0 0,'0'0'60'0,"0"0"16"0,0 0-16 0,0 0 10 15,0 0 18-15,0 0 34 0,0 0 21 16,0 0 18-16,0 0-2 0,0 0-24 0,0 0-22 16,0 0-29-16,0 0-6 0,0 0-10 0,30-138-29 15,-41 138-23-15,-4 0-31 0,1 8-13 0,-9 2 9 16,0 5 10-16,-4 4 13 0,-4 1 7 16,3 4 4-16,-4 3 7 0,1 0-3 0,4 0-1 15,2-1-8-15,3 1-5 0,2 0-1 0,6-2-4 16,0-5 1-16,2-2-3 0,7-3-10 0,3-3-11 15,2-3-19-15,0-3-18 0,7-3 6 0,5-3 28 16,2 0 33-16,2-5 35 0,6-7 13 0,5-4-6 16,5-3-7-16,3-4-10 0,3-2-8 15,-3 0-5-15,-3-3-2 0,-5 5 0 0,-2 3-2 16,-9 4-1-16,-4 5-1 0,-1 4-2 0,-8 4 5 16,-2 3 1-16,-1 0-14 0,0 0-29 15,0 0-42-15,0 4 9 0,0 4 21 0,0 2 31 16,0 5 44-16,0 2-11 0,0 2-8 0,0 0-8 15,0 1-11-15,0-3-9 0,0-2-10 16,0-3-11-16,0-2-12 0,5-1-18 0,2-5-6 16,4-2-13-16,2-2-11 0,2-2-17 0,9-8-25 15,2-6-18-15,2-2-3 0,7-7 14 0,-3-3 20 16,1-2 25-16,-2-1 24 0,-4-2 27 16,-3 2 31-16,-8-3 27 0,0 3 24 0,-2-2 36 15,-1 1 17-15,2-4 7 0,0-3-5 0,1-2-27 16,-1-2-14-16,-1-2-12 0,0 2-6 0,-1 2 0 15,1 3 0-15,-5 3 10 0,-4 6 8 0,3 6 24 16,-5 7 43-16,-3 6 29 0,0 5 26 16,0 2-9-16,0 3-40 0,0 0-49 0,-1 0-57 15,-1 3-47-15,-2 3-22 0,-1 3-1 0,-2 3 16 16,1 8 26-16,-5 3 9 0,1 6 4 0,1 7-1 16,-2 1-3-16,-1 5 3 0,1 4 2 15,1 1 1-15,0 0 4 0,0 1 1 0,-2 0-2 16,1-1-10-16,3-1-20 0,0 0-36 0,-3-4-80 15,6-4-84-15,-5-4-65 0,4-1-71 0,-2-5-76 16,1-9 258-16,1-6 175 0</inkml:trace>
          <inkml:trace contextRef="#ctx0" brushRef="#br0" timeOffset="1697.9927">1647-142 0 0,'0'0'18'16,"0"0"84"-16,0 0-34 0,0 0-13 0,0 0 0 15,0 0-3-15,0 0-16 0,0 0-15 16,0 0-15-16,9-153-17 0,2 142-6 0,5-3-1 16,0 1 3-16,4 1 7 0,2 0 3 0,2 1 7 15,0 1 1-15,-1 3-8 0,1-1 6 0,0 4-9 16,-1 2-8-16,1 2-1 0,-7 2-6 0,2 5 3 16,-3 5 17-16,-2 1 23 0,-5 4 20 15,-1 4 15-15,0 0 5 0,-4 3-4 0,-4 3-10 16,0 1-7-16,0-3-7 0,-1 2-6 0,-6-2 3 15,2 1-3-15,-2-2-3 0,2-4-5 0,2-5-10 16,-1 1-2-16,3-4-5 0,1-5-14 16,0-1-15-16,1-3-13 0,4-3 3 0,6 0 21 15,3-3 31-15,2-9 26 0,8-5 8 0,4-4-7 16,1-4-10-16,8-6-11 0,-1 0-8 0,-3-2-3 16,4 3-7-16,-9 0-2 0,-1 2 5 15,-5 4 5-15,-7 3 10 0,-3 1 11 0,0 5 11 16,-8 2 20-16,4 4 28 0,-6 2 18 0,-1 4 12 15,-1 0-14-15,0 3-29 0,0 0-39 0,0 0-49 16,0 0-45-16,0 0-66 0,0 1-19 16,0 5 23-16,0 2 33 0,-1 0 71 0,-2 6 30 15,-4-1 2-15,5 2-2 0,-1 0-9 0,-1 1-4 16,1-4-8-16,3 2-2 0,0 0-7 0,0-4-9 16,3-2-3-16,4-1 0 0,-3-1 16 0,5-3 14 15,0-2 21-15,1-1 15 0,-1 0 5 0,3 0 8 16,2-4-1-16,-1-3 1 0,2-4-7 15,2 1-2-15,1-2-4 0,-4-2-5 0,2 0 4 16,1-1-1-16,-3 0 2 0,-2-1 6 0,-1 1-5 16,-2 0 1-16,2 4-4 0,-7-1-5 15,4 1-3-15,-4 1-1 0,-2 6 2 0,-1 0 0 16,-1 3-1-16,0 1-14 0,0 0-21 0,0 0-38 16,0 0-52-16,0 0-35 0,0 6 23 0,0 1 36 15,0 4 54-15,0 2 46 0,0 2-7 16,0 1-6-16,3-1-7 0,1 2-7 0,0-1-5 15,-2-1-3-15,8 1-3 0,-4-2-6 0,4 1-18 16,2-3-34-16,3 0-79 0,1-5-82 16,4-1-61-16,-4-1-76 0,-1-4 66 0,-5 1 299 0</inkml:trace>
          <inkml:trace contextRef="#ctx0" brushRef="#br0" timeOffset="2388.2859">3289-558 0 0,'0'0'0'0,"0"0"0"0,0 0 0 16,0 0 0-16,0 0 27 0,0 0 73 0,0 0-26 15,0 0-9-15,0 0-14 0,0 0 7 16,0 0 6-16,0 0 12 0,-165-2 3 0,140 18-11 16,0 4-15-16,-2-2-17 0,3 6-4 0,1-2-6 15,0 0-8-15,6-2 4 0,-2 1-11 16,8-3-5-16,4-4-1 0,2 0-4 0,5-2-4 15,0-3-17-15,4-5-7 0,4-1-5 0,3-1 10 16,5-2 20-16,4-3 7 0,4-7 5 0,2-4-2 16,2-1 2-16,0-1 0 0,0-1-1 15,-1 1 0-15,-2 1-5 0,-2 1 5 0,-5 2 6 16,-5 2 4-16,-2 3 10 0,-2 1 5 0,-5 3 8 16,-4 1 7-16,0 2-8 0,0 0-15 0,0 0-33 15,0 0-48-15,0 0-25 0,0 3 13 0,0 3 19 16,0 2 38-16,0 1 24 0,-1 1-2 15,-1 2 2-15,1-1-5 0,1-3-7 0,0 0-16 16,0-2-16-16,1-3-15 0,7-2-6 0,3-1 9 16,5 0 20-16,4-1 16 0,7-8 15 0,3-3 6 15,3 0-3-15,-1-2-11 0,5-2-7 16,-1 1-8-16,-5-1-1 0,2-3-2 0,-5 4 3 16,-2-5-2-16,-7 2 6 0,-2-2 13 0,-1 0 10 15,-2-3 10-15,-6-1 2 0,1 1-1 0,0-1 5 16,-5-2-2-16,2 0 1 0,-2 1 6 15,-2 0-4-15,-2 0-2 0,0-1 2 0,0 0-6 16,0 0-3-16,-2 1 0 0,-5-2-4 0,4 5 3 16,-2-2 0-16,-3 2 0 0,-1 3 4 15,3 3 1-15,-5 2 12 0,6 1 19 0,-3 7 16 16,4 0 5-16,-4 4-18 0,5 2-34 0,-1 0-41 16,-4 5-26-16,3 4-12 0,-4 9 10 0,-4 4 17 15,4 5 21-15,1 8 14 0,-1 5 5 0,-2 3 2 16,6 5 0-16,-3 1 1 0,6 2 1 15,-1 3 1-15,1-2-2 0,2-2-2 0,0-3 1 16,0-5-7-16,2-3-2 0,7-5-2 0,-1-3 3 16,5-4 3-16,-1-2 2 0,3-3 5 15,1-3-2-15,4-2 8 0,-4-5 5 0,6-1-2 16,-5-2 6-16,2-3-3 0,1-1 3 0,-3-2 7 16,3-3-7-16,-4 0-12 0,-2 0-51 0,-1-5-94 15,-1-2-94-15,-1-1-95 0,-7 1-132 0,3 0-143 16</inkml:trace>
        </inkml:traceGroup>
      </inkml:traceGroup>
    </inkml:traceGroup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22.8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2D2CDD1-75D7-4BBC-AFBC-E364C6573797}" emma:medium="tactile" emma:mode="ink">
          <msink:context xmlns:msink="http://schemas.microsoft.com/ink/2010/main" type="writingRegion" rotatedBoundingBox="7468,15695 12274,15329 12350,16334 7544,16700"/>
        </emma:interpretation>
      </emma:emma>
    </inkml:annotationXML>
    <inkml:traceGroup>
      <inkml:annotationXML>
        <emma:emma xmlns:emma="http://www.w3.org/2003/04/emma" version="1.0">
          <emma:interpretation id="{0B07DC6F-B6E0-4A59-B75C-C1241B0ACF51}" emma:medium="tactile" emma:mode="ink">
            <msink:context xmlns:msink="http://schemas.microsoft.com/ink/2010/main" type="paragraph" rotatedBoundingBox="7468,15695 12274,15329 12350,16334 7544,167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14C220-B89D-443C-A0E1-B03F41F76CC9}" emma:medium="tactile" emma:mode="ink">
              <msink:context xmlns:msink="http://schemas.microsoft.com/ink/2010/main" type="line" rotatedBoundingBox="7468,15695 12274,15329 12350,16334 7544,16700"/>
            </emma:interpretation>
          </emma:emma>
        </inkml:annotationXML>
        <inkml:traceGroup>
          <inkml:annotationXML>
            <emma:emma xmlns:emma="http://www.w3.org/2003/04/emma" version="1.0">
              <emma:interpretation id="{3B2B83BB-4565-4B45-A63E-A515B1808391}" emma:medium="tactile" emma:mode="ink">
                <msink:context xmlns:msink="http://schemas.microsoft.com/ink/2010/main" type="inkWord" rotatedBoundingBox="7468,15695 12274,15329 12350,16334 7544,16700">
                  <msink:destinationLink direction="with" ref="{8750E5CB-5980-4284-8706-96BDB5E3C217}"/>
                </msink:context>
              </emma:interpretation>
              <emma:one-of disjunction-type="recognition" id="oneOf0">
                <emma:interpretation id="interp0" emma:lang="en-IN" emma:confidence="0">
                  <emma:literal>Enhanced</emma:literal>
                </emma:interpretation>
                <emma:interpretation id="interp1" emma:lang="en-IN" emma:confidence="0">
                  <emma:literal>enhanced</emma:literal>
                </emma:interpretation>
                <emma:interpretation id="interp2" emma:lang="en-IN" emma:confidence="0">
                  <emma:literal>Entranced</emma:literal>
                </emma:interpretation>
                <emma:interpretation id="interp3" emma:lang="en-IN" emma:confidence="0">
                  <emma:literal>Enhanad</emma:literal>
                </emma:interpretation>
                <emma:interpretation id="interp4" emma:lang="en-IN" emma:confidence="0">
                  <emma:literal>Enhaneed</emma:literal>
                </emma:interpretation>
              </emma:one-of>
            </emma:emma>
          </inkml:annotationXML>
          <inkml:trace contextRef="#ctx0" brushRef="#br0">1229 188 1303 0,'0'0'150'0,"0"0"-119"0,0 0-32 0,0 0-5 16,0 0-1-16,0 0 11 0,0 0 10 0,0 0 10 15,0 0 20-15,0 0 17 0,0 0 18 0,20-152 5 16,-24 143 0-16,-2 1-2 0,-2 2-3 16,-2 0-17-16,-1 1-18 0,-7 4-27 0,-2-1-29 15,-4 2-8-15,-3 2-7 0,-4 6-1 0,-6 5 7 16,-2 4 4-16,-5 2 6 0,-3 5 7 0,1 1 10 16,-2 5 5-16,-3-1 9 0,1-2 6 15,8 0-1-15,0-2-2 0,4-1-11 0,6-3-8 16,7-2-21-16,6-3-8 0,8-2-1 0,6-2-6 15,4-1 6-15,1-2-6 0,2 0 1 0,10-1 13 16,2 0 17-16,4-1 14 0,4-1 7 0,3-3 0 16,2 0-7-16,4 0 0 0,1-1-2 0,-4-2-7 15,1 1 1-15,-4 1-4 0,-2-1-1 16,-8 2 2-16,-7-1 0 0,-3 1-3 0,-5-2 4 16,0 2 11-16,-7 0 15 0,-3 0 11 0,-9 3-2 15,-3 2-11-15,-9-1-12 0,-2 5-10 16,-5 1-1-16,-3 2 2 0,-3 5 4 0,-1 0 5 15,-4 4 6-15,-1 4 0 0,-1 1 3 0,0 4 2 16,2 1 1-16,-2 2 3 0,4 1 2 16,1 1 0-16,6-2 0 0,8-2-5 0,5-2-5 15,7-4-5-15,5-3-4 0,6-1-9 0,7-5-6 16,2-1-8-16,7-1 3 0,8-3 9 0,5-3 7 16,7-1 12-16,9-3-1 0,4-6-1 0,7-1-1 15,5 0-9-15,7-8-1 0,0 0-5 16,2-2-6-16,3-1-11 0,-2-1-35 0,-2 0-57 15,2 0-84-15,-6 0-127 0,0-1-139 0,-6-1-145 16,-12 3-265-16,-14 5 814 0</inkml:trace>
          <inkml:trace contextRef="#ctx0" brushRef="#br0" timeOffset="424.5691">1097 595 1554 0,'0'0'138'0,"0"0"-232"0,0 0-106 16,0 0-9-16,0 0 36 0,0 0 99 0,0 0 82 16,0 0 3-16,0 0 2 0,0 0 3 15,0 0 4-15,0 0-6 0,42 172 3 0,-45-148 0 16,-1 1 1-16,-4-2 8 0,4-2 11 0,-5-1 11 16,3-2 3-16,-3-4 4 0,5-3-1 0,-4-2 2 15,5-5 14-15,2-2 29 0,1-2 42 16,0 0 31-16,0 0 9 0,0-3-46 0,0-6-64 15,1-5-61-15,6-3-40 0,1-6-2 0,4-3 10 16,1-1 10-16,5 1 5 0,-2-1 2 0,1 2 0 16,1-1-3-16,2 2 5 0,-4 4-2 0,4-1 3 15,-1 2 5-15,1 3-5 0,0 5 3 16,-4 0-4-16,6 4-7 0,-8 3-4 0,5 3-5 16,-2 1-3-16,0 4 0 0,-4 4 3 0,0 4 4 15,1 1 8-15,-1 4 8 0,-2 1 8 0,-6 3 7 16,5-1 1-16,-8 3-1 0,2 1-5 15,-2-2-9-15,-2-1-8 0,0 0-1 0,0-1 3 16,0-5 1-16,-4 2 2 0,2-3-11 0,1-2-17 16,1-3-23-16,0-3-46 0,0-1-97 0,0-4-95 15,0-1-50-15,7-1-16 0,1-9 16 16,2-3-21-16,1-1 361 0,-5 5 0 0</inkml:trace>
          <inkml:trace contextRef="#ctx0" brushRef="#br0" timeOffset="828.4635">1816 358 0 0,'0'0'0'0,"0"0"0"16,0 0 0-16,0 0 49 0,0 0 220 0,0 0 17 16,62-159 19-16,-58 151-26 0,-2 2-46 0,-2 3-55 15,2 1-59-15,-2 2-50 0,0 0-50 0,0 0-40 16,0 2-32-16,0 3 8 0,0 5 32 16,-3 4 40-16,-1 4 41 0,-3 4 4 0,3 3-11 15,-3 2-11-15,3 3-13 0,-2 2-7 0,-1 0-6 16,0 3-3-16,2 2-2 0,-4 0-3 15,5 0-2-15,-3 1-5 0,0-3-1 0,2-1-5 16,-2-3 1-16,4-3-1 0,-1-1-4 0,3-9 2 16,-2 0-7-16,2-8-2 0,1-1 0 0,0-4 0 15,0-4 12-15,0-1 16 0,0 0 21 16,0 0 18-16,0 0 9 0,4-6-10 0,1-4-18 16,1-5-17-16,4-4-20 0,4-5-5 0,3-2-1 15,2 3 0-15,-2-1-2 0,5 1 0 0,-3 3-1 16,4 2-6-16,-3 2 3 0,0 3-3 15,-6 4-4-15,4 3-5 0,-3 4-7 0,-1 2-3 16,0 0 1-16,1 8 9 0,-2 2 4 0,2 4 8 16,-2 2 3-16,1 0 2 0,0 4 5 0,0 1 1 15,-2 0 1-15,3 0-10 0,-1 1-14 0,2 1-20 16,2-4-35-16,-2-1-45 0,3-2-88 16,1-2-81-16,4-3-54 0,-3-2-47 0,2-2-7 15,-3-5 104-15,-9 0 294 0</inkml:trace>
          <inkml:trace contextRef="#ctx0" brushRef="#br0" timeOffset="1572.0148">2809 478 267 0,'0'0'376'0,"0"0"-224"0,0 0-44 16,0 0-42-16,0 0-18 0,0 0-2 0,0 0-5 15,0 0 2-15,-158-2 1 0,133 14-1 0,-1 5 0 16,-1-1 5-16,6 2-3 0,-3 1 2 15,0 2-5-15,1-2-8 0,7 1-2 0,0-1-12 16,1 0-8-16,4-3-8 0,2-3-10 0,6 1-7 16,2-4-11-16,1-1-6 0,0-3 0 0,5-1 4 15,5-3 19-15,2-2 22 0,1 0 16 0,3-4 9 16,6-5-4-16,-2-3-11 0,4-1-5 16,1 0-6-16,1-2 0 0,-3 0 5 0,-3 0-2 15,1 2 1-15,-6 0 1 0,-2 3 2 0,-2 0 1 16,-6 0-1-16,3 1-3 0,-5 3-11 0,0 3-1 15,-1 0-5-15,-2 3-8 0,0 0-10 0,0 0-25 16,0 0-29-16,0 0-6 0,0 5 16 16,0 1 28-16,0 1 32 0,0 3 11 0,0-1-3 15,3 3-6-15,-1-3-3 0,0 1-3 0,0 0-1 16,3-1 0-16,2-1-1 0,-3-1 1 16,5-1 4-16,0 0 6 0,-2-3 8 0,5 1 4 15,0-3 4-15,2-1 6 0,-2 0-1 0,0 0 3 16,0-1 1-16,0-4 2 0,-3-1 5 0,-1-2 3 15,4-1 1-15,-2 0-1 0,-5-2-4 16,6 1-4-16,-6-2-7 0,5 1-2 0,-2-2-5 16,-3 0-6-16,4 1-4 0,-5 1-5 0,5 4-2 15,-4-1-4-15,-2 3 0 0,3 2-9 16,-3 0-9-16,0 0-10 0,1 3-12 0,1 0-6 16,-4 0-6-16,3 0 12 0,3 3 10 0,-4 1 12 15,-1 2 15-15,5 1 2 0,-4 2 1 0,-2 2 1 16,1-1-2-16,2 1 0 0,-2 0 5 0,0-2-2 15,-1 0 0-15,0-1 2 0,1-4-1 16,-2 1-1-16,0-2-2 0,1-2 5 0,3-1 11 16,-1 0 21-16,-2 0 20 0,2 0 16 0,-1-1 0 15,8-5-8-15,-2-3-12 0,1-1-16 0,5-3-11 16,-1 0-5-16,0-5-4 0,1 3 1 0,-2 1 0 16,1-1-2-16,1-1-2 0,-1 2-3 15,3 0-1-15,2 1-2 0,-2 3-1 0,0-1-2 16,4 4-3-16,-3 2-1 0,-2 1-5 0,0 2-4 15,-2 2-4-15,-1 0-1 0,-1 5-2 16,0 5 6-16,-1 2 4 0,-4 3 8 0,3 3 9 16,-5 2 3-16,3 3 6 0,-4-1-1 0,-2 1-2 15,0 0-5-15,-1-3-5 0,2-1-4 0,-2-2-5 16,1-3-5-16,0-4-10 0,3-1-23 16,-1-2-63-16,-2-2-180 0,1-2-166 0,0-3-246 15,1 0 243-15</inkml:trace>
          <inkml:trace contextRef="#ctx0" brushRef="#br0" timeOffset="2520.8836">3674 386 10 0,'0'0'244'16,"0"0"-159"-16,0 0-28 0,0 0-13 0,0 0 1 15,0 0 17-15,0 0 13 0,0 0 5 16,0 0 9-16,0 0 1 0,0 0-3 0,0 0 4 15,0 0 3-15,-153 53 4 0,137-36 2 0,-1-1-5 16,-3 3-9-16,5 1-15 0,2-1-15 16,1 2-15-16,1-3-13 0,8 0-21 0,0-4-12 15,3 1-8-15,0-2-5 0,3-5 12 0,8 2 11 16,4-4 13-16,2-2 10 0,7-1 2 0,8-3 0 16,1 0-6-16,5-3-3 0,3-3-7 15,-1-1-1-15,4-2-1 0,-1 0-3 0,-1-3-4 16,-1-1-6-16,-2 1-5 0,-1-4-3 0,-2 3 4 15,-4-2 2-15,-4 0 5 0,-1-2 7 16,-3 3-1-16,0-4 3 0,-8 1 5 0,4 0 0 16,-6-1 7-16,-5 2 5 0,1 1 4 0,-2 2 7 15,-7 3 6-15,-1 2-1 0,0-1-3 0,0 6-9 16,-7-3-19-16,3 3-19 0,-6 2-16 0,-1 1-7 16,-3 0 2-16,0 4 7 0,-1 5 13 15,-3 4 9-15,-3-1 13 0,1 3 10 0,0 2 6 16,1 1 1-16,-1-1-6 0,6 0-6 0,2 1-8 15,6-2-8-15,-1 1-6 0,6-2-9 0,1 1-3 16,1-2-4-16,10-1 5 0,1 0 6 0,4-3 5 16,8-4 6-16,1-4 5 0,5 0 0 15,6-2 0-15,3-2 2 0,3-6-4 0,1-2-1 16,5-3-2-16,-4 1-6 0,4-1-2 0,-3-2-9 16,2 3-9-16,-5-1-13 0,0-1-14 15,-2-1-2-15,-2 2 3 0,-2 0 13 0,-7 1 12 16,-3 0 10-16,-1 0 5 0,-3 1 5 0,-6 0 8 15,-3 3 4-15,-6 1 8 0,1 1 15 0,-7 0 15 16,-1 3 8-16,0-2-6 0,-1 3-24 16,-10-2-26-16,1 2-20 0,-5-1-6 0,-3 3 11 15,-6 0 11-15,-1 3 11 0,-2 5 8 0,-2 0-3 16,-6 4 4-16,5 2-1 0,-1 2 1 0,-2 1 6 16,6 0-2-16,2 0-2 0,7 0-3 15,-1-1-12-15,10-2-11 0,1-2-14 0,4-3-11 16,4-2-6-16,0-1 8 0,3 0 11 0,6-3 16 15,0-2 14-15,10-1 10 0,-1 0 6 0,7-4-1 16,0-5-2-16,4-3-7 0,-3 0-3 0,3-3-4 16,-5 2-6-16,0-4 6 0,-7 2-6 15,3-2 1-15,-5-1 4 0,-3-2-4 0,-1 0 0 16,-4-1-2-16,2-4-5 0,-5 0-2 0,4-4 1 16,-5-2 5-16,-2-1 4 0,1-5 3 0,-2-1 0 15,0-4-1-15,0 2-2 0,0-1 3 16,0 6 1-16,-2 0-2 0,-1 4 5 0,1 2-3 15,-5 7 6-15,4 4 4 0,-1 3 5 0,-2 5 1 16,3 4-2-16,-1 0-4 0,-1 4-16 16,2 2-19-16,0 0-24 0,-5 5-6 0,4 6 5 15,-7 6 21-15,1 7 23 0,2 6 15 0,-4 3 4 16,1 4-3-16,0 1-7 0,7 0-6 0,-4 1-4 16,7 1 5-16,-1 1-3 0,2-4 1 0,0 0 2 15,2-1-3-15,6-3 3 0,-3-2-5 16,6 0-1-16,-2-5-1 0,-1-2-2 0,4-1 0 15,0-3 0-15,-1-2-3 0,0-1 0 0,-4-3-5 16,3 0-21-16,0-2-28 0,-6-2-56 0,4-1-125 16,-3-1-179-16,-2-4-184 0,2-2-295 0</inkml:trace>
        </inkml:traceGroup>
      </inkml:traceGroup>
    </inkml:traceGroup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29.24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EC28D1-A053-45E7-AC8C-F8F5786E2699}" emma:medium="tactile" emma:mode="ink">
          <msink:context xmlns:msink="http://schemas.microsoft.com/ink/2010/main" type="writingRegion" rotatedBoundingBox="493,9456 4203,8397 4647,9952 937,11011"/>
        </emma:interpretation>
      </emma:emma>
    </inkml:annotationXML>
    <inkml:traceGroup>
      <inkml:annotationXML>
        <emma:emma xmlns:emma="http://www.w3.org/2003/04/emma" version="1.0">
          <emma:interpretation id="{3701B433-3C25-47D8-BC3A-F000D0866B23}" emma:medium="tactile" emma:mode="ink">
            <msink:context xmlns:msink="http://schemas.microsoft.com/ink/2010/main" type="paragraph" rotatedBoundingBox="493,9456 4203,8397 4647,9952 937,110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A79E69-6A9E-40F5-AADC-EAB943408499}" emma:medium="tactile" emma:mode="ink">
              <msink:context xmlns:msink="http://schemas.microsoft.com/ink/2010/main" type="line" rotatedBoundingBox="493,9456 4203,8397 4647,9952 936,11011"/>
            </emma:interpretation>
          </emma:emma>
        </inkml:annotationXML>
        <inkml:traceGroup>
          <inkml:annotationXML>
            <emma:emma xmlns:emma="http://www.w3.org/2003/04/emma" version="1.0">
              <emma:interpretation id="{488F8F12-7227-4787-A17F-1F6D96C6FE7F}" emma:medium="tactile" emma:mode="ink">
                <msink:context xmlns:msink="http://schemas.microsoft.com/ink/2010/main" type="inkWord" rotatedBoundingBox="493,9456 4203,8397 4647,9952 936,11011"/>
              </emma:interpretation>
              <emma:one-of disjunction-type="recognition" id="oneOf0">
                <emma:interpretation id="interp0" emma:lang="en-IN" emma:confidence="0">
                  <emma:literal>functional</emma:literal>
                </emma:interpretation>
                <emma:interpretation id="interp1" emma:lang="en-IN" emma:confidence="0">
                  <emma:literal>funds mal</emma:literal>
                </emma:interpretation>
                <emma:interpretation id="interp2" emma:lang="en-IN" emma:confidence="0">
                  <emma:literal>found mal</emma:literal>
                </emma:interpretation>
                <emma:interpretation id="interp3" emma:lang="en-IN" emma:confidence="0">
                  <emma:literal>found' mal</emma:literal>
                </emma:interpretation>
                <emma:interpretation id="interp4" emma:lang="en-IN" emma:confidence="0">
                  <emma:literal>found. mal</emma:literal>
                </emma:interpretation>
              </emma:one-of>
            </emma:emma>
          </inkml:annotationXML>
          <inkml:trace contextRef="#ctx0" brushRef="#br0">0 582 838 0,'0'0'110'0,"0"0"-116"0,0 0-33 16,0 0-8-16,0 0-7 0,0 0 11 15,0 0 5-15,0 0 9 0,67-165 13 0,-52 147 2 16,5 1 6-16,-3 0 8 0,0 1 7 0,4 2 12 16,-4 1 11-16,5 1 4 0,-5 2 1 0,-2 2-8 15,4 2-13-15,-6 2-16 0,-3 2-17 0,2 2-8 16,-2 0-6-16,2 0 8 0,-2 8 14 15,-3-1 8-15,2 4 18 0,-5 2 12 0,4 3 9 16,-5 2 8-16,-1 2 0 0,4 2-6 0,-4 0-9 16,0 1-5-16,-1-2-12 0,0-1-5 0,2-2-5 15,4-2-10-15,-3-3-3 0,4-3-6 16,-4-2 3-16,5-4 6 0,-5-1 16 0,6-3 21 16,-5 0 27-16,6-1 32 0,-2-8 17 0,-1-4 1 15,4-2-16-15,-1-5-26 0,1-2-18 0,-1 1-8 16,0-3-7-16,-5 0-2 0,5-1-3 0,-7-1-2 15,4 1 1-15,-4 1-3 0,3 2-5 16,-5-1 0-16,1 4-6 0,-2 4 6 0,1 1-1 16,2 2-1-16,-4 5 1 0,1 1-10 0,-1 1-5 15,2 4-14-15,-2-1-25 0,0 2-32 16,1 0-55-16,0 0-16 0,-1 2 22 0,3 4 37 16,2 3 63-16,-1 3 36 0,-1 1 6 0,4 4 1 15,-2 0-4-15,-2 1-6 0,5 4-3 0,-4-4-2 16,4-1-2-16,-3 0-1 0,5-4-4 15,-1 1 2-15,-2-4-8 0,3-1 2 0,0-6 4 16,-5-2 6-16,6-1 24 0,-4 0 17 0,2-2 20 16,0-7 11-16,-2-3-12 0,2-3-14 0,2-2-15 15,-4-1-9-15,2-1-2 0,-5 0 0 0,4-3-4 16,-5 4-2-16,4-1-4 0,-3 0-5 16,-2-1-2-16,5 3-8 0,-3-1-1 0,0 1-5 15,3 4-2-15,-4 1 3 0,-1 5-7 0,4 0-4 16,-5 6-13-16,0 0-22 0,-1 1-22 0,0 0-33 15,0 0-29-15,2 0 32 0,-1 5 32 16,-1 5 43-16,3 0 55 0,-2 5 1 0,4 0 1 16,-3 1 1-16,0 0-12 0,0 2-7 0,-1-1-6 15,4-2-3-15,-2-1-1 0,0-5-10 0,-2 2 1 16,6-4-5-16,-3 0 5 0,-3-4 11 16,6-2 14-16,-3-1 24 0,0 0 24 0,4 0 12 15,-4-9 5-15,7 0-7 0,-2-2-17 0,-2-1-14 16,5-5-8-16,0-1-8 0,-1-2-6 15,1 1-5-15,0-2-7 0,-3-1-4 0,3 2-5 16,2 1 0-16,-1 0-1 0,0 2-4 0,0 2 1 16,-1 4-4-16,0 2 0 0,-3 1-2 15,-2 3-7-15,2 2-5 0,-1 3-10 0,-1 0-3 0,0 2 3 16,-2 6 8-16,3 2 8 0,-3 2 8 16,3 4 6-16,-2 4 4 0,2 1 3 0,-3 1 0 15,-1-1-1-15,6 1-8 0,-4-1-2 0,1-3-7 16,2-1-12-16,-3-3-31 0,4-1-112 0,0-2-173 15,2-3-173-15,-5-2-299 0,1-2 736 0</inkml:trace>
          <inkml:trace contextRef="#ctx0" brushRef="#br0" timeOffset="269.9614">1545-185 627 0,'0'0'202'15,"0"0"-59"-15,0 0-33 0,0 0-38 16,0 0-21-16,0 0-29 0,0 0-26 0,0 0-10 16,0 0 7-16,0 0 8 0,-164 50 12 0,143-28 10 15,2 2 1-15,-1 2 1 0,2 0 1 0,4 0-2 16,0 1-2-16,5-2-7 0,1-2-9 16,5-1-9-16,3-3-7 0,0-1-3 0,8-3 1 15,0-1 7-15,10-4 9 0,-1-4 12 0,6 0 10 16,2-6 6-16,3 0-6 0,2-6-43 15,-1-4-68-15,5-4-69 0,-4-5-67 0,-1 1-33 0,3-3-4 16,-5 0-28-16,-2-2 119 0,-7 5 167 0,-6 9 0 16</inkml:trace>
          <inkml:trace contextRef="#ctx0" brushRef="#br0" timeOffset="473.8517">1758-583 0 0,'0'0'0'0,"0"0"189"0,0 0 97 0,0 0-16 15,0 0-26-15,0 0-43 0,0 0-45 16,0 0-55-16,0 0-54 0,0 0-49 0,0 0-26 16,0 0-8-16,0 0 7 0,0 0 13 0,-91-6 14 15,87 34 6-15,-2 2 6 0,-2 3 2 0,6 2 0 16,-1 2 4-16,-2 0 0 0,3 0-2 0,2 2 0 16,0 0-5-16,0-3-6 0,2 2-14 15,4-4-44-15,-2 0-131 0,-1-3-133 0,2-8-130 16,-3-10-22-16</inkml:trace>
          <inkml:trace contextRef="#ctx0" brushRef="#br0" timeOffset="693.7156">1578-141 615 0,'0'0'177'0,"0"0"-77"0,0 0-55 0,0 0-40 16,0 0-14-16,0 0-4 0,0 0 0 0,0 0 15 15,0 0 7-15,0 0 4 0,0 0-1 0,172-133-7 16,-153 133-5-16,1 0-9 0,-1 0-3 16,-5 7 1-16,1 2 12 0,-2 4 12 0,-2 0 10 15,1 2 9-15,-2 2 1 0,-5-2-12 0,3 5-59 16,-5-2-118-16,-2 0-133 0,2-4-197 0,-3-6 416 16</inkml:trace>
          <inkml:trace contextRef="#ctx0" brushRef="#br0" timeOffset="1266.2077">2113-280 62 0,'0'0'351'0,"0"0"-191"0,0 0-80 16,0 0-40-16,0 0-22 0,0 0-12 15,0 0-21-15,0 0-4 0,0 0 7 0,0 0 9 16,0 0 12-16,0 0 11 0,0 0-3 0,0 0 1 15,122 45 4-15,-118-27-4 0,-2 0 4 0,-2 4 3 16,0-1 0-16,-3 0 0 0,-5-1 4 16,3-1 3-16,-4-4 5 0,0-2 1 0,4-1 0 15,-5-5 7-15,6-1 6 0,-4-3 18 0,6-3 19 16,-1 0 10-16,0 0-4 0,1-3-19 0,-1-4-31 16,3-2-28-16,0-3-22 0,0-4-8 15,0-2-6-15,3-1-2 0,3-2 8 0,4 0 4 16,-2-2 3-16,2 1 5 0,4-1-2 0,-1 1-6 15,5 4-6-15,-2-1-7 0,0 5-6 16,-1 2 4-16,-2 2 5 0,2 4 2 0,0 2 4 16,2-1-4-16,-4 4-1 0,2 1-9 0,-2 0-2 15,0 4-3-15,-5 4 2 0,2 0 14 0,0 4 13 16,-6 2 16-16,2 1 12 0,-2-1 6 0,-2 5-2 16,-2-3-3-16,0 0-3 0,0 0-6 0,0-2 2 15,-3-2-3-15,0-1-2 0,1-4-1 16,-1-2 3-16,2-2 3 0,1-2 11 0,0 1 21 15,0-2 17-15,0 0 23 0,0 0-2 0,0-3-19 16,0-3-22-16,1-2-29 0,4-3-12 0,-2-1-2 16,0 0-1-16,5-4 0 0,-3 3-1 15,1-2 0-15,2 0-4 0,1 3-2 0,-2 0-5 16,3 2-7-16,-2 2-4 0,-1 2-6 0,3 2-5 16,-6 2-4-16,5 1-9 0,-5 1-4 0,3 0 1 15,-3 3 8-15,4 3 11 0,-4 1 12 16,0 2 12-16,4 2 5 0,-4 0 7 0,4 1 4 15,-3 0-10-15,5 0-24 0,0 0-97 0,0-2-160 16,5-1-141-16,-5-6-210 0,-2 1 531 0</inkml:trace>
          <inkml:trace contextRef="#ctx0" brushRef="#br0" timeOffset="1900.9748">2963-452 867 0,'0'0'176'0,"0"0"-87"0,0 0-44 0,0 0-21 15,0 0-8-15,-174 55-2 0,151-39-9 16,0-1-2-16,5-1-4 0,-2 3 2 0,5-2 0 16,1-2 0-16,2-2-1 0,7-1-7 0,0-2-10 15,3-4-17-15,2 0-2 0,2-1 13 16,7-1 33-16,2-2 37 0,3 0 22 0,4 0 3 15,6-5-12-15,0-2-11 0,3-2-12 0,0-3-9 16,-2 2-8-16,-1-2-5 0,-5 1 0 0,1 1-4 16,-5 1-1-16,-6 3 0 0,-1 2-2 15,-5 0-3-15,4 2 3 0,-6 2-8 0,-1 0-7 16,0 0-5-16,0 0-15 0,0 0-18 0,0 0-24 16,0 0 15-16,0 4 20 0,0 0 27 15,0 2 32-15,2 1-8 0,-1 0-8 0,-1 0-5 0,4-1-5 16,0-1 1-16,0-1 10 0,1-2 13 15,3-2 19-15,3 0 15 0,4-5 1 0,1-7-5 16,8-4-13-16,2-3-16 0,0-2-13 0,3-5-15 16,-4-1-25-16,2 0-31 0,-3 0-29 0,-4 1-20 15,-3-1-1-15,-2 2 19 0,-4-4 27 16,-6 2 23-16,3 1 27 0,-6-3 16 0,-2 2 9 16,0-1 9-16,-4-1 3 0,-3 1 5 0,-5 1 5 15,3 0 11-15,-6 4 21 0,0 3 25 0,2 3 17 16,-2 5 12-16,0 3-10 0,0 2-25 15,2 2-15-15,1 4-24 0,0 1-14 0,0 0-14 16,0 6-12-16,-2 4 1 0,2 6-5 0,0 3 0 16,4 5 0-16,-3 2 0 0,2 4 2 15,6 3 3-15,1 2 1 0,2-3-1 0,0 3 2 16,4 0 3-16,6 0 4 0,5 1 5 0,1-3 0 16,6 1 1-16,0-5-3 0,4-1 0 0,5-2-1 15,0-5-2-15,5-1-3 0,-1-5-4 0,-2-2 4 16,6-2-1-16,-4-3 4 0,-3-4-2 15,2 0-11-15,-5-4-19 0,-1 0-42 0,-1 0-56 16,-1-1-73-16,-2-4-85 0,1-1-80 0,-3-1-75 16,-4 3-126-16,-6 0 267 0</inkml:trace>
          <inkml:trace contextRef="#ctx0" brushRef="#br0" timeOffset="-886.7985">817-577 207 0,'0'0'100'0,"0"0"-48"0,0 0-7 16,0 0-19-16,0 0-2 0,0 0 19 0,-161-83 10 16,130 78 13-16,4 2 6 0,0 1 0 0,0 2 0 15,1 0 0-15,-1 2 4 0,0 2-2 16,0 4 0-16,0 3-6 0,1 1-6 0,-1 7-6 15,-1 5-2-15,1 4-3 0,0 6-4 0,0 6-2 16,0 5-12-16,2 6-5 0,-1 6 4 0,4 4 0 16,3 1 2-16,-1 5-3 0,5 3-10 15,3 0-5-15,4 0 1 0,1 2-7 0,3-4-1 16,0-1-2-16,4 1-4 0,0-4 0 0,0 1 2 16,7 2-2-16,-5-2 4 0,1 1 0 0,3-2-7 15,-5 0-10-15,-1-3-22 0,0 0-48 16,0-3-99-16,-7-6-128 0,3-3-144 0,1-14-248 15,-2-13 648-15</inkml:trace>
        </inkml:traceGroup>
      </inkml:traceGroup>
    </inkml:traceGroup>
  </inkml:traceGroup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50.24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88BA658-1984-45D5-ADB9-E8A288D8FB91}" emma:medium="tactile" emma:mode="ink">
          <msink:context xmlns:msink="http://schemas.microsoft.com/ink/2010/main" type="writingRegion" rotatedBoundingBox="11417,9455 21418,8490 21549,9841 11547,10807"/>
        </emma:interpretation>
      </emma:emma>
    </inkml:annotationXML>
    <inkml:traceGroup>
      <inkml:annotationXML>
        <emma:emma xmlns:emma="http://www.w3.org/2003/04/emma" version="1.0">
          <emma:interpretation id="{73C67A6A-383B-4114-8259-FF39D5AD9FAD}" emma:medium="tactile" emma:mode="ink">
            <msink:context xmlns:msink="http://schemas.microsoft.com/ink/2010/main" type="paragraph" rotatedBoundingBox="11417,9455 21418,8490 21549,9841 11547,108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F9D708-9E57-4ECA-8D33-0D79A3D92A5D}" emma:medium="tactile" emma:mode="ink">
              <msink:context xmlns:msink="http://schemas.microsoft.com/ink/2010/main" type="line" rotatedBoundingBox="11417,9455 21418,8490 21549,9841 11547,10807"/>
            </emma:interpretation>
          </emma:emma>
        </inkml:annotationXML>
        <inkml:traceGroup>
          <inkml:annotationXML>
            <emma:emma xmlns:emma="http://www.w3.org/2003/04/emma" version="1.0">
              <emma:interpretation id="{244BCE83-8732-44CA-AE11-D00DCF2DA4EA}" emma:medium="tactile" emma:mode="ink">
                <msink:context xmlns:msink="http://schemas.microsoft.com/ink/2010/main" type="inkWord" rotatedBoundingBox="11417,9455 14559,9152 14689,10504 11547,10807"/>
              </emma:interpretation>
              <emma:one-of disjunction-type="recognition" id="oneOf0">
                <emma:interpretation id="interp0" emma:lang="en-IN" emma:confidence="0">
                  <emma:literal>femto</emma:literal>
                </emma:interpretation>
                <emma:interpretation id="interp1" emma:lang="en-IN" emma:confidence="0">
                  <emma:literal>fanta</emma:literal>
                </emma:interpretation>
                <emma:interpretation id="interp2" emma:lang="en-IN" emma:confidence="0">
                  <emma:literal>fante</emma:literal>
                </emma:interpretation>
                <emma:interpretation id="interp3" emma:lang="en-IN" emma:confidence="0">
                  <emma:literal>fanto</emma:literal>
                </emma:interpretation>
                <emma:interpretation id="interp4" emma:lang="en-IN" emma:confidence="0">
                  <emma:literal>femtof</emma:literal>
                </emma:interpretation>
              </emma:one-of>
            </emma:emma>
          </inkml:annotationXML>
          <inkml:trace contextRef="#ctx0" brushRef="#br0">-3749 799 0 0,'0'0'0'15,"0"0"0"-15,0 0 0 0,0 0 0 0,-16-178 144 16,13 146 49-16,3-1 28 0,-4 4 3 0,0 3-29 16,-1 0-22-16,-1 4-26 0,-3 3-28 0,-2 3-17 15,0 1-15-15,1 2-8 0,0 2-15 16,0 4-11-16,-2 1-17 0,-1 1-16 0,3 4-14 15,0 0-14-15,-4 1-10 0,-4 1-2 0,-1 8 4 16,-3 7 5-16,-4 4 8 0,-3 6 7 16,-6 7 2-16,4 6-1 0,-5 6 0 0,4 6-1 15,-2 4-2-15,2 4 9 0,-2 2 3 0,6 3-1 16,-1 0 3-16,0 1-9 0,3 1-1 0,0-2 0 16,1 0 2-16,1 1 4 0,-2-2 5 15,1-1 3-15,-2-1 4 0,-1 1-5 0,-2-5-11 16,-2-2-31-16,1-5-77 0,-4-3-112 0,4-5-134 15,-3-4-123-15,8-11-160 0,10-10 414 0</inkml:trace>
          <inkml:trace contextRef="#ctx0" brushRef="#br0" timeOffset="187.4379">-5267 1595 1003 0,'0'0'208'0,"0"0"-92"16,0 0-83-16,0 0-30 0,0 0-2 0,0 0 6 15,176-170-2-15,-129 144 2 0,10 4 0 0,0 1-9 16,2 3-17-16,4 0-44 0,-2 2-43 0,2 1-26 16,-1 0-6-16,2 2 23 0,1 0 21 15,-4 3 5-15,0 0-13 0,2 1-29 0,1-2-54 16,-2-1-29-16,-17 4 214 0,-15 2 0 0</inkml:trace>
          <inkml:trace contextRef="#ctx0" brushRef="#br0" timeOffset="893.8086">-3515 999 0 0,'0'0'0'0,"0"0"0"0,0 0 0 0,0 0 101 16,0 0 70-16,0 0-46 0,0 0-30 0,0 0-21 16,0 0 1-16,0 0 0 0,0 0 2 15,0 0 4-15,-182-59 3 0,141 66-2 0,0 6-1 16,0 4-9-16,1 2-14 0,1 2-8 0,-2 3-11 16,3 3-8-16,-3-2-5 0,5 0-6 0,4 1-5 15,4-2-7-15,4-1-2 0,2-1-4 0,10-3-3 16,5-4-6-16,5-5-6 0,-2 1 1 15,4-5 13-15,5 0 20 0,0-3 24 0,9-3 22 16,3 0 4-16,5-2-6 0,3-8-9 0,7 1-19 16,2-5-9-16,1 0-10 0,-3-4-10 0,3 1-6 15,-4-3-10-15,-2 6-7 0,2-1-5 16,-6 1 0-16,-4 4 2 0,4 1 5 0,-6 1 3 16,0 4-1-16,-3-1-4 0,-3 4-11 0,-1 1-12 15,-1 0-12-15,-6 0-11 0,2 6-10 16,-6 1 1-16,1 4 12 0,-2-1 14 0,0 4 18 15,-6 0 9-15,-2-2 6 0,-3 3 3 0,2 1 5 16,0-4 3-16,-2 0 4 0,0-4 5 0,5 0 0 16,-1-4 4-16,3-1-2 0,2-3 11 15,2 0 18-15,0 0 18 0,3 0 14 0,3-3-5 16,6-4-16-16,6-5-21 0,1-1-17 0,4-2-9 16,-3-5-11-16,4 1-5 0,2 1-2 0,-4 0-1 15,0 0 2-15,-1 0 3 0,-1 2 3 16,-2 2-2-16,-2 1 3 0,-1 5-2 0,-2 1-2 15,-1 2-7-15,-1 3-13 0,-6 0-15 0,1 2-27 16,-4 0-21-16,0 3-5 0,-2 3 13 0,0 3 39 16,0 1 39-16,0 2 29 0,-3 2 14 0,-4-1-1 15,-1 0-5-15,-1 2-6 0,-3-1-2 16,2-2-2-16,2 0 0 0,-1-3 2 0,2-3 2 16,1 0 2-16,3-2 11 0,3-4 21 0,0 0 32 15,0 0 27-15,0 0 2 0,3-4-23 0,6-3-39 16,2-2-34-16,3-5-18 0,4-1-2 15,2-2-3-15,0 1 2 0,3-2-2 0,-4 0 1 16,2 2 0-16,-1 0-2 0,0 1-2 0,-1 4-2 16,-1 4-7-16,-4 2-6 0,0 4-10 15,-4 1-16-15,-3 0-9 0,1 3-8 0,-4 6 3 16,4 1 9-16,-5 5 14 0,0 3 19 0,-3 0 12 16,0 1 10-16,0 2 5 0,0-1 3 0,-3 0-3 15,-4-1 3-15,3-2-1 0,-1 1 0 16,-2-4 2-16,4-2-2 0,-1-2-6 0,-1-3-24 15,2 1-64-15,2-3-87 0,-2-3-84 0,3 0-65 16,0 0 7-16,0-2 22 0,0 0 81 0,0 0 207 16</inkml:trace>
          <inkml:trace contextRef="#ctx0" brushRef="#br0" timeOffset="1136.6594">-2811 527 990 0,'0'0'268'0,"0"0"-61"16,0 0-89-16,0 0-62 0,0 0-49 0,0 0-66 16,0 0-71-16,0 0 6 0,0 0 36 0,0 0 61 15,0 0 67-15,0 0 10 0,0 0-5 16,-53 93-4-16,34-61-8 0,4 3-1 0,-1 1 5 16,0 1-2-16,-4 1 0 0,5 0 1 0,-2 1-7 15,-3 0 1-15,4 0 1 0,-1 3-3 0,-3-2-24 16,6-3-128-16,-4-1-133 0,1-3-132 15,-1-5-126-15,5-7 76 0,8-6 439 0</inkml:trace>
          <inkml:trace contextRef="#ctx0" brushRef="#br0" timeOffset="1668.3324">-3222 1106 782 0,'0'0'309'0,"0"0"-112"15,0 0-116-15,0 0-53 0,0 0-15 0,0 0-9 16,0 0-2-16,141-154 5 0,-99 137-3 0,3-1 0 15,-1 2 0-15,3 2-7 0,-2 3 0 16,-4 4-4-16,-1 4-9 0,-1-1-19 0,-4 4-12 16,-5 0-14-16,0 0-6 0,-5 4 4 0,-2 2-22 15,-1 1-36-15,-4 4-35 0,-1 0-37 16,-3-1 2-16,-2 2 23 0,-1-1 33 0,0-2 51 16,-2-1 84-16,-3-2 0 0,0-2 0 0,0-1 0 15,-2-3 0-15,0 0 0 0,0 0 0 0,-3 0 0 16,4-4 51-16,2-3 3 0,-2 0-8 15,2-2-6-15,-3-2 7 0,4-1 7 0,-4 1 7 16,4-1 12-16,-5 2 2 0,0 1-3 0,-3 0 5 16,0 2-3-16,0-1 5 0,-6 2 16 0,-2 2-2 15,2 1-7-15,-5 0-7 0,-1 0-17 0,-2 3 0 16,-2 0-2-16,-4 0 1 0,3 4-7 16,-6 4-11-16,2 1-3 0,-2 3-9 0,-1 1-2 15,-2 3-1-15,-1 4-6 0,2 0 2 0,-3 0-3 16,2 1-1-16,1 0-5 0,2 0-5 0,7-2-5 15,4-1-5-15,2-4-2 0,6-2-4 0,4-3 1 16,0-2 8-16,0-3 19 0,8-1 23 16,2-3 21-16,6 0 13 0,1 0-5 0,6-4-14 15,0-5-16-15,1 0-16 0,4-1-7 0,-5-1-7 16,0 1-4-16,-6 0 0 0,3-1 0 16,-4 2-2-16,-1 0 0 0,-3 3-4 0,-1 0-7 15,-3 3 1-15,0 2-5 0,-3-1 1 0,1 2 1 16,-2 0 1-16,2 0 2 0,0 0 1 15,2 2 7-15,-1-1-4 0,6 1 5 0,0-1 1 16,8 1-3-16,-1-2 9 0,8 0 3 0,4-5 1 16,1-2 1-16,4-2-24 0,2-2-93 0,-2-2-167 15,-10 6-230-15,-11 1-498 0</inkml:trace>
        </inkml:traceGroup>
        <inkml:traceGroup>
          <inkml:annotationXML>
            <emma:emma xmlns:emma="http://www.w3.org/2003/04/emma" version="1.0">
              <emma:interpretation id="{3F6D3302-2741-4831-A759-CA1DC0FAA069}" emma:medium="tactile" emma:mode="ink">
                <msink:context xmlns:msink="http://schemas.microsoft.com/ink/2010/main" type="inkWord" rotatedBoundingBox="16699,9035 21427,8578 21524,9588 16797,10044"/>
              </emma:interpretation>
              <emma:one-of disjunction-type="recognition" id="oneOf1">
                <emma:interpretation id="interp5" emma:lang="en-IN" emma:confidence="0">
                  <emma:literal>Emotional</emma:literal>
                </emma:interpretation>
                <emma:interpretation id="interp6" emma:lang="en-IN" emma:confidence="0">
                  <emma:literal>emotional</emma:literal>
                </emma:interpretation>
                <emma:interpretation id="interp7" emma:lang="en-IN" emma:confidence="0">
                  <emma:literal>Emotionol</emma:literal>
                </emma:interpretation>
                <emma:interpretation id="interp8" emma:lang="en-IN" emma:confidence="0">
                  <emma:literal>emotionol</emma:literal>
                </emma:interpretation>
                <emma:interpretation id="interp9" emma:lang="en-IN" emma:confidence="0">
                  <emma:literal>Emotiona</emma:literal>
                </emma:interpretation>
              </emma:one-of>
            </emma:emma>
          </inkml:annotationXML>
          <inkml:trace contextRef="#ctx0" brushRef="#br0" timeOffset="-16750.0463">406 464 0 0,'0'0'0'0,"0"0"0"15,0 0 0-15,0 0 0 0,0 0 0 0,0 0 0 16,0 0 0-16,180-122 0 0,-147 110 0 0,-2 0 0 16,3 0 0-16,-2 1 0 0,-4-1 0 15,3 3 0-15,-3-5 0 0,-3 2 0 0,-2 0 66 16,0-1 51-16,-4 0 12 0,-4 3 4 0,-3-2-3 15,-6 3-1-15,-2 2 26 0,-1 2 29 0,-3 1 1 16,-3-1-36-16,-5 2-69 0,-6 2-71 0,-7-2-39 16,-4 3-9-16,-9 0 11 0,-4 9 14 15,-8 1 5-15,0 2 10 0,-2 3 7 0,-3 1 6 16,4 1 9-16,-1 2-1 0,-3 1 10 0,4 2 0 16,1 2-7-16,5 0-3 0,2-2-15 0,5 1-10 15,5-2-1-15,6-2-3 0,4-1-4 0,7-1-3 16,4-3-7-16,3-1-10 0,5-3-8 15,0-1-3-15,5-1 19 0,3 0 22 0,6-2 24 16,3-1 16-16,3-2-3 0,3-2-5 0,1 1-8 16,2-1-3-16,-1-1-2 0,-2 2 0 15,1-1-1-15,-6-1-1 0,-1 2-4 0,-4 1-7 16,-6-2-3-16,0 2-10 0,-6 2-2 0,-1-1-2 16,-1 4 5-16,-7 1 9 0,-7 5 5 15,-4 3 10-15,-5 4-4 0,-3 2 0 0,-5 4 0 0,0 2-4 16,-3 0 8-16,0 3 8 0,-1 0 5 15,1-1 4-15,3 0-6 0,5-3-9 0,3-1-11 16,7-2-9-16,5-7-12 0,5 1-11 0,3-6-18 16,4-2 8-16,0-3 17 0,9-2 30 0,5-1 37 15,7-5 12-15,4 0 3 0,12-3-10 0,6-7-10 16,4-4-5-16,3-1-5 0,4-2-5 16,-4 0-5-16,-1 4-15 0,-2-3-14 0,-2 1-21 15,-7 0-26-15,-4 0-28 0,-1-1-19 0,-3-2-14 16,1-1 1-16,-3 0 12 0,3-4 14 15,-4-1 22-15,1-2 11 0,-1 0 22 0,-1 1 10 16,0 0 7-16,-2 3 3 0,-4 4-8 0,-2 3 4 16,-4 5 9-16,-4 0 13 0,-1 5 23 0,-2 1 7 15,-3 0-9-15,1 3-18 0,-1 0-31 16,-1 1-25-16,2 0 0 0,1 7 10 0,-2 2 26 16,1 6 29-16,-1 4 14 0,-4 5 6 0,0 3-8 15,0 1-10-15,0 3-8 0,-5 0-3 0,-2 0 5 16,-4-1-4-16,3 0 0 0,0-2-4 15,-3-3-5-15,3 1 2 0,0-3 0 0,2-6 0 16,-1 0-4-16,6-7-2 0,-3-2 0 0,4-5 17 16,0-2 31-16,0-1 40 0,0 0 39 0,0 0 7 15,5-6-20-15,2-4-40 0,3-7-38 0,8-3-23 16,1-3-10-16,5-1 1 0,0-3-2 16,4 0-2-16,0 2 4 0,0-2-3 0,3 0-1 15,3 1-2-15,-5 3-3 0,6 2-2 0,-7 3-1 16,0 3-3-16,-1 4-1 0,-3 4-2 0,-5 4-6 15,-4 2-4-15,-3 1-9 0,-5 0-9 16,-1 1 1-16,0 3 4 0,-5 4 15 0,2 1 9 16,-3 0 12-16,0 3 5 0,0 0 0 0,0 0 5 15,-3 0-3-15,0-1-1 0,-3 0-1 16,3-2-2-16,2-3-6 0,1-1 0 0,0-4 9 16,0-1 16-16,0 0 25 0,0 0 20 0,0 0 9 15,1-1-3-15,8-7-14 0,2-3-19 0,6-2-22 16,1-3-9-16,6-2-5 0,1 0-2 15,0 0 6-15,-4 0-4 0,-1 2 0 0,-4 1-1 16,0 3 0-16,-5 3 0 0,0 1-1 0,-4 6-4 16,-2 0-14-16,-5 2-9 0,1 0-22 0,-1 0 4 15,2 3 13-15,-2 3 12 0,1 3 21 16,-1 4 2-16,3 1 2 0,-3 2-1 0,0-1 3 16,0 3-2-16,1 0-4 0,4 0-2 0,1-4-3 15,2 0 0-15,4-2 0 0,1-3-1 0,1-1-6 16,7-4-32-16,-1-1-81 0,4-1-73 0,0-2-59 15,-2-2-29-15,1-5 19 0,1-2 23 16,-4-4 36-16,0 1 45 0,0 1 58 0,-1-4 51 16,-4 0 33-16,-1 0 22 0,-2-3 19 0,1 2 16 15,-3-2 24-15,-2 0 33 0,-1 1 32 0,-3 1 35 16,3 3 17-16,-6 2 1 0,-1 2-12 16,0 2-13-16,0 2-13 0,0 4-17 0,0-1-14 15,-1 2-51-15,-6 0-41 0,3 0-31 0,-5 6-20 16,-1 3 19-16,-3 3 14 0,-1 0 11 15,1 3 4-15,1 0-3 0,3-2-4 0,-2-1-8 16,8-1-10-16,-1-1-12 0,4-1-5 0,0 0 8 16,3 0 15-16,2-3 21 0,6 0 22 0,2-3 8 15,3-2 0-15,6-1 1 0,1 0-6 16,2-1-8-16,5-5-3 0,-4-3-7 0,-1 0-3 16,-4-2 1-16,0 1 2 0,-6-2 9 0,-4 2 14 15,-7-2 8-15,0 0 5 0,-4 2-1 0,0-5-14 16,-7 3-15-16,-5 0-22 0,-1 0-18 0,-7 1-19 15,-2 0-7-15,-5 4 4 0,-2 2 2 16,-1 0 8-16,4 2 6 0,1 0 1 0,7 0-3 16,2 0-9-16,4 0-34 0,2 1-60 0,7-1-61 15,2-1-90-15,1-1-73 0,0-2-21 0,6-3 1 16,6-3 79-16,2-1 233 0,6-3 53 16,-1-2 0-16,4-2 0 0,4-3 0 0,-2-1 0 15,1-1 0-15,-1 0 0 0,1-1 0 0,-2-1 0 16,4 2 0-16,-4-1 0 0,3 0 3 0,1 2 154 15,0 2 14-15,-2 1 12 0,-1 4 0 16,-2 3-5-16,-2 4-17 0,-4 4-35 0,1 2-37 16,-3 4-44-16,-3 1-34 0,-1 1-22 0,-2 9-4 15,1 1 12-15,-1 9 11 0,-5 2 21 16,-1 7 20-16,-3 4 10 0,0 1 15 0,0 6-5 16,-3-3-16-16,-6 4-15 0,3 1-17 0,-3-2-8 15,4 2-1-15,-5-2 2 0,3 0-3 0,1 0-9 16,3-2-18-16,-2-2-31 0,-1-3-54 0,4-4-138 15,-4-3-139-15,2-7-179 0,3-8 165 0</inkml:trace>
          <inkml:trace contextRef="#ctx0" brushRef="#br0" timeOffset="-16500.2004">2295 522 474 0,'0'0'437'16,"0"0"-225"-16,0 0-72 0,0 0-74 0,0 0-36 15,0 0-16-15,0 0-13 0,0 0-2 16,0 0 0-16,149-159-5 0,-125 153-5 0,2 0-8 16,-6 5-6-16,0-1-2 0,-5 2-3 0,1 0 4 15,-1 5 10-15,-2 1 10 0,-2 2 15 0,-1 3 9 16,1-1 9-16,-3 4 1 0,0 2 0 16,2-1-3-16,-6 3 0 0,5 0 1 0,-5 0-1 15,1-1 3-15,1 1-1 0,-4-1-1 0,4-2-6 16,-2 1-14-16,-1-1-37 0,-2-1-72 0,3-1-133 15,-1-1-119-15,-2-3-222 0,0-3 355 0</inkml:trace>
          <inkml:trace contextRef="#ctx0" brushRef="#br0" timeOffset="-15855.6493">2980 418 961 0,'0'0'437'16,"0"0"-311"-16,0 0-51 0,0 0-41 16,0 0-17-16,0 0-1 0,0 0-12 0,0 0-12 15,0 0-1-15,156-65-5 0,-148 65-5 0,3 2 0 16,-6 3-8-16,2 2-2 0,-6 1 1 0,2 2 1 16,-3 1 12-16,0 2 12 0,0 4 7 15,-4-1 8-15,-7 3 5 0,-2 1 0 0,-2 0 3 16,0 0 2-16,-6-2 1 0,2 0 1 0,-4 0-2 15,2-2 4-15,1-2-5 0,2-2 3 0,-2-3 4 16,7-3 1-16,2 0 6 0,7-5 8 0,0 2 16 16,1-3 22-16,3 0 15 0,0 0 5 15,0 0-31-15,3-7-36 0,1-2-31 0,0-5-25 16,5 1 5-16,2-3 4 0,-2-5 4 0,6 1 8 16,0-1 1-16,1-1-2 0,-1-1-1 0,4 0-3 15,1 0-4-15,1 1-1 0,-1 2-1 16,4 1-6-16,0 5-2 0,-5 3-6 0,4 0-2 15,-4 5-2-15,-2 3-11 0,-3 2-12 0,-5 1-11 16,-2 1-3-16,1 7 10 0,-6 2 17 0,1 2 18 16,-3 3 11-16,0 1 13 0,0 2 5 15,0 3 6-15,-1-2 1 0,-3 2-1 0,-4-1 1 16,4-1-6-16,-4-1-1 0,4-3-2 0,-4-1-1 16,5-4 1-16,0-2-4 0,2-4 5 15,-2-2 17-15,3-2 30 0,0 0 33 0,0 0 3 16,4-5-21-16,2-6-35 0,6 0-33 0,1-6-7 15,5-1 4-15,-1-1 5 0,0-1 1 0,2 0-1 16,1 0 1-16,-1 1 1 0,0-1-5 0,-3 4 2 16,1 1-4-16,1 2-5 0,-3 1 4 15,-2 3 4-15,0 1 2 0,-2 4 4 0,-2 2-5 16,1 1-9-16,1 1-8 0,-2 0-2 0,-1 4-6 16,1 4 7-16,1 0 6 0,-5 3 5 0,3 3 10 15,-4 0 3-15,-2 3 2 0,2-1 2 16,-4 2 1-16,0 0-1 0,0 0-2 0,0 0 1 15,0-1-9-15,0-3-10 0,0-1-26 0,0 0-49 16,2-1-163-16,1-3-185 0,-2-2-161 0,1-4-130 0</inkml:trace>
          <inkml:trace contextRef="#ctx0" brushRef="#br0" timeOffset="-15152.1617">3919 405 87 0,'0'0'242'0,"0"0"-63"16,0 0-36-16,0 0-28 0,0 0-12 0,0 0-11 16,0 0-2-16,0 0 9 0,0 0 0 15,0 0-8-15,0 0-14 0,0 0-15 0,0 0-14 16,0 0-7-16,-5-97 1 0,-15 97 2 0,2 0 11 16,-5 3 3-16,2 4 0 0,-1 5-2 15,-2 2-3-15,0 1-7 0,5-1-6 0,-2 3-6 16,5-2-9-16,1 0-8 0,4-1-12 0,2-1-7 15,6-3-3-15,3 0-5 0,0-2 8 0,3-2 5 16,8 0 9-16,3-3 10 0,9-1 5 0,1-2 2 16,5 0-6-16,0-8-8 0,5-3-11 0,-5-1-13 15,-1 0-5-15,-2-3-5 0,-5 1 6 16,-6 0 12-16,-2-1 12 0,-5 2 9 0,0 1 6 16,-5 1 3-16,-2 1 0 0,-1 3 0 0,0 1-1 15,0 3-6-15,0 0-12 0,0 3-23 16,-1 0-41-16,0 0-49 0,-2 0-6 0,0 6 7 15,-5 1 31-15,6 2 42 0,-6 3 2 0,5 0 3 16,-1 1 0-16,3 1-1 0,1-2 4 0,0 1 11 16,5-3 10-16,8-1 14 0,3 1 15 15,6-4 5-15,2-2 7 0,1-3-4 0,5-1-4 16,-1 0-3-16,5-4-6 0,-2-5 0 0,2-5-7 16,-5 1-2-16,-1-5-6 0,-1-1 1 15,-3-3 8-15,-1-3 2 0,-4 0 7 0,-3-4 1 16,3 0-1-16,-6-4 3 0,1 0-2 0,-6-1-2 15,1-3-5-15,0-4 1 0,-5 0-8 0,-2-2-1 16,-1-1 2-16,-1 2-5 0,0 2 6 0,0 4-1 16,-5 1 3-16,-6 4 1 0,-2 4-6 0,-1 5-3 15,-1 1-5-15,-1 5-1 0,-2 3 0 16,3 5-2-16,1 3-5 0,1 4-11 0,-2 1-15 16,0 7-4-16,-1 8 7 0,-4 6 9 0,4 6 14 15,-5 5 6-15,3 7-1 0,-3 3 0 0,5 5 2 16,2 2-1-16,1 3 1 0,2 1 1 15,6-4-3-15,2-1 1 0,3-2 2 0,4-3 1 16,10-1 5-16,0 0 3 0,10-2 4 0,2-3 0 16,3-1 3-16,1-2 1 0,6-3-1 15,0-5-1-15,1-2-1 0,-4-4-3 0,6-2-5 16,-4-3-1-16,-3-5-3 0,4-1-7 0,-6-3-10 16,2-3-37-16,-5-3-50 0,-6 0-54 0,3 0-74 15,-8 0-99-15,2-6-120 0,-11 3-224 16,1 0 37-16</inkml:trace>
        </inkml:traceGroup>
      </inkml:traceGroup>
    </inkml:traceGroup>
  </inkml:traceGroup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41.6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3C8A74B-D97E-40F1-9A9E-7B89A22ADBF0}" emma:medium="tactile" emma:mode="ink">
          <msink:context xmlns:msink="http://schemas.microsoft.com/ink/2010/main" type="writingRegion" rotatedBoundingBox="5990,7225 8832,6971 8932,8087 6090,8341"/>
        </emma:interpretation>
      </emma:emma>
    </inkml:annotationXML>
    <inkml:traceGroup>
      <inkml:annotationXML>
        <emma:emma xmlns:emma="http://www.w3.org/2003/04/emma" version="1.0">
          <emma:interpretation id="{AD811D80-9511-400C-8BC3-7A06574171D0}" emma:medium="tactile" emma:mode="ink">
            <msink:context xmlns:msink="http://schemas.microsoft.com/ink/2010/main" type="paragraph" rotatedBoundingBox="5990,7225 8832,6971 8932,8087 6090,83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7BAB66-F3C5-496A-9175-78F038329888}" emma:medium="tactile" emma:mode="ink">
              <msink:context xmlns:msink="http://schemas.microsoft.com/ink/2010/main" type="line" rotatedBoundingBox="5990,7225 8832,6971 8932,8087 6090,8341"/>
            </emma:interpretation>
          </emma:emma>
        </inkml:annotationXML>
        <inkml:traceGroup>
          <inkml:annotationXML>
            <emma:emma xmlns:emma="http://www.w3.org/2003/04/emma" version="1.0">
              <emma:interpretation id="{E392637C-4B34-4FC2-9A9C-9F876D8326E2}" emma:medium="tactile" emma:mode="ink">
                <msink:context xmlns:msink="http://schemas.microsoft.com/ink/2010/main" type="inkWord" rotatedBoundingBox="5990,7225 8832,6971 8932,8087 6090,8341"/>
              </emma:interpretation>
              <emma:one-of disjunction-type="recognition" id="oneOf0">
                <emma:interpretation id="interp0" emma:lang="en-IN" emma:confidence="0">
                  <emma:literal>listen</emma:literal>
                </emma:interpretation>
                <emma:interpretation id="interp1" emma:lang="en-IN" emma:confidence="0">
                  <emma:literal>Lipton</emma:literal>
                </emma:interpretation>
                <emma:interpretation id="interp2" emma:lang="en-IN" emma:confidence="0">
                  <emma:literal>Cifstm</emma:literal>
                </emma:interpretation>
                <emma:interpretation id="interp3" emma:lang="en-IN" emma:confidence="0">
                  <emma:literal>aptm</emma:literal>
                </emma:interpretation>
                <emma:interpretation id="interp4" emma:lang="en-IN" emma:confidence="0">
                  <emma:literal>lips tm</emma:literal>
                </emma:interpretation>
              </emma:one-of>
            </emma:emma>
          </inkml:annotationXML>
          <inkml:trace contextRef="#ctx0" brushRef="#br0">466 0 1099 0,'0'0'102'0,"0"0"-82"0,0 0-2 0,0 0 1 15,0 0-5-15,-175 2-4 0,151 8-17 0,4 4-8 16,1 3-7-16,3 1 0 0,0 4 0 0,1 3 0 16,1 2 6-16,0 3 6 0,2 1 11 0,-1 5 12 15,1-1 10-15,-2 2 7 0,-1 0 9 16,2 2 5-16,-2-2 5 0,-1 0 5 0,3-3-8 15,3-3-6-15,1-3-13 0,2-4-10 0,2-3-2 16,5-3-6-16,0-3 4 0,0-2 0 0,3-2 8 16,5-3 10-16,0-2 8 0,5-3 15 15,5-2 1-15,0-1 2 0,7 0-5 0,3-1-10 16,4-7-8-16,1 0-12 0,1-2-3 0,2-2-6 16,2 0 0-16,-1-2 0 0,3 2-2 15,-1 2 2-15,-1-5-4 0,-1 0 1 0,0 0 3 16,-1-1-3-16,1-2 2 0,2 2-3 0,-4-3-3 15,0 3 2-15,-2 0 0 0,-2 1-2 0,-3 0-4 16,-3 3 3-16,-4 2-3 0,-5-1 4 0,-1 4 3 16,-3-1-2-16,-5 4-1 0,-3 1-2 15,-2 1-3-15,0 1-2 0,-2 1-7 0,0 0-18 16,0 0-11-16,0 3 5 0,0 4 12 0,0 3 16 16,0 6 16-16,-2-1 0 0,0 4-3 0,-2 1 2 15,-2 0-3-15,2 3-2 0,0-4 1 0,0 1-7 16,2-3-3-16,2-2-14 0,0-1-29 15,0-2-73-15,0-2-212 0,0-2-204 0,0-6-395 0</inkml:trace>
          <inkml:trace contextRef="#ctx0" brushRef="#br0" timeOffset="143.9973">766 114 1302 0,'0'0'207'15,"0"0"-137"-15,0 0-46 0,0 0-37 0,0 0-57 16,0 0-124-16,0 0-216 0,0 0-388 0,0 0 680 16</inkml:trace>
          <inkml:trace contextRef="#ctx0" brushRef="#br0" timeOffset="390.1451">1068-32 1232 0,'0'0'221'16,"0"0"-173"-16,0 0-73 0,0 0-35 0,0 0 6 16,0 0 52-16,0 0 11 0,0 0 1 0,0 0 6 15,0 0-5-15,0 151-8 0,-4-112-1 16,-2 2 0-16,0 5 0 0,-2 3-1 0,-1 1 1 16,-1 3 0-16,0 2 4 0,-2 1 2 0,-1 1 1 15,1-1 5-15,0-1 1 0,0-3 3 16,2-1 7-16,2-4-1 0,-2-3-12 0,3-6-26 15,-1-4-48-15,2-6-88 0,1-4-96 0,2-5-75 16,-2-4-64-16,4-6 12 0,-3-3 373 0,4-3 0 0</inkml:trace>
          <inkml:trace contextRef="#ctx0" brushRef="#br0" timeOffset="628.0065">954 675 0 0,'0'0'0'15,"0"0"0"-15,0 0 0 0,0 0 0 0,81-180 71 16,-60 150 54-16,-1 4-5 0,1 1 9 15,3 3-16-15,3 2-22 0,-1 1-18 0,4 3-23 16,5 1-20-16,-1 0-9 0,-1 8-9 0,5 1-5 16,-7 3-3-16,0 3-8 0,-3 0-9 0,-4 9-11 15,-3 4-6-15,-3 2-3 0,-8 4 5 16,0 2 16-16,-9 2 20 0,-1 3 26 0,-1 2 25 16,-13 2 6-16,0 2 5 0,-9-2-6 0,-1 3-12 15,0-3-4-15,-2-4-3 0,1-2-5 0,2-4-4 16,0-4-8-16,7-4-20 0,0-4-41 15,7-2-97-15,-1-5-72 0,6-1-95 0,0 0-179 16,3 0 355-16</inkml:trace>
          <inkml:trace contextRef="#ctx0" brushRef="#br0" timeOffset="845.9001">1730-108 363 0,'0'0'266'0,"0"0"-67"0,0 0-61 0,0 0-47 16,0 0-22-16,0 0-24 0,158-60-25 0,-135 74-12 16,-6 2-8-16,2 8 2 0,-5 4 1 0,-2 1 1 15,-4 3 3-15,-3 3-1 0,-1 2 3 0,-4 2 0 16,0 3 5-16,-8-1-1 0,3 3 2 16,-7 1-5-16,0-2-18 0,0-1-44 0,-1-2-93 15,1-3-107-15,-1-1-99 0,5-9-97 0,1-10 413 0</inkml:trace>
          <inkml:trace contextRef="#ctx0" brushRef="#br0" timeOffset="1485.6057">1762 332 220 0,'0'0'168'15,"0"0"-74"-15,0 0-61 0,0 0-29 0,0 0-2 16,0 0-2-16,136-151 0 0,-108 137 2 0,4 1-7 15,-3 6-3-15,1 2-8 0,-3 5-7 16,-4 0-16-16,-3 4-13 0,1 4-4 0,-5 5 7 16,0 0 22-16,2 3 20 0,-5 3 14 0,-2 1 9 15,-2 3 1-15,1 1-2 0,-8 1 10 0,4 0 4 16,-4 1 4-16,-2-1 9 0,0-1-4 0,0 0-2 16,-2-3-2-16,-4-1-4 0,1-4 4 15,0-3 5-15,1-2 13 0,-3-4 11 0,2-2 16 16,2-2 24-16,-1-2 25 0,0-1 15 0,1 0 2 15,2 0-22-15,-3-4-29 0,-2-4-34 16,4-2-31-16,0-4-17 0,1-3-17 0,1-2-6 16,0 0-2-16,0-1-5 0,4 0 0 0,3-1-2 15,1 1-4-15,3-2-1 0,2 1-1 0,2 2-1 16,3 1-1-16,1 1-2 0,5 0 3 16,-2 7 3-16,-1-3 6 0,2 6 5 0,-4 0-4 15,4 4-3-15,-5 2-5 0,1 1-8 0,-3 0-7 16,-1 6-4-16,-2 3-6 0,1 2 4 15,-3 0 11-15,-3 4 6 0,-2 0 7 0,0 1 10 16,-2 1 7-16,-3 1 4 0,-1-2 10 0,0 2 6 16,0-3 0-16,-5-1 6 0,-2-3 2 0,6 0-2 15,-3-4 8-15,1-2 2 0,0-2 26 16,3-3 36-16,0 1 43 0,0-1 40 0,0 0 15 16,0 0-22-16,3-7-52 0,4-4-51 0,1-4-50 15,4-1-22-15,1-2-1 0,2-1 1 0,1-2 4 16,0 3-2-16,-1 1 4 0,0 1-2 0,-2 2-3 15,3 2-1-15,-1 3-5 0,0 1-4 16,-2 2-4-16,0 3-8 0,1 2-3 0,-1 1 1 16,-2 0 1-16,0 3 3 0,-3 6 6 0,1 3 1 15,-5 0 4-15,1 5 7 0,1-1 0 0,-5 3 3 16,2 0 5-16,-2-1 2 0,2 0 0 16,-2-4 3-16,2 2-5 0,0-5-2 0,-1 1 4 15,4-1-1-15,-1-2 4 0,2-1-1 0,-1-1-72 16,6-2-170-16,-1 0-204 0,-4-3-401 15,1-2 545-15</inkml:trace>
        </inkml:traceGroup>
      </inkml:traceGroup>
    </inkml:traceGroup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44.5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EB7DBEB-7E69-4544-97A7-F947441C6824}" emma:medium="tactile" emma:mode="ink">
          <msink:context xmlns:msink="http://schemas.microsoft.com/ink/2010/main" type="writingRegion" rotatedBoundingBox="10731,6130 14950,6427 14880,7421 10661,7125"/>
        </emma:interpretation>
      </emma:emma>
    </inkml:annotationXML>
    <inkml:traceGroup>
      <inkml:annotationXML>
        <emma:emma xmlns:emma="http://www.w3.org/2003/04/emma" version="1.0">
          <emma:interpretation id="{A560CEE8-541F-47A0-AA20-F0DB4CA42FBC}" emma:medium="tactile" emma:mode="ink">
            <msink:context xmlns:msink="http://schemas.microsoft.com/ink/2010/main" type="paragraph" rotatedBoundingBox="10731,6130 14950,6427 14880,7421 10661,71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716201-FBC1-4004-BCBD-8EF032D49F45}" emma:medium="tactile" emma:mode="ink">
              <msink:context xmlns:msink="http://schemas.microsoft.com/ink/2010/main" type="line" rotatedBoundingBox="10731,6130 14950,6427 14880,7421 10661,7125"/>
            </emma:interpretation>
          </emma:emma>
        </inkml:annotationXML>
        <inkml:traceGroup>
          <inkml:annotationXML>
            <emma:emma xmlns:emma="http://www.w3.org/2003/04/emma" version="1.0">
              <emma:interpretation id="{03F479FE-AEB8-4470-AA78-7886E3941980}" emma:medium="tactile" emma:mode="ink">
                <msink:context xmlns:msink="http://schemas.microsoft.com/ink/2010/main" type="inkWord" rotatedBoundingBox="10731,6130 14950,6427 14880,7421 10661,7125"/>
              </emma:interpretation>
              <emma:one-of disjunction-type="recognition" id="oneOf0">
                <emma:interpretation id="interp0" emma:lang="en-IN" emma:confidence="0">
                  <emma:literal>Tuiulwater</emma:literal>
                </emma:interpretation>
                <emma:interpretation id="interp1" emma:lang="en-IN" emma:confidence="0">
                  <emma:literal>Juice/ Water</emma:literal>
                </emma:interpretation>
                <emma:interpretation id="interp2" emma:lang="en-IN" emma:confidence="0">
                  <emma:literal>Juice Water</emma:literal>
                </emma:interpretation>
                <emma:interpretation id="interp3" emma:lang="en-IN" emma:confidence="0">
                  <emma:literal>Juice/ water</emma:literal>
                </emma:interpretation>
                <emma:interpretation id="interp4" emma:lang="en-IN" emma:confidence="0">
                  <emma:literal>Juice water</emma:literal>
                </emma:interpretation>
              </emma:one-of>
            </emma:emma>
          </inkml:annotationXML>
          <inkml:trace contextRef="#ctx0" brushRef="#br0">185 321 0 0,'0'0'119'0,"0"0"21"16,0 0-3-16,0 0-40 0,0 0-18 0,-155-62-11 16,141 56-6-16,8 3 9 0,-2 0 11 0,6 0 2 15,2 0-32-15,0 0-61 0,8-2-35 0,6-2-22 16,3-1 14-16,7-1 41 0,6-3 18 16,9 0 16-16,4-1 9 0,8-4 6 0,2 1 4 15,9-2-1-15,2 0 8 0,3 0-3 0,2 0-2 16,-1 2-5-16,3 1-10 0,-9 2-4 0,1 5 0 15,-9 1-1-15,-4 2 0 0,-9 4-10 0,-5-1-24 16,-7 2-50-16,-4 0-85 0,-9 2-79 16,-2 3-75-16,-3 2-49 0,-8 0 123 0,2-1 225 15,-5-2 0-15</inkml:trace>
          <inkml:trace contextRef="#ctx0" brushRef="#br0" timeOffset="253.8438">669 147 0 0,'0'0'0'15,"0"0"0"-15,0 0 13 0,0 0 17 0,0 0-46 16,0 0-11-16,0 0 27 0,0 0 0 16,0 0 0-16,0 0 0 0,0 0 0 0,0 0 0 15,0 0 0-15,-40 174 0 0,40-137 0 0,0 2 0 16,0 1 0-16,0 2 0 0,-2 0 0 16,-4-2 0-16,2-1 0 0,-4-2 0 0,3 0 0 15,-6-5 0-15,0-1 0 0,3-2 14 0,-2-5 36 16,-3-5 19-16,3-5 27 0,-2-4 23 0,0-4 30 15,4-4 7-15,-3-2-1 0,0 0-18 0,-1-5-49 16,1-7-84-16,3-3-82 0,-1-3-74 0,-1-3-53 16,6-2-25-16,0 0-42 0,-2 0 172 15,4 8 100-15,1 3 0 0</inkml:trace>
          <inkml:trace contextRef="#ctx0" brushRef="#br0" timeOffset="774.0051">711 447 0 0,'0'0'30'15,"0"0"4"-15,0 0-21 0,0 0 15 0,0 0 16 16,0 0 4-16,0 0-3 0,0 0-2 0,0 0-1 16,0 0-1-16,87 159-7 0,-79-143-3 15,3 1-1-15,0-4-1 0,1-1 0 0,-4-2 2 16,8-3 6-16,-3-3 14 0,2-3 25 0,0-1 20 15,1 0 10-15,-1-7 0 0,-1-3-15 0,4-1-14 16,-3-2-13-16,-1-2-10 0,-2 0-8 0,2-1-6 16,-2-1-5-16,-4 1-8 0,1-2-1 15,2 5-7-15,-6-2 3 0,3 1 3 0,-5 2-2 16,0 1 3-16,2 2-3 0,-5 4 0 0,1 3 3 16,-1 0-4-16,0 2-15 0,0 0-27 15,0 0-35-15,0 0-39 0,0 0-9 0,0 4 20 16,0 3 32-16,0 2 41 0,0 3 19 0,-1 2 2 15,1-1-7-15,0 2 0 0,0-2-5 0,1 1 3 16,4-2 6-16,1-2 4 0,1-1 8 0,4-1 4 16,-1-4 6-16,4-2 9 0,1-2 1 15,1 0 1-15,0-4-8 0,5-2-11 0,-6-4-6 16,1 0-4-16,1-2 0 0,-7-2 0 0,2 1 0 16,-1-2-4-16,-2 1 3 0,-5 1 0 15,4 1 0-15,-4 0 4 0,-3 4-2 0,2-1 1 16,-2 5 3-16,-1-1 3 0,0 3-6 0,0 2-16 15,0 0-32-15,0 0-38 0,0 2-2 0,0 3 11 16,0 2 24-16,0 2 31 0,0 0 5 16,0 5 3-16,0 1 3 0,0 2 8 0,4-1 5 15,0 0 3-15,-1-1-17 0,4-1-79 0,-2-2-172 16,3-4-147-16,-2-1-200 0,-5-4 378 0</inkml:trace>
          <inkml:trace contextRef="#ctx0" brushRef="#br0" timeOffset="907.9218">1462 282 253 0,'0'0'332'0,"0"0"-43"0,0 0-91 15,0 0-66-15,0 0-54 0,0 0-46 16,0 0-62-16,0 0-184 0,0 0-174 0,0 0-267 16,0 0 628-16</inkml:trace>
          <inkml:trace contextRef="#ctx0" brushRef="#br0" timeOffset="1328.9022">1675 247 792 0,'0'0'173'0,"0"0"-121"16,0 0-47-16,0 0 0 0,0 0 14 0,0 0 13 15,0 0-8-15,0 0-5 0,0 0-3 0,0 0-6 16,0 0-7-16,-147 156-2 0,136-143-7 15,7 1-9-15,-3-4-4 0,7-2-1 0,0 0 4 16,0-2 16-16,8-1 11 0,2-4 17 0,-1 0 17 16,8-1 6-16,-1 0 4 0,2 0-3 0,5 0-11 15,-5-1-9-15,5-4-13 0,1 1-10 16,-1 0-8-16,-4-3-7 0,4 1-2 0,-4 1 2 16,3-2-1-16,-4 1 1 0,2 0-1 0,-4-2 3 15,-3 2 4-15,1 0 6 0,-5 1 10 0,-3-1 12 16,0-2 6-16,-3 2 7 0,-2 0 3 15,-1 0-1-15,0-1 1 0,0 2-3 0,0 1-4 16,-1 1-8-16,0 1-12 0,-1 2-29 0,1 0-35 16,-4 0-28-16,3 5-15 0,-3 2 13 15,-3 4 33-15,-2 2 26 0,5 4 16 0,-3-1 4 16,4-1-4-16,1 1-3 0,2 0-1 0,1-3 0 16,0 0 4-16,4 1 2 0,8-4 9 0,1-1 15 15,4-4 11-15,5-2 4 0,4-3-25 0,3 0-83 16,5-3-115-16,-1-5-109 0,6-3-119 15,-8 4-122-15,-9 1 534 0</inkml:trace>
          <inkml:trace contextRef="#ctx0" brushRef="#br0" timeOffset="1567.7553">2451-12 0 0,'0'0'340'0,"0"0"8"0,0 0-80 16,0 0-63-16,0 0-54 0,0 0-65 15,0 0-72-15,0 0-61 0,0 0-31 0,0 0-5 16,0 0 33-16,0 0 36 0,0 0 25 0,0 0 14 16,-116 119 5-16,93-74 3 0,0 1 3 0,-2 3 5 15,1 0 2-15,-1 1-3 0,0 2-3 16,6 1-9-16,-4-1-5 0,7 0-2 0,2-1-2 16,1 0-2-16,3-2-15 0,0-1-37 0,5-5-89 15,-3-4-112-15,5-3-79 0,1-6-74 0,-1-4-37 16,-1-6 405-16,4-8 21 0</inkml:trace>
          <inkml:trace contextRef="#ctx0" brushRef="#br0" timeOffset="2080.1196">2690 453 1444 0,'0'0'77'0,"0"0"-85"15,0 0-65-15,0 0 10 0,0 0 41 16,0 0 30-16,0 0 8 0,0 0 5 0,0 0-1 16,-103 165-2-16,84-131 1 0,-5 3-4 0,2-2-2 15,0 1-1-15,-2-2-4 0,1-3-2 16,4-2-5-16,-1-4-1 0,5-3-3 0,2-5 0 16,7-4 2-16,0-2-1 0,4-5-3 0,1-1 2 15,1-3-2-15,0-2 9 0,0 0 23 0,1 0 29 16,5 0 22-16,2-2 5 0,4-6-13 15,1 1-26-15,1-3-18 0,-1 1-14 0,0 3-6 16,-1 0-4-16,-1 0-4 0,-4 3-1 0,2 0-5 16,-5 1-10-16,4 2-8 0,-4 0-11 0,3 0-6 15,-2 5-2-15,-1-1 5 0,2 1 6 0,-2 1 8 16,4-1 11-16,-4 2 5 0,5-2 6 16,-2 1 8-16,4-3 4 0,2 0 8 0,1-1 7 15,3-2 7-15,2 0 2 0,0-2 0 0,5-4-1 16,0-3 1-16,0-1-4 0,0-2-2 0,-4-2-2 15,6-1-7-15,-5-1 1 0,-2 0-3 0,1-4 0 16,-4 1 1-16,-1-2-3 0,-3 0 1 16,-3-1 2-16,-2 2 0 0,0 0 3 0,-6 4 0 15,-1-2-6-15,0 3 0 0,0 2-2 0,-7 0-2 16,3 1-1-16,-5 1-4 0,5 1-2 16,-3 2-2-16,2-1-8 0,-2 3-12 0,2 0-25 15,-1 2-39-15,-2 1-65 0,6 1-84 0,-1 2-80 16,-4 0-57-16,7 5-19 0,-2 2-9 15,2 1 296-15,0-4 102 0</inkml:trace>
          <inkml:trace contextRef="#ctx0" brushRef="#br0" timeOffset="2673.1108">3111 745 0 0,'0'0'0'15,"0"0"0"-15,0 0 160 0,0 0-2 0,0 0-22 16,0 0-1-16,0 0 16 0,0 0 4 0,0 0-10 15,0 0-43-15,0 0-49 0,0 0-39 0,0 0-17 16,0 0 3-16,-9-28 11 0,-11 38 7 16,-3 4 7-16,0 2 3 0,0-1 0 0,-1 4 1 15,0-1-4-15,1-2-3 0,6 3-4 0,1-5-4 16,2 0-4-16,4-2-7 0,1-1-2 0,7-2-6 16,0-2-5-16,2-1 7 0,0-4 11 15,4 0 19-15,7-1 25 0,3-1 13 0,7 0-4 16,-1-6-9-16,8-1-11 0,-1-4-11 0,0 0-5 15,-2 0-4-15,-2-1-2 0,-3 2-3 16,-2-2-1-16,-5 3-2 0,-1 0 0 0,-5 2-1 16,0 2-2-16,-5 2 0 0,-2 3-3 0,0 0-5 15,0 0-9-15,0 0-19 0,0 0-23 0,0 0-15 16,0 0 8-16,0 6 16 0,-1 0 24 16,-2-2 20-16,-2 4-3 0,1 0-1 0,3-3-4 15,1 0-2-15,0-1-2 0,0 1 4 0,0-4 9 16,2 1 13-16,6-2 19 0,0 0 9 0,3 0 1 15,1-8-8-15,4-1-15 0,2-1-12 0,-1-3-10 16,1-1-7-16,-1-4-11 0,-1-1-7 16,-3-2-1-16,0-3 1 0,-1 0 13 0,-4 0 9 15,1-3 8-15,-1-1 2 0,-3 1-1 0,2-4-1 16,-1 0 0-16,-4-1-1 0,5 0 1 0,-4 1-1 16,-1 3 4-16,-2 3 5 0,2 5 13 15,0 4 12-15,-2 4 10 0,0 3 4 0,0 4-4 16,0 3-10-16,0 0-18 0,0 2-28 0,0 0-46 15,0 0-18-15,-4 6 4 0,0 6 23 0,-5 6 38 16,2 2 16-16,-5 5 1 0,1 3-4 16,1 3-2-16,-1-2-4 0,6 4 0 0,-4-1 1 15,5 0 0-15,2 1 7 0,-2-1 1 0,1 1 2 16,3-4 0-16,0 1 0 0,0-2-4 16,0-1-17-16,5-5-53 0,-3-2-163 0,-1-4-192 15,0-6-197-15,1-2-77 0</inkml:trace>
          <inkml:trace contextRef="#ctx0" brushRef="#br0" timeOffset="2820.02">3281 698 1220 0,'0'0'250'0,"0"0"-130"0,0 0-105 0,0 0-37 15,0 0-6-15,0 0-2 0,0 0-116 16,0 0-202-16,160-87-281 0,-140 81 227 0</inkml:trace>
          <inkml:trace contextRef="#ctx0" brushRef="#br0" timeOffset="3409.7944">3674 721 0 0,'0'0'0'0,"0"0"0"0,0 0 2 16,0 0 181-16,0 0 32 0,0 0 30 0,0 0-52 15,0 0-61-15,0 0-80 0,0 0-69 0,0 0-6 16,0 0 10-16,0 0 12 0,0 0 3 16,47-90 4-16,-36 73 1 0,1 0 4 0,-3-1 5 15,-5 2 6-15,4 1 3 0,-5 0 1 0,-3 0 5 16,0 2 0-16,0-1 4 0,-1 3-1 0,-6 2-2 16,0 3-3-16,-2 0 0 0,-3 3 3 0,1 2-2 15,-2 1 1-15,-3 0 1 0,2 4-4 16,0 4 3-16,-4 1-7 0,1 5-1 0,1-1-7 15,0 2-5-15,1 2-2 0,1-1-6 0,2 0 3 16,0 2-2-16,1-3-1 0,6 2-3 0,-3-3-5 16,7 0 0-16,-1-2-1 0,2-3-1 15,0 0 4-15,3-3 9 0,5-1 12 0,2-4 15 16,3 1 17-16,3-2 1 0,1 0-1 0,2 0-7 16,4-4-14-16,1-2-2 0,0-2-6 15,0-2-2-15,1 3-2 0,-3-4-4 0,4 2-3 16,-3-1-1-16,-6 0-1 0,4-1-2 0,-3 2 2 15,-5 0-6-15,3 0 6 0,-2 2-4 0,-2 1-2 16,-3 1 2-16,1 1-10 0,-5 1-1 16,-1 0-7-16,0 3-15 0,-3 0-20 0,1 0-21 15,-2 0 8-15,0 4 13 0,0 4 27 0,0-1 25 16,-3 4 2-16,-5 2 2 0,5-3-1 0,-3 3-1 16,2-1-2-16,0-1-3 0,-2 0-2 0,5-2-3 15,-2-2-2-15,3 0 5 0,0-3 4 0,0 1 12 16,4-2 21-16,3 0 18 0,0-2 21 15,2-1 11-15,3 0-5 0,3-1-13 0,5-4-14 16,-1-2-15-16,4-3-10 0,-2 3-4 0,0-2-3 16,0 0-3-16,-3 0-2 0,-3 1-5 0,0 3-3 15,-2-1-3-15,-2 1-8 0,1 2-8 16,-1-1-37-16,-1 2-97 0,-1-1-144 0,0 3-191 16,-2 0-256-16,-3 0 112 0</inkml:trace>
        </inkml:traceGroup>
      </inkml:traceGroup>
    </inkml:traceGroup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53.17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D7D85C-5572-475A-848D-842D8865821B}" emma:medium="tactile" emma:mode="ink">
          <msink:context xmlns:msink="http://schemas.microsoft.com/ink/2010/main" type="writingRegion" rotatedBoundingBox="14759,11201 18151,11021 18238,12679 14847,12858"/>
        </emma:interpretation>
      </emma:emma>
    </inkml:annotationXML>
    <inkml:traceGroup>
      <inkml:annotationXML>
        <emma:emma xmlns:emma="http://www.w3.org/2003/04/emma" version="1.0">
          <emma:interpretation id="{B3D757CB-4DA2-4411-9CBF-3DFF641B7602}" emma:medium="tactile" emma:mode="ink">
            <msink:context xmlns:msink="http://schemas.microsoft.com/ink/2010/main" type="paragraph" rotatedBoundingBox="14759,11201 18151,11021 18238,12679 14847,128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5E02B44-622D-4D24-82B6-A30DAD3BA6C7}" emma:medium="tactile" emma:mode="ink">
              <msink:context xmlns:msink="http://schemas.microsoft.com/ink/2010/main" type="line" rotatedBoundingBox="14759,11201 18151,11021 18182,11617 14791,11796"/>
            </emma:interpretation>
          </emma:emma>
        </inkml:annotationXML>
        <inkml:traceGroup>
          <inkml:annotationXML>
            <emma:emma xmlns:emma="http://www.w3.org/2003/04/emma" version="1.0">
              <emma:interpretation id="{1E8AA619-0FED-4DD7-921A-B3FDA807220E}" emma:medium="tactile" emma:mode="ink">
                <msink:context xmlns:msink="http://schemas.microsoft.com/ink/2010/main" type="inkWord" rotatedBoundingBox="14759,11201 18151,11021 18182,11617 14791,11796"/>
              </emma:interpretation>
              <emma:one-of disjunction-type="recognition" id="oneOf0">
                <emma:interpretation id="interp0" emma:lang="en-IN" emma:confidence="0">
                  <emma:literal>Coca</emma:literal>
                </emma:interpretation>
                <emma:interpretation id="interp1" emma:lang="en-IN" emma:confidence="0">
                  <emma:literal>Coca -</emma:literal>
                </emma:interpretation>
                <emma:interpretation id="interp2" emma:lang="en-IN" emma:confidence="0">
                  <emma:literal>Coca _</emma:literal>
                </emma:interpretation>
                <emma:interpretation id="interp3" emma:lang="en-IN" emma:confidence="0">
                  <emma:literal>coca</emma:literal>
                </emma:interpretation>
                <emma:interpretation id="interp4" emma:lang="en-IN" emma:confidence="0">
                  <emma:literal>coca -</emma:literal>
                </emma:interpretation>
              </emma:one-of>
            </emma:emma>
          </inkml:annotationXML>
          <inkml:trace contextRef="#ctx0" brushRef="#br0">-1258 2348 175 0,'0'0'407'0,"0"0"-325"0,0 0-37 0,0 0-23 16,0 0-3-16,0 0 4 0,0 0 10 16,0 0 10-16,0 0 6 0,0 0 6 0,0 0 6 15,0 0-13-15,0 0-12 0,0 0-15 0,-67-139-24 16,50 139-5-16,-6 7-4 0,-4 3 3 0,-3 5 2 16,-2 3 9-16,-3 2 2 0,-1 3 5 15,-5 3 3-15,2 3 2 0,-1 3 7 0,-2 3 10 16,0 0 11-16,-2 0 10 0,4 0 8 0,1-1 0 15,4 0-3-15,4-4-8 0,7-1-11 0,3-2-9 16,5-1-12-16,4-4-7 0,5-3-8 16,4-2-1-16,3-2 3 0,0-3 7 0,7-1 13 15,0-1 14-15,6-3 14 0,4 0 9 0,2-5-2 16,5 0-4-16,2-2-8 0,5 0-8 0,4-6-7 16,3-3-5-16,3-2-3 0,0-2-4 0,1 0-2 15,-1-4-1-15,1-2-4 0,-5 3-4 16,2-6-2-16,-1 1-8 0,-5-3-1 0,1 2 0 15,-5-3-1-15,0 4 5 0,-4-1-1 0,-3 4 1 16,-4 1-1-16,0 3-2 0,-3 2 0 0,-3 6 0 16,-4-1 1-16,-2 5-2 0,-3 0 1 15,-3 0-9-15,0 2-23 0,0 0-41 0,-3 2-5 16,-5 4 7-16,-4 5 23 0,-1 1 45 0,-3 5 7 16,0 1 2-16,0 3 6 0,-5 0-4 15,4 0 3-15,-2 1-1 0,4-3-1 0,-1 2-1 16,4-1-1-16,2-3-3 0,4-2-2 0,5-5-1 15,1 0 3-15,0-2 6 0,3-2 14 0,6-2 15 16,3-2 11-16,4-1 1 0,0-1-1 16,8 0-14-16,2-3-9 0,1-3-4 0,2-2-9 15,2-1 3-15,1 0-1 0,0-3-1 0,0 1 0 16,-3-2-2-16,-1-3 0 0,-4 3 0 0,-4-2 3 16,-3 0 1-16,-3 0 6 0,-6-1 3 0,-1 2-1 15,-5-1-2-15,-2 1-7 0,-2-1-14 16,-9 0-19-16,-2 0-11 0,-5 5-9 0,-3-2-1 15,-4 4 9-15,1-1 6 0,2 2 7 0,-3 1 4 16,4 1 1-16,-2 2 1 0,4 0-6 0,5 0-32 16,2 1-76-16,1 1-107 0,4-1-121 0,2 2-114 15,5 0-45-15,0 0 58 0,0 0 454 0</inkml:trace>
          <inkml:trace contextRef="#ctx0" brushRef="#br0" timeOffset="332.6675">-460 2443 351 0,'0'0'272'0,"0"0"-104"0,0 0-61 16,0 0-16-16,0 0-8 0,0 0-7 0,0 0-24 16,0 0-30-16,0 0-10 0,0 0 8 0,0 0 13 15,0 0 15-15,0 0 12 0,-161 16 5 0,137-4 3 16,-3 5-1-16,2 0-5 0,-2 4-8 15,1 1-15-15,2 2-5 0,0-1-12 0,5 0-7 16,2-1-2-16,5-3-9 0,5-1-2 0,4-3 0 16,3-1 5-16,4-4 18 0,8 0 18 0,5-4 16 15,3 0 3-15,4-1-3 0,4-3-7 16,1-2-12-16,6 0-7 0,0 0-5 0,1 0-7 16,3-2-3-16,-1-4 0 0,-1 0-7 0,2-1 0 15,-1-1-5-15,-3-1-9 0,-1 2-5 0,0-2-27 16,2 0-44-16,-4 0-64 0,2 0-86 15,-2-2-73-15,-1 3-66 0,0-3-76 0,-7 4-164 16,-9 4 492-16</inkml:trace>
          <inkml:trace contextRef="#ctx0" brushRef="#br0" timeOffset="1002.2198">137 2529 0 0,'0'0'0'0,"0"0"0"0,0 0 32 15,0 0 127-15,0 0 5 0,0 0-11 0,0 0-23 16,0 0-24-16,0 0-10 0,0 0-2 15,0 0 1-15,0 0 4 0,0 0 0 0,0 0-12 16,-31-88-11-16,21 87-15 0,-3 1-11 0,-1 0-3 16,-3 0-8-16,-2 0-5 0,3 0-9 0,-4 6-5 15,0 0-5-15,-3 1-1 0,2 4-2 0,-3 1-2 16,1 0-1-16,-1 1-2 0,4 1-3 0,-1 3-2 16,3-1-1-16,3 0-2 0,2-1-1 15,2-3-2-15,4 0-2 0,3-3 0 0,4 0 0 16,0-3 5-16,0 0 9 0,1-3 13 0,7 0 12 15,2-2 12-15,-1-1 4 0,5 0 0 16,0 0-5-16,5-3-8 0,-1-3-10 0,0-1-4 16,2-2-6-16,-2 3-3 0,2-3-2 0,-4 2-4 15,0 0-2-15,0 1 0 0,-2 0-2 16,-4 2 1-16,2 1-1 0,1 0 0 0,-1 0 1 16,-4 3-2-16,-2 0 2 0,2 0 2 0,-1 0 1 15,2 0 1-15,-2 2 0 0,0 2 2 0,2 2-1 16,2-2 3-16,2 2 0 0,2 0 0 15,3 0 1-15,3 0 3 0,5-1 4 0,0-2 1 16,7 1 2-16,1-2-3 0,4-2-2 0,2 3-4 16,0-3-12-16,-1 1-66 0,-1-1-90 0,-5 0-119 15,0 0-124-15,-7 0-92 0,-6 0-160 16,-6 0 317-16</inkml:trace>
          <inkml:trace contextRef="#ctx0" brushRef="#br0" timeOffset="2610.0107">677 2382 2036 0,'0'0'156'15,"0"0"-103"-15,0 0-62 0,0 0-20 0,0 0 8 16,185-39 15-16,-106 35 9 0,12 1-1 16,8-2-4-16,7 4-171 0,-23-2-404 0,-28 3-846 0</inkml:trace>
        </inkml:traceGroup>
      </inkml:traceGroup>
      <inkml:traceGroup>
        <inkml:annotationXML>
          <emma:emma xmlns:emma="http://www.w3.org/2003/04/emma" version="1.0">
            <emma:interpretation id="{3BA9E5AC-CCA8-499D-85B6-13573324FF4C}" emma:medium="tactile" emma:mode="ink">
              <msink:context xmlns:msink="http://schemas.microsoft.com/ink/2010/main" type="line" rotatedBoundingBox="15210,12332 17232,11989 17338,12617 15316,12959"/>
            </emma:interpretation>
          </emma:emma>
        </inkml:annotationXML>
        <inkml:traceGroup>
          <inkml:annotationXML>
            <emma:emma xmlns:emma="http://www.w3.org/2003/04/emma" version="1.0">
              <emma:interpretation id="{DA356657-8079-4960-9680-1E2606BA28A5}" emma:medium="tactile" emma:mode="ink">
                <msink:context xmlns:msink="http://schemas.microsoft.com/ink/2010/main" type="inkWord" rotatedBoundingBox="15210,12332 17232,11989 17338,12617 15316,12959"/>
              </emma:interpretation>
              <emma:one-of disjunction-type="recognition" id="oneOf1">
                <emma:interpretation id="interp5" emma:lang="en-IN" emma:confidence="0">
                  <emma:literal>Cola</emma:literal>
                </emma:interpretation>
                <emma:interpretation id="interp6" emma:lang="en-IN" emma:confidence="0">
                  <emma:literal>cola</emma:literal>
                </emma:interpretation>
                <emma:interpretation id="interp7" emma:lang="en-IN" emma:confidence="0">
                  <emma:literal>Gola</emma:literal>
                </emma:interpretation>
                <emma:interpretation id="interp8" emma:lang="en-IN" emma:confidence="0">
                  <emma:literal>tola</emma:literal>
                </emma:interpretation>
                <emma:interpretation id="interp9" emma:lang="en-IN" emma:confidence="0">
                  <emma:literal>Cota</emma:literal>
                </emma:interpretation>
              </emma:one-of>
            </emma:emma>
          </inkml:annotationXML>
          <inkml:trace contextRef="#ctx0" brushRef="#br0" timeOffset="1996.3749">-1035 3407 314 0,'0'0'92'15,"0"0"-68"-15,0 0-14 0,0 0 6 0,0 0 13 16,0 0 31-16,0 0 25 0,0 0 27 0,0 0 16 15,0 0-15-15,0 0-21 0,0 0-25 0,0 0-22 16,0 0-8-16,-37-102 2 0,16 112-2 16,-4 3-4-16,0 5-9 0,-4 0 1 0,1 5 7 15,-4 0 7-15,1 5 9 0,0 0-2 0,-1 2-1 16,2 1-2-16,1 1 0 0,1 0-2 0,3-1-8 16,3-1-7-16,3 1-5 0,5-5-8 15,4 0-5-15,4-4-3 0,6-3-1 0,0-1 4 16,8-3 7-16,4-1 11 0,3-2 9 0,7-2 8 15,-1 0-2-15,6-4-4 0,5-3-4 16,0 0-9-16,4-3 1 0,3 0-3 0,4-3-3 16,3-4 0-16,1-4-2 0,0 1-1 0,0-3-2 15,0-2-1-15,-3-2-3 0,0 1-3 0,-4-3-1 16,-1 1-2-16,-5-2-1 0,-2 0-1 16,-8 3 0-16,-1-1-1 0,-4 4 2 0,-6 2 2 15,-4 2 3-15,-2 1 0 0,-3 5 5 0,-3 1 2 16,-1 3-3-16,0 0-10 0,0 0-27 0,-1 0-27 15,-6 3-8-15,-3 2 0 0,-4 7 23 0,-5 0 20 16,1 2 9-16,-4 4 7 0,2-1 1 0,-1 0 3 16,-2 0 1-16,4 1 0 0,3-3-2 15,3 1-2-15,2-3-2 0,3-2 0 0,4-2 0 16,4-2 2-16,0-1 8 0,9-2 9 0,1-2 10 16,6 0 4-16,1-2 0 0,6 0-5 15,1-4-10-15,3-4-8 0,-3-1-23 0,1-2-38 16,0-1-53-16,-5 0-56 0,-6 1-24 0,-1-3 10 15,-7 1 34-15,-2-2 42 0,-4 1 31 0,0-2 16 16,-5 0 14-16,-7-3 16 0,-2 1 20 16,-2 2 23-16,-1 0 28 0,-2-1 25 0,4 1 21 15,-2 2 3-15,5 1-7 0,3 0-15 0,0-2-18 16,4 5-17-16,5-4-19 0,0 0-16 0,9 0-13 16,6-1-6-16,7-4-2 0,5 1 2 15,6 0 3-15,3 0 1 0,4-2 4 0,3 0 1 16,4 1 1-16,3 1 1 0,-2 1 0 0,0 0 1 15,-3 0 2-15,-1 1 0 0,-4 1 3 0,-5 0 1 16,-3 1 1-16,-4-2 0 0,-2 3 1 0,-6 1-1 16,-3 1 0-16,-5 2 1 0,-3 3-2 15,-7 2 2-15,2 2-2 0,-4 2-8 0,0 0-8 16,0 0-11-16,0 2-8 0,-1 4 25 0,-4 3 17 16,-8 3 24-16,0 6 20 0,-6 2-12 0,-2 6-4 15,-3 3-8-15,1 3-7 0,-3 1 0 16,1 1-6-16,1 2-1 0,1 0 0 0,3 0-4 15,2-2-2-15,4 2-1 0,2-2-1 0,2-1 0 16,4 1 5-16,-1-4 0 0,1 2-10 16,5-4-29-16,-2-2-93 0,3-4-118 0,0-1-119 15,0-2-110-15,3-7-82 0,-2-4 273 0</inkml:trace>
          <inkml:trace contextRef="#ctx0" brushRef="#br0" timeOffset="2374.1554">241 3470 540 0,'0'0'205'0,"0"0"-87"0,0 0-39 0,0 0-11 15,0 0 13-15,0 0 3 0,0 0-25 16,0 0-28-16,0 0-23 0,0 0-6 0,0 0 12 16,0 0 21-16,0 0 16 0,0 0 13 0,-163 43 7 15,137-29 4-15,1 3-5 0,2-3-11 16,0 1-12-16,7 0-18 0,3-1-14 0,0 0-9 15,8-5-7-15,4-1-1 0,1-1 9 0,1-2 10 16,8-4 13-16,2 0 8 0,7-1-4 0,2 0-10 16,5-4-18-16,2-6-16 0,0-1-17 15,4-2-16-15,-2 0-3 0,1-2-2 0,-4-2 9 16,-4 4 15-16,-3-2 8 0,-6 3 12 0,1 3 8 16,-8 3 5-16,0 2 8 0,-5 2 1 15,-1 2-8-15,0 0-14 0,0 0-15 0,0 0-9 16,0 5 14-16,0 2 17 0,0 2 13 0,0 3 10 15,0-2-10-15,0 2-3 0,0-1 0 0,1-2 1 16,10-2 7-16,1-1 9 0,3 0 11 16,5-2-2-16,3-4-5 0,8 0-18 0,1-4-75 15,5-3-112-15,-1-2-150 0,-6 0-197 0,-13 4-395 0</inkml:trace>
        </inkml:traceGroup>
      </inkml:traceGroup>
    </inkml:traceGroup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5:59:59.3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C45B50A-DC40-45CC-89EE-63A9165EDE6F}" emma:medium="tactile" emma:mode="ink">
          <msink:context xmlns:msink="http://schemas.microsoft.com/ink/2010/main" type="inkDrawing" rotatedBoundingBox="9779,1523 14974,1432 14976,1573 9782,1664" shapeName="Other"/>
        </emma:interpretation>
      </emma:emma>
    </inkml:annotationXML>
    <inkml:trace contextRef="#ctx0" brushRef="#br0">13 134 0 0,'0'0'0'0,"0"0"0"16,0 0 0-16,0 0 0 0,0 0 0 15,0 0 0-15,0 0 0 0,0 0 0 0,0 0 0 16,0 0 0-16,0 0 0 0,0 0 0 0,-18 0 0 15,18 0 0-15,2 0 0 0,0 0 0 0,0 1 0 16,2 1 0-16,-2 1 0 0,0 0 0 16,4 0 0-16,-2 0 0 0,0-1 0 0,4 0 0 15,-4 0 0-15,7 0 0 0,0-1 0 0,2-1 0 16,3 0 0-16,6 0 0 0,-1 0 25 0,13 0 44 16,1-1-1-16,8-4 3 0,4 2-4 0,12-3-7 15,2 0-6-15,9 1-9 0,1 1 0 0,9-2-5 16,8 1-4-16,4-1-6 0,3 0-6 15,10 1-4-15,8 1 0 0,1-2-1 0,9 0 0 16,2 1 0-16,6-1-2 0,0 2-1 0,5-2 1 16,3 0-1-16,-1 0-1 0,4-3-1 15,2 3-3-15,-1-1-2 0,0 3-2 0,-4-1 1 16,3 2-2-16,-1 0 2 0,-3 0 0 0,-1 1-1 16,-10 2 3-16,1 0-3 0,-9 0 5 0,-2 0 0 15,-8 0-1-15,-3 2 2 0,-2 1-2 16,-2-2 2-16,-9 1 1 0,-7 0 2 0,-3 0 1 15,-8 0-4-15,-5 0 1 0,-7 0 0 0,-5 0-1 16,-6 1 0-16,-9 0-2 0,-3 0-2 0,-4 0-2 16,-7 0 0-16,-4 1 0 0,-5-2-1 15,-1 1-1-15,-6 0 0 0,-1-2 0 0,-1 1 0 16,-5 0 0-16,2 0 3 0,-6 0-1 0,1 0 0 16,-3 0 1-16,0-2-3 0,3 1-14 0,-3 2-18 15,0 0-31-15,0 0-38 0,-3 3-53 0,0 0-69 16,1 0-49-16,-2 0-38 0,1 2 234 15,3-4 71-15,0 0 0 0</inkml:trace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00.82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94DE28C-0797-4CC2-A994-15B87349BC09}" emma:medium="tactile" emma:mode="ink">
          <msink:context xmlns:msink="http://schemas.microsoft.com/ink/2010/main" type="inkDrawing" rotatedBoundingBox="15875,7769 16362,2098 16623,2121 16137,7791" semanticType="callout" shapeName="Other">
            <msink:sourceLink direction="with" ref="{8F3EBFD2-84F6-4B7F-948D-A42F730D3561}"/>
            <msink:sourceLink direction="with" ref="{03A7F27C-92BB-4092-9695-7FB831CD741B}"/>
          </msink:context>
        </emma:interpretation>
      </emma:emma>
    </inkml:annotationXML>
    <inkml:trace contextRef="#ctx0" brushRef="#br0">326 0 88 0,'0'0'388'0,"0"0"-222"16,0 0-94-16,0 0-22 0,0 0-52 16,0 0-42-16,0 0-55 0,0 0-12 0,0 0 2 15,0 0 20-15,0 0 32 0,0 0 6 0,0 0 17 16,0 0 15-16,89 82 19 0,-87-48 10 16,4 7 6-16,-4 1-1 0,1 7-2 0,-3 2-15 15,0 2-9-15,0 5-9 0,0 7-5 0,0 5 2 16,0 7 4-16,-5 7 14 0,-2 3 6 0,-1 6 13 15,1 2 8-15,-4 5 13 0,6 2 12 16,1 0 21-16,0 2 10 0,3 1 2 0,1 2-2 16,0 4-11-16,0 0-5 0,2 7-6 0,1 2-3 15,-3 3-1-15,0 4-4 0,-5 7-7 0,-3 3-7 16,-4 3-6-16,-2 2 2 0,-3 3 8 0,-1 3 5 16,-3-1 12-16,-2 1 2 0,-4 1-4 15,-2 2-14-15,2-3-13 0,0-5-8 0,2-5-9 16,4-9-1-16,1-9-9 0,3-9-2 0,4-8 0 15,2-7 1-15,-3-8-1 0,5-7-3 16,2-1 1-16,-1-9-1 0,4-4 5 0,0-8 0 16,3-2 0-16,-2-5 2 0,3-2 2 0,0-4 1 15,0-3 9-15,0-3 2 0,3-1-2 0,0-5-54 16,-1-1-82-16,1-3-87 0,-3-4-82 0,0-4-47 16,1-4-11-16,-1-9 350 0</inkml:trace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04.22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15D8B02-0238-4117-8775-B4A93071B79D}" emma:medium="tactile" emma:mode="ink">
          <msink:context xmlns:msink="http://schemas.microsoft.com/ink/2010/main" type="writingRegion" rotatedBoundingBox="16003,1589 16396,1589 16396,1903 16003,1903">
            <msink:destinationLink direction="with" ref="{03A7F27C-92BB-4092-9695-7FB831CD741B}"/>
          </msink:context>
        </emma:interpretation>
      </emma:emma>
    </inkml:annotationXML>
    <inkml:traceGroup>
      <inkml:annotationXML>
        <emma:emma xmlns:emma="http://www.w3.org/2003/04/emma" version="1.0">
          <emma:interpretation id="{38BD235E-06A7-4D95-A0CA-AAC2B42C27B7}" emma:medium="tactile" emma:mode="ink">
            <msink:context xmlns:msink="http://schemas.microsoft.com/ink/2010/main" type="paragraph" rotatedBoundingBox="16003,1589 16396,1589 16396,1903 16003,19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E8567C-5FAA-4CA2-B3EF-DEC8130EA1FE}" emma:medium="tactile" emma:mode="ink">
              <msink:context xmlns:msink="http://schemas.microsoft.com/ink/2010/main" type="line" rotatedBoundingBox="16003,1589 16396,1589 16396,1903 16003,1903"/>
            </emma:interpretation>
          </emma:emma>
        </inkml:annotationXML>
        <inkml:traceGroup>
          <inkml:annotationXML>
            <emma:emma xmlns:emma="http://www.w3.org/2003/04/emma" version="1.0">
              <emma:interpretation id="{FF3132A5-05DD-4D3C-8D43-9E024423BEA8}" emma:medium="tactile" emma:mode="ink">
                <msink:context xmlns:msink="http://schemas.microsoft.com/ink/2010/main" type="inkWord" rotatedBoundingBox="16003,1589 16396,1589 16396,1903 16003,1903"/>
              </emma:interpretation>
              <emma:one-of disjunction-type="recognition" id="oneOf0">
                <emma:interpretation id="interp0" emma:lang="en-IN" emma:confidence="0">
                  <emma:literal>O</emma:literal>
                </emma:interpretation>
                <emma:interpretation id="interp1" emma:lang="en-IN" emma:confidence="0">
                  <emma:literal>o</emma:literal>
                </emma:interpretation>
                <emma:interpretation id="interp2" emma:lang="en-IN" emma:confidence="0">
                  <emma:literal>0</emma:literal>
                </emma:interpretation>
                <emma:interpretation id="interp3" emma:lang="en-IN" emma:confidence="0">
                  <emma:literal>1</emma:literal>
                </emma:interpretation>
                <emma:interpretation id="interp4" emma:lang="en-IN" emma:confidence="0">
                  <emma:literal>a</emma:literal>
                </emma:interpretation>
              </emma:one-of>
            </emma:emma>
          </inkml:annotationXML>
          <inkml:trace contextRef="#ctx0" brushRef="#br0">286 0 1156 0,'0'0'176'15,"0"0"-93"-15,0 0-63 0,0 0-24 0,0 0 1 16,0 0 1-16,0 0-9 0,0 0-25 16,0 0-27-16,0 0-12 0,0 0 0 0,-151 2 11 15,136 14 20-15,-4 4 12 0,0 3 10 0,1 3 7 16,-2 2 9-16,4-2 5 0,2 2-1 0,6 0 2 16,3-3 1-16,5-4-4 0,0 0 10 0,5-5 10 15,4-2 12-15,6-6 16 0,1 0 1 0,4-4 5 16,1-4-1-16,0 0-4 0,6-1 1 15,4-8-5-15,-1-3-4 0,3-3-3 0,-1-1-2 16,-1-4 4-16,1-1 6 0,-9 0 7 0,-3-1 13 16,-7-1 8-16,-3 3 1 0,-6-1 3 15,-4 3-1-15,0 3 0 0,0 3-2 0,-8 2-3 16,-2 1-20-16,-2 0-22 0,-3 0-28 0,-2 3-26 16,-2 2-13-16,-4 0-17 0,-1 2-53 15,-1 2-98-15,-1 0-143 0,2 0-151 0,5 0-272 16,6 0 604-16</inkml:trace>
        </inkml:traceGroup>
      </inkml:traceGroup>
    </inkml:traceGroup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01.8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81DB5E5-B381-4DB5-8ECF-D915AA789F36}" emma:medium="tactile" emma:mode="ink">
          <msink:context xmlns:msink="http://schemas.microsoft.com/ink/2010/main" type="inkDrawing" rotatedBoundingBox="15621,8537 15731,7715 15777,7721 15668,8543" semanticType="callout" shapeName="Other">
            <msink:sourceLink direction="with" ref="{8F3EBFD2-84F6-4B7F-948D-A42F730D3561}"/>
          </msink:context>
        </emma:interpretation>
      </emma:emma>
    </inkml:annotationXML>
    <inkml:trace contextRef="#ctx0" brushRef="#br0">134 0 360 0,'0'0'77'0,"0"0"-42"0,0 0-57 15,0 0-19-15,0 0 10 0,0 0 16 0,0 0 9 16,0 0 10-16,0 0 3 0,0 0-1 0,0 0 1 15,0 0-1-15,0 0 0 0,-54 163 1 0,54-134-2 16,0 1 0-16,0 1-4 0,0 1-1 0,0-1 1 16,0 0 2-16,0 1 6 0,0-3 1 15,0 2 4-15,0-3-3 0,0 0 2 0,-1 2-2 16,-5-2-3-16,1 2-2 0,1-2-3 0,-4-4 1 16,3 1 0-16,-3-1 1 0,3-5-1 0,-1 2-2 15,2-3 4-15,0-2-1 0,0-4 1 16,2 0-32-16,-2-1-43 0,2-3-48 0,-2-2-53 15,1 0 16-15,0-4 154 0,2-1 0 0,0 1 0 16,1-2 0-16</inkml:trace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00.9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F3EBFD2-84F6-4B7F-948D-A42F730D3561}" emma:medium="tactile" emma:mode="ink">
          <msink:context xmlns:msink="http://schemas.microsoft.com/ink/2010/main" type="inkDrawing" rotatedBoundingBox="15885,7843 15900,7843 15900,7858 15885,7858" shapeName="Other">
            <msink:destinationLink direction="with" ref="{A81DB5E5-B381-4DB5-8ECF-D915AA789F36}"/>
            <msink:destinationLink direction="with" ref="{594DE28C-0797-4CC2-A994-15B87349BC09}"/>
          </msink:context>
        </emma:interpretation>
      </emma:emma>
    </inkml:annotationXML>
    <inkml:trace contextRef="#ctx0" brushRef="#br0">256 123 0 0,'0'0'0'0,"0"0"0"0,0 0 0 15,0 0 0-15,0 0 0 0,0 0 0 0</inkml:trace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04.9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3A7F27C-92BB-4092-9695-7FB831CD741B}" emma:medium="tactile" emma:mode="ink">
          <msink:context xmlns:msink="http://schemas.microsoft.com/ink/2010/main" type="inkDrawing" rotatedBoundingBox="14595,1521 16811,655 17328,1978 15113,2845" semanticType="enclosure" shapeName="Other">
            <msink:sourceLink direction="with" ref="{515D8B02-0238-4117-8775-B4A93071B79D}"/>
            <msink:destinationLink direction="with" ref="{594DE28C-0797-4CC2-A994-15B87349BC09}"/>
          </msink:context>
        </emma:interpretation>
      </emma:emma>
    </inkml:annotationXML>
    <inkml:trace contextRef="#ctx0" brushRef="#br0">1744 207 1033 0,'0'0'99'0,"0"0"-51"15,0 0-18-15,0 0 1 0,0 0 13 16,0 0 11-16,-154-111-12 0,131 99-14 0,-4 2-17 15,-4 1-22-15,0 1-7 0,-2 4-6 0,-2 1 0 16,0 3-1-16,-4 0-1 0,2 0 1 16,-5 3 0-16,-1 4 2 0,-4 4 2 0,-2 0 1 15,-8 6 2-15,0 3-3 0,-5 1-2 0,-2 3-4 16,-2 4-7-16,0 3-3 0,2 3 1 0,-2 4 7 16,2 0 13-16,2 5 19 0,6 1 8 0,1 1 5 15,2 1-2-15,7 2-7 0,1 2-4 0,5 2-2 16,1 3-3-16,4 0 1 0,3 1-2 0,5 3-1 15,3-2 0-15,5-1 1 0,6-1-1 16,8 0 3-16,5-3 0 0,1-5 4 0,12-1 7 16,12-3 7-16,3-3 8 0,9-4-1 0,6-2 8 15,5-4-5-15,5-3-4 0,2-5-5 16,4-3-27-16,2-3-31 0,4-6-26 0,2-4-16 16,3-4 6-16,3-2 20 0,5 0 20 0,1-8 14 15,3-4 11-15,0-2 6 0,0-4 3 0,-1 0 5 16,-2-5-1-16,-2-3 3 0,-1 0 3 15,-2-6 6-15,-3-2 2 0,0-5 9 0,-2-3 12 16,-2-3 9-16,-2 0 11 0,-2-3 12 0,-2-4 1 16,-4 2-3-16,-6-2 0 0,-3-2-5 0,-7 2 3 15,-8-2 5-15,-5 2 3 0,-9-1 8 16,-4 3 2-16,-4-1-4 0,-11 0-7 0,0 2-13 16,-11 0-10-16,-5 0-11 0,-11 2-3 0,-7-1-6 15,-11 2-10-15,-7 3-9 0,-13 1-9 16,-6 6-4-16,-8 0 0 0,-7 6 2 0,-6 5-4 15,-3 6-3-15,-7 6-2 0,-4 9-9 0,-2 4-2 16,-2 9-4-16,-3 13 0 0,-1 8 2 0,-2 9 1 16,0 10 5-16,-2 8 5 0,6 7 0 0,0 7-80 15,8 2-132-15,11 3-156 0,26-18-208 0,25-19-86 16</inkml:trace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05.9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25D85D3-A575-4AD0-A732-5124497C26FC}" emma:medium="tactile" emma:mode="ink">
          <msink:context xmlns:msink="http://schemas.microsoft.com/ink/2010/main" type="writingRegion" rotatedBoundingBox="20480,2204 17572,2560 17417,1296 20325,940"/>
        </emma:interpretation>
      </emma:emma>
    </inkml:annotationXML>
    <inkml:traceGroup>
      <inkml:annotationXML>
        <emma:emma xmlns:emma="http://www.w3.org/2003/04/emma" version="1.0">
          <emma:interpretation id="{5E17CBB3-87CD-4FE7-8EB0-AFA73B9FE7E5}" emma:medium="tactile" emma:mode="ink">
            <msink:context xmlns:msink="http://schemas.microsoft.com/ink/2010/main" type="paragraph" rotatedBoundingBox="20480,2204 17572,2560 17417,1296 20325,9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2BE6B2-597A-49BE-92C6-60D002558B4B}" emma:medium="tactile" emma:mode="ink">
              <msink:context xmlns:msink="http://schemas.microsoft.com/ink/2010/main" type="line" rotatedBoundingBox="20480,2204 17572,2560 17417,1296 20325,940"/>
            </emma:interpretation>
          </emma:emma>
        </inkml:annotationXML>
        <inkml:traceGroup>
          <inkml:annotationXML>
            <emma:emma xmlns:emma="http://www.w3.org/2003/04/emma" version="1.0">
              <emma:interpretation id="{D9E2F53E-CCDD-4E58-902E-C3C49020891A}" emma:medium="tactile" emma:mode="ink">
                <msink:context xmlns:msink="http://schemas.microsoft.com/ink/2010/main" type="inkWord" rotatedBoundingBox="20480,2204 17572,2560 17417,1296 20325,940"/>
              </emma:interpretation>
              <emma:one-of disjunction-type="recognition" id="oneOf0">
                <emma:interpretation id="interp0" emma:lang="en-IN" emma:confidence="0">
                  <emma:literal>been</emma:literal>
                </emma:interpretation>
                <emma:interpretation id="interp1" emma:lang="en-IN" emma:confidence="0">
                  <emma:literal>best</emma:literal>
                </emma:interpretation>
                <emma:interpretation id="interp2" emma:lang="en-IN" emma:confidence="0">
                  <emma:literal>beef</emma:literal>
                </emma:interpretation>
                <emma:interpretation id="interp3" emma:lang="en-IN" emma:confidence="0">
                  <emma:literal>bet</emma:literal>
                </emma:interpretation>
                <emma:interpretation id="interp4" emma:lang="en-IN" emma:confidence="0">
                  <emma:literal>beep</emma:literal>
                </emma:interpretation>
              </emma:one-of>
            </emma:emma>
          </inkml:annotationXML>
          <inkml:trace contextRef="#ctx0" brushRef="#br0">687 584 1737 0,'0'0'209'16,"0"0"-220"-16,0 0-49 0,0 0-8 0,0 0 4 15,0 0 19-15,-169 54 17 0,149-21 11 16,0 6 11-16,-3 3 4 0,6 2 9 0,-2 5 2 16,0 1-3-16,3 1-6 0,0-1-60 0,1 0-93 15,2-4-112-15,-1-1-95 0,4-6-38 0,2-5-5 16,2-7 375-16,4-8 28 0,-1-5 0 15,3-6 0-15,0-5 0 0,0-3 0 0,0-2 0 16,0-9 43-16,0-4 186 0,0-6-67 0,0-2 18 16,0-7 31-16,0-2 3 0,-1-3-20 0,-1-5-33 15,2 0-33-15,-1-2-24 0,0 1-24 0,1-5-18 16,0-1-19-16,0-1-13 0,1-1-12 16,2-2-8-16,6 1-3 0,-4-3-3 0,7-1-2 15,2 3-3-15,1-3-2 0,5 2 0 0,-3 2-5 16,3 1 2-16,0 2 0 0,3 3 1 0,-1 3 2 15,0 2-3-15,1 8-3 0,1 4-5 0,-2 7 1 16,-1 4 5-16,3 5 8 0,-1 2 7 16,1 4 1-16,-1 2-1 0,3 3-7 0,-1 0-3 15,0 6-3-15,0 6-6 0,-4 4-5 0,-1 7-6 16,0 4-5-16,-1 4 0 0,-6 4 5 16,1-1 7-16,-6 5 7 0,-3-1 5 0,-2 3 4 15,-3-3 3-15,0 3 3 0,-5-4 0 0,-6 2-2 16,-3-3 1-16,1-2-3 0,0-4 4 15,-1-3-1-15,2-4-2 0,0-6-1 0,4-3-5 16,1-2 2-16,2-5 0 0,1-2-1 0,1-2 5 16,3-3 1-16,0 0 3 0,0 0 7 0,0 0-2 15,0 0 0-15,6 0 6 0,0 0 1 0,2 0 2 16,4 0 1-16,3 0-7 0,4 1-8 16,0 1-3-16,1 1-4 0,1 3-4 0,1 1-3 15,-1 3-4-15,-3 2-5 0,-2 5-7 0,-6 2-1 16,1 1-8-16,-5 6 1 0,-1 2-1 0,-4 2 3 15,-1 2 10-15,0 0 5 0,-5 5 8 0,-4-3 7 16,-5 0 5-16,-6 2 0 0,-3-2 5 16,-5 0 3-16,-4-5 0 0,-7-1 6 0,-1-6 0 15,-10-4 4-15,-2-4 0 0,-2-2 3 0,-1-6 7 16,2-1 10-16,-1-5 12 0,0 0 6 0,3-3 1 16,2-5-7-16,7-4-8 0,2 0-5 15,6-4-7-15,4-2-5 0,3-1-14 0,0-5-16 16,2-1-20-16,0-1-21 0,4 2-12 0,1 2-3 15,5 2 7-15,2 7 8 0,2 2 9 16,8 7-2-16,-1 0-36 0,4 4-73 0,0 0-47 16,3 8 14-16,1 4 42 0,7 5 82 0,-2 3 57 15,4 3 3-15,5 1 7 0,6 3 7 0,3-2-5 16,2-1-54-16,9-1-108 0,2-4-140 16,-5-4-228-16,-11-6 240 0</inkml:trace>
          <inkml:trace contextRef="#ctx0" brushRef="#br0" timeOffset="437.2027">1768 545 909 0,'0'0'430'0,"0"0"-279"16,0 0-92-16,0 0-44 0,0 0-28 0,0 0 0 15,0 0-6-15,0 0 1 0,-157 32 9 0,121-4 5 16,0 5 2-16,-2 2 2 0,0 2 0 16,0 2-1-16,1 1-3 0,1 0 2 0,7-1-2 15,3-1 3-15,10-2 2 0,4-4 0 0,3-2-1 16,9-3-3-16,0-3-4 0,6-4-4 0,5-3 1 16,6-5-2-16,1-3 5 0,6-4 11 15,4-4 5-15,6-1 11 0,-3-3 3 0,6-9 0 16,-2-4 3-16,3 0 0 0,-4-5 4 0,4-2 2 15,-3-3 4-15,-3 0 9 0,-3-2 8 0,-2-6 7 16,-4 2 2-16,0-5-4 0,-7 0-8 0,-3-3-6 16,-2 0-8-16,-4-2-2 0,-1 0-5 0,-4 2-6 15,-2 2 2-15,-3 3-12 0,-8 2-6 16,-3 2-7-16,-9 4-10 0,-4 1-2 0,-6 4-1 16,-6 6-2-16,-7 2-2 0,-1 3 0 0,-1 7-3 15,-3 2 1-15,-1 2 1 0,1 3-3 16,2 6 3-16,2 5 1 0,3 2 1 0,8 3-18 15,1 1-90-15,8 3-148 0,7 0-155 0,10-5-153 16,0-6 36-16</inkml:trace>
          <inkml:trace contextRef="#ctx0" brushRef="#br0" timeOffset="847.9496">2622 455 0 0,'0'0'261'0,"0"0"-35"0,0 0-40 0,151-76 0 16,-120 57 10-16,-8 6 0 0,-1 1-27 0,-10 3-18 16,-7 3-16-16,-4 2-20 0,-1-1-34 15,-2 2-46-15,-10-1-46 0,-3-1-31 0,-3 2-13 16,-7 3 10-16,-7 0 19 0,-3 3 16 0,-5 8 10 16,-6-1 4-16,3 5 0 0,-5 1-2 0,5 4-1 15,0 1 0-15,3 1-5 0,4 1 3 0,3-1-2 16,9 0-4-16,3-1-3 0,7 0-5 15,12 0-3-15,2-2 9 0,2 1 9 0,12-2 13 16,7-1 7-16,-1 1 0 0,7-1-7 0,5 0-6 16,-1-1-7-16,-1 0-3 0,5 2-3 15,-5 0-1-15,4 2 0 0,-5-2-1 0,-2 2 0 16,-3 0 0-16,-5-1 1 0,0 0-1 0,-7 0-2 16,-7-3 1-16,-2 1-1 0,-3-4 7 15,0 0 16-15,-7 1 14 0,-6-2 19 0,-7 0 11 16,-3 0 0-16,-8 0-4 0,-4 2-7 0,-8 0-8 15,-2-1-5-15,-7 0-5 0,-10-1-6 0,-2 0-3 16,-5 0-4-16,-5 1-6 0,-1-1-10 0,-2-2-30 16,0-1-53-16,3 1-127 0,2-1-124 15,0 0-144-15,17-1-128 0,21-4 220 0</inkml:trace>
        </inkml:traceGroup>
      </inkml:traceGroup>
    </inkml:traceGroup>
  </inkml:traceGroup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07.1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68D2346-3B2F-41F3-9BD2-CC49343D56E0}" emma:medium="tactile" emma:mode="ink">
          <msink:context xmlns:msink="http://schemas.microsoft.com/ink/2010/main" type="inkDrawing" rotatedBoundingBox="17065,2966 20790,2721 20797,2833 17072,3078" shapeName="Other"/>
        </emma:interpretation>
      </emma:emma>
    </inkml:annotationXML>
    <inkml:trace contextRef="#ctx0" brushRef="#br0">185 182 41 0,'0'0'313'0,"0"0"-131"0,0 0-81 0,-155 56-44 15,134-46-11-15,12-2-18 0,9-2 17 16,0 0 16-16,16 0 20 0,10-2 41 0,11 0-6 16,13-3-6-16,18-1-12 0,13-5-21 0,18-5-17 15,13-2-14-15,14-2-10 0,13 0-2 16,11-1-2-16,4-2-3 0,10 0-1 0,2 2-2 15,8 1 5-15,-2-1 8 0,-2-2 15 0,-4 2 15 16,-6 0 8-16,-5 1 9 0,-7-1-2 0,-5 2-8 16,-10 0-11-16,-10 3-17 0,-9 2-13 0,-9 2-7 15,-10 2 3-15,-5 3 0 0,-12 1 3 16,-11 0 0-16,-6 0-9 0,-14 1-2 0,-1 3-5 16,-15 1-7-16,-6 1-1 0,-9-2-6 15,-5-1-7-15,-5 2-9 0,-4-4-3 0,-2 1-1 0,-7 1 15 16,-2-2 13-16,-8 4 3 0,-9-1 4 15,-2 2-18-15,-11 2-19 0,0-4-23 0,0 2-37 16,0-1-41-16,5-2-87 0,-4-1-154 0,13 0-223 16,5-1-639-16</inkml:trace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11.8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4FCF7AC-A9B9-4F93-8C6C-F160B0DAB65C}" emma:medium="tactile" emma:mode="ink">
          <msink:context xmlns:msink="http://schemas.microsoft.com/ink/2010/main" type="writingRegion" rotatedBoundingBox="23330,12715 31584,12853 31519,16706 23266,16568"/>
        </emma:interpretation>
      </emma:emma>
    </inkml:annotationXML>
    <inkml:traceGroup>
      <inkml:annotationXML>
        <emma:emma xmlns:emma="http://www.w3.org/2003/04/emma" version="1.0">
          <emma:interpretation id="{FB052467-6CF1-48E3-AD67-1DCA12FDE88B}" emma:medium="tactile" emma:mode="ink">
            <msink:context xmlns:msink="http://schemas.microsoft.com/ink/2010/main" type="paragraph" rotatedBoundingBox="23296,12830 27925,12748 27954,14383 23325,144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67E3CD-B831-49F7-9D60-E6537DCA193C}" emma:medium="tactile" emma:mode="ink">
              <msink:context xmlns:msink="http://schemas.microsoft.com/ink/2010/main" type="line" rotatedBoundingBox="23296,12830 27925,12748 27954,14383 23325,14465"/>
            </emma:interpretation>
          </emma:emma>
        </inkml:annotationXML>
        <inkml:traceGroup>
          <inkml:annotationXML>
            <emma:emma xmlns:emma="http://www.w3.org/2003/04/emma" version="1.0">
              <emma:interpretation id="{6BBB95F3-04EE-439A-BFDE-0AA6CD44BF51}" emma:medium="tactile" emma:mode="ink">
                <msink:context xmlns:msink="http://schemas.microsoft.com/ink/2010/main" type="inkWord" rotatedBoundingBox="23296,12830 27925,12748 27954,14383 23325,14465"/>
              </emma:interpretation>
              <emma:one-of disjunction-type="recognition" id="oneOf0">
                <emma:interpretation id="interp0" emma:lang="en-IN" emma:confidence="0">
                  <emma:literal>value</emma:literal>
                </emma:interpretation>
                <emma:interpretation id="interp1" emma:lang="en-IN" emma:confidence="0">
                  <emma:literal>Value</emma:literal>
                </emma:interpretation>
                <emma:interpretation id="interp2" emma:lang="en-IN" emma:confidence="0">
                  <emma:literal>valve</emma:literal>
                </emma:interpretation>
                <emma:interpretation id="interp3" emma:lang="en-IN" emma:confidence="0">
                  <emma:literal>Valve</emma:literal>
                </emma:interpretation>
                <emma:interpretation id="interp4" emma:lang="en-IN" emma:confidence="0">
                  <emma:literal>vahk</emma:literal>
                </emma:interpretation>
              </emma:one-of>
            </emma:emma>
          </inkml:annotationXML>
          <inkml:trace contextRef="#ctx0" brushRef="#br0">1398 455 1348 0,'0'0'210'0,"0"0"-115"16,0 0-100-16,0 0-66 0,0 0-22 0,0 0 8 16,0 0 32-16,0 0 65 0,0 0 38 0,0 0 35 15,0 0 12-15,0 0-9 0,29 175-10 0,-25-134-19 16,-1 2-7-16,2 2-2 0,1 1-5 16,-1 3-2-16,3 0-6 0,-3 0-4 0,2-2-1 15,0-4-8-15,1-7 1 0,0-4-6 0,1-5-2 16,1-6 0-16,0-5-2 0,-3-4 3 0,4-5 10 15,-2-2 18-15,-2-5 18 0,5 0 23 16,1-9 4-16,5-6-14 0,2-4-17 0,3-9-21 16,0-5-13-16,-1-5-8 0,7-5-4 0,-5-6-5 15,3-4-1-15,3-2-1 0,3-2-5 16,0-2 0-16,6-2-1 0,1 0-3 0,3 0-3 16,-1 2-7-16,2 2-18 0,-3 3-24 0,2 3-35 15,-5 7-48-15,-1 8-38 0,-3 8-36 0,-6 7-40 16,-5 9-32-16,-6 7-35 0,-3 5-23 15,-5 5 17-15,-3 10 39 0,-4 5 39 0,0 7 188 16,-2-4 58-16,0-7 0 0</inkml:trace>
          <inkml:trace contextRef="#ctx0" brushRef="#br0" timeOffset="1028.3618">2818 713 690 0,'0'0'276'15,"0"0"-112"-15,0 0-36 0,0 0-33 16,0 0-12-16,0 0-3 0,0 0-1 0,-2-159 15 16,-10 147 1-16,-1 5-11 0,-6 1-20 0,0 3-25 15,-3 3-16-15,-4 0-10 0,-2 9 0 0,-4 4-2 16,-4 5 0-16,-1 5 2 0,0 0-2 16,2 4 3-16,1 2-3 0,1 2-3 0,2 0 0 15,4-1-4-15,7 0 1 0,1-1 1 0,10-4 1 16,4-1-1-16,5-1 2 0,0-3 3 15,5-2 3-15,4-1 6 0,6-5 5 0,3-5 6 16,2-2 5-16,2-4 0 0,4-1-1 0,1-1-4 16,2-10-6-16,-2-2-6 0,1-4-4 0,-1-1-3 15,1-2 2-15,-5-3-3 0,0 0 0 0,-4 1 0 16,-3 1-3-16,-3 2 5 0,-5 0-3 16,0 6-1-16,-2 2 0 0,-2 3-2 0,-3 6-3 15,-1 0-5-15,0 2-18 0,0 0-31 0,0 0-35 16,0 3 4-16,-1 4 12 0,-3 3 30 0,2 2 35 15,-1 2-1-15,2 1 4 0,1-2 2 0,0 3 5 16,4-5 2-16,6-1 8 0,6-1 4 16,2-3 10-16,5-3 6 0,4-3 2 0,4-3-5 15,2-7-8-15,0-7-8 0,0-5-8 0,-1-3-6 16,-1-4-1-16,-1-3 0 0,-2-6 3 16,-1-3-1-16,-1 1 3 0,0-8-1 0,-2 0 3 15,1-1-3-15,-4 0 0 0,-1-6-2 0,-2 3-5 16,-1 0 4-16,-3 1 1 0,0 3 3 0,-2 2 5 15,-3 3-2-15,-1 2-1 0,-1 7 0 16,-2 4-2-16,-3 8 1 0,-2 7 0 0,0 7-3 16,0 5-10-16,0 3-17 0,0 0-30 0,-7 8-5 15,0 9 4-15,-6 7 16 0,-1 10 27 0,-3 6 8 16,-2 6 7-16,2 3-2 0,-6 3 3 16,4 5-1-16,-1 2-3 0,3 0 4 0,1 0-4 15,2 0 1-15,6-1 2 0,3-2-2 0,3-5 2 16,2 1-1-16,3-6 0 0,6-4 1 0,0-4 1 15,3-6 1-15,1-6-2 0,0-2-4 0,1-7-3 16,1-6-5-16,-1-5-8 0,2-6 3 0,1-5 3 16,0-8 5-16,4-8 8 0,2-5 2 15,-1-4 0-15,3-2 1 0,-5-6 2 0,0-1-1 16,0-3 1-16,-3-1-2 0,-1 1 1 0,-2 1 1 16,-2 1-1-16,1 5 1 0,-7 4 0 15,1 6 1-15,-6 3 2 0,2 7 5 0,-3 6 0 16,0 3-1-16,0 3-10 0,0 3-17 0,0 0-24 15,-3 1-4-15,-3 10 1 0,-2 4 11 16,-5 4 19-16,3 6 4 0,-1 2 4 0,2 3 0 16,1 1 1-16,2 0 0 0,5 3 1 0,1-4 2 15,0 2 1-15,7-4 3 0,3 1-1 0,1-4-1 16,5-3 1-16,-1-1 1 0,1-4-1 0,5-2 0 16,-3-4-5-16,2-3-2 0,-1-4-5 15,1-2-2-15,-1-2 1 0,-1-2 0 0,-2-7 6 16,2-4 5-16,-3-2 1 0,2-3 7 0,2-1-2 15,-4-2 0-15,-1-2 1 0,2-2-4 0,-2 0 2 16,-3 1 0-16,1 0-2 0,-2 2 0 0,-2 1-4 16,-2 3 1-16,-2 3 0 0,1 4 1 15,-2 3 0-15,-2 3 1 0,1 2-1 0,-2 2-3 16,1 1-5-16,-1 0-10 0,0 0-15 0,0 1-8 16,0 7 6-16,0 3 9 0,0 5 16 0,0 4 10 15,0 3-1-15,0 2 0 0,0 1-1 16,0 2 3-16,0-1-1 0,3 0 2 0,-2-1-1 15,2 0-1-15,1-2 1 0,-2-1-1 0,4 0 0 16,-1-3-5-16,2-1-17 0,-1-3-66 16,1-1-111-16,0-3-144 0,1-2-155 0,-3-6-184 15,-2-1-43-15</inkml:trace>
          <inkml:trace contextRef="#ctx0" brushRef="#br0" timeOffset="1418.0829">4195 692 657 0,'0'0'284'0,"0"0"-147"16,0 0-77-16,0 0-36 0,0 0-20 0,0 0 3 16,0 0 7-16,0 0 9 0,0 0 8 0,155-72 6 15,-129 61 2-15,-1 2 2 0,-1-2 3 16,1-3 3-16,-3-1 7 0,2 0 5 0,-2 0 8 16,-3-1-4-16,-1 2-8 0,-3 0-5 0,-1 0-16 15,-6 3 4-15,0 1-2 0,-6 3-4 16,-2 0-5-16,0 1-12 0,-1 0-6 0,-10 0-4 15,-1 2-1-15,-2 1-4 0,-4 3-4 0,-5 0-3 16,-2 3 2-16,-2 8 4 0,0 1 3 0,-2 2 3 16,-5 5 1-16,5 0 1 0,0 4 1 15,0-1 2-15,2 0 3 0,4 2-2 0,2-2 1 16,5 1 0-16,4-3-3 0,4 1 4 0,2-4 0 16,6 0 3-16,0-4 2 0,7-1 8 15,4-1 13-15,2-4 11 0,6 0 11 0,2-1 1 16,5-3-7-16,1 0-8 0,5-3-7 0,-1 0-8 15,5 0-6-15,-3-1-4 0,0-5-10 0,-4 0 2 16,1 0-11-16,-8-1-10 0,0 0-7 16,-6-3-21-16,-3 1-12 0,-2 0-22 0,-7 3-42 15,0 0-56-15,-4 2-115 0,0 2-178 0,0 0-217 16,-3 2-78-16</inkml:trace>
          <inkml:trace contextRef="#ctx0" brushRef="#br0" timeOffset="-386.4072">525 437 0 0,'0'0'172'0,"0"0"-44"0,0 0 0 16,0 0 12-16,0 0 10 0,0 0 15 0,0 0-2 15,0 0-2-15,0 0-8 0,-47-154-10 0,47 147-3 16,0 2-15-16,0 0-7 0,0 4-9 15,-3-1-24-15,3 2-18 0,0 0-31 0,-1 0-42 16,1 0-42-16,-3 2-17 0,1 5 2 0,-5 5 18 16,0 5 35-16,-4 3 13 0,-2 6 8 0,-4 3 2 15,-2 4 0-15,-3 2 3 0,-2 4 1 16,-4 0 2-16,-3 2 0 0,0 2-1 0,-3 0-1 16,3-2-2-16,-4 1 1 0,4-5-1 0,0-2-3 15,4-4 0-15,6-6-3 0,-1-3-1 0,8-7 3 16,3-6 2-16,6-2 2 0,2-4 13 15,3-3 16-15,0 0 14 0,0 0 14 0,1 0-2 16,5-10-15-16,6-2-18 0,1-9-15 0,9-4-10 16,0-5-4-16,1-5 0 0,3-1 1 15,0-3-3-15,1-2 1 0,3-2-3 0,-1-4 0 16,1-1 0-16,-1 2-2 0,6-3 0 0,-4 0 1 16,4 0-1-16,-3 2-2 0,3 2 0 0,-2 2-2 15,2 3 0-15,0 6 0 0,1 3-3 0,-1 4-1 16,5 5-3-16,-2 4-4 0,-3 4-4 0,-2 5 1 15,-3 7-2-15,-1 2-2 0,-6 0 4 16,-3 8-3-16,-4 4 2 0,-2 4 5 0,-4 0 0 16,-3 6 4-16,-1 3 3 0,-5 4 2 0,-1 2 4 15,0 2 6-15,-3 2-1 0,-2 4 0 0,-2-1-1 16,-2 1-2-16,3 1 1 0,-2-2 1 16,3-3-1-16,-3 0 3 0,4-3 2 0,-1 1-1 15,1-1 1-15,-1-3-2 0,0-1-3 0,2-2-6 16,2-2-20-16,0 1-61 0,1-5-116 15,0-2-173-15,0-6-200 0,0-5-498 0</inkml:trace>
          <inkml:trace contextRef="#ctx0" brushRef="#br0" timeOffset="-963.8566">868 153 1858 0,'0'0'144'0,"0"0"-58"0,0 0-21 0,0 0-59 16,0 0-49-16,0 0-66 0,0 0-36 15,0 0 13-15,0 0 40 0,0 0 72 0,0 0 46 16,0 0 21-16,-67 121 10 0,54-75 9 0,-1 7 2 16,1 6 0-16,-1 4-5 0,0 4-10 0,0 3-7 15,-3 2-8-15,1 2-3 0,0 2-4 0,-4-2-5 16,2-2 3-16,-1-4-4 0,-1-4-1 15,0-4 1-15,-1-5-5 0,-3 0 0 0,5-7-3 16,-3 0-5-16,4-6-7 0,-3-5-18 0,5-6-46 16,0-3-74-16,0-6-108 0,3-6-126 0,3-5-113 15,1-5-167-15,5-3 168 0</inkml:trace>
        </inkml:traceGroup>
      </inkml:traceGroup>
    </inkml:traceGroup>
    <inkml:traceGroup>
      <inkml:annotationXML>
        <emma:emma xmlns:emma="http://www.w3.org/2003/04/emma" version="1.0">
          <emma:interpretation id="{ECF8CF97-AB2D-47F5-A881-C13B97B4CA3E}" emma:medium="tactile" emma:mode="ink">
            <msink:context xmlns:msink="http://schemas.microsoft.com/ink/2010/main" type="paragraph" rotatedBoundingBox="25159,14481 31555,14589 31519,16706 25123,165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9E63154-5D76-4957-B006-766F0F0CED70}" emma:medium="tactile" emma:mode="ink">
              <msink:context xmlns:msink="http://schemas.microsoft.com/ink/2010/main" type="line" rotatedBoundingBox="25159,14481 31555,14589 31519,16706 25123,16599">
                <msink:destinationLink direction="with" ref="{93C780CD-732B-4E0B-9752-E8782B10F22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182F67D-B61A-4E1B-81B5-D42ECBB8EC47}" emma:medium="tactile" emma:mode="ink">
                <msink:context xmlns:msink="http://schemas.microsoft.com/ink/2010/main" type="inkWord" rotatedBoundingBox="25159,14481 31555,14589 31519,16706 25123,16599"/>
              </emma:interpretation>
              <emma:one-of disjunction-type="recognition" id="oneOf1">
                <emma:interpretation id="interp5" emma:lang="en-IN" emma:confidence="0">
                  <emma:literal>proposition</emma:literal>
                </emma:interpretation>
                <emma:interpretation id="interp6" emma:lang="en-IN" emma:confidence="0">
                  <emma:literal>proposal on</emma:literal>
                </emma:interpretation>
                <emma:interpretation id="interp7" emma:lang="en-IN" emma:confidence="0">
                  <emma:literal>pop session</emma:literal>
                </emma:interpretation>
                <emma:interpretation id="interp8" emma:lang="en-IN" emma:confidence="0">
                  <emma:literal>proposal m</emma:literal>
                </emma:interpretation>
                <emma:interpretation id="interp9" emma:lang="en-IN" emma:confidence="0">
                  <emma:literal>propose on</emma:literal>
                </emma:interpretation>
              </emma:one-of>
            </emma:emma>
          </inkml:annotationXML>
          <inkml:trace contextRef="#ctx0" brushRef="#br0" timeOffset="3961.7141">5155 2288 0 0,'0'0'0'0,"0"0"0"0,0 0 0 0,0 0 0 15,0 0 12-15,0 0 128 0,0 0 5 16,0 0-12-16,0 0-10 0,0 0-16 0,27 166-9 16,-41-138 5-16,-2 1 0 0,-5-1 5 0,3-1 1 15,-5 0-6-15,6-4-16 0,-4-2-17 0,6 0-17 16,4-7-17-16,6-3-9 0,1 0-3 0,4-3 5 16,0-2 17-16,5 0 26 0,4-3 24 15,9 0 7-15,3-2-9 0,6-1-26 0,4 0-23 16,3-4-21-16,2-4-15 0,1-3-9 0,2 0-19 15,-1-2-6-15,-3-2-2 0,-2-4-1 0,-5 0 10 16,-2-3 2-16,-4-3 1 0,-5 2 4 0,-5-2 3 16,-6-2 3-16,-2 2 5 0,-4 2 1 15,-4 2 0-15,-5 4 7 0,-7 4 3 0,-4 1 9 16,-2 5 2-16,-3 1 3 0,-2 3 1 0,-2 1-7 16,2 2 6-16,1 0-7 0,2 6-7 0,3 1-6 15,-1 4-10-15,7-1-2 0,3 4-1 16,6 0 4-16,3-2 3 0,3 3 2 0,1 0 6 15,13-2 2-15,6 0 6 0,5-4 1 0,5 0-4 16,9-4-4-16,4-2-6 0,4-1-5 16,2-2 0-16,3 0 2 0,-2-2-4 0,0-4 3 15,2-2 2-15,-1-1 0 0,-3-3 6 0,-4 0 0 16,-3-2-1-16,-4 0-1 0,-5 1-1 0,-5-3 1 16,-5 1 6-16,-4 2 4 0,-4-2 0 15,-7 3 2-15,-2 2-5 0,-5 1 2 0,0-1-4 16,-4 5-2-16,-6-3-3 0,-2 4-5 0,-2-1 4 15,-4 2 1-15,2 3 2 0,-5 0 3 0,3 0-7 16,-1 0-1-16,2 5-3 0,4 1-2 16,1 1-1-16,6 0-4 0,1 3 1 0,2 0-6 15,3 2 10-15,3 1 4 0,5 2 2 0,5 0 2 16,6 4-2-16,1-1-2 0,6-1-1 0,0 3 0 16,1 1-1-16,0 0 1 0,0 1-2 0,-2-1-1 15,-6 0 1-15,-4-2-5 0,-6-1-1 16,-2-2-2-16,-7 0-6 0,0-4 1 0,-12-1 3 15,-7-1 5-15,-4-1 6 0,-6-1 8 0,-3-2 4 16,1-1 2-16,-4-4 5 0,4 1 4 0,-1-2 2 16,5 0 5-16,7 0 0 0,0-5 1 15,7 2 1-15,3 0 4 0,5 0 4 0,5 0 2 16,0-2-4-16,0-1-12 0,12-3-12 0,4-1-12 16,8-3-3-16,6-1 1 0,7-2-2 15,2-2-3-15,3 2-10 0,5-2-6 0,-2 1-2 16,5 1-2-16,-5 1 9 0,2 3 4 0,-1 2 4 15,-3 2 1-15,-4 2 2 0,-7 3 1 0,1 2-3 16,-5-1 1-16,-6 2-5 0,-3 0-2 16,-5 3-5-16,-4 5-1 0,-5 4 7 0,-5 0 8 15,0 4 11-15,0 1 4 0,-12 3 2 0,-1 1-4 16,-3 0 2-16,-7-2-2 0,4 0-3 0,-2-4 1 16,5 0-5-16,-1-4-2 0,5-2-28 0,0-3-136 15,3-1-230-15,5-4-382 0,1 1-248 0</inkml:trace>
          <inkml:trace contextRef="#ctx0" brushRef="#br0" timeOffset="4089.6351">6404 2300 1418 0,'0'0'783'0,"0"0"-678"0,0 0-96 16,0 0-61-16,0 0-52 0,0 0-75 0,0 0-120 15,0 0-157-15,0 0-430 0,0 0 547 0</inkml:trace>
          <inkml:trace contextRef="#ctx0" brushRef="#br0" timeOffset="4552.4346">6482 2434 868 0,'0'0'191'0,"0"0"-102"0,0 0-51 16,0 0-18-16,0 0 0 0,0 0 6 0,188-70 6 16,-144 69 10-16,4 1 12 0,-3 0 15 0,4 1 11 15,1 8 19-15,-4 1 8 0,3 4 3 0,-1 2-4 16,-6 5-21-16,-2 0-20 0,-6 2-18 15,-5 1-16-15,-6-2-20 0,-4 2-11 0,-8-2-11 16,-6-1-13-16,-5 1 7 0,0-2-1 0,-5 1 5 16,-8-1 10-16,-1-3-4 0,-6 0 1 0,2-2-19 15,-5-3-62-15,2-3-121 0,-1-3-123 16,0-4-118-16,8-2-119 0,2 0 145 0</inkml:trace>
          <inkml:trace contextRef="#ctx0" brushRef="#br0" timeOffset="4317.4943">6949 1916 2431 0,'0'0'129'0,"0"0"-96"0,0 0-38 15,0 0-9-15,0 0 0 0,0 0 12 0,0 0 10 16,0 0 6-16,0 0 7 0,0 0 1 15,0 0 0-15,0 0 1 0,86 185 2 0,-93-141-2 16,-6 3-1-16,-2 5 0 0,-5 2-5 0,-2-3-2 16,-3 3-2-16,-2 1-4 0,-1-1 2 0,-4 0-1 15,3-4-5-15,3-1-7 0,0-6-22 16,6-4-32-16,0-7-49 0,2-2-77 0,4-5-132 16,-2-4-206-16,6-6-357 0,2-8 117 0</inkml:trace>
          <inkml:trace contextRef="#ctx0" brushRef="#br0" timeOffset="5218.9217">7339 2316 1568 0,'0'0'256'0,"0"0"-179"16,0 0-77-16,0 0-19 0,0 0-1 0,0 0 10 16,0 0 0-16,0 0-3 0,0 0-3 0,0 0-4 15,0 0 3-15,0 0 2 0,0 0 0 0,0 0-3 16,161 62 2-16,-148-51-4 0,2 1 0 0,-2 2 3 15,1 0-5-15,-1 1 2 0,-3-1-7 16,-5 1-12-16,2 2-5 0,-7-2 9 0,0 2 25 16,-6-2 33-16,0 2 31 0,-6-1 14 0,-3 1 3 15,-1-1-3-15,-4-3-7 0,2 2-1 16,-2-3-4-16,3 1 4 0,-5-3-5 0,5-1-3 16,-1-2-2-16,-2-1-1 0,6-2-3 0,0-1 1 15,1-1-3-15,2-2 2 0,4 0 8 0,1 0 7 16,3-2 6-16,2-5-1 0,1-2-14 0,0-2-15 15,4-4-17-15,6-4-10 0,4-2-6 16,2-2-3-16,5-1-1 0,-1-2-1 0,6 2 2 16,-1-1-5-16,2 1-3 0,0 4-1 0,0 1-4 15,4 3 1-15,-3 5-2 0,-1 4-3 16,-1 4-2-16,0 3-3 0,-2 0-1 0,-4 3 1 16,4 6 2-16,-6 4 3 0,2 3 7 0,-3 2 0 15,-3 2 0-15,-1 3 1 0,-4 0-2 16,-5 0 0-16,2 2-2 0,-6-2-2 0,0-1-1 15,-7-1 2-15,2-2 3 0,-6 0 1 0,-1-5 6 0,1-2 3 16,-1-3 3-16,7-3 8 0,-2-3 9 16,4-1 12-16,3-2 17 0,0 0 14 0,0 0 12 15,0 0-8-15,3-6-20 0,8-5-24 16,2-3-22-16,3-1-7 0,7 0 5 0,3-2 1 16,-1 0 1-16,3 0 0 0,0-1-4 0,6 0 2 15,-5 0-1-15,0 3-1 0,-3 2-1 0,1 2-2 16,-1 2-3-16,-2 3-2 0,-7 3-2 0,3 3-4 15,-6 0 2-15,-2 3 2 0,-4 5 7 16,1 2 10-16,-6 4 8 0,2 0 6 0,-5 6-1 16,0-1 1-16,-4 4-2 0,0-1-3 0,-1 0-2 15,-3 0-3-15,2 1-2 0,0 0-2 0,4-1 3 16,1-1-1-16,1 1 2 0,0-3 1 16,3 0-2-16,3-3-1 0,0-3-19 0,2 1-59 15,-3-7-151-15,-2-1-348 0,-2-2-991 0</inkml:trace>
          <inkml:trace contextRef="#ctx0" brushRef="#br0" timeOffset="1847.9593">2436 1968 633 0,'0'0'240'0,"0"0"-125"16,0 0-63-16,-156 102-27 0,140-81-17 0,8-5-5 15,8-5 11-15,0-4 23 0,7-2 42 16,7-5 49-16,4 0 34 0,6-5 12 0,5-7-10 15,2-3-29-15,4-2-31 0,4-3-27 0,-1-2-21 16,0-1-16-16,0-3-14 0,-2 0-4 0,-4-4-5 16,-2-2-1-16,-3 0 0 0,-5-1 0 15,-3 2-3-15,-1 3 2 0,-5 2-2 0,-2 2 0 16,-3 3 0-16,-3 2-2 0,-2 2-3 0,0 4 0 16,-3 2-1-16,0 4 2 0,0 3-5 0,0 2-8 15,0 1-26-15,0 1-33 0,-2 3-11 0,-4 7-2 16,-1 8 20-16,-5 7 33 0,-2 11 16 0,-2 8 9 15,-4 8 5-15,1 6 1 0,-2 6 0 16,-5 4 1-16,2 5-1 0,0 5 1 0,-4 6 0 16,0 4-5-16,0 3 4 0,-3 2-4 0,-1 1 1 15,1-2 6-15,-1 1-2 0,-6 0 5 16,-2-2-4-16,-4-3-3 0,-3-1-13 0,-3-4-12 16,-2-4-16-16,4-7-23 0,2-6-43 0,2-5-55 15,1-10-53-15,4-6-68 0,7-8-53 16,2-7-88-16,9-10-182 0,7-7 526 0</inkml:trace>
          <inkml:trace contextRef="#ctx0" brushRef="#br0" timeOffset="2884.514">2454 2279 32 0,'0'0'467'0,"0"0"-381"0,0 0-63 16,0 0-27-16,165-42-4 0,-133 48 5 0,1 7 7 16,-5 9 5-16,-4 5-9 0,-7 4-7 0,-3 5-7 15,-9 2-1-15,-5 6 7 0,0 1 2 0,-11-1 6 16,-7 1 4-16,-2-2 8 0,-6 0 9 16,-1-3 18-16,-4-2 28 0,-1-5 24 0,-1 0 20 15,-1-3 6-15,1-2-3 0,0-8-12 0,5-4-6 16,2-4 3-16,4-4 5 0,6-5 15 15,4-2 6-15,4-1 4 0,7 0-10 0,1-8-48 16,0-2-40-16,10-7-44 0,6-2-29 0,8-9 7 16,5-3 7-16,5-2 7 0,7-2 2 15,3 0 1-15,2-2-4 0,0 0-3 0,4 0 0 16,0 0 0-16,1 1 5 0,-2 3 5 0,2 1 6 16,-4 3 1-16,-3 3 6 0,-3 2 1 0,-3 4-2 15,3 2 1-15,-6 1-5 0,1 5 2 0,-5 3 2 16,-2 2-3-16,-2 3 0 0,-6 4-5 15,-2 0-10-15,-4 0-3 0,-4 5-1 0,-3 6 10 16,-3 1 17-16,-5 4 12 0,0 4 8 0,-7 3-1 16,-5 3-5-16,-2 4 1 0,-5 0-4 0,0 1 0 15,0-1-4-15,3-2-3 0,0-4 0 0,5-2-3 16,1-5-1-16,7-4-1 0,-1-3 0 16,4-4 5-16,0-3 10 0,4-3 11 0,3 0 2 15,3-2-2-15,8-6-9 0,2-7-8 0,5 0-1 16,2-4-2-16,1 0-2 0,3-4-3 0,0-1-1 15,-3 3 0-15,0-4 3 0,-1 2 0 16,-1 2 1-16,-2-2-1 0,-4 5 1 0,0 1 1 16,-7 6-2-16,1 2-1 0,-3 3-7 0,-7 3-8 15,1 3-6-15,-1 0-3 0,-3 1 6 16,-1 7 14-16,0 2 13 0,0 5 5 0,-6 3 1 16,-2 5-2-16,-3 0-5 0,-3 3 0 0,2 1-3 15,3-2-4-15,2-1 0 0,1 0-2 0,1-5-1 16,5 2 1-16,0-5 3 0,11-2 6 0,3-3 9 15,2-2 6-15,8-4 5 0,3-1-4 16,2-2-5-16,7-2-8 0,5 0-6 0,-3-4-12 16,3-5-18-16,-2-1-15 0,-5-4-17 0,-3-1-8 15,-4-3-1-15,-1-1 6 0,-12-3 11 0,-2-1 17 16,-5-4 13-16,-7 0 10 0,0-2 11 0,-7 3 0 16,-7-1 7-16,-5 3 4 0,-4 0 8 15,0 3 12-15,-2 2 4 0,-2-1 5 0,0 5-5 16,2-1-5-16,1 3-5 0,3 0-2 0,5 3 0 15,4 0 3-15,6 3 3 0,6-2-10 16,0-1-15-16,6 0-22 0,13-4-15 0,4-2-5 16,8-3 5-16,8-2 10 0,2 0 2 0,9-1 5 15,3-1-2-15,2-2-6 0,7 0-6 0,-4-3-6 16,1 1-3-16,-3-2 4 0,-4-1-1 16,-6 1-4-16,-5 3-1 0,-3 2 3 0,-4 4 9 15,-8 6 11-15,-6 2 9 0,-5 3 5 0,-4 5-2 16,-4 1-8-16,-5 3-19 0,0 0 2 15,-2 7 11-15,0 5 17 0,0 9 29 0,-3 8 7 16,-8 9-3-16,-2 6-1 0,-3 8-6 0,-4 5-7 16,-4 5 2-16,-3 3 2 0,-4 7 3 0,1 4 3 15,-2 3-4-15,-1 4-6 0,0 0-2 0,0 5-5 16,-1 0 2-16,0 1 1 0,-5 3-3 0,-2-1 1 16,-3-2 1-16,0 0 1 0,1-4-2 15,-1-1-12-15,-2-5-16 0,6-5-27 0,1-7-13 16,6-11-7-16,0-9-13 0,7-8-27 0,1-8-59 15,9-8-78-15,3-8-61 0,2-8-5 0,10-7 10 16,1 0 17-16,0-7-11 0,1 1 287 0</inkml:trace>
          <inkml:trace contextRef="#ctx0" brushRef="#br0" timeOffset="3150.4874">4286 2464 144 0,'0'0'273'0,"0"0"-199"15,0 0-48-15,0 0-15 0,0 0-9 16,178-155 5-16,-140 150-1 0,-3 3 0 0,1 2-1 16,-7 7-5-16,-2 6-2 0,0 3-1 0,-2 4 1 15,0 4 0-15,-8 1 7 0,-1 4 6 0,-5 2 5 16,-2 4 2-16,-7-1-2 0,-2 0-2 0,-7-1-5 16,-7 0-2-16,-6-3-3 0,-2-2-2 15,-3-2 2-15,-1-5 1 0,0-2 7 0,1-4 2 16,-1-5 2-16,5-3 4 0,-3-2-9 0,8-5-22 15,-2 0-39-15,7-5-53 0,2-5-47 0,6-5-32 16,3 0-18-16,0-8 167 0,8-2 33 0,6-2 0 16,6-4 0-16,-4 4 0 0,-3 11 0 0</inkml:trace>
        </inkml:traceGroup>
      </inkml:traceGroup>
    </inkml:traceGroup>
  </inkml:traceGroup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17.4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3C780CD-732B-4E0B-9752-E8782B10F229}" emma:medium="tactile" emma:mode="ink">
          <msink:context xmlns:msink="http://schemas.microsoft.com/ink/2010/main" type="inkDrawing" rotatedBoundingBox="27138,16379 31414,16399 31413,16494 27137,16473" semanticType="underline" shapeName="Other">
            <msink:sourceLink direction="with" ref="{29E63154-5D76-4957-B006-766F0F0CED70}"/>
          </msink:context>
        </emma:interpretation>
      </emma:emma>
    </inkml:annotationXML>
    <inkml:trace contextRef="#ctx0" brushRef="#br0">236 35 2493 0,'0'0'219'0,"0"0"-168"16,-197 15-44-16,159-9-43 0,30 0-21 16,14-3-1-16,26-1 20 0,15-2 41 0,21 0 30 15,19-1 15-15,15-7-6 0,16 0-3 0,18-1 1 16,11-1-4-16,18 2 3 0,13-1 4 16,17 3 1-16,6 0 1 0,12 4-10 0,8 2-7 15,5 0-8-15,8 0-1 0,-3 0-5 0,-2 3 0 16,-12 3-5-16,-9 2-5 0,-20 3 0 0,-19 1-3 15,-23-1 2-15,-19 1-7 0,-19-2-7 16,-20 0-13-16,-17-3-26 0,-18-1-34 0,-15-3-68 16,-16 0-134-16,-17-3-203 0,-5 0-434 0,0 0-198 0</inkml:trace>
  </inkml:traceGroup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17.89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673596E-5D94-48DD-B378-5977945D2C4E}" emma:medium="tactile" emma:mode="ink">
          <msink:context xmlns:msink="http://schemas.microsoft.com/ink/2010/main" type="inkDrawing" rotatedBoundingBox="25222,12078 29876,12230 29864,12573 25211,12421" shapeName="Other"/>
        </emma:interpretation>
      </emma:emma>
    </inkml:annotationXML>
    <inkml:trace contextRef="#ctx0" brushRef="#br0">0 168 2501 0,'0'0'55'0,"0"0"-50"16,0 0-19-16,0 0-7 0,150-45 10 0,-53 36 8 15,22-3 3-15,22 1 1 0,17-1 3 0,18 2 2 16,13-2 0-16,12 2 2 0,10 1 0 0,13 1-2 16,6 3 2-16,10 1 4 0,3 1-1 15,4 0 0-15,-6 3 0 0,-5 0-6 0,-11 0 5 16,-16 3 1-16,-22 4-3 0,-17 3 1 0,-17 1-15 16,-20 2-16-16,-15 1-15 0,-22 1-10 15,-15 0-1-15,-17 4 3 0,-12-1-2 0,-17 0-12 16,-16-1-20-16,-7 1-22 0,-12 2-7 0,-1 0 7 15,-15-2 1-15,-9 4-36 0,-9 0-89 0,-7-1-78 16,-4 1-57-16,-10 1-26 0,10-7-51 16,17-5 437-16</inkml:trace>
  </inkml:traceGroup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51.81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3FE7D2B-0785-471E-8586-E9202E126258}" emma:medium="tactile" emma:mode="ink">
          <msink:context xmlns:msink="http://schemas.microsoft.com/ink/2010/main" type="inkDrawing" rotatedBoundingBox="1384,2845 13228,2115 13246,2407 1402,3137" semanticType="underline" shapeName="Other">
            <msink:sourceLink direction="with" ref="{3176E87C-40B2-4BF2-9335-5B82EBE735D8}"/>
            <msink:sourceLink direction="with" ref="{AED92710-3C3C-4209-97D0-FB2273A6136B}"/>
          </msink:context>
        </emma:interpretation>
      </emma:emma>
    </inkml:annotationXML>
    <inkml:trace contextRef="#ctx0" brushRef="#br0">1721 757 582 0,'0'0'13'0,"-243"-13"-55"0,106 9-31 0,-2 3-18 15,17 1 7-15,4 0 28 0,8 0 28 16,4 0 31-16,6 0 17 0,4 1 9 0,7 1 13 16,7 1 5-16,5-2 8 0,8 3 7 0,6-1 3 15,10 0 1-15,10-2-9 0,9 1-10 0,12 0-15 16,7-1-18-16,11 1-50 0,4-1-29 0,3 2-3 15,13 0 9-15,8 2 46 0,11-1 34 16,8 2 15-16,16-6 18 0,7 2 13 0,13-2 11 16,7 0 4-16,17 0 3 0,12 0-3 0,9-2-2 15,16-4-4-15,10 0-4 0,15 0-8 0,10-1-9 16,10-1-6-16,13-3-11 0,10-1-4 16,8-3-5-16,15-2-7 0,7 0-1 0,13-4 0 15,2-3-2-15,13-2 0 0,9-2 4 0,6-4-1 16,9 2 6-16,8-4 7 0,6 0 1 0,7 0 6 15,1 0 5-15,6-2-2 0,7 2-3 16,-4-1-6-16,7 0-4 0,-1 3-5 0,-3-1 4 16,-2 2-3-16,-8 1-6 0,-7 5 0 0,-11 5-5 15,-12 2-2-15,-9 4 1 0,-12 5-2 16,-16 3-1-16,-18 2 0 0,-10 4-3 0,-18 0-1 16,-15 0 0-16,-14 4-1 0,-14 4 0 0,-14 1-2 15,-14 1 2-15,-12 1 0 0,-14 1-1 0,-11 0-1 16,-12 2-4-16,-12-2-1 0,-7 1-1 15,-18-1 2-15,-8-2-1 0,-11-2-2 0,-8-2 1 16,-8-2-4-16,-6-3 2 0,-2 1 2 0,-1-2 4 16,0 0 7-16,0 0 2 0,0 0 2 0,-4 0-5 15,-4 0-10-15,-4 0-11 0,-2 0-21 0,0 0-30 16,-4 0-51-16,-3 0-88 0,-5 0-153 0,10 1-317 16,3-1-245-16</inkml:trace>
  </inkml:traceGroup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2:42.1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BE9B0F0-27B3-40D7-AAF1-1C007DE183BE}" emma:medium="tactile" emma:mode="ink">
          <msink:context xmlns:msink="http://schemas.microsoft.com/ink/2010/main" type="inkDrawing" rotatedBoundingBox="14178,10256 24012,9744 24018,9859 14183,10371" semanticType="underline" shapeName="Other">
            <msink:sourceLink direction="with" ref="{20AA40BD-6298-4293-A5DC-6704D6411C4A}"/>
            <msink:sourceLink direction="with" ref="{F0A1F4E1-1959-413E-9963-DBA6C4D53550}"/>
          </msink:context>
        </emma:interpretation>
      </emma:emma>
    </inkml:annotationXML>
    <inkml:trace contextRef="#ctx0" brushRef="#br0">0 476 515 0,'0'0'141'15,"0"0"-127"-15,0 0-40 0,0 0-1 0,0 0 18 16,0 0 24-16,0 0 12 0,0 0 3 0,162 0-3 15,-110-3-7-15,2 2-4 0,10-2-5 16,3 1 2-16,8 1-1 0,3-1-5 0,7 1-1 16,3 1-2-16,6 0-3 0,4 0 5 0,7 0 1 15,2 0 2-15,7 0 2 0,5 0 9 0,8 0 6 16,8 0 8-16,8 0 6 0,7 0-4 16,6 0 2-16,10 0 5 0,3-5 10 0,9-1 4 15,6-1-3-15,6-4-7 0,7 2-10 0,7-1 4 16,1 0 5-16,7-1 4 0,4-1-4 15,1-1-1-15,5 0-4 0,-4 1-3 0,1 2 1 16,-5-2-8-16,1 0-6 0,-5-1-4 0,-2 4-4 16,-1-3-3-16,-6-2-1 0,4 3-2 0,-4-1-1 15,-1 0 0-15,2-2-2 0,-9 2 1 16,3 1-2-16,-4-3-1 0,-3 2 1 0,-8 0-1 16,-5 0 1-16,-6 1 6 0,-9-1 4 0,-3 2 7 15,-6 0 6-15,-13 1 6 0,-8-2 4 0,-7 1 4 16,-13 2-2-16,-9 0-1 0,-8 0-4 15,-12 2-6-15,-11 0-5 0,-10 0-5 0,-8 2-5 16,-11-1-3-16,-7 2 0 0,-8 0 0 0,-4 0 1 16,-7 0 2-16,-5 0-1 0,-5 2 0 0,0 1-2 15,-5 0 0-15,-1 0 3 0,0 0-4 0,0 0-2 16,0 0-4-16,0 0-8 0,0 0-1 0,0 0-7 16,0 0-6-16,0 0-4 0,0 0-7 15,0 0-2-15,-1 0-4 0,-3 0-7 0,0 0-14 16,-3 0-61-16,-2 0-116 0,-5 0-128 0,0 1-147 15,3 1-208-15,3-1 423 0</inkml:trace>
  </inkml:traceGroup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3:03.8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9991FE3-BFEF-4862-8042-B5763CCCDD64}" emma:medium="tactile" emma:mode="ink">
          <msink:context xmlns:msink="http://schemas.microsoft.com/ink/2010/main" type="inkDrawing" rotatedBoundingBox="9687,17547 11027,2675 11675,2734 10335,17605" semanticType="verticalRange" shapeName="Other">
            <msink:sourceLink direction="with" ref="{3AED9D6A-9CF2-461E-9F23-1879FDA03A2C}"/>
            <msink:sourceLink direction="with" ref="{18DFAC0C-6846-4322-992B-2B5DD9FBF3EF}"/>
            <msink:sourceLink direction="with" ref="{51DC1A9C-549C-4F82-9AC9-DD5D4AD00EC0}"/>
            <msink:sourceLink direction="with" ref="{8F5798D0-81D7-44CE-B4DA-5522B4D9336B}"/>
            <msink:sourceLink direction="with" ref="{36C3A296-BEEC-4714-B4C7-3FCC0CF08F96}"/>
            <msink:sourceLink direction="with" ref="{F8331A4F-CC3A-464A-9FE0-4488FEE87C4D}"/>
            <msink:sourceLink direction="with" ref="{772708E1-5498-429D-B0AC-8F8737C2A236}"/>
            <msink:sourceLink direction="with" ref="{CA813FC6-01D5-45F6-9CD1-EB7BB7A84B7A}"/>
          </msink:context>
        </emma:interpretation>
      </emma:emma>
    </inkml:annotationXML>
    <inkml:trace contextRef="#ctx0" brushRef="#br0">1490 0 1598 0,'0'0'-93'16,"0"0"-165"-16,0 0-15 0,0 0 59 0,0 0 104 15,0 0 35-15,-47 167 14 0,41-114 18 0,-4 3 17 16,6 4 13-16,-2 4 7 0,3 4 3 0,3 7 3 16,0 3 1-16,0 4 0 0,0 5 4 0,0 1-4 15,5 7 5-15,2 3 1 0,-3 5 0 0,4 4 4 16,-4 8-3-16,3 3-2 0,-3 5-3 15,-3 2 0-15,0 5-5 0,-1 7 1 0,0 5 1 16,0 6 2-16,-2 7 12 0,-1 10 16 0,-5 1 18 16,3 8 17-16,-5 5 8 0,5 9-1 0,-4 0-2 15,-1 7-5-15,5 6-3 0,-3-1-3 16,4 6-7-16,-4 6-4 0,4 2 0 0,0 2-4 16,-4 6-1-16,4 0-1 0,-4 4-16 0,4 2-8 15,-4 0-8-15,3 4-7 0,-3 1-1 0,4 0 3 16,-1 6 7-16,-3-1 4 0,-3 1 4 15,-1 4-2-15,-4-3-7 0,0 3-2 0,-8 0 6 16,0-3 0-16,-3 6 7 0,-3-4 5 0,-6 0-5 16,-1-3-4-16,2-4-9 0,-4-5-7 15,0-8 0-15,2-4 5 0,-1-5 13 0,-1-4 18 16,7-4 18-16,-3 0 15 0,4-3 4 0,-2-4-6 16,3 1-6-16,1-6-12 0,-1-8-16 0,1-2-1 15,2-9-12-15,1-9-1 0,0-7-6 0,-1-6-10 16,1-7-2-16,1-6-3 0,-2-7 4 0,-1-3 0 15,0-8 0-15,0-4-2 0,-3-7-1 0,-1-8-2 16,2-8 2-16,-4-5-1 0,5-9-1 16,2-10-2-16,0-8-2 0,5-7-1 0,4-11-3 15,2-5-12-15,3-9-57 0,1-5-102 0,1-10-144 16,-1-4-184-16,4-7-317 0,2-1 587 0</inkml:trace>
  </inkml:traceGroup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0:42.0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258D0D1-FC01-44FA-8375-64377FC751D0}" emma:medium="tactile" emma:mode="ink">
          <msink:context xmlns:msink="http://schemas.microsoft.com/ink/2010/main" type="writingRegion" rotatedBoundingBox="1757,635 31048,-96 31459,16370 2168,17102"/>
        </emma:interpretation>
      </emma:emma>
    </inkml:annotationXML>
    <inkml:traceGroup>
      <inkml:annotationXML>
        <emma:emma xmlns:emma="http://www.w3.org/2003/04/emma" version="1.0">
          <emma:interpretation id="{2D45889E-FE11-4C31-BB88-9056A6F47EAA}" emma:medium="tactile" emma:mode="ink">
            <msink:context xmlns:msink="http://schemas.microsoft.com/ink/2010/main" type="paragraph" rotatedBoundingBox="1754,666 18759,146 18844,2939 1840,34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2259CEC-6CCA-4815-B92B-BC6F2FA595A5}" emma:medium="tactile" emma:mode="ink">
              <msink:context xmlns:msink="http://schemas.microsoft.com/ink/2010/main" type="line" rotatedBoundingBox="1754,666 18759,146 18844,2939 1840,3459"/>
            </emma:interpretation>
          </emma:emma>
        </inkml:annotationXML>
        <inkml:traceGroup>
          <inkml:annotationXML>
            <emma:emma xmlns:emma="http://www.w3.org/2003/04/emma" version="1.0">
              <emma:interpretation id="{3176E87C-40B2-4BF2-9335-5B82EBE735D8}" emma:medium="tactile" emma:mode="ink">
                <msink:context xmlns:msink="http://schemas.microsoft.com/ink/2010/main" type="inkWord" rotatedBoundingBox="1763,956 5657,836 5701,2289 1807,2408">
                  <msink:destinationLink direction="with" ref="{33FE7D2B-0785-471E-8586-E9202E126258}"/>
                  <msink:destinationLink direction="with" ref="{EE89B1C8-8864-424D-9676-0A45D83D5D22}"/>
                </msink:context>
              </emma:interpretation>
              <emma:one-of disjunction-type="recognition" id="oneOf0">
                <emma:interpretation id="interp0" emma:lang="en-IN" emma:confidence="0">
                  <emma:literal>Value</emma:literal>
                </emma:interpretation>
                <emma:interpretation id="interp1" emma:lang="en-IN" emma:confidence="0">
                  <emma:literal>Valve</emma:literal>
                </emma:interpretation>
                <emma:interpretation id="interp2" emma:lang="en-IN" emma:confidence="0">
                  <emma:literal>value</emma:literal>
                </emma:interpretation>
                <emma:interpretation id="interp3" emma:lang="en-IN" emma:confidence="0">
                  <emma:literal>Valie</emma:literal>
                </emma:interpretation>
                <emma:interpretation id="interp4" emma:lang="en-IN" emma:confidence="0">
                  <emma:literal>Valia</emma:literal>
                </emma:interpretation>
              </emma:one-of>
            </emma:emma>
          </inkml:annotationXML>
          <inkml:trace contextRef="#ctx0" brushRef="#br0">0 380 471 0,'0'0'430'16,"0"0"-363"-16,0 0-12 0,0 0-6 0,0 0-5 15,0 0 1-15,0 0-9 0,0 0-14 0,0 0-19 16,0 0-21-16,0 0 0 0,0 0 7 0,12-42 13 16,5 59 14-16,3 5 5 0,2 8 1 15,2 7 0-15,0 8-2 0,-5 5-1 0,4 4-5 16,-6 5 0-16,3-3-3 0,-5 0-4 0,-2 3 2 15,2 1-1-15,-3 0-1 0,2-2-4 0,-1 0 2 16,-2-1-1-16,1-3-1 0,0-3 7 16,0-2-5-16,3-6 5 0,-1-4 5 0,1-5-1 15,3-6 8-15,3-4 10 0,-4-5 18 0,5-7 21 16,-5-6 22-16,5-6 18 0,-5 0 3 16,7-14 2-16,3-7-13 0,1-9-23 0,10-10-20 15,1-9-19-15,2-10-13 0,8-4-4 0,-5-4-5 16,4-3-6-16,-5-4 1 0,-3-1-4 0,-1-3-2 15,0-1 0-15,-4-2-5 0,-4-2-4 16,-3 1-1-16,-1 3-1 0,-2 3-1 0,1 4 1 16,-5 6-3-16,-2 9-3 0,-4 8 0 0,-2 9-6 15,-2 10-11-15,-3 7-12 0,-5 11-32 16,-2 4-42-16,-1 8-70 0,0 0-66 0,0 4-5 0,0 11 16 16,0 9 34-16,-1 8-11 0,-2 5-130 0,0-7-133 15,-1-8 477-15</inkml:trace>
          <inkml:trace contextRef="#ctx0" brushRef="#br0" timeOffset="1316.077">1558 968 0 0,'0'0'0'0,"0"0"0"0,0 0 0 16,0 0 0-16,0 0 0 0,0 0 50 15,0 0 161-15,0 0-37 0,158-60-40 0,-145 44-14 16,0-3-6-16,-5 1 3 0,-4-2 2 0,-2 1-5 15,-2 0-13-15,0-1-8 0,-2 3-9 0,-8 2-11 16,3 3 4-16,-5 3-12 0,-1 1-10 16,-2 4-19-16,-5 4-18 0,3 0-10 0,-6 2-10 15,-3 11-1-15,-2 2-3 0,-3 7 1 0,-2 5 4 16,1 4 0-16,-3 2 1 0,-1 4-1 16,6 0-4-16,1 0-1 0,1 3-3 0,5-2-3 0,1 1-3 15,8-2-4-15,4-1-4 0,3-5-6 16,6-4-9-16,1-4-13 0,0-5-8 0,11-6-5 15,0-2 5-15,7-7 17 0,1-3 19 0,4 0 19 16,5-7 14-16,-1-8 5 0,2-3 2 0,1-4 3 16,-5-3 4-16,-5 2 4 0,2-4 9 15,-7 1 14-15,-5 1 20 0,-4 1 13 0,-2 0 12 16,0 4 0-16,-4 0-6 0,1 4-5 0,-1 6-3 16,0 1-6-16,0 6-17 0,0 2-25 0,0 1-42 15,0 0-47-15,0 3-17 0,0 7 5 16,0 2 22-16,0 5 34 0,1 3 10 0,1 2 0 15,-1 1-4-15,7 0-1 0,-2 0-2 0,6-1-3 16,1-2-5-16,2-4-10 0,8-3-9 16,1-4-5-16,4-5 3 0,3-4 11 0,6 0 9 15,-1-4 2-15,2-9-5 0,1-5-2 0,-3-5-4 16,-1-4 6-16,1-4 4 0,-6-2 10 16,-2-4 11-16,-4-1 7 0,-5-3 13 0,-3-3 8 15,-5 0 6-15,-3-1 3 0,-3-3 1 0,-1 0-2 16,-3-1 2-16,1-5 0 0,-2 1-8 0,0-3-6 15,0 1-6-15,0 1-4 0,0 2-6 0,1 2 2 16,-1 3-4-16,0 5-1 0,0 5 5 0,0 6-3 16,-1 7 1-16,-3 5 4 0,-3 10 3 15,6 3 4-15,-2 3-4 0,0 3-19 0,-2 0-32 16,2 9-20-16,-5 9-7 0,-1 10 10 0,-3 7 21 16,-3 9 12-16,-4 8 6 0,4 4 0 0,2 6 0 15,0 2 0-15,3 2 1 0,3 0-1 16,-1-3 1-16,6-3-2 0,2-5 0 0,0-3-4 15,2-3-5-15,9-3 2 0,3-4-2 0,3-4 5 16,3-1 0-16,0-8 1 0,3-1-1 0,3-5-2 16,0-3 2-16,0-6 2 0,-1-5 0 15,2-3 4-15,-1-6 3 0,0 0 0 0,1-4 8 16,0-8 2-16,-2-4-1 0,2-4 3 0,0-2 0 16,-4-4 4-16,-3-2 2 0,1-4 2 0,-6 0 2 15,-1-3 1-15,-2 1 3 0,-2 1 1 16,-6 1 0-16,5 2 1 0,-7 4-2 0,0 4 4 15,-1 6 2-15,-1 5 5 0,0 3 7 0,0 5-5 16,0 2-10-16,0 1-20 0,0 0-32 16,0 0-31-16,0 6 3 0,-1 5 8 0,-2 4 23 15,-3 3 24-15,1 5-1 0,1 3 0 0,0 0-3 16,3 2 0-16,1 0 1 0,0-2-2 0,0 1-1 16,6 1 1-16,2-5-4 0,7-2-3 0,0-3 2 15,2-3-3-15,2-3 0 0,4-3 2 16,2-6-2-16,5-3 8 0,1 0 6 0,-2-8 0 15,-1-5 6-15,-1-3-3 0,0-7 4 0,-1-1 5 16,-4-2 5-16,-4-3 4 0,-1-2 8 0,-3 4 8 16,-5-2 9-16,2 3 4 0,-3-1 1 15,-3 2-4-15,-1 4-7 0,2 1-6 0,-4 3-7 16,0 5-5-16,-1 3-5 0,-1 6-9 0,3 1-16 16,-3 2-27-16,0 0-38 0,0 6 8 0,0 7 11 15,-4 3 25-15,2 6 36 0,-2 1-2 16,0 3-3-16,1 2-2 0,2 2-1 0,1 1-1 15,0 0 0-15,1-1-1 0,8-1 1 0,-1-4-4 16,2-1 0-16,6-3 1 0,3-3-6 16,1-3 7-16,3-5 0 0,5-4 2 0,4-4 10 15,1-2-4-15,4 0-1 0,2-10 2 0,0-3 0 16,2-4 1-16,-2-3 4 0,-1-4 0 0,-5-2-1 16,0 0 5-16,-8-1 2 0,-6 0 5 0,2-1 6 15,-6-1 1-15,-2 0 0 0,0-1-1 16,-1 2-1-16,-7 2-4 0,3 0-3 0,-4 1-3 15,-3 1-3-15,-1 5 1 0,0 4 5 0,0 1 2 16,-4 6-1-16,-2 0-3 0,-2 4-9 0,-3 1-9 16,-1 3-8-16,0 0-8 0,-3 7-8 0,-1 5-2 15,-2 4-1-15,0 5 3 0,-4 6 8 16,1 3 6-16,-1 3 0 0,1 1 7 0,2 4-1 16,6-3-2-16,1 3 7 0,2-3-6 0,6 0 3 15,4-3 1-15,3-5-1 0,10 1-2 16,6-6 0-16,7-4 1 0,3-2-2 0,7-4 5 15,6-4 1-15,5-4 0 0,5-2-3 0,4-2-14 16,2-2-38-16,-2-7-91 0,3-1-114 0,-2-2-178 16,-17 1-392-16,-13 2 418 0</inkml:trace>
        </inkml:traceGroup>
        <inkml:traceGroup>
          <inkml:annotationXML>
            <emma:emma xmlns:emma="http://www.w3.org/2003/04/emma" version="1.0">
              <emma:interpretation id="{AED92710-3C3C-4209-97D0-FB2273A6136B}" emma:medium="tactile" emma:mode="ink">
                <msink:context xmlns:msink="http://schemas.microsoft.com/ink/2010/main" type="inkWord" rotatedBoundingBox="6744,514 13318,313 13404,3105 6829,3306">
                  <msink:destinationLink direction="with" ref="{33FE7D2B-0785-471E-8586-E9202E126258}"/>
                </msink:context>
              </emma:interpretation>
              <emma:one-of disjunction-type="recognition" id="oneOf1">
                <emma:interpretation id="interp5" emma:lang="en-IN" emma:confidence="0">
                  <emma:literal>Proposition</emma:literal>
                </emma:interpretation>
                <emma:interpretation id="interp6" emma:lang="en-IN" emma:confidence="0">
                  <emma:literal>proposition</emma:literal>
                </emma:interpretation>
                <emma:interpretation id="interp7" emma:lang="en-IN" emma:confidence="0">
                  <emma:literal>Preposition</emma:literal>
                </emma:interpretation>
                <emma:interpretation id="interp8" emma:lang="en-IN" emma:confidence="0">
                  <emma:literal>preposition</emma:literal>
                </emma:interpretation>
                <emma:interpretation id="interp9" emma:lang="en-IN" emma:confidence="0">
                  <emma:literal>Propositions</emma:literal>
                </emma:interpretation>
              </emma:one-of>
            </emma:emma>
          </inkml:annotationXML>
          <inkml:trace contextRef="#ctx0" brushRef="#br0" timeOffset="1835.7555">5185 384 1143 0,'0'0'176'15,"0"0"-165"-15,0 0-46 0,0 0 13 16,0 0 33-16,0 0 53 0,0 0 4 0,0 0-14 16,-2 175-15-16,-6-132-14 0,2 2-4 0,-4 1-3 15,2 1-2-15,-1-1 0 0,-2 2-3 0,2 0 0 16,-1-1-1-16,0-1-3 0,0 0 0 15,1-6 0-15,-1-4 0 0,2-5 1 0,-2-7-1 16,3-8 0-16,2-5 8 0,2-5 25 0,2-5 46 16,-2-1 40-16,2 0 20 0,-1-7-15 15,-2-5-44-15,2-5-41 0,-4-5-25 0,2-6-6 16,3-6 0-16,-1-5 1 0,2-6 0 0,0-1-7 16,0-5 1-16,2-2-3 0,-1 0-4 0,2-4 4 15,-2 0-5-15,1-6-4 0,2 1 1 16,-3-1-3-16,4-1 1 0,2 0-1 0,2 0-3 15,3 0-1-15,3 2-5 0,1 1-2 0,4 4-2 16,2-1 0-16,3 5-1 0,1 4 1 0,1 5 0 16,1 4 1-16,1 3 0 0,-1 6-3 0,3 3 2 15,-3 2-3-15,1 4 2 0,1 3 1 0,0 4 1 16,1-1-1-16,1 6 4 0,0 1-1 16,0 3-1-16,-2 4-4 0,-3 2-7 0,-2 5-2 15,-3 7-2-15,-1 6 6 0,-6 5 6 0,-3 5 5 16,-8 5 2-16,-4 4-7 0,0 6-3 15,-14 2-7-15,-3 3-3 0,-11 4-1 0,-4-1-8 16,-3 1-7-16,-5 1-12 0,-5 0-16 0,2-2-19 16,-1 1-29-16,0-3-37 0,1-1-41 0,3-2-57 15,1 1-71-15,12-15-137 0,10-11 313 0</inkml:trace>
          <inkml:trace contextRef="#ctx0" brushRef="#br0" timeOffset="2969.8606">5372 794 0 0,'0'0'56'15,"0"0"86"-15,0 0-8 0,0 0 23 0,0 0 15 16,0 0-11-16,0 0-39 0,0 0-42 16,0 0-30-16,0 0-16 0,172-124-8 0,-148 106-4 15,-2-6 3-15,-5 4 3 0,-2 0 0 0,-2 2 3 16,-2 4 4-16,-3 2 10 0,-3 2 12 0,-2 6 4 15,0 4-13-15,-2 0-26 0,-1 0-43 16,0 0-16-16,0 8 3 0,0 7 17 0,-1 5 30 16,-5 5 7-16,1 3-3 0,0 4-6 0,1 0-5 15,-2 2-3-15,2-1-2 0,4 1-3 16,0-2 1-16,2-1-2 0,7-5-2 0,4-2 0 16,4-3-2-16,5-6 1 0,1-3 5 0,8-6 5 15,-3-5 2-15,6-1 7 0,-1-7 2 0,3-8 3 16,3-3 3-16,0-3-1 0,-4-3 2 15,0-2 0-15,-3-2 1 0,-1 2 4 0,-4-2 4 16,-3 2 7-16,-3-2 6 0,-1 0 3 0,-5 2 0 16,0-2-5-16,-2 2-5 0,1 4-5 0,-4 1-6 15,1 4-4-15,-5 3-3 0,0 4-5 0,-3 5-4 16,-2 1-5-16,-1 4-8 0,0 0-18 16,0 0-22-16,0 7-1 0,0 2 7 0,0 4 18 15,-2 6 26-15,-6 2 2 0,2 1-1 0,-3 4-3 16,1 4-2-16,0-2-1 0,2 0-3 0,1 0 0 15,5-2-2-15,0-2-1 0,4-4-1 0,7-3 0 16,6-2 1-16,3-4 1 0,4-2 4 16,5-5 1-16,3-2 2 0,1-2 2 0,6-2-2 15,0-8-1-15,1 1 2 0,-2-6-3 0,-3 0 1 16,-3-1 3-16,-5-4 2 0,-6 1 2 16,-2 3 4-16,-7-3 5 0,-1 0 1 0,-9 1 6 15,0-2 0-15,-2 1-3 0,0-2-3 0,-3 2-5 16,-6 1-4-16,-1 2-4 0,2 1 0 15,-3 0-4-15,-2 0-3 0,2 2-2 0,2 1-4 16,1-2-3-16,-3 2-2 0,4-2-7 0,1 2-2 16,0-1-4-16,5-2-5 0,1-1-1 0,0-2-4 15,5-3 2-15,3-1 2 0,6-2 9 0,3-4 6 16,1 0 4-16,5-2 7 0,1-1-2 0,2-2 2 16,1 2 4-16,1 0-1 0,5 0 5 15,0 3 2-15,-2 0 0 0,2 4 2 0,-4 2 2 16,-1 1 2-16,0 6 2 0,-3 1 2 0,0 4-2 15,1 3-1-15,-3 2-1 0,0 4-1 0,-2 1-3 16,2 1-3-16,-4 11-5 0,2 3-3 16,-3 9-2-16,-1 6 1 0,1 11 4 0,-6 8 5 15,-3 10 2-15,-2 7 4 0,0 8-1 0,-3 9 2 16,-4 3-2-16,0 6-2 0,-2 4 1 0,-7 5-4 16,-5-2 2-16,0 5-4 0,-5 0-4 15,-4 3-2-15,-2 2-5 0,-5 3-6 0,-2-1-12 16,4-4-3-16,-4-5-8 0,5-6-6 0,1-6-14 15,5-10-34-15,-2-7-26 0,6-8-21 16,-1-6-18-16,4-10-19 0,0-6-27 0,2-8-33 16,3-10-23-16,-2-9 13 0,2-9 44 0,3-7 171 15,1-4 30-15,-1-17 0 0,5-5 0 0,0-11 0 16,1-3 0-16,0-11 0 0,0-4 0 0,0-6 0 16,1-4 0-16,-1-7 0 0,3-4 0 15,-2-3 0-15,3-2 0 0,0-4 0 0,-2 0 0 16,0-2 0-16,4 1 0 0,-1 1 0 0,2 2 0 15,-1 8 0-15,5 3 7 0,-2 8 198 0,4 4-18 16,0 6-23-16,2 8-26 0,2 3-30 16,1 5-24-16,4 3-16 0,4 3-14 0,2 6-19 15,1 3 1-15,8 2 1 0,2 3 0 0,-1 5 1 16,3 4-8-16,-1 6-11 0,-1 3-10 0,-2 3-3 16,-2 9-6-16,-1 5-2 0,-5 4 3 15,-2 4-4-15,-3 4 6 0,-2 4 3 0,-9-2 3 16,-6 4 4-16,-5-2 1 0,-2 2 0 0,-6-2 0 15,-8 0-4-15,-6-1-4 0,-5-2 0 0,-5-1-3 16,1-3 3-16,-1-4 0 0,1-3-3 16,2-1-1-16,5-5-7 0,1-1-17 0,6-2-34 15,3-6-45-15,8-2-54 0,0-2-115 0,4-2-133 16,0-4 42-16,4 2 361 0</inkml:trace>
          <inkml:trace contextRef="#ctx0" brushRef="#br0" timeOffset="3819.8834">7762 573 0 0,'0'0'0'0,"0"0"0"16,0 0 56-16,0 0 144 0,0 0-10 0,0 0-23 16,0 0-44-16,0 0-59 0,0 0-55 15,0 0-19-15,0 0 7 0,0 0 20 0,0 0 23 16,0 0 5-16,86-2-1 0,-100 32-3 0,1 0-9 16,-2 4-6-16,0-3-8 0,-1 0-6 0,6-4-1 15,0-1-10-15,6-3-1 0,1-4-3 16,3-4 0-16,4-3 11 0,9-3 13 0,1-2 17 15,4-2 19-15,7-5 13 0,3 0 5 0,9-8-5 16,-1-4-8-16,3-3-11 0,-2-1-5 16,-1-3-7-16,1-1-1 0,-8-3 1 0,-2 0 7 15,-4-1 11-15,-5-3 5 0,-7-1 4 0,-1-2-2 16,-9-2-8-16,-1 1-8 0,0-1-13 0,-8 3-9 16,-3 3-2-16,-5 3-5 0,-3 8-1 15,-1 3-5-15,-1 4-8 0,-5 4-4 0,1 4-6 16,-2 0-5-16,0 6-4 0,0 6-3 0,-1 3-2 15,1 7 1-15,2 0-1 0,2 1-3 0,7-3-7 16,4 0-5-16,4-3-8 0,7-4-6 16,1-1 1-16,9-3 1 0,6-2 13 0,3 0 18 15,7-3 15-15,4-2 14 0,6-2 5 0,2 0 0 16,6-5 5-16,4-3 2 0,-1 1 8 0,5-4 1 16,0 1 4-16,0-2 1 0,-2-1-3 0,-3-1-3 15,1 0-6-15,-6-3-5 0,-6 0-2 0,-4 1 1 16,-5 1-1-16,-10 0 3 0,-2 3 5 15,-3 0 5-15,-7 3 6 0,-2 2 3 0,-2 1-3 16,0 0-10-16,0 2-11 0,-4 0-15 0,-7 1-13 16,1 0-7-16,-6 3-6 0,0 0 1 15,0 0-1-15,-5 5 0 0,3 2 0 0,2 1-6 16,0 2-5-16,4 4-9 0,4-1-4 0,3 2 2 16,2 1 3-16,3 2 7 0,5 1 5 15,3-2 1-15,4 1 4 0,7 0 0 0,-1-3 4 16,2 1 2-16,3-1 2 0,2 2 6 0,3 1 4 15,3 1 7-15,-2-1 3 0,0 0 1 0,-3 0-1 16,0 0-2-16,-9-2 0 0,-3 2-3 0,-5-3 2 16,-7 0 6-16,-2-1 8 0,-6-1 11 15,-13 0 8-15,-1-1 1 0,-7 2 0 0,-6-4-7 16,2 2-5-16,-4-4-4 0,6 0-2 0,-1-2-4 16,5-3-3-16,2 0-3 0,7-3-6 0,4 0-9 15,2 0-2-15,8 0-15 0,0-3-29 0,2-6-31 16,2-1-39-16,7-5-15 0,3-4 15 15,4-1 31-15,3-2 33 0,5-2 24 0,3-2 15 16,4 0 6-16,1-2 9 0,2-1 11 0,-1-1 9 16,3-1 17-16,-4 0 14 0,5 1 24 0,-7 1 15 15,3 4 4-15,-8 2 12 0,-6 7-6 16,1 4-7-16,-9 4-11 0,-3 5-21 0,-6 3-26 16,1 0-25-16,0 1-5 0,0 9-6 0,-2 2 5 15,0 3 13-15,2 6-3 0,0 2 3 16,-3 5 0-16,0 0-2 0,0 2 0 0,-4-2-4 15,0 1-3-15,-2-1-2 0,1-1-6 0,1-2-3 16,0-1-15-16,0-1-28 0,4-5-51 0,0-2-96 16,0-4-144-16,0-5-222 0,0-2-394 0</inkml:trace>
          <inkml:trace contextRef="#ctx0" brushRef="#br0" timeOffset="4427.7882">9138 520 1315 0,'0'0'180'0,"0"0"-56"0,0 0-73 0,0 0-28 16,0 0 6-16,0 0 11 0,160-89 0 0,-114 80-5 15,0 0-12-15,2 4-11 0,-4 1-6 0,3 4-5 16,-5 0-3-16,-2 0 0 0,-3 9 0 16,-4 0-2-16,0 0 0 0,-6 3-3 0,-7-1-4 15,-5 3 1-15,-3 1-3 0,-4 0-3 0,-8-2-5 16,0 2-7-16,-8-1-2 0,-4 2-1 0,-3-1-5 15,0-1-11-15,2 0-38 0,-1 0-77 16,2-2-117-16,7-3-195 0,0-2-141 0</inkml:trace>
          <inkml:trace contextRef="#ctx0" brushRef="#br0" timeOffset="3970.7894">9156 356 0 0,'0'0'298'0,"0"0"13"0,0 0-50 0,0 0-49 16,0 0-32-16,0 0-48 0,0 0-56 0,0 0-40 16,0 0-26-16,0 0-26 0,0 0-47 0,0 0-48 15,0 0-85-15,0 0-97 0,-4-129-87 16,18 124-77-16,-6 2 457 0</inkml:trace>
          <inkml:trace contextRef="#ctx0" brushRef="#br0" timeOffset="4163.9365">9410 0 0 0,'0'0'188'0,"0"0"135"15,0 0-47-15,0 0-34 0,75-153-31 0,-64 133-21 16,-2 5-24-16,-5 5-10 0,-1 4-7 0,1 3-24 16,-4 3-39-16,0 0-49 0,0 0-61 15,0 6-23-15,0 4 1 0,0 8 18 0,0 7 35 16,-6 7 14-16,5 7 1 0,-2 4-3 0,1 5-2 16,0 3-1-16,2 1-2 0,0 2-1 0,0 2-2 15,0 3-2-15,0 1-1 0,-4 1-7 16,2 1-17-16,-5 1-36 0,-5-3-76 0,-6-3-104 0,0-2-123 15,-7-5-119-15,4-12-158 0,6-13 359 0</inkml:trace>
          <inkml:trace contextRef="#ctx0" brushRef="#br0" timeOffset="5171.4226">9943 233 727 0,'0'0'160'0,"0"0"-60"0,0 0-53 0,0 0-16 16,0 0 5-16,0 0-2 0,0 0-7 0,157-19-8 15,-131 25-3-15,1 4 0 0,-1 2-2 16,0 3-1-16,-2 4-4 0,-4 2-2 0,2 4-3 16,-6 5 3-16,-2 4 3 0,-2 2 9 0,-1 2 6 15,-3 2 4-15,-4-2 2 0,-1 0-5 0,-3-3-2 16,0 0-8-16,0-3 1 0,-1-2 2 0,-5-3 2 15,-2 0 6-15,-3-3 1 0,-1-3-2 16,-1-2-4-16,0-2-5 0,-2-4-4 0,1-2-2 16,1-4 1-16,0-2 3 0,2-4 4 0,3-1 6 15,-2 0 6-15,1-3 1 0,5-6-3 0,-4-3-10 16,5-2-10-16,1-5-8 0,0-1-2 16,2-3 0-16,0-3 0 0,4 0 0 0,4-3-1 15,-1-1 2-15,4-2 3 0,1-1 6 0,0 0 5 16,1 0 3-16,1-1 1 0,2 1 1 0,-1 2-3 15,6 4 1-15,-2 4-1 0,5 4 0 0,-1 4 0 16,1 3 1-16,-3 3-2 0,5 2 0 16,1 1 2-16,-1 5 2 0,5 1-2 0,-3 0-3 15,1 8-6-15,-4 6-7 0,1 4-1 0,-6 2-1 16,1 3 0-16,-6 5 3 0,-2 2 2 16,-3 2-1-16,-6-2 3 0,-3 1 2 0,-1-1 1 15,0-4 2-15,-4 0-2 0,-5-1-3 0,-2-3-2 16,1-2-3-16,0-4 1 0,-1-1 2 15,-1-5 0-15,7-1 3 0,-3-5 4 0,6-2 7 16,1-2 10-16,0 0 15 0,1 0 13 0,0 0 11 16,0-4-8-16,0-4-24 0,2-1-23 0,1-5-22 15,8-3-6-15,-1-2 3 0,4-2 2 0,1-4 3 16,1 1-1-16,5 0 1 0,-2-1 5 0,4-1 0 16,-1 2 1-16,-3 0 2 0,3 3-2 15,-5 3-1-15,6 4 3 0,-6 3-3 0,5 5 3 16,-5 5 0-16,-2 1-2 0,0 0-1 0,2 6-1 15,-3 4 0-15,-5 3 2 0,3 5 5 0,0 2-2 16,-1 1 1-16,-2 0 1 0,-2 4-3 16,2-2 3-16,-3 0-1 0,3-2 0 0,-1 0 0 15,-1-3-1-15,3-3 1 0,1-3 1 0,1-2 6 16,2-2 0-16,0-2 4 0,3-3 4 0,7-3 0 16,1 0-1-16,5-6-10 0,6-5-19 15,-1-2-25-15,1-2-40 0,3-1-50 0,-4-4-55 16,-5 1-53-16,-4-1-42 0,-2 0-14 0,-6-1-7 15,0-1-7-15,-3 2 5 0,0 0-11 16,-4 7 246-16,-6 4 66 0</inkml:trace>
        </inkml:traceGroup>
        <inkml:traceGroup>
          <inkml:annotationXML>
            <emma:emma xmlns:emma="http://www.w3.org/2003/04/emma" version="1.0">
              <emma:interpretation id="{EA015750-5A85-4DA0-BE06-6137690714F0}" emma:medium="tactile" emma:mode="ink">
                <msink:context xmlns:msink="http://schemas.microsoft.com/ink/2010/main" type="inkWord" rotatedBoundingBox="14760,694 18772,572 18817,2068 14806,2191"/>
              </emma:interpretation>
              <emma:one-of disjunction-type="recognition" id="oneOf2">
                <emma:interpretation id="interp10" emma:lang="en-IN" emma:confidence="0">
                  <emma:literal>(Bos)</emma:literal>
                </emma:interpretation>
                <emma:interpretation id="interp11" emma:lang="en-IN" emma:confidence="0">
                  <emma:literal>(Boss</emma:literal>
                </emma:interpretation>
                <emma:interpretation id="interp12" emma:lang="en-IN" emma:confidence="0">
                  <emma:literal>(Bos,</emma:literal>
                </emma:interpretation>
                <emma:interpretation id="interp13" emma:lang="en-IN" emma:confidence="0">
                  <emma:literal>(Bas)</emma:literal>
                </emma:interpretation>
                <emma:interpretation id="interp14" emma:lang="en-IN" emma:confidence="0">
                  <emma:literal>(Bob)</emma:literal>
                </emma:interpretation>
              </emma:one-of>
            </emma:emma>
          </inkml:annotationXML>
          <inkml:trace contextRef="#ctx0" brushRef="#br0" timeOffset="7031.2853">13404-237 0 0,'0'0'0'15,"0"0"0"-15,0 0 0 0,0 0 112 0,0 0 65 16,0 0-16-16,0 0-49 0,0 0-47 15,0 0-32-15,0 0-21 0,0 0 5 0,0 0 13 16,0 0 17-16,-161 89 15 0,129-46 10 0,-3 4 4 16,4 6-11-16,2 5-9 0,2 3-16 0,3 2-14 15,1 2-5-15,8 2-10 0,3 1-7 0,7-1-6 16,5-4-6-16,1-3-2 0,11-3 1 16,6-5 0-16,5-3 2 0,3-4 2 0,4-2-1 15,5-4 1-15,1-3-1 0,1-4-8 0,0-3-13 16,3-6-38-16,-3-3-85 0,1-5-122 0,-11-6-224 15,-8-3 388-15</inkml:trace>
          <inkml:trace contextRef="#ctx0" brushRef="#br0" timeOffset="7280.8471">14298 172 131 0,'0'0'50'0,"0"0"-89"0,0 0-26 15,0 0 52-15,0 0 30 0,0 0 23 0,0 0 15 16,0 0 4-16,45 189-4 0,-45-143-8 16,0 3-10-16,0 0-6 0,-2 2-4 0,-3-3-1 15,0 0-2-15,-2-5-2 0,2-1-9 0,-1-3-15 16,1-5-29-16,1-2-61 0,-2-4-88 0,4-10-32 15,0-6 212-15</inkml:trace>
          <inkml:trace contextRef="#ctx0" brushRef="#br0" timeOffset="7830.5574">14222 213 0 0,'0'0'159'16,"0"0"6"-16,0 0-21 0,0 0-23 0,0 0-12 16,0 0-5-16,75-163-18 0,-55 146-22 0,3 1-18 15,0 1-17-15,6 0-12 0,1 0-4 0,2 2-3 16,3 2-5-16,4 1-2 0,-2 2 2 16,-2 1-4-16,3 3 0 0,-5-1-1 0,-3 4-4 15,-2 1 0-15,-4 0-1 0,-1 1-3 0,-3 5 1 16,-7 1-1-16,1 2 3 0,-5 2 1 0,-2 2 4 15,-3 2 5-15,-3 2 5 0,-1 0 5 0,-5 3 0 16,-6 4-4-16,-8-1-9 0,-2-1-8 16,-9 3-7-16,-2-1-6 0,-3 0 1 0,-2 0 0 15,-2-3 4-15,1-4 7 0,1 0 3 0,3-3 4 16,3-2 1-16,9-3 1 0,4-2-3 16,7-3-6-16,6 0-20 0,2-4-22 0,3 2-7 15,0 2 1-15,8-4 22 0,5 2 20 0,4-2 10 16,6 0 2-16,4 0-2 0,5 0 0 0,4 2 0 15,-4 2 2-15,2 2-1 0,-5 2 0 16,2 2 2-16,-3 4 2 0,-1 1 5 0,-2 2 7 16,1 3 0-16,-6 5 1 0,-3 2-5 0,-2 1 0 15,-7 1 2-15,2-2 0 0,-9 3 4 0,-1-2 2 16,-4 0 4-16,-8 1 2 0,-4-4-1 16,-4 0-1-16,-7-1-5 0,-3 1-5 0,-3-3 2 15,-1-1-1-15,-1-2 1 0,-5-3 5 0,0 0-4 16,-2-3 0-16,0-4 3 0,1-2 1 0,2-4 4 15,3-3 1-15,3 0-1 0,3-1-2 0,5-7-4 16,5-2-8-16,2-2-17 0,7-3-27 0,2 0-49 16,5-3-64-16,4 0-71 0,0-3-86 15,3 7-112-15,-1 1 399 0</inkml:trace>
          <inkml:trace contextRef="#ctx0" brushRef="#br0" timeOffset="8657.5237">15068 309 0 0,'0'0'0'0,"0"0"0"0,0 0 0 0,0 0 0 16,0 0 0-16,0 0 0 0,0 0 0 0,0 0 0 16,0 0 71-16,0 0 0 0,0 0-15 15,-54 179-13-15,40-149-10 0,0 1-12 0,1-1-3 16,2-2-3-16,3-1-4 0,4 0 7 0,3-4 1 15,1 0 11-15,4-2 28 0,5-1 22 0,6-2 26 16,4-1 19-16,6-2 1 0,6-3-9 0,2-2-16 16,8-4-21-16,0-1-23 0,4-5-9 15,-1 0-6-15,-4-3-2 0,0-8 7 0,-4-2 5 16,-1-2 1-16,-4-4 2 0,-1-3 6 0,-5 1 2 16,-5-4 8-16,-4-2 2 0,-2-2-7 0,-4-1-9 15,-3 0-10-15,-4-3-9 0,0-2-11 16,-3 1-4-16,-3 0-6 0,-5 1-3 0,-6 2-1 15,-4 3-8-15,-3 1-1 0,-1 4-1 0,-5 4 1 16,-1 1-1-16,0 4 0 0,-1 1-3 16,0 2-4-16,1 2-2 0,1 4-4 0,-1 2-4 15,-2 3-3-15,3 0-10 0,2 1-7 0,2 6-8 16,3 1-12-16,3 1-4 0,3 0-7 0,8 0-9 16,0 0-12-16,5 2-13 0,1-3-6 15,11 1 7-15,3 1 23 0,12-6 28 0,2 2 18 16,9-1 2-16,4-1-9 0,6-1-21 0,1-2-21 15,3 1-13-15,3-2 1 0,-1 0 18 0,1 0 21 16,1 0 24-16,-2-5 16 0,1-1 10 0,-2-2 6 16,1 2 8-16,-4-4 5 0,2 1 9 0,-1-2 8 15,-3-1 3-15,-2-1-1 0,-3-2-5 16,-2 0-3-16,-2 1-2 0,-5-3 3 0,-5 3 6 16,-4-3 6-16,-3 5 8 0,-7-3 9 0,-3 3 8 15,-2 2 7-15,-5 1 7 0,-4-1-6 16,0 3-10-16,0-1-18 0,-5 3-21 0,-4 1-14 15,-3 0-10-15,-6 3-7 0,-2 1-2 0,-5 0 2 16,-4 0-2-16,-1 5 2 0,-4 4 0 0,1 0-3 16,-1 3-2-16,1 5-2 0,0 1-3 15,7 0-2-15,4 2-1 0,3-1-8 0,6 0-9 16,3-1-9-16,8-2-7 0,2 1-2 0,0-2 9 16,5 0 7-16,6-2 5 0,5-1 14 0,1 2 6 15,1-2 9-15,6 0 10 0,-1 0 0 16,2-1 3-16,2 3 2 0,1 1 5 0,-1 0 4 15,0 1-1-15,0 0 1 0,-5 4-4 0,0-2-4 16,1 0-4-16,-7-1-4 0,-3-3-3 0,-2 1 2 16,-4-3 0-16,-3 0 3 0,-4 0 6 15,0-3 5-15,-8 0 8 0,-3 0 6 0,-8-1 2 16,-6-2-1-16,-3-2-7 0,-10 3-7 0,-1-2-4 16,-2 1-4-16,0-3-3 0,1 0-1 0,3 0-3 15,0-2-4-15,8 2-4 0,2 0-18 0,4-1-32 16,6 0-59-16,2 0-94 0,3-2-139 15,3 0-274-15,6 0 406 0</inkml:trace>
          <inkml:trace contextRef="#ctx0" brushRef="#br0" timeOffset="8985.3337">16582-142 157 0,'0'0'171'15,"0"0"-53"-15,0 0-60 0,0 0-36 0,0 0-3 16,0 0 14-16,0 0 12 0,0 0 2 0,178-14-2 16,-150 25-1-16,-1 7-2 0,0 5 9 0,-3 5 16 15,2 4 13-15,-2 7 6 0,-1 4-1 0,-2 3-14 16,0 5-6-16,-4 4-5 0,-4 2-10 0,-6 4-4 15,-5 0-3-15,-4 2-3 0,-13-3-4 16,-9-2-4-16,-11-1-12 0,-5-3-11 0,-11-3-7 16,-6-3-12-16,-8 1-15 0,-12-3-18 0,-2-3-25 15,-5-1-33-15,-6-2-24 0,-9-1-29 16,-2-3-30-16,-4 0-32 0,-2-5-46 0,0 0-76 16,25-8 220-16,29-10 118 0</inkml:trace>
        </inkml:traceGroup>
      </inkml:traceGroup>
    </inkml:traceGroup>
    <inkml:traceGroup>
      <inkml:annotationXML>
        <emma:emma xmlns:emma="http://www.w3.org/2003/04/emma" version="1.0">
          <emma:interpretation id="{F9F08E2C-33C8-4098-AD35-82A171B8B2BA}" emma:medium="tactile" emma:mode="ink">
            <msink:context xmlns:msink="http://schemas.microsoft.com/ink/2010/main" type="paragraph" rotatedBoundingBox="12581,2982 17306,2903 17334,4562 12609,46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457D569-366C-4CDE-BAF0-3201FC1AD6D0}" emma:medium="tactile" emma:mode="ink">
              <msink:context xmlns:msink="http://schemas.microsoft.com/ink/2010/main" type="line" rotatedBoundingBox="12581,2982 17306,2903 17334,4562 12609,4641"/>
            </emma:interpretation>
          </emma:emma>
        </inkml:annotationXML>
        <inkml:traceGroup>
          <inkml:annotationXML>
            <emma:emma xmlns:emma="http://www.w3.org/2003/04/emma" version="1.0">
              <emma:interpretation id="{360CA401-91B9-4F6C-92E0-17604308613F}" emma:medium="tactile" emma:mode="ink">
                <msink:context xmlns:msink="http://schemas.microsoft.com/ink/2010/main" type="inkWord" rotatedBoundingBox="12588,3408 13757,3389 13774,4436 12606,4455"/>
              </emma:interpretation>
              <emma:one-of disjunction-type="recognition" id="oneOf3">
                <emma:interpretation id="interp15" emma:lang="en-IN" emma:confidence="0">
                  <emma:literal>+</emma:literal>
                </emma:interpretation>
                <emma:interpretation id="interp16" emma:lang="en-IN" emma:confidence="0">
                  <emma:literal>~</emma:literal>
                </emma:interpretation>
                <emma:interpretation id="interp17" emma:lang="en-IN" emma:confidence="0">
                  <emma:literal>T</emma:literal>
                </emma:interpretation>
                <emma:interpretation id="interp18" emma:lang="en-IN" emma:confidence="0">
                  <emma:literal>x</emma:literal>
                </emma:interpretation>
                <emma:interpretation id="interp19" emma:lang="en-IN" emma:confidence="0">
                  <emma:literal>X</emma:literal>
                </emma:interpretation>
              </emma:one-of>
            </emma:emma>
          </inkml:annotationXML>
          <inkml:trace contextRef="#ctx0" brushRef="#br0" timeOffset="67495.8272">10822 2921 1228 0,'0'0'-24'0,"0"0"-64"0,0 0-15 15,0 0-10-15,0 0 44 0,0 0 56 0,0 0 33 16,0 0 25-16,0 0 11 0,150-51-3 16,-113 45-10-16,4-1-4 0,1 0 0 0,8 1 2 15,1-2 5-15,4 0 1 0,0 1 0 0,5 2-5 16,-3-3-10-16,-4 2-5 0,1 0-5 0,-2 0-1 15,-1 0-2-15,-4 0 2 0,-4 1 0 0,-3-1-2 16,-4 0 0-16,-5 2-8 0,-4-1-10 16,-1 1-8-16,-8 0-4 0,0 0-2 0,-5-1 0 15,-3 2 0-15,-2 0-9 0,0 0-9 0,-3 1-27 16,-1-1-43-16,0 2-36 0,0-2-35 0,-1 0-26 16,3 1-28-16,-3-1-61 0,0 2 27 15,-3 1 260-15</inkml:trace>
          <inkml:trace contextRef="#ctx0" brushRef="#br0" timeOffset="67841.7751">11512 2478 246 0,'0'0'130'0,"0"0"-37"0,0 0-27 0,0 0 6 16,0 0 25-16,0 0 16 0,0 0-15 16,0 0-37-16,0 0-53 0,0 0-64 0,0 0 8 15,0 0 19-15,0 0 42 0,0 0 56 0,-17 38 3 16,17-14 3-16,-4 4-16 0,0 7-1 0,2 3-13 16,-3 3-12-16,-2 3-3 0,2 3 0 0,-3 2-12 15,1 1 0-15,-1 0-1 0,-4 0-12 16,5 0 5-16,-3-1 1 0,-1-2 0 0,-1 1-3 15,0-5-3-15,1 1-2 0,2-4-4 0,-2-1-2 16,-1-2-3-16,1-4-6 0,-1-3-7 0,5-4-7 16,1-7-10-16,0-3-17 0,1-2-43 15,4-5-79-15,1-2-87 0,0-4-77 0,0-1-74 16,5-1 413-16</inkml:trace>
        </inkml:traceGroup>
        <inkml:traceGroup>
          <inkml:annotationXML>
            <emma:emma xmlns:emma="http://www.w3.org/2003/04/emma" version="1.0">
              <emma:interpretation id="{FFA9579E-B93D-4113-AC2D-5C4F3C868E46}" emma:medium="tactile" emma:mode="ink">
                <msink:context xmlns:msink="http://schemas.microsoft.com/ink/2010/main" type="inkWord" rotatedBoundingBox="14917,2943 17306,2903 17334,4562 14945,4602">
                  <msink:destinationLink direction="with" ref="{7549556D-2599-40AF-A4A3-24562D97423E}"/>
                  <msink:destinationLink direction="with" ref="{68A7EB32-4364-43BE-B7D8-274CE653C596}"/>
                  <msink:destinationLink direction="with" ref="{168CDE0D-4294-445E-BBD0-095A036E5121}"/>
                </msink:context>
              </emma:interpretation>
              <emma:one-of disjunction-type="recognition" id="oneOf4">
                <emma:interpretation id="interp20" emma:lang="en-IN" emma:confidence="0">
                  <emma:literal>fun</emma:literal>
                </emma:interpretation>
                <emma:interpretation id="interp21" emma:lang="en-IN" emma:confidence="0">
                  <emma:literal>fan</emma:literal>
                </emma:interpretation>
                <emma:interpretation id="interp22" emma:lang="en-IN" emma:confidence="0">
                  <emma:literal>Fun</emma:literal>
                </emma:interpretation>
                <emma:interpretation id="interp23" emma:lang="en-IN" emma:confidence="0">
                  <emma:literal>fin</emma:literal>
                </emma:interpretation>
                <emma:interpretation id="interp24" emma:lang="en-IN" emma:confidence="0">
                  <emma:literal>Hun</emma:literal>
                </emma:interpretation>
              </emma:one-of>
            </emma:emma>
          </inkml:annotationXML>
          <inkml:trace contextRef="#ctx0" brushRef="#br0" timeOffset="68539.7857">14587 2244 0 0,'0'0'0'16,"0"0"0"-16,0 0 91 0,0 0 25 0,0 0 14 16,0 0-15-16,0 0-26 0,0 0-15 15,0 0-19-15,0 0-11 0,0 0-3 0,-128-159-2 16,116 150 2-16,-1 1 8 0,-1 0 7 0,2-1 13 16,-1 1 8-16,1 2-8 0,0 0-4 0,1 0-10 15,-1 1-11-15,0 3-1 0,3-2-10 16,-1 2-7-16,1-1-9 0,-2 1-9 0,4 1-7 15,-3 1-8-15,0 0-6 0,1 0-5 0,-2 0-3 16,-1 3-1-16,-1 1 5 0,-2 2-2 0,0 0 9 16,-2 3 4-16,2-1 0 0,2 1 4 0,-3 2-1 15,2-2 0-15,-1 0 4 0,2 3 1 16,-2 2-1-16,2 0-4 0,-1 4 0 0,1-1-2 16,-3 3 3-16,1 1 6 0,2 1-1 0,-3 2-2 15,2 1 1-15,-1 3-4 0,1 1 1 0,0 3 4 16,1 0-3-16,1 3 2 0,0 0-2 15,0 1-2-15,1 3 4 0,-1 0 3 0,0 3 4 16,-2 1 2-16,0 5-3 0,0-1 1 0,-3 6 30 16,2-1-14-16,-4 2-2 0,5-1 0 15,-3-1-34-15,1 1 11 0,-1-1 4 0,1 1 1 16,0-3-1-16,0 0 0 0,-3 0 1 0,1-5-1 16,4 0 3-16,-2-4 2 0,1-6-3 0,-3-2-4 15,2-4-4-15,0-4-5 0,2-2-1 16,-4-3-10-16,5-4-29 0,-2-2-42 0,2-4-52 15,-2-1-67-15,4-2-82 0,4-4-178 0,1-2 252 0</inkml:trace>
          <inkml:trace contextRef="#ctx0" brushRef="#br0" timeOffset="69324.5694">13163 3186 848 0,'0'0'41'0,"0"0"-69"0,0 0-44 0,0 0-5 16,0 0 34-16,0 0 44 0,0 0 26 0,169-62 14 15,-130 52 0-15,1 1-3 0,7-1-9 16,-3 1-2-16,7-2 5 0,-1 2 3 0,-1 0 3 0,2 2-9 15,-1-2-2-15,-1 2-8 0,-2-1 0 16,0 1 7-16,-4-2 1 0,-5 2 4 0,-4 0-5 16,-5 1-4-16,-5 1-5 0,-4 2-10 0,-7 0-5 15,1 0-3-15,-4 0-4 0,1 2-3 0,-3-1-8 16,2-1-17-16,0 1-48 0,1-1-42 16,0 0-26-16,0 0-9 0,2 0 24 0,0 0 26 15,2-2 22-15,-2 1 21 0,1-1 16 0,-3-1 18 16,2 0 10-16,-2 0 10 0,1-1 11 15,1-1 3-15,-3 1 5 0,0-2 3 0,-2 0 6 16,3 1 7-16,-4-3 12 0,0 0 12 0,1 1 10 16,-2 0 10-16,1 1 5 0,-2 3 5 0,-2 0 7 15,1 0 12-15,-3 3 13 0,-1 0 8 0,2 0 0 16,-2 3-9-16,0 0-19 0,0 0-21 16,0 0-35-16,0 0-47 0,0 3-55 0,-3 0 7 15,-2 4 11-15,-1 4 30 0,-3 1 45 0,0 5-17 16,-2 2 1-16,-1 1-9 0,-2 2-2 15,2 1 4-15,0 1 1 0,3-1 4 0,-1 1 0 16,4-2 0-16,-1-1-2 0,4-1-1 0,3-2-1 16,0-1-3-16,0-4 1 0,7 0 2 15,-2-2 0-15,5-2 3 0,1-2 0 0,-2-2 6 16,4-4 1-16,3-1 1 0,0 0-6 0,5 0-14 16,0-7-19-16,5-3-14 0,-1 0-11 0,3-3-4 15,0-2 12-15,2 0 7 0,-1 0 12 0,-2-3 12 16,-4 1 6-16,1-4 6 0,-2 2 5 15,-5 0 4-15,2 0 4 0,-5-2 4 0,0 1 4 16,-2 1 5-16,-4 1 2 0,0 1 2 0,-3 0 2 16,-2 3 3-16,1 3 3 0,-3 3 4 0,1 2 3 15,-2 2 7-15,0 2 6 0,0 1-3 16,0 1-11-16,0 0-29 0,0 0-40 0,0 0-53 16,0 0-61-16,-2 4 43 0,-3 5 24 0,-2 3 48 15,-2 3 61-15,-3 4-30 0,3 1-1 0,-4 2-3 16,3 0 2-16,0 1-1 0,4 0 6 0,-1 1-4 15,3-2 0-15,3-1-5 0,1-2-5 16,0-1-6-16,0 0-18 0,5-3-33 0,-1-2-93 16,5-1-107-16,-1-4-98 0,-2-2-70 0,0-1 428 15</inkml:trace>
          <inkml:trace contextRef="#ctx0" brushRef="#br0" timeOffset="69858.4856">15049 2801 204 0,'0'0'169'0,"0"0"-86"0,0 0-44 16,0 0-43-16,0 0-28 0,0 0-12 16,0 0-8-16,0 0-8 0,0 0 7 0,0 0 4 15,0 0 5-15,0 0 17 0,0 0 24 0,0 0 26 16,63 32 25-16,-61-12 9 0,-1-1 3 0,-1 3-7 15,0 0-10-15,-3 3-7 0,-2-1-2 16,-3-1 0-16,-1 2-4 0,0-3-1 0,0-1-2 16,0-2-7-16,2-2-5 0,-1-4-4 0,5-3-5 15,-1-1-3-15,4-4 0 0,-1-2 17 0,1-2 30 16,0-1 39-16,0 0 47 0,0 0 42 16,1 0 23-16,5-3-25 0,-1-6-44 0,4-1-60 15,5-3-53-15,3-2-14 0,3-2-5 0,0-1 6 16,1 1-3-16,4-4 6 0,-2 2-4 15,0-2 0-15,-1 2 4 0,3-2-5 0,-3 2 0 16,1-2-2-16,0 2-3 0,1 1-1 0,-2 0-3 16,-2 2-4-16,2 5-6 0,-5 2-5 0,0 2-11 15,-2 1-9-15,-2 4-9 0,-2 1-11 0,-2 1-5 16,-1 0-6-16,-1 1 8 0,1 5 16 16,-4 3 23-16,1 3 29 0,-1 3 14 0,-2 1 5 15,-2 6-1-15,0-2-3 0,0 2-6 0,0 2 5 16,0 0 0-16,-2 0-6 0,-3 1 4 15,1 0-8-15,1-1-1 0,3-1 1 0,-1 2-5 16,-2-5 6-16,2 2-2 0,1-1 1 0,-1-3-3 16,1 0-3-16,-3-2-3 0,3 0-6 0,-1-1-4 15,-1-2-14-15,-2 0-21 0,2-1-35 0,-2 0-70 16,1-1-92-16,-3-2-93 0,4-3-108 16,-1-3 257-16</inkml:trace>
        </inkml:traceGroup>
      </inkml:traceGroup>
    </inkml:traceGroup>
    <inkml:traceGroup>
      <inkml:annotationXML>
        <emma:emma xmlns:emma="http://www.w3.org/2003/04/emma" version="1.0">
          <emma:interpretation id="{43BB7AB9-EE17-4855-82C2-7DD33B8F6D08}" emma:medium="tactile" emma:mode="ink">
            <msink:context xmlns:msink="http://schemas.microsoft.com/ink/2010/main" type="paragraph" rotatedBoundingBox="13688,5026 19333,4937 19373,7459 13728,754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3A04BBA-688E-4177-8FCB-786C7A6249ED}" emma:medium="tactile" emma:mode="ink">
              <msink:context xmlns:msink="http://schemas.microsoft.com/ink/2010/main" type="line" rotatedBoundingBox="13688,5026 19333,4937 19356,6399 13711,6489"/>
            </emma:interpretation>
          </emma:emma>
        </inkml:annotationXML>
        <inkml:traceGroup>
          <inkml:annotationXML>
            <emma:emma xmlns:emma="http://www.w3.org/2003/04/emma" version="1.0">
              <emma:interpretation id="{862C235D-A26A-4C02-9C8F-8A61046A5BF2}" emma:medium="tactile" emma:mode="ink">
                <msink:context xmlns:msink="http://schemas.microsoft.com/ink/2010/main" type="inkWord" rotatedBoundingBox="13701,5854 13851,5852 13853,5966 13703,5968"/>
              </emma:interpretation>
              <emma:one-of disjunction-type="recognition" id="oneOf5">
                <emma:interpretation id="interp25" emma:lang="en-IN" emma:confidence="0">
                  <emma:literal>O</emma:literal>
                </emma:interpretation>
                <emma:interpretation id="interp26" emma:lang="en-IN" emma:confidence="0">
                  <emma:literal>o</emma:literal>
                </emma:interpretation>
                <emma:interpretation id="interp27" emma:lang="en-IN" emma:confidence="0">
                  <emma:literal>@</emma:literal>
                </emma:interpretation>
                <emma:interpretation id="interp28" emma:lang="en-IN" emma:confidence="0">
                  <emma:literal>0</emma:literal>
                </emma:interpretation>
                <emma:interpretation id="interp29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75516.7143">12023 4979 0 0,'0'0'0'0,"0"0"0"0,0 0 0 0,0 0 0 16,0 0 8-16,0 0 80 0,0 0 4 15,0 0-21-15,0 0-20 0,0 0-20 0,0 0-12 16,0 0-1-16,-21-10 4 0,17 10 8 0,-6 2 4 15,6 0 4-15,-3 4 1 0,2-2-3 0,1 2-1 16,-4-1-6-16,5 1-3 0,1 0-3 16,-5 0-9-16,6 0 0 0,-2-1-6 0,0 1-3 15,1-3-5-15,2 1-6 0,0-2 1 0,0 2 3 16,0-2 5-16,2-2 10 0,2 2 7 0,-1-1 10 16,4-1 15-16,-2 2 9 0,4-2 2 0,-1 0 1 15,2 0-5-15,-1-2-7 0,-1-1-1 0,2-3 1 16,0 0 1-16,1 0-1 0,-3-2-1 15,2 0 4-15,-4 1 2 0,1-1 9 0,-3 1 6 16,0 1 7-16,-1-2 2 0,-2 1 0 0,-1 1 1 16,0 0-4-16,0 0-7 0,0 1-15 15,-3 1-21-15,-5 1-26 0,3 0-25 0,-4 3-21 16,-1 0-11-16,-2 0-4 0,3 0 4 0,-5 2 3 16,2 4 7-16,0 1 6 0,0 1 4 0,0 1-17 15,1-1-88-15,6 3-129 0,-4-1-158 16,6-4-249-16,0 0 599 0</inkml:trace>
        </inkml:traceGroup>
        <inkml:traceGroup>
          <inkml:annotationXML>
            <emma:emma xmlns:emma="http://www.w3.org/2003/04/emma" version="1.0">
              <emma:interpretation id="{902F5FB6-3883-460B-9AFC-3BA520B6FCA6}" emma:medium="tactile" emma:mode="ink">
                <msink:context xmlns:msink="http://schemas.microsoft.com/ink/2010/main" type="inkWord" rotatedBoundingBox="14209,5018 18330,4953 18354,6415 14233,6481"/>
              </emma:interpretation>
              <emma:one-of disjunction-type="recognition" id="oneOf6">
                <emma:interpretation id="interp30" emma:lang="en-IN" emma:confidence="0">
                  <emma:literal>Promotion</emma:literal>
                </emma:interpretation>
                <emma:interpretation id="interp31" emma:lang="en-IN" emma:confidence="0">
                  <emma:literal>promotion</emma:literal>
                </emma:interpretation>
                <emma:interpretation id="interp32" emma:lang="en-IN" emma:confidence="0">
                  <emma:literal>Promotors</emma:literal>
                </emma:interpretation>
                <emma:interpretation id="interp33" emma:lang="en-IN" emma:confidence="0">
                  <emma:literal>Promotor</emma:literal>
                </emma:interpretation>
                <emma:interpretation id="interp34" emma:lang="en-IN" emma:confidence="0">
                  <emma:literal>promotor</emma:literal>
                </emma:interpretation>
              </emma:one-of>
            </emma:emma>
          </inkml:annotationXML>
          <inkml:trace contextRef="#ctx0" brushRef="#br0" timeOffset="87232.5489">12765 4593 0 0,'0'0'0'0,"0"0"0"0,0 0 77 0,0 0 23 16,0 0 12-16,0 0 0 0,0 0-7 15,0 0-12-15,0 0-14 0,0 0-14 0,0 0-9 16,0 0-9-16,52-65-3 0,-51 65-10 0,-1 0-16 16,0 0-17-16,0 1-18 0,0 7 2 0,0 5 13 15,-1 6 17-15,-3 6 17 0,-6 7-1 0,1 6-3 16,-3 8-2-16,-1 0 0 0,-4 6-1 15,1 0-1-15,-1 1 3 0,-3 1-3 0,1 2 3 16,-2-3 1-16,2-2-1 0,-1 0 2 0,2-2-4 16,-1-3-1-16,2-1-6 0,2-5-7 0,1-2-9 15,0-7-18-15,2-1-31 0,0-4-62 0,0-3-73 16,4-3-82-16,0-2-98 0,-2-6-16 16,8-6 378-16</inkml:trace>
          <inkml:trace contextRef="#ctx0" brushRef="#br0" timeOffset="87593.9383">12669 4510 0 0,'0'0'0'0,"0"0"69"0,0 0-5 0,0 0-13 16,57-152 6-16,-37 122 4 0,-1 0 2 0,3 2 3 16,2 1 4-16,-1 2 2 0,4 2-1 0,-1 2 1 15,0 3-6-15,1 2-7 0,0 3-4 16,-2-1-10-16,2 5-10 0,-4 0-8 0,3 4-12 16,-2 4-12-16,0 1-7 0,-4 0-8 0,1 6-2 15,-2 6-4-15,0 1 3 0,-2 6-1 0,-1 3 3 16,-2 2 3-16,-5 6 1 0,-3 2 3 0,-4 3 1 15,-2 3 3-15,-6 5 3 0,-5-4 1 16,-7 1 3-16,-2 0-2 0,-4-1 0 0,-3 1-11 16,-3 0 2-16,-1-1-1 0,-4 0-3 0,1-2-8 15,-1-3-50-15,1-1-72 0,0-2-87 16,10-8-116-16,8-10 259 0</inkml:trace>
          <inkml:trace contextRef="#ctx0" brushRef="#br0" timeOffset="88272.3951">12671 5273 86 0,'0'0'156'16,"0"0"-82"-16,0 0-28 0,0 0 29 0,0 0 30 15,0 0 4-15,0 0-11 0,0 0-29 0,179-115-32 16,-148 97-12-16,0-1-5 0,-3 0 0 0,-1-3 2 15,-3 2 5-15,-2-2 9 0,-6 1 19 16,0-1 23-16,-2-2 18 0,1 3 6 0,-4 1-7 16,1 2-17-16,-1 2-19 0,-1 2-14 0,-3 5-10 15,-1 5-10-15,-4 1-7 0,1 1-9 0,-3 2-14 16,0 0-27-16,0 0-28 0,0 6 13 16,0 2 12-16,0 4 23 0,0 4 29 0,-3 3-10 15,-2 4 1-15,-3 2-1 0,4 3 1 0,-6 0 0 16,6 0-2-16,-4 0 0 0,4-2 1 15,-1-1-2-15,4-3 1 0,-2-2-2 0,3-4 0 16,0-1-1-16,4-3-2 0,4-3 1 0,0-5-1 16,1-1-5-16,4-3 1 0,1 0 0 0,4-3 1 15,-1-6 7-15,6-3 2 0,-2-1 0 0,2-3 3 16,3-1-2-16,-5-2 0 0,-2-1 2 16,-2 0 1-16,1-1 2 0,-2 0 0 0,-3-1 0 15,-1 0-3-15,-1 0 0 0,-3 1-2 0,1 2-3 16,-1 3 0-16,1 6-3 0,-4 4-2 0,-4 0 1 15,1 3-7-15,-2 3-13 0,0 0-23 0,0 0-39 16,0 5 12-16,0 5 15 0,-3 0 24 16,-2 7 40-16,-2 2-7 0,-1 2-1 0,-2 2-1 15,4-1-2-15,-5 4 2 0,7-4-1 0,-3 0 1 16,5-5 0-16,0-2-1 0,2-2 3 16,0-2 1-16,2-2-1 0,6-2 1 0,-3-2-1 15,7-3 0-15,0-2 2 0,3 0 3 0,2 0 2 16,3-5 0-16,1-4 2 0,0-2 1 0,3-1-1 15,-4-3 1-15,0 2-1 0,-5-3 0 16,-2 1 3-16,-2 0 3 0,-5-2 0 0,-2 2 1 16,-4-1-3-16,0 2-6 0,-3-4 2 0,-4 5-11 15,-4-1-12-15,-2 3-11 0,0 2-23 0,-5 0-9 16,-3 4-5-16,2 0-2 0,-4 3 10 0,-1 2 9 16,5 0 11-16,-2 0 5 0,5 0 0 15,2 0-29-15,4 0-91 0,2 1-106 0,4-1-131 16,4 0-49-16,0 0 432 0,0 0 0 0</inkml:trace>
          <inkml:trace contextRef="#ctx0" brushRef="#br0" timeOffset="88830.9066">13717 4829 0 0,'0'0'0'0,"0"0"0"16,0 0 0-16,0 0 0 0,0 0 0 0,0 0 0 16,156 23 0-16,-140-11 0 0,1 5 0 15,-8 0 0-15,-1 3 0 0,-3 0 0 0,-2 3 0 16,-3 2 0-16,0-1 0 0,-5 1 0 0,-2-3 5 15,-2 1 8-15,-3-1 1 0,2-2 2 16,-2-2-1-16,1 0 2 0,1-6-3 0,-1-1 2 16,3-4 10-16,2-2 18 0,2-3 40 0,0-2 61 15,0 0 43-15,4 0 14 0,-1-4-12 0,1-3-55 16,0-5-45-16,0-2-32 0,1-2-31 16,9-4-12-16,-2-2-5 0,4-2-4 0,1 0-1 15,5-2-3-15,1 0-5 0,-1-3-4 0,5 6-2 16,0 0-2-16,1 2 0 0,-3 4 3 0,1 2 5 15,1 3 7-15,-5 2 4 0,4 3 4 16,-3 4-9-16,1 2-4 0,-1 1-10 0,-3 1-7 16,1 7-1-16,-3 1-1 0,-1 4 0 0,-5 4-3 15,0 0 0-15,-4 3-2 0,-3 0 1 0,-1 2 7 16,0 1 0-16,-5 0 3 0,-4 0 4 0,1-3-4 16,-3-1 4-16,-1-2 3 0,2-3 2 15,2-5 2-15,3-2 7 0,0-3 4 0,3-2 16 16,0-2 30-16,2 0 36 0,0 0 37 0,0-2-26 15,6-6-29-15,5-3-47 0,2-4-45 0,4-3 9 16,4-3 0-16,-1 1 3 0,2-2-1 16,-1 0 0-16,3-2 0 0,-1 2 5 0,-2 1 1 15,0 1 2-15,-1 3 4 0,-3 2-6 0,-1 3-1 16,-2 3-5-16,-1 3-7 0,-1 3-5 0,-4 3-13 16,-1 0-14-16,1 1 4 0,-4 8 9 15,3 5 18-15,-3 2 22 0,-2 2 8 0,0 4 2 16,-2 2-2-16,0 2 1 0,0 0-5 0,-6 2-1 15,0-4-1-15,-1 2 0 0,-1-2-2 0,1-3 4 16,0-2-5-16,3-1-2 0,0-3-8 16,2-3-47-16,2-3-88 0,0-3-90 0,0-3-99 15,5-2-109-15,-1-1 305 0</inkml:trace>
          <inkml:trace contextRef="#ctx0" brushRef="#br0" timeOffset="89161.5098">14836 4843 0 0,'0'0'0'0,"0"0"261"0,0 0-44 16,0 0-47-16,0 0-45 0,0 0-71 0,0 0-85 15,0 0-28-15,0 0 4 0,0 0 18 0,0 0 43 16,0 0 8-16,0 0-2 0,0 0-5 0,-60 101-3 16,46-78-2-16,2-1-3 0,2-2 1 15,3 0-1-15,3-5 1 0,1 1 3 0,3-4 5 16,0-2 4-16,3-1 6 0,4-3 3 0,2-1 6 15,3-4 14-15,3-1 10 0,2 0 8 0,2 0 4 16,-2-6-4-16,3-3 0 0,2-1 2 16,-2-1-6-16,-4-3-6 0,2-1-3 0,-4 3-2 15,0-4 4-15,-6 1 3 0,-2-1 4 0,-1 0 3 16,-4-1-8-16,-1 1-4 0,0-1-12 0,-7 2-18 16,-2 1-20-16,-6 0-21 0,-2 4-21 0,-4 2-11 15,-3 0 6-15,0 4 8 0,0 1 9 0,-1 1 12 16,0 2 0-16,3 0-1 0,3 0-53 15,1 0-155-15,9 0-222 0,2 0-182 0</inkml:trace>
          <inkml:trace contextRef="#ctx0" brushRef="#br0" timeOffset="89731.9885">15013 4909 562 0,'0'0'237'0,"0"0"-170"0,0 0-58 0,0 0-16 15,0 0 1-15,0 0 8 0,0 0 4 0,0 0-4 16,160-95 1-16,-128 87 8 0,0 0 13 0,2-2 16 16,-5 2 25-16,6 2 20 0,-4 2 14 0,5 1 8 15,-3 1-9-15,2 2-14 0,3 0-20 16,-3 5-18-16,-2 4-13 0,-2 1-16 0,-3 3-6 15,-4 2-5-15,-4 1 0 0,-1 1-2 0,-4 3-1 16,-4 2-1-16,-5-2-1 0,-4 2-4 0,-2-1 0 16,0 1 0-16,-8-1-3 0,-2-1 5 0,0-2 1 15,-2-2 1-15,-2-1 4 0,2-3-14 16,-1-1-63-16,1-4-140 0,1 1-154 0,3-5-248 16,1 0 216-16</inkml:trace>
          <inkml:trace contextRef="#ctx0" brushRef="#br0" timeOffset="89429.1635">15580 4302 588 0,'0'0'548'0,"0"0"-370"16,0 0-61-16,0 0-54 0,0 0-41 0,0 0-37 0,0 0-55 15,0 0 18-15,0 0 15 0,0 0 27 16,0 0 49-16,0 0-18 0,0 0-3 0,-33 165-3 16,14-122-4-16,-2 5 0 0,-5 1-1 15,2 2 0-15,-2 1 1 0,2-3 3 0,-1 3 7 0,-2-3 3 16,2 0 7-16,-2-3 0 0,0 0-2 15,0-3-14-15,-1-5-38 0,4-3-93 0,0-4-113 16,0-5-135-16,7-6-190 0,7-8 197 0</inkml:trace>
          <inkml:trace contextRef="#ctx0" brushRef="#br0" timeOffset="89875.9008">15826 4633 121 0,'0'0'-78'0,"0"0"35"15,0 0 43-15</inkml:trace>
          <inkml:trace contextRef="#ctx0" brushRef="#br0" timeOffset="90737.5472">15974 4798 67 0,'0'0'522'0,"0"0"-468"0,0 0-37 16,0 0-2-16,0 0 15 0,0 0 17 15,0 0 2-15,0 0-12 0,160 1-13 0,-145 8-17 16,-4 3-8-16,-3 1 0 0,-3 3-2 0,-4 4 9 15,-1-1 5-15,-4 5 2 0,-6 0 2 16,-7 1 0-16,0 2 0 0,-7 0-2 0,-2-1 1 16,1-3-3-16,-1 0-1 0,4-4-3 0,-1-3 1 15,-1-1 1-15,1-3-1 0,5-1 3 16,-2-3 0-16,4-2 4 0,3-1 3 0,3-3 14 16,4-2 32-16,2 0 35 0,1 0 17 0,3-7-10 15,0-1-40-15,0-4-46 0,1-3-29 0,6-3-6 16,4-1 4-16,0-4 4 0,5-3 5 0,-2 1 1 15,5-5 2-15,1 1 1 0,0 0 0 16,1 4-4-16,3 0 0 0,-3 2 0 0,1 4 0 16,2 2 3-16,-3 4 2 0,-1 3 8 0,-1 2 2 15,0 1 0-15,-6 2-2 0,1 3-5 16,-1 1-6-16,-2 1-6 0,-2 0-3 0,1 4-8 16,0 5-3-16,-3 1-1 0,0 2-1 0,-5 1 0 15,2 3-1-15,-4 1-1 0,0 1 4 0,0 1 4 16,-5 0 8-16,1 2 4 0,-5-1 2 0,2 0 0 15,-1-2 1-15,1-1-2 0,0-3-1 0,1-2-2 16,2-5-2-16,1-1 1 0,3-3 0 16,0-2 6-16,0-1 16 0,0 0 23 0,0 0 24 15,0 0 8-15,3-6-19 0,6-2-21 0,3-1-22 16,3-6-10-16,1-2 8 0,5-1 0 16,-2-3 2-16,4 0-4 0,-3 0 3 0,2 0-2 15,2 1 0-15,-3 0-2 0,-1 2-1 0,3 5-2 16,-5 0 3-16,0 5 3 0,1 2 4 15,-6 4 2-15,1 0-4 0,-1 2-1 0,-3 0-5 16,-4 4-1-16,4 4 4 0,-8 3 3 0,2 6 4 16,-2 1 0-16,-2 3-4 0,0 2-2 0,-7 3-2 15,0-2-2-15,-1 2 0 0,-2 0 1 0,2-2-3 16,1-2-13-16,-1-1-69 0,2-3-122 16,4 0-151-16,-1-6-208 0,2-6 17 0</inkml:trace>
        </inkml:traceGroup>
        <inkml:traceGroup>
          <inkml:annotationXML>
            <emma:emma xmlns:emma="http://www.w3.org/2003/04/emma" version="1.0">
              <emma:interpretation id="{57B3E0AE-A64F-4B7F-ADFD-DB7547EDC462}" emma:medium="tactile" emma:mode="ink">
                <msink:context xmlns:msink="http://schemas.microsoft.com/ink/2010/main" type="inkWord" rotatedBoundingBox="18576,5250 19338,5237 19352,6113 18590,6125"/>
              </emma:interpretation>
              <emma:one-of disjunction-type="recognition" id="oneOf7">
                <emma:interpretation id="interp35" emma:lang="en-IN" emma:confidence="0">
                  <emma:literal>d</emma:literal>
                </emma:interpretation>
                <emma:interpretation id="interp36" emma:lang="en-IN" emma:confidence="0">
                  <emma:literal>U</emma:literal>
                </emma:interpretation>
                <emma:interpretation id="interp37" emma:lang="en-IN" emma:confidence="0">
                  <emma:literal>u</emma:literal>
                </emma:interpretation>
                <emma:interpretation id="interp38" emma:lang="en-IN" emma:confidence="0">
                  <emma:literal>&amp;</emma:literal>
                </emma:interpretation>
                <emma:interpretation id="interp39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91349.8085">17158 4831 463 0,'0'0'628'16,"0"0"-337"-16,0 0-98 0,0 0-62 0,0 0-37 16,0 0-32-16,0 0-35 0,0 0-29 15,0 0-20-15,0 0-1 0,0 0 6 0,0 0 5 16,0 0 7-16,-148 8 1 0,121 7 2 0,0 3-2 15,1 0 0-15,1-1 0 0,5 4 0 16,0-3 1-16,5 0 3 0,2 1-1 0,2-2 2 16,4-2 1-16,2-2-2 0,5-3 1 0,0-4-7 15,5-1-18-15,3-2-12 0,6-2 1 16,0-1 11-16,8 0 18 0,-2-6 13 0,1 0 5 16,5-5-1-16,-2 1 2 0,-3-3 5 0,0 1-1 15,-7 0 3-15,0 2 0 0,-2 1-3 0,-3 2-3 16,-5 2-4-16,2 3-5 0,-5 1-7 0,2 1-6 15,-3 0-14-15,0 0-23 0,0 0-37 0,0 0 9 16,0 3 13-16,1 2 27 0,2 1 41 16,-1 2-3-16,8-5 7 0,-2 5 2 0,1-4-1 15,5-2 5-15,6-1 1 0,-3-1-1 0,6 0 1 16,2-7-1-16,1-4-1 0,2 0 0 0,-1-1 0 16,0-2 0-16,-1-4-2 0,0 0 1 15,-5-2 0-15,1-1 2 0,1-2 0 0,-6-3 1 16,3 1-2-16,-4-3 0 0,-2-2-1 0,-1-1-1 15,0-2-2-15,-3 2-2 0,-3-3 2 0,2 2-4 16,-5 0 1-16,0 3 1 0,0-1 1 16,-3 2 0-16,-1-1 1 0,0 5 3 0,0 2 0 15,0 3 6-15,0 3 11 0,0 7 8 0,0 3 5 16,0 5-10-16,-1 1-32 0,-4 1-23 16,-3 10-15-16,-6 8-3 0,-7 7 15 0,-2 7 7 15,-4 4 3-15,-2 7 5 0,0 4 4 0,1 4 1 16,3 0 4-16,-1 0 0 0,9-3 5 0,0 0-3 15,4-6 1-15,8 0 1 0,5-5 3 0,0 0 4 16,12-3 6-16,3-1 5 0,9-5 0 16,3-2 2-16,1-3-4 0,4-2-7 0,0-4-17 15,1-3-35-15,-4-3-52 0,-5-3-71 0,-4-3-102 16,-6-1-151-16,-4-2-287 0,-7-2 145 0</inkml:trace>
        </inkml:traceGroup>
      </inkml:traceGroup>
      <inkml:traceGroup>
        <inkml:annotationXML>
          <emma:emma xmlns:emma="http://www.w3.org/2003/04/emma" version="1.0">
            <emma:interpretation id="{2A0EE5AD-7639-48F1-9B45-18CD483F97C7}" emma:medium="tactile" emma:mode="ink">
              <msink:context xmlns:msink="http://schemas.microsoft.com/ink/2010/main" type="line" rotatedBoundingBox="16058,6714 19288,6438 19361,7287 16131,7563"/>
            </emma:interpretation>
          </emma:emma>
        </inkml:annotationXML>
        <inkml:traceGroup>
          <inkml:annotationXML>
            <emma:emma xmlns:emma="http://www.w3.org/2003/04/emma" version="1.0">
              <emma:interpretation id="{437B3DBD-E926-48A3-B91A-D1D158B34B18}" emma:medium="tactile" emma:mode="ink">
                <msink:context xmlns:msink="http://schemas.microsoft.com/ink/2010/main" type="inkWord" rotatedBoundingBox="16058,6714 19288,6438 19361,7287 16131,7563"/>
              </emma:interpretation>
              <emma:one-of disjunction-type="recognition" id="oneOf8">
                <emma:interpretation id="interp40" emma:lang="en-IN" emma:confidence="0">
                  <emma:literal>events</emma:literal>
                </emma:interpretation>
                <emma:interpretation id="interp41" emma:lang="en-IN" emma:confidence="0">
                  <emma:literal>everts</emma:literal>
                </emma:interpretation>
                <emma:interpretation id="interp42" emma:lang="en-IN" emma:confidence="0">
                  <emma:literal>every</emma:literal>
                </emma:interpretation>
                <emma:interpretation id="interp43" emma:lang="en-IN" emma:confidence="0">
                  <emma:literal>event</emma:literal>
                </emma:interpretation>
                <emma:interpretation id="interp44" emma:lang="en-IN" emma:confidence="0">
                  <emma:literal>evenfs</emma:literal>
                </emma:interpretation>
              </emma:one-of>
            </emma:emma>
          </inkml:annotationXML>
          <inkml:trace contextRef="#ctx0" brushRef="#br0" timeOffset="91803.5354">14353 6592 46 0,'0'0'118'16,"0"0"-79"-16,0 0-54 0,0 0-5 16,0 0 4-16,0 0 24 0,0 0 37 0,0 0 37 15,0 0 48-15,0 0 41 0,0 0 30 0,0 0 8 16,160-149-16-16,-131 130-32 0,1 0-34 0,2-1-34 16,-2 2-32-16,0-4-15 0,-1 0-13 0,0-2-7 15,-1-1-3-15,-1-2-4 0,-1-1 0 0,-5-4 1 16,-1 3 4-16,-5 0 0 0,-4 2 3 15,-5 3 2-15,-2 6-3 0,-4 0 2 0,0 6-4 16,-4 2-6-16,-4 4-3 0,-2 3-12 0,-3 3-8 16,-3 0-9-16,-2 7-2 0,-4 7-2 15,-2 4 5-15,1 4 4 0,-2 5 1 0,-1 1 5 16,2 5-1-16,3 1 1 0,-1 4 1 0,6-2 0 16,1-4 1-16,6 0-2 0,4-5 6 15,3-4 1-15,2-1 6 0,8-4 1 0,8-5-8 16,5-2-3-16,4-2-8 0,5-5-10 0,3-4-16 15,3 0-35-15,3 0-61 0,4-9-88 0,-1-3-112 16,-1-2-148-16,-10 3-204 0,-11 3 682 0</inkml:trace>
          <inkml:trace contextRef="#ctx0" brushRef="#br0" timeOffset="92078.0249">15213 6087 0 0,'0'0'0'0,"0"0"116"0,0 0 179 0,0 0-85 0,0 0-104 16,0 0-59-16,0 0-38 0,0 0-9 15,0 0 26-15,0 0 7 0,0 0 9 0,0 0 3 16,0 0-3-16,0 0-8 0,-3 166-2 0,-1-141-6 16,3-3-3-16,-3 1-1 0,1-4-5 0,2 1-4 15,1-3-2-15,0-5 1 0,0 1 4 16,0-3 10-16,4-2 18 0,1-4 32 0,3-1 44 16,3-1 48-16,1-2 14 0,3 0-21 0,4-9-35 15,2-2-53-15,0-4-26 0,5-2-8 16,1-3-12-16,0-3-3 0,1-2-5 0,-4-2-7 15,1-1 2-15,1-3-5 0,-2-2-5 0,-4 1-12 16,-1 4-16-16,-4 2-26 0,-3 4-46 16,-4 4-68-16,-3 2-96 0,-4 4-100 0,1 4-97 15,-2 2-117-15,0 5 219 0</inkml:trace>
          <inkml:trace contextRef="#ctx0" brushRef="#br0" timeOffset="92717.508">15717 6327 0 0,'0'0'0'0,"0"0"6"16,0 0 180-16,0 0 26 0,184-94 20 0,-152 71-28 15,1 0-68-15,-6 0-58 0,-8 3-43 16,-2-1-7-16,-3-2-3 0,-6 1 3 0,-3 1-3 16,-2 0 1-16,-3 2 4 0,-4 1-3 0,-4 2 9 15,-4 3 1-15,-2 3-3 0,-3 4-3 0,-3 5-11 16,-2 1-1-16,-2 4-4 0,-3 9 0 15,-1 6-2-15,-3 3-4 0,2 5-3 0,-3 3-1 16,1 4 1-16,3 4-1 0,1 0-1 0,1 4-1 16,5-3 1-16,4 0-2 0,3-5 2 15,3-4 1-15,7-5-1 0,4-4 4 0,0-3 2 16,13-4 0-16,0-4 3 0,3-4 2 0,7-3 5 16,4 0 8-16,2-3 6 0,7-3 3 15,1-4-2-15,1-4-2 0,3-2-5 0,-2-1-5 0,-2-3-5 16,-2 0-1-16,0-2-1 0,-3-1 1 15,-1-1 4-15,-3-1-3 0,-3-1 3 0,-2-2-2 16,0 0-3-16,-4-1 0 0,-3 4-4 0,1 3-1 16,-3 4 0-16,-4 2 2 0,-4 4 1 0,2 2 2 15,-5 2-3-15,-1 4-5 0,-2 1-7 0,0 0-17 16,0 0-20-16,0 3 5 0,0 4 5 16,0 4 12-16,-1 3 19 0,-2 1-2 0,-4 4 1 15,1 2 0-15,-4 1 0 0,5-3-1 0,-4 1 0 16,3-5-2-16,1-2 2 0,4-2 0 15,1-4 0-15,0-3 2 0,1 1 3 0,7-4 1 16,0-1 2-16,4 0-1 0,3-1-3 0,4-8 2 16,1-2-1-16,3 1 0 0,1-8 2 0,1 2-3 15,-1-3 1-15,-5-4 0 0,2 4 1 16,-3-1 0-16,-1 3 0 0,1-1-1 0,-3 2-3 16,-3 3-1-16,-4 4-1 0,-2 2-2 0,-2 3-2 15,0 3-4-15,-1 1-10 0,-3 0-4 0,0 6 5 16,0 3 8-16,0 4 10 0,0 5 8 15,0 6-3-15,0-1-1 0,-4 2 0 0,1 4 0 16,2-1-1-16,1-3 0 0,0-1 1 0,5-3-1 16,3-3-1-16,3-1-10 0,4-3-35 0,2-5-53 15,3 0-83-15,6-6-128 0,1-1-131 0,-7-2-184 16,-5 0 63-16</inkml:trace>
          <inkml:trace contextRef="#ctx0" brushRef="#br0" timeOffset="93434.6773">17090 5746 0 0,'0'0'0'16,"0"0"201"-16,0 0 126 0,0 0-37 0,12-150-37 15,-12 133-29-15,0 7-27 0,-1 3-28 16,-3 2-37-16,0 4-40 0,1 1-45 0,-1 0-41 16,-4 1-27-16,3 8-10 0,-6 6 4 0,-1 6 15 15,1 4 15-15,-2 3 11 0,1 4 8 0,-2 2 4 16,1 4 6-16,-2 0 3 0,0 3 2 15,2 2 3-15,-3 0-2 0,-2-1-7 0,2 0-7 16,2-2-5-16,-1 1-3 0,4-4 3 0,2 1-1 16,2-2-2-16,2-1-4 0,1-1-8 0,2-7-18 15,1-2-33-15,-2-2-65 0,-5-2-73 0,4-4-64 16,-5-2-41-16,3-1 1 0,-3-3 12 16,5-2 28-16,-4-5 34 0,4-1 44 0,-4-3 54 15,5 0 79-15,-2-1 38 0,-1-5 0 0,2-3 0 16,-1-2 0-16,1 1 0 0,1-4 0 0,1 1 0 15,-2 0 0-15,0 0 3 0,2 1 102 16,2 0 33-16,0 1 17 0,0-2-4 0,0 3-21 16,0 1-28-16,3 0-28 0,4 0-22 0,-3-1-12 15,6 1-9-15,-2 0-2 0,6-1-1 0,2 1-2 16,0-3 5-16,8 2 2 0,-1 0 2 16,7-1 0-16,-1 1-3 0,1-1-6 0,6-1-3 15,3-1 8-15,1 1 13 0,3 0 11 0,4 0 5 16,-6 1-7-16,2-1-16 0,1 0-9 15,-1 1-8-15,-1 1-5 0,-3-1 1 0,-2-2-2 16,-6 4 0-16,-3-3 4 0,-5 2-4 0,-4-1 3 16,-10 2 4-16,-1 2 9 0,-5 0 8 0,-3 1 2 15,0 2-9-15,0 0-22 0,-9 2-20 0,-1-2-15 16,-3 3-7-16,-3 1 4 0,-2 0 5 16,-2 0 7-16,0 5 6 0,-4 1 1 0,4 3-1 15,0 2 0-15,2 1-6 0,-1 1-4 0,6 2 4 16,4 0 2-16,2 3 5 0,3-2 5 0,1 1 0 15,3 1 1-15,0-2 3 0,6 2 3 0,0 0 0 16,2 0 3-16,4-1-3 0,-1 2-1 16,-1-3 1-16,-1 4 2 0,2-4 3 0,1 0 8 15,-2-1 6-15,-3 0 7 0,3-3 5 0,-4 0-1 16,0-2 0-16,-5-1 0 0,-1-1 10 0,0-2 17 16,0 0 11-16,-12-2 12 0,-2 1-4 15,-10-2-19-15,-2-1-12 0,-7-2-14 0,-4 0-9 16,-7-2 1-16,-2-4-10 0,2-2-3 0,-6 1-2 15,1-1-8-15,6 2-6 0,-2 2-21 16,5-1-63-16,4 5-111 0,-2 0-164 0,10 0-203 16,7 0-571-16</inkml:trace>
        </inkml:traceGroup>
      </inkml:traceGroup>
    </inkml:traceGroup>
    <inkml:traceGroup>
      <inkml:annotationXML>
        <emma:emma xmlns:emma="http://www.w3.org/2003/04/emma" version="1.0">
          <emma:interpretation id="{569E8FAE-185A-405F-9885-C5EE3AABC932}" emma:medium="tactile" emma:mode="ink">
            <msink:context xmlns:msink="http://schemas.microsoft.com/ink/2010/main" type="paragraph" rotatedBoundingBox="13814,8081 23220,8322 23154,10914 13747,106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85C97C4-2976-404A-B3C8-25966872C43E}" emma:medium="tactile" emma:mode="ink">
              <msink:context xmlns:msink="http://schemas.microsoft.com/ink/2010/main" type="line" rotatedBoundingBox="13814,8081 23220,8322 23154,10914 13747,10673">
                <msink:destinationLink direction="with" ref="{2FFD0730-7354-4058-B1EF-6113CDADE16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0B31B19-BDE8-4479-9CD7-167D7B2446CC}" emma:medium="tactile" emma:mode="ink">
                <msink:context xmlns:msink="http://schemas.microsoft.com/ink/2010/main" type="inkWord" rotatedBoundingBox="13799,8676 14027,8682 14023,8830 13795,8824"/>
              </emma:interpretation>
              <emma:one-of disjunction-type="recognition" id="oneOf9">
                <emma:interpretation id="interp45" emma:lang="en-IN" emma:confidence="0">
                  <emma:literal>D</emma:literal>
                </emma:interpretation>
                <emma:interpretation id="interp46" emma:lang="en-IN" emma:confidence="0">
                  <emma:literal>.</emma:literal>
                </emma:interpretation>
                <emma:interpretation id="interp47" emma:lang="en-IN" emma:confidence="0">
                  <emma:literal>x</emma:literal>
                </emma:interpretation>
                <emma:interpretation id="interp48" emma:lang="en-IN" emma:confidence="0">
                  <emma:literal>X</emma:literal>
                </emma:interpretation>
                <emma:interpretation id="interp49" emma:lang="en-IN" emma:confidence="0">
                  <emma:literal>&amp;</emma:literal>
                </emma:interpretation>
              </emma:one-of>
            </emma:emma>
          </inkml:annotationXML>
          <inkml:trace contextRef="#ctx0" brushRef="#br0" timeOffset="93908.2679">12156 7761 1046 0,'0'0'198'0,"0"0"-184"16,0 0-38-16,0 0 3 0,0 0 33 0,0 0 18 15,0 0 10-15,0 0-3 0,0 0-1 0,0 0-4 16,0 0 0-16,0 0 8 0,0 0 17 0,0 0 38 16,-14 145 39-16,25-142 35 0,-2-3 4 15,4 0-20-15,0 0-34 0,2-5-42 0,-1-1-20 16,-3-3-17-16,-1 1-2 0,-1-3 2 0,-5 1-1 16,-4-2-4-16,0 0-12 0,-1 0-13 0,-10 0-20 15,-3 3-17-15,0 3-27 0,-8 4-21 16,-2 2-16-16,-5 8-35 0,-2 8-114 0,-7 8-201 15,10-3-366-15,11-4-53 0</inkml:trace>
        </inkml:traceGroup>
        <inkml:traceGroup>
          <inkml:annotationXML>
            <emma:emma xmlns:emma="http://www.w3.org/2003/04/emma" version="1.0">
              <emma:interpretation id="{20AA40BD-6298-4293-A5DC-6704D6411C4A}" emma:medium="tactile" emma:mode="ink">
                <msink:context xmlns:msink="http://schemas.microsoft.com/ink/2010/main" type="inkWord" rotatedBoundingBox="14583,8101 20299,8247 20232,10839 14516,10692">
                  <msink:destinationLink direction="with" ref="{2BE9B0F0-27B3-40D7-AAF1-1C007DE183BE}"/>
                </msink:context>
              </emma:interpretation>
              <emma:one-of disjunction-type="recognition" id="oneOf10">
                <emma:interpretation id="interp50" emma:lang="en-IN" emma:confidence="0">
                  <emma:literal>Packaging</emma:literal>
                </emma:interpretation>
                <emma:interpretation id="interp51" emma:lang="en-IN" emma:confidence="0">
                  <emma:literal>packaging</emma:literal>
                </emma:interpretation>
                <emma:interpretation id="interp52" emma:lang="en-IN" emma:confidence="0">
                  <emma:literal>Packaging,</emma:literal>
                </emma:interpretation>
                <emma:interpretation id="interp53" emma:lang="en-IN" emma:confidence="0">
                  <emma:literal>packaging,</emma:literal>
                </emma:interpretation>
                <emma:interpretation id="interp54" emma:lang="en-IN" emma:confidence="0">
                  <emma:literal>Packaging's</emma:literal>
                </emma:interpretation>
              </emma:one-of>
            </emma:emma>
          </inkml:annotationXML>
          <inkml:trace contextRef="#ctx0" brushRef="#br0" timeOffset="111794.0793">15000 7668 335 0,'0'0'235'0,"0"0"-61"16,0 0-17-16,0 0-1 0,0 0 10 0,0 0-2 16,0 0-20-16,0 0-33 0,0 0-39 0,0 0-40 15,0 0-33-15,0 0 2 0,0 0 10 16,-98 23-1-16,83 9 12 0,-2 8-1 0,-2 0 0 16,0 9 3-16,-1 2-4 0,-1 1-2 0,-4 2-3 15,3 1-3-15,0 0 3 0,1 0 4 16,1-3-6-16,3-5-16 0,0-5-61 0,4-5-81 15,3-4-93-15,1-6-92 0,5-6-90 0,1-6-235 16,3-7 543-16</inkml:trace>
          <inkml:trace contextRef="#ctx0" brushRef="#br0" timeOffset="112140.6972">15193 7855 617 0,'0'0'127'16,"0"0"-127"-16,0 0-38 0,0 0 12 0,0 0 40 16,0 0 8-16,0 0 4 0,0 0 0 0,0 0-2 15,0 0-2-15,-133 157 1 0,102-136 1 0,-2 1 3 16,3 1-1-16,-5-3-2 0,6 0 1 16,2-2-3-16,0-1-2 0,7-3-1 0,1-1-7 15,7-3 0-15,3-4 0 0,3-3 6 0,4-3 16 16,2 0 20-16,0 0 3 0,2 0-2 15,4-5-12-15,2-1-24 0,-1 0-8 0,1 0-3 16,0 1-3-16,1 2 4 0,-2 3 2 0,2 0 0 16,-2 3-4-16,4 5 5 0,-5 3 2 15,2 2 2-15,3 0 3 0,-3 4 1 0,-1-1-3 16,2 2-2-16,1 0 3 0,-2-1-4 0,1 0-1 16,2-1-2-16,2-2-14 0,2-2-9 0,2-1-21 15,7-2-41-15,3-4-84 0,3 0-134 0,-6-4-220 16,-5 1 25-16</inkml:trace>
          <inkml:trace contextRef="#ctx0" brushRef="#br0" timeOffset="113038.338">15883 8115 608 0,'0'0'388'15,"0"0"-180"-15,0 0-52 0,0 0-36 0,0 0-6 16,0 0 3-16,0 0-11 0,0 0-24 0,0 0-26 15,0 0-29-15,0 0-25 0,-162-76-4 16,133 86 6-16,-4 4 0 0,0 5 2 0,-5 2 4 16,3 3 0-16,2 3-1 0,-1-1 3 0,2 2-2 15,7-3-2-15,3-1-1 0,5 0-7 16,5-3-6-16,6-4-5 0,5 0-11 0,1-5-11 16,4-2-12-16,10 0-12 0,-1-6 9 0,7-1 15 15,3-3 20-15,4 0 14 0,3-1 1 0,1-7-1 16,3-1-1-16,-1-3 1 0,-3-2 3 0,2 1-1 15,-2-2 3-15,-5 2 6 0,-2-1 1 16,-4 1 6-16,-5 1 2 0,-3 4 8 0,-2 2 3 16,-5 2 6-16,-1 1 3 0,0 3-10 0,-2-2-6 15,-1 2-13-15,0 0-15 0,2 0-11 0,-1 0-4 16,2 0-1-16,-2 5 7 0,4-1 7 16,1 2-3-16,-1 0 2 0,6 0-4 0,1-1-1 15,1 1 1-15,2-2 3 0,8 1 3 0,-2-2 2 16,3-2-1-16,4-1-1 0,5 0 0 0,0 0 4 15,2 0 0-15,3-4 2 0,0-2 2 16,-1-2 1-16,0-2 2 0,-1 1 0 0,1-1 2 16,-4-4 0-16,-1-1 2 0,-5-2 1 0,-1-1 0 15,-6 0 6-15,-2-1 2 0,-3 0 6 0,-7 1 6 16,-2 2 8-16,-4-2 8 0,-2 3 5 16,0 1-1-16,-2 2-13 0,-8 1-10 0,2 0-11 15,-3 1-10-15,1 2 1 0,-4 1-5 0,2 1 2 16,0 1-7-16,3 2-6 0,-2 1-10 15,3 2-7-15,0 0-6 0,0 0-6 0,-1 6-2 16,2 4 3-16,-1 2 6 0,-2 4 8 0,5 3 7 16,-4 7 7-16,2 5 5 0,0 4 6 0,5 5 5 15,-4 3 2-15,5 4 4 0,1 2-1 0,0 3-2 16,0 1-4-16,0 4-4 0,1 6-4 0,-1 3 1 16,0 6 0-16,0 7 0 0,-6 3 5 15,-1 2-3-15,-3-1 3 0,-3 0 1 0,-4 0-1 16,-2-4 0-16,-8-3-1 0,-1-3-4 0,-10-6-3 15,-1-4-1-15,-2-6-3 0,-5-5 1 0,1-7 5 16,0-6 0-16,1-7 6 0,4-7 3 16,6-7 0-16,6-8 4 0,4-4 2 0,4-6 2 15,7 0-10-15,3-10-20 0,2-8-20 0,3-8-13 16,2-5 3-16,3-5 10 0,0-4 8 16,8-7 7-16,2-2 0 0,4-5 4 0,4-4 3 15,2-3 0-15,5-5-1 0,5-3 0 0,2-4-1 16,6-5 0-16,2-1-2 0,5-1-1 0,5 0-1 15,5 3 0-15,0 1 4 0,3 6 2 16,-5 10 5-16,1 3 5 0,-2 7-2 0,-1 1 5 16,0 6 0-16,-5 3 1 0,2 1 1 0,-2 3 6 15,-1 4-3-15,-3 1 7 0,-1 8 6 0,-1 5-4 16,-3 4 3-16,-9 8-8 0,-3 5-5 0,-6 1-1 16,-6 9 0-16,-4 3 4 0,-3 5-1 15,-3 1 1-15,-3 4-4 0,0 0-4 0,-7-1-4 16,1 0-11-16,-5 0-26 0,-4-3-58 0,-1-2-119 15,-3-1-206-15,6-4-376 0,5-5 307 0</inkml:trace>
          <inkml:trace contextRef="#ctx0" brushRef="#br0" timeOffset="113974.3604">16944 7952 942 0,'0'0'302'0,"0"0"-241"0,0 0-62 16,0 0-21-16,0 0 1 0,0 0 6 0,0 0-8 16,0 0-9-16,0 0-5 0,0 0-5 0,0 0 4 15,0 0 1-15,0 0 3 0,0 0 8 0,109 100 7 16,-107-76 9-16,-2-2 10 0,0 1 7 0,0 0 5 16,0-2 9-16,-4 0 8 0,1-1 13 0,-2-4 10 15,-2 1 8-15,2-2 5 0,-2 0-6 16,1-3-2-16,-1 0-7 0,0-3-10 0,1-2-4 15,2-1-9-15,-1-2-9 0,3-2-4 0,2-1 5 16,0-1 6-16,0 0 18 0,0-1 5 16,2-5-8-16,7-3-9 0,3-4-18 0,1-2-9 15,3-3-1-15,6-3 1 0,-4-2-2 0,4 1 0 16,-6-1 1-16,1 3-1 0,-2 2 0 0,-2 3 0 16,0 4-3-16,-3 4 4 0,1 1-1 15,1 3-2-15,-3 3-1 0,-2 0-4 0,3 1-2 16,-6 7 1-16,4 4 4 0,-6 4-2 0,4 1 3 15,-2 1-2-15,-2 4 3 0,0-4-3 0,3 0-1 16,2-2 5-16,-1-2-5 0,2-2 2 16,5-3 4-16,3-2-2 0,4-2 8 0,-1-4-3 15,5-1-3-15,2 0 1 0,3-1-3 0,0-5 0 16,1-3 2-16,-2-3-5 0,-3 0-3 0,1-3 2 16,-6-1-2-16,4-2 8 0,-5 1 5 15,-2-2 0-15,-5 1 6 0,-5 0 0 0,2 0 7 16,-7 0 3-16,-2 0 6 0,0-1 0 0,-2 1-8 15,-8 2-3-15,-1 1-5 0,-3 1 4 0,0 4 5 16,-1 1 11-16,0 1 15 0,2 3 8 16,-1 4-3-16,2-1-13 0,2 2-22 0,2 0-19 15,1 0-9-15,-1 5-6 0,2 3-4 0,2-1 1 16,0 4-1-16,0-1 0 0,4 4 4 0,0-1 5 16,0 5 10-16,0 1 5 0,0 7 5 0,0 1 7 15,0 4 1-15,0 3 5 0,0 2 6 16,0 3 6-16,-1 4 3 0,0 0 6 0,-2 5 1 15,-4 5-1-15,3 0-1 0,-4 7-6 0,4 2-8 16,-6 5-4-16,1 4-3 0,0 3-1 16,-4 0 4-16,-2 5 0 0,-4-4-5 0,0 4-2 15,-5-3-6-15,-3-3-6 0,1 0 1 0,-8-3-9 16,1 1 0-16,-5-5 0 0,-2-4 0 0,0-5 5 16,-5-8 2-16,1-7-2 0,3-8 3 15,2-5 2-15,1-8 1 0,6-8 5 0,-2-4 2 16,5-8-1-16,2-1-2 0,2-7-3 0,-1-9-14 15,6-8 1-15,-1-6-3 0,3-7-1 0,2-6 5 16,4-4-3-16,4-5-1 0,0-5 1 0,8-2 0 16,3-3 3-16,9-2-2 0,8-5-2 15,7-5 1-15,10-1-2 0,5-4-2 0,6 1-3 16,8 0-3-16,2 3-3 0,8 6-1 0,3 4 3 16,2 7 0-16,-2 7 2 0,2 8 3 0,-1 7 1 15,-5 6 6-15,-3 5-2 0,-3 6 3 16,-5 3 1-16,-5 6-1 0,-6 6 3 0,-5 2 2 15,-8 2 1-15,-4 2-2 0,-3 4 2 0,-8 2-4 16,-3 2 1-16,-6 0-2 0,-2 1-3 0,-2-1-8 16,-2 5-11-16,0-3-12 0,-4 0-23 15,-3-2-43-15,3-1-62 0,-4 0-75 0,4 0-104 16,-3-3-144-16,3-2-244 0,4-1 455 0</inkml:trace>
          <inkml:trace contextRef="#ctx0" brushRef="#br0" timeOffset="115564.5657">18506 7513 0 0,'0'0'0'0,"0"0"0"15,0 0 0-15,0 0 40 0,0 0 23 0,0 0 5 16,0 0 2-16,0 0-6 0,0 0-6 16,0 0 5-16,0 0 16 0,0 0 22 0,0 0 27 15,9-66 16-15,-7 66-5 0,2 0-8 0,-4 0-23 16,1 0-24-16,-1 0-25 0,0 0-29 15,0 0-35-15,0 6-9 0,-5 6 11 0,1 5 6 16,0 9 21-16,-4 9 0 0,-4 7-18 0,-2 10-4 16,-1 8-2-16,-1 6-1 0,-7 5 4 0,5 4 4 15,-4 3-2-15,-2-1 4 0,1 3 7 0,2-3-1 16,-3-2-6-16,0-3-4 0,4-2-8 16,-2 0-3-16,-1-2 3 0,6 0-1 0,-1-1-4 15,0-3-1-15,2-5-6 0,2-3-9 0,3-7-1 16,5-3-3-16,-2-5 0 0,4-8 0 0,0 0-6 15,0-7-15-15,2-5-18 0,1-4-27 0,0-7-32 16,1-4-41-16,0-3-50 0,0-3-64 16,0 0-37-16,0 0 318 0</inkml:trace>
          <inkml:trace contextRef="#ctx0" brushRef="#br0" timeOffset="110484.9159">13160 7682 1599 0,'0'0'160'0,"0"0"-65"0,0 0-39 15,0 0-16-15,0 0-6 0,0 0-9 0,0 0-25 16,0 0-35-16,0 0-9 0,0 0 5 0,0 0 16 15,0 0 27-15,-43 66 10 0,28-29-4 16,-2 9-2-16,-2 4 2 0,-2 4 1 0,1 1 1 16,-3 1-2-16,1 5-1 0,1-3-3 0,-2 3 1 15,0-2-5-15,1 1-35 0,-1-2-75 0,-1-1-50 16,2-2-65-16,3-4-56 0,5-6-53 16,3-12-154-16,4-13 134 0</inkml:trace>
          <inkml:trace contextRef="#ctx0" brushRef="#br0" timeOffset="110816.4993">13049 7674 558 0,'0'0'134'15,"0"0"-29"-15,0 0-43 0,52-179-14 0,-33 136-1 16,5 3-5-16,1 4-7 0,2 2 0 0,3 4 0 15,-1 2-2-15,2 5 1 0,-1 2 2 16,-2 4 9-16,3 4 3 0,-2 6 0 0,-1 3-5 16,-1 4-9-16,0 4-5 0,-2 6-6 0,1 5-1 15,-3 4-9-15,-2 4-10 0,1 4-5 0,-6 4-4 16,-4 2-2-16,-6 4 5 0,-2 2 5 16,-4 5 2-16,-4-1 4 0,-8 0 1 0,-2 0-3 15,-7 0-1-15,-4 1 1 0,-3-4 1 0,-7 1 3 16,-1-3 2-16,-2 0-2 0,-3-4 0 0,-2-1 2 15,4-2-3-15,-3-4 2 0,3-3-2 0,2-2-7 16,7-2-27-16,2-4-67 0,5 1-105 0,5-7-142 16,6-3-211-16,4-2 128 0</inkml:trace>
          <inkml:trace contextRef="#ctx0" brushRef="#br0" timeOffset="111308.2034">13788 8033 839 0,'0'0'94'0,"0"0"-68"0,0 0 1 0,0 0 39 16,0 0 25-16,0 0-9 0,0 0-26 0,0 0-46 15,0 0-10-15,0 0 7 0,-172-2 9 0,140 19 14 16,1 1 2-16,-1 4 1 0,2 2-4 0,-2 1-7 16,1 3-3-16,0 3 0 0,5 0-1 15,-1-1-8-15,4 0 2 0,3-2-9 0,1-2 0 16,4-4 2-16,3-2-5 0,7-6-5 0,2 0-10 16,3-5-8-16,3-2-8 0,6-2 3 0,5-4 12 15,0-1 17-15,4-1 15 0,5-7 9 16,-2-1-2-16,3-3-4 0,0-2-5 0,2 0-2 15,-1-1 2-15,-1-2 2 0,1 1 4 0,-4-1 2 16,2 0 2-16,-2 0 2 0,-2-2 2 0,3 3 2 16,-4-1 2-16,-2 1-5 0,-1 2 2 15,-1 3 0-15,-6 4-2 0,0 2 5 0,-6 2-5 16,0 3-6-16,-2 0-12 0,0 6-4 0,0 5 5 16,-2 6 13-16,-3 2 15 0,0 3 3 15,-1 4-6-15,-2-1-14 0,-1 0-12 0,2 1-6 16,-1 0-7-16,1-3-8 0,-1-2-10 0,6-1-19 15,-1-4-26-15,2-2-35 0,1-4-41 16,0-1-57-16,0-5-93 0,2-1-138 0,2-1-279 0,0-1 596 16</inkml:trace>
          <inkml:trace contextRef="#ctx0" brushRef="#br0" timeOffset="111567.2191">14341 8030 1325 0,'0'0'134'16,"0"0"-79"-16,0 0-55 0,0 0 9 15,0 0 14-15,0 0 7 0,-169 33-3 0,132-12-1 16,2 1-6-16,1 5-4 0,0 2 0 0,0 5-3 16,2-2 3-16,2 3-3 0,5-2 0 0,2-2-3 15,8-3-1-15,3 0-9 0,11-4-13 16,1-1-10-16,3-3-14 0,13-4-9 0,3-3-11 15,5-2 6-15,6-2 11 0,3-5 16 0,6-2 17 16,3-2 3-16,4 0-29 0,5-9-98 0,3-2-161 16,-13 1-220-16,-14 6 27 0</inkml:trace>
        </inkml:traceGroup>
        <inkml:traceGroup>
          <inkml:annotationXML>
            <emma:emma xmlns:emma="http://www.w3.org/2003/04/emma" version="1.0">
              <emma:interpretation id="{F0A1F4E1-1959-413E-9963-DBA6C4D53550}" emma:medium="tactile" emma:mode="ink">
                <msink:context xmlns:msink="http://schemas.microsoft.com/ink/2010/main" type="inkWord" rotatedBoundingBox="20653,8652 23210,8717 23171,10247 20614,10181">
                  <msink:destinationLink direction="with" ref="{2BE9B0F0-27B3-40D7-AAF1-1C007DE183BE}"/>
                </msink:context>
              </emma:interpretation>
              <emma:one-of disjunction-type="recognition" id="oneOf11">
                <emma:interpretation id="interp55" emma:lang="en-IN" emma:confidence="0">
                  <emma:literal>can's</emma:literal>
                </emma:interpretation>
                <emma:interpretation id="interp56" emma:lang="en-IN" emma:confidence="0">
                  <emma:literal>canst</emma:literal>
                </emma:interpretation>
                <emma:interpretation id="interp57" emma:lang="en-IN" emma:confidence="0">
                  <emma:literal>cans</emma:literal>
                </emma:interpretation>
                <emma:interpretation id="interp58" emma:lang="en-IN" emma:confidence="0">
                  <emma:literal>Can's</emma:literal>
                </emma:interpretation>
                <emma:interpretation id="interp59" emma:lang="en-IN" emma:confidence="0">
                  <emma:literal>wan's</emma:literal>
                </emma:interpretation>
              </emma:one-of>
            </emma:emma>
          </inkml:annotationXML>
          <inkml:trace contextRef="#ctx0" brushRef="#br0" timeOffset="116295.765">19317 7991 887 0,'0'0'150'16,"0"0"-95"-16,0 0-39 0,0 0-16 0,0 0 1 16,0 0 5-16,0 0 1 0,0 0 1 15,0 0-2-15,-171-7-2 0,145 20-2 0,-1 3 1 16,0 4 4-16,-1 4 1 0,0 4 2 0,0 4 1 16,1 1-1-16,3 2 1 0,0 1-1 15,6-2 1-15,4-2-4 0,6-3-3 0,5-2-7 16,3-2-9-16,3-7-1 0,10 0 1 0,4-2 2 15,9-3-2-15,7-4-2 0,1-3-23 0,6-3-2 16,7-3 7-16,3 0 2 0,3-3 24 16,4-6 5-16,4-1-1 0,5-2 5 0,1-4-6 15,3 1-1-15,-2-2-1 0,5-1-7 0,-5-3-11 16,-2-1-11-16,-7-1-8 0,0-2 6 16,-7 0 14-16,-8-4 14 0,-2-1 15 0,-6 1 7 15,-9-1 8-15,-2 2 10 0,-9 5 13 0,-2 3 19 16,-3 5 14-16,-9 2 15 0,2 4 2 0,-4 2-6 15,-5 2-4-15,-2 0-27 0,-5 4-31 0,-7 1-26 16,2 0-29-16,-9 1 0 0,1 7 6 16,-6 3 7-16,-5-1 7 0,0 8 3 0,1 0 3 15,-1 3 2-15,-2 1 0 0,7 2 2 0,-2 2 0 16,5-2-7-16,1 1 2 0,3-3 0 0,6-1-5 16,5-3 1-16,3-5-23 0,8-1-11 0,2-3 0 15,2-1-3-15,9-4 10 0,4-2 7 16,5-2 9-16,0 0 8 0,6-5 11 0,2-2 5 15,5-2-1-15,-1-3 1 0,5 1-3 0,-5-2 0 16,3 3-3-16,-6-1 2 0,-2-1 1 16,0 2 1-16,-3 1 3 0,-3 0 0 0,-3 2 0 15,-2 1 0-15,1 2-1 0,-7 1 1 0,2 3 0 16,-3 0-1-16,-1 0-1 0,-2 3 1 0,-4 4 1 16,4 3 3-16,-4 0 1 0,0 2-1 15,-1 0-1-15,-1 1-2 0,0 1-3 0,1 1-10 16,-1 0-4-16,3-2-9 0,5-1-10 0,-4 0-10 15,8-5-29-15,-1 1-65 0,2-4-133 0,-3 0-222 16,-5-3 230-16</inkml:trace>
          <inkml:trace contextRef="#ctx0" brushRef="#br0" timeOffset="116735.956">20515 8018 0 0,'0'0'0'15,"0"0"87"-15,0 0 87 0,0 0-40 0,0 0-15 16,0 0-15-16,0 0-23 0,0 0-18 0,0 0-16 16,0 0-9-16,0 0-2 0,0 0-1 15,0 0 10-15,76 52 2 0,-76-36 0 0,-8 4-6 16,3 1-11-16,-3 0-8 0,-5-1-11 0,1 0-1 16,-1 0-1-16,0-1-1 0,-1-3 4 15,2-2-4-15,3 2-1 0,-1-4 1 0,1-1-3 16,5-4 3-16,-3-2 5 0,7-3 7 0,0 0 20 15,0-2 21-15,4 0 26 0,0 0 54 0,6-6 16 16,-2 0-18-16,5-6-27 0,7-1-60 16,-1-2-33-16,5-3-5 0,3-3-4 0,0-1 1 15,-2-3-1-15,2 1-1 0,-1-2 4 0,-2 2 0 16,-2 0 1-16,-1 0-1 0,1 5-3 0,-3 1-2 16,1 3 0-16,-2 5-2 0,-4 2-2 0,2 4 0 15,-1 2-2-15,-7 2-2 0,3 0-3 0,-3 5-4 16,-3 5-6-16,-2 3 2 0,-2 4 11 15,-1 2 14-15,0 5 11 0,-2 3 1 0,-2 1-7 16,-6 1-12-16,0-1-5 0,0 1-2 0,-2-2 0 16,0-4-3-16,0 1-1 0,-1-3-6 0,1-2-12 15,-1-1-17-15,1-1-34 0,7-5-48 16,-3-1-53-16,7-4-66 0,-1-4-73 0,2 1-91 16,0-3-160-16,0 1 246 0</inkml:trace>
          <inkml:trace contextRef="#ctx0" brushRef="#br0" timeOffset="117159.7">21302 8033 0 0,'0'0'212'0,"0"0"-51"16,0 0-76-16,0 0-19 0,0 0 2 0,0 0 23 15,0 0 17-15,0 0 9 0,0 0 14 16,0 0 12-16,0 0 15 0,0 0 7 0,0 0-2 15,0 0-31-15,87-123-57 0,-91 123-47 0,-6 5-43 16,2 0-21-16,-4 4 10 0,-3 1 8 0,-5 3 9 16,3 4 3-16,-5-1 7 0,6 2 0 0,0-2-2 15,3 1 4-15,2-1-2 0,2 2-4 16,7-4-5-16,2-3-7 0,0 1-7 0,3-1-2 16,8-2 2-16,1 0 3 0,3-1 2 0,-1-2 3 15,5 0 4-15,-3-2 7 0,0-1 8 0,-1 2 9 16,0 0 10-16,0-1 1 0,-5 4-1 15,2-2 1-15,-1 2-2 0,-1 1 0 0,-5-1 1 16,3 2-5-16,-5-1-3 0,-2-1 2 0,-1 3 4 16,-1-2 4-16,-9 1 0 0,1-1 3 15,-7 2-3-15,-2-2-5 0,-7-1-3 0,-6 1-6 16,-5-1-5-16,-2 0 0 0,-2-1 1 0,1 0-3 16,0 1 1-16,0-1-1 0,7 1-4 0,-3-2 4 15,7 1 0-15,3-3-3 0,2 2-8 0,7-3-34 16,4 0-64-16,5-1-76 0,2-2-80 15,5 0-90-15,0 0-136 0,0-2-200 0</inkml:trace>
          <inkml:trace contextRef="#ctx0" brushRef="#br0" timeOffset="117622.8765">21365 7797 0 0,'0'0'0'16,"0"0"129"-16,0 0 37 0,0 0-16 0,0 0-15 16,0 0-13-16,0 0-37 0,0 0-63 0,0 0-32 15,0 0-24-15,0 0-2 0,0 0 32 0,0 0 20 16,-114 124 11-16,79-73 10 0,-5 8 0 15,-2 8 0-15,-8 2-3 0,3 3-4 0,-5 1 1 16,-7-1-5-16,3 0 0 0,-4-4 0 0,2 0-11 16,-2-3-4-16,3-1-7 0,0-2-8 0,-2-3 1 15,4-1 0-15,1-1 4 0,3-3 0 0,-1-4 0 16,7-3 2-16,0-4-1 0,9-5 4 0,-1-6 2 16,9-5 1-16,4-7 1 0,4-7 3 15,11-6 4-15,2-2 16 0,4-4 3 0,3-1-1 16,0 0 14-16,0 0 7 0,0-1-13 0,0-4 3 15,0-1-10-15,3-1-8 0,-2-1 16 16,5 0 3-16,-2 2-5 0,-3 1-12 0,0 1-4 16,1 1-5-16,-2 0-4 0,0 0-5 0,1 0-5 15,-1 2-5-15,0-3-8 0,0 1-11 16,0 0-15-16,0 0-21 0,0-1-32 0,0 1-45 16,4-2-57-16,-3 1-68 0,2-2-94 0,-2 2-175 15,2 1 409-15</inkml:trace>
          <inkml:trace contextRef="#ctx0" brushRef="#br0" timeOffset="117748.7991">20308 9073 1042 0,'0'0'214'0,"0"0"-214"16,0 0-135-16,0 0-111 0,0 0-74 0,0 0-175 15,0 0 435-15</inkml:trace>
        </inkml:traceGroup>
      </inkml:traceGroup>
    </inkml:traceGroup>
    <inkml:traceGroup>
      <inkml:annotationXML>
        <emma:emma xmlns:emma="http://www.w3.org/2003/04/emma" version="1.0">
          <emma:interpretation id="{D507351B-2A5C-46AC-8E8D-45FB9348D74B}" emma:medium="tactile" emma:mode="ink">
            <msink:context xmlns:msink="http://schemas.microsoft.com/ink/2010/main" type="paragraph" rotatedBoundingBox="18476,11019 31318,10698 31375,12985 18533,1330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BE8B1EB-E006-4BE6-801D-B377FDBBAD9C}" emma:medium="tactile" emma:mode="ink">
              <msink:context xmlns:msink="http://schemas.microsoft.com/ink/2010/main" type="inkBullet" rotatedBoundingBox="18492,11691 19366,11670 19371,11875 18498,11896"/>
            </emma:interpretation>
            <emma:one-of disjunction-type="recognition" id="oneOf12">
              <emma:interpretation id="interp60" emma:lang="en-IN" emma:confidence="0">
                <emma:literal>-</emma:literal>
              </emma:interpretation>
              <emma:interpretation id="interp61" emma:lang="en-IN" emma:confidence="0">
                <emma:literal>_</emma:literal>
              </emma:interpretation>
              <emma:interpretation id="interp62" emma:lang="en-IN" emma:confidence="0">
                <emma:literal>.</emma:literal>
              </emma:interpretation>
              <emma:interpretation id="interp63" emma:lang="en-IN" emma:confidence="0">
                <emma:literal>~</emma:literal>
              </emma:interpretation>
              <emma:interpretation id="interp64" emma:lang="en-IN" emma:confidence="0">
                <emma:literal>`</emma:literal>
              </emma:interpretation>
            </emma:one-of>
          </emma:emma>
        </inkml:annotationXML>
        <inkml:trace contextRef="#ctx0" brushRef="#br0" timeOffset="122161.9096">16724 10978 1949 0,'0'0'97'0,"0"0"-95"15,0 0-42-15,0 0-13 0,0 0 5 0,0 0 27 16,0 0 34-16,0 0 17 0,0 0 8 0,0 0 1 16,184-85-3-16,-136 71-5 0,4 0-4 15,3 0-7-15,2 4-8 0,2-3-14 0,-3 3-18 16,3-1-30-16,0 1-47 0,-3-1-81 0,3 1-100 15,-3-3-136-15,-15 5-203 0,-14 4 141 0</inkml:trace>
      </inkml:traceGroup>
      <inkml:traceGroup>
        <inkml:annotationXML>
          <emma:emma xmlns:emma="http://www.w3.org/2003/04/emma" version="1.0">
            <emma:interpretation id="{9B97480C-90D0-4FC2-B305-12614A9DD491}" emma:medium="tactile" emma:mode="ink">
              <msink:context xmlns:msink="http://schemas.microsoft.com/ink/2010/main" type="line" rotatedBoundingBox="20216,10975 31318,10698 31375,12985 20273,13262"/>
            </emma:interpretation>
          </emma:emma>
        </inkml:annotationXML>
        <inkml:traceGroup>
          <inkml:annotationXML>
            <emma:emma xmlns:emma="http://www.w3.org/2003/04/emma" version="1.0">
              <emma:interpretation id="{92816B18-86F6-406E-9AD7-A60A9A01999E}" emma:medium="tactile" emma:mode="ink">
                <msink:context xmlns:msink="http://schemas.microsoft.com/ink/2010/main" type="inkWord" rotatedBoundingBox="20216,10975 23866,10884 23906,12474 20256,12565"/>
              </emma:interpretation>
              <emma:one-of disjunction-type="recognition" id="oneOf13">
                <emma:interpretation id="interp65" emma:lang="en-IN" emma:confidence="0">
                  <emma:literal>simple</emma:literal>
                </emma:interpretation>
                <emma:interpretation id="interp66" emma:lang="en-IN" emma:confidence="0">
                  <emma:literal>sample</emma:literal>
                </emma:interpretation>
                <emma:interpretation id="interp67" emma:lang="en-IN" emma:confidence="0">
                  <emma:literal>Smple</emma:literal>
                </emma:interpretation>
                <emma:interpretation id="interp68" emma:lang="en-IN" emma:confidence="0">
                  <emma:literal>Ssmple</emma:literal>
                </emma:interpretation>
                <emma:interpretation id="interp69" emma:lang="en-IN" emma:confidence="0">
                  <emma:literal>ssmple</emma:literal>
                </emma:interpretation>
              </emma:one-of>
            </emma:emma>
          </inkml:annotationXML>
          <inkml:trace contextRef="#ctx0" brushRef="#br0" timeOffset="122808.7561">19225 10152 1091 0,'0'0'207'0,"0"0"-135"16,0 0-56-16,0 0-20 0,0 0 0 16,0 0 18-16,0 0 7 0,0 0 3 0,0 0-1 15,0 0-17-15,0 0-13 0,0 0-5 0,0 0 5 16,0 0 8-16,-63-113 13 0,28 115 14 0,-7 6 11 16,-2 2 7-16,1 2-1 0,-5 3-6 0,4 3-10 15,-1 1-7-15,1 4-5 0,4 0-6 16,1-2-4-16,4 4-3 0,3-1-3 0,4 1-3 15,4-4 0-15,10 3-3 0,3-4-3 0,10 1-1 16,1 0-7-16,12-2-11 0,10 2-9 16,-1 1-4-16,10-3 3 0,1 0 10 0,6 3 12 15,2-3 6-15,0 2 4 0,6 2 3 0,1-2 1 16,1 2-3-16,-4 0 0 0,3-2 0 16,-5 4 1-16,-5-2 4 0,-5 2 0 0,-3-2 2 15,-5 0-3-15,-11 0-1 0,-4 0 2 0,-9-2 1 16,-2 0 5-16,-18 4 0 0,-6-1 1 0,-11-2-2 15,-5 1 1-15,-8 1 3 0,0-4 2 0,-8 3 4 16,2-2-1-16,-5 2 1 0,6-4-2 16,2 2-1-16,0-5-6 0,4-1-3 0,6-3-2 15,5-3-14-15,10-5-31 0,3-1-63 0,10-3-62 16,3 0-46-16,8-3-43 0,4-6-29 0,0-4-22 16,9-3 64-16,9-5 244 0,2-4 0 0,12 0 0 15,1-2 0-15,12 0 0 0,-1-1 0 16,8 0 0-16,2 0 0 0,2-2 0 0,6 2 0 15,1-2 0-15,-1 1 0 0,-1 0 0 0,2 1 0 16,-1 3 0-16,-4 1 0 0,-3 2 0 0,-2 3 0 16,-2 4 68-16,-3 6 158 0,-5 0-7 15,-2 3-5-15,-3 2-30 0,-4 3-34 0,-5 1-40 16,-3 0-39-16,-7 6-31 0,-1 2-19 0,-4 1-12 16,-6 3-7-16,0 2 1 0,-5 4 0 15,-3 0 3-15,0 3 2 0,-2 1 0 0,-8 2 1 16,-4 0-5-16,-1 0-2 0,-6 0 0 0,1-2 1 15,-4 0 1-15,-2 0-1 0,2-3-3 0,4-3-18 16,-3-2-86-16,6-5-148 0,5 0-277 16,4-6 63-16</inkml:trace>
          <inkml:trace contextRef="#ctx0" brushRef="#br0" timeOffset="123497.6944">19847 10420 1547 0,'0'0'154'16,"0"0"-138"-16,0 0-51 0,0 0-20 0,0 0-9 16,0 0-31-16,0 0-70 0,0 0-75 15,0 0-33-15,0 0 24 0,0 0 60 0,0 0 77 16,0 0 43-16,0 0 12 0,150 43 20 0,-150-25 7 16,0 1 12-16,0 0 10 0,0 0 1 0,0 1-3 15,-4-4 6-15,3-1 4 0,-2-2 0 16,3-4 14-16,0 3 13 0,0-6 20 0,0 0 14 15,0 0 17-15,0-1 13 0,-1 0 4 0,1 1-2 16,-2-2-5-16,0 1-9 0,-4 1-13 0,5-2-12 16,-3 2-11-16,-3-1-5 0,4 2-3 15,-1-1-3-15,-2 0-2 0,3 0-4 0,0-1-7 16,1-1-4-16,0 0-5 0,-2 1-1 0,3-2 0 16,1 0 2-16,0-2 5 0,0-1 14 0,0 0 24 15,0 0 27-15,1 0 26 0,7 0 2 16,-2-6-10-16,4-1-23 0,4-5-28 0,6-2-14 15,0-2-13-15,6-2-6 0,-1-2-2 0,1 2-6 16,0 3-2-16,0-2 0 0,-1 5 0 0,-1 1 3 16,-5 4 3-16,3 1 2 0,-6 3-1 0,-4 3-7 15,-1 0-10-15,-6 3-5 0,3 6-11 16,-4 3 2-16,-3 3 6 0,-1 2-1 0,0 4 9 16,-2 2 0-16,-8 0-1 0,4 0 2 0,-5 1 1 15,0-1 0-15,-2 0 0 0,1-2 2 16,0 0-1-16,5-4 2 0,-3-4 1 0,5-3-1 15,-2-2 1-15,7-6 0 0,0-2-1 0,0 0 6 16,3 0 12-16,8-1 5 0,2-8 8 0,2-1-5 16,8-3-10-16,1-4-6 0,4-2-3 15,0-1-2-15,-1 0-1 0,2-3 4 0,4 3-1 16,-4-2 1-16,-1 3 3 0,0 0-1 0,5 3 3 16,-7 4-1-16,0 0 1 0,-6 5-3 0,3 3-2 15,-8 1-4-15,-1 3-5 0,-2 0-2 0,-2 5-5 16,-6 2 0-16,3 3 3 0,-6 3 2 15,0 1 5-15,-1 3 5 0,0 1 1 0,-6 1-1 16,2 2 0-16,-6-2-2 0,2 0-3 0,-1 1 2 16,-3-2-3-16,0 0-1 0,5-3 0 0,-3-4-1 15,1-1-1-15,6-2-1 0,1-4-14 0,0-2-55 16,1-2-83-16,1 0-81 0,0 0-59 16,0-4-29-16,4-4-47 0,1-1-67 0,5 2 354 15,-5 3 84-15</inkml:trace>
          <inkml:trace contextRef="#ctx0" brushRef="#br0" timeOffset="123743.5435">21041 10319 0 0,'0'0'0'0,"0"0"80"16,0 0 203-16,0 0-38 0,0 0-20 0,0 0-24 16,0 0-15-16,0 0-15 0,0 0-28 0,0 0-38 15,0 0-62-15,0 0-36 0,0 0-26 0,0 0-3 16,118-83 25-16,-123 110 5 0,-2 7 9 15,-3 9 1-15,-5 6-2 0,-2 7 1 0,-5 5-1 16,-2 3-1-16,-2 3-1 0,-2 2 1 0,-3 2 0 16,-5 2 0-16,-3 2-1 0,-1 0 0 0,-1-1-3 15,-2 0-12-15,-2-5-9 0,7-4-10 0,3-5-10 16,0-6-32-16,7-5-69 0,1-5-85 16,3-8-85-16,0-2-78 0,9-11-104 0,4-9 260 0</inkml:trace>
          <inkml:trace contextRef="#ctx0" brushRef="#br0" timeOffset="124004.3011">21015 10666 864 0,'0'0'121'0,"0"0"-81"0,0 0-39 0,0 0-7 16,0 0 5-16,0 0 10 0,170-116 6 15,-151 116 3-15,-1 3 2 0,-4 9-5 0,-7 4-3 16,-1 5-5-16,-4 2-3 0,-2 6 2 0,-8 2 9 16,-2 2 5-16,-7 1 4 0,1 0 2 0,-8 1 0 15,-2-3-2-15,-1 0 0 0,-2-2-6 0,1-2-3 16,-5-2-4-16,5-2-9 0,1-2-8 0,2-2-44 16,6-7-92-16,-1-5-114 0,5-3-127 15,10-1-110-15,-2-4 493 0</inkml:trace>
          <inkml:trace contextRef="#ctx0" brushRef="#br0" timeOffset="124242.6283">21694 10252 1141 0,'0'0'256'0,"0"0"-176"0,0 0-67 16,0 0-43-16,0 0-10 0,0 0-4 0,0 0 4 15,0 0 14-15,0 0 9 0,0 0 12 16,0 0 3-16,0 0 2 0,0 0 1 0,-72 172 3 16,48-136 4-16,1 1-1 0,-5 4-5 0,4 3 2 15,-6-3-1-15,5 2 0 0,1-3 10 0,1 0-3 16,1-3 0-16,6-2-10 0,3-6-54 0,0-1-93 16,2-4-118-16,1-8-149 0,8-6-57 0</inkml:trace>
          <inkml:trace contextRef="#ctx0" brushRef="#br0" timeOffset="124651.3897">21715 10725 223 0,'0'0'92'0,"0"0"-100"0,0 0-12 0,0 0 12 15,0 0 18-15,0 0 6 0,0 0-5 0,0 0 0 16,0 0 0-16,150-65 5 0,-130 53 17 0,-3-1 20 15,3-2 29-15,-5 3 26 0,0-4 9 16,-2 3 2-16,-1 1-9 0,-1 0-14 0,-4 1-12 16,1 3-8-16,-5 2-4 0,-2 3 4 0,-1 1 6 15,0 2-2-15,-1 0-7 0,-5 0-38 0,-1 0-21 16,1 0-29-16,-5 2-20 0,-1 4 11 0,-3 4-2 16,-2 2 9-16,-2 3 9 0,0 3 3 15,-4 3 5-15,1 2 8 0,2 5-1 0,-1-1-3 16,4 3 4-16,2-4-5 0,3 1 3 0,3-3 0 15,5-3 2-15,4-3 5 0,0-4 13 0,4-2 16 16,7-1 12-16,2-2 3 0,3-3-5 16,7 0-14-16,1-3-10 0,3-3-8 0,0 0-7 15,2 0-6-15,-1 0-9 0,-1-1-22 0,0-4-30 16,-2-2-54-16,2-1-83 0,-1-2-113 0,-9 4-181 16,-4 2-281-16</inkml:trace>
        </inkml:traceGroup>
        <inkml:traceGroup>
          <inkml:annotationXML>
            <emma:emma xmlns:emma="http://www.w3.org/2003/04/emma" version="1.0">
              <emma:interpretation id="{01D80567-96D6-474C-B405-E56D7343D416}" emma:medium="tactile" emma:mode="ink">
                <msink:context xmlns:msink="http://schemas.microsoft.com/ink/2010/main" type="inkWord" rotatedBoundingBox="25228,11099 27102,11052 27122,11869 25249,11916"/>
              </emma:interpretation>
              <emma:one-of disjunction-type="recognition" id="oneOf14">
                <emma:interpretation id="interp70" emma:lang="en-IN" emma:confidence="0">
                  <emma:literal>but</emma:literal>
                </emma:interpretation>
                <emma:interpretation id="interp71" emma:lang="en-IN" emma:confidence="0">
                  <emma:literal>out</emma:literal>
                </emma:interpretation>
                <emma:interpretation id="interp72" emma:lang="en-IN" emma:confidence="0">
                  <emma:literal>Out</emma:literal>
                </emma:interpretation>
                <emma:interpretation id="interp73" emma:lang="en-IN" emma:confidence="0">
                  <emma:literal>tut</emma:literal>
                </emma:interpretation>
                <emma:interpretation id="interp74" emma:lang="en-IN" emma:confidence="0">
                  <emma:literal>Gut</emma:literal>
                </emma:interpretation>
              </emma:one-of>
            </emma:emma>
          </inkml:annotationXML>
          <inkml:trace contextRef="#ctx0" brushRef="#br0" timeOffset="125765.6518">24011 10352 2003 0,'0'0'33'0,"0"0"-68"15,0 0 5-15,0 0 10 0,0 0 20 0,14-152 10 16,-13 139 6-16,1 4 2 0,-2 3 10 16,0 3 0-16,0 0-18 0,0 3-33 0,-3 3-35 15,-9 5-20-15,-2 7 3 0,-6 6 28 0,-4 5 22 16,-5 11 16-16,-6 2 12 0,-3 7 1 0,-1 1 2 16,-4 5 3-16,2 0 0 0,1 1 0 15,2-1 2-15,2 1-2 0,4-4 2 0,1-1 2 16,4-4-4-16,7-6-2 0,4-3-3 0,5-8-8 15,6-1-8-15,5-6-15 0,2-4-9 0,12-4 2 16,2-5 10-16,8-4 7 0,3-3 2 0,4-2-3 16,10-8-8-16,0-3-12 0,5-6-13 0,0-1-18 15,0-3-16-15,-6-1 6 0,-5-3 16 16,-4 3 25-16,-7-4 29 0,-8-3 19 0,-5 3 13 16,-7 0 8-16,-4-1 2 0,0 4-5 0,-10 0-4 15,-6 5-7-15,-3 3-6 0,-4 3-3 16,-3 3-1-16,-2 5-7 0,-5 2 1 0,1 2-4 15,-1 2-5-15,2 0 0 0,1 0-4 0,3 6 0 16,5 0 0-16,2 2 1 0,6-1-7 16,5 1-18-16,3-2-47 0,6-1-24 0,0-2 0 15,11 0 14-15,5-3 53 0,7 0 27 0,7 0 11 16,8-3 7-16,3-2 0 0,8-2-1 0,2-1-5 16,1-1-2-16,-1 3 0 0,0 0 1 0,-2 1 9 15,-4 4 7-15,-3 1-1 0,-5 0-2 16,-8 4-9-16,-5 6-10 0,-10 1 1 0,-3 3 3 15,-6 3 2-15,-2 1 6 0,-3 4 3 0,0 0-1 16,-5 0 6-16,-3 2-2 0,0 0-2 16,-3-2-1-16,0 1-2 0,2-4-1 0,2-1 0 15,0-4 1-15,5-2-3 0,2 0 2 0,0-5 4 16,4-1 4-16,7-3 11 0,2-3 2 0,6 0 2 16,2 0-10-16,5-7-6 0,0-4-8 0,1-3-8 15,1-1 1-15,2-1-7 0,-3-1 3 16,-3-3 8-16,-1 0 10 0,-3 3 21 0,-5 2 20 15,-2 1 20-15,-2 4 18 0,-5 2 9 0,-4 4-2 16,-1 1-17-16,-1 3-24 0,0 0-43 0,0 1-33 16,0 4-11-16,-1 4-1 0,-3 1 19 15,-4 2 15-15,1 3 2 0,-1 0-1 0,-3 0 1 16,4 0-2-16,-1-1 3 0,4-1-2 0,3-2 0 16,1-3-2-16,0-1-3 0,7-1 2 0,3-1 3 15,5-4 3-15,4 0 4 0,2-1-7 16,5-1-11-16,5-6-15 0,2-1-22 0,4-6-40 15,0-1-41-15,1-3-43 0,-5-2-10 0,2-3 26 16,-4-3 46-16,-2 0 61 0,-2-4 46 16,-1-2 36-16,-2-2 27 0,-3-2 22 0,-2-3 19 15,2 0 7-15,-2-1 11 0,1-1-3 0,-2 1-1 16,-2 1 0-16,0 4-5 0,-3 0-1 0,-3 4-5 16,0 4-2-16,-3 4-9 0,-1 5 1 0,-5 7 4 15,-1 2-14-15,0 3-10 0,0 5-19 0,0 1-31 16,-1 0-24-16,-4 0-24 0,-1 5-13 15,-2 9-2-15,-4 5 13 0,-7 7 13 0,3 4 8 16,-7 6 7-16,2 4-3 0,-1 1 0 0,-2 4 1 16,3 2-3-16,-2-1-1 0,1-1 4 0,2-1 1 15,0-2 0-15,5-3 6 0,2-2-6 16,1-5 0-16,2-1 1 0,6-4-2 0,0-3 2 16,4-5-6-16,0-4-14 0,0-3-45 0,4-5-65 15,3 0-67-15,1-7-84 0,6 0-84 16,-2 0-158-16,-4-6-282 0</inkml:trace>
          <inkml:trace contextRef="#ctx0" brushRef="#br0" timeOffset="125916.5583">24954 10479 829 0,'0'0'308'0,"0"0"-104"16,0 0-36-16,0 0-14 0,0 0-43 0,0 0-35 15,0 0-46-15,0 0-32 0,0 0 4 0,0 0-1 16,0 0-14-16,152-49-22 0,-106 41-59 15,7-1-125-15,4 1-177 0,-15 2-289 0,-11 2 246 0</inkml:trace>
        </inkml:traceGroup>
        <inkml:traceGroup>
          <inkml:annotationXML>
            <emma:emma xmlns:emma="http://www.w3.org/2003/04/emma" version="1.0">
              <emma:interpretation id="{7798C87F-EB17-4751-872C-7F39D1730905}" emma:medium="tactile" emma:mode="ink">
                <msink:context xmlns:msink="http://schemas.microsoft.com/ink/2010/main" type="inkWord" rotatedBoundingBox="27735,10900 31320,10810 31375,12985 27789,13074"/>
              </emma:interpretation>
              <emma:one-of disjunction-type="recognition" id="oneOf15">
                <emma:interpretation id="interp75" emma:lang="en-IN" emma:confidence="0">
                  <emma:literal>elegant</emma:literal>
                </emma:interpretation>
                <emma:interpretation id="interp76" emma:lang="en-IN" emma:confidence="0">
                  <emma:literal>defeat</emma:literal>
                </emma:interpretation>
                <emma:interpretation id="interp77" emma:lang="en-IN" emma:confidence="0">
                  <emma:literal>Elegant</emma:literal>
                </emma:interpretation>
                <emma:interpretation id="interp78" emma:lang="en-IN" emma:confidence="0">
                  <emma:literal>element</emma:literal>
                </emma:interpretation>
                <emma:interpretation id="interp79" emma:lang="en-IN" emma:confidence="0">
                  <emma:literal>degut</emma:literal>
                </emma:interpretation>
              </emma:one-of>
            </emma:emma>
          </inkml:annotationXML>
          <inkml:trace contextRef="#ctx0" brushRef="#br0" timeOffset="126476.2352">26104 10604 1504 0,'0'0'257'0,"0"0"-218"0,0 0-71 16,0 0-9-16,0 0-3 0,0 0 13 15,0 0 13-15,0 0 7 0,0 0 1 0,0 0 5 16,0 0 8-16,0 0 4 0,0 0 14 0,137-168 7 16,-126 145 9-16,-3 3 10 0,-3-2 8 0,-3 1 3 15,-1 2 5-15,-1 1-4 0,0 3-8 0,-4 5-7 16,-7 1-20-16,1 6-14 0,-4 0-13 15,1 3-6-15,-3 3-4 0,0 6 2 0,-6 4 3 16,1 2 2-16,1 4 3 0,-5 2 0 0,4 4 2 16,1-2 1-16,1 4 1 0,0-1 2 0,5 1 1 15,2-1 1-15,3 0-1 0,4-3 3 0,5 0 6 16,0-2 1-16,11-4 2 0,4-1-2 16,3-1-5-16,8-5-6 0,3-1-5 0,4-4-3 15,4-4-15-15,-2-1-22 0,4-1-36 0,-2-8-54 16,1-3-40-16,-1-4-35 0,2-2-11 15,-5-2 13-15,-2-3 22 0,-2-2 42 0,-1-3 49 16,-2-2 41-16,-4-3 35 0,2-1 25 0,-1-3 15 16,3-1 14-16,-3-1 15 0,-1 2 13 0,-2-2 15 15,2 1 7-15,-7 3 5 0,2 1 6 16,-2 0 2-16,-5 6 11 0,-2 4 4 0,0 6 9 16,-6 4 7-16,1 3 1 0,-4 5 3 0,0 3-16 15,0 3-28-15,0 0-38 0,0 0-48 0,0 2-38 16,-5 7-9-16,1 4 4 0,-7 7 18 0,-2 6 18 15,-2 6 4-15,-4 4 3 0,0 1 1 16,-1 3 3-16,-1 0 1 0,-3 1-1 0,1 0 1 16,0 1-3-16,3-1 2 0,1-1 3 0,0-1-1 15,5-5-4-15,0 0-15 0,1-3-65 0,2-5-107 16,6-1-154-16,-3-8-237 0,5-6-513 0</inkml:trace>
          <inkml:trace contextRef="#ctx0" brushRef="#br0" timeOffset="127321.7146">26739 10606 1304 0,'0'0'140'0,"0"0"-146"0,0 0 1 16,0 0 10-16,0 0 22 0,0 0-1 0,0 0-4 15,153-60 0-15,-131 47-2 0,2 1 8 0,-1-2 5 16,-5 0 6-16,-1-2 3 0,-2 2 2 0,-2-3 10 15,-5 2 9-15,2 0 7 0,-8 1 1 16,0 2-6-16,-2 2-15 0,0 1-11 0,-6 3-15 16,-3 2-20-16,-2 1-16 0,1 3-14 0,-7 0-4 15,1 0 1-15,-4 9 7 0,-1 4 5 0,-3 3 6 16,-3 4 2-16,1 4 4 0,1 1 4 0,5 3 0 16,0-2 4-16,5 1 1 0,3-2-3 15,1-1 6-15,8-2 2 0,3-1 0 0,2-1-4 16,10-3 3-16,1-3 3 0,7-2 2 0,5-1 10 15,5-4-8-15,3-1-6 0,4-4-2 0,5-2-8 16,5 0-1-16,-5 0 1 0,4 0-2 16,0-6-1-16,1-2 4 0,0 0-2 0,1-3 2 15,-4-1 3-15,2-1-4 0,-3-2 3 0,-5-2 5 16,-4-1 3-16,2 1 8 0,-6-3 4 16,-1 0 4-16,-3 1-5 0,-6-2 2 0,-7 2 2 15,-1 5 0-15,-8 1 8 0,-1 0 0 0,-3 7-5 16,-3-2-11-16,-3 2-12 0,-7 2-16 0,-4 1-8 15,-3 1 0-15,-4 2-4 0,-3 0 7 0,1 0 4 16,0 5 1-16,2 1 3 0,1 1 0 16,3 2 0-16,-1 0 1 0,5 0 6 0,3 0-2 15,4 0-1-15,2-3-3 0,6 0-7 16,1 0-10-16,0-2-11 0,1-1 6 0,4-1 10 16,5-2 20-16,2 0 16 0,0 0 3 0,1 0-1 15,1 0-4-15,-1 0-2 0,0 0 3 0,-1-2 0 16,-5 2 5-16,0 0 3 0,-4 0-4 0,1 0-7 15,-4 3-7-15,0 5-7 0,0 5-1 0,0 3 2 16,-6 9 2-16,2 5 2 0,-5 8 3 16,-2 5 3-16,4 4-2 0,-3 3 2 0,-1 4-1 15,2 5-3-15,-1 2 0 0,-1 3-2 0,-1 2 2 16,-2 4 0-16,-4 0-2 0,-1 0-2 0,2 2 0 16,-6-2-3-16,-4 1 0 0,-1 1-2 15,-8-2-16-15,-2 0-3 0,-3 0 1 0,-2-6 2 16,-8-6 17-16,-1-7 5 0,-1-6-3 0,-3-6 0 15,-4-8 1-15,5-10 1 0,-1-5 5 16,1-7 3-16,6-6 5 0,1-3 4 0,10-6 7 16,6-9 7-16,5-5-4 0,5-3-9 0,7-9-21 15,6-5-20-15,3-7-12 0,4-3-6 0,2-5 2 16,2-5 2-16,6-5 8 0,8 1 7 16,0-1 7-16,9-2 5 0,1-1-1 0,4 2-4 15,7-1-9-15,6 4-14 0,6 2-23 0,2 5-19 16,2 0-11-16,2 9-2 0,4 1 10 0,1 5 5 15,2 3-3-15,-3 3-25 0,4 6-37 0,-1 3-29 16,-3 0-10-16,4 3 8 0,-3 4 20 16,-1 0-19-16,-4 2-65 0,-12 6-80 0,-13 1 316 0</inkml:trace>
          <inkml:trace contextRef="#ctx0" brushRef="#br0" timeOffset="127727.778">28108 10658 1028 0,'0'0'161'0,"0"0"-118"0,0 0-16 16,0 0 12-16,0 0 18 0,0 0 13 0,0 0 1 15,0 0-6-15,0 0-6 0,84-155 0 0,-84 146 12 16,0-2 10-16,-4 4-7 0,-7-1-14 0,-1 3-26 15,-1 2-21-15,-2 3-7 0,-2 0-8 0,-5 1-5 16,-2 8-2-16,0 2 1 0,-1 2 2 0,0 2 2 16,0 0 2-16,1 2 1 0,1-2 3 15,8 0 4-15,2-1-1 0,2-1 0 0,8 0-9 16,3-4-12-16,0 0 5 0,7-3-1 0,7 0 9 16,3-3 8-16,0 1-5 0,6-4 3 0,1 0 4 15,2 0 1-15,-5-5-2 0,2-1-1 16,0 1-2-16,-7-1-3 0,-1 0 5 0,-3 0 3 15,0 3 1-15,-5-2-1 0,-2 3 3 0,-2 1-2 16,-3 1-2-16,0 0-1 0,0 0-17 16,0 0-20-16,0 0-25 0,0 0-21 0,0 0-12 15,1 0-11-15,6 3-21 0,-2 2-49 0,4-3-59 16,3 2-66-16,2-4-75 0,-2 0-123 0,-7 2 484 0</inkml:trace>
          <inkml:trace contextRef="#ctx0" brushRef="#br0" timeOffset="128701.8765">28439 10463 0 0,'0'0'145'0,"0"0"150"16,0 0-59-16,0 0-17 0,0 0-29 0,0 0-43 16,0 0-54-16,0 0-59 0,0 0-44 0,0 0-45 15,0 0-33-15,0 0 25 0,0 0 15 16,-15 4 34-16,8 3 28 0,5 1-14 0,-2-1-4 16,0 1 0-16,-2 1 2 0,5-2-3 0,-2 1 5 15,2-2 2-15,-2-2 1 0,3 1 4 16,0-3-4-16,0 3 4 0,0-5 11 0,0 1 16 15,0-1 24-15,0 0 18 0,0 0 14 0,4 0 4 16,0 0 5-16,4-3-14 0,0-2-24 0,3-1-22 16,3 1-26-16,0-2-4 0,0 1 1 15,2 0 5-15,-1-3-3 0,-2 5 1 0,-2-2 4 16,-1 1-1-16,2 2 7 0,-1 1 1 0,-1 1-3 16,-5 1-5-16,4 0-7 0,-5 0-6 0,4 0-6 15,-4 1 1-15,6 4-5 0,-5 2 1 0,6 1 3 16,0-2 1-16,1 4 1 0,0-2-2 0,1-2-7 15,1 0-10-15,0-1-11 0,2 0-10 16,1-2-14-16,4-3-14 0,-4 0-19 0,8 0-16 16,-1-3-3-16,0-4 6 0,-4-1 14 0,4-2 11 15,-2-2 6-15,-4-1 1 0,-2-3 4 16,3 2 5-16,-4-3 3 0,-3 1-2 0,0-5-9 16,-5 5-1-16,2-6 5 0,-4 0 18 0,2-2 20 15,-3 0 22-15,-2-1 17 0,3-2 16 0,-1 2 23 16,-1-3 15-16,-2 1 20 0,4 1 17 15,-1-3 11-15,0 1 8 0,3-3-2 0,-3 5-2 16,-3 1-10-16,6 1-7 0,-6 4-5 0,2 5-5 16,-3 1 2-16,1 2-3 0,-1 4-5 15,0 2-7-15,0 5-12 0,0 0-17 0,0 1-20 16,0 0-32-16,0 1-46 0,-1 5-3 0,-3 4 4 16,-4 9 19-16,-4 2 37 0,0 8 1 0,-1 5 3 15,-2 4-2-15,-1 3 0 0,-6 1-1 16,6 1-4-16,-3 0 1 0,1 0 1 0,3-1-3 0,1 1 5 15,5-2 1-15,4 2-1 0,2-3 2 16,3-1-5-16,0-4-7 0,0-2-17 0,5-5-55 16,3-4-85-16,-1-2-117 0,3-6-146 0,-6-4-176 15,1-6-43-15</inkml:trace>
          <inkml:trace contextRef="#ctx0" brushRef="#br0" timeOffset="128918.7666">28935 10295 1361 0,'0'0'187'0,"0"0"-154"0,0 0-38 15,0 0-12-15,0 0 8 0,0 0 3 16,166-58 0-16,-120 54 1 0,-1-1-6 0,5-1-8 16,0 2-5-16,-5-1-11 0,1 1-2 0,-6-2 5 15,-6-1 10-15,-1 3 9 0,-7-1-2 0,-9 1-9 16,-4 0-9-16,-9 2-4 0,0 0-57 15,-4 2-97-15,-5 0-75 0,-3 0-131 0,-1 0 114 16,-1 0 283-16</inkml:trace>
        </inkml:traceGroup>
      </inkml:traceGroup>
    </inkml:traceGroup>
    <inkml:traceGroup>
      <inkml:annotationXML>
        <emma:emma xmlns:emma="http://www.w3.org/2003/04/emma" version="1.0">
          <emma:interpretation id="{84B88EA5-0863-4576-AC07-4CA0BC54DF14}" emma:medium="tactile" emma:mode="ink">
            <msink:context xmlns:msink="http://schemas.microsoft.com/ink/2010/main" type="paragraph" rotatedBoundingBox="13946,13215 29452,13123 29459,14295 13953,143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F89644C-56B4-4ACA-8656-F087BC41E8C4}" emma:medium="tactile" emma:mode="ink">
              <msink:context xmlns:msink="http://schemas.microsoft.com/ink/2010/main" type="line" rotatedBoundingBox="13946,13215 29452,13123 29459,14295 13953,14387"/>
            </emma:interpretation>
          </emma:emma>
        </inkml:annotationXML>
        <inkml:traceGroup>
          <inkml:annotationXML>
            <emma:emma xmlns:emma="http://www.w3.org/2003/04/emma" version="1.0">
              <emma:interpretation id="{65C6FEE8-EEA8-47C2-8DB6-DB1D5F480FFB}" emma:medium="tactile" emma:mode="ink">
                <msink:context xmlns:msink="http://schemas.microsoft.com/ink/2010/main" type="inkWord" rotatedBoundingBox="13947,13342 29452,13250 29459,14295 13953,14387"/>
              </emma:interpretation>
              <emma:one-of disjunction-type="recognition" id="oneOf16">
                <emma:interpretation id="interp80" emma:lang="en-IN" emma:confidence="0">
                  <emma:literal>+</emma:literal>
                </emma:interpretation>
                <emma:interpretation id="interp81" emma:lang="en-IN" emma:confidence="0">
                  <emma:literal>T</emma:literal>
                </emma:interpretation>
                <emma:interpretation id="interp82" emma:lang="en-IN" emma:confidence="0">
                  <emma:literal>x</emma:literal>
                </emma:interpretation>
                <emma:interpretation id="interp83" emma:lang="en-IN" emma:confidence="0">
                  <emma:literal>X</emma:literal>
                </emma:interpretation>
                <emma:interpretation id="interp84" emma:lang="en-IN" emma:confidence="0">
                  <emma:literal>t</emma:literal>
                </emma:interpretation>
              </emma:one-of>
            </emma:emma>
          </inkml:annotationXML>
          <inkml:trace contextRef="#ctx0" brushRef="#br0" timeOffset="335493.3137">12176 12847 1557 0,'0'0'133'16,"0"0"-86"-16,0 0-43 0,0 0-23 0,0 0-36 15,0 0-23-15,0 0-9 0,0 0 13 0,0 0 57 16,0 0 59-16,0 0 48 0,0 0 32 0,0 0 17 15,158-27-3-15,-96 28-18 0,8 1-17 16,5 2-24-16,8 0-19 0,4 4-15 0,1 3-10 16,-3-1-7-16,-2 3-7 0,-4-1-4 0,-5 0-4 15,-8 2-7-15,-6-4-4 0,-8 0-4 0,-8-1-6 16,-6-2-12-16,-7-1-35 0,-6-1-69 0,-2-2-95 16,-8 2-151-16,-6-4-231 0,-3 1-427 0</inkml:trace>
          <inkml:trace contextRef="#ctx0" brushRef="#br0" timeOffset="335670.2033">13125 12618 1940 0,'0'0'252'16,"0"0"-131"-16,0 0-88 0,0 0-64 0,0 0-19 16,0 0-1-16,0 0 20 0,0 0 28 15,0 0 15-15,-94 167 5 0,73-115 0 0,-3 4 2 16,0 3-3-16,-2-1-4 0,6 3 0 0,-1 1-4 15,0 3-30-15,4 3-142 0,4-15-516 16,6-18-747-16</inkml:trace>
        </inkml:traceGroup>
        <inkml:traceGroup>
          <inkml:annotationXML>
            <emma:emma xmlns:emma="http://www.w3.org/2003/04/emma" version="1.0">
              <emma:interpretation id="{8C317AA9-313D-4180-9B0E-108475E8FA03}" emma:medium="tactile" emma:mode="ink">
                <msink:context xmlns:msink="http://schemas.microsoft.com/ink/2010/main" type="inkWord" rotatedBoundingBox="18197,13374 22754,13158 22795,14026 18238,14242"/>
              </emma:interpretation>
              <emma:one-of disjunction-type="recognition" id="oneOf17">
                <emma:interpretation id="interp85" emma:lang="en-IN" emma:confidence="0">
                  <emma:literal>-Color</emma:literal>
                </emma:interpretation>
                <emma:interpretation id="interp86" emma:lang="en-IN" emma:confidence="0">
                  <emma:literal>-color</emma:literal>
                </emma:interpretation>
                <emma:interpretation id="interp87" emma:lang="en-IN" emma:confidence="0">
                  <emma:literal>-colon</emma:literal>
                </emma:interpretation>
                <emma:interpretation id="interp88" emma:lang="en-IN" emma:confidence="0">
                  <emma:literal>-Colon</emma:literal>
                </emma:interpretation>
                <emma:interpretation id="interp89" emma:lang="en-IN" emma:confidence="0">
                  <emma:literal>-Colour</emma:literal>
                </emma:interpretation>
              </emma:one-of>
            </emma:emma>
          </inkml:annotationXML>
          <inkml:trace contextRef="#ctx0" brushRef="#br0" timeOffset="133358.2717">16503 13003 0 0,'0'0'0'0,"0"0"0"0,0 0 0 16,0 0 0-16,0 0 0 0,0 0 0 0,0 0 0 15,0 0 29-15,0 0 59 0,0 0-6 0,0 0-11 16,0 0-10-16,-54-8-9 0,54 8-6 0,0 0-8 15,0 0-3-15,0 0-4 0,0 0-8 0,0 0-3 16,0 0-11-16,0 0-11 0,0 0-5 0,0 0 5 16,0 3 8-16,0 0 7 0,1-1 11 15,3 3 3-15,-1 0 7 0,-1-3 8 0,2 2 9 16,1-1 13-16,-1 0 12 0,5-2 14 0,-1 1 14 16,2-1 15-16,3-1 11 0,5 0 5 0,0 0 0 15,4 0-12-15,5 0-14 0,3-4-14 16,4-4-14-16,5 0-14 0,8 0-7 0,-2 0-11 15,4 1-10-15,2 1-10 0,1 2-11 0,-2-1-6 16,-6 5-5-16,0 0-4 0,-4 0-1 0,-6 0-2 16,-2 5 0-16,-7-2 0 0,-2 0 2 15,-1 1 0-15,-6-1-2 0,-3 0 1 0,-1 0-1 16,0 0 1-16,-4 0-1 0,0-2 2 0,-1 2-2 16,-2-1 0-16,-2-2 0 0,1 0-1 15,-4 1 3-15,0-1-1 0,0 0 3 0,0 1 4 16,0-1-1-16,0 0 4 0,0 4 0 0,0-4 0 15,0 0-4-15,0 0-3 0,0 0-2 0,-3 0-6 16,3 1-2-16,-1-1-3 0,0 0 2 0,-1 0 3 16,0 1 3-16,-5-1 2 0,4 2-3 15,1-2-8-15,-2 0-24 0,2 0-52 0,2 0-80 16,0 0-99-16,0 0-102 0,0 0-104 0,0 0-168 16,0-2 316-16</inkml:trace>
          <inkml:trace contextRef="#ctx0" brushRef="#br0" timeOffset="134737.8832">18845 12729 437 0,'0'0'87'0,"0"0"-66"15,0 0-16-15,0 0 0 0,0 0 5 16,0 0 24-16,0 0 51 0,0 0 47 0,0 0 39 16,0 0 13-16,0 0-31 0,0 0-30 0,-4-154-24 15,0 146-25-15,-4 1-18 0,4 1-19 0,-5 2-22 16,-2-1-17-16,-1 4-15 0,-4 1-11 16,-2 0 5-16,-4 1 4 0,-4 5 7 0,-1 2 12 15,0 2 3-15,-2 2 6 0,-5 3 6 0,5 2 1 16,-2 3 2-16,-2 6-2 0,3 1-3 15,-3 4-5-15,0 1-1 0,-1 2-3 0,3 0 0 16,-1 3 2-16,-1 1-3 0,7 1-1 0,-1-3-2 16,3-2 2-16,6 0 0 0,1-6-1 15,7-1 1-15,2-2 1 0,7-4 8 0,1-1 3 16,3-2 8-16,9-1 3 0,2-4 1 0,9-3-2 16,1-1-3-16,6-5 0 0,2 0-5 0,4-3 1 15,3-1-4-15,4 0-4 0,0-5-3 0,-1-2-4 16,-1-3-1-16,2-2-2 0,3-1 3 0,-2-4 4 15,3 1 1-15,-3-3 1 0,-1-2-3 16,1-1-3-16,-1 1 1 0,-1-2-1 0,-2-1 2 16,-3-5 1-16,-2 5-1 0,-5-2-2 0,-3 1 0 15,-5 4 0-15,-3 1 0 0,-4 3 1 0,-2 2-1 16,-2 6 2-16,-7 1 0 0,1 2 4 16,-3 4-1-16,-2 1-4 0,0 1-16 0,-2 0-12 15,-7 3-9-15,-3 4-1 0,-4 3 13 0,-6 5 10 16,2 3 8-16,-4 2 3 0,0 2 1 0,-1 2 1 15,3 1 2-15,3-2 1 0,2 0 0 16,3 0-4-16,4-3 1 0,2-3 2 0,6 1 3 16,2-4 5-16,0 0 6 0,11-4 9 0,3-1 9 15,2-2 8-15,8-3-1 0,1 0-3 16,5-3-10-16,5-1-9 0,1-1-8 0,-3-6-4 16,6 1-2-16,-3-2-6 0,-5-2-6 0,1-2-6 15,-6-1-5-15,-6-2 3 0,-7-1 1 0,-1 0 4 16,-9-2 1-16,-3-7-2 0,0 2-1 15,-7-4 1-15,-6-1-3 0,-6 1 0 0,2 0 2 16,-7 3 1-16,0 2 5 0,-3 1 5 0,0 2 7 16,0 5 3-16,-1-1 4 0,1 4 1 0,2-1 0 15,-2 1 1-15,4 2-2 0,6 1 1 0,2 2 3 16,4 0 10-16,6 2 10 0,5 1 6 16,0-1-9-16,5-2-21 0,9-2-19 0,8-1-13 15,7-2 3-15,5-1 6 0,7 0 4 0,3 0 2 16,5-4 0-16,4 1 3 0,0-1 0 0,1-1-1 15,1 1-2-15,-3-1-3 0,1-3-1 16,-4 0-2-16,-3-2-1 0,1 0 2 0,-7 2 0 16,-1 0 3-16,-7 0 2 0,0 2 2 0,-4 1 2 15,-4 4-2-15,-5 3 3 0,-3 1 1 0,-2 0 1 16,-4 6 2-16,-2-2-1 0,-3 5-3 16,-4 0-7-16,-1 0-9 0,0 0-10 0,0 5 9 15,-3 5 8-15,-6 8 14 0,-3 4 12 0,-4 7-5 16,0 6-2-16,-6 2-2 0,5 3-5 15,-5 0-3-15,5 3-2 0,-1 1-2 0,-2 0 5 16,4 3 1-16,0-2 2 0,-3-1 1 0,5 0 0 16,-1-5 2-16,1 0-1 0,2-2 3 0,0-4-4 15,6-6-1-15,-3 2-2 0,5-7-5 0,-2-1-14 16,4-3-51-16,0-4-99 0,-1-3-135 16,2-2-158-16,-3-6-189 0,4 0-38 0</inkml:trace>
          <inkml:trace contextRef="#ctx0" brushRef="#br0" timeOffset="135450.2983">19963 12728 969 0,'0'0'274'0,"0"0"-170"16,0 0-104-16,0 0-44 0,0 0-9 0,0 0 29 15,0 0 33-15,0 0 11 0,0 0 15 0,0 0 0 16,0 0-1-16,0 0-2 0,0 0-3 0,-14 176 2 15,10-151 3-15,-2 1 4 0,6-4-3 0,0-1-1 16,0 0-1-16,6-3-2 0,-1-3 11 16,7-2 7-16,0-1 10 0,3-2 10 0,1-2-3 15,5-2-5-15,2-1-10 0,-1-4-12 0,3-1-13 16,2 0-9-16,0-4-5 0,0 0-8 0,-3-6-7 16,-1-1-11-16,-9-1-9 0,-2-2-8 0,-6-4 0 15,-1-2 1-15,-5-5 1 0,-5-1 7 16,-3-5-4-16,-10 2 5 0,2-3 1 0,-8 3 3 15,4 3 6-15,-6 1 11 0,0 6 14 0,-3 2 11 16,-1 2 16-16,0 3 2 0,2 3-5 16,-2 3-3-16,2 3-12 0,3 1-5 0,-1 2-7 15,5 0-5-15,4 6-3 0,2 0-5 0,3 3 0 16,2 2-2-16,5-1 2 0,5 1 6 0,0 0 8 16,4 0 11-16,9 1 6 0,5-2 8 15,7-1-4-15,10-1-3 0,3-2-11 0,3 0-7 16,3-3-4-16,5-2-4 0,-4-1 0 0,5 0 1 15,0 0-3-15,-5-5 0 0,2-1 2 16,-7-2 1-16,-2-1-1 0,-6 0 4 0,2-2-4 16,-5 0 1-16,-2 0 1 0,-2 1-4 0,-1-1 4 15,-6 1 0-15,2-1-2 0,-7 1-1 0,-2 2 1 16,-1 2-1-16,-2 0 0 0,-6 3 5 0,0 1-7 16,-2 2-3-16,0 0-10 0,0 0-20 15,0 0-12-15,-3 2-3 0,-5 4 3 0,3 5 14 16,-6 1 14-16,0 1 5 0,3 2 4 0,-1 1 2 15,-1 2 1-15,5 2 1 0,-3 1 1 0,5-1 3 16,0 4 0-16,1-2-1 0,-2-1 1 0,2-1-2 16,1 1 2-16,1-1 1 0,0-3-1 15,0 0 2-15,0-1 3 0,0-4 6 0,0-1 7 16,0-2 7-16,3-2 7 0,2-3 6 0,-1 1 10 16,-1-2 8-16,6 0 12 0,-3 0 5 0,6-3 1 15,1 0-5-15,6 0-8 0,0 0-12 16,3 0-15-16,4-3-7 0,-1 0-12 0,2-2-3 15,0-1-4-15,-2 3-6 0,2-5-3 0,-1 2-14 16,-1-3-15-16,-2 0-27 0,3 0-33 16,-2-3-48-16,-2 1-87 0,-4 1-145 0,-5 3-208 15,-3 1-476-15</inkml:trace>
        </inkml:traceGroup>
        <inkml:traceGroup>
          <inkml:annotationXML>
            <emma:emma xmlns:emma="http://www.w3.org/2003/04/emma" version="1.0">
              <emma:interpretation id="{BC6C05F6-1426-4E6A-B3FB-01CE35229879}" emma:medium="tactile" emma:mode="ink">
                <msink:context xmlns:msink="http://schemas.microsoft.com/ink/2010/main" type="inkWord" rotatedBoundingBox="23642,13122 29464,13177 29453,14290 23632,14234"/>
              </emma:interpretation>
              <emma:one-of disjunction-type="recognition" id="oneOf18">
                <emma:interpretation id="interp90" emma:lang="en-IN" emma:confidence="0">
                  <emma:literal>combination.</emma:literal>
                </emma:interpretation>
                <emma:interpretation id="interp91" emma:lang="en-IN" emma:confidence="0">
                  <emma:literal>combinations</emma:literal>
                </emma:interpretation>
                <emma:interpretation id="interp92" emma:lang="en-IN" emma:confidence="0">
                  <emma:literal>combinations.</emma:literal>
                </emma:interpretation>
                <emma:interpretation id="interp93" emma:lang="en-IN" emma:confidence="0">
                  <emma:literal>combinatory</emma:literal>
                </emma:interpretation>
                <emma:interpretation id="interp94" emma:lang="en-IN" emma:confidence="0">
                  <emma:literal>combinatory.</emma:literal>
                </emma:interpretation>
              </emma:one-of>
            </emma:emma>
          </inkml:annotationXML>
          <inkml:trace contextRef="#ctx0" brushRef="#br0" timeOffset="136793.8311">22231 12665 812 0,'0'0'166'15,"0"0"-98"-15,0 0-39 0,0 0-12 0,0 0-1 16,0 0 14-16,0 0 21 0,0 0 18 0,0 0 9 16,0 0 0-16,0 0-5 0,0 0-9 0,0 0-13 15,39-81-20-15,-47 83-16 0,-3 2-11 0,-7 5 1 16,-4 5 6-16,-6 2 4 0,-3 3 1 15,0 3-2-15,-4 1 0 0,1 3 4 0,0 1 4 16,3-2 5-16,-1 0 7 0,5 1 1 0,7-3 1 16,0 1-5-16,6-4-4 0,5 1-3 15,6-3 5-15,3-2 8 0,0-1 9 0,11-1 9 16,2-4 3-16,2-1-2 0,6-2-5 0,2-3-8 16,7 0-10-16,1-3-8 0,3-1-8 0,0 0-7 15,5-1-5-15,0-5-6 0,0-2-2 16,1-2-2-16,-4 0 0 0,-5-5-4 0,2 0 3 15,-3-5 4-15,-2 1 0 0,2-2 6 0,-4-2 1 16,0 2 0-16,-3-1 0 0,1 1 0 0,-5 3-1 16,-2 2-1-16,-4 3 0 0,-3 3-1 0,-4 2 1 15,-3 3 4-15,-2 2-3 0,-1 2 1 16,0-1-6-16,0 2-12 0,0 0-9 0,-1 0-1 16,-7 6 1-16,0 2 7 0,-5 4 10 0,-2 0 0 15,-3 1 4-15,2 3 1 0,3 1 0 0,2-1 0 16,5 1-1-16,0-3 4 0,5 1 3 15,1 1 2-15,5-3 4 0,5 1-3 0,3-3 1 16,6 0-3-16,0-4-2 0,3-1-1 0,2-1-2 16,-1-4 2-16,-3-1-4 0,3 0-1 0,-7 0-7 15,-2-6-4-15,-4 0-3 0,-4-3-3 16,-5-2-3-16,-1-1-4 0,0-2-3 0,-1-3-4 16,-6-1 4-16,-2 0 6 0,-5 1 7 0,5-3 13 15,-1 2 3-15,0 0 4 0,0 1 3 16,6 1 0-16,2-1 6 0,-1 2 0 0,3 0 1 15,3 0-5-15,3-1-4 0,6 6-3 0,2-3-3 16,3 2 0-16,5 5-4 0,1 0 0 0,-1 1-1 16,2 4-1-16,1 1-1 0,0 0-3 0,1 6-2 15,-2 2-3-15,-4 5 0 0,1 2 4 16,-3 5 1-16,-1 1 4 0,-6 3 1 0,0 0 0 16,-5 0 0-16,-2 1 2 0,-4-1-4 0,0 2 2 15,0-3 0-15,0 0-4 0,-2 1 5 0,-4-6 1 16,4 2 1-16,-2-4 4 0,-1-4-2 0,3-4 0 15,0-2 2-15,0-3 9 0,2-3 7 16,0 0 21-16,0 0 26 0,0 0 6 0,0-3-6 16,4-4-18-16,4-5-25 0,1-3-17 0,1-2 1 15,2-1-2-15,0-1-2 0,-2-3 4 16,4 3-3-16,1 1-1 0,-5-1 0 0,6 3-5 16,-2 0 2-16,1 3-1 0,-2 4-4 0,0 2-3 15,0 4-4-15,-1 0-6 0,-2 3-4 0,0 0-7 16,-6 0-8-16,4 3-1 0,-6 3 6 15,2 3 11-15,-2 1 6 0,-1 2 8 0,2 2 4 16,-3 1-4-16,1 0 8 0,-1-1 0 0,0 1 0 16,0-1 5-16,0-2-4 0,0 0-3 15,-1-1 2-15,-3-3 1 0,2 1 0 0,2-3 1 16,0-1 2-16,0-2-4 0,0-3 9 0,0 0 6 16,0 0 14-16,0 0 10 0,0 0 0 0,9-6-3 15,1 0-14-15,5-5-7 0,1 3-8 0,2-4-2 16,0 0 0-16,0-1-6 0,3 1 5 15,-1-1 0-15,0 1-3 0,-2 2 4 0,3 1-5 16,-1 1-1-16,-4 2 1 0,3 2-1 0,-3 2 0 16,0 2 0-16,-1 0 1 0,1 5 4 0,-1 2 1 15,-2 4 4-15,1 0 3 0,-1 1-4 0,-1 6 2 16,-2-2-1-16,0 5-1 0,0-1 4 16,1 1-6-16,-3 1-1 0,2-2 2 0,0-1-2 15,0 1 4-15,2-2 1 0,-1-1-2 0,1-5-7 16,0 2-16-16,0-4-42 0,2-2-70 15,-1-3-84-15,2-2-130 0,-2-3-153 0,-2 0-279 16,-4 0 194-16</inkml:trace>
          <inkml:trace contextRef="#ctx0" brushRef="#br0" timeOffset="137337.2656">24088 12287 704 0,'0'0'181'0,"0"0"-68"16,0 0-9-16,0 0-2 0,0 0 19 0,0 0 22 16,0 0 5-16,0 0-12 0,0 0-36 0,0 0-51 15,0 0-33-15,0 0-16 0,0 0 8 0,0 0 16 16,79-62 10-16,-79 85 9 0,-3 7-5 16,-5 5 5-16,-4 2-5 0,-1 5-9 0,-1 3-2 15,1 1-10-15,-3 2-4 0,5-1-4 0,-2 2 0 16,3 0 1-16,6-2 0 0,-1-1 2 0,5 1 0 15,0-3 3-15,3-1 3 0,6-5 2 16,0-2-1-16,5-5-2 0,2-2-6 0,0-6-3 16,3-3-5-16,-4-4-5 0,3-3-10 0,-3-4-13 15,0-3-15-15,-3-3-8 0,-1-3-6 16,-3 0 5-16,0-5 4 0,-3-4-8 0,-1-5-13 16,-4-2-21-16,0-2-15 0,-7-4-2 0,-3-2 13 15,-5-5 19-15,-4 2 21 0,-2-2 19 0,-5-1 15 16,-1 1 15-16,1 4 22 0,-1 0 20 0,-3 2 22 15,3 2 12-15,2 2 1 0,2 2 0 16,3 1-8-16,3 3-2 0,5 1 0 0,3 1 1 16,4 3 2-16,4-1-3 0,1 1-10 0,4 1-15 15,5 0-20-15,9 0-15 0,2 1-10 0,7 1-2 16,5 2-2-16,1 2 2 0,2 1 0 0,-1 0 2 16,2 1 3-16,-1 5 0 0,-3 3 1 15,3 1 1-15,-2 0 3 0,1 4 3 0,-2 0 3 16,-1 3-1-16,-3 3-1 0,-3 0-4 0,-4 1-2 15,-3 0 1-15,-3 1-2 0,-3-1 1 0,-1 0 1 16,-3-1 0-16,0 2 2 0,-3-5-2 16,1 2 0-16,-4-4-4 0,0-2-8 0,-2-2-24 15,0-4-110-15,0-1-196 0,0-3-279 0,0-3-553 0</inkml:trace>
          <inkml:trace contextRef="#ctx0" brushRef="#br0" timeOffset="138157.7816">24540 12532 0 0,'64'104'253'0,"-63"-98"-92"0,5 1-81 15,0 5-3-15,-3 0 5 0,4 1 20 0,-2 2 9 16,1 0 1-16,-4 2-2 0,2 0-20 0,-4 1-20 16,2-1-17-16,-2 2-11 0,0 0-8 15,0-1-7-15,-2 0-2 0,1 0-7 0,1-1 0 16,0-2 0-16,0-1 2 0,0-2 6 0,0-3 8 15,3-3 9-15,2-1 7 0,2-2 16 16,-2-3 12-16,2 0 8 0,-1 0 4 0,4-6-15 16,2-3-18-16,0-3-18 0,1-2-14 0,1-2-6 15,-1 0-3-15,-1-3-2 0,-2 3-5 0,0 0 0 16,0-2 0-16,1 3-3 0,-2-1 1 0,2 3-2 16,-5 4 3-16,2 2 1 0,-2 1 4 0,-1 3-4 15,0 3-3-15,-2 0-4 0,3 0-6 16,-1 0-3-16,-2 3-1 0,1 3 1 0,0 1 1 15,0 4 6-15,1 0 1 0,2 3 2 0,-1 1 8 16,4 0-5-16,2 0 3 0,3 1-3 16,2 1-8-16,3-2-17 0,2 0-33 0,2-2-35 15,1-1-24-15,-1-1-13 0,2-4 12 0,-1 1 17 16,1-3 15-16,-2-3 17 0,-1 2 9 0,1-4 9 16,1 0 10-16,2 0 8 0,-3 0 10 15,0-4 6-15,2-3 8 0,-5-2 7 0,-1-2 6 16,1-2 2-16,-4-2 9 0,-4 0 2 0,-1-2 8 15,-5 2 4-15,0-3 8 0,-6 2 11 0,1 1 9 16,-2 2 10-16,0-1 1 0,-3 4-6 16,-7-1-5-16,1 4-9 0,-2 1-9 0,1 0-8 15,-6 4-11-15,-1 0-9 0,-1 2-8 0,-1 0-7 16,-1 2-2-16,-2 3-2 0,2 3-1 16,0 0 2-16,1 3-1 0,5 1 1 0,2 0 1 0,-1 0 1 15,8 0 2-15,2 0 3 0,3-1 4 16,0-2-1-16,2 3 2 0,6-6-2 0,4 2-6 15,0-2-2-15,3-1-1 0,2-2 0 0,1-3 3 16,-2 0 4-16,0 0 0 0,0 0 2 0,-1-5 4 16,-3-2-3-16,-2 4 1 0,0-4-2 0,-1 3-1 15,-2-1-3-15,2 2-1 0,-6 0-2 16,4 2-3-16,-2-1-4 0,-4 2-3 0,3 0-5 16,-1 0-4-16,1 0 1 0,-3 0 1 0,5 6 5 15,0 0 6-15,-2-2 1 0,6 2 2 16,-1 0-14-16,2 1-75 0,4-1-95 0,4 0-151 15,-6-3-204-15,-2-1-426 0</inkml:trace>
          <inkml:trace contextRef="#ctx0" brushRef="#br0" timeOffset="137546.1362">24540 12532 2236 0,'0'0'108'0,"0"0"-72"0,0 0-25 0,0 0-9 15,0 0-17-15,0 0-32 0,0 0-48 0,0 0-98 16,0 0-134-16,0 0-105 0,0 0-69 0,0 0-51 16,0 0 321-16,0 0 231 0</inkml:trace>
          <inkml:trace contextRef="#ctx0" brushRef="#br0" timeOffset="138408.6272">25881 12357 1237 0,'0'0'207'0,"0"0"-94"0,0 0-31 15,0 0-5-15,0 0 21 0,0 0 24 0,0 0 0 16,0 0-23-16,0 0-46 0,0 0-50 16,0 0-19-16,0 0 2 0,0 0 9 0,0 0 18 0,-35-15 8 15,27 42 1-15,0 6 1 0,-2 2-3 16,2 1-2-16,0 6-1 0,0-2 1 0,1 3 0 16,2 0-1-16,1-1 3 0,3 0-2 0,1-2 1 15,0-1 0-15,0-2-2 0,1-1-8 0,4-3-34 16,1-2-74-16,-4-3-139 0,2-7-230 15,0-6-391-15,-4-5 81 0</inkml:trace>
          <inkml:trace contextRef="#ctx0" brushRef="#br0" timeOffset="138657.4737">25527 12734 1684 0,'0'0'176'0,"0"0"-116"0,0 0-44 0,0 0-30 15,0 0-14-15,0 0-4 0,0 0 15 0,0 0 13 16,170-67 10-16,-131 67 9 0,-3 0 7 0,3 0 8 16,0 4 6-16,0 4 9 0,-2-1 9 15,1 3 5-15,1 2 0 0,-7 2-10 0,-1 1-13 16,-5 1-15-16,-5 0-11 0,-3 4-8 0,-4 1-6 16,-4 0 3-16,-3-1 0 0,3 2 5 0,-8 2 3 15,0-3-1-15,0 2-2 0,-2-1 1 16,0-3-5-16,0-2-22 0,0-1-115 0,-4 0-261 15,2-7-499-15,0-3 46 0</inkml:trace>
          <inkml:trace contextRef="#ctx0" brushRef="#br0" timeOffset="139856.5581">27042 13365 0 0,'0'0'0'0,"0"0"0"0,0 0 0 0,0 0 115 15,0 0 64-15,0 0-26 0,0 0-12 0,0 0-42 16,0 0-19-16,0 0-21 0,0 0-180 16,0 0-584-16</inkml:trace>
          <inkml:trace contextRef="#ctx0" brushRef="#br0" timeOffset="139771.6113">26273 12716 2267 0,'0'0'97'0,"0"0"-63"0,0 0-39 0,0 0-16 15,0 0-8-15,0 0 3 0,0 0 9 0,0 0 9 16,164-27 2-16,-137 32 1 0,-3 3 2 0,-1 1 1 16,-2 2 6-16,2 1 1 0,-3 1 2 15,0 2 2-15,-1 1-4 0,-6 2 0 0,-2 0-2 16,-3 2-4-16,-5-1-5 0,-3 0-4 0,0 0-3 16,-1-1-5-16,-9-2 7 0,1-1-2 0,-5-2 4 15,-3-2 5-15,1-1-1 0,-3-2 8 0,0-3 3 16,5 1 0-16,-1-3 4 0,1-1-1 0,2-2 3 15,6 0 7-15,-1 0 6 0,2-3 5 16,-1-3 6-16,5-1 1 0,-1-2 2 0,1-1-4 16,1-4-4-16,0-1-4 0,3-2-9 0,6-2-1 15,-2-1-3-15,4 1-4 0,1-2 2 16,1 2-6-16,2-2-1 0,2 1 0 0,1 1 0 16,-1 1 0-16,5 2-3 0,-4 1-1 0,4 1-7 15,-5 4 3-15,2 1-2 0,1 3 0 0,-5 2-2 16,2 2-2-16,1 2-5 0,-3 0-1 15,-1 6-1-15,-2 3-3 0,2 1 1 0,-2 4 2 16,-1-1 0-16,-5 3 9 0,4-2 1 0,-6 2 1 16,4-1 5-16,-6 2-2 0,0-1 0 0,2 1 0 15,-4-3 2-15,0 1-1 0,0 0 2 16,0-2 0-16,0-1-1 0,-3-3 2 0,2-3 0 16,1-1 3-16,0-2-1 0,0-3 6 0,0 1 7 15,0-1 5-15,0 0 10 0,0 0 1 0,0-1-7 16,8-5-7-16,-2 1-8 0,5-4-5 0,1-2-2 15,2 0 0-15,-1-2-5 0,2 1 5 16,-2-2-2-16,1 2 1 0,-1-2 2 0,-1 0-4 16,2 2-1-16,-2 0 1 0,-2 0 2 0,-2 4-6 15,-1 0 2-15,2 1-1 0,-5 2-9 16,3 3 7-16,0-2-3 0,-2 4-5 0,1 0 3 16,-2 0-11-16,5 0-2 0,-5 5-1 0,5 2 0 15,-5 1 3-15,6 2 4 0,-3 2 5 0,-1 1 2 16,-2 2 5-16,4 2 2 0,-4 0 2 15,4 0 2-15,-4-1 0 0,6 3 1 0,-5-3 3 16,6 0 2-16,1-1 2 0,1-1 0 0,2-3 0 16,0-3-2-16,5-2-2 0,-3-1-4 0,-1-4-6 15,5-1-9-15,-4 0-4 0,-2-1-5 16,2-5 0-16,-1-1 5 0,0-4 1 0,-1-1 4 16,-1-2 5-16,0 0 0 0,4-3 1 0,-2 0 4 15,0 2-1-15,-3-1 0 0,2 0 3 16,0-2 0-16,-2 0 1 0,-1 0 4 0,-1 2-4 15,0 0-1-15,-7 0 0 0,4 4-1 0,-6-1-1 16,0 2-1-16,-2 1-2 0,0 1-2 0,0 2 2 16,-2-1 3-16,0 2 0 0,-2 1 2 0,-2 2-6 15,4 0-2-15,-2 0-4 0,-2 3 1 0,4 0 0 16,-4 0 3-16,1 0 2 0,0 0-1 0,-2 0 2 16,2 0 1-16,-5 0-1 0,3 2 2 15,-1 2-2-15,-4 0 2 0,3 2-1 0,4 0 0 16,-6 3 2-16,7-2 0 0,-3 2 2 0,4-1 3 15,3 3 4-15,0 1 4 0,0 0 2 16,3 0 0-16,6 0-2 0,1 1-2 0,-2 0-3 16,7 1 0-16,-1 0-3 0,3 1-1 0,-3 0-2 15,0 1 0-15,0 0-1 0,0 0 2 16,-1 0-3-16,-1 1 2 0,2 0-2 0,-2 1-2 16,-1-1 2-16,-5-2 0 0,5-1-3 0,-8 2 1 15,1-2-2-15,-4 0-3 0,0 0 3 0,-6-3 1 16,-3 2 3-16,-7-1 1 0,-2 1 2 15,-8-1 1-15,-11-2 2 0,-3-2 2 0,-4 1-2 16,-7 1 2-16,-1-1-1 0,-2 0 4 0,-2 0 5 16,2-2 6-16,2 2 0 0,2-1-1 0,3 0 0 15,8 1-5-15,7 1-3 0,5 1-2 0,3 0-6 16,5 1 0-16,6-2 0 0,4 2-5 16,1-2-22-16,5 2-50 0,3-3-85 0,0 1-96 15,1-4-72-15,10-2-74 0,-2-2-56 0,5-1-67 16,2-1 258-16,-5 0 266 0,-5 0 0 0</inkml:trace>
        </inkml:traceGroup>
      </inkml:traceGroup>
    </inkml:traceGroup>
    <inkml:traceGroup>
      <inkml:annotationXML>
        <emma:emma xmlns:emma="http://www.w3.org/2003/04/emma" version="1.0">
          <emma:interpretation id="{75DD6A8C-1791-4F25-84E9-0C97ACA4940C}" emma:medium="tactile" emma:mode="ink">
            <msink:context xmlns:msink="http://schemas.microsoft.com/ink/2010/main" type="paragraph" rotatedBoundingBox="12913,15695 25728,15020 25788,16169 12974,168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A5EE791-3C29-42F3-85A1-01E0441FF846}" emma:medium="tactile" emma:mode="ink">
              <msink:context xmlns:msink="http://schemas.microsoft.com/ink/2010/main" type="line" rotatedBoundingBox="12913,15695 25728,15020 25788,16169 12974,16844"/>
            </emma:interpretation>
          </emma:emma>
        </inkml:annotationXML>
        <inkml:traceGroup>
          <inkml:annotationXML>
            <emma:emma xmlns:emma="http://www.w3.org/2003/04/emma" version="1.0">
              <emma:interpretation id="{A9CB4BEE-8AAF-4FEF-B14D-F4D6895D237F}" emma:medium="tactile" emma:mode="ink">
                <msink:context xmlns:msink="http://schemas.microsoft.com/ink/2010/main" type="inkWord" rotatedBoundingBox="12913,15695 16144,15525 16205,16672 12974,16842">
                  <msink:destinationLink direction="with" ref="{E54F08FE-C021-4CAD-9C1F-6F01F48C8E9A}"/>
                  <msink:destinationLink direction="with" ref="{168CDE0D-4294-445E-BBD0-095A036E5121}"/>
                </msink:context>
              </emma:interpretation>
              <emma:one-of disjunction-type="recognition" id="oneOf19">
                <emma:interpretation id="interp95" emma:lang="en-IN" emma:confidence="0">
                  <emma:literal>Taste</emma:literal>
                </emma:interpretation>
                <emma:interpretation id="interp96" emma:lang="en-IN" emma:confidence="0">
                  <emma:literal>taste</emma:literal>
                </emma:interpretation>
                <emma:interpretation id="interp97" emma:lang="en-IN" emma:confidence="0">
                  <emma:literal>Taster</emma:literal>
                </emma:interpretation>
                <emma:interpretation id="interp98" emma:lang="en-IN" emma:confidence="0">
                  <emma:literal>Tastes</emma:literal>
                </emma:interpretation>
                <emma:interpretation id="interp99" emma:lang="en-IN" emma:confidence="0">
                  <emma:literal>Tasted</emma:literal>
                </emma:interpretation>
              </emma:one-of>
            </emma:emma>
          </inkml:annotationXML>
          <inkml:trace contextRef="#ctx0" brushRef="#br0" timeOffset="229756.7732">11145 14803 634 0,'0'0'304'0,"0"0"-254"0,0 0 24 15,0 0 8-15,0 0 16 0,0 0 36 0,0 0 20 16,0 0 3-16,0 0-8 0,0 0-26 0,0 0-33 16,-4-2-28-16,5 2-22 0,0 0-25 0,1 0-17 15,4 0 1-15,0 0 9 0,6 2 14 16,9 1 14-16,5 0 6 0,7 0 1 0,8-3 10 15,10 0 6-15,2 0 2 0,13 0 1 0,4-5-9 16,6-1-5-16,10 1-7 0,2-3-4 0,8 1-4 16,1-1-9-16,4 2-6 0,-4 0-7 0,3 1-2 15,-6 0-3-15,-7 2-6 0,-5 0-7 0,-10 0-14 16,-7 2-10-16,-12 1-18 0,-3 0-17 16,-10 0-18-16,-10-2-44 0,-4 2-76 0,-9 0-131 15,-8 0-172-15,-5 0-212 0,-4 0 41 0</inkml:trace>
          <inkml:trace contextRef="#ctx0" brushRef="#br0" timeOffset="230052.4898">12081 14727 837 0,'0'0'200'0,"0"0"-66"0,0 0-5 15,0 0-15-15,0 0-10 0,0 0-29 0,0 0-53 16,0 0-37-16,0 0-21 0,0 0-21 15,0 0 20-15,0 0 44 0,0 0 47 0,0 0 47 16,-11 46 6-16,6-16-18 0,-3 5-20 0,-5 6-14 16,0 4-12-16,-4 2-8 0,-1-1-1 0,-3 0 2 15,1 3-1-15,-6 2 1 0,1 1-6 0,-2 2-1 16,0 1-4-16,0-1-8 0,0-1-3 16,2-3-6-16,-1-1-1 0,2-3 1 0,0-5 0 15,4-1 0-15,0-5 0 0,4-2-1 0,0-4-6 16,2-2-4-16,2-2-17 0,0-3-20 0,2-3-30 15,-3-2-49-15,8-2-74 0,-3-5-87 16,7-1-124-16,-1-5-157 0,1-1-90 0</inkml:trace>
          <inkml:trace contextRef="#ctx0" brushRef="#br0" timeOffset="230925.9335">12834 15387 1346 0,'0'0'79'0,"0"0"-40"15,0 0-10-15,0 0 48 0,0 0 43 0,0 0 22 16,0 0-12-16,0 0-49 0,0 0-44 0,0 0-33 15,-161-69-15-15,141 69 6 0,-4 6 6 16,-3 3 11-16,-4 4 8 0,-1 2-3 0,-3 5-3 16,-1 3-4-16,-3 4-3 0,0 2-1 0,-1 4 3 15,-5 0 1-15,4 0 4 0,1 0 5 0,1-2 0 16,8-4 5-16,3-2-4 0,5-4-3 16,9-4-5-16,4-4-6 0,6-3-12 0,4-1-12 15,0 0-6-15,8-1-2 0,6-2 15 0,5-2 20 16,1-2 17-16,9-2 7 0,2 0-3 15,5-6-5-15,4-5-10 0,1 1-2 0,0-3-6 16,-1-2-5-16,-2 1-1 0,0-1-6 0,-8 0 3 16,-1 2 2-16,-4 0 2 0,-4 1 6 0,-4 1 4 15,-5 2 10-15,-6 3 11 0,-2 3 15 16,-4 2 7-16,0 1-2 0,0 0-13 0,-1 0-25 16,-6 1-22-16,5 0-13 0,-2 4-6 0,-4 0-1 15,-1 1 5-15,1 3 3 0,-2 3 4 0,-1 0 6 16,2-1 3-16,1 1 1 0,-2 2 1 0,8-4-1 15,-1 0-6-15,3 0-12 0,0-1-7 0,3-5-3 16,6 3 15-16,0-2 16 0,6-2 15 16,2-2 13-16,1-1-1 0,5 0 2 0,1 0-1 15,3-6-1-15,-1-4-2 0,4 1-6 0,2-3-2 16,3-3-7-16,3-1 0 0,2-2-2 16,0-3-2-16,0-1-1 0,0-1-2 0,1 0 2 15,-2 0-1-15,-3-1 1 0,-3 0-5 0,-1 3 0 16,-5-1 1-16,-3 1-1 0,-5 2 7 0,-3 2 6 15,-4 2 4-15,-4 3 5 0,-5 1 3 16,0 4-1-16,-3-1-7 0,-3 2-11 0,-2 3-13 16,-3-2-15-16,-4 4-4 0,-2 0 4 0,1 1 3 15,-2 0 6-15,-1 2 3 0,-3 6-4 16,3 1 6-16,1-1 1 0,2 4-1 0,4 0 4 16,2 2-5-16,1-1 0 0,4 3 4 0,2-1 1 15,0 2 1-15,8 1 1 0,0 1-1 0,4 0 1 16,1-1 3-16,2-1 2 0,3 0 0 0,-2 0 3 15,-2 0-4-15,0 1 2 0,-1-2-1 0,-3 2-1 16,-4-3 0-16,-2 0-1 0,-2-2 2 16,-2 0 4-16,-4 0 9 0,-6 0 4 0,-3-1 7 15,-6 1 3-15,-5-2-4 0,-4 0 1 0,-3-2-5 16,-3 0-4-16,2-4 0 0,-1 1-5 0,2-3 0 16,1 0 0-16,4-3-4 0,0 0 1 15,3 0-7-15,7 0-10 0,1-3-6 0,5-3-13 16,4 0-26-16,2-1-28 0,4-3-53 0,4-3-76 15,7-2-90-15,8-4-78 0,6 0-50 16,3-5-68-16,-3 6-97 0,-8 6 594 0</inkml:trace>
          <inkml:trace contextRef="#ctx0" brushRef="#br0" timeOffset="231416.9594">13291 15425 1493 0,'0'0'199'0,"0"0"-132"16,0 0-63-16,0 0-19 0,0 0-9 0,0 0 11 15,0 0 25-15,0 0-2 0,0 0-6 16,179-111-8-16,-136 102-6 0,4 3-9 0,1 0-30 15,4 1-97-15,0 1-133 0,-14 1-182 0,-12 2-308 0</inkml:trace>
          <inkml:trace contextRef="#ctx0" brushRef="#br0" timeOffset="231238.0695">13841 14911 1340 0,'0'0'212'0,"0"0"-88"16,0 0-22-16,0 0 13 0,0 0 26 16,0 0 31-16,0 0-13 0,0 0-31 0,0 0-35 15,0 0-39-15,0 0-25 0,0 0-20 0,0 0-14 16,0 0-11-16,-13-47 6 0,7 64 8 0,1 6 12 16,-4 4 18-16,-2 7-3 0,-2 1-2 15,-2 6-3-15,-1-1-5 0,1 4-1 0,-1-2 0 16,-3 3-1-16,2 2 2 0,1-1 3 0,-5 1-5 15,4-3 0-15,-3-2-4 0,2-2-5 0,1 0 4 16,0-2-3-16,-1-4 0 0,5-1 0 16,-2-3-4-16,2-3-1 0,1-4-4 0,-1 0-8 15,3-5-12-15,3-5-19 0,0-2-24 0,3-4-25 16,3-2-34-16,0-4-86 0,1-1-123 16,0 0-184-16,0 0-286 0,0-1 141 0</inkml:trace>
          <inkml:trace contextRef="#ctx0" brushRef="#br0" timeOffset="231962.4955">13717 15453 806 0,'0'0'239'0,"0"0"-196"15,0 0-69-15,0 0 5 0,0 0 16 0,0 0 46 16,0 0 43-16,0 0 7 0,0 0 12 0,0 0-1 16,0 0-3-16,171-31-10 0,-133 22-8 0,-1 0-16 15,1-2-17-15,-2 1-9 0,-1-1-11 16,-2 0-4-16,-3-1-1 0,-2 2-4 0,-5-3 4 15,-6 1 7-15,-2 1 9 0,-4 1 6 0,-6 0 3 16,-2-1-5-16,-3-1-12 0,0 3-11 0,-6-4-16 16,-2 1-12-16,0 3-6 0,-6 1-5 15,-1 0 3-15,-1 2 2 0,-4 1 4 0,-1 2 7 16,-1 2 4-16,-1 1 6 0,-1 0 9 0,1 3 2 16,-1 3-1-16,-2 3-2 0,0 1-4 0,-1 5-1 15,0 1 2-15,-1 2 1 0,1 5 1 16,-1-1 0-16,1 3 4 0,3 3 2 0,1 1 5 15,2 1-1-15,4-2-2 0,4 2 0 0,1-1-5 16,8-3 5-16,3 0-5 0,1-2 2 0,1-2 1 16,10-1-5-16,2-1 13 0,5-3 2 15,4-2 1-15,7-3 3 0,3-1-3 0,3-3 1 16,3-2 2-16,4 1 4 0,1-3-5 0,4-1 0 16,0 0-3-16,4-3-3 0,-4 0-3 0,-2 0-6 15,-1 0-3-15,-6-1-9 0,-4-2-1 0,-5-2 0 16,-8 1-2-16,-2 0 4 0,-5 0-8 15,-2 0 0-15,-6 0-1 0,-2 0-1 0,-1 1 2 16,-3-1-6-16,0-2-11 0,0 1-34 0,0-2-43 16,-7 1-59-16,1-2-74 0,0 3-88 0,-2-1-95 15,0 1-107-15,3 1-168 0,0 2 155 0</inkml:trace>
        </inkml:traceGroup>
        <inkml:traceGroup>
          <inkml:annotationXML>
            <emma:emma xmlns:emma="http://www.w3.org/2003/04/emma" version="1.0">
              <emma:interpretation id="{078B78C6-BEF4-455A-ACF9-C08B13FBD5B2}" emma:medium="tactile" emma:mode="ink">
                <msink:context xmlns:msink="http://schemas.microsoft.com/ink/2010/main" type="inkWord" rotatedBoundingBox="16255,16060 18755,15928 18781,16435 16281,16567"/>
              </emma:interpretation>
              <emma:one-of disjunction-type="recognition" id="oneOf20">
                <emma:interpretation id="interp100" emma:lang="en-IN" emma:confidence="0">
                  <emma:literal>_</emma:literal>
                </emma:interpretation>
                <emma:interpretation id="interp101" emma:lang="en-IN" emma:confidence="0">
                  <emma:literal>-</emma:literal>
                </emma:interpretation>
                <emma:interpretation id="interp102" emma:lang="en-IN" emma:confidence="0">
                  <emma:literal>w</emma:literal>
                </emma:interpretation>
                <emma:interpretation id="interp103" emma:lang="en-IN" emma:confidence="0">
                  <emma:literal>W</emma:literal>
                </emma:interpretation>
                <emma:interpretation id="interp104" emma:lang="en-IN" emma:confidence="0">
                  <emma:literal>u</emma:literal>
                </emma:interpretation>
              </emma:one-of>
            </emma:emma>
          </inkml:annotationXML>
          <inkml:trace contextRef="#ctx0" brushRef="#br0" timeOffset="328711.2605">14496 15424 1290 0,'0'0'68'16,"0"0"-95"-16,0 0-13 0,0 0 61 16,162-29 61-16,-97 21 35 0,11 0 13 0,9-2-16 15,12-1-25-15,5 4-17 0,9-2-11 0,8 0-2 16,6 2 6-16,3-1-1 0,4 1 0 16,0 1-9-16,-4 0-15 0,0 4-9 0,-9-2-10 15,-9 1-2-15,-7 3-3 0,-9-2-4 0,-7 1-4 16,-10-1-5-16,-6 1-7 0,-11-1 0 0,-9 1-15 15,-7-1-33-15,-11 1-30 0,-9-2-36 16,-6 1-16-16,-8-1 7 0,-3 0 7 0,-7-1-4 16,0-3-2-16,-9 1-4 0,-3-3 2 0,-2 0 27 15,-2 1 17-15,-7-1 14 0,1 0 14 0,0-1 7 16,-4 0 15-16,1 1 16 0,-1-1 13 0,2-2 8 16,1 2 1-16,2-1 0 0,-3-1 0 15,3 2 7-15,3 0 6 0,-1-1 12 0,0 2 18 16,4 0 20-16,2 0 28 0,1 0 24 0,4 3 20 15,1 0 18-15,0 2 6 0,3 1-4 0,3 0-11 16,0 2-27-16,1 1-31 0,0 0-33 0,0 0-33 16,0 0-29-16,0 0-22 0,0 0-3 15,1 4 5-15,4 2 10 0,2 1 17 0,5 4 3 16,2-1 3-16,2 2 4 0,8 0-1 0,1 2 1 16,2 0-1-16,3 1 0 0,0 3 1 15,0-2-4-15,-2 3 0 0,-5 0-3 0,-4 2 2 16,-3 0-1-16,-5 0 2 0,-2 0 2 0,-8 1 0 15,-1-1 4-15,-8 4 0 0,-7 0-2 16,-2-4-8-16,-7 2-6 0,-6-2-5 0,-4-1-16 16,0-3-18-16,-1-2-31 0,2-1-40 0,3-6-46 15,7 2-74-15,6-8-134 0,8 0-250 0,3-2-150 0</inkml:trace>
        </inkml:traceGroup>
        <inkml:traceGroup>
          <inkml:annotationXML>
            <emma:emma xmlns:emma="http://www.w3.org/2003/04/emma" version="1.0">
              <emma:interpretation id="{CDA3C381-0FF2-4C48-BF45-ABC943BEC92B}" emma:medium="tactile" emma:mode="ink">
                <msink:context xmlns:msink="http://schemas.microsoft.com/ink/2010/main" type="inkWord" rotatedBoundingBox="19063,15539 22606,15352 22654,16261 19111,16448"/>
              </emma:interpretation>
              <emma:one-of disjunction-type="recognition" id="oneOf21">
                <emma:interpretation id="interp105" emma:lang="en-IN" emma:confidence="0">
                  <emma:literal>Better</emma:literal>
                </emma:interpretation>
                <emma:interpretation id="interp106" emma:lang="en-IN" emma:confidence="0">
                  <emma:literal>Belter</emma:literal>
                </emma:interpretation>
                <emma:interpretation id="interp107" emma:lang="en-IN" emma:confidence="0">
                  <emma:literal>Beta</emma:literal>
                </emma:interpretation>
                <emma:interpretation id="interp108" emma:lang="en-IN" emma:confidence="0">
                  <emma:literal>Betel</emma:literal>
                </emma:interpretation>
                <emma:interpretation id="interp109" emma:lang="en-IN" emma:confidence="0">
                  <emma:literal>Bethan</emma:literal>
                </emma:interpretation>
              </emma:one-of>
            </emma:emma>
          </inkml:annotationXML>
          <inkml:trace contextRef="#ctx0" brushRef="#br0" timeOffset="330801.8491">19887 15191 814 0,'0'0'299'0,"0"0"-226"0,0 0-84 0,0 0-4 15,0 0 22-15,0 0 26 0,164-85 16 16,-136 75-1-16,-3-4-5 0,-1 2-6 0,-4-1-4 16,2-1-1-16,-6 3-2 0,-1-3 1 0,-4 4 1 15,-2-2 1-15,-4 3 4 0,-2 1 0 0,-2 1 5 16,-1 2-5-16,0 0-12 0,-1 5-11 0,-6-3-19 16,-3 3-7-16,-7 0 3 0,-4 0 6 15,-3 8 7-15,-4 2 6 0,1 2 5 0,-4 4 1 16,-4 0 6-16,3 2 3 0,-2 0 2 0,4 1 1 15,1-1 0-15,4 0 0 0,4 0-2 16,7-2 4-16,3 0-4 0,9-3-1 0,2-2-1 16,0 0-7-16,9-2 4 0,5 0-1 0,3-3 1 15,6-1 3-15,5-1-2 0,1-4 0 0,8 0-5 16,1 0-1-16,0-1-3 0,2-7-1 16,0-1 1-16,2-2-1 0,-2 0-2 0,2-2-1 15,-2-2-2-15,-1-2-4 0,-2-1 4 0,-2 1 2 16,-2-2-1-16,-1 1 4 0,-1-1-6 0,-3 0 0 15,-1-1 0-15,-2 2 1 0,-1 1-3 16,-1 1-2-16,-4 5-3 0,-3 1-5 0,-1 4 2 16,-3 0-2-16,-3 3-3 0,-5 2-4 0,1 1-8 15,-5 0-1-15,0 4 4 0,0 4 10 0,-8 4 8 16,3 3 8-16,-4 2-2 0,-3 3-7 0,-1 2 7 16,1-1-6-16,6 2 0 0,-2-2 3 15,4-1-4-15,2 0 3 0,2-1-2 0,2 0 2 16,8-4 3-16,0 0 3 0,8-2 5 0,0-3 0 15,7-2-7-15,4-4-43 0,4-2-115 0,6-2-197 16,-10 0-432-16,-10 0-253 0</inkml:trace>
          <inkml:trace contextRef="#ctx0" brushRef="#br0" timeOffset="330263.3059">19128 15054 1646 0,'0'0'190'15,"0"0"-170"-15,0 0-68 0,0 0-14 0,0 0 1 16,0 0 45-16,0 0 23 0,0 0 8 16,174-65 0-16,-119 61-13 0,6 1-62 0,-2-2-141 15,-10 2-304-15,-19 2-437 0</inkml:trace>
          <inkml:trace contextRef="#ctx0" brushRef="#br0" timeOffset="329873.5464">17524 15148 991 0,'0'0'507'0,"0"0"-381"15,0 0-132-15,0 0-36 0,0 0 8 0,0 0 36 16,0 0 58-16,0 0 23 0,0 0 10 0,0 0-14 16,0 0-17-16,0 0-16 0,-49 163-16 0,33-134-2 15,-4 1-1-15,0 1 0 0,3-5-2 16,0 1-4-16,1-4-5 0,3-4 1 0,6-4-3 15,-1-5-2-15,5-6 4 0,2 0 8 0,1-4 27 16,0 0 31-16,0-4 9 0,0-4-15 16,0-6-33-16,0-7-35 0,1-2-19 0,3-7 6 15,6-1 4-15,-2-4 3 0,1-1 5 0,2-1-5 16,2-2 3-16,-1-1 1 0,0-2-1 0,2 0 1 16,0 0 1-16,1-1 1 0,3 1 2 0,0-1 1 15,0-4-4-15,3 6-7 0,2 2-4 16,2 3-6-16,5 6-2 0,1 8 3 0,4 3-2 15,-2 3 0-15,5 4-1 0,1 5 1 0,0 2 4 16,1 5 1-16,-1 0 0 0,1 5 1 0,-3 5 0 16,0 5 0-16,-7-1 2 0,-4 2 3 0,-6 4-1 15,-4 1 1-15,-8 2 1 0,0 0-2 16,-8 2 0-16,-1 2-10 0,-13-2-5 0,-7 2-1 16,-6-2-2-16,-2-7 11 0,-9 1 5 0,-2-3 3 15,1-3 4-15,-3-2-2 0,2-2 2 16,0-2 2-16,4-1-2 0,5-3 3 0,7 0-3 15,5 0-2-15,10-1 0 0,1-2-4 0,6 1-7 16,2 2-16-16,0-1 0 0,2 2 1 0,7 2 9 16,3 3 14-16,1 2 2 0,4 3 0 15,5 3-3-15,-2 2 2 0,5 3-1 0,-3 1 4 16,0 3-2-16,-3-1-1 0,-5 2 0 0,-2-2 0 16,-3 2 2-16,-4-3 1 0,-5-2 0 0,0-3-1 15,-12 0-1-15,-4-4 4 0,-7-2 3 16,-8-2 6-16,-4-2 0 0,-5-3 1 0,-6-3-1 15,-1-3-2-15,1 0 5 0,1 0 4 0,5-6 0 16,3-3 0-16,7 0-2 0,5-2-2 0,8 1-3 16,5-1 1-16,4 0-23 0,8-1-27 0,0-1-23 15,12-3-16-15,7 1 2 0,5 1 8 16,4 0 1-16,6 1-20 0,5 3-19 0,6-2-16 16,2 5-7-16,4 1 16 0,2 1 17 0,-1 2 19 15,2 2 19-15,-2-1 14 0,-1 2 6 0,-2-1 10 16,1 1 12-16,0-2 18 0,-5 1 39 15,2-1 27-15,-3 0 23 0,2-3 9 0,1 1-14 16,0-1-15-16,2-1-21 0,-3 0-17 0,2-1-9 16,-3-1-6-16,2-3-4 0,-6 1-2 15,-2-4 6-15,-6 2 4 0,-3-5 8 0,-10 0 7 16,-1-2 12-16,-11 4 6 0,0-3-2 0,-8 2 0 16,0-1-18-16,-8 4-14 0,-3 1-10 0,-8 3-12 15,1 3-2-15,-8 3-2 0,-6 3 1 16,2 0-2-16,-3 3 4 0,-1 6 2 0,-2 3 3 15,5 1 2-15,-2 4-2 0,3 2 1 0,1 2-2 16,2 1 1-16,2 1 1 0,2 0-3 0,9-2-1 16,1 0-6-16,9 1 2 0,4-4-2 0,0-1 0 15,9-2 7-15,9 0-2 0,3-2 3 0,6-2 2 16,7-3 2-16,2-4-1 0,3-2-1 16,2-2-5-16,2 0-5 0,4-8-11 0,-3-4-33 15,3-1-32-15,-3-2-35 0,-2-3-21 0,2-1 9 16,-1-2 14-16,0-5 31 0,-3-3 25 15,-1-2 25-15,-3-1 18 0,-3-6 9 0,0 0 11 16,-3-6 4-16,-4 0 0 0,1-6 1 0,-3 1 1 16,-1 1 5-16,-4 1 9 0,-3 4 16 0,0 4 14 15,-5 5 14-15,0 6 9 0,-5 6 3 16,-3 5-2-16,0 5-6 0,-2 5-8 0,-1 4-15 16,0 3-17-16,0 0-28 0,0 0-32 0,0 6-5 15,0 7-1-15,0 7 15 0,-1 5 17 16,-9 6 4-16,2 5 0 0,-5 5-1 0,-1 1 0 15,-4 6-3-15,2-2 1 0,-2 4 2 0,-3 0 0 16,3-4 1-16,-2-3-2 0,5-2-1 0,2-2-1 16,1-3-1-16,5-3-1 0,0-3-2 15,6-4 0-15,1-4-8 0,0-4-7 0,3-5-18 16,6-4-39-16,-2-5-61 0,4-2-69 0,2-2-82 16,6-6-83-16,-2-6-65 0,7-6-70 0,-8 3 73 15,-3 6 431-15</inkml:trace>
          <inkml:trace contextRef="#ctx0" brushRef="#br0" timeOffset="330081.418">19556 14813 0 0,'0'0'0'0,"0"0"0"0,0 0 80 16,100-170 168-16,-81 133-14 0,1 4-7 0,-4 5-9 15,-2 7 0-15,-3 5-5 0,-6 7-7 16,2 3-26-16,-5 4-49 0,-2 2-64 0,2 0-49 16,-2 8-26-16,0 5 1 0,0 6 20 0,-3 7 14 15,-6 4 3-15,-4 2 0 0,0 6-4 0,-2 0-3 16,-1 3-5-16,-7 4-3 0,5-1-1 15,-5 3 0-15,-1 0 2 0,4-2-3 0,-2-3-2 16,1 0-2-16,3-3 0 0,4-1 2 0,-1 0 0 16,4-3-13-16,0-1-50 0,7-5-86 15,2-3-133-15,-2-7-260 0,4-8-790 0</inkml:trace>
        </inkml:traceGroup>
        <inkml:traceGroup>
          <inkml:annotationXML>
            <emma:emma xmlns:emma="http://www.w3.org/2003/04/emma" version="1.0">
              <emma:interpretation id="{8E172CD1-53A2-49C0-BD59-1E66919E7ACD}" emma:medium="tactile" emma:mode="ink">
                <msink:context xmlns:msink="http://schemas.microsoft.com/ink/2010/main" type="inkWord" rotatedBoundingBox="23172,15418 25742,15283 25788,16169 23219,16304"/>
              </emma:interpretation>
              <emma:one-of disjunction-type="recognition" id="oneOf22">
                <emma:interpretation id="interp110" emma:lang="en-IN" emma:confidence="0">
                  <emma:literal>taste.</emma:literal>
                </emma:interpretation>
                <emma:interpretation id="interp111" emma:lang="en-IN" emma:confidence="0">
                  <emma:literal>Taste.</emma:literal>
                </emma:interpretation>
                <emma:interpretation id="interp112" emma:lang="en-IN" emma:confidence="0">
                  <emma:literal>taste</emma:literal>
                </emma:interpretation>
                <emma:interpretation id="interp113" emma:lang="en-IN" emma:confidence="0">
                  <emma:literal>Taste</emma:literal>
                </emma:interpretation>
                <emma:interpretation id="interp114" emma:lang="en-IN" emma:confidence="0">
                  <emma:literal>taste,</emma:literal>
                </emma:interpretation>
              </emma:one-of>
            </emma:emma>
          </inkml:annotationXML>
          <inkml:trace contextRef="#ctx0" brushRef="#br0" timeOffset="331269.0701">22107 14462 0 0,'0'0'0'16,"0"0"206"-16,0 0 74 0,0 0-54 0,0 0-31 16,0 0-30-16,-158 23-20 0,141-6-14 15,1 1-9-15,1 8-11 0,0 3-9 0,-1 2-7 16,-4 5-11-16,3 4-11 0,-8 1-10 0,0 5-13 15,-2 1-8-15,-2 1-9 0,-6 3-7 16,4-4-5-16,-1-4-4 0,0-3-2 0,2-2-1 16,3 0-4-16,2-2-24 0,2-3-44 0,6-5-73 15,3-2-99-15,3-4-130 0,5-7-242 0,2-6-229 0</inkml:trace>
          <inkml:trace contextRef="#ctx0" brushRef="#br0" timeOffset="331149.1439">21430 14685 1498 0,'0'0'214'0,"0"0"-114"0,0 0-49 0,0 0-4 16,0 0-3-16,0 0-5 0,0 0-11 0,0 0-5 15,0 0-7-15,181-98-4 0,-130 94-5 0,7-1-1 16,4 2 0-16,3 1-1 0,2 1 1 0,3 1-1 16,-2-2 0-16,-5 1 2 0,-2-1 1 15,-6-1-2-15,-7 0-14 0,-8-3-31 0,-3-1-39 16,-9-1-36-16,-7 2-29 0,-6 0-19 0,-7 0-33 15,-8 2-71-15,0 1-99 0,-13-1-100 0,3 2 167 16,1-2 298-16</inkml:trace>
          <inkml:trace contextRef="#ctx0" brushRef="#br0" timeOffset="331908.4032">22264 14931 467 0,'0'0'678'0,"0"0"-476"0,0 0-100 16,0 0-27-16,0 0-9 0,0 0-1 15,0 0-3-15,0 0-10 0,0 0-10 0,0 0-10 16,0 0 2-16,0 0 8 0,0 0 6 0,-170 10 6 15,135 8-2-15,6-1-9 0,-1 3-10 0,3-1-8 16,5 1-11-16,0-1-7 0,7-3-6 16,6 1-7-16,4-4-5 0,3-3-7 0,2-2 1 15,0-2 4-15,3-2 6 0,5-2 13 0,4-2 8 16,1 0 6-16,4 0-1 0,-1-6-5 0,6-3-4 16,-3-1-3-16,5-2 2 0,-1-2 0 15,-1 1 1-15,-1-4-2 0,-1 3-1 0,-2-1-1 16,-4 0 0-16,1 3 0 0,-3-1-2 0,0 6 0 15,-2 1-6-15,-5 1 0 0,2 5-9 0,-5-3-6 16,0 3-10-16,-2 0-10 0,0 3 9 0,0 2 9 16,-7 4 17-16,2 2 13 0,-3 2 1 15,0 1-3-15,-2 1-7 0,2-2 1 0,3-1-4 16,2 0 1-16,3-2 1 0,0 1 0 0,1-4 4 16,9-1 5-16,3-1 6 0,5-2 3 0,4-3-1 15,4 0-1-15,1 0-8 0,0-6 1 16,2-3-3-16,1-2-5 0,4-1-2 0,0-3-7 15,1-1-2-15,-3-2 0 0,1-1 3 0,-2-3 3 16,2-1 3-16,-5-1 1 0,0-3 3 16,-1 0 0-16,-2 0 0 0,-1 3 3 0,-5 3-4 15,-4 1 4-15,-3 5 4 0,-4 2 1 0,-5 4 12 16,-3 3-2-16,0 2-1 0,0 2-7 0,-2 0-14 16,-3 2-10-16,-5 0-10 0,0 2 1 15,0 3-1-15,1 2 5 0,0 2 5 0,1 4 0 16,1-1 2-16,1 0-1 0,5 3 1 0,-2-1 3 15,3 1 3-15,0 3 2 0,4 0 0 0,3 0 0 16,0 3-4-16,1-2 1 0,0 0 2 0,0 0 0 16,-1 0 2-16,-3 1-4 0,-4 0 3 15,0-3 2-15,0 1 2 0,-3-2 3 0,-8-2 0 16,-3-2-1-16,-8-2 2 0,-3-4 0 0,-6-2 0 16,-1-2 2-16,-6-2-8 0,1 0 1 0,-1-5 1 15,2 1-2-15,4-5 7 0,3 5-12 0,5-2-29 16,2-2-56-16,8 2-104 0,7-1-179 15,1 1-440-15,4 1-14 0</inkml:trace>
          <inkml:trace contextRef="#ctx0" brushRef="#br0" timeOffset="332349.1317">22719 14980 458 0,'0'0'351'0,"0"0"-294"16,0 0-87-16,0 0-27 0,0 0-11 0,0 0 16 15,0 0 27-15,0 0 34 0,170-121 28 0,-130 117 32 16,3 1 21-16,6 3 10 0,2 0 13 0,1 0-2 16,1 5-10-16,1 1-22 0,-2 0-21 0,5 3-13 15,-8 0-19-15,0-2-62 0,-7 2-112 16,-1-3-167-16,-12 1-217 0,-13-4 91 0</inkml:trace>
          <inkml:trace contextRef="#ctx0" brushRef="#br0" timeOffset="332158.249">23137 14483 1546 0,'0'0'453'0,"0"0"-303"0,0 0-60 16,0 0 8-16,0 0-8 0,0 0-2 0,0 0-23 16,0 0-42-16,0 0-32 0,0 0-14 15,0 0 2-15,0 0 14 0,0 0 16 0,0 0 6 16,-90 66-2-16,73-26-2 0,-5 0-2 0,6 4-2 16,-2 2-1-16,2 0-2 0,1 2 5 0,1 0 0 15,5-2 3-15,1 3-3 0,-1-8-3 0,3-2-18 16,-2-5-55-16,4-1-90 0,-4-5-167 15,5-7-308-15,2-6-838 0</inkml:trace>
          <inkml:trace contextRef="#ctx0" brushRef="#br0" timeOffset="332723.9485">23329 15017 0 0,'0'0'297'0,"0"0"-99"0,0 0-46 0,0 0-13 15,0 0-16-15,0 0-10 0,0 0-39 16,0 0-27-16,0 0-4 0,0 0-11 0,0 0-6 16,0 0 1-16,0 0-2 0,170 0-1 0,-135-2-1 15,0 1 2-15,-3-4 0 0,6-1 2 0,-6-1 5 16,0-1 0-16,-4-1 4 0,-4 0 5 15,-5 1 1-15,-4-1 6 0,-3 0-1 0,-5-1 1 16,-6 3-12-16,-1-2-23 0,0 0-28 0,-8 0-24 16,-8 0-7-16,-3 2 2 0,-6 1 12 0,-6 0 9 15,-1 3 6-15,-6 3 9 0,-1 0 13 16,2 3 17-16,-5 6 15 0,0 4 11 0,0 2 1 16,-3 4-3-16,2 0-3 0,5 1 3 0,0 0 2 15,8-2 5-15,8 0 2 0,4-1-8 0,6 0-5 16,8 1-9-16,3-2-1 0,1 1 7 15,4 0 5-15,9 0 7 0,5-1-1 0,6 0-3 16,5-4-1-16,8-1-7 0,4-1-4 0,6 0-9 16,0-1-7-16,4-2-4 0,1-1-4 0,-1 0-5 15,4-3-31-15,-3-1-76 0,-5-2-101 0,-4 0-167 16,-13-2-322-16,-11-1-526 0</inkml:trace>
          <inkml:trace contextRef="#ctx0" brushRef="#br0" timeOffset="332847.8728">23999 15236 2047 0,'0'0'294'0,"0"0"-162"16,0 0-85-16,0 0-15 0,0 0-6 0,0 0-7 15,0 0-16-15,0 0-46 0,0 0-84 0,0 0-194 16,0 0-470-16,0 0-527 0</inkml:trace>
        </inkml:traceGroup>
      </inkml:traceGroup>
    </inkml:traceGroup>
  </inkml:traceGroup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3:05.0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DD76E6C-51BD-4A3B-B62C-3C7C48798699}" emma:medium="tactile" emma:mode="ink">
          <msink:context xmlns:msink="http://schemas.microsoft.com/ink/2010/main" type="inkDrawing" rotatedBoundingBox="1418,5015 7641,4542 7645,4606 1422,5078" semanticType="underline" shapeName="Other">
            <msink:sourceLink direction="with" ref="{CA813FC6-01D5-45F6-9CD1-EB7BB7A84B7A}"/>
          </msink:context>
        </emma:interpretation>
      </emma:emma>
    </inkml:annotationXML>
    <inkml:trace contextRef="#ctx0" brushRef="#br0">0 436 0 0,'0'0'0'0,"0"0"0"0,0 0 0 0,0 0 0 15,0 0 0-15,0 0 0 0,0 0 0 16,0 0 0-16,0 0 0 0,0 0 0 0,0 0 0 15,0 0 0-15,-4-3 0 0,8 3 0 0,7 0 0 16,-1 0 0-16,2 0 0 0,-3 0 0 0,3 0 0 16,2 0 0-16,-2 0 0 0,0 0 0 15,1 3 0-15,0 0 0 0,1-1 0 0,1 1 0 16,3 0 0-16,0 0 0 0,5-2 0 0,1 2 94 16,4-3 11-16,3 3-1 0,8-3-7 15,4 0-13-15,9 0-11 0,8 0-16 0,7-3-9 16,8-3-4-16,7 0-6 0,8 0-3 0,8-3-5 15,9 2-4-15,10-3-2 0,11-1 1 0,7 1-4 16,8-4-2-16,10 2 0 0,12-1-3 16,6-2 4-16,10 2-1 0,7-1-4 0,3 1 0 15,2-1-4-15,5 0 0 0,-1 0 2 0,2-2-6 16,-5-1 3-16,-2 0-1 0,-2 0-2 0,-6 0 1 16,-7-1-3-16,-8 0-1 0,-7 2-1 0,-8 0 0 15,-6 1 2-15,-7 0-1 0,-11 1 0 0,-7 3-1 16,-13 2 3-16,-6 0 12 0,-8 0 16 15,-11 5 18-15,-5-2 9 0,-8 2-1 0,-10 1-11 16,-5 0-11-16,-10 3-8 0,-5 0-9 0,-6 0-5 16,-9 0 0-16,-2 0-4 0,-9 0-1 15,-1 0 0-15,-4 0-5 0,-4 0-1 0,-2 1-18 16,-5 1-51-16,0-2-124 0,0 1-124 0,-4 1-137 16,1-1-106-16</inkml:trace>
  </inkml:traceGroup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3:05.64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7A85B7E-3D34-4921-B8B1-3F4A01065744}" emma:medium="tactile" emma:mode="ink">
          <msink:context xmlns:msink="http://schemas.microsoft.com/ink/2010/main" type="inkDrawing" rotatedBoundingBox="1656,5078 7178,4786 7182,4855 1659,5147" semanticType="underline" shapeName="Other">
            <msink:sourceLink direction="with" ref="{CA813FC6-01D5-45F6-9CD1-EB7BB7A84B7A}"/>
            <msink:destinationLink direction="to" ref="{F9F11DFE-311A-4F14-87B6-F1F841434F2D}"/>
          </msink:context>
        </emma:interpretation>
      </emma:emma>
    </inkml:annotationXML>
    <inkml:trace contextRef="#ctx0" brushRef="#br0">0 307 868 0,'0'0'390'0,"0"0"-383"0,0 0-69 0,0 0-18 15,0 0-1-15,0 0 32 0,0 0 42 0,0 0 12 16,0 0 8-16,198-18 1 0,-134 14 1 0,7 0-4 16,13-1-1-16,1 1 2 0,9-1-2 0,8 0 1 15,4 1 2-15,4-1 6 0,6 1 7 16,6 0 11-16,4-1 7 0,4 0 5 0,6-1 1 16,6 1-3-16,3-2-5 0,4 1-3 0,5-2-5 15,3-1-1-15,1 1 2 0,3-3 0 16,-2 1 2-16,8-2 1 0,-5 0-2 0,1-2-2 0,0 2 2 15,-4-2-3-15,1 0 0 0,-7 2-5 16,-7 0-3-16,-10 1-1 0,-4 4-3 0,-7 0 1 16,-9 3 0-16,-8-1-3 0,-4 1-1 0,-9 2 0 15,-8 1-2-15,-5 0 2 0,-7-1 1 16,-8 2-5-16,-2-2 1 0,-12 2-2 0,-4 0-2 16,-6 0 3-16,-7 0-3 0,-5 0-2 0,-6 0 0 15,-9 0-4-15,-1 2 1 0,-6 0-3 0,-2-1 0 16,-4-1-2-16,-3 1-1 0,2-1 2 15,-2 0-2-15,0 0 0 0,0 0-2 0,0 0-9 16,0 2-6-16,0 1-36 0,0 0-122 0,0 6-219 16,-4-4-358-16,0 0-47 0</inkml:trace>
  </inkml:traceGroup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3:09.90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8A7EB32-4364-43BE-B7D8-274CE653C596}" emma:medium="tactile" emma:mode="ink">
          <msink:context xmlns:msink="http://schemas.microsoft.com/ink/2010/main" type="inkDrawing" rotatedBoundingBox="14113,2159 19439,2356 19335,5131 14010,4933" semanticType="enclosure" shapeName="Other">
            <msink:sourceLink direction="with" ref="{FFA9579E-B93D-4113-AC2D-5C4F3C868E46}"/>
          </msink:context>
        </emma:interpretation>
      </emma:emma>
    </inkml:annotationXML>
    <inkml:trace contextRef="#ctx0" brushRef="#br0">524 2196 0 0,'0'0'68'16,"0"0"27"-16,0 0-56 0,0 0-62 0,0 0-58 15,0 0-17-15,0 0 98 0,0 0 0 16,0 0 0-16,0 0 0 0,0 0 0 0,0 0 0 15,27 23 0-15,-14-13 0 0,2 0 0 0,2 0 0 16,5 2 0-16,-1 2 0 0,5-1 0 16,2 2 0-16,4 0 0 0,2 1 0 0,3 1 0 15,3 0 0-15,7 1 0 0,4-1 0 0,4 4 0 16,4-2 4-16,3-2 94 0,12 2-1 0,-1-3-1 16,11 3-13-16,4-4-9 0,6 1-8 0,9-3-11 15,7 2-4-15,4 1-4 0,5-1-6 16,5-1-4-16,-1 1-2 0,2-1-5 0,0-2 1 15,-3 0-1-15,0-3-2 0,-2-1-2 0,-3-2-3 16,-2-1-7-16,-6-4-2 0,-1-1-3 0,-3 0 0 16,-3-1 0-16,0-7 0 0,-2-2 0 15,0-3 1-15,0-1 0 0,-2-2-1 0,0-4-2 16,-4 1 3-16,0-1-1 0,-9-4 2 0,4 1 0 16,-6-3 0-16,-1-2 2 0,-6 0 1 0,-1-5 5 15,-5 0 3-15,-1 0 0 0,-9 0 2 16,-2-1 2-16,-9-1 2 0,-1 1 0 0,-6 0 3 15,-4-2 5-15,-9-2 3 0,-4 0 6 0,0-4 1 16,-11-1-4-16,0 0-6 0,-1-3-8 0,-6 2-10 16,-2-1-3-16,-3-3-2 0,-2 2-4 15,0-1 0-15,-8 1-3 0,-2 0-5 0,-3 0 0 16,-7-2-2-16,1 1-3 0,-7 1 2 0,-4 2-4 16,-4-1 0-16,-4 0 2 0,0-2-4 15,-3 0 3-15,-2 1 0 0,-3-4 0 0,1 1 3 16,-3 0-1-16,2 0 1 0,-3 4-2 0,-1 0 0 15,5 1-2-15,-5 2-1 0,-1 0-2 0,-1 6-9 16,-2 0-1-16,-2 2-3 0,-5 0 1 0,4 2 6 16,-6 2-6-16,2 0 5 0,0 2 0 15,-4 1 1-15,1-1 7 0,0 4 3 0,1-1-3 16,-3 1 1-16,3 2-1 0,0 0 0 0,-1-1 4 16,1 3-2-16,1 1-1 0,-2-1-2 0,2 2-4 15,-4 2 2-15,0-2 0 0,1 0 2 0,-1 4-1 16,-1-1-4-16,1 4 1 0,1-2-1 15,-1 1 3-15,0 3 1 0,1 2-10 0,0-1 2 16,3 2-3-16,-1 0-1 0,3 2 10 0,1 0 1 16,-1 1-5-16,1 1 6 0,-2 1-1 15,2 1 1-15,0 0 8 0,2 0-2 0,-4 1 0 16,4 2-1-16,0 0-1 0,0 2-1 0,5-3 1 16,-1 3 0-16,2-1-2 0,3 0 2 0,-2 3-2 15,6-1 0-15,-1 1-2 0,0 1-3 16,2 1-1-16,-4 2-4 0,6 0 1 0,-2 4-2 15,-4-1-1-15,4 4 3 0,0-2-1 0,-4 0 3 16,3 2 0-16,-3-1 0 0,3-1 0 16,2 2-2-16,3-2 1 0,2 1-1 0,1 1 5 0,4-1 0 15,-3 0 4-15,1 2-1 0,2 3-2 16,1 2 0-16,-2-1 1 0,4 4 1 0,0 1 1 16,2 2 3-16,0 2-2 0,1-1 0 0,-1 4 5 15,1-3-2-15,2 4 4 0,0-1 0 0,0 3-2 16,4-1-1-16,-3 4-1 0,0-1 1 15,4 1 0-15,-2-2-1 0,3 6-1 0,0-4 2 16,0 3-3-16,1 0 3 0,-3-1 1 0,5 3 0 16,0-4-1-16,-1 1 2 0,1 1 0 0,3 2-1 15,0 3 1-15,3 0-3 0,3 1-1 16,0 4 1-16,4 0 2 0,2-1-1 0,0 4-5 16,4 2 1-16,6 3 0 0,2 1 4 0,3 1 7 15,5 0 1-15,0-3 5 0,9-1 4 16,5-1 8-16,6-6 10 0,10-2 12 0,5-1 4 15,9-3 8-15,6-4 0 0,9-1-2 0,8-3-2 16,4-1-21-16,6-1-74 0,6-3-132 0,4 0-173 16,-26-8-335-16,-25-8 565 0</inkml:trace>
  </inkml:traceGroup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1:52.47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549556D-2599-40AF-A4A3-24562D97423E}" emma:medium="tactile" emma:mode="ink">
          <msink:context xmlns:msink="http://schemas.microsoft.com/ink/2010/main" type="inkDrawing" rotatedBoundingBox="15143,4367 18082,4279 18088,4473 15148,4561" semanticType="underline" shapeName="Other">
            <msink:sourceLink direction="with" ref="{FFA9579E-B93D-4113-AC2D-5C4F3C868E46}"/>
          </msink:context>
        </emma:interpretation>
      </emma:emma>
    </inkml:annotationXML>
    <inkml:trace contextRef="#ctx0" brushRef="#br0">13375 3642 671 0,'0'0'119'0,"0"0"-119"16,0 0-37-16,0 0-2 0,0 0 20 0,0 0 27 15,0 0-1-15,0 0-40 0,0 0-33 16,0 0 16-16,0 0 38 0,0 0 75 0,0 0 62 16,0 0 8-16,131-23-1 0,-71 9-2 0,7-3-2 15,11 0 0-15,5-2 11 0,7-1 9 0,5 1 0 16,6 0-2-16,1 2-19 0,-2 2-20 0,5 1-20 16,-5 1-15-16,5 2-12 0,0 1-4 15,2 5-2-15,3-2-6 0,4 4-3 0,2 2-11 16,0 1-7-16,0 0-6 0,-2 1-6 0,-4 5-2 15,-2 1-3-15,-5-2 0 0,-11 2-1 0,-6-1-1 16,-8 0-1-16,-10 2-1 0,-11-2-1 0,-13 0 0 16,-9 0-1-16,-14 0-1 0,-6-4-4 15,-10 2-6-15,-5-2-15 0,0-2-11 0,0 0-3 16,-2 0-1-16,-6 0-5 0,2 0 9 0,-4 0-8 16,-4 0-14-16,1 0-21 0,-6 1-54 15,2-1-78-15,0 2-101 0,-1-2-115 0,4 0-164 16,6 1-172-16</inkml:trace>
  </inkml:traceGroup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3:20.7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FD0730-7354-4058-B1EF-6113CDADE164}" emma:medium="tactile" emma:mode="ink">
          <msink:context xmlns:msink="http://schemas.microsoft.com/ink/2010/main" type="inkDrawing" rotatedBoundingBox="13914,7367 23858,8003 23658,11134 13714,10498" hotPoints="24304,9839 19046,10868 14137,8721 19395,7691" semanticType="enclosure" shapeName="Ellipse">
            <msink:sourceLink direction="with" ref="{385C97C4-2976-404A-B3C8-25966872C43E}"/>
          </msink:context>
        </emma:interpretation>
      </emma:emma>
    </inkml:annotationXML>
    <inkml:trace contextRef="#ctx0" brushRef="#br0">0 2450 0 0,'0'0'149'16,"0"0"-78"-16,0 0-47 0,0 0-9 0,0 0-4 16,0 0-7-16,0 0-10 0,0 0-11 0,0 0-14 15,0 0 9-15,0 0 6 0,0 0 12 0,18-12 12 16,-10 12-6-16,2 0 1 0,1 3-1 0,-1 0 3 15,0 3-1-15,2 0 3 0,3 0 0 0,1 3 1 16,2 0 2-16,0 1 3 0,7 1 4 16,1 1 3-16,5-2 3 0,4 2-1 0,4 0-1 15,1 0-1-15,4 0-2 0,3 0 0 16,3 3-4-16,2 0-2 0,3 0-6 0,2 1-1 16,6 2 0-16,0-1-5 0,2-1 2 0,2 2-3 15,2 0-3-15,2 0-1 0,1 0-8 0,-2-1-2 16,6 1-1-16,1 0 0 0,0-1-1 15,4 0 5-15,-1-1 1 0,2 2 3 0,8-2 5 16,1 1 1-16,4-1 3 0,3-1 0 0,6 0 3 16,1 0-1-16,5-2 0 0,0 0 3 0,4 2-3 15,-1 0 3-15,2 2 1 0,3 0-1 16,0-3 2-16,4 1-1 0,-1 2-2 0,-3-4-3 16,4 2-2-16,1-2-3 0,1 1 0 0,-2-2 3 15,2-2-1-15,1-1-1 0,0 0-1 0,-2-1-2 16,2-1-1-16,-2-1 4 0,1 0 1 0,0-2 2 15,1-1 3-15,-4 0 1 0,2 0 0 0,0-1 0 16,-3-1 0-16,0-1 1 0,1 2 1 16,4-2 1-16,-5 0-1 0,1 2-1 0,-3-2 1 15,0 0-5-15,-1 0 3 0,-6 0 0 0,4 0 2 16,1 0 3-16,-6 0-1 0,5 0 1 0,-8 0 0 16,-1 0 4-16,-4-2 3 0,-5 0 4 15,-6-1 9-15,-1 2 3 0,-7-4 7 0,2 2 2 16,-5-3-1-16,-1 0-3 0,-2 0-4 0,-3-2-6 15,3-3-1-15,-2 1-1 0,-2-5-6 16,4 5-1-16,-2-6-3 0,-3 3-3 0,2-2-1 16,-4 0 0-16,-2 0-1 0,3-1-5 0,-5 4 3 15,-6-3-1-15,3 2 1 0,-5 0 8 16,0 0-3-16,-5 0 2 0,-2-1 0 0,-5 1-4 16,2-1 4-16,-6 0-1 0,-2-2 0 0,0 2-2 15,-2-3-2-15,-2 2-6 0,-5-2 2 0,2 2-5 16,-5-4 0-16,-1 2 2 0,-1-2 0 15,-4-1 8-15,1-1 1 0,3-3 4 0,-3 0 5 16,1-1 0-16,-2-4 5 0,1 1 1 0,0-1-2 16,-6 1 0-16,5-3 0 0,-7-1-3 0,-1-1-4 15,-3 1-4-15,0-2-15 0,-6 2 0 0,3 0-5 16,-4 1 0-16,-2 0 5 0,-2-1-2 0,0 1 2 16,0-1-3-16,0 1 2 0,-8 0-6 15,1 0-3-15,-4-2 3 0,2 0-4 0,-2 2 3 16,-5-3-3-16,-1 3-4 0,-2-2 0 0,-4 1-2 15,-1-1-1-15,-2 0 0 0,0 0-3 0,-1 1-5 16,-3 0 0-16,-5-1 1 0,-1 0 4 16,-1-1 3-16,-8-2 2 0,4 0 6 0,-5-1 0 15,-3-1 2-15,-4 1 2 0,-2 0-4 0,-5 2-1 16,0 1 1-16,-6-1-3 0,-6-1 2 16,1 1 0-16,-6-2 0 0,-2 1 3 0,0 0 3 15,-3 1-3-15,-4 0 4 0,3-1-1 0,-5 2-1 16,2-2 5-16,-5 0 1 0,-2-1 1 0,-5 1-2 15,3-2 0-15,-1 3-2 0,-5-1-3 16,3 0 3-16,-4 1-4 0,-2 0 4 0,-2 1 0 16,-3-1-3-16,-5 2 0 0,-3 2-3 0,-2 3 0 15,0 0-1-15,-1 4 1 0,-3-1 0 0,-4 3 1 16,1-1 0-16,-2 1 2 0,-2 3-1 16,0-2 1-16,-1 1 0 0,1 3 2 0,-2-2 1 0,2 3 1 15,-4 0-3-15,0 1 1 0,1 1-2 16,1 1-2-16,-1 1 3 0,3 0 1 0,-2 0 1 15,2 0 1-15,4 2 0 0,0 1-2 0,3 0 1 16,2 0 1-16,2 3-3 0,1 3 2 16,0-1 1-16,0 1-1 0,0 1 2 0,-1 1-2 15,2 1 2-15,2 0-2 0,-2 0 3 0,6 3 1 16,-3 3-1-16,5 1 5 0,2 2-5 0,1 1 2 16,3 4-1-16,-2-1-1 0,7 2 1 15,0 3 4-15,0 0-1 0,2 1 1 0,1 3 1 16,1 1-3-16,1 1-1 0,7 0 0 0,1 1 0 15,6 1-2-15,2 0 0 0,5 3-1 0,1 1-2 16,5 1-2-16,4 5-3 0,1 3 2 16,2 4-2-16,0 3 0 0,4 5 1 0,0 4-2 15,1 4 1-15,3 3-4 0,-1 7 2 0,3 4 2 16,8 5 1-16,2 3 0 0,4 1-1 0,4 3-1 16,9 2 3-16,4 2 6 0,9-1-1 0,9-3-4 15,8-1-3-15,16-2-11 0,13-1-14 16,13-2-34-16,16 0-78 0,-13-21-152 0,-11-19 162 0</inkml:trace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4:39.6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9F11DFE-311A-4F14-87B6-F1F841434F2D}" emma:medium="tactile" emma:mode="ink">
          <msink:context xmlns:msink="http://schemas.microsoft.com/ink/2010/main" type="inkDrawing" rotatedBoundingBox="6882,4677 13239,14829 12080,15555 5723,5403" semanticType="callout" shapeName="Other">
            <msink:sourceLink direction="to" ref="{E7A85B7E-3D34-4921-B8B1-3F4A01065744}"/>
            <msink:sourceLink direction="from" ref="{E54F08FE-C021-4CAD-9C1F-6F01F48C8E9A}"/>
          </msink:context>
        </emma:interpretation>
      </emma:emma>
    </inkml:annotationXML>
    <inkml:trace contextRef="#ctx0" brushRef="#br0">6388 10228 1856 0,'0'0'362'0,"0"0"-291"0,0 0-38 16,-122-159-20-16,87 111-8 0,4-2-2 0,-4-7 7 15,5-6 3-15,-3-5 1 0,-3-7 4 0,-1-4-2 16,-4-3-1-16,1-7 2 0,-1-4-2 0,-4-6-2 16,3-4 5-16,-3-7 0 0,-4-5 1 0,-4-9 3 15,1-5-4-15,-4-5-2 0,-6-3-5 0,-5-8 2 16,-1-3-7-16,-9-4-3 0,-2-8 1 15,-5-6-7-15,-8-3 0 0,-3-2 1 0,-3-4 0 16,-3-2 4-16,-3-3 3 0,1 0 5 0,-7-4 0 16,3 1 2-16,0 0 3 0,-6-3-4 15,-1 0-3-15,-3-2-7 0,-1 0-3 0,0-2-3 16,-1 2 3-16,0 1 3 0,-2 2 0 0,-1 3 2 16,0 7 3-16,1-4-1 0,1 1-2 0,0 3-2 15,1 1-1-15,0 0-1 0,2 6 4 16,2 2 1-16,2 3 0 0,2 3-4 0,2 5-5 15,4 3 0-15,5 3-1 0,2 2 3 0,4 7 3 16,2 2 0-16,0 8 4 0,4 4-1 0,6 3 3 16,6 8 5-16,6 3 2 0,4 4 9 15,5 7 10-15,7 5 2 0,6 6 1 0,2 7-6 16,6 3-14-16,2 8-6 0,6 8-1 0,3 4-2 16,3 9 2-16,5 4 3 0,2 6-6 15,2 3-1-15,5 4-1 0,1 8-3 0,1 3 2 16,2 5 2-16,3 5-4 0,1 4 0 0,0 3-1 15,3 2-1-15,1 2-4 0,0 2-1 0,0 0-11 16,0 0-9-16,0 0-6 0,0 0-6 0,0 0-1 16,0 4 12-16,0 2 10 0,5 2 10 0,-1 2 13 15,0 2-1-15,3 0 2 0,-1 2 3 16,1 1-3-16,0-2-1 0,1 2 0 0,-1-3 0 16,1 2 0-16,1-3 0 0,-2-1 1 0,1-1-2 15,-2-3 4-15,3 0 0 0,-4-1-2 16,3-2 2-16,-4 0 2 0,3-1-1 0,-5-2 2 15,1 1 2-15,-3-1-2 0,1 0 2 0,-1 0 2 16,0 0 2-16,0 0 8 0,0 0 4 0,0 0 3 16,0 0 0-16,0 0-6 0,0-5-9 15,-1-1-7-15,-3-1-2 0,-1 1-1 0,1 1 1 16,-2-1 2-16,-2-2-5 0,2 4-1 0,-4-2-1 16,1-1-2-16,-3 1-1 0,0 0 0 0,2 2 0 15,-2 1 0-15,1-2 0 0,-1 4 1 16,2-1 0-16,-1 2 1 0,3 0 1 0,0 0-5 15,1 0 0-15,0 0-1 0,2 0-5 0,1 0 3 16,0 0-1-16,1 3-3 0,1 2-2 0,-4 1-1 16,2 1 3-16,-1 4 0 0,0 3 5 0,-6 2-1 15,3 3 0-15,-3 4 0 0,0 4 0 16,-2 2 2-16,-2 4 0 0,-1 3 1 0,-3 3 0 16,3 1 2-16,-3 4-1 0,1 0 2 0,0-2 2 15,1 2-3-15,-2-3 1 0,3 1-2 0,0 0 0 16,1-3 2-16,3-1-1 0,0-4 3 15,1-2-3-15,2-3 0 0,1-4 2 0,1-6 0 16,0-2 1-16,2-5 0 0,1-4 0 0,1-3 1 16,2-2 5-16,1-3-1 0,0 0 6 15,0 0 3-15,0 0-1 0,0-4 0 0,0-4-8 16,0-4-5-16,0-4-6 0,0-4-2 0,0 0 2 16,1-3 1-16,5-3 2 0,-2-1-3 0,5-5 2 15,-2-2-3-15,1-2 1 0,1 0 4 0,2-2-3 16,0 0 4-16,-2-4-2 0,2 0-1 15,-2 0 2-15,1 1 1 0,-5 0 1 0,0 2-1 16,2 2 1-16,-3 1 0 0,-1 2-1 0,-1 3-1 16,0-2 2-16,-1-1-1 0,-1 2 0 0,0 1 1 15,1 2-2-15,-1 2 1 0,3 4-2 16,-3 0 1-16,1 5 0 0,2 2-2 0,1 1 4 16,-3 5-3-16,3 1 1 0,-4 2 1 0,2 3-4 15,-1 2 4-15,-1 2-4 0,2 0-5 0,-2 0-3 16,2 0-6-16,2 0 2 0,6 3 5 15,-1 4 4-15,7-1 5 0,4 3 0 0,0 0-2 16,7 0 2-16,0 4 2 0,1-3-1 0,3 2-1 16,2-1 2-16,1 1 1 0,4-1-3 0,2-2 3 15,-1 2 0-15,1-1-5 0,0 0 5 16,-1 1-2-16,0 1-6 0,-4 1 5 0,-3-4-4 16,0 3 1-16,-4-1 4 0,-1 0-1 0,-1-2 0 15,-2 1 1-15,-4-2 0 0,0 0 0 0,-1-1 1 16,-5 1 1-16,1-1-1 0,-3 0-2 15,0 0 0-15,0-2 1 0,-2 1-2 0,-4 0 3 16,5-1 1-16,-4 1-3 0,0 0 4 0,2-3-2 16,-2 2-1-16,3-1 0 0,0 1-5 0,2-1-18 15,0-1-60-15,1-1-93 0,3-2-153 0,-4 0-346 16,-3 0-916-16</inkml:trace>
  </inkml:traceGroup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4:55.9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B581FF5-15CC-440C-BD53-03576644F0D9}" emma:medium="tactile" emma:mode="ink">
          <msink:context xmlns:msink="http://schemas.microsoft.com/ink/2010/main" type="inkDrawing" rotatedBoundingBox="1172,8275 7269,8176 7270,8244 1174,8344" semanticType="underline" shapeName="Other">
            <msink:sourceLink direction="with" ref="{18DFAC0C-6846-4322-992B-2B5DD9FBF3EF}"/>
          </msink:context>
        </emma:interpretation>
      </emma:emma>
    </inkml:annotationXML>
    <inkml:trace contextRef="#ctx0" brushRef="#br0">0 151 1418 0,'0'0'132'15,"0"0"-92"-15,0 0-43 0,0 0-26 0,0 0-31 16,0 0 3-16,0 0-2 0,0 0 16 16,0 0 35-16,0 0 3 0,0 0 4 0,0 0 1 15,0 0 2-15,207-43 2 0,-141 40 5 0,7 0 12 16,6 1 14-16,6-1 16 0,10 0 11 0,8 0 3 16,10-1 2-16,8-2-10 0,9 3-7 15,7-3-7-15,7 2-9 0,9-1-3 0,1 1-5 16,9-1-2-16,0 2-5 0,5 0-3 0,-1 0 0 15,2 2-4-15,2-1 0 0,0 2 0 0,1-2-3 16,5 2 0-16,-3-1 3 0,0 1-2 16,5-1 2-16,-4-2 0 0,1 1-5 0,1-2 0 15,-4 1-2-15,-4 0-1 0,-5-2 0 0,-3 0 1 16,-7 1-2-16,-7 1 1 0,-9 0-1 0,-10 0 1 16,-12 3-1-16,-12 0 1 0,-11 0-2 0,-12 0-1 15,-15 0 1-15,-11 0-3 0,-11 0-1 16,-12 0-1-16,-12 0-7 0,-8 0-3 0,-9 0-15 15,-3 0-18-15,-7 0 3 0,-8 0-4 0,-3 0 3 16,-9 0-9-16,-7 3-44 0,-5 0-51 16,-10 0-61-16,-5 1-58 0,-6 3-79 0,-7-1-61 15,13 0 56-15,17-3 351 0</inkml:trace>
  </inkml:traceGroup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4:56.3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46F5C8B-7D4F-4EF1-A534-2F819B682FB7}" emma:medium="tactile" emma:mode="ink">
          <msink:context xmlns:msink="http://schemas.microsoft.com/ink/2010/main" type="inkDrawing" rotatedBoundingBox="1607,8527 7607,8339 7609,8407 1609,8596" semanticType="underline" shapeName="Other">
            <msink:sourceLink direction="with" ref="{18DFAC0C-6846-4322-992B-2B5DD9FBF3EF}"/>
          </msink:context>
        </emma:interpretation>
      </emma:emma>
    </inkml:annotationXML>
    <inkml:trace contextRef="#ctx0" brushRef="#br0">438 212 295 0,'0'0'199'0,"0"0"-99"0,-220 8-41 0,155-4 2 15,12-1 33-15,15 0 38 0,8-2 18 16,9 1-8-16,14-2-38 0,3 0-63 0,4 0-33 15,13 0-19-15,9 0-3 0,5 0 23 0,9 0 6 16,8 0 6-16,11 0 8 0,9-2 7 0,14-1 9 16,11-1 10-16,7 0 7 0,11-2 5 15,11 1-4-15,12-1-5 0,5 0-7 0,8 0-8 16,10 0-6-16,6 2-4 0,5-4-5 0,10 2 0 16,6 0-1-16,2-1-4 0,5 1-3 15,6 0-4-15,0-1-2 0,1 0-1 0,1 3-1 16,-1 0 0-16,-3 1-5 0,-2 0-2 0,-6 0 0 15,-2 0-3-15,-5 0 3 0,-7 1 1 0,-6-1-4 16,-7 2 3-16,-6-2-3 0,-10 1 0 16,-10 0-2-16,-10-1-1 0,-8 0-5 0,-12 0-2 15,-7 0-3-15,-9-1-5 0,-9 1-3 0,-10 0-8 16,-9-4-7-16,-9 3-8 0,-11-2-4 0,-9-1-4 16,-11 3-1-16,-4-2-4 0,-9 1-25 0,-3-2-20 15,-3 2-46-15,-10-1-87 0,-5 0-133 16,3 2-250-16,6 1 305 0</inkml:trace>
  </inkml:traceGroup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1:22.0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A813FC6-01D5-45F6-9CD1-EB7BB7A84B7A}" emma:medium="tactile" emma:mode="ink">
          <msink:context xmlns:msink="http://schemas.microsoft.com/ink/2010/main" type="writingRegion" rotatedBoundingBox="1531,3938 6271,3446 6372,4420 1632,4912">
            <msink:destinationLink direction="with" ref="{69991FE3-BFEF-4862-8042-B5763CCCDD64}"/>
            <msink:destinationLink direction="with" ref="{E7A85B7E-3D34-4921-B8B1-3F4A01065744}"/>
            <msink:destinationLink direction="with" ref="{ADD76E6C-51BD-4A3B-B62C-3C7C48798699}"/>
            <msink:destinationLink direction="with" ref="{F29B7E25-AAFD-431E-B308-F4EBE08E3218}"/>
          </msink:context>
        </emma:interpretation>
      </emma:emma>
    </inkml:annotationXML>
    <inkml:traceGroup>
      <inkml:annotationXML>
        <emma:emma xmlns:emma="http://www.w3.org/2003/04/emma" version="1.0">
          <emma:interpretation id="{797A3649-E53A-4357-A476-603708D8B904}" emma:medium="tactile" emma:mode="ink">
            <msink:context xmlns:msink="http://schemas.microsoft.com/ink/2010/main" type="paragraph" rotatedBoundingBox="1531,3938 6271,3446 6372,4420 1632,49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BC5553-6A9A-45E7-8407-5873B49EA094}" emma:medium="tactile" emma:mode="ink">
              <msink:context xmlns:msink="http://schemas.microsoft.com/ink/2010/main" type="line" rotatedBoundingBox="1531,3938 6271,3446 6372,4420 1632,4912"/>
            </emma:interpretation>
          </emma:emma>
        </inkml:annotationXML>
        <inkml:traceGroup>
          <inkml:annotationXML>
            <emma:emma xmlns:emma="http://www.w3.org/2003/04/emma" version="1.0">
              <emma:interpretation id="{C7439188-FA05-46F8-8584-2AD3697DB538}" emma:medium="tactile" emma:mode="ink">
                <msink:context xmlns:msink="http://schemas.microsoft.com/ink/2010/main" type="inkWord" rotatedBoundingBox="1579,4401 1672,4391 1683,4499 1590,4508"/>
              </emma:interpretation>
              <emma:one-of disjunction-type="recognition" id="oneOf0">
                <emma:interpretation id="interp0" emma:lang="en-IN" emma:confidence="0">
                  <emma:literal>d</emma:literal>
                </emma:interpretation>
                <emma:interpretation id="interp1" emma:lang="en-IN" emma:confidence="0">
                  <emma:literal>a</emma:literal>
                </emma:interpretation>
                <emma:interpretation id="interp2" emma:lang="en-IN" emma:confidence="0">
                  <emma:literal>A</emma:literal>
                </emma:interpretation>
                <emma:interpretation id="interp3" emma:lang="en-IN" emma:confidence="0">
                  <emma:literal>D</emma:literal>
                </emma:interpretation>
                <emma:interpretation id="interp4" emma:lang="en-IN" emma:confidence="0">
                  <emma:literal>o</emma:literal>
                </emma:interpretation>
              </emma:one-of>
            </emma:emma>
          </inkml:annotationXML>
          <inkml:trace contextRef="#ctx0" brushRef="#br0">-36-2748 726 0,'0'0'216'0,"0"0"-102"15,0 0-62-15,0 0-3 0,0 0 11 0,0 0 23 16,0 0 8-16,0 0-6 0,0 0-15 0,0 0-28 16,0 0-19-16,0 0-14 0,-53-33-9 0,48 33-2 15,2 0 2-15,2 5 6 0,-3 1 5 16,-3 0 5-16,3 3-2 0,-3 0-1 0,5 0-1 15,0-2-4-15,1 0 1 0,1-1-5 0,0-1-4 16,0-2 0-16,0 0-2 0,1-2 6 0,1 1 7 16,0-2 16-16,5 0 15 0,-3 0 10 15,4 0 9-15,-4 0 0 0,6-3-5 0,-5-3-4 16,4-2-6-16,-5 1-6 0,4-2-3 0,-4 1 2 16,-1-2-2-16,2 1 2 0,-3 0 5 0,-2 2-1 15,0 0 2-15,0 1-6 0,0 2-6 16,-3 0-10-16,-2 0-5 0,2 2-7 0,0-1-8 15,1 3-4-15,-4-1-10 0,5 1-10 0,1 0-8 16,-1 0-8-16,-1 0-3 0,0 6 2 16,-2-1 6-16,1 4-9 0,2 3-16 0,-1-1-44 15,1 1-52-15,1 0-48 0,0 0-61 0,0-2-69 16,4-1-115-16,4-3-242 0,-4-2 605 0</inkml:trace>
        </inkml:traceGroup>
        <inkml:traceGroup>
          <inkml:annotationXML>
            <emma:emma xmlns:emma="http://www.w3.org/2003/04/emma" version="1.0">
              <emma:interpretation id="{B94EA757-1573-4F9C-8361-EDF6AF1D41AE}" emma:medium="tactile" emma:mode="ink">
                <msink:context xmlns:msink="http://schemas.microsoft.com/ink/2010/main" type="inkWord" rotatedBoundingBox="2161,3873 6271,3446 6372,4420 2263,4847"/>
              </emma:interpretation>
              <emma:one-of disjunction-type="recognition" id="oneOf1">
                <emma:interpretation id="interp5" emma:lang="en-IN" emma:confidence="0">
                  <emma:literal>Natural</emma:literal>
                </emma:interpretation>
                <emma:interpretation id="interp6" emma:lang="en-IN" emma:confidence="0">
                  <emma:literal>National</emma:literal>
                </emma:interpretation>
                <emma:interpretation id="interp7" emma:lang="en-IN" emma:confidence="0">
                  <emma:literal>Naturals</emma:literal>
                </emma:interpretation>
                <emma:interpretation id="interp8" emma:lang="en-IN" emma:confidence="0">
                  <emma:literal>Nahual</emma:literal>
                </emma:interpretation>
                <emma:interpretation id="interp9" emma:lang="en-IN" emma:confidence="0">
                  <emma:literal>Nakamal</emma:literal>
                </emma:interpretation>
              </emma:one-of>
            </emma:emma>
          </inkml:annotationXML>
          <inkml:trace contextRef="#ctx0" brushRef="#br0" timeOffset="18538.0042">917-3101 203 0,'0'0'396'0,"0"0"-335"0,0 0-37 0,0 0-17 15,0 0-22-15,0 0-7 0,0 0-1 0,0 0 7 16,0 0 20-16,0 0 14 0,0 0 13 0,0 0 5 15,-51 84 6-15,40-55 7 0,3 2 4 16,-4 2 9-16,-1 1 6 0,1 2-3 0,0 0-7 16,-2 0-11-16,2 0-9 0,-1-1-7 0,-2 1-1 15,0 0-3-15,0-3-2 0,-2-2-5 0,1 1-4 16,3-3-4-16,-1-5-9 0,1 0-9 16,-1-1-14-16,1-4-20 0,1-1-47 0,-2-2-74 15,2-3-80-15,0-4-74 0,6-3-81 0,-2-3 312 16,6-2 84-16</inkml:trace>
          <inkml:trace contextRef="#ctx0" brushRef="#br0" timeOffset="18950.0072">735-3093 0 0,'0'0'0'0,"0"0"0"0,0 0 73 16,0 0 70-16,0 0-13 0,0 0-6 0,0 0-21 15,0 0-16-15,0 0-17 0,0 0-23 0,0 0-19 16,0 0-24-16,0 0-2 0,0 0 1 16,156-80 10-16,-142 97 24 0,1 3 7 0,-2 2 5 15,2 5 7-15,2 0-8 0,-3 3-6 0,-1 1-5 16,0 2-10-16,1 3-6 0,-1 0-1 0,1-2-3 16,0 2-4-16,1-4 1 0,0 3-2 15,-2-4-2-15,2 1-4 0,4-4-1 0,-6-3-3 16,2-1-4-16,0-5 0 0,-2-1-2 0,-1-7 7 15,0-2 10-15,0-3 15 0,-5-3 21 16,5-3 26-16,-3 0 30 0,-2-6 16 0,4-6 4 16,0-2-15-16,1-7-25 0,-2-4-22 0,-2-4-14 15,5-3-8-15,-1-2-10 0,0-3-6 0,-2-3-8 16,2-4-5-16,1-1-3 0,1-3-1 16,0 2-3-16,-1 2-5 0,2 1-3 0,-3 3-6 15,0 4-14-15,-3 2-18 0,-1 4-21 0,3 1-27 16,-5 5-26-16,3 4-28 0,-5 2-36 0,5 4-49 15,-3 6-53-15,2 2-52 0,1 3-44 0,-2 3 7 16,1 0 370-16,-4 0 0 0</inkml:trace>
          <inkml:trace contextRef="#ctx0" brushRef="#br0" timeOffset="19644.0372">2172-2948 0 0,'0'0'0'0,"0"0"0"0,0 0 0 15,0 0 39-15,0 0 45 0,0 0 5 0,0 0 6 16,0 0 11-16,0 0 5 0,0 0-7 16,0 0-5-16,0 0-8 0,0 0-5 0,-164-71-3 15,140 82-11-15,0 1-10 0,-3 5-12 0,0 2-12 16,2 3-4-16,-2 4-6 0,-1 1-7 0,0-1-4 15,1 2-8-15,0-3-3 0,4 2-1 0,3-2-7 16,4-2-7-16,8-3-10 0,1-2-18 16,6-3-21-16,1-3-12 0,3-1-15 0,8-4 4 15,5-3 29-15,5-2 34 0,5-2 39 0,3-2 19 16,6-6 1-16,-2-4-10 0,5-3-8 0,1 0-4 16,-3-2-1-16,-5 0 1 0,2-1 2 0,-4 0 2 15,-5 1 5-15,-6 1 0 0,-4 3 2 16,-1-1-2-16,-3 4-1 0,-5 2-1 0,2 2-2 15,-5 1-3-15,-2 4-4 0,0 1-12 0,0 0-34 16,0 0-48-16,0 3-21 0,0 3 22 0,0 3 35 16,0 2 56-16,-2 1 23 0,-2 1-10 15,0 1-6-15,2 2-9 0,0-1-6 0,0-2-8 16,2 2-10-16,0-3-10 0,2 0-18 0,6-3-14 16,1-2-12-16,5-2-4 0,3-4-3 15,2-1-8-15,4 0-15 0,-3-9-20 0,5-3-13 16,2-3-2-16,0-2 9 0,0-3 20 0,-1-2 30 15,3-2 53-15,-7-1 18 0,2-4 0 0,-3 1 1 16,-3-4 44-16,0-1 28 0,-2 1 20 16,0-1 9-16,-1-1-7 0,-2-3-23 0,1 2-21 15,-1-4-15-15,0-1-8 0,1 1-2 0,-2 2 3 16,0 0 3-16,-3 5 9 0,1 2 13 0,-2 3 12 16,-3 5 17-16,-4 2 12 0,5 5 9 0,-5 4 8 15,-1 5 1-15,0 1-4 0,0 4-23 0,0 1-45 16,0 0-66-16,0 1-71 0,0 7 16 15,-4 3 22-15,-1 7 46 0,-6 7 57 0,2 4-16 16,-2 2-2-16,-3 6-8 0,2-2-4 0,0 4-4 16,0 1 0-16,2 3 0 0,0-1-1 15,2 0 3-15,-1-1-3 0,1 0-4 0,1-2-9 16,0 0-21-16,3-3-25 0,0-5-44 0,2-2-108 16,-1-3-108-16,3-3-111 0,0-8-4 0,0-5 424 0</inkml:trace>
          <inkml:trace contextRef="#ctx0" brushRef="#br0" timeOffset="20355.9558">2360-2890 0 0,'0'0'368'0,"0"0"-379"0,0 0-61 16,0 0-41-16,0 0 16 0,0 0 34 0,0 0 51 15,0 0 12-15,0 0 23 0,165-147-6 0,-137 132 1 16,0 5 14-16,1-2 22 0,1 2 24 0,-3 2 14 16,-2 3-2-16,-2 1-16 0,0 0-24 0,-2 4-29 15,-3 0-29-15,-5 7-11 0,-2 2 7 16,-7 6 28-16,2 3 36 0,-4 4 19 0,-2 1 5 16,0 4-13-16,-6 2-12 0,0 0-11 0,-5 1-10 15,3-2-8-15,0-1-5 0,-1-2-6 16,5-4-6-16,-2-2-4 0,4-3-7 0,2-4-13 15,0-2-15-15,5-4-7 0,2-2 3 0,3-3 24 16,4-1 39-16,0 0 18 0,4-3 5 0,2-7-16 16,3-2-28-16,-3-2-8 0,4-2-8 15,-3-2 0-15,-2-1 6 0,-1 0 6 0,-1-5 8 16,-3 4 11-16,-2-4 10 0,-3 1 6 0,-1 3 6 16,-3-1-3-16,2 3-1 0,-4 3-7 0,-2 1 0 15,2 6 2-15,-2 0 5 0,-1 5 16 0,3 2-2 16,-3 1-12-16,0 0-31 0,0 0-52 15,0 0-55-15,0 0-68 0,0 4 26 0,0 2 39 16,0 4 55-16,0 2 74 0,-3 3-6 0,-1 2-3 16,3 1-6-16,-2 1-5 0,0 0-3 0,3 1-3 15,0-2-5-15,0-2-2 0,0-3-3 16,0-1-10-16,6-4-3 0,-1 0-2 0,2-2-1 16,2-2 20-16,1-2 21 0,-1-2 29 0,3 0 24 15,1-2 5-15,1-5-6 0,3-2-13 0,-1-4-11 16,1 1-7-16,-1-4-1 0,-3 0-3 15,3-4-1-15,-3 1 1 0,-2-2-1 0,1 2 0 16,-1-1-1-16,-3 1-5 0,0 1-4 0,3-1-2 16,-2 3-2-16,-2-2-5 0,1 5-3 15,-4 2-9-15,4 0-5 0,-3 3-6 0,-1 2-6 16,0 2-15-16,-2 2-35 0,-2 2-46 0,0 0-66 16,1 0 20-16,-1 8 47 0,1 1 62 0,1 5 78 15,-2 1 2-15,2 3-3 0,-2 4-5 16,2 1 4-16,-2 1-2 0,0 2-2 0,1-3 1 15,2 2-8-15,0 0-2 0,-1-4-3 0,8-4-7 16,-4 0-6-16,5-3-5 0,0-4-23 0,4-2-42 16,-2-4-54-16,8-1-53 0,-2-3-60 0,5 0-68 15,-6-1 208-15,-8-1 99 0</inkml:trace>
          <inkml:trace contextRef="#ctx0" brushRef="#br0" timeOffset="21156.1703">3924-3090 0 0,'0'0'0'0,"0"0"0"0,0 0 0 0,0 0 0 15,0 0 0-15,0 0 0 0,0 0 37 16,0 0 17-16,0 0-6 0,0 0 7 0,0 0 15 16,0 0 6-16,0 0-2 0,0 0-4 0,-92-57-16 15,76 69-7-15,0 0-9 0,-3 3-7 0,-1 1-1 16,1 2-1-16,0 1-6 0,0 2-1 15,5-1-6-15,-2 1-7 0,6 0-6 0,2 0-5 16,-1-2-2-16,7-1-5 0,2-4-13 0,0-2-13 16,2-3-12-16,7-4 5 0,3-2 25 0,4-3 24 15,3 0 13-15,4-5-10 0,1-6-23 0,2-2-18 16,-1-4-2-16,-2 1 12 0,-2 0-7 16,1-1 28-16,-6-1 14 0,-3 2 15 0,-2-1 44 15,-4 3 10-15,1-1 15 0,-6 5 4 0,1 0-9 16,-2 2-12-16,2 4-1 0,-3 2-7 0,0 1-21 15,0 1-35-15,0 0-60 0,0 0-60 16,0 1 12-16,0 7 20 0,-4 2 40 0,1 0 48 16,-1 5-11-16,2-2 0 0,-2 1-8 0,1 0-3 15,3 1-3-15,0-1-5 0,0-1-6 0,0-1-4 16,4 0-6-16,3-4 0 0,2 0-1 16,-1-2 2-16,3-1 13 0,1-4 13 0,3-1 19 15,2 0 14-15,3-4 2 0,3-4-3 0,0-2-5 16,2-2-3-16,2 0-3 0,-1-1-1 15,-1-2-2-15,-1 0-5 0,0-2-1 0,-1 0-2 16,-1-4 3-16,-1 1 6 0,-1-1 5 0,0-1 2 16,-2-4 5-16,0-1 1 0,-1-2 4 0,-3-3 2 15,2 0 0-15,-5-3-2 0,1 0-5 16,-1-4-22-16,-2 3-15 0,1-3-7 0,-2 0-4 16,-3 1 19-16,2 5 21 0,-5 1 10 0,2 2 9 15,-4 5-3-15,0 1-8 0,0 2-7 0,0 5-3 16,-2 2 9-16,-2 3 3 0,-2 4-1 0,2 2-7 15,-2 2-16-15,2 2-23 0,-2 2-22 16,-2 0-20-16,2 2-6 0,-4 8 0 0,-2 4 11 16,1 4 16-16,-1 6 12 0,-1 6 12 0,1 4 7 15,-2 6 23-15,2 5 29 0,2 5 11 0,-2 0 8 16,0 2-29-16,3-2-23 0,-1-1-29 16,3-5-14-16,2-1 3 0,3-3-7 0,1-4 11 15,1-4 3-15,1-3-2 0,6-2 5 0,4-3 10 16,-1-3 9-16,3 0 12 0,3-4 8 15,-2 0 3-15,2-4 9 0,2-2 4 0,2-4 4 16,-1-1-1-16,1-3-3 0,-1 0-9 0,-3-1 1 16,1-2 7-16,-2 0 8 0,-2-3 16 0,-1-6 1 15,0-2-5-15,1-2-14 0,-4-1-21 16,0-1-27-16,2 1-44 0,0-1-46 0,-5 0-53 16,4 3-49-16,-3-1-38 0,-1 4-41 0,-2 1-34 15,-1 1-76-15,-3 4 155 0,3 0 231 0</inkml:trace>
        </inkml:traceGroup>
      </inkml:traceGroup>
    </inkml:traceGroup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5:50.9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9A9F4DC-5E4B-47C0-B33C-C78F4C0DB741}" emma:medium="tactile" emma:mode="ink">
          <msink:context xmlns:msink="http://schemas.microsoft.com/ink/2010/main" type="inkDrawing" rotatedBoundingBox="729,15272 9308,15018 9312,15129 733,15384" semanticType="underline" shapeName="Other">
            <msink:sourceLink direction="with" ref="{36C3A296-BEEC-4714-B4C7-3FCC0CF08F96}"/>
          </msink:context>
        </emma:interpretation>
      </emma:emma>
    </inkml:annotationXML>
    <inkml:trace contextRef="#ctx0" brushRef="#br0">0 327 1120 0,'0'0'55'0,"0"0"-70"16,0 0-26-16,0 0 14 0,0 0 9 0,171-32 0 16,-110 26 5-16,10 0 20 0,7 1 27 0,7 1 29 15,8-2 19-15,11 1 7 0,8 0 5 16,8 0 7-16,6-1 12 0,13 0 3 0,9 0 3 15,7-2-9-15,13 0-18 0,9 0-15 0,8-1-17 16,12 0-16-16,7-1-10 0,6 2-7 0,7-3-6 16,5 2-4-16,2 0 1 0,5 0-5 15,1-1 0-15,2 1 3 0,8-2-2 0,3 1 3 16,5 1-4-16,3-2-2 0,2 0 0 0,2 2 0 16,5 0 1-16,-4 0-1 0,-1 2 1 0,-4 1-5 15,-7 3 1-15,-11 3 3 0,-13 0 0 16,-15 2 8-16,-17 4 0 0,-16-2 1 0,-17 2-3 15,-22-2-1-15,-17-1 0 0,-15-1-4 0,-18-2-2 16,-16 0-1-16,-12 0-2 0,-11 0 3 0,-10 0 4 16,-9 0-1-16,-8-3 6 0,-7 0 3 15,-4 0-1-15,-6 0-6 0,0 0-25 0,-4-1-29 16,-8-2-44-16,-5 0-64 0,-8 0-75 0,-5 1-119 16,1 2-208-16,7 1-493 0</inkml:trace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6:09.3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54F08FE-C021-4CAD-9C1F-6F01F48C8E9A}" emma:medium="tactile" emma:mode="ink">
          <msink:context xmlns:msink="http://schemas.microsoft.com/ink/2010/main" type="inkDrawing" rotatedBoundingBox="12072,15110 16470,14653 16729,17147 12331,17604" semanticType="enclosure" shapeName="Other">
            <msink:sourceLink direction="with" ref="{A9CB4BEE-8AAF-4FEF-B14D-F4D6895D237F}"/>
            <msink:destinationLink direction="from" ref="{F9F11DFE-311A-4F14-87B6-F1F841434F2D}"/>
          </msink:context>
        </emma:interpretation>
      </emma:emma>
    </inkml:annotationXML>
    <inkml:trace contextRef="#ctx0" brushRef="#br0">3328 385 1231 0,'0'0'147'0,"0"0"-94"0,0 0-45 0,-155-98-8 15,111 76 0-15,-3 1 4 0,-2-1 6 0,0-1 7 16,-7 1 14-16,0 1 13 0,-6-1 8 0,-1-1-3 16,-5 4-7-16,-1-1-5 0,-2 4 1 15,-1 2 7-15,-1 2 5 0,0 2 0 0,-1 4-7 16,-3 2-5-16,-2 2-11 0,0 2-7 0,-4 0-3 15,-5 8-8-15,-2 1 0 0,-1 2 3 0,2 3 6 16,1 2 14-16,0 0 5 0,7 3 5 0,-1 2-2 16,3 1-9-16,2 4-6 0,2 0-9 15,7 4-5-15,-1 4-3 0,2 6-5 0,2 4-1 16,2 6 0-16,-2 5-6 0,8 4 1 0,-4 7-2 16,8 6-5-16,-2 4 6 0,2 3 0 15,2 4 1-15,2 2 1 0,6-2 0 0,4-1 2 16,6-2 0-16,0 3 3 0,9 0-4 0,5-1 3 15,5 1-3-15,4-3-1 0,6 0 1 0,4-3-3 16,2-2-2-16,10-3-1 0,5-4 0 16,10-4-1-16,6-4 3 0,8-6 0 0,4-1 3 15,10-5 7-15,8-2 4 0,11-5 2 0,5-2 5 16,7-5-2-16,13-4 3 0,8-5 2 0,10-4 2 16,5-6 1-16,7-2 0 0,5-7-2 0,4-4-5 15,3-2 3-15,4-4-2 0,-2-4-1 16,2-5 0-16,-2-1-5 0,-3-2-1 0,1-3 0 15,-1-1 0-15,0-5-6 0,1-3 0 0,-1-5-1 16,-3-5 0-16,-1-2 4 0,-6-5-3 0,-6-3 2 16,-6-3-4-16,-5 0 3 0,-7-5 2 15,-12 1 0-15,-4-3 4 0,-11 0-5 0,-14-1 1 16,-4 2 1-16,-9 2 3 0,-9 2 2 0,-8-2 4 16,-7-1 1-16,-8 2 1 0,-8-1 6 0,-5-2 1 15,-7 0 4-15,-4 2-2 0,-11-1-2 16,-5 0-3-16,-7-1-3 0,-6 1-1 0,-6-2-3 15,-8-4-3-15,-4 5-2 0,-4 2-4 0,-9 3 0 16,-3 1-1-16,-6 6-2 0,-7 4-2 16,-3 2-1-16,-7 5-1 0,-3 5 3 0,-5 3 0 15,-1 9-3-15,-6 3-1 0,-2 5-5 0,-4 4 0 16,-3 5 0-16,-4 5 1 0,-1 9-1 0,-1 2-7 16,1 5-6-16,2 1-12 0,3 4-15 0,8 4-11 15,9 0-23-15,4 4-23 0,3 0-32 16,10 3-49-16,5 2-68 0,8-2-115 0,9 4-172 15,15-10-323-15,18-10 648 0</inkml:trace>
  </inkml:traceGroup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6:16.5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68CDE0D-4294-445E-BBD0-095A036E5121}" emma:medium="tactile" emma:mode="ink">
          <msink:context xmlns:msink="http://schemas.microsoft.com/ink/2010/main" type="inkDrawing" rotatedBoundingBox="12044,15243 16536,4570 16891,4719 12398,15393" semanticType="callout" shapeName="Other">
            <msink:sourceLink direction="with" ref="{A9CB4BEE-8AAF-4FEF-B14D-F4D6895D237F}"/>
            <msink:sourceLink direction="with" ref="{FFA9579E-B93D-4113-AC2D-5C4F3C868E46}"/>
          </msink:context>
        </emma:interpretation>
      </emma:emma>
    </inkml:annotationXML>
    <inkml:trace contextRef="#ctx0" brushRef="#br0">4655 7 2029 0,'0'0'165'0,"0"0"-107"0,0 0-47 0,0 0-11 16,0 0-4-16,0 0 8 0,0 0 5 0,0 0 4 15,0 0 4-15,0 0-4 0,0 0-4 16,0 0-3-16,-2-8-3 0,2 8 4 0,0 0-1 16,0 0 5-16,0 0 13 0,0 0 7 0,0 0 6 15,0 0 2-15,0 0-4 0,0 0-6 0,0 2-4 16,0-2-3-16,0 0-1 0,0 0 1 15,0 0 0-15,0 0 0 0,0 0 0 0,-1 0-3 16,1 0 1-16,-1 0-2 0,1 0-1 0,0 0-1 16,0 0-2-16,0 0 1 0,0 0 0 15,0 0 1-15,0 0 1 0,0 0-1 0,0 0 2 16,0 0-2-16,0 0 0 0,0 0-1 0,0 0-1 16,0 0-1-16,0 0 0 0,0 2 4 0,0-2 0 15,0 0 2-15,0 0-1 0,0 0-3 16,0 0-2-16,0 0-4 0,0 0-2 0,0 0-1 15,0 0-1-15,0 0-3 0,0 0 0 0,0 0 1 16,0 0-1-16,0 0 2 0,0 0 0 0,0 0-2 16,0 0-3-16,0 0 0 0,0 0-2 0,0 1-2 15,0 0-3-15,0 1-5 0,0 2-12 16,0 7 2-16,-7 5 5 0,-4 14 6 0,-4 9 12 16,-5 10 0-16,-5 9-2 0,-6 9 1 0,-1 9 0 15,-4 3 0-15,-5 11 3 0,-2 4-3 0,1 7-1 16,-4 4 2-16,2 3-2 0,-5 7 2 15,0 5 1-15,2 9-2 0,-1 10 1 0,-7 5-2 16,4 9 3-16,-7 5-4 0,-1 10 1 0,0 3 0 16,-4 7-2-16,-1 6 4 0,-7 4-1 0,-3 4 3 15,-7 9 2-15,1-2 1 0,-5 5-2 16,-3 0-1-16,-3-1-2 0,0 0-4 0,-2 5 3 16,2-6 0-16,-2 4 5 0,1-1 4 0,3 2-4 15,2-1 1-15,0-3-3 0,4 1-2 16,4 3 7-16,1 0 5 0,2 7 3 0,5-5 2 15,-3 0-6-15,4-9-6 0,2-7-1 0,-2-8-2 16,7-5 1-16,-1-8-2 0,2-4 1 0,-1-4-2 16,4-6 0-16,-3-6 1 0,5-4 0 15,-5-6-1-15,4-8 1 0,-2-2 1 0,1-8 0 16,0-5 1-16,4-5-4 0,3-10 1 0,1-5 0 16,6-9-1-16,0-5 4 0,5-6-5 0,5-4 0 15,0-4-2-15,0-5 1 0,6-4-1 0,-2-5-2 16,-1-3 0-16,2-2-7 0,2-6 3 0,-2-3 0 15,0-6 2-15,3-2 4 0,0-6-8 16,1-1-3-16,0-2-3 0,3-4-3 0,-3-3 3 16,2-3-1-16,0-1 3 0,0-4 0 0,5-2 5 15,-2-2 2-15,6-2 4 0,0-2-3 16,5-1-5-16,-1-1-7 0,5 1-12 0,-2-2-12 16,6 1-23-16,-1-1-34 0,-4 0-42 0,5 0-57 15,-2 0-69-15,-3-3-114 0,4 2-201 0,1-2-454 0</inkml:trace>
  </inkml:traceGroup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6:20.9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29B7E25-AAFD-431E-B308-F4EBE08E3218}" emma:medium="tactile" emma:mode="ink">
          <msink:context xmlns:msink="http://schemas.microsoft.com/ink/2010/main" type="inkDrawing" rotatedBoundingBox="341,3139 8910,3252 8880,5523 311,5410" semanticType="enclosure" shapeName="Other">
            <msink:sourceLink direction="with" ref="{CA813FC6-01D5-45F6-9CD1-EB7BB7A84B7A}"/>
          </msink:context>
        </emma:interpretation>
      </emma:emma>
    </inkml:annotationXML>
    <inkml:trace contextRef="#ctx0" brushRef="#br0">7609 1125 0 0,'0'0'129'0,"0"0"-46"16,0 0-27-16,0 0-1 0,0 0 22 0,0 0 27 15,0 0 12-15,0 0-6 0,0 0-22 0,0 0-29 16,-149-157-18-16,133 144-14 0,-2-2-11 16,-3 0-4-16,-1-3-4 0,0 2-4 0,-3-2-2 15,1 0-1-15,-6-1-1 0,1-1 1 0,-4 0-1 16,0-1 1-16,-6 3 0 0,-1-4-1 0,-4 1 0 15,-3 2 1-15,-3 1 1 0,0-1 5 16,-3-1 2-16,-4-1 3 0,0 2 6 0,0 1 7 16,-6-2 7-16,3 1 8 0,-4 1 6 0,-2-1 6 15,-2-1 3-15,-5 2-2 0,0 1-4 0,-5-1-8 16,-7 1-11-16,-1 1-7 0,-5 3-8 0,-1-2-5 16,-5 1-5-16,-2 0-3 0,1 1 0 0,-4 0 0 15,-1 1 1-15,-3-3-1 0,1 1 0 16,0 1 2-16,-1-1-6 0,1 1 6 0,3-2-4 15,-2 2-1-15,2-2 3 0,-2-1-5 0,1 4 0 16,-1 0-1-16,4 0 0 0,0-1-2 0,-2 4 2 16,7-4-1-16,-1 2 2 0,0 0 1 15,1-1 1-15,1 1 1 0,1 2 1 0,0 0 0 16,0 0-1-16,2 2 0 0,0 1 2 0,6 0-2 16,-2 2-2-16,4 1-1 0,1 1 0 15,3 1 0-15,0 1 3 0,0 0 1 0,2 0-2 16,0 0 2-16,0 0-2 0,6 0 1 0,-1 0 2 15,3 4-5-15,2 2 2 0,0 0-1 16,1 0 1-16,-1 1 0 0,3 0 0 0,0 3 1 16,-1-3-2-16,1 2 3 0,4 2-1 0,-3 0-1 15,0-2 1-15,4 5-3 0,-2-1 0 0,4 1 2 16,-1 3-3-16,3-2 2 0,3 2-2 16,5 1-2-16,0-1 1 0,0 1-1 0,3-1 1 0,2 1-1 15,1 2 0-15,2 3-3 0,1-2 2 0,-1 4-1 16,2 0 0-16,1 0-1 0,1 3 0 15,-2-1-2-15,4 2 0 0,2-1-2 0,3 2 0 16,1 0 1-16,4-1-1 0,5 3 5 0,-4-2 0 16,6 1 0-16,-1 1 1 0,0 0-6 15,1 2 3-15,2-1 3 0,2 4 2 0,0-2 4 16,3 3-1-16,0-2 2 0,5-1 1 0,-3 3 3 16,6 2 1-16,1 0 1 0,0 1 0 0,3-1-6 15,5-1-3-15,0-1-5 0,1 0-7 16,5-2-2-16,3 1 1 0,2-1 2 0,-2-1 6 15,6 1 2-15,2 2-6 0,1-4-1 0,1-1 3 16,2 1 3-16,6-2 9 0,-1 0 6 16,7-1 4-16,2 0 4 0,0 0 2 0,3-1 3 15,3 2-1-15,5-4 1 0,8 1 1 0,1-1-2 16,4-3-1-16,2 1-3 0,9-1-2 0,1 0-1 16,4-4 2-16,6 1-1 0,2-2-1 0,2 0 1 15,3-1-2-15,5-4 1 0,1 0-1 16,3-3 1-16,3 1-2 0,2-2 1 0,6 1 0 15,2-2-3-15,6-1 2 0,3 0-1 0,4-3-1 16,2-2-1-16,8-1 0 0,-3 0 1 0,7-3 0 16,5 0-2-16,-1 0-1 0,0-4-2 0,5-1-1 15,1-1 1-15,0-1 1 0,-1-1-2 16,1 0 3-16,-2-1 0 0,0 0-1 0,1-2 0 16,-5 1-2-16,5-3 0 0,-5 2 1 0,-1-2 0 15,-2-5 0-15,-1-1 1 0,3-2 0 16,-1-2 1-16,1-3 2 0,0-1 0 0,-3-2-3 15,0-2 1-15,-1 2-2 0,1-3 0 0,-4-1 3 16,-3 2 0-16,-4-2 0 0,-5 3 6 0,-8-2 0 16,-5 2 1-16,-5 0-1 0,-5 0-7 15,-6 0 3-15,-11 0-3 0,-8 1 3 0,-6-3 4 16,-7 0 0-16,-13 3 6 0,-4-1 3 0,-9 0 8 16,-9-2 8-16,-3 3 6 0,-7-4 3 0,-5 0 0 15,-4-2-2-15,-6 0-6 0,-3-2 1 16,-5-4-5-16,-1-2-8 0,-11 1-5 0,-3 0-10 15,-9-2-7-15,-4 2-2 0,-11-2-5 0,-13 0-4 16,-11 1-4-16,-12 1-5 0,-11 1 1 0,-16 1-2 16,-9 3-3-16,-17 1-3 0,-6 7-18 0,-12 1-26 15,-11 9-68-15,-13 5-138 0,38 7-259 0,43 2-621 16</inkml:trace>
  </inkml:traceGroup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4:52.0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079F0E9-2EB0-4599-8091-106AAAF8CB5B}" emma:medium="tactile" emma:mode="ink">
          <msink:context xmlns:msink="http://schemas.microsoft.com/ink/2010/main" type="writingRegion" rotatedBoundingBox="284,6697 17377,6251 17703,18725 610,19172"/>
        </emma:interpretation>
      </emma:emma>
    </inkml:annotationXML>
    <inkml:traceGroup>
      <inkml:annotationXML>
        <emma:emma xmlns:emma="http://www.w3.org/2003/04/emma" version="1.0">
          <emma:interpretation id="{03D69773-D306-46F5-9930-8366D48CED57}" emma:medium="tactile" emma:mode="ink">
            <msink:context xmlns:msink="http://schemas.microsoft.com/ink/2010/main" type="paragraph" rotatedBoundingBox="1671,6690 6826,6522 6883,8270 1728,84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8DFAC0C-6846-4322-992B-2B5DD9FBF3EF}" emma:medium="tactile" emma:mode="ink">
              <msink:context xmlns:msink="http://schemas.microsoft.com/ink/2010/main" type="line" rotatedBoundingBox="1671,6690 6826,6522 6883,8270 1728,8439">
                <msink:destinationLink direction="with" ref="{946F5C8B-7D4F-4EF1-A534-2F819B682FB7}"/>
                <msink:destinationLink direction="with" ref="{8B581FF5-15CC-440C-BD53-03576644F0D9}"/>
                <msink:destinationLink direction="with" ref="{69991FE3-BFEF-4862-8042-B5763CCCDD64}"/>
                <msink:destinationLink direction="with" ref="{46859B08-97A9-45B2-9F23-9A7431C94BA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717803A-9EBF-4F57-A27F-C5A4FDEE89C8}" emma:medium="tactile" emma:mode="ink">
                <msink:context xmlns:msink="http://schemas.microsoft.com/ink/2010/main" type="inkWord" rotatedBoundingBox="1671,6690 6826,6522 6883,8270 1728,8439"/>
              </emma:interpretation>
              <emma:one-of disjunction-type="recognition" id="oneOf0">
                <emma:interpretation id="interp0" emma:lang="en-IN" emma:confidence="0">
                  <emma:literal>Rooibos)</emma:literal>
                </emma:interpretation>
                <emma:interpretation id="interp1" emma:lang="en-IN" emma:confidence="0">
                  <emma:literal>Rooibos .</emma:literal>
                </emma:interpretation>
                <emma:interpretation id="interp2" emma:lang="en-IN" emma:confidence="0">
                  <emma:literal>Roo ibosd</emma:literal>
                </emma:interpretation>
                <emma:interpretation id="interp3" emma:lang="en-IN" emma:confidence="0">
                  <emma:literal>Roo; boss</emma:literal>
                </emma:interpretation>
                <emma:interpretation id="interp4" emma:lang="en-IN" emma:confidence="0">
                  <emma:literal>Roo iboso</emma:literal>
                </emma:interpretation>
              </emma:one-of>
            </emma:emma>
          </inkml:annotationXML>
          <inkml:trace contextRef="#ctx0" brushRef="#br0">245 62 894 0,'0'0'104'0,"0"0"-37"0,0 0 3 16,0 0 11-16,0 0 13 0,0 0 12 0,0 0-4 15,0 0-2-15,0 0-8 0,0 0-15 0,0 0-18 16,-21-62-16-16,21 62-14 0,0 0-13 16,0 0-3-16,0 1-11 0,0 6-2 0,-3 7 3 15,0 5-5-15,-5 5 8 0,3 7-2 0,-6 4 0 16,-1 3 3-16,0 3-4 0,-1 0 0 15,1 2-3-15,-2 0 2 0,1 2-2 0,3-2-3 16,-2 1 0-16,2-3-3 0,-1-1-1 0,5-2-1 16,-2-5-6-16,3-2-11 0,-3-3-15 0,5-2-22 15,-5-2-28-15,6-3-27 0,-4-4-25 16,0-3-21-16,3-2-21 0,-1-4-40 0,-2-2-54 16,5-4-50-16,-2-2 43 0,2 0 285 0,0 0 0 15,-3 0 0-15</inkml:trace>
          <inkml:trace contextRef="#ctx0" brushRef="#br0" timeOffset="534.4844">32 286 0 0,'0'0'0'0,"0"0"0"0,0 0 0 0,17-158 0 16,-9 120 0-16,-4 1 48 0,6 3 70 0,-5-2-12 15,5 2-2-15,-1-1-12 0,0 4-8 0,5 0-4 16,3 1-11-16,1 0 8 0,-2 2 6 0,5-1 6 15,-2 3 1-15,5-1-9 0,-1 1-10 16,1 3-17-16,3 0-10 0,-6 2-11 0,3 3-7 16,2 1 2-16,-3 4-1 0,-3 1 5 0,3 3-3 15,1 2-2-15,-7 2-8 0,5 2-5 16,-6 3-1-16,0 0-4 0,-3 6 5 0,1 5-4 16,-4 2-1-16,1 6 1 0,-6 4-6 0,2 1-1 15,-4 5-2-15,-3-2-3 0,0 4-2 0,0 0-5 16,-10 2-6-16,1-2-7 0,-8 0-2 15,1 1-4-15,-10-1 2 0,1 0 1 0,-4 1 6 16,0-2 8-16,-5-2 6 0,5-5 8 0,-1-3 1 16,-2 0 4-16,3-3 0 0,2-3 0 0,1-4 2 15,2 1-2-15,7-2 1 0,-1-3 0 0,0-2 3 16,4 0 4-16,2-4 5 0,5 0 3 16,-2 0 3-16,6 0 0 0,1 0-1 0,0 0 0 15,2 0-6-15,0 0-10 0,0 0-13 0,0 0-22 16,0 0-22-16,0 0 2 0,0 6 8 0,2 4 17 15,2 2 24-15,0 1 0 0,5 5 1 0,-1 0 2 16,-2 5-1-16,4-1-2 0,-3 3 1 16,4 2-3-16,-1-2-1 0,1 2-1 0,0 1-1 15,-2-3 1-15,2 2-1 0,1-2 1 0,0-1 1 16,-1 0 1-16,1 1 1 0,-4-2-2 16,3-4-3-16,-1 1-2 0,0-4-5 0,-5-1-4 15,-1-3-9-15,4-2-21 0,-6-1-41 0,0-1-64 16,4-4-81-16,-5 0-87 0,0-2-85 15,-1-2 122-15,0 2 279 0</inkml:trace>
          <inkml:trace contextRef="#ctx0" brushRef="#br0" timeOffset="1497.823">670 179 348 0,'0'0'171'0,"0"0"-97"0,0 0-44 0,0 0-17 15,0 0-10-15,0 0 1 0,0 0 4 0,0 0 7 16,0 0 4-16,0 0 8 0,0 0-1 0,0 0-2 16,0 0-1-16,-28 91-1 0,17-68 1 15,5 1 4-15,-5-1 5 0,-1 1 0 0,2 0-5 16,4 0-7-16,-4-2-10 0,8-1-7 0,-1-1 0 15,2-6-2-15,1 0 5 0,0-2 1 16,4-3-1-16,0-1 3 0,5-2-1 0,-4-3 4 16,5 2 1-16,2-2 1 0,-1-3-2 0,2 0-2 15,0 0-1-15,4-8 0 0,0 2-2 0,6-5-3 16,-2-1 0-16,-2-2-2 0,5-2 1 16,-2 0 2-16,-4-4-4 0,-3-1 1 0,-2-1-1 15,-2 0-2-15,-8-4 5 0,-2 0 2 0,-1 2 1 16,-2-1 5-16,-11 2 5 0,0 0 4 0,-2 2 9 15,2 5 10-15,-3 1 2 0,-3 2 6 16,3 2-2-16,1 4-5 0,0-1-4 0,-1 3-6 0,3 1-6 16,0 1-8-16,0 2-1 0,4-1-7 15,0 1-1-15,6 1-2 0,0 0-8 0,2 0-10 16,1 0-17-16,0 0-21 0,0-2 1 0,4 2 9 16,4-1 15-16,5-2 19 0,2 0 3 15,4 0-3-15,5-2 0 0,2-1 1 0,2 1 0 16,5 1 1-16,-2 1 2 0,-1-2-1 0,3 0-3 15,-3 2 0-15,-2 0-1 0,4 2-1 0,-3 1 5 16,0 0 2-16,0 0 1 0,2 0 6 16,-2 0-1-16,-2 6 0 0,-1 0 0 0,-1 1 0 15,-6 1-2-15,2 3 2 0,-3 1-1 0,-6 1-1 16,-1 3 3-16,-6-1 2 0,0 2-1 0,-5 1-2 16,0 3 0-16,-2 0-3 0,-5 0 1 0,-4 1 1 15,1 0-4-15,0-2 1 0,-2 1-2 16,1-1-5-16,1-2 4 0,-1-1-1 0,6-2-2 15,-2 0-1-15,3-3-3 0,4 0-1 16,-1-3-3-16,1 0-1 0,0-2-5 0,1 1-4 16,7-4 0-16,-3 1 2 0,7-4 3 0,0 1 4 15,2-2 1-15,2 0 3 0,-1 0 4 0,6-3 4 16,-3-3 3-16,4 1 3 0,1-2 0 0,-3 1-3 16,6-2 1-16,-1-1 2 0,-1-1-3 0,-2-2 5 15,-1 0 1-15,2-1-2 0,-4-2 6 16,2 0-2-16,-5-3 5 0,2 2 2 0,-2-3 6 15,-5 3 3-15,-1-1 4 0,1-2 3 0,-3 3-2 16,-3-2 2-16,-3 2 0 0,0-1-2 16,-2 1 4-16,0 2-1 0,-2 0-2 0,-4 2 1 15,-3 0-8-15,-2-1-8 0,-2 5-8 0,-2-1-7 16,0 1-5-16,-3 2-2 0,-5 1 2 0,-1 3 1 16,-3 1-1-16,0 1 2 0,0 0-3 15,2 0-1-15,-2 0 0 0,1 1-3 0,4 3-4 16,3 0-4-16,3 1-8 0,-3-1-9 0,6 0-9 15,5 0-10-15,-2 1-15 0,2-2-13 0,5 0-26 16,2-2-28-16,1 0-11 0,0-1-2 16,3 0 1-16,9 0-23 0,0 0-62 0,4 0 27 15,-3-1 205-15,-2 0 0 0</inkml:trace>
          <inkml:trace contextRef="#ctx0" brushRef="#br0" timeOffset="1709.6922">2105 7 0 0,'0'0'6'0,"0"0"159"0,0 0-79 0,0 0-29 16,0 0 6-16,0 0 9 0,0 0-2 0,0 0-7 16,0 0-6-16,0 0-3 0,0 0 2 15,0 0-2-15,0 0-4 0,0 0-2 0,-27 68-5 16,14-49 2-16,1 5 0 0,-2 3-8 0,1-1-6 15,-1 4-12-15,1 0-8 0,-2-2-5 0,0 2-5 16,3-2-1-16,0-2-9 0,2-2-6 16,3-1-11-16,-1-6-11 0,5 0-23 0,0-5-44 15,1-2-94-15,2-6-160 0,0 0 26 0</inkml:trace>
          <inkml:trace contextRef="#ctx0" brushRef="#br0" timeOffset="1887.5827">2101-128 394 0,'0'0'183'0,"0"0"-75"0,0 0-30 0,0 0-23 16,0 0-15-16,0 0-13 0,0 0-16 0,0 0-11 16,0 0-15-16,0 0-18 0,0 0-42 0,0 0-62 15,0 0-92-15,0 0-138 0,-28-90 327 0</inkml:trace>
          <inkml:trace contextRef="#ctx0" brushRef="#br0" timeOffset="2434.2461">2734-508 450 0,'0'0'148'0,"0"0"-93"0,0 0-35 16,0 0-20-16,0 0-1 0,0 0 1 0,0 0-1 15,0 0 2-15,0 0 7 0,0 0 8 0,0 0 9 16,0 0 11-16,0 0 1 0,4 46 3 15,-12-25-1-15,0 4-2 0,-4 4 1 0,0 3-3 16,-2 0-2-16,-1 6-5 0,-1 0-7 0,-5 3-5 16,3 2-5-16,-3 1-1 0,4 3-4 15,-5-2-2-15,5-2-1 0,-2-1-3 0,3-2 0 16,1-1-2-16,3-3-1 0,7-2-2 0,-3-3-3 16,6-1-2-16,2-2-2 0,0-5-2 0,0-3-1 15,8-3-1-15,2-3-1 0,0-2 3 0,6-3 2 16,1-3 3-16,-1-2 3 0,0-2-1 0,5-2 4 15,-2 0 1-15,4-6 1 0,-6 0 5 16,6-4-1-16,-6-1 2 0,4-3 2 0,-5 1 2 16,-2-4 4-16,0 3 5 0,-4-2 4 0,-3-3-1 15,-1 3 5-15,-4-3-1 0,-2 1 0 0,0-2-2 16,-1 2-4-16,-10 1-5 0,2-1-6 16,-5 1-3-16,-3 1-3 0,1 0-3 0,-7 6-2 15,6-3-2-15,-6 2-1 0,1 2-3 0,2 0-2 16,-3 3-3-16,6 0-11 0,-2 0-11 15,3 2-12-15,5 1-29 0,2 0-30 0,1-1-53 16,7 0-66-16,1 2-84 0,0-2 140 0,0 2 170 0</inkml:trace>
          <inkml:trace contextRef="#ctx0" brushRef="#br0" timeOffset="3334.3643">3027-125 0 0,'0'0'0'0,"0"0"0"0,0 0 0 16,0 0 0-16,0 0 0 0,0 0 0 0,0 0 0 15,0 0 0-15,0 0 0 0,0 0 0 0,0 0 0 16,0 0 0-16,0 0 0 0,0 0 64 0,-25 143 19 16,11-121 5-16,1 2-2 0,0 2-18 15,-1-5-13-15,5 4-21 0,1-3-10 0,-2-1-9 16,8-2-8-16,-1-1-1 0,0-3-2 0,3-1-1 15,0-4 3-15,7-1 10 0,0-2 12 16,2-1 13-16,3-3 21 0,2 0 3 0,3-1 3 16,2-2-2-16,-2 0-7 0,7 0 2 0,1-2-9 15,0-4-4-15,1 0-12 0,-1-3-10 16,-1 0-4-16,-1 1-4 0,1-3-1 0,-5 1-2 16,1-1-2-16,-1-2-2 0,-1 1 1 0,0-3-1 15,-2 3 3-15,1-3-1 0,-2 0 4 0,0-1 3 16,-3-1-1-16,-1 1 5 0,-6-2 0 15,3 1 1-15,-4 1 6 0,-2 1-1 0,-2 0 2 16,0 2-3-16,-9-1-8 0,1 2-9 0,-4 2-8 16,-2 0-7-16,-4 1-4 0,-1 0-3 0,2 4-3 15,-2 0-4-15,2 4 0 0,-1 1-1 16,-2 0-4-16,5 0-1 0,-1 0-3 0,-1 5-5 16,6-1-7-16,1 2-13 0,0-1-27 0,7 1-21 15,2 0-35-15,1-2-19 0,0 2-11 0,4-2-10 16,8-1 10-16,2 0 5 0,7-1 6 0,-2-1 102 15,5 1 51-15,1-2 0 0,4 0 0 16,-1 0 0-16,7 0 0 0,-2 0 0 0,3-2 0 16,1-1 0-16,1-1 0 0,1-1 0 0,3-2 0 15,-1 3 0-15,6-1 0 0,-2-2 0 0,3-1 0 16,-4 2 0-16,0 0 0 0,1 0 0 16,-5-1 0-16,-1 1 0 0,-4-2 0 0,-2 0 0 15,-2 2 0-15,-8 2 0 0,-3-1 0 0,-4 0 0 16,-8 3 25-16,-1-2 110 0,-7 3 12 15,0-2-17-15,-3-1-33 0,-8 1-66 0,-1 0-20 16,-3 2 2-16,-3-1 8 0,-1 2 1 0,-1 0 6 16,-2 0 2-16,0 3 0 0,3 3 1 0,-3 2-1 15,1 2-4-15,2 0-4 0,3 2-7 0,0 4-6 16,5 0-5-16,2 4-10 0,2-1-3 0,4-1-4 16,3 1-6-16,0 1 1 0,2-3-2 15,6 1 3-15,-1-1 4 0,3 0 4 0,1-2 6 16,2 0 5-16,5 1 8 0,1-1 8 0,-1 0 5 15,5-1 6-15,0 1 0 0,0 2 4 0,1-2 2 16,-1-1 2-16,1 1 6 0,-5-3 0 16,-2 0 1-16,-2-1-4 0,-7-2-6 0,0 0-2 15,-7-3 6-15,-1 2 7 0,0-3 15 0,-8 4 14 16,-3 0 2-16,-7 0-5 0,-6 1-14 16,-3 1-18-16,-3 0-15 0,-2-1-11 0,-4-1-4 15,-2 1-6-15,2 1-5 0,-1-4-15 0,-4 1-29 16,0-1-44-16,-4-1-54 0,-3-3-59 0,-1 2-66 15,-2-1-71-15,9 0-106 0,15 0 312 0</inkml:trace>
          <inkml:trace contextRef="#ctx0" brushRef="#br0" timeOffset="23848.6616">4308 1094 0 0,'0'0'0'0,"0"0"0"0,206-88 0 0,-133 50 0 16,-6-3 0-16,-3-1 0 0,-5 0 0 0,-5-2 0 16,-5-1 0-16,-4 0 0 0,-4 0 0 0,-5-4 0 15,-5 1 0-15,-3-4 0 0,-2 1 0 0,-6-3 0 16,-5 0 0-16,-5-2 0 0,-4-1 0 15,-6 0 0-15,0-1 0 0,-12 0 0 0,-7-2 0 16,-5-1 0-16,-7-4 0 0,-5 4 0 0,-4 2 0 16,-6-1 0-16,-2 4 0 0,-6-2 0 0,-4 3 0 15,-1 5 0-15,-8 0 0 0,0 5 0 0,15 12 0 16,17 14 0-16</inkml:trace>
        </inkml:traceGroup>
      </inkml:traceGroup>
    </inkml:traceGroup>
    <inkml:traceGroup>
      <inkml:annotationXML>
        <emma:emma xmlns:emma="http://www.w3.org/2003/04/emma" version="1.0">
          <emma:interpretation id="{383BAF60-75D4-48B0-9628-8C9CB52966DA}" emma:medium="tactile" emma:mode="ink">
            <msink:context xmlns:msink="http://schemas.microsoft.com/ink/2010/main" type="paragraph" rotatedBoundingBox="484,8557 8246,9329 8016,11638 254,108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686FA9-F512-4F66-BD27-69F239202B89}" emma:medium="tactile" emma:mode="ink">
              <msink:context xmlns:msink="http://schemas.microsoft.com/ink/2010/main" type="inkBullet" rotatedBoundingBox="4749,10144 5775,10247 5715,10844 4690,10742"/>
            </emma:interpretation>
            <emma:one-of disjunction-type="recognition" id="oneOf1">
              <emma:interpretation id="interp5" emma:lang="en-IN" emma:confidence="0">
                <emma:literal>01</emma:literal>
              </emma:interpretation>
              <emma:interpretation id="interp6" emma:lang="en-IN" emma:confidence="0">
                <emma:literal>0</emma:literal>
              </emma:interpretation>
              <emma:interpretation id="interp7" emma:lang="en-IN" emma:confidence="0">
                <emma:literal>07</emma:literal>
              </emma:interpretation>
              <emma:interpretation id="interp8" emma:lang="en-IN" emma:confidence="0">
                <emma:literal>o</emma:literal>
              </emma:interpretation>
              <emma:interpretation id="interp9" emma:lang="en-IN" emma:confidence="0">
                <emma:literal>of</emma:literal>
              </emma:interpretation>
            </emma:one-of>
          </emma:emma>
        </inkml:annotationXML>
        <inkml:trace contextRef="#ctx0" brushRef="#br0" timeOffset="37400.1132">3373 3045 1031 0,'0'0'166'0,"0"0"-108"0,0 0-28 0,0 0 1 16,0 0 8-16,0 0 9 0,-165 92-2 0,141-68-9 16,-1 3-11-16,2 2-9 0,-1 2-7 15,1 0-5-15,0-1 1 0,3 0-1 0,1-2-2 16,3-1 2-16,4-2-4 0,1-3 1 0,6-2-5 15,4-3-7-15,1-2-6 0,0-5-1 16,6-1 13-16,7-5 19 0,1-1 23 0,8-3 15 16,2 0 4-16,3-6-6 0,4-4-9 0,1-3-8 15,3-2-4-15,2-4-3 0,1 0-1 0,-1-2-1 16,-3-1 0-16,3-1 0 0,-5 0 3 16,1-1 1-16,-7-3-1 0,-3 2 0 0,-5-2 5 15,-5-1-3-15,-1 2-4 0,-6 2 0 0,-1 1-7 16,-5 3-1-16,0 3 1 0,-9 1-6 0,-5 6-5 15,-3 2-7-15,-6 2-6 0,-3 3-2 16,0 1 1-16,-4 2-1 0,-1 0 3 0,2 3-2 16,2 2-9-16,3 1-41 0,4 1-64 0,1 1-85 15,3 1-121-15,5 0-152 0,4-3-230 0,2-3 381 16</inkml:trace>
        <inkml:trace contextRef="#ctx0" brushRef="#br0" timeOffset="37856.8316">4060 3042 339 0,'0'0'325'0,"0"0"-188"16,0 0-53-16,0 0 3 0,0 0 20 0,0 0 25 16,0 0-2-16,0 0-16 0,0 0-12 15,0 0-17-15,-170 86-13 0,143-62-16 0,0 1-13 16,-1 3-9-16,-2-1-4 0,1 4-1 0,-3 0 1 16,2 2-4-16,2 0-8 0,1-2-4 15,2 1-5-15,2-4-4 0,5 0 1 0,4-3-16 16,2-4-34-16,1-1-64 0,3-4-79 0,2-4-93 15,6-3-116-15,0-3-135 0,0-3 73 0</inkml:trace>
      </inkml:traceGroup>
      <inkml:traceGroup>
        <inkml:annotationXML>
          <emma:emma xmlns:emma="http://www.w3.org/2003/04/emma" version="1.0">
            <emma:interpretation id="{51DC1A9C-549C-4F82-9AC9-DD5D4AD00EC0}" emma:medium="tactile" emma:mode="ink">
              <msink:context xmlns:msink="http://schemas.microsoft.com/ink/2010/main" type="line" rotatedBoundingBox="484,8557 8246,9329 8016,11638 254,10865">
                <msink:destinationLink direction="with" ref="{69991FE3-BFEF-4862-8042-B5763CCCDD6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FF51EBE-03C6-4C1A-9074-459CA137B55F}" emma:medium="tactile" emma:mode="ink">
                <msink:context xmlns:msink="http://schemas.microsoft.com/ink/2010/main" type="inkWord" rotatedBoundingBox="368,9131 3983,9153 3971,11108 356,11086"/>
              </emma:interpretation>
              <emma:one-of disjunction-type="recognition" id="oneOf2">
                <emma:interpretation id="interp10" emma:lang="en-IN" emma:confidence="0">
                  <emma:literal>things</emma:literal>
                </emma:interpretation>
                <emma:interpretation id="interp11" emma:lang="en-IN" emma:confidence="0">
                  <emma:literal>T things</emma:literal>
                </emma:interpretation>
                <emma:interpretation id="interp12" emma:lang="en-IN" emma:confidence="0">
                  <emma:literal>thing</emma:literal>
                </emma:interpretation>
                <emma:interpretation id="interp13" emma:lang="en-IN" emma:confidence="0">
                  <emma:literal>thigh</emma:literal>
                </emma:interpretation>
                <emma:interpretation id="interp14" emma:lang="en-IN" emma:confidence="0">
                  <emma:literal>T thing</emma:literal>
                </emma:interpretation>
              </emma:one-of>
            </emma:emma>
          </inkml:annotationXML>
          <inkml:trace contextRef="#ctx0" brushRef="#br0" timeOffset="8344.3257">-1350 2557 0 0,'0'0'0'16,"0"0"29"-16,0 0 18 0,0 0 32 15,0 0 34-15,0 0 30 0,0 0 2 0,0 0-28 16,0 0-24-16,0 0-18 0,0 0 7 0,0 0 14 15,0-3 18-15,14 2 5 0,9-1-7 0,0-1-10 16,4 2-10-16,5-3-8 0,4 1-15 0,3 0-6 16,3 0-18-16,2 0-9 0,4-2-3 15,-4 2 1-15,6-1 3 0,-2 1-3 0,-2-2 2 16,6 1-7-16,-2 0-1 0,-2-1 3 0,-1 0-6 16,0 1-3-16,-4-1-7 0,-3 2-4 0,-3 0 0 15,-3 0-1-15,0 0-1 0,-6 0-3 16,-4 2-1-16,-5-2-2 0,-1 2-2 0,-7-1 1 15,-3 2-7-15,-1 0-5 0,-4-3-7 0,-3 2-1 16,0 1-6-16,0-2-6 0,0 1-13 0,0-1-35 16,-2 1-52-16,-5-2-66 0,5 0-71 15,-5 0-64-15,2-2-52 0,-1 2-63 0,-2 0 187 16,6 2 259-16</inkml:trace>
          <inkml:trace contextRef="#ctx0" brushRef="#br0" timeOffset="8863.7859">-480 2229 0 0,'0'0'90'16,"0"0"69"-16,0 0-43 0,0 0-16 0,0 0 24 16,0 0 33-16,0 0 15 0,0 0 15 0,0 0-12 15,0 0-20-15,0 0-20 0,0 0-27 16,0 0-27-16,0 0-19 0,-66-21-21 0,66 21-18 15,0 0-7-15,0 0-11 0,0 2-1 0,0-1 4 16,1 2 2-16,-1 2 5 0,3 1 3 0,2 0 3 16,-1 1-1-16,3 1 1 0,0 0 3 0,5 1 0 15,0 1 3-15,1-2 0 0,3 3 0 16,1-2-6-16,4 0 0 0,-2 0-2 0,4-1 0 16,2 3 2-16,1-2 0 0,-1 0-1 0,2 2-2 15,0-4 1-15,1 2-1 0,-1-2 0 16,2 1 0-16,3-1-8 0,-2 1-2 0,-2-2 0 15,0 1-4-15,-2-1 3 0,-2 0-2 0,-1 0-3 16,-7 0 3-16,-2-1-2 0,-2 2 2 16,-1-4 2-16,-5 1-2 0,-1-1 1 0,-2 2 6 15,-3-1 5-15,0 2 11 0,0 2 5 0,-2 2 1 16,-7 5-4-16,-2 4-7 0,-4 1-4 0,1 4-4 16,-5 1-3-16,-5 2-2 0,0 0-4 0,-2 0 0 15,-1-2-2-15,0 2 0 0,1-2-2 16,0 2-3-16,1 1-4 0,2-2-2 0,4 0-3 15,-2-2 2-15,6-4-4 0,0-2-12 0,3-2-22 16,1-2-33-16,3 0-32 0,-1-3-33 0,0 0-39 16,3-2-52-16,0 2-84 0,4-5-116 0,1 0-189 15,1-3 152-15</inkml:trace>
          <inkml:trace contextRef="#ctx0" brushRef="#br0" timeOffset="32392.7232">795 2092 911 0,'0'0'159'15,"0"0"-132"-15,0 0-48 0,0 0 0 0,0 0 1 16,0 0 8-16,0 0 11 0,0 0 16 16,0 0 13-16,0 0 11 0,0 0 6 0,0 0-5 15,84-146 8-15,-82 141 14 0,-2 4 13 0,1 1 8 16,-1 0 0-16,0 0-14 0,0 0-26 15,0 0-23-15,0 0-30 0,0 6-9 0,0 5 2 16,0 7 9-16,-5 11 19 0,-6 8 6 0,-4 7 5 16,-6 8-7-16,1 6 2 0,-5 6-6 0,0 1-3 15,1 3 8-15,4 2-4 0,-2-4-1 0,5-2-2 16,2 0-6-16,-2-1 0 0,7-2 3 16,-2-3 2-16,2-1-4 0,-1-7-8 0,0-6-37 15,4-3-64-15,-2-9-82 0,-2-3-132 0,7-8-172 16,-2-8-153-16</inkml:trace>
          <inkml:trace contextRef="#ctx0" brushRef="#br0" timeOffset="33002.0552">631 2607 0 0,'0'0'0'0,"0"0"0"0,0 0 0 0,0 0 0 16,0 0 0-16,0 0 0 0,157-104 0 0,-121 85 0 15,1 0 0-15,1 0 12 0,3-2 36 0,-2 0-11 16,-2-3-8-16,5 2-11 0,-7-3-7 16,2 1-2-16,-1-1 1 0,-6 0 6 0,-2 1 6 15,-3 0 1-15,0 0 3 0,-9 2 8 0,0 1 16 16,-6 3 29-16,1 3 39 0,-5 2 41 0,-1 3 33 15,-4 0 9-15,-1 3-21 0,0 1-36 0,0 1-43 16,-1 2-39-16,-4 1-25 0,1-2-20 0,1 3-13 16,-1 1-11-16,-4 0-6 0,2 1-1 15,-3 4-6-15,-2 2 1 0,-1 4 3 0,0 3-1 16,-1 3 6-16,-2 4 1 0,0 6 3 0,1 5 3 16,-8 5 2-16,5 3 4 0,-8 7 6 15,1 0 0-15,3 6-1 0,-5-3-2 0,2-1-3 16,0-4-4-16,8-3 0 0,0-4-4 0,4-4-4 15,3-3-8-15,3-4-4 0,2-1-7 0,4-6-5 16,0-2 1-16,7-4 1 0,-2-2 2 16,6-5 7-16,0-2 13 0,1-4 12 0,2-1 13 15,3-3 3-15,3-6-7 0,-2-4-10 0,7-3-11 16,-1-2-6-16,-3-2 0 0,3-1 2 0,0 0 7 16,-2 0 3-16,-3 2 9 0,-3-5 5 15,1 4 3-15,-2-2 3 0,-3 1-4 0,-1 0-2 16,-2 4-2-16,1 0-2 0,-5 3 5 0,3 4 7 15,-5 2 5-15,-1 6-1 0,2 0-11 0,-4 2-20 16,0 0-24-16,0 3 3 0,0 4 7 0,0 5 16 16,-5 5 19-16,2 0-1 0,-1 4 3 0,-2 4 0 15,2-3 1-15,-2 0-3 0,1 1-1 16,1-2 0-16,-3-4-9 0,6 0-13 0,1-2-42 16,0-5-72-16,0-1-98 0,8-1-143 0,-4-5-247 15,-3-1 579-15</inkml:trace>
          <inkml:trace contextRef="#ctx0" brushRef="#br0" timeOffset="33166.9534">1709 2195 1463 0,'0'0'68'0,"0"0"-70"0,0 0-27 16,0 0-46-16,0 0-62 0,0 0-82 0,0 0-92 15,0 0-116-15,0 0 96 0,0 0 331 0</inkml:trace>
          <inkml:trace contextRef="#ctx0" brushRef="#br0" timeOffset="34200.0003">1809 2413 669 0,'0'0'132'0,"0"0"-93"0,0 0-18 16,0 0-3-16,0 0 11 0,0 0 7 15,0 0 0-15,0 0 2 0,0 0-1 0,0 0-5 16,0 0-2-16,0 0-4 0,0 0 1 0,-164-4-2 16,149 11-1-16,2 0-4 0,1 1-6 15,0 1-9-15,5 0-2 0,-2 0-5 0,-1 1-5 16,8-3-6-16,-1 1-14 0,1 0-6 0,2-4-8 15,0 0-1-15,0-2 10 0,3-2 4 0,1 0 15 16,4 0 10-16,2 0 4 0,-4-3 4 0,5-2 0 16,-4 1-1-16,1-1-2 0,1 1 2 15,-5-1-1-15,4 2 1 0,-4 0-5 0,-2 3-8 0,0 0-6 16,4 0-4-16,-5 0 12 0,0 2 9 16,1 5 7-16,-1 4 8 0,0 4-4 0,-1 3 2 15,0 3 1-15,0 4 1 0,0 5-1 0,-1 3-1 16,-3 4-4-16,-4 6 2 0,1 4-2 15,-1 2-1-15,-4 5 1 0,3 1-5 0,-1 0 4 16,-3 7 1-16,-6 0 7 0,3 2 4 0,-3 3-5 16,-3 1 4-16,-3-2-5 0,-3-2-3 0,-1-3-1 15,-6-3-6-15,-3-1-14 0,2-1-8 16,-5-7-3-16,-1-5 0 0,0-5 11 0,0-6 8 16,-4-6 6-16,6-7 6 0,1-5 3 0,4-7 7 15,1-4 3-15,4-4 4 0,-3 0 0 16,11-9-1-16,-2-2-3 0,1-6-4 0,5 0-4 15,4-6-5-15,3-1-6 0,1-3-5 0,9 0-8 16,0-2-6-16,1-2-3 0,1 2 0 0,4-4 5 16,8 1 2-16,-1 1 3 0,6-3 4 15,0 0 0-15,-1-2 6 0,7 1 7 0,-1-2-1 16,4 0 5-16,1-4-5 0,3 0-5 0,5-4-3 16,3 3-3-16,1 0 0 0,3 0 4 0,4 1 3 15,-3-4 1-15,6 4 6 0,0-1 0 0,1-2 4 16,1-1 0-16,-1-2-1 0,-3 3 0 0,3 0-2 15,-5 1-1-15,-2 2-1 0,-1-2 1 16,-4 4-1-16,0-2-2 0,-5 5-1 0,-4 0 2 16,-2 2-2-16,-2 3 3 0,-4 0 0 0,-3 0-4 15,3 3 2-15,-6 1 0 0,-2 2-1 16,0 1 3-16,-4 2 0 0,0 2 0 0,-3 2 2 16,-3 4 6-16,1 2 0 0,-4 6 2 0,-1 0 4 15,0 4-8-15,0 1-7 0,0 1-16 0,0 0-34 16,-2 1-22-16,-5 10-3 0,3 3 8 15,-7 9 31-15,-2 5 26 0,-1 5 7 0,0 3 1 16,-2 1-2-16,-2 2-8 0,1-1 0 0,3 0 2 16,0 2-1-16,-1-1-2 0,0-3 0 0,2-1-5 15,-1-5-3-15,1-1-4 0,1-3-5 16,0-4 2-16,1-3 2 0,-1-1 5 0,4-3 4 16,1-5 2-16,3-2 2 0,-3-2 2 0,6-5 1 15,1 1 4-15,0-2 10 0,0 0 8 0,0 0 7 16,0 0-12-16,3-6-14 0,5 0-15 0,-3-3-11 15,6-1 6-15,0-1 1 0,-1 2 1 16,2 0-2-16,-4-1 1 0,3 4-2 0,-1 3-3 16,-4-2-2-16,2 4-9 0,-4 0-4 0,4 1-9 15,-4 0-2-15,0 0 10 0,2 1 14 0,-2 2 24 16,4 3 11-16,-3 0 4 0,5 0-2 16,-2 0 1-16,1 0 3 0,3 1 3 0,1 1 3 15,0-1-2-15,0-1 0 0,2 0-3 0,-1 0 1 16,7-2-1-16,-5-1-1 0,2 0 1 15,3 1 0-15,-3-3 1 0,2 0-6 0,1 1-13 16,-3-2-25-16,-2 0-49 0,2 0-65 0,-2 0-89 16,-3 0-103-16,-3 0-128 0,-2 0 73 0,-6 0 384 0</inkml:trace>
        </inkml:traceGroup>
        <inkml:traceGroup>
          <inkml:annotationXML>
            <emma:emma xmlns:emma="http://www.w3.org/2003/04/emma" version="1.0">
              <emma:interpretation id="{FFCE7E9F-B452-43DD-802A-30A28B1FE2C9}" emma:medium="tactile" emma:mode="ink">
                <msink:context xmlns:msink="http://schemas.microsoft.com/ink/2010/main" type="inkWord" rotatedBoundingBox="4960,8727 8357,9791 7887,11291 4490,10227"/>
              </emma:interpretation>
              <emma:one-of disjunction-type="recognition" id="oneOf3">
                <emma:interpretation id="interp15" emma:lang="en-IN" emma:confidence="0">
                  <emma:literal>antiarin's</emma:literal>
                </emma:interpretation>
                <emma:interpretation id="interp16" emma:lang="en-IN" emma:confidence="0">
                  <emma:literal>antiarins</emma:literal>
                </emma:interpretation>
                <emma:interpretation id="interp17" emma:lang="en-IN" emma:confidence="0">
                  <emma:literal>antichains</emma:literal>
                </emma:interpretation>
                <emma:interpretation id="interp18" emma:lang="en-IN" emma:confidence="0">
                  <emma:literal>antiarts</emma:literal>
                </emma:interpretation>
                <emma:interpretation id="interp19" emma:lang="en-IN" emma:confidence="0">
                  <emma:literal>antiarin</emma:literal>
                </emma:interpretation>
              </emma:one-of>
            </emma:emma>
          </inkml:annotationXML>
          <inkml:trace contextRef="#ctx0" brushRef="#br0" timeOffset="37576.0049">3595 3062 888 0,'0'0'303'15,"0"0"-155"-15,0 0-30 0,0 0-1 0,0 0 8 16,0 0-3-16,0 0-28 0,0 0-15 16,0 0-18-16,164 48-17 0,-142-31-9 0,-1-1-13 15,-1 2-4-15,2 2-4 0,-1 1-6 0,-2-2-1 16,3 5-1-16,-5-2-1 0,0 0 2 0,1-2-1 15,-3 2-1-15,-2-4-2 0,-1-2-14 16,-4-1-26-16,2-2-39 0,-6-3-67 0,1-4-77 16,-2-2-108-16,-3-2-146 0,0-2-252 0,0 0 506 0</inkml:trace>
          <inkml:trace contextRef="#ctx0" brushRef="#br0" timeOffset="38287.5667">4340 3083 439 0,'0'0'200'0,"0"0"-60"0,0 0 9 16,0 0 6-16,0 0-1 0,0 0-30 15,0 0-61-15,0 0-31 0,0 0-11 0,0 0 0 16,0 0 10-16,0 0 6 0,0 0 2 0,0 0-5 16,-32 78-5-16,25-60-2 0,0 0-6 0,-2 0-2 15,2-1 1-15,1 2-6 0,-1-4-15 16,0-1-45-16,2-2-77 0,0-3-103 0,-1-1-148 15,1-4-190-15,2-2 129 0</inkml:trace>
          <inkml:trace contextRef="#ctx0" brushRef="#br0" timeOffset="38444.4708">4375 2946 252 0,'0'0'271'16,"0"0"-129"-16,0 0-45 0,0 0-17 0,0 0-11 15,0 0-8-15,0 0-30 0,0 0-21 0,0 0-30 16,0 0-34-16,0 0-39 0,0 0-64 0,0 0-82 16,0 0-129-16,20-75 286 0</inkml:trace>
          <inkml:trace contextRef="#ctx0" brushRef="#br0" timeOffset="39060.1672">4792 3027 580 0,'0'0'151'0,"0"0"-101"0,0 0-11 16,0 0 22-16,0 0 28 0,0 0 29 0,0 0 8 16,0 0-1-16,-168 21-11 0,141-8-13 0,-1 3-14 15,-1 4-11-15,1 4-4 0,-3-1-3 16,3 3-8-16,-2 1-13 0,3-1-10 0,5 0-16 15,3-2-11-15,5-5 2 0,5-2-12 0,6-5-3 16,3 0 3-16,3-3 2 0,9-2 10 0,3-2 10 16,8-2 3-16,1-2-2 0,3-1-3 0,2 0-6 15,-1-1-3-15,7-7 0 0,-1 1-3 16,-2-2 1-16,1-3-2 0,1 0 3 0,-2-3-2 16,0-1-1-16,-4-2 3 0,-2-1-9 0,-3-1 4 15,-1 1-1-15,-1-2-3 0,-4-2 7 16,-1-1-4-16,-1 0-2 0,-3-1 1 0,0-2-1 0,-3 0 1 15,1-3 5-15,-5 4-3 0,0-3 0 16,1 0-1-16,-2 0 0 0,-3-1 0 0,0 0 0 16,1 2 0-16,-2 0-2 0,0 7-2 0,0 1 4 15,0 3-1-15,0 4 2 0,0 4 2 16,0 3-5-16,-2 2 3 0,2 2-4 0,-1 2-8 16,1 0-8-16,-1 3-3 0,-5 7-1 0,0 5 8 15,-1 5 10-15,-4 4 1 0,2 4 3 16,-4 4-2-16,0 2 0 0,1 2 2 0,3-2-1 15,-2 1 3-15,1-1-2 0,0-3-1 0,2 4-1 16,1-4-4-16,1-1 3 0,-1-2-1 0,3-1-1 16,-1-2 3-16,2-3-2 0,-1 1-3 0,0-3 0 15,0-4-10-15,0-1-36 0,1-3-48 16,-2-3-58-16,2 3-63 0,-1-5-70 0,1 1-91 16,1-2-132-16,0 0-132 0,2-3 643 0</inkml:trace>
          <inkml:trace contextRef="#ctx0" brushRef="#br0" timeOffset="35882.6048">3332 2336 415 0,'0'0'139'16,"0"0"-68"-16,0 0-17 0,0 0-4 15,0 0 5-15,0 0 3 0,0 0 0 0,0 0-6 16,0 0-2-16,0 0-6 0,0 0-1 0,0 0-3 16,0 0 1-16,0 0-3 0,-150-67-1 15,127 79-5-15,1 5-6 0,0 4-5 0,-4 2-7 16,-1 3 1-16,0 3-4 0,1 2-2 0,1 0 0 15,3-1-7-15,4-2-1 0,3-2-3 0,5-1-6 16,3-5-5-16,4-2-4 0,3-5-5 16,0-1-2-16,0-3 2 0,4-3 5 0,4-3 13 15,3 0 15-15,0-3 10 0,2 0 8 0,3-3-3 16,0-5-3-16,5-2-5 0,-3 0-3 0,4-4 0 16,-3-1-3-16,2 0 2 0,-4-2 0 15,1 0-1-15,-2 0 3 0,-1 1 1 0,-2-2 5 16,-3 1 8-16,-1 1 9 0,3 1 7 0,-4 0 7 15,0 3-1-15,-1 2-7 0,-3 1-6 0,0 3-11 16,0 2-7-16,-1 2-14 0,-2 0-9 0,-1 2-12 16,0 0-13-16,0 0 11 0,0 2 5 15,0 6 9-15,1 2 15 0,-1-1-6 0,0 6 3 16,0 0-1-16,0 0-2 0,0-2-2 0,0 2-5 16,0-3-7-16,0 0-1 0,0-3-1 0,3-2-1 15,2 0 2-15,-1-4 0 0,7 0 3 16,0-3 5-16,-1 0 5 0,5 0 4 0,1-6-3 15,0-2 0-15,0-3-2 0,1 0-1 0,-1-5 6 16,-2 1-1-16,1-1 1 0,-3-2 0 16,2 2-3-16,-2-1 1 0,-2 0 1 0,1 2 1 15,-1 0 2-15,2-1-1 0,-2 4 0 0,-2 1 0 16,0 2-4-16,2 1-6 0,-6 4-2 0,4 2-4 16,-5 2 4-16,-1 0 0 0,1 0 0 0,1 6 2 15,-3 4 3-15,1 1 2 0,-2 4 4 16,0 2 1-16,0 1-1 0,-3-1 0 0,-4 3-3 15,3-1-1-15,-5-1 2 0,5 0-4 0,-3 0 2 16,2-3-3-16,-1-3-4 0,1-2 4 0,5-2-3 16,-1-3 1-16,1-2-1 0,0-3 0 0,0 0 4 15,0 0 8-15,1-2 12 0,8-7-1 16,1-2 0-16,5-2-7 0,1-4-8 0,0 1 0 16,2-2 1-16,3 2 0 0,-4-1-1 0,0 3-1 15,-2-1 1-15,0 1-1 0,0 4 0 16,-2-1-1-16,1 3-1 0,-1 1-4 0,0 2 2 15,-1 4-1-15,0 1 2 0,-2 0 2 0,-2 0-5 16,0 4-2-16,-3 2 0 0,2 4-2 0,-3 0 5 16,0 2 0-16,0 2 1 0,-1 2 2 15,-2-1-3-15,-1 1 4 0,1-1 0 0,-1 0-1 16,0-2-8-16,0 0-16 0,0-3-45 0,0-3-65 16,0 1-85-16,0-4-103 0,0-1-116 15,0-3-104-15,-1 0 62 0,1 0 476 0</inkml:trace>
          <inkml:trace contextRef="#ctx0" brushRef="#br0" timeOffset="36113.4604">3986 2207 0 0,'0'0'0'0,"0"0"0"0,0 0 75 0,0 0 172 16,93-152-20-16,-77 123-22 0,1 2-16 0,-2 2-8 16,-2 1-14-16,-2 3-9 0,-2 6-2 0,-1 3-6 15,-5 4-7-15,0 5-12 0,-3 2-28 0,0 1-34 16,0 0-30-16,0 0-31 0,0 1-17 15,0 7-3-15,-6 6 3 0,-3 5 13 0,-3 5 8 16,-3 3-2-16,-4 6 2 0,1 1-4 0,-1 2-4 16,-1 4 1-16,1 0 0 0,-2 2 0 15,2-2 1-15,-1 2-1 0,1-3-7 0,0-1-18 16,0 0-50-16,1-5-74 0,-1-2-95 0,1-1-138 16,6-10-185-16,3-6-318 0</inkml:trace>
          <inkml:trace contextRef="#ctx0" brushRef="#br0" timeOffset="36394.288">3832 2321 418 0,'0'0'250'16,"0"0"-140"-16,0 0-59 0,0 0-18 0,0 0-5 15,0 0 8-15,0 0-2 0,0 0-2 0,0 0-1 16,0 0 3-16,153-87 4 0,-132 84 7 0,5 0 13 15,-2 0 13-15,1 3 9 0,-1 0 4 16,1 0-5-16,-3 0-13 0,0 3-17 0,-5 4-15 16,1 2-15-16,-8 0-8 0,1 1-2 0,-4 1 0 15,-2 1 2-15,-5 0 7 0,0 3 3 16,0-3-2-16,-7 4 4 0,1-2-1 0,-6-1-4 16,4 1-1-16,-4-1-13 0,1 1-33 0,-1-4-49 15,1 2-57-15,3-3-80 0,0-2-133 0,1-2-222 16,5-4 83-16</inkml:trace>
          <inkml:trace contextRef="#ctx0" brushRef="#br0" timeOffset="39679.7865">5375 3197 0 0,'0'0'0'0,"0"0"0"0,0 0 0 0,0 0 0 16,0 0 0-16,0 0 0 0,0 0 0 0,0 0 0 16,0 0 18-16,0 0 155 0,0 0-5 0,0 0-8 15,0 0-6-15,0 0-11 0,66-67-13 0,-63 59-13 16,-2 1-22-16,-1-1-17 0,0 1-13 16,0-2-14-16,0 1-7 0,-4 1-10 0,-6 1-10 15,2 1-3-15,-4 1-3 0,-1 3 1 0,-3 1 4 16,-3 0 2-16,-1 1 1 0,0 6 0 0,-4 1-3 15,2 1-1-15,-2 6-2 0,1 0-4 16,-2 1-6-16,3 2-4 0,1 3 2 0,-2 0-1 16,3 1-1-16,0 0 1 0,1 1-6 0,2-2-3 15,2-1 2-15,3-4-4 0,4-1-2 16,3-2-3-16,3-2-14 0,2-3-7 0,0-2 4 16,7 0 8-16,1-3 18 0,4-1 14 0,3-2 4 15,2 0-2-15,2-3-2 0,1-3-5 0,0-3-4 16,2 0 1-16,-4-1-3 0,4-1 0 0,-2 1 2 15,1-2-1-15,-4 0 3 0,1 0 1 16,1-1-2-16,-6 1 4 0,2 0-1 0,-3 1 0 16,0 1-2-16,-4 3 0 0,-2 2 1 0,-4 4-5 15,0 0 3-15,-2 1-5 0,0 0-7 0,0 1 5 16,0 6-1-16,-2 3 6 0,0 4 7 0,-5-1-1 16,0 2 0-16,1 0-3 0,-1 2-2 15,0-3-2-15,2 1-1 0,-2-1 0 0,2-1-1 16,1-1-2-16,1 0 1 0,2-3-12 0,1 0-33 15,0-3-45-15,0-2-68 0,0-1-90 16,6-1-115-16,-4-2-154 0,0 0 107 0</inkml:trace>
          <inkml:trace contextRef="#ctx0" brushRef="#br0" timeOffset="41118.0206">5536 3141 736 0,'0'0'167'0,"0"0"-115"0,0 0-37 16,0 0 7-16,0 0 14 0,0 0 14 15,0 0-5-15,0 0-9 0,0 0-6 0,0 0-2 16,0 0 6-16,0 0 8 0,0 0 9 0,0 0 6 16,56 54 3-16,-56-38-2 0,-5 2-5 15,-3 1-5-15,-3-3-13 0,-1 0-4 0,-1 1-4 16,-1-5-8-16,2 0 5 0,2-2-6 0,0-2-2 15,3-4 2-15,3-1-2 0,2-3 16 0,2 0 11 16,0 0 11-16,0 0-6 0,0-3-17 0,5-3-19 16,1-3-19-16,6-1-1 0,-2-3 0 0,6-1 4 15,-1-1 1-15,4 0 3 0,0-1 1 16,2-2 2-16,-1 4 2 0,0-2-5 0,-1 2 3 16,1 0-4-16,-2 1-2 0,-4 3-1 0,0 1-7 15,1 2-1-15,-3 2 1 0,1 2 6 0,-1 2 11 16,0 1 7-16,-4 0 3 0,-1 1-4 15,0 5-1-15,-2 2 1 0,-1 2 3 0,1 0-2 16,-1 3 3-16,-1 0-3 0,1 2-3 0,-3-1 7 16,1-2-8-16,0 2 1 0,-2 0 0 15,0-2-10-15,0 0 3 0,0-3-11 0,0-2-33 16,0-1-53-16,0-2-78 0,0 0-92 0,0-3-108 16,0-1-111-16,0 0-109 0,0 0 453 0</inkml:trace>
          <inkml:trace contextRef="#ctx0" brushRef="#br0" timeOffset="40673.2934">5267 3137 0 0,'0'0'0'0,"0"0"0"0,0 0 0 15,0 0 0-15,0 0 0 0,0 0 0 0,0 0 0 16,0 0 0-16,0 0 64 0,0 0 77 0,0 0 7 15,0 0 7-15,0 0 6 0,0 0-7 0,10-42-4 16,-10 41-19-16,-1 1-21 0,-2 0-23 0,1 0-23 16,0 0-10-16,-3-3-12 0,-2 3-4 15,0 0-3-15,1 0 1 0,-6 0 4 0,0 0 7 16,-2 0 7-16,-1 0 6 0,2 0 3 0,-3 4-3 16,1 2-4-16,-4 2-5 0,2 2-8 0,0 2-9 15,-2 4-7-15,0 2-10 0,-1 3-2 16,1 2-3-16,2 2-1 0,-2 1 0 0,4-1-3 15,-2 2 0-15,3-2 0 0,4-1-2 0,2 0-6 16,5-2 3-16,3-2-1 0,0-3 2 16,1 0 5-16,9-3-1 0,2-2 2 0,1-3-1 15,3-2 3-15,0-2 0 0,4-1 1 0,1-1 0 16,1-3-5-16,2 0 1 0,2 0-4 0,1 0 2 16,2-5 1-16,-1-2-4 0,5 1 0 15,-3-1-3-15,0-1 1 0,1-1-6 0,-3 0-10 16,-3 0-22-16,-2-2-36 0,0 2-35 0,-4-2-52 15,-3 0-60-15,-3-1-78 0,-2 2-100 0,-4 1-136 16,-5 3 27-16</inkml:trace>
          <inkml:trace contextRef="#ctx0" brushRef="#br0" timeOffset="39907.6463">5666 3152 0 0,'0'0'125'15,"0"0"-80"-15,0 0-16 0,0 0 4 0,0 0 19 16,0 0 11-16,0 0-4 0,0 0-9 16,0 0-10-16,0 0-12 0,0 0-7 0,0 0-4 15,0 0-5-15,12-3-15 0,-12 3-25 0,0 0-55 16,0 0-99-16,0 0-96 0,0 0 278 0</inkml:trace>
          <inkml:trace contextRef="#ctx0" brushRef="#br0" timeOffset="41772.6801">5879 3147 47 0,'0'0'209'0,"0"0"-112"16,0 0-41-16,0 0-16 0,0 0 1 0,0 0-3 16,0 0-8-16,152-66-8 0,-127 58-6 0,1 0-4 15,1 3-2-15,-1-1-1 0,4 1 8 16,-3 1 26-16,0-1 38 0,-1 1 32 0,0 1 17 15,-5 0-12-15,-1 1-24 0,-1 2-28 0,-4-1-19 16,-4 1-14-16,-5 0-13 0,-2 0-1 0,-1 0 6 16,-3 0 5-16,0 0 3 0,0 0-6 0,0 0-13 15,-3 0-5-15,-1 3-4 0,-1 3-1 16,-2 1 3-16,2 1 3 0,0 1 5 0,2 1 9 16,3 1 2-16,0-1-2 0,0 2 4 0,0 0 2 15,0 0 6-15,3-1 2 0,5 1-1 0,-4 2-4 16,5-1-3-16,-1 2-6 0,-1 2-3 15,1 0-5-15,0 2 5 0,1-1 7 0,-5-3 3 16,2-2 1-16,-6-1-4 0,0-2 0 0,0-2 11 16,-8 2 16-16,-6-2 16 0,-1-1 11 15,-3-1-2-15,-2 0-4 0,-6 0-9 0,2-3-7 16,-2 0-10-16,0 0-10 0,-1-2-12 0,0-1-9 16,2 0-5-16,-1 0-3 0,3 0-3 0,2-3-18 15,-2 0-39-15,6 0-57 0,-2 0-88 0,0 1-121 16,7 0-230-16,5 1-497 0</inkml:trace>
          <inkml:trace contextRef="#ctx0" brushRef="#br0" timeOffset="41414.846">6114 2841 0 0,'0'0'114'0,"0"0"55"0,0 0-13 16,0 0 1-16,0 0 33 0,0 0 9 0,0 0 0 15,54-152-2-15,-53 149-19 0,-1 0-18 0,1 3-38 16,-1 0-49-16,0 0-41 0,0 3-18 15,0 4-7-15,0 5 10 0,-1 5 12 0,-2 5-4 16,-2 1 1-16,-3 7-3 0,1 0-3 0,0 0-2 16,-5 1-4-16,2 0-4 0,-1-1-2 0,-1 0 1 15,-2-2-3-15,1 2-1 0,0-3-12 16,-1-2-44-16,1 1-58 0,-2-4-75 0,2-1-98 16,-1-3-138-16,5-6-207 0,2-5 130 0</inkml:trace>
          <inkml:trace contextRef="#ctx0" brushRef="#br0" timeOffset="36565.1819">4396 2002 2075 0,'0'0'118'0,"0"0"-67"16,0 0-46-16,0 0-21 0,0 0-8 0,0 0-4 15,0 0-6-15,0 0-2 0,0 0-2 16,0 0-64-16,0 0-130 0,0 0-198 0,0 0-278 16,41-19 107-16</inkml:trace>
          <inkml:trace contextRef="#ctx0" brushRef="#br0" timeOffset="36746.071">4521 2114 1971 0,'0'0'205'0,"0"0"-165"0,0 0-41 0,0 0-3 16,0 0 27-16,0 0 0 0,0 0-1 0,0 0-5 16,169-8-8-16,-130 5 0 0,-2 1-4 0,5 1 0 15,0 0-1-15,2 1-2 0,-3 0-5 16,-2 0-14-16,-5 0-36 0,-2 0-64 0,-7 0-88 16,-4 0-127-16,-7 4-151 0,-3 1-191 0,-7-2 228 0</inkml:trace>
        </inkml:traceGroup>
      </inkml:traceGroup>
    </inkml:traceGroup>
    <inkml:traceGroup>
      <inkml:annotationXML>
        <emma:emma xmlns:emma="http://www.w3.org/2003/04/emma" version="1.0">
          <emma:interpretation id="{7EA5B8B8-5818-4339-BF82-7155F776045D}" emma:medium="tactile" emma:mode="ink">
            <msink:context xmlns:msink="http://schemas.microsoft.com/ink/2010/main" type="paragraph" rotatedBoundingBox="701,11564 9516,11033 9630,12913 814,134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01AC6C1-2297-480E-AF9F-AC8B0463232B}" emma:medium="tactile" emma:mode="ink">
              <msink:context xmlns:msink="http://schemas.microsoft.com/ink/2010/main" type="inkBullet" rotatedBoundingBox="719,11865 1670,11807 1699,12280 748,12337"/>
            </emma:interpretation>
            <emma:one-of disjunction-type="recognition" id="oneOf4">
              <emma:interpretation id="interp20" emma:lang="en-IN" emma:confidence="0">
                <emma:literal>+</emma:literal>
              </emma:interpretation>
              <emma:interpretation id="interp21" emma:lang="en-IN" emma:confidence="0">
                <emma:literal>~</emma:literal>
              </emma:interpretation>
              <emma:interpretation id="interp22" emma:lang="en-IN" emma:confidence="0">
                <emma:literal>j</emma:literal>
              </emma:interpretation>
              <emma:interpretation id="interp23" emma:lang="en-IN" emma:confidence="0">
                <emma:literal>J</emma:literal>
              </emma:interpretation>
              <emma:interpretation id="interp24" emma:lang="en-IN" emma:confidence="0">
                <emma:literal>x</emma:literal>
              </emma:interpretation>
            </emma:one-of>
          </emma:emma>
        </inkml:annotationXML>
        <inkml:trace contextRef="#ctx0" brushRef="#br0" timeOffset="43098.2622">-980 4913 287 0,'0'0'146'0,"0"0"-138"16,0 0-49-16,0 0-43 0,0 0 12 0,0 0 28 16,0 0 35-16,0 0 71 0,0 0 7 15,0 0 5-15,0 0-7 0,0 0-6 0,0 0 13 16,0 0 26-16,185-17 35 0,-145 10 21 0,0 1 6 15,2 0-19-15,3 2-36 0,-3-4-32 0,-1 5-33 16,1 0-16-16,-2 0-4 0,0 1-4 16,-3 1-1-16,-3-3-9 0,-4 3-14 0,-3-1-21 15,-2 1-52-15,-2 0-65 0,-4 0-89 0,-4-2-120 16,-3 1-141-16,-3 1 221 0</inkml:trace>
        <inkml:trace contextRef="#ctx0" brushRef="#br0" timeOffset="43397.0775">-264 4616 723 0,'0'0'141'0,"0"0"-100"16,0 0-20-16,0 0 7 0,0 0 9 0,0 0-4 16,0 0-14-16,0 0-14 0,0 0-14 0,0 0 3 15,0 0 11-15,0 0 8 0,0 0 10 16,0 0 4-16,51 17 9 0,-37-6 9 0,6 2 7 15,-3 1 3-15,4 5-5 0,-4 0-10 0,5 1-9 16,-6 2-11-16,0 0-3 0,-3-1 0 16,0 1 1-16,-4-3 3 0,-5 0 4 0,-1 1 4 15,-3-1 4-15,0-1 5 0,0 0-1 0,-6-2-2 16,-4 2-12-16,-3 0-14 0,-1-2-23 0,-2 0-30 16,-5 0-27-16,5-2-29 0,-1-2-25 0,-2-2-27 15,4-3-32-15,3 1-40 0,6-5-44 16,-2 0-51-16,5-2 88 0,2-1 231 0</inkml:trace>
      </inkml:traceGroup>
      <inkml:traceGroup>
        <inkml:annotationXML>
          <emma:emma xmlns:emma="http://www.w3.org/2003/04/emma" version="1.0">
            <emma:interpretation id="{8F5798D0-81D7-44CE-B4DA-5522B4D9336B}" emma:medium="tactile" emma:mode="ink">
              <msink:context xmlns:msink="http://schemas.microsoft.com/ink/2010/main" type="line" rotatedBoundingBox="2149,11476 9516,11033 9630,12913 2262,13356">
                <msink:destinationLink direction="with" ref="{69991FE3-BFEF-4862-8042-B5763CCCDD6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810869A-C432-456C-A170-D2ECE6FC7AA9}" emma:medium="tactile" emma:mode="ink">
                <msink:context xmlns:msink="http://schemas.microsoft.com/ink/2010/main" type="inkWord" rotatedBoundingBox="2152,11530 5496,11329 5606,13155 2262,13356"/>
              </emma:interpretation>
              <emma:one-of disjunction-type="recognition" id="oneOf5">
                <emma:interpretation id="interp25" emma:lang="en-IN" emma:confidence="0">
                  <emma:literal>organic</emma:literal>
                </emma:interpretation>
                <emma:interpretation id="interp26" emma:lang="en-IN" emma:confidence="0">
                  <emma:literal>Organic</emma:literal>
                </emma:interpretation>
                <emma:interpretation id="interp27" emma:lang="en-IN" emma:confidence="0">
                  <emma:literal>dyonic</emma:literal>
                </emma:interpretation>
                <emma:interpretation id="interp28" emma:lang="en-IN" emma:confidence="0">
                  <emma:literal>Orgonic</emma:literal>
                </emma:interpretation>
                <emma:interpretation id="interp29" emma:lang="en-IN" emma:confidence="0">
                  <emma:literal>orgonic</emma:literal>
                </emma:interpretation>
              </emma:one-of>
            </emma:emma>
          </inkml:annotationXML>
          <inkml:trace contextRef="#ctx0" brushRef="#br0" timeOffset="44749.3423">849 4523 378 0,'0'0'109'0,"0"0"-82"0,0 0-13 0,0 0 13 16,0 0 26-16,0 0 25 0,0 0 15 0,0 0 1 15,0 0-15-15,0 0-20 0,0 0-20 0,0 0-15 16,0 0-5-16,0 0 1 0,-94-3 6 0,76 19 9 16,3 5 1-16,-1 3-3 0,-1 6-8 0,-4 3-7 15,3 4-4-15,-3 2 0 0,2 1 2 0,-3-1 2 16,4-1 2-16,-2 0 2 0,3-3 5 16,3-3 3-16,0 0-1 0,5-3-1 0,-1-1-7 15,8-4-2-15,2-4 0 0,0-2 3 16,7-1 2-16,2-5 4 0,8-2 3 0,2-2 5 15,5-6 3-15,3-2 0 0,1 0-4 0,7-4-5 16,-1-5-3-16,4-3-6 0,3-2-2 0,3-3-1 16,-2-2-7-16,-2 2 0 0,-1-4-1 0,-2 1 1 15,-5-1 1-15,2 0 3 0,-6-2 3 16,-1 0 0-16,-2 0 6 0,-6-1 5 0,4-5 1 16,-7 1 6-16,-1-4-6 0,-2 0-6 0,-1-3-4 15,0 0-3-15,-4 1-4 0,-4-1-3 16,-2 2-1-16,-2 1-4 0,0-2 3 0,0 1-1 15,-6 4-3-15,-2 1 0 0,-2 2-4 0,1 2 1 16,-3 4-2-16,-1 4-1 0,-3 2-4 16,0 3-4-16,1 2-4 0,0 3-1 0,-1 2 0 15,-4 0 0-15,4 3-3 0,0 1-1 0,-5 0 0 16,4 6-2-16,-4 3 0 0,2 4 0 0,-4 3-3 16,3 5-2-16,-3 2 2 0,1 4 0 0,4 1 3 15,-3 4 3-15,5 0 1 0,1 2-1 0,2-4 7 16,2 4-1-16,1-5 0 0,6 2 2 15,4-2-11-15,0-2-3 0,0-2-4 0,2-2-5 16,8-3 3-16,1-4-3 0,4 0 5 0,0-5 4 16,6-2 10-16,-1-3 11 0,4-2 8 0,3-2 8 15,0-2 3-15,7 0 0 0,-2-3 3 16,3-5-2-16,-2-1-1 0,5-1-1 0,1-4-1 16,-2 0-4-16,-5-3 4 0,2 0 0 0,-6-1 0 15,-1 2 2-15,-3 0-3 0,-7 4 0 0,3 0-2 16,-5 0 0-16,-1 4-3 0,-6 1-5 15,-2 2-1-15,-4 4-5 0,-1-1 3 0,-1 2 0 16,0 0-6-16,0 0 2 0,0 7-1 0,-1 3 4 16,-3 2 11-16,-4 6 5 0,1-1-4 15,-4 4-2-15,0 2-5 0,2 0-7 0,5-3 2 16,-1 1-1-16,-2-1 0 0,7-3 0 0,0 0-2 16,0 0-2-16,7-4-4 0,1-1-3 0,5-3-2 15,9-3 3-15,-4-1 7 0,7-2 7 0,3-3 4 16,5 0 2-16,-2 0-2 0,8-4-3 15,-2-2 2-15,4-1 1 0,-1-1 1 0,3-1 3 16,2-1-4-16,-2 1 1 0,-2-3 1 0,-3 0-2 16,-3 0 5-16,-3-1-1 0,-1-2 3 0,-1-4 1 15,-2 1 1-15,-1-4 4 0,-3 1 2 0,-4-3 1 16,3 1 6-16,-8-1 0 0,-2 3 3 16,-1-1 3-16,-4 2-5 0,-4 2 1 0,-4 3-2 15,0 3-4-15,0 2 1 0,-7 1-8 0,-1 2-7 16,-1 1-5-16,-3 2-7 0,0 2-4 15,1 2-2-15,-2 0-1 0,-1 0-2 0,1 4-3 16,1 2 1-16,1 1-2 0,0 1 2 0,1 0-1 16,2 1-2-16,2-3-2 0,2 3-2 0,0-1-2 15,2 1-5-15,2-1-4 0,0 1-7 16,0 0 2-16,5 1 7 0,0 2 5 0,1 2 8 16,2 2 3-16,0 5 4 0,-3 2 1 0,3 5 4 15,-3 2 3-15,-2 5-1 0,4 3 1 0,-4 5 2 16,-2 1-1-16,-1 4 3 0,0 3 3 15,0 3-3-15,0 2 2 0,0 3-1 0,-3 1-3 16,-2 1 3-16,-1 1 0 0,-2-1-2 0,-1 3-4 16,-2-5-19-16,-2 2-31 0,-6 1-123 0,0-1-38 15,-7-3 13-15,-1-4 28 0,-4-7 127 0,-7-6 43 16,-2-5 10-16,-7-5 3 0,0-6 2 0,-4-5 5 16,2-5 8-16,-2-6 16 0,6-6 16 15,-1-3 17-15,4-5 8 0,3-7 2 0,-1-6-6 16,8-6-10-16,0-2-10 0,5-6-10 0,7-3-5 15,-1-5-8-15,7-3-2 0,2-2-5 16,2-1-10-16,8-1-5 0,2-3-11 0,2 1-5 16,10 1-6-16,7 0-3 0,0 0-4 0,4 4-7 15,4 0-9-15,2 4-11 0,7 4-10 16,4 2-27-16,2 4-36 0,5 1-43 0,-1 3-58 16,6 2-53-16,1 1-50 0,1 3-80 0,-11 6 186 15,-14 6 213-15</inkml:trace>
          <inkml:trace contextRef="#ctx0" brushRef="#br0" timeOffset="45563.1551">2518 4816 172 0,'0'0'386'0,"0"0"-252"0,0 0-77 15,0 0-1-15,0 0 14 0,0 0 18 0,0 0 12 16,0 0 0-16,0 0-7 0,0 0-12 0,0 0-15 15,0 0-16-15,0 0-11 0,0 0-7 0,-109-151-5 16,99 160-4-16,-5 1-1 0,1 5-8 16,0 3-6-16,-1 1-1 0,0 2-4 0,0 1 0 15,1-1 1-15,0 1-1 0,3-3-2 0,1-1-3 16,2 0-4-16,2-6-6 0,4 1-5 16,0-2-8-16,2-5-6 0,0 2-3 0,3-4 7 15,4-2 12-15,1 0 17 0,2-2 12 0,1 0 6 16,3 0 2-16,0-5-2 0,2-2-1 0,-1 0 1 15,0-4-1-15,1 1 1 0,0 0-2 16,-5-1 1-16,1-1-1 0,-1 1-2 0,-1 3 0 16,0-1-4-16,-4 1 0 0,3 4-2 0,-5-1 4 15,0 2 3-15,0 2-1 0,-4 1-2 0,1 0-10 16,-1 0-10-16,0 0-16 0,0 0 0 0,0 0 5 16,1 3 5-16,-1 1 16 0,0 2 4 0,0 0-1 15,0 0 1-15,0 0-1 0,0 1-3 16,0-2-3-16,0-1 1 0,0 1-3 0,2-2 0 15,3-2-2-15,0-1 3 0,2 0 4 0,2 0 7 16,5 0 5-16,-1-1-3 0,-1-5 0 16,6-2-2-16,-1-1-3 0,-1 1 1 0,0-4-1 15,2 0-1-15,-1-1 0 0,-3 0 1 0,-1-1-2 16,0 3 1-16,-2 0-2 0,0 1-5 0,-2 2-3 16,2 2-2-16,-4 2-4 0,1 1 0 15,-4 1-5-15,1 2-5 0,-2 0-2 0,0 0 3 16,-1 0 5-16,2 6 9 0,-2 2 8 0,-2 1 2 15,0 1 5-15,0 3 2 0,0-2-2 0,-3 2 2 16,-4 0-5-16,0 0-3 0,-1 1 0 16,0-2-1-16,2-3 0 0,-4 2 0 0,6-2-1 15,-2 1-1-15,2-4 2 0,2-4-1 0,0 0 7 16,2-2 4-16,0 0 11 0,0 0 5 0,0 0-2 16,0 0-6-16,4-8-17 0,5 1-15 0,0-5-6 15,7-1-2-15,2 1 7 0,1-2 6 16,2-1 4-16,2-2-1 0,-2 1 2 0,1 0-1 15,-1 0-1-15,-2 0 2 0,2 3-1 0,-3-1-2 16,3 4-1-16,-3 1 2 0,-1 2-5 0,-2 1-5 16,-2 3-6-16,-1 1-12 0,-2 2-1 15,-1 0 3-15,-2 2 8 0,-2 4 14 0,-2 6 4 16,-2 0 7-16,-1 0 2 0,0 5 3 0,0 0 0 16,0-1 1-16,0 2-2 0,-4-4-5 15,0 2 3-15,0-2-1 0,-1-2 2 0,-2 0-1 16,6-4 0-16,-2 1-3 0,0-3-5 0,3 2-7 15,0-3-42-15,0-3-58 0,0 0-61 0,2-2-78 16,2 0-65-16,7 0-77 0,-5 0-123 16,1-2 422-16</inkml:trace>
          <inkml:trace contextRef="#ctx0" brushRef="#br0" timeOffset="45750.0399">3332 4669 0 0,'0'0'0'0,"0"0"0"16,0 0 0-16,0 0 0 0,0 0 62 0,0 0 177 15,0 0-23-15,0 0-38 0,0 0-50 0,0 0-51 16,0 0-20-16,0 0-3 0,0 0 11 0,39-16 20 16,-42 28-3-16,-2 4-4 0,-1 0-17 15,2 2-14-15,-3 0-13 0,3 0-12 0,0 1-2 16,-2-4-3-16,3-3-6 0,2-1-21 0,-2-2-79 16,3-1-115-16,0-5-173 0,0 0-252 0,0-2 405 0</inkml:trace>
          <inkml:trace contextRef="#ctx0" brushRef="#br0" timeOffset="45973.2363">3510 4473 669 0,'0'0'364'0,"0"0"-208"0,0 0-75 16,0 0-17-16,0 0-1 0,0 0 5 15,0 0-6-15,0 0-23 0,0 0-22 0,0 0-27 16,0 0-29-16,0 0-31 0,0 0 1 0,0 0-17 15,-9-22-85-15,9 27-177 0,0-2-403 0</inkml:trace>
          <inkml:trace contextRef="#ctx0" brushRef="#br0" timeOffset="46174.1135">3739 4535 651 0,'0'0'146'16,"0"0"-103"-16,0 0-19 0,0 0 25 0,0 0 32 16,0 0 31-16,0 0 6 0,0 0-9 15,0 0-14-15,0 0-14 0,0 0-13 0,-162 95-10 16,145-75-6-16,3-1-5 0,5 2-5 0,1-4-8 16,4 2-10-16,2-2-16 0,2-3-11 15,5-1-4-15,4-4-2 0,4 0 4 0,2-2 2 16,4-1 2-16,5-2 0 0,1-1-12 0,6-3-42 15,4 0-59-15,1 0-83 0,3-5-123 0,-9 1-152 16,-12 0-170-16</inkml:trace>
        </inkml:traceGroup>
        <inkml:traceGroup>
          <inkml:annotationXML>
            <emma:emma xmlns:emma="http://www.w3.org/2003/04/emma" version="1.0">
              <emma:interpretation id="{18157D91-1F04-452B-B7CD-9DB5CB3C215B}" emma:medium="tactile" emma:mode="ink">
                <msink:context xmlns:msink="http://schemas.microsoft.com/ink/2010/main" type="inkWord" rotatedBoundingBox="5522,11273 9516,11033 9624,12825 5630,13065"/>
              </emma:interpretation>
              <emma:one-of disjunction-type="recognition" id="oneOf6">
                <emma:interpretation id="interp30" emma:lang="en-IN" emma:confidence="0">
                  <emma:literal>farming</emma:literal>
                </emma:interpretation>
                <emma:interpretation id="interp31" emma:lang="en-IN" emma:confidence="0">
                  <emma:literal>forming</emma:literal>
                </emma:interpretation>
                <emma:interpretation id="interp32" emma:lang="en-IN" emma:confidence="0">
                  <emma:literal>funny</emma:literal>
                </emma:interpretation>
                <emma:interpretation id="interp33" emma:lang="en-IN" emma:confidence="0">
                  <emma:literal>fumy</emma:literal>
                </emma:interpretation>
                <emma:interpretation id="interp34" emma:lang="en-IN" emma:confidence="0">
                  <emma:literal>fuming</emma:literal>
                </emma:interpretation>
              </emma:one-of>
            </emma:emma>
          </inkml:annotationXML>
          <inkml:trace contextRef="#ctx0" brushRef="#br0" timeOffset="48086.4375">4993 4157 1232 0,'0'0'114'15,"0"0"-58"-15,0 0-24 0,0 0-9 0,0 0-2 16,0 0 2-16,0 0 5 0,0 0 7 0,0 0 8 16,-27-152 4-16,27 149-5 0,0 0-6 0,0 3-13 15,-2 0-22-15,2 3-1 0,-3 7-1 16,-4 5 5-16,-1 7 16 0,-5 7-6 0,-5 8-1 15,-1 8-4-15,-5 9-3 0,-2 7-2 0,-5 3 1 16,-4 6 4-16,-3 6 6 0,-6 4 7 0,-6 6 16 16,1 1 8-16,-2 1 4 0,-3 0 6 0,1-2-9 15,-1 1-7-15,-1-3-9 0,0 0-8 16,1-4-4-16,2-2-5 0,1-3-1 0,4-5-3 16,3-5-2-16,8-7 1 0,5-9-2 0,8-10-3 15,8-8 0-15,9-10-2 0,3-4-4 0,3-5 5 16,8-6 4-16,8-4 6 0,4-2 10 0,7-11-8 15,5-7-6-15,6-5-11 0,6-8-10 16,3-6-9-16,-1-4-11 0,-1-3-20 0,-3-4-12 16,-5 0 5-16,-3-5 6 0,-2-3 13 0,-5 1 2 15,-3 2-13-15,-4-2-6 0,-3 3 1 16,-2-1 9-16,-5 5 7 0,-2 2 14 0,-4 4 7 16,-4 7 4-16,0 1 12 0,-4 9 7 0,-7 2 3 15,-3 6 6-15,-4 2 7 0,-4 3 2 0,-2 2 3 16,3 0 0-16,-2 4-9 0,1 2-5 15,5 0-1-15,4 1-2 0,2 1 4 0,7-1-1 16,3-1-10-16,1 1-16 0,2-3-9 0,8-2-5 16,4-1 5-16,2-3 12 0,10 0-3 0,3-2 1 15,6-2-5-15,4-2-18 0,5 0-11 0,2-2-10 16,2 2 0-16,3 0 10 0,0 0 15 16,-1 1 12-16,-3 1 7 0,-2 1 4 0,0 0 2 15,-5 1 3-15,0 1 3 0,-1 2 7 0,-7-2 2 16,-2 1 4-16,-4 2 4 0,-6-2-1 15,-1 1 11-15,-5 2 4 0,-5 1 10 0,-5-1 12 16,0 3 8-16,-4 0 3 0,0 1-13 0,0 1-19 16,-7 4-21-16,-3-2-16 0,-5 2 0 0,-4 0 2 15,-2 5 5-15,-5 2 2 0,-2 4 2 0,-1 0-1 16,-1 3 2-16,1 1-3 0,0 2-1 16,1 0 1-16,4 2-5 0,3-4 1 0,2 4-2 15,4-4-3-15,3 0 1 0,4-4-9 0,4-2-13 16,4-1-12-16,0-2 0 0,4-2 11 15,5-2 19-15,6 1 21 0,3-3 4 0,4 0 1 16,7-5-5-16,-3-2-5 0,1-4-1 0,1 1-2 16,-1 0 0-16,-1-2 0 0,-2 0 3 0,-4 0 0 15,-1 0 0-15,-6 4 3 0,0 2-3 16,-5 0 4-16,-2 4 4 0,-3 2 14 0,-2 0 8 16,2 0-1-16,-3 0-10 0,0 0-17 0,0 0-7 15,0 6 0-15,-4 0 7 0,1 4 3 0,-4 2 1 16,0 0 0-16,2 0-3 0,-3 0 0 0,3-2-5 15,-2 2-2-15,6-2-1 0,-3-2-4 16,2-2 5-16,2 0-5 0,0-2-3 0,0-1 0 16,7-1 3-16,1-2 8 0,3 0 6 0,2 0 3 15,2-3-2-15,4-5-5 0,-5 1 0 0,5-2-2 16,0-2 1-16,-2-1 0 0,2 2 0 16,-1-2-2-16,0 0 2 0,-2 0-3 0,2-1-2 15,-3 3 0-15,2 0-1 0,-1 1-1 0,0 0 0 16,-1 2 0-16,-2 0-4 0,-3 2-4 0,1 0-5 15,-5 4-7-15,0 1-1 0,-4 0-2 16,0 0 7-16,-2 3 9 0,0 1 9 0,0 4 8 16,0 1 2-16,0 1 0 0,-4 0-2 0,-3 2-1 15,3-1-3-15,-3 0-1 0,2-1-2 16,-2-1 0-16,4 0-2 0,-1-1-2 0,3-3 0 16,1 1-1-16,0 0 1 0,0-1 1 0,0 0-2 15,5-1 0-15,1-1 0 0,2 0 2 0,4 0 5 16,-3-3 1-16,5 0-2 0,-1 0-18 0,5-3-37 15,-4 0-28-15,6-4-20 0,-1-3 2 0,1 1 24 16,0-1 24-16,3 0 19 0,-3-2 15 16,2 0 8-16,-2-1 5 0,-1 1 4 0,-1-3 0 15,-2 0 4-15,2-1 4 0,-1 1 1 0,1-1 1 16,1 1 0-16,-6 0 0 0,0 2 0 0,-1 5-1 16,-4 2-3-16,-1 2-7 0,-1 2-9 15,-4 2-14-15,1 0 3 0,-3 2 7 0,0 6 13 16,0 2 18-16,0 5 7 0,0 4 2 0,-8 3 2 15,2 2-1-15,-4 2-7 0,2-2-6 16,-3 3-3-16,2-3-1 0,-3 1 0 0,-2-3 0 16,3 1 0-16,3-4-3 0,0-3-1 0,3 0-3 15,0-6-2-15,3-3-2 0,1-2-3 0,1-2 2 16,0-3 5-16,0 0 20 0,0 0 15 16,3-2 4-16,7-7-6 0,0-1-18 0,3-5-9 15,5 0-4-15,-5-2 0 0,3 0 1 0,1-1-2 16,1 2 1-16,-3-3 0 0,1 3-3 15,1-2 2-15,1 1-2 0,-4 2-1 0,1 0 1 16,0 2-1-16,2 2-2 0,-2 0-5 0,2 2-1 16,-2 1-3-16,0 4-1 0,1 1 1 0,-3 1-2 15,-2 2-4-15,1 0 1 0,-1 0-1 0,-3 3 2 16,-3 3 5-16,1 0 3 0,-4 2 3 16,1 1 2-16,-2 0 2 0,-1 0 4 0,0 2 4 15,0 1 3-15,-5-3 0 0,-2 4 2 0,-1-3-2 16,-1 1 2-16,0-1-3 0,-2-2 0 0,1-1-1 15,2-1 0-15,-1-3 3 0,6 0 1 0,-1-2 3 16,2-1 4-16,2 2-1 0,0-2 7 16,0 0 3-16,0 0-12 0,1 0-8 0,6-6-11 15,5-2-10-15,0 0 4 0,3-3 3 0,1-1 3 16,2 0 2-16,1 0 2 0,3-2-2 16,-2-1 2-16,3 0 1 0,-1-2 1 0,1-1-1 15,-3 1 4-15,2 0 2 0,-4 0 3 0,1 4 5 16,0 1-2-16,-4 1-1 0,-2 5 0 0,-3 2-5 15,-2 3-2-15,0 1-4 0,-7 0-4 16,2 3-1-16,1 7 2 0,-4 2 1 0,0 0 3 16,0 6 0-16,0 0 0 0,-4 1 0 0,0 2-1 15,-6-1 3-15,4-2-2 0,-2 2-2 0,2-2 2 16,1-1-8-16,1-2 3 0,4-2 0 16,0-3-3-16,0-1 4 0,2-1-2 0,9-4 0 15,-3-2 3-15,6-2 3 0,2 0 0 0,0 0-1 16,4-6 1-16,0-2-5 0,3-1 2 0,-2-3 2 15,1 1-1-15,3-4-2 0,-1 1 0 0,-1-1-1 16,1 1-1-16,-2 0 8 0,-1-1-6 0,-1 0 3 16,-1 0-1-16,0-2-3 0,-4 3 5 15,-2-1 0-15,0 0 3 0,-2 3 0 0,-3 2 1 16,-2 0 2-16,-4 2 2 0,2 6 6 0,-4-1-3 16,2 3-3-16,-2 0-10 0,0 0-9 15,0 0-8-15,0 3 0 0,-6 4 6 0,4 2 2 16,-6 3 7-16,1 0 1 0,-3 2-1 0,5-1 1 15,-3 0-3-15,5-1-1 0,2-1-1 16,0-1 2-16,1-1-3 0,0-1-7 0,0-2-16 16,0-1-51-16,0-4-49 0,2 0-67 0,1-1-86 15,6 0-126-15,-6-1-242 0,2-2-10 0</inkml:trace>
          <inkml:trace contextRef="#ctx0" brushRef="#br0" timeOffset="48939.5247">6877 4305 597 0,'0'0'428'0,"0"0"-201"0,0 0-83 16,0 0-54-16,0 0-38 0,0 0-27 0,0 0-33 16,0 0-23-16,0 0-8 0,0 0-11 15,0 0-26-15,0 0-58 0,0 0-77 0,20-35-68 16,-17 37-42-16,1 1-18 0,-3 1 264 0,-1 1 75 16,1-2 0-16,-1 1 0 0,2 0 0 0,2 0 0 15,0-1 0-15,-2 0 0 0,4 0 0 16,1 0 0-16,-3 2 0 0,5 1 0 0,-5-1 0 15,5 1 68-15,-3 1 90 0,2 0-10 0,-3 3-15 16,2-1-17-16,-3 0-16 0,3 2-7 16,-5-1-7-16,2 2-9 0,0-1-5 0,2 1-8 15,-5-2-9-15,2 0-2 0,3 1-1 0,-2-2 0 16,3-3 5-16,0 2 0 0,4-2 1 0,1-1 0 16,2-2-5-16,6-2-8 0,6-1-8 15,2 0-9-15,4 0-11 0,6 0-2 0,-2 0-3 16,3-3-3-16,0-1 0 0,1-2 0 0,-1 0 0 15,0-2 1-15,-3 0 3 0,2-1-1 0,-6-2 2 16,-1-1 0-16,-6 2 2 0,-5-4 6 0,2 3 8 16,-9-3 10-16,-1 1 9 0,-7-3 5 0,2 1-1 15,-4 0-4-15,-3-1-6 0,0 2-7 16,0 1-3-16,-2 1-3 0,-3 0 3 0,0 2-5 16,1 1-3-16,-6 2-7 0,6-2-10 0,-4 3 2 15,4 3-2-15,-4-2-2 0,6 5-2 16,-4 0-4-16,1 0-4 0,1 2 2 0,-2 4 1 15,0 0-1-15,-4 6 1 0,4 1 0 0,-6 5 0 16,-1 1 4-16,0 5 1 0,-2 4 2 0,-1 4-3 16,-1 2 0-16,1 4 0 0,-3 2-1 15,-1 4 1-15,0 0-1 0,0 6-1 0,-3 0-1 16,3 4 1-16,-3-1 0 0,-3 3 2 0,1-1 3 16,-2 0 1-16,-1-3 1 0,-2 3-2 15,-4-1-2-15,-1-3-7 0,0 2-2 0,-4-7 0 16,-1-5-1-16,-3-2 2 0,0-10 4 0,0-4-2 15,-3-4 0-15,1-6 3 0,2-4-3 0,-3-6 2 16,2-5 2-16,4-1-2 0,0-10 3 16,2-6 2-16,9-3 1 0,2-4-2 0,4-2 3 15,8-4-1-15,5-3-2 0,7-2 0 0,3 0-6 0,4-1 0 16,8-1 0-16,7 0 2 0,5-1-2 16,3 2 0-16,6 1-1 0,5 0-2 0,1 1 3 15,2 1 0-15,6-2-1 0,0 4 2 0,5-2-2 16,2 2 2-16,1 1-1 0,4 1 0 15,-3 3-1-15,-1 5-1 0,2 3 2 0,-1 3 0 16,-4 3 2-16,-5 2 0 0,1 2 3 0,-1 2 1 16,-2 0 6-16,-4 1 4 0,1 2 1 15,-3 0 2-15,-2 2-1 0,-5-1 0 0,-1 2 1 16,-3 0 1-16,-2 0-1 0,-3 0 0 0,-5 0-3 16,0 0-3-16,-3 0 1 0,-6 0-2 0,0 0-2 15,-6 0 0-15,0 0-1 0,-3 0-1 16,2 0 3-16,-2 0 1 0,0 0-2 0,0 0-1 15,0 0-5-15,0 0-16 0,0 0-21 0,0 0-41 16,-4-4-56-16,3 2-75 0,-3-1-119 0,-3 2-210 16,5-1-461-16</inkml:trace>
        </inkml:traceGroup>
      </inkml:traceGroup>
    </inkml:traceGroup>
    <inkml:traceGroup>
      <inkml:annotationXML>
        <emma:emma xmlns:emma="http://www.w3.org/2003/04/emma" version="1.0">
          <emma:interpretation id="{426CBE08-243E-492B-9551-19113E547E2A}" emma:medium="tactile" emma:mode="ink">
            <msink:context xmlns:msink="http://schemas.microsoft.com/ink/2010/main" type="paragraph" rotatedBoundingBox="884,13522 9639,12815 9774,14498 1019,152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9AF5E73-D313-4A1E-933C-3DFDBE75F010}" emma:medium="tactile" emma:mode="ink">
              <msink:context xmlns:msink="http://schemas.microsoft.com/ink/2010/main" type="inkBullet" rotatedBoundingBox="905,13791 1921,13709 1925,13756 909,13838"/>
            </emma:interpretation>
            <emma:one-of disjunction-type="recognition" id="oneOf7">
              <emma:interpretation id="interp35" emma:lang="en-IN" emma:confidence="0">
                <emma:literal>-</emma:literal>
              </emma:interpretation>
              <emma:interpretation id="interp36" emma:lang="en-IN" emma:confidence="0">
                <emma:literal>_</emma:literal>
              </emma:interpretation>
              <emma:interpretation id="interp37" emma:lang="en-IN" emma:confidence="0">
                <emma:literal>.</emma:literal>
              </emma:interpretation>
              <emma:interpretation id="interp38" emma:lang="en-IN" emma:confidence="0">
                <emma:literal>=</emma:literal>
              </emma:interpretation>
              <emma:interpretation id="interp39" emma:lang="en-IN" emma:confidence="0">
                <emma:literal>~</emma:literal>
              </emma:interpretation>
            </emma:one-of>
          </emma:emma>
        </inkml:annotationXML>
        <inkml:trace contextRef="#ctx0" brushRef="#br0" timeOffset="50253.7523">-809 6589 805 0,'0'0'149'0,"0"0"-110"0,0 0-82 16,0 0-51-16,0 0-19 0,0 0 12 0,0 0 47 15,0 0 65-15,0 0 41 0,0 0 9 0,0 0 4 16,0 0-3-16,0 0 4 0,0 0 14 16,156-12 15-16,-124 8 14 0,6-1-6 0,0 2-16 15,4 0-27-15,5 0-18 0,-3 2-14 0,4-2-10 16,-3 1-1-16,2 1-6 0,-3 1-2 0,-3 0 2 16,4 0 3-16,-5 0 3 0,-7 0 3 15,4 0 4-15,-8 0-4 0,-1 0 3 0,-1 0-3 16,-3 0-3-16,2 0-1 0,-5 0-3 0,-3 0-2 15,-2 0-1-15,-3 0 1 0,-1 0-2 0,-1 0 2 16,-3 0-1-16,-4 0 0 0,-1 0 0 16,-2 0 2-16,-1 0-2 0,0 0-8 0,0 0-10 15,0 0-23-15,0 0-27 0,0 0-29 0,0 0-35 16,-1 0-38-16,1 0-48 0,0-1-56 16,0 1-35-16,0-1-25 0,0 1 20 0,0-2 304 15,1 2 0-15,0 0 0 0</inkml:trace>
      </inkml:traceGroup>
      <inkml:traceGroup>
        <inkml:annotationXML>
          <emma:emma xmlns:emma="http://www.w3.org/2003/04/emma" version="1.0">
            <emma:interpretation id="{36C3A296-BEEC-4714-B4C7-3FCC0CF08F96}" emma:medium="tactile" emma:mode="ink">
              <msink:context xmlns:msink="http://schemas.microsoft.com/ink/2010/main" type="line" rotatedBoundingBox="1940,13436 9639,12815 9774,14498 2076,15120">
                <msink:destinationLink direction="with" ref="{99A9F4DC-5E4B-47C0-B33C-C78F4C0DB741}"/>
                <msink:destinationLink direction="with" ref="{69991FE3-BFEF-4862-8042-B5763CCCDD6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9069BB7-EFD6-4A0F-AFC7-EBE60FE5C30E}" emma:medium="tactile" emma:mode="ink">
                <msink:context xmlns:msink="http://schemas.microsoft.com/ink/2010/main" type="inkWord" rotatedBoundingBox="1940,13436 4289,13247 4425,14930 2076,15120"/>
              </emma:interpretation>
              <emma:one-of disjunction-type="recognition" id="oneOf8">
                <emma:interpretation id="interp40" emma:lang="en-IN" emma:confidence="0">
                  <emma:literal>High</emma:literal>
                </emma:interpretation>
                <emma:interpretation id="interp41" emma:lang="en-IN" emma:confidence="0">
                  <emma:literal>thigh</emma:literal>
                </emma:interpretation>
                <emma:interpretation id="interp42" emma:lang="en-IN" emma:confidence="0">
                  <emma:literal>high</emma:literal>
                </emma:interpretation>
                <emma:interpretation id="interp43" emma:lang="en-IN" emma:confidence="0">
                  <emma:literal>tugh</emma:literal>
                </emma:interpretation>
                <emma:interpretation id="interp44" emma:lang="en-IN" emma:confidence="0">
                  <emma:literal>tight</emma:literal>
                </emma:interpretation>
              </emma:one-of>
            </emma:emma>
          </inkml:annotationXML>
          <inkml:trace contextRef="#ctx0" brushRef="#br0" timeOffset="51679.8759">275 6839 219 0,'0'0'633'0,"0"0"-565"0,0 0-117 0,0 0-8 15,0 0 11-15,0 0 23 0,0 0 30 0,169-84 24 16,-133 72 29-16,3-2 22 0,1-3 15 15,1 1-7-15,2-2-13 0,7-2-6 0,0 1-13 16,1-2-3-16,-3 0-5 0,1-2-8 0,0 0-4 16,-6-3-7-16,-2 0-8 0,-2-1-12 15,-4-2-5-15,-4-1-1 0,-4 4 3 0,-2-2 8 16,-8 4 3-16,1 2 3 0,-9 4 10 0,1 4 5 16,-9 4 8-16,0 3 10 0,-1 1 0 0,0 3-4 15,0 2-8-15,-1 1-17 0,-2 0-14 16,1 0-13-16,-6 2-8 0,4 6-3 0,-7 5 1 15,1 4 7-15,2 2 3 0,-4 6 5 0,2 4-1 16,-1 1-1-16,4 4 1 0,-1 1-1 0,-1 0 1 16,3 3 0-16,-2 0 1 0,4 0-2 0,0-1 1 15,-2 1-1-15,4-5-2 0,1-1-2 16,1-4-7-16,0-4-7 0,1-4-10 0,9-3-4 16,0-5 3-16,4-2 0 0,1-4-18 0,-1-5-34 15,2-1-46-15,4 0-50 0,-1-6-37 0,0-5-12 16,1-1 12-16,-4-5 44 0,-1-1 60 15,2-2 59-15,-2 2 37 0,-1-2 21 0,-2 0 17 16,0-1 10-16,-4-1 16 0,2 1 19 0,-1 0 16 16,-4 3 18-16,4 2 16 0,-5 3 12 0,-1 3 4 15,2 4-6-15,-3 3-11 0,-1 2-18 16,-1 1-25-16,1 0-25 0,-1 0-25 0,2 4-10 16,-2 0-6-16,1 6 5 0,0 2 5 0,3 0-2 15,-1 2-1-15,-2 2-4 0,1 0-4 16,-1 1-2-16,0-1 0 0,5-1-1 0,-2 1 1 15,-1-4-9-15,3 0-30 0,0-2-77 0,2-1-107 16,-3-3-153-16,0-1-214 0,-1-2-3 0</inkml:trace>
          <inkml:trace contextRef="#ctx0" brushRef="#br0" timeOffset="51132.2122">533 6207 639 0,'0'0'219'0,"0"0"-121"0,0 0-37 15,0 0-4-15,0 0 1 0,0 0 7 16,0 0-12-16,0 0-23 0,0 0 5 0,0 0-5 15,0 0 7-15,0 0 15 0,0 0 0 0,0 0-1 16,3 100 3-16,-3-63 1 0,0 6-5 0,0 0-1 16,0 4-16-16,0 3-6 0,0 2-7 15,0 0-4-15,0 2 1 0,-4 0 0 0,-4-5-2 16,3-1-2-16,-5-5-4 0,0-1-7 0,-3-2-15 16,1-4-43-16,3-5-78 0,-3 0-114 15,-1-7-184-15,3-5-286 0,5-9 405 0</inkml:trace>
          <inkml:trace contextRef="#ctx0" brushRef="#br0" timeOffset="52619.3829">1906 6558 0 0,'0'0'39'0,"0"0"116"16,0 0-20-16,0 0 7 0,0 0 19 0,0 0 3 16,0 0-13-16,0 0-6 0,0 0-20 0,0 0-11 15,0 0-13-15,69-155-19 0,-75 149-18 16,-4 2-16-16,-2 1-17 0,-2 1-9 0,-2 2-3 16,-3 0-4-16,1 2 3 0,-2 2-6 0,1 2-2 15,-3 1-3-15,5 2-6 0,-1-1-1 0,-2 1-3 16,7-2-3-16,5 2-2 0,0-1-11 15,4-4-17-15,2 1-23 0,2-2-5 0,0 0 5 16,4-2 23-16,2 1 31 0,5-2 16 0,2 0 6 16,4 0-2-16,-1-3-3 0,1 0-4 0,-3 0-5 15,0-2-2-15,-1 4-3 0,1-2 0 16,-4 3-2-16,1 0-3 0,-6 0 1 0,3 2 3 16,-4 5 8-16,2 3 8 0,-1 3 6 0,-2 5 0 15,0 3-4-15,2 6-1 0,-2 4-1 16,-2 6 0-16,0 4 1 0,2 2 0 0,2 5 1 15,-3 1 2-15,0 2-3 0,0 2-1 0,-1 3 0 0,0 2-3 16,-1 2 1-16,0 2 3 0,0 0-2 16,-2 0 3-16,-9 0-13 0,0-1-20 0,-6-3-34 15,-2-2-27-15,-6-2-9 0,-9-4 2 0,2-3 21 16,-7-6 18-16,-5-4 20 0,-1-8 14 16,1-5 16-16,-4-6 5 0,5-5 6 0,-1-7 5 15,0-4-4-15,3-2 9 0,2-6-2 0,7-5 1 16,-1-6-3-16,6-3-7 0,0-4 4 15,3-5 0-15,7 0 15 0,0-2 8 0,5-3 4 16,4 0 4-16,7 2-7 0,1 0-2 0,3 0-7 16,9 1-8-16,6-1-8 0,3-1-7 0,4-3-9 15,5 0-6-15,6 1-2 0,4-2-3 16,4 1 4-16,5-2 4 0,3-2 3 0,1-2 4 16,8-1-2-16,-4-1 0 0,6-2 0 0,-2 0 0 15,-1-2 0-15,-5-1 0 0,3 0-1 0,-7-3-3 16,-2 1 4-16,0-2 1 0,-6 2 4 0,-5 2 2 15,-1 1-3-15,-8 2 1 0,-2 4 1 16,-3 1 1-16,-5 4 4 0,0 2 3 0,-6 6 4 16,-2 4 4-16,-6 0 4 0,-2 7 6 0,-1 0 3 15,-2 3 2-15,0 5-3 0,0-2-3 0,-5 5-7 16,2 0-8-16,-5 3-8 0,4 2-8 16,-2 2-13-16,-1 0-7 0,-4 9-3 0,2 8 3 15,-3 3 7-15,-4 6 4 0,1 3 4 0,2 6 1 16,-2 3 0-16,1 3 4 0,1 2-3 0,0 1-2 15,-1-1 0-15,1 0 1 0,1-1 0 16,0-2 2-16,-2-1 0 0,3-3-3 0,5-1 4 16,-4-8-3-16,5-2 0 0,0-5 2 0,3-6-8 15,2-3-9-15,0-6-10 0,0-2 1 16,0-3 13-16,8 0 22 0,-2-2 21 0,6-6 5 16,1-3-4-16,2-2-10 0,2-4-5 0,2-2-4 15,-3 1 0-15,2 1 0 0,-2 0 0 0,-2 2 4 16,1 2-6-16,-1 5-1 0,-1 2-4 15,0 3-5-15,0 3 4 0,-1 0-2 0,0 0 1 16,-3 6-2-16,0 1 2 0,3 4-1 0,1 1 1 16,-3 0 4-16,2 3-4 0,0-2-1 0,2 0 1 15,1 0-4-15,1 1 1 0,0-5-9 0,3 0-29 16,-3-3-55-16,0 0-80 0,2-2-96 0,3-2-117 16,-3-2-120-16,-2 0-152 0,-9 0 531 0</inkml:trace>
        </inkml:traceGroup>
        <inkml:traceGroup>
          <inkml:annotationXML>
            <emma:emma xmlns:emma="http://www.w3.org/2003/04/emma" version="1.0">
              <emma:interpretation id="{11C729E6-4A52-484F-B324-F02677F6B9E5}" emma:medium="tactile" emma:mode="ink">
                <msink:context xmlns:msink="http://schemas.microsoft.com/ink/2010/main" type="inkWord" rotatedBoundingBox="4681,13258 9642,12858 9752,14224 4792,14625"/>
              </emma:interpretation>
              <emma:one-of disjunction-type="recognition" id="oneOf9">
                <emma:interpretation id="interp45" emma:lang="en-IN" emma:confidence="0">
                  <emma:literal>anti-inflamm</emma:literal>
                </emma:interpretation>
                <emma:interpretation id="interp46" emma:lang="en-IN" emma:confidence="0">
                  <emma:literal>anti-inflame.</emma:literal>
                </emma:interpretation>
                <emma:interpretation id="interp47" emma:lang="en-IN" emma:confidence="0">
                  <emma:literal>anti-infame.</emma:literal>
                </emma:interpretation>
                <emma:interpretation id="interp48" emma:lang="en-IN" emma:confidence="0">
                  <emma:literal>anti-inflame</emma:literal>
                </emma:interpretation>
                <emma:interpretation id="interp49" emma:lang="en-IN" emma:confidence="0">
                  <emma:literal>anti-inflamin</emma:literal>
                </emma:interpretation>
              </emma:one-of>
            </emma:emma>
          </inkml:annotationXML>
          <inkml:trace contextRef="#ctx0" brushRef="#br0" timeOffset="53575.8245">3395 6397 36 0,'0'0'163'16,"0"0"-87"-16,0 0 19 0,0 0 41 0,0 0 44 16,0 0 22-16,0 0-3 0,0 0-21 15,0 0-22-15,0 0-18 0,0 0-31 0,0 0-18 16,0 0-18-16,-46-90-11 0,39 90 1 0,-5 0 2 15,-1 0 1-15,0 3-3 0,-4 4-8 0,-1 0-8 16,0 3-9-16,1 3-10 0,-5 2-8 16,6 4-7-16,-4 0-2 0,0 2 0 0,-3 1-2 15,2 2-2-15,1-2-2 0,0 1-3 0,2-1 0 16,5-3 1-16,1 1-4 0,6-4-5 0,1 0-7 16,1-3-8-16,4-2-4 0,0-1-3 15,5-4 0-15,3-2 8 0,3-2 7 0,3-2 9 16,2 0 8-16,1-2 2 0,3-4 3 0,-1-3 0 15,2 1 1-15,-2-1-1 0,-1-3 1 16,-2 0 1-16,-2 2 0 0,0-3-3 0,2 2 1 16,-3 2-5-16,1 0 0 0,-2 1-2 0,-1 0 0 15,-3 4-1-15,-3-1 1 0,-1 4 0 0,0-1-3 16,-4 2-4-16,1 0-8 0,-1 0 0 0,2 2 4 16,-1 2 5-16,-1 4 9 0,1 1 0 0,2 0 1 15,-2 1 0-15,2 2-1 0,-3 0 1 16,1 0 1-16,1 0-2 0,-2-1 0 0,1-1-3 15,0-2 1-15,3 0 0 0,2 0-1 0,-2-4 2 16,4-1 1-16,-3-1 3 0,7-2 2 0,0 0 3 16,0-3 3-16,3-5 0 0,0-1-2 15,1-2-2-15,-1 0-3 0,1-1 1 0,-1-2-1 16,-2 2 1-16,0-3-1 0,-1 4-2 0,2-1 0 16,-2 0-2-16,-1 1-1 0,-1 2-2 15,1 1-4-15,-1 4-1 0,0 1-4 0,-3 2-1 16,0 1-3-16,-1 0-3 0,-2 1 1 0,2 5 0 15,-4 1 9-15,1 4 4 0,-2 0 5 0,-1 4 5 16,0-2-2-16,0 2 1 0,-1 1 0 16,-3-3-3-16,-3 3 1 0,2-3 0 0,1-1 0 15,-4-1-1-15,5-4 2 0,1-2 4 0,-2-2-1 16,4-2 7-16,-2-1 6 0,2 0 6 0,0 0 0 16,0-3-6-16,4-6-11 0,0-1-13 0,6-3-3 15,-4 1-4-15,9-3 5 0,-1 1 4 16,2 0 0-16,1-2 0 0,-1 2 0 0,0 0 1 15,-1 2 1-15,-2 1 1 0,1 2-3 0,-1 3-2 16,-1 0-2-16,2 2-3 0,-2 4 0 16,-2 0 0-16,1 0 2 0,0 3 0 0,-6 4 4 0,3 2 3 15,-4 2 2-15,0 4 6 0,0 0-4 16,-2 2 0-16,-1 4-1 0,-1-2-3 0,0 2 2 16,0-1 0-16,0 1 0 0,0-1-1 0,0-3-3 15,0-3-11-15,0-1-43 0,0-5-63 16,0-2-84-16,0-3-102 0,0-3-105 0,0 0-147 15,1-2-182-15,1-2 649 0</inkml:trace>
          <inkml:trace contextRef="#ctx0" brushRef="#br0" timeOffset="54039.5389">3986 6455 1087 0,'0'0'171'0,"0"0"-145"16,0 0-46-16,0 0 0 0,0 0 21 0,0 0 14 15,0 0 14-15,0 0 10 0,0 0 9 0,160-74 8 16,-138 66 8-16,0 3 10 0,1 0 15 0,-2 3 8 16,-2 2-1-16,4 0-1 0,-3 0-13 15,0 2-12-15,-1 7-12 0,-3-2-15 0,1 4-18 16,-3-1-12-16,-2 1-5 0,-4 3-3 0,-2 0 5 16,-4 0 5-16,-2-1 5 0,0 1 3 0,-3-1 0 15,-4 3-4-15,-3-3-5 0,-2-1-6 0,2-1-18 16,-2-3-33-16,1-2-68 0,2-1-102 15,2-5-173-15,2 0-341 0,2 0-166 0</inkml:trace>
          <inkml:trace contextRef="#ctx0" brushRef="#br0" timeOffset="53773.7027">4084 6321 0 0,'0'0'6'16,"0"0"121"-16,0 0-27 0,0 0 10 0,0 0 18 15,79-172 18-15,-68 146 2 0,1 3-4 16,-1 5-8-16,-3 3-5 0,1 4 1 0,-4 4 2 15,2 2 4-15,-3 2-3 0,0 3-24 0,-3 0-33 16,-1 0-34-16,2 4-24 0,-2 6-6 16,0 3 9-16,0 7 6 0,0 5 1 0,-2 3 2 0,-3 6-7 15,-2 0-4-15,-2 3-4 0,1 2-2 16,-1 2 3-16,-3-2-2 0,-1 0 0 0,1 0-4 16,2-3-3-16,-2-2-2 0,1-2-2 0,3-4-9 15,-3-2-35-15,6-2-63 0,-3-4-93 0,2-3-148 16,1-5-283-16,0-5-322 0</inkml:trace>
          <inkml:trace contextRef="#ctx0" brushRef="#br0" timeOffset="54198.441">4416 6169 1659 0,'0'0'266'0,"0"0"-194"0,0 0-91 0,0 0-33 15,0 0 2-15,0 0 15 0,0 0 13 0,0 0 21 16,0 0 2-16,0 0-40 0,0 0-110 0,0 0-174 16,0 0-239-16,0 0-184 0,58 23 746 0</inkml:trace>
          <inkml:trace contextRef="#ctx0" brushRef="#br0" timeOffset="54360.3414">4599 6295 1156 0,'0'0'497'0,"0"0"-327"0,0 0-109 0,0 0-14 16,0 0-9-16,0 0 11 0,0 0 6 0,0 0-16 16,0 0-8-16,0 0-9 0,158-20-8 0,-124 18-2 15,-1 0-2-15,2 0-6 0,-3 2-23 16,-1 0-57-16,-3 0-102 0,-1 0-153 0,-10 0-262 16,-3 0-415-16</inkml:trace>
          <inkml:trace contextRef="#ctx0" brushRef="#br0" timeOffset="54593.1978">5244 6194 183 0,'0'0'656'0,"0"0"-376"0,0 0-97 15,0 0-33-15,0 0-23 0,0 0-23 0,0 0-20 16,0 0-17-16,0 0 6 0,0 0 6 0,0 0-11 15,0 0-13-15,0 0-9 0,0 0-5 16,-59 140-10-16,51-112-3 0,-2 0-9 0,5-3-8 16,-2-1-2-16,3-2-6 0,0-4-11 0,2-2-61 15,-2-2-94-15,4-4-145 0,-2-2-278 0,2-4-577 16</inkml:trace>
          <inkml:trace contextRef="#ctx0" brushRef="#br0" timeOffset="55157.9761">5323 6041 0 0,'100'70'0'15,"-96"-70"0"-15,5 0 0 0,-4 0 158 0,2 0 45 16,-1 0-34-16,-3 0-23 0,1 5-20 16,1 2-4-16,-3 1 11 0,-1 4 6 0,0 3 7 15,-1 2-2-15,0 2-26 0,-1 0-22 0,-2 4-25 16,-6-3-25-16,2 4-11 0,-2-1-10 0,-1-2-6 15,0-1-5-15,-2 1 1 0,0-2-4 16,2-3-3-16,-2-1 1 0,5-2-6 0,1-4 5 16,0-3-1-16,2-1 1 0,4-2 8 0,-1-3 14 15,1 0 18-15,0 0 8 0,1-3-6 16,6-6-15-16,0-2-20 0,4-2-7 0,2-3 0 16,2-2 0-16,2-2 4 0,2 0 2 0,-3 0-10 15,4 0 6-15,0 0-1 0,0 1-2 0,-2 3 10 16,1 1-10-16,-1 3 0 0,-4 3-2 15,0 3-3-15,0 2 3 0,-1 2 0 0,-1 2 2 16,-5 0-5-16,0 6 4 0,-1 3 1 0,-3 3 4 16,0 3 10-16,-2 1 2 0,-1 3 0 0,0 3 0 15,0 0-7-15,0 0-2 0,-1-1-2 0,-2-1-5 16,3-3-2-16,0-1-1 0,0-3-3 0,0-2-1 16,3-2-6-16,-2-3-35 0,4-3-43 15,2-1-50-15,0-2-71 0,2 0-75 0,2-5-87 16,2-4-76-16,4-2-93 0,1-1 93 0,-4 1 443 15,-6 4 0-15</inkml:trace>
          <inkml:trace contextRef="#ctx0" brushRef="#br0" timeOffset="54842.6541">5323 6041 721 0,'0'0'409'0,"0"0"-300"15,0 0-49-15,0 0 1 0,0 0 12 0,0 0 17 16,0 0 2-16,0 0-22 0,0 0-27 16,0 0-25-16,0 0-18 0,0 0-6 0,0 0 5 15,0 0 1-15,35-56-6 0,-30 63-30 0,2 1-61 16,-2 1-81-16,-1 3-122 0,2-2-140 0,-2-1-145 15,-4-2 488-15</inkml:trace>
          <inkml:trace contextRef="#ctx0" brushRef="#br0" timeOffset="55781.5932">5957 6218 0 0,'0'0'0'15,"0"0"183"-15,0 0 93 0,0 0-56 0,93-159-17 16,-73 125-22-16,-3 0-25 0,2 0-12 16,-3 4-14-16,0 2-7 0,-1 2-6 0,-2 3 0 15,-1 5-14-15,-2 3-4 0,-4 4-5 0,1 3-16 16,-3 4 2-16,-3 2-15 0,-1 2-20 0,0 0-20 15,0 2-17-15,0 7-7 0,-1 4 2 16,-8 6 7-16,-2 7 0 0,-5 6 3 0,0 8-2 16,-7 6-1-16,0 3 2 0,-6 8-2 0,-1 3 1 15,-6 5-3-15,0 2 0 0,-3 2 0 0,-1 4 0 16,-3 1 2-16,0 1-2 0,-3-1-5 0,2-3 0 16,4-2-4-16,1-4 5 0,5-5 4 0,5-4 3 15,6-6-1-15,7-4-2 0,4-6-6 16,4-4-6-16,5-8 1 0,3-6-4 0,0-4 0 15,4-7-7-15,3-6-14 0,1-3-12 0,3-2-12 16,1-2-12-16,1-11 1 0,1-3-3 16,-4-5-8-16,2-3 4 0,-3-2 9 0,-4-5 1 15,-5 2 4-15,0-3 1 0,-3-2-1 0,-5 1 15 16,-4-2 22-16,1 1 19 0,-1 2 6 0,2 3 2 16,-1 2 0-16,1 1 1 0,-2 1 9 15,6 1 8-15,-1 2 7 0,2 0 10 0,1 2 3 16,2 1 1-16,2 0-8 0,2 1-12 0,7-1-16 15,3 1-10-15,3-1-3 0,5-2-3 0,3 2 3 16,4-2-1-16,3 0-1 0,3 0-1 16,4 0 4-16,-1-3-1 0,5 1 0 0,0-3 3 15,1 0-2-15,-1-2 3 0,3 0 1 0,1-2-1 16,-2-1 2-16,1-3 1 0,-3-1-2 0,2-3 2 16,-4 0 2-16,-1 1-3 0,-2 1 2 15,-3-1-2-15,-3 7-3 0,-3-1 5 0,-3 5 3 16,-1 2 3-16,-9 4 6 0,0 4 8 0,-2 3 8 15,-8 4 9-15,1 2 7 0,-2 2-1 0,-3 2-7 16,0 3-10-16,0 0-16 0,0 0-15 16,-8 2-5-16,0 6-4 0,-4 7 1 0,-4 7 8 15,-3 5 1-15,-4 5 2 0,2 3 1 0,-3 6-2 16,-1 4-1-16,0 0-1 0,4 3 1 0,-2-2-1 16,3-1-1-16,4-2 0 0,-2-5-2 15,5-2-5-15,-1-2-14 0,5-4-42 0,0-2-56 16,5-5-64-16,-2-3-85 0,3-3-127 0,2-6-228 15,1-3-174-15</inkml:trace>
          <inkml:trace contextRef="#ctx0" brushRef="#br0" timeOffset="56166.3553">6512 6170 312 0,'0'0'259'0,"0"0"-92"0,0 0-19 16,0 0-11-16,0 0 13 0,0 0 0 0,0 0-20 15,0 0-24-15,0 0-27 0,0 0-15 0,0 0-9 16,0 0-3-16,0 0 2 0,0 0-5 0,-57-51-7 16,34 67-7-16,1 0-8 0,1 2-5 15,-3 0-5-15,0 1-6 0,3 0-4 0,1 1-3 16,4-3 0-16,4-2-4 0,4 0-3 0,3-4-2 16,5-1-10-16,0-2-3 0,0-2 0 0,6-2 4 15,4-3 12-15,3-1 7 0,5 0 1 16,0 0 4-16,4-6-1 0,-1-3 0 0,2-2 3 15,1-1-7-15,-5-1 0 0,3 1 0 0,-5 1-3 16,2 2 4-16,-2 0-1 0,-3 2 1 16,-6 3-1-16,-2-1 9 0,0 4 7 0,-5-1 0 15,0 2 0-15,-1 0-16 0,0 0-3 0,0 8 1 16,0 2 0-16,-2 0 9 0,-4 5-3 0,1 0-2 16,-2 1-1-16,5 1 0 0,-4 0-1 15,1-2-2-15,4 0 1 0,1-2-3 0,0-3-2 16,0-1-11-16,0-1-35 0,2-4-70 0,6-2-102 15,0 0-162-15,-1-2-230 0,-3 0-240 0</inkml:trace>
          <inkml:trace contextRef="#ctx0" brushRef="#br0" timeOffset="56963.7972">6813 6125 645 0,'0'0'196'0,"0"0"-98"15,0 0-29-15,0 0 1 0,0 0 12 0,0 0 19 16,0 0 6-16,0 0 1 0,0 0-3 0,0 0-14 16,0 0-17-16,0 0-11 0,0 0-4 15,25 1-6-15,-24 10 4 0,2 3-3 0,1-1-9 16,-1 3-4-16,-3 2-13 0,0 0-4 0,0 2-5 16,-7 0-3-16,3-1-2 0,-5 1-4 15,3 0-2-15,-3-3-2 0,2 1 1 0,-1-3 0 16,-1 1-1-16,2-1-3 0,-2-4 3 0,5 0-1 15,-4-1 0-15,5-2 4 0,-1-4-5 0,1 1 1 16,1-3 1-16,2-2 2 0,0 0 18 0,0 0 10 16,0 0 1-16,0-4 0 0,2-3-15 0,4-2-13 15,-1-2-4-15,4-1-2 0,-1-2 0 16,2-1 0-16,0-1-1 0,3 0 0 0,0-1-1 16,-1-3 1-16,1 0-1 0,1-1-2 0,-1 2 2 15,2 2 1-15,0-2-1 0,1 4 3 0,-3 0-3 16,-2 2-2-16,1 3 0 0,-1 2-6 15,-1 2 0-15,-4 4-1 0,2 0-2 0,-4 2-4 16,0 0 3-16,1 0 0 0,-3 6 3 0,-1 3 6 16,0 1 2-16,-1 2 2 0,0 1 0 15,0 1 3-15,0 1-4 0,-1 0-1 0,0 0 0 16,-5-1-4-16,2 1 6 0,0-1-2 0,3 1 0 16,-3-3 4-16,0-1-4 0,1-2 2 0,2 0-1 15,-3-1 0-15,4-2-1 0,0-4-2 16,0 2 1-16,0-4-2 0,0 0 3 0,2 0-2 15,1 0-6-15,0 0-8 0,5-2-11 0,-4-2-8 16,4-1-1-16,-3-1 3 0,5-1 5 16,-2-1 7-16,0 0 4 0,4-1 5 0,-1-3 4 0,-2 0 2 15,3-1 2-15,-1 0 3 0,1-1 2 16,0 0 2-16,0 1 1 0,1-1 1 0,-3 2 0 16,-1 0 1-16,-2 1 0 0,1 0-1 0,-1 1-1 15,-2 2 1-15,2 0 1 0,-5 4-3 0,4-1 7 16,-2 4 1-16,-2-1 2 0,2 2 4 0,-2 0-12 15,2 0 0-15,-1 0-5 0,-3 0-4 16,1 3 2-16,0 2 1 0,2 2 1 0,-3 4 2 16,0 0 5-16,0 2-1 0,0 0 2 0,-4 1 1 15,1 1-2-15,-4 0 1 0,2-2-2 16,0 0-1-16,-1 0 0 0,4 0-1 0,0-3 0 16,-2 1 0-16,0-3-9 0,2-1-21 0,0-2-42 15,1-3-57-15,-3 1-69 0,0-2-76 16,1-1-82-16,2 0-71 0,0 0-80 0,-1 0 100 15,2 0 403-15</inkml:trace>
          <inkml:trace contextRef="#ctx0" brushRef="#br0" timeOffset="57479.4801">7341 6132 0 0,'0'0'0'0,"0"0"0"0,0 0 183 15,0 0 38-15,0 0-12 0,0 0-25 0,0 0-37 16,0 0-36-16,0 0-33 0,0 0-26 0,0 0-12 15,0 0 0-15,0 0 6 0,0 0 6 16,63 43 3-16,-63-29 0 0,0 1 1 0,0 2-6 16,-6-2-5-16,1 1-4 0,1-1-6 0,-4-1-2 15,4 0-1-15,-5-2 0 0,5-1-5 0,-4-2-3 16,4-4 0-16,-2 1-5 0,2-1 4 16,3-4 1-16,-1 1 7 0,2-2 16 0,0 0 21 15,0 0 19-15,0 0-8 0,0-5-19 0,0-1-27 16,0-2-27-16,5-1 0 0,1-3 0 15,0 0 3-15,3-3 3 0,2 1-4 0,-1-2 1 16,2 0-4-16,3 2-3 0,1 1-1 0,-1-1-4 16,-2 1-2-16,2 3 1 0,0 1-4 15,-3 0 0-15,0 6-3 0,0 0-3 0,-4 2 4 16,0 1 2-16,0 0 2 0,-4 4 4 0,2 3-2 16,-2 1 2-16,-2 1 4 0,-2 0-2 0,0 2 6 15,0 1 0-15,0 0 0 0,0 1 0 0,-2-2 1 16,-5 1-1-16,3 0 0 0,-1-2 1 15,-1-1-5-15,4 0 4 0,-1-3-2 0,-1-1 0 16,1-2 2-16,3-3 1 0,0 0 5 0,0 0 5 16,0 0 5-16,3 0-2 0,4-5-3 0,1-1-5 15,4-3-9-15,1 0 2 0,5-1-2 0,-2 1 0 16,2-1 1-16,3-1-2 0,-3-1 1 16,1 2-1-16,-2-2 2 0,1 1 1 0,1 2-1 15,-5 1 4-15,1-1 2 0,-1 1 2 0,-1 1 2 16,-1 1-2-16,0 4-4 0,-1-2-3 0,-6 4-5 15,3 0 0-15,-5 0 0 0,-2 2 2 16,1 5 0-16,0 0 1 0,-2 2 2 0,0 0 2 16,0 1 2-16,-2 2 0 0,-2 0 0 0,-3-1-1 15,0 0-12-15,-4-3-42 0,6 1-73 16,-4-3-134-16,-1 0-250 0,6-3-492 0,2-2 251 0</inkml:trace>
          <inkml:trace contextRef="#ctx0" brushRef="#br0" timeOffset="57600.4059">7959 6229 1935 0,'0'0'318'0,"0"0"-204"16,0 0-82-16,0 0-23 0,0 0-6 0,0 0 1 15,0 0 6-15,0 0-9 0,0 0-47 0,0 0-152 16,0 0-358-16,0 0-941 0</inkml:trace>
        </inkml:traceGroup>
      </inkml:traceGroup>
    </inkml:traceGroup>
    <inkml:traceGroup>
      <inkml:annotationXML>
        <emma:emma xmlns:emma="http://www.w3.org/2003/04/emma" version="1.0">
          <emma:interpretation id="{2132B99F-67C1-4DC2-86CB-4CCF78D19015}" emma:medium="tactile" emma:mode="ink">
            <msink:context xmlns:msink="http://schemas.microsoft.com/ink/2010/main" type="paragraph" rotatedBoundingBox="818,15716 7976,15381 8036,16676 879,170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EE4F5D-C830-486A-9F46-3E90361A14BD}" emma:medium="tactile" emma:mode="ink">
              <msink:context xmlns:msink="http://schemas.microsoft.com/ink/2010/main" type="inkBullet" rotatedBoundingBox="840,16183 1590,16148 1593,16211 843,16246"/>
            </emma:interpretation>
            <emma:one-of disjunction-type="recognition" id="oneOf10">
              <emma:interpretation id="interp50" emma:lang="en-IN" emma:confidence="0">
                <emma:literal>-</emma:literal>
              </emma:interpretation>
              <emma:interpretation id="interp51" emma:lang="en-IN" emma:confidence="0">
                <emma:literal>_</emma:literal>
              </emma:interpretation>
              <emma:interpretation id="interp52" emma:lang="en-IN" emma:confidence="0">
                <emma:literal>~</emma:literal>
              </emma:interpretation>
              <emma:interpretation id="interp53" emma:lang="en-IN" emma:confidence="0">
                <emma:literal>r</emma:literal>
              </emma:interpretation>
              <emma:interpretation id="interp54" emma:lang="en-IN" emma:confidence="0">
                <emma:literal>.</emma:literal>
              </emma:interpretation>
            </emma:one-of>
          </emma:emma>
        </inkml:annotationXML>
        <inkml:trace contextRef="#ctx0" brushRef="#br0" timeOffset="59791.8966">-794 8975 1087 0,'0'0'175'0,"0"0"-119"16,0 0-33-16,0 0-13 0,0 0 1 16,0 0 8-16,0 0 2 0,0 0 6 0,0 0-5 15,0 0-7-15,0 0-7 0,0 0-1 0,0 0 4 16,0 0 9-16,-78 41 18 0,78-35 7 15,0-2 8-15,7 1 11 0,-2-1 3 0,6-1 8 16,1-3 3-16,3 0-2 0,6 0-7 0,2-3-6 16,5-3-5-16,4 0-6 0,-1-1-4 0,7-1-8 15,1 1-8-15,1 0-9 0,4-1-5 16,2 2-4-16,-5 0-2 0,1 1-1 0,-2 1-5 16,-4 1 3-16,-2 0-1 0,-5 2-1 0,-5-1 3 15,-3 1-6-15,0 1 0 0,-6 0-1 0,0 0-2 16,-3 0-6-16,-2 0-46 0,-4 0-74 0,0 0-111 15,-3 0-140-15,-2 0-207 0,-1 0-397 0</inkml:trace>
      </inkml:traceGroup>
      <inkml:traceGroup>
        <inkml:annotationXML>
          <emma:emma xmlns:emma="http://www.w3.org/2003/04/emma" version="1.0">
            <emma:interpretation id="{F8331A4F-CC3A-464A-9FE0-4488FEE87C4D}" emma:medium="tactile" emma:mode="ink">
              <msink:context xmlns:msink="http://schemas.microsoft.com/ink/2010/main" type="line" rotatedBoundingBox="1956,15663 7976,15381 8036,16676 2017,16958">
                <msink:destinationLink direction="with" ref="{69991FE3-BFEF-4862-8042-B5763CCCDD6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268D53D-69CE-4B1E-AFA6-9B8649DE5760}" emma:medium="tactile" emma:mode="ink">
                <msink:context xmlns:msink="http://schemas.microsoft.com/ink/2010/main" type="inkWord" rotatedBoundingBox="1958,15701 3275,15639 3305,16271 1987,16333"/>
              </emma:interpretation>
              <emma:one-of disjunction-type="recognition" id="oneOf11">
                <emma:interpretation id="interp55" emma:lang="en-IN" emma:confidence="0">
                  <emma:literal>No</emma:literal>
                </emma:interpretation>
                <emma:interpretation id="interp56" emma:lang="en-IN" emma:confidence="0">
                  <emma:literal>N0</emma:literal>
                </emma:interpretation>
                <emma:interpretation id="interp57" emma:lang="en-IN" emma:confidence="0">
                  <emma:literal>no</emma:literal>
                </emma:interpretation>
                <emma:interpretation id="interp58" emma:lang="en-IN" emma:confidence="0">
                  <emma:literal>NO</emma:literal>
                </emma:interpretation>
                <emma:interpretation id="interp59" emma:lang="en-IN" emma:confidence="0">
                  <emma:literal>Nö</emma:literal>
                </emma:interpretation>
              </emma:one-of>
            </emma:emma>
          </inkml:annotationXML>
          <inkml:trace contextRef="#ctx0" brushRef="#br0" timeOffset="60097.7084">575 8722 2164 0,'0'0'140'16,"0"0"-115"-16,0 0-65 0,0 0-25 0,0 0-6 0,0 0 12 15,0 0 21-15,0 0 20 0,0 0 14 0,0 0 6 16,0 0 4-16,0 0-1 0,-156 170-1 16,136-137 0-16,-2-2-4 0,-1 1 0 0,5-3 0 15,-2 1-50-15,5-2-102 0,1-5-153 0,7-3-276 16,0-10-386-16</inkml:trace>
          <inkml:trace contextRef="#ctx0" brushRef="#br0" timeOffset="60453.4894">441 8708 1921 0,'0'0'130'0,"0"0"-113"0,0 0-44 16,0 0-13-16,0 0 5 0,0 0 19 0,0 0 19 15,0 0 9-15,0 0 3 0,0 0-1 0,0 0 2 16,0 0-1-16,0 0 6 0,106 96 4 15,-93-69 4-15,2 0-1 0,-2 1-6 0,1 1-3 16,1-4-6-16,3 0 0 0,0-2-1 0,-1-4-1 16,6-4 0-16,-2-3 1 0,1-3 4 0,2-5 0 15,1-4 4-15,1 0 4 0,-1-4 0 0,1-8 2 16,-2-5 2-16,-2-2-3 0,2-3 0 16,-4-4 1-16,-5 0-3 0,-2-4 6 0,-6-2 0 15,1 2-3-15,-6-3-3 0,-2 2-7 0,0-2-3 16,0 2-3-16,-2-2 2 0,-1 1-9 0,-2 2-3 15,2-1-3-15,3 5-12 0,0 3-4 0,0 4-20 16,0 4-24-16,0 4-31 0,0 3-52 16,0 2-80-16,0 1-129 0,0 5-197 0,3 0-338 15,2 0 637-15</inkml:trace>
          <inkml:trace contextRef="#ctx0" brushRef="#br0" timeOffset="60791.2813">1378 8755 1769 0,'0'0'202'0,"0"0"-193"0,0 0-23 0,0 0 0 15,0 0 4-15,0 0 19 0,0 0 16 0,0 0 10 16,0 0 5-16,-130 169-4 0,118-152-5 0,5 0-1 16,1-2 8-16,4-3 2 0,2-2 0 15,0-1-1-15,4-2-11 0,6-1 2 0,3-1-4 16,0-2-1-16,8-2 7 0,-3-1-9 0,8 0 1 15,-1-6-3-15,2-3-3 0,0-1 0 0,0-2-3 16,-2-3 1-16,-1 0-2 0,1-3 3 16,-7 1 0-16,1-3 0 0,-3 2 0 0,-5 0 6 15,-4 1 4-15,-6 1 4 0,-1-2 7 0,0 0-8 16,-5 2-4-16,-9 1-9 0,-5 2-11 0,1 1-4 16,-5 3-5-16,-3 1-5 0,1 2-3 15,-2 2 2-15,0 1 1 0,3 1-3 0,5 1 0 16,-2 1-25-16,6 0-47 0,6 0-74 0,1 1-107 15,5 4-153-15,-1-1-234 0,3-1-494 0</inkml:trace>
        </inkml:traceGroup>
        <inkml:traceGroup>
          <inkml:annotationXML>
            <emma:emma xmlns:emma="http://www.w3.org/2003/04/emma" version="1.0">
              <emma:interpretation id="{958E5A6D-9902-4DCD-B527-318D874B552A}" emma:medium="tactile" emma:mode="ink">
                <msink:context xmlns:msink="http://schemas.microsoft.com/ink/2010/main" type="inkWord" rotatedBoundingBox="4225,15557 6068,15470 6129,16766 4286,16852"/>
              </emma:interpretation>
              <emma:one-of disjunction-type="recognition" id="oneOf12">
                <emma:interpretation id="interp60" emma:lang="en-IN" emma:confidence="0">
                  <emma:literal>off</emma:literal>
                </emma:interpretation>
                <emma:interpretation id="interp61" emma:lang="en-IN" emma:confidence="0">
                  <emma:literal>of</emma:literal>
                </emma:interpretation>
                <emma:interpretation id="interp62" emma:lang="en-IN" emma:confidence="0">
                  <emma:literal>off,</emma:literal>
                </emma:interpretation>
                <emma:interpretation id="interp63" emma:lang="en-IN" emma:confidence="0">
                  <emma:literal>offs</emma:literal>
                </emma:interpretation>
                <emma:interpretation id="interp64" emma:lang="en-IN" emma:confidence="0">
                  <emma:literal>Off</emma:literal>
                </emma:interpretation>
              </emma:one-of>
            </emma:emma>
          </inkml:annotationXML>
          <inkml:trace contextRef="#ctx0" brushRef="#br0" timeOffset="62329.3483">2986 8719 2047 0,'0'0'139'16,"0"0"-107"-16,0 0-28 0,0 0-5 0,0 0 1 15,0 0 5-15,0 0 6 0,0 0 4 0,0 0 6 16,0 0 0-16,-168-9 3 0,137 25 12 16,-5 2 14-16,4 2 14 0,-2 0 3 0,5 3-4 15,2 0-14-15,2 1-15 0,2 2-9 0,8 1-10 16,2-2-4-16,3-1-11 0,8-1-6 0,2-5-6 16,4-4-5-16,8-2 0 0,7-1 1 0,5-5 5 15,4-2 3-15,7-4 7 0,5 0-1 16,5-1-4-16,1-7-5 0,2-2-16 0,-2-2-17 15,0-1-14-15,-4-2-11 0,1-1-1 0,0-1 12 16,-7 0 13-16,-1 0 15 0,0-1 15 0,-8 1 9 16,-3 2 4-16,-6 1 6 0,-5 2 5 0,-2 1 7 15,-7 3 10-15,0 1 11 0,-4 1 11 16,0 3-4-16,0 0-7 0,-6 0-14 0,-2 3-15 16,-1 0-7-16,-3 0-5 0,-3 0-1 0,-2 4 0 15,-3 2 1-15,-3 2 2 0,4 2 3 16,-4-2-2-16,3 0 0 0,3 1 0 0,2-1-3 15,3-1 0-15,1-1-1 0,6-1-3 0,-1-2 1 16,2-1-1-16,4-2 0 0,0 1-4 16,0-1-10-16,0 0-15 0,0 0 3 0,4 0 9 15,2 0 14-15,-1-1 16 0,6-3-2 0,-2 0-3 16,3 1-4-16,-2 0 1 0,-1 0-1 0,0 1 0 16,-3 2 0-16,2 0-3 0,-4 0 0 0,1 0-3 15,1 0-1-15,-4 0 1 0,2 0-2 16,-1 0 4-16,0 2 2 0,-2 1 4 0,0 0 4 15,-1 2 3-15,2-3-3 0,-2 3 1 0,4 0-2 16,0-1 1-16,0 1 3 0,1-2-3 0,3 0 1 16,6 0-1-16,-1-3-1 0,4 0 2 0,4 0-1 15,1 0-1-15,2 0-2 0,2-2-3 16,-1-2-9-16,1 1-23 0,-2 0-23 0,0-2-15 16,0 1-14-16,0-1-8 0,-3-1-10 0,4 2-20 15,-1-4-24-15,2 1-23 0,0-2-33 0,4-1-23 16,1-4-14-16,2 0 2 0,-1-2 36 15,3-3 58-15,-1-2 147 0,-3-5 0 0,-3 0 0 16,1-6 0-16,-2-4 0 0,0-3 120 0,-3-4 84 16,0 0 45-16,-1 3 14 0,-3 2-8 15,0 3-18-15,-4 6-29 0,-2 2-22 0,-1 6-19 16,-2 4-18-16,-4 5-17 0,-3 5-18 0,-2 3-26 16,-2 2-30-16,0 2-27 0,0 3-25 0,-2 9-7 15,-8 8 2-15,-3 6 5 0,-5 10 8 16,-3 7 4-16,-3 9 0 0,-4 1-1 0,-2 5-1 15,1 2-1-15,-5-1 1 0,-1 0 2 0,0 2-2 16,-3 4-2-16,-4-1-2 0,-5 3-1 16,7 0 0-16,-2 2-3 0,3-2-2 0,5-2-7 0,4-3 3 15,3-5-6-15,8-4-2 0,3-4 3 0,7-11-12 16,1-9-4-16,8-8-16 0,0-11-12 16,0-6 2-16,5-4 4 0,3 0 2 0,6-10-13 15,2-8-21-15,3-6-31 0,-2-5-24 0,0-2-15 16,0-2 2-16,-7-1 11 0,-2 0 26 15,0-2 38-15,-5 0 26 0,-2-1 22 0,-1 1 21 16,0 2 5-16,0-2 12 0,0 5 11 0,0 2 5 16,0 0 8-16,0 2 1 0,0 2 2 0,0 0-1 15,2 0 3-15,3 2-5 0,3-4-9 16,8 2-10-16,-1-2-11 0,5 0-6 0,4 1-6 16,4-3-5-16,3 1-5 0,4-1 0 0,3 1 2 15,-2 0-1-15,5-1 6 0,-3 1-5 16,4 0-1-16,-2-3 2 0,-1 3 1 0,-3 2 8 15,-1 1 3-15,-3 4 3 0,-3-1 0 0,-6 2 1 16,-1 3 0-16,-5 2 6 0,0 3 10 0,-3 4 7 16,-5-1 6-16,-1 5-2 0,-2 1-12 15,-2 1-13-15,-2 2-20 0,-2 2-1 0,0 8 1 16,0 4 12-16,-2 8 19 0,-8 8 2 0,-3 8 5 16,-3 6-4-16,-7 5-2 0,-1 6-6 0,-3-2 1 15,-4 4-5-15,-2-1-2 0,1 2 2 0,-3 3-4 16,1-2 5-16,-1 2 0 0,4-1-1 15,1-2-4-15,3-3-4 0,1-4-3 0,6-6-2 16,4-6 3-16,3-6-3 0,3-3-1 0,4-6-2 16,3-6-5-16,3-5-2 0,0-6-5 0,1-4 0 15,7-3 5-15,2-1 6 0,3-10 2 16,2-3-3-16,2-6-12 0,5-5-12 0,-2-1-9 16,0-6-11-16,-3-1 0 0,-2-2 7 0,-4-2 8 15,-3-2 12-15,-4 2 9 0,-4 1 7 0,0 2 8 16,0 1 3-16,-7 3 6 0,2 2-2 15,0 4 1-15,-1 0 2 0,-1 3 9 0,2 2 8 16,1-1 7-16,3 2 2 0,1 1-8 0,0 0-8 16,6-1-11-16,8 1-13 0,2-1-7 15,3 2-7-15,6-1-1 0,2 1 0 0,2 3 4 16,4 2-1-16,-3 3-3 0,1 0 1 0,0 4-5 16,-3 2 5-16,-2 2-1 0,-2 0 4 0,-3 2 11 15,0 4 2-15,-3 4 6 0,-4 2 0 0,-1 1 6 16,-2 2 1-16,-3 2 6 0,-1-1 2 0,-6 2-2 15,2 0-1-15,-3-1-3 0,2-1-2 16,-2-1-2-16,0-4-1 0,0-1-4 0,0-3-16 16,0-2-45-16,0-4-77 0,0-1-123 0,2 0-260 15,-1 0-743-15</inkml:trace>
        </inkml:traceGroup>
        <inkml:traceGroup>
          <inkml:annotationXML>
            <emma:emma xmlns:emma="http://www.w3.org/2003/04/emma" version="1.0">
              <emma:interpretation id="{AEBF337B-A454-4EA4-B1AC-77E074618D4D}" emma:medium="tactile" emma:mode="ink">
                <msink:context xmlns:msink="http://schemas.microsoft.com/ink/2010/main" type="inkWord" rotatedBoundingBox="6292,15750 7989,15670 8006,16031 6309,16111"/>
              </emma:interpretation>
              <emma:one-of disjunction-type="recognition" id="oneOf13">
                <emma:interpretation id="interp65" emma:lang="en-IN" emma:confidence="0">
                  <emma:literal>one</emma:literal>
                </emma:interpretation>
                <emma:interpretation id="interp66" emma:lang="en-IN" emma:confidence="0">
                  <emma:literal>One</emma:literal>
                </emma:interpretation>
                <emma:interpretation id="interp67" emma:lang="en-IN" emma:confidence="0">
                  <emma:literal>the</emma:literal>
                </emma:interpretation>
                <emma:interpretation id="interp68" emma:lang="en-IN" emma:confidence="0">
                  <emma:literal>she</emma:literal>
                </emma:interpretation>
                <emma:interpretation id="interp69" emma:lang="en-IN" emma:confidence="0">
                  <emma:literal>ene</emma:literal>
                </emma:interpretation>
              </emma:one-of>
            </emma:emma>
          </inkml:annotationXML>
          <inkml:trace contextRef="#ctx0" brushRef="#br0" timeOffset="63149.8515">4762 8700 1460 0,'0'0'623'15,"0"0"-612"-15,0 0-73 0,0 0-12 16,0 0 2-16,0 0 49 0,0 0 25 0,0 0 7 16,0 0 1-16,0 0 1 0,0 0-1 0,0 0 3 15,0 0 6-15,153-117 6 0,-147 106 12 0,-4 5 5 16,-2-1-2-16,0 3-12 0,-1-2-27 0,-7 3-17 16,-4 0-14-16,-3 3 1 0,-4 0 11 15,-1 1 12-15,-5 7 22 0,-1 0 14 0,-1 4 12 16,1 5 8-16,-1 0-3 0,0 1-7 0,0-1-5 15,3 3-8-15,5-2-3 0,5 2 0 16,5-3 0-16,3-1 0 0,3-1-3 0,3-1-4 16,4-2-2-16,6-1-2 0,4 0 1 0,4-2 2 15,4-2-2-15,3-1-3 0,7 0 0 16,-1-6-1-16,2 0-1 0,2 0-4 0,1 0-2 16,0-4-4-16,1-4-2 0,-3-2-5 0,4-1-5 15,-6-1-7-15,-1 2-6 0,-1-3 1 0,-4-1 1 16,0-1 6-16,-3-3 9 0,-3 1 5 0,3-4 4 15,-6-1 6-15,4 1-2 0,-4-1-1 16,-3-2 3-16,2 2-8 0,-1 6 0 0,-3 4-2 16,0 1 0-16,-2 5 1 0,0 3-1 0,-2 3-4 15,-1 0-2-15,1 2-2 0,-1 6 5 0,2 3 7 16,-5 3 3-16,2 3 0 0,-1 6 1 0,-5 0 0 16,0 0-2-16,0 2 4 0,0 1-2 15,-1-1 1-15,-7 1 0 0,4-2-2 0,-6-2 2 16,3-1 0-16,1-2 1 0,2-2-4 0,-2-3 1 15,1-6-1-15,2-1-1 0,3-4 6 0,0-1 11 16,0-2 18-16,0 0 16 0,0-2-2 16,0-7-10-16,0 0-17 0,4-5-17 0,3 0-2 15,0-4-2-15,2 0 1 0,1 1-1 0,2-3 2 16,0 2-2-16,0 0-1 0,1 3-2 16,1-2 3-16,-1 2 0 0,2 1-2 0,-1 1 1 15,0 3-6-15,2 1-1 0,-3 3-1 0,1 4 1 16,-1 2-7-16,-1 0 1 0,-1 0 0 0,1 6-1 15,0 2 11-15,2 1 2 0,-2 3 4 0,0 2 4 16,-3 0-4-16,2 1 1 0,-3-1-1 16,0 1 1-16,1 0-3 0,-5 0 0 0,2 0 0 15,-1-3-2-15,-4 0 2 0,1-2 1 0,0-1 1 16,-2 0-1-16,2-1 1 0,-2-2 1 0,0-1-7 16,0-2-15-16,0 0-27 0,0-3-31 0,0 0-32 15,-2 0-40-15,-2 0-53 0,3 0-83 16,-4 0-156-16,1 0-230 0,1 0-11 0</inkml:trace>
          <inkml:trace contextRef="#ctx0" brushRef="#br0" timeOffset="63486.6731">5800 8787 796 0,'0'0'143'15,"0"0"-146"-15,0 0-37 0,0 0 8 0,0 0 37 16,0 0 14-16,0 0 6 0,0 0-12 0,161-46 21 15,-134 36 13-15,0 1-1 0,0-3 9 0,-2-1-28 16,-2-1-8-16,1 1 4 0,-5-1 7 16,0 0 9-16,-5-1-4 0,0 1 11 0,-1-4 11 15,-5-2-2-15,-3 1-4 0,-2 1-13 0,0 1-14 16,-3 3 1-16,-4 0 1 0,-3 5-3 0,-2 2-5 16,-5 5-1-16,-3 0 16 0,-3 2 25 0,0 0 14 15,-6 8 14-15,-1 6-9 0,-3 4-5 16,0 3 0-16,-3 4-3 0,2 3-1 0,4-2-12 15,3-1-12-15,8-1-11 0,2-1-6 0,9-3-8 16,4 0-5-16,1-2-1 0,8-3-4 0,9 0 1 16,3-2 3-16,8-3-2 0,6-1 1 15,5-1-4-15,4-4-8 0,-2-2-23 0,5-1-60 16,-5-1-89-16,-2 0-138 0,-4-3-212 0,-9 0-410 16,-9 0 437-16</inkml:trace>
        </inkml:traceGroup>
      </inkml:traceGroup>
    </inkml:traceGroup>
    <inkml:traceGroup>
      <inkml:annotationXML>
        <emma:emma xmlns:emma="http://www.w3.org/2003/04/emma" version="1.0">
          <emma:interpretation id="{4CA681A6-D02D-46DD-92FD-1B1062B5184D}" emma:medium="tactile" emma:mode="ink">
            <msink:context xmlns:msink="http://schemas.microsoft.com/ink/2010/main" type="paragraph" rotatedBoundingBox="926,16841 7027,16686 7044,17339 943,174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A9FF30-8218-4F44-A5DC-FF51E2775161}" emma:medium="tactile" emma:mode="ink">
              <msink:context xmlns:msink="http://schemas.microsoft.com/ink/2010/main" type="inkBullet" rotatedBoundingBox="932,17042 1995,17015 1997,17093 934,17120"/>
            </emma:interpretation>
            <emma:one-of disjunction-type="recognition" id="oneOf14">
              <emma:interpretation id="interp70" emma:lang="en-IN" emma:confidence="0">
                <emma:literal>-</emma:literal>
              </emma:interpretation>
              <emma:interpretation id="interp71" emma:lang="en-IN" emma:confidence="0">
                <emma:literal>_</emma:literal>
              </emma:interpretation>
              <emma:interpretation id="interp72" emma:lang="en-IN" emma:confidence="0">
                <emma:literal>.</emma:literal>
              </emma:interpretation>
              <emma:interpretation id="interp73" emma:lang="en-IN" emma:confidence="0">
                <emma:literal>~</emma:literal>
              </emma:interpretation>
              <emma:interpretation id="interp74" emma:lang="en-IN" emma:confidence="0">
                <emma:literal>=</emma:literal>
              </emma:interpretation>
            </emma:one-of>
          </emma:emma>
        </inkml:annotationXML>
        <inkml:trace contextRef="#ctx0" brushRef="#br0" timeOffset="64056.9185">-781 9915 1688 0,'0'0'656'0,"0"0"-580"0,0 0-114 0,0 0-43 16,0 0-1-16,0 0 15 0,0 0 66 0,0 0 46 15,0 0 8-15,0 0-3 0,171-34-14 16,-119 24-9-16,12 2-8 0,3-1-7 0,8 0-3 16,-1 1 0-16,5 2-1 0,-1 0-13 0,0 3-65 15,0-1-97-15,-1 1-132 0,-2 2-216 0,-18 1-327 16,-20 0 321-16</inkml:trace>
      </inkml:traceGroup>
      <inkml:traceGroup>
        <inkml:annotationXML>
          <emma:emma xmlns:emma="http://www.w3.org/2003/04/emma" version="1.0">
            <emma:interpretation id="{772708E1-5498-429D-B0AC-8F8737C2A236}" emma:medium="tactile" emma:mode="ink">
              <msink:context xmlns:msink="http://schemas.microsoft.com/ink/2010/main" type="line" rotatedBoundingBox="2180,16809 7027,16686 7044,17339 2197,17462">
                <msink:destinationLink direction="with" ref="{69991FE3-BFEF-4862-8042-B5763CCCDD6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FB797D5-3009-4A83-A06A-A51610852CED}" emma:medium="tactile" emma:mode="ink">
                <msink:context xmlns:msink="http://schemas.microsoft.com/ink/2010/main" type="inkWord" rotatedBoundingBox="2182,16870 3729,16830 3744,17421 2197,17461"/>
              </emma:interpretation>
              <emma:one-of disjunction-type="recognition" id="oneOf15">
                <emma:interpretation id="interp75" emma:lang="en-IN" emma:confidence="0">
                  <emma:literal>No</emma:literal>
                </emma:interpretation>
                <emma:interpretation id="interp76" emma:lang="en-IN" emma:confidence="0">
                  <emma:literal>Now</emma:literal>
                </emma:interpretation>
                <emma:interpretation id="interp77" emma:lang="en-IN" emma:confidence="0">
                  <emma:literal>Nor</emma:literal>
                </emma:interpretation>
                <emma:interpretation id="interp78" emma:lang="en-IN" emma:confidence="0">
                  <emma:literal>Not</emma:literal>
                </emma:interpretation>
                <emma:interpretation id="interp79" emma:lang="en-IN" emma:confidence="0">
                  <emma:literal>Non</emma:literal>
                </emma:interpretation>
              </emma:one-of>
            </emma:emma>
          </inkml:annotationXML>
          <inkml:trace contextRef="#ctx0" brushRef="#br0" timeOffset="64526.6304">905 9808 2018 0,'0'0'146'0,"0"0"-143"16,0 0-39-16,0 0-1 0,0 0 7 0,0 0 13 15,0 0 11-15,-170 159 8 0,144-129 2 0,1 2-1 16,-2 0 1-16,0 0-3 0,1-1 3 0,5-3 1 16,0 0 2-16,-2-7 1 0,7-1-3 15,2-5 5-15,2-4 0 0,7-4 6 0,-2-5 4 0,6-2-7 16,-1 0-15-16,2-8-17 0,0-5-14 16,0-5-6-16,3-5 6 0,7-4 7 0,0-3 6 15,2 1 8-15,2-4 6 0,0 0 3 0,1 0-2 16,0-2 3-16,1 3 3 0,4-1 1 15,-2 3 11-15,2 2 0 0,-1 2 1 0,5 4 1 16,0 4 1-16,-3 4 2 0,6 5-1 0,-1 3-3 16,-1 5-8-16,-1 1-4 0,0 0 0 0,-1 9 0 15,-4 3 2-15,2 5-3 0,-2 2 2 16,-3 5 0-16,3 1 5 0,-3 2 1 0,-3 1 0 16,2 1 0-16,-1-1-6 0,-1 0 4 0,2-2-3 15,-2-2 3-15,3-3 2 0,0-5-5 16,-1-3 1-16,1-3 1 0,-1-6 3 0,5-1 7 15,-4-3 7-15,-1-2 9 0,1-8 3 0,0-3 2 16,0-4-1-16,-2-4-6 0,-1-1-5 16,0-2-4-16,1-3-3 0,-1 0-3 0,-1-3 2 15,2 1-6-15,-1-2-3 0,0 3-3 0,1-1-3 0,1 0 2 16,-2 2-3-16,0 1-4 0,1 1-11 16,-2 4-18-16,0 5-24 0,0 3-46 0,-4 5-54 15,3 4-67-15,-4 4-71 0,-2 0-70 0,-1 0-67 16,4 7-95-16,-7-1 203 0,2-1 323 0</inkml:trace>
          <inkml:trace contextRef="#ctx0" brushRef="#br0" timeOffset="64829.7556">1683 9824 553 0,'0'0'181'0,"0"0"-103"0,0 0 24 0,0 0 43 15,0 0 30-15,0 0-8 0,0 0-33 0,0 0-36 16,0 0-25-16,0 0-22 0,0 0-16 15,-61 161-5-15,52-143-2 0,-1-1-3 0,8-2-3 16,-1-2-5-16,3-3 0 0,0-1 3 0,5-1 8 16,7-4 5-16,3-1-1 0,1-3-1 15,8 0-7-15,2-1-3 0,1-7 1 0,6-1-3 16,-2-1 1-16,1-4-1 0,0 1-5 0,-2-3 0 16,-3-1 2-16,0-3 1 0,-2 3 2 0,-5-3 5 15,-5 2 4-15,-3 0 9 0,-5 1 5 0,-3-2 1 16,-2 2-2-16,-2-1-9 0,-5 2-12 15,-2 1-12-15,-3 3-14 0,-4 1-13 0,-1 2-8 16,-2 3-9-16,1 1-7 0,1 1-25 0,3 2-39 16,4 2-65-16,0 0-113 0,5 0-170 0,2 0-262 15,1 2 97-15</inkml:trace>
        </inkml:traceGroup>
        <inkml:traceGroup>
          <inkml:annotationXML>
            <emma:emma xmlns:emma="http://www.w3.org/2003/04/emma" version="1.0">
              <emma:interpretation id="{05A8BBED-D4D9-4E9D-A933-79965F087A79}" emma:medium="tactile" emma:mode="ink">
                <msink:context xmlns:msink="http://schemas.microsoft.com/ink/2010/main" type="inkWord" rotatedBoundingBox="4293,16755 7027,16686 7044,17339 4309,17408"/>
              </emma:interpretation>
              <emma:one-of disjunction-type="recognition" id="oneOf16">
                <emma:interpretation id="interp80" emma:lang="en-IN" emma:confidence="0">
                  <emma:literal>who</emma:literal>
                </emma:interpretation>
                <emma:interpretation id="interp81" emma:lang="en-IN" emma:confidence="0">
                  <emma:literal>color</emma:literal>
                </emma:interpretation>
                <emma:interpretation id="interp82" emma:lang="en-IN" emma:confidence="0">
                  <emma:literal>colon</emma:literal>
                </emma:interpretation>
                <emma:interpretation id="interp83" emma:lang="en-IN" emma:confidence="0">
                  <emma:literal>Color</emma:literal>
                </emma:interpretation>
                <emma:interpretation id="interp84" emma:lang="en-IN" emma:confidence="0">
                  <emma:literal>colour</emma:literal>
                </emma:interpretation>
              </emma:one-of>
            </emma:emma>
          </inkml:annotationXML>
          <inkml:trace contextRef="#ctx0" brushRef="#br0" timeOffset="65544.9717">2912 9758 1502 0,'0'0'191'0,"0"0"-184"0,0 0-32 0,0 0 2 16,0 0 11-16,0 0 21 0,0 0 15 0,0 0 8 15,-178 142 0-15,146-112-10 0,2 1-3 0,3-2 7 16,4-1 10-16,7-4 6 0,4-3-4 15,10-3-11-15,2-4-17 0,1 0-10 0,10-3-1 16,3-1-1-16,9-4 4 0,4-2 2 0,3-4-2 16,6 0-2-16,3 0 1 0,-1-6-7 0,3-3-15 15,0-2-30-15,0-3-30 0,-1-1-9 0,0-1 7 16,0-1 27-16,-1 0 28 0,0 0 14 16,-7-2 10-16,0-1 6 0,-4 3 5 0,-2-3 0 15,-2 2 2-15,-2 3 5 0,-2 0 9 0,-6 3 21 16,2 3 24-16,-5 1 18 0,-1 4 7 15,-6 4-9-15,0-3-21 0,-4 3-24 0,0 0-19 16,0 3-4-16,0 1 2 0,-6 6 8 0,-3 0 3 16,1 3-3-16,-4 1-3 0,-2 1-7 0,1 0-5 15,0 0-3-15,2-2-4 0,0 2-3 16,6-3 0-16,-3-2-3 0,8 1-3 0,0-3 0 16,0-2 0-16,1-2 2 0,7-1 3 0,0-2 6 15,2 1-6-15,-1-2 1 0,2 0-6 0,-2-3-13 16,0-1 5-16,1-1-10 0,-6-1-8 15,1 0 0-15,-2-3-6 0,-3 0 3 0,0 0 10 16,0-3 9-16,-8 1 4 0,0 0 8 0,0-3 5 16,-3 2 2-16,6-1 6 0,-5-2 0 15,6 0-1-15,-2-3 2 0,6 0-5 0,0-1 1 16,8-3-2-16,1 1-6 0,8 0-5 0,3-4-5 16,5 4-3-16,4-4-2 0,5 1 7 0,2 2-2 15,1 1 2-15,2 2-3 0,4 2-5 0,1 1-1 16,-1 3 0-16,2 0 4 0,-4 3 3 15,-1 1 1-15,-2 1 3 0,-3 4 4 0,-4-1-1 16,-3 5 2-16,-7 0 2 0,-1 0-4 0,-5 3 6 16,0 8 3-16,-6 4 3 0,-2 5 13 0,-3 4 8 15,-3 4 9-15,-1 3 8 0,-6 2 0 0,-4 4-3 16,-6 0-4-16,-3 3-4 0,-2 0-8 16,-1-3-1-16,0 0-10 0,-1 0-6 0,3-4-1 15,-2-1-6-15,8-4-2 0,-1-2-5 0,4-1-20 16,2-5-45-16,3-3-50 0,5-2-68 15,1-3-70-15,0-3-102 0,3-4-165 0,1-1-213 0</inkml:trace>
          <inkml:trace contextRef="#ctx0" brushRef="#br0" timeOffset="66184.4056">4264 9815 877 0,'0'0'361'0,"0"0"-191"0,0 0-71 15,0 0-24-15,0 0 0 0,0 0 6 0,0 0-10 16,0 0-11-16,0 0-10 0,0 0-16 16,0 0-12-16,0 0-6 0,0 0-1 0,-73 100 4 15,67-85-2-15,0-2-1 0,5 1-3 0,1-3-5 16,0 0 1-16,0 0-1 0,5-2 3 0,2-2 0 16,4-1 0-16,2-1 0 0,2-2 0 15,1-2-3-15,4-1 1 0,0 0-2 0,3 0-2 16,0-4 2-16,-1-4-2 0,0 0 0 0,-2 0-2 15,-1-1-13-15,-3-2-13 0,-4 0-13 16,-1-2-9-16,-5-2 3 0,-3 0 3 0,-3-1 5 16,-1-2 2-16,-10-2 4 0,-4 0 5 0,-5 0 8 15,-3 0 9-15,-5 0 5 0,0 4 8 16,0-1 7-16,-2 4 11 0,4 1 8 0,-1 1 6 16,3 2-1-16,6 3-5 0,1 2-5 0,6-1-7 15,3 2-3-15,4 2-11 0,4-1-29 0,0 2-32 16,1 0-9-16,7 0 0 0,4 0 21 15,6 0 28-15,-1 2 4 0,6 2 4 0,0-1 5 16,6 2 1-16,1-1 3 0,2 1 0 0,3-1 0 16,1 1 2-16,-1 0 0 0,2-1-2 0,-2 1-3 15,-1-2 0-15,2 1-1 0,-4 0-1 0,-2 0-1 16,-3-1 0-16,-3 1-3 0,-4 0-1 16,-5-1 0-16,-2 0-3 0,-2 2-2 0,-3 1 1 15,-2-2-2-15,0 2 7 0,-3 0 6 0,1 0 8 16,-4 2 10-16,0 1 8 0,0 1 7 0,0-1 8 15,-6 1 4-15,-1 1 3 0,2-1-2 0,-2 2-4 16,1-1-3-16,-4-1 1 0,4 0 2 16,-1 1 1-16,3-2-2 0,-1 0-4 0,5 0-3 15,0-1-4-15,0-2 1 0,4 0 2 0,4 0 1 16,2-1 1-16,4-1-2 0,0 0-3 16,5-2-3-16,0 0-5 0,2-2-3 0,1 0-3 15,2 0-3-15,2 0 1 0,2-2-2 0,4-2-3 16,1-2 0-16,6-3-3 0,1 3 2 15,5-5-2-15,-2 1-7 0,-3 0-45 0,-1-1-76 16,-8 2-98-16,-5 2-187 0,-10 2-424 0,-6 3-307 0</inkml:trace>
        </inkml:traceGroup>
      </inkml:traceGroup>
    </inkml:traceGroup>
    <inkml:traceGroup>
      <inkml:annotationXML>
        <emma:emma xmlns:emma="http://www.w3.org/2003/04/emma" version="1.0">
          <emma:interpretation id="{6BBCD4D1-D599-4855-9613-B2589EE07B7B}" emma:medium="tactile" emma:mode="ink">
            <msink:context xmlns:msink="http://schemas.microsoft.com/ink/2010/main" type="paragraph" rotatedBoundingBox="658,17761 17666,17316 17703,18725 694,191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6CF40C-DE2B-4AEF-83E0-67C20410397E}" emma:medium="tactile" emma:mode="ink">
              <msink:context xmlns:msink="http://schemas.microsoft.com/ink/2010/main" type="inkBullet" rotatedBoundingBox="667,18111 1818,18081 1820,18145 668,18176"/>
            </emma:interpretation>
            <emma:one-of disjunction-type="recognition" id="oneOf17">
              <emma:interpretation id="interp85" emma:lang="en-IN" emma:confidence="0">
                <emma:literal>-</emma:literal>
              </emma:interpretation>
              <emma:interpretation id="interp86" emma:lang="en-IN" emma:confidence="0">
                <emma:literal>_</emma:literal>
              </emma:interpretation>
              <emma:interpretation id="interp87" emma:lang="en-IN" emma:confidence="0">
                <emma:literal>.</emma:literal>
              </emma:interpretation>
              <emma:interpretation id="interp88" emma:lang="en-IN" emma:confidence="0">
                <emma:literal>~</emma:literal>
              </emma:interpretation>
              <emma:interpretation id="interp89" emma:lang="en-IN" emma:confidence="0">
                <emma:literal>=</emma:literal>
              </emma:interpretation>
            </emma:one-of>
          </emma:emma>
        </inkml:annotationXML>
        <inkml:trace contextRef="#ctx0" brushRef="#br0" timeOffset="66617.1393">-1046 10971 2805 0,'0'0'191'0,"0"0"-212"0,0 0-47 16,0 0-14-16,0 0 3 0,0 0 66 0,158-35 16 16,-91 25 7-16,10 0-5 0,0-1 1 15,5 3-4-15,5 4-1 0,-2 1-2 0,6 2-13 16,-7 1-59-16,2 0-106 0,-4 0-134 0,-3 3-196 16,-23 0-253-16,-17-1-147 0</inkml:trace>
      </inkml:traceGroup>
      <inkml:traceGroup>
        <inkml:annotationXML>
          <emma:emma xmlns:emma="http://www.w3.org/2003/04/emma" version="1.0">
            <emma:interpretation id="{EA4E38EA-34A1-4B9F-8865-60EFA35F6E77}" emma:medium="tactile" emma:mode="ink">
              <msink:context xmlns:msink="http://schemas.microsoft.com/ink/2010/main" type="line" rotatedBoundingBox="2082,17723 17666,17316 17703,18725 2118,19132"/>
            </emma:interpretation>
          </emma:emma>
        </inkml:annotationXML>
        <inkml:traceGroup>
          <inkml:annotationXML>
            <emma:emma xmlns:emma="http://www.w3.org/2003/04/emma" version="1.0">
              <emma:interpretation id="{9101E880-C033-4EA5-B659-DC93F7CE5405}" emma:medium="tactile" emma:mode="ink">
                <msink:context xmlns:msink="http://schemas.microsoft.com/ink/2010/main" type="inkWord" rotatedBoundingBox="2088,17966 3523,17929 3540,18584 2105,18622"/>
              </emma:interpretation>
              <emma:one-of disjunction-type="recognition" id="oneOf18">
                <emma:interpretation id="interp90" emma:lang="en-IN" emma:confidence="0">
                  <emma:literal>No</emma:literal>
                </emma:interpretation>
                <emma:interpretation id="interp91" emma:lang="en-IN" emma:confidence="0">
                  <emma:literal>Not</emma:literal>
                </emma:interpretation>
                <emma:interpretation id="interp92" emma:lang="en-IN" emma:confidence="0">
                  <emma:literal>no</emma:literal>
                </emma:interpretation>
                <emma:interpretation id="interp93" emma:lang="en-IN" emma:confidence="0">
                  <emma:literal>Now</emma:literal>
                </emma:interpretation>
                <emma:interpretation id="interp94" emma:lang="en-IN" emma:confidence="0">
                  <emma:literal>NO</emma:literal>
                </emma:interpretation>
              </emma:one-of>
            </emma:emma>
          </inkml:annotationXML>
          <inkml:trace contextRef="#ctx0" brushRef="#br0" timeOffset="67131.7219">932 10932 2040 0,'0'0'212'0,"0"0"-181"0,0 0-38 0,0 0 1 16,0 0-1-16,0 0 8 0,-132 161 10 0,108-129 0 15,-3-1 7-15,-1 2-4 0,-3-1-7 16,-2 0 0-16,3-2-2 0,-1-4-1 0,1 0 5 15,1-5 3-15,4-1-5 0,4-6 4 0,0-2-2 16,5-4-6-16,2-4-2 0,3-2-20 0,0-2-18 16,0-3-12-16,6-6-12 0,-3-2 0 15,5-4-1-15,1-2-10 0,2-6-10 0,0-1-1 16,0-1 3-16,1-4 19 0,2 3 24 0,5-3 16 16,-3-2 14-16,6 1 11 0,-1-1 3 0,3-1 8 15,0-1 14-15,3 3 11 0,1 3 9 16,5 2 6-16,1 4-4 0,-3 5-2 0,4 3-5 15,-1 2-6-15,-3 5-3 0,4 3-12 0,2 3-1 16,-2 0-5-16,1 3-3 0,2 6 1 16,-2 2-2-16,2 2 1 0,-3 3 3 0,-1 5-2 15,0 0-3-15,2 3-5 0,-2 1-3 0,-4 3-3 16,5-5 7-16,-2 1-1 0,-4-1 1 0,5-4 5 16,-5 0-6-16,3-2 4 0,-4-4 3 0,0-3-1 15,3-4 3-15,-4-1 0 0,-3-5-2 16,2 0 3-16,0-1 9 0,-2-7 4 0,4-2 5 15,-3-2 2-15,-5-3-6 0,6-3 1 0,-4-3-5 16,2-1-3-16,1-4-8 0,-1 0-5 0,-1-6-5 16,1 2-1-16,-2-1 4 0,3 1-2 0,-5-1 0 15,-2 2-4-15,2 2-6 0,-5 2-11 16,4 1-17-16,-4 3-21 0,3 3-24 0,-3 6-30 16,-3 2-49-16,6 4-86 0,-6 1-128 0,2 4-176 15,-2 1-218-15,-1 0 417 0</inkml:trace>
          <inkml:trace contextRef="#ctx0" brushRef="#br0" timeOffset="67467.5164">1641 10957 479 0,'0'0'272'0,"0"0"-170"16,0 0-29-16,0 0 20 0,0 0 25 0,0 0 29 15,0 0-12-15,-90 169-32 0,78-151-35 0,5 0-27 16,1-3-13-16,4-2-1 0,2-1 4 15,0 0 7-15,8-3-2 0,0-2 0 0,4-2-6 16,6-2-7-16,1-1 4 0,1-2-4 0,3 0 5 16,2-5 6-16,1-4-8 0,-1-3 6 0,-1-3-3 15,-2 0-4-15,-1 0 8 0,-6-2 0 16,-3-2 6-16,-1 2 4 0,-9-5 5 0,0 3-3 16,-2-6-3-16,-3 2-4 0,-9 1-13 0,-2 0-6 15,-3 2-6-15,-3 4-9 0,1 1-5 0,-2 3-6 16,3 1-5-16,-3 5-3 0,6 0-6 15,0 4-25-15,3 0-63 0,4 2-112 0,3 0-203 16,2 0-331-16,3 0-120 0</inkml:trace>
        </inkml:traceGroup>
        <inkml:traceGroup>
          <inkml:annotationXML>
            <emma:emma xmlns:emma="http://www.w3.org/2003/04/emma" version="1.0">
              <emma:interpretation id="{94A623F1-6DA7-4CFD-BA88-11EDEF420037}" emma:medium="tactile" emma:mode="ink">
                <msink:context xmlns:msink="http://schemas.microsoft.com/ink/2010/main" type="inkWord" rotatedBoundingBox="4036,17864 9755,17714 9787,18932 4067,19082"/>
              </emma:interpretation>
              <emma:one-of disjunction-type="recognition" id="oneOf19">
                <emma:interpretation id="interp95" emma:lang="en-IN" emma:confidence="0">
                  <emma:literal>preservative</emma:literal>
                </emma:interpretation>
                <emma:interpretation id="interp96" emma:lang="en-IN" emma:confidence="0">
                  <emma:literal>fnesavatn'vc</emma:literal>
                </emma:interpretation>
                <emma:interpretation id="interp97" emma:lang="en-IN" emma:confidence="0">
                  <emma:literal>fnesavativc</emma:literal>
                </emma:interpretation>
                <emma:interpretation id="interp98" emma:lang="en-IN" emma:confidence="0">
                  <emma:literal>preservativ</emma:literal>
                </emma:interpretation>
                <emma:interpretation id="interp99" emma:lang="en-IN" emma:confidence="0">
                  <emma:literal>preservatio</emma:literal>
                </emma:interpretation>
              </emma:one-of>
            </emma:emma>
          </inkml:annotationXML>
          <inkml:trace contextRef="#ctx0" brushRef="#br0" timeOffset="67766.4451">2487 11079 2021 0,'0'0'191'0,"0"0"-190"0,0 0-28 16,0 0 2-16,166-132 21 0,-127 105 24 15,-5 0 12-15,-1-2 4 0,-6 1-7 0,-6-2-3 16,0 1-2-16,-7 3 9 0,-2 1 17 0,-5 3 18 16,0 4 15-16,-6 3-1 0,-1 4-9 0,0 2-16 15,0 4-17-15,0 4-13 0,0 1-14 0,0 0-16 16,0 0-11-16,-1 7-5 0,-6 7-1 15,-1 6 7-15,-4 5 9 0,-1 8 0 0,-2 5 8 16,0 7-1-16,-5 4-2 0,4 4 4 0,-7 5-1 16,3 0 1-16,-4 5 2 0,-3 0-2 0,2 0-5 15,-2-2-2-15,0 1-4 0,1 1-2 16,1-2 2-16,1 0-4 0,-2 1-3 0,6-7-12 16,0-3-17-16,1-9-49 0,2-5-65 0,-1-8-93 15,5-8-153-15,1-5-208 0,0-7-319 16,8-4 671-16</inkml:trace>
          <inkml:trace contextRef="#ctx0" brushRef="#br0" timeOffset="68661.1578">2539 11183 910 0,'0'0'135'0,"0"0"-71"0,0 0 0 0,0 0 26 15,0 0 28-15,157-150 8 0,-119 132-19 0,1 5-40 16,-3 1-26-16,1 0-13 0,0 8-10 0,0-1 6 15,-1 5-1-15,-4 0 0 0,-1 2-3 16,0 5-8-16,-4 3-5 0,-3 4-5 0,-5 1 1 16,-3 3 0-16,-5 3 3 0,-3-1 12 0,-7 6 3 15,-1-3 12-15,-7-2 3 0,-9 2-3 0,0-2 2 16,-8 0-12-16,-1-3-3 0,-4 0-3 16,1-2-13-16,-1-1 7 0,-3-3-1 0,5-2 1 15,0 1 5-15,4-4 1 0,3-1 0 0,1-1 0 16,6-2 3-16,3-1 2 0,2-1 2 15,7-1 4-15,1 0-11 0,0 0-8 0,0 0-11 16,1 0-6-16,5 0 8 0,2-1 3 0,5-3 9 16,3-2 3-16,3 0 0 0,3-1 2 0,0-2 0 15,4 0-6-15,1 0-2 0,2-3-4 16,2 0-1-16,-1 0 2 0,-2 0 1 0,4 0-1 16,-3-1 1-16,0 1 1 0,-3-1-4 0,1 2 5 15,-1-1-2-15,0 0-1 0,0 0-3 0,-2 0-2 16,-1 2 0-16,-2 1-4 0,1 0 5 15,-3 1-6-15,-2 4 2 0,0 1 1 0,-2 1-2 16,-1 1 3-16,-2 1-4 0,-3 0-2 0,-1 0 2 16,3 0-2-16,-3 3 2 0,-1 3 8 0,-2 3-6 15,2 2 2-15,-5 0 0 0,1 1-9 0,-2 1 10 16,-1 4-2-16,3-1 0 0,-3 1 7 16,0 1-2-16,0 0-2 0,0 1 2 0,0-4-4 15,-3-1-6-15,3-1 2 0,0-3-1 0,0-1 2 16,0-1 4-16,0-1-2 0,3 0 6 0,0-3 4 15,1 1 4-15,5-1 7 0,-2 0-1 16,2-1 2-16,5 0-3 0,-1-2-3 0,3-1-1 16,3 0 0-16,-2 0 0 0,7 0-4 0,-1 0 1 15,0 0-6-15,0 0-2 0,2 0 3 16,-1-3-1-16,1 0 4 0,-3-2 3 0,2-2-3 16,1-3 2-16,-1 1 1 0,0-1-5 0,-3-2 2 15,2 0-2-15,1-3-5 0,-4 2 9 0,2-2-4 16,-1 0 0-16,-1-2 5 0,-1 3-10 0,-3-3 7 15,2 1-2-15,-5 1-1 0,-2-2-1 16,2 1-8-16,-3-1 0 0,-2 2-1 0,-2 2 4 16,-3 1 3-16,1 3-1 0,-3 1 1 0,-1 2-2 15,0 2 2-15,0-2-1 0,0 3-3 0,-1 0-5 16,-4 0-5-16,-2 2-2 0,-1-1-2 0,-3 2 6 16,-2 0-1-16,2 6 0 0,-5 2 2 15,0-1-1-15,-2 4 3 0,0 0-1 0,0 4-1 16,-3 0 2-16,5 5-1 0,-3-1 3 0,3 0 4 15,1 2-3-15,2 1 0 0,2-3-2 16,4 0-5-16,2-1 5 0,1-2 3 0,4 1 4 16,0-3 6-16,8-1-4 0,1-1 6 0,5-2 2 15,3 0 1-15,1-2 1 0,6-2-8 0,1 0-2 16,1-2-3-16,2-1 2 0,-1 2 3 16,1-4 0-16,-1 3-2 0,2-4-3 0,2 0-2 15,-4 0-9-15,-2 0-30 0,-1 0-60 0,-2-2-64 16,-1-1-77-16,-1 1-94 0,-5-1-142 0,-3 2-286 15,-4-1 140-15</inkml:trace>
          <inkml:trace contextRef="#ctx0" brushRef="#br0" timeOffset="70038.4776">4490 11272 1160 0,'0'0'135'0,"0"0"-126"0,0 0-26 0,0 0 27 16,0 0 62-16,0 0 41 0,164-97 9 0,-123 82-20 16,0-2-39-16,-3 2-29 0,3-2-7 0,-2-3-7 15,-2 2 0-15,2 1-1 0,-3-3 1 16,-1 1 1-16,-3 1 0 0,-5 0 2 0,-1 2-5 15,-5 0 0-15,-4 3 8 0,-3 1 6 0,-6 1 8 16,-5 1-2-16,-3 2-19 0,0 0-17 16,-10-1-18-16,-3 3-10 0,-2 1 4 0,-5 4 3 15,-2 1 4-15,-2 0 6 0,0 1 1 0,0 4 6 16,3 2-1-16,-1 4 1 0,5 0 0 0,2 0-5 16,3 4 2-16,4 0-3 0,2 2-2 0,5 2 1 15,1 3-1-15,0 1 4 0,6 2 0 16,3 2 5-16,2 3-1 0,2-1 5 0,0 0-1 15,-3 0 0-15,1-3 5 0,-5 0-8 0,0-3-3 16,-6 0-7-16,0-2-19 0,-7-2-11 16,-5-3-5-16,-6-2 4 0,-2-4 15 0,-2 1 18 15,-3-3 8-15,0-2 4 0,2-4 10 0,0-2-2 16,3 0 4-16,4 0 9 0,3-1 1 0,3-4 7 16,6 0 3-16,2-1-14 0,2 0-17 0,0-4-16 15,9 1-10-15,4 1 6 0,5-4 13 16,3 0 8-16,6 0 9 0,3-2-3 0,3-1 2 15,6 0-3-15,1 1-3 0,4-3-4 0,1-1-4 16,-2-1 5-16,2-1 2 0,-2 0 2 0,0 0 2 16,-4 0-3-16,-2-3-3 0,-4 2-3 15,-7 0-5-15,-4 0-2 0,-3 2 3 0,-6 4 8 16,-6 0 10-16,-5 6 10 0,-2 2 5 0,0 1-3 16,-4 1-10-16,-6 3-11 0,-5 2-11 0,0 2-4 15,-9 7 5-15,0 3 5 0,-4 6 5 16,0 1 5-16,-2 3-1 0,2 4-2 0,0 1 0 15,2 4-6-15,2-4 0 0,3 0-4 0,6-2-6 16,3-2-2-16,1-2-4 0,9-4-6 0,2-2-2 16,0-1 0-16,6-4-2 0,6-4 7 15,3-1 9-15,4-4 4 0,1-1 11 0,5-1 3 0,2-7 2 16,1-2 2-16,3-2 0 0,-1-2-1 16,2 0-1-16,-1-3-1 0,-3-1 1 0,3 0-3 15,-4-1 2-15,-1 0-4 0,1-1-3 0,-1 1 2 16,-4-1 0-16,3 1 1 0,-5 1 4 15,0 3-1-15,-1 1-3 0,-3 4-4 0,0 0 0 16,-3 4-4-16,-3 1-1 0,-2 4 0 0,1 1-6 16,-6 0 2-16,1 4-2 0,-2 4 0 15,-2 2 10-15,0 4 2 0,0 2 6 0,0 2-1 16,-2 1 1-16,-5 4-1 0,0-1 1 0,1-2 2 16,0-1-6-16,2-2-1 0,3-4-9 0,1 0-3 15,0-2 3-15,4-4-2 0,3-2-3 16,1-1-17-16,4-1-39 0,0-3-72 0,4 0-109 15,1-4-162-15,-3-1-233 0,-5 1-41 0</inkml:trace>
          <inkml:trace contextRef="#ctx0" brushRef="#br0" timeOffset="70304.7526">6012 10941 556 0,'0'0'364'0,"0"0"-194"0,0 0-44 15,0 0-10-15,0 0-11 0,0 0-40 0,0 0-44 16,0 0-27-16,0 0 1 0,0 0 19 15,0 0 0-15,0 0 1 0,0 0-7 0,0 0 5 16,-17 107-4-16,15-86 0 0,0-2 2 0,0 1-3 16,2-3 1-16,0-3-3 0,0-2-3 0,6-1 5 15,-2-6 7-15,5 0 9 0,-1-4 12 16,0-1 9-16,3 0 11 0,1-1 3 0,1-6-5 16,1-4-5-16,0-3-14 0,4-1-7 0,-2-4-4 15,1-5-5-15,1 4-1 0,1-3-1 16,-2 1 2-16,-1-1-4 0,2 1-1 0,-1 1-3 15,-2-2-11-15,0 4-9 0,2 0-50 0,2-1-114 16,-3 4-206-16,-3 2-473 0,-2 6 147 0</inkml:trace>
          <inkml:trace contextRef="#ctx0" brushRef="#br0" timeOffset="70724.8906">6653 10942 1531 0,'0'0'306'15,"0"0"-281"-15,0 0-34 0,0 0 11 0,0 0 14 16,0 0 21-16,0 0 2 0,0 0-2 16,0 0-11-16,0 0-4 0,0 0 12 0,-165 5 12 15,146 10 14-15,-1 1 1 0,1 0-9 0,3 2-11 16,-1 0-15-16,5 0-9 0,0 0-7 15,4-2-4-15,2-2 2 0,5 0-8 0,1-3-7 16,0-4-4-16,0-1 1 0,7 0 1 0,3-1 9 16,4-4 6-16,1-1 4 0,6 0 5 0,1-3-6 15,4-6-1-15,2 0-4 0,-1-5 0 16,0-3 0-16,-4 2 2 0,0 0-2 0,-7 0 0 16,-1-1 1-16,-3 1-1 0,-2 2 6 0,-2 1 5 15,-2 3 3-15,-4 0 6 0,2 5-4 0,-4 1 2 16,2 1-5-16,-2 2-8 0,0 0-10 0,0 0-18 15,0 2-2-15,0 4 2 0,-3 2 9 0,-1 4 14 16,1 2 0-16,-1 2 1 0,3 1-1 16,0-1 0-16,1 0 1 0,0 1 0 0,8-2-2 15,0-3-14-15,4-2-57 0,5-1-89 0,-2-3-148 16,0-2-288-16,-4-2-811 0</inkml:trace>
          <inkml:trace contextRef="#ctx0" brushRef="#br0" timeOffset="71194.6012">6772 11114 201 0,'0'0'570'0,"0"0"-288"0,0 0-68 16,0 0-19-16,0 0-2 0,0 0-9 0,0 0-37 16,0 0-45-16,41-160-44 0,-17 144-26 0,4 0-18 15,4 4-11-15,2 1-2 0,0 4-8 0,1 2 3 16,1 2 0-16,1 1 3 0,-6 2 2 16,-1 0 1-16,1 2 0 0,-7 4 2 0,-2 2 3 15,-1 0 1-15,-6 2 4 0,-2 2 1 0,-6 1 3 16,-2 0 5-16,-3 2 5 0,-2 0 8 0,0 3-3 15,-6-2-1-15,-2-1-5 0,-2 0-6 16,-2-3-9-16,2 0-29 0,-1-5-63 0,1 1-120 0,-2-5-170 16,2 0-358-16,6-3-306 0</inkml:trace>
          <inkml:trace contextRef="#ctx0" brushRef="#br0" timeOffset="71003.7187">7043 10599 1769 0,'0'0'281'0,"0"0"-185"0,0 0-25 16,0 0 7-16,0 0-4 0,0 0-16 0,0 0-40 15,0 0-24-15,0 0 1 0,0 0 12 0,0 0 15 16,0 0 15-16,0 0 8 0,-43 95 3 0,38-65 2 15,-6 4-12-15,0 1-7 0,3 2-4 0,0 0-12 16,-1 0-1-16,4 1-1 0,-1-2-6 16,1 0 3-16,4-3-7 0,-2-2-3 0,-4-1-39 15,4-7-69-15,-1 0-86 0,-2-5-118 0,2-3-129 16,-2-4-192-16,2-7-300 0</inkml:trace>
          <inkml:trace contextRef="#ctx0" brushRef="#br0" timeOffset="71340.5119">7213 10799 1420 0,'0'0'133'0,"0"0"-82"0,0 0-20 0,0 0-3 16,0 0 0-16,0 0-4 0,0 0-19 16,0 0-23-16,0 0-42 0,0 0-71 0,0 0-117 15,0 0-141-15,0 0-164 0,106-96 232 0</inkml:trace>
          <inkml:trace contextRef="#ctx0" brushRef="#br0" timeOffset="71616.3414">7317 10830 0 0,'0'0'0'0,"0"0"147"0,0 0-4 16,0 0 2-16,0 0 22 0,0 0 0 0,0 0-7 16,0 0-17-16,0 0-27 0,0 0-16 0,0 0-19 15,0 0-3-15,0 0-3 0,17 105-1 0,-13-98 4 16,-1-1-3-16,0-1 2 0,3-1 0 0,-3 1-1 16,2-2 1-16,2-2-1 0,0 1-2 15,1-2-1-15,4 0-6 0,1 0-8 0,2-6-8 16,4-2-13-16,-1-3-4 0,3-2-8 0,-1-2-5 15,4-1 5-15,-3-4-13 0,1 2-1 0,1 1-2 16,-6-2-4-16,0 3 5 0,1-3-4 16,-5 2-6-16,-1 4-10 0,-1 1-20 0,-3 2-25 15,1 4-38-15,-3-1-45 0,1 6-76 0,-5 1-75 16,-2 0-71-16,0 1-74 0,0 7-46 0,0 1-46 16,-5-3 482-16,1 0 43 0</inkml:trace>
          <inkml:trace contextRef="#ctx0" brushRef="#br0" timeOffset="71937.1442">7575 10895 0 0,'0'0'0'16,"0"0"0"-16,0 0 195 0,0 0 116 0,0 0-40 16,0 0-59-16,0 0-62 0,0 0-48 0,0 0-24 15,0 0-28-15,0 0-14 0,160-8-7 0,-134 3-11 16,-2 1 7-16,-4-2 2 0,3 0 0 0,-1-2 2 16,-6-1-2-16,-1 0 1 0,-1 1 1 15,-4-1 6-15,-6-2-1 0,0 2-1 0,-1-4-4 16,-3 4-4-16,0 0-4 0,-9 0-7 0,1 3-4 15,-4 0-8-15,-5 2 2 0,1 1 7 0,0 3 12 16,-7 0 24-16,5 0 12 0,-5 3 10 0,-1 4 1 16,0 5-5-16,4 3-3 0,-3 1-8 15,3 0-6-15,1 3-10 0,4-3-8 0,3 2-3 16,4-2-5-16,3 1-3 0,5-1-1 0,0 1-1 16,2-1 0-16,9-1 4 0,2-2-2 15,6 1 2-15,1-2 3 0,6-2-8 0,1-2 4 16,2-1-3-16,5-5-6 0,-4-2 3 0,7 0-8 15,-5 0-7-15,3-6-20 0,-6-3-63 0,1 0-66 16,-1 0-121-16,-9-3-192 0,-5 4-355 16,-4 3-90-16</inkml:trace>
        </inkml:traceGroup>
        <inkml:traceGroup>
          <inkml:annotationXML>
            <emma:emma xmlns:emma="http://www.w3.org/2003/04/emma" version="1.0">
              <emma:interpretation id="{E3A73644-8C8F-4A20-B659-D0C8714497DA}" emma:medium="tactile" emma:mode="ink">
                <msink:context xmlns:msink="http://schemas.microsoft.com/ink/2010/main" type="inkWord" rotatedBoundingBox="10910,17493 11683,17473 11708,18402 10934,18422"/>
              </emma:interpretation>
              <emma:one-of disjunction-type="recognition" id="oneOf20">
                <emma:interpretation id="interp100" emma:lang="en-IN" emma:confidence="0">
                  <emma:literal>&amp;</emma:literal>
                </emma:interpretation>
                <emma:interpretation id="interp101" emma:lang="en-IN" emma:confidence="0">
                  <emma:literal>%</emma:literal>
                </emma:interpretation>
                <emma:interpretation id="interp102" emma:lang="en-IN" emma:confidence="0">
                  <emma:literal>B</emma:literal>
                </emma:interpretation>
                <emma:interpretation id="interp103" emma:lang="en-IN" emma:confidence="0">
                  <emma:literal>9</emma:literal>
                </emma:interpretation>
                <emma:interpretation id="interp104" emma:lang="en-IN" emma:confidence="0">
                  <emma:literal>*</emma:literal>
                </emma:interpretation>
              </emma:one-of>
            </emma:emma>
          </inkml:annotationXML>
          <inkml:trace contextRef="#ctx0" brushRef="#br0" timeOffset="72894.5058">9984 10844 1221 0,'0'0'161'0,"0"0"-118"0,0 0-8 16,0 0-1-16,0 0-3 0,0 0 9 0,0 0 10 16,0 0 1-16,0 0-3 0,0 0-15 0,-145 152-19 15,98-136-5-15,-4-1-4 0,-1-1 2 0,-3-3 4 16,0 0 3-16,-2-4-2 0,4-4 10 16,0-1 11-16,5-2 23 0,5 0 20 0,8-7 16 15,7-3 11-15,5 0-6 0,10-1-5 0,6-2-15 16,2-2-23-16,5-1-20 0,8-5-17 15,7-2-13-15,6-2-2 0,7-1 3 0,5-5-4 16,7 3 1-16,5 0-1 0,0-1-6 0,-2 0 9 16,3-3-2-16,-4-3 1 0,0 0 5 0,-2-2-3 15,-3-1 1-15,-7 1 0 0,-5-1-1 16,-2 2-5-16,-8 2 3 0,-6 4 1 0,-6 2-2 16,-3 4 10-16,0 2 1 0,-5 5 0 0,-7 3 3 15,-3 3-5-15,-5 3-2 0,-3 6-5 16,0 2-3-16,-6 6-7 0,-1 9-2 0,1 5 3 15,-5 9-2-15,5 4 9 0,0 5 2 0,3 5 3 16,1 6 5-16,7 0-1 0,-1 2-1 0,11-1-1 16,0-2-2-16,8 0 1 0,0-3-1 15,12 0 0-15,3-2 1 0,1 0-6 0,8-2-2 16,0-1-5-16,1-2-28 0,2-2-58 0,1 1-87 16,1-8-125-16,3-3-200 0,-12-8-381 0,-5-8 104 0</inkml:trace>
        </inkml:traceGroup>
        <inkml:traceGroup>
          <inkml:annotationXML>
            <emma:emma xmlns:emma="http://www.w3.org/2003/04/emma" version="1.0">
              <emma:interpretation id="{9FE7E317-0AED-419E-88E4-8D7B81ED2F7B}" emma:medium="tactile" emma:mode="ink">
                <msink:context xmlns:msink="http://schemas.microsoft.com/ink/2010/main" type="inkWord" rotatedBoundingBox="13216,17680 13884,17662 13902,18369 13234,18387"/>
              </emma:interpretation>
              <emma:one-of disjunction-type="recognition" id="oneOf21">
                <emma:interpretation id="interp105" emma:lang="en-IN" emma:confidence="0">
                  <emma:literal>&amp;</emma:literal>
                </emma:interpretation>
                <emma:interpretation id="interp106" emma:lang="en-IN" emma:confidence="0">
                  <emma:literal>+</emma:literal>
                </emma:interpretation>
                <emma:interpretation id="interp107" emma:lang="en-IN" emma:confidence="0">
                  <emma:literal>X</emma:literal>
                </emma:interpretation>
                <emma:interpretation id="interp108" emma:lang="en-IN" emma:confidence="0">
                  <emma:literal>j</emma:literal>
                </emma:interpretation>
                <emma:interpretation id="interp109" emma:lang="en-IN" emma:confidence="0">
                  <emma:literal>x</emma:literal>
                </emma:interpretation>
              </emma:one-of>
            </emma:emma>
          </inkml:annotationXML>
          <inkml:trace contextRef="#ctx0" brushRef="#br0" timeOffset="73613.0624">11526 10907 460 0,'0'0'235'0,"0"0"-95"15,0 0-1-15,0 0 39 0,0 0 41 0,0 0 17 16,0 0-31-16,0 0-48 0,0 0-47 0,0 0-47 15,0 0-29-15,0 0-13 0,0 0-6 16,-14-14 1-16,16 22 6 0,0 0 4 0,1 4 2 16,-2 0-1-16,5 3-2 0,-2 0-3 0,-3 0 1 15,4 4-1-15,1-2 0 0,-4-2-2 0,6-1-3 16,-2 0 3-16,2-2 4 0,-3-3 9 0,7-2 12 16,0-1 2-16,2-3 7 0,0 2 0 15,8-5-5-15,-3 0-4 0,2 0-10 0,-1-8-5 16,4-1-10-16,2-3 1 0,-2 0 0 0,-1-3-4 15,-3-1-1-15,1 0-4 0,-2-4-4 16,5 1 2-16,-2 0-3 0,-2 1-3 0,3-1-4 16,-6 4-8-16,5 0-13 0,-6 1-30 0,1 3-36 15,0 1-41-15,0 1-45 0,-1 0-34 16,4 1-50-16,-1 6-61 0,1 0-85 0,-2 2-128 16,0 0-194-16,-7 2 580 0</inkml:trace>
          <inkml:trace contextRef="#ctx0" brushRef="#br0" timeOffset="73274.2719">11822 10467 2457 0,'0'0'88'15,"0"0"-59"-15,0 0-13 0,0 0 0 0,0 0 15 16,0 0 4-16,0 0-2 0,0 0-9 0,0 0-24 15,0 0-16-15,0 0 0 0,0 0 1 16,0 0 12-16,0 0 14 0,-31 48 4 0,35-9 4 16,0 6 0-16,3 2-3 0,-5 4 0 0,3 0-2 15,-3-2-4-15,-2-2 2 0,0-2-3 0,0-4-4 16,-7-2 3-16,3-3-3 0,-5-4-5 16,4-3 4-16,-3-4-16 0,0 1-36 0,1-9-32 15,-4 0-51-15,6-6-57 0,-5-2-51 0,0-5-90 16,3-2-139-16,-1-2-217 0,4 0 23 0</inkml:trace>
        </inkml:traceGroup>
        <inkml:traceGroup>
          <inkml:annotationXML>
            <emma:emma xmlns:emma="http://www.w3.org/2003/04/emma" version="1.0">
              <emma:interpretation id="{4B797DD5-45FD-40BE-83EC-599C2B37CAFD}" emma:medium="tactile" emma:mode="ink">
                <msink:context xmlns:msink="http://schemas.microsoft.com/ink/2010/main" type="inkWord" rotatedBoundingBox="14320,17685 17673,17597 17700,18629 14347,18716"/>
              </emma:interpretation>
              <emma:one-of disjunction-type="recognition" id="oneOf22">
                <emma:interpretation id="interp110" emma:lang="en-IN" emma:confidence="0">
                  <emma:literal>sugar</emma:literal>
                </emma:interpretation>
                <emma:interpretation id="interp111" emma:lang="en-IN" emma:confidence="0">
                  <emma:literal>Sugar</emma:literal>
                </emma:interpretation>
                <emma:interpretation id="interp112" emma:lang="en-IN" emma:confidence="0">
                  <emma:literal>sugars</emma:literal>
                </emma:interpretation>
                <emma:interpretation id="interp113" emma:lang="en-IN" emma:confidence="0">
                  <emma:literal>Siyan</emma:literal>
                </emma:interpretation>
                <emma:interpretation id="interp114" emma:lang="en-IN" emma:confidence="0">
                  <emma:literal>Sugars</emma:literal>
                </emma:interpretation>
              </emma:one-of>
            </emma:emma>
          </inkml:annotationXML>
          <inkml:trace contextRef="#ctx0" brushRef="#br0" timeOffset="75322.8421">12933 10637 528 0,'0'0'336'0,"0"0"-190"0,0 0-48 0,0 0 3 16,0 0 39-16,0 0 33 0,0 0 4 0,0 0-34 16,0 0-51-16,55-152-41 0,-72 146-17 15,-2 3 3-15,-5 1 17 0,-1 2 15 0,-2 0 2 16,0 0-3-16,2 5-16 0,-2 4-15 0,5 2-10 15,2 1-12-15,0 1-3 0,4 3-4 0,5 2-6 16,4 3-5-16,5-5-2 0,2 3-1 16,1-2 1-16,9 0 5 0,6 1-3 0,1-1 4 15,6 2-2-15,0-2 3 0,-1 2 1 0,4-3 0 16,-1 5-2-16,-2-2-3 0,-5-1 0 16,-2-2 0-16,-6-2 2 0,-3-1 3 0,-4-2-2 15,-3-2 4-15,-7 0 1 0,-5-1 4 0,-5-1 3 16,-5-2 0-16,-2 1-1 0,-7-3 0 0,0 0 0 15,1-1 0-15,-4-2 2 0,6 0-6 0,2 0-3 16,5 0 0-16,3 0-5 0,6 0 8 16,7-2-8-16,1 2-9 0,4-1-26 0,0-1-24 15,8-1 2-15,9-1 5 0,6-3 22 0,4 0 14 16,8-3 2-16,3 1 0 0,2-3 1 0,0 0-1 16,2-3-7-16,0 0 3 0,4-1 2 0,-4-2 9 15,-1 0 6-15,-3 2 4 0,-5 0 1 16,-2 0-4-16,-7 3 4 0,-2 1 1 0,-6 3 8 15,-6 3 19-15,-1 1 12 0,-5 4 17 0,-4-1 2 16,0 2-11-16,0 0-14 0,0 0-21 16,0 0-16-16,-2 4-6 0,-2 3-1 0,-4 3 7 15,-1 2 4-15,1 3-4 0,-2 1 1 0,1 0-3 16,2 0-3-16,1-1 5 0,1 2-2 0,4-1-2 16,1-3 2-16,0 1-6 0,3-2 5 15,6-2 2-15,5-1 0 0,2-3 5 0,2-1-3 16,4-3 1-16,5-2 0 0,4 0 1 0,1-2 0 15,0-4 1-15,0-2-1 0,-1-1 1 0,2-1 1 16,-2-2 2-16,-3 0 0 0,-2-3-5 16,1 0 4-16,-4-1-1 0,-3 1 1 0,-2 0 10 15,0 2-8-15,-5 0 3 0,-1 3-1 0,-1 3-4 16,-4-1 5-16,-2 2-4 0,-2 1-2 0,-2 2-3 16,2 2-4-16,-3 1-3 0,1 0-6 0,-1 0-3 15,2 0 0-15,2 1 1 0,0 5 4 16,0 0 7-16,4 0 0 0,0 4 3 0,1-3 2 15,5 2-6-15,0-1 7 0,6-2 0 0,5 0-1 16,4-2 2-16,3 2-4 0,7 0-2 0,4-3 0 16,4 1 2-16,1-2 0 0,4 1 0 15,2-2 1-15,2 1-1 0,-2-2 2 0,-4 0 1 16,-1-2 1-16,-4-4-4 0,-5-3 1 0,-7-1-1 16,-1-3 0-16,-7-1 6 0,-1-2-3 15,-7-3 3-15,-6 4 4 0,-3-4 0 0,-4 3 8 16,-4-2 1-16,0 2 1 0,-3 1-2 0,-3 1-4 15,-8-1-4-15,1 3-2 0,-5 3-6 0,0 2-4 16,-3 5-5-16,-1 1-3 0,-1 1 2 16,0 0-2-16,-2 7 2 0,0 2-1 0,3 5-5 15,-3 2 4-15,5 0 0 0,0 3-1 0,6-2 3 16,0 1-5-16,6 1 0 0,3-2-1 0,1 1 2 16,4 0 3-16,0 0-1 0,0 0 5 15,4 3-3-15,1 0 4 0,-1 1 1 0,0 2 0 16,-4 1 0-16,0 2-3 0,0 0 0 0,0 4 1 15,-7 4 2-15,-3-1 1 0,-4 4 2 0,0-1-3 16,-4-2-5-16,2 0 6 0,-4-2-4 0,-2 0 0 16,0-2 6-16,-2-1-9 0,-1 0 4 0,-4-2 2 15,-2-1-5-15,2-3 0 0,-5-3-1 16,-1-3-3-16,0-5 2 0,0-1 6 0,2-4 4 16,1-4 4-16,4-4 5 0,-1 0-3 0,8-6 2 15,1-4 0-15,4-1-2 0,4-2-2 16,2-2-4-16,8-1-4 0,2-3-5 0,0-2-2 15,9-1-3-15,4 0-1 0,4-4-1 0,3 2 2 16,2-1 3-16,7 1-2 0,-3-1 3 16,8 2-8-16,1 3-3 0,2-2-9 0,2 6-27 15,1-2-31-15,2 3-31 0,1 3-31 0,-2 0-17 16,1 2 1-16,1 1 6 0,1 0 18 0,-1 0 28 16,-1 2 24-16,1-1 29 0,1 1 22 0,-1-2 17 15,1-3 14-15,3 2 6 0,3-4 5 16,-4-1 9-16,1-2 8 0,-1 1 9 0,0 1 7 15,-5-3 7-15,-2 2 5 0,-4-1 4 0,-4 1 6 16,-9 1 5-16,1 0 11 0,-9 2 15 0,-2 2 10 16,-6 1 0-16,-4 1-6 0,-2-1-17 0,0-1-15 15,-6 2-11-15,0 1-7 0,-6 1-2 16,0 1-4-16,-3 3-6 0,-1 2-9 0,-3 1-8 16,0 0-4-16,-2 6-4 0,-5 3-1 0,1 1 1 15,1 1-5-15,1 1-1 0,3-2 2 0,1 0-4 16,4 1 2-16,5-1-1 0,3 2-13 15,4-3-7-15,3-2-6 0,0 1-1 0,1-2 10 16,8-3 9-16,1 0 7 0,1-2 3 0,5-1 5 16,3 0-2-16,1 0 3 0,0-1 1 15,2-4-5-15,-4-1 0 0,2 1-1 0,-1-1-2 16,-5-2 3-16,-1 2-1 0,-4 2-2 0,-3 2-1 16,-1-1 0-16,-4 3 2 0,1-1 1 0,-2 1-3 15,0 0-7-15,0 0-6 0,0 1-1 16,0 5 1-16,-2 0 7 0,2 3 1 0,0 0 3 15,0 0 0-15,2 0 1 0,4-2 3 0,7-1-2 16,-1-1 1-16,2-4 2 0,4 1-1 0,1-2 4 16,-2 0 2-16,6-2-4 0,-2-4 3 0,5-3-4 15,-1-1-2-15,2-2 5 0,0-3-1 0,0-1 1 16,-1-1 2-16,1 1-2 0,-3 0 0 16,-2-1-1-16,-1 2 2 0,-1 0-4 0,-1 3 0 15,-1 4 1-15,-5 0-3 0,-1 4 5 0,-4 2 1 16,-2 1-4-16,-2 1 0 0,-2 0-1 15,0 4 1-15,-1 5 3 0,-1 4 15 0,0 3 6 16,0 4 6-16,-5 1 0 0,1 1-10 0,2 2-1 16,-2 0-6-16,4-1-1 0,0-1 2 0,2-1 2 15,8-3 2-15,4-1 4 0,6-1 2 16,1-6 1-16,5 1-1 0,6-5-2 0,1-2-3 16,5-2-6-16,-1-2-2 0,5-2-6 0,-6-7-12 15,2-3-3-15,-6-4-19 0,-3-3-13 16,0-2-8-16,-8-4-7 0,-1-2-1 0,-5-1-6 15,-3 0-11-15,-4 1-12 0,-3-1-14 0,-3-1-10 16,-2 1-19-16,0 1-36 0,0 0-66 0,0 2-110 16,-4-1-150-16,-2 8-229 0,2 5 417 0</inkml:trace>
        </inkml:traceGroup>
      </inkml:traceGroup>
    </inkml:traceGroup>
  </inkml:traceGroup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5:15.7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6859B08-97A9-45B2-9F23-9A7431C94BA4}" emma:medium="tactile" emma:mode="ink">
          <msink:context xmlns:msink="http://schemas.microsoft.com/ink/2010/main" type="inkDrawing" rotatedBoundingBox="3002,6624 5630,5294 6639,7287 4011,8618" semanticType="verticalRange" shapeName="Other">
            <msink:sourceLink direction="with" ref="{18DFAC0C-6846-4322-992B-2B5DD9FBF3EF}"/>
          </msink:context>
        </emma:interpretation>
      </emma:emma>
    </inkml:annotationXML>
    <inkml:trace contextRef="#ctx0" brushRef="#br0">2803 1070 322 0,'0'0'25'0,"0"0"-18"16,0 0-15-16,0 0-6 0,0 0-3 15,0 0 6-15,0 0 9 0,-22-152 3 0,22 134 3 16,0-2 1-16,0 1-4 0,0 0 1 0,0-1 1 16,0 1-1-16,1 1 2 0,2-1 2 15,-3 0-1-15,0 0-1 0,0-2-4 0,0 3-4 16,-3-1-4-16,-2-1-1 0,-5 1-2 0,-1-3 0 15,1 1 4-15,-4 0-3 0,-2-1 5 0,0-3 4 16,-3 4 0-16,-3-4 6 0,3 2 3 16,-5 0-1-16,-1-1 0 0,0 0 1 0,-2 1-2 15,-1-2 0-15,-1 2 0 0,-2 0-1 0,-1-2 2 16,-3 2-3-16,-2 3 3 0,1 0-4 0,-3 2-2 16,-1 2 1-16,-3 0-4 0,3 1 4 0,-4 0 1 15,2-1-1-15,-3 3 0 0,-1 2 0 16,-2-1-3-16,1 2 1 0,-3-2 0 0,2 3-3 15,0 2 0-15,-2-1 1 0,0 2-2 0,5 0 2 16,-3 3-2-16,3 1-2 0,-2 0-1 0,3 2 0 16,-3 0-1-16,4 0-1 0,0 0-2 15,-1 2-8-15,1 2-1 0,2 3-2 0,-1 1-4 16,-2-1 6-16,0 2 3 0,1 2 1 0,-3 2 3 16,3 0 3-16,2-1-3 0,-1 3 3 0,1 2 1 15,-2 3-4-15,1-1 2 0,5 3-1 16,2 0 0-16,-2 5 2 0,4 0-1 0,1 4 1 15,1-2-1-15,-1 3 2 0,4-1 7 0,1 2 2 16,1 0 0-16,1 1 0 0,5 3 0 16,-2-1 0-16,-1 2 0 0,5 3 0 0,-4 0 0 15,5 2 0-15,-5 0 0 0,4 2 0 0,-4 1 0 16,5 0 0-16,-5 4 0 0,6-1 0 0,-1 2 0 16,-1 0 0-16,2 1 0 0,3 0 0 0,3 2 0 15,2-2 0-15,0-1 0 0,6 0 0 16,2-1 0-16,0 0 0 0,0-1 0 0,8 2 0 15,0-2 0-15,8 2 0 0,3-2 0 0,-2 0 0 16,7 1 0-16,0 0 0 0,2 0 0 0,2-2 0 16,1-1 0-16,8-1 0 0,0 0 0 0,5-3 0 15,-1-1 0-15,9-5 0 0,0 0 0 16,0-7 0-16,7 0 0 0,-1-3 0 0,10-2 0 16,1-1 0-16,8-5 0 0,-1-1 0 0,-15-3 0 15,-19-7 0-15</inkml:trace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6:25.4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E89B1C8-8864-424D-9676-0A45D83D5D22}" emma:medium="tactile" emma:mode="ink">
          <msink:context xmlns:msink="http://schemas.microsoft.com/ink/2010/main" type="inkDrawing" rotatedBoundingBox="469,1970 4346,-513 4422,-395 545,2087" semanticType="callout" shapeName="Other">
            <msink:sourceLink direction="with" ref="{3176E87C-40B2-4BF2-9335-5B82EBE735D8}"/>
          </msink:context>
        </emma:interpretation>
      </emma:emma>
    </inkml:annotationXML>
    <inkml:trace contextRef="#ctx0" brushRef="#br0">0 2385 1726 0,'0'0'116'0,"0"0"-107"0,0 0-44 15,0 0-38-15,0 0 1 0,0 0 16 0,0 0 24 16,0 0 28-16,0 0 10 0,0 0 7 0,0 0 14 15,0 0 17-15,55 52 23 0,-32-52 25 0,1-1 32 16,6-6 7-16,1-7-15 0,6-3-26 16,8-5-38-16,1-5-20 0,8-4-7 0,8-4-2 15,5-5-4-15,1-3-1 0,10-3-1 0,4-7-1 16,9-5 2-16,9-8-4 0,8-5-1 0,8-7-1 16,8-6-2-16,11-7-2 0,10-6 1 0,13-5-2 15,10-8-1-15,3-4-2 0,12-2-4 16,0-4-3-16,1 0-6 0,1-2-5 0,-9 5-10 15,-6 8-10-15,-13 9-9 0,-15 10-5 0,-18 14-6 16,-20 9-15-16,-13 12-23 0,-18 10-44 16,-14 7-67-16,-16 10-101 0,-14 10-172 0,-11 8-405 0</inkml:trace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7:13.2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6606BE6-2A49-4DF1-A39E-E5F831E7647F}" emma:medium="tactile" emma:mode="ink">
          <msink:context xmlns:msink="http://schemas.microsoft.com/ink/2010/main" type="writingRegion" rotatedBoundingBox="1611,1488 16625,1222 16689,4811 1674,5077"/>
        </emma:interpretation>
      </emma:emma>
    </inkml:annotationXML>
    <inkml:traceGroup>
      <inkml:annotationXML>
        <emma:emma xmlns:emma="http://www.w3.org/2003/04/emma" version="1.0">
          <emma:interpretation id="{7B7D6378-AB49-4C83-8C9D-A77BF2265817}" emma:medium="tactile" emma:mode="ink">
            <msink:context xmlns:msink="http://schemas.microsoft.com/ink/2010/main" type="paragraph" rotatedBoundingBox="1611,1488 12554,1294 12602,4038 1659,42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5AF29C-F347-4FFB-A20C-32BDBAAD9E22}" emma:medium="tactile" emma:mode="ink">
              <msink:context xmlns:msink="http://schemas.microsoft.com/ink/2010/main" type="line" rotatedBoundingBox="1611,1488 12554,1294 12602,4038 1659,4232"/>
            </emma:interpretation>
          </emma:emma>
        </inkml:annotationXML>
        <inkml:traceGroup>
          <inkml:annotationXML>
            <emma:emma xmlns:emma="http://www.w3.org/2003/04/emma" version="1.0">
              <emma:interpretation id="{B2309332-A2AC-46D2-95AC-027CBFFBB1A1}" emma:medium="tactile" emma:mode="ink">
                <msink:context xmlns:msink="http://schemas.microsoft.com/ink/2010/main" type="inkWord" rotatedBoundingBox="1611,1488 6043,1409 6092,4153 1659,4232"/>
              </emma:interpretation>
              <emma:one-of disjunction-type="recognition" id="oneOf0">
                <emma:interpretation id="interp0" emma:lang="en-IN" emma:confidence="0">
                  <emma:literal>Strategy</emma:literal>
                </emma:interpretation>
                <emma:interpretation id="interp1" emma:lang="en-IN" emma:confidence="0">
                  <emma:literal>-Strategy</emma:literal>
                </emma:interpretation>
                <emma:interpretation id="interp2" emma:lang="en-IN" emma:confidence="0">
                  <emma:literal>-strategy</emma:literal>
                </emma:interpretation>
                <emma:interpretation id="interp3" emma:lang="en-IN" emma:confidence="0">
                  <emma:literal>'strategy</emma:literal>
                </emma:interpretation>
                <emma:interpretation id="interp4" emma:lang="en-IN" emma:confidence="0">
                  <emma:literal>strategy</emma:literal>
                </emma:interpretation>
              </emma:one-of>
            </emma:emma>
          </inkml:annotationXML>
          <inkml:trace contextRef="#ctx0" brushRef="#br0">1010 179 0 0,'0'0'0'15,"0"0"34"-15,0 0 75 0,0 0 27 0,0 0 21 16,0 0 8-16,0 0-17 0,0 0-22 0,0 0-23 16,-102-159-29-16,86 151-27 0,-7 4-17 0,0 1-10 15,0 3-1-15,-8 0 2 0,2 1 5 16,-1 8 3-16,-4 2 1 0,1 2-3 0,-1 2 1 16,-3 5-6-16,6 2-9 0,1 6-1 0,-1 0-10 15,5 4-2-15,9 0-3 0,1 2-10 16,4 0-2-16,2 2-8 0,10-2-8 0,0 0-1 15,12 0 0-15,11-2 6 0,4 0 10 0,9-2 7 16,7-1 4-16,3 0 4 0,6 0 0 0,4 0 1 16,-2-3 4-16,-2 3-1 0,-3-1-1 15,-1 4 2-15,-8-2-1 0,-5 1 1 0,-8 1 0 16,-9-2 3-16,-5 4 3 0,-4-3 6 0,-9 2 13 16,0-3 13-16,-11 1 12 0,-6-1 14 0,-7-1 6 15,-9 2 1-15,-5-1-1 0,-5-1-8 16,-3 1-4-16,-6-2-5 0,-2-2-2 0,-4 0-3 15,4-5-1-15,-3 0-1 0,-2-1-7 0,6-5-8 16,0-3-6-16,5-3-8 0,0-3-1 0,5-5-2 16,3-1-5-16,2 0-6 0,5-7-11 0,3-2-13 15,5-3-16-15,0 0-18 0,7-3-27 16,-2-2-24-16,5 2-23 0,3 1-25 0,5-3-27 16,0 2-29-16,6-1-36 0,1 0-43 0,3-2-53 15,6 6-77-15,-2 3 415 0</inkml:trace>
          <inkml:trace contextRef="#ctx0" brushRef="#br0" timeOffset="283.1148">1251 72 1314 0,'0'0'100'0,"0"0"-44"0,0 0-8 16,0 0-8-16,0 0-17 0,0 0-31 0,0 0-56 16,0 0 2-16,0 0 12 0,0 0 33 0,0 0 52 15,0 0 4-15,0 0-1 0,-54 194-1 0,42-134-2 16,-2 4-1-16,-1 6-3 0,-5 5-5 16,2 1-3-16,-6 3-7 0,-1 2 1 0,-4-2-6 15,3-3-5-15,-1-4-8 0,1-6-15 0,8-8-17 16,-1-3-34-16,7-6-58 0,8-4-98 15,4-5-147-15,0-11-268 0,0-10 392 0</inkml:trace>
          <inkml:trace contextRef="#ctx0" brushRef="#br0" timeOffset="470.9949">772 812 1283 0,'0'0'107'0,"0"0"-91"0,0 0-49 16,0 0-27-16,0 0 4 0,0 0 27 0,0 0 14 15,0 0 4-15,196-120-2 0,-146 102-29 0,7 2-136 16,-15 1-224-16,-14 7-165 0</inkml:trace>
          <inkml:trace contextRef="#ctx0" brushRef="#br0" timeOffset="1413.2625">1325 1129 798 0,'0'0'141'0,"0"0"-61"0,0 0-30 0,0 0 12 16,0 0 11-16,0 0 16 0,57-157-19 15,-42 129-19-15,0 1-16 0,-2 2-11 0,1-1-2 16,-2 4-5-16,0 1-1 0,0 1-1 0,0 3 3 16,-3 3 1-16,-2 2 5 0,2 2 1 0,-3 4-6 15,2 2-4-15,-4 2-9 0,3 2-10 0,-3 0-5 16,-3 2-3-16,6 6-1 0,-5 6 2 16,1 4 8-16,-2 4 3 0,-1 3 3 0,0 4 5 15,0 1-5-15,0 4 2 0,0-3-4 0,0-1 2 16,0-2-3-16,4-2-1 0,4-4-1 0,3 0-2 15,4-5 3-15,1-4 0 0,8-2-1 0,2-2 4 16,0-4-4-16,9-2 3 0,1-3 2 16,2 0-3-16,8-6 0 0,-2-5-4 0,0-3-5 15,-1-1-8-15,-4 0 1 0,-6-5-7 0,2-1-4 16,-7-3 6-16,-1 0 4 0,-3-3 12 16,-5-1 11-16,1-2 4 0,-5 0 4 0,-2 0 1 15,-1 2 0-15,-1-1 4 0,-5 3-5 0,3 2 2 16,-5 1 3-16,0 6-1 0,-3 3 6 0,-1 1 3 15,0 6 2-15,-4 1-4 0,-1 3-9 16,-4 3-14-16,-3 0-14 0,-2 0-9 0,1 6-2 16,-5 7 0-16,-5 0 6 0,2 4 2 0,0 2 4 15,-2 1-1-15,4-1 2 0,-1 0 0 0,5 1-4 16,2 0 0-16,1-2-4 0,4-1-5 16,2-3-2-16,5 1-6 0,1-7-6 0,0 0-9 15,3-4 5-15,6-2 7 0,2-2 15 0,2 0 24 16,2-8 11-16,1-3 7 0,3-1 1 0,-2-3-2 15,1 1 1-15,-5-1 3 0,-1 1 7 0,0 1 10 16,-5 2 7-16,0 3 1 0,-5 2-6 16,1 1-13-16,-3 4-24 0,0 1-31 0,0 0-33 15,0 4 4-15,0 5 9 0,0 3 21 0,0 4 27 16,0 2-3-16,0 3-2 0,0 0-3 0,1-1-2 16,2-1-3-16,2-1-1 0,3-5-2 15,2-2-1-15,6-4 3 0,3-3 4 0,5-4 7 16,3 0 5-16,2-7 2 0,5-5-1 0,-4-4 1 15,7-5-3-15,-8-2-1 0,6-1 3 16,-6-1-1-16,0-2 0 0,-3 1 3 0,-1-3-1 16,-5 1 0-16,0-3 1 0,-4 0-2 0,3 2-3 15,-5-4-1-15,1-1-2 0,-1 2-5 0,-2-4-1 16,0-1-2-16,0-1 1 0,-3 0 4 0,1-3 3 16,-1 1 4-16,-4 1 4 0,2 2 2 15,-3 1 2-15,-3 4 5 0,-1 1 6 0,0 6 6 16,0 1 8-16,-4 6 0 0,-1 5 0 0,0 3 1 15,1 4-2-15,0 3-1 0,0 1-13 0,2 2-22 16,0 0-30-16,-4 8-13 0,1 8 0 16,-6 6 13-16,-1 11 22 0,-3 4 5 0,0 8 3 15,-2 6-5-15,-2 3 4 0,5 4-1 0,-1 3 0 16,0 1 3-16,0 0-3 0,2 1 0 0,-1-3 2 16,4 2-2-16,-1-5-2 0,8-3-1 15,3-5-3-15,0-2-3 0,7-6 0 0,6-4-1 16,4-4-1-16,-1-4-4 0,0-6-20 0,7-1-29 15,-5-4-58-15,5-5-125 0,-8-3-178 0,-3-5-414 0</inkml:trace>
          <inkml:trace contextRef="#ctx0" brushRef="#br0" timeOffset="1598.1706">2616 701 346 0,'0'0'435'0,"0"0"-337"0,0 0-83 16,0 0-39-16,0 0-11 0,0 0 20 0,0 0 10 15,0 0-5-15,169-125-5 0,-130 116-37 0,-3 3-101 16,2 2-141-16,-13 3 3 0,-10 1 291 0</inkml:trace>
          <inkml:trace contextRef="#ctx0" brushRef="#br0" timeOffset="2703.3595">3109 876 0 0,'0'0'0'0,"0"0"0"16,0 0 0-16,0 0 0 0,0 0 153 0,0 0 37 16,0 0-24-16,0 0-35 0,0 0-20 15,0 0-20-15,89-162-6 0,-89 146 6 0,0 2 5 16,-1 1 1-16,-8 2-7 0,4 0-10 0,-4 5-20 15,-2 2-13-15,4 2-13 0,-5 2-15 0,0 2-10 16,-3 7-9-16,-2 5-4 0,-2 5 1 0,-1 4 4 16,1 3-2-16,2 3 0 0,-1-2-2 15,2 5-5-15,4-1 3 0,6-1-3 0,-2-1-5 16,8-2-10-16,0-5-9 0,10-2-9 0,6-5 0 16,7-3 10-16,5-5 11 0,9-2 15 0,3-3 10 15,4-2 7-15,7 0 1 0,0-6 0 0,3-2 0 16,-1-3-4-16,1-2 6 0,-1-3 8 15,0-3 8-15,-1-1 8 0,-1-3-1 0,-5 3-6 16,-2-4-3-16,-7 2 0 0,-4 1 4 0,-7-2 5 16,-4 3 8-16,-7 1 6 0,-7-1 1 15,-2-1 4-15,-4 5-6 0,-2 1-4 0,-2 2-6 16,-6 3-12-16,-1 0-8 0,-7 2-9 0,-2 3-11 16,0 2-6-16,-7 2-5 0,0 1-9 15,-2 0 4-15,-1 5-1 0,-2 2 1 0,4 4 2 16,3-3-1-16,1 2-2 0,6-1-2 0,4-3-1 15,2-1-11-15,7-1-20 0,3-1-15 0,0-1-7 16,0 1 5-16,1 0 19 0,5 0 16 0,0-1 12 16,4 3 10-16,-2 2 12 0,2 2 4 15,3 2 5-15,0 5 0 0,0 4 0 0,1 5 1 16,-2 6 2-16,1 5-3 0,-1 6-1 0,0 6-1 16,-4 4-5-16,3 5 4 0,-3 4 2 0,0 7 1 15,-1 6 0-15,-2 10-1 0,-1 4-3 0,-2 4-1 16,-2 2 0-16,0 2-5 0,0-3 3 15,-7-2 0-15,-4 1-4 0,-5-5 2 0,-4-4-3 16,-7-2 0-16,-4-6 6 0,-2-5-2 0,-6-6 3 16,-3-7 7-16,-2-8 6 0,1-7 13 0,2-8 16 15,2-9 14-15,1-6 13 0,7-7 5 16,3-8 2-16,3-4 0 0,2 0-11 0,3-12-7 16,1-4-19-16,4-7-19 0,2-7-15 0,1-5-19 15,1-5-4-15,7-6-5 0,1-2-2 16,3-4 2-16,0-5-3 0,4-1-2 0,7-3 0 15,3-3 3-15,2-3-1 0,5 0 3 0,3-3-2 16,7-4 0-16,0 3 1 0,6 1-1 0,4-1 3 16,2 2 1-16,4 2 2 0,-1 1 4 15,5 2 2-15,-1 2 4 0,2 0 0 0,1 4 3 16,-5 3 1-16,-3 4-1 0,-2 5 2 0,-4 1 0 16,-3 3-1-16,-2 3 1 0,-7 7-1 0,-6 2-1 15,-2 10-2-15,-6 7-5 0,-6 6-9 16,-4 3-12-16,0 4-19 0,-3 0-2 0,0 9 10 15,0 6 15-15,-3 5 20 0,0 8 10 0,-2 2-2 16,-2 3-1-16,0 1 0 0,1-3-3 0,0 1-1 16,1-6-1-16,5-4-4 0,0 0 0 0,4-6-2 15,7-4-1-15,3-1 1 0,4-5 0 16,6-6 5-16,3 0 3 0,1-8 5 0,4-5 1 16,2-5-1-16,-3-3 0 0,-1-2-3 0,-1-3 5 15,-5-3 4-15,-3-1 1 0,1-1 6 0,-5 0 2 16,-1-2 5-16,-3-1 6 0,0 3 4 15,-3 3 3-15,-2 1-1 0,-2 5 2 0,-1 3 2 16,-2 6 0-16,-3 2 1 0,0 6-7 0,0 2-13 16,0 3-18-16,0 0-36 0,0 3-36 15,0 9 3-15,-3 6 8 0,-5 8 31 0,0 14 31 16,-3 7 2-16,-5 9 3 0,-1 8-3 0,-2 5 2 16,-3 6-3-16,1 5 3 0,0 3-2 0,-4 9-2 15,3-1 4-15,-2 2-7 0,1 0 3 16,-1 0-1-16,1 0-1 0,0-2 5 0,2 0-2 15,-4-5 8-15,0-4-1 0,-1-2-2 0,1-7-10 16,8-9-18-16,-1-7-11 0,5-9-22 0,5-10-18 16,2-5-50-16,5-10-96 0,1-9-118 0,0-8-130 15,5-4-242-15,-1-2 456 0</inkml:trace>
        </inkml:traceGroup>
        <inkml:traceGroup>
          <inkml:annotationXML>
            <emma:emma xmlns:emma="http://www.w3.org/2003/04/emma" version="1.0">
              <emma:interpretation id="{9CA5659B-DC7A-4510-9D49-82F4D4C2FC83}" emma:medium="tactile" emma:mode="ink">
                <msink:context xmlns:msink="http://schemas.microsoft.com/ink/2010/main" type="inkWord" rotatedBoundingBox="6822,1565 12557,1463 12580,2781 6846,2882"/>
              </emma:interpretation>
              <emma:one-of disjunction-type="recognition" id="oneOf1">
                <emma:interpretation id="interp5" emma:lang="en-IN" emma:confidence="0">
                  <emma:literal>Diamond</emma:literal>
                </emma:interpretation>
                <emma:interpretation id="interp6" emma:lang="en-IN" emma:confidence="0">
                  <emma:literal>Diamon d</emma:literal>
                </emma:interpretation>
                <emma:interpretation id="interp7" emma:lang="en-IN" emma:confidence="0">
                  <emma:literal>Damon d</emma:literal>
                </emma:interpretation>
                <emma:interpretation id="interp8" emma:lang="en-IN" emma:confidence="0">
                  <emma:literal>Dianion d</emma:literal>
                </emma:interpretation>
                <emma:interpretation id="interp9" emma:lang="en-IN" emma:confidence="0">
                  <emma:literal>Dramad</emma:literal>
                </emma:interpretation>
              </emma:one-of>
            </emma:emma>
          </inkml:annotationXML>
          <inkml:trace contextRef="#ctx0" brushRef="#br0" timeOffset="3566.0384">5418 457 0 0,'0'0'0'16,"0"0"0"-16,0 0 0 0,-92-170 276 15,66 134-27-15,5 5-13 0,2 3-26 0,0 5-24 16,2 2-29-16,6 6-24 0,0 1-19 0,3 6-21 16,4 0-24-16,4 4-50 0,0 1-71 0,3 3-52 15,5 0-25-15,7 0 8 0,4 6 49 0,6 1 36 16,7 3 17-16,7 5 14 0,4 3 5 16,8 4 2-16,3 2 3 0,5 4 2 0,6 3 7 15,4 4 3-15,6 2 1 0,-1 1-2 0,1 6-4 16,0 1-4-16,-7 1-4 0,-2 2-3 0,-3 1-5 15,-10-2-2-15,-6 3-6 0,-8 1-8 0,-9-2-11 16,-11 4-17-16,-9-4-14 0,-10 3-16 16,-5-3-12-16,-17-3-3 0,-10-1 8 0,-8-3 12 15,-6-2 23-15,-7-2 26 0,-5-4 16 0,-1-4 14 16,0-3 11-16,2-7 1 0,3-1 5 16,6-3 0-16,2-7 0 0,7-1-1 0,6-7-2 15,3-1 5-15,7-1 3 0,6-8 0 0,6-6-5 16,6-4-13-16,3-2-15 0,2 0-10 15,2-4-6-15,11 0-1 0,1 0 2 0,7-1-1 16,5-1 1-16,4 2 7 0,1-2 9 0,7 1 12 16,2-2 15-16,10 0 6 0,-2 0 5 0,6-2 6 15,3-2 0-15,4 1 2 0,-1-1-2 16,3 3-8-16,1 2-6 0,-3 4-11 0,-1 4-2 16,-5 4 3-16,-3 3 3 0,-2 6 5 0,-9 6-3 15,-2 0 1-15,-7 8-2 0,-3 5-2 0,-8 5 0 16,0 6-3-16,-7 4-1 0,-5 5 1 0,-2 5 4 15,-2 0-2-15,-5 3-2 0,0-2-3 0,-4 3-8 16,-1-4-17-16,-6-2-37 0,0-3-72 16,-1-4-116-16,7-9-239 0,-3-8 17 0</inkml:trace>
          <inkml:trace contextRef="#ctx0" brushRef="#br0" timeOffset="3034.1794">5920 463 1339 0,'0'0'89'0,"0"0"-72"0,0 0-32 16,0 0-14-16,0 0-2 0,0 0 14 0,0 0 9 16,0 0 13-16,0 0 11 0,0 0 4 0,0 0 3 15,-126 176-1-15,106-131 1 0,-3 4 1 16,3 1 1-16,-3 3 1 0,0 1 0 0,2 3 0 16,-5 0 1-16,3-1-9 0,-3-2-15 0,1-2-21 15,1-1-30-15,3-5-30 0,-1-4-45 0,5-4-51 16,1-10-41-16,2-9-43 0,5-7-40 0,2-6-25 15,5-4 229-15,0-2 94 0</inkml:trace>
          <inkml:trace contextRef="#ctx0" brushRef="#br0" timeOffset="4116.9781">7674 790 983 0,'0'0'110'0,"0"0"-56"0,0 0-11 15,0 0 5-15,-153-42 10 0,119 42 7 0,-5 0-10 16,-1 5-14-16,-7 7-8 0,-1 3-11 0,-3 5-9 15,0 4-2-15,-3 5-5 0,3 0-2 0,0 5-2 16,3-2-2-16,1-2-1 0,7 0-1 16,8-6-1-16,6-3-4 0,8-4-6 0,8-6-11 15,6-1-14-15,4-1 1 0,10-3 1 0,4-3 18 16,4-2 23-16,10-1 13 0,5 0 8 0,8-4 0 16,4-2-6-16,4-6-5 0,3 1-1 15,0-1-1-15,0-2 1 0,2-1 2 0,-3-1-3 16,-5 1 2-16,-5 0-1 0,-6 1 6 0,-4-2 5 15,-6 3 6-15,-5 1 5 0,-5 2 5 0,-1 2 2 16,-4 4-1-16,-3 1-8 0,-3 1-16 0,-1 2-17 16,-3 0-15-16,0 2-5 0,1 4 2 15,0 1 2-15,2 3 6 0,-2 4-4 0,2-1-11 16,-3 4-23-16,0 1-42 0,0-2-51 0,0 0-71 16,0-1-86-16,0-1-114 0,0-5-152 0,0-3 563 15</inkml:trace>
          <inkml:trace contextRef="#ctx0" brushRef="#br0" timeOffset="3716.0267">6892 524 905 0,'0'0'320'0,"0"0"-332"0,0 0-92 15,0 0-32-15,0 0-36 0,0 0-61 0,0 0-204 16,0 0 306-16</inkml:trace>
          <inkml:trace contextRef="#ctx0" brushRef="#br0" timeOffset="4717.0335">7871 846 0 0,'0'0'0'0,"0"0"0"0,0 0 0 16,0 0 125-16,0 0 66 0,0 0-16 0,124-153-23 16,-108 144-33-16,-2 3-41 0,-2 3-39 15,1 3-31-15,-2 0-16 0,2 3-6 0,-3 5 2 16,2 4 3-16,-1 0 2 0,-5 8 5 0,1 2 0 15,-4 1 3-15,-2 4 3 0,2 4-1 0,-3 2-4 16,-3-1-6-16,-1 2-5 0,-8-1-3 0,0-3 1 16,-3-3 3-16,0-1 3 0,1-3 6 15,0-6 5-15,2-3 2 0,1-4 2 0,9-3 5 16,-2-4 8-16,2-3 23 0,2 0 33 0,0 0 42 16,0 0 32-16,2-6-25 0,4-2-35 0,5-6-44 15,3-6-40-15,0-1 5 0,1-3 2 16,7-1 3-16,-6-2-4 0,-2-2-1 0,5 1 0 15,0-2-4-15,1 0-1 0,0 2-6 0,4 2-5 16,0 3-4-16,-2 2-6 0,2 3-4 0,2 4-6 16,-1 4-2-16,2 0 1 0,-4 8 6 15,-5 2 7-15,4 0 7 0,-6 6 0 0,-3 6 2 16,1 2 1-16,-2 2-1 0,-3 5 9 0,-3 0-6 16,2 4 3-16,-6 2 1 0,0 1-5 15,-2 1 4-15,0-4-1 0,-3-1 0 0,-5-2-1 16,4-1 4-16,-7-4 1 0,6-1 0 0,-3-6 7 15,4-2 1-15,-3-4 8 0,6-1 13 0,-1-3 15 16,2 0 16-16,0 0 17 0,0 0-2 16,6-6-21-16,2-4-21 0,4-4-31 0,5-4-13 15,6-1-1-15,3-3-1 0,0-2 6 0,2-1 1 16,3-2 3-16,0-4 2 0,-1 3-1 0,-2 0 1 16,4 1-1-16,-4 2-1 0,0 1-1 0,0 2-5 15,-1 2-4-15,0 7-1 0,1 1-1 16,-2 8 7-16,-1 0 6 0,-1 4 1 0,-6 4 2 15,1 4-2-15,-6 4-4 0,-1 3 3 0,-4 2 4 16,0 6-2-16,-5 0 3 0,-2 2 1 0,-1 2-5 16,0 1-4-16,-1 2-7 0,-3-1-13 15,-6-2-24-15,5-2-37 0,-4-1-67 0,-2-2-129 16,7-7-219-16,1-5-307 0</inkml:trace>
          <inkml:trace contextRef="#ctx0" brushRef="#br0" timeOffset="5369.7071">9633 707 464 0,'0'0'384'16,"0"0"-143"-16,0 0-118 0,0 0-71 0,0 0-58 16,0 0-22-16,0 0-2 0,0 0 8 0,0 0 29 15,0 0 1-15,0 0-1 0,0 0-3 0,0 0-4 16,-167 169-3-16,148-138 0 0,-1-2-2 15,6 0-1-15,3-4-3 0,6-3-3 0,2-1-5 16,3-1-4-16,0-3-3 0,5-5 3 0,9 0 8 16,0-4 16-16,8-4 16 0,-1-1 17 0,3-2 13 15,7-1 4-15,-1-1 3 0,-2-6-4 16,-1-4-2-16,-4-1 4 0,-6-3 11 0,-6-2 4 16,-7-3-1-16,-3 0-10 0,-1-4-21 0,-4-2-13 15,-9 1-12-15,-3-3-4 0,-6 0-2 0,-2 1-2 16,1 1-4-16,-5 1 0 0,4 4 0 15,0 1-1-15,1 3 4 0,7 0-1 0,1 1-4 16,4 1-2-16,2 1-13 0,8-2-25 0,1 2-25 16,0-1-26-16,12-1-14 0,9-2 5 15,3 1 14-15,6 3 19 0,2 2 17 0,4 1 13 16,-4 5 7-16,5 2 9 0,-4 1 10 0,-3 3 10 16,-2 0 9-16,-3 4 7 0,-1 7 4 0,-4 2 8 15,3 3 5-15,-5 4 5 0,0 4 1 0,-3-1-10 16,-4 5-6-16,-6-1-7 0,2 1 0 0,-7 0 4 15,0 1-1-15,-8-3 4 0,-4 3-5 16,-2-4-2-16,0 0 1 0,-2 0-3 0,1-5 2 16,-4 0-1-16,6-3-2 0,1-4-3 0,4-4-2 15,0-2-3-15,6-2-3 0,1-4 0 0,1-1-1 16,0 0 5-16,0 0 22 0,4 0 17 16,7-6 12-16,2-3-1 0,2-3-13 0,8-2-16 15,1-5-8-15,-3 0 0 0,5 0-4 0,-2-3 2 16,1 0-1-16,-1 0 1 0,-4 1-2 15,3 3 1-15,0 1-1 0,-5 4-1 0,-2 4 1 16,2 3 0-16,-4 5-3 0,-2 1-6 0,-5 0-3 16,3 6-7-16,-6 3-2 0,4 4 1 15,-6 1 0-15,0 5 7 0,-2 0 0 0,0 3 0 16,0 2-6-16,0-1-12 0,0-2-16 0,0-3-45 16,2 0-77-16,7-3-114 0,2-3-145 0,-2-3-224 15,-2-5 461-15</inkml:trace>
          <inkml:trace contextRef="#ctx0" brushRef="#br0" timeOffset="5827.8744">10757 802 0 0,'0'0'0'0,"0"0"199"0,0 0 84 0,0 0-8 16,0 0-32-16,0 0-46 0,39-156-52 16,-39 143-52-16,-6 3-36 0,-5 4-24 0,-4 1-14 15,-5 5-13-15,0 0-8 0,-10 8-1 0,1 5-2 16,-3 6 3-16,-6 3 1 0,-1 3 0 0,0 5-1 15,2 0 0-15,1 2-3 0,6 0-3 16,6 1-2-16,8-4-10 0,5-1-4 0,9-3-4 16,2-3-8-16,0-4 0 0,8-1-2 0,1-4 0 15,10-3 9-15,1-4 11 0,5-1 13 16,8-5 13-16,-1 0 12 0,4-3 2 0,3-8 5 16,-6 0-5-16,4-6 2 0,-3-2 2 0,-3-4 2 15,-4-2 9-15,-1-7 1 0,-1 0 6 16,-8-4 2-16,4-3-1 0,-8-1 1 0,0-3-8 15,-2-3-5-15,-4 0-6 0,4-1-6 0,-3-1-4 16,-3-1 0-16,3 0-3 0,-3 0 0 0,-2 3 3 16,2 0 2-16,-2 4 0 0,-2 2 2 0,-1 5-1 15,0 4 2-15,0 4 4 0,-1 6 8 0,-6 6 1 16,3 6 0-16,2 3-6 0,-1 3-13 16,-2 3-16-16,2 0-38 0,0 5-2 0,-6 7 2 15,-5 8 8-15,0 8 32 0,-8 6 2 0,2 8 3 16,-3 6 3-16,-1 7 1 0,7 2 1 0,-5 7-2 15,6 2-2-15,3 1 0 0,-1 2-4 16,2-1-5-16,6 2 2 0,-1-1-7 0,3-1-13 16,1 0-22-16,-1-3-55 0,3-2-101 0,0 0-162 15,-2-17-331-15,2-16 24 0</inkml:trace>
        </inkml:traceGroup>
      </inkml:traceGroup>
    </inkml:traceGroup>
    <inkml:traceGroup>
      <inkml:annotationXML>
        <emma:emma xmlns:emma="http://www.w3.org/2003/04/emma" version="1.0">
          <emma:interpretation id="{B79F4763-01CD-4206-BD9F-FE59C8FEB8F4}" emma:medium="tactile" emma:mode="ink">
            <msink:context xmlns:msink="http://schemas.microsoft.com/ink/2010/main" type="paragraph" rotatedBoundingBox="8837,3413 16573,2857 16689,4469 8953,502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1897BDA-F055-4797-B8AB-533B0B8E82E4}" emma:medium="tactile" emma:mode="ink">
              <msink:context xmlns:msink="http://schemas.microsoft.com/ink/2010/main" type="line" rotatedBoundingBox="8837,3413 16573,2857 16689,4469 8953,5026"/>
            </emma:interpretation>
          </emma:emma>
        </inkml:annotationXML>
        <inkml:traceGroup>
          <inkml:annotationXML>
            <emma:emma xmlns:emma="http://www.w3.org/2003/04/emma" version="1.0">
              <emma:interpretation id="{431829A1-BDD1-476D-96AD-267466FE249A}" emma:medium="tactile" emma:mode="ink">
                <msink:context xmlns:msink="http://schemas.microsoft.com/ink/2010/main" type="inkWord" rotatedBoundingBox="8837,3413 16573,2857 16689,4469 8953,5026"/>
              </emma:interpretation>
              <emma:one-of disjunction-type="recognition" id="oneOf2">
                <emma:interpretation id="interp10" emma:lang="en-IN" emma:confidence="0">
                  <emma:literal>flamework</emma:literal>
                </emma:interpretation>
                <emma:interpretation id="interp11" emma:lang="en-IN" emma:confidence="0">
                  <emma:literal>framework &lt;</emma:literal>
                </emma:interpretation>
                <emma:interpretation id="interp12" emma:lang="en-IN" emma:confidence="0">
                  <emma:literal>framework</emma:literal>
                </emma:interpretation>
                <emma:interpretation id="interp13" emma:lang="en-IN" emma:confidence="0">
                  <emma:literal>flamework &lt;</emma:literal>
                </emma:interpretation>
                <emma:interpretation id="interp14" emma:lang="en-IN" emma:confidence="0">
                  <emma:literal>framework a</emma:literal>
                </emma:interpretation>
              </emma:one-of>
            </emma:emma>
          </inkml:annotationXML>
          <inkml:trace contextRef="#ctx0" brushRef="#br0" timeOffset="9034.46">11142 3036 0 0,'0'0'0'0,"0"0"0"15,0 0 0-15,0 0 0 0,0 0 78 0,0 0 34 16,0 0-49-16,0 0-26 0,156-171-10 15,-133 143-10-15,-1 0 1 0,-1 0 6 0,4-1 13 16,-4 2 25-16,-2 4 26 0,-4 1 26 0,-2 1 18 16,-2 5 12-16,-8 3 18 0,0 2 7 15,-3 5-8-15,0 0-25 0,-6 3-48 0,-5 2-44 16,3 1-34-16,-5 0-22 0,-7 9-3 0,2 4 0 16,-7 5 11-16,-2 4 5 0,-1 3 2 0,-3 4 3 15,3 3-6-15,0 1 4 0,1 2-4 16,0 1-2-16,2-2 1 0,6 0-5 0,-1-2 0 15,6-3-1-15,2-3-5 0,8-2-8 0,3-3-3 16,1-3-5-16,4-3 4 0,5-2 7 0,5-2 7 16,1-1 8-16,1-4 7 0,5-4 7 15,-1-2 3-15,4 0 2 0,2 0-3 0,-1-6-3 16,2-3-3-16,0-2-1 0,0-1-1 0,0-2 2 16,3-3 1-16,1-2 0 0,-1-2 2 0,-2-1 3 15,0-4 2-15,0-1 2 0,-5-1 2 0,1-2 2 16,-5-3 2-16,0 2 1 0,-5-1 1 15,0 3-3-15,-3 3-1 0,-3 5-4 0,0 5-3 16,-6 6 4-16,4 4-1 0,-6 3-3 0,0 3-16 16,0 0-42-16,0 0-31 0,0 6 2 0,-6 6 15 15,4 4 35-15,-4 5 28 0,-2 3-3 16,-1 1-3-16,3 2-1 0,-3 1-3 0,4-1-1 16,-3 0-1-16,4-1-3 0,1-3-1 0,-2-2-5 15,5-3-2-15,0-1 1 0,0-4-1 16,8-3 5-16,-4-2 1 0,6-4 4 0,1-1 4 15,0-3 4-15,2 0 7 0,1 0 2 0,2-9 2 16,0-1 3-16,4-3 0 0,-3-2 0 0,0-3-1 16,3 0 2-16,-3-1 2 0,-2-2 1 15,-2-1 3-15,1 1 2 0,-2 1-4 0,1-1-1 16,-4 1-4-16,0 4-4 0,-3 4-2 0,-3 4-2 16,1 3-3-16,-1 4-9 0,-3 1-18 0,0 0-35 15,0 0-12-15,0 6 9 0,0 4 14 16,0 4 36-16,0 2 11 0,0 4-2 0,1 0-1 15,3-1 0-15,4 0 0 0,-1-3-4 0,5 0-1 16,5-1-2-16,3-5-3 0,3 1 3 0,4-4 4 16,1-1 3-16,2-3 4 0,3-3 2 0,-2 0 0 15,1 0 3-15,-1-6 3 0,-2-3 5 0,-2-3 7 16,0 0 9-16,-3-1 11 0,-2-3 11 16,-2 2 7-16,-5-3 6 0,-3 0 4 0,0-4 4 15,-7-4-1-15,-1 2-8 0,-4 0-7 0,0-2-13 16,-8 2-11-16,0 2-8 0,-3 2-11 15,-1-2-9-15,0 5-5 0,-1 1-6 0,2 3-4 16,-1 2-5-16,3 2-8 0,0 2-9 0,1 2-15 16,6 1-14-16,-1 1-21 0,2 1-36 15,1 1-29-15,0-2-41 0,1 2 23 0,4-1 41 16,8-1 41-16,0-1 56 0,4-1 4 0,6-1 0 16,1 3 8-16,4-3 2 0,3 2 5 0,4-1 7 15,-1-1 0-15,-2-1 3 0,1 0 0 0,0 2-2 16,-1-1 0-16,0 1 0 0,0 1-2 15,-1 1 4-15,-3 2-1 0,-1 0 1 0,-4 0-1 16,-5 0-3-16,-3 0 3 0,-3 3 2 0,-4 3 5 16,-5 2 8-16,-3 3 2 0,0 2 8 0,-1 4 3 15,-9 3-3-15,-2 1 2 0,-1 4-8 0,-2 0-4 16,-2 4-1-16,-5-3-6 0,5 2 1 16,-5-1-3-16,9-1-1 0,-1-2-3 0,2-1-3 15,8-4-1-15,2-3-2 0,2-1-3 0,0-1 1 16,2-3 3-16,6-2 2 0,2-2 8 0,6-2 3 15,4-1 0-15,3-3 6 0,1-1 0 16,4 0 2-16,0-8 0 0,-1-1-2 0,0-3 0 16,0-2 1-16,-2-3 3 0,-1-1 2 0,-4-1 4 15,3-3 2-15,-7-2 0 0,4-1 0 16,-5 1 5-16,-3-2 5 0,-2 1 6 0,-4 0 0 16,-4 0-10-16,-2 4-10 0,-4-1-12 0,-8 4-12 15,-6 3-3-15,-1 2-6 0,-5 6-4 0,-3 2 0 16,1 4-2-16,-4 1 0 0,-2 1 3 15,1 9 2-15,4 4-8 0,-1 1-3 0,4 1-3 16,1 1-6-16,6 0 3 0,2 3-5 0,4-3-12 16,7-2-8-16,4 1-2 0,0-3 8 0,8-2 17 15,8-4 14-15,5-1 9 0,5-1 7 0,9-4 9 16,4-1 9-16,5 0 5 0,6-1 0 0,4-5-4 16,-1-2-6-16,4 1-2 0,-4-4 1 15,1 1 0-15,-3-2 2 0,-3 2 5 0,-6-2 8 16,-4-1 5-16,-1 1 11 0,-8 0-2 0,-5 4-1 15,-5-1 1-15,-4 1-8 0,-3 2 5 16,-5 3 3-16,-5 2 7 0,-2 1-5 0,0 0-20 16,0 0-37-16,0 7-13 0,-4 2 6 0,-2 5 8 15,-3 3 28-15,0 4-5 0,-3 1-7 0,0 4 3 16,-1 0-3-16,-1 0-2 0,3 0 1 16,3-2-8-16,0-2-3 0,4-1-3 0,3-5-6 15,1-1-7-15,0-1-10 0,4-3-14 0,5-4-32 16,1-2-35-16,3-3-51 0,3-2-77 15,2 0-118-15,-4-4-208 0,-3 0 220 0</inkml:trace>
          <inkml:trace contextRef="#ctx0" brushRef="#br0" timeOffset="9266.3319">13931 2444 0 0,'0'0'0'16,"0"0"0"-16,0 0 0 0,93-161 0 0,-76 129 191 0,-2 7 109 15,-4 3-7-15,-3 6-17 0,-3 7-25 16,-2 3-31-16,-3 3-42 0,0 3-61 0,0 0-72 15,0 0-85-15,-2 9-2 0,-2 5 14 0,-4 6 31 16,-1 6 41-16,-3 4-11 0,-2 5-9 16,1 1-7-16,-2 4-6 0,-1 0-8 0,1 3 3 15,-1 0-1-15,6 1 1 0,-4 0 2 0,1-2-4 16,5 0-2-16,-2-3-3 0,5 1-7 16,2-5-11-16,3-2-19 0,0-4-22 0,8-6-27 15,3-2-39-15,3-5-70 0,3-4-90 0,2-6-128 16,-2-2-233-16,-5-3 602 0</inkml:trace>
          <inkml:trace contextRef="#ctx0" brushRef="#br0" timeOffset="9559.314">14431 2616 0 0,'0'0'0'0,"0"0"0"0,0 0 0 0,0 0 0 16,0 0 0-16,140-170 0 0,-128 155 255 16,-1 4 20-16,-9 5 2 0,0 3-32 0,-2-1-64 15,0 4-76-15,0 0-68 0,0 0-67 0,-4 0-27 16,-6 4-2-16,-5 2 17 0,-3 2 22 0,-5 2 11 15,-4 2 7-15,-2 1 0 0,-1-1 0 0,-2 3-1 16,1-2 0-16,-1 2 0 0,2 0-1 16,4 0 1-16,0-2-1 0,9 0 0 0,3 1 0 15,5-5 1-15,6 1 7 0,3 1 11 0,0-1 18 16,4 3 18-16,6-2 15 0,2 2 8 0,2 3 0 16,5-1 2-16,4 0-7 0,4-1-8 15,2 1-8-15,5 0-15 0,1 1-10 0,1-3-8 16,3 1-5-16,4 0-1 0,4-1 0 0,1-1-1 15,4-1 2-15,3-2-8 0,1-1-45 16,-1 0-68-16,4-1-107 0,-1-2-174 0,-16-4-403 16,-13 1 463-16</inkml:trace>
          <inkml:trace contextRef="#ctx0" brushRef="#br0" timeOffset="6190.4084">9728 1974 1800 0,'0'0'34'16,"0"0"-28"-16,0 0-12 0,0 0 1 16,-164-136 1-16,119 119 0 0,0 2 1 0,-4 6-6 15,0 4-3-15,3 5-4 0,-4 8-4 0,0 8-2 16,3 8 0-16,-2 6 7 0,-1 5 7 16,3 4 10-16,-2 9 4 0,-4 3 3 0,0 8 0 15,-1 4 3-15,-5 8 2 0,3 3 0 0,-7 5 0 16,1 4-2-16,0 2-6 0,-1 1 1 0,3-3-1 15,1 1-4-15,7-5-1 0,-1-2-9 16,6-5-16-16,2 0-23 0,5-4-44 0,-1 0-88 16,3-5-132-16,11-14-207 0,8-20-112 0</inkml:trace>
          <inkml:trace contextRef="#ctx0" brushRef="#br0" timeOffset="6662.3221">7309 3404 0 0,'0'0'146'16,"0"0"225"-16,0 0-88 0,0 0-85 0,0 0-89 15,0 0-74-15,0 0-45 0,0 0-1 0,0 0 13 16,0 0 15-16,0 0 13 0,173-134 14 16,-116 115 10-16,11-2 10 0,7 0 16 0,5-4 0 15,3 2 1-15,8-2-8 0,5 1-19 0,5 0-8 16,3-1-8-16,0 0-9 0,1 0-3 0,-1 0-8 15,-6 0-10-15,-2-2-10 0,-7 2-6 16,-8-4-11-16,-5 2-7 0,-10 0 1 0,-4 3 2 16,-9 2 9-16,-11 3 9 0,-11 2 8 0,-6 5 3 15,-10 3 14-15,-6 1 21 0,-6 3 11 0,-3 1-5 16,0 1-13-16,-3-2-26 0,-6 1-19 16,1 2-12-16,-4 1-13 0,-3 1-11 0,-5 1-5 15,0 7 2-15,-4 4 7 0,-7 4 8 0,1 2 10 16,2 4 6-16,-3 0 5 0,-2 4 2 15,3-1 1-15,1 2-1 0,2 1-1 0,2-2-4 16,2 2 3-16,0 1-3 0,7-1 1 0,0 3 3 16,1 1-1-16,-1 2 8 0,3 1 5 0,-4 0 6 15,3 3 1-15,-1-3 0 0,-1 0 2 16,1-4 0-16,-1-3 5 0,5-3 3 0,2-4 7 16,2-4 7-16,5-2 2 0,2-3-1 0,0-3-8 15,8-3-1-15,2-1-2 0,5-4 3 0,1-1 4 16,10 0 1-16,2-2-12 0,7-8-33 0,4-2-70 15,3-3-119-15,-8 3-190 0,-13 5-444 0</inkml:trace>
          <inkml:trace contextRef="#ctx0" brushRef="#br0" timeOffset="7652.7705">9909 2882 936 0,'0'0'107'0,"0"0"-55"0,0 0-26 16,0 0 11-16,0 0 20 0,-154 35 9 0,123-17-6 15,-5 1-11-15,-2 3-14 0,0 2-12 0,4 1-5 16,-5 2-3-16,1 2-2 0,2-1-5 16,8-1-3-16,2-2-3 0,6-2-6 0,5-2-7 15,9-6-8-15,3-2-14 0,3-3-12 0,0-2 2 16,7-4 14-16,5-2 21 0,8-2 25 0,0 0 10 15,7-8 1-15,5-4-3 0,0-1-4 0,2-2-2 16,-2-4 1-16,-3 1 2 0,2-1 5 16,-8-2 5-16,0-2 4 0,1 0 1 0,-7-2 0 15,4 0-7-15,-4-1-5 0,-4 3-8 0,2 2-4 16,-3 1 0-16,0 6-2 0,-4 2 2 0,-2 6-6 16,-4 0-5-16,0 6-7 0,-2 0-19 15,0 0-31-15,0 3 2 0,0 4 7 0,-2 4 18 16,0 3 33-16,-2 4-1 0,-6 3-1 0,1 1-3 15,1-1-1-15,-4 0-2 0,1 2-2 16,0-3 0-16,6 0-3 0,-4-1 0 0,6-6-1 16,0-1-5-16,3-6 3 0,0-1-5 0,0-4 6 15,6-1 8-15,6 0 1 0,2-2 4 0,6-8-11 16,3-5-10-16,11-1-16 0,-2-5-21 0,4 0-7 16,3-4-4-16,-3 1 12 0,-4-1 19 15,2 0 16-15,-5-1 11 0,-2 3 7 0,-3-1 6 16,-5 2 6-16,1 1-1 0,-5 1-2 15,0 1-3-15,-2 3-4 0,-1 4-1 0,-2 3-1 0,-5 5-8 16,-2 1-4-16,2 3-12 0,-4 0-5 0,-1 3 0 16,2 7 5-16,-2 7 17 0,0 4 8 15,0 3 10-15,-4 4 3 0,-4 1-2 0,-3 3-2 16,0 0 0-16,2 0-2 0,-3 0 0 0,-2-1 2 16,1-1-5-16,-2-1-1 0,-1-5-1 0,7-4-2 15,-2 0 2-15,0-7 1 0,7-4 1 16,-2-3 6-16,4-2 21 0,2-4 34 0,0 0 43 15,0 0 43-15,0-4-20 0,3-3-42 0,5-5-50 16,1-6-47-16,-1-1-1 0,7-1 11 16,3-2 7-16,0-4-3 0,4 1-3 0,-2-2-3 15,5 0-1-15,4-1 0 0,-3 1 0 0,4 0-2 16,-3 2-2-16,-1 5-5 0,-4 3-5 0,1 4-6 16,-2 4-4-16,-3 3 0 0,-4 3 7 15,0 3 8-15,-2 0 11 0,-3 6 6 0,-3 4 3 16,2 1 3-16,-4 4-1 0,-3 3 5 0,4 3-5 15,-5 0-3-15,0 3-2 0,0-2-6 0,-4 2-1 16,0-4 0-16,-6 2-2 0,-1-1 1 0,3-4-1 16,-3-2 4-16,0 0 1 0,1-5 4 15,4-4 5-15,-2 0 5 0,6-3 13 0,0-3 18 16,2 0 20-16,0 0 20 0,0 0 13 0,0 0-4 16,4-5-36-16,7-5-38 0,1 0-32 0,4-8-21 15,7-1 11-15,2-5 9 0,4 0 6 16,-1-1 5-16,5-1 3 0,-3 0 0 0,-2-1 1 15,0 2-4-15,-3 5 5 0,1 0-1 0,-5 6 2 16,-4 2 5-16,-4 3-2 0,-1 3 2 0,-7 3-5 16,3 3-2-16,-5 0-1 0,4 3-5 15,-6 4 4-15,2 4 0 0,-2 2 1 0,0 3 3 16,-1 2 1-16,0 4 0 0,-1-1-3 0,-4 2-5 16,-3 0-4-16,-3-1-2 0,6-1-12 15,-5-2-15-15,5-1-25 0,-2 0-40 0,3-3-43 16,1-2-75-16,-1 0-94 0,3-3-113 0,1-2-179 15,0-5 191-15</inkml:trace>
        </inkml:traceGroup>
      </inkml:traceGroup>
    </inkml:traceGroup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7:59.0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F7757D8-30BB-45E5-89E6-0D98BB1A4FA4}" emma:medium="tactile" emma:mode="ink">
          <msink:context xmlns:msink="http://schemas.microsoft.com/ink/2010/main" type="inkDrawing" rotatedBoundingBox="14487,8954 17346,6378 17417,6458 14558,9033" semanticType="callout" shapeName="Other">
            <msink:sourceLink direction="with" ref="{5AC57888-3DF2-4A6F-9B02-C3432D28DD6C}"/>
            <msink:sourceLink direction="with" ref="{064C2B92-1090-4DD0-944D-063C238EA3ED}"/>
          </msink:context>
        </emma:interpretation>
      </emma:emma>
    </inkml:annotationXML>
    <inkml:trace contextRef="#ctx0" brushRef="#br0">0 2585 0 0,'0'0'0'16,"0"0"74"-16,0 0-4 0,0 0-20 0,0 0-4 15,0 0 3-15,0 0-1 0,0 0-11 0,0 0-4 16,0 0-11-16,0 0-7 0,0 0-3 16,34-52-3-16,-23 45 11 0,4-4 5 0,-2 1 4 15,2 0 1-15,1-4-7 0,-1 2 4 0,1-1 9 16,-1-1 9-16,1-1 9 0,3 1 5 0,-2-3 1 15,3 0 0-15,0-2-5 0,3-3-3 16,-2-2-1-16,5-3 0 0,1 0 3 0,2-3 0 16,2-2-1-16,4-3-7 0,0-2-5 0,1-2-5 15,4-3-3-15,2-1 2 0,-1-2-5 0,6-3-4 16,-1 0-5-16,2-1-9 0,4-2-1 0,1-1-3 16,-2-2-3-16,0 1 0 0,0-2-1 15,2 3 0-15,2 1-3 0,3-2 3 0,0 2-4 16,2-2 1-16,0 0-1 0,5 2-1 0,-4 0 2 15,4 1-2-15,-2-1 4 0,1 0-4 0,3 1 2 16,-1-2 3-16,-1 0-5 0,1 0 7 16,0-3-4-16,-2 0 0 0,-2 2 1 0,0 1-1 15,-6 3 2-15,0-1 0 0,-2 5 1 0,-3-1-2 16,-4 3-1-16,-6 3 1 0,0 4-3 0,-4 2 3 16,-5 3-1-16,-2 2 1 0,-2 3-1 15,-4 2 0-15,-1 5-2 0,-2 0-1 0,-5 4 0 16,2 2-4-16,-5 2 3 0,-1 2-4 0,-2 1-1 15,-1 2 2-15,-5 2-9 0,0 2-9 16,1 1-20-16,-5 1-31 0,3 0-38 0,-2 0-40 16,5 0-24-16,-2 5-13 0,-3 2-8 0,2 1-42 15,1-1-106-15,-3-2 257 0</inkml:trace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00.4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B960610-3B03-4E8E-A94F-67A79E08AB88}" emma:medium="tactile" emma:mode="ink">
          <msink:context xmlns:msink="http://schemas.microsoft.com/ink/2010/main" type="inkDrawing" rotatedBoundingBox="13719,11476 18240,14009 18208,14066 13688,11533" semanticType="callout" shapeName="Other">
            <msink:sourceLink direction="with" ref="{24C127E0-FD31-489A-90D8-FFE2FE9368FC}"/>
            <msink:sourceLink direction="with" ref="{064C2B92-1090-4DD0-944D-063C238EA3ED}"/>
          </msink:context>
        </emma:interpretation>
      </emma:emma>
    </inkml:annotationXML>
    <inkml:trace contextRef="#ctx0" brushRef="#br0">0 0 0 0,'0'0'0'0,"0"0"0"16,0 0 0-16,0 0 0 0,0 0 0 0,0 0 0 16,0 0 0-16,0 0 0 0,0 0 0 0,0 0 0 15,0 0 0-15,0 0 0 0,17-17 0 16,-12 17 0-16,6 0 0 0,-1 0 0 0,1 5 78 15,2-1 16-15,2 1 7 0,1 3 2 0,3 0-13 16,1 3-13-16,3 5-18 0,-3-1-18 0,6 2-6 16,0 3-5-16,8 1 1 0,-2 1 2 0,7 2-1 15,1 0 1-15,8 3 3 0,-3-1 5 16,6 3 7-16,1 0 3 0,4 5 3 0,5 0 1 16,-1 2-3-16,6 0 0 0,3 2 4 0,2 3-2 15,3 1 1-15,4-2-1 0,4 2-6 0,0-1-4 16,6 5-8-16,-1-1-6 0,4 0-7 15,-1 2-5-15,4 1-1 0,-1 3 2 0,0-2-1 16,4 4-4-16,-2-1-3 0,3 3-3 0,1-3-2 16,-2 1 0-16,2 1 3 0,-2 0-3 0,0 0 1 15,1-1 0-15,-1 0 2 0,-3-2-2 16,0 2 0-16,-3 0 0 0,0-1-3 0,-1 1 3 16,-7-2-1-16,1-1 1 0,-5-2 2 0,-2 0-2 15,-3-2 3-15,-2-3-3 0,-1-1-1 0,-5-3-2 16,-3 1-2-16,-4-2 0 0,3-1-1 15,-7-3 2-15,-3-4 0 0,-5-2 1 0,-3-3 0 16,-8-4-1-16,-4-1 0 0,-3-4-2 0,-5-3-2 16,-4-1-4-16,-3-2-4 0,-3-3-9 0,-5-1-21 15,-2-1-25-15,-1-2-30 0,0-2-37 16,-6-1-46-16,0 0-72 0,0 0-114 0,0 0-200 16,0 0 381-16</inkml:trace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01.6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4D5CF0C-F229-44FA-8D6D-A0468DC11ACA}" emma:medium="tactile" emma:mode="ink">
          <msink:context xmlns:msink="http://schemas.microsoft.com/ink/2010/main" type="inkDrawing" rotatedBoundingBox="6660,14414 9694,11726 9785,11829 6751,14517" semanticType="callout" shapeName="Other">
            <msink:sourceLink direction="with" ref="{5AC57888-3DF2-4A6F-9B02-C3432D28DD6C}"/>
            <msink:sourceLink direction="with" ref="{C25B5CD0-225F-4A27-9A29-F3D906FC17CF}"/>
          </msink:context>
        </emma:interpretation>
      </emma:emma>
    </inkml:annotationXML>
    <inkml:trace contextRef="#ctx0" brushRef="#br0">3001 0 0 0,'0'0'0'0,"0"0"0"0,0 0 0 16,0 0 0-16,0 0 0 0,0 0 0 16,0 0 0-16,0 0 0 0,0 0 0 0,0 0 0 15,0 0 0-15,0 0 0 0,11 3 0 0,-11 3 0 16,-2 3 0-16,-4 2 0 0,-1 1 0 0,-5 7 0 15,-1 2 0-15,-4 4 0 0,-5 6 0 0,-5 1 0 16,-1 6 0-16,-7 2 0 0,-1 1 0 16,-3-1 0-16,-1 2 0 0,-5 0 0 0,2 0 0 15,-8 1 0-15,2 3 0 0,-3 2 0 0,-2 3 0 16,-1 2 0-16,-4 5 47 0,-3 0 12 16,-2 4-10-16,-2 4-11 0,-5 3-7 0,-3-1-8 15,-2 5-4-15,-5 1 3 0,1-2-1 0,-6 0 0 16,0 0 4-16,-3 0 8 0,3-1 12 15,-1-1 16-15,5-2 13 0,-1-1 2 0,4-2-2 16,2-1-7-16,5-5 1 0,3-1 0 0,2-2 0 16,4-4 2-16,3-3-14 0,1 0-7 0,4-5-10 15,1-1-11-15,2 1-5 0,1-4-6 0,4 0-4 16,2-4-2-16,2-1 0 0,5-3-3 16,1-3-1-16,4-2-3 0,4-4-4 0,-1-4 2 15,8 0-6-15,3-6-10 0,1-1-25 0,6-3-49 16,3-2-46-16,5-4-43 0,1-1-68 0,3-2-55 15,0 0-26-15,0 0 326 0</inkml:trace>
  </inkml:traceGroup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03.3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E7B8924-FE81-49F2-A07A-869269DB1D2F}" emma:medium="tactile" emma:mode="ink">
          <msink:context xmlns:msink="http://schemas.microsoft.com/ink/2010/main" type="inkDrawing" rotatedBoundingBox="5556,6948 9333,8880 9304,8936 5528,7004" semanticType="callout" shapeName="Other">
            <msink:sourceLink direction="with" ref="{5AC57888-3DF2-4A6F-9B02-C3432D28DD6C}"/>
            <msink:sourceLink direction="with" ref="{7DEF9B25-13AA-43C8-95EF-0745FD56AF4C}"/>
          </msink:context>
        </emma:interpretation>
      </emma:emma>
    </inkml:annotationXML>
    <inkml:trace contextRef="#ctx0" brushRef="#br0">32 60 0 0,'0'0'0'0,"0"0"0"16,0 0 1-16,0 0 15 0,0 0 13 0,0 0 15 15,0 0 1-15,0 0-3 0,0 0-23 16,0 0-46-16,0 0-17 0,0 0-2 0,0 0 9 16,0 0 27-16,-32-60 10 0,42 63 5 0,1 0 0 15,0 2 8-15,1 1 3 0,1 0 5 16,2 0 8-16,2-1 5 0,-1 4 1 0,2-1 5 16,2 2-3-16,0 1-2 0,2 1-2 0,2 1-1 15,1 0 1-15,2 1-1 0,1 3 5 0,2-1 2 16,3 4 5-16,-2 0 5 0,8 0-3 15,2 2-4-15,0-1-5 0,4 1-4 0,0 1-2 16,5 0-2-16,1 0-7 0,3 4-4 0,4 0 2 16,2 1 1-16,0 2 4 0,5 1 3 15,0 4 0-15,7 2 4 0,0 0-2 0,2 2 0 16,5 2 1-16,1-1-7 0,5 2-6 0,2 3-5 16,3-1-4-16,0 3-1 0,1 0 0 0,1 2 0 15,-1-1 1-15,1 2 2 0,-1-1 3 16,-3 2-1-16,-1-3 4 0,2-2-2 0,-2-1 1 0,-1-2 1 15,-2 0-5-15,-1-3-3 0,-2-1-3 16,-6 0-3-16,-1 0 1 0,-3-4-1 0,-1-1 1 16,-5 0 2-16,-3-2-4 0,0-1-6 0,1-1-15 15,-2 0-30-15,-2-3-48 0,3-1-72 0,-2-1-117 16,-13-8-237-16,-19-5 317 0</inkml:trace>
  </inkml:traceGroup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28.3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AC57888-3DF2-4A6F-9B02-C3432D28DD6C}" emma:medium="tactile" emma:mode="ink">
          <msink:context xmlns:msink="http://schemas.microsoft.com/ink/2010/main" type="inkDrawing" rotatedBoundingBox="8858,8799 14391,8038 14921,11887 9388,12648" semanticType="enclosure" shapeName="Other">
            <msink:sourceLink direction="with" ref="{9DFD02F0-268F-48F4-A0C4-00459D4FABAA}"/>
            <msink:sourceLink direction="with" ref="{BA5C2B80-ABE5-43D1-803B-836DD94BCF49}"/>
            <msink:destinationLink direction="with" ref="{8E7B8924-FE81-49F2-A07A-869269DB1D2F}"/>
            <msink:destinationLink direction="with" ref="{E4D5CF0C-F229-44FA-8D6D-A0468DC11ACA}"/>
            <msink:destinationLink direction="with" ref="{4F7757D8-30BB-45E5-89E6-0D98BB1A4FA4}"/>
          </msink:context>
        </emma:interpretation>
      </emma:emma>
    </inkml:annotationXML>
    <inkml:trace contextRef="#ctx0" brushRef="#br0">0 141 0 0,'0'0'0'15,"0"0"0"-15,0 0 0 0,0 0 0 16,0 0 0-16,0 0 0 0,0 0 0 0,0 0 0 16,0 0 0-16,0 0 0 0,0 0 0 0,0 0 0 15,-1-5 0-15,3 5 0 0,8-1 0 0,-2 0 0 16,0-1 0-16,4-1 0 0,1 2 0 16,1-1 0-16,-1-2 0 0,3 2 0 0,2-2 0 15,2-1 0-15,3 1 0 0,2-1 0 0,2-1 0 16,1 2 0-16,3-2 0 0,5-3 16 0,3 3 59 15,1 2-9-15,2-2-12 0,5 0-11 0,-2-1-7 16,5 3-7-16,0 0-6 0,-1-1-6 16,3 2-7-16,5 0 0 0,-1 0-2 0,3 2 1 15,3-1-3-15,2 1-1 0,2-1-1 0,0 1 1 16,-1-1 1-16,5 2-3 0,4-1 1 16,-3 1-2-16,5 0 0 0,2-2 5 0,0 2-2 0,0 0 1 15,1 0-1-15,0 0-3 0,0 0 3 16,-1 0 1-16,-1 0 2 0,-4 0 0 0,5 0-1 15,-5 0-3-15,0 0 5 0,0 0 1 0,-1-2-2 16,-4 2 5-16,7 0-6 0,-5 0 1 16,3 0 2-16,-3 0 0 0,5 0 1 0,-5 0-4 15,4 0-1-15,-5 0-2 0,-2 0-3 0,-1 0-1 16,0 0 1-16,-2 0-1 0,-2 0 3 16,-4 0 2-16,-2 2 0 0,2 0 0 0,-5-1-2 15,1 1-2-15,-2-1-2 0,-1 1 1 0,-4-1-1 16,4 1 2-16,-3 1 1 0,-4-2-3 0,5 1 2 15,-5-1 1-15,3 1-1 0,-3-1 2 16,-4 2 1-16,1-1 0 0,-3-1 2 0,0 0 1 16,-4 1 0-16,0 0-1 0,-3-1-3 0,0 0-2 15,-1-1 0-15,-4 0-1 0,1 2 2 0,1-2 2 16,1 2-4-16,-3-1 2 0,1-1-4 0,0 2-3 16,1-2-1-16,-6 0 0 0,3 1-2 15,-2-1-1-15,-6 2 2 0,3-2 0 0,-3 1 3 16,-3-1 2-16,0 2-2 0,-1-1 3 0,-1-1-1 15,-1 0-2-15,-3 2 4 0,0-2-4 0,0 1 1 16,-3 1 1-16,-1-2-2 0,0 1-3 0,0 0 2 16,-2-1-5-16,-1 2 2 0,2-2 0 15,-1 0-3-15,0 0 3 0,-1 0 0 0,1 3 3 16,0-2 2-16,0-1 0 0,3 0 1 0,-2 2 2 16,1-2 1-16,-2 0-1 0,4 3 1 15,-2-2-2-15,0 1-2 0,1-2-1 0,-2 4-1 16,-1-2-1-16,5-1 1 0,-4 2-3 0,-1-1 3 15,4-1-3-15,-2 2-4 0,0 0 3 16,-3 0-3-16,5 0 1 0,-2 0 3 0,-2 0-2 16,0 3 3-16,4-4-3 0,-3 2 4 0,0-1-3 15,1 2 1-15,0-1 1 0,0 0 1 0,0 2 3 16,1 1 2-16,-1-1-1 0,0-1 2 0,3 1-1 16,-4 0-1-16,5 0-1 0,-3 0 2 15,2 1 4-15,-3 0 1 0,1-1 2 0,2-1 0 16,-3 3-5-16,3-1 0 0,-3 3 2 0,-2-3-5 15,5 2 2-15,-3 0-2 0,-3 0-7 0,5 0-8 16,-2 0 3-16,-2 0 5 0,0 1 6 0,2 1 11 16,0 1-1-16,-2 0-3 0,0 0 2 15,-1-2-3-15,-1 2 3 0,0 0-2 0,0 0-4 16,1 2 3-16,-1-1-5 0,0 1 1 0,0 1 3 16,0 1 0-16,0-2 2 0,0 2 6 0,0-3 1 15,0 5 0-15,-1 0 3 0,1 1-2 16,-1-4 0-16,1 3-1 0,-2 0 0 0,2 0-3 15,0-1-2-15,0 1-1 0,-1 1-1 0,1 0 5 16,-1-1 0-16,-2 1 0 0,-1 1 3 16,3 1-2-16,-2-1 1 0,-4 0 4 0,3 1-3 15,-1 0 0-15,-2-2-2 0,3 2 0 0,-5-1-2 16,5 1 0-16,-3 1-1 0,2-1-3 16,-5 1 0-16,6 2 1 0,-2-2-1 0,-1 3-1 0,0-4 3 15,3 4-3-15,-1-3 3 0,-2 2 0 16,4 0 1-16,-1 1 0 0,-2 0 0 0,4 1-1 15,-2 3 0-15,0-2 2 0,0 5 2 0,3-2 2 16,-2 0 1-16,1 0 0 0,-4-1 0 16,5 0 4-16,-2 0-1 0,-2 3 1 0,-1-2 2 0,4 1 1 15,-5 2 2-15,2 0 3 0,-6 0 0 16,6 0-4-16,-6 3-4 0,0-3-4 0,2-2-8 16,-3 3-2-16,2-1-2 0,0-2-4 0,-1 1 1 15,2 2 2-15,2-1-1 0,-4 0 1 16,6 1 2-16,-3 0-1 0,0 1 0 0,2-1 3 15,-2-1-4-15,3 1 3 0,-1 1 1 0,0-1 0 16,0 1 2-16,0-3 0 0,3 0-1 0,-1-1 1 16,0-1-1-16,0 1-1 0,1-1 3 15,-1 2 1-15,-2 0 3 0,0 1 0 0,-2 0 0 16,3-1-2-16,-3-1 1 0,-3 0-1 0,6-3-2 16,-5 1-3-16,6-4-1 0,-4 1-4 15,4-2 4-15,-3-2 1 0,3 0-2 0,3-2 2 16,0-3 0-16,1 0-1 0,0-4-5 0,0-2-62 15,0-2-89-15,2-2-116 0,0-4-145 0,0 1 179 0</inkml:trace>
    <inkml:trace contextRef="#ctx0" brushRef="#br0" timeOffset="1979.374">-346 310 0 0,'0'0'0'0,"0"0"0"15,0 0 0-15,0 0 0 0,0 0 0 16,0 0 0-16,0 0 0 0,0 0 0 0,0 0 0 16,0 0 0-16,0 0 0 0,0 0 0 0,0 0 0 15,0 0 0-15,19-147 0 0,-10 141 0 16,-2 2 0-16,1-1 0 0,-1 2 0 0,0 2 0 16,-5 1 0-16,6 0 0 0,-5 0 0 0,4 3 0 15,-2 5 0-15,-1 2 0 0,3 2 0 0,-3 3 0 16,1 2 0-16,2 3 0 0,-2 4 0 15,2 1 0-15,-3 4 0 0,4 4 0 0,-4 4 0 16,5 2 0-16,-5 2 0 0,6 2 0 0,-5-2 0 16,4 4 0-16,-4 1 0 0,3 3 30 0,-4 4-2 15,2 2-9-15,-2 0-14 0,-1 0 2 16,4 3 2-16,-5-2 0 0,5-1-4 0,0 0-3 16,-1 0-7-16,3-3 2 0,1 0 5 0,-4-1 8 15,3 3 8-15,0-1 10 0,-5 1 11 0,3 0 6 16,-3 3 1-16,-3-1-3 0,1 1-12 0,-2-2-6 15,0 1-6-15,1-4-6 0,-1-2-3 16,0-2-6-16,2-1-2 0,2-3-4 0,0-2 0 16,-2-2 3-16,1-1 0 0,1 1 4 0,1 0 0 15,-3-2-2-15,0 0 0 0,2-1-2 0,-1-3-2 16,0-1 0-16,-2-3-3 0,0 0 2 16,3-2 2-16,2-1-2 0,-5 0 2 0,4-2 0 15,1-1 2-15,-2 1 0 0,1-5 2 0,1 1-2 16,-2-3 0-16,2 0-2 0,-2-1-3 0,2-3 0 15,0 0 1-15,-3-2 2 0,4-1 0 16,-3 3-3-16,-1-4 1 0,1 1 0 0,0-2-1 16,-2 1 6-16,1 0 0 0,1-1 2 0,0-1 3 15,-3-1-2-15,1-1 1 0,0 0 0 0,1 0-1 16,1-1-4-16,-3 0 0 0,1-2-4 16,-2 1-1-16,2-1 1 0,0 0-1 0,0 0 0 15,0-1 0-15,2 1 1 0,-3 0 2 0,0 0 0 16,1 0 1-16,2-1-1 0,0 3 0 0,-1-2 0 15,-2 1-2-15,4 1 2 0,1-1-1 0,-5 2 3 16,4-1-1-16,1-2 1 0,-4 3 1 16,4 0-1-16,-1-2 1 0,-2 1-1 0,3-1 1 15,0 1 1-15,1-2 2 0,-1 1-1 0,4-1 1 16,-4 1-1-16,5 1-7 0,-2 1 6 0,1-2-3 16,-2 2-1-16,4 0 6 0,-4 0-5 15,1 1 0-15,2 0 1 0,1-1-2 0,0 2 3 16,-1-2-2-16,0 0 3 0,-2 0-3 0,2 1 2 15,1-1 0-15,1-1-1 0,-1 2 0 16,-1-1-1-16,0 0 0 0,1 0 0 0,-1 0 2 16,1 0-2-16,1 0 0 0,3-1 1 0,-2 1-3 15,-1 0 4-15,0 2-2 0,1 1 1 0,2-3 1 16,-1 3 1-16,-1-2 1 0,1-1 1 16,1 2 2-16,4-2-2 0,-4 0 1 0,3 0-1 15,0 1-1-15,-3-1-1 0,5 0 1 0,-3 1 1 16,5 1 1-16,-5-2 8 0,7 2 2 0,-3-1 2 15,1-1 4-15,3 1-2 0,3-1 0 0,1-2-1 16,-2 2-7-16,4 0 1 0,0 0-4 16,-4 1-2-16,3-1 1 0,0-2 2 0,-1-1 0 15,4 2 1-15,-1-4 0 0,3 2-4 0,1-1 0 16,0-1 0-16,0 1 0 0,5-1-1 0,1 1-2 16,-2-1-1-16,1 1-3 0,1-2 5 15,5 1 0-15,-5-1 1 0,6 1 3 0,0-1-3 16,-1 0 0-16,3 0-1 0,4 0 0 0,2 0 0 15,0 0-1-15,-1 0 1 0,4 0-3 0,-2-1 1 16,4 0-3-16,1 1-2 0,-3 0 0 16,3 0 4-16,2 0 1 0,-2-2 2 0,-2 2 1 15,5 0-3-15,-2-1 1 0,3 1-1 0,3-2-1 16,-2-1 3-16,1 0-1 0,-1 0-1 16,5 0-2-16,-4-1 2 0,1-1-2 0,2 2-2 15,-2-1 3-15,0 2-3 0,1-1 1 0,-3 1 0 16,-1 2-3-16,0 0-1 0,-1 0-3 15,-2 0-1-15,1 0 1 0,-6 0 2 0,3 0 1 0,-3 0 1 16,0 0 0-16,-3-2 0 0,3 2 0 0,-4-1-4 16,0 0-2-16,-2-1-2 0,0-1-2 15,-2 0 2-15,-6 1 0 0,2 0 3 0,-5 0 3 16,-3 2 0-16,1-4 1 0,-7 2 0 0,0 2-1 16,-7-3 2-16,0 3 1 0,-5-1-2 15,-2-1 2-15,-4 2 1 0,0 0-1 0,-5 0 1 16,2-3 2-16,-2 3 0 0,-6-4 0 0,4 3 1 15,-5 1 3-15,-1 0 2 0,-2 0 5 0,0 0 2 16,0 0 3-16,0 0 0 0,0 0 1 16,0 0 1-16,-1 0-11 0,-2-1-10 0,0-1-11 15,-2 0-8-15,2 2 2 0,-3-1 4 0,0 1 2 16,2-2 2-16,-4 2 3 0,4 0 3 0,-1 0 4 16,0 0 0-16,-1-1 2 0,-1 0 2 15,2-1 0-15,-2 0 1 0,6 1 0 0,-3 0-2 16,1-1 2-16,-2 0 1 0,4 1 1 0,-1 0 1 15,0-1 1-15,0 0 0 0,0 1-1 16,0-1-1-16,0 1 1 0,0-2 1 0,2 0-1 0,0 0-1 16,-1-3-3-16,1-2 1 0,-1-1 4 15,1-1 6-15,0-5 5 0,0-4-1 0,0-2 3 16,0-4 1-16,0-4 4 0,0-4 6 16,0-1-2-16,2-4-2 0,0-2-8 0,4 0-12 15,0-2-9-15,0 2-14 0,0-1-28 0,2 0-81 16,-2 2-147-16,3 9-280 0,-7 12 200 0</inkml:trace>
  </inkml:traceGroup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31.5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5C1160B-746E-4D81-A051-72ED723B430B}" emma:medium="tactile" emma:mode="ink">
          <msink:context xmlns:msink="http://schemas.microsoft.com/ink/2010/main" type="inkDrawing" rotatedBoundingBox="5775,6667 6000,6713 5987,6776 5762,6729" semanticType="callout" shapeName="Other"/>
        </emma:interpretation>
      </emma:emma>
    </inkml:annotationXML>
    <inkml:trace contextRef="#ctx0" brushRef="#br0">227 88 0 0,'0'0'0'0,"0"0"0"0,0 0 0 16,0 0 0-16,0 0 0 0,0 0 0 16,0 0 0-16,0 0 0 0,0 0 0 0,0 0 0 15,-155-54 0-15,147 49 0 0,3-1 0 0,0 2 0 16,-3 1 0-16,5-2 0 0,-2 2 0 0,2 0 0 15,0 0 0-15,1 1 0 0,0 2 0 0,1 0 0 16,1 0 0-16,0 0 0 0,0 0 0 16,-3 0 0-16,3 0 0 0,0 0 0 0,-1 2 0 15,-2 1 0-15,3 2 0 0,-1-1 0 0,-2 1 0 16,-1 1 0-16,3-2 0 0,-3 1 0 0,2-1 0 16,1 0 0-16,0-1 0 0,-1 2 0 15,2-2 0-15,-2 0 0 0,2 0 0 0</inkml:trace>
  </inkml:traceGroup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32.52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4E51F70-2B79-4EDC-BE38-7C2285A8A06B}" emma:medium="tactile" emma:mode="ink">
          <msink:context xmlns:msink="http://schemas.microsoft.com/ink/2010/main" type="inkDrawing" rotatedBoundingBox="5455,6798 17297,6265 17304,6406 5461,6939" shapeName="Other"/>
        </emma:interpretation>
      </emma:emma>
    </inkml:annotationXML>
    <inkml:trace contextRef="#ctx0" brushRef="#br0">0 566 0 0,'0'0'0'0,"0"0"0"0,0 0 0 0,0 0 0 16,0 0 0-16,0 0 0 0,0 0 0 0,0 0 0 15,0 0 0-15,0 0 0 0,0 0 0 0,0 0 0 16,0 0 0-16,103 4 0 0,-79-4 0 16,-1 0 0-16,4 2 0 0,1-2 0 0,2 0 0 15,6 2 0-15,-1-2 0 0,4 0 0 0,4 0 0 16,1 0 0-16,1 0 0 0,5 0 0 0,2-5 0 16,3 2 0-16,4-2 0 0,2 0 0 15,4 1 0-15,4-2 0 0,2 1 0 0,2-1 0 16,1 0 0-16,3 0 0 0,4 0 0 0,-1 0 0 15,5-1 0-15,1 1 0 0,5 0 0 0,2 0 0 16,-1-3 0-16,2 3 0 0,3-1 0 0,2 1 0 16,-4 0 0-16,3-2 0 0,1 2 0 15,5-1 0-15,1 1 0 0,3-1 0 0,3-1 0 16,2 2 0-16,3 0 0 0,1 0 14 0,2 2 10 16,1-1-6-16,0 2-1 0,4-2-1 15,2 4 8-15,-2-2 0 0,1 1-1 0,-3 1 2 16,6 1 1-16,-8-2-1 0,1 2-2 0,2-1-1 15,1-1-9-15,-4 2-7 0,2-3-4 0,3 1-6 16,-4 0-2-16,-1 0 0 0,1-1 1 16,4 2-1-16,-3-3 3 0,-2 3-3 0,5 1-3 15,-3-1 1-15,0-1 3 0,-3 0 7 0,7 1 4 16,-5-1 0-16,0 1-1 0,-2-1-2 16,-2 0 2-16,-2 1 1 0,-4-2 4 0,5 0-1 15,-5 1 0-15,3-1 0 0,-4 0-4 0,1 0 1 16,-4 0-4-16,-2-1 0 0,-2 1-2 0,-5 0 2 15,3-2 3-15,-3 2 0 0,4-1 2 0,-3 1-4 16,1-1-3-16,4-2-2 0,-8 1-1 0,5-1 0 16,-5-1 1-16,1 1 2 0,-1-3-3 0,-2 0 0 15,-3 1-1-15,1 1 0 0,-4-2 3 16,-1 2-1-16,-2-1 4 0,-2 1-1 0,-4-1 1 16,-4 2 0-16,-1 0 0 0,-1-1 1 0,-3 1-5 15,0-2 4-15,-2 2-2 0,2-1-1 16,0 0 4-16,-1 0-3 0,1 0-1 0,-5-1-2 15,0 2-1-15,-2-1 0 0,0 1-2 0,-5 1 2 16,-2 1-3-16,-3 1 4 0,-4 0 4 16,1-1-1-16,-3 1 1 0,-4 0 0 0,0 0-1 15,-5 1 1-15,-3-1 0 0,0 2-1 0,1-1 0 16,-1 2 0-16,-3-2 0 0,1 2 1 0,-5 0 2 16,-1-1 1-16,-3 1 0 0,-3-1 2 15,-1 1-1-15,-2-2-1 0,-5 0 5 0,-4 1 1 16,1 0 4-16,-3-1 3 0,-1 0 1 0,0 1 4 15,-4 0-1-15,5-1-1 0,-2-2-7 0,2 2-4 16,0-2-2-16,-1-1-1 0,1 2 1 0,1 0-5 16,-1 0-4-16,2 0-1 0,-3 2-4 15,3-1-4-15,-2 1-3 0,-1-1-1 0,1 1-4 16,0 1 5-16,-4 0 4 0,2 0 4 0,-1 0 5 16,-3 0 0-16,1 0 2 0,-2 0 5 0,1 0 6 15,-1 0 10-15,0 0 7 0,0 0 4 0,0 0 3 16,0 0 3-16,0 0 2 0,0 0-1 15,0 0-7-15,0 0-14 0,0 0-17 0,0 0-22 16,0 0-34-16,-1 0-78 0,-1 0-73 0,-3 0-107 16,4 0 312-16</inkml:trace>
  </inkml:traceGroup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33.4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6C9639A-9A23-4A15-B4FB-1E7F1764C488}" emma:medium="tactile" emma:mode="ink">
          <msink:context xmlns:msink="http://schemas.microsoft.com/ink/2010/main" type="writingRegion" rotatedBoundingBox="8658,7208 15353,7002 15566,13886 8870,14093">
            <msink:destinationLink direction="with" ref="{064C2B92-1090-4DD0-944D-063C238EA3ED}"/>
          </msink:context>
        </emma:interpretation>
      </emma:emma>
    </inkml:annotationXML>
    <inkml:traceGroup>
      <inkml:annotationXML>
        <emma:emma xmlns:emma="http://www.w3.org/2003/04/emma" version="1.0">
          <emma:interpretation id="{C8336A97-B139-456F-8D3A-7A09A6EA4FFB}" emma:medium="tactile" emma:mode="ink">
            <msink:context xmlns:msink="http://schemas.microsoft.com/ink/2010/main" type="paragraph" rotatedBoundingBox="9561,7201 13434,6954 13498,7952 9625,81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41A691-2A66-4FD4-9C91-A1D2216939EE}" emma:medium="tactile" emma:mode="ink">
              <msink:context xmlns:msink="http://schemas.microsoft.com/ink/2010/main" type="line" rotatedBoundingBox="9561,7201 13434,6954 13498,7952 9625,8198"/>
            </emma:interpretation>
          </emma:emma>
        </inkml:annotationXML>
        <inkml:traceGroup>
          <inkml:annotationXML>
            <emma:emma xmlns:emma="http://www.w3.org/2003/04/emma" version="1.0">
              <emma:interpretation id="{D65134E4-FC11-49C4-A2E0-5DAFF740876F}" emma:medium="tactile" emma:mode="ink">
                <msink:context xmlns:msink="http://schemas.microsoft.com/ink/2010/main" type="inkWord" rotatedBoundingBox="9561,7201 13434,6954 13498,7952 9625,8198"/>
              </emma:interpretation>
              <emma:one-of disjunction-type="recognition" id="oneOf0">
                <emma:interpretation id="interp0" emma:lang="en-IN" emma:confidence="0">
                  <emma:literal>Alena</emma:literal>
                </emma:interpretation>
                <emma:interpretation id="interp1" emma:lang="en-IN" emma:confidence="0">
                  <emma:literal>Arena</emma:literal>
                </emma:interpretation>
                <emma:interpretation id="interp2" emma:lang="en-IN" emma:confidence="0">
                  <emma:literal>Auna</emma:literal>
                </emma:interpretation>
                <emma:interpretation id="interp3" emma:lang="en-IN" emma:confidence="0">
                  <emma:literal>Averna</emma:literal>
                </emma:interpretation>
                <emma:interpretation id="interp4" emma:lang="en-IN" emma:confidence="0">
                  <emma:literal>arena</emma:literal>
                </emma:interpretation>
              </emma:one-of>
            </emma:emma>
          </inkml:annotationXML>
          <inkml:trace contextRef="#ctx0" brushRef="#br0">735-1447 71 0,'0'0'547'0,"0"0"-529"0,0 0-65 16,0 0-32-16,0 0 23 0,0 0 37 0,0 0 8 16,0 0 6-16,0 0-6 0,0 0-1 0,-124 158 6 15,106-127-3-15,2 2 3 0,-1 0-1 0,0 0-1 16,-2-2 3-16,5 3 1 0,-1-5 3 15,0 1 1-15,2-2 1 0,-3-2 5 0,2-1 2 16,1-7 1-16,1-1 6 0,1-4 2 0,2-6 4 16,-1-1 10-16,5-3 9 0,-3-3 12 0,5 0 15 15,-1 0 8-15,0 0-7 0,0-7-16 16,3-2-29-16,1-3-27 0,0-3-13 0,0-4-3 16,0-4 1-16,1-2 4 0,8-2 1 0,-1-3 2 15,2-2 2-15,2-5 3 0,1 0 0 0,2-2 2 16,2-2 3-16,1-1-3 0,-3-1 2 15,1-1 1-15,4 1-2 0,-1-2 1 0,5 0-3 16,0 2-1-16,1 1-2 0,2 2 0 0,-1 4 5 16,-1 2 5-16,-1 2 9 0,-1 4 8 0,1 4 3 15,2 1 3-15,-6 5-4 0,0 2-4 0,3 3-7 16,-6 2-7-16,2 1-8 0,1 2-6 16,-4 2-5-16,4 3-6 0,-2 3-7 0,-1 0-1 15,1 3-1-15,-2 6 6 0,-3 3 13 0,0 6 12 16,1 0 15-16,-2 6 11 0,0 3 2 15,-4 4 1-15,0 5-4 0,0 1-5 0,-4 4 1 16,-1 2-8-16,-2 2-4 0,-1 0-5 0,0 0-3 16,0-1-4-16,0 1-3 0,0-3 1 0,-3 1-1 15,2-2 4-15,-2-3-2 0,2-2 0 16,-4-2 2-16,3 0-2 0,1-5 1 0,0-1-13 16,1 1-29-16,0-4-55 0,-2-1-60 0,2-2-62 15,-1-1 59-15,1-7 164 0,0-5 0 0</inkml:trace>
          <inkml:trace contextRef="#ctx0" brushRef="#br0" timeOffset="893.8722">420-1063 571 0,'0'0'98'0,"0"0"-44"0,0 0-45 0,0 0-71 15,0 0-29-15,0 0-23 0,0 0 3 16,0 0 59-16,0 0 27 0,0 0 12 0,0 0 0 16,171-92 2-16,-129 75 4 0,5-1 10 0,-2-2 18 15,6 1 16-15,2 0 6 0,3-1 0 0,0 1-11 16,-2-3-7-16,0 5-5 0,-6 0-2 0,-1 2 2 15,-4 0-5-15,2 0 1 0,-5-1-4 16,-1 1-3-16,-5 0 0 0,-1-1-2 0,-4 1 3 16,-3-2 3-16,-1 3 4 0,-7-3 5 0,4 3 2 15,-8 2 5-15,0 0 7 0,-3 1 12 0,-7 2 12 16,1 1 9-16,-4 2-1 0,-1 2-5 16,0 0-6-16,0 0-18 0,0 2-16 0,-1 2-24 15,-4-2-31-15,3 2-28 0,2 0-30 0,-2 0-17 16,-4 2 0-16,1 2 17 0,2 2 29 0,-2 0 18 15,-1 1 13-15,5 1 1 0,0 1-4 0,-1 0-6 16,2 1-3-16,0-1 0 0,0 3 3 16,2 2 15-16,0 1 7 0,0 1 12 0,2 3 4 15,0 1 4-15,-4 1 8 0,0 1-2 0,0 1 4 16,-4 0-3-16,-2 2-4 0,-4-1 0 16,3 1-6-16,-2-1 5 0,-2-5 5 0,6 3 7 15,-5-1 4-15,8-5-3 0,-4 1-5 0,3-4-4 16,3 1-5-16,0-4-4 0,0 0 2 15,0-1-6-15,0-2 9 0,7-2-6 0,-4 1 2 16,0-3 12-16,3 0 5 0,-2-1 24 0,6-2 12 16,-5 0 10-16,7 0 8 0,1 0-8 0,2-6-11 15,8-2-11-15,0 1-13 0,1-6-7 0,4 1-1 16,3-3-4-16,0 0-4 0,5-2 0 16,2 1-2-16,-1-3 2 0,2-2-1 0,0 0-1 0,-4 0-10 15,2-1-12-15,1-3-7 0,-3 2-6 16,-3-1 3-16,-4 1 8 0,4 0 6 0,-4-1 5 15,-2 0 2-15,-1 0 3 0,-5 3 2 0,3 0 2 16,-8 4 1-16,-2 0 6 0,1 5 5 16,-6 0 7-16,-4 4 13 0,-3 1 9 0,-1 3 6 15,0-1-13-15,0 2-23 0,-3 0-31 0,-5 2-35 16,4-1-20-16,-6 2-14 0,-1 0 3 0,-2 2 15 16,-2 4 15-16,0 2 21 0,-4 4 9 15,-2 2 4-15,-2 4 5 0,3 1 1 0,-3 4 3 16,-1 0 4-16,5 3 1 0,-4-1 0 0,6 2 5 15,-3-3 0-15,5 0-3 0,3 0 0 16,1-2-5-16,7-1-3 0,3-4-5 0,1-3-4 16,0 0-7-16,3-5-6 0,7 1 8 0,2-2 3 15,2-2 7-15,1-2 8 0,-2-1 4 0,4-3 5 16,5 0 4-16,-5 0 1 0,6-3-1 0,0-3-16 16,1-3-24-16,3 0-25 0,0-1-22 15,1-2-19-15,1-1-8 0,0-1-31 0,3-1 50 16,-4-2 85-16,-1-1 0 0,-10 5 0 0,-3 4 0 0</inkml:trace>
          <inkml:trace contextRef="#ctx0" brushRef="#br0" timeOffset="1317.0594">2605-1538 0 0,'0'0'0'0,"0"0"0"15,0 0 0-15,0 0 0 0,0 0 0 0,0 0 0 16,0 0 0-16,0 0 0 0,0 0 0 0,0 0 0 16,0 0 0-16,0 0 0 0,154-76 0 15,-147 76 0-15,4 4 0 0,-7 2 0 0,4 5 0 16,-5 2 0-16,-2 2 0 0,-1 3 0 0,0 1 0 15,0 4 0-15,-3 0 0 0,-2 3 0 0,-3-2 0 16,-3 1 0-16,-1-1 0 0,4 0 0 0,-4-2 0 16,0-1 0-16,1-2 0 0,-1-2 0 15,7-5 0-15,-3-2 0 0,5-3 0 0,2-4 0 16,-1-2 0-16,2 1 28 0,0-2 149 16,0 0 40-16,0 0-9 0,0-3-67 0,0-5-66 15,3-1-59-15,0-4-35 0,5-3 11 0,-3-2 9 16,6 0 4-16,1-2 0 0,0-1-6 0,1 0-7 15,3 0-2-15,-1-3-1 0,7 2 2 0,-4-2-2 16,7 2-2-16,-1 0-4 0,0 5-4 0,-3-1 5 16,3 3-5-16,-1 1 2 0,-5 2-4 15,4 2-10-15,-5 3-9 0,3 1-3 0,-6 4 5 16,1-1-1-16,-1 3 2 0,-2 0 0 0,0 5-3 16,-4 3 8-16,2 5 17 0,0 0 15 0,-5 5 14 15,2 0 12-15,-4 4 2 0,-3-3-3 16,0 6 3-16,0-3-7 0,0 2 1 0,-4 0-1 15,-3-2-6-15,4 1 0 0,-5-3-4 0,4 2-7 16,3-4-9-16,-2 0-14 0,2-2-26 16,-3-3-53-16,4-1-59 0,0 0-5 0,0-4 164 15,0-3 0-15</inkml:trace>
          <inkml:trace contextRef="#ctx0" brushRef="#br0" timeOffset="1890.63">3880-1599 0 0,'0'0'51'16,"0"0"80"-16,0 0-50 0,0 0-24 0,0 0 1 15,0 0 14-15,0 0 1 0,0 0-3 0,0 0-10 16,0 0-25-16,0 0-25 0,0 0-33 0,0 0-25 16,0 0-7-16,-47-80 0 0,31 80 16 15,-6 6 20-15,1 2 10 0,-4 1 10 0,-3 1-2 16,0 4 12-16,-3-1 2 0,3 2 6 0,-3 1 12 16,-3 2-8-16,5 2 1 0,-1 0-5 15,-2 0-3-15,4-2 1 0,4 0-5 0,5-3 0 16,-1-2-7-16,7 1-1 0,6-4-2 0,-1-1 0 15,4 0-2-15,1-1-4 0,-1-1-3 0,3-1-2 16,1 0-3-16,0-2-4 0,0 0-11 0,0-3 1 16,1-1 13-16,7 0 20 0,-4 0 26 0,7-1 2 15,4-4-4-15,3-2-10 0,1-2-14 16,4 1 1-16,-3-2 0 0,4-1-1 0,-2 1 6 16,-4-1 0-16,4 1-5 0,-5 1 1 0,1 0-5 15,-2 2-5-15,-3-1-1 0,-5 3-3 0,3 1 3 16,-3 1 4-16,-3 2 0 0,2 1-6 15,-3 0-15-15,-2 0-1 0,3 2 9 0,-2 6 20 16,-1 0 21-16,0 2 5 0,-2 3 1 0,1 1-5 16,-1-1-7-16,0 1-9 0,0-2-12 15,0 0-10-15,8-3 7 0,-3-1 21 0,9-2 23 16,0-1 21-16,11-4 11 0,3-1-2 0,9 0-7 16,4-3-9-16,5-6-9 0,0-1-16 0,4-1-18 15,-6 1-57-15,2-3-129 0,-8 1-106 16,-5 0-106-16,-7 0-85 0,-4 5 441 0,-13 2 27 0</inkml:trace>
        </inkml:traceGroup>
      </inkml:traceGroup>
    </inkml:traceGroup>
    <inkml:traceGroup>
      <inkml:annotationXML>
        <emma:emma xmlns:emma="http://www.w3.org/2003/04/emma" version="1.0">
          <emma:interpretation id="{8A142989-BC8D-4AB8-B77A-F790B03517DA}" emma:medium="tactile" emma:mode="ink">
            <msink:context xmlns:msink="http://schemas.microsoft.com/ink/2010/main" type="paragraph" rotatedBoundingBox="9241,9067 14205,8922 14235,9928 9271,100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5C2B80-ABE5-43D1-803B-836DD94BCF49}" emma:medium="tactile" emma:mode="ink">
              <msink:context xmlns:msink="http://schemas.microsoft.com/ink/2010/main" type="line" rotatedBoundingBox="9241,9067 14205,8922 14235,9928 9271,10073">
                <msink:destinationLink direction="with" ref="{5AC57888-3DF2-4A6F-9B02-C3432D28DD6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A214CAE-1F45-421E-BD5F-9E4237354AFA}" emma:medium="tactile" emma:mode="ink">
                <msink:context xmlns:msink="http://schemas.microsoft.com/ink/2010/main" type="inkWord" rotatedBoundingBox="9241,9067 14205,8922 14235,9928 9271,10073"/>
              </emma:interpretation>
              <emma:one-of disjunction-type="recognition" id="oneOf1">
                <emma:interpretation id="interp5" emma:lang="en-IN" emma:confidence="0">
                  <emma:literal>Economic</emma:literal>
                </emma:interpretation>
                <emma:interpretation id="interp6" emma:lang="en-IN" emma:confidence="0">
                  <emma:literal>Economia</emma:literal>
                </emma:interpretation>
                <emma:interpretation id="interp7" emma:lang="en-IN" emma:confidence="0">
                  <emma:literal>economic</emma:literal>
                </emma:interpretation>
                <emma:interpretation id="interp8" emma:lang="en-IN" emma:confidence="0">
                  <emma:literal>Economil</emma:literal>
                </emma:interpretation>
                <emma:interpretation id="interp9" emma:lang="en-IN" emma:confidence="0">
                  <emma:literal>Economi&lt;</emma:literal>
                </emma:interpretation>
              </emma:one-of>
            </emma:emma>
          </inkml:annotationXML>
          <inkml:trace contextRef="#ctx0" brushRef="#br0" timeOffset="-69049.0313">770 8 421 0,'0'0'55'16,"0"0"-40"-16,0 0-19 0,0 0 3 0,0 0-1 16,0 0 0-16,0 0 1 0,0 0 2 15,-161-14 4-15,130 24 5 0,1 4 5 0,-2 2 5 16,0 2 2-16,5 5 3 0,-2-1 4 0,3 2 4 16,2 0 4-16,0 1-3 0,5 0-6 15,0 1-9-15,5-2-10 0,4-1-4 0,2 0-2 16,3-2-1-16,2 0 2 0,3-2-1 0,0-1 9 15,11 0 7-15,2-5 10 0,6-1 9 0,3 0-1 16,4-3 1-16,3 0-5 0,4-1 2 16,-1-2 0-16,3 2 0 0,-1-2-1 0,-1-2-9 15,-5 3-6-15,-1-1-7 0,-3 1-1 0,-5 3-7 16,-6-3-2-16,-3 2 1 0,-2-2 0 0,-5 1 7 16,-3-2 5-16,0 3 5 0,0-5 9 0,0 1 4 15,0-2 12-15,-3 0 12 0,-1 0 8 16,-1-3 2-16,-6 0-8 0,1 0-16 0,-3 0-17 15,-4 0-13-15,0 0-8 0,-7 0-1 0,0 0 0 16,-3-3-4-16,-1 3 3 0,-1 0-3 0,-6 0 1 16,1 6 1-16,-3 4 5 0,-2 4 4 15,-1 4 2-15,-1 2 4 0,3 4-6 0,0 4 4 16,0-1 1-16,8 2 2 0,-1 1 4 0,4 0-6 16,7-2-8-16,4-1-5 0,5-2-5 0,3-2-3 15,8-1 2-15,0-2-1 0,9-4 5 16,6 1 5-16,4-6 6 0,4 0 7 0,4-5 5 15,7-3 1-15,4-3-2 0,2 0-2 0,3 0-2 16,7-6-3-16,-2-2-4 0,2-1-5 0,5 1-17 16,-3-4-29-16,-1 1-69 0,4-3-121 15,-6 2-192-15,-10 3-386 0,-13 3 383 0</inkml:trace>
          <inkml:trace contextRef="#ctx0" brushRef="#br0" timeOffset="-68450.5015">1283 483 877 0,'0'0'114'16,"0"0"-68"-16,0 0-31 0,0 0-4 0,0 0 1 16,0 0 0-16,0 0 8 0,0 0 10 0,0 0 15 15,-163-31 16-15,143 42 6 0,-5 1 3 16,0 7-2-16,-1 2 0 0,0 3 10 0,0 4 3 15,1 1-1-15,3 0-14 0,2 3-20 0,1-2-17 16,6-1-13-16,5-1-12 0,5-3-4 0,3-3 0 16,0-2-1-16,8-4 2 0,8-1 3 0,4-5 1 15,6-1 4-15,2-4 4 0,8-4 0 16,3-1 1-16,3 0 0 0,7-6-2 0,4-1-2 16,3-4-1-16,0 0-6 0,5-1-2 0,-6-2-2 15,-2 1-5-15,-3-3 0 0,-6-3 1 16,-4 2-2-16,-4-3 5 0,-6 0 3 0,-3 0 1 0,-4-3 5 15,-2 1 3-15,-6 0 2 0,-3 1 3 16,-4 0-1-16,1 4 8 0,-6 1 3 0,2 4 7 16,-3 2 9-16,-2 4-4 0,0 1 2 0,0 2-3 15,0 3-14-15,-2 0-11 0,-4 0-18 16,2 6-16-16,-6 5-3 0,-3 2 8 0,-2 8 6 16,-1 0 9-16,-5 3 2 0,3 1-1 0,-2 4 3 15,4-2 1-15,2-1 0 0,2 1-2 0,8-3-2 16,3-2-2-16,1-2-3 0,5-4 1 15,7-2 1-15,3-4 1 0,7-1 5 0,-2-3 3 16,5-3 5-16,2-3 4 0,7 0-1 0,-4-5 0 16,7-2-2-16,-7-2-2 0,5-6 3 15,-6 2-1-15,-4-4 4 0,-5 1 3 0,-2-2 2 16,-5 0 3-16,-2-2 4 0,-6-1 0 0,-2 1-2 16,-2-1-1-16,-1 0-4 0,-1 3-3 0,-6-1-4 15,-6 2-7-15,-2 1-6 0,-5 3-6 16,-3 0-2-16,1 5 0 0,-7 2-5 0,-1 1-3 15,2 4-10-15,0 1-16 0,0 0-26 0,3 1-60 16,0 4-106-16,8 1-174 0,4-2-265 0,5-1-203 0</inkml:trace>
          <inkml:trace contextRef="#ctx0" brushRef="#br0" timeOffset="-68048.4683">2140 459 348 0,'0'0'373'0,"0"0"-142"0,0 0-72 15,0 0-26-15,0 0-9 0,0 0-22 16,0 0-34-16,0 0-29 0,0 0-13 0,0 0-7 16,0 0-6-16,0 0-1 0,0 0 0 0,0 0-1 15,133 83 1-15,-133-59-1 0,0 0 1 16,-2 1 0-16,-6 1 1 0,4 0-1 0,-5 0 1 16,-2-3-5-16,3 0 2 0,-3-4 2 0,2-2 3 15,-2-5 6-15,6-6 5 0,-2 0 16 16,5-3 27-16,0-3 22 0,2 0 26 0,0-3-13 15,0-6-25-15,0-3-27 0,4-4-29 0,6-5-4 16,0-2-8-16,4-2-1 0,2 2-3 0,0-4-2 16,5 2 1-16,2 0 0 0,-3-1-6 0,4 3-3 15,1 2-1-15,-3 1-3 0,-1 5 5 16,1 1 1-16,1 5 0 0,-3 1 2 0,4 2-2 16,-5 3-1-16,4 3-3 0,-7 0-1 0,5 3-1 15,-6 8 3-15,1 0 0 0,3 5 2 0,-4 4 2 16,-3 1-2-16,-4 4 2 0,1 1-3 0,-1 1 4 15,-4 1-1-15,-2 2-1 0,-1-3-2 16,-1 3-17-16,0-3-16 0,0-2-25 0,0-1-40 16,-1-3-53-16,-2 1-68 0,0-6-87 0,-2 1-86 15,2-4-115-15,3-2-114 0,-1-5 624 0</inkml:trace>
          <inkml:trace contextRef="#ctx0" brushRef="#br0" timeOffset="-67693.9372">3058 460 442 0,'0'0'327'15,"0"0"-179"-15,0 0-67 0,0 0-40 16,0 0-14-16,0 0-7 0,0 0-5 0,0 0-1 16,0 0 4-16,0 0 1 0,0 0 5 0,0 0-3 15,0 0 3-15,-148 125 2 0,136-98-4 0,5-5 2 16,-1 2-2-16,8-2-3 0,0-4-3 0,0-1-2 15,8-2-3-15,1-3-2 0,7-2 0 0,0-4 3 16,2-1 2-16,2-4 5 0,0-1 11 16,6 0 8-16,-2-7 15 0,1-2 10 0,1-3 4 15,-2 0 3-15,-4-3-5 0,1-1-5 0,-6 3-5 16,-3-4-2-16,-5-1-3 0,0 1-2 16,-7 1-3-16,0-3-16 0,-8 2-13 0,-6 1-14 15,-2 0-15-15,-7 2-8 0,-2 4-2 0,-3 1 1 16,-1 1 2-16,1 4 5 0,1 2 0 0,2 2-6 15,2 0-16-15,7 0-30 0,3 0-51 16,2 3-70-16,8 2-91 0,2-1-99 0,1 2-128 16,1-1 47-16,1-2 459 0</inkml:trace>
          <inkml:trace contextRef="#ctx0" brushRef="#br0" timeOffset="-67120.4684">3340 381 0 0,'0'0'86'16,"0"0"153"-16,0 0-56 0,0 0-47 0,0 0-53 15,0 0-33-15,0 0-22 0,0 0 2 0,0 0 6 16,0 0 4-16,0 0 2 0,0 0-2 16,0 0 0-16,131 139-5 0,-139-112-3 0,-4 1-2 15,-1-1-6-15,0-2 2 0,-1 2-2 0,-1-3 1 16,1-4-2-16,0-2-2 0,3-2 0 0,2-4 1 16,5-4 11-16,0-3 22 0,3-4 25 15,1-1 28-15,0 0 20 0,0 0-3 0,1-7-28 16,3-3-34-16,5-5-34 0,4-4-18 0,1-1 1 15,4-1 2-15,-2-3 3 0,5 1 1 16,-3 0-2-16,3-4-2 0,-3 3-2 0,3-1-4 16,-4 0-1-16,8 1-3 0,-3 4-5 0,-2 2 1 15,5 2-2-15,-1 2 0 0,-1 5 6 0,-3-1 1 16,2 4-1-16,1 3 2 0,-5 3-5 16,-2 0-4-16,-1 1 0 0,-3 8-3 0,0 3 1 15,-4 1 1-15,-4 2 4 0,-4 3 5 0,0 2-1 16,0-1 1-16,0 1 0 0,-4-1-4 0,-4-1 2 15,2 2 0-15,-2-3-1 0,2-2 2 0,-1-1 0 16,3-1-1-16,0-6 2 0,1-1-2 16,3-3-2-16,0-1-1 0,0-2 0 0,0 0 7 15,7 0 12-15,-2-8 6 0,7-2 4 0,2-2-5 16,6-4-7-16,-1-1-5 0,3-2-4 0,0-3 2 16,-1 1-4-16,3-1 0 0,-1 1 0 0,-3-2-4 15,3 2 1-15,-5 0 1 0,3 2 0 16,-5 2-1-16,3 4-2 0,-3 1-1 0,-3 5 0 15,-3 2 1-15,-1 4 2 0,-1 1-2 0,-4 0-3 16,-1 6-3-16,2 2-3 0,-2 7 3 16,-3 2 4-16,0 4 1 0,0 2 4 0,-3 3 2 15,-5 0 0-15,0 2-1 0,0 0 0 0,-1-1-2 16,-3 0-4-16,5-3-8 0,-2-2-12 16,-1-1-15-16,7-5-29 0,1-2-39 0,2-3-49 15,0-7-82-15,2 0-90 0,7-4-106 0,-4 0-171 16,3 0 176-16</inkml:trace>
          <inkml:trace contextRef="#ctx0" brushRef="#br0" timeOffset="-66924.576">4322 439 0 0,'0'0'0'0,"0"0"112"15,0 0 113-15,0 0-15 0,0 0-2 0,0 0 0 16,0 0-10-16,0 0-10 0,75-154-19 0,-75 153-46 16,0 1-48-16,0 0-54 0,0 4-27 0,0 7 3 15,-2 0 9-15,-3 6 17 0,1 4 1 16,-4 1-5-16,1 2-4 0,-4 1-3 0,5 1-5 15,-5 0-1-15,0-2 4 0,1 1-3 0,3-3 1 16,-1-1-1-16,2 0-6 0,1-3-5 0,2-2-10 16,3-6-26-16,0 1-48 0,2-3-96 15,4-6-123-15,-2 0-207 0,-2-2-208 0</inkml:trace>
          <inkml:trace contextRef="#ctx0" brushRef="#br0" timeOffset="-66785.9095">4619 172 521 0,'0'0'278'0,"0"0"-121"16,0 0-77-16,0 0-49 0,0 0-41 15,0 0-58-15,0 0-29 0,0 0-35 0,0 0-83 16,0 0-185-16,0 0 255 0</inkml:trace>
          <inkml:trace contextRef="#ctx0" brushRef="#br0" timeOffset="-66504.0823">4772 345 979 0,'0'0'113'16,"0"0"-79"-16,0 0-26 0,0 0 7 0,0 0 11 15,0 0 9-15,0 0 6 0,-154 115 0 16,134-96 7-16,6-1-1 0,1-1-4 0,8-3 0 15,-2 0 3-15,6-1 9 0,1-5 13 0,6 2 10 16,2-2 1-16,4-2-4 0,3-3-9 0,5 0-14 16,-1-2-6-16,6-1-9 0,1 0-7 15,1 0-5-15,6 0-5 0,-1-4-4 0,-1-1-5 16,3-1-9-16,-7 2-20 0,-2-2-31 0,-5 4-43 16,-2-2-53-16,-6 4-69 0,-7 0-92 0,-1 0-112 15,-4 0-162-15,0 0 223 0</inkml:trace>
        </inkml:traceGroup>
      </inkml:traceGroup>
    </inkml:traceGroup>
    <inkml:traceGroup>
      <inkml:annotationXML>
        <emma:emma xmlns:emma="http://www.w3.org/2003/04/emma" version="1.0">
          <emma:interpretation id="{2610E882-59B6-4752-90B6-C0A77F6DD3ED}" emma:medium="tactile" emma:mode="ink">
            <msink:context xmlns:msink="http://schemas.microsoft.com/ink/2010/main" type="paragraph" rotatedBoundingBox="10551,10768 13077,10072 13545,11771 11019,1246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DFD02F0-268F-48F4-A0C4-00459D4FABAA}" emma:medium="tactile" emma:mode="ink">
              <msink:context xmlns:msink="http://schemas.microsoft.com/ink/2010/main" type="line" rotatedBoundingBox="10551,10768 13077,10072 13545,11771 11019,12467">
                <msink:destinationLink direction="with" ref="{5AC57888-3DF2-4A6F-9B02-C3432D28DD6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4C127E0-FD31-489A-90D8-FFE2FE9368FC}" emma:medium="tactile" emma:mode="ink">
                <msink:context xmlns:msink="http://schemas.microsoft.com/ink/2010/main" type="inkWord" rotatedBoundingBox="10551,10768 13077,10072 13545,11771 11019,12467">
                  <msink:destinationLink direction="with" ref="{9B960610-3B03-4E8E-A94F-67A79E08AB88}"/>
                </msink:context>
              </emma:interpretation>
              <emma:one-of disjunction-type="recognition" id="oneOf2">
                <emma:interpretation id="interp10" emma:lang="en-IN" emma:confidence="0">
                  <emma:literal>Logic</emma:literal>
                </emma:interpretation>
                <emma:interpretation id="interp11" emma:lang="en-IN" emma:confidence="0">
                  <emma:literal>Logico</emma:literal>
                </emma:interpretation>
                <emma:interpretation id="interp12" emma:lang="en-IN" emma:confidence="0">
                  <emma:literal>Logics</emma:literal>
                </emma:interpretation>
                <emma:interpretation id="interp13" emma:lang="en-IN" emma:confidence="0">
                  <emma:literal>Logo</emma:literal>
                </emma:interpretation>
                <emma:interpretation id="interp14" emma:lang="en-IN" emma:confidence="0">
                  <emma:literal>hope</emma:literal>
                </emma:interpretation>
              </emma:one-of>
            </emma:emma>
          </inkml:annotationXML>
          <inkml:trace contextRef="#ctx0" brushRef="#br0" timeOffset="-65102.4735">2135 1486 265 0,'0'0'111'16,"0"0"-16"-16,0 0-6 0,0 0 17 0,0 0 18 15,0 0-7-15,0 0-22 0,0 0-31 0,0 0-28 16,0 0-16-16,0 0 0 0,0 0 13 0,0 0 18 15,0 0 14-15,72-27 6 0,-91 61-6 16,2 3-9-16,-7 7-10 0,-3 2-5 0,-3 2-5 16,-6 1-2-16,-3 3-5 0,-2 0-4 0,-4 3-2 15,-3-3-3-15,-1-2-1 0,3-1-1 16,-4-3-1-16,6-3 1 0,-3-3-3 0,7-4 4 16,0-3 0-16,6-6-5 0,5-6 1 0,9-3-2 15,1-6-2-15,11-6 1 0,0-3 8 0,8-3 2 16,0 0-5-16,0-6-14 0,9-8-20 15,6-6-6-15,2-1-1 0,9-7 9 0,6 0 7 16,-2 1 1-16,-1 2 0 0,1 3 2 0,2 1 1 16,-5 3 0-16,-2 1-1 0,-5 3 2 15,3 5-2-15,-7 2 3 0,-1 2-2 0,2 3-3 16,-9 2 3-16,3 0-2 0,1 0 4 0,-3 2 1 16,-2 1 1-16,4 5 0 0,1-1 0 0,-1 2 0 15,1 1-1-15,1-1 1 0,2 0-1 0,0 0 0 16,-1-3 1-16,5-1 2 0,3-4 2 15,0-1 0-15,4 0 3 0,2-1-1 0,1-6 0 16,8-3 1-16,2-4 1 0,1-1-2 0,1-2-1 16,0 0-2-16,-1-1-3 0,-3-3 8 0,-6 0 0 15,0 0 2-15,-10-1 6 0,2 3-2 0,-9-3 6 16,-2 5 3-16,-7-1 4 0,0 1 4 16,-3 1 2-16,-2 6 3 0,0 0 0 0,0 4-3 15,-7 0-9-15,3 5-12 0,-5 1-16 0,1 0-11 16,-4 9-3-16,-9 3 0 0,4 4 10 0,-6 3 0 15,3 3 6-15,-3 1 2 0,-2 1-3 16,6 2 3-16,-2-2-1 0,3 1-2 0,5-2-1 16,2-4-3-16,3-5-6 0,7-2-6 0,1-1-5 15,6-3-7-15,1-2 4 0,5-3 10 16,3-2 7-16,5-1 10 0,-3 0 2 0,8 0-1 16,-3-6 1-16,0-1 3 0,5-3 0 0,-2 1 2 15,2 0 4-15,0-2-3 0,-3 0 1 0,0-2 2 16,-7 1 2-16,2-2 7 0,-5-1 7 15,-8 1 5-15,1-4-1 0,-6 1-2 0,-1-2-6 16,0 1-8-16,-9 0-4 0,-2 0-6 0,-1 3-2 16,-3 1-1-16,-1 3 2 0,2 2-6 0,-8 0-2 15,5 4-2-15,-6 5-5 0,3 0 3 0,-2 0-3 16,0 6-3-16,3 6 2 0,1 1-6 16,0 0-1-16,3 3-2 0,4-1-4 0,4 0-9 15,1-2-11-15,6-2-12 0,1-2-5 0,11-2 12 16,8-3 17-16,4-4 19 0,6 0 11 0,7-6 6 15,8-5 0-15,3-3-2 0,4 0-1 16,5-1-3-16,-2-1-1 0,4 1-1 0,-3 3 0 16,-1-2 4-16,-4 1 1 0,-7 2 0 0,0 2 0 15,-12 0 2-15,-3 0 1 0,-5 3 1 0,-10 0 0 16,-1 3-2-16,-5 2 1 0,-6 1 14 16,-2 0 13-16,0 0 5 0,-6 0-4 0,-1 4-10 15,-5 2-15-15,-3 4-2 0,-5 2 4 0,3 2-3 16,-6 2 2-16,5 1-3 0,-4-2-3 15,4 4 1-15,-2 1-1 0,4 0-4 0,0 5 4 16,1 1-3-16,-4 4-2 0,3 3 4 0,3 2-1 16,-2 2 2-16,2 1 1 0,-2 3 2 0,1 2 1 15,2 3 6-15,-1 3 2 0,0 4 1 0,-2 1 1 16,1 3-1-16,-4-1-3 0,2 2 3 16,-1 2-1-16,-5 2-2 0,2-1-3 0,-11 0-4 15,1 0-2-15,-1-2-2 0,-3-4 0 0,-5-2 1 16,0-4 2-16,-3-2-2 0,2-3 1 0,-4-3 3 15,-2-8 2-15,5-6 4 0,-1-9 8 0,4-9 7 16,2-5 7-16,8-4 6 0,4-11-3 16,5-6-6-16,4-9-10 0,3-6-10 0,3-4-6 15,8-9-8-15,1-5-5 0,1-6-1 0,11-8 0 16,5-2 3-16,6-3-1 0,3-2 1 16,2-3 1-16,8 1-4 0,3-3 1 0,3 0 1 15,2 0-3-15,5 3-1 0,4 3-2 0,0 1-1 16,8 2 3-16,-4 3 2 0,4 5 4 0,-4 4-1 15,0 5 0-15,-1 10-2 0,-9 8 1 16,1 3 1-16,-8 9 2 0,-3 5 2 0,-8 4-1 16,-3 6 4-16,-8 4 1 0,2 1 2 0,-6 6 4 15,-2 5 0-15,-4 6 4 0,1 3 3 16,-6 4 2-16,2 0 1 0,-3 2-2 0,-2 2-5 16,0 1-3-16,-7-2-2 0,2-1 0 0,-6-2-5 15,-1-1 1-15,0-5-6 0,-2-3-15 0,1 1-27 16,0-4-55-16,-1-1-89 0,1-4-145 0,3-2-214 15,6-4-474-15</inkml:trace>
          <inkml:trace contextRef="#ctx0" brushRef="#br0" timeOffset="-64947.5695">3329 1634 456 0,'0'0'354'0,"0"0"-231"0,0 0-80 0,0 0-37 15,0 0-5-15,0 0-3 0,0 0-22 16,0 0-54-16,0 0-66 0,0 0-85 0,0 0-148 16,0 0 248-16</inkml:trace>
          <inkml:trace contextRef="#ctx0" brushRef="#br0" timeOffset="-60585.4724">3740 1695 706 0,'0'0'200'16,"0"0"-111"-16,0 0-57 0,0 0-16 0,0 0 0 15,0 0 8-15,0 0 14 0,0 0 22 0,0 0 22 16,-159 24 24-16,127-5 8 0,-4 2-3 0,0 3-9 16,-2 4-24-16,7 1-15 0,3 1-9 15,3-1-9-15,2 0-8 0,10-2-9 0,6-4-10 16,2-3-10-16,5-4-6 0,8-2-7 0,4-3 4 15,5-5 5-15,6-2 9 0,5-2 11 0,4-2 0 16,12 0-1-16,1-8-5 0,7 0-6 16,2-3-10-16,-2-2-25 0,6 1-52 0,-3-1-61 15,-7-1-62-15,0-1-54 0,-8 2-37 0,-5-2-40 16,-8-1-17-16,-7 4 19 0,-5-3 159 16,-4 3 168-16,-5 0 0 0,-6 2 0 0,0 4 58 15,-2 0 174-15,-4 2-13 0,1 3-53 0,-2-1-45 16,2 2-13-16,-2 0 9 0,6 0 14 0,1 0 2 15,0 0-9-15,0 0-19 0,-2 3-21 0,2-1-10 16,-1 0-5-16,-2 1-6 0,-2 0-8 16,1 0-16-16,-3 1-33 0,1 1-61 0,-4-1-138 15,6-1-240-15,2 0-583 0</inkml:trace>
        </inkml:traceGroup>
      </inkml:traceGroup>
    </inkml:traceGroup>
    <inkml:traceGroup>
      <inkml:annotationXML>
        <emma:emma xmlns:emma="http://www.w3.org/2003/04/emma" version="1.0">
          <emma:interpretation id="{51199D54-A705-4D3C-8F2D-F988916FB5F1}" emma:medium="tactile" emma:mode="ink">
            <msink:context xmlns:msink="http://schemas.microsoft.com/ink/2010/main" type="paragraph" rotatedBoundingBox="8820,12474 15516,12268 15566,13886 8870,140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CB154C-C4A6-4196-BB0B-C8338D9A630B}" emma:medium="tactile" emma:mode="ink">
              <msink:context xmlns:msink="http://schemas.microsoft.com/ink/2010/main" type="line" rotatedBoundingBox="8820,12474 15516,12268 15566,13886 8870,14093">
                <msink:destinationLink direction="with" ref="{6732A3DE-6475-4630-BEC2-E9A007C4FCB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E91137D-51FE-4AF0-840F-5ED2030123FB}" emma:medium="tactile" emma:mode="ink">
                <msink:context xmlns:msink="http://schemas.microsoft.com/ink/2010/main" type="inkWord" rotatedBoundingBox="8820,12474 15516,12268 15566,13886 8870,14093"/>
              </emma:interpretation>
              <emma:one-of disjunction-type="recognition" id="oneOf3">
                <emma:interpretation id="interp15" emma:lang="en-IN" emma:confidence="0">
                  <emma:literal>Differentiator</emma:literal>
                </emma:interpretation>
                <emma:interpretation id="interp16" emma:lang="en-IN" emma:confidence="0">
                  <emma:literal>Differentia for</emma:literal>
                </emma:interpretation>
                <emma:interpretation id="interp17" emma:lang="en-IN" emma:confidence="0">
                  <emma:literal>Differentiate</emma:literal>
                </emma:interpretation>
                <emma:interpretation id="interp18" emma:lang="en-IN" emma:confidence="0">
                  <emma:literal>Differentia the</emma:literal>
                </emma:interpretation>
                <emma:interpretation id="interp19" emma:lang="en-IN" emma:confidence="0">
                  <emma:literal>Differentia to</emma:literal>
                </emma:interpretation>
              </emma:one-of>
            </emma:emma>
          </inkml:annotationXML>
          <inkml:trace contextRef="#ctx0" brushRef="#br0" timeOffset="21642.7678">196 3871 1002 0,'0'0'178'0,"0"0"-89"0,0 0-53 0,0 0-33 16,0 0-9-16,0 0 4 0,0 0 8 0,0 0 7 16,0 0 6-16,0 0 3 0,0 0 4 15,0 0 6-15,28-87-10 0,-28 87-11 0,0 6-4 16,-1 5-5-16,-2 4 17 0,-6 8 7 0,-1 4-2 16,-1 3 2-16,-2 3-7 0,-6 1-4 0,2 2-4 15,-2-1-3-15,-4 2-3 0,-1 2 1 0,-4 1 1 16,-3-2-1-16,0 1 7 0,2 1 5 15,-3-6 6-15,1-1 5 0,4-4 0 0,0-3 2 16,6-4-1-16,-1-4 0 0,-1-3 1 0,3-3 4 16,0-1 4-16,0-5 2 0,0-3 6 15,5-3 5-15,-2 0 3 0,2-3 1 0,-1-8-8 16,3-4-12-16,0-2-10 0,4-4-12 0,2-1-8 16,3 0-5-16,0-4-6 0,4 0-2 0,0-2-5 15,2 3-4-15,6-2-2 0,2 6-8 16,4 2 1-16,-1 1-1 0,1 5-1 0,-1 2 0 15,1 4 1-15,0 2-3 0,0 4 1 0,-1 1 1 16,3 1 6-16,-1 7 8 0,1 2 7 16,-1 5 6-16,-1 3 1 0,0 1 2 0,1 4 0 15,3 0-2-15,1 1 2 0,-1 2-2 0,4-2-2 16,3-2 0-16,1-2 2 0,3-4-1 0,0-1 3 16,7-3 4-16,2-5 2 0,1-3 4 15,1-2 2-15,3-2 4 0,5-6-2 0,-2-4-3 16,3-3 2-16,0-5-4 0,-5-2-1 0,1-1 0 15,-6-1-2-15,-4-4 1 0,-3-1 3 0,-4-2 4 16,-9 0 6-16,-3-2 1 0,-4-2 3 0,-2-2-1 16,-6 2-2-16,-2-2-3 0,-2-1-7 15,-2 0-10-15,-4 1-12 0,-6 0-8 0,-4 1-6 16,-5 2 1-16,-3 3-3 0,-3 3 3 0,-3 3-1 16,-6 6 1-16,0 4 3 0,-7 1 2 0,1 8 2 15,1 0 4-15,-5 4 1 0,2 0 2 16,4 5 3-16,0 4 1 0,2 4 1 0,7 2-2 15,-2 3-2-15,5 1-3 0,3 2-5 0,5 3-6 16,0 2-5-16,9-1-7 0,5-3-3 0,4-1-5 16,2-3 1-16,10-1 7 0,7-3 9 15,5-2 18-15,9-1 10 0,1-4 9 0,7-2 3 16,8-4 1-16,-2-1-3 0,7 0-1 0,2-1-1 16,2-5-1-16,1-3-1 0,-2 0-1 15,-3-1 0-15,-2 2-3 0,-5-2-1 0,-1 1 0 16,1-2-3-16,-6 3 1 0,-5-2-3 0,0 1-1 15,-2 3-1-15,-2 2 1 0,-5 2-5 0,-6 0-2 16,2 2-4-16,-5 2-3 0,-4 4 6 0,-1 5 6 16,-5 3 8-16,-4 2 9 0,1 3 0 0,-3 3 0 15,-3 2-2-15,-2 4-2 0,-7-1-2 16,-2 2-2-16,0 1-3 0,0-3-2 0,2-2 0 16,1-2-2-16,7-1-2 0,-2-3 0 0,4-2-1 15,2-1-3-15,0-4-16 0,2-2-25 0,7-2-84 16,0-3-172-16,-3-2-338 0,2-3-251 0</inkml:trace>
          <inkml:trace contextRef="#ctx0" brushRef="#br0" timeOffset="22481.52">1136 3834 1362 0,'0'0'522'0,"0"0"-475"16,0 0-139-16,0 0-27 0,0 0-4 0,0 0 15 15,0 0 46-15,0 0-44 0,0 0-45 0,0 0-4 16,161-35 28-16,-133 27 41 0,0-2 46 0,0-2 23 16,-2-4 11-16,0 0 5 0,1-1 14 0,-1-2 9 15,-2-3 6-15,1 0 7 0,-5-3-5 0,3-3-2 16,-4 2-4-16,-2-1-3 0,-1 1 0 16,-2 3 10-16,-1 2 21 0,-2 1 28 0,-6 3 29 15,3 5 14-15,-5 1-2 0,-2 4-11 0,-1 1-16 16,2 3-16-16,-2 1-15 0,0 2-19 0,0 0-44 15,0 0-32-15,-3 5-13 0,-1 8-2 16,-8 9 32-16,-3 12 22 0,-5 5 6 0,0 11 1 16,-5 6-2-16,-2 7 1 0,-5 5-1 0,2 4 4 15,1 5-8-15,-6 2-1 0,1 1-1 16,-5 4-10-16,0 0 9 0,-1 1-2 0,-1 0 0 16,4-5 5-16,1-4-5 0,5-5 1 0,5-8 2 15,4-5 0-15,6-7 2 0,5-5 1 0,7-6 0 16,2-7 0-16,2-8-4 0,4-4-8 15,5-7-10-15,2-5-7 0,5-4 5 0,3-5 8 16,-2 0 10-16,6-11 4 0,4-6-9 0,-2-4-9 16,1-2-11-16,-1-6-5 0,-3-4-1 0,-1-1 4 15,-2-2 6-15,-2-2 8 0,-3 3 7 0,-2-2 4 16,-7-1 3-16,2 3 1 0,-5-1 1 16,-2 2 1-16,0-1 1 0,-9 4 2 0,0 2 0 15,-6 2 0-15,-1 5 1 0,1 1-2 0,-2 3 1 16,-3 0-3-16,3 4-1 0,1-1-1 15,0-1-2-15,3 3 0 0,-1 1 0 0,5-1-2 16,0 1 1-16,5 0-3 0,1-2-8 0,3-1-6 16,5-2-7-16,7-6-2 0,4-2 1 0,3-3 5 15,5-5 7-15,5-1 5 0,3-4 5 0,0-2 1 16,4-5 0-16,3-3 5 0,-1 0-2 16,0-1 1-16,4 0-1 0,-2 2-5 0,0 1-1 15,-1 6-4-15,-2 1 1 0,-5 5 0 0,3 3 1 16,-7 3 2-16,-3 5 2 0,-2 2-1 15,-4 3 1-15,-6 4 6 0,-1 2-2 0,-1 3 6 16,-8 4 4-16,-1 1 2 0,1 3 7 0,0 0-5 16,-3 1-12-16,0 0-24 0,0 7-7 0,-3 7 5 15,-4 10 15-15,-5 10 22 0,-1 9 3 0,-3 7-1 16,-6 10-8-16,3 8 1 0,-3 3-4 16,-4 4-1-16,1 3 0 0,-2-1-2 0,0 1 3 15,-2 0-1-15,-1-2 0 0,-3 0 1 0,4-2-3 16,-3-3 2-16,4-4-1 0,5-6 0 0,1-3-3 15,0-4-1-15,6-6-1 0,1-2 1 0,2-5 2 16,1-4 0-16,1-6-2 0,7-4-3 16,-1-5-5-16,2-7-6 0,3-4-15 0,0-4-7 15,5-4-3-15,1-3 7 0,6 0 7 0,-2-3-33 16,4-6-80-16,-1-1-117 0,1-4-132 16,0-2-141-16,-3 2 210 0,-5 7 317 0</inkml:trace>
          <inkml:trace contextRef="#ctx0" brushRef="#br0" timeOffset="22842.4068">1444 4381 218 0,'0'0'394'0,"0"0"-239"0,0 0-60 16,0 0-54-16,0 0-28 0,0 0-10 0,0 0-11 15,0 0 13-15,0 0 25 0,0 0 21 0,0 0 17 16,0 0 4-16,0 0 4 0,0 0 1 16,129-96 1-16,-110 81 3 0,5-3-1 0,-1-1-8 15,-2 0-3-15,3-1-9 0,0 1-8 0,-1 0-6 16,-4-1-12-16,4 2-5 0,-6 1-6 0,3 0-2 16,-4 2 2-16,-1 1-3 0,-2 2 0 15,-1-1-2-15,2 2-3 0,-2-2-1 0,0 1-1 16,0 0-2-16,0 0-3 0,-4 1 3 0,3-1-2 15,-2 0 0-15,-3 2-1 0,2 0-3 16,-4 1-1-16,1 2-4 0,-1 0-2 0,-3 3-11 16,-1 1-19-16,0 2-26 0,0 0-41 0,0 1-44 15,0 0-59-15,-1 0-59 0,-3 0-56 0,-1 2-82 16,1 2-194-16,-2-1 589 0</inkml:trace>
          <inkml:trace contextRef="#ctx0" brushRef="#br0" timeOffset="24223.8941">1853 4083 0 0,'0'0'263'0,"0"0"-107"0,0 0-69 0,0 0-50 15,0 0-18-15,0 0-6 0,0 0-3 0,0 0 11 16,0 0 7-16,0 0 7 0,0 0 6 0,0 0 4 16,0 0 3-16,0 0 2 0,130-133-3 15,-115 121-6-15,1 0-3 0,-1 0-3 0,-1-2-5 16,4 2-6-16,-6-1-1 0,-3-2 1 0,2 0 3 16,0 1 8-16,-6-1 3 0,5 2 5 0,-8 1 3 15,0 0 2-15,2 2 6 0,-4 1 0 16,0 1-2-16,0 2 2 0,0 1-15 0,-8 3-25 15,2 0-20-15,-3 2-18 0,-5 0-10 0,-2 2 7 16,-5 5 8-16,-2 4 3 0,0 1 7 16,-5 1 5-16,-3 2 1 0,4 0 4 0,-2 4 2 15,1 0 1-15,1 0 3 0,3 1 2 0,0 2-5 16,6 0 1-16,-2-1-3 0,5 1-2 0,2 1-1 16,1-1-3-16,5-1-1 0,-1-2-5 15,6 1 3-15,2-3 1 0,0-3 4 0,2 1 6 16,8-4 6-16,3 0 7 0,2-4 8 0,2-1 6 15,7-3 4-15,2-2 2 0,2-1-2 0,1 0-5 16,6-7-1-16,0 1-4 0,-3-5-6 0,5-1-2 16,-5-2 0-16,3 0-1 0,-6-1 0 15,6-3 5-15,-4 1-7 0,-3-1 0 0,4-1-2 16,-5 1-7-16,0 0 6 0,-2 0-2 0,-5 2 0 16,3 0-1-16,-5-1-2 0,2 1-2 0,-4 1-1 15,-3 2-1-15,1 2 0 0,-4 1-1 0,-4 4-2 16,2 2-1-16,-6 4-2 0,-2-3-3 15,0 3 0-15,0 0-10 0,0 0 0 0,0 3 2 16,0 6 4-16,0 5 11 0,-2 1 1 0,-5 4 1 16,3 1-1-16,-1 1 0 0,-3 1 1 15,2 0-1-15,-2 1 0 0,5 0-3 0,-3-3 1 16,3-1-1-16,2 1-1 0,1-3-2 0,0-5-1 16,0 2 1-16,1-2 0 0,2-1 8 15,6-2 0-15,-1-3 3 0,-1-2 4 0,5-1-3 16,1-1 8-16,1-2 3 0,-1 0-1 0,3-3 2 15,3-5-4-15,-1 0-1 0,-4-5 2 0,5 0 0 16,-2-3 2-16,-2-1 0 0,5-2-3 0,-4 0 0 16,0-2-1-16,-1-1-1 0,-1 0 1 15,-1-2-2-15,-1 0-2 0,0 0 0 0,-2 0-2 16,-4 2 1-16,4 3 0 0,-8 2-1 0,5 3 4 16,-6 4 2-16,-1 3 3 0,0 4 3 0,0 0-10 15,0 3-19-15,0 0-20 0,-1 0-18 16,-6 3-2-16,3 5 11 0,-5 6 16 0,2 2 11 15,-5 6 8-15,0 1 2 0,-1 1 0 0,-1 3 1 16,1 0 0-16,-1-2-2 0,0 3 0 0,3-7-2 16,2 2 0-16,6-3-1 0,2-4-2 0,1-3-2 15,0-1-2-15,4-1 1 0,6-4 1 16,2 0 5-16,3-5 5 0,0 0 5 0,1-2 4 16,4 0 1-16,-2-8 2 0,3-1-1 0,-4-1-1 15,5-3 0-15,-5 2-1 0,-1-2 0 16,5-2-1-16,-5 2-2 0,0-3 1 0,2 0-4 15,-1 1-1-15,-3 0 1 0,1 1-2 0,-2 0-3 16,1 4 0-16,-2 2-4 0,1 0 0 0,-2 4-4 16,-2 1-7-16,-3 0-5 0,-3 3-5 15,3 0 4-15,-4 4 9 0,-1 2 9 0,0 5 4 16,-1 0 3-16,0 3-2 0,0 2-1 0,-4 1 0 16,-2 1 1-16,1-1 0 0,1 3-1 0,-2-2 0 15,0-1 0-15,0-1-2 0,4-3 0 16,1-1-2-16,0-2-3 0,1-3-1 0,0-3 5 15,0 1 6-15,2-4 10 0,2-1 12 0,6 0 8 16,0-1 2-16,3-7-6 0,1 0-6 0,1-3-8 16,6-3-2-16,-2 0-4 0,1 0-1 0,-1-2-1 15,4 0-1-15,-6 1 1 0,3 2-1 16,-1 0-2-16,-4-1-2 0,5 2-1 0,-4 2-2 16,-1 1-1-16,0 1-3 0,-1 3-3 0,-1 4-4 15,-1 1-2-15,-2 0-3 0,-4 1 4 0,3 5 0 16,-6 5 5-16,2 1 5 0,-4 3 1 15,-1 2 2-15,2 2 0 0,-2 0 1 0,0 1 0 16,0 0-3-16,1-1 0 0,0-3-5 0,4-2-5 16,4-2-10-16,0-2-12 0,3-4-17 15,3-2-28-15,1-2-41 0,3-2-51 0,1 0-67 16,2-6-77-16,-4-3-73 0,6-3-77 0,-7 2 251 16,-5 3 214-16</inkml:trace>
          <inkml:trace contextRef="#ctx0" brushRef="#br0" timeOffset="24712.2271">3577 4027 1316 0,'0'0'515'0,"0"0"-470"16,0 0-72-16,0 0-37 0,0 0-8 0,0 0 24 15,0 0 22-15,0 0 5 0,0 0 4 0,176-98-2 16,-140 92-1-16,-6 3-5 0,3 0 0 16,-6 3 6-16,-5 0 10 0,0 0 16 0,-4 8 8 15,1-1 6-15,-5 5-1 0,0 0-2 0,-2 3 2 16,-6 4 0-16,4-1 3 0,-6 1 1 0,1 0 0 15,-3 2-2-15,-1-1-4 0,-1 0-3 16,0-3-5-16,0 1-1 0,0-1-20 0,0-2-52 16,0-2-91-16,0-3-192 0,0-2-419 0,0-4 354 0</inkml:trace>
          <inkml:trace contextRef="#ctx0" brushRef="#br0" timeOffset="24427.7765">3715 3825 0 0,'0'0'0'0,"0"0"0"0,0 0 154 16,17-150 101-16,-13 113-28 0,-4 3-18 0,0 3-11 16,0 4-3-16,0 3-15 0,0 7-17 0,0 5-29 15,-2 3-28-15,0 4-23 0,2 3-22 16,-4 2-26-16,4 0-38 0,0 0-28 0,-2 8-7 16,1 7 9-16,-3 6 23 0,-3 6 18 0,0 4 4 15,-2 5-1-15,0 6-2 0,2-2-5 0,-1 3 1 16,3 2-2-16,-2-2-1 0,6 1 2 15,-1-4-4-15,2-1-2 0,0-2-1 0,0 0-13 16,0-1-27-16,2-2-74 0,3-2-119 0,-1-8-204 16,-3-7-467-16</inkml:trace>
          <inkml:trace contextRef="#ctx0" brushRef="#br0" timeOffset="24822.1593">4135 3818 2045 0,'0'0'179'0,"0"0"-105"0,0 0-77 16,0 0-98-16,0 0-66 0,0 0-161 0,0 0-204 15,0 0-372-15</inkml:trace>
          <inkml:trace contextRef="#ctx0" brushRef="#br0" timeOffset="25216.9273">4570 4011 918 0,'0'0'442'0,"0"0"-304"0,0 0-53 0,0 0-42 16,0 0-8-16,0 0-12 0,0 0-5 16,0 0-3-16,0 0 5 0,0 0 12 0,0 0 9 15,-172-40 3-15,145 51 7 0,0 0 4 0,1 1 4 16,1 0-2-16,0 1-14 0,6 0-17 15,-1-1-16-15,7 2-12 0,3-3-5 0,6-1-6 16,3 1-6-16,1-5-9 0,0 0-5 0,8 1 1 16,-1-3 11-16,6-2 14 0,3-1 11 0,2-1 7 15,0 0 0-15,4-3-1 0,-3-3 1 0,3 0 0 16,-2-2-3-16,1 0 1 0,-3-1-1 16,1-1-1-16,-4 3 1 0,-2 1 0 0,-1 0-3 15,-1 3-2-15,-4-3-1 0,2 3-3 0,-2 2 0 16,0-1-3-16,-3 2-1 0,4 0 1 0,-4 0 0 15,4 0 3-15,-4 3 1 0,5 0 0 16,-4 3 1-16,6-4 1 0,0 2 3 0,2 0 2 16,1 0 1-16,2 1-2 0,1-4-19 0,3 1-49 15,3-2-79-15,-3 0-116 0,6 0-178 0,-5 0-248 16,-9-3 156-16</inkml:trace>
          <inkml:trace contextRef="#ctx0" brushRef="#br0" timeOffset="25444.2751">5042 3595 482 0,'0'0'310'16,"0"0"-69"-16,0 0-65 0,0 0-32 0,0 0-14 15,0 0-17-15,-10-155-15 0,10 150-9 0,0 2-3 16,-1 1-15-16,1 2-24 0,-1 0-29 16,-1 0-27-16,-1 9-9 0,-3 4 8 0,-4 10 17 15,1 4 11-15,-3 5 3 0,0 6-1 0,0 0-3 16,0 6-4-16,0-1-1 0,2 1-1 0,2 2 0 15,-1-2-1-15,6 2-2 0,-2-4-2 0,1-4-1 16,4 1-6-16,0-3-16 0,0-1-39 16,0 2-79-16,-2-3-119 0,2-1-195 0,-1-10-407 15,1-8 497-15</inkml:trace>
          <inkml:trace contextRef="#ctx0" brushRef="#br0" timeOffset="26317.2139">4651 4009 1303 0,'0'0'328'0,"0"0"-265"0,0 0-52 0,0 0-39 15,0 0-20-15,0 0-9 0,0 0-3 0,0 0-1 16,183-120 7-16,-143 114 17 0,-1 0 3 16,-2 1 3-16,0 2 7 0,-4 2 11 0,2 1 15 15,-6 0 16-15,2 6 10 0,-1 4 6 0,-6 0 0 16,-3 4-5-16,2 1-6 0,-7 1-5 0,-2 4-9 15,-4-2 2-15,-3 2 0 0,-2 2-1 0,-2-2 1 16,-3 2-2-16,0-2 0 0,0 0 0 0,0-1 2 16,-3-3-3-16,1 1 1 0,-1-5 0 15,0 0-5-15,2-4 0 0,1 0-2 0,0-4 0 16,0 0 0-16,0-2 3 0,7 0 10 0,-3-2 9 16,1 0 13-16,3 0 2 0,3-4-1 15,1-3-7-15,1-2-7 0,2-1-2 0,1-2-4 16,-2-1-1-16,0-2-6 0,-1-2 3 0,0 1 2 15,-1-3 1-15,-1-3 8 0,-5 1-4 0,2 0 0 16,-5-2-3-16,1 0-1 0,-1 1-2 16,-3 2-1-16,0 0 0 0,-4 0 0 0,-3 4-5 15,-2 1-6-15,-1 2-3 0,-2 3-7 0,-2 0-3 16,-3 4-1-16,-1 1-2 0,-4 4 5 0,3 1-3 16,-2 0 3-16,0 7 2 0,-1 4-4 15,-2 2 7-15,0 4 2 0,-2 0-1 0,8 2-1 16,-1-1-4-16,3 0-6 0,6-2-2 0,4 0 0 15,3-1 0-15,3 0 4 0,0-3 4 0,7 0 8 16,7-3 5-16,5 0 5 0,0-3 2 16,6-2-6-16,5-1 4 0,3-3-3 0,0 0-2 15,3 0 7-15,3-3-7 0,0-4-1 0,1-1-2 16,0-1-2-16,0-1 1 0,-1 0 1 0,-3-1 1 16,-2 1-3-16,-1-3 5 0,-3 2 0 0,-1-1 2 15,-2-1 5-15,-3-2-3 0,-2 1 4 16,-6-1 1-16,-3 2 3 0,-1-2 3 0,-4 2 3 15,-4 0 4-15,-2 3-3 0,-2 1 5 0,0 3-3 16,0 0-7-16,0 1-7 0,-6 0-18 0,0 2-11 16,-1 1-5-16,-2 1-1 0,-3 1 1 15,-1 0 4-15,0 0 1 0,0 5 0 0,1 1-3 16,2 1-2-16,1 3-1 0,-1 3-4 0,2-1 5 16,3 4 2-16,-2 0 2 0,2 0 9 15,2 2-6-15,1 0 3 0,-2 2-1 0,0-1-4 16,2 0 8-16,1 2 2 0,-5 0 2 0,2 1 4 15,0-2-2-15,-2 3-1 0,2-3 1 0,-2 0 2 16,0-2-1-16,3-2 1 0,0-1 1 16,1-2 6-16,2-1 16 0,0-3 18 0,5 0 13 15,4-3 6-15,5 0-5 0,2 1-10 0,3-5-8 16,5 3-5-16,1-3-11 0,1 1-7 0,-1 0-2 16,-2 0-5-16,-4 2 2 0,-6-2 3 0,1 1 1 15,-4-2 5-15,-3-1 6 0,-2 2 5 0,-2-1 4 16,-2 2 5-16,2-2 5 0,1 0 9 15,1 3 2-15,5 0 3 0,5 1-5 0,5-1-9 16,7-1-6-16,7-1-11 0,7-1-13 0,8-2-58 16,2 0-110-16,1-2-191 0,-11-2-534 0,-14 1-566 15</inkml:trace>
        </inkml:traceGroup>
      </inkml:traceGroup>
    </inkml:traceGroup>
  </inkml:traceGroup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51.1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64C2B92-1090-4DD0-944D-063C238EA3ED}" emma:medium="tactile" emma:mode="ink">
          <msink:context xmlns:msink="http://schemas.microsoft.com/ink/2010/main" type="inkDrawing" rotatedBoundingBox="17591,6284 18549,14095 17946,14169 16988,6358" semanticType="verticalRange" shapeName="Other">
            <msink:sourceLink direction="with" ref="{26C9639A-9A23-4A15-B4FB-1E7F1764C488}"/>
            <msink:sourceLink direction="with" ref="{7C4DBB55-A5D4-452E-9817-848A91997AB4}"/>
            <msink:destinationLink direction="with" ref="{9B960610-3B03-4E8E-A94F-67A79E08AB88}"/>
            <msink:destinationLink direction="with" ref="{4F7757D8-30BB-45E5-89E6-0D98BB1A4FA4}"/>
          </msink:context>
        </emma:interpretation>
      </emma:emma>
    </inkml:annotationXML>
    <inkml:trace contextRef="#ctx0" brushRef="#br0">0 90 0 0,'0'0'0'16,"0"0"35"-16,0 0-7 0,0 0-25 0,0 0-4 15,0 0 8-15,0 0 8 0,0 0 1 16,0 0-1-16,0 0 0 0,0 0 1 0,0 0 0 16,154-36 7-16,-130 31 13 0,-1 3 6 0,1-1 11 15,2-2 0-15,-4 2-4 0,3 0-4 0,-3 0-3 16,1 0 6-16,0 0 2 0,0 1 2 0,0 0-5 16,1-2-7-16,-3 2-4 0,3 0-7 15,-2-2-1-15,-1 2-4 0,-2-1-5 0,-2 2-6 16,-6-1-1-16,0 1-6 0,-3 1-3 0,-4 0-2 15,-1 0-3-15,-1 0 2 0,0 0 4 16,-2 0 7-16,0 0 12 0,0 0 6 0,0 0 1 16,0 0-6-16,0 0-7 0,0 0-9 0,0 0-3 15,0 0-2-15,0 0-1 0,0 0 1 0,0 0 3 16,0 0 0-16,0 0 2 0,0 0-2 16,0 0-7-16,0 0-6 0,0 0-8 0,0 0 0 15,-2 0 2-15,0 0 5 0,0 0 3 0,1 0 1 16,1 1-2-16,-1-1-2 0,1 2-2 0,0-2-1 15,0 0 0-15,-3 1 2 0,3-1 3 0,0 0-1 16,0 0-2-16,0 0-1 0,0 0-2 16,0 0 2-16,0 3 5 0,0-3 4 0,-1 2 3 15,1-1 2-15,0 2-6 0,-2-3 2 0,2 0-4 16,-1 2-11-16,-2-2-7 0,2 1-10 0,1-1 0 16,-2 0 5-16,2 0 7 0,0 0 2 15,0 0-3-15,0 0-1 0,0 0-3 0,0 0-3 16,0 0 2-16,0 0 4 0,0 0 9 0,0 0 7 15,0 0 10-15,0 0 4 0,0 0 4 0,0 0 2 16,0 0-2-16,0 0 0 0,0 0-1 16,0 0-4-16,0 1-1 0,0-1-6 0,0 2-5 15,0 0 6-15,0 0 7 0,2 3 6 0,-1 1 9 16,3 2-6-16,-1 0-4 0,0 3 1 16,-2 2 1-16,-1 2 8 0,0 3 9 0,0-2 11 15,0 4 9-15,0 3 6 0,0 1 5 0,0 2 5 16,-4 4 7-16,1 3 3 0,2 1 3 15,-3 3-4-15,2 6-5 0,-2 0-3 0,3 3-13 0,0 3-2 16,1 2-10-16,0 3-9 0,0 1-1 16,0-1-8-16,2 2-5 0,4 5-4 0,1-5-3 15,-2-1-2-15,3-1-2 0,-1 0-2 0,2-2-1 16,-4 0-2-16,5-1 0 0,-2-2 2 0,0-1-1 16,3-3-1-16,-3-2 1 0,0 2-2 15,2-2 1-15,-2 1 7 0,0-1 4 0,2 0 4 16,-2 0 0-16,0 2 1 0,1 0-2 0,-2 0-2 15,1-2-1-15,-3-1-5 0,2 0 0 0,-3-3-4 16,2 1-2-16,-1-1 1 0,-4 3-2 16,3-2-1-16,-2 2-2 0,-2-2 0 0,1 2-1 15,-1-2 3-15,3 0 4 0,-2 0 1 0,-1-2 2 16,3 0-2-16,1-1-3 0,1-3 3 0,-1-2-2 16,1-1 2-16,1-1-2 0,-4 0 0 15,4-2-2-15,-2 2 2 0,-3-2 1 0,1 1-1 16,-1-1 0-16,2-2-1 0,-3-1-1 0,1-1-2 15,-1 1 2-15,0-1-1 0,0 0 1 0,0 1 2 16,1 0 4-16,2-1 1 0,-2 2 3 16,1 1-1-16,-1 0-2 0,3 1 0 0,-1 2 0 15,1-3-4-15,-2 1 1 0,2 0-3 0,2 1-2 16,-5 1 4-16,3 0-2 0,0 0 0 0,2-2 0 16,-5 2-2-16,4 0 1 0,-1-1 5 15,-1 2 1-15,2-3-1 0,1 2 1 0,-2-2-1 0,2 2 0 16,0 0 0-16,0-1 1 0,1 3-1 15,1-1-2-15,-1 1 1 0,0-1-1 0,-2 0-1 16,2-1 1-16,-2 2-2 0,-2-1-1 0,2-1 0 16,-1 2-2-16,-1-1 0 0,-2-2-2 15,3 3 1-15,0 0 0 0,-1 0 3 0,0 0 1 16,2 0 0-16,0 1 0 0,2 0 2 0,0 0-1 16,2 2 0-16,-4-1 2 0,5-1-5 15,-4 0 1-15,3-2-1 0,-3 0-3 0,1 1 5 16,-2 1-4-16,1 2 0 0,-2-1 1 0,2 4-4 15,0-2 4-15,0 2 1 0,1 2 3 0,3-5-2 16,-5 2 1-16,4-2-3 0,-1 1 0 16,0 1 3-16,2 1-3 0,-2 0 1 0,-1 0 0 15,1 2-2-15,-3 4 2 0,2-2 0 0,-1 0 3 16,-3 0-6-16,5 0 2 0,-5 0 0 0,3-1-1 16,0-1 4-16,-2 1-2 0,4 1-2 0,-4 0 0 15,4 1 1-15,-4 2-1 0,3-2 1 16,-2-2 0-16,0 2-2 0,2-5 2 0,-4 0 2 15,2-1-2-15,1 2 1 0,-5 0-1 0,0 1-2 16,3 0 0-16,-2 2 5 0,2-4-3 0,-2 1 1 16,1-2 2-16,1-1-4 0,1-1 4 0,-1 2-1 15,4-1 0-15,-2 4 1 0,3-3-1 16,-3 2-1-16,2-2-2 0,-6 2 0 0,6-4 0 16,-4 2 2-16,2-2 0 0,0 0 1 0,0-3 0 15,-1 3-1-15,-1 0 1 0,2-1-2 16,-1 1 0-16,2 0-2 0,-1-3 2 0,0 0 3 15,-1-2 0-15,-2-1 0 0,-1-1-2 0,1-2-1 16,0 1 0-16,-1-3 2 0,0 1-1 16,-1 0 3-16,-1 1-2 0,0 2-3 0,1 2 1 15,-1 1 0-15,0-3 0 0,2-3 2 0,-2 1-1 16,0-3-3-16,2 1 5 0,-2 1 0 0,0-1 0 16,2 1 4-16,-1-1-8 0,3-4 2 15,-3 3-1-15,-1-3 0 0,2-4 2 0,-1 0-2 0,-1-3 0 16,3-1-2-16,-3-1 1 0,1-2 3 15,-1-2-1-15,3 0 2 0,-2-1-2 0,1 0 0 16,-2 0 2-16,0-1 0 0,1 1 1 0,0 0-3 16,1 0-1-16,0 2-1 0,-2-1 0 0,2-1 3 15,-2 2-2-15,2-2 0 0,1 2 1 16,-3-2-1-16,0 2 1 0,0-2 2 0,1-2-3 16,-1 1-1-16,0-1 0 0,0 0-1 0,2-3 3 15,-2-1 0-15,0 0 2 0,0 0-2 0,1 0 5 16,-1 0 2-16,0 0 3 0,3 0 7 15,-3 0-8-15,0 0 0 0,1 0-3 0,-1 0-8 16,0 0 5-16,0 0-4 0,0 0 0 0,0 0 0 16,0 0-1-16,0 0 1 0,0 0-1 15,0 0 3-15,0 0-3 0,0 0-1 0,0 0 2 16,0 0-2-16,0 0 0 0,0 0 2 0,0 0-2 16,0 0 0-16,0 0 4 0,3 0-1 15,-3 0-1-15,0-1 1 0,1 1 0 0,-1 0-1 16,0 0 0-16,1 0 5 0,-1 0-3 0,0 0 0 15,0-2 1-15,0 2-5 0,0-3 7 0,0 0-1 16,0-3 0-16,-1 1 3 0,-3-1 0 0,-1 0-1 16,2 1 1-16,-6-1 1 0,5 1-5 0,-7-1-1 15,3 2-1-15,-2-1-3 0,-2 1 2 16,0-2-1-16,0 3-1 0,0-2 1 0,3 3 1 16,-2-2 3-16,3 2 1 0,-3-2 1 0,6 2-2 15,-6 2-2-15,4-4-1 0,1 2-3 0,-1 1 2 16,0-1-2-16,2 1 0 0,0-1-1 15,2 1 1-15,-4-1 0 0,2 1-1 0,-2-1 0 16,0 1 0-16,-1-1 0 0,0 1 1 0,-2-2 2 16,-4-1-2-16,2-3 0 0,-7-4-2 0,-2-3-5 15,-5-5-1-15,0-1-14 0,-3-3-23 16,-5-3-46-16,3 0-112 0,5 3-333 0,8 9-1099 0</inkml:trace>
  </inkml:traceGroup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53.8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25B5CD0-225F-4A27-9A29-F3D906FC17CF}" emma:medium="tactile" emma:mode="ink">
          <msink:context xmlns:msink="http://schemas.microsoft.com/ink/2010/main" type="inkDrawing" rotatedBoundingBox="6595,14326 18665,14092 18668,14275 6598,14509" shapeName="Other">
            <msink:destinationLink direction="with" ref="{E4D5CF0C-F229-44FA-8D6D-A0468DC11ACA}"/>
            <msink:destinationLink direction="with" ref="{E8CCAFBF-4B7C-4A43-9226-5FDDDAF8A2A3}"/>
          </msink:context>
        </emma:interpretation>
      </emma:emma>
    </inkml:annotationXML>
    <inkml:trace contextRef="#ctx0" brushRef="#br0">275 188 0 0,'0'0'0'0,"0"0"0"16,0 0 0-16,0 0 0 0,0 0 0 0,0 0 0 15,0 0 0-15,0 0 0 0,0 0 43 0,0 0 68 16,0 0-10-16,0 0-10 0,-18-6 0 15,18 6 5-15,0 0-3 0,0 0-7 0,0 0-19 16,0 0-22-16,0 0-21 0,0 0-17 0,0 0-11 16,0 0-7-16,0 0-6 0,0 0-3 0,0 0-6 15,0 0-4-15,0 0 16 0,-2 1 11 16,2 2 16-16,-1 0 10 0,-3 0-2 0,1 2-3 16,2-1-3-16,-6 0-1 0,0 1-6 0,2 1-2 15,-3 0-5-15,1 0-8 0,1 0-8 0,-5 0-11 16,4-1-16-16,-1 0-14 0,-3 0-12 0,3-1-4 15,-2 1 7-15,0-2 12 0,-2 1 17 16,3-1 18-16,-3 0 9 0,1 0 11 0,2 0 6 16,-5-3 2-16,3 2 4 0,2-1 4 0,0 2 5 15,-1-3 5-15,1 0 3 0,2 0-2 0,-1 0 2 16,3 0-7-16,1 0-2 0,-2 0-2 16,5 0 2-16,-2 0 13 0,3 0 8 0,-1 0 7 15,1 0-4-15,0 0-20 0,0 0-12 0,0 0-18 16,0 0-15-16,0 0 2 0,0 0-12 15,1 0-3-15,2 0 15 0,-2 0 6 0,2 0 17 16,1 2 12-16,2-2-1 0,2 2 2 0,0-2 3 16,2 0 4-16,4 0 2 0,0 0 5 0,4 0-3 15,2 0 0-15,1 0-4 0,5-2-7 16,2-3 2-16,3 2-2 0,2 0 1 0,5 0 3 16,2-1 0-16,6-1-1 0,1 2 0 0,5-1-2 15,7-1-5-15,1 1-1 0,7-1-2 0,5 0 0 16,5-1-1-16,4 0-1 0,7-2-1 0,3 1 5 15,7-1 2-15,3 0 5 0,7 0 1 16,5-1-2-16,2-1 3 0,9-1-2 0,0 1-5 16,7 1 3-16,1 0-7 0,1 0 0 0,5 0 2 15,0 1-3-15,2 2 2 0,-2 2-1 0,-1 0-1 16,-2 1-2-16,-2 0-1 0,-1 1-3 16,0 1-2-16,-2-2 0 0,-1 1-2 0,-2 1 0 15,2-2 2-15,-6 1 3 0,3 1 0 0,-4-2 3 16,-4 3-3-16,1-2-1 0,-2 0-1 0,-3 2-1 15,-4-3-2-15,-3 3 1 0,-1-1 0 16,0-1-1-16,-1 2-1 0,-1-3 1 0,-2 3 0 16,-5-1-1-16,-2 1 1 0,-3 0 0 0,-2 0-1 15,0 0 1-15,-7 0 1 0,2 0-1 16,-5 0 2-16,-1 0 0 0,2 0-2 0,-3 0 4 16,-1 0-1-16,0 0 0 0,-2 0 0 0,3 0-1 15,-3 0 0-15,-3 0 0 0,2 0 1 0,-3 0-2 16,1-2 1-16,-2-1-2 0,-2 0-1 0,3 0 2 15,-2 0-3-15,-1 0 1 0,-2 0-2 16,-2 2 1-16,1-2 2 0,-6 1-1 0,4-1 3 16,-2 2-4-16,-3 1 3 0,2 0 1 0,-2 0 0 15,0 0 3-15,-1 0-1 0,0 0 0 0,0 0-2 16,2 0 3-16,0 0-1 0,2 0-2 0,0 0 0 16,1 0-2-16,1-1 2 0,0 0 1 15,1-3 1-15,-2 3-1 0,2-1 2 0,-1 1 0 16,0-1-2-16,-4-1 6 0,0 2-5 0,-2 1-5 15,-2-2 1-15,0 2-5 0,-3-1 2 16,-1 1 2-16,-4 0 0 0,-2 0-1 0,2 0 1 16,-2 0-1-16,2 0 1 0,1 0 5 0,1 0-1 15,-2 0 2-15,0 1 4 0,4-1-1 0,-2 0 3 16,-1 0-1-16,3 0-1 0,0 0 0 16,-4 0 0-16,1 0 0 0,1 2 1 0,-2-2 0 15,-1 1-1-15,0 1 1 0,-5-1-2 0,-2 1 4 16,-1-1 0-16,-4 1 1 0,4-1 1 0,-2-1-5 15,2 2 3-15,1-2 2 0,1 0 0 16,4 0 1-16,3 0-6 0,0 0-1 0,7 0-2 16,-2 0 3-16,2 2-2 0,-1 0 2 0,1 1-1 15,-2 1-3-15,0 1 0 0,-1-1 2 0,-2 1 2 16,-4-1 1-16,1 2 6 0,-3-1 3 0,-3 1 5 16,0 0 5-16,0 0-3 0,-1-1-3 15,-1 1 0-15,-2-2-9 0,-2-1 2 0,-1-1-1 16,-2-2-2-16,-3 2-1 0,-1-2 1 0,1 0-3 15,-4 0 2-15,0 0 1 0,-4-2-4 0,-1 0 0 16,-4-1-2-16,-2 0-1 0,1-1-6 16,-5-1-10-16,-5 2-16 0,3-1-27 0,-2-2-19 15,-2 2-14-15,1 1-9 0,-3 0 4 0,3 0-5 16,-2 2-13-16,-1-1-32 0,0 2-71 16,-1 0-154-16,0 0-266 0,0 0 152 0</inkml:trace>
  </inkml:traceGroup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8:46.5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C4DBB55-A5D4-452E-9817-848A91997AB4}" emma:medium="tactile" emma:mode="ink">
          <msink:context xmlns:msink="http://schemas.microsoft.com/ink/2010/main" type="writingRegion" rotatedBoundingBox="14761,9771 17782,9430 17893,10419 14873,10760">
            <msink:destinationLink direction="with" ref="{064C2B92-1090-4DD0-944D-063C238EA3ED}"/>
          </msink:context>
        </emma:interpretation>
      </emma:emma>
    </inkml:annotationXML>
    <inkml:traceGroup>
      <inkml:annotationXML>
        <emma:emma xmlns:emma="http://www.w3.org/2003/04/emma" version="1.0">
          <emma:interpretation id="{BF9AAC8B-147F-422E-A2D5-1184D06ABCF1}" emma:medium="tactile" emma:mode="ink">
            <msink:context xmlns:msink="http://schemas.microsoft.com/ink/2010/main" type="paragraph" rotatedBoundingBox="14761,9771 17782,9430 17893,10419 14873,107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0FA44F-B66F-46D8-BAE0-7BEBC4710463}" emma:medium="tactile" emma:mode="ink">
              <msink:context xmlns:msink="http://schemas.microsoft.com/ink/2010/main" type="line" rotatedBoundingBox="14761,9771 17782,9430 17893,10419 14873,10760"/>
            </emma:interpretation>
          </emma:emma>
        </inkml:annotationXML>
        <inkml:traceGroup>
          <inkml:annotationXML>
            <emma:emma xmlns:emma="http://www.w3.org/2003/04/emma" version="1.0">
              <emma:interpretation id="{D7A7D7CF-3536-4247-A852-E81D07628A03}" emma:medium="tactile" emma:mode="ink">
                <msink:context xmlns:msink="http://schemas.microsoft.com/ink/2010/main" type="inkWord" rotatedBoundingBox="14761,9771 17782,9430 17893,10419 14873,10760"/>
              </emma:interpretation>
              <emma:one-of disjunction-type="recognition" id="oneOf0">
                <emma:interpretation id="interp0" emma:lang="en-IN" emma:confidence="0">
                  <emma:literal>vehicle</emma:literal>
                </emma:interpretation>
                <emma:interpretation id="interp1" emma:lang="en-IN" emma:confidence="0">
                  <emma:literal>Vehicle</emma:literal>
                </emma:interpretation>
                <emma:interpretation id="interp2" emma:lang="en-IN" emma:confidence="0">
                  <emma:literal>Vehide</emma:literal>
                </emma:interpretation>
                <emma:interpretation id="interp3" emma:lang="en-IN" emma:confidence="0">
                  <emma:literal>vehide</emma:literal>
                </emma:interpretation>
                <emma:interpretation id="interp4" emma:lang="en-IN" emma:confidence="0">
                  <emma:literal>vesicle</emma:literal>
                </emma:interpretation>
              </emma:one-of>
            </emma:emma>
          </inkml:annotationXML>
          <inkml:trace contextRef="#ctx0" brushRef="#br0">5520 960 866 0,'0'0'356'0,"0"0"-191"0,0 0-54 16,0 0-63-16,0 0-41 0,0 0-10 0,0 0 2 15,0 0 9-15,0 0 11 0,0 0 18 0,0 0 6 16,0 0-1-16,10-70-5 0,-10 70-29 16,0 4-27-16,0 3 2 0,1 3-1 0,0 4 14 15,3 8 19-15,2 3-4 0,-2 4 0 0,1 3 0 16,0 1-3-16,-2 3 1 0,5 0-2 0,-4 1-1 15,0 2-2-15,2-2 2 0,-2 2 5 16,0 0 3-16,2-1 3 0,-2 0 2 0,4-1-3 16,-4-1-5-16,6-3-1 0,-6-1-4 0,5-4 1 15,-2-2 0-15,0-3-1 0,-3-2-1 0,5-4 0 16,-5-4 2-16,3-3 3 0,-2-2 3 16,0-4 12-16,1-2 16 0,-3-2 21 0,5 0 18 15,-3-3 6-15,7-6-3 0,0-5-17 0,1-5-18 16,4-3-15-16,0-7-7 0,3-1-7 15,-1-3-2-15,0-2-1 0,-1-4-4 0,3-3 0 16,-1-2-2-16,1 0-4 0,2-1 1 0,0-1-3 16,-1 0-1-16,4-3-2 0,1 4-6 15,0-2-7-15,1 2-15 0,0 4-18 0,-1 1-25 0,-2 6-29 16,-2 7-34-16,-3 6-32 0,-4 5-32 16,-2 6-38-16,-2 4-46 0,-3 3-65 0,-1 3-69 15,-4 0-87-15,-1 0 440 0</inkml:trace>
          <inkml:trace contextRef="#ctx0" brushRef="#br0" timeOffset="951.9612">6110 1286 688 0,'0'0'298'0,"0"0"-243"0,0 0-50 15,0 0-21-15,0 0 3 0,0 0 5 0,0 0 5 16,0 0 2-16,156-97 3 0,-135 82 4 0,1-2 1 15,-2 1 1-15,0 3 3 0,-3-4 7 16,1 1 7-16,-2-1 8 0,-3-1 7 0,1 0 4 16,-2-3 0-16,-4 2 1 0,0-1-5 0,-3 4-2 15,-1 3 1-15,-4 2 3 0,0 3 9 16,0 4-7-16,-4 1-12 0,-3 3-21 0,-2 0-18 0,-4 3-9 16,-3 7 0-16,-2 6 5 0,-1 3 7 15,-1 5 8-15,-1 0 6 0,2 4 6 0,0 0 0 16,-1 2-1-16,1-1-1 0,6 2-5 0,1-2 5 15,5-1 3-15,1-3 0 0,4 1 1 0,2-4-6 16,0-1 0-16,3-3-3 0,8-3 1 16,-1-4 2-16,4 0-1 0,6-5 5 0,-1-5 6 15,3-1 3-15,0 0 0 0,2-6-2 0,0-5-6 16,0 1-1-16,2-7-5 0,-1-2-1 0,1-4-3 16,-1-1-7-16,-1-3-1 0,0 0-2 15,2-1-3-15,-5-2 2 0,1 1-2 0,1-3-4 16,-5-1-1-16,0-3-2 0,-3-3 2 0,1-1 2 15,-4-1 3-15,1-2 3 0,-4 3 0 16,1 0 2-16,-2 4-1 0,1 1 0 0,-3 5 0 16,0 2 2-16,-2 4-1 0,-2 8 6 0,-2 0 1 15,0 4 2-15,0 6 6 0,0 1-5 0,0 2 0 16,0 3-11-16,0 0-28 0,-4 2-19 16,0 8-13-16,-4 5 5 0,-2 7 22 0,1 6 18 15,-3 3 15-15,0 3 4 0,0 4 4 0,2 2 2 16,-4 0-2-16,4 2 4 0,1-1 1 0,-1 3-6 15,1-2 4-15,2-3-7 0,1-2-2 16,2-3 7-16,-2-4-5 0,4 2 3 0,-1-7 4 0,0-1-6 16,2-3 1-16,-1-3 1 0,2-3-3 15,0-4 2-15,0 0 3 0,0-5 0 0,0-3 1 16,0-2 11-16,0-1 13 0,0 0 27 0,0 0 27 16,0-1 6-16,2-5-6 0,5-3-23 0,2-3-24 15,2-3-18-15,2-3-9 0,0 0-3 16,2 0-7-16,-1 2 0 0,2 0-1 0,-3-1-4 15,1 4-2-15,-4 5-2 0,2 1-6 0,-1 3-2 16,-3 1-4-16,3 3-6 0,-3 0-4 16,0 0 0-16,0 6 5 0,0 0 2 0,0 4 7 15,-3 1 4-15,2 5 0 0,0-4 9 0,0 1 1 16,-3 2 1-16,2 0 6 0,0-3-5 16,-1 4-2-16,2-4 3 0,-1 0 0 0,2 0 1 15,3-3 3-15,-1 0-1 0,0-3-3 0,2 0 4 16,2-3-1-16,0-2 1 0,1-1 2 0,1 0 1 15,-1 0-3-15,3-6 2 0,-4-2-2 16,1-3-4-16,0-1 0 0,-2-3 1 0,-2 0-1 16,0-4 5-16,-3 4 5 0,1-3 1 0,-4 0 2 15,3 0 3-15,-2-2-3 0,1 3 0 0,-3 2 2 16,2 1-6-16,1 4 2 0,-4 3-3 0,1 2-3 16,-3 3-4-16,0 1-5 0,-1 1-10 15,0 0-15-15,0 0-4 0,0 4 4 0,0 6 10 16,0 0 17-16,0 2 4 0,0 4 1 0,0 0-1 15,-1 4 0-15,1-2 1 0,0-1 0 0,0 0-2 16,0-3-3-16,0 2-4 0,1-4-16 0,3 0-35 16,-2-3-84-16,3 0-135 0,-2-2-186 15,1-2-312-15,-4-4 301 0</inkml:trace>
          <inkml:trace contextRef="#ctx0" brushRef="#br0" timeOffset="1086.1553">7265 860 1061 0,'0'0'396'0,"0"0"-271"0,0 0-52 16,0 0-66-16,0 0-47 0,0 0-49 0,0 0-76 15,0 0-114-15,0 0-134 0,0 0-146 0,0 0 442 0</inkml:trace>
          <inkml:trace contextRef="#ctx0" brushRef="#br0" timeOffset="1663.8155">7499 1054 0 0,'0'0'0'0,"0"0"0"0,0 0 32 0,0 0 113 16,0 0 28-16,0 0 22 0,0 0 4 0,0 0-3 15,0 0-7-15,0 0-23 0,0 0-28 16,0 0-36-16,0 0-26 0,0 0-18 0,-112 12-9 15,98 4 2-15,1 3-5 0,1 1-7 0,1 0-9 16,2 2-13-16,1-1-10 0,2 0-3 16,6-1-1-16,0-4 3 0,0 2 3 0,3-2 2 15,8-3 6-15,1-1 2 0,4-3 3 0,7 1 5 16,-1-6-4-16,5-2 4 0,3-2-5 0,-2 0-7 16,1-6-4-16,4-5-9 0,-3-1-6 0,4-3-5 15,-2-1 1-15,-2-4-3 0,-1 0 0 0,-2-1-2 16,-3 0-6-16,-2-5 2 0,-1 1-1 15,-4-2 3-15,4-3 0 0,-5-3-1 0,1-4 0 16,-2-5 1-16,0-2 3 0,1-2 2 0,-2 2 7 16,0-2 3-16,-2 2 2 0,0 0 5 15,-4 4 1-15,3 3 1 0,-5 3 3 0,1 4 1 16,-4 2 1-16,1 4 2 0,-3 4 0 0,0 4 2 16,-1 4 0-16,0 1 1 0,0 5 1 0,0 3-1 15,0 2-3-15,0 1-8 0,0 0-14 16,-2 0-14-16,-4 6-9 0,1 3 0 0,-3 6 14 15,-4 4 12-15,1 5 10 0,1 3 3 0,-1 7 3 16,-1 2-2-16,2 4 4 0,-2 4-2 0,2 1-3 16,2 0 0-16,-1-1-3 0,3 1 1 15,0-1 1-15,5-1-3 0,0-3-4 0,1-4-2 16,0-3-1-16,0-4-2 0,1 0 1 0,4-6 2 16,2 3-4-16,-3-5 2 0,6-1-7 0,-4-4-7 15,2-3-12-15,0-1-22 0,2-1-34 0,-2-4-52 16,-2-1-68-16,1-1-71 0,0-1-59 15,0-2-45-15,-1-2-48 0,0 0 233 0,-4 0 194 0</inkml:trace>
          <inkml:trace contextRef="#ctx0" brushRef="#br0" timeOffset="2040.9956">8065 1139 0 0,'0'0'0'0,"0"0"63"0,0 0 2 15,0 0-46-15,0 0-4 0,0 0 21 0,0 0 26 16,0 0 28-16,0 0 19 0,0 0 9 15,0 0 15-15,0 0 7 0,0 0 2 0,0 0 1 16,66 19-18-16,-53-19-21 0,3-5-27 0,6-1-23 16,-3-1-15-16,3-1-9 0,4-3-5 15,-3-1-2-15,1-1-1 0,-1-2-2 0,-1 0-1 16,-4-1-3-16,-1-2 2 0,-2 0-1 0,0 1 3 16,-7 0 5-16,0 0 4 0,-6 1 5 0,1 3 5 15,-3 1-4-15,0 4-1 0,0 2-5 0,-7 0-11 16,-3 3-8-16,-4 3-10 0,0 0-6 15,-4 0 3-15,-3 6 7 0,-1 5 4 0,-1 3 9 16,1 3 4-16,-2 2-1 0,3 2 1 0,1 1-1 16,6 1-3-16,-1 1-6 0,4-2-1 0,3 1-5 15,3-3-1-15,3-2 5 0,2-2-2 16,0 1 4-16,2-2 6 0,10-3 2 0,2 0 9 16,8-2 4-16,3-2-2 0,8-4-2 0,-1-2-5 15,1 1-14-15,2-3-14 0,-1 0-28 0,1-3-27 16,-7-1-37-16,1-2-48 0,1-4-53 15,-3 1-90-15,-2-2-126 0,-6 2-234 0,-6 3 177 0</inkml:trace>
        </inkml:traceGroup>
      </inkml:traceGroup>
    </inkml:traceGroup>
  </inkml:traceGroup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9:01.7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8CCAFBF-4B7C-4A43-9226-5FDDDAF8A2A3}" emma:medium="tactile" emma:mode="ink">
          <msink:context xmlns:msink="http://schemas.microsoft.com/ink/2010/main" type="inkDrawing" rotatedBoundingBox="5555,6829 6657,14648 6425,14680 5324,6862" semanticType="callout" shapeName="Other">
            <msink:sourceLink direction="with" ref="{C25B5CD0-225F-4A27-9A29-F3D906FC17CF}"/>
            <msink:sourceLink direction="with" ref="{7DEF9B25-13AA-43C8-95EF-0745FD56AF4C}"/>
          </msink:context>
        </emma:interpretation>
      </emma:emma>
    </inkml:annotationXML>
    <inkml:trace contextRef="#ctx0" brushRef="#br0">0 62 0 0,'0'0'0'0,"0"0"0"0,0 0 0 16,0 0 0-16,0 0 0 0,0 0 141 0,0 0-19 15,0 0-13-15,0 0-18 0,0 0 0 0,0 0 0 16,0 0 0-16,36-63 0 0,-36 63-14 0,0 0-16 15,0 0-24-15,0 0-18 0,0 0-15 0,0 0-12 16,0 0-7-16,0 0-5 0,0 0-3 16,0 2-5-16,0 1 12 0,0 1 11 0,-1 6 10 15,0-3 18-15,-3 5-4 0,1 3 2 0,0 2 5 16,1 4 1-16,-3 0 9 0,4 4-1 0,-2 1-1 16,3 3 0-16,0 3-5 0,0 2 2 0,0 5 0 15,6 4-4-15,1 2-5 0,1 1-3 16,-2 0-6-16,2 4 1 0,-1-2-2 0,1 3-2 15,-1 1 2-15,1 1-5 0,-1 4-4 0,1 0 1 16,1 2 3-16,-1 2 6 0,1-2 9 16,2 4 7-16,0 1 3 0,1 2 4 0,1 2 1 15,-2 2-1-15,4 1 4 0,-4 2-4 0,1 2-4 16,0 3-1-16,-2 1-8 0,1-1-4 16,0 3-5-16,-3 1 0 0,1-1-2 0,-1 0 3 15,-2-1 1-15,-1 0 6 0,2-3 7 0,-3-1 1 16,-2 1 7-16,4-3-1 0,-5 2-3 0,0 2 4 15,2 0-6-15,0 1-2 0,0-1 1 0,-2 2-7 16,2-1-4-16,-2-1 0 0,4 1-4 16,1-4-1-16,-1 4 5 0,2-5-5 0,-1 2-1 15,2-2 3-15,-1-3-6 0,1 1 3 0,2-3-1 16,-2-1-5-16,0 2 0 0,1-2 0 0,-2 1 1 16,-1-2-2-16,1-3 2 0,-4-1-1 0,2-2-1 15,-2-2 3-15,1 0 0 0,0-4-2 16,0 2-2-16,0-4 0 0,3 0-2 0,-1-2 5 15,2 1-1-15,3-1 2 0,-1-2 3 0,2 0-2 16,1 1 1-16,2-1-1 0,1 1-2 0,-1-1-2 16,-1 0-3-16,1-1 5 0,-1 1-2 15,0-2-2-15,0 3 3 0,-4-1-6 0,1 0 2 16,0-1 1-16,-3-1-2 0,3-1-1 0,-2-1 0 16,-1-4-1-16,0 1 0 0,1-3 2 15,0 1-1-15,0-2 0 0,0-3-1 0,-1 1-2 16,3 0 4-16,-3-1 1 0,0 1-1 0,3 1 1 15,-4-3-1-15,1-3-1 0,0 1 1 16,-2 0 4-16,2-3-3 0,0 0 1 0,-1 2-2 0,-3-1-2 16,3 1 3-16,-3-3 1 0,1 3-1 15,-2 0 0-15,1 0-1 0,1-1 1 0,-1 0 0 16,0-1 0-16,2 0-3 0,-2-2 1 0,0 1-2 16,3 1 1-16,-2-3 1 0,3 3 2 15,-3-2 0-15,2-1 1 0,0 1 1 0,1 1-2 16,-3-4-1-16,3 2 1 0,-2 0 0 0,-1 0-1 15,0 2 2-15,-1 0-2 0,2 0 2 0,-4-4-1 16,1-1 0-16,1 0-2 0,-1-3 3 0,-1 4 0 16,2-4 2-16,-4 1 2 0,3 0-4 15,-2-3-1-15,3 0-1 0,-2-4-1 0,2 2 0 16,-3-1 0-16,2-1 0 0,1 0-2 0,-1-1 2 16,-1 1 1-16,1 0 1 0,2-1 3 0,-2 1-2 15,0 3 0-15,-1 0-1 0,2 2 0 16,-1-1-2-16,-2 1 0 0,2-1 0 0,-2 2-3 15,1-1 4-15,0 0 0 0,0 0 1 0,-1 3 3 16,0-3-6-16,2-1 1 0,-3 0 0 16,0 2-4-16,1-4 3 0,1-1-1 0,-1-2 0 15,2-2 3-15,-3-1-2 0,1-2 0 0,0-2 0 16,-1-4 0-16,2 1-5 0,1-1-3 0,-3-1-5 16,0-1-4-16,0 0 1 0,0 0-6 15,0 0-21-15,0 0-41 0,0 0-68 0,0 0-84 16,0 0-116-16,0 0-223 0,0 0-506 0</inkml:trace>
  </inkml:traceGroup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9:05.8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72B0BB1-E76C-4743-8583-B07251666807}" emma:medium="tactile" emma:mode="ink">
          <msink:context xmlns:msink="http://schemas.microsoft.com/ink/2010/main" type="inkDrawing" rotatedBoundingBox="6268,11213 8730,10709 8733,10724 6271,11228" semanticType="underline" shapeName="Other">
            <msink:sourceLink direction="with" ref="{352C99B0-9E93-464C-8642-509E8F6EB8DF}"/>
          </msink:context>
        </emma:interpretation>
      </emma:emma>
    </inkml:annotationXML>
    <inkml:trace contextRef="#ctx0" brushRef="#br0">0 496 0 0,'0'0'0'0,"0"0"136"0,0 0-24 15,170-34-21-15,-102 20-10 0,10-1-13 0,6-1-22 16,10-2-9-16,10-2-3 0,8-1 5 16,8-5 10-16,4-3 6 0,9 0 14 0,5-3 2 15,4 1-6-15,0 1-8 0,6-1-11 0,-3 4-2 16,-5-2-9-16,-3 4-52 0,-11 3-119 0,-8 1-176 15,-31 6-231-15,-34 4 416 0</inkml:trace>
  </inkml:traceGroup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09:03.3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52C99B0-9E93-464C-8642-509E8F6EB8DF}" emma:medium="tactile" emma:mode="ink">
          <msink:context xmlns:msink="http://schemas.microsoft.com/ink/2010/main" type="writingRegion" rotatedBoundingBox="6017,9819 8559,9720 8625,11432 6083,11531">
            <msink:destinationLink direction="with" ref="{B72B0BB1-E76C-4743-8583-B07251666807}"/>
          </msink:context>
        </emma:interpretation>
      </emma:emma>
    </inkml:annotationXML>
    <inkml:traceGroup>
      <inkml:annotationXML>
        <emma:emma xmlns:emma="http://www.w3.org/2003/04/emma" version="1.0">
          <emma:interpretation id="{D5157DD3-D1E3-42A2-B27D-8497304EA346}" emma:medium="tactile" emma:mode="ink">
            <msink:context xmlns:msink="http://schemas.microsoft.com/ink/2010/main" type="paragraph" rotatedBoundingBox="6017,9819 8559,9720 8625,11432 6083,115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228549-5EAC-471C-A1F5-FA70CA8057FC}" emma:medium="tactile" emma:mode="ink">
              <msink:context xmlns:msink="http://schemas.microsoft.com/ink/2010/main" type="line" rotatedBoundingBox="6017,9819 8559,9720 8625,11432 6083,11531"/>
            </emma:interpretation>
          </emma:emma>
        </inkml:annotationXML>
        <inkml:traceGroup>
          <inkml:annotationXML>
            <emma:emma xmlns:emma="http://www.w3.org/2003/04/emma" version="1.0">
              <emma:interpretation id="{7DEF9B25-13AA-43C8-95EF-0745FD56AF4C}" emma:medium="tactile" emma:mode="ink">
                <msink:context xmlns:msink="http://schemas.microsoft.com/ink/2010/main" type="inkWord" rotatedBoundingBox="6017,9819 8559,9720 8625,11432 6083,11531">
                  <msink:destinationLink direction="with" ref="{8E7B8924-FE81-49F2-A07A-869269DB1D2F}"/>
                  <msink:destinationLink direction="with" ref="{E8CCAFBF-4B7C-4A43-9226-5FDDDAF8A2A3}"/>
                </msink:context>
              </emma:interpretation>
              <emma:one-of disjunction-type="recognition" id="oneOf0">
                <emma:interpretation id="interp0" emma:lang="en-IN" emma:confidence="0">
                  <emma:literal>staying</emma:literal>
                </emma:interpretation>
                <emma:interpretation id="interp1" emma:lang="en-IN" emma:confidence="0">
                  <emma:literal>Staying</emma:literal>
                </emma:interpretation>
                <emma:interpretation id="interp2" emma:lang="en-IN" emma:confidence="0">
                  <emma:literal>staging</emma:literal>
                </emma:interpretation>
                <emma:interpretation id="interp3" emma:lang="en-IN" emma:confidence="0">
                  <emma:literal>Staging</emma:literal>
                </emma:interpretation>
                <emma:interpretation id="interp4" emma:lang="en-IN" emma:confidence="0">
                  <emma:literal>Staring</emma:literal>
                </emma:interpretation>
              </emma:one-of>
            </emma:emma>
          </inkml:annotationXML>
          <inkml:trace contextRef="#ctx0" brushRef="#br0">-3022 1402 0 0,'0'0'0'0,"0"0"0"0,0 0 0 0,0 0 0 15,0 0 0-15,0 0 0 0,0 0 0 0,0 0 0 16,0 0 0-16,48-169 0 0,-31 147 57 0,2-2 104 16,2-2 4-16,5 2-7 0,-2-4-19 15,5 1-21-15,-3 2-27 0,-3 0-23 0,-1 1-16 16,-2 3-14-16,1 2-9 0,-7 2-1 0,0 3 3 15,-6 0 11-15,-2 5 28 0,-2-1 25 16,-4 0 28-16,0 1 12 0,0 1-9 0,0 0-15 16,-5 0-25-16,-3 2-18 0,1 3-21 0,-2 0-23 15,-2 2-22-15,-2 1-14 0,-5 0-8 0,-3 6 0 16,-3 4 7-16,-4 4 4 0,-3 2 11 16,-5 6 4-16,4-1 2 0,-2 4 4 0,3 0-3 15,3-1-3-15,3 3 1 0,2-2-5 0,6-1-2 16,1-2-4-16,5 1-3 0,1-3-4 0,6 2-2 15,2-3 1-15,2 0-2 0,2 0 2 16,5 0-3-16,3-1 1 0,0 0 2 0,4-1 5 16,0 0 1-16,2 1 2 0,2-1 1 0,2-2-4 15,0 3 5-15,3-1 3 0,-3 1-1 0,1 0 2 16,2 0 0-16,-1 1-2 0,-2-1 3 0,-6 0 2 16,-2 0 0-16,-5 0 0 0,-2 0 1 15,-5-1-6-15,0 3 7 0,-6-2 3 0,-6 2 5 16,-3-1 5-16,-6 0 1 0,-5 1 3 0,2-2-1 15,-5-1 2-15,0 1 1 0,0-1 0 0,-1-4 2 16,2 1-1-16,3-3-3 0,1-5-1 16,4 0-6-16,4-2-4 0,0 0-1 0,6-3-4 15,1 1-5-15,3-2-10 0,1 0-29 0,2 0-21 16,2 0-24-16,1-2-30 0,0-3-20 16,0-1-19-16,0-1-17 0,1-4-16 0,10-3-40 15,1-4-86-15,-2 5-140 0,-1 4 73 0</inkml:trace>
          <inkml:trace contextRef="#ctx0" brushRef="#br0" timeOffset="289.8234">-2526 736 1140 0,'0'0'276'0,"0"0"-170"0,0 0-30 15,0 0-42-15,0 0-57 0,0 0-57 0,0 0-49 16,0 0 6-16,0 0 30 0,0 0 59 16,0 0 57-16,0 0 12 0,0 0 10 0,0 0 8 15,-49 178 4-15,39-133 3 0,4 3 4 0,-4 1-4 16,2-2-9-16,-1-1-8 0,0 4-12 0,-1-5-11 16,2-1-5-16,0 1-3 0,1-3-5 15,1-1-3-15,2-4-10 0,1-3-8 0,-2-1-16 16,3-4-26-16,-3-4-35 0,0-2-52 0,2-3-68 15,-2-2-67-15,-1-4-80 0,4-5-92 16,-2-1 357-16,1-3 93 0</inkml:trace>
          <inkml:trace contextRef="#ctx0" brushRef="#br0" timeOffset="498.6922">-2843 1459 0 0,'0'0'0'0,"0"0"94"15,0 0 112-15,0 0-74 0,0 0-40 16,0 0-33-16,0 0-28 0,20-166-17 0,0 145-11 15,4 3-6-15,2-1-2 0,2 4 1 0,1 1 2 16,2 3 2-16,1 2 2 0,0 1-15 0,-2 4-35 16,2-1-43-16,-1 2-37 0,1 3-30 15,-4 0-19-15,0 0 173 0,-1 8 4 0,-2-2 0 16,-6 0 0-16,-7-3 0 0</inkml:trace>
          <inkml:trace contextRef="#ctx0" brushRef="#br0" timeOffset="1334.1883">-2125 1201 0 0,'0'0'0'16,"0"0"0"-16,0 0 0 0,0 0 11 16,0 0 208-16,0 0-30 0,0 0-31 0,0 0-30 15,0 0-30-15,0 0-9 0,0 0-14 0,0 0-18 16,0 0-14-16,0 0-18 0,-133-92-10 0,116 101-3 16,-3 2-2-16,0 1 2 0,0 4 0 0,1 4 3 15,-1-2-3-15,4 1 1 0,-3 0 1 16,0 1 1-16,3 1 2 0,4-2 2 0,0-1-6 15,4-3-6-15,3-2-8 0,3 0-11 0,2-4-4 16,0-3-1-16,3 2 2 0,4-4 11 0,2-2 12 16,2-1 12-16,1-1 11 0,3 0 1 0,1-7-4 15,0-3-8-15,1 1-4 0,2-3-5 16,1 1-1-16,-4-1 0 0,1 3-4 0,-1 0-1 16,-2 0-1-16,-2 3-4 0,-4 2 0 0,1-2-4 15,-2 3-3-15,0 0-8 0,-5 2-4 16,2 1-3-16,2 0 0 0,-5 0 6 0,2 0 7 15,2 1 4-15,-1 4 5 0,3-2 0 0,0 1 0 16,2 0-1-16,3-2 3 0,3-1 3 16,2-1 6-16,3 0 4 0,2-3 2 0,4-5 1 15,7-1 0-15,-1-3-5 0,5 0-3 0,-2 0-9 16,-2-2-13-16,4 1-6 0,-9 0-3 0,0-1 3 16,-4 2 10-16,-1-2 4 0,-6 2 3 0,-5 4 3 15,-2-1 3-15,-4 1 6 0,0 2 11 0,-2 3 9 16,-4-1 8-16,0 2 1 0,0 0-12 15,0 0-17-15,-3 0-23 0,-2 1-17 0,1-2-4 16,-6 1 1-16,5 1 9 0,-4 1 10 0,2-2 5 16,0 2 5-16,2-1 4 0,-2 1 1 0,4-2 0 15,2 2-2-15,-3 0-12 0,4 0-21 16,0 0-37-16,0 0-18 0,0 2 5 0,0 6 17 16,0 2 40-16,-1 5 19 0,-3 4 5 0,2 5 1 15,1 6 2-15,-4 3 1 0,1 3 3 0,1 4 6 16,0 2 4-16,-2 2 5 0,0 4 7 15,1 2-2-15,-3 2-3 0,4 3-1 0,-5 1-6 16,3 2-2-16,-6 0 5 0,3 2-3 0,-4 2 0 16,-1 0-1-16,-3-3-3 0,-3 0-2 15,-5-3 0-15,-2-3 0 0,2-4 0 0,-1-3-1 16,-1-4 5-16,1-6 1 0,2-6 6 0,0-7 9 16,3-5 4-16,1-6 21 0,3-7 12 0,-1-5 0 15,2 0 0-15,2-12-20 0,-1-6-18 0,4-7-17 16,0-5-5-16,5-4-4 0,1-6-1 15,3-1 1-15,1-4-6 0,1-4 1 0,8-3-2 16,3-6 0-16,-1-1 0 0,5-4 1 0,0 1-3 16,4-3-1-16,3 1 4 0,1 2-5 0,3-1-2 15,2 4 1-15,4 3-4 0,0 4 3 0,2 0 3 16,2 8-2-16,2 0-3 0,-4 7 1 16,0 4-5-16,0 4 4 0,-5 1 3 0,1 8 2 15,-3 5 4-15,-4 3-4 0,-2 4-3 0,-2 4-3 16,-4 4-3-16,-3 0 4 0,-2 7 4 15,0 2 14-15,-4 5 10 0,-2 1 7 0,-2 2 6 16,-1 6-4-16,-2-4-5 0,0 2-4 0,0 2-1 16,-4-4-4-16,0 0-10 0,2-1-34 0,0-3-62 15,2-3-88-15,0-3-134 0,0-2-198 16,0-4 53-16</inkml:trace>
          <inkml:trace contextRef="#ctx0" brushRef="#br0" timeOffset="1467.1093">-1561 1014 0 0,'0'0'50'0,"0"0"-38"0,0 0-74 0,0 0 62 16,0 0 0-16,0 0 0 0</inkml:trace>
          <inkml:trace contextRef="#ctx0" brushRef="#br0" timeOffset="2202.2434">-1386 1114 0 0,'0'0'0'0,"0"0"0"0,0 0 0 0,0 0 0 16,0 0 0-16,0 0 0 0,0 0 81 0,0 0 19 15,0 0-9-15,0 0-9 0,0 0-8 16,0 0-15-16,0 0-8 0,0 0-8 0,-27 145 2 16,25-142 9-16,2-3 21 0,0 0 28 0,0 0 24 15,0 0-14-15,0-5-34 0,0-5-42 0,3-2-38 16,7-2-5-16,-5-2 5 0,4-2 5 15,3 0-2-15,0-2-4 0,-1 3-2 0,5 0-5 16,-1 1-3-16,0 2 0 0,3 2-5 0,0 5-3 16,-3-2-3-16,-1 6-6 0,0 0-7 0,-2 3 1 15,1 0 3-15,-5 5 6 0,0 2 14 16,2 2 5-16,-2 1 6 0,-3 1 5 0,3 1-1 16,-2 0 1-16,-2 0-2 0,5-1-2 0,-4 1 0 15,3-1-1-15,3-2 3 0,-1-3 1 0,2-1 5 16,1-4 6-16,2-1 6 0,2 0 4 0,1-3 1 15,4-4-1-15,4-6-4 0,1-1-1 0,0 2-4 16,-1-5-2-16,0 1-2 0,1-1-3 16,-2-1-1-16,-3 1 0 0,-2-1-1 0,-2 0 1 15,0-1 3-15,-5 1-1 0,-2 1 3 0,-3 0 5 16,0 2 6-16,-5 3 8 0,-3 0 5 16,0 1-2-16,0 2-8 0,-4 2-9 0,-7 1-14 15,2 1-11-15,-1 2-8 0,-2 3-9 0,3 0-1 16,-3 0 2-16,0 1-2 0,1 6 2 15,3 0-1-15,0 2-1 0,0 0 2 0,1 0 0 16,2 2 1-16,-1 0-2 0,5 1 1 0,0 0 3 16,1 5 9-16,0-1 8 0,0 3 6 0,0 4 6 15,0 2 3-15,2 2 4 0,5 1 1 0,-2 5 2 16,1 5 2-16,1 2-3 0,-3 3 0 16,1 3-2-16,0 6-5 0,1 1-1 0,-2 1 0 15,-2 5 0-15,0 2 0 0,0 0 2 0,-2 1 0 16,0 3 2-16,0 0 0 0,-4 1 3 0,-6-2-3 15,-5-2 0-15,0-3-2 0,-8-5 0 0,2-7 0 16,-2-6 0-16,-1-7 2 0,-2-8 6 16,5-8 23-16,1-8 33 0,-3-5 21 0,7-5 10 15,-4-2-9-15,0-10-30 0,-3-6-22 0,3-7-14 16,0-2-9-16,2-6-1 0,1-3 2 16,3-2 0-16,2-4-2 0,4-4-6 0,2 0-5 15,2-1-6-15,4-2-1 0,0 1-3 0,6 2-4 16,5-1 0-16,2 5-9 0,4 3-4 0,3 4-5 15,2 0-2-15,5 7 1 0,0 2 1 16,-1 7-10-16,2 5-29 0,-1 4-33 0,-3 4-42 16,0 5-31-16,-5 1-18 0,-1 0-41 0,-2 5-49 15,-5 7-93-15,-3-1-52 0,-1-2 420 0</inkml:trace>
        </inkml:traceGroup>
      </inkml:traceGroup>
    </inkml:traceGroup>
  </inkml:traceGroup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6:19.4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732A3DE-6475-4630-BEC2-E9A007C4FCB2}" emma:medium="tactile" emma:mode="ink">
          <msink:context xmlns:msink="http://schemas.microsoft.com/ink/2010/main" type="inkDrawing" rotatedBoundingBox="8575,13615 16832,13506 16835,13725 8577,13835" semanticType="underline" shapeName="Other">
            <msink:sourceLink direction="with" ref="{B6CB154C-C4A6-4196-BB0B-C8338D9A630B}"/>
          </msink:context>
        </emma:interpretation>
      </emma:emma>
    </inkml:annotationXML>
    <inkml:trace contextRef="#ctx0" brushRef="#br0">81 319 0 0,'0'0'0'0,"0"0"0"15,0 0 0-15,0 0 0 0,0 0 0 0,0 0 0 16,0 0 0-16,0 0 0 0,0 0 0 0,0 0 0 16,0 0 0-16,0 0 0 0,-81-71 0 15,83 68 0-15,6 0 0 0,5 1 0 0,7-5 0 16,7 3 0-16,9-2 0 0,4 0 0 0,5 0 0 15,7 0 0-15,10 0 0 0,3 0 0 0,5 0 0 16,9 0 0-16,6 0 0 0,3 0 0 16,7-1 0-16,3 1 0 0,5 0 0 0,3 0 0 15,3 0 0-15,9 1 0 0,1 1 0 0,3-1 0 16,10 1 0-16,4 1 0 0,3-2 0 0,7 2 0 16,9-1 0-16,5 0 0 0,7 0 0 0,5-1 0 15,2 0 0-15,9 1 27 0,0-2 21 0,5 1-9 16,4-2 5-16,-3 1-10 0,5 0-6 15,-5 2 4-15,7-2-8 0,-6 3 0 0,2 0-3 16,-1 0 2-16,-1 2 7 0,-2-2 0 0,3 1-1 16,-5 1-3-16,-7 1-2 0,-2 0-6 0,-5 0-4 15,-6 0-3-15,-4 0-8 0,-9 1 0 16,-7 4-1-16,-8-1-1 0,-6 2-2 0,-10 0-3 16,-4 0-1-16,-11 1-6 0,-10-1-1 0,-8 1-3 15,-9-1 2-15,-9 2 1 0,-10-2 2 16,-3 2 0-16,-11 0 0 0,-3-1 4 0,-8 1-9 15,-3-1-11-15,-8 1-27 0,-6 0-37 0,-3-1-43 16,-5 2 24-16,-2-1 109 0,-5 0 0 0,-3-4 0 16</inkml:trace>
  </inkml:traceGroup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3:28.00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A5C5EBF-6A74-4A90-89FE-ECCD9B5BBFED}" emma:medium="tactile" emma:mode="ink">
          <msink:context xmlns:msink="http://schemas.microsoft.com/ink/2010/main" type="writingRegion" rotatedBoundingBox="160,1183 25516,-344 26612,17832 1255,19360"/>
        </emma:interpretation>
      </emma:emma>
    </inkml:annotationXML>
    <inkml:traceGroup>
      <inkml:annotationXML>
        <emma:emma xmlns:emma="http://www.w3.org/2003/04/emma" version="1.0">
          <emma:interpretation id="{D872C117-06E9-4517-95E6-50DAD968F990}" emma:medium="tactile" emma:mode="ink">
            <msink:context xmlns:msink="http://schemas.microsoft.com/ink/2010/main" type="paragraph" rotatedBoundingBox="1198,1120 17588,132 17740,2661 1351,36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AA4D47-9190-484B-9BF7-23E13EAC63F1}" emma:medium="tactile" emma:mode="ink">
              <msink:context xmlns:msink="http://schemas.microsoft.com/ink/2010/main" type="line" rotatedBoundingBox="1198,1120 17588,132 17740,2661 1351,3649"/>
            </emma:interpretation>
          </emma:emma>
        </inkml:annotationXML>
        <inkml:traceGroup>
          <inkml:annotationXML>
            <emma:emma xmlns:emma="http://www.w3.org/2003/04/emma" version="1.0">
              <emma:interpretation id="{22524E44-9789-46DA-ACE1-FEF3C9379E9B}" emma:medium="tactile" emma:mode="ink">
                <msink:context xmlns:msink="http://schemas.microsoft.com/ink/2010/main" type="inkWord" rotatedBoundingBox="1198,1120 4893,897 5045,3426 1351,3649">
                  <msink:destinationLink direction="with" ref="{1C2C3471-8025-4F50-8344-D3E9C5860A29}"/>
                </msink:context>
              </emma:interpretation>
              <emma:one-of disjunction-type="recognition" id="oneOf0">
                <emma:interpretation id="interp0" emma:lang="en-IN" emma:confidence="0">
                  <emma:literal>Equity</emma:literal>
                </emma:interpretation>
                <emma:interpretation id="interp1" emma:lang="en-IN" emma:confidence="0">
                  <emma:literal>Equify</emma:literal>
                </emma:interpretation>
                <emma:interpretation id="interp2" emma:lang="en-IN" emma:confidence="0">
                  <emma:literal>Equif</emma:literal>
                </emma:interpretation>
                <emma:interpretation id="interp3" emma:lang="en-IN" emma:confidence="0">
                  <emma:literal>Eqvify</emma:literal>
                </emma:interpretation>
                <emma:interpretation id="interp4" emma:lang="en-IN" emma:confidence="0">
                  <emma:literal>Equifif</emma:literal>
                </emma:interpretation>
              </emma:one-of>
            </emma:emma>
          </inkml:annotationXML>
          <inkml:trace contextRef="#ctx0" brushRef="#br0">226 0 196 0,'0'0'279'0,"0"0"-247"0,0 0-22 0,0 0 2 15,0 0-1-15,0 0 12 0,0 0-9 0,0 0-26 16,0 0-1-16,0 0 0 0,0 0 12 16,0 0 34-16,0 0 11 0,0 0 16 0,-12 84 20 15,7-53 7-15,-5 2 4 0,4 5 0 0,-5 0-10 16,0 3-6-16,-1 0-8 0,-1 5-12 16,-2-2-8-16,2 2-10 0,-2 1-7 0,0-1-6 15,-2 1-3-15,2 0-5 0,1-2-3 0,2 1-3 16,4-4-1-16,-1-2 2 0,0-3 7 0,6-3 7 15,3-3 2-15,0-4 5 0,0-2 4 16,9-5 2-16,2-3 5 0,-2 0 0 0,5-3 0 16,5-2-1-16,-3-1 6 0,1-4 1 0,6-1-1 15,0-3-3-15,1-1-6 0,3-2-5 0,1 0-2 16,1-3-4-16,2-3-3 0,4-2-4 16,0-1-5-16,-3 0-2 0,2 0 5 0,-5-1-6 15,1 0-2-15,-4-1-3 0,1 1-14 0,0-2-9 16,0 0-27-16,-3-3-37 0,1 2-56 0,-3-2-63 15,-3 0-79-15,-2 2-117 0,-1 3-158 0,-9 4-67 16</inkml:trace>
          <inkml:trace contextRef="#ctx0" brushRef="#br0" timeOffset="230.3774">53 576 1668 0,'0'0'-66'16,"0"0"-43"-16,0 0 15 0,0 0 49 16,0 0 7-16,188-44 22 0,-138 36 13 0,2 1 15 15,0 1 8-15,2 1-9 0,-1 1-49 0,2 1-94 16,4 2-131-16,-17-1-184 0,-14 2-13 0</inkml:trace>
          <inkml:trace contextRef="#ctx0" brushRef="#br0" timeOffset="1278.0506">1621 526 380 0,'0'0'215'0,"0"0"-117"15,0 0-32-15,0 0-1 0,0 0 11 0,0 0 5 16,0 0 0-16,0 0-10 0,0 0-9 16,0 0-6-16,0 0-13 0,0 0-2 0,0 0 1 15,0 0 2-15,-172-106 5 0,143 106 3 0,-6 3-4 16,2 4-9-16,-3 3-7 0,-1 4-13 16,-2 1-9-16,1 5-3 0,5 0-4 0,-2 5-3 15,4 0 0-15,-2 1 2 0,6 3-3 0,1 0 1 16,7-4-1-16,5 0-9 0,3-2-3 0,8-4-17 15,3-2-12-15,2-4 2 0,10-1 6 0,2-3 15 16,4-3 20-16,7-5 5 0,2-1 6 16,3-1 2-16,6-7-1 0,-1-1 0 0,-2-2-2 15,5-1 0-15,-1-1 3 0,-4 1 2 0,-1 1 3 16,-5 0 4-16,-9 2-1 0,1 3-3 0,-7 0-3 16,-6 5-7-16,-4-2 0 0,0 3-6 0,-2 0-6 15,0 0-2-15,0 7 10 0,0 4 12 16,-4 4 11-16,0 5 7 0,-6 6-6 0,-2 2-8 15,-1 5-2-15,-2 3-4 0,-3 2-2 0,-3 2-2 16,-3 4-4-16,-2 0 0 0,1 5-2 0,-1 0-3 16,4 0 0-16,-2 1-1 0,-1-4-1 15,3-1 1-15,3-3 0 0,-1-5-3 0,5-1-1 16,3-6-1-16,5-3-3 0,0-4-1 0,6-3-7 16,1-6-8-16,0-3-11 0,8-4 2 15,-2-1-3-15,4-3 14 0,2-3 23 0,3-3 17 16,3-9 18-16,6-5 5 0,2-10-5 0,8-6-10 15,0-5-3-15,3-7-6 0,2-2 0 0,-2-4 2 16,0-1-4-16,-5-5 0 0,3-1-2 16,-4 1-5-16,2 1-1 0,-5 2-2 0,0-1-1 15,-1 7 0-15,-1 2-3 0,-1 5-1 0,-5 4-6 16,3 4 1-16,-3 4-2 0,-4 6-1 0,-2 5 3 16,-2 3-2-16,-8 6-1 0,1 3-12 0,-1 4-13 15,-4 2-16-15,2 0-23 0,-2 0 14 16,1 5 17-16,-1 5 21 0,0 6 30 0,0 1 1 15,0 4 2-15,0 5-6 0,-3 1 0 0,-4 1-1 16,5 0-4-16,-4-1 1 0,0-2-3 16,4-5-4-16,2-5-6 0,0-5-12 0,3-4-8 15,6-2 2-15,4-4 12 0,1 0 20 0,2-11 14 16,8-2 3-16,3-4-3 0,0-4-8 0,1-2 0 16,-1 1-2-16,-3-1 0 0,0-2 1 0,-8 3 2 15,2 1 0-15,-7 1 3 0,-1 0 2 16,0 4-1-16,-8 0 2 0,1 6 2 0,0 1-2 15,-1 1 1-15,-2 5 1 0,0 0-8 0,0 2-7 16,0 1-20-16,0 0-30 0,0 0-36 16,0 0 4-16,0 6 12 0,0 4 25 0,-5 4 37 15,2 1 1-15,1 1 1 0,0 3 1 0,1-4-4 16,1 1-3-16,0-1-20 0,5-3-29 0,6-4-28 16,3-2-15-16,2-1 7 0,6-4 21 0,4-1 25 15,2 0 17-15,0-6 4 0,7-1-2 16,-4-2-12-16,-3 0-15 0,-1-1-10 0,-2-2 1 15,-2-3 12-15,-5 2 18 0,2-3 19 0,-4 1 9 16,-1 0 4-16,-2-1 0 0,0 1 2 0,-2 2-1 16,0-1 5-16,-4 3 1 0,2 0 3 0,-6 3 6 15,1 2 9-15,-2 3 23 0,-2 2 12 16,0 1 4-16,0 0-23 0,0 0-47 0,0 0-29 16,-2 6-10-16,-2 5 10 0,-3 3 25 0,-3 4 13 15,0 2 3-15,-1 3 0 0,4 0-2 16,-2-2-2-16,5-2-1 0,0-1-5 0,1-1-9 15,3-4-16-15,0-1-10 0,8-3-3 0,0-2 8 16,3-2 11-16,2-4-13 0,8-1-43 0,-4 0-89 16,8-7-116-16,-6-2 105 0,-3 3 180 0</inkml:trace>
          <inkml:trace contextRef="#ctx0" brushRef="#br0" timeOffset="2101.5453">3006 117 0 0,'0'0'0'0,"0"0"0"0,0 0 0 15,65-190 0-15,-51 145 0 0,-2 6 10 0,-1 4 172 16,-6 4 0-16,3 7-3 0,-4 3-23 0,-3 4 14 16,5 6 3-16,-6 5-5 0,1 3-31 0,-1 3-66 15,0 0-72-15,0 2-79 0,0 7 11 16,-7 9 15-16,1 9 38 0,-8 6 55 0,-6 13-13 16,1 8-5-16,-5 4-7 0,-3 6-5 0,1 5-3 15,-5 2 0-15,-1 1 3 0,3 0 2 0,0-2 4 16,-1-3-1-16,6-4 2 0,2-3-7 15,3-8-2-15,8-5-7 0,3-7-7 0,5-6-1 16,3-7-12-16,0-5-8 0,3-4-9 0,8-5 0 16,1-4 4-16,4-4 14 0,3-5 12 15,3 0 6-15,5-11 3 0,5-2 1 0,1-6-4 16,1-2 0-16,-3-5 2 0,1 1 1 0,-2-4 6 16,-5 0 4-16,-4 0 3 0,0-1 2 0,-5 2 2 15,-2 1-5-15,-5 5 7 0,-4 4 1 0,2 6 2 16,-6 3 20-16,1 5-6 0,-2 2-18 15,0 2-35-15,0 0-68 0,0 3-4 0,-3 6 9 16,-5 6 28-16,0 3 50 0,-1 3 1 0,-2 3 5 16,0-1 0-16,-1 3-1 0,7-2 1 0,-3-1-4 15,6-4-4-15,2 0-10 0,0-4-16 16,6-4-10-16,6-4-5 0,1-3 9 0,6-4 16 16,1 0 17-16,3-2 13 0,6-7 5 0,-1-5 1 15,3-2-1-15,-1-6 1 0,-3 0-1 0,2-2-2 16,-5 0 0-16,2-1 1 0,-5 1 5 15,-3 2 9-15,-4 0 4 0,-2-1 3 0,-1 4-2 16,-4 3-1-16,-2 4 3 0,-2 4 16 0,-3 3 15 16,1 3-4-16,-1 2-17 0,0 0-44 0,0 0-58 15,0 6-12-15,-5 3 8 0,-3 9 24 16,-6 8 40-16,0 5 8 0,-6 7 0 0,-1 3-2 16,-1 7-5-16,1 6-5 0,-1 4-2 0,-2 4 0 15,1 6 1-15,1 6 1 0,-2 4-1 16,0 4-1-16,-1 7 2 0,2 6 3 0,0 3 2 15,0 1 6-15,-1-1 4 0,5-7 2 0,-2-9-2 16,3-6-9-16,-3-7-11 0,-2-5-3 0,-2-4 1 16,-5-8 7-16,1-4 5 0,-5-8 3 15,-1-5 4-15,-1-12 6 0,1-7 10 0,2-5 4 16,1-6 13-16,1-5 12 0,4 0 8 0,1-11 10 0,5-6-8 16,1-4-18-16,4-11-21 0,1-6-22 15,3-6-10-15,3-5-8 0,-1-6 0 0,7 1 0 16,1 0-2-16,0-1 2 0,2 0 4 0,0 5-3 15,4 2-1-15,5 5 11 0,0 4-1 16,4 1 12-16,3 8 4 0,3-1-5 0,5 3 1 16,4 1-7-16,2 3 0 0,6 3 1 0,2 2-3 15,3 3 0-15,4 3 0 0,3 1 0 16,3 2-4-16,0 3 5 0,1 0-1 0,-4 0 0 16,1 3-2-16,0-1-18 0,-6 2-34 0,-3-1-61 15,-2-2-61-15,-3 0-71 0,-7-3-84 0,-3 0-102 16,-6 0-213-16,-8 5 644 0</inkml:trace>
          <inkml:trace contextRef="#ctx0" brushRef="#br0" timeOffset="-524.9199">312-34 0 0,'0'0'0'0,"0"0"0"0,0 0 0 15,0 0 0-15,0 0 0 0,0 0 0 0,0 0 0 16,0 0 0-16,0 0 0 0,0 0 0 0,0 0 0 15,0 0 0-15,-111-14 0 0,108 14 2 16,3 0 116-16,-1 0 0 0,1 0-10 0,0 0-8 16,0 0-25-16,0 0-24 0,0 0-32 0,0 0-33 15,0 0 12-15,2 2 14 0,8 1 24 16,-4-2 34-16,12 3 0 0,-1-4 0 0,9 0-3 16,5 0-3-16,5 0-3 0,5-4-4 0,6 0-4 15,0 1-6-15,6-2-11 0,4 1-6 16,0-2-5-16,4 0 3 0,1 0 5 0,2 1 7 15,3-1 5-15,6 0 5 0,-4 2-3 0,0-2 2 16,5 0-4-16,-6 0-9 0,-1 0-5 0,-1 2-10 16,-6-1-4-16,-5 1-2 0,-7 2-3 0,-1 1 2 15,-7 0-1-15,-2 1 1 0,-9 0 0 0,-2 0 0 16,-4 0 0-16,-8 0-5 0,-3 0-14 16,-5 0-24-16,-2 1-43 0,-4 0-51 0,-1 1-30 15,0 1-12-15,-2 0-11 0,-6 1-32 0,1 1-91 16,-1-1-171-16,4-1 336 0</inkml:trace>
          <inkml:trace contextRef="#ctx0" brushRef="#br0" timeOffset="2505.307">2514-115 1477 0,'0'0'580'0,"0"0"-790"15,0 0-11-15,0 0-6 0,0 0-118 16,0 0-141-16,0 0-82 0</inkml:trace>
          <inkml:trace contextRef="#ctx0" brushRef="#br0" timeOffset="2343.4065">2847 207 1034 0,'0'0'197'15,"0"0"-302"-15,0 0-27 0,0 0 47 0,0 0 70 16,186-69 32-16,-123 55 17 0,2-1-1 16,5-1 2-16,4 1 1 0,-3 0-3 0,1 3-39 15,-5-1-132-15,-5 2-177 0,-15 2-302 0,-19 3 611 0</inkml:trace>
        </inkml:traceGroup>
        <inkml:traceGroup>
          <inkml:annotationXML>
            <emma:emma xmlns:emma="http://www.w3.org/2003/04/emma" version="1.0">
              <emma:interpretation id="{E20ED48C-B5C8-4015-B3BA-CDE8334BEDFA}" emma:medium="tactile" emma:mode="ink">
                <msink:context xmlns:msink="http://schemas.microsoft.com/ink/2010/main" type="inkWord" rotatedBoundingBox="5487,897 8428,719 8490,1741 5548,1918">
                  <msink:destinationLink direction="with" ref="{1C2C3471-8025-4F50-8344-D3E9C5860A29}"/>
                </msink:context>
              </emma:interpretation>
              <emma:one-of disjunction-type="recognition" id="oneOf1">
                <emma:interpretation id="interp5" emma:lang="en-IN" emma:confidence="0">
                  <emma:literal>mode</emma:literal>
                </emma:interpretation>
                <emma:interpretation id="interp6" emma:lang="en-IN" emma:confidence="0">
                  <emma:literal>Mode</emma:literal>
                </emma:interpretation>
                <emma:interpretation id="interp7" emma:lang="en-IN" emma:confidence="0">
                  <emma:literal>made</emma:literal>
                </emma:interpretation>
                <emma:interpretation id="interp8" emma:lang="en-IN" emma:confidence="0">
                  <emma:literal>Male</emma:literal>
                </emma:interpretation>
                <emma:interpretation id="interp9" emma:lang="en-IN" emma:confidence="0">
                  <emma:literal>Mod</emma:literal>
                </emma:interpretation>
              </emma:one-of>
            </emma:emma>
          </inkml:annotationXML>
          <inkml:trace contextRef="#ctx0" brushRef="#br0" timeOffset="3204.0063">4569 161 1462 0,'0'0'-57'0,"0"0"-53"15,0 0 15-15,0 0 25 0,-78 157 18 0,65-119-8 16,0-1-54-16,-2-3-66 0,-5 2-49 16,4-3-20-16,-5-3 30 0,4-2 192 0,0-6 27 15,-1-2 0-15,5-7 0 0,1-2 0 0,2-7 0 16,2-2 0-16,3-2 186 0,0-2 85 0,2-5-10 16,0-5-43-16,2-3-45 0,1-4-39 15,0-4-19-15,0-4-12 0,0-1-3 0,3-3-9 16,2-1-15-16,3-2-19 0,1-2-23 0,1-4-14 15,3 1-10-15,5-6-9 0,-1-1-4 0,7-4-7 16,3 0-4-16,1 1-1 0,7 0-2 16,0 2-2-16,0 2 3 0,4 7-7 0,-3 2-13 15,-5 7-8-15,3 4-15 0,-4 10-2 0,-3 3-6 16,-3 6-3-16,-3 4 12 0,-1 2 2 16,-3 4 19-16,-3 8 15 0,1 3 9 0,-3 7 10 15,-2 5 9-15,-1 4 9 0,-6 6 0 0,-1 2 3 16,-2 3-7-16,-2 0-8 0,-5 1-6 0,-3-1-8 15,0-4-4-15,0 0-2 0,2-6 2 0,0-9-2 16,6-5-3-16,-2-7-14 0,4-5-26 16,0-3 13-16,0-3 41 0,4 0 58 0,2-8 49 15,6-5 6-15,-1-6-28 0,5-4-33 0,3-4-21 16,1-5-6-16,0 1-3 0,-2-2 0 0,4-1-2 16,-1 0-4-16,0 1-3 0,-1-2-4 0,3 2-3 15,1 1 0-15,-1 2-3 0,0 3-5 16,1 3-6-16,-3 4-17 0,-1 5-20 0,0 5-15 15,-2 4-19-15,-1 5-8 0,-3 1 13 0,-4 6 16 16,1 8 23-16,-1 4 22 0,-2 11 12 16,-3 7 7-16,-2 6 7 0,-3 7 6 0,0 7 8 15,-6 2 7-15,-4 4 16 0,-1 1 8 0,-3-3 4 16,-3-2-7-16,-2-3-20 0,3-5-44 0,0-6-74 16,3-2-93-16,2-5-136 0,2-11-190 15,6-10 358-15</inkml:trace>
          <inkml:trace contextRef="#ctx0" brushRef="#br0" timeOffset="3569.7344">5690 117 1022 0,'0'0'152'0,"0"0"-152"0,0 0-56 16,0 0-18-16,0 0 21 0,0 0 41 15,0 0 20-15,0 0 4 0,0 0 4 0,-90 155 3 16,70-122 1-16,0 0 2 0,0-2 0 0,2-1-3 16,4-3-6-16,4-5-11 0,4-1-21 15,3-4-24-15,3-2-20 0,4-5-12 0,4-1 3 16,4-1 21-16,3-6 30 0,4 0 29 0,-1-2 22 16,5 0 12-16,0-8 3 0,0-1 1 15,2-4 6-15,-1 0 8 0,-1-4 7 0,-3-1 8 16,0 0 8-16,-4 1 11 0,-2-3 15 0,-1-1 11 15,-5-1 0-15,-1-1-5 0,-2 1-24 0,-3-2-14 16,-2 0-13-16,0 2-15 0,-6-1-9 0,-2 2-9 16,-5 0-11-16,-5 3-12 0,1 2-12 15,-8 4-13-15,-1 2-13 0,-2 4-4 0,1 3-1 16,-1 3-6-16,1 0-25 0,4 1-80 0,6 5-134 16,5 0-243-16,4-1-535 0</inkml:trace>
          <inkml:trace contextRef="#ctx0" brushRef="#br0" timeOffset="4085.8474">6541 109 747 0,'0'0'138'0,"0"0"-77"0,0 0-39 0,0 0-14 15,0 0-7-15,-172 11 1 0,133-1-2 0,-2 5 0 16,-6 1-3-16,-1 5-1 0,-1 3-2 16,-2 1-1-16,0 3 1 0,4 1 3 0,1 1-1 15,5 2 2-15,6-4-2 0,4 0-2 0,9-4-9 16,5-5-20-16,10 0-35 0,6-6-24 0,1-1-3 16,9-4 26-16,9-4 51 0,3-3 42 0,6-1 24 15,9-5 4-15,3-7-9 0,4-5-14 0,8-3-7 16,4-1 3-16,3-4 8 0,-2-2 12 15,-2-2 1-15,-5-4-3 0,-3 0-4 0,-1-1-3 16,-6-3 3-16,-4 0 4 0,-3-3 6 0,-6-2 4 16,-5 1 1-16,1-4 6 0,-8 2-6 0,0-1-4 15,-1-2-3-15,-3 1-14 0,-4-1-3 16,4 4-4-16,-8-2-1 0,0 7 0 0,0 3 3 16,-2 4 0-16,0 6 4 0,0 4 6 0,-4 5 3 15,2 6 1-15,-2 3 0 0,2 2-14 0,1 4-23 16,-2 0-36-16,2 2-23 0,-2 9-5 15,-6 4 13-15,0 11 31 0,-5 7 15 0,-5 7 7 16,2 8-1-16,-5 6-1 0,2 4 1 0,0 2 2 16,-1 4 1-16,1 1 4 0,1 0 1 15,2-1-1-15,4-2 2 0,4-6-5 0,2-4-2 16,2-2-6-16,4-9-10 0,1-3-16 0,0-5-34 16,1-5-45-16,4-6-61 0,2-2-88 0,0-4-121 15,-5-7-210-15,4-3 476 0</inkml:trace>
          <inkml:trace contextRef="#ctx0" brushRef="#br0" timeOffset="4497.6328">6592 342 521 0,'0'0'104'0,"0"0"-104"0,0 0-30 0,0 0 26 16,0 0 38-16,0 0 17 0,0 0 2 15,0 0-6-15,175-57-7 0,-146 44-1 0,-1-2-5 16,1-1 6-16,-1-5-2 0,-1 0-1 0,-2-3-2 16,-2-2-1-16,-2 1 2 0,-1-3 1 0,-2 4 7 15,-5-1 4-15,-1 1 7 0,-8 2 1 16,2 3 3-16,-6 3 9 0,0 2-2 0,-2 2-2 16,-4 3-13-16,-5 3-18 0,0 0-17 0,-4 5-13 15,-2 1-2-15,-3 0-5 0,-4 7-4 0,-4 7 0 16,-3 5 0-16,-3 5 2 0,-2 5 3 15,-2 4 2-15,0 5 1 0,1 4 5 0,5 3-1 16,0-1 0-16,7-1-1 0,4-5-7 0,9-3-6 16,6-4-5-16,6-4-2 0,4-3 3 0,6-4 9 15,8-1 6-15,3-1 9 0,6-6 10 16,4-3 4-16,2-3 6 0,4-3 5 0,4-3-4 16,1 0 0-16,1 0-1 0,-2-5-3 0,5-1 0 15,-5-1-1-15,2-2 1 0,-6-2 0 0,-5-1 2 16,-5-2-2-16,-3 1-14 0,-8 0-59 15,-3 1-94-15,-2 0-155 0,-7 3-255 0,0 4-457 0</inkml:trace>
        </inkml:traceGroup>
        <inkml:traceGroup>
          <inkml:annotationXML>
            <emma:emma xmlns:emma="http://www.w3.org/2003/04/emma" version="1.0">
              <emma:interpretation id="{003D23CD-BBDA-44AA-8DBF-D38216110DD7}" emma:medium="tactile" emma:mode="ink">
                <msink:context xmlns:msink="http://schemas.microsoft.com/ink/2010/main" type="inkWord" rotatedBoundingBox="12814,617 13401,582 13473,1779 12886,1814"/>
              </emma:interpretation>
              <emma:one-of disjunction-type="recognition" id="oneOf2">
                <emma:interpretation id="interp10" emma:lang="en-IN" emma:confidence="0">
                  <emma:literal>in</emma:literal>
                </emma:interpretation>
                <emma:interpretation id="interp11" emma:lang="en-IN" emma:confidence="0">
                  <emma:literal>In</emma:literal>
                </emma:interpretation>
                <emma:interpretation id="interp12" emma:lang="en-IN" emma:confidence="0">
                  <emma:literal>on</emma:literal>
                </emma:interpretation>
                <emma:interpretation id="interp13" emma:lang="en-IN" emma:confidence="0">
                  <emma:literal>An</emma:literal>
                </emma:interpretation>
                <emma:interpretation id="interp14" emma:lang="en-IN" emma:confidence="0">
                  <emma:literal>fn</emma:literal>
                </emma:interpretation>
              </emma:one-of>
            </emma:emma>
          </inkml:annotationXML>
          <inkml:trace contextRef="#ctx0" brushRef="#br0" timeOffset="14659.8767">11732-511 1091 0,'0'0'208'15,"0"0"-90"-15,0 0-19 0,0 0-7 0,0 0 5 16,0 0-13-16,0 0-34 0,0 0-42 0,0 0-50 16,0 0-40-16,0 0-36 0,0 0 5 15,0 0 35-15,0 0 40 0,0-10 44 0,-4 28 19 0,-3 3-5 16,2 2 1-16,-5 2 1 0,-2 2-2 16,-1 1 4-16,0-1 0 0,-2 0 2 0,0-4-3 15,0 1-8-15,3-5-2 0,0-3-6 0,1-5 0 16,7-5 4-16,-2-2 12 0,4-2 23 15,2-2 34-15,0 0 45 0,0 0 18 0,0-6-23 16,0-4-47-16,0-6-53 0,2-4-35 0,4-4 2 16,0-1 13-16,3-2 6 0,2 1 2 15,-3-3-2-15,4 1-3 0,1-1-3 0,1 1-2 16,2 1-2-16,1 3-3 0,1 0-4 0,-2 5-3 16,5 3 3-16,-5 1 4 0,4 6 10 0,-2 1 1 15,1 7-11-15,1 1-11 0,-4 4-10 0,5 10 3 16,-3 3 9-16,-1 6 9 0,2 2 8 15,-3 6 1-15,6 2 5 0,-5 3-1 0,-1 0 0 16,5 2 0-16,-4-3-3 0,4-1-9 0,-4 1-27 16,6-3-69-16,-4-3-99 0,5-2-188 0,-8-8-356 15,-4-5 75-15</inkml:trace>
          <inkml:trace contextRef="#ctx0" brushRef="#br0" timeOffset="14193.9312">11886-576 2075 0,'0'0'60'0,"0"0"-177"0,0 0-84 16,0 0-63-16,0 0 30 0,0 0 82 15,0 0 84-15,0 0 75 0,0 0 1 0,0 0 8 16,-11 178 12-16,2-120 8 0,2 8 4 0,-3 1 7 16,0 3-3-16,-2 3-7 0,3-1 3 0,-1 6-2 15,0-3 3-15,-2 2-6 0,-1-4-17 16,0-5-15-16,2-7-57 0,3-11-113 0,-2-8-167 16,1-14-222-16,7-12 130 0</inkml:trace>
        </inkml:traceGroup>
        <inkml:traceGroup>
          <inkml:annotationXML>
            <emma:emma xmlns:emma="http://www.w3.org/2003/04/emma" version="1.0">
              <emma:interpretation id="{D9EFA45D-484F-4383-B449-AAF5595B83E2}" emma:medium="tactile" emma:mode="ink">
                <msink:context xmlns:msink="http://schemas.microsoft.com/ink/2010/main" type="inkWord" rotatedBoundingBox="14047,711 17609,497 17669,1478 14107,1693"/>
              </emma:interpretation>
              <emma:one-of disjunction-type="recognition" id="oneOf3">
                <emma:interpretation id="interp15" emma:lang="en-IN" emma:confidence="0">
                  <emma:literal>control</emma:literal>
                </emma:interpretation>
                <emma:interpretation id="interp16" emma:lang="en-IN" emma:confidence="0">
                  <emma:literal>Control</emma:literal>
                </emma:interpretation>
                <emma:interpretation id="interp17" emma:lang="en-IN" emma:confidence="0">
                  <emma:literal>contra</emma:literal>
                </emma:interpretation>
                <emma:interpretation id="interp18" emma:lang="en-IN" emma:confidence="0">
                  <emma:literal>contin</emma:literal>
                </emma:interpretation>
                <emma:interpretation id="interp19" emma:lang="en-IN" emma:confidence="0">
                  <emma:literal>Contra</emma:literal>
                </emma:interpretation>
              </emma:one-of>
            </emma:emma>
          </inkml:annotationXML>
          <inkml:trace contextRef="#ctx0" brushRef="#br0" timeOffset="15660.9345">13263-312 669 0,'0'0'82'0,"0"0"-67"0,0 0-10 0,0 0 10 16,0 0 8-16,0 0 3 0,0 0-6 0,0 0-6 15,-158 74-2-15,131-43 1 0,0 5-6 0,0 1 3 16,1 7 0-16,0 2 2 0,1 0 1 0,2 6 0 15,3-1-1-15,-2-1 0 0,8-1 0 16,0 0-3-16,5-8-3 0,5-2-11 0,4-6-15 16,0-6-16-16,12-5-6 0,4-6-3 0,7-4 7 15,4-6 19-15,2-3-3 0,10-3-13 0,0-6-18 16,9-6-36-16,3-5-50 0,-1-6-45 16,2 1-36-16,-2-3 157 0,-2-4 63 0,-4 1 0 15,-5 0 0-15,-2-3 0 0,-7 1 0 0,-1-4 0 16,-6 3 0-16,-3-2 29 0,-4 2 69 15,-1 1 7-15,-3 3-4 0,-1 4 5 0,-6 2 10 16,3 4 11-16,-5 5 14 0,-2 3 11 0,-1 4 5 16,0 4-22-16,0 1-47 0,0 0-75 0,0 1-61 15,-2 8-16-15,-8 5 8 0,4 6 38 16,-5 1 18-16,-2 5 4 0,-1 3 1 0,-1 0-1 16,2 1-2-16,0 1 0 0,0-1-2 0,3-1-2 15,3-3-8-15,3-1-15 0,4-6-25 0,3-3-9 16,6-4 4-16,4-1 21 0,5-4 35 0,3-2 19 15,4-5 13-15,1 0 4 0,4-1-18 0,1-9-30 16,2-2-37-16,-2-3-33 0,0-2-20 16,-8-3-50-16,-3-2 41 0,-5-1 40 0,-6 0 42 15,-4-2 91-15,-5 0 0 0,0 0 1 0,-4 1-1 16,-5 0-4-16,-5 0-1 0,1 3-1 16,0 1-3-16,-3 5-2 0,-1-2-6 0,0 3-8 15,1 4-5-15,1-1-2 0,3 2-2 0,0 4 3 16,8-1 3-16,-3 0-2 0,5 3-7 0,2 0-27 15,0 0-55-15,4-2-39 0,5 2-22 16,3 2 23-16,6-2 37 0,3 3 33 0,3 0 17 16,4 0-7-16,0 0 7 0,2 3-2 0,1 4 0 15,-3 4 0-15,1 2-6 0,1 3 1 16,-3 4 0-16,0 1 2 0,-2 4 8 0,-1 1 8 16,-1-1 5-16,-4 2-11 0,-3 1-46 0,-1-1-57 15,-6 0-75-15,-2 0-74 0,-5-3 78 0,-2-4 176 16,0 0 0-16,0-5 0 0,-4-4 0 0,-4-4 0 15,7-2 0-15,-2-5 0 0,1 0 0 0,2-2 151 16,0-5 14-16,0-5-121 0,0-3-34 16,2-4-4-16,5-1 1 0,1-4 3 0,1-2-1 15,1 1-5-15,2 0-3 0,1-1-3 0,1 3-1 16,-1 0 1-16,1 0 0 0,-1 4 3 0,0 3 7 16,-1 2 2-16,-1 4 38 0,4 4 6 15,-6 3 24-15,1 3-2 0,-2 0-46 0,-2 1-15 16,1 10-25-16,2 3 4 0,-2 3 11 0,0 5 17 15,-2 4 2-15,2 1 6 0,-3 3 10 16,-1 0 1-16,1-1-1 0,-2 1-5 0,2-2-19 16,-2-2-44-16,3-3-76 0,-1-4-98 0,1-4-136 15,-1-5 55-15,-1-2 283 0</inkml:trace>
          <inkml:trace contextRef="#ctx0" brushRef="#br0" timeOffset="16165.8188">14857-615 0 0,'0'0'0'16,"0"0"0"-16,0 0 0 0,0 0 45 0,0 0 155 15,0 0-2-15,0 0-37 0,0 0-13 0,0 0-17 16,0 0-34-16,0 0-16 0,0 0-18 16,0 0-8-16,0 0-9 0,6-12-8 0,-6 12-10 15,0 0-7-15,0 0-8 0,0 0-13 0,0 2-12 16,0-1-25-16,0 1-31 0,0 3 25 0,0 4 14 16,0 3 26-16,0 6 40 0,-3 5-20 0,0 2-3 15,-1 7-2-15,-2 4-4 0,0 2-1 16,0 5 2-16,-2 2 1 0,-2 1-1 0,1 3 5 15,-2 0 2-15,2-1 5 0,-2-1 2 0,2 0-11 16,-4-5-46-16,4-1-51 0,0-4-57 0,1-2-47 16,2-6-11-16,1-5-10 0,2-2-5 15,1-6-24-15,2-6 211 0,0-4 28 0</inkml:trace>
          <inkml:trace contextRef="#ctx0" brushRef="#br0" timeOffset="16374.9333">14672-166 547 0,'0'0'188'0,"0"0"-181"0,0 0-25 0,0 0-3 16,184-83-1-16,-134 68-36 0,-2 1-85 15,3 4-71-15,-2 2-52 0,-12 4 266 0,-15 1 0 0</inkml:trace>
          <inkml:trace contextRef="#ctx0" brushRef="#br0" timeOffset="17246.9146">15093 39 225 0,'0'0'123'0,"0"0"-47"0,0 0-96 16,0 0 16-16,0 0 24 0,0 0 11 16,0 0 9-16,0 0-2 0,141-157 30 0,-121 139-10 15,-2 2-14-15,0 1-1 0,0 0-23 0,-5 2 24 16,1 2 12-16,-5 4 13 0,-2 0 5 0,2 3 2 16,-6 2-9-16,2 2-29 0,-3 0-31 0,-1 2-1 15,-1 4-8-15,3 5 11 0,-3 2 18 16,0 5-12-16,0 1 3 0,0 4 8 0,-6 2 1 15,0-1-1-15,-1 1-2 0,-1 1-14 0,2-4-7 16,1-2-12-16,4 1-8 0,1-5-7 0,0-3-9 16,0-1-1-16,8-4 2 0,4-4 10 15,3-2 0-15,3-2-28 0,6-2-85 0,-1-5-99 16,4-4-25-16,3-3 31 0,-4-1 48 0,3-2 100 16,-4-1 57-16,0 1 23 0,-4 0 14 0,-3 1 73 15,-3-1 38-15,0 0 32 0,-3 1-2 16,0 0-7-16,-3 1-25 0,1 2-21 0,-4 0-11 15,-1 4-19-15,-1 2-1 0,-3 3-6 0,0 1-4 16,-1 3-17-16,0 0-40 0,-1 0-39 0,-2 1-34 16,-2 5-5-16,-2 3 15 0,0 1 21 15,-5 4 20-15,2 1 5 0,2 1-3 0,-2 0 0 16,3 2-7-16,2-1-7 0,1-2-6 0,4-1-3 16,0-3 0-16,0-1 4 0,5-2 7 0,4-2 5 15,-3-1 7-15,4-2-3 0,-4-3-1 16,1 0-1-16,-2 0-5 0,2 0-5 0,-4-3-1 15,2-2-41-15,2-3 9 0,-4-1 15 0,1 1 13 16,-3-2 37-16,-1-3-15 0,0 1-24 0,0 0-30 16,-5-1-11-16,-2-1 14 0,-3 1 21 0,-2 1 33 15,2-1 28-15,-1 1 10 0,0 0 14 16,3 0 13-16,0-1 17 0,3-1 17 0,1 1 18 16,4-3 1-16,0 3-13 0,2-2-9 0,6 0-17 15,2 0-5-15,3-3-2 0,6 1-11 0,-2 0-6 16,5-2-10-16,-1-1-10 0,2 2-7 15,4-1-8-15,-2 0-3 0,2-1 13 0,5 3 1 16,2-3 10-16,-1 0 3 0,1 1-12 0,4 0 3 16,-4-1-8-16,0 1 4 0,-1 1 3 15,0-1 3-15,-1 1 2 0,-4 0-4 0,1 1-2 16,-3 3-1-16,-5 0-4 0,-1 2-2 0,-6 3-1 16,-2 3-1-16,-5 0 6 0,-2 4-1 0,-4 1-4 15,-1 1-16-15,0 0-42 0,0 1-65 16,0 6 21-16,0 5 13 0,-1 5 38 0,-4 6 67 15,-3 10-16-15,-4 2 5 0,-5 9-4 0,-1 3-2 16,-1 5-1-16,-5 4-1 0,-3 1 3 0,1 1 2 16,0 0-4-16,-1-1-3 0,1-3 2 0,1-2-4 15,1-1 0-15,6-6-34 0,2-4-25 0,7-5-20 16,8-7-19-16,1-6 31 0,2-6 18 16,10-4 21-16,0-5 32 0,3-2 23 0,3-6 20 15,2 0 22-15,1-1 10 0,5-12-29 0,-1-3-15 16,2-5-32-16,1-4-49 0,3-2-41 15,-4-2-77-15,-1 1-107 0,-9 7-169 0,-7 7 40 0</inkml:trace>
        </inkml:traceGroup>
      </inkml:traceGroup>
    </inkml:traceGroup>
    <inkml:traceGroup>
      <inkml:annotationXML>
        <emma:emma xmlns:emma="http://www.w3.org/2003/04/emma" version="1.0">
          <emma:interpretation id="{B1990116-9498-40AE-B19B-7E2AD07D0D4C}" emma:medium="tactile" emma:mode="ink">
            <msink:context xmlns:msink="http://schemas.microsoft.com/ink/2010/main" type="paragraph" rotatedBoundingBox="12303,2497 19681,2006 19748,3021 12371,351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CD40A89-1D44-4B5A-B797-2160333D1167}" emma:medium="tactile" emma:mode="ink">
              <msink:context xmlns:msink="http://schemas.microsoft.com/ink/2010/main" type="line" rotatedBoundingBox="12303,2497 19681,2006 19748,3021 12371,3512"/>
            </emma:interpretation>
          </emma:emma>
        </inkml:annotationXML>
        <inkml:traceGroup>
          <inkml:annotationXML>
            <emma:emma xmlns:emma="http://www.w3.org/2003/04/emma" version="1.0">
              <emma:interpretation id="{43C729FD-0C4C-4823-977A-58275FFBC371}" emma:medium="tactile" emma:mode="ink">
                <msink:context xmlns:msink="http://schemas.microsoft.com/ink/2010/main" type="inkWord" rotatedBoundingBox="12304,2503 13266,2439 13333,3448 12371,3512"/>
              </emma:interpretation>
              <emma:one-of disjunction-type="recognition" id="oneOf4">
                <emma:interpretation id="interp20" emma:lang="en-IN" emma:confidence="0">
                  <emma:literal>*</emma:literal>
                </emma:interpretation>
                <emma:interpretation id="interp21" emma:lang="en-IN" emma:confidence="0">
                  <emma:literal>+</emma:literal>
                </emma:interpretation>
                <emma:interpretation id="interp22" emma:lang="en-IN" emma:confidence="0">
                  <emma:literal>X</emma:literal>
                </emma:interpretation>
                <emma:interpretation id="interp23" emma:lang="en-IN" emma:confidence="0">
                  <emma:literal>x</emma:literal>
                </emma:interpretation>
                <emma:interpretation id="interp24" emma:lang="en-IN" emma:confidence="0">
                  <emma:literal>~</emma:literal>
                </emma:interpretation>
              </emma:one-of>
            </emma:emma>
          </inkml:annotationXML>
          <inkml:trace contextRef="#ctx0" brushRef="#br0" timeOffset="17735.7951">11626 1462 151 0,'0'0'94'0,"0"0"-69"15,0 0 1-15,-52 184 1 0,40-132-19 0,0-1-8 16,1-3-42-16,3 1-129 0,-2-15 53 0,6-10 118 15</inkml:trace>
          <inkml:trace contextRef="#ctx0" brushRef="#br0" timeOffset="18279.8411">11708 1289 939 0,'0'0'48'0,"0"0"-165"16,0 0-24-16,0 0 14 0,0 0 48 0,0 0 43 15,0 0 26-15,0 0 11 0,0 0 8 0,0 0-3 16,-158 164 0-16,133-136-1 0,4 2-3 0,-5 1-1 15,0 3-1-15,-5-3-1 0,3 2 0 0,-2 0 3 16,1-1-1-16,-5 1 2 0,5 0 3 16,-1-4-3-16,-3 1 2 0,6-5-2 0,3-2-2 15,5-4 2-15,3-5 0 0,2-2 1 0,5-3 3 16,0-5 3-16,7 0 8 0,1-3 10 0,1-1 13 16,0 0 6-16,0 0-6 0,0-3-54 15,3-5-21-15,3 0-16 0,0-3 3 0,3-2 46 16,-2-1 21-16,3-3 9 0,3-1 11 0,0 0 34 15,0-1-24-15,1-3 3 0,-1 1-14 16,1 1-14-16,0 0 12 0,0-1 8 0,-1 1-3 16,1-1-17-16,3-2-7 0,-2-1-1 0,0 1-9 15,1-6-3-15,0 2-1 0,5-1-10 0,3-3 2 16,0 2-15-16,3-1-4 0,1 0-3 16,1 1-1-16,-1 1 11 0,0 4 2 0,0 1 1 15,0 5 7-15,-4 3 9 0,0 3 8 0,-2 3 5 16,-5 3-7-16,-3 3-9 0,-1 3-13 0,-2 0-16 15,0 2-3-15,-6 7 5 0,3 1 18 0,-4 3 18 16,1 2 4-16,-1 0-36 0,0 4-72 0,-4-2-99 16,3 1-125-16,0-4 36 0,-1-4 283 0</inkml:trace>
          <inkml:trace contextRef="#ctx0" brushRef="#br0" timeOffset="18745.9212">11673 1379 289 0,'0'0'89'0,"0"0"-54"16,0 0-6-16,0 0 1 0,0 0-2 0,0 0-6 15,0 0-43-15,0 0-6 0,0 0 8 0,0 0 7 16,0 0 34-16,0 0 5 0,0 0 2 16,0 0 10-16,8 147 7 0,-8-105 12 0,0 3-2 15,0 3 0-15,0-1-7 0,0 3-12 0,-1-2-1 16,-3 4-3-16,-4-3-1 0,2-3-1 0,-3 0 5 16,-2 0-3-16,4-6-3 0,-3-1-1 15,0-7-10-15,2-5-5 0,1-2-2 0,3-10-7 16,-4-3-3-16,7-2-26 0,-2-7-54 0,2-3-89 15,-3 0-117-15,3 0-266 0,1 0 479 0</inkml:trace>
          <inkml:trace contextRef="#ctx0" brushRef="#br0" timeOffset="19013.9294">11692 1317 1099 0,'0'0'178'0,"0"0"-117"15,0 0-52-15,0 0 8 0,0 0-3 0,0 0 10 16,0 0 7-16,0 0-25 0,0 0 2 0,0 0-2 16,0 0-4-16,0 0 0 0,162 71 4 15,-139-45 4-15,-7 3 2 0,4 2 0 0,-4 3 2 16,-1 0-2-16,-3 4 6 0,0-3 4 0,-1 2 4 15,-3-3 0-15,2-1-6 0,2-3-46 0,-1-4-108 16,0 2-127-16,-4-10-222 0,1-6-248 0</inkml:trace>
        </inkml:traceGroup>
        <inkml:traceGroup>
          <inkml:annotationXML>
            <emma:emma xmlns:emma="http://www.w3.org/2003/04/emma" version="1.0">
              <emma:interpretation id="{762A2F6C-8D5A-4EB9-8046-491F05FA3C3B}" emma:medium="tactile" emma:mode="ink">
                <msink:context xmlns:msink="http://schemas.microsoft.com/ink/2010/main" type="inkWord" rotatedBoundingBox="14344,2361 19681,2006 19740,2891 14403,3247"/>
              </emma:interpretation>
              <emma:one-of disjunction-type="recognition" id="oneOf5">
                <emma:interpretation id="interp25" emma:lang="en-IN" emma:confidence="0">
                  <emma:literal>Investment</emma:literal>
                </emma:interpretation>
                <emma:interpretation id="interp26" emma:lang="en-IN" emma:confidence="0">
                  <emma:literal>Investment -</emma:literal>
                </emma:interpretation>
                <emma:interpretation id="interp27" emma:lang="en-IN" emma:confidence="0">
                  <emma:literal>Investment _</emma:literal>
                </emma:interpretation>
                <emma:interpretation id="interp28" emma:lang="en-IN" emma:confidence="0">
                  <emma:literal>Investment .</emma:literal>
                </emma:interpretation>
                <emma:interpretation id="interp29" emma:lang="en-IN" emma:confidence="0">
                  <emma:literal>Investment +</emma:literal>
                </emma:interpretation>
              </emma:one-of>
            </emma:emma>
          </inkml:annotationXML>
          <inkml:trace contextRef="#ctx0" brushRef="#br0" timeOffset="19706.7339">13264 1362 1022 0,'0'0'194'0,"0"0"-104"0,0 0-43 0,0 0-8 16,0 0-4-16,0 0 6 0,0 0-11 0,0 0-13 16,0 0-3-16,161-84-3 0,-118 74-3 0,0-2-2 15,4 0 6-15,1 2-1 0,5 1-3 0,-4 3-31 16,-2 1-57-16,-1 4-59 0,-6 1-72 16,-6 0-41-16,-2 3-38 0,-7 4-84 0,-6 1 158 15,-8-2 216-15</inkml:trace>
          <inkml:trace contextRef="#ctx0" brushRef="#br0" timeOffset="19447.8934">13500 1402 0 0,'0'0'311'0,"0"0"-242"16,0 0-21-16,0 0 34 0,0 0 42 0,0 0 30 16,0 0-33-16,0 0-56 0,0 0 0 0,0 0-11 15,0 0 15-15,0 0 38 0,0 0-21 16,105-66 3-16,-94 63-18 0,-3 2-29 0,0 1-10 15,-4 0-12-15,0 0-17 0,-3 4-8 0,-1 4 1 16,2 4 4-16,-2 6 8 0,0 6 7 0,0 8 0 16,-3 3 2-16,-5 5-1 0,2 2-4 0,-2 5 0 15,-1-3 1-15,1 1 2 0,-3 0 5 16,1-2 1-16,1 1-10 0,1-4-72 0,-2 0-103 16,2-3-147-16,2-10-228 0,2-10-164 0</inkml:trace>
          <inkml:trace contextRef="#ctx0" brushRef="#br0" timeOffset="19915.0242">13141 2014 1364 0,'0'0'169'0,"0"0"-84"0,0 0-47 16,0 0-36-16,0 0-25 0,0 0-9 15,0 0 5-15,0 0 15 0,0 0 7 0,149-78 1 16,-105 70-1-16,4-1 1 0,2 1 2 0,1 4 0 16,0 0-24-16,1 1-90 0,-1 1-130 0,0-1-177 15,-11 0-244-15,-14 2 603 0</inkml:trace>
          <inkml:trace contextRef="#ctx0" brushRef="#br0" timeOffset="20321.0188">14199 1534 214 0,'0'0'262'0,"0"0"-106"0,0 0-30 16,0 0-11-16,0 0-18 0,0 0-39 0,0 0-90 16,0 0-5-16,0 0 4 0,0 0 26 0,0 0 46 15,0 0-17-15,0 0 2 0,0 0-4 0,-24 149 0 16,19-120-3-16,-4 3 0 0,3-2-1 15,-4-1 1-15,2-1-2 0,2-4 2 0,-2-3 1 16,2-6-1-16,1-3-1 0,4-5-5 0,-1-4 9 16,2-2 19-16,0-1 50 0,2 0 43 15,3-7-17-15,2-3-21 0,3-3-49 0,2-7-39 0,4-1 6 16,3-3-3-16,-1-3 7 0,0 0-10 16,3-1 3-16,-3-3 0 0,2 1-5 0,-1 0 7 15,1 1-4-15,-1 3-5 0,1 1-2 0,-1 3-4 16,-4 6 6-16,-1 4 20 0,-1 3 13 0,-4 4 27 15,2 2-5-15,-5 3-27 0,1 0-19 0,0 5-31 16,3 5-4-16,-1 4 8 0,-1 3 11 16,0 6 5-16,1 4 6 0,-5 0 1 0,4 3-1 15,-5 1 4-15,1 0-5 0,-4-1-7 0,1 0-37 16,0-1-70-16,-1-4-75 0,3-3-103 16,-2-2-133-16,1-6-218 0,-1-7 303 0</inkml:trace>
          <inkml:trace contextRef="#ctx0" brushRef="#br0" timeOffset="20621.3497">14769 1478 1327 0,'0'0'102'0,"0"0"-164"0,0 0-71 15,0 0-27-15,0 0 89 0,0 0 53 0,0 0 50 16,0 0 40-16,0 0-44 0,0 0-7 0,0 0-5 15,0 0-4-15,0 0-1 0,0 0-2 0,62 159 5 16,-53-149 9-16,-1-2 14 0,4-2 22 16,0-2 18-16,2-2 22 0,-1-2 13 0,0 0 6 15,1-3-3-15,0-6-15 0,4-3-15 0,-1-2-14 16,1-2-2-16,2-3-5 0,-3-6-9 0,3 1-10 16,-2 1-17-16,-2-3-10 0,0 1-6 15,0 1-3-15,-2 2-29 0,-2 1-34 0,-3 3-46 16,-1 2-63-16,-1 4-43 0,-2 4-57 0,-1 2-84 15,-3 4-134-15,-1 2-158 0,0 0 516 0</inkml:trace>
          <inkml:trace contextRef="#ctx0" brushRef="#br0" timeOffset="21177.907">15309 1544 112 0,'0'0'123'0,"0"0"-97"15,0 0-24-15,0 0 3 0,0 0 14 16,0 0 13-16,0 0 6 0,0 0 5 0,140-159-6 16,-130 142 2-16,-3 1 7 0,0 3 23 0,-2 4 32 15,-3-1 26-15,-2 5 8 0,0 0-2 0,0 2-12 16,0 2-43-16,-6 1-43 0,-2 0-46 0,0 3-34 16,-4 5 7-16,-5 5 16 0,-2 3 17 15,-3 6 8-15,-2 1 1 0,3 3-3 0,-1 3-3 16,-2 0 1-16,5 1-4 0,3 1 0 0,2-4-3 15,3 4-7-15,3-8-12 0,5-3-16 0,3-5-14 16,3-3-6-16,9-3 11 0,1-3 22 16,3-5 28-16,6-1 25 0,3 0 15 0,5-4 7 15,2-7-5-15,3 0-3 0,0-3-8 0,1-3-5 16,-1 0 0-16,0-3-4 0,-5 0 6 16,1-2 8-16,-4 3 4 0,-5-2 6 0,-2-1 2 15,-2 2-6-15,-4-1-4 0,-2 0-5 0,-4 0-15 16,0 1-11-16,-1 2-5 0,-3 1-6 0,-3 3 7 15,-1 4 5-15,0 3 3 0,0 1-2 16,-1 1-6-16,-6 4-14 0,0 0-16 0,-2 1-7 16,1 0-1-16,-2 1 7 0,-2 5 8 0,2 2 5 15,2 0 4-15,0 2-1 0,2 1 1 0,2 1 0 16,3 2-2-16,1-1 1 0,1 2 1 0,9 1-1 16,-2 2 3-16,4-1 1 0,1 2 1 0,2-1 6 15,0 1 0-15,-1 1 3 0,1-3 6 16,-3 1 2-16,-4-2 5 0,-1 0 1 0,-2-4 4 15,-5-1 13-15,0-1 15 0,-2-1 15 0,-6 0 5 16,-7-2-7-16,-4 1-20 0,-1-4-17 16,-6 1-21-16,0-2-20 0,-1-3-20 0,0 0-34 15,3 0-45-15,4-2-66 0,5-4-78 0,2-1-100 16,2 1-148-16,8 0 510 0</inkml:trace>
          <inkml:trace contextRef="#ctx0" brushRef="#br0" timeOffset="21621.8504">15784 1419 1421 0,'0'0'34'0,"0"0"-169"0,0 0 32 0,0 0 33 16,0 0 47-16,153-57 24 0,-112 50 9 0,-3-2-25 15,1 5-62-15,-6-2-83 0,-1 3-111 0,-5 2-43 16,-3 1 24-16,-4 0 282 0,-3 0 8 15,-4 1 0-15,-2 2 0 0,-6-3 0 0</inkml:trace>
          <inkml:trace contextRef="#ctx0" brushRef="#br0" timeOffset="21416.0194">16067 989 320 0,'0'0'316'0,"0"0"-82"0,0 0-21 0,0 0-8 16,0 0 0-16,0 0-42 0,0 0-70 0,0 0-60 15,0 0-69-15,0 0-12 0,0 0 9 16,0 0 27-16,0 0 39 0,0 0 12 0,15 105-5 15,-22-62-7-15,0 0-3 0,-2 2-6 0,-2-2 0 16,-1 1-3-16,1-1 0 0,-1-2 2 0,0 3 3 16,0-4-2-16,3-1-21 0,-2-4-81 15,3-1-126-15,1-12-248 0,6-9-601 0</inkml:trace>
          <inkml:trace contextRef="#ctx0" brushRef="#br0" timeOffset="22189.9221">16249 1376 0 0,'0'0'0'0,"0"0"0"0,0 0 0 16,0 0 0-16,0 0 0 0,0 0 41 0,0 0 175 15,0 0-73-15,0 0-14 0,0 0-33 0,0 0-10 16,0 0-3-16,0 0 4 0,0 0 2 16,-4 119-5-16,-4-104-13 0,-3 0-16 0,2-1-13 15,-3-3-12-15,1-1-7 0,3-2-7 0,1 0-4 16,2-2-4-16,4-6 6 0,-1 3 14 0,2-3 17 16,0 0 44-16,2 0 19 0,3-5-22 0,3-5-14 15,4 0-51-15,6-8-25 0,-1 1 8 16,7-4-4-16,0-2 10 0,-2 1 0 0,1 1 2 15,-1-1 1-15,-4 2-1 0,3 1-4 0,-6 3-3 16,-2 1-4-16,1 5-7 0,-2 0-3 0,-3 2-11 16,-1 5-10-16,2 0-17 0,-5 1-6 0,2 2-9 15,-5 0 2-15,2 2 20 0,2 3 5 16,-3 4 17-16,-1 1 10 0,2 4 4 0,0 1 12 16,-2 2 4-16,-2 2 5 0,0-1 4 0,0 1-1 15,0 1 0-15,-7-3-4 0,2 1-4 0,-1-3-3 16,1-3-3-16,2-1-2 0,0-3-2 15,-1-6 0-15,4 1 4 0,0-3 20 0,0 0 31 16,0 0 50-16,0 0 55 0,4-5-23 0,0-6-27 16,9-3-55-16,-1-4-59 0,1-2 2 15,3 0 2-15,3 0 2 0,0-3 2 0,-1 1-1 16,3 1-7-16,-3-1 2 0,4 4-3 0,-3 1-2 16,-1 2-2-16,-3 1-4 0,0 5-4 0,-2 2-1 15,-1 4 3-15,-4 1-5 0,-1 2-5 16,1 0-7-16,-5 6-5 0,2 5 9 0,-2 1 9 15,1 5 11-15,-3 0 7 0,-1 3 2 0,0 5 4 16,0 0 1-16,0 2 4 0,-3-1-1 0,-5-1-1 16,4-1-2-16,-4-2-4 0,4-1-2 0,-2-5-3 15,0 1-15-15,5-5-51 0,-3-3-81 0,3-1-100 16,1-4-131-16,0-2-151 0,0-1-203 16,0-1 733-16</inkml:trace>
          <inkml:trace contextRef="#ctx0" brushRef="#br0" timeOffset="22867.7858">16926 1425 192 0,'0'0'60'0,"0"0"-55"16,0 0-6-16,0 0 13 0,0 0 25 0,0 0-13 15,0 0-5-15,163-61 3 0,-141 52-25 0,-6-2 5 16,3 0 6-16,-4-1 6 0,-2 3 30 15,-2-2 30-15,-3 0 6 0,-5 1 12 0,1-2 4 16,-4 1-3-16,0 1-8 0,0 1-16 0,-4 2-19 16,0-1-24-16,-7 4-17 0,2 1-6 0,-2 1 3 15,-2 2 5-15,-2 0 1 0,-3 6-4 16,2 3-6-16,-3 2-3 0,-1 1-4 0,0 4-1 16,1 0 0-16,-1 1-3 0,3 2 0 0,2-1-6 15,3 2-8-15,5-1-7 0,2-3-10 0,2-1-8 16,3-1-6-16,0-4 1 0,6-1 14 0,2-1 25 15,2-4 24-15,1-2 21 0,4-1 8 16,1-1 1-16,-1 0 1 0,4-4-3 0,-2-4 1 16,-1 1 0-16,2-2-4 0,-4-2 3 0,4-1-2 15,-4 0-1-15,0-1 4 0,-1 1 0 16,1-1 1-16,-2 0-3 0,-4 1-5 0,0-2-9 16,1 2-8-16,-3 0-4 0,3 0-4 0,-5 3-4 15,3 0 1-15,-5 3-3 0,1 1 0 0,0 4 0 16,-3 1-11-16,1 0-21 0,-1 0-38 15,0 0-22-15,1 6 18 0,-1 3 26 0,3 4 39 16,-2 2 30-16,-1 4-6 0,2-1-1 0,-2 2-1 16,0 0-5-16,0-1 0 0,1-1 0 0,0-2-1 15,2-2 0-15,0-2 0 0,1-2-2 0,-1-3 0 16,2-2 3-16,2-2 9 0,-2-3 28 16,2 0 27-16,5 0 19 0,0-8 4 0,3 0-15 15,-1-6-20-15,2 0-17 0,2-5-7 0,1 1-10 16,-6-1-9-16,2 0-2 0,0 0-5 0,-2-1 5 15,-1 2 4-15,-1 0 2 0,-1 1-1 16,-4 5-4-16,2 1-6 0,-5 3-8 0,-1 4-3 16,1 1-16-16,-3 3-21 0,1 0-26 0,-1 0-35 15,3 4 21-15,-2 5 29 0,2 4 29 0,-2 2 40 16,3 2-3-16,2 1 1 0,-5 1-2 16,2 0-2-16,5 0-4 0,-4 2-5 0,5-5-1 15,-1 0 4-15,3-2 2 0,2-3 1 0,3-1-9 16,2-3-34-16,-3-2-68 0,-1-4-101 15,1-1-142-15,-3 0-215 0,-2 0-16 0</inkml:trace>
          <inkml:trace contextRef="#ctx0" brushRef="#br0" timeOffset="23116.9957">17841 821 134 0,'0'0'337'0,"0"0"-50"0,0 0-11 0,0 0-26 15,0 0-17-15,0 0-39 0,0 0-47 0,0 0-43 16,0 0-41-16,0 0-43 0,0 0-34 16,0 0-2-16,0 0 6 0,0 0 15 0,44-12 19 15,-44 44-3-15,-5 5 0 0,-1 4-2 0,-4 3-2 16,-3 1-4-16,1 0 0 0,0 1-3 16,0-1-4-16,3-2 4 0,2-2-4 0,3-1 0 15,1-2 3-15,3-2-5 0,4-2 1 0,6-3 2 16,2-2-7-16,1-6-29 0,1-4-85 0,-1-2-127 15,-5-5-237-15,0-6-861 0</inkml:trace>
          <inkml:trace contextRef="#ctx0" brushRef="#br0" timeOffset="23306.999">17609 1147 1807 0,'0'0'174'15,"0"0"-122"-15,0 0-42 0,0 0-14 0,0 0 13 0,0 0 12 16,0 0-6-16,179-70-5 0,-128 61-4 0,2 1-1 16,6 1-3-16,1 1-4 0,3 1-6 15,1 2-7-15,-2 2-75 0,-2-1-120 0,-1 2-176 16,-2 0-217-16,-18 2-190 0,-17 1 793 0</inkml:trace>
        </inkml:traceGroup>
      </inkml:traceGroup>
    </inkml:traceGroup>
    <inkml:traceGroup>
      <inkml:annotationXML>
        <emma:emma xmlns:emma="http://www.w3.org/2003/04/emma" version="1.0">
          <emma:interpretation id="{0FF1B764-C0D2-4488-B08B-248DE9A0C92C}" emma:medium="tactile" emma:mode="ink">
            <msink:context xmlns:msink="http://schemas.microsoft.com/ink/2010/main" type="paragraph" rotatedBoundingBox="1154,3792 4977,3330 5081,4188 1258,46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8EB0FD-8CB4-488A-B042-B576B2D6FA3A}" emma:medium="tactile" emma:mode="ink">
              <msink:context xmlns:msink="http://schemas.microsoft.com/ink/2010/main" type="inkBullet" rotatedBoundingBox="1200,4173 2101,4065 2106,4104 1205,4212"/>
            </emma:interpretation>
            <emma:one-of disjunction-type="recognition" id="oneOf6">
              <emma:interpretation id="interp30" emma:lang="en-IN" emma:confidence="0">
                <emma:literal>-</emma:literal>
              </emma:interpretation>
              <emma:interpretation id="interp31" emma:lang="en-IN" emma:confidence="0">
                <emma:literal>_</emma:literal>
              </emma:interpretation>
              <emma:interpretation id="interp32" emma:lang="en-IN" emma:confidence="0">
                <emma:literal>~</emma:literal>
              </emma:interpretation>
              <emma:interpretation id="interp33" emma:lang="en-IN" emma:confidence="0">
                <emma:literal>=</emma:literal>
              </emma:interpretation>
              <emma:interpretation id="interp34" emma:lang="en-IN" emma:confidence="0">
                <emma:literal>.</emma:literal>
              </emma:interpretation>
            </emma:one-of>
          </emma:emma>
        </inkml:annotationXML>
        <inkml:trace contextRef="#ctx0" brushRef="#br0" timeOffset="33422.9606">-57 2975 1483 0,'0'0'394'0,"0"0"-288"16,0 0-32-16,0 0-26 0,0 0-31 0,0 0-35 15,0 0-20-15,0 0-8 0,0 0 4 0,0 0 22 16,0 0 8-16,0 0 10 0,185-57 5 16,-115 53 2-16,10-4 7 0,9 2-5 0,2 0-14 15,2 0-86-15,-1 0-128 0,-2 0-224 0,-22 2-390 16,-25 3 465-16</inkml:trace>
      </inkml:traceGroup>
      <inkml:traceGroup>
        <inkml:annotationXML>
          <emma:emma xmlns:emma="http://www.w3.org/2003/04/emma" version="1.0">
            <emma:interpretation id="{0E760A62-0207-4C13-B919-C33AF34589C8}" emma:medium="tactile" emma:mode="ink">
              <msink:context xmlns:msink="http://schemas.microsoft.com/ink/2010/main" type="line" rotatedBoundingBox="3032,3565 4977,3330 5081,4188 3136,4423"/>
            </emma:interpretation>
          </emma:emma>
        </inkml:annotationXML>
        <inkml:traceGroup>
          <inkml:annotationXML>
            <emma:emma xmlns:emma="http://www.w3.org/2003/04/emma" version="1.0">
              <emma:interpretation id="{05408109-5083-4732-91A2-88B4753FF651}" emma:medium="tactile" emma:mode="ink">
                <msink:context xmlns:msink="http://schemas.microsoft.com/ink/2010/main" type="inkWord" rotatedBoundingBox="3032,3565 4977,3330 5081,4188 3136,4423"/>
              </emma:interpretation>
              <emma:one-of disjunction-type="recognition" id="oneOf7">
                <emma:interpretation id="interp35" emma:lang="en-IN" emma:confidence="0">
                  <emma:literal>JU</emma:literal>
                </emma:interpretation>
                <emma:interpretation id="interp36" emma:lang="en-IN" emma:confidence="0">
                  <emma:literal>Ju</emma:literal>
                </emma:interpretation>
                <emma:interpretation id="interp37" emma:lang="en-IN" emma:confidence="0">
                  <emma:literal>Jo</emma:literal>
                </emma:interpretation>
                <emma:interpretation id="interp38" emma:lang="en-IN" emma:confidence="0">
                  <emma:literal>JV</emma:literal>
                </emma:interpretation>
                <emma:interpretation id="interp39" emma:lang="en-IN" emma:confidence="0">
                  <emma:literal>Jr</emma:literal>
                </emma:interpretation>
              </emma:one-of>
            </emma:emma>
          </inkml:annotationXML>
          <inkml:trace contextRef="#ctx0" brushRef="#br0" timeOffset="35375.7206">2534 2352 0 0,'0'0'0'16,"0"0"21"-16,0 0 269 0,0 0-34 0,0 0-38 15,0 0-16-15,0 0-41 0,0 0-51 16,0 0-64-16,0 0-52 0,0 0-17 0,0 0-3 16,0 0 16-16,0 0 17 0,10 42 5 0,1-18-3 15,-3 2 1-15,0 6-1 0,2 0-1 0,-2 5-2 16,-2 0-2-16,-2 2 2 0,2 1-4 0,-5 4 2 15,-1-1 1-15,0 2-1 0,0 1 1 0,-8-3 2 16,3-2-1-16,-5-4 4 0,-2-1-1 16,-1-5 2-16,-3-3 7 0,-3-5 9 0,0-5 13 15,-1-5 20-15,0-6 15 0,-3-1 11 0,4-4 6 16,-3-2-6-16,-2 0-9 0,2-3-9 16,-2-6-11-16,0-3-10 0,-2-1-9 0,2-4-8 15,5-1-10-15,-2 0-5 0,5-1-6 0,2 0-8 16,2-1-9-16,0 2-27 0,7 2-44 15,-3 0-77-15,7 0-94 0,1 3-124 0,0 4-164 16,1 3-241-16</inkml:trace>
          <inkml:trace contextRef="#ctx0" brushRef="#br0" timeOffset="35741.5017">3179 2462 1696 0,'0'0'134'0,"0"0"-52"16,0 0-50-16,0 0-42 0,0 0-38 0,0 0 10 15,0 0 14-15,0 0 25 0,0 0 34 0,0 0-4 16,0 0-6-16,0 0-5 0,-20 175-5 16,13-136-5-16,6 0 0 0,-1 1-1 0,1-2-1 15,1 0 1-15,0-5-2 0,3-2-1 0,2-6 0 16,3-3 0-16,3-6 7 0,1-4 8 0,0-3 8 15,0-6 17-15,1-3 20 0,2 0 15 16,2-9 3-16,8-8-9 0,1-4-18 0,3-8-19 16,5-5-10-16,3-2-4 0,0-6-5 0,-1 0-4 15,2 1-1-15,-5-2-3 0,1 3 1 16,-7 0-3-16,0 2-2 0,-2 0 0 0,-3 4-9 0,-6 3-8 16,-2 5-11-16,-3 3-16 0,-3 7-17 15,-1 4-17-15,-4 3-19 0,-1 4-43 0,-2 5-77 16,0 0-64-16,-4 2-53 0,-5 8-37 0,-6 5-33 15,6 0-134-15,1-4 374 0</inkml:trace>
          <inkml:trace contextRef="#ctx0" brushRef="#br0" timeOffset="35071.8392">1780 2410 809 0,'0'0'165'16,"0"0"-65"-16,0 0-48 0,0 0-34 0,0 0-25 15,0 0-3-15,0 0 4 0,0 0 19 0,0 0 4 16,160-61-2-16,-104 48-1 0,6-1-4 0,3 1-3 15,9-1-2-15,-3 2 1 0,6-1-2 16,-5 1-1-16,2 2 1 0,-7 0-2 0,-1 1 2 16,-6 3-1-16,-6 2 0 0,-10 2 1 0,-5 2-1 15,-8 0-9-15,-9 0-16 0,-7 3-29 16,-3 2-50-16,-8 2-42 0,-4 2-29 0,-3 1-32 16,-7 0-54-16,0-1-23 0,2-3 281 0</inkml:trace>
        </inkml:traceGroup>
      </inkml:traceGroup>
    </inkml:traceGroup>
    <inkml:traceGroup>
      <inkml:annotationXML>
        <emma:emma xmlns:emma="http://www.w3.org/2003/04/emma" version="1.0">
          <emma:interpretation id="{3E58429C-BC82-4B1D-AA1D-3218879B4807}" emma:medium="tactile" emma:mode="ink">
            <msink:context xmlns:msink="http://schemas.microsoft.com/ink/2010/main" type="paragraph" rotatedBoundingBox="1756,4909 13963,4090 14084,5897 1877,67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B2EF681-7E4C-48D7-8C6F-8BBE64822D7B}" emma:medium="tactile" emma:mode="ink">
              <msink:context xmlns:msink="http://schemas.microsoft.com/ink/2010/main" type="inkBullet" rotatedBoundingBox="1794,5469 2738,5406 2746,5524 1802,5588"/>
            </emma:interpretation>
            <emma:one-of disjunction-type="recognition" id="oneOf8">
              <emma:interpretation id="interp40" emma:lang="en-IN" emma:confidence="0">
                <emma:literal>-</emma:literal>
              </emma:interpretation>
              <emma:interpretation id="interp41" emma:lang="en-IN" emma:confidence="0">
                <emma:literal>_</emma:literal>
              </emma:interpretation>
              <emma:interpretation id="interp42" emma:lang="en-IN" emma:confidence="0">
                <emma:literal>.</emma:literal>
              </emma:interpretation>
              <emma:interpretation id="interp43" emma:lang="en-IN" emma:confidence="0">
                <emma:literal>~</emma:literal>
              </emma:interpretation>
              <emma:interpretation id="interp44" emma:lang="en-IN" emma:confidence="0">
                <emma:literal>=</emma:literal>
              </emma:interpretation>
            </emma:one-of>
          </emma:emma>
        </inkml:annotationXML>
        <inkml:trace contextRef="#ctx0" brushRef="#br0" timeOffset="36049.4483">540 4355 2095 0,'0'0'14'0,"0"0"-91"0,0 0-11 15,0 0-2-15,0 0 47 0,0 0 40 0,0 0 4 16,181-50 0-16,-123 35-1 0,6 1 5 16,3-4-5-16,8 1 5 0,4 0 1 0,2 3-10 15,-1 2-81-15,1 3-152 0,-4 1-192 0,-20 3-290 16,-20 3 367-16</inkml:trace>
      </inkml:traceGroup>
      <inkml:traceGroup>
        <inkml:annotationXML>
          <emma:emma xmlns:emma="http://www.w3.org/2003/04/emma" version="1.0">
            <emma:interpretation id="{188392DD-12DC-4863-BEBE-B4963CBCAB4E}" emma:medium="tactile" emma:mode="ink">
              <msink:context xmlns:msink="http://schemas.microsoft.com/ink/2010/main" type="line" rotatedBoundingBox="3250,4809 13963,4090 14084,5897 3371,6615"/>
            </emma:interpretation>
          </emma:emma>
        </inkml:annotationXML>
        <inkml:traceGroup>
          <inkml:annotationXML>
            <emma:emma xmlns:emma="http://www.w3.org/2003/04/emma" version="1.0">
              <emma:interpretation id="{8E51A768-7A09-4A70-A71E-461AE6C2F63B}" emma:medium="tactile" emma:mode="ink">
                <msink:context xmlns:msink="http://schemas.microsoft.com/ink/2010/main" type="inkWord" rotatedBoundingBox="3255,4886 6811,4647 6927,6377 3371,6615"/>
              </emma:interpretation>
              <emma:one-of disjunction-type="recognition" id="oneOf9">
                <emma:interpretation id="interp45" emma:lang="en-IN" emma:confidence="0">
                  <emma:literal>Wholly</emma:literal>
                </emma:interpretation>
                <emma:interpretation id="interp46" emma:lang="en-IN" emma:confidence="0">
                  <emma:literal>w holly</emma:literal>
                </emma:interpretation>
                <emma:interpretation id="interp47" emma:lang="en-IN" emma:confidence="0">
                  <emma:literal>wholly</emma:literal>
                </emma:interpretation>
                <emma:interpretation id="interp48" emma:lang="en-IN" emma:confidence="0">
                  <emma:literal>W holly</emma:literal>
                </emma:interpretation>
                <emma:interpretation id="interp49" emma:lang="en-IN" emma:confidence="0">
                  <emma:literal>w Lolly</emma:literal>
                </emma:interpretation>
              </emma:one-of>
            </emma:emma>
          </inkml:annotationXML>
          <inkml:trace contextRef="#ctx0" brushRef="#br0" timeOffset="36635.6609">2239 3926 669 0,'0'0'652'0,"0"0"-490"0,0 0-81 15,0 0-40-15,0 0-31 0,0 0-13 0,0 0-8 16,0 0-1-16,0 0 10 0,0 0 7 0,0 0 3 15,0 0 4-15,0 0 0 0,-109 181-1 0,96-140 2 16,1 1-4-16,0 0 1 0,1 2-1 16,-1 0 2-16,6-1 0 0,-2 0 0 0,6-1 0 15,0-4-4-15,2-4-1 0,3-5-2 0,4-7-4 16,3-6-1-16,4-4 0 0,3-6 3 0,-1-4 7 16,2-2 8-16,5-2 5 0,1-8 3 0,1-5-6 15,2-1-4-15,1-4-3 0,-1-1-1 16,-1-2-1-16,-2-2 1 0,-3 0-2 0,2-2 2 15,-3-3 0-15,1 2 0 0,0-2 0 0,-3 3-1 16,1 1-2-16,-1 0-1 0,-2 2-3 0,0 4-1 16,-3 3-1-16,2 3-2 0,-6 5 0 15,-1 3-8-15,-4 2-10 0,-2 4-3 0,2 0-5 16,0 6 4-16,-2 6 11 0,1 1 4 0,4 6 8 16,-3 1 3-16,-1 4-2 0,1 2 2 15,1 2-1-15,-2-1-1 0,-1-1 2 0,6-2-2 16,-4-1 0-16,6-4-2 0,-1-4-2 0,-1-3 2 15,6-5 2-15,2-2 6 0,1-5 7 0,1 0 5 16,6-5 3-16,-2-7 0 0,3-4 1 0,0-5 0 16,2-3-2-16,-2-1 1 0,-2-3-1 15,0-1 2-15,-6 0 0 0,1 0 0 0,-6 0 2 16,-3 0-3-16,-2 0 1 0,-4 0-4 0,-3-1-5 16,0-2-2-16,-2-2-5 0,-4 1-4 15,0 0-2-15,-3 0-4 0,3 4-2 0,-2 2-4 0,-1 2-4 16,4 5-7-16,-2 4-13 0,2 2-22 15,1 5-39-15,-4 3-61 0,4 1-77 0,-5 5-106 16,4 0-142-16,0 2-220 0,1 2 526 0</inkml:trace>
          <inkml:trace contextRef="#ctx0" brushRef="#br0" timeOffset="38307.5977">3491 3734 1042 0,'0'0'165'0,"0"0"-58"0,0 0-26 0,0 0-23 16,0 0-21-16,0 0-31 0,0 0-26 0,0 0-1 16,0 0 14-16,0 0 26 0,0 0 8 15,0 0-1-15,0 0-3 0,0 0-8 0,-64 179 3 16,50-140 1-16,1 2 2 0,0 2 2 0,-2-4-6 16,0-1-1-16,2-3-6 0,-1-2-1 0,3-2 2 15,1-5-2-15,4-3 1 0,-2-5-2 16,6-6-1-16,0-3 2 0,2-4 23 0,0-5 24 15,0 0 36-15,0 0 17 0,2-6-24 0,2-6-25 16,6-5-40-16,1-5-23 0,4-2-2 0,1 1 1 16,1-3 1-16,2 2 0 0,-3 4-3 15,3 0-3-15,-3 5-4 0,-1 3-2 0,0 4-6 16,-3 3-5-16,0 1-11 0,-3 4-3 0,2 0 5 16,-2 4 7-16,1 3 12 0,-2 3 8 15,1 4 3-15,-1 1-2 0,-1 2 7 0,2-1 0 16,-2 0 2-16,1 2 5 0,1-3-3 0,1-2 2 15,-1-1-1-15,5-3-1 0,3-3 2 0,2-1 1 16,1-4 2-16,3-1 1 0,2 0-1 0,5-6-4 16,2-3-6-16,-3-3-9 0,2-2 1 0,-3-4 1 15,-2 0 4-15,-5-3 12 0,-2 2 0 16,-6-2 3-16,-1 1 5 0,-3 0 0 0,-4 2 6 16,0-1 3-16,-2 1 1 0,-2 3 2 0,-1 6 2 15,0 1 0-15,0 3 0 0,0 4-7 0,0 1-19 16,0 0-26-16,0 0-23 0,0 7-2 15,-1 3 10-15,-3 4 20 0,-1 2 18 0,1 5-1 16,-3-1 3-16,1-1-3 0,5-1 1 0,0 0 0 16,1-3-3-16,0-2-2 0,2-2 0 15,8-1-2-15,1-4-1 0,2-2 2 0,2-2 1 16,1-2 1-16,3 0 5 0,1-3 1 0,-2-4-1 16,0-5 2-16,-3-2 1 0,-5 0 4 0,-3-1 5 15,-3-2 5-15,-1-1-1 0,-3-2 0 16,0-1-1-16,-3 1-3 0,-2-1 1 0,-1 0-1 15,-2 2-2-15,-1 2-3 0,2 1-1 0,-2 3-2 16,-1-1-1-16,2 4 2 0,-1 1-5 0,4 1 1 16,-2 1 1-16,3 2-1 0,3 0 2 0,-1 1 1 15,2 1-9-15,0-2-13 0,7-1-13 0,6-2-12 16,5-2 2-16,6-3 11 0,8 0 9 16,4-2 11-16,6-3 5 0,-2 0-1 0,0-3 4 15,-1 2 0-15,-7-3 2 0,2 1 2 0,-7-1 1 16,-4 1 2-16,-2 0 3 0,-5 1 2 0,-1 0 0 15,-3 4 0-15,0 0-1 0,-4 2 0 16,-1 4-2-16,-2 2-3 0,-2 2 1 0,-2 5-4 16,-1 1-6-16,0 0-13 0,0 0-33 0,0 7 3 15,-3 7 12-15,-2 5 17 0,-2 8 36 16,-2 4 2-16,-6 7-5 0,-1 2-5 0,0 3-2 16,-3 2-6-16,3 1 2 0,0 0-1 0,1-2 0 15,3-1-1-15,3-4-2 0,5-2-2 0,3-5-2 16,1-6-1-16,4-3-4 0,5-5-2 15,0-4-4-15,5-3-1 0,-1-5-1 0,5-4 1 16,-1-2 2-16,6-1-3 0,1-10-5 0,0-4-5 16,3-4-2-16,1-4 6 0,-1-6 5 0,0-2 6 15,-2-1 4-15,-2-1 4 0,2-1 3 0,-2-1 2 16,0-2 2-16,-3-1 3 0,-1 1 1 16,-2-2 1-16,-1 1-1 0,0-2-1 0,1 4-1 15,-4 5-2-15,-2 3 1 0,-1 6 6 0,-2 3 0 16,-4 9 13-16,-2 4 2 0,-2 3-9 0,0 3-15 15,0 0-32-15,0 8 2 0,-4 5 4 16,-4 5 15-16,0 6 22 0,-4 3-2 0,-2 5-2 16,-1 1-3-16,2 4-4 0,0-2 0 0,1 1-1 15,0 0 0-15,1-1 0 0,3-5-3 0,1 1 1 16,4-4 1-16,-1-5 0 0,4-3 0 16,0-5 0-16,7-4-3 0,0-4 0 0,5-1 2 15,1-5 5-15,5 0 4 0,-1-3 0 0,7-8-1 16,2-1-4-16,-1-3-1 0,1-3 1 15,-4 1 3-15,3-1 0 0,-5-2 2 0,-2 0 0 16,-1 3-3-16,0 1 4 0,-4 2-3 0,-1 3 1 16,-5 4-2-16,0 1-6 0,-4 4-5 0,-2 2-16 15,-1 0-17-15,0 0 0 0,0 5 4 0,0 4 13 16,0 1 19-16,0 3 2 0,0 2 1 16,-1-1 2-16,1 1-1 0,0-1-2 0,0-1-1 15,4-1-2-15,5-1 2 0,6-4 0 0,1-1 2 16,5-2 4-16,3-4 0 0,3 0 0 0,5-1-3 15,1-7-4-15,1-1-1 0,1-7 1 0,-1 1 4 16,-2-4 3-16,-5 0 3 0,-2 0 2 16,-6-3 3-16,-3 2 6 0,-1 1 3 0,-7 1 3 15,0 3 4-15,-4 2 1 0,-1 2 1 0,-2 5 3 16,-1 4-5-16,0 0-7 0,0 2-18 16,0 0-31-16,-3 3-5 0,-2 7 0 0,-4 7 11 15,-7 7 21-15,-1 4 1 0,-3 8 2 0,0 3-2 16,-1 4 2-16,-1 6-3 0,2 2 2 0,-1 5 1 15,-3 5-2-15,1 0 2 0,-3 3-2 16,0 3-1-16,-5 5-2 0,-1 2-1 0,-5 6-3 16,-6 2-3-16,-4 3-3 0,-3 0-5 0,-1-2-2 15,-4-5 2-15,0-9 2 0,2-11 7 0,2-10 4 16,4-9 6-16,5-11 4 0,4-8 7 0,2-8 8 16,8-8 11-16,3-4 10 0,3-10 2 15,4-9 0-15,4-4-11 0,1-9-10 0,5-6-10 16,7-7-7-16,1-6 0 0,5-5-3 0,6-3 5 15,8-1-4-15,5-1-2 0,3 0-3 0,2-2-7 16,8 1-2-16,1 0-6 0,7 2-8 0,4 2-14 16,4 3-12-16,0 4-12 0,2 6-16 15,2 7-21-15,-4 6-49 0,-1 7-84 0,-1 6-105 16,-5 5-114-16,-15 5-119 0,-10 5 509 0</inkml:trace>
        </inkml:traceGroup>
        <inkml:traceGroup>
          <inkml:annotationXML>
            <emma:emma xmlns:emma="http://www.w3.org/2003/04/emma" version="1.0">
              <emma:interpretation id="{5667F711-B1C1-411B-B010-FE622A769842}" emma:medium="tactile" emma:mode="ink">
                <msink:context xmlns:msink="http://schemas.microsoft.com/ink/2010/main" type="inkWord" rotatedBoundingBox="7120,4549 10377,4331 10432,5140 7174,5359"/>
              </emma:interpretation>
              <emma:one-of disjunction-type="recognition" id="oneOf10">
                <emma:interpretation id="interp50" emma:lang="en-IN" emma:confidence="0">
                  <emma:literal>owned</emma:literal>
                </emma:interpretation>
                <emma:interpretation id="interp51" emma:lang="en-IN" emma:confidence="0">
                  <emma:literal>and</emma:literal>
                </emma:interpretation>
                <emma:interpretation id="interp52" emma:lang="en-IN" emma:confidence="0">
                  <emma:literal>owner</emma:literal>
                </emma:interpretation>
                <emma:interpretation id="interp53" emma:lang="en-IN" emma:confidence="0">
                  <emma:literal>ownerl</emma:literal>
                </emma:interpretation>
                <emma:interpretation id="interp54" emma:lang="en-IN" emma:confidence="0">
                  <emma:literal>ownd</emma:literal>
                </emma:interpretation>
              </emma:one-of>
            </emma:emma>
          </inkml:annotationXML>
          <inkml:trace contextRef="#ctx0" brushRef="#br0" timeOffset="39389.6546">6252 3782 347 0,'0'0'475'0,"0"0"-270"0,0 0-104 16,0 0-56-16,0 0-27 0,0 0-10 0,0 0-6 15,0 0-6-15,0 0 0 0,0 0 3 0,0 0-1 16,0 0 9-16,-154 53 6 0,122-26 8 0,-5 1 10 15,8 2 8-15,2 1 5 0,2-2 1 0,7-4-4 16,7-3-12-16,2-3-5 0,8-4-6 16,1-5-2-16,1-3 3 0,10-3 2 0,1 0 6 15,3-4 4-15,1 0 7 0,6-4-3 0,5-6-5 16,1-4-7-16,3-4-10 0,-1-4-4 0,-2 0-2 16,-5 0 4-16,-5-2 2 0,-3 1 5 0,-4 3 6 15,-4-3 4-15,-5 2 2 0,-2 0-5 16,0-1-6-16,-1 1-10 0,-7 0-3 0,1 0 1 15,-2 2-1-15,-1 2 8 0,0 2-7 0,3 3-2 16,-1 2-2-16,3 2-7 0,-1 0 7 16,4 2 0-16,2 0-4 0,0 1-6 0,0-1-19 15,5 1-12-15,2 1-10 0,2 1 2 0,3 0 5 16,1 1 8-16,2 2 4 0,1 0 1 16,4 0 4-16,2 2 4 0,1 4 5 0,-2 3 2 15,1 2 0-15,-1 2 6 0,-1 4-2 0,-1 0 3 16,-2 6 1-16,-3-1-5 0,-2 2 5 0,-3 0 1 15,-2 0 5-15,0-1-2 0,-3 2 1 0,-2-1 0 16,4-3-1-16,-2-2 3 0,-3-1 1 16,2-2 1-16,2-4 2 0,0-2 0 0,1-2 0 15,2-4 12-15,-1-1 9 0,2-1 9 0,4-2 9 16,5-3-6-16,1-6-6 0,-1-4-6 0,2-1-8 16,3-2-3-16,0-1-4 0,-2-1-2 0,0 4 0 15,-7-1 3-15,0 1 1 0,-5 4 2 16,-1 2-1-16,-5 2-3 0,1 1-3 0,-3 4-9 15,2 0-12-15,-3 1-22 0,0 0-25 0,0 0 3 16,0 2 7-16,1 6 21 0,-1 1 21 0,3 2 2 16,1-1 1-16,-1 1 0 0,1-1 6 15,-2-2-1-15,4-1 2 0,0-3 5 0,2-1 5 16,5-1 9-16,3-2 9 0,0 0 2 0,5-2-3 16,1-5-4-16,2-2-7 0,1-1-1 15,1-1-1-15,-5-1 0 0,-2 0 3 0,-4-2 3 16,-2 3 6-16,-4-2 7 0,-6 0-1 0,-2-3-2 15,-1 1-5-15,-1-1-9 0,-6-2-4 0,-2 1-6 16,-4 1-4-16,-3 1-1 0,1 2-2 16,-3 3-3-16,4-1-1 0,-1 3-4 0,3 1-3 15,4 2-1-15,1 2-7 0,3 1-13 0,3 2-29 16,1 0-64-16,0 0-88 0,0 0-57 0,6 0-33 16,6 0 0-16,2 0 34 0,7 0 18 0,3 0 30 15,3 0 85-15,4-4 134 0,-1-2 0 0,3 0 0 16,-1-1 0-16,1 0 0 0,-1-1 0 15,-4 2 0-15,-1 0 0 0,-2 2 0 0,-6 0 136 16,-3 1 33-16,-1 3-21 0,-9 0-43 0,4 3-38 16,-6 4-13-16,0 2-8 0,0 3-7 15,-4 1-9-15,0 3-12 0,0 2-6 0,-1 2-1 16,-6 2-1-16,2 0 1 0,-6 2 1 0,3 1 1 16,-4 2-1-16,2-2 2 0,-2 1-1 0,0 0-3 15,-1-4 1-15,3-1-1 0,5-3 0 16,-3-5 0-16,5-7 1 0,2-2 27 0,1-2 48 15,0-2 67-15,0 0 69 0,0-2-7 0,0-6-48 16,7-6-73-16,2-1-74 0,4-4-21 0,6-3-2 16,0-1 5-16,5 0 3 0,-2-1 1 15,0 1 0-15,1 1-3 0,-3 4-6 0,-1 1-4 16,-4 5-4-16,-2 3-3 0,-1 3-4 0,-4 3-5 16,-1 3-10-16,2 0-1 0,-5 2 2 0,3 5 3 15,-2 5 12-15,1 1 4 0,-1 4 5 16,-2 2 3-16,-2 1 3 0,3 2 2 0,-1 0 3 15,1 0 0-15,-1 0-5 0,2 1-14 0,2-3-29 16,2 3-87-16,-4-2-147 0,3-6-200 0,-5-5-320 0</inkml:trace>
          <inkml:trace contextRef="#ctx0" brushRef="#br0" timeOffset="40160.2271">7831 3883 0 0,'0'0'47'0,"0"0"94"16,0 0-44-16,0 0-23 0,0 0-17 0,0 0-24 16,0 0-30-16,0 0-16 0,0 0-3 15,0 0 10-15,0 0 13 0,0 0 8 0,0 0 13 16,0 0 13-16,120-95 15 0,-107 79 24 0,2 0 18 16,-2-2 10-16,-2 1 1 0,0-1-15 0,-6 3-13 15,2-2-12-15,-5 3-6 0,0 2-2 0,-2 0-7 16,0 2-10-16,-2 3-4 0,-6-1-7 0,3 4-7 15,-6 1-5-15,1 3-10 0,-4 0-8 16,-2 1-4-16,0 10-6 0,-5 0 7 0,2 7 6 16,-4 2 2-16,0 2 7 0,4 3 5 15,1 0 2-15,2 3 1 0,6-3-1 0,3-2-13 16,5-2-7-16,2-4 2 0,1-1 5 0,9 1 6 16,7-3 8-16,4-1 6 0,10-3 4 0,7 1 5 15,5-4-4-15,4-1-8 0,1-3-7 0,3 0-10 16,0-3-5-16,0 0 2 0,-3 0-1 15,2 0-1-15,-1 0 1 0,4-6-1 0,-2 0-1 16,-6-1 2-16,3-1-2 0,-1 0 2 0,-1-1-1 16,-6-3 2-16,-2 0 2 0,-9-4 1 15,-1 0 4-15,-5 0-2 0,-3-3 2 0,-4-3 0 16,-6 1-1-16,-2 1-1 0,-8 0-3 0,0 4-4 16,0 1-2-16,-12 4-4 0,-2 0-3 0,0 5-3 15,-9 1-1-15,-1 4-2 0,-6 1 0 16,1 3 0-16,-9 7 5 0,-1 4-1 0,-1 2 3 15,1 3 2-15,3 2-6 0,1 1 5 0,-1 1-1 16,6 0-2-16,3-1 6 0,5-2-9 0,6 2-5 16,4-6-9-16,3 0-12 0,8-4-10 0,1-1 2 15,7-2 7-15,4-2 16 0,6-2 23 16,2-3 11-16,8-2 3 0,5-1-4 0,0-8-5 16,4-6-7-16,2-4-1 0,1-2 2 0,-1-4 0 15,-3-3 2-15,3-4 3 0,-2-3-2 0,-5 1 3 16,2-3 2-16,-6-2 3 0,-1 1 3 0,-6-1 1 15,3-1-1-15,-7-2-2 0,4 3-3 16,-4-5-2-16,0 3-2 0,0 0 1 0,0 1 0 16,-5 2-1-16,-2 3 0 0,1 3 0 0,-6 6-4 15,2 2 12-15,-4 8 5 0,-2 4 4 16,0 5 10-16,0 4-16 0,0 1-13 0,0 2-36 16,-4 3-19-16,-2 8 1 0,2 7 9 0,-6 6 32 15,-1 7 11-15,-1 6 6 0,1 2 2 16,2 5-4-16,-2 0 1 0,3 2-3 0,4 5 1 15,4-6-2-15,0-1-1 0,7-1-5 0,3-2-7 16,9-1-19-16,0-3-26 0,5-1-37 0,0-5-64 16,3-3-74-16,0-3-61 0,2-6-86 0,-3-6-100 15,-10-5 202-15</inkml:trace>
        </inkml:traceGroup>
        <inkml:traceGroup>
          <inkml:annotationXML>
            <emma:emma xmlns:emma="http://www.w3.org/2003/04/emma" version="1.0">
              <emma:interpretation id="{9220B708-2B21-4218-BA5F-CC859E526436}" emma:medium="tactile" emma:mode="ink">
                <msink:context xmlns:msink="http://schemas.microsoft.com/ink/2010/main" type="inkWord" rotatedBoundingBox="10844,4474 13974,4264 14033,5145 10903,5355"/>
              </emma:interpretation>
              <emma:one-of disjunction-type="recognition" id="oneOf11">
                <emma:interpretation id="interp55" emma:lang="en-IN" emma:confidence="0">
                  <emma:literal>subs.</emma:literal>
                </emma:interpretation>
                <emma:interpretation id="interp56" emma:lang="en-IN" emma:confidence="0">
                  <emma:literal>subs</emma:literal>
                </emma:interpretation>
                <emma:interpretation id="interp57" emma:lang="en-IN" emma:confidence="0">
                  <emma:literal>subs,</emma:literal>
                </emma:interpretation>
                <emma:interpretation id="interp58" emma:lang="en-IN" emma:confidence="0">
                  <emma:literal>sabs.</emma:literal>
                </emma:interpretation>
                <emma:interpretation id="interp59" emma:lang="en-IN" emma:confidence="0">
                  <emma:literal>sobs.</emma:literal>
                </emma:interpretation>
              </emma:one-of>
            </emma:emma>
          </inkml:annotationXML>
          <inkml:trace contextRef="#ctx0" brushRef="#br0" timeOffset="41771.6357">12756 3898 1884 0,'0'0'884'0,"0"0"-850"0,0 0-28 0,0 0-28 15,0 0 12-15,0 0 7 0,0 0-19 0,0 0-43 16,0 0-70-16,0 0-85 0,0 0-127 0,0 0-258 16,0 0-724-16</inkml:trace>
          <inkml:trace contextRef="#ctx0" brushRef="#br0" timeOffset="41607.7368">9891 3543 0 0,'0'0'0'0,"0"0"116"16,0 0 132-16,0 0-50 0,0 0-55 0,0 0-47 15,0 0-40-15,0 0-28 0,0 0-10 0,0 0-5 16,0 0 4-16,0 0 6 0,0 0 8 16,-161-78 4-16,136 85 0 0,-2 2-1 0,8 1-4 15,-3 1-2-15,9 1 2 0,1 0-4 0,8 2-3 16,0-3-2-16,4 2-9 0,4 2-3 15,8 2-4-15,3 0-2 0,2-2 3 0,9 5-2 16,-1-2-1-16,2 4 1 0,5-2-5 0,0 0 1 16,1 3 3-16,1-1-3 0,-4 2 0 0,2-1 0 15,-10-2-6-15,-1 0-1 0,-9-2 0 16,-8 0-1-16,-4-5 6 0,-3-1 5 0,-11 2 5 16,-9-6 10-16,-4 0 3 0,-5-1 4 0,-3-2 0 15,-1-3-2-15,5-2-1 0,1-1-3 0,0 0-1 16,8-6-5-16,1-3-2 0,5-2-8 0,2 1-17 15,3-2-25-15,7-1-31 0,3-2-30 0,1-1-25 16,5-4-16-16,10 1-8 0,8-2-1 16,4-2 0-16,1 1-7 0,8 0-4 0,3-1-10 15,3 2 122-15,1 2 49 0,3 1 0 0,-1 3 0 16,-5 0 0-16,0 3 0 0,-2 0 0 16,-2 2 0-16,-5 4 146 0,-6 2 121 0,-2 1-17 15,-6 3-81-15,-2 0-66 0,-1 3-44 0,-4 4-17 16,1 3-10-16,-6 5 1 0,3 0 2 0,-5 5-4 15,0 1 0-15,1 1 1 0,-4 2-6 16,0 0-4-16,0-1-4 0,0-2-4 0,0 1-3 16,0-7 0-16,0 0-1 0,1-1 1 0,3-5 4 15,4-1 6-15,-1-4 10 0,2-1 9 0,-2-3 11 16,5 0-2-16,0-1-7 0,2-8-13 0,4-3-23 16,0-4-15-16,-1 1-6 0,3-2-5 15,-2-1 3-15,-3-2 7 0,-2 2 4 0,-2 1 7 16,-1 0 4-16,-6 1 6 0,3 2 3 0,-3 4 3 15,-2 2 6-15,-2 3 5 0,0 2-4 0,0 1-12 16,0 2-31-16,0 0-49 0,0 2-12 16,0 6 5-16,0 0 23 0,0 4 40 0,-2 1 14 15,1 2 1-15,1 0-3 0,0 0 1 0,5-2-1 16,6-1 2-16,1-1 3 0,1-3 5 0,3-2 6 16,6-2 5-16,1-2 3 0,4-2-3 15,-5 0-5-15,4-2-10 0,1-6-3 0,-3-4-4 16,1-3 0-16,-1-1 4 0,1-5-5 0,-5-1-3 15,2-2-3-15,-4-2-5 0,2-3 6 16,-5 0 3-16,-1-1 5 0,0-1 3 0,-2-2 0 16,0 0 2-16,-1-2 1 0,-5-1 3 0,5 0 0 15,-4 1 0-15,-2 2 1 0,-2-1 1 0,2 4-2 16,-2 4 1-16,-2 2 1 0,-1 4 0 16,2 6 3-16,-2 2 2 0,0 4 2 0,0 4 2 15,0 4-11-15,0 0-28 0,0 0-48 0,-2 0-31 16,0 6 11-16,-5 9 26 0,3 2 44 0,-7 7 31 15,4 6-2-15,-3 4-2 0,-1 4-2 0,-1 5 2 16,0 1-3-16,-2 3-1 0,2-1-3 16,0 1 1-16,4-3-3 0,-1 0 1 0,1-1 1 15,7-4-5-15,1-2 3 0,0-3 1 0,9-4 0 16,3-1 4-16,1-6 0 0,3-1 3 0,1-4 2 16,5-3 3-16,1-5 3 0,-3-3 3 15,4-2 1-15,2-5-5 0,-1 0-9 0,-1-5-12 16,1-5-7-16,-7-3-13 0,4-4 0 0,-6-2-8 15,-4-4-17-15,-1 0-6 0,-7-3-11 0,-3-3 2 16,-1 0 8-16,-5-3 8 0,-7 1 7 16,-3 1 2-16,-5 1 6 0,0 4 4 0,-4 0 7 15,-3 4 9-15,-1 3 8 0,-5 2 9 0,4 2 3 16,-6 4 8-16,4 1 4 0,-5 3 5 16,5 1 2-16,-2 4-4 0,4 1-2 0,4 0-7 15,8 0 1-15,2 4-3 0,5 2-1 0,5 2 0 16,1 1 2-16,4-1 4 0,5 2 2 0,7 0 5 15,6 2-5-15,6-2-2 0,6 1 0 0,6-1-6 16,5-1 4-16,4 1-3 0,4-4-4 0,3 0-6 16,1-3-3-16,0 0-2 0,0-3-6 15,0 0 6-15,0 0-6 0,-1 0-3 0,-2 0 1 16,-5-6-3-16,2-3 6 0,-7-1 7 0,-2-2 3 16,-6 2 3-16,0-2 2 0,-8-1 0 0,-2 1 7 15,-2 0 4-15,-5-2 4 0,-3 2 5 16,-7 2 1-16,-2 0 2 0,-3 2-8 0,0 1-11 15,-3 1-14-15,-8 0-19 0,1 3-3 0,-9 0-3 16,-1 0 5-16,-2 3 5 0,-2 0 1 16,-1 3 2-16,-2 1 0 0,1 4 0 0,1 3-3 15,5 1-2-15,-2 0-4 0,9 3-3 0,1 2 5 16,1-1-1-16,8 3 4 0,3-2 2 0,0 2 2 16,11 0 6-16,5 1 5 0,8 0 5 15,5-1-5-15,7 0-5 0,4-1-1 0,3 3-9 16,8-2 5-16,2 1 4 0,1-2 2 0,1 1 4 15,1 0 2-15,-7-1 0 0,-2-1-1 16,-7-2 2-16,-9-1-4 0,-7-2-5 0,-11-2-18 0,-10-2 3 16,-3-2 18-16,-15-2 23 0,-12-1 35 15,-10-2 16-15,-9-1 6 0,-14 0 8 0,-7 0 5 16,-12-5 5-16,-3-1 0 0,-1-1-5 0,-3-3-6 16,7 1-12-16,8 2-18 0,4-4-15 15,6 2-15-15,9-2-9 0,9 2-8 0,7-3-16 0,12 4-42 16,10-3-106-16,10 4-236 0,3 1-705 0</inkml:trace>
        </inkml:traceGroup>
      </inkml:traceGroup>
    </inkml:traceGroup>
    <inkml:traceGroup>
      <inkml:annotationXML>
        <emma:emma xmlns:emma="http://www.w3.org/2003/04/emma" version="1.0">
          <emma:interpretation id="{C113C973-65A7-492D-A40F-A7922C8DB4E5}" emma:medium="tactile" emma:mode="ink">
            <msink:context xmlns:msink="http://schemas.microsoft.com/ink/2010/main" type="paragraph" rotatedBoundingBox="1470,10276 12125,9428 12318,11858 1663,127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BE89B0-15FD-4A21-AF2F-5ABBDE85342A}" emma:medium="tactile" emma:mode="ink">
              <msink:context xmlns:msink="http://schemas.microsoft.com/ink/2010/main" type="line" rotatedBoundingBox="1470,10276 12125,9428 12318,11858 1663,12706">
                <msink:destinationLink direction="with" ref="{45CD8475-610B-4286-AE0B-BD3B6CD95E3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1D5732C-0641-447A-A68F-FCEAD22C4BD1}" emma:medium="tactile" emma:mode="ink">
                <msink:context xmlns:msink="http://schemas.microsoft.com/ink/2010/main" type="inkWord" rotatedBoundingBox="1449,10302 4766,9972 4881,11132 1564,11463">
                  <msink:destinationLink direction="with" ref="{7F7CAFF7-AB75-49B2-8234-0A96B2A4CB34}"/>
                </msink:context>
              </emma:interpretation>
              <emma:one-of disjunction-type="recognition" id="oneOf12">
                <emma:interpretation id="interp60" emma:lang="en-IN" emma:confidence="0">
                  <emma:literal>Non.</emma:literal>
                </emma:interpretation>
                <emma:interpretation id="interp61" emma:lang="en-IN" emma:confidence="0">
                  <emma:literal>Non</emma:literal>
                </emma:interpretation>
                <emma:interpretation id="interp62" emma:lang="en-IN" emma:confidence="0">
                  <emma:literal>None</emma:literal>
                </emma:interpretation>
                <emma:interpretation id="interp63" emma:lang="en-IN" emma:confidence="0">
                  <emma:literal>None.</emma:literal>
                </emma:interpretation>
                <emma:interpretation id="interp64" emma:lang="en-IN" emma:confidence="0">
                  <emma:literal>Nan.</emma:literal>
                </emma:interpretation>
              </emma:one-of>
            </emma:emma>
          </inkml:annotationXML>
          <inkml:trace contextRef="#ctx0" brushRef="#br0" timeOffset="5293.8225">552 9491 0 0,'0'0'0'0,"0"0"0"0,-56 204 0 0,32-128 0 15,1-6 0-15,-1-6 0 0,5-4 0 0,-4-5 0 16,4-5 0-16,-1-7 0 0,5-7 0 0,3-5 0 16,6-9 0-16,-1-7 0 0,6-5 0 15,1-7 0-15,0-3 0 0,0-1 0 0,0-4 0 0</inkml:trace>
          <inkml:trace contextRef="#ctx0" brushRef="#br0" timeOffset="5639.9952">434 9060 0 0,'0'0'0'0,"0"0"40"0,0 0 198 0,0 0-67 15,0 0-58-15,0 0-50 0,0 0-32 16,0 0-15-16,0 0-2 0,0 0-3 0,0 0 2 16,0 0 11-16,0 0 8 0,170 98 3 0,-152-47 1 15,5 6-12-15,-6 3-6 0,7 2-1 0,-2 3 0 16,-1-1 1-16,6 3 6 0,-2-2-1 15,1-3 1-15,-1-4 2 0,2-7-7 0,0-8-5 16,1-5-8-16,3-7-5 0,-4-7 1 0,-2-5 2 16,-5-4 7-16,4-5 6 0,-8-4 10 15,3-4 16-15,-7-2 23 0,-4 0 44 0,2-10 30 16,-6-5 9-16,4-6-15 0,-5-6-41 0,5-6-35 16,-4-5-23-16,0-5-9 0,2-4-10 0,-2-6-4 15,6-2-2-15,-5-6 0 0,7-2-10 16,0-4-10-16,2-1-27 0,2-2-32 0,6 4-27 15,3-1-21-15,0 8-17 0,1 7-18 0,-1 7-36 16,-3 8-70-16,0 5-95 0,-7 13-158 16,-4 7 405-16</inkml:trace>
          <inkml:trace contextRef="#ctx0" brushRef="#br0" timeOffset="6310.1208">2030 9396 363 0,'0'0'91'0,"0"0"-167"0,0 0-25 16,0 0 2-16,0 0 47 0,0 0 42 0,0 0 23 16,0 0 28-16,0 0 3 0,0 0 7 0,0 0 2 15,0 0 2-15,0 0 5 0,0 0-6 0,1 121-2 16,-9-91-6-16,1 2-4 0,-5 4-2 15,-1 0-4-15,-1 2 0 0,0 0 2 0,-8 0-1 16,3 0 3-16,-6-3 0 0,-1-3-4 0,-3-4-5 16,1-4-3-16,-3-7 1 0,1-3 7 0,4-5 10 15,-3-6 19-15,3-3 15 0,0 0 9 0,2-9 6 16,1-6-9-16,6-4-7 0,1-7-7 16,2-5-9-16,5-4-12 0,5-4-16 0,4-4-20 15,0-2-15-15,5-1-14 0,9 1-2 0,4 0-1 16,1 2-5-16,4 4 6 0,1 2-5 0,-1 4-6 15,8 3 0-15,-3 6-4 0,1 3 4 16,0 4 7-16,4 3 0 0,-2 4 5 0,4 4-1 16,-4 4-5-16,1 2 4 0,0 5-1 0,-4 8 1 15,0 4 7-15,-1 3 6 0,-3 6-1 16,2 1 5-16,-5 4 3 0,-2 4 0 0,-4 1 4 16,-2 1 4-16,-1 0 6 0,-2 3 2 0,-8-3 1 15,0-2-4-15,-2-1-5 0,-2-2-3 0,-7-3-1 16,1-3-1-16,-2-7 4 0,-2-4 4 15,4-5 12-15,2-4 21 0,-1-3 27 0,2-3 5 16,3-3-9-16,2-6-25 0,0-7-33 0,0-4-17 16,3-8-6-16,8-3-2 0,1-3-1 0,1-2 4 15,3-1-2-15,6 1 3 0,-2-2 0 16,4 3-6-16,1 4-4 0,2 0-2 0,-1 6-4 16,0 4 1-16,0 2 3 0,-2 9 10 0,2 2 9 15,-6 3 6-15,4 5-1 0,-1 2-6 0,-5 7-5 16,4 5 5-16,-5 6 0 0,2 4 6 0,-3 4 4 15,-3 4-1-15,-2 4 3 0,-4 2 0 0,1 2 1 16,-4 3 4-16,-4 0 1 0,0-1 0 16,0-1 1-16,0-1 0 0,0-5-5 0,-1-5-3 15,-1-5-14-15,1-5-36 0,1-5-53 0,0-6-91 16,1-6-134-16,2-2-239 0,1-1-95 0</inkml:trace>
          <inkml:trace contextRef="#ctx0" brushRef="#br0" timeOffset="6484.9841">3006 9530 2131 0,'0'0'-11'0,"0"0"-106"0,0 0-21 16,0 0 22-16,0 0 99 0,0 0 31 0,0 0 0 15,179-3-1-15,-124-4 0 0,2-2-19 0,7 0-94 16,2 0-147-16,1 0-229 0,-16 1-363 0,-19 3 721 15</inkml:trace>
        </inkml:traceGroup>
        <inkml:traceGroup>
          <inkml:annotationXML>
            <emma:emma xmlns:emma="http://www.w3.org/2003/04/emma" version="1.0">
              <emma:interpretation id="{30632B42-D65B-4A90-A833-224F9A55C6D8}" emma:medium="tactile" emma:mode="ink">
                <msink:context xmlns:msink="http://schemas.microsoft.com/ink/2010/main" type="inkWord" rotatedBoundingBox="5050,10033 8718,9761 8894,12138 5226,12410"/>
              </emma:interpretation>
              <emma:one-of disjunction-type="recognition" id="oneOf13">
                <emma:interpretation id="interp65" emma:lang="en-IN" emma:confidence="0">
                  <emma:literal>Equity</emma:literal>
                </emma:interpretation>
                <emma:interpretation id="interp66" emma:lang="en-IN" emma:confidence="0">
                  <emma:literal>Equating</emma:literal>
                </emma:interpretation>
                <emma:interpretation id="interp67" emma:lang="en-IN" emma:confidence="0">
                  <emma:literal>squatty</emma:literal>
                </emma:interpretation>
                <emma:interpretation id="interp68" emma:lang="en-IN" emma:confidence="0">
                  <emma:literal>Empty</emma:literal>
                </emma:interpretation>
                <emma:interpretation id="interp69" emma:lang="en-IN" emma:confidence="0">
                  <emma:literal>Entry</emma:literal>
                </emma:interpretation>
              </emma:one-of>
            </emma:emma>
          </inkml:annotationXML>
          <inkml:trace contextRef="#ctx0" brushRef="#br0" timeOffset="7142.0995">4574 8879 346 0,'0'0'219'0,"0"0"-71"0,0 0-34 0,0 0-32 16,0 0-19-16,0 0-5 0,0 0 5 16,-160-83 18-16,126 83 18 0,3 0 3 0,-2 7-13 15,1 3-16-15,1 4-20 0,0 2-17 0,1 2-12 16,4 3-11-16,0 0-6 0,2 3-5 0,5 2-2 16,0 1-2-16,5 4 0 0,4-2-1 15,2 0 0-15,6 2-6 0,2-1-12 0,1-3-8 16,11-1-6-16,3-3 0 0,5 0 8 0,4-4 10 15,4-1 5-15,4-3 6 0,0 1 3 0,2-4 2 16,-2-1 4-16,0-1 0 0,-1-1-1 16,-4 0 1-16,1-2 0 0,-4-1-1 0,-1 0 3 15,-4-1-3-15,-4-2-2 0,-3 0 2 0,-4-2-2 16,-6 1 2-16,2-2 15 0,-4 0 29 16,0 0 13-16,0 1 4 0,-6-1-15 0,-6 2-29 15,-4 1-15-15,-7 1-5 0,-4 3-2 0,-3 0 1 16,-4 3 1-16,-4 0-4 0,-1 4-1 0,-1 1-1 15,-2 3-1-15,1 0 6 0,1 3 6 0,1 4 5 16,1-1 4-16,6 3 4 0,-2 1 0 16,8 0-1-16,0 1 3 0,9-2-8 0,-1 0-2 15,8-3-5-15,3-2-1 0,6-1 1 16,1-5 5-16,12 0 9 0,2-5 1 0,10 0 9 0,5-3-2 16,7-2 2-16,7-3 6 0,8-3-8 0,4 0-4 15,2 0-2-15,6-3-7 0,3-6 2 16,-3 3 2-16,3-4-8 0,-2 1-16 0,0-1-35 15,-2-2-67-15,-2 1-71 0,-3-1-86 0,-5 1-90 16,-2 0-77-16,-2 1-79 0,-15 1 292 16,-11 6 220-16</inkml:trace>
          <inkml:trace contextRef="#ctx0" brushRef="#br0" timeOffset="8917.0079">5264 9533 0 0,'0'0'0'15,"0"0"0"-15,0 0 120 0,0 0 94 0,0 0-14 16,0 0-22-16,0 0-15 0,6-162-27 0,-12 143-31 15,-1 3-23-15,-1 0-35 0,-5 2-19 0,-1 1-17 16,-6 4-10-16,-4 0 2 0,-4 3 4 16,-6 4 8-16,-5 2 7 0,0 0 13 0,-1 8 3 15,-1 4 6-15,-2 3 3 0,-2 3-3 0,4 1 0 16,2 3-6-16,1 1-5 0,6 0-7 0,5 0-3 16,2 0-6-16,9-4-8 0,4-1-6 0,4-1-12 15,6-7-13-15,2 2-6 0,3-3 0 16,8-3 8-16,4-2 15 0,3-1 16 0,7-3 7 15,3 0 3-15,4-1-2 0,1-4-7 0,1-1-3 16,-1 0-4-16,-2 2-1 0,-4 2-4 0,-7 2-5 16,-2 0-5-16,-4 9-3 0,-3 3 3 15,-3 6 4-15,-5 6 6 0,-3 8 8 0,-2 4 3 16,-10 9 3-16,-5 3 1 0,-4 4-3 0,-4 0 0 16,-1 3-2-16,-3 0-2 0,-1-2 0 15,0 4-3-15,1 2-2 0,-1-1-2 0,-1 3-3 16,2-2-3-16,1 1-1 0,1-3-1 0,0-3-5 15,1-4-2-15,9-6-7 0,2-5-8 0,5-9-3 16,3-9-8-16,7-4-16 0,0-9-11 16,5-5 19-16,5-3 20 0,6-9 35 0,1-10 23 15,7-5-8-15,3-6-6 0,3-7-8 0,6-6-2 16,1-3 1-16,4-4 1 0,-1-4-1 0,1-4 0 16,2 1-1-16,-3-4-2 0,2 0 4 0,-2 0-2 15,-1 0-1-15,1 2-2 0,1 2-3 0,0 1-2 16,-5 0-2-16,2 1-3 0,-6 7-1 15,2 2-3-15,-8 5 1 0,1 8 0 0,-4 7-1 16,-6 5 4-16,-3 6 0 0,-6 7 0 0,-4 6-10 16,-3 2-30-16,-1 0-13 0,0 2-1 0,0 9 13 15,-5 7 31-15,-3 3 17 0,-4 5 2 16,1 7 3-16,-5 0 1 0,1 3 0 0,1 0 1 16,0-2 0-16,2-1 0 0,1-3-4 0,9-6-5 15,2-5-7-15,0-5-11 0,6-4-5 16,6-7 1-16,6-3 3 0,6 0 1 0,4-9-5 15,6-5-13-15,5-5-8 0,3-4-10 0,1-6 4 16,0-1 3-16,-1-3 2 0,-3 2 5 16,-2 0 7-16,-6 0 8 0,-1 2 12 0,-5 3 11 15,-5 1 5-15,-2 1 5 0,-2 3 1 0,-4 5 7 16,-4 3 11-16,-1 2 21 0,-5 7 20 0,1 1 7 16,-3 3-12-16,0 0-33 0,0 0-25 0,-4 9-12 15,-4 2 3-15,0 6 13 0,-3 1 5 0,-2 4-2 16,-1 0-3-16,2 2-2 0,3 2-1 15,-2-6-1-15,4 1-1 0,5-2-3 0,2-4-13 16,0-3-10-16,2-4-5 0,6-3 5 0,4-4 15 16,3-1 13-16,4 0 4 0,1-6-10 0,4-4-15 15,2-2-27-15,2-3-17 0,0-3-2 16,3 0-4-16,0-1 10 0,-3-4 10 0,0 2 8 16,-3 1 12-16,0-3 14 0,-3 1 10 0,-3-1 8 15,-1 3 7-15,-4 0 15 0,-4 1 23 0,-1 5 36 16,-4 3 38-16,0 3 34 0,-5 3 12 15,0 2-18-15,0 3-41 0,0 0-51 0,0 0-40 16,-3 3-21-16,-3 7 0 0,0 2 4 0,-2 3 4 16,-4 5 3-16,1 1-3 0,3 0-2 15,0 0 1-15,1 0-5 0,3-2-7 0,4-1-4 16,0-2-9-16,5-4-10 0,6-2-9 0,3-5-19 16,4-2-22-16,4-3-13 0,3-4-10 0,3-8-2 15,5-5 10-15,-1-4 7 0,1-2 10 16,5-6 12-16,-6-2 5 0,4-2 8 0,-6-2 19 15,2-2 13-15,-3-1 14 0,-2-1 12 0,1-1 2 16,-1-4 7-16,-1 1 3 0,1-4 3 0,-2 0 4 16,0 1 0-16,2-6 1 0,-3 2-3 0,-1-1-3 15,-1 0 1-15,0 1 3 0,-4 4 7 0,2 3 15 16,-5 8 12-16,-3 5 15 0,-4 10 16 16,-1 5 4-16,-5 5 5 0,0 6-14 0,-2 2-34 15,0 2-41-15,0 5-26 0,-3 8-2 0,-5 10 10 16,-6 8 23-16,-4 7 5 0,-8 12 1 15,-1 4-3-15,-1 7 0 0,-4 1 1 0,0 4-4 16,-2 1 1-16,2 1-4 0,-1-1-4 0,2-3-1 16,5-4-4-16,5-2 1 0,3-5-2 0,9-9-3 15,2-4-3-15,7-5-8 0,0-7-4 16,2-3-3-16,8-5 1 0,5-4 2 0,5-5 8 16,2-6 11-16,5-5 4 0,5 0 3 0,0-13-7 15,5-3-8-15,-2-2-2 0,-2-3 1 0,-1-3 5 16,-5 2 4-16,-5-2 5 0,1 0 1 15,-8 2-3-15,0 0 5 0,-5 4-3 0,-2-1 4 16,-4 7 6-16,-2 2 2 0,-2 4-1 0,0 3-9 16,-2 1-14-16,-4 2-18 0,-2 0-8 15,-4 3-1-15,0 7 5 0,-3 2 8 0,0 2 7 0,-5 4 1 16,5 1 1-16,0 1-2 0,3 0 1 16,4-3 0-16,2 1-6 0,2-4-8 0,4 1-8 15,0-5-4-15,8-2 13 0,6-4 17 0,5-3 18 16,3-1 10-16,4-1-1 0,7-8-5 0,4-3-6 15,1-1 1-15,3-4-5 0,-1-1 1 16,-1 1 0-16,-2-3 0 0,-4 0 0 0,1-1 4 16,-4 2 1-16,-1-2 5 0,-1 2 5 0,-3 0 4 15,-2 1 3-15,-6-2 0 0,0 2 2 16,-7 2 3-16,0 1 1 0,-8 3 11 0,-2 2 4 16,0 3-7-16,-1 3-9 0,-6 2-24 0,-2 2-15 15,-7 5 1-15,-6 9 3 0,-2 5 9 0,-4 7 9 16,-4 6-3-16,-3 8 0 0,2 7 3 15,-2 7 0-15,-2 4 0 0,-1 6-3 0,0 4-3 16,2 4-3-16,-2 1 0 0,3 3 1 0,-1-4-2 16,5 1 4-16,-1 2-4 0,0-1-2 0,1 6-1 15,2-3-3-15,-4 0 2 0,7-4 2 0,-5-2 0 16,3-4-3-16,-3-3-4 0,3-5-12 16,-5-4-15-16,0-4-20 0,-3-6-29 0,-4-5-10 15,-3-7 8-15,-2-6 22 0,-3-6 36 0,3-9 23 16,-1-6 13-16,2-6 2 0,2-6 7 0,2-10 3 15,4-4 1-15,2-5 0 0,5-7-3 16,6-3-7-16,5-7-8 0,5-3-5 0,1-5-1 16,8-5 3-16,3-1 4 0,1-4-10 0,6 2 6 15,8-2-7-15,6 2 10 0,5 3 20 0,6 4 2 16,3 6 13-16,3 2-8 0,6 8-7 16,3 6-6-16,2 1-9 0,4 6 3 0,5 3 3 15,-1 1-1-15,6 4 4 0,-1 4 2 0,1 2-3 16,2 4 2-16,1 2-7 0,-5 2-6 15,-2 0-3-15,-5 0-2 0,0 3-1 0,-5 0-4 16,-3-1-5-16,-4-1-13 0,-4-1-40 0,-3 0-46 16,-3 0-58-16,-3-3-61 0,-1-4-55 0,-2-3-67 15,-1-4-79-15,-8 4 7 0,-5 1 417 0</inkml:trace>
          <inkml:trace contextRef="#ctx0" brushRef="#br0" timeOffset="9157.8606">6533 9130 1121 0,'0'0'97'0,"0"0"-90"15,0 0-46-15,0 0-19 0,0 0 41 0,0 0 37 16,0 0 19-16,165-73 13 0,-116 64 5 0,3 1 2 15,6 0-3-15,3 0-2 0,8 1-7 16,-1-1-6-16,3 1-7 0,-3-1-10 0,-3 0-42 16,-5 2-93-16,-1 0-120 0,-8-1-150 0,-16 2-187 15,-11 3 283-15</inkml:trace>
          <inkml:trace contextRef="#ctx0" brushRef="#br0" timeOffset="9282.7827">6917 8934 623 0,'0'0'186'0,"0"0"-123"0,0 0-128 0,0 0-98 16,0 0-142-16,0 0-34 0,0 0 339 0</inkml:trace>
        </inkml:traceGroup>
        <inkml:traceGroup>
          <inkml:annotationXML>
            <emma:emma xmlns:emma="http://www.w3.org/2003/04/emma" version="1.0">
              <emma:interpretation id="{EAC058C9-7A84-45B1-928F-7B337152D0BA}" emma:medium="tactile" emma:mode="ink">
                <msink:context xmlns:msink="http://schemas.microsoft.com/ink/2010/main" type="inkWord" rotatedBoundingBox="9038,9806 12135,9559 12222,10641 9124,10887"/>
              </emma:interpretation>
              <emma:one-of disjunction-type="recognition" id="oneOf14">
                <emma:interpretation id="interp70" emma:lang="en-IN" emma:confidence="0">
                  <emma:literal>Mode</emma:literal>
                </emma:interpretation>
                <emma:interpretation id="interp71" emma:lang="en-IN" emma:confidence="0">
                  <emma:literal>Male</emma:literal>
                </emma:interpretation>
                <emma:interpretation id="interp72" emma:lang="en-IN" emma:confidence="0">
                  <emma:literal>mode</emma:literal>
                </emma:interpretation>
                <emma:interpretation id="interp73" emma:lang="en-IN" emma:confidence="0">
                  <emma:literal>Mock</emma:literal>
                </emma:interpretation>
                <emma:interpretation id="interp74" emma:lang="en-IN" emma:confidence="0">
                  <emma:literal>Mde</emma:literal>
                </emma:interpretation>
              </emma:one-of>
            </emma:emma>
          </inkml:annotationXML>
          <inkml:trace contextRef="#ctx0" brushRef="#br0" timeOffset="9927.9029">8454 8959 716 0,'0'0'103'16,"0"0"-76"-16,0 0-5 0,0 0-4 16,-94 165-4-16,70-120-2 0,1-1 0 0,-3 4-1 15,-3 0-6-15,-2 1 1 0,-1 0 1 0,-2-5 2 16,-2-2 3-16,4-5-2 0,-3-6 4 0,5-5 37 15,0-4 41-15,3-5 34 0,4-6 21 0,0-2-16 16,8-4-29-16,1-4-13 0,2-1-6 0,1-3-1 16,4-7-9-16,2-4-20 0,2-10-27 15,3-4-22-15,0-4-7 0,2-6-6 0,10-3 2 16,1-5 0-16,3 1-3 0,6-5 6 0,-1 0 2 16,2-3 3-16,2 1 2 0,2-2-1 0,0 2-2 15,0 1 0-15,2 1-3 0,1 1-1 16,-1 5-2-16,-1 1-3 0,5 4-2 0,-1 4-6 15,-4 7-2-15,3 6-3 0,-4 5-11 0,-2 6-2 16,-4 5-19-16,1 5-13 0,-5 1-2 16,-3 6-2-16,-1 7 14 0,-2 7 18 0,-6 3 20 15,2 4 12-15,-6 5 14 0,-1 4 2 0,0 1 2 16,-1 0 7-16,-8 2-3 0,1-2 4 16,0 3 0-16,-5-6-9 0,1-1-14 0,3-3-24 15,4-7-17-15,-3-3-11 0,4-7-1 0,4-3 4 16,0-7 11-16,0-3 37 0,4-2 26 0,6-9 25 15,4-4 4-15,7-6-26 0,-2-4-13 0,5-3-6 16,3-4-3-16,1 0 3 0,0-4 1 16,4 3-2-16,-2-3 5 0,-3 0-4 0,0-1-1 15,1 0 3-15,-3 0-8 0,2 2 4 0,-2 2-3 16,1 6-6-16,-2 0 2 0,0 5-11 0,-5 10-7 16,2 2-3-16,-4 5-8 0,-4 5 7 0,0 0 15 15,1 7 6-15,-2 7 10 0,-3 5 9 16,-3 8 4-16,-5 7 10 0,-1 9 11 0,-1 6 0 15,-10 3-4-15,-5 4-7 0,0 3-3 0,-8 1-2 16,-2-2 4-16,-1 0 2 0,0-1-9 0,-1-3 2 16,0-4-16-16,3-3-21 0,2-7-38 15,3-5-50-15,4-6-53 0,5-5-78 0,6-6-96 16,0-6-166-16,5-6 174 0</inkml:trace>
          <inkml:trace contextRef="#ctx0" brushRef="#br0" timeOffset="10293.9212">9269 9106 416 0,'0'0'198'0,"0"0"-106"0,0 0-60 0,0 0-26 16,0 0-1-16,0 0 12 0,0 0 3 0,0 0 6 15,0 0 6-15,-158 21 0 0,120-1 6 16,-2 4 10-16,0 2 5 0,-2 3 1 0,3-1-1 15,3-3-9-15,9 1-13 0,10-5-12 0,5-2-17 16,6-1-14-16,6-3-9 0,3 0-4 0,9-3 11 16,4-4 22-16,6-2 23 0,7-3 14 15,3-3 3-15,8 0-10 0,7-1-9 0,-2-7-6 16,3 0-5-16,-4-2 4 0,2-4 1 0,-5 0 3 16,-2 1 1-16,-5-2 0 0,-1-1-1 0,-6 1 3 15,-6-2 7-15,-2 1 12 0,-7-2 13 16,-6-1 1-16,0-1-6 0,-6-1-13 0,0 2-13 15,-8 1-7-15,-2 1-10 0,-5 2-6 0,-3 3-9 16,-6 4-8-16,-1 2 0 0,-2 1-2 16,-1 4 3-16,0 1 2 0,2 0-4 0,2 0-29 15,8 6-92-15,4 1-153 0,3-3-289 0,6 1-279 0</inkml:trace>
          <inkml:trace contextRef="#ctx0" brushRef="#br0" timeOffset="10797.9044">10166 9091 404 0,'0'0'164'16,"0"0"-76"-16,0 0-19 0,0 0-9 0,0 0 2 16,0 0 0-16,-158-36-6 0,117 36 0 0,0 2 1 15,-8 7-5-15,3 3-4 0,-5 3-4 16,0 2 0-16,0 3 6 0,-2 3 1 0,4 2 2 15,5 0-6-15,2 1-12 0,6-1-9 0,9-1-11 16,4-2-13-16,12-4-12 0,6 0-19 0,5-3-10 16,8-3 3-16,8-2 15 0,3-2 23 15,12-5 24-15,0-3 8 0,9 0 0 0,10-7 0 16,-1-7-4-16,2-3-3 0,0-2 2 0,1-3-3 16,-1-5 0-16,0-3 2 0,-4-3 0 0,-7-2 4 15,-5-2-3-15,-1 0-1 0,-6 0-4 0,-3-4-3 16,-6-1-3-16,3 3-2 0,-8-4-3 15,1 2-2-15,-1-4-3 0,-4 0-2 0,1 1-3 16,-6-2-1-16,3 3-3 0,-5 3 2 0,0 1 2 16,1 3 0-16,-4 3 3 0,0 5 1 0,0 4-3 15,-6 5 2-15,4 2-1 0,-6 7 0 0,4 1-3 16,1 6-5-16,-4 2-14 0,3 1-18 16,0 4 3-16,-5 11 6 0,-2 6 16 0,-2 7 20 15,-2 8 1-15,0 4 0 0,-2 8-2 0,-2 4-1 16,3 3 0-16,-2 4-3 0,0 4 3 15,2-4 0-15,0 3 2 0,-5-5 1 0,5 2 0 16,0-2-1-16,1-2-1 0,3-5-3 0,3-1 1 16,9-6-4-16,0-4-3 0,7-5-12 15,2-4-35-15,9-4-78 0,-1-4-128 0,-4-9-245 16,-3-5-575-16</inkml:trace>
          <inkml:trace contextRef="#ctx0" brushRef="#br0" timeOffset="11245.9315">10297 9267 1016 0,'0'0'92'0,"0"0"-94"0,0 0-34 0,0 0 5 16,0 0 34-16,0 0 9 0,156-52 0 0,-124 36 0 15,4 2 3-15,2-4 1 0,-2 0 5 0,-4-1 4 16,2-2 0-16,-6-1 3 0,-4-2 5 0,-4 1 6 15,0 1 15-15,-7 1 13 0,-4-2 3 16,0 6 3-16,-8-1-6 0,-1 2-13 0,0 2-14 16,-2 2-14-16,-9 3-16 0,-4 0-10 0,-6 5 2 15,-1 1 5-15,-9 3 1 0,0 0 8 16,-7 3 6-16,-3 10-2 0,3 2 7 0,-4 6 1 16,-1 3-4-16,-3 5 3 0,5 5-5 0,1-2-3 15,1 4 0-15,3-2-3 0,9 0-5 16,8-3-3-16,6-5-7 0,5 0-1 0,8-5 4 15,1 0 5-15,11-6 4 0,7 3 4 0,1-2 5 16,7-3 2-16,9 1 5 0,3-4 11 0,2-1 4 16,9-3 1-16,1-1-4 0,1-2-12 0,2-2-7 15,-3-1-4-15,-2 0-5 0,-2 0-3 0,-5 0-1 16,-3 0-6-16,-2-3-2 0,-7 1-5 16,-5-3-10-16,-3 2-20 0,-8 0-19 0,-3 0-26 15,-7 0-23-15,-2 1-20 0,-2 2-16 0,-2 0 8 16,-10 0 11-16,-4 2-12 0,-8 5-53 15,-11 3-105-15,-4 0-143 0,10-1-148 0,5-3 580 0</inkml:trace>
        </inkml:traceGroup>
      </inkml:traceGroup>
    </inkml:traceGroup>
    <inkml:traceGroup>
      <inkml:annotationXML>
        <emma:emma xmlns:emma="http://www.w3.org/2003/04/emma" version="1.0">
          <emma:interpretation id="{F6AB96B1-D2C2-44D2-AC18-F1396790FA9F}" emma:medium="tactile" emma:mode="ink">
            <msink:context xmlns:msink="http://schemas.microsoft.com/ink/2010/main" type="paragraph" rotatedBoundingBox="1130,12431 7758,12239 7843,15177 1215,153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4C80EE-8587-4A48-9E92-9636E38D2A9C}" emma:medium="tactile" emma:mode="ink">
              <msink:context xmlns:msink="http://schemas.microsoft.com/ink/2010/main" type="inkBullet" rotatedBoundingBox="1152,13171 2041,13113 2051,13256 1161,13313"/>
            </emma:interpretation>
            <emma:one-of disjunction-type="recognition" id="oneOf15">
              <emma:interpretation id="interp75" emma:lang="en-IN" emma:confidence="0">
                <emma:literal>-</emma:literal>
              </emma:interpretation>
              <emma:interpretation id="interp76" emma:lang="en-IN" emma:confidence="0">
                <emma:literal>_</emma:literal>
              </emma:interpretation>
              <emma:interpretation id="interp77" emma:lang="en-IN" emma:confidence="0">
                <emma:literal>~</emma:literal>
              </emma:interpretation>
              <emma:interpretation id="interp78" emma:lang="en-IN" emma:confidence="0">
                <emma:literal>.</emma:literal>
              </emma:interpretation>
              <emma:interpretation id="interp79" emma:lang="en-IN" emma:confidence="0">
                <emma:literal>`</emma:literal>
              </emma:interpretation>
            </emma:one-of>
          </emma:emma>
        </inkml:annotationXML>
        <inkml:trace contextRef="#ctx0" brushRef="#br0" timeOffset="47548.684">-110 11938 472 0,'0'0'138'0,"0"0"-133"0,0 0-49 0,0 0-39 16,0 0-27-16,0 0-13 0,0 0 36 15,0 0 44-15,0 0 63 0,0 0 57 0,0 0 25 16,0 0 34-16,16 13 22 0,-12-12 14 0,5 1-8 16,2 1-23-16,1 0-13 0,5 0-12 0,7 1-5 15,5 1-4-15,7 0-20 0,4-3-22 0,3 0-13 16,1 4-13-16,6-3-7 0,2 0-5 15,-1 1-2-15,1-2-1 0,-2 1-4 0,-6-1-4 16,-4 0-5-16,1-1-2 0,-6 1 0 0,-5-2-1 16,-1 1 1-16,-1-1-4 0,-3 2-9 0,-1-1-25 15,-1 1-78-15,-4 0-132 0,-7 2-251 16,-3-2-636-16</inkml:trace>
      </inkml:traceGroup>
      <inkml:traceGroup>
        <inkml:annotationXML>
          <emma:emma xmlns:emma="http://www.w3.org/2003/04/emma" version="1.0">
            <emma:interpretation id="{7D782039-3395-4552-B6F3-73080F2ED793}" emma:medium="tactile" emma:mode="ink">
              <msink:context xmlns:msink="http://schemas.microsoft.com/ink/2010/main" type="line" rotatedBoundingBox="2799,12402 7639,12089 7740,13659 2900,13971"/>
            </emma:interpretation>
          </emma:emma>
        </inkml:annotationXML>
        <inkml:traceGroup>
          <inkml:annotationXML>
            <emma:emma xmlns:emma="http://www.w3.org/2003/04/emma" version="1.0">
              <emma:interpretation id="{EEFA1CDB-AD52-4966-B6C8-FC1CEDF0CC7B}" emma:medium="tactile" emma:mode="ink">
                <msink:context xmlns:msink="http://schemas.microsoft.com/ink/2010/main" type="inkWord" rotatedBoundingBox="2799,12402 7639,12089 7740,13659 2900,13971"/>
              </emma:interpretation>
              <emma:one-of disjunction-type="recognition" id="oneOf16">
                <emma:interpretation id="interp80" emma:lang="en-IN" emma:confidence="0">
                  <emma:literal>Licensing</emma:literal>
                </emma:interpretation>
                <emma:interpretation id="interp81" emma:lang="en-IN" emma:confidence="0">
                  <emma:literal>Liany</emma:literal>
                </emma:interpretation>
                <emma:interpretation id="interp82" emma:lang="en-IN" emma:confidence="0">
                  <emma:literal>Liang</emma:literal>
                </emma:interpretation>
                <emma:interpretation id="interp83" emma:lang="en-IN" emma:confidence="0">
                  <emma:literal>Liam</emma:literal>
                </emma:interpretation>
                <emma:interpretation id="interp84" emma:lang="en-IN" emma:confidence="0">
                  <emma:literal>fusarin</emma:literal>
                </emma:interpretation>
              </emma:one-of>
            </emma:emma>
          </inkml:annotationXML>
          <inkml:trace contextRef="#ctx0" brushRef="#br0" timeOffset="50832.6856">2070 11180 0 0,'0'0'0'0,"0"0"0"0,0 0 0 15,0 0 0-15,0 0 0 0,0 0 0 0,0 0 0 16,0 0 111-16,0 0 90 0,0 0-20 0,0 0-38 15,0 0-49-15,-3-45-69 0,3 45-59 16,0 2-13-16,1 7 5 0,-1 4 28 0,0 7 26 16,0 6 1-16,-1 6 1 0,-8 7-3 0,-1 4-2 15,-6 3 0-15,2 5-2 0,-5 5 1 0,-4-1 1 16,-1 1-1-16,-3 1 0 0,0 0 2 0,2-3 9 16,-5-2-3-16,2-4 5 0,-1-3-3 15,2-4-7-15,3-3 3 0,-1-6-1 0,3-5 0 16,3-3 5-16,0-5 7 0,6-5 13 0,3-7 23 15,4-2 38-15,-1-5 30 0,3 0 16 0,1 0-3 16,1-6-31-16,-4-3-31 0,3-2-33 16,2-3-25-16,1-1-17 0,0-2-9 0,3-1-1 15,5 1 0-15,-3-1-3 0,6 0-1 0,0 1-5 16,-1 3-5-16,2 2 1 0,-3 3-9 16,3 0-1-16,0 6-7 0,-2 0-4 0,1 3 9 15,-3 0 6-15,4 3 11 0,0 4 11 0,0 2 0 16,2 2 4-16,-1 0 0 0,3 1 2 0,4 0-1 15,-2 1 1-15,7-3-1 0,-1 0-1 16,3-2 2-16,1-4 4 0,1-1 7 0,5-3 1 16,-3 0 4-16,7-4 1 0,-3-5-3 0,-2-5 3 15,5-1-9-15,-2-3-2 0,-1-1-4 0,-2-2-10 16,-3-2 5-16,-3-2-3 0,-3 0-1 0,-1-2 3 16,-6-1 0-16,2-2 3 0,-6-2 4 0,1 0 1 15,-4 1 3-15,-2 1 0 0,3 1 0 16,-7 6-2-16,4 4 1 0,-5 6-2 0,-2 4 1 15,-1 4-3-15,0 3-4 0,0 2-19 0,0 0-34 16,0 2-5-16,0 6 3 0,-3 10 22 16,-2 2 39-16,-2 7 8 0,-2 7 0 0,4-1-3 15,-3 5-4-15,4 0-4 0,0-3 2 0,4-2-2 16,0-1-2-16,0-5-2 0,6-2-5 0,6-1-6 16,2-6-20-16,6-1-48 0,-1-3-152 15,-5-5-255-15,-2-5-312 0</inkml:trace>
          <inkml:trace contextRef="#ctx0" brushRef="#br0" timeOffset="50968.6007">2626 11280 1553 0,'0'0'63'0,"0"0"-52"0,0 0-43 0,0 0-102 15,0 0-143-15,0 0-162 0,0 0-162 0,0 0 457 16</inkml:trace>
          <inkml:trace contextRef="#ctx0" brushRef="#br0" timeOffset="52682.228">3041 11429 665 0,'0'0'162'0,"0"0"-104"0,0 0-40 0,0 0-9 16,-167 75-4-16,136-49 8 0,-2 1 20 16,5-1 19-16,1 3 19 0,2-1 15 0,3-3 0 0,3 0-9 15,6-7-5-15,2 1-11 0,10-5-7 16,1-4-2-16,0 0-8 0,8 1-6 0,4-2-5 16,5-1-1-16,7 1 3 0,5-3 1 0,4-3 1 15,9-1-6-15,2-2-5 0,2 0-4 16,2-3-7-16,1-4-4 0,-2-1-7 0,-1-2-7 15,0-2-7-15,-2-2-6 0,-3-2-3 0,0-4-2 16,-5 0-2-16,-4-6-1 0,-1 0 3 0,-2-4 6 16,-6 1 10-16,-1 0 6 0,-5 1 8 0,-4 4 0 15,-3 3 4-15,-2 4 9 0,-5 0 1 16,-3 6 3-16,0 5-2 0,0 0-12 0,-7 3-11 16,-1 3-16-16,-4 0-11 0,-3 6-4 0,-4 5 5 15,0 4 11-15,-3 5 11 0,1 0 8 16,0 3 5-16,1 1 0 0,1 0 1 0,6 4-2 15,-1-1 0-15,4-2-3 0,4 1-1 0,4-4-5 16,2-5-3-16,0 0-1 0,6-3-2 16,6-4 4-16,2-2 3 0,3-2 5 0,5-5 5 15,0-1 1-15,4 0 4 0,2-4-1 0,0-5 0 16,0-3 2-16,2-5-2 0,-2-1 1 0,-2-2 0 16,-4-2-1-16,1 1 3 0,-5-2 3 0,-1 2 1 15,-4 0 3-15,-1 2-4 0,-2 4-5 16,-1 0-3-16,-5 5-6 0,3 2 0 0,-6 3-2 15,-1 4-5-15,0 1-13 0,0 0-13 0,0 0-22 16,0 0-10-16,0 4 13 0,-4 4 12 0,-1 4 20 16,1 3 15-16,-4 2-1 0,4 1 0 0,-3 3 1 15,3 0 1-15,1 1-3 0,2-4 0 16,1 2 0-16,0-5-1 0,0-4 2 0,1-1-2 16,3-4 3-16,4-3 3 0,-2-2 8 0,3-1 11 15,-2 0 10-15,1-3 6 0,1-6 1 0,1-2-7 16,3-3-9-16,1-2-6 0,2-3-6 15,-2 1-2-15,1 0-3 0,0-1-3 0,0 1-1 16,-2 3-4-16,0 1 0 0,4 2-4 0,-4 0-4 16,-1 6-1-16,-1 2-3 0,-1 0-3 15,1 3-2-15,-5 1-3 0,3 0-4 0,-2 6 1 16,1 3 5-16,-2 1 3 0,1 4 9 0,0 0 3 16,1 4 1-16,1 0 3 0,-1 2 0 0,2 0 0 15,2-2-1-15,1-1 0 0,1-2-4 16,3-4-2-16,2-3 1 0,0-2-5 0,3-3 3 15,2-3 0-15,2 0 1 0,1-7 4 0,-2-4 1 16,1-2 2-16,-4-3 2 0,1-3 1 0,1 0-1 16,-3 0 2-16,0-1 2 0,-4-1 0 0,1 0 4 15,-3 2 1-15,-2 0 4 0,-1-1 2 0,-4 3 1 16,0 0 1-16,-4-1-5 0,0 4 2 16,-4-1-2-16,0 5-2 0,0 0 0 0,0 3-6 15,-2 1-3-15,-1 1-4 0,0 2-2 0,0 1-9 16,2 2-8-16,1 0-14 0,-1 0-23 15,1 0 4-15,0 6 8 0,0 2 16 0,0 1 22 16,0 4 4-16,0 3 2 0,2-1 0 0,4 5 5 16,1-2-3-16,-1 3 0 0,2 0 1 0,0 0-6 15,0 1 4-15,0 0 0 0,-4 1-1 16,-2-2 1-16,0 1 2 0,-2-2-1 0,-2-2 1 16,-8-1 3-16,-3-2 0 0,-2-1 4 0,-2-4 2 15,-3 1 1-15,1-2 0 0,3-3 1 16,1 0-1-16,3-4 0 0,4 0 8 0,5-2 6 15,2 0 2-15,1 0 1 0,0 0-9 0,3 0-18 16,5-4-8-16,2-4-4 0,9-1-6 0,3-2 7 16,6-3 4-16,3-1-3 0,5-3 5 0,3-1 3 15,2-3 0-15,2 0 3 0,1-2-1 16,2 0-4-16,-2 0 0 0,-3 1-1 0,-1 2-4 16,-3 1 0-16,-7 3 0 0,-3 6-3 0,-5 1 5 15,-8 1 0-15,-1 4 1 0,-7 2-4 0,-4 3-9 16,0 0-10-16,-2 0 2 0,0 5 11 0,0 4 10 15,0 3 13-15,0-1 0 0,-2 6-3 16,0 1 1-16,-1 1-1 0,0 1-1 0,1 3 0 16,0 0 0-16,-1-2-4 0,3-2-1 0,0-1-3 15,0-3-5-15,0-4-4 0,0-2-7 16,7-5-2-16,-1-3 3 0,2-1 8 0,0 0 9 16,2-5-3-16,1-6-3 0,5-2-7 0,0-4-6 15,2-1 2-15,0 0-4 0,-1 0 2 0,0 0 5 16,-1 2 1-16,-2 0 6 0,-2 1 7 0,-2 2-1 15,-2 2 4-15,-1 2 1 0,0 1 1 16,-2 4 3-16,-4 1 1 0,3 1 0 0,-2 2-5 16,-1 0-4-16,-1 0-3 0,2 0 0 0,2 0 6 15,-3 0 4-15,4 3 0 0,2 3 5 16,0-1 0-16,-1 1-3 0,4 1 2 0,0-1-3 16,3 2-2-16,0-2 3 0,2 0 1 0,2-2 2 15,-1-1 3-15,6-1-5 0,0-2 1 0,4 0-4 16,-2 0-2-16,6-2 1 0,-2-4-4 0,3 0 2 15,-3-1-2-15,0 1 0 0,1-2 3 16,-2 2-3-16,-1-1-1 0,-1 1 0 0,-5 1-3 16,2 2 2-16,-4 0 0 0,-4 0 0 0,-1 1-1 15,-1 2-1-15,2 0-1 0,-5 0 0 0,-1 0 1 16,4 0 0-16,0 0 0 0,2 0 1 16,3 0 3-16,3 0 0 0,2 0 1 0,2 0 0 15,5 0-3-15,2 0 4 0,8-5 0 0,-3-2-1 16,3-2 3-16,-1-3-2 0,-3 0-2 0,-2-1-1 15,-2-2 0-15,-4 1 1 0,-2-3 3 16,-3 1 0-16,-4-1 3 0,-1 3 2 0,-5 0 2 16,-2 2 4-16,-4 4 0 0,-4 3 2 0,0 2-1 15,-2 1-6-15,0 2-3 0,0 0-16 0,0 0-25 16,-2 5-4-16,-3 4 1 0,-2 3 14 16,-2 7 23-16,-4 3 9 0,0 7 3 0,1 2-1 15,3 5-2-15,-2 2 0 0,3 3-3 0,3 2-1 16,0 2-2-16,2 3 0 0,3-1-1 0,0 3-1 15,0-2 2-15,0 1-1 0,0 2 0 16,0 0-1-16,-2 1-2 0,-2-1-1 0,-2-1-5 16,-1-4-5-16,-5 1-7 0,-3-5-9 0,-5-2-10 15,-3-3-15-15,-1-3-27 0,-5-6-42 0,-2-4-76 16,-5-5-111-16,8-5-170 0,10-7-345 0</inkml:trace>
          <inkml:trace contextRef="#ctx0" brushRef="#br0" timeOffset="52890.1005">5195 11061 2398 0,'0'0'40'0,"0"0"-55"0,0 0-117 15,0 0-126-15,0 0-132 0,0 0-165 0,0 0-271 16,0 0 564-16</inkml:trace>
        </inkml:traceGroup>
      </inkml:traceGroup>
      <inkml:traceGroup>
        <inkml:annotationXML>
          <emma:emma xmlns:emma="http://www.w3.org/2003/04/emma" version="1.0">
            <emma:interpretation id="{6AC53021-4827-4845-A7C6-9AF807F46C99}" emma:medium="tactile" emma:mode="ink">
              <msink:context xmlns:msink="http://schemas.microsoft.com/ink/2010/main" type="line" rotatedBoundingBox="1254,13609 7792,13419 7843,15177 1304,15366"/>
            </emma:interpretation>
          </emma:emma>
        </inkml:annotationXML>
        <inkml:traceGroup>
          <inkml:annotationXML>
            <emma:emma xmlns:emma="http://www.w3.org/2003/04/emma" version="1.0">
              <emma:interpretation id="{A02B30D8-97F6-454D-AA08-B4EFCAAAE843}" emma:medium="tactile" emma:mode="ink">
                <msink:context xmlns:msink="http://schemas.microsoft.com/ink/2010/main" type="inkWord" rotatedBoundingBox="1254,13609 7792,13419 7843,15177 1304,15366"/>
              </emma:interpretation>
              <emma:one-of disjunction-type="recognition" id="oneOf17">
                <emma:interpretation id="interp85" emma:lang="en-IN" emma:confidence="0">
                  <emma:literal>-Exporting</emma:literal>
                </emma:interpretation>
                <emma:interpretation id="interp86" emma:lang="en-IN" emma:confidence="0">
                  <emma:literal>-Export</emma:literal>
                </emma:interpretation>
                <emma:interpretation id="interp87" emma:lang="en-IN" emma:confidence="0">
                  <emma:literal>-Exportins</emma:literal>
                </emma:interpretation>
                <emma:interpretation id="interp88" emma:lang="en-IN" emma:confidence="0">
                  <emma:literal>-exporting</emma:literal>
                </emma:interpretation>
                <emma:interpretation id="interp89" emma:lang="en-IN" emma:confidence="0">
                  <emma:literal>-Exposit</emma:literal>
                </emma:interpretation>
              </emma:one-of>
            </emma:emma>
          </inkml:annotationXML>
          <inkml:trace contextRef="#ctx0" brushRef="#br0" timeOffset="53721.7557">2546 12737 729 0,'0'0'487'0,"0"0"-444"16,0 0-37-16,0 0-8 0,0 0 1 0,0 0 3 15,0 0 2-15,0 0-1 0,0 0-3 0,0 0-4 16,-160-105-1-16,136 103 4 0,-1 2 10 16,-4 3 16-16,0 8 16 0,-7 1 16 0,0 5 9 15,-1 3 2-15,0 4 0 0,1 2-5 0,1-2-8 16,4 2-6-16,4 0-11 0,8-3-10 0,6 0-8 16,5-2-12-16,7-4-7 0,1 1-7 0,5-3-2 15,10-1 4-15,3-2 5 0,1-2 7 16,7-3 7-16,0-2 2 0,5-2 1 0,-3-3-3 15,2 0-5-15,-5 0-6 0,0 0-8 0,-8 0-4 16,-4 0-1-16,-3 0 4 0,-7 0 3 0,-3-2 7 16,0 1-9-16,-13 1-6 0,-1-2-4 15,-10 2-7-15,-3 0 11 0,-8 3 4 0,-3 5 5 16,-6 2 6-16,1 3 8 0,-5 2 9 0,4 0 11 16,-5 4 8-16,5 0 4 0,1 4-1 15,-1-1-4-15,4 2-4 0,5 0-5 0,1-1 0 16,6 0-3-16,4-3-2 0,9-1-1 0,3-5-7 15,11 0-2-15,1-5-2 0,4 0 2 0,15 2 7 16,2-5 3-16,13-3 5 0,7-2-3 0,9-1-8 16,6-1-4-16,7-6-6 0,6-4-3 15,4 0-13-15,-2 1-18 0,4-1-25 0,-5 0-33 16,-1 2-33-16,-5-3-24 0,-4-1-23 0,-7-2-16 16,-6 0-9-16,-1 1-16 0,-4-3-7 0,-3-1-23 15,-3-1-46-15,-6 0-71 0,-4-4 84 0,-8 7 266 16,-6 4 0-16</inkml:trace>
          <inkml:trace contextRef="#ctx0" brushRef="#br0" timeOffset="53880.6586">2783 12957 0 0,'0'0'440'0,"0"0"-53"0,0 0-84 16,0 0-80-16,0 0-58 0,0 0-54 0,0 0-39 15,0 0-21-15,0 0 3 0,0 0 9 16,0 0 11-16,0 0 1 0,0 0-11 0,0 0-7 16,90 91-11-16,-63-71-11 0,0-1-10 0,7 1-5 15,-1-3-4-15,3 0 0 0,0-2-9 16,-2-2-22-16,3-2-38 0,-1-2-47 0,-3-2-61 15,1-3-62-15,-4-2-81 0,-5-2-99 0,-1 0-127 16,-9-5 15-16,-5 1 515 0</inkml:trace>
          <inkml:trace contextRef="#ctx0" brushRef="#br0" timeOffset="54047.7995">3294 12969 0 0,'0'0'0'0,"0"0"264"0,0 0 40 0,0 0-36 16,0 0-39-16,0 0-23 0,-152-113-18 0,135 111-39 15,2 2-35-15,1 5-39 0,-3 5-20 16,-3 7-8-16,4 5-3 0,-3 3 1 0,1 5-8 15,-1 4-7-15,-1 4-10 0,-2 1-3 0,4 1-4 16,2-1-3-16,-1-1 3 0,5 0-6 0,2-3-2 16,-1-1-5-16,8-1-17 0,2-5-24 0,1-3-48 15,0-2-104-15,4-3-163 0,0-6-232 16,1-4-268-16</inkml:trace>
          <inkml:trace contextRef="#ctx0" brushRef="#br0" timeOffset="54280.6551">3374 12689 709 0,'0'0'291'0,"0"0"-126"0,0 0-115 0,0 0-66 16,0 0-11-16,0 0 21 0,0 0 52 0,0 0 24 16,0 0 11-16,0 0 3 0,15 164-6 0,-16-117-6 15,-2 6-5-15,-4 3-7 0,2 3-9 0,-3 2-9 16,3 1-5-16,-5 2-9 0,5 2 2 15,-3-1-3-15,3-3-4 0,-4 1-12 0,5-3-18 16,-1-5-23-16,0-3-30 0,1-6-45 0,-2-1-78 16,1-7-103-16,-2-4-121 0,2-10-180 0,1-8 279 15</inkml:trace>
          <inkml:trace contextRef="#ctx0" brushRef="#br0" timeOffset="53206.1132">14 13136 2039 0,'0'0'200'0,"0"0"-90"0,0 0-91 0,0 0-66 16,0 0-23-16,0 0 4 0,0 0 27 16,0 0 37-16,0 0 10 0,214-47 11 0,-137 33 9 15,10-2 2-15,6 0 0 0,5-1-6 0,6 0-3 16,9 5-7-16,-3-1-14 0,7 4-42 0,-2 1-85 16,-4 1-97-16,5 4-134 0,-8 0-178 0,-29 2-284 15,-25 1 609-15</inkml:trace>
          <inkml:trace contextRef="#ctx0" brushRef="#br0" timeOffset="55715.7774">3187 13371 0 0,'0'0'4'0,"0"0"178"0,0 0-57 0,52-177-39 16,-35 145-37-16,9 5-10 0,1 2-7 0,5 2 3 16,1 2 7-16,5 3 11 0,1 5 1 0,1 3-7 15,0 2-8-15,1 4-15 0,-5 4-10 16,-5 3-7-16,-2 7-3 0,-6 5-3 0,-4 4 0 16,-6 5 3-16,-2 2 0 0,-5 2 7 0,-6 2 7 15,0 1 4-15,-9 0 6 0,-4 1 2 0,-5-2 4 16,-6-1 2-16,-3-5-2 0,-2-2-1 0,-1-3-4 15,1-4 0-15,2-5-2 0,7-3 0 16,0-2-3-16,5-5-6 0,3 0-15 0,7-3-38 16,2-6-44-16,3-4-41 0,7-4-14 0,6-5 11 15,6-3 30-15,6-4 30 0,3-1 18 0,6 2 10 16,-2-2 6-16,3 4 1 0,0-2 2 16,0 3 2-16,1 3 3 0,0 1 7 0,0 1 5 15,-2 2 5-15,2 2 7 0,-6 1 7 0,-2 2 8 16,-4 3 16-16,-3 4 22 0,-6-1 21 0,-3 2 18 15,-5 2 2-15,0 3-15 0,-6 0-25 16,-1 0-13-16,0 3 8 0,0 6 16 0,-6 3 19 16,0 4 4-16,-6 3-8 0,-2 2-11 0,2 1-11 15,-4 2-8-15,0 1-9 0,-1 1-8 16,3-2-1-16,1-2-3 0,5-3-5 0,0-2 3 16,6-3-2-16,2-5-2 0,0-4 5 0,10-2 7 15,3 0 6-15,5-3 7 0,3 0-1 0,6 0-8 16,4-8-8-16,4 0-10 0,-1-4-8 15,3-2-8-15,-1-1-14 0,-4-1-13 0,-5-2-10 16,-6 2-8-16,-3-4 6 0,-8 2 9 0,0-1 12 16,-6-1 10-16,-4 0 7 0,0 0 1 0,-4 3-1 15,-7 0 1-15,-2 3-5 0,-2 4-1 0,-4 1-3 16,0 3 0-16,-3 3 1 0,-3 3 2 16,3 0 0-16,-4 3 2 0,2 6-1 0,0 3 1 15,1 2-1-15,3 2 0 0,4 0-1 0,0 2-1 16,6-1 1-16,2 0-3 0,6-3 0 0,2-1-6 15,1-2 1-15,10-3 5 0,4 0 3 16,5-3 10-16,6-1 3 0,8-2-1 0,4-2-4 16,2 0-2-16,1-8-4 0,2 1-4 0,-3-2-2 15,-1-2-4-15,-2 0 2 0,-7-1 1 0,1 0 3 16,-3-2 2-16,-3 2-1 0,-4 1 0 16,-1 2-1-16,-5 3 1 0,-2 0 1 0,-1 3-1 15,-5 0 0-15,0 3 1 0,-6 0 0 0,2 0 2 16,-2 3 4-16,-1 6 5 0,0 3 5 15,0 5 4-15,-1 3-3 0,-3 2-3 0,0 2-4 16,-4 0-4-16,6-2-4 0,1 0 0 0,1-2-4 16,0-2 0-16,11-6 7 0,2-1-1 0,5-5 5 15,6-3 5-15,4-3-9 0,5 0-3 0,6-8-22 16,4-5-31-16,1-6-35 0,3-3-39 0,-2-2-35 16,-5-3-29-16,-3-1-14 0,-6-1 10 15,-3-3 42-15,-2-2 58 0,-5 0 53 0,-2-1 37 16,-2 0 20-16,-3-1 20 0,-3 2 23 0,-1-1 25 15,2 2 18-15,-5-2 3 0,0 2 0 0,-2 0-8 16,-1 5-5-16,-1 3-3 0,0 4-6 16,-2 5-8-16,-1 8-4 0,0 4-10 0,0 2-17 15,0 2-24-15,0 0-32 0,0 6-10 0,-4 7 3 16,0 5 14-16,-4 8 23 0,1 3 4 16,-4 7 3-16,-1 1-4 0,3 3-3 0,1 1-5 15,1 3-7-15,0-1-2 0,2-1-3 0,5-1 0 16,0-2-2-16,0-1-1 0,7-7 0 0,1-2-1 15,5-4 2-15,5-2-2 0,-1-6 1 16,1-2 1-16,2-5-2 0,-2-2 3 0,3-6-2 16,-1-2 0-16,0 0 2 0,0-6-1 0,0-4 5 15,-3-3-1-15,2-2 3 0,-3-1 0 0,2-2 0 16,-5 0-1-16,2 0 1 0,0-3-3 16,1 2-1-16,-2-2-3 0,1 1-4 0,-1 4 1 15,-1 3-3-15,-1 3-2 0,-4 1-1 0,2 6-6 16,-8 0-6-16,4 3-7 0,-2 0 0 0,-3 3 0 15,0 3 4-15,3 7 10 0,-2-1 2 0,-2 3 6 16,1 1 2-16,0-1 1 0,2 0-3 16,0-1 4-16,5-3 2 0,1-1 3 0,5-2 7 15,6-4 0-15,1-2 2 0,6-2 0 0,5 0-6 16,3-3 0-16,3-6-4 0,-1-1-2 0,-1-3 0 16,2-3-2-16,-3 1 2 0,-3-2 0 15,0 2 0-15,-1-2 0 0,-2 3-2 0,0 2 0 16,0-1 1-16,-2 2-1 0,-4 5-1 0,-1-2 0 15,-3 3-4-15,0 2 3 0,-4 0 0 16,1 2 0-16,4 1 4 0,-3-2-4 0,2 2 1 16,1 0 1-16,-1 0 0 0,1-1 1 0,6-4 2 15,-5 1 2-15,2-4-3 0,1-2 6 0,-3-4 1 16,0 0 3-16,-4-2 5 0,-2-4 0 16,-5 2 3-16,-2-1 1 0,-5 1 6 0,0-1-2 15,-3 3 3-15,0 2 3 0,-6 3-5 0,1 2 9 16,-3 1-2-16,0 4-1 0,1 2-2 0,-3 2-9 15,0 0-8-15,0 9-6 0,-5 8-3 0,-3 5 3 16,2 8 4-16,-4 5 4 0,0 10 4 0,-1 3-3 16,2 6-1-16,-5 5-4 0,4 2-3 15,-1 3 1-15,-1 4-4 0,2-2-1 0,-2 4 0 16,7-1-5-16,-2-2 1 0,3 0-6 0,1-1-12 16,1-3-22-16,1-5-43 0,-1-4-53 0,-1-3-80 15,-1-4-114-15,2-14-189 0,4-12-514 0</inkml:trace>
          <inkml:trace contextRef="#ctx0" brushRef="#br0" timeOffset="56061.5642">5368 12766 2070 0,'0'0'228'0,"0"0"-128"0,0 0-85 15,0 0-50-15,0 0-25 0,189-45-22 0,-115 35-48 16,7 0-71-16,6-2-104 0,-23 7-174 0,-20-1-423 0</inkml:trace>
          <inkml:trace contextRef="#ctx0" brushRef="#br0" timeOffset="55918.6528">5749 12276 1986 0,'0'0'136'0,"0"0"-27"0,0 0-59 0,0 0-57 16,0 0-27-16,0 0-15 0,0 0-17 0,0 0-34 16,0 0-65-16,153-71-86 0,-121 81-121 15,-2 2-149-15,-8-3-195 0,-8-2 716 0</inkml:trace>
        </inkml:traceGroup>
      </inkml:traceGroup>
    </inkml:traceGroup>
    <inkml:traceGroup>
      <inkml:annotationXML>
        <emma:emma xmlns:emma="http://www.w3.org/2003/04/emma" version="1.0">
          <emma:interpretation id="{46448C52-0776-4B05-9E5B-69B81ECB91CB}" emma:medium="tactile" emma:mode="ink">
            <msink:context xmlns:msink="http://schemas.microsoft.com/ink/2010/main" type="paragraph" rotatedBoundingBox="1935,15400 9923,15044 10007,16930 2019,172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DF3FB1-4B64-45B5-A604-172C8F9F7C17}" emma:medium="tactile" emma:mode="ink">
              <msink:context xmlns:msink="http://schemas.microsoft.com/ink/2010/main" type="inkBullet" rotatedBoundingBox="1955,15853 3422,15788 3426,15886 1959,15952"/>
            </emma:interpretation>
            <emma:one-of disjunction-type="recognition" id="oneOf18">
              <emma:interpretation id="interp90" emma:lang="en-IN" emma:confidence="0">
                <emma:literal>-</emma:literal>
              </emma:interpretation>
              <emma:interpretation id="interp91" emma:lang="en-IN" emma:confidence="0">
                <emma:literal>_</emma:literal>
              </emma:interpretation>
              <emma:interpretation id="interp92" emma:lang="en-IN" emma:confidence="0">
                <emma:literal>.</emma:literal>
              </emma:interpretation>
              <emma:interpretation id="interp93" emma:lang="en-IN" emma:confidence="0">
                <emma:literal>~</emma:literal>
              </emma:interpretation>
              <emma:interpretation id="interp94" emma:lang="en-IN" emma:confidence="0">
                <emma:literal>=</emma:literal>
              </emma:interpretation>
            </emma:one-of>
          </emma:emma>
        </inkml:annotationXML>
        <inkml:trace contextRef="#ctx0" brushRef="#br0" timeOffset="56439.8582">698 14719 2110 0,'0'0'130'0,"0"0"-65"0,0 0-40 15,0 0-36-15,0 0-38 0,0 0-1 0,0 0 2 16,0 0 25-16,0 0 39 0,0 0 5 16,184-54-4-16,-94 40-2 0,9-1-4 0,15-1-1 15,5 2 2-15,2 1-6 0,6 3-7 0,-5 4-57 16,-1 2-100-16,-3 4-146 0,-3 4-214 0,-33 3-363 16,-30-4 544-16</inkml:trace>
      </inkml:traceGroup>
      <inkml:traceGroup>
        <inkml:annotationXML>
          <emma:emma xmlns:emma="http://www.w3.org/2003/04/emma" version="1.0">
            <emma:interpretation id="{8CA33A81-1042-4315-876D-5A11C27F8F24}" emma:medium="tactile" emma:mode="ink">
              <msink:context xmlns:msink="http://schemas.microsoft.com/ink/2010/main" type="line" rotatedBoundingBox="2877,15358 9923,15044 10007,16930 2961,17244"/>
            </emma:interpretation>
          </emma:emma>
        </inkml:annotationXML>
        <inkml:traceGroup>
          <inkml:annotationXML>
            <emma:emma xmlns:emma="http://www.w3.org/2003/04/emma" version="1.0">
              <emma:interpretation id="{6B869799-0F7F-432C-921C-3134CDD03FE0}" emma:medium="tactile" emma:mode="ink">
                <msink:context xmlns:msink="http://schemas.microsoft.com/ink/2010/main" type="inkWord" rotatedBoundingBox="2877,15358 9923,15044 10007,16930 2961,17244"/>
              </emma:interpretation>
              <emma:one-of disjunction-type="recognition" id="oneOf19">
                <emma:interpretation id="interp95" emma:lang="en-IN" emma:confidence="0">
                  <emma:literal>franchising</emma:literal>
                </emma:interpretation>
                <emma:interpretation id="interp96" emma:lang="en-IN" emma:confidence="0">
                  <emma:literal>Franchising</emma:literal>
                </emma:interpretation>
                <emma:interpretation id="interp97" emma:lang="en-IN" emma:confidence="0">
                  <emma:literal>Stanching</emma:literal>
                </emma:interpretation>
                <emma:interpretation id="interp98" emma:lang="en-IN" emma:confidence="0">
                  <emma:literal>blanching</emma:literal>
                </emma:interpretation>
                <emma:interpretation id="interp99" emma:lang="en-IN" emma:confidence="0">
                  <emma:literal>Blanching</emma:literal>
                </emma:interpretation>
              </emma:one-of>
            </emma:emma>
          </inkml:annotationXML>
          <inkml:trace contextRef="#ctx0" brushRef="#br0" timeOffset="56741.6364">3073 14314 1336 0,'0'0'267'16,"0"0"-96"-16,0 0-79 0,0 0-56 0,0 0-21 15,0 0-7-15,0 0-5 0,0 0-2 16,0 0-2-16,0 0-4 0,-75-152-2 0,59 149 2 15,-1 3 3-15,-4 0 7 0,0 6 9 0,-5 6 7 16,1 6 3-16,-2 5 5 0,-1 5 1 0,1 5 4 16,1 7 2-16,2 7 5 0,0 3-1 15,0 5-5-15,4 5 0 0,-3 2-6 0,-1-1-2 16,6 0 1-16,-3-3-4 0,5 1-1 0,-1 0-1 16,-2 1-4-16,3 1-3 0,-3-3-4 0,-3 0-4 15,-2 2-4-15,-1-6-7 0,-3-1-25 0,-3-3-41 16,-8-1-68-16,-3-4-112 0,-5-1-126 15,-4-8-152-15,15-8-193 0,9-12 377 0</inkml:trace>
          <inkml:trace contextRef="#ctx0" brushRef="#br0" timeOffset="57133.7492">1672 15393 0 0,'0'0'493'0,"0"0"-142"0,0 0-87 0,0 0-74 16,42-159-48-16,-15 134-27 0,10 1-8 0,3 0-13 15,11-1-5-15,5 3-7 0,8 1-17 0,6-2-1 16,9 0-11-16,10 1-9 0,2-3-5 15,4 1-7-15,6-1-4 0,-2 1-6 0,3 0-4 16,-4 2-2-16,-3-4-8 0,-5 1-14 0,-5-3-21 16,-5-1-27-16,-12-1-14 0,-4 0 1 15,-10 0 11-15,-10 1 23 0,-9 2 16 0,-9 2 13 16,-9 6 7-16,-8-2 9 0,-3 5 7 0,-6 2-2 16,-6 4-7-16,-6 1-13 0,-2 2-9 0,-11 4-1 15,1 1 6-15,-7 2 9 0,2 2 7 16,-7 7 4-16,-3 3 2 0,4 2 7 0,0 6 1 15,0 0 6-15,7 1 6 0,3-1-6 0,3 3-5 16,3 2-6-16,7 2-8 0,-1 1 1 0,6 2-4 16,1 6-1-16,4-1 3 0,1 3-1 0,1 1 1 15,0 1-1-15,0-1 2 0,-1 1-6 0,-1-1 1 16,-1-3 1-16,-2-2-2 0,4-5 0 16,-3-2 1-16,0-7-3 0,1-5 1 0,2-4-3 15,1-5 1-15,0-2-1 0,1-2 1 0,7-2 3 16,1 0 2-16,6 0-6 0,4-8-15 0,6-2-39 15,10-7-61-15,6 0-68 0,3-8-96 16,5 0-126-16,-10 7-181 0,-13 5-129 0</inkml:trace>
          <inkml:trace contextRef="#ctx0" brushRef="#br0" timeOffset="57891.2846">3916 14728 0 0,'0'0'0'0,"0"0"148"0,0 0 141 15,0 0-7-15,0 0 2 0,0 0-48 0,0 0-69 16,0 0-68-16,0 0-25 0,0 0-4 15,0 0 10-15,0 0 6 0,0 0-2 0,-134 67-10 16,95-41-7-16,0 2-9 0,0 2-7 0,-1 1-6 16,1 0-9-16,0 2-7 0,7-1-9 0,-1-5-8 15,9-4-5-15,6-3-8 0,5-6 1 0,6-4-7 16,3-4-9-16,4-3-3 0,4-1 2 0,4-2 14 16,4 0 15-16,3-6 9 0,8-6-2 15,4-6-6-15,1-3-8 0,8-4-5 0,-1-4 4 16,0-1-2-16,1-1-2 0,-3-1 0 0,-2 3-4 15,-3 0 1-15,-2 3 0 0,-5 5 4 16,-2 1-5-16,-3 6 1 0,-4 2-2 0,-2 6-7 16,-5 2-2-16,-2 3-11 0,-2 1-12 0,-1 0 4 15,0 7 8-15,0 5 20 0,0 4 19 0,-4 6 8 16,1 2 1-16,-6 3-6 0,2 5-4 16,-2-1-4-16,1 0-2 0,0 1-3 0,0-2-2 15,5-1-3-15,-2-5 2 0,3-1-3 0,1-3-2 16,1-5 4-16,0-5-2 0,3-3 0 0,3-4 10 15,4-3 8-15,-1 0 12 0,3-9 9 16,3-5-5-16,2-6-8 0,1-4-8 0,3-4-7 16,-3-4-4-16,0-1 2 0,1-2-2 0,-3 0 2 15,4-2 0-15,-2 1-3 0,3 1-1 0,-2 0-3 16,4 2-1-16,-2 3-4 0,2 3 2 0,3 7-4 16,-4 5-1-16,-2 2 0 0,1 7-6 15,-5 3-1-15,0 3-1 0,-3 3-3 0,1 8 1 16,-4 6 2-16,-2 3 8 0,-1 3 8 0,-2 5 2 15,-2 2 4-15,-2 3 0 0,-1 3-3 16,0 0 1-16,0 2 0 0,0-3-2 0,-1-1 1 16,-2-1-2-16,-2-4-1 0,2-6-1 0,-1-3 1 15,3-5 0-15,-2-6 1 0,3-5 3 0,0-2 7 16,0-2 15-16,0 0 4 0,4-8-3 16,3-4-7-16,4-6-14 0,2-4-4 0,3-2 0 15,4-3 2-15,0 0-1 0,2-1-1 0,1 1-2 16,0 0-2-16,1-1 4 0,0 2-2 0,4 3 0 15,-4 1 1-15,2 6-4 0,-2 2 0 16,-3 6-1-16,1 3-2 0,-5 4-1 0,0 1-1 16,-3 1 5-16,-2 8 2 0,-7 4 3 0,3 4 3 15,-4 2 2-15,-2 6 0 0,-2 0 2 0,0 2 0 16,-2 1-5-16,-4 0 0 0,0-3-4 16,4 1-3-16,-1-4-9 0,3-2-20 0,0-3-34 15,0-5-64-15,5-1-72 0,9-3-91 0,2-6-164 16,-3 2-319-16,-1-4 256 0</inkml:trace>
          <inkml:trace contextRef="#ctx0" brushRef="#br0" timeOffset="58587.3332">5276 14652 1284 0,'0'0'156'0,"0"0"-102"15,0 0-37-15,0 0-4 0,0 0 9 0,0 0 15 16,0 0 16-16,-175 54 13 0,145-33 10 0,-3 1 8 15,7 2 1-15,-1 1-4 0,7 0-10 16,4-3-15-16,6-3-17 0,5 1-13 0,5-4-11 16,1-1-6-16,13-2 2 0,6-2 2 0,7-4 6 15,7-2-4-15,8-5-10 0,5 0-21 0,7-8-31 16,3-4-35-16,1-6-33 0,-2-2-20 16,3-3-7-16,-3-2 5 0,-3-3 10 0,-6-1 7 15,-4-1 12-15,-6-3 10 0,-2 0 17 0,-3-2 19 16,-2-5 17-16,-8 1 21 0,-3-7 15 0,-1 1 9 15,-5 0 6-15,-4-1 4 0,-1 0 2 0,-3 0 5 16,-3 5 10-16,-2 3 13 0,0 2 23 0,-1 6 21 16,-5 6 17-16,0 3 11 0,-1 6 0 15,0 6-11-15,3 2-23 0,-2 4-26 0,-1 3-30 16,0 0-20-16,1 6-9 0,-7 9 0 0,3 7 7 16,-2 6 7-16,1 7 8 0,-5 8 3 0,1 2 1 15,0 4 1-15,2 4-1 0,0-1 1 16,-1 2-1-16,1-1 1 0,1 2-1 0,5-6-4 15,0-3-3-15,1-4-4 0,-1-5-1 0,3-3-1 16,2-6 1-16,2-3-3 0,0-6-1 16,0-5-1-16,3-7 0 0,1-1 6 0,-1-5 8 15,2-1 14-15,-1 0 15 0,-1-3 5 0,5-8-1 16,1-3-12-16,3-3-12 0,3-2-10 16,1-1-3-16,0-2-2 0,3 0-3 0,-1 1 0 15,0 0-3-15,0 3-2 0,1 0-2 0,-5 5-2 16,0 3 1-16,-2 2-2 0,1 5-1 0,-1 2-1 15,-1 1 5-15,0 1 1 0,-2 8 5 0,2 0 2 16,1 4-4-16,-3 1 1 0,3 0-3 16,-2 2 3-16,4-1 0 0,0 1 0 0,1 0-2 0,2-1-3 15,-1-2 4-15,3-4-4 0,0 0-1 16,-2-3-7-16,5-2-8 0,-5-4-5 0,2 0-7 16,-2-2 0-16,-1-6-6 0,0-1 0 0,0-3 4 15,-2-4 2-15,-1 1 16 0,-1 0 9 16,-2-1 6-16,-1 0 7 0,3-1-3 0,-5 1-1 15,0-1 1-15,-1 3 1 0,0 3 8 0,-4 2 8 16,1 5 6-16,-3 1 1 0,0 3-10 0,0 0-11 16,0 0-12-16,0 3-5 0,0 4 7 15,-3 5 4-15,1 3 6 0,-2 1 3 0,-2 2-11 16,5-2-2-16,1 3-2 0,0-3-4 0,0 0-1 16,3-1-22-16,7 1-48 0,2-4-116 15,3-3-181-15,-1-1-444 0,-4-5-2 0</inkml:trace>
          <inkml:trace contextRef="#ctx0" brushRef="#br0" timeOffset="59721.8248">6402 14378 1601 0,'0'0'660'0,"0"0"-560"0,0 0-65 16,0 0-44-16,0 0-41 0,0 0-12 0,0 0-4 15,0 0 23-15,0 0 25 0,0 0 9 0,0 0 0 16,0 0-11-16,0 0-4 0,0 0-9 15,125 14-8-15,-93-2-2 0,0 0 3 0,0 2 2 16,4-1-1-16,-1-1-4 0,-1 0-16 0,-2-2-8 16,-4-1-5-16,-6-2 8 0,-6-1 14 15,-6-1 14-15,-3-2 19 0,-7 0 20 0,0-1 38 16,-7 1 33-16,-5 0 24 0,-6 1 12 0,-2 2-13 16,-3 0-6-16,-3 0-5 0,1 0-6 0,1 1-1 15,2-1-6-15,3-1-14 0,6-2-11 16,2 1-10-16,7-2-12 0,3 2-13 0,1-3-25 15,0 2 3-15,8 3 4 0,4 0 6 0,3 0 18 16,4 3-8-16,3 2-4 0,2-2-3 0,3 2-5 16,0 1 2-16,-1 0 1 0,-1 0 2 15,-3-1-1-15,-4 1-2 0,-3 0-8 0,-7-1-8 16,-3-1-6-16,-5-1-5 0,-1 1 3 0,-12-1 7 16,-7 0 8-16,-9 0 10 0,-3 0 1 0,-4 0 4 15,1-3-2-15,-2-2 0 0,7-2 1 0,5-2-1 16,5 0 6-16,6 0-2 0,7-2 7 15,6-2-4-15,1-2-9 0,8-3-7 0,8-1-11 16,8-1-2-16,5-2 2 0,4-2 3 0,6-1 5 16,5-2 3-16,4 0 2 0,5 0-2 0,3-1-1 15,3 0-3-15,-4 3 0 0,0 2-4 16,-5 2-5-16,-7 2-2 0,-5 1-3 0,-3 2 4 16,-8 1 4-16,-4 1 4 0,-4 4 3 0,-5 1-5 15,-3 0-3-15,-8 4-1 0,1 4 4 16,-4 2 8-16,0 0 8 0,-7 2 7 0,-5 2 2 15,0 2 4-15,-3 3-1 0,1 0-2 0,-4-1-5 16,1 1-3-16,2 0-2 0,0 0-1 0,2-3 0 16,-1-1-2-16,2 0-1 0,4-2 2 15,3-6-2-15,-1-2 3 0,6-4 0 0,0-1 3 16,0 0 6-16,0 0 4 0,6-1 4 0,2-8-2 16,3 0-6-16,2-3-8 0,4-3-1 0,1 1-4 15,5-1 1-15,-5-3 2 0,4 1 0 0,-2-1 0 16,-1 1 0-16,-3-1-1 0,0 0-1 15,1-1 2-15,1 4-2 0,-5 0-1 0,1 1-1 16,-1 3-3-16,-1 1-5 0,-2 4-3 0,-2 3-6 16,2 3 0-16,1 0 1 0,-3 0 6 0,0 7 7 15,3 2 5-15,-3 2 0 0,0-1 0 16,3 2 0-16,-3-2 0 0,1 3 2 0,0-3 0 16,2 2-1-16,-4 0-1 0,2-1 0 0,2-2 0 15,-3-2 1-15,1 1 3 0,4-4 1 0,-3 0-2 16,0-1 3-16,-1 0 0 0,3 0 2 15,0-3 3-15,0 0-1 0,2 0 1 0,-2 0-3 16,0 0 0-16,1-4 0 0,-1-1-2 0,2 1 1 16,0 0-1-16,1-2-4 0,4 0 1 15,1 0-1-15,4-2-4 0,-1 2 2 0,6 0-2 16,0 0-1-16,-3 2 5 0,3-3-3 0,-1 1 2 16,1 0 1-16,-2 0-2 0,0 3 2 0,-2-3 0 15,2 4-2-15,0-2 0 0,-2 4-1 0,1-2 0 16,-2 1-1-16,0 1 4 0,2 0-1 0,-1 0 1 15,-1 0 3-15,-1 0 0 0,3 1-1 16,-4-1 2-16,2 0-1 0,2 0-4 0,-2 0 3 16,-4 0-1-16,3-4 0 0,-4-3 4 0,-2 0-1 15,-1-4 0-15,-2-4-3 0,-2 1-1 16,-6-3-4-16,1 0-1 0,-5 3 4 0,-2-1-1 16,0 0 1-16,-6 2 0 0,-5 1-3 0,-1 1 1 15,-1 3 0-15,-2 2-1 0,0 3-1 0,-3 3 6 16,2 0 2-16,1 2 1 0,0 7 6 15,0 6-3-15,1 5 1 0,0 8 3 0,5 5-3 16,-2 5 6-16,0 8 1 0,5 3 2 0,-4 3-1 16,0 3 2-16,1 5-5 0,-1 4-3 0,-2 3-3 15,-2 3-4-15,0 1-3 0,-5 0-2 16,3-1 0-16,-4-2-5 0,-1-3-3 0,-1-3-3 16,2-4-12-16,-5-4-10 0,0-7-23 0,2-5-31 15,0-5-44-15,2-7-65 0,-3-6-106 0,9-9-208 16,3-7-781-16</inkml:trace>
          <inkml:trace contextRef="#ctx0" brushRef="#br0" timeOffset="59896.7185">7189 13877 2107 0,'0'0'34'0,"0"0"-96"16,0 0-148-16,0 0-182 0,0 0-263 0,0 0-167 0</inkml:trace>
        </inkml:traceGroup>
      </inkml:traceGroup>
    </inkml:traceGroup>
    <inkml:traceGroup>
      <inkml:annotationXML>
        <emma:emma xmlns:emma="http://www.w3.org/2003/04/emma" version="1.0">
          <emma:interpretation id="{4168ECC1-F331-44E3-AD25-018AE4C5E6D2}" emma:medium="tactile" emma:mode="ink">
            <msink:context xmlns:msink="http://schemas.microsoft.com/ink/2010/main" type="paragraph" rotatedBoundingBox="1122,17092 26491,15716 26612,17937 1243,193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CF47AD-C057-4B0C-88C4-F2C74DAE667C}" emma:medium="tactile" emma:mode="ink">
              <msink:context xmlns:msink="http://schemas.microsoft.com/ink/2010/main" type="inkBullet" rotatedBoundingBox="1152,17645 3076,17541 3080,17615 1157,17720"/>
            </emma:interpretation>
            <emma:one-of disjunction-type="recognition" id="oneOf20">
              <emma:interpretation id="interp100" emma:lang="en-IN" emma:confidence="0">
                <emma:literal>-</emma:literal>
              </emma:interpretation>
              <emma:interpretation id="interp101" emma:lang="en-IN" emma:confidence="0">
                <emma:literal>_</emma:literal>
              </emma:interpretation>
              <emma:interpretation id="interp102" emma:lang="en-IN" emma:confidence="0">
                <emma:literal>.</emma:literal>
              </emma:interpretation>
              <emma:interpretation id="interp103" emma:lang="en-IN" emma:confidence="0">
                <emma:literal>=</emma:literal>
              </emma:interpretation>
              <emma:interpretation id="interp104" emma:lang="en-IN" emma:confidence="0">
                <emma:literal>~</emma:literal>
              </emma:interpretation>
            </emma:one-of>
          </emma:emma>
        </inkml:annotationXML>
        <inkml:trace contextRef="#ctx0" brushRef="#br0" timeOffset="60400.7017">-105 16487 2486 0,'0'0'75'16,"0"0"-63"-16,0 0-26 0,0 0-16 0,0 0 16 15,182-46 7-15,-105 34 5 0,7 0 7 0,11 0 11 16,7 0-3-16,6 1-1 0,4 4-3 0,2-3-3 15,3 4 1-15,2 0-3 0,-1 0-8 0,0 1-30 16,-1 2-43-16,-2 0-74 0,-6 2-107 16,-3 1-190-16,-29 0-492 0,-26 0 274 0</inkml:trace>
      </inkml:traceGroup>
      <inkml:traceGroup>
        <inkml:annotationXML>
          <emma:emma xmlns:emma="http://www.w3.org/2003/04/emma" version="1.0">
            <emma:interpretation id="{0105036C-0F7C-4283-8C7B-E93046146C6F}" emma:medium="tactile" emma:mode="ink">
              <msink:context xmlns:msink="http://schemas.microsoft.com/ink/2010/main" type="line" rotatedBoundingBox="3757,16949 26491,15716 26612,17937 3878,19169"/>
            </emma:interpretation>
          </emma:emma>
        </inkml:annotationXML>
        <inkml:traceGroup>
          <inkml:annotationXML>
            <emma:emma xmlns:emma="http://www.w3.org/2003/04/emma" version="1.0">
              <emma:interpretation id="{5B10C919-3B35-44FC-8709-5A6503BB381C}" emma:medium="tactile" emma:mode="ink">
                <msink:context xmlns:msink="http://schemas.microsoft.com/ink/2010/main" type="inkWord" rotatedBoundingBox="3757,16949 8228,16706 8301,18055 3831,18297"/>
              </emma:interpretation>
              <emma:one-of disjunction-type="recognition" id="oneOf21">
                <emma:interpretation id="interp105" emma:lang="en-IN" emma:confidence="0">
                  <emma:literal>Alliance</emma:literal>
                </emma:interpretation>
                <emma:interpretation id="interp106" emma:lang="en-IN" emma:confidence="0">
                  <emma:literal>Alliances</emma:literal>
                </emma:interpretation>
                <emma:interpretation id="interp107" emma:lang="en-IN" emma:confidence="0">
                  <emma:literal>Alliance,</emma:literal>
                </emma:interpretation>
                <emma:interpretation id="interp108" emma:lang="en-IN" emma:confidence="0">
                  <emma:literal>Alliance'</emma:literal>
                </emma:interpretation>
                <emma:interpretation id="interp109" emma:lang="en-IN" emma:confidence="0">
                  <emma:literal>Alliance"</emma:literal>
                </emma:interpretation>
              </emma:one-of>
            </emma:emma>
          </inkml:annotationXML>
          <inkml:trace contextRef="#ctx0" brushRef="#br0" timeOffset="71318.3348">2585 17031 0 0,'0'0'0'0,"0"0"0"0,0 0 0 15,0 0 0-15,0 0 0 0,0 0 0 0,0 0 0 16,0 0 0-16,0 0 9 0,0 0 134 0,0 0 27 16,0 0-3-16,-19-23-13 0,19 22-22 15,0-1-24-15,0 1-21 0,0-2-20 0,3 0-18 16,-1 0-13-16,2-2-8 0,3 1-4 0,-3-2 3 16,5 0 8-16,1-3 7 0,-2-1 10 0,4-2 10 15,5-6 3-15,2-3 3 0,1-4-3 16,3-6-10-16,7-4-7 0,0-6-8 0,3-2-8 15,3-6-7-15,1-7-5 0,2-2-5 0,0-3-5 16,3-6 5-16,-3-1 1 0,1 0 2 16,-1 1 4-16,-5-2-3 0,0 3-1 0,-4 2-3 15,-1 3-2-15,-2 5-4 0,-2 5-3 0,-2 6-2 16,0 5-2-16,-6 6-1 0,3 7-4 0,-5 8-2 16,-1 3-5-16,-6 5-5 0,0 5-11 15,-4 3-17-15,0 2-19 0,-3 1-35 0,0 0 17 0,1 9 20 16,-1 4 33-16,0 8 46 0,2 4 2 0,-3 10 4 15,0 8-4-15,0 4-2 0,-5 5-9 16,-3 4-5-16,0 6-4 0,-3 1-4 0,-1 2 0 16,0-2 0-16,1 4 0 0,-1-6-2 0,0 4-3 15,1-3-8-15,0-3-11 0,1-5-16 16,6-5-38-16,0-9-76 0,4-4-108 0,0-8-103 16,0-9-104-16,2-7 240 0</inkml:trace>
          <inkml:trace contextRef="#ctx0" brushRef="#br0" timeOffset="71660.4822">2701 16649 452 0,'0'0'87'0,"0"0"-115"16,0 0-41-16,0 0-21 0,0 0 27 0,0 0 85 16,0 0 63-16,0 0 59 0,0 0 24 0,164-117 0 15,-131 104-12-15,4-1-18 0,2 1-20 0,3-2-25 16,3 0-21-16,6-1-17 0,5-3-12 16,2 3-4-16,-1-4-5 0,1 4-1 0,0-3-5 15,-5 2-9-15,-2-1-17 0,-4 2-17 0,-4 0-22 16,-9-1-13-16,-4 2-1 0,-6 3 3 15,-5 1 7-15,-5 3-5 0,-5 1-19 0,-1 2-22 16,-3 1-22-16,-1-1-26 0,-1 2-17 0,-1-2-21 16,2 1-33-16,0-2-28 0,-3 0-23 0,2 1 257 15,-3 2 0-15</inkml:trace>
          <inkml:trace contextRef="#ctx0" brushRef="#br0" timeOffset="72325.0721">3824 15937 0 0,'0'0'0'0,"0"0"0"16,0 0 0-16,0 0 27 0,0 0 118 0,13-154-3 15,-13 133 0-15,0 1 6 0,0 5 14 16,0 1 6-16,0 5-7 0,0 2-22 0,0 1-25 16,0 5-39-16,0 1-59 0,0 0-93 0,0 3-47 15,0 9-3-15,-3 7 38 0,-1 11 84 0,-5 10 40 16,-2 7 13-16,-2 6-3 0,-1 5-12 16,-2 7-9-16,0 2-7 0,-1 4-2 0,-1 2-2 15,2 0 1-15,-1 1-4 0,-1-2-6 0,8-4 1 16,-1-3-1-16,4-10-4 0,3-6 2 0,2-7-6 15,2-4 0-15,2-7 1 0,4-3-12 16,4-10-18-16,-2-3-64 0,4-7-54 0,2-7-38 16,3-1-16-16,1-9 29 0,4-9 15 0,3-5 20 15,1-8 34-15,1-3 107 0,1-3 0 16,-1-2 0-16,0-3 0 0,-1-2 0 0,-5-4 0 16,0-2 0-16,1 0 0 0,-5-6 0 0,1 2 0 15,-1-1 0-15,-1-4 0 0,-1 0 0 16,-3-2 0-16,1 1 0 0,0 3 39 0,-3 3 56 0,2 2-2 15,-2 8-2-15,-1 6 8 0,-1 6 18 16,-4 7 6-16,-2 7 7 0,0 7 3 0,-2 4-8 16,0 2-10-16,0 3-32 0,0 2-63 0,0 0-81 15,-2 7-30-15,-2 5-1 0,-6 6 40 0,-2 9 53 16,-1 9 15-16,-2 8 5 0,-1 3-3 16,1 8-1-16,-1 6-2 0,1 1 0 0,-1 5-2 15,3 1 0-15,-1 2-2 0,2 1-1 0,3 1 0 16,1-3-5-16,1-4 0 0,4-6-5 0,3-9-2 15,0-5-3-15,3-6-6 0,8-10 0 16,2-6-2-16,1-5 7 0,6-7 8 0,-1-4 9 16,3-6 4-16,-2-1-16 0,3-8-13 0,-1-6-8 15,-4-4 3-15,4-6 19 0,-5-1 14 0,-1-3 6 16,-2-3 2-16,-2-4 0 0,-1-1-1 16,1-1 2-16,-2-2-3 0,-2 0 3 0,1 4 3 15,-4 3 6-15,0 2 9 0,-1 6 5 0,-4 3 11 16,3 5 3-16,-2 5 5 0,-1 2 2 15,0 5-4-15,0 3-16 0,0 1-40 0,0 0-66 16,0 0-57-16,0 7-4 0,0 8 25 0,0 6 52 16,0 6 49-16,-4 7 6 0,3 5 0 0,-2 1-1 15,1 4-1-15,2-4-1 0,0-2 0 0,0-1 2 16,4-7-6-16,2-2-45 0,5-6-138 16,0-2-132-16,2-5-132 0,1-5 23 0,-5-6 419 0</inkml:trace>
          <inkml:trace contextRef="#ctx0" brushRef="#br0" timeOffset="72458.9901">4550 16166 760 0,'0'0'214'0,"0"0"-75"0,0 0-62 16,0 0-75-16,0 0-85 0,0 0-78 16,0 0-43-16,0 0-60 0,0 0-16 0,0 0 80 15,0 0 200-15,0 0 0 0</inkml:trace>
          <inkml:trace contextRef="#ctx0" brushRef="#br0" timeOffset="73186.5618">4934 16371 231 0,'0'0'159'0,"0"0"-61"15,0 0-34-15,0 0-23 0,0 0-6 0,0 0 10 16,0 0 3-16,-170 34 12 0,139-13 14 0,3 3 3 15,-5 3 2-15,4 1-4 0,2 2-12 0,-2 0-15 16,3-1-14-16,7-5-12 0,-1-1-13 16,9-3-13-16,5-4-16 0,4-1-10 0,2-3-8 15,2 0 3-15,4-5 17 0,5-1 14 0,4-3 17 16,1-3 12-16,4 0 13 0,3-3 7 0,-2-6 1 16,2-3-5-16,4-3-11 0,-2-1-8 15,2-2-4-15,-1-1-1 0,-1-1 0 0,-1-1 2 16,-3-1 0-16,-3-1 4 0,-3 1 4 0,-2 1 2 15,-2-1 4-15,-5 5-6 0,2 4-3 16,-6 4 1-16,2 3 0 0,-4 3 5 0,0 3-12 16,0 0-25-16,0 0-36 0,0 0-48 0,0 0-6 15,0 6 19-15,0 3 30 0,0 4 44 0,0 5 13 16,0 0-4-16,2 3-2 0,0-2-3 0,4 2-2 16,0-3 1-16,5 1 1 0,0-5 5 15,2-1 7-15,6-3 8 0,4-3 7 0,0-3 4 16,1-4 5-16,3 0 1 0,-1-6-3 0,1-4-3 15,-1-4-12-15,-1-2-5 0,-6-1-2 0,-3-5-3 16,-3 1 11-16,-2-1 3 0,-1 0 1 0,-5 1 4 16,-1 0-1-16,-3 3 0 0,1 0 1 15,-2 3-3-15,1 0-6 0,-1 6-4 0,0 2-4 16,0 3-1-16,0 2-12 0,0 2-26 0,0 0-37 16,0 0-50-16,0 4 8 0,0 3 21 0,0 7 35 15,0 6 55-15,0 1-2 0,0 4 2 16,0 0 1-16,0 2-4 0,0 1 0 0,0-2-1 15,0-2-2-15,1-5-2 0,5-2-1 0,0-4 4 16,1-4 6-16,2-3 4 0,1-1 16 16,1-5 16-16,-3 0 21 0,4-5 20 0,-4-7 0 15,2-2-8-15,-2-4-17 0,2-3-15 0,-1-5-7 16,-2-3-5-16,-3 1-3 0,1 1-1 0,-1 2-4 16,-2 3 1-16,2 2-2 0,-2 2-1 15,1 4-1-15,0 7-1 0,-1 1-4 0,1 2-9 16,-2 3-22-16,1 1-26 0,2 0-5 0,-3 7-1 15,2 4 21-15,4 4 21 0,-2 9 7 0,2 2 6 16,-2 4 0-16,2 4 2 0,-1-1-1 16,4 1-1-16,-1-3 0 0,5 1-4 0,-1-5-10 15,6-3-23-15,-3-3-61 0,4-5-131 0,0-6-133 16,3-4-106-16,-2-4-102 0,-2-2 247 0,-7 0 317 0</inkml:trace>
          <inkml:trace contextRef="#ctx0" brushRef="#br0" timeOffset="73602.3072">5935 16354 0 0,'0'0'0'16,"0"0"0"-16,0 0 0 0,0 0 0 15,0 0 0-15,0 0 197 0,0 0 54 0,0 0-27 16,0 0-61-16,0 0-73 0,0 0-41 0,0 0-17 16,0 0 1-16,0 0 11 0,-16 8 5 15,2 14 0-15,-1 5-4 0,0 0-6 0,2 3-7 16,-1 1-5-16,4-1-8 0,2 0-5 0,2-3-7 15,5-2-5-15,1-2-4 0,0-6-3 0,7-1 0 16,5-4 10-16,4-5 7 0,2-3 11 0,4-2 10 16,3-2-4-16,5 0-4 0,3-6-18 0,1-1-30 15,1-5-32-15,1-4-21 0,-3-3-2 16,0-2 17-16,-5-2 29 0,-1-3 24 0,-2-2 16 16,-5-1 14-16,-1-2 4 0,-6 1 6 0,-3 2 8 15,-3-1 4-15,-1 6 13 0,-2 1 18 0,-4 4 19 16,0 5 18-16,0 4 2 0,-4 2-15 15,-2 2-29-15,1 4-41 0,-5 1-32 0,-1 2-19 16,-2 11-2-16,-3 3 14 0,-3 5 14 0,-1 5 6 16,0 1 1-16,-1 6-2 0,7-1-2 15,0 1-3-15,4-4-7 0,7-2-4 0,3-1-2 16,1-6-3-16,11-3 6 0,4-4 8 0,10-2 5 16,2-3 11-16,11-6 2 0,5-2-16 0,3-4-56 15,1-9-102-15,2-6-119 0,-2-4-127 16,-1-7-107-16,-15 8-84 0,-8 3 591 0</inkml:trace>
          <inkml:trace contextRef="#ctx0" brushRef="#br0" timeOffset="73802.1837">6858 16063 0 0,'0'0'0'0,"0"0"0"0,54-164 0 15,-36 104 0-15,-2 7 0 0,-5 6 175 0,-3 7 31 16,-2 5 38-16,-4 9 38 0,-2 6 8 0,0 5-12 16,-4 8-33-16,0 2-57 0,2 5-63 0,0 0-64 15,-2 5-46-15,-1 8-25 0,1 7-4 16,-6 9 17-16,1 10 8 0,-3 6 2 0,0 10 0 15,-2 7 0-15,0 4-2 0,-2 2 1 0,1 5-3 16,-1 0 0-16,1 2-1 0,-2 1 2 0,1 1-2 16,5-1-2-16,3-4-3 0,0-4-14 0,8-7-20 15,0-4-52-15,5-9-107 0,3-5-180 16,1-14-191-16,-2-14-388 0</inkml:trace>
        </inkml:traceGroup>
        <inkml:traceGroup>
          <inkml:annotationXML>
            <emma:emma xmlns:emma="http://www.w3.org/2003/04/emma" version="1.0">
              <emma:interpretation id="{1069E0AA-EB93-4468-8236-7E3F275A3EDA}" emma:medium="tactile" emma:mode="ink">
                <msink:context xmlns:msink="http://schemas.microsoft.com/ink/2010/main" type="inkWord" rotatedBoundingBox="8554,16884 14440,16565 14550,18591 8664,18910"/>
              </emma:interpretation>
              <emma:one-of disjunction-type="recognition" id="oneOf22">
                <emma:interpretation id="interp110" emma:lang="en-IN" emma:confidence="0">
                  <emma:literal>Agreement</emma:literal>
                </emma:interpretation>
                <emma:interpretation id="interp111" emma:lang="en-IN" emma:confidence="0">
                  <emma:literal>Argument</emma:literal>
                </emma:interpretation>
                <emma:interpretation id="interp112" emma:lang="en-IN" emma:confidence="0">
                  <emma:literal>Agreements</emma:literal>
                </emma:interpretation>
                <emma:interpretation id="interp113" emma:lang="en-IN" emma:confidence="0">
                  <emma:literal>Apartment</emma:literal>
                </emma:interpretation>
                <emma:interpretation id="interp114" emma:lang="en-IN" emma:confidence="0">
                  <emma:literal>Averment</emma:literal>
                </emma:interpretation>
              </emma:one-of>
            </emma:emma>
          </inkml:annotationXML>
          <inkml:trace contextRef="#ctx0" brushRef="#br0" timeOffset="74219.1583">7569 15940 1015 0,'0'0'399'0,"0"0"-452"0,0 0-35 16,0 0 54-16,0 0 25 0,-33 162 16 0,24-112 3 15,-4 1 1-15,-3 2 4 0,-2 1-4 0,1 0-1 16,-3 1 1-16,-1-2-5 0,0-2 2 0,5-5 0 15,2-6-2-15,4-6-4 0,4-10-3 16,2-5-3-16,3-7-6 0,1-5 5 0,0-2 13 16,0-5 47-16,0 0 42 0,3-11 7 0,2-8-9 15,6-6-46-15,1-12-34 0,3-6-8 16,-1-7-1-16,1-6 4 0,4 0 0 0,-2-6-2 16,-1 2 0-16,2 0 0 0,1-2-2 0,-3-2 7 15,4 1 4-15,-1 2 3 0,3 1 5 0,-2 1 1 16,3 6 2-16,-3 6 7 0,1 6 3 15,-1 10 4-15,-2 5-1 0,-3 8-2 0,3 7-13 16,-5 5-11-16,2 2-12 0,1 4-13 0,-1 5-2 16,-1 10 2-16,2 6 10 0,2 6 10 15,1 7 9-15,-6 5 3 0,0 9-3 0,-1 2 1 16,-5 7-6-16,-1-1 4 0,-5 2-2 0,2 1-3 16,1-1-1-16,0-2-10 0,-2-1-18 0,1-4-39 15,2-3-60-15,1-2-164 0,-5-13-255 16,3-12-464-16</inkml:trace>
          <inkml:trace contextRef="#ctx0" brushRef="#br0" timeOffset="75894.39">7503 16431 1866 0,'0'0'74'15,"0"0"-125"-15,0 0-51 0,0 0-11 0,0 0 29 16,0 0 64-16,0 0 19 0,0 0 5 15,197-74 0-15,-147 61-1 0,5-2 0 0,1 0-1 16,7-3 0-16,1-1 0 0,1-1 1 0,-4-2 1 16,-2 0 0-16,-5-1 7 0,0-1 1 0,-9-1 4 15,-1-1 6-15,-6 1-5 0,-7 1 1 16,-3 2 3-16,-4-1-1 0,-8 6 6 0,-4 0 9 16,-2 3 6-16,-8 4 19 0,-2 1 8 0,0 3-11 15,-8 0-19-15,-5 1-30 0,-5 3-29 0,-3 2-9 16,-5 0-1-16,-4 2 6 0,-1 7 8 0,-5 2 11 15,5 1 9-15,-4 3 3 0,7-1 1 16,4 0-9-16,8-2-11 0,2 0-11 0,5-3-7 16,6 0-5-16,3 0 5 0,1-3 5 0,10 2 14 15,1-1 15-15,3-1 10 0,8 0 1 0,0-2-5 16,1 2-5-16,8 0-5 0,-3 2-2 0,-2 2 3 16,0 5 0-16,0 1 1 0,-2 9-3 15,-5 2 2-15,-1 5-2 0,-4 7-2 0,-2 4 2 16,-3 6-5-16,-6 6 1 0,-2 1 4 0,-2 4 1 15,0 2 1-15,-4 2 2 0,-2 0-4 16,-6 3 2-16,1 2 2 0,-8 2-2 0,2 2 4 16,-3 1-3-16,-6-4-10 0,-3-2-10 0,-1-1-16 15,-7-2-13-15,-2-5-9 0,-2-4-5 0,0-8-2 16,1-6 4-16,1-11 12 0,-1-7 18 16,2-9 28-16,0-8 30 0,6-7 26 0,-3-5 19 15,7-13 6-15,3-6-3 0,6-10-12 0,3-7-6 16,7-7 2-16,2-4 3 0,7-3 1 0,2-2-8 15,9-3-10-15,8 2-20 0,1-2-4 16,10 4-11-16,2-3-12 0,3 4 2 0,6 1-9 16,1 2 3-16,2 1 3 0,7 4 2 0,1 0-3 15,6 4 2-15,0-1-1 0,-1 3-2 0,5-2 3 16,-4-1 1-16,1 3 0 0,-4 2 0 0,-3-1-2 16,-4 5 2-16,-2 4 0 0,-5 2 0 15,-2 1-2-15,-1 4-1 0,-7 5 0 0,-2 2-5 16,-8 5 0-16,0 3-3 0,-7 3-7 0,-4 1-7 15,-4 4-16-15,-2 1-20 0,3 0-10 16,-4 4 6-16,-3 7 20 0,0 4 24 0,0 5 18 16,0 6 10-16,-10 4-1 0,2 6 2 0,-5 3-1 15,0 1-4-15,-4 0 1 0,7-1-5 0,-1 0-4 16,2-7-4-16,6-4-5 0,3-4 0 16,0-4 6-16,8-5 7 0,4-1 6 0,1-2 8 15,6-6 6-15,-1-1 5 0,6-5 8 0,1 0 2 16,2-6-3-16,3-5-6 0,3-3-11 0,-3-2-6 15,5-1-8-15,-5-5 3 0,-1 0-2 16,-1-2 0-16,-3-4 7 0,-1-1-2 0,-1-2 8 16,-7-2 1-16,0 4 2 0,-2-3 1 0,-2 1-1 15,-2 2-1-15,-6-1 2 0,5 5-3 16,-8 4 3-16,0 3 2 0,-1 4 3 0,0 5 8 16,0 4-3-16,-1 1-5 0,-2 1-13 0,-5 3-32 15,3 0-18-15,-6 3-18 0,-4 5-6 0,-5 7 19 16,0 3 13-16,-5 5 18 0,-2 2 9 0,0 3 2 15,1 2 4-15,2 1-1 0,7 1-1 0,1-1 0 16,8-1-5-16,0-1-4 0,8-4-3 16,0-4-4-16,10-2 3 0,4-4 9 0,5-5 10 15,2-2 11-15,6-5 4 0,6-3-2 0,0 0-6 16,5-9-10-16,1-6-2 0,3-3-4 0,4-3 0 16,-4 0 3-16,0-1-2 0,0-1 4 15,-2-2-2-15,-3 4 2 0,1-6 1 0,-3 3-2 16,-3 1 3-16,-4-3 3 0,-1 2 0 0,-3 1 4 15,-4-1 3-15,-4 1-8 0,-5 3 5 16,-4 2 0-16,1 2-1 0,-6 4 12 0,0 3 1 16,-2 5 2-16,0 1-9 0,0 3-32 0,-2 0-36 15,-6 6-27-15,2 6-2 0,-8 6 22 0,-6 5 30 16,1 4 24-16,-5 4 6 0,0 0 0 0,5 0-5 16,1-1-1-16,4-2-10 0,9-1-1 15,2-6-9-15,3 2-4 0,1-4 6 0,11-2 5 16,6-4 17-16,5 0 12 0,5-4 9 0,7-4-4 15,-2-4-22-15,6-1-55 0,1 0-74 0,1-7-55 16,-3-4-26-16,1-1 17 0,0-2 52 0,-3-3 48 16,-3 1 46-16,-1-6 34 0,-4 4 22 15,-4-4 12-15,-5 0 13 0,-3-2 11 0,3 0 16 16,-6-1 26-16,-1 0 21 0,-4 1 22 0,3-1 7 16,-7 4-3-16,4 6-8 0,-5 1-13 15,3 3-13-15,-3 5-22 0,0 3-30 0,-3 2-43 16,1 1-62-16,0 0-17 0,4 4-6 0,-4 7 20 15,2 4 52-15,-2 4 16 0,-1 3 12 0,0 6 5 16,0 0 0-16,-1 2-3 0,-2-1 0 16,-4 1-4-16,4-1-2 0,1-1 2 0,-1-2-6 15,-1-2-2-15,4-5-5 0,0-1-6 0,0-5 0 16,5-4 1-16,-2-3 7 0,0-3 13 0,4-3 31 16,-3 0 28-16,0-3 12 0,4-9 1 15,-2-1-24-15,4-5-20 0,2-1-12 0,-3-2-4 16,-2-4-3-16,4 5-1 0,-2-1 2 0,-2 1 1 15,2 1 4-15,0 1-2 0,-2 2-5 16,4 1-8-16,0 3-4 0,-5 0-4 0,5 5-5 0,0 1-3 16,1 1-10-16,-5 4-10 0,2 1-2 0,3 0-5 15,-3 4 7-15,-1 4 5 0,3 3 3 16,-1 1 4-16,-5 3 6 0,4 0 1 0,-5 3 5 16,4-2 2-16,-5 2-3 0,1 0 1 0,4-2-2 15,-5-4-3-15,6-3 3 0,-5-1 2 16,7-5 6-16,0-3 15 0,1 0 12 0,1-6 9 15,3-5 4-15,0-1-6 0,4-5-8 0,-2-1-6 16,-3-2-3-16,3-2-3 0,-2 1 0 16,-1-3-3-16,0 1-2 0,-2 0-2 0,-1 2-2 15,0 3-4-15,-1 3-1 0,-3 0-4 0,3 6-4 16,-2 2-4-16,-3 4-5 0,3 1-4 0,-5 2-6 16,6 3 1-16,-1 8 5 0,-2 3 6 15,3 3 10-15,0 4 5 0,-5 1-2 0,6 4 3 16,-6-1-3-16,5 2 1 0,-2-3 1 0,0 1 1 15,2-2-5-15,4 0 1 0,-1-3-8 16,3 0-18-16,4-4-62 0,-1-5-142 0,4-4-207 16,-8-4-273-16,-3-1-91 0</inkml:trace>
          <inkml:trace contextRef="#ctx0" brushRef="#br0" timeOffset="76538.5795">11541 16320 1603 0,'0'0'129'16,"0"0"-242"-16,0 0-39 0,0 0 2 0,0 0 49 16,0 0 112-16,0 0 7 0,0 0-3 15,0 0 3-15,0 0-1 0,164-55 1 0,-147 44 9 16,5-2 4-16,-6 0 8 0,-1-4 8 0,-2 1 2 16,-1-1 6-16,-2 0 2 0,-5 2 0 0,0-1 1 15,-3 3-6-15,-2-1-5 0,0 3-8 16,-7 0-10-16,0 3-13 0,-2 2-11 0,-4 4-3 15,-2 0-9-15,-1 2-3 0,-6 4-4 0,-1 7-8 16,3 4 0-16,-4 4 1 0,0 4 2 16,0 1 9-16,5 3 1 0,-4-2 5 0,7 2 5 0,3-2 0 15,2 1 2-15,7-4-2 0,3-3-6 16,1-1-1-16,4 1 4 0,9-4 6 0,2-3 9 16,8-1 9-16,1-2 0 0,3-4 3 0,2-5-4 15,1 0-6-15,3-2-1 0,-2-10-6 0,4 0 0 16,-4-2 1-16,4-5-5 0,-5 1 2 15,-1-1 0-15,-1-2 0 0,-3 0 3 0,1 0 0 16,-2-1 0-16,-3 4 0 0,-5 0 1 0,-1 3-1 16,-3 0 1-16,-1 4 2 0,-6 3-4 0,2 2 0 15,-4 4-4-15,-2 0-10 0,-1 2-19 16,0 0-42-16,0 0-40 0,0 6 4 0,0 3 25 16,-1 3 41-16,-2 4 43 0,-2 3 7 0,3 1-8 15,2-1-4-15,0 0-4 0,0-1-3 16,4-3 3-16,6 0 6 0,2-2 7 0,1-1 9 15,6-3 6-15,1-3 5 0,4-1 4 0,0-5 1 16,3 0 2-16,0-2-3 0,0-5-7 0,-2-2-2 16,2-3-8-16,-1 0-5 0,-1-1-2 15,-5-1-5-15,2-1 7 0,-6 0 6 0,-2 2 3 16,-2 0 7-16,-2-1 1 0,-5 2 2 0,3 2 4 16,-4 1 4-16,-4 4-2 0,0 2-6 0,2 3-20 15,-2 0-39-15,0 0-52 0,0 3-13 0,0 6 11 16,0 4 29-16,-2 4 49 0,2 1 14 0,0 4 1 15,0 1 1-15,6-2-6 0,3-2-2 16,7 0 4-16,2-2 3 0,0-1 6 0,8-6 2 16,1-2-10-16,1-4-81 0,5-4-146 0,-2 0-187 15,-5-1-232-15,-13-4-61 0</inkml:trace>
          <inkml:trace contextRef="#ctx0" brushRef="#br0" timeOffset="76921.3448">12729 16057 2218 0,'0'0'171'0,"0"0"-65"0,0 0-60 0,0 0-40 16,0 0-23-16,0 0-13 0,0 0 2 0,0 0 12 16,0 0 7-16,179-109-2 0,-116 98-40 0,5 2-129 15,6-4-218-15,-16 3-351 0,-20 4-309 0</inkml:trace>
          <inkml:trace contextRef="#ctx0" brushRef="#br0" timeOffset="76768.439">12914 15636 569 0,'0'0'386'0,"0"0"-35"0,0 0-67 0,0 0-56 16,0 0-43-16,0 0-44 0,0 0-43 15,0 0-38-15,0 0-49 0,0 0-27 0,0 0-10 16,0 0 4-16,0 0 21 0,0 0 11 0,-64-6 8 16,53 40 2-16,-1 6 4 0,2 3 2 0,4 4 1 15,-2 4-2-15,7 0-4 0,0 2-2 0,1 3-2 16,2 2-4-16,10-4-3 0,2-1-1 0,6 2 0 15,-1-3 1-15,3-5-4 0,0 0-23 16,-1-5-69-16,2-6-116 0,-4-5-237 0,-3-10-291 16,-7-9-308-16</inkml:trace>
        </inkml:traceGroup>
        <inkml:traceGroup>
          <inkml:annotationXML>
            <emma:emma xmlns:emma="http://www.w3.org/2003/04/emma" version="1.0">
              <emma:interpretation id="{60CCA99E-6819-4EAE-B98C-617249E46062}" emma:medium="tactile" emma:mode="ink">
                <msink:context xmlns:msink="http://schemas.microsoft.com/ink/2010/main" type="inkWord" rotatedBoundingBox="15724,16573 18445,16426 18496,17354 15774,17501"/>
              </emma:interpretation>
              <emma:one-of disjunction-type="recognition" id="oneOf23">
                <emma:interpretation id="interp115" emma:lang="en-IN" emma:confidence="0">
                  <emma:literal>with</emma:literal>
                </emma:interpretation>
                <emma:interpretation id="interp116" emma:lang="en-IN" emma:confidence="0">
                  <emma:literal>intL</emma:literal>
                </emma:interpretation>
                <emma:interpretation id="interp117" emma:lang="en-IN" emma:confidence="0">
                  <emma:literal>intl</emma:literal>
                </emma:interpretation>
                <emma:interpretation id="interp118" emma:lang="en-IN" emma:confidence="0">
                  <emma:literal>inth</emma:literal>
                </emma:interpretation>
                <emma:interpretation id="interp119" emma:lang="en-IN" emma:confidence="0">
                  <emma:literal>inti</emma:literal>
                </emma:interpretation>
              </emma:one-of>
            </emma:emma>
          </inkml:annotationXML>
          <inkml:trace contextRef="#ctx0" brushRef="#br0" timeOffset="77944.4191">14636 15681 342 0,'0'0'760'0,"0"0"-571"0,0 0-141 15,0 0-124-15,0 0-41 0,0 0 10 0,0 0 56 16,0 0 76-16,0 0 28 0,0 0 16 15,0 0-5-15,-20 164-16 0,3-122-13 0,0-1-14 16,3-2-6-16,-1 2 1 0,2-4 3 0,1-2 3 16,2-3 0-16,5-1-8 0,2-7-5 0,3-1-9 15,0-5-2-15,0-4 2 0,4-4 5 0,4-4 17 16,0-6 19-16,6 0 23 0,-1 0 21 0,7-7-2 16,4-7-8-16,3-6-16 0,3-1-20 15,2-2-7-15,0-4-10 0,0 1-2 0,-5-2 0 16,-2 1 0-16,-2 0-2 0,-3 1-3 0,0 3-2 15,-2 2-7-15,-3 7-1 0,-2 2 0 0,-2 4-1 16,-5 3 0-16,-2 4-5 0,0 1-13 16,-2 0-14-16,1 0-9 0,-3 0 2 0,1 3 10 15,2 5 14-15,-1 2 10 0,0 1 4 0,-1 5 1 16,4-1 1-16,1 1 0 0,0-2-3 0,4-1 1 16,6-3 2-16,1-1 3 0,9-1 7 15,2-4 1-15,3 2 1 0,4-6-4 0,1 0-19 16,-1 0-37-16,1-7-85 0,-7-1-93 0,-2-2-55 15,-4-2-8-15,-8-1 67 0,-6-1 94 16,-5-2 77-16,-4-1 51 0,0 0 26 0,-7-3 15 16,-3-1 22-16,-5-3 32 0,0 1 32 0,-2 0 36 15,1-1 14-15,0-1-6 0,2 2-14 0,5 2-23 16,1 1-26-16,2-2-19 0,6 3-19 0,0 2-21 16,2 2-19-16,6 2-18 0,4 4-14 15,3 2-12-15,2 1-8 0,6 4-1 0,2 2 6 16,5 0 6-16,-1 10 4 0,5 4 5 0,-1 3 1 15,4 5 2-15,-4 2 2 0,-1 4 0 0,2 1-1 16,-2 2 0-16,-4 3-2 0,-2 1 1 0,-5-1 2 16,-4 2 0-16,-2-2 0 0,-4 1-4 15,-3-4-6-15,-1-3-15 0,-2-1-27 0,-4-6-33 16,1-3-49-16,0-5-98 0,-2-4-146 0,0-6-160 16,0-1-190-16,0-2 537 0</inkml:trace>
          <inkml:trace contextRef="#ctx0" brushRef="#br0" timeOffset="78152.2919">15914 15389 643 0,'0'0'207'0,"0"0"-62"0,0 0-4 0,0 0-15 16,0 0 0-16,0 0-3 0,0 0-36 0,0 0-39 16,0 0-28-16,0 0-14 0,0 0-2 0,0 0 28 15,0 0 25-15,0 0 19 0,122 25 15 16,-109 22-6-16,-1 7-12 0,0 3-15 0,1 1-10 15,-4 0-7-15,0 3-6 0,-2 1-4 0,-3-1-10 16,1-2-5-16,-1-3-19 0,-1-2-40 16,4-7-65-16,-2-5-168 0,1-12-265 0,-4-10-454 0</inkml:trace>
          <inkml:trace contextRef="#ctx0" brushRef="#br0" timeOffset="78648.9859">15817 15800 1680 0,'0'0'302'0,"0"0"-227"16,0 0-83-16,0 0-45 0,0 0-15 0,0 0 12 15,0 0 38-15,0 0 26 0,0 0 12 0,191-110 4 16,-140 99-5-16,2-2-12 0,5 1 2 0,-2-2-5 16,1 1-2-16,-4-2-9 0,0-1-38 15,-5-4-66-15,-4 0-45 0,-4-6-27 0,-1-1 15 16,-7-2 61-16,-3-3 47 0,-9 1 46 0,-6-1 32 15,-3 2 27-15,-4 4 30 0,-3 2 28 0,-4 3 33 16,0 2 11-16,0 7-5 0,-5 1-17 16,-1 3-31-16,5 4-23 0,-3 2-29 0,1 2-40 0,0 0-29 15,1 8-11-15,-5 5 4 0,-1 7 20 16,-4 7 16-16,0 4 1 0,0 8 1 0,2 4-3 16,2 3 3-16,-1 5 0 0,2 2 0 0,1-1 1 15,-1 0-5-15,-1 1 6 0,2-3-1 0,-2 2 0 16,3-4 5-16,-2-2-7 0,5-4 0 15,-4-4-1-15,1-6-4 0,4-5 0 0,-1-7-4 16,0-7-4-16,0-4 0 0,2-4 12 0,0-5 21 16,0 0 37-16,0-4 13 0,7-4-10 15,0-6-20-15,5-4-31 0,1-1-10 0,5-2-2 16,-2-1 0-16,4 2 0 0,0 0-3 0,3 3 1 16,-5 3-2-16,5 2 0 0,-3 5 1 15,0 2-3-15,1 4 3 0,-3 1-1 0,2 0 0 16,1 7 1-16,-1 2 1 0,1 2 1 0,5 0 3 15,2 1 2-15,5 0 4 0,-1-1 1 0,5-1-1 16,3-2-1-16,1-3-30 0,5-2-136 16,0-3-246-16,-10 0-489 0,-13 0 84 0</inkml:trace>
        </inkml:traceGroup>
        <inkml:traceGroup>
          <inkml:annotationXML>
            <emma:emma xmlns:emma="http://www.w3.org/2003/04/emma" version="1.0">
              <emma:interpretation id="{F1952463-5D62-45A9-A2DD-8357CD638964}" emma:medium="tactile" emma:mode="ink">
                <msink:context xmlns:msink="http://schemas.microsoft.com/ink/2010/main" type="inkWord" rotatedBoundingBox="19181,16352 21992,16200 22040,17095 19230,17248"/>
              </emma:interpretation>
              <emma:one-of disjunction-type="recognition" id="oneOf24">
                <emma:interpretation id="interp120" emma:lang="en-IN" emma:confidence="0">
                  <emma:literal>Other</emma:literal>
                </emma:interpretation>
                <emma:interpretation id="interp121" emma:lang="en-IN" emma:confidence="0">
                  <emma:literal>other</emma:literal>
                </emma:interpretation>
                <emma:interpretation id="interp122" emma:lang="en-IN" emma:confidence="0">
                  <emma:literal>then</emma:literal>
                </emma:interpretation>
                <emma:interpretation id="interp123" emma:lang="en-IN" emma:confidence="0">
                  <emma:literal>others</emma:literal>
                </emma:interpretation>
                <emma:interpretation id="interp124" emma:lang="en-IN" emma:confidence="0">
                  <emma:literal>ether</emma:literal>
                </emma:interpretation>
              </emma:one-of>
            </emma:emma>
          </inkml:annotationXML>
          <inkml:trace contextRef="#ctx0" brushRef="#br0" timeOffset="79467.8625">18366 15265 500 0,'0'0'101'0,"0"0"-113"0,0 0-33 16,0 0 17-16,0 0 38 0,0 0 53 15,0 0 27-15,-178 135 17 0,144-96 6 0,-3 2-11 16,5 0-9-16,-3 0-8 0,8-3-9 0,2-2-12 16,4-3-15-16,8-1-16 0,5-6-18 15,7-2-8-15,1-3-3 0,8 0 9 0,9-6 17 16,3-3 16-16,8-3 12 0,7-3 6 0,4-5-2 16,4-1-4-16,7-3-1 0,3-9-5 0,1-3-6 15,4-5-10-15,-6-1-10 0,-2-3-13 16,-5-4-19-16,-9-1-16 0,-4-3-15 0,-7-3-2 15,-9-3 10-15,-6-3 13 0,-6-2 14 0,-4 0 5 16,0 3 0-16,-5 3 0 0,-8 3 3 0,-6 4 1 16,3 3 1-16,-8 2 3 0,1 6-5 0,-3 4 3 15,2 2 4-15,-1 1 2 0,2 5 7 0,6-1 6 16,1 2 8-16,7 2 10 0,4-2 9 16,5 2-10-16,0 2-28 0,5-3-25 0,8-2-24 15,3-2-8-15,9-3 12 0,2 2 10 0,6-2 3 16,1 3 4-16,2 0-1 0,-1 3-2 15,-1 3-1-15,-2 1-1 0,0 2-8 0,-4 2-3 16,-1 7-5-16,-2 6-6 0,1 4 8 0,-6 6 8 16,0 10 8-16,-7 2 18 0,1 5 6 0,-5 2 5 15,-5 4 5-15,-2 2 0 0,-2 0-1 16,0 1-4-16,-4 0 6 0,-7-2-2 0,-1-1 4 16,0 1 4-16,-3-5-12 0,0 2-17 0,-1-3-50 15,-3 0-148-15,3-3-235 0,3-11-312 0,5-10 201 16</inkml:trace>
          <inkml:trace contextRef="#ctx0" brushRef="#br0" timeOffset="80342.3338">18562 15690 835 0,'0'0'78'16,"0"0"-80"-16,0 0-42 0,0 0-10 0,0 0 22 15,0 0 35-15,0 0 21 0,169-163 13 0,-130 142-7 16,4 1-9-16,-2-2-7 0,8 3-1 0,-5-4-5 15,4 2 1-15,-4-1 1 0,5-2-5 16,-6 2 9-16,-3-4-3 0,-1 1 1 0,-4 0 5 16,-6-1 1-16,-3 2 5 0,-8 1 7 0,0 0 9 15,-9 5 12-15,-1 5 26 0,-6 3 35 16,-1 1 23-16,-1 4 5 0,0 2-22 0,0 2-42 16,0 1-60-16,0 0-66 0,0 1-32 0,-3 10-2 15,-6 5 28-15,1 6 42 0,-6 8 24 0,0 4 5 16,-3 6-7-16,4-1 3 0,1 5-3 15,4 2-2-15,-3 0 2 0,1 4-2 0,-1 0 5 16,0 0 3-16,0-1 3 0,-6-3 3 0,2 0-4 16,0-3-2-16,-2-2-1 0,-3-4-11 0,4-4-3 15,2-6-3-15,2-5-6 0,2-8 5 0,7-5-1 16,0-3 1-16,3-4 12 0,0-2 17 0,0 0 28 16,0-2 12-16,4-7-6 0,8-3-18 15,0-9-24-15,6-3-12 0,5-2-2 0,2-3 2 16,1-1-3-16,-1 1 0 0,1 0-1 0,-1 2 0 15,-2 4-2-15,0 3-2 0,-1 5-7 16,-3 3-9-16,3 6-11 0,-6 3-17 0,-2 3-17 16,4 0-3-16,-2 6 4 0,-3 3 18 0,-1 4 26 15,-5 2 16-15,4 2 12 0,-4 0 4 0,-2 3-1 16,-2 1-3-16,2-1-1 0,-1-1-1 16,0-3-3-16,5-2-1 0,2-3 1 0,3-1 7 15,0-3 11-15,4-4 16 0,5-1 11 0,2-2 3 16,2-2-3-16,1-7-5 0,5-2-6 0,0-2-3 15,0-2-1-15,-1-1-7 0,-2-5 0 16,1 0-2-16,-9-2 2 0,1 0 6 0,-7-3 2 16,2-1 0-16,-9 0-1 0,2-1-5 0,-2 1-3 15,-5 2-1-15,2 4-3 0,-5 1-3 0,0 8 0 16,-1 3-4-16,0 5-3 0,0 2-11 0,-6 2-27 16,2 0-23-16,-8 3-10 0,-2 9 7 15,-3 6 21-15,-6 7 19 0,-3 0 10 0,1 2 0 16,1-1 0-16,5 1-1 0,-2-1-3 0,6-2-2 15,4-1-6-15,8-4-6 0,1-3-2 0,2-1 2 16,1-1 8-16,9-4 9 0,-2 0 9 16,9-2 9-16,0-4 6 0,5-2 8 0,-2-2 3 15,5 0 1-15,1-6-3 0,2-5-4 0,0-3-7 16,6-3-1-16,-3-3-5 0,3-1 0 16,-1-2-4-16,3-1 0 0,-5-2 0 0,5 2-1 15,-7-1-1-15,4 3-3 0,-8 1-2 0,-5 2-1 16,2 5-1-16,-6 4-2 0,-4 2-7 0,-1 5-11 15,-7 3-20-15,4 0-18 0,-6 3 5 16,1 9 8-16,-2 3 23 0,1 3 21 0,-2 4 8 16,0 1 5-16,0 0-1 0,0 3 0 0,-2-2-5 15,2 0-3-15,0-4-3 0,11-1 1 0,2-3 2 16,4-2 4-16,5-2 3 0,5-5-1 16,1-1-11-16,11-3-52 0,0-3-91 0,3 0-100 15,5-9-104-15,-3-3-92 0,-8 3-114 0,-12 2 211 0</inkml:trace>
        </inkml:traceGroup>
        <inkml:traceGroup>
          <inkml:annotationXML>
            <emma:emma xmlns:emma="http://www.w3.org/2003/04/emma" version="1.0">
              <emma:interpretation id="{ABEC5AFD-7D7C-4B26-9097-23A228B2B4C0}" emma:medium="tactile" emma:mode="ink">
                <msink:context xmlns:msink="http://schemas.microsoft.com/ink/2010/main" type="inkWord" rotatedBoundingBox="22822,16047 26498,15848 26596,17638 22920,17838"/>
              </emma:interpretation>
              <emma:one-of disjunction-type="recognition" id="oneOf25">
                <emma:interpretation id="interp125" emma:lang="en-IN" emma:confidence="0">
                  <emma:literal>parties</emma:literal>
                </emma:interpretation>
                <emma:interpretation id="interp126" emma:lang="en-IN" emma:confidence="0">
                  <emma:literal>panties</emma:literal>
                </emma:interpretation>
                <emma:interpretation id="interp127" emma:lang="en-IN" emma:confidence="0">
                  <emma:literal>partier</emma:literal>
                </emma:interpretation>
                <emma:interpretation id="interp128" emma:lang="en-IN" emma:confidence="0">
                  <emma:literal>pantie</emma:literal>
                </emma:interpretation>
                <emma:interpretation id="interp129" emma:lang="en-IN" emma:confidence="0">
                  <emma:literal>pasties</emma:literal>
                </emma:interpretation>
              </emma:one-of>
            </emma:emma>
          </inkml:annotationXML>
          <inkml:trace contextRef="#ctx0" brushRef="#br0" timeOffset="80620.162">21726 15177 569 0,'0'0'446'0,"0"0"-157"15,0 0-127-15,0 0-75 0,0 0-33 0,0 0-9 16,0 0 3-16,0 0 8 0,0 0 5 16,0 0 6-16,0 0 7 0,67 186 2 0,-62-132-3 15,-5 4-7-15,0 3-9 0,0 0-6 0,-5 2-8 16,-1 1-6-16,-4 2-3 0,0 1-5 16,-1 3-3-16,0-1-2 0,2 1-5 0,-3 0-4 15,0-1-4-15,1-3-8 0,-1-4-21 0,5-2-51 16,-1-4-59-16,3-6-91 0,-2-11-168 0,4-6-150 15,2-12-155-15,1-8 220 0</inkml:trace>
          <inkml:trace contextRef="#ctx0" brushRef="#br0" timeOffset="80921.9869">21741 16088 0 0,'0'0'0'0,"0"0"0"0,15-201 0 16,-6 125 0-16,-1 4 0 0,0 5 0 0,4 1 0 15,2 1 119-15,3 1 21 0,2 2-2 16,-1 7-12-16,4 4-5 0,1 7-8 0,3 7-14 15,-2 7-14-15,0 7-24 0,3 2-22 0,-2 9-22 16,1 4-21-16,-1 7-15 0,1 1-9 16,-2 7 0-16,-6 8 15 0,4 7 23 0,-6 1 22 15,1 7 19-15,-3 2 8 0,-2 1-3 0,-3 5-3 16,-5 1-7-16,-1 0-8 0,-3 1-1 0,-5-2-1 16,-2-2 3-16,-4-1 2 0,-2-5 3 15,-2-5 2-15,-5-1 2 0,4-2-2 0,-2-4 0 16,-2-2-14-16,0-6-31 0,0-2-59 0,3-3-126 15,2-4-125-15,2-1-99 0,2 0-79 0,3 0 206 16,5-1 281-16</inkml:trace>
          <inkml:trace contextRef="#ctx0" brushRef="#br0" timeOffset="81386.7008">22685 15360 0 0,'0'0'222'0,"0"0"23"0,0 0-43 0,0 0-33 16,-193 13-6-16,154-1-1 0,-1 2-14 15,1 2-17-15,-1 0-25 0,8 2-30 0,-1 0-27 16,12 1-25-16,2-3-15 0,7-1-13 0,8-2-5 16,4-2-1-16,0-2 10 0,7-2 13 15,6 1 23-15,7-4 10 0,6-3 3 0,2-1-3 16,7 0-13-16,1 0-6 0,-1-3-4 0,3-4-2 15,-4-2 1-15,-4 0-3 0,-3-2-2 0,-3 1-3 16,-5-1 1-16,-3 1-2 0,-6 2-2 0,1-1 2 16,-6 6-5-16,0 2-1 0,-5 1-6 15,0 0-15-15,0 0-21 0,0 0-32 0,0 1-11 16,0 5 11-16,0 2 19 0,0 2 31 0,1 4 17 16,3 1-1-16,3-3 4 0,1 0 5 0,5-2 6 15,7-2 8-15,-1-4-3 0,6 1-12 0,2-5-23 16,-1 0-32-16,2-3-19 0,1-8-1 15,4-3 20-15,-4-4 27 0,5-3 22 0,-5-4 10 16,1 4 8-16,-5-4 8 0,0 1 11 0,-2 2 11 16,-5 3 8-16,-4 1 6 0,1 3 4 15,-5 5 6-15,-5 2 10 0,-1 5-2 0,-3 2-11 16,-1 1-32-16,0 0-38 0,0 0-35 0,0 0-29 16,0 1 8-16,0 7 16 0,0 3 19 0,0 3 25 15,0 2-1-15,0 2 0 0,4 2 0 16,6-1 3-16,2-1 5 0,4 0 3 0,3-4 0 15,3 1-17-15,4-3-63 0,3-3-130 0,5-4-157 16,-1-5-162-16,-6 0-290 0,-8-3 629 0</inkml:trace>
          <inkml:trace contextRef="#ctx0" brushRef="#br0" timeOffset="81579.5921">23756 14909 27 0,'0'0'364'15,"0"0"-44"-15,0 0-29 0,25-157-11 0,-24 132-8 16,0 8-33-16,-1 7-39 0,0 5-56 15,0 4-65-15,0 1-71 0,0 0-68 0,0 10-11 16,0 7 15-16,-4 7 35 0,-5 7 47 0,-3 10 7 16,-3 3-3-16,2 7-4 0,-2 3-8 0,0 2-5 15,0 3 1-15,2 0-3 0,0 1 3 16,2-1 2-16,1 2 0 0,6-2-1 0,-1-2-7 16,5-1-32-16,0-4-114 0,0-5-293 0,4-14-501 15,-1-13 201-15</inkml:trace>
          <inkml:trace contextRef="#ctx0" brushRef="#br0" timeOffset="81910.5568">23330 15387 1418 0,'0'0'464'0,"0"0"-356"16,0 0-64-16,0 0-24 0,0 0-19 0,0 0-12 15,0 0 1-15,0 0 1 0,0 0 7 0,0 0-2 16,185-132-1-16,-137 124 3 0,2 1-2 0,1 3 3 15,-1 1 0-15,-6 3-6 0,-3 0-2 16,0 0-4-16,-8 6-6 0,-3 0 2 0,-2 4-9 16,-8 0-9-16,-3 3-2 0,-5 0 1 0,-1 3 12 15,-4 3 13-15,-3 0 13 0,-3 2 11 0,-1 1 5 16,0 2 4-16,-7 0 3 0,-3 0 3 16,2-1-2-16,-3-3-4 0,2-4-19 0,2-2-34 15,2-6-94-15,1-2-194 0,4-3-174 0,0-3-391 0</inkml:trace>
          <inkml:trace contextRef="#ctx0" brushRef="#br0" timeOffset="81972.5181">24171 15227 927 0,'0'0'182'0,"0"0"-135"0,0 0-88 0,0 0-52 16,0 0-56-16,0 0-97 0,0 0-176 0,0 0 217 0</inkml:trace>
          <inkml:trace contextRef="#ctx0" brushRef="#br0" timeOffset="82592.1375">24530 15276 902 0,'0'0'252'0,"0"0"-146"16,0 0-75-16,0 0-25 0,0 0 1 16,0 0 23-16,0 0 21 0,0 0 15 0,0 0 1 15,0 0-9-15,0 0-12 0,0 0-12 0,0 0 7 16,0 0 0-16,74-91-6 0,-75 88-13 0,-8 2-28 15,-1-1-11-15,-4 2 10 0,-4 0 12 16,-3 2 20-16,-3 5 10 0,-1 3-4 0,1 4-2 16,-6 4-1-16,3 2-3 0,1 0-4 0,-1 3-4 15,3-1-6-15,1 1-5 0,5-3-3 16,4 1-5-16,3-3-3 0,8-1-4 0,2-4 2 16,1-1 8-16,7-2 15 0,5-1 18 0,8-1 14 15,3-3 6-15,9-3-4 0,4-2-8 0,4 0-11 16,4-7-7-16,3-2-8 0,2-2-3 15,-2-1-5-15,0-2-9 0,3-1-8 0,-1-2-4 16,0 1-4-16,1-1-2 0,0 3 3 0,-3-3-5 16,-6 0-21-16,-3 3-22 0,-6-3-19 0,-4 3-1 15,-4 1 22-15,-8 1 28 0,-4 3 29 0,-5 3 21 16,-3 2 16-16,-4 1 0 0,0 1-24 0,-7 2-37 16,-2 0-36-16,-5 0-7 0,-6 0 14 15,0 6 27-15,-1 2 21 0,-5 2 5 0,6 2-1 16,0-2-3-16,3 4-5 0,2 1-4 0,3 2 0 15,4-1-1-15,6 2 6 0,2 3 11 16,2 1 6-16,11 4 10 0,7 0 6 0,4 3 4 16,6 0 0-16,3-3-2 0,6 0-2 0,0-3-6 15,0-5-3-15,-1 0-4 0,-10-3-3 0,-7-3-2 16,-6-2 0-16,-7-1 3 0,-8-3 15 16,0 2 31-16,-11-2 27 0,-9 0 21 0,-12 0 0 15,-10 0-19-15,-8-2-22 0,-5-2-19 0,-3 0-9 16,-1 0-6-16,4-2 1 0,5 0-6 0,10 0-4 15,7 0-9-15,8 1-17 0,11 4-22 16,6-3-35-16,4 3-42 0,4-2-46 0,2 0-48 16,12 2-30-16,2 0-14 0,5-1 21 0,5-1 50 15,1 2 56-15,-1-2 51 0,-1-1 24 16,-4 3 2-16,-2-2 3 0,-6 1 29 0,-2 1 40 16,-4-2 29-16,-3 2 16 0,1-1-13 0,3 2-14 15,3 2-1-15,3 2-123 0,0-3-392 0,-3-2 131 0</inkml:trace>
        </inkml:traceGroup>
      </inkml:traceGroup>
    </inkml:traceGroup>
  </inkml:traceGroup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3:39.97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F7CAFF7-AB75-49B2-8234-0A96B2A4CB34}" emma:medium="tactile" emma:mode="ink">
          <msink:context xmlns:msink="http://schemas.microsoft.com/ink/2010/main" type="inkDrawing" rotatedBoundingBox="2365,11777 6640,11429 6645,11480 2369,11827" semanticType="underline" shapeName="Other">
            <msink:sourceLink direction="with" ref="{D228012F-9621-46E7-94A6-20DD87B30979}"/>
            <msink:sourceLink direction="with" ref="{820A9B77-82D1-44E6-BE6D-EF9477D455DF}"/>
            <msink:sourceLink direction="with" ref="{21D5732C-0641-447A-A68F-FCEAD22C4BD1}"/>
          </msink:context>
        </emma:interpretation>
      </emma:emma>
    </inkml:annotationXML>
    <inkml:trace contextRef="#ctx0" brushRef="#br0">0 326 406 0,'0'0'81'0,"0"0"-126"16,0 0-6-16,0 0 86 0,161-9 56 0,-86 3 45 16,15-4 21-16,11 0-11 0,21-2-33 0,15-1-22 15,19-3-21-15,14-2-10 0,15-2 1 0,12 0-2 16,15-1-1-16,11 0-4 0,14 0-6 16,10 0-7-16,10 2-7 0,7-1-2 0,8 3-15 15,1 1-49-15,3 3-88 0,0 2-158 0,-67 2-265 16,-72 5-178-16</inkml:trace>
  </inkml:traceGroup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3:40.8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C2C3471-8025-4F50-8344-D3E9C5860A29}" emma:medium="tactile" emma:mode="ink">
          <msink:context xmlns:msink="http://schemas.microsoft.com/ink/2010/main" type="inkDrawing" rotatedBoundingBox="150,2573 10103,2546 10104,2691 150,2719" semanticType="underline" shapeName="Other">
            <msink:sourceLink direction="with" ref="{E20ED48C-B5C8-4015-B3BA-CDE8334BEDFA}"/>
            <msink:sourceLink direction="with" ref="{22524E44-9789-46DA-ACE1-FEF3C9379E9B}"/>
          </msink:context>
        </emma:interpretation>
      </emma:emma>
    </inkml:annotationXML>
    <inkml:trace contextRef="#ctx0" brushRef="#br0">0 178 0 0,'0'0'0'0,"0"0"0"0,0 0 0 16,0 0 0-16,0 0 0 0,0 0 0 0,0 0 0 16,0 0 6-16,181-131 143 0,-118 124-14 0,14 3-27 15,5 2-19-15,15-1-9 0,9 3-17 0,10 0 4 16,11 0 2-16,14 5-3 0,8 1-1 15,16 2 3-15,9 1-3 0,14 0-4 0,11 0 7 16,17 1-2-16,11-1 5 0,12 0-2 0,13-2-6 16,12-1-5-16,13-1-9 0,12-2-5 15,10-1-1-15,6-2-1 0,5 0-4 0,5 0 1 16,3-2-3-16,-2-4-5 0,0-2-3 0,-8 1-6 16,-4-1-4-16,-11 1 2 0,-11 0 3 0,-7-1 2 15,-9 1-2-15,-11-1-2 0,-14 2-5 16,-14 0-2-16,-12 2-1 0,-16 0-4 0,-14 1 0 15,-17 2-5-15,-13 1-2 0,-14 0-3 0,-19 0-7 16,-15 0-7-16,-10 0-10 0,-18 1-12 16,-16 0-22-16,-11 1-18 0,-9 0-23 0,-14-2-28 15,-10 2-41-15,-7-2-61 0,-4 3-83 0,-8 0-81 16,0-3-105-16,0 0 499 0</inkml:trace>
  </inkml:traceGroup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3:39.5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5CD8475-610B-4286-AE0B-BD3B6CD95E3B}" emma:medium="tactile" emma:mode="ink">
          <msink:context xmlns:msink="http://schemas.microsoft.com/ink/2010/main" type="inkDrawing" rotatedBoundingBox="8593,11022 12865,11033 12864,11137 8593,11125" semanticType="underline" shapeName="Other">
            <msink:sourceLink direction="with" ref="{E9BE89B0-15FD-4A21-AF2F-5ABBDE85342A}"/>
          </msink:context>
        </emma:interpretation>
      </emma:emma>
    </inkml:annotationXML>
    <inkml:trace contextRef="#ctx0" brushRef="#br0">7027 402 1329 0,'0'0'222'16,"0"0"-145"-16,0 0-52 0,0 0-23 0,0 0 6 15,0 0 43-15,0 0 0 0,199 0-5 0,-96-9-5 16,15-2-1-16,16 1-4 0,11-1-3 16,13 0 2-16,7 2-3 0,11 0-2 0,1 1 0 15,10 2-4-15,4 2 0 0,4-1 0 0,1 4-1 16,3-1-3-16,-8 2-1 0,1 0-6 15,-9 0-3-15,-11 3-3 0,-11 3-1 0,-5-1-3 0,-19 1 2 16,-7 0-1-16,-16 1-3 0,-15 3 0 16,-9-3-1-16,-11 1-4 0,-13 0-1 0,-11-1-5 15,-10-1-26-15,-14-3-53 0,-10 0-77 0,-14-1-83 16,-7-2-40-16,-4 2-46 0,-17-2-93 16,3 0-267-16,3 0 673 0</inkml:trace>
  </inkml:traceGroup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3:52.6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E0E2ED2-9D1D-457F-913D-A4F3C11C5CD2}" emma:medium="tactile" emma:mode="ink">
          <msink:context xmlns:msink="http://schemas.microsoft.com/ink/2010/main" type="writingRegion" rotatedBoundingBox="14559,10259 22565,9774 22743,12720 14738,13206"/>
        </emma:interpretation>
      </emma:emma>
    </inkml:annotationXML>
    <inkml:traceGroup>
      <inkml:annotationXML>
        <emma:emma xmlns:emma="http://www.w3.org/2003/04/emma" version="1.0">
          <emma:interpretation id="{84615041-075A-4A64-8273-54A211817FF6}" emma:medium="tactile" emma:mode="ink">
            <msink:context xmlns:msink="http://schemas.microsoft.com/ink/2010/main" type="paragraph" rotatedBoundingBox="14821,10254 20142,9857 20242,11201 14921,115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312ADE-5813-4114-B47F-9048C6E09D5C}" emma:medium="tactile" emma:mode="ink">
              <msink:context xmlns:msink="http://schemas.microsoft.com/ink/2010/main" type="line" rotatedBoundingBox="14821,10254 20142,9857 20242,11201 14921,11598">
                <msink:destinationLink direction="with" ref="{A1EC27CE-FBFE-4C0F-B95F-5A632EC7123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AF6BA43-46C8-4029-AC20-EA9109BF8F3D}" emma:medium="tactile" emma:mode="ink">
                <msink:context xmlns:msink="http://schemas.microsoft.com/ink/2010/main" type="inkWord" rotatedBoundingBox="14797,11207 15307,10065 16067,10405 15558,11546"/>
              </emma:interpretation>
              <emma:one-of disjunction-type="recognition" id="oneOf0">
                <emma:interpretation id="interp0" emma:lang="en-IN" emma:confidence="0">
                  <emma:literal>+</emma:literal>
                </emma:interpretation>
                <emma:interpretation id="interp1" emma:lang="en-IN" emma:confidence="0">
                  <emma:literal>x</emma:literal>
                </emma:interpretation>
                <emma:interpretation id="interp2" emma:lang="en-IN" emma:confidence="0">
                  <emma:literal>X</emma:literal>
                </emma:interpretation>
                <emma:interpretation id="interp3" emma:lang="en-IN" emma:confidence="0">
                  <emma:literal>f</emma:literal>
                </emma:interpretation>
                <emma:interpretation id="interp4" emma:lang="en-IN" emma:confidence="0">
                  <emma:literal>€</emma:literal>
                </emma:interpretation>
              </emma:one-of>
            </emma:emma>
          </inkml:annotationXML>
          <inkml:trace contextRef="#ctx0" brushRef="#br0">14400 8991 1108 0,'0'0'102'0,"0"0"-47"0,0 0-2 16,0 0-16-16,0 0-13 0,0 0-4 15,0 0-1-15,0 0 1 0,0 0 0 0,0 0-1 16,0 0-5-16,0 0 6 0,-83-26 10 0,72 49 3 16,-1 7 0-16,0 5-3 0,0 3-8 0,3 7-3 15,-2 4-1-15,2 5-2 0,-2 3 0 16,0 1-5-16,-1 3-4 0,-1 2 2 0,-3 0 0 16,1-2 2-16,0 2 3 0,0-5-5 0,2-4-2 15,-1-4-1-15,4-7-3 0,-1-3 2 16,4-5-3-16,1-5-5 0,2-2-11 0,2-4-31 15,1-4-62-15,1-2-108 0,0-4-176 0,0-6-363 16,0-4 462-16</inkml:trace>
          <inkml:trace contextRef="#ctx0" brushRef="#br0" timeOffset="341.854">13617 9793 1015 0,'0'0'221'16,"0"0"-132"-16,0 0-56 0,0 0-56 0,0 0-32 16,0 0-19-16,0 0-9 0,0 0 18 0,0 0 24 15,0 0 26-15,0 0 24 0,0 0 13 16,0 0 10-16,79 71 9 0,-67-48 5 0,0 1 4 16,2 1 3-16,0 1 1 0,3 1 3 0,-1-2-2 15,4 2-1-15,-1-3 0 0,1-2-4 0,0-1 0 16,3-4 4-16,-1-4 4 0,0-2 8 15,2-4 9-15,-1-6 5 0,0-1 2 0,-1-1-4 16,2-8-9-16,3-4-10 0,-1-2-9 0,2-4-10 16,-1-2-5-16,0 1-5 0,-3-4-3 0,1 0-5 15,-3-1-4-15,2-2-5 0,-1 3-6 16,1-1-4-16,0-1-7 0,0 3-20 0,0 0-26 16,-1 0-37-16,0 1-39 0,1 0-33 0,1 1-37 15,1 0-57-15,1 1-99 0,-7 7-156 0,-4 4-228 0</inkml:trace>
        </inkml:traceGroup>
        <inkml:traceGroup>
          <inkml:annotationXML>
            <emma:emma xmlns:emma="http://www.w3.org/2003/04/emma" version="1.0">
              <emma:interpretation id="{20C4F2D7-5296-40E1-A04A-0E3A2977FB20}" emma:medium="tactile" emma:mode="ink">
                <msink:context xmlns:msink="http://schemas.microsoft.com/ink/2010/main" type="inkWord" rotatedBoundingBox="16353,10320 20155,10036 20242,11201 16440,11485"/>
              </emma:interpretation>
              <emma:one-of disjunction-type="recognition" id="oneOf1">
                <emma:interpretation id="interp5" emma:lang="en-IN" emma:confidence="0">
                  <emma:literal>control</emma:literal>
                </emma:interpretation>
                <emma:interpretation id="interp6" emma:lang="en-IN" emma:confidence="0">
                  <emma:literal>Control</emma:literal>
                </emma:interpretation>
                <emma:interpretation id="interp7" emma:lang="en-IN" emma:confidence="0">
                  <emma:literal>central</emma:literal>
                </emma:interpretation>
                <emma:interpretation id="interp8" emma:lang="en-IN" emma:confidence="0">
                  <emma:literal>contact</emma:literal>
                </emma:interpretation>
                <emma:interpretation id="interp9" emma:lang="en-IN" emma:confidence="0">
                  <emma:literal>contort</emma:literal>
                </emma:interpretation>
              </emma:one-of>
            </emma:emma>
          </inkml:annotationXML>
          <inkml:trace contextRef="#ctx0" brushRef="#br0" timeOffset="1220.1938">15824 9287 1269 0,'0'0'36'0,"0"0"-44"0,0 0-10 16,0 0-5-16,0 0-5 0,0 0-1 0,0 0-7 16,0 0-1-16,0 0 9 0,0 0 17 0,0 0 28 15,-168-67 29-15,138 71 27 0,-1 5 7 16,0 5-8-16,-3 5-3 0,-2 5-10 0,3 4-5 0,-5 8-8 16,2 5-10-16,2 2-10 0,-2 3-6 15,4 3-5-15,3 2-4 0,2 2 0 0,1 0-3 16,6-4-3-16,5-3 1 0,5-4-2 0,4-6-2 15,6-4 3-15,6-4 7 0,8-4 6 16,7-6 11-16,7 0 9 0,7-5 4 0,3-4 1 16,11-3-3-16,3-6-6 0,3 0-4 0,1-6-6 15,3-6-6-15,0-1-14 0,-5-4-5 0,-2-2-9 16,-1-3-3-16,-9-2 3 0,-2-1 1 0,-2-1 2 16,-5-1 2-16,-2-2 3 0,-3 0-2 15,-2-1-1-15,-4 0 1 0,-2 2-4 0,1 1 1 16,-5 8 1-16,-3 0 3 0,-4 5 3 0,-3 4 5 15,-4 4 7-15,-2 2-7 0,0 2-23 16,0 2-34-16,-1 0-23 0,-3 6-2 0,-7 6 17 16,-1 6 32-16,0 2 19 0,-1 3 10 0,-1 5 2 15,5 0 2-15,1-1-1 0,0 4 0 0,5-1 3 16,3-3-2-16,0-1 3 0,11-5 1 16,2 1 3-16,2-4 0 0,5-3 3 0,2-1 2 15,2-4-4-15,1-3 5 0,1-4 1 0,-3-3-2 16,1 0 5-16,-3 0-7 0,-2-6-5 0,-8-4-9 15,-2-1-11-15,-2-4-9 0,-5 0 0 0,-2-3 1 16,0-2 4-16,0 0 10 0,0-4 3 16,0-2 4-16,-2 0 5 0,-1-4-3 0,2 0-3 15,1-1-1-15,0-1-4 0,6 2-2 0,1-1-4 16,4 4-3-16,0 3-8 0,-1 2-6 0,2 7-10 16,2 3-14-16,-2 4-9 0,1 4-11 15,2 3-9-15,-2 1 2 0,1 7 4 0,-1 6 12 16,1 7 14-16,-2 4 18 0,1 4 12 0,-2 4 10 15,-2 4 8-15,2 1 2 0,-3 1-4 0,-1 0 2 16,1-1-2-16,-3-1-1 0,2-4 7 16,-2-5-9-16,1-1 1 0,-1-6-1 0,-1-4-5 15,3-4 12-15,-2-5 18 0,2-2 26 0,1-4 35 16,3-1 22-16,-1-4 3 0,4-4-9 16,2-7-21-16,-2-2-23 0,4-3-16 0,1-3-13 15,-5-1-5-15,5 1-6 0,-3-1-3 0,2 0-1 16,-5 2-8-16,2 1 0 0,0 3-6 0,-2 2-6 15,3 4-2-15,-2 3-12 0,-2 3-6 0,-2 3-6 16,1 3-2-16,0 0 3 0,-2 4 10 16,-1 7 10-16,3 2 7 0,-3 4 9 0,-1 3 5 15,2 3 2-15,-4 0 1 0,5 1-3 0,-2-1-1 16,0 0 0-16,4-5 5 0,0 2-1 0,3-2 2 16,2-4 7-16,2-1-4 0,-2-2-3 0,6-5-45 15,-1-2-85-15,-1-4-155 0,-2 0-236 16,-7 0-294-16</inkml:trace>
          <inkml:trace contextRef="#ctx0" brushRef="#br0" timeOffset="2363.9768">17156 9753 1630 0,'0'0'135'0,"0"0"-106"16,0 0-58-16,0 0-21 0,0 0 0 15,0 0 13-15,0 0 18 0,155-116 9 0,-115 101 6 16,-1-4 6-16,0 1 1 0,0 2-1 0,-1-2 2 15,-2 0 1-15,-3 0-1 0,3 0 2 0,-6 1 1 16,-3 2 0-16,-2 1 2 0,-6 1 2 0,-2 0 2 16,-3 1 6-16,-7 4 5 0,2 1 8 15,-8 0 12-15,2 3 8 0,-3 1-3 0,0 0-15 16,0 1-25-16,-3 2-23 0,-1 0-14 0,-5 0-3 16,1 0 6-16,-2 5 7 0,0 2 5 0,-2 3 2 15,1 0 2-15,6 2-2 0,-5 3-1 0,7 0-2 16,2 4 1-16,-2 2 3 0,3 3 9 15,0 1 6-15,7 3 3 0,-1 3 1 0,2-1 0 16,2 4-1-16,-2-1 1 0,-1 1 0 0,4-3-2 16,-7 0-1-16,4-4 0 0,-5-1-3 0,-2-4 1 15,0-1 3-15,1-3-1 0,-2-3 0 16,2-2-3-16,2-2 0 0,-2-5 4 0,0 0 9 16,1-6 18-16,4 3 20 0,-3-3 20 0,6 0 6 15,2-6-7-15,5-6-16 0,-1-4-20 16,6-2-13-16,-1-3-8 0,-1-5-8 0,2-2-8 15,-3-4-5-15,3 0-10 0,-6-4-1 0,3 5 0 16,-2 2 2-16,-2 1 6 0,-2 9 2 0,-1 0 0 16,-2 5-1-16,-4 3-2 0,0 3 0 15,-2 4-11-15,-3 4-18 0,-1 0-38 0,0 0-2 16,-4 10 13-16,-3 4 22 0,-5 5 44 0,0 1 4 16,-1 3 0-16,-2 3-1 0,2 1 0 0,1 0 0 15,2 0 2-15,3-2 2 0,1-2-3 0,3-3 0 16,3-1 0-16,0-2 1 0,3-4 4 15,5 1 4-15,3-5 5 0,-2 0 5 0,6-3 5 16,-1-3 3-16,1-2 0 0,0-1-1 0,-2 0-3 16,2-2 1-16,-2-7-8 0,0-2-17 0,-4-1-25 15,-6-3-20-15,-3 1-14 0,0-6-4 16,-2 0 10-16,-8-2 10 0,-3-3 11 0,1-1 12 16,-1-2 10-16,-2 0 5 0,2-1 4 0,-1-1 4 15,1 0-1-15,2 0 2 0,5 1 1 0,-2-4-1 16,6 2 3-16,2-2-1 0,0-3-2 15,3 3-3-15,9-3-1 0,3 0 1 0,5 1-5 16,3-1-5-16,5-1-4 0,3 2-4 0,3-1 0 16,0 2 2-16,5-2 1 0,-2 6 2 15,4 0 1-15,-4 0 1 0,-3 5-1 0,-2 2 2 16,-4 4 3-16,-3 1 2 0,-2 3 4 0,-5 3 1 16,-2 2 1-16,0 2 0 0,-5 2-1 15,-2 4-12-15,-5 2-23 0,1 0-5 0,-2 4 0 16,-2 8 14-16,-1 7 26 0,0 6 14 0,-6 10 4 15,-5 6 4-15,-5 11 1 0,-3 3-4 0,-4 3-5 16,3 5-4-16,-3 4-6 0,2 0-5 0,2 1 3 16,3-3 2-16,7-2 6 0,7-5 9 15,2-2 6-15,14-3 7 0,3-5 4 0,11-4 2 16,6-3-5-16,3-6-6 0,2-3-4 0,3-6-4 16,-2-6 1-16,2-1-3 0,-2-9-2 0,-1-1-10 15,-2-5-10-15,0-4-20 0,-7 0-42 0,1-3-40 16,-1-4-53-16,-9-4-49 0,1-1-93 15,-9 5-203-15,-6 1-518 0</inkml:trace>
          <inkml:trace contextRef="#ctx0" brushRef="#br0" timeOffset="1448.0534">17392 9224 327 0,'0'0'314'16,"0"0"-92"-16,0 0-38 0,0 0-38 15,0-155-30-15,0 137-7 0,0 4-15 0,0 5-7 16,1 4 4-16,-1 2-20 0,1 1-39 0,-1 2-53 15,0 3-24-15,0 9 7 0,0 8 32 0,-4 6 42 16,-3 8 8-16,-2 6-1 0,-3 0-13 16,-1 9-9-16,1-1-4 0,-1 2-7 0,3 3-2 15,6-1-1-15,-2 0-1 0,4 1 5 0,2-1 5 16,0 0-4-16,6-3-16 0,1-1-56 16,2-5-100-16,4-4-163 0,-7-11-337 0,1-13-77 0</inkml:trace>
        </inkml:traceGroup>
      </inkml:traceGroup>
    </inkml:traceGroup>
    <inkml:traceGroup>
      <inkml:annotationXML>
        <emma:emma xmlns:emma="http://www.w3.org/2003/04/emma" version="1.0">
          <emma:interpretation id="{48571CEE-7BD2-42C7-B4A8-6EEEC5D83724}" emma:medium="tactile" emma:mode="ink">
            <msink:context xmlns:msink="http://schemas.microsoft.com/ink/2010/main" type="paragraph" rotatedBoundingBox="14671,12111 22677,11625 22743,12720 14738,132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2303E1-99C7-4694-81F3-826176C00EE1}" emma:medium="tactile" emma:mode="ink">
              <msink:context xmlns:msink="http://schemas.microsoft.com/ink/2010/main" type="line" rotatedBoundingBox="14671,12111 22677,11625 22743,12720 14738,13206"/>
            </emma:interpretation>
          </emma:emma>
        </inkml:annotationXML>
        <inkml:traceGroup>
          <inkml:annotationXML>
            <emma:emma xmlns:emma="http://www.w3.org/2003/04/emma" version="1.0">
              <emma:interpretation id="{0AEA5A02-5CE3-4DBE-A665-AF00E8E9A142}" emma:medium="tactile" emma:mode="ink">
                <msink:context xmlns:msink="http://schemas.microsoft.com/ink/2010/main" type="inkWord" rotatedBoundingBox="14675,12172 15441,12126 15499,13080 14733,13127"/>
              </emma:interpretation>
              <emma:one-of disjunction-type="recognition" id="oneOf2">
                <emma:interpretation id="interp10" emma:lang="en-IN" emma:confidence="0">
                  <emma:literal>;</emma:literal>
                </emma:interpretation>
                <emma:interpretation id="interp11" emma:lang="en-IN" emma:confidence="0">
                  <emma:literal>4</emma:literal>
                </emma:interpretation>
                <emma:interpretation id="interp12" emma:lang="en-IN" emma:confidence="0">
                  <emma:literal>5</emma:literal>
                </emma:interpretation>
                <emma:interpretation id="interp13" emma:lang="en-IN" emma:confidence="0">
                  <emma:literal>D</emma:literal>
                </emma:interpretation>
                <emma:interpretation id="interp14" emma:lang="en-IN" emma:confidence="0">
                  <emma:literal>B</emma:literal>
                </emma:interpretation>
              </emma:one-of>
            </emma:emma>
          </inkml:annotationXML>
          <inkml:trace contextRef="#ctx0" brushRef="#br0" timeOffset="2933.9725">13987 10905 1150 0,'0'0'160'0,"0"0"-76"0,0 0-12 0,0 0-3 0,0 0-6 16,0 0-13-16,0 0-46 0,0 0-18 16,0 0-5-16,0 0 5 0,0 0 27 0,0 0 6 15,0 0 11-15,-25 99 7 0,25-61 5 0,0 3-1 16,0 1-4-16,-2 2-4 0,0-2-6 0,-4 4-5 15,2-2-1-15,-1-2-4 0,0 0 1 0,-4-2 2 16,3-1 3-16,-1-3-2 0,0-3-3 16,1-4-12-16,-2 0-27 0,-2-5-37 0,4-2-50 15,-4-3-53-15,1 0-58 0,1-6-66 0,-4-1-58 16,-2-2-87-16,4-4 5 0,1-1 425 0</inkml:trace>
          <inkml:trace contextRef="#ctx0" brushRef="#br0" timeOffset="3253.7968">13448 11510 599 0,'0'0'300'15,"0"0"-140"-15,0 0-75 0,0 0-46 0,0 0-2 16,0 0 5-16,0 0-1 0,0 0-4 16,0 0-12-16,0 0-11 0,0 0-8 0,0 0-3 15,0 0 8-15,156-24 7 0,-146 44 11 0,2 4 15 16,-2 3 8-16,-1 1 2 0,2 4 2 0,0-2-5 15,-3 4-2-15,2-4 2 0,1 0-1 0,1-2-2 16,2-5-4-16,-1 0-3 0,2-4 0 16,0-4 5-16,2-3 10 0,2-5 5 0,-3-4 8 15,4-3 3-15,-1 0-1 0,5-12 0 0,0-5-5 16,3-6-10-16,1-5-8 0,0-3-13 0,-2-4-9 16,-1 0-7-16,-5-2-3 0,0 3-2 15,-5 1-3-15,3 2-6 0,-5 3-7 0,0 4-14 16,-1 2-34-16,0 4-47 0,-3-1-60 0,-1 7-64 15,0 3-67-15,0 2-92 0,-3 2-107 16,3 4-145-16,-4 1 193 0</inkml:trace>
        </inkml:traceGroup>
        <inkml:traceGroup>
          <inkml:annotationXML>
            <emma:emma xmlns:emma="http://www.w3.org/2003/04/emma" version="1.0">
              <emma:interpretation id="{8B53EF0F-2CE1-4914-936F-6993281FB84E}" emma:medium="tactile" emma:mode="ink">
                <msink:context xmlns:msink="http://schemas.microsoft.com/ink/2010/main" type="inkWord" rotatedBoundingBox="16288,12012 22677,11625 22743,12720 16355,13107">
                  <msink:destinationLink direction="with" ref="{5F536FB7-F7C1-42C6-8F8B-B946FBB6321E}"/>
                </msink:context>
              </emma:interpretation>
              <emma:one-of disjunction-type="recognition" id="oneOf3">
                <emma:interpretation id="interp15" emma:lang="en-IN" emma:confidence="0">
                  <emma:literal>Investment</emma:literal>
                </emma:interpretation>
                <emma:interpretation id="interp16" emma:lang="en-IN" emma:confidence="0">
                  <emma:literal>Inuestmat</emma:literal>
                </emma:interpretation>
                <emma:interpretation id="interp17" emma:lang="en-IN" emma:confidence="0">
                  <emma:literal>Investmat</emma:literal>
                </emma:interpretation>
                <emma:interpretation id="interp18" emma:lang="en-IN" emma:confidence="0">
                  <emma:literal>Inuestrnat</emma:literal>
                </emma:interpretation>
                <emma:interpretation id="interp19" emma:lang="en-IN" emma:confidence="0">
                  <emma:literal>Investrnat</emma:literal>
                </emma:interpretation>
              </emma:one-of>
            </emma:emma>
          </inkml:annotationXML>
          <inkml:trace contextRef="#ctx0" brushRef="#br0" timeOffset="3780.1602">15073 11117 1332 0,'0'0'164'15,"0"0"-97"-15,0 0-47 0,0 0-44 0,0 0-23 16,0 0-8-16,0 0-1 0,0 0 33 0,0 0 24 16,0 0 11-16,0 0 4 0,0 0 3 0,156-56 2 15,-116 50 3-15,4 0 1 0,3-1-1 16,-1 4-3-16,1 0 0 0,-2 0 1 0,1 1 3 15,-5 2-9-15,1-1-38 0,-3 1-61 0,-2 0-74 16,-7 0-82-16,-2 0-67 0,-6 0-62 16,-4 0-48-16,-4 1 382 0,-6 1 34 0,-3-2 0 0</inkml:trace>
          <inkml:trace contextRef="#ctx0" brushRef="#br0" timeOffset="4156.9282">15087 11775 1163 0,'0'0'388'16,"0"0"-197"-16,0 0-71 0,0 0-19 0,0 0-4 16,0 0 7-16,0 0-31 0,0 0-34 15,0 0-26-15,0 0-19 0,0 0 3 0,0 0 3 16,0 0 4-16,0 0 0 0,147-84-1 0,-97 77 2 15,3 1-1-15,4 0 0 0,-1-1 1 0,0 1-4 16,2 2-25-16,1-2-55 0,-4 1-73 0,0 1-90 16,-3-1-118-16,-2 2-147 0,-17-1-241 15,-11 1 550-15</inkml:trace>
          <inkml:trace contextRef="#ctx0" brushRef="#br0" timeOffset="3970.0432">15693 11042 0 0,'0'0'0'0,"0"0"0"16,0 0 138-16,0 0 108 0,0 0-51 0,0 0-55 15,0 0-32-15,0 0-30 0,0 0-11 0,0 0-7 16,0 0-8-16,0 0-5 0,0 0-6 16,-121 159-6-16,114-123 0 0,1 3 0 0,-2 3-2 15,-3 1 0-15,3 2-1 0,-4 0-2 0,1-1-2 16,3-2-3-16,0-2-2 0,0 0-6 0,3-4 0 16,-2 1 1-16,1-3 2 0,5-4-7 0,-4-2-61 15,-2-3-99-15,2-4-192 0,-1-4-382 16,2-8 410-16</inkml:trace>
          <inkml:trace contextRef="#ctx0" brushRef="#br0" timeOffset="4543.8689">16086 11309 4 0,'0'0'281'0,"0"0"-47"0,0 0-53 16,0 0-19-16,0 0-11 0,0 0-36 0,0 0-55 16,0 0-43-16,0 0-28 0,0 0-3 15,0 0 34-15,0 0 29 0,0 0 16 0,0 0 9 16,38 59-2-16,-28-27-9 0,-5 0-7 0,-2 3-6 16,1-2-10-16,-3-2-6 0,-1 0-7 0,0-2-5 15,0-3-2-15,0-2-1 0,0-3-3 16,0-4-4-16,-1-5-1 0,0-3-2 0,1-6 6 15,0-1 26-15,0-2 35 0,0 0 39 0,0 0 12 16,0-9-22-16,0-5-35 0,5-5-40 0,2-4-20 16,1-2-6-16,1-4 4 0,6 0-1 15,0-3-2-15,-1 1 5 0,5 0-8 0,1-1 0 16,2 5-3-16,-1 2-6 0,3 2 2 0,2 5-3 16,-2 4 0-16,-1 3 3 0,-2 4-3 0,2 2-1 15,-6 5-2-15,3 0-3 0,-3 6 2 0,-4 5 4 16,0 4 3-16,-1 2 8 0,-2 4 1 15,-4 3 1-15,0 4 2 0,-1-2 0 0,-5 4 1 16,2-2 1-16,-2 1-5 0,0-3-4 0,-2 0-12 16,0-4-29-16,-2 1-52 0,-1-3-67 15,3-5-96-15,2-1-151 0,0-5-250 0,0-4-129 0</inkml:trace>
          <inkml:trace contextRef="#ctx0" brushRef="#br0" timeOffset="5423.8276">16804 11205 1691 0,'0'0'148'0,"0"0"-145"0,0 0-63 16,0 0-18-16,0 0 20 0,0 0 40 0,0 0 13 16,0 0 10-16,0 0 6 0,0 0 7 0,-13 153 13 15,9-126 9-15,2-2 10 0,1-3 4 0,1 1 0 16,0-2-2-16,1-3-4 0,9-3 3 15,-5-3 2-15,6-3 1 0,1-2 3 0,1-4-5 16,1-1 1-16,5-2-4 0,-1-2-8 0,-2-7-2 16,7-3-7-16,-4-3-6 0,4-5-2 0,-2 0-3 15,-1-5-3-15,3 3 0 0,-5-1-3 16,0-1-5-16,-2-1-3 0,-2 5-10 0,-3 0-12 16,-1 0-24-16,-2 1-28 0,2 5-33 0,-5 1-36 15,3 4-28-15,-5-1-29 0,0 5-28 0,1 3-37 16,-3 2-27-16,-1 0 2 0,3 2 29 15,-2 8 51-15,0 2 54 0,-1 0 36 0,0 2 26 16,0 5 51-16,2-1 36 0,2 1 0 0,1-1 0 16,-2-2 0-16,5-1 0 0,0-1 0 0,2-3 0 15,1-3 0-15,-1-1 84 0,6-4 133 16,-3-1 6-16,2-2-19 0,1 0-32 0,5-3-31 16,1-6-25-16,1-1-24 0,1-2-18 0,3-2-15 15,-1-1-14-15,0 1-6 0,-2-4-6 0,-3 1 0 16,1-1-1-16,-3 1 0 0,-5 3 3 15,-1-1 9-15,-5 3 9 0,-3 0 5 0,-2 4 5 16,-3 2-5-16,-3 2-19 0,-4 1-20 0,-6 3-20 16,-2 0-14-16,-6 1 2 0,-4 8 10 0,-3 3 7 15,-1 4 8-15,-3 3 8 0,-2 2 4 0,1 3 8 16,-1 1 0-16,5 0 0 0,-1 2-3 16,5-1-5-16,4 0-1 0,8-5-2 0,1 1-3 15,11-4-2-15,1-5 1 0,0-1 0 0,10 0 5 16,5-3 4-16,1-3 4 0,10-3-1 0,2-3-5 15,7 0 0-15,0-2-5 0,3-6-1 16,1-3-2-16,3-1-4 0,2-4 1 0,-4 2-1 16,2-4-3-16,-2-1 2 0,-1-1-4 0,-1 0-2 15,-5-3 0-15,-1 0-1 0,-2 0-3 16,-1-1 0-16,-5 0-4 0,1 0 1 0,-3 2 1 16,-6 1 0-16,-1 2 4 0,-3 2-3 0,0 1 4 15,-5 0-1-15,-2 4 1 0,-3 0 4 0,-1 4 2 16,-1 3 0-16,0 1-6 0,0 1-8 15,0 1-11-15,-1 2-9 0,1 0-21 0,0 0-11 16,-2 5-3-16,2 3 7 0,0 5 20 0,0 1 12 16,0 3 9-16,7 1 2 0,1-1 3 0,4 3 0 15,2 1 6-15,-1 0 1 0,0 0 1 0,1 2-1 16,-1-1-1-16,-1-2 0 0,2 1 0 16,-4 0 4-16,-1-3-1 0,-4-2 1 0,-4-1 2 15,-1-3 3-15,-2-1 4 0,-9 1 6 0,-3-4 2 16,-4-2 1-16,-4-1 0 0,-2-2-4 15,-3 0-1-15,0-1-8 0,2-2 2 0,2 0-2 16,7 0-3-16,0-2 5 0,4-3-10 0,0 2-14 16,5 0-28-16,2-3-52 0,3 0-66 0,2-5-97 15,0 2-120-15,7-3-109 0,5-2-115 0,-2 4 172 16,0 3 428-16</inkml:trace>
          <inkml:trace contextRef="#ctx0" brushRef="#br0" timeOffset="5649.5943">18313 10861 370 0,'0'0'330'0,"0"0"-78"16,0 0-69-16,0 0-37 0,0 0-9 0,0 0-17 15,0 0-14-15,0 0-16 0,0 0-26 16,0 0-21-16,0 0-15 0,0 0-4 0,0 0 4 0,0 0 4 16,140-21 6-16,-134 49 4 0,-3 5 3 15,-1 3-5-15,-2 2-1 0,0 2-5 0,0 1-5 16,-5 0-1-16,1-3-6 0,-4 2-3 0,4-4-4 15,-6 1-9-15,6-3-8 0,-5-1-17 16,5-3-39-16,-4-1-54 0,3-2-73 0,-4-2-105 16,5-4-165-16,-1-4-282 0,1-8 285 0</inkml:trace>
          <inkml:trace contextRef="#ctx0" brushRef="#br0" timeOffset="6301.6895">18187 11219 1206 0,'0'0'263'0,"0"0"-103"0,0 0-67 16,0 0-46-16,0 0-27 0,0 0-12 0,0 0-4 16,169-116 0-16,-124 108 1 0,-1 4 1 0,5 1 3 15,-4 3 8-15,4 0 4 0,-8 3 1 16,-1 7-5-16,-1 3-5 0,-9 4-7 0,-1 2-2 16,-6 4 2-16,-2 0-4 0,-6 4 3 0,-4 2 2 15,-6 1-1-15,-1 3 3 0,-4-1 0 0,0 0 0 16,-4-1 0-16,-1-2-2 0,-4 1-1 0,-3-5 1 15,2-2 1-15,-2-4-1 0,4-3 3 0,-3-3-1 16,6-3-1-16,-3-3 4 0,7-4 6 16,-1-2 16-16,2-1 25 0,0-1 0 0,0-7-10 15,2-4-20-15,4-4-27 0,2-4-2 0,3-3 2 16,1-1 0-16,0-3 4 0,0 1 0 0,-1-3-1 16,2 0 0-16,1 1-4 0,2 0-1 15,-1 4-2-15,1 1-4 0,-2 4-1 0,4 3-3 16,-2 3-4-16,-1 2 0 0,-1 4 0 0,-1 4 1 15,-1-1 1-15,-3 4 3 0,0 0 1 16,2 0-2-16,-3 4 4 0,-3 2 1 0,1 4 2 16,1 5 5-16,-6 0 0 0,4 3 3 0,-2 4 0 15,0 0-1-15,-3 2 2 0,0 0-1 0,0 0-2 16,0 0 4-16,-3-2-2 0,-2-3-1 0,2 0 1 16,0-6-3-16,1-3-2 0,-4-2 3 15,3-4 2-15,3-1 1 0,-1 0 6 0,1-3 12 16,0 0 16-16,0 0 18 0,0 0 6 15,0-3-9-15,1-3-20 0,5-5-21 0,2 0-12 0,5-5-3 16,1-2 2-16,2 2 0 0,5-3-1 0,-1-2 2 16,2 0 0-16,3-2 0 0,-1 2 2 15,1-2-2-15,-4 1-1 0,3 1 1 0,2 2-3 16,-2 1-1-16,1 4-7 0,-1 3-6 0,2 5-2 16,1 1-2-16,-6 3 7 0,2 2-4 0,0 0 0 15,-6 7 4-15,-3 1 0 0,-2 5 9 16,-3 1 6-16,-5 4 2 0,0 3 1 0,0 1 1 15,-4 4 0-15,0 1 0 0,-4-1 0 0,0 2 1 16,-1-4-1-16,-3 2 0 0,-3 0-2 16,6-5 0-16,-5-2 1 0,6-1 1 0,-3-3 1 15,5-2-7-15,0-3-35 0,0-2-89 0,2-2-142 16,-2-2-280-16,2-2-792 0</inkml:trace>
          <inkml:trace contextRef="#ctx0" brushRef="#br0" timeOffset="7078.0501">19658 11365 1017 0,'0'0'286'0,"0"0"-164"16,0 0-75-16,0 0-16 0,0 0 2 0,0 0 20 15,0 0 10-15,0 0 0 0,0 0 1 16,0 0-9-16,148-28-11 0,-118 22-8 0,-3-1-8 15,1-2-3-15,-1-1-2 0,-2-1-2 0,-3-3 0 16,2 0 3-16,-1 0 1 0,-5-2 1 0,2 0 2 16,-5 1-2-16,-3 2 1 0,-6 0-1 15,0 1-3-15,-4 1-5 0,-2 1-14 0,-2 1-12 16,-7 1-12-16,-4 2-4 0,-2 2 3 0,-3 0 7 16,-3 4 7-16,-5 0 4 0,1 2 3 15,-2 7 2-15,0 2 0 0,-2 2 4 0,-1 4-1 16,-2 0 4-16,5 0-1 0,0 3-1 0,6 2-1 15,2-2-1-15,4 5-6 0,5-1 0 16,4-2-1-16,6 2-5 0,0-3 6 0,8 0 1 16,10-1 1-16,1-2 4 0,2-2-2 0,1-1 2 15,2-6 2-15,1-3 1 0,-2-4 2 0,-4-2 2 16,1 0 5-16,-4-5 4 0,-1-7 8 0,-2-6 1 16,-1-4-4-16,-1-1-6 0,0-6-5 0,-3-1-2 15,2-2-1-15,0-4 6 0,-4 0-8 16,5 0-1-16,-3-1-2 0,-2 2-6 0,3 3 2 15,-5 4-1-15,3 3-1 0,-3 6 1 0,-3 4 1 16,0 5 0-16,-1 1-1 0,2 5-6 0,-2 2-15 16,0 2-31-16,0 2-5 0,0 9 1 15,0 4 9-15,-2 5 29 0,1 3 4 0,0 6 2 16,-2 1 7-16,2 5 1 0,-3-1 1 0,4 3 4 16,0-2-3-16,0 2 0 0,0-5 2 0,5-1-2 15,-1 0 2-15,4-5-3 0,-2-2 0 16,4-3-1-16,0-6 4 0,-4-4 0 0,6-1 2 15,-1-4 3-15,0-3 4 0,1-3 6 0,1 0 2 16,3-2 5-16,0-5-5 0,1-4-4 16,4 1-2-16,-4-3-4 0,5-4 0 0,-5 0 0 15,5 1-2-15,-5-1 0 0,5 0 0 0,-6 0-2 16,-1 1-1-16,-1 1 1 0,1 2-2 0,-3 1 0 16,0 2 2-16,-1 0-3 0,-6 3 2 0,3 2 2 15,-5 1 1-15,2 2 1 0,-5 1 1 0,2 1-5 16,-2 0-13-16,0 0-10 0,0 0-12 15,0 3 4-15,0 3 7 0,0 1 10 0,-6 2 10 16,6 1-1-16,0 0 1 0,0 0-1 0,4-1 4 16,2 0-1-16,-2-1-1 0,5 0 3 0,-1 0-5 15,0-2 2-15,4-2-5 0,2-2-4 16,0-1-28-16,4-1-47 0,-3 0-57 0,-1-6-88 16,1-1-122-16,-3-4-177 0,-2 4-334 0,-5 1 733 0</inkml:trace>
          <inkml:trace contextRef="#ctx0" brushRef="#br0" timeOffset="7574.7595">20510 11021 1390 0,'0'0'392'0,"0"0"-127"16,0 0-73-16,0 0-61 0,0 0-43 0,0 0-41 16,0 0-25-16,0 0-12 0,0 0 0 0,184-118-2 15,-126 114 1-15,5 0 1 0,4 2 1 0,1 2 1 16,0 0-3-16,4 0-1 0,-8 4-5 15,-5 2-1-15,-7 2 0 0,-9-2 2 0,-3 0-1 16,-5-1-1-16,-8-1-2 0,-11 1-2 0,-2-1 0 16,-6 0-7-16,-7-2-13 0,-1 2-2 0,-9 0-4 15,-6-1 9-15,-3 1 14 0,-8 2-6 16,-8-2-21-16,3 2-37 0,-5-1-57 0,-2-1-87 16,5 2-177-16,5-2-513 0,8 0 128 0</inkml:trace>
          <inkml:trace contextRef="#ctx0" brushRef="#br0" timeOffset="7337.899">20722 10589 498 0,'0'0'317'16,"0"0"-79"-16,0 0-48 0,0 0-41 0,0 0-17 16,0 0-6-16,0 0-9 0,36-154-15 0,-34 151-24 15,-1 3-33-15,0 0-42 0,-1 6-7 0,0 5 6 16,0 8 19-16,-4 5 25 0,-4 5 10 15,-2 8 2-15,-1 4-3 0,1 3-5 0,-7 6-6 16,4-1-4-16,-1 3-6 0,1 0 1 0,6-2-5 16,-1 0-3-16,4 0-1 0,3-1-8 15,1 0 0-15,1-3-2 0,4-2-1 0,6-3 1 0,1-5-2 16,0-2-5-16,0-4-9 0,0-5-20 16,-4-2-38-16,5-7-51 0,-3-2-72 0,-2-7-87 15,-4-3-124-15,-2-4-182 0,-2 0-344 0</inkml:trace>
        </inkml:traceGroup>
      </inkml:traceGroup>
    </inkml:traceGroup>
  </inkml:traceGroup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5:44.49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F536FB7-F7C1-42C6-8F8B-B946FBB6321E}" emma:medium="tactile" emma:mode="ink">
          <msink:context xmlns:msink="http://schemas.microsoft.com/ink/2010/main" type="inkDrawing" rotatedBoundingBox="16034,13529 22808,12890 22818,12991 16044,13630" semanticType="underline" shapeName="Other">
            <msink:sourceLink direction="with" ref="{8B53EF0F-2CE1-4914-936F-6993281FB84E}"/>
          </msink:context>
        </emma:interpretation>
      </emma:emma>
    </inkml:annotationXML>
    <inkml:trace contextRef="#ctx0" brushRef="#br0">0 670 493 0,'0'0'100'0,"0"0"-62"15,0 0-32-15,0 0-19 0,0 0-17 0,0 0 4 16,0 0 21-16,0 0 18 0,0 0 22 15,0 0 13-15,0 0 7 0,153-14 0 0,-83 7-3 16,9-1-5-16,13-4-8 0,9-4-2 0,14 1 6 16,11-4 3-16,12 0 11 0,11-4 4 0,11 0 6 15,7 0 5-15,10-2 4 0,9 1 7 0,5-1-3 16,6 1-5-16,7-1-12 0,4 1-11 16,3-1-9-16,3 2-7 0,1 2-2 0,3-2-8 15,-2 2-2-15,1 0-4 0,-4 2-1 0,-3 0-2 16,-8 3-2-16,-4 1-2 0,-3 3-4 0,-10 1-3 15,-9 0 1-15,-2 2-1 0,-11 0 0 16,-7 0 2-16,-10 1-2 0,-12 1-2 0,-8 0 3 16,-14 1-1-16,-9 0 1 0,-11 0-2 0,-10 2 1 15,-13-2 2-15,-6 2-1 0,-14-1 2 0,-9 0-2 16,-10 1 4-16,-9-1 2 0,-7 2 1 16,-8 2 8-16,1-1-1 0,-6 1 2 0,-1 1-1 15,0 0-6-15,0 0-7 0,0 0-14 0,0-2-25 16,0 2-78-16,0 0-146 0,-1 0-202 15,0 0-153-15,-1 0-160 0,-2 0 769 0</inkml:trace>
  </inkml:traceGroup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5:46.6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1EC27CE-FBFE-4C0F-B95F-5A632EC7123F}" emma:medium="tactile" emma:mode="ink">
          <msink:context xmlns:msink="http://schemas.microsoft.com/ink/2010/main" type="inkDrawing" rotatedBoundingBox="14377,9214 21023,9211 21024,11808 14379,11812" hotPoints="20671,9033 20889,11252 14691,11861 14473,9641" semanticType="enclosure" shapeName="Rectangle">
            <msink:sourceLink direction="with" ref="{7C312ADE-5813-4114-B47F-9048C6E09D5C}"/>
          </msink:context>
        </emma:interpretation>
      </emma:emma>
    </inkml:annotationXML>
    <inkml:trace contextRef="#ctx0" brushRef="#br0">733 2521 0 0,'0'0'0'0,"0"0"0"15,212-2 0-15,-122-2 0 0,1-1 0 0,4 1 0 16,8-1 0-16,6-1 0 0,8 2 0 0,5-4 0 16,5 3 0-16,6-3 0 0,4-1 0 15,2-1 0-15,6 2 0 0,2 0 0 0,2-3 0 16,4 0 0-16,0 1 0 0,2-2 0 0,4 0 0 15,-1-2 0-15,3 0 0 0,1 4 0 0,-2-4 0 16,-2 2 0-16,0 2 0 0,-5-3 0 0,0 3 0 16,-7-1 12-16,-7 0-1 0,-3 2 1 15,-12 0-2-15,1 0 3 0,-6 0-3 0,-9 2-3 16,-4-3-2-16,-4 1-3 0,-8 0 1 0,-5 2-2 16,-8 0 1-16,-2-1-1 0,-3 1 2 0,-5 1 1 15,-4-2 0-15,-3 2 2 0,-2-1-1 16,-7 3-1-16,-4-2 0 0,-7 0 2 0,-4 2-2 15,-4-1 2-15,-8-1 1 0,-5-2-2 0,-5 2 9 16,-6-1 6-16,-4-1 11 0,-4-1 4 16,-3-2-6-16,-1 1-8 0,0-3-8 0,0-4-5 15,-4 1 3-15,-4-2 2 0,3-3-2 0,-5-1 1 16,0-3 0-16,3-1 3 0,-3-4-1 0,0-2 0 16,-2-3-3-16,2-3-3 0,1-2-1 0,0-1 1 15,-2-1-3-15,4-3 1 0,-4 0-1 0,1-3-2 16,3 1 3-16,-1-5 0 0,-1 0 2 15,6-3-1-15,-1-3-1 0,2 1-2 0,-2-1-3 16,3 0 4-16,-2-2-2 0,2 3 1 0,-3-1 1 16,-4-2 0-16,-1 2-1 0,1 1 4 0,-4 2-3 15,-2 3-8-15,-6 3-1 0,3 2-2 16,-6 2-5-16,3 5 3 0,-4 1-8 0,-2 3-8 16,-2 5-2-16,0 1-4 0,-6 3 0 0,3 2 2 15,-5 2-2-15,-3 1 4 0,-1 1 3 16,-1 3-1-16,-8 0 6 0,4 2-6 0,-6 1 3 15,-4 1 2-15,-6 1-2 0,-3 1 6 0,-4 1-1 16,-10 2-3-16,-3 2 0 0,-7 1 3 0,-5 3-1 16,-4 2 4-16,-9 1 2 0,-7 0-2 15,-6 0 7-15,-5 3 3 0,-8 1 1 0,-11 4 4 16,0-1-4-16,-3 2-3 0,-7 0 2 0,0 1 3 16,-4 1 0-16,-2 1 0 0,-2 0 0 15,1-1 0-15,2 1 0 0,0 1 0 0,5 0 0 0,1-1 0 16,2 1 0-16,5 0 0 0,2 0 0 15,5 0 0-15,-2 1 0 0,8-1 0 0,-2 1 0 16,5-1 0-16,5 1 0 0,5-3 0 0,7 0 0 16,6-2 0-16,5 0 0 0,2-1 0 15,9-4 0-15,4 3 0 0,7-3 0 0,4-1 0 16,7 0 0-16,3 0 0 0,10-3 0 0,4 2 0 16,4-2 0-16,10 0 0 0,2 0 0 0,5 0 0 15,5 0 0-15,2 0 0 0,10-3 0 0,1 1 0 16,5-1 0-16,0 2 0 0,6-1 0 15,0 1 0-15,1 1 0 0,0 0 0 0,0 0 0 16,0 0 0-16,0 0 0 0,0 0 0 0,0 0 0 16,0 0 0-16,2 0 0 0,0 0 0 15,6 0 0-15,-4 1 0 0,6 2 0 0,0 0 0 16,-1 2 0-16,2 0 0 0,1 1 0 0,1 1 0 16,-1 1 0-16,2 3 0 0,-1 3 0 0,-1 4 0 15,-1 3 0-15,0 4 0 0,-4 4 0 16,3 6 0-16,-3 7 0 0,2 8 0 0,-2 6 0 15,-3 8 0-15,-3 8 0 0,-1 6 0 0,0 2 0 16,0 7 0-16,0-1 0 0,-1 2 0 0,-2 4 0 16,-1-1 0-16,0 1 0 0,0 2 0 15,-1 1 0-15,1-6 0 0,0-3 0 0,-1-7 0 16,1-6 0-16,2-6 0 0,1-6 0 0,-1-4 0 16,1-4 0-16,1-8 0 0,0-7 0 0,1-2 0 15,4-8 0-15,1-2 0 0,1-7 0 0,2-1 0 16,-1-5 0-16,0-1 0 0,3-2 0 0,-3-1 0 15,3-1 0-15,0-1 0 0,1-1 0 16,0 1 0-16,1-1 0 0,2-1 0 0,1 2 0 16,3-1 0-16,0 1 0 0,6 1 4 0,2-1 11 15,6-1-8-15,4 0-23 0,8-2 6 16,-9-1 10-16,-9-1 0 0</inkml:trace>
  </inkml:traceGroup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6:47.8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45F0B35-C2BD-43DE-835C-7B32E95F8103}" emma:medium="tactile" emma:mode="ink">
          <msink:context xmlns:msink="http://schemas.microsoft.com/ink/2010/main" type="writingRegion" rotatedBoundingBox="1449,1075 19078,268 19183,2562 1554,3370">
            <msink:destinationLink direction="with" ref="{B58E4EF7-441B-4E2B-AEDB-B68F0DF0A5E0}"/>
          </msink:context>
        </emma:interpretation>
      </emma:emma>
    </inkml:annotationXML>
    <inkml:traceGroup>
      <inkml:annotationXML>
        <emma:emma xmlns:emma="http://www.w3.org/2003/04/emma" version="1.0">
          <emma:interpretation id="{D67562AD-10FE-4929-82B2-37F52D9F60D7}" emma:medium="tactile" emma:mode="ink">
            <msink:context xmlns:msink="http://schemas.microsoft.com/ink/2010/main" type="paragraph" rotatedBoundingBox="1449,1075 19078,268 19183,2562 1554,33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DDD888-F461-49DA-BED1-65B224BF6272}" emma:medium="tactile" emma:mode="ink">
              <msink:context xmlns:msink="http://schemas.microsoft.com/ink/2010/main" type="line" rotatedBoundingBox="1449,1075 19078,268 19183,2562 1554,3370"/>
            </emma:interpretation>
          </emma:emma>
        </inkml:annotationXML>
        <inkml:traceGroup>
          <inkml:annotationXML>
            <emma:emma xmlns:emma="http://www.w3.org/2003/04/emma" version="1.0">
              <emma:interpretation id="{D36CF86C-9E6D-4CF7-AD61-3351FEE745E4}" emma:medium="tactile" emma:mode="ink">
                <msink:context xmlns:msink="http://schemas.microsoft.com/ink/2010/main" type="inkWord" rotatedBoundingBox="1449,1075 7831,783 7936,3078 1554,3370"/>
              </emma:interpretation>
              <emma:one-of disjunction-type="recognition" id="oneOf0">
                <emma:interpretation id="interp0" emma:lang="en-IN" emma:confidence="0">
                  <emma:literal>Two-stg</emma:literal>
                </emma:interpretation>
                <emma:interpretation id="interp1" emma:lang="en-IN" emma:confidence="0">
                  <emma:literal>Two-sty</emma:literal>
                </emma:interpretation>
                <emma:interpretation id="interp2" emma:lang="en-IN" emma:confidence="0">
                  <emma:literal>Two-stage</emma:literal>
                </emma:interpretation>
                <emma:interpretation id="interp3" emma:lang="en-IN" emma:confidence="0">
                  <emma:literal>Tao-stg</emma:literal>
                </emma:interpretation>
                <emma:interpretation id="interp4" emma:lang="en-IN" emma:confidence="0">
                  <emma:literal>Two-style</emma:literal>
                </emma:interpretation>
              </emma:one-of>
            </emma:emma>
          </inkml:annotationXML>
          <inkml:trace contextRef="#ctx0" brushRef="#br0">1949 63 164 0,'0'0'438'0,"0"0"-261"15,0 0-121-15,0 0-42 0,0 0 4 0,0 0 24 16,0 0 10-16,0 0 74 0,0 0 12 0,0 0 0 16,0 0-11-16,0 0-82 0,0 0-23 15,0 0-19-15,109-14-25 0,-88 11-60 0,-3 0-88 16,3 2-96-16,-2-1-99 0,3 2-89 0,-8 0 253 15,-3 0 201-15</inkml:trace>
          <inkml:trace contextRef="#ctx0" brushRef="#br0" timeOffset="421.3659">3121-158 0 0,'0'0'161'0,"0"0"-38"0,0 0-91 16,0 0-35-16,0 0-8 0,0 0 10 0,0 0 8 15,0 0 1-15,-163 3-6 0,132 5 5 0,-1-1 3 16,-2 3 8-16,2-1 18 0,1 1 9 0,2-1 6 16,6 0 8-16,3 0-8 0,6 0-16 15,4-1-20-15,6-2-23 0,4 1-8 0,0-1 18 16,2 1 31-16,8 4 34 0,0-1 20 0,8 0-4 15,-1 2-13-15,7 2-18 0,3-1-15 0,4 2-11 16,3 0-7-16,3 1-3 0,-1 1-3 16,3 0 0-16,0 1 0 0,-3-1-4 0,2 2-5 15,-7-3-3-15,-7 2-7 0,-1-2-3 0,-10-1-5 16,-8 0 0-16,-3-1 16 0,-4-1 29 16,-10 0 43-16,-8-1 24 0,-8 2 12 0,-7-2-8 15,-8 0-25-15,-5 0-14 0,-6-4-18 0,2 1-11 16,-3-3-3-16,3 0-5 0,1-3-1 15,5 1-2-15,3-2-3 0,7-2-4 0,3 0-12 16,6 0-32-16,4 0-57 0,7 0-58 0,2-1-60 16,12-4-77-16,2-1-97 0,1-3-95 0,6 2 156 15,0 3 316-15</inkml:trace>
          <inkml:trace contextRef="#ctx0" brushRef="#br0" timeOffset="1920.7654">3995-130 322 0,'0'0'368'0,"0"0"-259"15,0 0-67-15,0 0-18 0,0 0 0 0,0 0 1 16,0 0-8-16,-175 18-19 0,149-8-3 0,4 3 1 15,-4 2-2-15,5-1 0 0,2-1-4 0,3 1-4 16,4-4-11-16,8-3-18 0,0 0-18 0,4 0-14 16,0-1 16-16,6-2 52 0,1-1 60 15,4 0 52-15,2 0 28 0,6-1-10 0,1-1-27 16,6-1-21-16,3 0-20 0,3-1-16 0,-1-4-7 16,3-1-10-16,-5 0-7 0,1-1-2 0,-5 1-1 15,-2 0 1-15,-4 2 2 0,-2 1-1 16,-6 0 1-16,-2 0-2 0,-5 1-3 0,-1 2-6 15,-2 0-14-15,-1 0-20 0,0 0-32 0,0 0-35 16,-5 0-28-16,2 2 9 0,-1 1 35 16,-1 1 44-16,2 0 43 0,0 2 9 0,2-2-3 15,1 1-10-15,0-2-10 0,0-1 8 0,1-1 23 16,7 1 22-16,-1-1 25 0,4 1 11 0,1-2-4 16,5 0-10-16,2 0-10 0,-1-2-14 15,2-2-12-15,3-1-7 0,-3-1-6 0,-2 1-4 16,3 0-1-16,-1-1 2 0,-6-1 2 0,4-2 4 15,-2 0-1-15,-3 3-5 0,2-2-4 16,0 1-4-16,-2-1 0 0,-2 1-1 0,1-2 2 0,-1 2 0 16,-3-2-2-16,0 1 2 0,-4 1 1 15,1-1 2-15,-3 3 5 0,-2-1 0 0,0 1-4 16,-2 1-11-16,-3 0-14 0,-1 2-11 0,-2-2-22 16,-1 2-8-16,2 0-2 0,-2 1 1 0,1 1 15 15,1 0 10-15,1 0 6 0,0 0-2 16,1 0-6-16,-1 0-2 0,4 1 2 0,2 3 13 15,-3 0 10-15,3 4 12 0,0 2 13 0,0 6 6 16,0 2 4-16,0 5-1 0,0 6-5 0,0 5-6 16,0 5-3-16,0 5-2 0,-3 6 0 15,1 4 8-15,-4 4 0 0,0 4 6 0,-4 3 3 16,0 4-4-16,-7 3 2 0,-3 2 2 0,-2 4 2 16,-4-2-2-16,-1-3-8 0,-2-4-4 15,-1 1-5-15,-2-1 4 0,-3-1 3 0,-4 1 3 16,-1 0 4-16,-3-7 1 0,0-4-1 0,-2-4 0 15,-1-10-4-15,-2-2 3 0,5-11 4 0,3-6 1 16,-1-4 9-16,5-8 1 0,1-3 6 16,3-5 9-16,3-5 3 0,-2 0 14 0,5-7 3 15,4-8 1-15,0-6-14 0,2-4-29 0,5-5-28 16,2-4-24-16,5-4-7 0,1-4 4 0,3-1 6 16,3-2 6-16,1-2 2 0,1-3-2 0,6 1 1 15,5 1 0-15,0 2 1 0,4 3 0 16,4 1-4-16,3 3-2 0,2 0-4 0,5 2-6 15,2 1-1-15,7-1-4 0,3 2 1 0,3 2 1 16,6 0 4-16,3 2 4 0,3 0 4 0,4 0 8 16,0 1 6-16,4-1 6 0,0 2 3 15,3-1 2-15,0 0-2 0,-2 2 0 0,-2-1-2 16,0 1-1-16,1 1-1 0,-1 0 0 0,-4 0-4 16,1 2 6-16,-2 1-1 0,-4-1 0 0,0 2 6 15,-6 0-3-15,-4 0-1 0,-7 2 5 16,-3 1 2-16,-7 0 4 0,-5 2 6 0,-7 1 5 15,-4 0 0-15,-6 3 0 0,-5-2-8 0,-1 2-8 16,-1 0-8-16,-10 1-10 0,2 1-3 0,-5 2-3 16,1 3-8-16,-3-1-12 0,0 4-15 15,-4 2-16-15,-1 2-11 0,-4 0 5 0,1 3 16 16,-3 8 16-16,-1 4 23 0,1 5 13 0,-4 3 11 16,2 8 8-16,0-1 5 0,9 2-1 0,3-1-7 15,6 0 3-15,6-3 2 0,5-2 9 0,7-2 16 16,9-3 11-16,5-1-1 0,7-2-2 15,6-1-10-15,10-3-8 0,8-5-1 0,7-1-2 16,8-4-5-16,10-2-12 0,2-2-20 0,1 0-56 16,1-2-128-16,-1-4-134 0,2-5-205 0,-22 2-294 15,-21 3 565-15</inkml:trace>
          <inkml:trace contextRef="#ctx0" brushRef="#br0" timeOffset="838.8382">3306 54 745 0,'0'0'199'16,"0"0"-99"-16,0 0-48 0,0 0-39 0,0 0-5 15,0 0-7-15,0 0-13 0,0 0-11 0,138-156-15 16,-107 147-5-16,0 3 2 0,4 2 6 0,-2 1-27 16,2 1-112-16,-9 2-184 0,-10 0 26 0</inkml:trace>
          <inkml:trace contextRef="#ctx0" brushRef="#br0" timeOffset="668.457">3522-441 0 0,'0'0'0'16,"0"0"202"-16,0 0 46 0,0 0-9 0,0 0-6 15,0 0-31-15,0 0-31 0,0 0-27 0,0 0-16 16,0 0-21-16,0 0-30 0,0 0-36 0,0 0-51 16,-4-82-63-16,3 88 1 0,-1 6 14 15,-3 9 32-15,1 7 52 0,-4 8 1 0,0 5-5 16,-3 5-8-16,-1 4-4 0,3 2-1 0,-3 4-2 15,4-2 1-15,-3 0-1 0,3-3-5 16,3-2-2-16,1-4-23 0,0 1-34 0,2-5-55 16,2-3-75-16,0-3-82 0,0-3-90 0,2-9-127 15,0-11 294-15</inkml:trace>
          <inkml:trace contextRef="#ctx0" brushRef="#br0" timeOffset="-1397.0871">-862-409 456 0,'0'0'78'0,"0"0"-27"0,0 0-11 15,0 0-23-15,0 0-4 0,0 0 1 0,0 0-29 16,0 0 10-16,0 0-3 0,0 0 2 0,0 0 37 16,0 0 8-16,107-25 18 0,-75 19 11 15,7 2 7-15,3-2 5 0,6 0 2 0,1-2 0 16,5 3 3-16,2-3 2 0,6 1-1 0,-2-2-5 15,10 1-8-15,-4 0-13 0,1-2-8 0,1 1-6 16,-1 0-4-16,0 1-5 0,0-1-9 0,-1 0-6 16,-2 1-7-16,-3 2-2 0,-5 2-4 15,-5-2-2-15,-4 4-1 0,0-2-3 0,-4 3-5 16,-6 0-2-16,0 1-6 0,-8 0-6 0,-2 0-17 16,-4 0-37-16,-7 0-81 0,-3 0-114 0,-3 2-109 15,-6 2-105-15,-3-2-18 0,-1 2 497 0</inkml:trace>
          <inkml:trace contextRef="#ctx0" brushRef="#br0" timeOffset="-1111.9406">119-563 933 0,'0'0'43'0,"0"0"-112"0,0 0-18 16,0 0 11-16,0 0 31 0,0 0 32 15,0 0 19-15,-67 157 4 0,52-120 2 0,1 9-1 16,-5 2-5-16,1 5 2 0,0 5 2 0,-4 1 7 16,-3 2 5-16,1 2 1 0,-2-1 12 0,-1 3 0 15,0-4-3-15,2 0-17 0,-2-2-51 0,2-4-55 16,-1-4-56-16,-1-2-34 0,6-5-10 15,-2-1 1-15,2-5 98 0,3-3 92 0,6-10 0 16,7-10 0-16</inkml:trace>
          <inkml:trace contextRef="#ctx0" brushRef="#br0" timeOffset="-217.4803">185 176 1149 0,'0'0'149'0,"0"0"-178"0,0 0-62 0,0 0-38 16,0 0 50-16,0 0 48 0,0 0 49 0,0 0 51 16,0 0-13-16,0 0-12 0,0 0-5 0,-56 172-11 15,41-141-2-15,-4 0-2 0,4 0-8 0,1 1-2 16,0-4-6-16,1 0-5 0,1-5 0 15,0-3-1-15,6-6-1 0,-1-5-5 0,5-4 9 16,2-4 27-16,0-1 33 0,0 0 44 0,1 0 28 16,2-3 11-16,2-4-36 0,-1-4-36 0,0-2-38 15,6-3-35-15,-1-6 6 0,-2 1-2 16,3 0-2-16,3-1-1 0,0 0 0 0,0 1-6 16,1 0 1-16,-1 2 0 0,-1 1-3 0,2 3 2 15,-1 0-4-15,0 0-7 0,1 3-3 16,1 0-7-16,-1 1-7 0,5 3 0 0,-3-1-4 15,-1 5-7-15,-2-1-9 0,-1 4-19 0,-2 1-22 16,-3 0-7-16,1 6 0 0,-4 1 22 16,2 3 33-16,-3 3 33 0,0 1 23 0,-1 1 8 15,4 2-3-15,-4-1-10 0,1-1-2 0,-2-2-1 16,5 1 4-16,-2-4 6 0,-2-1 2 0,5-1 4 16,-1-3 1-16,-2-1 2 0,5 0 11 0,0-3 6 15,-1-1 11-15,3 0 6 0,3-1-1 0,0-7-3 16,5 0-9-16,-3-4-10 0,0 0-7 15,3-2-2-15,-4 1-5 0,-2-1 1 0,-1 1-1 16,-5-2-4-16,2 0 2 0,-5-2-3 0,3 1-3 16,-3-1-2-16,-3-2-9 0,-1 1-6 0,0-1-6 15,0 1-5-15,0 2-2 0,0 1 2 16,-4 0-1-16,-2 3 3 0,3 0 2 0,0 2-1 16,1 1 5-16,-4 0 1 0,5 1-1 0,1-2-3 15,0 3-6-15,0-2-11 0,7 1-11 0,-1 1-7 16,6-2-8-16,2-1-4 0,2 3-4 15,5 1-4-15,2 1 2 0,-4 2 0 0,5 3 4 16,-1 0 3-16,-4 0-2 0,5 6 2 0,-4 3-1 16,3 3 4-16,-2 3 5 0,-3 4 3 15,-1-1 11-15,-4 5 8 0,-2 0 6 0,-2 2 8 16,-6 0 4-16,-1 1 5 0,-2 2 9 0,0-2 2 16,-3 0-1-16,0-2-5 0,-5-1-6 15,5-4-5-15,-1-3-4 0,3 0-3 0,-2-4-7 0,3-5 4 16,0-1 16-16,6-2 24 0,-1-2 29 0,6-2 25 15,2 0 7-15,2-3-1 0,6-6-9 16,1-2-18-16,1-1-16 0,3-3-12 0,5 1-9 16,-1-3-2-16,-2-1-1 0,0 1 2 15,-2 2 2-15,-4 1 3 0,-4-1 6 0,-5 0 11 0,-1 1 15 16,-9 0 3-16,0 3-6 0,-3-2-17 16,-6-1-22-16,-4 1-18 0,-4 1-7 0,-1 0 0 15,-2 0-1-15,-6 2 6 0,4 1 0 0,-5 1-8 16,-1 2 0-16,-1 2-6 0,1 2 4 15,-1 0 9-15,1 2 2 0,3 0 3 0,4 0-13 16,3 0-42-16,3 0-83 0,7 0-120 0,1 0-214 16,4-2-87-16,0 2 564 0</inkml:trace>
        </inkml:traceGroup>
        <inkml:traceGroup>
          <inkml:annotationXML>
            <emma:emma xmlns:emma="http://www.w3.org/2003/04/emma" version="1.0">
              <emma:interpretation id="{27DDD480-FA1F-4079-828F-87003A84853C}" emma:medium="tactile" emma:mode="ink">
                <msink:context xmlns:msink="http://schemas.microsoft.com/ink/2010/main" type="inkWord" rotatedBoundingBox="8715,821 14104,574 14154,1653 8764,1899"/>
              </emma:interpretation>
              <emma:one-of disjunction-type="recognition" id="oneOf1">
                <emma:interpretation id="interp5" emma:lang="en-IN" emma:confidence="0">
                  <emma:literal>Decision</emma:literal>
                </emma:interpretation>
                <emma:interpretation id="interp6" emma:lang="en-IN" emma:confidence="0">
                  <emma:literal>Decis,m</emma:literal>
                </emma:interpretation>
                <emma:interpretation id="interp7" emma:lang="en-IN" emma:confidence="0">
                  <emma:literal>Deas,m</emma:literal>
                </emma:interpretation>
                <emma:interpretation id="interp8" emma:lang="en-IN" emma:confidence="0">
                  <emma:literal>Decis,on</emma:literal>
                </emma:interpretation>
                <emma:interpretation id="interp9" emma:lang="en-IN" emma:confidence="0">
                  <emma:literal>Deas,on</emma:literal>
                </emma:interpretation>
              </emma:one-of>
            </emma:emma>
          </inkml:annotationXML>
          <inkml:trace contextRef="#ctx0" brushRef="#br0" timeOffset="2361.5884">7014-405 762 0,'0'0'214'16,"0"0"-84"-16,0 0-33 0,0 0-22 15,0 0 9-15,0 0 11 0,0 0-27 0,0 0-49 16,0 0-56-16,0 0-21 0,0 0 16 0,0 0 32 16,0 0 46-16,0 0 12 0,31 60-7 0,-31-28-4 15,-3 6-2-15,-4 3-4 0,-2 3 1 16,-6 0 2-16,-2 0-1 0,-2-1-5 0,3-3-30 16,-4-2-48-16,5-3-76 0,3-4-73 0,6-6-48 15,-2-3-35-15,6-5-30 0,2-3-62 16,0-6 214-16,0-3 160 0</inkml:trace>
          <inkml:trace contextRef="#ctx0" brushRef="#br0" timeOffset="2748.475">6402-698 372 0,'0'0'136'16,"0"0"-5"-16,0 0 8 0,0 0-25 0,0 0 6 15,0 0 6-15,0 0-57 0,0 0-63 16,0 0-73-16,0 0-46 0,0 0 30 0,0 0 50 16,0 0 43-16,0 0 16 0,85-89-2 0,-48 108-7 15,4 5-7-15,1 3-1 0,9 1 8 16,3 3 7-16,5 5 7 0,1-2 3 0,5 4-2 16,0 3-5-16,1-1-3 0,0 1-7 0,-3 2-5 15,-4 3-2-15,0-2 0 0,-8 3-5 0,-3-1 3 16,-2-3-5-16,-13 1-6 0,1-4-1 15,-12-3-7-15,-3-1-6 0,-8-5-1 0,-7-1-3 16,-4-4 1-16,-12-4 14 0,-4-2 25 0,-10-3 20 16,-3-2 18-16,-7-1 6 0,-5-4-7 0,-1-2-4 15,-4-2-2-15,3-5-6 0,-3-1-12 16,2 0-35-16,3 0-68 0,-1-6-74 0,-2-1-68 16,1-5-53-16,0 2-10 0,4-4 12 0,6 0 28 15,3 0 131-15,10-1 105 0,4 0 0 0,8-1 0 16,4 4 0-16,4-3 0 0,5 1 0 0,2 3 0 15,0 5 0-15</inkml:trace>
          <inkml:trace contextRef="#ctx0" brushRef="#br0" timeOffset="3078.1497">7042-51 0 0,'0'0'0'0,"0"0"0"0,0 0 0 15,169-16 0-15,-120 12 60 0,-2 0 108 0,6 1-14 16,6-2-25-16,-2 1-18 0,2-2-17 16,4 0-14-16,3-1-13 0,2-2-8 0,1 1-10 15,-2-2-7-15,-3 0-5 0,-5 0-1 0,-1-2-2 16,-6-1 2-16,-5-2-1 0,-5-2-2 15,-5 2 4-15,-2 0 0 0,-8 2 5 0,-7 0 8 16,-1 2 9-16,-9 1 15 0,-3 1 15 0,-4 1 4 16,-3 2-15-16,0 0-24 0,-4 2-28 0,-7 0-24 15,-1-1-24-15,-3 2-10 0,-3 2-13 0,-5-1-11 16,-5 2 11-16,-6 0 6 0,1 8 15 16,-6 1 11-16,-2 1 3 0,-3 5-1 0,1 1-2 15,0 2-1-15,-1 4 3 0,1 1 2 0,4 0 0 16,7-2 2-16,5-3 3 0,6 1 4 0,7-4-1 15,9-3 9-15,2 1 8 0,3-1 14 0,7-2 20 16,7 2 4-16,2-4 6 0,9 1-3 16,10-3-7-16,5 0-5 0,7-3-10 0,4-3-10 15,7 0-13-15,-1 0-20 0,0 0-57 0,3 0-97 16,-5 0-87-16,0-3-100 0,-3-3-87 16,-14 1-111-16,-13 4 421 0</inkml:trace>
          <inkml:trace contextRef="#ctx0" brushRef="#br0" timeOffset="3515.1191">8954-399 81 0,'0'0'224'0,"0"0"-87"0,0 0-21 0,0 0-16 15,0 0-1-15,-158-9 3 0,131 15-13 0,0 5-5 16,0 1-9-16,-2 3-15 0,1 5-11 0,-5 3-10 15,4 2-5-15,2 5 0 0,2-1-2 0,2 1-8 16,8-1-1-16,7-4-6 0,1-2 4 0,7-4 14 16,2-1 11-16,10 0 16 0,4-2 14 15,7-2-2-15,3 1-1 0,8-5-6 0,1-3-13 16,10-1-8-16,1-4-9 0,8-2-11 0,6 0-10 16,-2 0-16-16,3-6-18 0,-6-3-31 15,-1 0-32-15,-3-4-27 0,-4-2-18 0,-6 0 19 16,-2-3 21-16,-7 0 32 0,-2-1 28 0,-5-1 13 15,-2-2 13-15,-7 1 8 0,-1-2 8 16,1 1 8-16,-8 3 1 0,0 2 3 0,-4 3 1 16,-4 1 3-16,0 4 3 0,0 2 7 0,0 3 4 15,-1 1-1-15,-3 3-14 0,-2 0-26 0,4 0-28 16,2 0-34-16,-3 4 13 0,-5 3 14 16,4 4 20-16,-5 3 31 0,2 2-5 0,-2 3 2 15,3 2-4-15,0 1 1 0,4 0 5 0,1-4 2 16,1 2 3-16,0-2-1 0,3 0-23 0,6-1-37 15,2-3-62-15,-2 1-99 0,8-3-139 0,-4-4-277 16,-7-4 131-16</inkml:trace>
          <inkml:trace contextRef="#ctx0" brushRef="#br0" timeOffset="3694.1615">9505-472 1076 0,'0'0'165'0,"0"0"-50"0,0 0-7 16,0 0-4-16,0 0-1 0,0 0-17 16,0 0-52-16,0 0-60 0,0 0-67 0,0 0-87 15,0 0-68-15,0 0-21 0,0 0-14 0,0 0 8 16,15-75-15-16,-2 80 163 0,-1-1 127 0</inkml:trace>
          <inkml:trace contextRef="#ctx0" brushRef="#br0" timeOffset="4015.2047">10047-464 0 0,'0'0'0'0,"0"0"0"0,0 0 335 0,0 0 29 16,0 0-84-16,0 0-95 0,0 0-108 15,0 0-71-15,0 0 13 0,0 0 16 0,0 0 22 16,0 0-7-16,-173-2-12 0,135 4-5 0,7 3-12 16,-2-1-3-16,6 2-4 0,6 0-4 0,0 2-5 15,8-2-8-15,8 0-7 0,-2 0-10 16,6 0 3-16,1-1 14 0,0 1 16 0,9 3 23 15,-1 0 16-15,5 3-3 0,8 4-8 0,-3 0-9 16,9 1-16-16,5 2-3 0,-1 2-4 0,5 1-6 16,1 0 2-16,-4 2 3 0,5-1-1 15,-8-2 0-15,4-3-2 0,-9 1-6 0,-7-2-10 16,-5-4-16-16,-3-1-17 0,-9-3-9 0,-1 0 8 16,-4-2 31-16,-9 1 31 0,-6-2 23 15,-1 0 10-15,-4-2-9 0,-3 1-10 0,-1-1-7 16,1-2-17-16,0-1-32 0,2-1-48 0,2 0-57 15,1 0-78-15,8-1-73 0,5-5-80 0,3 1-150 16,3 4 295-16</inkml:trace>
          <inkml:trace contextRef="#ctx0" brushRef="#br0" timeOffset="4202.4993">10252-310 0 0,'0'0'0'0,"0"0"51"0,0 0 168 0,0 0-8 16,0 0-12-16,0 0-28 0,0 0-29 15,0 0-26-15,0 0-32 0,0 0-36 0,151-31-28 16,-144 36-24-16,-3 1-11 0,-3 1 4 0,-1 2 14 16,0 1 16-16,0 3 14 0,-4 1 2 15,-5 3 2-15,1 1-1 0,-3-2-21 0,1 0-56 16,-4 1-102-16,2-5-132 0,1 0-166 0,1-4-68 16,6-5 509-16</inkml:trace>
          <inkml:trace contextRef="#ctx0" brushRef="#br0" timeOffset="4890.4275">10331-486 1359 0,'0'0'232'0,"0"0"-89"16,0 0-62-16,0 0-55 0,0 0-22 0,0 0-28 16,0 0-12-16,0 0-12 0,0 0-21 0,0 0-73 15,0 0-107-15,0 0-106 0,0 0-90 0,159-61-25 16,-138 66 463-16,1 0 7 0,4 0 0 15,-1 1 0-15,4-1 0 0,-1 1 0 0,7-2 0 16,2 2 0-16,-2 0 0 0,4 0 0 0,-2 1 0 16,2 1 0-16,-1 1 0 0,-2-1 0 0,-4 3 0 15,2-1 0-15,-3 2 0 0,-3 3 0 16,-4 0 25-16,-1 1 32 0,-6 2-10 0,-4 1-6 16,-3 0 2-16,-6 0 3 0,-4 1 3 0,0-1 8 15,-8 2 7-15,-6-2 11 0,-3-1 14 16,-4 1 8-16,-4-4-4 0,-7 0-3 0,3-5-10 15,-7 1-15-15,5-3-11 0,-4-2-7 0,7-1-3 16,-2-4 8-16,5-1 14 0,1 0 14 0,5-4 12 16,0-4 3-16,4-1 3 0,5-2-5 15,4-1-9-15,1 0-8 0,5-5-15 0,0-1-3 16,7-2-8-16,3 1-7 0,4-2-5 0,2 2-11 16,5-1-5-16,-2 1-7 0,8 0-2 0,-2 0-4 15,5 1-9-15,3 3-2 0,-2 1-9 16,5 3-8-16,1 4-3 0,-4 2-5 0,3 4 1 15,0 1 5-15,-5 0 2 0,3 7 4 0,-6 4-1 16,-1 1 0-16,-3 3-2 0,-4 2 0 0,1 3 3 16,-3 1 0-16,-5 3-1 0,1 2 0 0,-2-1-3 15,-4 1-1-15,-3 1 2 0,-3-2-1 0,-1-4 0 16,-1-5 1-16,0 0 1 0,-1-2 4 16,-2-5 4-16,-1-3 3 0,1-2 16 0,-1-2 30 15,4-2 41-15,0 0 49 0,0-2-17 0,0-4-21 16,0-3-38-16,0-1-39 0,0-4 5 15,0-3-9-15,1 2-2 0,9-3-8 0,-1-2 0 16,-1-1 1-16,4 2-1 0,0 1 3 0,3 0-4 16,1 4-3-16,2 1-5 0,-2 3-7 15,0 1-8-15,3 3-10 0,-2 3-8 0,-2 1-2 16,0 2 1-16,1 0 0 0,0 8 8 0,-3 2 7 16,1 3 5-16,-1 7 11 0,0 2 4 0,1 4 4 15,-1 3 6-15,1 0-3 0,-2 0 1 16,-2 0-2-16,2-2-7 0,-2-2-14 0,3-1-23 15,-1 0-38-15,2-5-79 0,-1-1-105 0,2-1-125 16,-3-6-201-16,-1-4 147 0</inkml:trace>
        </inkml:traceGroup>
        <inkml:traceGroup>
          <inkml:annotationXML>
            <emma:emma xmlns:emma="http://www.w3.org/2003/04/emma" version="1.0">
              <emma:interpretation id="{32DBAA04-B52C-4AD4-BF88-FBD733CC2017}" emma:medium="tactile" emma:mode="ink">
                <msink:context xmlns:msink="http://schemas.microsoft.com/ink/2010/main" type="inkWord" rotatedBoundingBox="15572,742 19092,580 19138,1571 15618,1733"/>
              </emma:interpretation>
              <emma:one-of disjunction-type="recognition" id="oneOf2">
                <emma:interpretation id="interp10" emma:lang="en-IN" emma:confidence="0">
                  <emma:literal>Model</emma:literal>
                </emma:interpretation>
                <emma:interpretation id="interp11" emma:lang="en-IN" emma:confidence="0">
                  <emma:literal>model</emma:literal>
                </emma:interpretation>
                <emma:interpretation id="interp12" emma:lang="en-IN" emma:confidence="0">
                  <emma:literal>Modd</emma:literal>
                </emma:interpretation>
                <emma:interpretation id="interp13" emma:lang="en-IN" emma:confidence="0">
                  <emma:literal>M0dd</emma:literal>
                </emma:interpretation>
                <emma:interpretation id="interp14" emma:lang="en-IN" emma:confidence="0">
                  <emma:literal>Modet</emma:literal>
                </emma:interpretation>
              </emma:one-of>
            </emma:emma>
          </inkml:annotationXML>
          <inkml:trace contextRef="#ctx0" brushRef="#br0" timeOffset="5652.8884">13443-275 1693 0,'0'0'29'0,"0"0"-183"0,0 0-6 16,0 0 40-16,0 0 58 0,0 0 36 0,0 0 18 15,0 0 8-15,0 0 6 0,-86 163 13 0,75-143 2 16,3 0-11-16,0-1-20 0,-2 1-31 0,3-3-17 16,-1-2-3-16,4-1 11 0,1-5 5 15,2-2 12-15,1-3 41 0,0-4 65 0,0 0 95 16,0 0 90-16,0 0 31 0,1-8-88 0,2-3-78 15,1-4-82-15,3-3-58 0,-2-2 33 16,2-1 2-16,-1-2 0 0,0 1-1 0,2-2 0 16,-2 0-3-16,-1-3-3 0,4 0-5 0,-1-3-3 15,3 1-1-15,-2-1 0 0,3 0-2 0,0 2-2 16,2-3-2-16,0 2-2 0,4-1-2 16,-2 0-2-16,4-1 1 0,-1 4-2 0,2 0 1 15,-2 2 1-15,2 2-1 0,-2 4-2 0,1 2-5 16,-4 2-9-16,-1 6-9 0,-3 3-13 15,0 3-15-15,-5 3-15 0,0 0-12 0,-1 2-4 16,1 5 11-16,1 2 18 0,-2 6 19 0,0 2 15 16,1 2 7-16,-4 4 5 0,1 2 6 0,-2 2 13 15,0 0 6-15,2 3-2 0,1-4-21 0,0 0-33 16,2-2-32-16,2-4-20 0,4-4 9 0,1-1 25 16,2-5 36-16,2-5 39 0,-2-4 27 15,3-1 21-15,-2-4 4 0,2-5-2 0,0-3-11 16,-1-4-14-16,4-1-2 0,-1-4-7 0,2-3-6 15,0 0-1-15,-3-1-8 0,3 0 3 0,-7 0-4 16,3 2 3-16,-2 0 2 0,-1 0-5 16,2 4 4-16,-2 0-4 0,0-1-2 0,-1 5-2 15,-2 2-1-15,-1 1-6 0,-3 3-2 0,-2 5-2 16,-1 1-21-16,-5 3-33 0,-1 0-60 16,0 1-8-16,0 7 36 0,0 5 51 0,-1 5 72 15,-5 7 22-15,1 7-4 0,-5 5-12 0,0 8-4 16,-1-2 1-16,-2 5-5 0,-4 0 4 0,4 0-24 15,0-2-58-15,1 0-66 0,4-4-74 16,-1-1-41-16,9-6-32 0,0-3-56 0,0-10 283 16,0-9 37-16</inkml:trace>
          <inkml:trace contextRef="#ctx0" brushRef="#br0" timeOffset="6035.6186">14634-391 1113 0,'0'0'42'0,"0"0"-120"16,0 0-29-16,0 0 22 0,0 0 34 0,0 0 31 16,0 0 26-16,0 0 14 0,0 0 7 15,-164 149 4-15,148-126 0 0,5 0-9 0,6-3-18 16,5-5-24-16,0 0-34 0,5-2-8 0,6-1 20 15,6-2 33-15,2-1 38 0,4-3 23 16,4-2 5-16,2-1-8 0,5-3 0 0,-2 0-3 16,0-1-2-16,0-5 1 0,-3-3 2 0,-4 0 0 15,-2 0 10-15,-3-3 13 0,-1-2 20 0,-5 2 19 16,-1-7 2-16,-7 0-15 0,0-2-23 0,-5-3-24 16,-1-1-20-16,-3-2-12 0,-5 2-10 15,-4-2-12-15,-4 0-6 0,-1 4-1 0,-2 0-1 16,-4 1 0-16,0 4 4 0,2 5-1 0,-5 1-1 15,4 5-1-15,1 1-9 0,1 4-8 16,4 2-8-16,3 0-17 0,1 5-80 0,5 2-135 16,3 4-171-16,3-4-251 0,1-1 521 0</inkml:trace>
          <inkml:trace contextRef="#ctx0" brushRef="#br0" timeOffset="6525.3476">15527-351 69 0,'0'0'630'16,"0"0"-346"-16,0 0-91 0,0 0-74 0,0 0-63 15,0 0-49-15,0 0-22 0,0 0-7 0,0 0 1 16,0 0 9-16,-161-69 2 0,122 69 8 16,-5 0 6-16,2 1 2 0,-5 7 4 0,3 1-5 15,2 3-3-15,2 2-6 0,3 2-2 0,4 2 1 16,7 0-3-16,1-1-1 0,7 1-5 0,7 0-7 15,6-1-5-15,5-2-10 0,0 1-1 16,13-3 12-16,7 0 17 0,6-3 24 0,6-1 12 16,7-3 1-16,4-3-6 0,6-3-5 0,1 0-2 15,1-3-1-15,0-6 4 0,-4-3 3 0,-5-5 4 16,0-1 11-16,-7-2 7 0,-2-3 12 16,-2-2 7-16,-5-2 0 0,-5 0-3 0,-3-2-7 15,-4-1-10-15,-4-4-9 0,-4 2-5 0,1-2-4 16,-3-4-5-16,-2 2 3 0,-2-1-4 0,0-1-3 15,0 4 3-15,-6 1 6 0,-2 2 4 0,0 1 2 16,-3 3 0-16,1 4-9 0,-2 1 0 16,-2 4 3-16,2 3 1 0,0 3 3 0,0 4-3 15,4 2-9-15,1 3-16 0,2 1-22 0,2 2-22 16,-1 2-9-16,-1 8 1 0,-2 5 14 0,-1 4 21 16,-1 9 11-16,-2 2 6 0,-1 8 5 15,0 3 0-15,2 2 1 0,2 3 2 0,-1 1 2 16,5-1 3-16,-1 0 0 0,-1 0-1 0,5-1-13 15,1-2-36-15,0 1-63 0,0-4-98 16,4-3-104-16,4-1-122 0,-5-11-183 0,-1-8 208 0</inkml:trace>
          <inkml:trace contextRef="#ctx0" brushRef="#br0" timeOffset="7170.3927">15666-244 170 0,'0'0'154'0,"0"0"-128"15,0 0-43-15,0 0 14 0,0 0 20 0,169-40 16 16,-131 31 7-16,-8-2 7 0,4-1 13 0,-5 1 20 16,-3-3 31-16,-1 1 18 0,-3-4 8 0,-2 3-8 15,-1-5-11-15,-2 2-6 0,-6-2-4 16,0 3-5-16,-5 0-10 0,-4 2-12 0,-2 4-11 15,0 1-17-15,-6 1-33 0,-2 4-29 0,-4 0-21 16,-3 0-15-16,1 4 6 0,-9 0 3 16,-1 2 2-16,-3 7 9 0,-1 3 9 0,0 3 3 15,-5 1 4-15,3 3 2 0,0 2-7 0,3 1 3 16,3-2-2-16,5 0-6 0,5 1 5 16,4-2-3-16,5-1 2 0,5 0 11 0,0-2 3 15,8-1 7-15,4 0 11 0,4-2 6 0,7-1 7 16,0-3 10-16,8-3 3 0,-2-1-4 0,7-4 2 15,-1-1-6-15,-1 0-1 0,3-3-4 0,-2-6 1 16,-1-3 0-16,2-3-6 0,-5-2-1 16,5-4-16-16,-4-3-11 0,0-1-17 0,-2-2-14 15,-2-4-18-15,0-1-12 0,-4-3-1 0,0-2 3 16,2-2 20-16,-3-1 13 0,-5-1 15 0,5 1 10 16,-7-3 4-16,2 3 6 0,-5 1 1 0,-2 0 4 15,-1 3 4-15,0 5 9 0,-6 1 13 16,-1 5 10-16,-3 2 19 0,0 5 7 0,0 5-6 15,-2 3-11-15,0 2-31 0,-1 2-23 0,-1 5-20 16,0-1-23-16,1 2-29 0,0 0-20 0,-5 6 7 16,3 6 16-16,-7 4 41 0,-5 8 30 15,-2 6 14-15,-3 4 7 0,1 9 4 0,-3 1-2 16,4 5-2-16,1 2-1 0,5-2-4 0,6 3-1 16,3-5 0-16,5 1-4 0,0-4-3 15,3 1-4-15,9-3 0 0,3 0-2 0,7-3 1 16,2-2-2-16,3-1 0 0,1-3-1 0,5-4 1 15,-1-3-2-15,-3-3-6 0,3-5-11 0,-1-2-18 16,-3-3-32-16,2-2-64 0,-2-4-53 16,-4-1-67-16,0-3-82 0,-8 2-93 0,-3-5-51 15,-5 1 474-15</inkml:trace>
        </inkml:traceGroup>
      </inkml:traceGroup>
    </inkml:traceGroup>
  </inkml:traceGroup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6:55.85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58E4EF7-441B-4E2B-AEDB-B68F0DF0A5E0}" emma:medium="tactile" emma:mode="ink">
          <msink:context xmlns:msink="http://schemas.microsoft.com/ink/2010/main" type="inkDrawing" rotatedBoundingBox="2420,2823 20744,2281 20757,2715 2433,3257" semanticType="underline" shapeName="Other">
            <msink:sourceLink direction="with" ref="{745F0B35-C2BD-43DE-835C-7B32E95F8103}"/>
          </msink:context>
        </emma:interpretation>
      </emma:emma>
    </inkml:annotationXML>
    <inkml:trace contextRef="#ctx0" brushRef="#br0">0 773 599 0,'0'0'115'0,"0"0"-84"0,222-19-18 16,-127 13-3-16,7 2-2 0,6-1 0 0,10 0 10 16,14-4 8-16,5 1 5 0,14-2 4 15,9 1-8-15,7-4-6 0,13 1-3 0,8-1 0 16,13 0 7-16,4-3 13 0,13-1 17 0,8 1 15 16,11-3 13-16,11 1 2 0,8-2 2 0,11-1 1 15,9 2-9-15,13-1-7 0,4-1-2 0,10 0-10 16,14 1-7-16,4-3-10 0,12 1-15 0,5-2-8 15,10-1-1-15,6 0 3 0,6-1 0 16,10-1 0-16,7-2 2 0,3 1-1 0,8 0 1 16,3 0 0-16,4 1-7 0,2 1 2 15,-2 4-1-15,1-1-1 0,-3 5 2 0,-5 1-6 16,-1 6-6-16,-7 2-2 0,-3 5 1 0,-7 2-4 16,-11 2 3-16,-6 0-2 0,-11 8-10 0,-12 2 4 15,-10 2-3-15,-11 3-2 0,-10-2 5 0,-12 3-3 16,-14 0-3-16,-7-2 0 0,-18 2 1 15,-10 2-3-15,-18-2-2 0,-15-1 3 0,-13-2-2 16,-16-1 5-16,-18-1 4 0,-14-2 2 0,-20-3 6 16,-10 1-3-16,-20-2 2 0,-13-1-3 0,-16 0 0 15,-11-1 1-15,-9 0 0 0,-12-1 0 16,-7 0-1-16,-11 0-1 0,-4 0-3 0,-3-2-2 16,-7 1-7-16,-1-1-7 0,0 0-12 0,-5 0-28 15,1 0-34-15,-1 0-53 0,-5 0-127 0,-1 0-190 16,6 1-410-16</inkml:trace>
  </inkml:traceGroup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7:23.0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677CB08-C4B7-4D28-9C1F-D3A84BEC42C3}" emma:medium="tactile" emma:mode="ink">
          <msink:context xmlns:msink="http://schemas.microsoft.com/ink/2010/main" type="inkDrawing" rotatedBoundingBox="6872,9793 11450,8088 11549,8355 6972,10060" semanticType="underline" shapeName="Other">
            <msink:sourceLink direction="with" ref="{8149FD2C-30B5-4180-853E-09BB39AC72C5}"/>
            <msink:sourceLink direction="with" ref="{CB2B75E6-B55D-4C9B-94A2-E58004E862F6}"/>
          </msink:context>
        </emma:interpretation>
      </emma:emma>
    </inkml:annotationXML>
    <inkml:trace contextRef="#ctx0" brushRef="#br0">0 1844 0 0,'0'0'170'16,"0"0"19"-16,0 0-77 0,0 0-27 0,0 0-11 16,0 0 21-16,0 0 3 0,0 0-8 0,0 0-5 15,0 0-17-15,0 0-6 0,0 0 16 0,61-91 10 16,-27 64 17-16,15-6 16 0,4-3 6 15,13-5 4-15,9-4-4 0,10-4-18 0,8-4-15 16,13-1-19-16,10-4-18 0,10-1-7 0,10-4-3 16,11-2-3-16,5-2-1 0,7-2 4 0,4-1-5 15,2 0-3-15,0 0-2 0,3 1-7 0,-3 4 4 16,2 4 0-16,-2 2 3 0,0 4-3 16,-7 4-6-16,1 4-1 0,-11 3-7 0,-3 4-5 15,-5 2-1-15,-12 4-6 0,-7 3-1 0,-10 0-5 16,-6 6-2-16,-7 0-4 0,-14 2-2 0,-7 4 0 15,-10 1-7-15,-12 3-5 0,-7 2-8 16,-11 2-7-16,-7 1-10 0,-13 3-7 0,-3 1-12 16,-6 1-30-16,-8 0-75 0,0 3-102 0,-10-3-151 15,-3 1-170-15,1 1-213 0,5 0 526 0</inkml:trace>
  </inkml:traceGroup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7:24.6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901678A-19A3-4857-AC41-7886ADC81743}" emma:medium="tactile" emma:mode="ink">
          <msink:context xmlns:msink="http://schemas.microsoft.com/ink/2010/main" type="inkDrawing" rotatedBoundingBox="8463,11029 11199,11837 10968,12620 8232,11813" semanticType="callout" shapeName="Other">
            <msink:sourceLink direction="with" ref="{55966BA8-451A-44D0-90D7-B13D747EDAB5}"/>
            <msink:sourceLink direction="with" ref="{601828C5-CD09-4469-876C-7D7731F95DC2}"/>
          </msink:context>
        </emma:interpretation>
      </emma:emma>
    </inkml:annotationXML>
    <inkml:trace contextRef="#ctx0" brushRef="#br0">0 0 1531 0,'0'0'41'0,"0"0"-78"16,0 0 22-16,0 0 1 0,179 72 13 15,-115-51 14-15,11-2 11 0,8-1 0 0,6 3-5 16,7-2-3-16,5 2-6 0,5-2-7 0,4 2 0 16,-3-2-2-16,4-1-3 0,1 1 6 0,-6-1-2 15,2-3 0-15,-3 2 2 0,-2-2-8 0,-8-1-5 16,-2-2-10-16,-5-2-13 0,-9-2-11 0,-9 0-9 15,-7-2 0-15,-7-1 0 0,-6-1 0 16,-10-2-15-16,-4-2-45 0,-9 0-62 0,-9 0-74 16,-5 0-93-16,-4-5-30 0,-7 4 371 0</inkml:trace>
    <inkml:trace contextRef="#ctx0" brushRef="#br0" timeOffset="295.6886">1918 44 597 0,'0'0'331'0,"0"0"-108"16,0 0-80-16,0 0-50 0,0 0-32 0,0 0-34 15,0 0-16-15,0 0 2 0,0 0 18 16,0 0 31-16,0 0 9 0,0 0 7 0,0 0 8 16,0 0 2-16,107 104 3 0,-77-76-12 0,4 3-13 15,3 1-15-15,2 1-12 0,2 4 5 0,3 2 1 16,7 1-3-16,0 2-5 0,0 2-11 0,0-1-9 15,1-2-6-15,-6 1-3 0,1-3-6 16,-10-3-3-16,-4-3-4 0,-7 0-6 0,-9-6-6 16,-5-1-5-16,-10-2-1 0,-2 0-4 0,-9-2 3 15,-13 0-23-15,-6-1-44 0,-8 0-54 0,-5-3-76 16,-8 1-54-16,5-3-58 0,-7-3-58 16,4-1-90-16,14-2 122 0,7-6 359 0</inkml:trace>
  </inkml:traceGroup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6:58.7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838F117-EBCC-4C82-B67D-B19642274073}" emma:medium="tactile" emma:mode="ink">
          <msink:context xmlns:msink="http://schemas.microsoft.com/ink/2010/main" type="writingRegion" rotatedBoundingBox="93,5952 26181,1674 28134,13581 2045,17859"/>
        </emma:interpretation>
      </emma:emma>
    </inkml:annotationXML>
    <inkml:traceGroup>
      <inkml:annotationXML>
        <emma:emma xmlns:emma="http://www.w3.org/2003/04/emma" version="1.0">
          <emma:interpretation id="{FEB470C1-C6F4-42C4-9A07-7C2A0F22B309}" emma:medium="tactile" emma:mode="ink">
            <msink:context xmlns:msink="http://schemas.microsoft.com/ink/2010/main" type="paragraph" rotatedBoundingBox="2839,6370 1430,6625 1274,5760 2682,55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BB964C1-6FB3-4955-8965-A82C65364448}" emma:medium="tactile" emma:mode="ink">
              <msink:context xmlns:msink="http://schemas.microsoft.com/ink/2010/main" type="line" rotatedBoundingBox="2839,6370 1430,6625 1274,5760 2682,5505"/>
            </emma:interpretation>
          </emma:emma>
        </inkml:annotationXML>
        <inkml:traceGroup>
          <inkml:annotationXML>
            <emma:emma xmlns:emma="http://www.w3.org/2003/04/emma" version="1.0">
              <emma:interpretation id="{3574F90F-3F6A-47EC-995F-4971221853AA}" emma:medium="tactile" emma:mode="ink">
                <msink:context xmlns:msink="http://schemas.microsoft.com/ink/2010/main" type="inkWord" rotatedBoundingBox="2839,6370 1430,6625 1274,5760 2682,5505"/>
              </emma:interpretation>
              <emma:one-of disjunction-type="recognition" id="oneOf0">
                <emma:interpretation id="interp0" emma:lang="en-IN" emma:confidence="0">
                  <emma:literal>%</emma:literal>
                </emma:interpretation>
                <emma:interpretation id="interp1" emma:lang="en-IN" emma:confidence="0">
                  <emma:literal>&amp;</emma:literal>
                </emma:interpretation>
                <emma:interpretation id="interp2" emma:lang="en-IN" emma:confidence="0">
                  <emma:literal>*</emma:literal>
                </emma:interpretation>
                <emma:interpretation id="interp3" emma:lang="en-IN" emma:confidence="0">
                  <emma:literal>I</emma:literal>
                </emma:interpretation>
                <emma:interpretation id="interp4" emma:lang="en-IN" emma:confidence="0">
                  <emma:literal>9</emma:literal>
                </emma:interpretation>
              </emma:one-of>
            </emma:emma>
          </inkml:annotationXML>
          <inkml:trace contextRef="#ctx0" brushRef="#br0">-791 4185 1189 0,'0'0'268'16,"0"0"-170"-16,0 0-42 0,0 0 5 0,0 0-7 16,0 0-11-16,0 0-53 0,0 0-86 15,0 0-86-15,0 0 9 0,0 0 49 0,0 0 85 16,-23 58 96-16,22-20 5 0,-1 6-7 0,0 3-16 16,-1 2-9-16,-1 0-4 0,4 0-2 0,-1 3 2 15,1 0 1-15,0 0-5 0,0 0-17 16,0 1-13-16,0-4-16 0,0-3-35 0,0-3-101 15,0-5-148-15,0-13-213 0,0-9 83 0</inkml:trace>
          <inkml:trace contextRef="#ctx0" brushRef="#br0" timeOffset="691.3374">-1028 4239 190 0,'0'0'467'0,"0"0"-329"0,0 0-31 16,0 0 32-16,0 0 11 0,0 0-5 0,0 0-50 15,0 0-70-15,0 0-48 0,0 0-20 16,0 0 8-16,0 0 28 0,0 0 25 0,0 0 21 16,105-104 13-16,-70 118-7 0,0 0-1 0,9 2-11 15,0 4-10-15,0 2-7 0,2 6-8 16,-5 4-11-16,-2 5-7 0,-8 4-7 0,-1 2 3 15,-6 3 35-15,-4 3 12 0,-6 2-1 0,-9 0 2 16,-5 0-43-16,0-4-15 0,-4-4 3 0,-11 0-12 16,-5-6 1-16,0-1 12 0,-7-5 7 15,-5-1 14-15,1-5 20 0,-4-6 7 0,4-2 8 16,-4-5 8-16,5-5 11 0,1-2 7 0,3-5 9 16,3 0 8-16,6-6-10 0,2-5-13 0,4-1-19 15,3 0-26-15,6-2-22 0,2-2-23 0,0 2-17 16,8-4-13-16,0 3-3 0,10-1 8 15,1 1 10-15,7-1 14 0,2 0 11 0,8 1 10 16,2 0 7-16,1-3 6 0,3 0 2 0,1 2 1 16,5-3 0-16,-1 0 0 0,3-1 7 0,3-3-1 15,-4 1 3-15,-2-1 3 0,0 1-5 0,-5 2-2 16,-3 3-5-16,-4 2-6 0,-5 3-5 16,-5 3 2-16,-6 4 6 0,-1 2 3 0,-12 3 6 15,2 0 5-15,-6 2 11 0,-2 5 14 0,0 5 19 16,0 5 5-16,-8 3-3 0,2 3-6 15,-4 3-18-15,-3 1-5 0,0 1-6 0,0-3-8 16,0-2-4-16,3-4-8 0,6-3-6 0,2-4-6 16,2-1-4-16,2-3 1 0,8-3 11 15,4-3 16-15,2-2 14 0,8 0 9 0,3-4-1 16,4-5-4-16,5-7-8 0,6 0-1 0,4-3-3 16,-1-3-6-16,4 0-1 0,-5-2-5 0,-3 1 0 15,-4-2 1-15,-7 2 4 0,-5 1 7 0,-3 0 8 16,-7 3 14-16,-6-2 6 0,-5 2 7 0,-4 1 2 15,0 0-9-15,-11 1-10 0,-2 4-20 16,-4 1-20-16,-8 2-15 0,-3 4-9 0,-6 1-1 16,2 5 3-16,-5 0 4 0,-1 0 0 0,0 5 0 15,7 2-11-15,2 1-31 0,2 1-82 16,4 0-131-16,1-1-202 0,9 1-302 0,6-3-160 0</inkml:trace>
        </inkml:traceGroup>
      </inkml:traceGroup>
    </inkml:traceGroup>
    <inkml:traceGroup>
      <inkml:annotationXML>
        <emma:emma xmlns:emma="http://www.w3.org/2003/04/emma" version="1.0">
          <emma:interpretation id="{A55C2BBF-706E-4D53-BFBA-74C6E3C93D68}" emma:medium="tactile" emma:mode="ink">
            <msink:context xmlns:msink="http://schemas.microsoft.com/ink/2010/main" type="paragraph" rotatedBoundingBox="1289,7297 2551,7092 2614,7482 1352,76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45A30C-862B-4CBE-A232-172C144A9217}" emma:medium="tactile" emma:mode="ink">
              <msink:context xmlns:msink="http://schemas.microsoft.com/ink/2010/main" type="line" rotatedBoundingBox="1289,7297 2551,7092 2614,7482 1352,7686"/>
            </emma:interpretation>
          </emma:emma>
        </inkml:annotationXML>
        <inkml:traceGroup>
          <inkml:annotationXML>
            <emma:emma xmlns:emma="http://www.w3.org/2003/04/emma" version="1.0">
              <emma:interpretation id="{0A3E98C3-3D83-4814-8EC5-FA032785DECE}" emma:medium="tactile" emma:mode="ink">
                <msink:context xmlns:msink="http://schemas.microsoft.com/ink/2010/main" type="inkWord" rotatedBoundingBox="1289,7297 2551,7092 2614,7482 1352,7686"/>
              </emma:interpretation>
              <emma:one-of disjunction-type="recognition" id="oneOf1">
                <emma:interpretation id="interp5" emma:lang="en-IN" emma:confidence="0">
                  <emma:literal>we</emma:literal>
                </emma:interpretation>
                <emma:interpretation id="interp6" emma:lang="en-IN" emma:confidence="0">
                  <emma:literal>he</emma:literal>
                </emma:interpretation>
                <emma:interpretation id="interp7" emma:lang="en-IN" emma:confidence="0">
                  <emma:literal>ne</emma:literal>
                </emma:interpretation>
                <emma:interpretation id="interp8" emma:lang="en-IN" emma:confidence="0">
                  <emma:literal>nee</emma:literal>
                </emma:interpretation>
                <emma:interpretation id="interp9" emma:lang="en-IN" emma:confidence="0">
                  <emma:literal>toe</emma:literal>
                </emma:interpretation>
              </emma:one-of>
            </emma:emma>
          </inkml:annotationXML>
          <inkml:trace contextRef="#ctx0" brushRef="#br0" timeOffset="4172.9924">-843 5783 0 0,'0'0'0'0,"0"0"0"15,0 0 0-15,0 0 0 0,0 0 0 16,0 0 82-16,0 0 80 0,0 0-13 0,0 0-12 15,0 0-11-15,0 0-3 0,0 0 8 0,0 0 2 16,0 0 11-16,-14-100 3 0,14 96-4 0,0-1-5 16,0 0-18-16,0 2-12 0,-1 3-22 0,1 0-27 15,-2 0-41-15,2 0-52 0,-1 0-54 0,-3 5-22 16,1 3 21-16,2 4 35 0,-3 3 47 0,-4 7 29 16,4 0-2-16,-4 2-5 0,2 4-5 15,-3-1-8-15,4 0-2 0,-5 0 1 0,1 1 3 16,3-4 1-16,-2 3 0 0,4-3 0 0,-4-2-3 15,5-2 5-15,2-4-1 0,-2-1 1 16,3-6 0-16,0-1-3 0,0-4-2 0,0-2 2 16,0-2 18-16,2 0 17 0,0 0 20 0,5-4 16 15,-1-4-1-15,4-3-16 0,-3-4-15 0,5-3-17 16,0-3-14-16,0 1-2 0,1-2 0 16,0 2-3-16,-1 0 2 0,-3 1 0 0,0 2-1 15,0 2-1-15,-1 2 2 0,-1 1-7 0,-1 2-3 16,0 2-3-16,-3 4-13 0,3 2-4 0,-2-1-10 15,0 3-16-15,3 0 0 0,-3 3-4 16,4 3 5-16,-4 3 16 0,6 1 8 0,-4 1 12 16,5 2 8-16,-1-1 2 0,0 2 0 0,-3 0 3 15,5-3 0-15,0 1 3 0,2-3 3 16,0-1 4-16,1-4 5 0,7-1 2 0,-5-3 3 16,7 0-4-16,2-2-4 0,1-6-4 0,1-5-11 15,0 0-6-15,5-3-3 0,-5-2-2 0,-2-2 1 16,-5 1 2-16,2-2 2 0,-8 3 2 0,-2-1 7 15,-2 1 3-15,-7 3 6 0,1 0 0 0,-5 0 0 16,0 0-1-16,-8 1-4 0,-3 3-4 16,3-1-15-16,-5 3-11 0,-2 3-7 0,-2 0-7 15,1 4 6-15,1 2 3 0,-3 0 2 0,-2 2 3 16,5 5 0-16,-1 1 2 0,3 3 4 16,-1 0 6-16,5-1 1 0,-1 1 4 0,8-2 1 15,2 0-3-15,0-3 9 0,8 0 10 0,4-1 12 16,3-1 13-16,2-2 8 0,9-1 2 0,1-1-9 15,2 0-5-15,8-3-13 0,-1-3-10 16,4-3-4-16,1 0-5 0,-1-1 6 0,2-1-4 16,-1 0 4-16,0 1 2 0,-2-1 0 0,-3 0 5 15,-8 0-3-15,-2 2 2 0,-3 0 1 0,-6 2 8 16,-5 0 6-16,-4 0 17 0,-5 3 11 16,-3 0 4-16,0-2-3 0,0 1-21 0,-8 2-21 15,1-3-26-15,-2 2-22 0,-5 2-12 0,1 2-7 16,-3 0 4-16,-4 2 7 0,2 4 3 0,-5 4 8 15,-1 0 7-15,4 4 6 0,-4 1 9 0,-2 3 5 16,3 2 3-16,3 1 4 0,-1 4 1 16,4-1-2-16,1 0-1 0,4-2-3 0,3 3 0 15,5-5-3-15,2-1-2 0,2-1 3 0,0-3 4 16,6-3 6-16,4-1 7 0,4-2 7 0,1-1 10 16,1-4 13-16,7-1 8 0,1-3 0 15,1 0-6-15,2-1-9 0,2-5-5 0,-1-3-6 16,-1 1-3-16,1-1-4 0,-1 0-4 0,0-1 0 15,-3 1-5-15,0 2 0 0,-5 1-6 16,1 0-5-16,-5 2-7 0,0-1-14 0,-2 2-16 16,-1 0-22-16,-1 1-35 0,-5 1-67 0,2 1-122 15,-4 0-135-15,1 1-198 0,-2 3-129 0</inkml:trace>
        </inkml:traceGroup>
      </inkml:traceGroup>
    </inkml:traceGroup>
    <inkml:traceGroup>
      <inkml:annotationXML>
        <emma:emma xmlns:emma="http://www.w3.org/2003/04/emma" version="1.0">
          <emma:interpretation id="{68D29020-8A8A-417E-B1AD-9A3E1F4BEFC4}" emma:medium="tactile" emma:mode="ink">
            <msink:context xmlns:msink="http://schemas.microsoft.com/ink/2010/main" type="paragraph" rotatedBoundingBox="942,7752 18673,6460 18802,8237 1071,95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A97FE4-774E-4524-BBBA-3EBB64AB6ECB}" emma:medium="tactile" emma:mode="ink">
              <msink:context xmlns:msink="http://schemas.microsoft.com/ink/2010/main" type="line" rotatedBoundingBox="942,7752 18673,6460 18802,8237 1071,9529"/>
            </emma:interpretation>
          </emma:emma>
        </inkml:annotationXML>
        <inkml:traceGroup>
          <inkml:annotationXML>
            <emma:emma xmlns:emma="http://www.w3.org/2003/04/emma" version="1.0">
              <emma:interpretation id="{E7D1C9FD-F89E-42A6-9739-D0043FF194B5}" emma:medium="tactile" emma:mode="ink">
                <msink:context xmlns:msink="http://schemas.microsoft.com/ink/2010/main" type="inkWord" rotatedBoundingBox="957,7959 3767,7755 3840,8766 1030,8971"/>
              </emma:interpretation>
              <emma:one-of disjunction-type="recognition" id="oneOf2">
                <emma:interpretation id="interp10" emma:lang="en-IN" emma:confidence="0">
                  <emma:literal>really</emma:literal>
                </emma:interpretation>
                <emma:interpretation id="interp11" emma:lang="en-IN" emma:confidence="0">
                  <emma:literal>leally</emma:literal>
                </emma:interpretation>
                <emma:interpretation id="interp12" emma:lang="en-IN" emma:confidence="0">
                  <emma:literal>wally</emma:literal>
                </emma:interpretation>
                <emma:interpretation id="interp13" emma:lang="en-IN" emma:confidence="0">
                  <emma:literal>ready</emma:literal>
                </emma:interpretation>
                <emma:interpretation id="interp14" emma:lang="en-IN" emma:confidence="0">
                  <emma:literal>realty</emma:literal>
                </emma:interpretation>
              </emma:one-of>
            </emma:emma>
          </inkml:annotationXML>
          <inkml:trace contextRef="#ctx0" brushRef="#br0" timeOffset="8866.8466">-1305 7109 665 0,'0'0'121'16,"0"0"-145"-16,0 0-22 0,0 0 18 15,0 0 36-15,0 0 29 0,0 0 11 0,0 0-4 16,0 0-20-16,0 0-29 0,0 0 5 0,0 0 15 16,0 0 31-16,0 0 41 0,27-37 12 0,-5 20 5 15,-2-3-2-15,5 2-9 0,4-5-17 0,3-1-17 16,-3 3-14-16,2-6-11 0,3 3-5 15,-6 2 3-15,0-2 0 0,-1 3 2 0,-2 0 2 16,-4 1-3-16,-3 0-1 0,-5 0-2 0,-1 3-1 16,-1 3-3-16,-7-1 0 0,0 3 4 15,1 2 1-15,-5 2 4 0,0 2-1 0,0 2-6 16,0 1-9-16,0 0-14 0,-5 3-14 0,1 0-21 16,3 0-24-16,-3 0-24 0,-3 2-11 15,3 2 9-15,-3 6 19 0,3 1 19 0,-3 2 17 16,2 2 4-16,1 1 1 0,-1 3 4 0,3 1-3 15,2 2 3-15,0-2 5 0,0 3 1 0,6-1 9 16,-1 1 6-16,0-1 0 0,2-1 6 0,1 1-5 16,-2-4-3-16,-2 0 0 0,5-3-3 0,-5-2 3 15,5-2 0-15,-1-2 1 0,-1-4 4 16,4-2 0-16,-2 0 5 0,3-1 5 0,2-2 1 16,-1 0 6-16,4-2-2 0,-1-4-2 0,4 0-3 15,-1-6-2-15,4-4-5 0,-5-2 1 16,7-1-2-16,-3-2-1 0,-1-1-3 0,3-2-9 15,-3 0 3-15,-2-1 0 0,1-1 6 0,-2 1 10 16,-3-1-2-16,-2 4 5 0,-2 3-3 0,-6 2 6 16,1 5 7-16,-5 3 4 0,-1 5 7 0,0 1-13 15,-3 1-22-15,-5 2-24 0,-1 0-20 16,2 8-2-16,-5 2 9 0,-2 5 13 0,0 0 9 16,0 5 4-16,-1 2-1 0,2 2 3 0,1-1 1 15,2 2-1-15,5-2-3 0,-2 0-9 16,7-1-6-16,0-2 4 0,7-1 8 0,1-4 11 15,11-3 11-15,0-2 4 0,5-4 4 0,4-3-1 16,9-3-2-16,2 0-3 0,1-4-6 16,3-7 0-16,7-1-1 0,-5-3 1 0,7 1-2 15,-1-3 0-15,-3 1-4 0,-2-2-3 0,-3 0 3 16,0 2 4-16,-9-2-2 0,-1-1 5 0,-5 4 0 16,-7-2 2-16,0 3 12 0,-6-1 5 0,-3 5 9 15,-8-1 10-15,0 4 2 0,-4 1-4 16,0 0-10-16,-8 3-20 0,-4-1-20 0,-2 1-17 15,0 3-14-15,-4 0-1 0,-3 0 1 0,-4 7 7 16,1 1 5-16,1 2 5 0,-1 2 6 0,0 1 0 16,0 4 4-16,4-2 0 0,-1 0 1 0,7-1-1 15,0 0-1-15,2-2-6 0,8-1-9 16,-1-4-2-16,5-1 1 0,4-1 7 0,2-4 12 16,7-1 5-16,3 0 4 0,4 0 0 0,0-8 3 15,4 0-1-15,2-3 4 0,-1-1-1 0,2 0-4 16,0 0 3-16,-4 2-4 0,-6 0 0 15,0 3 1-15,-5 1-4 0,-3 5-6 0,-6 1-5 16,-2 0-7-16,3 0 1 0,-4 3 9 0,0 3 6 16,0 2 7-16,0 2 6 0,2 0-1 15,-2 2 2-15,0 2 0 0,1-2-1 0,2-2-3 16,-2 1-6-16,7-5-2 0,-3 0-3 0,7-5-1 16,2-1 0-16,1 0-4 0,6-4-6 0,-2-8-14 15,5-2-31-15,2-2-42 0,-1-6-34 16,0 2-16-16,-3-4 10 0,0 0 34 0,-2 0 31 15,-4 2 28-15,-2-2 22 0,-2 2 12 0,-5 0 12 16,3 0 9-16,-2-1 3 0,-4 2-1 0,5-4 4 16,-7 0-3-16,1 1 0 0,0-3 6 0,2 2-3 15,-4 1 7-15,2 2 14 0,-2 2 23 16,-1 6 31-16,0 3 36 0,2 4 28 0,-2 4 6 16,0 1-12-16,0 2-43 0,0 0-65 0,0 3-37 15,-2 5-15-15,1 4 6 0,-2 3 25 0,-3 7 11 16,2 3-3-16,-4 5-3 0,2 4-3 15,-3-3-5-15,3 2-4 0,-2 0-1 0,4-3-5 16,2-1-3-16,-4-4 0 0,6-1-2 0,0-3-3 16,0-3 3-16,10-5 0 0,-1-3 3 0,-1 1 9 15,6-8 3-15,-1-2 6 0,7-1-3 16,-4-4-6-16,8-8-10 0,-1-3-4 0,-1-4-5 16,2-5 1-16,2-3 6 0,-3-2-4 0,-3 0 1 15,3-4 0-15,-1 0 1 0,-3-3 5 0,1 2 6 16,-5-2 5-16,-1 3 0 0,-4 0 6 0,-3 1-3 15,3 0 0-15,-8 2 5 0,1 3-4 16,0 5 2-16,-1 4 1 0,-2 6 0 0,0 6 8 16,0 3-6-16,-5 3-17 0,2 0-28 15,1 1-17-15,-7 7-5 0,4 6 12 0,-6 3 18 16,1 7 11-16,-4 5 6 0,1 0 0 0,-1 5 6 16,1-2-6-16,3 1-1 0,1 0 2 0,0 4-3 15,3-4 5-15,-1 0 2 0,6-4-3 0,1-6-5 16,0-2-3-16,0-4-5 0,8-4 6 0,0-3 12 15,3-2 3-15,2-2 10 0,2-3-1 16,0-2-2-16,4-1-1 0,-2 0 2 0,-1-6-2 16,7-1-3-16,-1-3 1 0,-3-1-4 0,4-2 0 15,-6-1 8-15,3 2-6 0,-2-2 3 16,-3 4-2-16,-3-1-6 0,-2 1 4 0,-4 4-2 16,0 2-4-16,-3 2-8 0,-1 2-12 0,-2 0-20 15,0 0-19-15,0 5 4 0,0-1 7 0,0 4 20 16,0 1 21-16,0 1 6 0,0 0 1 0,0 3-2 15,0-3 2-15,0 2-4 0,1-3-1 16,3-1 0-16,3-2 2 0,2-3 5 0,4-2 1 16,4-1 7-16,1 0-3 0,8-3 1 0,4-4-1 15,1-4-6-15,-2 1 0 0,5-4-3 16,-3-3 1-16,-3 2-1 0,-1-4 4 0,-2 1 0 16,-3 0 3-16,-6 2 7 0,-2 1 1 0,-8 0 10 15,1 3 1-15,-6 2 1 0,-1 1 2 0,0 0-8 16,0 5 1-16,-1-1-10 0,-3 2-10 0,-4 3-8 15,0 0-10-15,0 0-3 0,-4 6 7 0,-2 6 7 16,-1 1 1-16,-2 7 5 0,-1 4-3 16,2 3 2-16,-5 2 2 0,5 2-3 0,-2 3 4 15,-1 0-8-15,4 2 0 0,1 1 0 0,0 3-4 16,-1-1 2-16,2 2-6 0,0-1-8 16,-1-1-2-16,3-4-6 0,3 0-7 0,3-5-14 15,-1-3-38-15,1-2-60 0,2-2-67 0,1-1-82 16,-5-1-92-16,4 0-136 0,-1-7-230 15,0-5 747-15</inkml:trace>
        </inkml:traceGroup>
        <inkml:traceGroup>
          <inkml:annotationXML>
            <emma:emma xmlns:emma="http://www.w3.org/2003/04/emma" version="1.0">
              <emma:interpretation id="{8149FD2C-30B5-4180-853E-09BB39AC72C5}" emma:medium="tactile" emma:mode="ink">
                <msink:context xmlns:msink="http://schemas.microsoft.com/ink/2010/main" type="inkWord" rotatedBoundingBox="7573,7605 9170,7489 9242,8475 7645,8592">
                  <msink:destinationLink direction="with" ref="{1677CB08-C4B7-4D28-9C1F-D3A84BEC42C3}"/>
                </msink:context>
              </emma:interpretation>
              <emma:one-of disjunction-type="recognition" id="oneOf3">
                <emma:interpretation id="interp15" emma:lang="en-IN" emma:confidence="0">
                  <emma:literal>No</emma:literal>
                </emma:interpretation>
                <emma:interpretation id="interp16" emma:lang="en-IN" emma:confidence="0">
                  <emma:literal>Not</emma:literal>
                </emma:interpretation>
                <emma:interpretation id="interp17" emma:lang="en-IN" emma:confidence="0">
                  <emma:literal>Now</emma:literal>
                </emma:interpretation>
                <emma:interpretation id="interp18" emma:lang="en-IN" emma:confidence="0">
                  <emma:literal>NO</emma:literal>
                </emma:interpretation>
                <emma:interpretation id="interp19" emma:lang="en-IN" emma:confidence="0">
                  <emma:literal>Non</emma:literal>
                </emma:interpretation>
              </emma:one-of>
            </emma:emma>
          </inkml:annotationXML>
          <inkml:trace contextRef="#ctx0" brushRef="#br0" timeOffset="24700.2561">5429 6256 736 0,'0'0'203'0,"0"0"-49"15,0 0-43-15,0 0-47 0,0 0-42 0,0 0-80 16,0 0-13-16,0 0 23 0,0 0 44 0,0 0 77 15,0 0 10-15,0 0-6 0,12 159-11 0,-12-110-19 16,-7 1-12-16,1 3-15 0,-3-2-11 16,0-5-12-16,0 3-2 0,1-6-14 0,-4 3-42 15,1-5-60-15,3-3-56 0,0-7-47 0,0-4-16 16,2-7 4-16,1-6-11 0,1-5 61 16,3-5 186-16,-1-2 0 0</inkml:trace>
          <inkml:trace contextRef="#ctx0" brushRef="#br0" timeOffset="25060.0353">5318 6343 0 0,'0'0'0'0,"0"0"0"0,0 0 0 16,0 0 156-16,0 0 56 0,0 0-10 0,0 0-45 16,0 0-49-16,0 0-52 0,0 0-28 15,0 0-15-15,0 0 7 0,0 0 9 0,0 0 5 16,148-64 8-16,-128 91 1 0,5 1-4 0,-3 1-7 15,3 3-4-15,0 1-3 0,2-2-6 0,0 2 2 16,-1-3-3-16,3-2-1 0,1-2 0 16,-3-4-3-16,1-4 0 0,1-3 1 0,0-3 6 15,2-6 11-15,-3-3 10 0,4-3 8 0,0 0 4 16,-2-7-1-16,1-5-3 0,-4-5 2 16,-2-1 2-16,-3-4 2 0,-2-4 2 0,-2-2-2 15,-4-2-1-15,-1-3-4 0,-2 1-8 0,-6-3-4 16,2 0-5-16,-4-2-10 0,-2 0-2 0,-1 1-3 15,0-1-11-15,0 1-7 0,0 3-5 0,-1-1-3 16,-2 5 4-16,-4 4 2 0,3 1-8 0,3 3-19 16,-3 4-31-16,0 0-61 0,1 5-69 15,2 2-70-15,1 2-57 0,0 4-54 0,0 2-90 16,0 0 52-16,0 2 408 0</inkml:trace>
          <inkml:trace contextRef="#ctx0" brushRef="#br0" timeOffset="25346.8597">6526 6203 0 0,'0'0'0'0,"0"0"0"0,0 0 0 0,0 0 0 15,0 0 161-15,0 0-6 0,-12 154-19 0,9-139-14 16,0-1-27-16,2-2-19 0,1-3-4 0,0-1-4 16,7-2 8-16,5-3 17 0,2-2 4 15,5-1 14-15,3 0 2 0,4-8-9 0,1-2-4 16,5-2-14-16,1-5-16 0,-4 0-10 0,5-2-12 15,-6-4-2-15,-3-1 6 0,-3 2 8 0,-5-4 2 16,-5 1-2-16,-6 1 0 0,-5-1-6 0,-1 0-2 16,-9 2-10-16,-10 3-17 0,-3 2-14 15,-5 2-17-15,-5 4-7 0,-5 3-9 0,-3 6-6 16,-2 3 1-16,-5 4-2 0,0 10 5 0,-2 3 2 16,2 3-20-16,1 6-35 0,4 2-90 0,2 3-125 15,3 4-158-15,11-8-227 0,11-9 186 0</inkml:trace>
        </inkml:traceGroup>
        <inkml:traceGroup>
          <inkml:annotationXML>
            <emma:emma xmlns:emma="http://www.w3.org/2003/04/emma" version="1.0">
              <emma:interpretation id="{CB2B75E6-B55D-4C9B-94A2-E58004E862F6}" emma:medium="tactile" emma:mode="ink">
                <msink:context xmlns:msink="http://schemas.microsoft.com/ink/2010/main" type="inkWord" rotatedBoundingBox="10952,7774 11557,7730 11632,8759 11027,8804">
                  <msink:destinationLink direction="with" ref="{1677CB08-C4B7-4D28-9C1F-D3A84BEC42C3}"/>
                </msink:context>
              </emma:interpretation>
              <emma:one-of disjunction-type="recognition" id="oneOf4">
                <emma:interpretation id="interp20" emma:lang="en-IN" emma:confidence="0">
                  <emma:literal>&gt;</emma:literal>
                </emma:interpretation>
                <emma:interpretation id="interp21" emma:lang="en-IN" emma:confidence="0">
                  <emma:literal>)</emma:literal>
                </emma:interpretation>
                <emma:interpretation id="interp22" emma:lang="en-IN" emma:confidence="0">
                  <emma:literal>,</emma:literal>
                </emma:interpretation>
                <emma:interpretation id="interp23" emma:lang="en-IN" emma:confidence="0">
                  <emma:literal>'</emma:literal>
                </emma:interpretation>
                <emma:interpretation id="interp24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28114.7828">8856 6286 0 0,'0'0'0'0,"0"0"0"0,0 0 0 15,0 0 0-15,0 0 60 0,0 0 183 0,0 0 8 16,0 0 2-16,0 0-10 0,0 0-16 0,0 0-27 16,0 0-35-16,0 0-33 0,-72-126-31 15,70 126-33-15,1 0-26 0,1 0-34 0,0 0-41 16,0 0-39-16,0 0 12 0,3 8 20 0,6 3 34 16,2 1 43-16,5 3-4 0,1 1 1 15,7 2 4-15,5 1-5 0,4 1-3 0,-2-1-4 16,5 0-11-16,0 2-3 0,-4 1-3 0,5-2-5 15,-6 3 1-15,1-1-2 0,-5 2-4 0,-6 0-2 16,0 0-1-16,-4-1-2 0,-4 1 1 0,-2 1 2 16,-7-4-1-16,0 2 3 0,-4-2 4 0,-7 2 6 15,-6 0 6-15,-6 1 2 0,-7 1 1 16,-7 1-8-16,1 4 0 0,-9 1-2 0,-3 1-1 16,1 2-1-16,-1 2-1 0,-4 1-1 0,6 0-6 15,1 0-11-15,3-2-33 0,5-2-98 0,10 0-134 16,3-2-185-16,6-9-277 0,9-5 280 0</inkml:trace>
        </inkml:traceGroup>
        <inkml:traceGroup>
          <inkml:annotationXML>
            <emma:emma xmlns:emma="http://www.w3.org/2003/04/emma" version="1.0">
              <emma:interpretation id="{06830C0C-AF34-4F24-89A4-858890472BBB}" emma:medium="tactile" emma:mode="ink">
                <msink:context xmlns:msink="http://schemas.microsoft.com/ink/2010/main" type="inkWord" rotatedBoundingBox="12514,6909 18673,6460 18779,7918 12620,8367"/>
              </emma:interpretation>
              <emma:one-of disjunction-type="recognition" id="oneOf5">
                <emma:interpretation id="interp25" emma:lang="en-IN" emma:confidence="0">
                  <emma:literal>Outsource</emma:literal>
                </emma:interpretation>
                <emma:interpretation id="interp26" emma:lang="en-IN" emma:confidence="0">
                  <emma:literal>outsource</emma:literal>
                </emma:interpretation>
                <emma:interpretation id="interp27" emma:lang="en-IN" emma:confidence="0">
                  <emma:literal>0atsoma</emma:literal>
                </emma:interpretation>
                <emma:interpretation id="interp28" emma:lang="en-IN" emma:confidence="0">
                  <emma:literal>0utsoma</emma:literal>
                </emma:interpretation>
                <emma:interpretation id="interp29" emma:lang="en-IN" emma:confidence="0">
                  <emma:literal>Oatsoma</emma:literal>
                </emma:interpretation>
              </emma:one-of>
            </emma:emma>
          </inkml:annotationXML>
          <inkml:trace contextRef="#ctx0" brushRef="#br0" timeOffset="31030.7312">10524 5705 1700 0,'0'0'58'0,"0"0"-54"15,0 0-16-15,0 0-5 0,0 0-6 16,0 0 4-16,0 0-2 0,0 0 0 0,0 0 15 15,0 0 7-15,0 0 0 0,0 0 3 0,-123 161 1 16,107-107-4-16,-5 5 5 0,7 3 1 16,-2 4-1-16,0 3 7 0,2-2-2 0,3-2-4 15,3-2-3-15,7-1-1 0,1-6-4 0,7-7 0 16,6-3 2-16,5-9-1 0,6-4 3 0,5-7 8 16,6-2 6-16,4-7 11 0,5-5 11 0,6-5 8 15,2-7 7-15,4-2 3 0,6-9-2 0,-3-9-2 16,4-4-8-16,-5-4-6 0,-1-5-1 15,-4-4-4-15,-8-2 3 0,0-3 0 0,-7-1-1 16,-4-3-2-16,-7-4-5 0,-4-1 1 0,-6-1-2 16,-5-1-3-16,-5-3-2 0,-3-1-6 0,-4 2-3 15,0-1 1-15,-7 1-1 0,-4 2-7 16,-6 1-4-16,-3 1-8 0,-8 2-9 0,-3 3-2 16,-4 0-6-16,-3 6-1 0,-3 4-2 0,-3 5-2 15,-1 9-2-15,-3 6-1 0,-3 7 7 16,-1 8-2-16,-2 1 4 0,1 10 2 0,-1 9-6 15,2 5 5-15,-1 4-3 0,10 6-12 0,3-1-35 16,5 1-63-16,11 1-97 0,11-2-99 0,10 0-102 16,3-10-121-16,0-6 99 0</inkml:trace>
          <inkml:trace contextRef="#ctx0" brushRef="#br0" timeOffset="31644.1629">11681 5817 242 0,'0'0'147'0,"0"0"-101"0,0 0-34 16,0 0 60-16,0 0 82 0,0 0 47 0,0 0 11 15,0 0-59-15,0 0-47 0,0 0-43 16,-79 156-30-16,62-122-7 0,-6 2-12 0,5-1 1 16,-2 0 1-16,4 2 1 0,0-4-2 0,4 0-2 15,1-5-9-15,9-4-8 0,2-5-9 0,0-4 2 16,4-4 15-16,8-5 27 0,5-3 30 15,3-3 17-15,4 0 2 0,3-9-13 0,4-6-19 16,4-3-16-16,2-4-7 0,0-5-3 0,-1 0 0 16,1-3 5-16,-7-3 1 0,-3 3 2 15,-4 2 5-15,-7 1 3 0,-4 2 3 0,0 1 1 16,-7 3-3-16,2 4-9 0,-6 4-3 0,0 4-8 16,-1 6-12-16,0 2-21 0,0 1-38 0,0 0-50 15,0 4-6-15,0 5 20 0,-1 4 36 0,0 7 50 16,-1 2 13-16,2 5-1 0,0 0 0 15,2-2-3-15,7 1-1 0,6-1 3 0,2-2 2 16,10-6 6-16,7 0 7 0,2-3 6 0,7-6 3 16,2-3-3-16,6-4-7 0,2-1-9 0,0-4-10 15,1-5-9-15,-2-7-1 0,0-5 0 0,-3-4 4 16,-6-5 4-16,-4-4-1 0,-6-2 4 16,-1-2-2-16,-5-6 1 0,-3-1 3 0,-4-4-3 15,-1-1 4-15,-3-3 1 0,-1 0 1 0,-3-4-3 16,-1-3 1-16,-3 1-3 0,-2-5 1 15,0 6 6-15,-3 2 0 0,-3 2 5 0,0 6-3 16,0 5-6-16,-6 7-1 0,-2 7 1 0,1 13 7 16,-3 3 2-16,4 7 3 0,-2 4-8 0,4 2-16 15,-1 2-10-15,1 8-6 0,-3 11 4 16,-1 4 8-16,-1 10 7 0,1 6 3 0,-2 8-1 16,0 3-2-16,6 3 1 0,-3 4 0 0,1 5 3 15,4-2 2-15,0 1-1 0,0-2 0 16,2-4-6-16,0 0 0 0,5-5-8 0,2-2-7 15,4-1-4-15,1-6-8 0,1-5-21 0,3-5-70 0,-1-2-126 16,-2-5-155-16,-3-8-223 0,-1-8-198 0</inkml:trace>
          <inkml:trace contextRef="#ctx0" brushRef="#br0" timeOffset="32069.9106">12529 5983 170 0,'0'0'478'0,"0"0"-204"0,0 0-68 0,0 0-46 15,0 0-30-15,0 0-30 0,0 0-39 16,0 0-35-16,0 0-19 0,0 0-4 0,0 0-4 16,151-160 0-16,-96 144 3 0,3 1 1 0,3-3 3 15,5 5 1-15,0-4 8 0,2-1 3 16,-1 0 3-16,-1 1 3 0,-2-3-2 0,-5 0-3 16,-6 1 2-16,-9 0 1 0,-8 1 0 0,-9 0 6 15,-8 3 7-15,-9 3 12 0,-6 3 12 0,-4 3-12 16,-4 2-16-16,-9-2-15 0,-3 4-12 15,-7 1 6-15,-1 1 6 0,-8 0 3 0,0 9-4 16,-1 1-2-16,0 2-2 0,5 1-8 0,1 2-2 16,3 3-5-16,6-3-2 0,9 4-5 0,2-1-3 15,5 2-2-15,2 2-3 0,0-3 2 0,4 2 4 16,6 1 5-16,5 0 4 0,4 0 6 16,4 2-2-16,1-3 2 0,3 3 4 0,-2 0-4 15,2 1 1-15,-6-4-4 0,2 2-3 0,-10-2 0 16,-3-1-4-16,-6-2 0 0,-4-1-1 0,-11-1 5 15,-5-2 6-15,-8-1 1 0,-4-1 5 0,-3 0-7 16,-3-3 1-16,2-3-2 0,0-1-11 16,8-4-21-16,5-1-33 0,3 0-39 0,7 0-41 15,6-4-45-15,3-6-77 0,4 0-100 0,8-4-103 16,6-1 70-16,0-2 400 0,1 3 0 16,-4 5 0-16</inkml:trace>
          <inkml:trace contextRef="#ctx0" brushRef="#br0" timeOffset="32930.0549">13515 5820 0 0,'0'0'0'0,"0"0"0"0,0 0 0 15,0 0 88-15,168-118 118 0,-141 103-42 0,-3 2-16 16,-5 4 4-16,-5 1 0 0,-3 4 0 0,-5 2-18 16,-4 2-33-16,-2 0-41 0,0 0-62 0,0 3-22 15,0 5 22-15,-5 4 30 0,0 3 47 0,-4 4 16 16,1 2-20-16,-2 5-23 0,-2-1-14 0,2 0-18 16,4-1-8-16,0-1-4 0,5-3-4 0,1 0 0 15,0-3 3-15,9-5 8 0,5 0 14 16,3-2 21-16,7-6 12 0,3-2 4 0,3-2-5 15,6-2-22-15,3-7-12 0,-2-2-9 0,1-1-3 16,-6-5 4-16,-4 0 4 0,-5-2 1 16,-10-4-3-16,-5 1-3 0,-6-3-10 0,-2-2-2 15,-8 0-9-15,-7 0-4 0,-5 1-3 0,-6 1-6 16,-3 1 1-16,-5 2-1 0,-1 3 3 0,2 1 4 16,-3 4 1-16,1 4 8 0,3 3 4 15,-1 4 3-15,4 3-1 0,3 0-5 0,8 1-8 16,3 3-9-16,4 2-13 0,9 0-14 0,2 0-2 15,4 2 18-15,10-4 24 0,6 2 26 16,7-3 15-16,7-1-5 0,6-2-12 0,6 0-2 16,0-2-6-16,5-2-3 0,3-2 5 0,-3-2-5 15,-5 1-1-15,-5-2 1 0,-2 2-4 0,-4-1 3 16,-2 2 2-16,-3 0-2 0,-7 3 0 16,-4 2-4-16,-6-1-8 0,-1 2-17 0,-9 0-21 15,-1 2-14-15,-2 8 11 0,0 2 26 0,-2 4 29 16,-2 2 23-16,-6 5 1 0,1-1-5 0,-3 2-9 15,-2 0-6-15,2 0-2 0,0-2-5 0,3-1-1 16,4-1-3-16,-1-4-3 0,6-3-5 0,0-1 4 16,4 0 2-16,3-6 14 0,5 0 20 15,1-4 13-15,2-2 11 0,7 0-9 0,2-6-12 16,3-2-18-16,1-7-11 0,1-1 0 0,-2-2-1 16,0-3 5-16,-2 2 1 0,-3-3-1 15,-4 2 4-15,-1-1-4 0,-4 1 5 0,-1 0-1 16,-1 0-1-16,-5-2 3 0,1 1-3 0,-4 3 0 15,2 2 0-15,-3 5 0 0,-2 4-2 0,0 4-9 16,0 1-22-16,0 2-28 0,-2 0-36 16,-2 2-7-16,2 5 21 0,-4 5 28 0,-1 5 35 15,-1 0 17-15,2 3-3 0,-2-1-2 0,1 1-4 16,3-3-3-16,3 1-4 0,1-1 0 16,0-3 3-16,6-2 3 0,6-4 11 0,-1-1 11 15,5-2 13-15,4-4 10 0,0-1 5 0,3 0-3 16,1-6-9-16,0-5-5 0,-1-1-7 0,1-5 3 15,-5 1-1-15,-1-2-4 0,-1-1-1 0,-4-1-6 16,2-4-2-16,-3 1-1 0,0-1-3 16,0 1 3-16,-4 2 0 0,-1 2-2 0,1-1 2 15,-2 4-4-15,0 1-6 0,0 3 0 0,-5 5-7 16,0 1 0-16,-1 2-9 0,0 4-24 0,0 0-29 16,0 0-26-16,0 5 15 0,0 6 26 0,0 2 36 15,0 5 32-15,0 5-5 0,0 1 0 16,0 4-7-16,2 3-3 0,2-3 1 0,1-1 0 15,-2-1-1-15,3-4 2 0,0 0-4 0,2-2-1 16,1-2-2-16,-1-2-5 0,3-2-3 16,-3-2-3-16,0-3-12 0,0-2-29 0,-1-1-73 15,2-3-97-15,-2 0-109 0,1-3-118 0,-5 0-173 16,2 0 246-16</inkml:trace>
          <inkml:trace contextRef="#ctx0" brushRef="#br0" timeOffset="33450.1133">15513 5363 0 0,'0'0'0'0,"0"0"265"15,0 0-22-15,0 0-26 0,0 0 1 0,0 0-14 16,0 0-34-16,0 0-38 0,0 0-42 0,0 0-44 16,0 0-37-16,0 0-13 0,0 0-7 0,0 0 4 15,-60-4 14-15,40 22 6 0,-2 3 7 0,-2 2 7 16,3 3 2-16,-2 0-2 0,3 5-2 15,5-3-3-15,4-1-5 0,9-3 0 0,2-2-9 16,0-3 0-16,10-1 5 0,5-3 9 0,4-1 11 16,2-2 6-16,6-2 4 0,5-4-6 15,2-2-5-15,1-2-8 0,2-2-6 0,2 0 2 16,1-6 3-16,1 0 2 0,-2-5 2 0,-1-2 1 16,-1-2-5-16,0-1 0 0,2-3-2 15,-3-1-9-15,-4-5-1 0,3 1-1 0,-7-3-5 16,1 2 4-16,-5-2 5 0,-3 1-3 0,-3 2 4 15,-4 1 0-15,-2 2-1 0,-1 1 1 0,-5 4 4 16,-2 1-10-16,-3 5-7 0,-1 2-13 16,0 1-17-16,-8 4-20 0,1 0-15 0,-2 1-3 15,-6 2 5-15,-1 3 15 0,-3 6 10 0,-5 5 9 16,-1 3 9-16,-4 6 2 0,1 1 10 0,1 4 4 16,-1 3 2-16,4 2 6 0,4 1 1 0,4 1 1 15,11-5-1-15,2-2-3 0,6-4-5 0,10-2 1 16,6-1 6-16,10-2 9 0,5-4 8 15,6 1 5-15,10-4 0 0,-2-2-12 0,4-2-6 16,2-1-9-16,-2-2-10 0,-5-2 4 0,-3 0-1 16,-8-3-5-16,-3 0-7 0,-9 0-20 0,-5 0-21 15,-6-2-14-15,-8-1-5 0,-1 0-27 16,-4 2-37-16,0 1-56 0,-1-2-99 0,-6 2-126 16,1 0-176-16,0 0 526 0</inkml:trace>
        </inkml:traceGroup>
      </inkml:traceGroup>
    </inkml:traceGroup>
    <inkml:traceGroup>
      <inkml:annotationXML>
        <emma:emma xmlns:emma="http://www.w3.org/2003/04/emma" version="1.0">
          <emma:interpretation id="{19A9A3EA-71CD-4B42-89E2-3A294053D368}" emma:medium="tactile" emma:mode="ink">
            <msink:context xmlns:msink="http://schemas.microsoft.com/ink/2010/main" type="paragraph" rotatedBoundingBox="1441,9409 4849,8808 4955,9412 1548,100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09DA2F-2FBB-4095-ADCF-A81A0CDC0209}" emma:medium="tactile" emma:mode="ink">
              <msink:context xmlns:msink="http://schemas.microsoft.com/ink/2010/main" type="line" rotatedBoundingBox="1441,9409 4849,8808 4955,9412 1548,10014"/>
            </emma:interpretation>
          </emma:emma>
        </inkml:annotationXML>
        <inkml:traceGroup>
          <inkml:annotationXML>
            <emma:emma xmlns:emma="http://www.w3.org/2003/04/emma" version="1.0">
              <emma:interpretation id="{C7EB28B3-9BA6-4488-A3A7-C05392B1CF08}" emma:medium="tactile" emma:mode="ink">
                <msink:context xmlns:msink="http://schemas.microsoft.com/ink/2010/main" type="inkWord" rotatedBoundingBox="1469,9565 3677,9175 3757,9624 1548,10014"/>
              </emma:interpretation>
              <emma:one-of disjunction-type="recognition" id="oneOf6">
                <emma:interpretation id="interp30" emma:lang="en-IN" emma:confidence="0">
                  <emma:literal>need</emma:literal>
                </emma:interpretation>
                <emma:interpretation id="interp31" emma:lang="en-IN" emma:confidence="0">
                  <emma:literal>Need</emma:literal>
                </emma:interpretation>
                <emma:interpretation id="interp32" emma:lang="en-IN" emma:confidence="0">
                  <emma:literal>neat</emma:literal>
                </emma:interpretation>
                <emma:interpretation id="interp33" emma:lang="en-IN" emma:confidence="0">
                  <emma:literal>med</emma:literal>
                </emma:interpretation>
                <emma:interpretation id="interp34" emma:lang="en-IN" emma:confidence="0">
                  <emma:literal>neal</emma:literal>
                </emma:interpretation>
              </emma:one-of>
            </emma:emma>
          </inkml:annotationXML>
          <inkml:trace contextRef="#ctx0" brushRef="#br0" timeOffset="9410.6312">-826 8024 980 0,'0'0'72'15,"0"0"-111"-15,0 0-41 0,0 0-13 16,0 0 19-16,0 0 66 0,0 0 21 0,0 0 17 16,0 0-6-16,0 0-13 0,0 0-9 0,0 0-7 15,0 0-1-15,0 0 4 0,106 45 7 0,-102-27 6 16,-2 3 5-16,-2 0-1 0,0-1 3 0,-7 1 3 16,2 1-1-16,-5-3 5 0,-1 0 3 15,3-2 5-15,-1-5 13 0,-2-2 13 0,6-4 14 16,-3-3 25-16,5-3 26 0,2 0-5 0,1-1-24 15,0-7-46-15,1-4-49 0,4-4-21 0,5-3 0 16,3-5 12-16,2-2 8 0,5-2 7 0,-2-1 6 16,3-1-1-16,-2 1 0 0,4 0 2 15,-4 1-7-15,4 4 1 0,-2 3 1 0,-2 3 3 16,2 4 6-16,-3 5 5 0,-2 1 5 0,-1 5 6 16,2 3-1-16,-2 0-3 0,-1 8-6 15,-1 4-2-15,-1 2 3 0,-4 6-5 0,3 1 4 16,0 1-5-16,-6 5 0 0,3 0 3 0,-5 1-6 15,0-1-7-15,2 0-8 0,-5-2-9 0,1-2-16 16,-1-1-22-16,0-4-53 0,0-3-93 16,2 1-111-16,-1-7-143 0,0-1-191 0,1-5 338 0</inkml:trace>
          <inkml:trace contextRef="#ctx0" brushRef="#br0" timeOffset="10354.2682">-230 8164 79 0,'0'0'550'16,"0"0"-444"-16,0 0-118 0,0 0-3 15,0 0 33-15,0 0 20 0,0 0 18 0,0 0 15 16,165-86-1-16,-138 68-5 0,0 0 3 0,-1 0-5 16,-2 2-5-16,-5-3 4 0,2 2-8 0,-6 2 2 15,-2 0 0-15,-2 1 6 0,-5 3 13 16,-5 1 13-16,-1 0 7 0,0 1-13 0,-3 3-21 15,-8 2-29-15,-1 1-19 0,-1 3-9 0,-3 0-1 16,-2 5 6-16,-3 5 5 0,2 3 4 16,-5 6 1-16,1 1 1 0,-3 4-3 0,2 1-4 15,5 2-5-15,-1-1-9 0,5-1-3 0,3-2-10 16,7-3-3-16,1-1-5 0,4-6-1 0,0 0 12 16,5-3 13-16,6-2 20 0,2-3 16 0,4-2 5 15,4-2 1-15,1-1-10 0,4 0-14 16,7-6-11-16,-4-2-11 0,8-1-2 0,-4 0 4 15,6-2 3-15,0-1 3 0,2-2 1 0,-1 1-3 16,-2-1 0-16,-1-1 2 0,-2 1 1 16,-4-1 4-16,-4-2-2 0,0 0 3 0,-1-4-3 0,-4 1 1 15,-4-1 1-15,-2 1 0 0,-2 2 5 16,-4-1 5-16,-3 6 10 0,-4 3 9 0,-3 3-1 16,0 4-12-16,-10 2-24 0,0 1-26 0,-5 1-12 15,0 7 1-15,-8 4 7 0,2 4 12 16,-6 6 7-16,1-1 4 0,-1 5 10 0,0-2 0 15,3 3-1-15,1-5-5 0,7-1-11 0,4-2-5 16,1-1-5-16,10-3-7 0,1-3 2 0,0-1 6 16,3-3 7-16,7-4 12 0,4-2 9 15,6-2 1-15,0 0 1 0,6 0-8 0,3-6-4 16,8-2-6-16,2-1 2 0,1-3 3 0,7 0 1 16,-1 0 3-16,3 0-1 0,-3 0-1 0,3 0 3 15,-4 0-2-15,2 0-2 0,-4-1 0 16,2 1-3-16,-3-1-1 0,-2-1 1 0,-2 1 3 15,-5-1-2-15,4 0 3 0,-9 2-1 0,-1 1-2 16,-3 0 2-16,-9 4 2 0,-3-1 11 16,-7 4 10-16,-5-1 8 0,0 3-7 0,-4-2-17 15,-9 3-17-15,-2 1-17 0,-9 0-1 0,-2 0 7 16,-2 1 8-16,0 5 13 0,-9 3 7 0,5 2 3 16,-4 1 2-16,-2 0 0 0,6 1 0 0,-2 2-1 15,6 0-3-15,2 0-7 0,8 0-4 16,-4 0-1-16,10-3-1 0,5 0-8 0,0-3-9 15,7-2-6-15,0-2 2 0,7-2 16 0,1-2 12 16,8-1 9-16,6 0 4 0,2-4-4 0,3-5-1 16,3-2 1-16,6-2-2 0,0-3 3 15,-2-5 3-15,4-2-1 0,-2-1-2 0,-4 1-4 16,4-2-3-16,-6 1-1 0,2 1 0 0,-5-1 6 16,-4 0 3-16,-1-2 2 0,-1 1 1 0,-5-1-1 15,-2 3 2-15,-2-1 2 0,-4 3 3 16,0 0 2-16,-5 3 3 0,2 3 2 0,-5 3 2 15,0 5 4-15,0 4-3 0,0 3-10 0,0 0-22 16,-5 0-27-16,2 12 3 0,-5 3 8 16,-2 7 21-16,-3 2 15 0,-4 7 0 0,-1 3-6 15,3 4-6-15,0 0 1 0,1-3-4 0,0 1 0 16,3-2-4-16,1-1-8 0,7-3-12 0,2-3-17 16,1-3-29-16,1-6-37 0,8-5-57 0,5-4-102 15,1-4-82-15,2-5-50 0,6-2-60 16,-6-4-66-16,-4 0 402 0</inkml:trace>
        </inkml:traceGroup>
        <inkml:traceGroup>
          <inkml:annotationXML>
            <emma:emma xmlns:emma="http://www.w3.org/2003/04/emma" version="1.0">
              <emma:interpretation id="{AAF189A6-86BF-43D0-9940-10FCA7415A17}" emma:medium="tactile" emma:mode="ink">
                <msink:context xmlns:msink="http://schemas.microsoft.com/ink/2010/main" type="inkWord" rotatedBoundingBox="3911,8973 4849,8808 4949,9379 4012,9544"/>
              </emma:interpretation>
              <emma:one-of disjunction-type="recognition" id="oneOf7">
                <emma:interpretation id="interp35" emma:lang="en-IN" emma:confidence="0">
                  <emma:literal>to</emma:literal>
                </emma:interpretation>
                <emma:interpretation id="interp36" emma:lang="en-IN" emma:confidence="0">
                  <emma:literal>To</emma:literal>
                </emma:interpretation>
                <emma:interpretation id="interp37" emma:lang="en-IN" emma:confidence="0">
                  <emma:literal>too</emma:literal>
                </emma:interpretation>
                <emma:interpretation id="interp38" emma:lang="en-IN" emma:confidence="0">
                  <emma:literal>t</emma:literal>
                </emma:interpretation>
                <emma:interpretation id="interp39" emma:lang="en-IN" emma:confidence="0">
                  <emma:literal>two</emma:literal>
                </emma:interpretation>
              </emma:one-of>
            </emma:emma>
          </inkml:annotationXML>
          <inkml:trace contextRef="#ctx0" brushRef="#br0" timeOffset="11024.6988">1630 7570 1066 0,'0'0'379'0,"0"0"-146"0,0 0-94 16,0 0-52-16,0 0-20 0,0 0-12 0,0 0-2 15,0 0-1-15,0 0-14 0,182-99-12 0,-131 82-11 16,5 0-5-16,1 1-6 0,7 1-1 0,2 2 0 15,1-1-4-15,1 5-12 0,0 2-33 16,-5 1-61-16,-1 1-160 0,-7 1-194 0,-14 2-325 16,-14 1 237-16</inkml:trace>
          <inkml:trace contextRef="#ctx0" brushRef="#br0" timeOffset="10608.1476">1917 7313 0 0,'0'0'0'16,"0"0"0"-16,0 0 293 0,0 0 44 0,0 0-78 15,0 0-92-15,0 0-43 0,0 0-15 16,0 0 5-16,0 0 33 0,0 0-8 0,0 0-18 15,0 0-21-15,30 84-29 0,-44-48-22 0,-5 3-18 16,-1 0-5-16,-3 0-9 0,3-2-5 0,-3-1-3 16,1-2-3-16,3 1 0 0,-1-3-3 15,3-1-1-15,3 0-11 0,1-3-8 0,2-3-13 16,6-6-21-16,-1-2-23 0,4-4-55 0,2-4-68 16,0-3-69-16,6-2-50 0,4-4-6 0,3 0 25 15,5-7 20-15,-1-5 120 0,6-2 157 0,1-5 0 16,-6 5 0-16,-6 3 0 0</inkml:trace>
          <inkml:trace contextRef="#ctx0" brushRef="#br0" timeOffset="10858.8026">2011 7646 0 0,'0'0'0'0,"0"0"0"0,0 0 0 16,0 0 0-16,0 0 0 0,0 0 0 0,0 0 10 15,0 0 193-15,0 0-25 0,0 0 0 0,0 0 16 16,0 0-26-16,0 0-27 0,0 0-20 16,41 32-23-16,-54-6-21 0,-1 0-15 0,1 1-14 15,0-2-7-15,2-1-7 0,3-3-3 0,2-3-1 16,4-5 2-16,2-2 13 0,0-4 14 15,2-2 19-15,10-4 13 0,1-1 2 0,3 0-9 16,4-1-16-16,3-8-12 0,1-3-16 0,8-1-9 16,-2-4 0-16,-1 1-10 0,-2-2-3 0,-1 2-1 15,-2-1-2-15,-8 1 7 0,-2 1 6 16,-2 1 7-16,-4 0 0 0,-4 5-1 0,-3 0-12 16,-1-1-16-16,0 3-25 0,-5-1-36 0,-6 3-65 15,-4-1-96-15,-6 1-117 0,-2 0-126 0,-8 1-124 16,8 1-131-16,7 1 638 0</inkml:trace>
        </inkml:traceGroup>
      </inkml:traceGroup>
    </inkml:traceGroup>
    <inkml:traceGroup>
      <inkml:annotationXML>
        <emma:emma xmlns:emma="http://www.w3.org/2003/04/emma" version="1.0">
          <emma:interpretation id="{1008BBA9-8635-4EFF-94C9-07BF8D74443E}" emma:medium="tactile" emma:mode="ink">
            <msink:context xmlns:msink="http://schemas.microsoft.com/ink/2010/main" type="paragraph" rotatedBoundingBox="998,10333 4827,10100 4911,11474 1081,117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42AB4F-2512-4FD3-A896-4D96A18BECA8}" emma:medium="tactile" emma:mode="ink">
              <msink:context xmlns:msink="http://schemas.microsoft.com/ink/2010/main" type="line" rotatedBoundingBox="998,10333 4827,10100 4911,11474 1081,11707"/>
            </emma:interpretation>
          </emma:emma>
        </inkml:annotationXML>
        <inkml:traceGroup>
          <inkml:annotationXML>
            <emma:emma xmlns:emma="http://www.w3.org/2003/04/emma" version="1.0">
              <emma:interpretation id="{F68596D5-67CC-4CE0-9B5A-1234128761F8}" emma:medium="tactile" emma:mode="ink">
                <msink:context xmlns:msink="http://schemas.microsoft.com/ink/2010/main" type="inkWord" rotatedBoundingBox="998,10333 4827,10100 4911,11474 1081,11707"/>
              </emma:interpretation>
              <emma:one-of disjunction-type="recognition" id="oneOf8">
                <emma:interpretation id="interp40" emma:lang="en-IN" emma:confidence="0">
                  <emma:literal>perform</emma:literal>
                </emma:interpretation>
                <emma:interpretation id="interp41" emma:lang="en-IN" emma:confidence="0">
                  <emma:literal>performs</emma:literal>
                </emma:interpretation>
                <emma:interpretation id="interp42" emma:lang="en-IN" emma:confidence="0">
                  <emma:literal>preform</emma:literal>
                </emma:interpretation>
                <emma:interpretation id="interp43" emma:lang="en-IN" emma:confidence="0">
                  <emma:literal>perfume</emma:literal>
                </emma:interpretation>
                <emma:interpretation id="interp44" emma:lang="en-IN" emma:confidence="0">
                  <emma:literal>fruform</emma:literal>
                </emma:interpretation>
              </emma:one-of>
            </emma:emma>
          </inkml:annotationXML>
          <inkml:trace contextRef="#ctx0" brushRef="#br0" timeOffset="11598.4982">-1278 9398 1299 0,'0'0'323'0,"0"0"-301"0,0 0-62 15,0 0 26-15,0 0 41 0,0 0 28 16,159-176 6-16,-120 146-22 0,0 2-18 0,-3-2-10 16,-4 0-2-16,3 2 4 0,-5-3 2 0,-4 2 4 15,-1-1 5-15,-6 2 6 0,1-1 5 0,-4 1 4 16,-2-2-2-16,-1 1-5 0,-1 1-5 0,-1 1 3 16,-6 3 0-16,2 3 5 0,-6 4 9 15,-1 5-2-15,0 3 1 0,-2 3-11 0,-6 4-27 16,2 2-26-16,-3 0-26 0,-3 5-10 0,0 5 4 15,-2 5 17-15,1 4 17 0,-5 7 9 0,-2 6 5 16,3 6 2-16,-5 6 2 0,6 6 2 16,0 5 4-16,1 6 6 0,2 4-1 0,0 1 0 15,1 4-4-15,0 0-2 0,0-1 0 0,1-2 0 16,3-1 1-16,-4-2 0 0,0-3-2 16,0-2-3-16,-1-3-7 0,-1-4-26 0,1-1-63 15,-1-9-118-15,-1-4-138 0,5-9-184 0,0-12-387 0</inkml:trace>
          <inkml:trace contextRef="#ctx0" brushRef="#br0" timeOffset="13735.7858">-1029 9124 1031 0,'0'0'58'0,"0"0"-75"0,0 0-14 0,0 0 5 16,0 0 1-16,157-36 4 0,-133 36 6 16,-3 6 0-16,-1 4-6 0,-7 3 1 0,-1 6 2 15,-6 0 10-15,-4 2 15 0,-2 2 17 0,-1 2 14 16,-10 2 12-16,-5-3 11 0,-3 2-4 0,-5-2-5 16,-1 0-3-16,-4-3-1 0,1 1-1 15,1-4 4-15,-2-3 2 0,6-3-1 0,0-3 1 16,0-5-1-16,8 0-1 0,2-4 2 0,3 0-2 15,6 0-12-15,3-5-28 0,1-2-53 16,0-4-32-16,5-1-20 0,7-1 5 0,7-4 34 16,0 1 22-16,7-1 17 0,3 1 10 0,6-2 6 15,2 0-2-15,-2 0 0 0,5 1-1 0,4 0 4 16,-1-1 10-16,-1 2 8 0,4-3 3 16,-3 0 1-16,0 0-7 0,-3 1-3 0,1-1 2 15,-4-1-1-15,-3 2 0 0,-6 0 1 0,-6 2 1 16,-2 3 9-16,-8 5 12 0,-7 2 34 0,-3 3 36 15,-2 1 18-15,0 2-24 0,-3 0-53 0,-9 4-64 16,0 3-42-16,-4 4 5 0,-2 4 17 16,-6 7 20-16,0 2 18 0,-3 1 0 0,1 2-2 15,1-2-2-15,4 2-4 0,0-3-3 0,7 2-2 16,2-7 0-16,3 2-4 0,5-6-4 0,4-2-1 16,0-5 5-16,1-1 8 0,10-3 12 0,1-2 10 15,3-2 4-15,8 0 3 0,-2-8-4 16,10-2 0-16,0-3-5 0,6-2-8 0,0-4-1 15,2 0 0-15,2-2 3 0,0 0-1 0,-2 0 1 16,-1 1-3-16,-4 0-1 0,2 1 3 16,-7 4-3-16,0 1 0 0,-4 1-2 0,-1 4-3 15,-6 0-1-15,2 5 0 0,-6 2-4 0,-2 2-4 16,-6 0 4-16,2 3-8 0,-5 6 3 16,0 2 11-16,1 1 0 0,-4 5 13 0,0 1 3 15,0 2-7-15,0-1 0 0,0 0 1 0,-6-1-3 16,5 2-4-16,1-6 1 0,0-4-6 0,0 0-2 15,3-6-1-15,6-1 2 0,2-1 9 0,1-2 10 16,3-2 14-16,2-7 0 0,8-3 0 0,3-7-8 16,5-3-8-16,-2-2-2 0,6-3-3 0,-6-1 0 15,5-3 1-15,-6 2-1 0,3-3 0 16,-3 3 1-16,-2-3 2 0,-1 1 3 0,-2 0 0 16,-2-1-2-16,-2 3 0 0,0 0 0 0,-6 3 3 15,-2 0 5-15,1 0-2 0,-5 6 3 16,-3 2-4-16,0 4 6 0,-3 5 12 0,-3 5 7 15,0 2 3-15,0 2-22 0,0 0-46 0,-1 6-27 16,-6 8-2-16,3 5 16 0,-7 9 36 0,-1 8 19 16,-1 6-4-16,-2 6-1 0,-3 4 1 15,-5 5-9-15,5 1 0 0,-5 3-4 0,-2 4-2 16,0 2 2-16,-2 2 3 0,0-1-1 0,0 2-2 16,0-2 2-16,0-1-1 0,2-5 0 15,-1-1 1-15,3-6-2 0,6-6 0 0,3 0-2 16,5-10 1-16,5-7-2 0,4-6 1 0,0-5-2 15,11-6 1-15,2-5 6 0,3-4 8 0,7-6 6 16,4 0 5-16,4-11-5 0,7-7-6 0,1-9-6 16,2-1-2-16,4-9-6 0,-2-3-5 15,-1-1-12-15,-5-1-18 0,-6-2-3 0,-7 0-7 16,-9-2 6-16,-3 2 6 0,-9 1 4 0,-3 0 0 16,-3 3-2-16,-9 1 6 0,-4 5 2 0,-7 5 7 15,-4 4 6-15,-1 5-4 0,-8 6 1 0,2 4 0 16,-5 3 3-16,-5 4 4 0,2 2 7 15,2 1 2-15,-1 0 3 0,2 0 6 0,7 0 2 16,-2 0 5-16,9 0 6 0,9 0 9 0,4 0 10 16,9 0-9-16,3-6-28 0,4-4-28 15,11-2-18-15,9-8-4 0,4-1 16 0,9-4 11 16,3-2 1-16,3 0 1 0,5 2 2 0,1 0 3 16,-4 2 1-16,7 3 7 0,-4 3 2 0,-2 1-2 15,-5 2 6-15,0 3-1 0,-5 2-3 16,-6 5 2-16,-3 1-2 0,-5 3-2 0,-8 0 4 15,-3 4 1-15,-9 5 5 0,1 3 9 0,-3 4 7 16,0 2 5-16,-3 0 1 0,-5 5-5 16,0 1-5-16,-4 0-4 0,0 1-5 0,0-1-3 15,-2-3-4-15,9-3 0 0,-3-3-4 0,7-3-1 16,1-5-1-16,0 1 1 0,1-4 6 0,8-2 1 16,4-2 7-16,1 0 0 0,2 0 1 0,3-8 1 15,3-3-5-15,5-3-3 0,-2 0-1 0,1-2-4 16,-2 0 1-16,-2-1 1 0,-2 1 1 15,-5-1 2-15,-2 1 4 0,-2 0 5 0,-7-2 3 16,1-1-1-16,-4 1-1 0,-1-2-2 0,-6 1-6 16,-2 0-6-16,-7 3-8 0,-3 0-3 0,0 4-8 15,-5 1-4-15,-3 4-4 0,-2 4-8 16,0 3 8-16,-6 0 7 0,6 6 6 0,0 0 10 16,-1 4-2-16,5 1-2 0,1-1-6 0,7 2-4 15,3 0-8-15,2 0-3 0,7-1-2 16,4 0 2-16,0-2 10 0,1 1 10 0,11-4 11 15,3-3 11-15,8 0 9 0,5-3 3 0,9 0 3 16,2-2-8-16,2-2-8 0,2-4-6 0,6 0-3 16,-4 1-1-16,4 1-1 0,-5 0 0 15,3 3 0-15,-5 0-1 0,-6 2 1 0,-5 1 0 16,-4 0-1-16,-8 1-2 0,-2 6-7 0,-4 2-9 16,-8 4 2-16,-2-1 6 0,-1 3 13 0,-2 2 16 15,0 0 0-15,-5 2-2 0,2-1-7 0,-5 0-3 16,4 0-5-16,-3-2-1 0,2-3 1 0,4-2-3 15,-1-4 0-15,2-2-1 0,0-2-4 16,0-3 2-16,3 0 6 0,5 0 6 0,-1 0 6 16,5-6 5-16,1-5-4 0,8-2-2 0,-3-3-6 15,5-2-4-15,-1 0-2 0,1 0-2 0,1 0 1 16,-4 0-1-16,0 1 2 0,-1 3-4 16,1 2 0-16,-4 3 0 0,5 0-2 0,-5 4 0 15,-2 2-3-15,0 3-4 0,-2 0-2 0,0 0-10 16,-2 5-8-16,-4 2-4 0,1 4 3 15,-4-2 8-15,-2 3 12 0,-1 3 8 0,0 0 0 16,-1 0 6-16,-7 1 0 0,2-1 3 0,-3-3 3 16,-1 3 0-16,2-5 4 0,-1 1 1 15,5-4 4-15,-3-3 2 0,4-1 7 0,3-1 11 16,0-2 10-16,0 0 11 0,0-2-10 0,2-4-22 16,2-2-18-16,1-4-14 0,2-3-5 0,2 0 3 15,5-3 2-15,1 2-5 0,5-2 3 16,-3 3-1-16,6-1 0 0,-4 3 0 0,4 3-3 15,0 2-1-15,-3 2 1 0,4 3 1 0,-2 3-3 0,-4 0-7 16,0 3-17-16,-2 7-16 0,-5 0 2 16,-3 2 9-16,1 4 16 0,-5-1 18 0,-4 0 4 15,0 2 3-15,0-1 3 0,0 2 1 0,-2-2-2 16,-5 1-3-16,2-4 4 0,-4 0-1 16,1-2 6-16,-1 0 4 0,1-4 5 0,0-3 7 15,-2 1 6-15,8-4 11 0,-5-1 6 0,3 0 1 16,4-6-12-16,0-3-15 0,0-3-15 0,0-3-12 15,5-1-5-15,3-3-3 0,6-2 2 16,-2 0-2-16,1 0 8 0,5-1 3 0,1 2 2 16,-2-1 5-16,1 3-1 0,1 2-1 0,-3 1 1 15,4 1-1-15,-4 2-4 0,0 4-1 16,-1 3-1-16,1 2-1 0,0 2 7 0,-5 1 3 16,-2 0 6-16,4 6 0 0,-5 1 3 0,-4 3 2 15,-2 4-1-15,1 1 4 0,-3 3-6 16,0 0-3-16,0 0 0 0,0 3-4 0,0-2 5 15,0-2-1-15,0-2-2 0,0-5 4 0,1 0-1 0,5-4 5 16,-2 0 3-16,5-3 6 0,2-1 0 16,2-2 1-16,2 0 0 0,3-3-4 0,6-6-5 15,1-2-6-15,4-1-7 0,-1-1-8 0,2 0-7 16,-1-2-13-16,-3 0-17 0,-6 1-13 16,0 3-20-16,-5 2-17 0,-6 4-28 0,-2 1-50 15,-6 2-70-15,-1 2-77 0,0 0-24 0,-8 3-2 16,-1 5-12-16,-1 0-88 0,5-4 114 0</inkml:trace>
        </inkml:traceGroup>
      </inkml:traceGroup>
    </inkml:traceGroup>
    <inkml:traceGroup>
      <inkml:annotationXML>
        <emma:emma xmlns:emma="http://www.w3.org/2003/04/emma" version="1.0">
          <emma:interpretation id="{4581BF73-A72D-45B6-A2E6-08B265F21199}" emma:medium="tactile" emma:mode="ink">
            <msink:context xmlns:msink="http://schemas.microsoft.com/ink/2010/main" type="paragraph" rotatedBoundingBox="1632,11777 6169,11233 6332,12592 1795,131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1A3B04-C3FB-45CB-9EB5-C141347BD679}" emma:medium="tactile" emma:mode="ink">
              <msink:context xmlns:msink="http://schemas.microsoft.com/ink/2010/main" type="inkBullet" rotatedBoundingBox="1669,12084 2147,12027 2160,12140 1683,12198"/>
            </emma:interpretation>
            <emma:one-of disjunction-type="recognition" id="oneOf9">
              <emma:interpretation id="interp45" emma:lang="en-IN" emma:confidence="0">
                <emma:literal>-</emma:literal>
              </emma:interpretation>
              <emma:interpretation id="interp46" emma:lang="en-IN" emma:confidence="0">
                <emma:literal>_</emma:literal>
              </emma:interpretation>
              <emma:interpretation id="interp47" emma:lang="en-IN" emma:confidence="0">
                <emma:literal>.</emma:literal>
              </emma:interpretation>
              <emma:interpretation id="interp48" emma:lang="en-IN" emma:confidence="0">
                <emma:literal>~</emma:literal>
              </emma:interpretation>
              <emma:interpretation id="interp49" emma:lang="en-IN" emma:confidence="0">
                <emma:literal>=</emma:literal>
              </emma:interpretation>
            </emma:one-of>
          </emma:emma>
        </inkml:annotationXML>
        <inkml:trace contextRef="#ctx0" brushRef="#br0" timeOffset="17088.7938">-634 10594 1790 0,'0'0'278'0,"0"0"-164"0,0 0-52 16,0 0-11-16,0 0-18 0,0 0-48 15,0 0-33-15,0 0-29 0,0 0 3 0,0 0 33 16,0 0 12-16,0 0-3 0,0 0-31 0,199-130-45 16,-121 115-111-16,3 4-133 0,-17 2-150 15,-22 3-266-15</inkml:trace>
      </inkml:traceGroup>
      <inkml:traceGroup>
        <inkml:annotationXML>
          <emma:emma xmlns:emma="http://www.w3.org/2003/04/emma" version="1.0">
            <emma:interpretation id="{AC9D705A-9419-4BB1-9930-E0FF021C84B5}" emma:medium="tactile" emma:mode="ink">
              <msink:context xmlns:msink="http://schemas.microsoft.com/ink/2010/main" type="line" rotatedBoundingBox="3039,11609 6169,11233 6332,12592 3202,12967"/>
            </emma:interpretation>
          </emma:emma>
        </inkml:annotationXML>
        <inkml:traceGroup>
          <inkml:annotationXML>
            <emma:emma xmlns:emma="http://www.w3.org/2003/04/emma" version="1.0">
              <emma:interpretation id="{51A27A64-40CE-4E03-8CA6-EA4345F9BF32}" emma:medium="tactile" emma:mode="ink">
                <msink:context xmlns:msink="http://schemas.microsoft.com/ink/2010/main" type="inkWord" rotatedBoundingBox="3039,11609 6169,11233 6332,12592 3202,12967"/>
              </emma:interpretation>
              <emma:one-of disjunction-type="recognition" id="oneOf10">
                <emma:interpretation id="interp50" emma:lang="en-IN" emma:confidence="0">
                  <emma:literal>activity</emma:literal>
                </emma:interpretation>
                <emma:interpretation id="interp51" emma:lang="en-IN" emma:confidence="0">
                  <emma:literal>acfivity</emma:literal>
                </emma:interpretation>
                <emma:interpretation id="interp52" emma:lang="en-IN" emma:confidence="0">
                  <emma:literal>acfiiity</emma:literal>
                </emma:interpretation>
                <emma:interpretation id="interp53" emma:lang="en-IN" emma:confidence="0">
                  <emma:literal>acfiuity</emma:literal>
                </emma:interpretation>
                <emma:interpretation id="interp54" emma:lang="en-IN" emma:confidence="0">
                  <emma:literal>actiiity</emma:literal>
                </emma:interpretation>
              </emma:one-of>
            </emma:emma>
          </inkml:annotationXML>
          <inkml:trace contextRef="#ctx0" brushRef="#br0" timeOffset="17484.6104">1318 10369 1201 0,'0'0'248'0,"0"0"-170"0,0 0-55 0,0 0 4 16,0 0 18-16,-156-8 22 0,125 16 13 0,-3 3-2 15,3-2-8-15,-4 4-6 0,4 5-13 0,-1-2-11 16,0 3-5-16,6 4-6 0,-1 1-4 0,6-2 0 16,2 2-1-16,4 0-6 0,2-1-3 15,2 0-5-15,9-3-10 0,2-4 1 0,0-2-1 16,10-4-2-16,5-3 5 0,4-2 4 0,6-5 2 16,9 0 7-16,-2-2 1 0,7-7-7 0,2-2-2 15,4-3-4-15,-2-2-5 0,-2-2 0 16,-1 2-1-16,-3-3 6 0,-8 2 2 0,-3-2 8 15,-8 2 3-15,0 5-1 0,-6-2 7 0,-5 5-5 16,1 2 1-16,-6 3 4 0,0 0-1 16,-2 4 4-16,0 0-6 0,0 0-17 0,0 0-20 15,0 5-7-15,-2 2 1 0,0 2 12 0,-2 5 14 16,-2-1-1-16,4 3 0 0,-4 1-3 0,2 1-7 16,3-2-9-16,-2 0-11 0,2-1-22 15,1-1-33-15,0-2-59 0,0-3-130 0,4-2-146 16,4-3-148-16,-3 0-159 0,1-3 570 0</inkml:trace>
          <inkml:trace contextRef="#ctx0" brushRef="#br0" timeOffset="17723.2817">1713 10409 67 0,'0'0'357'0,"0"0"-79"0,0 0-43 0,0 0-12 15,0 0-26-15,0 0-28 0,0 0-40 16,0 0-31-16,0 0-16 0,0 0-11 0,0 0-15 15,0 0-12-15,-162 49-8 0,131-21-10 0,0-3 0 16,5 1-3-16,2 1 0 0,6-2-1 0,3-2-9 16,5 0-8-16,6-2-8 0,4-4-8 15,0 0-5-15,8-5-7 0,8-2-7 0,4-2-3 16,4-5-2-16,5-3-6 0,6 0-22 0,2-9-69 16,4-1-91-16,1-6-46 0,2-1-10 15,3-3-14-15,-3-3-19 0,-6 5-99 0,-14 6 405 0</inkml:trace>
          <inkml:trace contextRef="#ctx0" brushRef="#br0" timeOffset="17917.7795">2157 10134 0 0,'0'0'0'15,"0"0"276"-15,0 0 67 0,0 0-18 0,0 0-17 16,0 0-38-16,0 0-46 0,0 0-44 0,0 0-48 16,0 0-41-16,0 0-46 0,0 0-33 0,0 0-8 15,0 0 2-15,-78-52 14 0,68 79 8 16,-2 5-1-16,0 1-2 0,1 5-1 0,-3 2-8 15,2 2-1-15,2 1-3 0,-2 2-5 0,1-3-2 16,0-2-10-16,-1-2-10 0,5-4-14 0,-2-2-39 16,0-3-80-16,3-4-138 0,-3-2-178 0,6-8-261 15,0-7 70-15</inkml:trace>
          <inkml:trace contextRef="#ctx0" brushRef="#br0" timeOffset="18126.651">1882 10470 350 0,'0'0'312'0,"0"0"-162"16,0 0-86-16,0 0-33 0,0 0-11 0,0 0-1 16,0 0 2-16,0 0 9 0,160-125 16 15,-145 124 21-15,2 1 16 0,-1 1 12 0,-1 8 2 16,-3 3 0-16,-1 4 1 0,-3 2-4 0,2 2-7 16,-7 2-16-16,1 2-21 0,-1 0-16 0,-3 3-16 15,0-2-16-15,-5-3-23 0,0 1-44 0,-4-4-90 16,4-1-110-16,-5-4-115 0,2-2-136 0,3-5-18 15,2-2 534-15</inkml:trace>
          <inkml:trace contextRef="#ctx0" brushRef="#br0" timeOffset="18263.0766">2327 10194 922 0,'0'0'194'15,"0"0"-197"-15,0 0-136 0,0 0-113 0,0 0-142 16,0 0 66-16,0 0 328 0</inkml:trace>
          <inkml:trace contextRef="#ctx0" brushRef="#br0" timeOffset="18523.9272">2391 10344 539 0,'0'0'143'0,"0"0"-109"0,0 0 17 16,0 0 1-16,0 0 12 0,0 0 14 0,0 0-2 16,0 0-1-16,0 0 0 0,0 0-6 0,5 158 3 15,-8-145-3-15,1-3-4 0,0-1-1 0,2-3 4 16,0-1 16-16,4-2 18 0,2-2 13 16,2-1-2-16,-2 0-18 0,6 0-21 0,2-6-23 15,2-3-10-15,1-1-8 0,-1-3-4 0,0-4-4 16,2-1-5-16,1-4-5 0,-3 1-14 15,3 0-15-15,-2-2-28 0,-2 0-39 0,-1 1-68 16,0-1-99-16,-1 2-111 0,1 5-120 0,-4 4-154 16,-4 6 246-16</inkml:trace>
          <inkml:trace contextRef="#ctx0" brushRef="#br0" timeOffset="18701.6631">2782 10250 79 0,'0'0'547'15,"0"0"-324"-15,0 0-97 0,0 0 20 0,0 0 24 16,0 0 0-16,0 0-26 0,0 0-32 0,0 0-25 16,-16 150-20-16,8-129-18 0,1-3-10 0,-2 0-15 15,3-1-8-15,0-3-8 0,3-3-18 0,0-2-32 16,3-2-68-16,0-2-150 0,0-5-182 16,2 0-259-16,0 0 259 0</inkml:trace>
          <inkml:trace contextRef="#ctx0" brushRef="#br0" timeOffset="19344.249">3155 9789 744 0,'0'0'447'0,"0"0"-189"0,0 0-81 16,0 0-44-16,0 0-28 0,0 0-24 0,0 0-29 15,0 0-2-15,0 0-3 0,0 0 16 0,0 0 9 16,0 0-11-16,0 0-7 0,0 0-8 0,-53 159-3 15,35-110-5-15,-5 2-1 0,1 1-8 16,0 0-6-16,-2 1-5 0,5-1-7 0,-1-3-5 16,6-3-10-16,4-6-10 0,3-3-13 0,1-8-8 15,5-3-9-15,1-7-12 0,0-5-17 0,0-5-34 16,5-1-48-16,-2-5-57 0,0-3-45 0,5 0-21 16,-3-5-11-16,6-7 5 0,0-2 24 15,1-4 54-15,3-3 62 0,2-1 69 0,4-2 43 16,0-3 10-16,3 0 10 0,0-1 6 0,0 1 3 15,-3 0 6-15,1 2 4 0,-5 1 9 16,1 5 36-16,-5 2 57 0,-4 5 52 0,1 4 36 16,-6 5-11-16,1 3-25 0,-3 0-15 0,-2 5-8 15,0 6 2-15,0 2-12 0,0 2-20 0,0 4-23 16,-3 1-18-16,-5 5-13 0,5-2-15 16,-4 0-10-16,3-2-5 0,2-2-5 0,2-4 2 15,0-5 3-15,0 0 9 0,5-4 8 0,5-1 7 16,0-2 2-16,4-3-5 0,2 0-7 15,3-3-11-15,2-6-10 0,3-4-6 0,0 0-2 16,2-2-3-16,-3-2 1 0,-2 0-1 0,2-1 1 16,-6 1 0-16,1 1 4 0,-1 0 3 0,-5 2 2 15,-2 1 5-15,-2-1 4 0,-3 6 5 16,-4 0 15-16,-1 4 5 0,0 2-3 0,-2 2-13 16,-5 0-17-16,-4 8-6 0,-2 4 4 0,-5 8 9 15,-3 3 6-15,-2 9 0 0,-1 3-2 0,1 3-2 16,-1 3-6-16,0 1-2 0,5 3-7 0,-2-2-5 15,-1 2-1-15,2 1-2 0,-3 0 0 0,0 1 0 16,2 0-3-16,-2-1-4 0,0 0-5 16,5-5-3-16,-2-3 0 0,3-6 2 0,7-3 5 15,2-5 0-15,0-5 0 0,4-3-10 0,2 0-17 16,0-7-19-16,2 0-21 0,0-6-20 0,0-2-24 16,0-1-20-16,4 0-52 0,-2-3-85 15,0-7-114-15,2 1-195 0,0 2-221 0</inkml:trace>
          <inkml:trace contextRef="#ctx0" brushRef="#br0" timeOffset="19749.9981">2707 9767 1017 0,'0'0'391'0,"0"0"-218"0,0 0-86 15,0 0-68-15,0 0-52 0,0 0-6 0,0 0-7 16,0 0-10-16,0 0-26 0,0 0-111 0,0 0-155 15,0 0-322-15,0 0 450 0</inkml:trace>
          <inkml:trace contextRef="#ctx0" brushRef="#br0" timeOffset="19615.0821">2869 9959 1759 0,'0'0'240'0,"0"0"-119"15,0 0-86-15,0 0-28 0,0 0-13 0,0 0 14 16,0 0 14-16,0 0-5 0,192-89 2 16,-137 71-7-16,4 2-5 0,-1-2 0 0,3 3-2 15,1 3 0-15,0-1 8 0,2 5 3 0,-1 1-3 16,-4 1-7-16,-1 1-25 0,-7 1-26 0,-9-1-29 16,-3 2-44-16,-10 0-114 0,-5 0-145 15,-11 1-213-15,-8 1-261 0</inkml:trace>
        </inkml:traceGroup>
      </inkml:traceGroup>
    </inkml:traceGroup>
    <inkml:traceGroup>
      <inkml:annotationXML>
        <emma:emma xmlns:emma="http://www.w3.org/2003/04/emma" version="1.0">
          <emma:interpretation id="{FA050089-2553-4480-8445-B1C3B67D2952}" emma:medium="tactile" emma:mode="ink">
            <msink:context xmlns:msink="http://schemas.microsoft.com/ink/2010/main" type="paragraph" rotatedBoundingBox="1267,13176 27310,8646 27774,11317 1731,158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33D48B-EB53-4427-AFB0-44A74B2CE915}" emma:medium="tactile" emma:mode="ink">
              <msink:context xmlns:msink="http://schemas.microsoft.com/ink/2010/main" type="line" rotatedBoundingBox="1267,13176 27310,8646 27774,11317 1731,15847"/>
            </emma:interpretation>
          </emma:emma>
        </inkml:annotationXML>
        <inkml:traceGroup>
          <inkml:annotationXML>
            <emma:emma xmlns:emma="http://www.w3.org/2003/04/emma" version="1.0">
              <emma:interpretation id="{2959921A-20FB-4BEF-BD29-A67220168527}" emma:medium="tactile" emma:mode="ink">
                <msink:context xmlns:msink="http://schemas.microsoft.com/ink/2010/main" type="inkWord" rotatedBoundingBox="1311,13429 2118,13289 2265,14132 1457,14273"/>
              </emma:interpretation>
              <emma:one-of disjunction-type="recognition" id="oneOf11">
                <emma:interpretation id="interp55" emma:lang="en-IN" emma:confidence="0">
                  <emma:literal>in</emma:literal>
                </emma:interpretation>
                <emma:interpretation id="interp56" emma:lang="en-IN" emma:confidence="0">
                  <emma:literal>In</emma:literal>
                </emma:interpretation>
                <emma:interpretation id="interp57" emma:lang="en-IN" emma:confidence="0">
                  <emma:literal>inn</emma:literal>
                </emma:interpretation>
                <emma:interpretation id="interp58" emma:lang="en-IN" emma:confidence="0">
                  <emma:literal>ink</emma:literal>
                </emma:interpretation>
                <emma:interpretation id="interp59" emma:lang="en-IN" emma:confidence="0">
                  <emma:literal>ins</emma:literal>
                </emma:interpretation>
              </emma:one-of>
            </emma:emma>
          </inkml:annotationXML>
          <inkml:trace contextRef="#ctx0" brushRef="#br0" timeOffset="20180.7329">-663 12087 1512 0,'0'0'804'0,"0"0"-805"16,0 0-67-16,0 0-1 0,0 0 21 0,0 0 20 15,0 0 14-15,-63 186 9 0,53-146 9 0,2 2 1 16,-4-4 0-16,0 0 1 0,-2-1 0 0,1-2-5 16,1-4-8-16,0-1-23 0,1-3-33 15,-1-5-61-15,6-3-103 0,-3-6-158 0,8-4-304 16,-2-5 104-16</inkml:trace>
          <inkml:trace contextRef="#ctx0" brushRef="#br0" timeOffset="20359.6716">-738 11779 1654 0,'0'0'442'0,"0"0"-363"0,0 0-96 0,0 0-63 16,0 0-49-16,0 0 18 0,0 0 22 0,0 0 36 15,0 0 25-15,0 0-46 0,0 0-120 0,0 0-198 16,0 0-294-16,0 0 364 0</inkml:trace>
          <inkml:trace contextRef="#ctx0" brushRef="#br0" timeOffset="20719.7944">-451 12184 542 0,'0'0'148'0,"0"0"-119"0,0 0-16 0,0 0 4 15,0 0 4-15,0 0 5 0,0 0 7 0,0 166 2 16,-8-141 3-16,2-1-3 0,-5-1-4 0,-1 0-2 16,0-3-4-16,1 0 4 0,3-5 4 15,0-5 22-15,4-2 36 0,-2-4 44 0,6-3 35 16,0-1 8-16,0 0-22 0,7-5-58 0,-3-4-46 16,6-4-37-16,0-4-20 0,2-5 3 0,2-1-1 15,2-3 3-15,0-2-2 0,5 0 3 0,-2-4-1 16,5 3-5-16,0 0-1 0,-3 3-5 15,1 6-5-15,2 2-3 0,-1 4-9 0,-4 5-7 16,4 6 8-16,-3 3 10 0,3 0 14 0,-2 6 20 16,-3 6 5-16,-4 5 5 0,0 3 2 0,-1 5-3 15,-3 3-4-15,-6 0-6 0,2 2-5 16,-3-2-5-16,-2-2-4 0,1 0-9 0,-2-2-9 16,1-2-20-16,2-4-35 0,2-2-82 0,-1-2-177 15,-1-5-199-15,3-4-321 0,-3-2 808 0</inkml:trace>
        </inkml:traceGroup>
        <inkml:traceGroup>
          <inkml:annotationXML>
            <emma:emma xmlns:emma="http://www.w3.org/2003/04/emma" version="1.0">
              <emma:interpretation id="{0447CBA8-0857-4E30-91DF-7E9F08C4DC30}" emma:medium="tactile" emma:mode="ink">
                <msink:context xmlns:msink="http://schemas.microsoft.com/ink/2010/main" type="inkWord" rotatedBoundingBox="2616,13329 5407,12843 5606,13987 2815,14473"/>
              </emma:interpretation>
              <emma:one-of disjunction-type="recognition" id="oneOf12">
                <emma:interpretation id="interp60" emma:lang="en-IN" emma:confidence="0">
                  <emma:literal>house:</emma:literal>
                </emma:interpretation>
                <emma:interpretation id="interp61" emma:lang="en-IN" emma:confidence="0">
                  <emma:literal>house,</emma:literal>
                </emma:interpretation>
                <emma:interpretation id="interp62" emma:lang="en-IN" emma:confidence="0">
                  <emma:literal>home:</emma:literal>
                </emma:interpretation>
                <emma:interpretation id="interp63" emma:lang="en-IN" emma:confidence="0">
                  <emma:literal>house?</emma:literal>
                </emma:interpretation>
                <emma:interpretation id="interp64" emma:lang="en-IN" emma:confidence="0">
                  <emma:literal>House:</emma:literal>
                </emma:interpretation>
              </emma:one-of>
            </emma:emma>
          </inkml:annotationXML>
          <inkml:trace contextRef="#ctx0" brushRef="#br0" timeOffset="20988.6279">796 11639 1606 0,'0'0'130'0,"0"0"-100"0,0 0-20 0,0 0-1 15,0 0 16-15,0 0 13 0,0 0-15 16,0 0-40-16,0 0-7 0,0 0-7 0,0 0 10 16,0 0 41-16,0 0-3 0,0 0 4 0,-95 160 3 15,78-109 0-15,-1 4 7 0,-2 2 2 0,4 0-1 16,-4 0-6-16,4-1-5 0,1-1-5 16,-1-1-7-16,1-3-10 0,-2-2-13 0,2-4-15 15,2-4-18-15,1-4-17 0,-1-3-53 0,5-3-119 16,-1-6-176-16,4-6-353 0,-2-9 398 0</inkml:trace>
          <inkml:trace contextRef="#ctx0" brushRef="#br0" timeOffset="21254.4647">436 12259 1221 0,'0'0'159'0,"0"0"-140"0,0 0-57 0,0 0 4 15,0 0 24-15,0 0 23 0,0 0 13 16,0 0 1-16,158-116-2 0,-135 108 1 0,-2 5 6 16,0 2 6-16,1 1 12 0,-3 3 10 0,2 6 13 15,-3 5 11-15,-2 4 0 0,1 4-6 0,-3 3-17 16,-4 2-21-16,-2 3-17 0,-2-1-15 16,-4 3-9-16,-2-2-8 0,0-4-2 0,-2 0-5 15,-4-2-4-15,-2-2-5 0,0-2-9 0,0-4-11 16,4-1-13-16,0-6-32 0,0-2-66 0,4-4-108 15,0-3-123-15,0 0-175 0,4 0 175 0</inkml:trace>
          <inkml:trace contextRef="#ctx0" brushRef="#br0" timeOffset="22444.7329">1267 12114 1305 0,'0'0'85'0,"0"0"-104"16,0 0 5-16,0 0 26 0,0 0 24 0,0 0 13 16,0 0 6-16,-85 153-12 0,65-120-5 0,4-1 4 15,0 0-9-15,3-4 4 0,1-4-2 16,2-1-7-16,8-6 0 0,0-2 1 0,2-3 5 16,3-3 4-16,6-3 15 0,3-1 3 0,4-5-1 15,1 0-5-15,7-1-15 0,-2-7-7 0,4-4-6 16,-2-2-2-16,0-3-3 0,2 0-1 0,-2-3-5 15,-1-1-4-15,-6 0 1 0,3-4-5 16,-6 0-2-16,-8 0 3 0,2 0 2 0,-8 0-1 16,0 3 0-16,-9 1-2 0,-4 1-6 0,-1 2 0 15,-2 3 0-15,-4 1-1 0,4 2-1 0,-2 3 4 16,0 1 2-16,3 2-1 0,6 2 8 16,2-1 0-16,3 2-1 0,4-1-7 0,0-1-25 15,2 1-12-15,9-2-9 0,4-1 0 0,2-1 17 16,3 2 4-16,2 2 10 0,2 1 3 15,0 1 1-15,0 2-2 0,-1 0-1 0,-1 3 8 16,0 7 2-16,-4 3 7 0,3 1 2 0,-5 5-5 16,-2 3 0-16,-2 0 0 0,-5 3-4 0,-5 3 0 15,-2 0 1-15,-2 0 3 0,-7-1 7 0,-1 0 6 16,-2 0-1-16,0-5-1 0,2-3-4 16,4-4-5-16,-1-3-6 0,4-3-4 0,3-4-4 15,0-3-4-15,3-2 8 0,5 0 7 0,4 0 4 16,1-7 2-16,3-2-3 0,7-6-2 0,1 0-1 15,2-4 6-15,1 0-3 0,-1-4-1 0,1 1 3 16,0 0-6-16,-1-1 4 0,-2 1 2 16,-6 3 1-16,4 0 1 0,-5 1-1 0,-2 3-1 15,0 2-2-15,-3 3 1 0,0 4-3 0,-7 3 1 16,2 1 3-16,-6 2-4 0,-1 2 18 16,0 5 8-16,0 4 3 0,-5 3 2 0,-2 1-11 15,2 5-8-15,-3 0-6 0,4 1 5 0,-5 1-8 16,5 1-1-16,-5-3 1 0,8-2-3 0,-2-4 1 15,3 0-2-15,0-5-3 0,3-3 0 16,5-3 7-16,2-1 5 0,2-2 4 0,-2 0 3 16,8-5-5-16,-1-4-4 0,-1-3-2 0,7-3 1 15,-4-1-3-15,6-3 0 0,-2-2 0 0,1-2-5 16,-5 1 3-16,4-2 1 0,-7 1 1 16,-1 2 2-16,-3-1-4 0,0 0-3 0,-4 1-5 15,-4 0 2-15,-1 2-1 0,-1 1 3 0,-2 1 7 16,0 6-1-16,0 0 6 0,-5 5-4 0,-2 0-5 15,0 5-3-15,-2-2-4 0,5 3-3 0,-1 0-1 16,-1 0-1-16,6 3-5 0,-1 4 3 0,1 1 3 16,0 1 4-16,1 0 6 0,5 4 3 15,2 0 1-15,1 3-2 0,2 0-1 0,-2 3-2 16,1 0 0-16,0 2 3 0,-2 2-3 0,-1-1 0 16,-6 2-5-16,1-1-1 0,-2 0 1 15,-2 0 0-15,-11 0 0 0,-2-3 1 0,-5-1 1 16,-3 1 5-16,-2-5 2 0,-1-1 7 0,2-5 0 15,0 0 4-15,8-1 2 0,1-4 3 16,5-4 4-16,2 0 0 0,2 0-5 0,5-6-13 16,1-1-12-16,0-2-9 0,1-1-3 0,9-2 6 15,-1-2 3-15,7 0 3 0,1-3 1 0,4 1 3 16,4-3 1-16,2 0 1 0,5 1 0 0,0 1-3 16,2 0-1-16,2-3 3 0,-4 1 1 15,6 2 1-15,-6-2 2 0,1 1-2 0,-3 3 0 16,1-1 3-16,-2 0 0 0,-2-1 1 0,-4 1 2 15,-2-1 0-15,-5 3 1 0,-2 2 3 0,-5 1 5 16,-1 5 8-16,-6 0 11 0,-2 2 6 0,0 3-3 16,-4 0-13-16,-3 1-18 0,-5 0-11 15,0 1 3-15,-4 6 8 0,-4 5 10 0,-2 1 9 16,-2 4-1-16,0 3-3 0,1 3 2 0,2-1 1 16,-1 0 1-16,5 1 2 0,3-1-3 0,4-1-4 15,1 0 1-15,7-3-1 0,2 0 5 16,0-2 2-16,11-1-2 0,1-1-3 0,1-2-3 15,3-5-2-15,4 1-2 0,0-4 0 0,6-1 0 16,3 0-4-16,3-2-2 0,2-1-6 16,2 0-7-16,3 0-7 0,-1 0-11 0,0-4-14 15,-3-2-19-15,0-1-27 0,-5-2-47 0,-2-2-88 16,-4 1-138-16,-4-1-173 0,-5 2-310 0,-8 4 421 16</inkml:trace>
          <inkml:trace contextRef="#ctx0" brushRef="#br0" timeOffset="22819.2108">2848 12393 577 0,'0'0'447'0,"0"0"-250"15,0 0-65-15,0 0-8 0,0 0 6 0,0 0 13 16,0 0-8-16,0 0-15 0,0 0-19 16,0 0-21-16,0 0-27 0,0 0-20 0,0 0-16 0,0 0-15 15,8 66-15-15,-8-66-26 0,0 0-49 16,0 0-128-16,0 0-194 0,-2 0-316 0,0 0-73 0</inkml:trace>
          <inkml:trace contextRef="#ctx0" brushRef="#br0" timeOffset="22658.309">2900 11774 281 0,'0'0'240'16,"0"0"-116"-16,0 0-51 0,0 0-15 0,0 0-1 16,0 0 8-16,76-166-9 0,-57 150-9 0,0 4-6 15,-2 1 1-15,2 3 9 0,0 5 11 16,-3 3 9-16,0 0-1 0,-1 2-7 0,-2 5-20 15,-2 6-19-15,-3 0-16 0,-3 4-12 0,1 5-10 16,-5 3-17-16,-1 2-44 0,0 6-96 0,-1 2-113 16,-7-10-168-16,5-7 7 0</inkml:trace>
        </inkml:traceGroup>
        <inkml:traceGroup>
          <inkml:annotationXML>
            <emma:emma xmlns:emma="http://www.w3.org/2003/04/emma" version="1.0">
              <emma:interpretation id="{55966BA8-451A-44D0-90D7-B13D747EDAB5}" emma:medium="tactile" emma:mode="ink">
                <msink:context xmlns:msink="http://schemas.microsoft.com/ink/2010/main" type="inkWord" rotatedBoundingBox="8131,12359 9409,12136 9583,13136 8305,13359">
                  <msink:destinationLink direction="with" ref="{0901678A-19A3-4857-AC41-7886ADC81743}"/>
                </msink:context>
              </emma:interpretation>
              <emma:one-of disjunction-type="recognition" id="oneOf13">
                <emma:interpretation id="interp65" emma:lang="en-IN" emma:confidence="0">
                  <emma:literal>Yes</emma:literal>
                </emma:interpretation>
                <emma:interpretation id="interp66" emma:lang="en-IN" emma:confidence="0">
                  <emma:literal>yes</emma:literal>
                </emma:interpretation>
                <emma:interpretation id="interp67" emma:lang="en-IN" emma:confidence="0">
                  <emma:literal>Yu</emma:literal>
                </emma:interpretation>
                <emma:interpretation id="interp68" emma:lang="en-IN" emma:confidence="0">
                  <emma:literal>Yos</emma:literal>
                </emma:interpretation>
                <emma:interpretation id="interp69" emma:lang="en-IN" emma:confidence="0">
                  <emma:literal>Yis</emma:literal>
                </emma:interpretation>
              </emma:one-of>
            </emma:emma>
          </inkml:annotationXML>
          <inkml:trace contextRef="#ctx0" brushRef="#br0" timeOffset="26867.9521">5820 10754 1351 0,'0'0'114'0,"0"0"-103"16,0 0-32-16,0 0 22 0,0 0 65 15,0 0 28-15,0 0-6 0,0 0-16 0,0 0-23 16,42 152-18-16,-33-126-9 0,2-1-5 0,2 0 3 16,5-1 6-16,1-1 4 0,-2-4 7 0,7-3-1 15,0-2-1-15,2-6 1 0,2-2-1 0,0-6 2 16,6 0-6-16,1-14-6 0,2 0-12 16,3-5-11-16,1-3-5 0,3-4-2 0,-5-3 1 15,-3 2 5-15,0-2-1 0,-8 4 3 0,-1 1 5 16,-4 1-2-16,-8 4 6 0,-2 2 1 0,-4 0 0 15,-5 5 3-15,-1 4 6 0,-3 2 2 16,0 5 3-16,0 1-7 0,0 0-25 0,-4 4-20 16,-7 7-8-16,-2 7 5 0,-3 7 23 0,-8 9 12 15,-2 8 6-15,-2 6-2 0,0 3-5 0,-4 1-2 16,0 2-7-16,3 0 2 0,-4-1-1 16,5 3 0-16,0 1 1 0,-2 0-5 0,-3-3-9 15,4 1-15-15,1-5-46 0,3-2-75 0,1-3-114 16,5-2-114-16,1-5-119 0,8-11-152 15,3-8 373-15</inkml:trace>
          <inkml:trace contextRef="#ctx0" brushRef="#br0" timeOffset="27422.3976">6355 11546 0 0,'0'0'0'16,"0"0"0"-16,0 0 0 0,0 0 14 15,0 0 190-15,0 0-42 0,0 0-39 0,159-138-30 16,-137 122-20-16,-2 0-13 0,3-4-10 0,3 0-9 15,-2 0-13-15,0-2-2 0,2 0 2 0,-4 0 1 16,2-2 7-16,-1 1-3 0,-5 1-2 16,0 3-1-16,-1 3-2 0,-8 2 6 0,-2 3 19 15,-5 5 31-15,-2 1 18 0,0 3-7 0,-2 1-21 16,-8 1-38-16,1 0-26 0,-6 8 0 16,-4 3 5-16,-5 5 10 0,-1 4 8 0,-3 2-1 15,-1 3-4-15,0 2-2 0,-2 3-3 0,3 0-2 16,5 2 2-16,3-3-5 0,1 0-4 0,4 0-4 15,3-2-3-15,4-3-3 0,6-3-1 16,2-2-5-16,0-5-2 0,4-3 4 0,8-5 12 16,1-2 5-16,2-1 12 0,8-3 2 0,0 0-6 15,6-6 3-15,1-4-7 0,6-3-2 0,-1-2 0 16,5-2-4-16,0-3-2 0,3 1-2 0,-2-1 0 16,2 1-1-16,0 0 1 0,-2-2 0 0,-5-2-3 15,-1 0 1-15,-6 0 1 0,-2 0-3 16,-3 2-2-16,-4-1 5 0,-2 1 0 0,-6 2 0 15,-7 1 6-15,3 5 0 0,-7 2 6 0,-1 4 9 16,0 2-1-16,-2 4-11 0,-8 1-14 16,1 0-13-16,-2 3-12 0,-1 6 9 0,1 3 5 15,-1 1 1-15,0 3 6 0,2 2-4 0,2 2-4 16,1 0 2-16,4 0-3 0,0 2 2 0,3 1 3 16,0 1 1-16,6-2 1 0,-2 1 4 15,5-1 0-15,1-3 1 0,-5 2-2 0,3-3 1 16,-4-1 5-16,-3-1 7 0,1-3 12 0,-2-1 5 15,-3-2 3-15,-8 0 4 0,-2-1-3 16,-3-1-2-16,-3-5-10 0,-1 0-17 0,-4-3-21 16,5 0-28-16,-4-1-43 0,7-4-58 0,-4-4-88 15,5-3-144-15,6 3-202 0,2 0-498 0</inkml:trace>
        </inkml:traceGroup>
        <inkml:traceGroup>
          <inkml:annotationXML>
            <emma:emma xmlns:emma="http://www.w3.org/2003/04/emma" version="1.0">
              <emma:interpretation id="{601828C5-CD09-4469-876C-7D7731F95DC2}" emma:medium="tactile" emma:mode="ink">
                <msink:context xmlns:msink="http://schemas.microsoft.com/ink/2010/main" type="inkWord" rotatedBoundingBox="12117,11289 17112,10420 17576,13091 12581,13960">
                  <msink:destinationLink direction="with" ref="{0901678A-19A3-4857-AC41-7886ADC81743}"/>
                </msink:context>
              </emma:interpretation>
              <emma:one-of disjunction-type="recognition" id="oneOf14">
                <emma:interpretation id="interp70" emma:lang="en-IN" emma:confidence="0">
                  <emma:literal>Resources</emma:literal>
                </emma:interpretation>
                <emma:interpretation id="interp71" emma:lang="en-IN" emma:confidence="0">
                  <emma:literal>Resourced</emma:literal>
                </emma:interpretation>
                <emma:interpretation id="interp72" emma:lang="en-IN" emma:confidence="0">
                  <emma:literal>Resource</emma:literal>
                </emma:interpretation>
                <emma:interpretation id="interp73" emma:lang="en-IN" emma:confidence="0">
                  <emma:literal>Resource'</emma:literal>
                </emma:interpretation>
                <emma:interpretation id="interp74" emma:lang="en-IN" emma:confidence="0">
                  <emma:literal>Resound</emma:literal>
                </emma:interpretation>
              </emma:one-of>
            </emma:emma>
          </inkml:annotationXML>
          <inkml:trace contextRef="#ctx0" brushRef="#br0" timeOffset="37032.2512">10132 10380 0 0,'0'0'0'15,"0"0"0"-15,0 0 0 0,0 0 0 16,0 0 0-16,0 0 0 0,0 0 160 0,0 0 26 16,0 0-2-16,0 0-17 0,0 0-11 0,0 0-3 15,27-95-14-15,-27 95-31 0,0 0-43 0,0 0-59 16,0 0-69-16,0 8-11 0,0 3 5 16,0 9 27-16,0 6 44 0,-4 7 8 0,0 5 4 15,-1 4-2-15,-3 1-1 0,-2 0-3 0,5 1-1 16,-4 2 7-16,2-1 2 0,-1 1 4 0,-3-1 1 15,6-2-10-15,-5-4-21 0,5-2-24 0,-3-3-26 16,4-6-31-16,-3-4-29 0,5-2-53 16,-1-2-89-16,0-9-135 0,-2-4 322 0</inkml:trace>
          <inkml:trace contextRef="#ctx0" brushRef="#br0" timeOffset="37524.2861">10146 10002 0 0,'0'0'0'0,"0"0"0"0,0 0 79 16,82-181 58-16,-57 138-11 0,1 7-6 0,0 2-13 0,1 4-18 15,1 2-5-15,1 5-18 0,0 3-18 16,5 1-18-16,-5 7-16 0,5 0-9 0,-4 4-12 15,-1 3-6-15,-1 5-10 0,1 0-8 0,-1 3-5 16,-1 10-6-16,-5 4 10 0,2 3 17 0,-1 5 21 16,-6 5 22-16,1 5 11 0,-2 0-2 15,-8 5-4-15,1 1-12 0,-6 1-16 0,-2 2-21 16,-1-2-29-16,0 1-31 0,-8 0-34 0,-11 0-17 16,0-1-4-16,-7-1 9 0,-9-4 25 0,1-1 27 15,-7-5 28-15,-1-4 26 0,2-6 16 16,1-2 17-16,4-7 19 0,0-5 31 0,6-3 25 15,2-4 19-15,2 0 4 0,2-4-14 0,7-2-14 16,2-1-15-16,2 1-10 0,3 0-10 16,3 1 0-16,0 2-4 0,4 2-9 0,1 1-15 15,1 0-63-15,0 0-39 0,0 4-9 0,7 8 14 16,-2 5 57-16,4 4 37 0,0 2 8 0,5 5-2 16,2 0-8-16,3 0-6 0,1 4 6 15,0-1-4-15,4 0 1 0,1 2-4 0,0-1-5 16,2 2 2-16,-2-1 4 0,2 0 2 0,-1-1 6 15,-1-2 3-15,-3-2 8 0,2-1-5 0,-1-4-27 16,1-2-77-16,-6-3-130 0,-1-6-208 16,-7-5 90-16</inkml:trace>
          <inkml:trace contextRef="#ctx0" brushRef="#br0" timeOffset="39166.3341">10929 10633 213 0,'0'0'90'16,"0"0"-78"-16,0 0-3 0,0 0 34 0,0 0 36 16,0 0 12-16,0 0-8 0,0 0-21 0,166-137-15 15,-139 117-11-15,0-4-7 0,0 2 2 16,-2-2 13-16,1-2 15 0,-6 0 20 0,1-1 16 15,-3 2 3-15,-4 4-6 0,0 0-13 0,-5 6-11 16,-6 3-1-16,-2 2 3 0,-1 4 2 0,0 1-11 16,-3 1-25-16,-2 1-26 0,-6 3-28 0,-1 0-12 15,-2 0 2-15,-4 7 4 0,-1 4 10 16,-2 5 8-16,-2 5 6 0,-2 3 4 0,-1 4 1 16,-1 2 1-16,3 4-2 0,0 1-3 0,4 0-3 15,0 1-1-15,5 0-1 0,2-2 0 0,3-1-5 16,6-2-4-16,4-2-9 0,0-4-7 15,3-4 0-15,9-2 0 0,1-5 6 0,9-3 12 16,-3-4 15-16,6-5 11 0,3-2 13 0,6-1-2 16,-2-9-2-16,6-2-2 0,-1-4-4 15,2-4-1-15,1 0-1 0,0-3 0 0,1-3-2 16,-1 1 1-16,-3-2 0 0,-3 0-1 0,-2-1 2 16,-4 1 2-16,-2-3 1 0,-3 2 7 0,-5-2 3 15,-3 1 0-15,1 0 0 0,-2 0-3 16,-5 6-4-16,0 3 3 0,-5 4 3 0,3 4 7 15,-6 4 4-15,1 3-2 0,-2 3-9 0,0 1-24 16,0 1-25-16,0 0-38 0,0 0-38 0,2 5 12 16,0 4 14-16,3 7 31 0,1 0 41 0,-1 5 1 15,2 0 2-15,-1 7 0 0,2 1-1 16,0 0 1-16,-2 1-1 0,2-2 2 0,-4 4-2 16,-3-4 1-16,0 2-3 0,-1 0-2 0,-1-2-5 15,-11 2-10-15,-1-1-10 0,-5-3-4 16,-5 0 1-16,-3-4 8 0,-3-3 12 0,1-2 8 15,0-4 7-15,1-2 5 0,2-6 5 0,1-4 8 16,1-1 7-16,6 0 7 0,-1-5 2 0,1-2-2 16,5-2-3-16,1 1-4 0,4 1-1 0,0-1-2 15,3 2-4-15,4 1-4 0,0 2-17 16,0-2-27-16,2 1-21 0,7-1-15 0,3-1 2 16,4-1 15-16,2 1 18 0,5-3 14 0,2 0 10 15,2 0 0-15,0-2 3 0,6 0 0 16,-1-3 0-16,3-1 4 0,0-2 0 0,1-1 0 15,3-1-2-15,-1-2 0 0,-2-2 4 0,-4 0 2 16,3 0 3-16,-6-5 0 0,-2 2 1 0,-1 0 3 16,-6 0 1-16,1 0 1 0,-5 3 5 0,2 4 3 15,-3 3 4-15,-3 2 8 0,-3 4-2 0,-1 2-1 16,-3 4-5-16,-2 4-12 0,-3 0-16 16,0 0-14-16,0 0-20 0,0 0-2 0,-4 10 7 15,-1 4 12-15,-6 4 20 0,-2 7 3 16,-1 2 1-16,-3 1-1 0,-1 1-4 0,1-1-2 15,3-1 0-15,1-3 0 0,1 1 1 0,7-6-4 16,-1-1-3-16,4-2-1 0,2-3-3 0,0-3 1 16,9 0-4-16,-1-1 5 0,5-5 3 0,4 1 6 15,0-4 8-15,4-1 1 0,4 0 3 16,3 0-3-16,0-6 0 0,0-2 1 0,2-3-2 16,-4 0 3-16,4-4-1 0,-3-2 3 0,-5-1-1 15,3-1 5-15,-7-3 2 0,0-4 1 0,-5 1 1 16,-1-5-4-16,-2-2 1 0,-4 2-3 15,-3-4-4-15,-3 3 0 0,0 4-6 0,-1 3-2 16,-7 4-2-16,-2 3-2 0,-2 4-3 0,-1 1-6 16,-5 6-5-16,1 4-4 0,-2 2-5 15,-4 0-1-15,-1 6 3 0,3 4-7 0,-2 6 1 16,2 0 2-16,-1 3-6 0,3 4 12 0,2-1 2 16,-1 2 1-16,8 0 4 0,-1 0-11 0,3-1-7 15,7 0-9-15,1-3-7 0,4-4-2 0,9-2 5 16,4-6 11-16,5-3 11 0,5-4 15 15,6-1 7-15,3-4-5 0,5-6-13 0,3-5-7 16,0-2-3-16,2-3 6 0,-5-1 12 0,2-2 0 16,-5 2 4-16,1 0 1 0,-4 3 0 0,-5 2 4 15,0 1 2-15,-7 3 1 0,-1 3 2 0,-5 3 0 16,-5 1-3-16,-3 5-4 0,-4 0-4 16,-1 0-7-16,-2 3-1 0,0 6 4 0,-2 4 6 15,0 1 7-15,0 4 3 0,-6 4 2 0,0 2-4 16,-3 4 3-16,0-2-2 0,-1 1-1 0,1-1 0 15,1-4-5-15,2 1-1 0,1-4 0 16,4-3-3-16,1-3 1 0,1-2-2 0,7-4 2 16,3-1 2-16,2-3 8 0,3-3 7 0,7 0 6 15,3-4 2-15,2-7-2 0,3-1 0 16,1-4 0-16,1-2 1 0,-5 0-5 0,3-3-1 16,-4 1 0-16,-4 0-4 0,-2-3 6 0,1 2-1 15,-5 0 0-15,-1-2 2 0,-5 2-4 0,1 3 4 16,-4 2-4-16,-4 4 0 0,0 2 1 15,-2 3-1-15,-2 4-3 0,0 3-7 0,0 0-23 16,0 0-28-16,0 5-6 0,0 6-1 0,-6 5 19 16,-5 6 27-16,2 5 5 0,-3 3 5 0,-1 1-2 15,2 2-2-15,0-2 0 0,3 1 0 0,0-5 0 16,4-2 0-16,1-4-2 0,3-3-1 0,3-2-1 16,5-4-4-16,1-3-1 0,2-2 5 15,3-4 6-15,3-3 12 0,-1 0 8 0,3-6 3 16,2-3 0-16,5-3-5 0,-1-3-2 0,1-4-2 15,-1 0-1-15,-1-2-1 0,-2-1-1 16,1-2-1-16,-2 0-3 0,0 2 1 0,-2-3-2 16,-3 3 2-16,2-2-1 0,-5 0-2 0,1 2 2 15,-4 3-3-15,4 1-1 0,-5 3-1 0,-2 3-3 16,0 3-3-16,-5 2 0 0,1 6-9 16,-3 1-14-16,1 0-21 0,-1 0-8 0,0 5 7 15,2 5 14-15,2 2 22 0,-3 5 9 0,0 1 3 16,-1 1 2-16,2 3 0 0,-2 1 1 0,0 0 2 15,2-1 0-15,0 0 1 0,3-1-2 0,2-3-1 16,-2 1-17-16,0-5-41 0,3 1-74 16,1-3-109-16,3-3-137 0,-3 1-177 0,0-6-256 15,-3 1 807-15</inkml:trace>
          <inkml:trace contextRef="#ctx0" brushRef="#br0" timeOffset="39914.7594">14121 10150 267 0,'0'0'304'0,"0"0"-106"15,0 0-47-15,0 0-25 0,0 0-11 0,0 0-19 16,0 0-30-16,0 0-25 0,0 0-17 16,0 0-14-16,0 0 2 0,0 0 5 0,0 0 9 15,0 0 10-15,-116 3 7 0,96 20 4 0,-4 3 0 16,1 2-4-16,1 2-3 0,0 4-5 0,4 0-5 15,1 1-4-15,3-4-9 0,6-2-5 16,3-5-7-16,5-2-9 0,0-3-3 0,7-2-6 16,3-5 2-16,5-3 3 0,5-1 4 0,3-3 3 15,6-4 0-15,1-1-2 0,6 0-2 0,0-6-3 16,5-2 0-16,1-1 6 0,-1-3 6 0,0-3 7 16,2 0 1-16,-3-3-3 0,-1 0-2 15,0 0-5-15,-3-3 2 0,2-2 1 0,-3 0 1 16,-2-1 3-16,-1-2 0 0,-5 3 3 0,-1-1 7 15,-6 1 2-15,-1 3 3 0,-5 0 1 0,-3 2-1 16,-4 4 4-16,-6 2 5 0,1 4 1 0,-2 2-6 16,0 0-10-16,-3 3-16 0,-4 2-15 15,-4 1-15-15,-2 0-4 0,-3 6 2 0,-4 5 10 16,-3 4 16-16,0 4 12 0,-1 6 3 0,1 3 3 16,-1 2-2-16,3 3-4 0,2 1-1 15,0-1-4-15,6-3 0 0,2 1-3 0,3-6-5 16,7-1-2-16,1-4-6 0,0-4 0 0,6-4-3 15,2-4 4-15,3-2 9 0,3-2 5 16,0-4 9-16,6 0 6 0,3-8-1 0,4-2 2 16,4-3-2-16,1-5-2 0,4-2-2 0,-1-2 1 15,-1 0 0-15,-1-3-3 0,-2-2-2 0,-4 0-7 16,0-2-1-16,-2-1-3 0,1 2-1 0,-1-1 0 16,-2 1 1-16,-3 0 0 0,0 3 1 15,-3-1 5-15,-3 0 0 0,-1 4 4 0,-5 3 2 16,-1 1 3-16,-2 6 8 0,-3 1 3 0,-2 2 2 15,0 4-6-15,0 0-10 0,-6 2-12 0,2 2-17 16,0 1-21-16,-2 0-17 0,0 3-4 0,-2 6 5 16,1 5 19-16,1 3 13 0,3 2 9 15,-1 2 1-15,3 1 0 0,1 1 6 0,0 0 3 16,0-2 4-16,0 2 7 0,5 0-4 0,-1-1-2 16,1 0 1-16,1 2-3 0,-3 0 2 0,1-2 1 15,-3 1 2-15,-1-2-2 0,0-4 4 16,-8 0 3-16,-7-2 3 0,-6-1 6 0,-3-2 4 15,-9-3 1-15,-3-1-1 0,-4-2-1 0,-3-1-6 16,-3 0-6-16,-3-5-27 0,1 1-50 16,1-1-68-16,2 0-124 0,6 0-193 0,13 0-384 15,10 0 613-15</inkml:trace>
          <inkml:trace contextRef="#ctx0" brushRef="#br0" timeOffset="40558.5466">12533 11881 1080 0,'0'0'195'16,"0"0"-154"-16,0 0-34 0,0 0-5 0,0 0 1 16,0 0 5-16,0 0-4 0,0 0-4 15,0 0-2-15,-155 5-1 0,134 1 4 0,-2 1 1 16,-2 1 5-16,-2-1 0 0,0-1 5 0,0-1 13 15,-1 0 12-15,4-3 13 0,1 1 7 0,0 0-1 16,7-3-6-16,3 0 7 0,2 0 9 0,6 0 6 16,1-6-2-16,2-2-16 0,2-5-24 0,0-3-25 15,10-5-14-15,3-4-6 0,6-2-2 16,6-7 5-16,6 1 3 0,1-4 5 0,7-3 2 16,0 3 2-16,4-3 1 0,1 0 0 0,-1 1 2 15,-1 2 3-15,-3 0 1 0,0 0 3 0,-7 2 1 16,-1-4 2-16,-7 3 2 0,-5-2 3 15,-2 2 3-15,-5 0 1 0,-4 3 0 0,-7-1-4 16,-1 3-2-16,-1-1-8 0,-10 6-3 0,-2-1-4 16,0 4-4-16,-4 4-2 0,-3 3-5 15,2 2-6-15,-7 6 0 0,3 2 1 0,-3 6 4 16,1 0 8-16,-1 6 4 0,-2 7 4 0,-2 8 4 16,-2 5 0-16,4 8 1 0,-1 4 1 0,2 7-2 15,5 3-1-15,3 2 0 0,6 3 0 16,6-1 1-16,2-3 2 0,4-2 0 0,0-4-2 15,5-3 1-15,4-1-3 0,7-2-1 0,1 0 1 16,1-2-1-16,5-1-1 0,1 1 0 0,-1-1 0 16,-3-2-7-16,3-3-6 0,-4 2-34 0,-5-5-51 15,-4 0-73-15,-2 2-91 0,-8-2-109 16,0-5-178-16,0-5-191 0</inkml:trace>
        </inkml:traceGroup>
        <inkml:traceGroup>
          <inkml:annotationXML>
            <emma:emma xmlns:emma="http://www.w3.org/2003/04/emma" version="1.0">
              <emma:interpretation id="{F6359F49-F88B-4E53-97A9-2C16FDABA127}" emma:medium="tactile" emma:mode="ink">
                <msink:context xmlns:msink="http://schemas.microsoft.com/ink/2010/main" type="inkWord" rotatedBoundingBox="20270,10265 23895,9634 24133,11005 20509,11635">
                  <msink:destinationLink direction="with" ref="{71AB4AD8-2A2A-436F-B3DA-54F7E6A1629A}"/>
                </msink:context>
              </emma:interpretation>
              <emma:one-of disjunction-type="recognition" id="oneOf15">
                <emma:interpretation id="interp75" emma:lang="en-IN" emma:confidence="0">
                  <emma:literal>yes,</emma:literal>
                </emma:interpretation>
                <emma:interpretation id="interp76" emma:lang="en-IN" emma:confidence="0">
                  <emma:literal>Her,</emma:literal>
                </emma:interpretation>
                <emma:interpretation id="interp77" emma:lang="en-IN" emma:confidence="0">
                  <emma:literal>Yes,</emma:literal>
                </emma:interpretation>
                <emma:interpretation id="interp78" emma:lang="en-IN" emma:confidence="0">
                  <emma:literal>Mes</emma:literal>
                </emma:interpretation>
                <emma:interpretation id="interp79" emma:lang="en-IN" emma:confidence="0">
                  <emma:literal>yer,</emma:literal>
                </emma:interpretation>
              </emma:one-of>
            </emma:emma>
          </inkml:annotationXML>
          <inkml:trace contextRef="#ctx0" brushRef="#br0" timeOffset="46275.1453">17971 8760 1253 0,'0'0'205'0,"0"0"-100"0,0 0-63 16,0 0-44-16,0 0-21 0,0 0 4 0,0 0 5 16,0 0 14-16,0 0 4 0,0 0-2 0,0 0-2 15,157 10 1-15,-130 13 2 0,0 2 3 16,-1 4 4-16,1 0 1 0,1-1-3 0,4-3 1 15,-1-1-2-15,-1-3-2 0,6-3 6 0,0-2 2 16,-1-5 1-16,1-2 9 0,2-6 5 0,-2-3 5 16,2-1 5-16,-5-9 2 0,5-3-2 0,-2-4-1 15,-3-2-2-15,5-3-5 0,-2-5-3 16,-5 0-2-16,2-1 0 0,-4-4 3 0,-3 0 3 16,-1-3 0-16,-5 2-4 0,1-4 1 0,-6 5-1 15,-2 0 2-15,1 0 2 0,-5 2-1 0,-5 5 0 16,4 2 3-16,-5 4 6 0,-2 4 4 0,-1 5 6 15,0 2 0-15,0 4-6 0,0 2-10 16,0 2-19-16,0 0-23 0,0 0-28 0,0 8-7 16,-4 8 1-16,-5 7 15 0,-3 8 24 0,-2 8 5 15,0 7 6-15,-3 1 0 0,-1 3-4 16,3 2 1-16,0 2-1 0,2 0 1 0,-1 0-1 16,1 1 0-16,0-2 1 0,1 0 0 0,-1-4 1 15,5-4-2-15,-2-5-1 0,0-1 0 16,6-6-2-16,2-3-1 0,-2-7-9 0,4-4-30 15,0-6-55-15,4-4-71 0,1-4-76 0,3-5-64 16,0-2-63-16,4-10-86 0,3-4-114 0,-2 1 307 16,-3 4 262-16</inkml:trace>
          <inkml:trace contextRef="#ctx0" brushRef="#br0" timeOffset="47112.0437">19120 9052 0 0,'0'0'0'0,"0"0"0"0,0 0 160 15,0 0 83-15,0 0-33 0,0 0-30 0,0 0-27 16,0 0-28-16,106-154-20 0,-94 139-12 15,2 2-15-15,3-2-9 0,-1-2-8 0,1 0-9 16,6 0-7-16,3-3-9 0,2 1-9 0,0-4-3 16,0 1 0-16,0 0 0 0,2-2 4 0,-10 0 4 15,1 0 5-15,-3-2 6 0,-5 5 2 0,-2-2-1 16,-6 5-1-16,2 1-4 0,-4 4 1 16,-2 4 1-16,-1 3-1 0,0 2-7 0,-3 2-17 15,-5 2-18-15,2 0-14 0,-6 2-11 0,-5 7 5 16,-4 4 4-16,-2 3 6 0,0 5 9 15,-9 3 2-15,5 1 4 0,-2 6 3 0,2 0-1 16,2 2 2-16,2 1-1 0,5 2 0 0,4 0 3 16,0-1-1-16,4 0-3 0,2-3 0 15,5-4-3-15,3-3-1 0,0-6 3 0,11-1 3 16,-1-6 6-16,5-1 7 0,1-4 4 0,6-5 5 16,3-2 1-16,3 0 1 0,4-9-1 0,6-3-7 15,2-3-3-15,0-2-3 0,6-3-4 0,-3-3 0 16,0-2 0-16,2-2 0 0,-2-3 0 15,-1-2 1-15,-2 0 0 0,-2-3-5 0,-6 1 3 16,1 0-1-16,-3 0 0 0,-3-3 4 0,-3 3-3 16,-3 1-2-16,-3 2-1 0,-4 1-3 0,0 4 0 15,-5 3 3-15,-5 4 2 0,3 2 1 0,-4 5 3 16,-3 1-1-16,0 5 1 0,0 0-3 16,0 1-4-16,0 4-6 0,0-1-10 0,0 2-10 15,0 0-14-15,0 0-14 0,0 0-5 0,-2 3 3 16,2 3 8-16,0 2 12 0,0 6 9 0,0 1 1 15,0 2 1-15,6 2 0 0,2 2 3 16,0 0 1-16,4 1 3 0,0-1 2 0,1 0 3 16,2 1 0-16,2 0 2 0,-2-4 1 0,0 4 2 15,-2-4-1-15,-2-1 0 0,-6 0 0 0,2-2-1 16,-7 0 4-16,0 0 4 0,-4-2 3 16,-4 2 2-16,-5-2-2 0,-7 1 0 0,1-1 0 15,-5 1-1-15,-2-1-2 0,-2-1 1 0,-3 0-1 16,0-1 0-16,2-1 1 0,-1-2 0 0,-1-1 1 15,9-1 1-15,-1 0 0 0,1-3 6 16,8-2 4-16,-1 1 4 0,3-2 1 0,2 0-5 16,5 0-1-16,1 0-3 0,0 0-3 0,3 0-2 15,1 0-2-15,0 1-3 0,0-1-2 0,0 2 0 16,0-2-1-16,0 0-3 0,0 0-1 16,0 0-2-16,0 1 0 0,0-1 1 0,0 0 1 15,0 0 1-15,0 0 2 0,0 0-1 0,0 0 1 16,0 0 5-16,0 0-1 0,0 0 7 0,0 0 1 15,0 0-1-15,0 0 2 0,0 0-1 16,0 0 0-16,0 0 0 0,0 0-1 0,0 0 1 16,0 0-1-16,0 0-1 0,0 0 1 0,0 0-1 15,0 0 0-15,0 0-1 0,1 0-2 0,3 0-2 16,-1-3-3-16,-1 0-6 0,2-1-6 16,3-2-17-16,-3 0-34 0,2 2-36 0,-2-1-42 15,-3 1-48-15,0-1-31 0,2 1-61 0,2 1-95 16,-2-2-140-16,0 3-319 0,-2 1 779 0</inkml:trace>
          <inkml:trace contextRef="#ctx0" brushRef="#br0" timeOffset="45632.5785">21054 8720 701 0,'0'0'269'15,"0"0"-143"-15,0 0-33 0,0 0-9 0,0 0 11 16,0 0 12-16,0 0 7 0,0 0-8 0,0 0-27 15,0 0-38-15,0 0-35 0,0 0-24 0,0 0-1 16,0 0 13-16,-18-86 6 0,54 90 7 0,9 4 5 16,3 3 2-16,8 3 1 0,2 4 2 0,5 1 0 15,0 5-3-15,-4 1 1 0,1 4-6 16,-6 0-5-16,-10 3 4 0,-4 1-3 0,-3 1 1 16,-13 1 4-16,-7 0 1 0,-6 3 7 0,-8 0 4 15,-3 3 3-15,-2-2-2 0,-11 3-10 16,-5-4-14-16,-6 4-36 0,-3-4-53 0,-3 0-65 15,-1-2-68-15,-1-2-95 0,7-8-182 0,9-10-219 0</inkml:trace>
        </inkml:traceGroup>
        <inkml:traceGroup>
          <inkml:annotationXML>
            <emma:emma xmlns:emma="http://www.w3.org/2003/04/emma" version="1.0">
              <emma:interpretation id="{90922C63-6C79-4977-A599-D07F913FFEF5}" emma:medium="tactile" emma:mode="ink">
                <msink:context xmlns:msink="http://schemas.microsoft.com/ink/2010/main" type="inkWord" rotatedBoundingBox="25324,9705 27430,9339 27570,10139 25463,10505"/>
              </emma:interpretation>
              <emma:one-of disjunction-type="recognition" id="oneOf16">
                <emma:interpretation id="interp80" emma:lang="en-IN" emma:confidence="0">
                  <emma:literal>one</emma:literal>
                </emma:interpretation>
                <emma:interpretation id="interp81" emma:lang="en-IN" emma:confidence="0">
                  <emma:literal>on</emma:literal>
                </emma:interpretation>
                <emma:interpretation id="interp82" emma:lang="en-IN" emma:confidence="0">
                  <emma:literal>or</emma:literal>
                </emma:interpretation>
                <emma:interpretation id="interp83" emma:lang="en-IN" emma:confidence="0">
                  <emma:literal>a</emma:literal>
                </emma:interpretation>
                <emma:interpretation id="interp84" emma:lang="en-IN" emma:confidence="0">
                  <emma:literal>On</emma:literal>
                </emma:interpretation>
              </emma:one-of>
            </emma:emma>
          </inkml:annotationXML>
          <inkml:trace contextRef="#ctx0" brushRef="#br0" timeOffset="49927.2664">23411 8102 343 0,'0'0'115'0,"0"0"-92"15,0 0-13-15,0 0-4 0,0 0 4 0,0 0 7 16,0 0-2-16,0 0 4 0,0 0 3 16,0 0 0-16,0 0 6 0,-148 158 4 0,125-119 7 15,1 4 4-15,-1 3 0 0,4 1 1 0,3 1-1 16,0-4-5-16,4 0-3 0,1-3-8 0,4-1-10 16,7-6-8-16,0-4-11 0,9-5-14 15,5-6 2-15,8-2 1 0,3-4 26 0,6-5 26 16,5-3 15-16,6-5 17 0,2 0-1 0,2-8-1 15,1-4-8-15,2-1-5 0,1-6-8 0,-2 0-7 16,-1-2 4-16,-4-4-4 0,-2 1-1 0,-2-3 2 16,-1-4 0-16,-5 3 4 0,-3-2 8 0,-5-2 4 15,-6-2 5-15,-5 0-3 0,-4-2-3 16,-8-2-8-16,-2 2-7 0,-2-1-10 0,-11 3-5 16,-5 3-4-16,-6 2-8 0,-4 4-4 0,-5 2-6 15,-4 6-6-15,-4 3-3 0,-2 3-2 16,-8 5-2-16,3 2 0 0,-3 4-2 0,1 0 1 15,2 0-2-15,6 6 1 0,1 1 0 0,5 2-16 16,5 1-41-16,5-1-55 0,7 0-56 0,7 0-48 16,6-1-25-16,6-2 6 0,6-1 24 15,10-4 45-15,10-1 53 0,5-1 35 0,9-7 27 16,4-3 19-16,5-3 15 0,8 1 13 0,4-4 6 16,0-1 3-16,4-3 1 0,-1 0 6 15,-1-1 11-15,1-2 22 0,1 3 25 0,-5 0 20 16,-1 0 24-16,-4 1 1 0,1 3 1 0,-2 2-4 15,-6 1-7-15,0 4 3 0,-7 3 6 0,-6 2 4 16,-3 0-9-16,-5 5-21 0,-6 0-27 16,-2 0-30-16,-4 8-16 0,-2 2-7 0,-1 7-3 0,-1 3 3 15,-6 4 8-15,-1 7 8 0,-4 6 5 16,0 3 5-16,0 3-1 0,-8 4-1 0,-3 1-1 16,2-1-1-16,-4 3-1 0,-1-2 1 0,-1-4 0 15,2-2-1-15,-2-3 1 0,5-8-3 16,0-4 0-16,3-5-1 0,5-3-4 0,-2-5-6 15,2-3-45-15,2-3-69 0,0-4-79 0,0-3-65 16,4-1-34-16,3-4 0 0,2-6 10 0,6-6 17 16,4-2 112-16,0-4 147 0,5-2 0 15,-1-4 0-15,2 1 0 0,2-4 0 0,-2-3 0 16,1 2 0-16,-1-1 0 0,-2 2 0 0,1 1 0 16,2 3 0-16,-3 3 0 0,1 3 0 0,-4 4 65 15,0 2 38-15,-1 6 19 0,-6 3 5 16,1 1-10-16,-1 3-28 0,-5 2-32 0,0 0-23 15,0 0-14-15,-4 5-4 0,0 0 1 0,-2 2 3 16,-2 0 19-16,0 3 14 0,-7 1 13 16,-5 1 4-16,-3 0-12 0,-5 2-8 0,-2-2-9 0,-6-1-7 15,0 1-2-15,-4-1-8 0,4-1-5 16,-3 1 4-16,3-1 11 0,2 0 26 0,5 2 23 16,1-1 9-16,2 1-3 0,6-2-24 0,4 1-22 15,3 1-13-15,5-1-11 0,0 1-2 0,3 4 0 16,5-1 0-16,5 0 0 0,2 0-1 15,9-1-1-15,1-2-2 0,3 0-1 0,7-3 0 16,6-1 1-16,3-2 0 0,7-2-6 0,2-1-11 16,2 0-11-16,8 0-7 0,-4 0-32 0,2 0-99 15,-6 1-182-15,-15-1-318 0,-12-1-91 0</inkml:trace>
        </inkml:traceGroup>
      </inkml:traceGroup>
    </inkml:traceGroup>
    <inkml:traceGroup>
      <inkml:annotationXML>
        <emma:emma xmlns:emma="http://www.w3.org/2003/04/emma" version="1.0">
          <emma:interpretation id="{3C92A28C-F842-4FCA-A0D8-05E96021CFD0}" emma:medium="tactile" emma:mode="ink">
            <msink:context xmlns:msink="http://schemas.microsoft.com/ink/2010/main" type="paragraph" rotatedBoundingBox="12237,14473 18062,13518 18336,15188 12510,1614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37E1105-96EF-4319-A812-0862E58CF7AD}" emma:medium="tactile" emma:mode="ink">
              <msink:context xmlns:msink="http://schemas.microsoft.com/ink/2010/main" type="line" rotatedBoundingBox="12237,14473 18062,13518 18336,15188 12510,16143"/>
            </emma:interpretation>
          </emma:emma>
        </inkml:annotationXML>
        <inkml:traceGroup>
          <inkml:annotationXML>
            <emma:emma xmlns:emma="http://www.w3.org/2003/04/emma" version="1.0">
              <emma:interpretation id="{72387D8E-DAD9-409C-90BE-6B7B6D84A305}" emma:medium="tactile" emma:mode="ink">
                <msink:context xmlns:msink="http://schemas.microsoft.com/ink/2010/main" type="inkWord" rotatedBoundingBox="12237,14473 18062,13518 18336,15188 12510,16143"/>
              </emma:interpretation>
              <emma:one-of disjunction-type="recognition" id="oneOf17">
                <emma:interpretation id="interp85" emma:lang="en-IN" emma:confidence="0">
                  <emma:literal>capabilities</emma:literal>
                </emma:interpretation>
                <emma:interpretation id="interp86" emma:lang="en-IN" emma:confidence="0">
                  <emma:literal>caphhhtnes</emma:literal>
                </emma:interpretation>
                <emma:interpretation id="interp87" emma:lang="en-IN" emma:confidence="0">
                  <emma:literal>cap abilities</emma:literal>
                </emma:interpretation>
                <emma:interpretation id="interp88" emma:lang="en-IN" emma:confidence="0">
                  <emma:literal>cap trinities</emma:literal>
                </emma:interpretation>
                <emma:interpretation id="interp89" emma:lang="en-IN" emma:confidence="0">
                  <emma:literal>capshhtnes</emma:literal>
                </emma:interpretation>
              </emma:one-of>
            </emma:emma>
          </inkml:annotationXML>
          <inkml:trace contextRef="#ctx0" brushRef="#br0" timeOffset="41640.3629">10549 13056 1155 0,'0'0'142'0,"0"0"-76"0,0 0-28 16,0 0-17-16,0 0-5 0,0 0-4 0,0 0 6 15,0 0 8-15,0 0 13 0,0 0 15 0,-92-152 2 16,77 150 1-16,-2 2-2 0,-6 2-4 16,-2 7 3-16,-1 8-2 0,-2 5-3 0,-2 5-9 15,-4 4-6-15,1 6-6 0,-2 4-7 0,3 2-6 16,0 4-4-16,4 0-2 0,2-1 0 15,9 0 0-15,1-7-5 0,4 1 0 0,5-8-7 16,7 0-4-16,0-7-5 0,12-3-4 0,3-5 5 16,8-3 7-16,4-5 9 0,3-6 7 0,7 0 2 15,4-3-1-15,6-5-4 0,-1-5 2 16,5-3-1-16,4-3-1 0,5-4 2 0,-2 0-2 16,5-5-2-16,0 0-2 0,2-1 2 0,-6-1-1 15,2 0-2-15,-8-2-1 0,-8-1-3 0,-5 2 4 16,-5-2 3-16,-7 0 1 0,-7 4 4 15,-5-1 1-15,-5 2 2 0,-7 1-1 0,-2 4 2 16,-2 3-4-16,-5 4-6 0,-5 4-4 0,-6 2-5 16,-6 2-4-16,2 5-2 0,-9 0 3 0,-2 5-2 15,-4 5 5-15,0 5 4 0,-3 3 0 0,1 3 5 16,-2 3-4-16,7 1-1 0,-2 2 1 16,6 1-3-16,3-1 3 0,6 2-1 0,0-4-1 15,7-4-4-15,5-1-6 0,6-5-12 0,1-4-9 16,3-2-1-16,9-5 9 0,4-1 15 0,8-3 13 15,4-1 9-15,4-8-3 0,3-2-2 16,3-6-1-16,-2-1-5 0,-4-2 2 0,-4 1 0 16,-2 1 0-16,-5 1 1 0,-5 3-4 0,-2 3-1 15,-2 4-1-15,-4 3-2 0,-3 1-3 16,-3 3-7-16,4 0-5 0,-2 3 0 0,-1 5 5 16,6 3 5-16,-3 0 8 0,4 5-3 0,3 0 5 15,-1 0 0-15,1 1-1 0,3-2 9 0,-1-3-7 16,8-4 3-16,2-2 3 0,3-2-5 0,3-4 8 15,3 0-1-15,3-10-5 0,1-3-7 0,-1-3-6 16,2-4-9-16,-3-2-4 0,2-2-4 16,-3-1-4-16,-6-1 4 0,-2-2 7 0,-3-1 11 15,-6 0 6-15,2-1 5 0,-6-1 3 0,-1-4-5 16,-4 0 6-16,0-4 0 0,-3 2-2 0,-1-1 5 16,-2 1-3-16,-2-1 2 0,2 4 3 15,-3 1 5-15,0 4 7 0,0 2 6 0,0 4 9 16,0 6 4-16,-3 6 2 0,2 5-4 0,-2 3-13 15,0 3-17-15,-1 0-16 0,0 3-13 16,-1 7-5-16,-3 9 7 0,-4 6 7 0,0 8 4 16,1 8 2-16,0 5-3 0,1 5 5 0,-1 6-1 15,0 4 3-15,2 4 1 0,1 4-4 0,-3 5-1 16,-1-1 1-16,0 3 1 0,-2 2-1 16,1 0 2-16,-2 2-1 0,1 4-2 0,-1-1 3 15,0 0-2-15,2-3-4 0,-6-2-21 0,4-3-39 16,2-6-35-16,-1-7-39 0,1-6-32 15,2-8-22-15,7-9-48 0,0-9-69 0,4-9-93 0,0-8-124 16,3-7 186-16,-1-3 339 0</inkml:trace>
          <inkml:trace contextRef="#ctx0" brushRef="#br0" timeOffset="41920.2777">11610 13421 697 0,'0'0'340'0,"0"0"-171"0,0 0-42 16,31-185-43-16,-18 149-14 0,-1 5-17 0,3 4-15 15,-1 2-12-15,6 4-9 0,-2 5-7 0,4 0-5 16,-2 4-2-16,4 3-1 0,2 3 5 16,-4 5 10-16,1 1 3 0,-1 1 1 0,-5 9-5 15,1 5-5-15,-5 5-5 0,-5 3 5 0,0 0 3 16,-7 4 3-16,-1 0 4 0,0 1 0 16,-9 1 1-16,-7-3 1 0,-2 1 0 0,-4-2 1 15,-6-2-1-15,-2-2-3 0,-5-1 2 0,0-3-1 16,3-4 0-16,-1-3 1 0,3-1-4 0,7-5 1 15,5-1 0-15,3-3-14 0,4 0-37 16,4 0-58-16,1-1-57 0,4-5-62 0,2-3-52 16,0-2-33-16,10-5-40 0,4-2-38 0,8-3 6 15,-2 5 366-15,-5 6 0 0</inkml:trace>
          <inkml:trace contextRef="#ctx0" brushRef="#br0" timeOffset="42783.8267">12522 13027 0 0,'0'0'0'0,"0"0"0"0,0 0 0 16,0 0 151-16,0 0 14 0,0 0-13 0,0 0-1 15,0 0-10-15,0 0-21 0,0 0-21 0,0 0-24 16,0 0-12-16,0 0 0 0,0 0 11 0,-169 128 12 16,139-108 1-16,1-1-2 0,-1-1-11 15,4 0-8-15,4-5-7 0,1-2-6 0,7-5-7 16,5-2-7-16,4-3-5 0,2 1-6 0,3-2-8 15,0 0-3-15,1 0-12 0,6-4-7 16,2-2-4-16,5-5-5 0,0 1 0 0,7-1-2 16,-3 2-3-16,2 2-2 0,-1 2-1 0,-1 2 0 15,0 2 0-15,-3 1-3 0,0 0-1 0,1 3 1 16,-1 3 5-16,2 1 5 0,1 1 4 16,-1 0 5-16,2 0 3 0,-2-2 4 0,1 0 4 15,3-3 4-15,1-3 5 0,-1 0 4 0,2 0 1 16,4-9-6-16,2-3-9 0,3-4-19 0,-1-4-19 15,5 0-19-15,-3-4-21 0,-1-1-12 0,-1 1-21 16,-2-1-18-16,-1-2-8 0,-4 4-5 16,-2-1 7-16,-5 0 17 0,-2 0 17 0,-3-1 25 15,-1-1 27-15,-3 3 26 0,-4-3 20 0,-3-1 14 16,2 2 9-16,-3-3 8 0,1 0 7 0,-1 2 4 16,0-3 6-16,3 1 3 0,-2-1 13 15,1-1 12-15,0 2 4 0,0 0 2 0,0-1-5 16,2 6-3-16,-1 2 5 0,0 4 8 0,-1 5 2 15,0 5-4-15,-1 3-11 0,2 2-23 0,-3 2-29 16,0 0-32-16,0 3-15 0,0 7-1 16,0 7 12-16,0 5 20 0,-4 8 4 0,-2 5 0 15,-2 9-1-15,2 3-4 0,-4 3-1 0,3 2-1 16,-3 2 2-16,0 1-1 0,0-3-1 0,-1 3 1 16,2-3-3-16,-2-3 3 0,3-2-1 15,2-3 0-15,4-4 0 0,2-3-1 0,0-5 0 16,0-7-1-16,5-4-1 0,4-8-3 0,2-3-2 15,0-4-4-15,5-5 4 0,0-1-3 0,0-1-10 16,8-9-12-16,-1-5-25 0,-1-4-13 0,-2-3 4 16,-2-3 10-16,-7-3 19 0,0 0 13 15,-8-1 11-15,-3 0 7 0,0 1 4 0,-8-1 2 16,-6 4 0-16,-1 0-5 0,-3 0-2 0,-4 3 2 16,-2 5 5-16,1 0 17 0,-1 2 4 0,0 3 7 15,1 5-1-15,3 0-11 0,1 3 2 16,6-1-5-16,1 4-2 0,6-1 8 0,4 0-3 15,2-1-8-15,0 0-32 0,4-1-22 0,8-1-18 16,5-1-4-16,5 0 21 0,5 1 9 16,-1 2 12-16,9-1 7 0,-4 2 4 0,4 2 1 15,-2 0 3-15,0 0-1 0,0 3-1 0,-3 2-1 16,2 3-9-16,-1-2-3 0,-5 4 0 0,0 2 11 16,-2 1 23-16,-2 2 14 0,-5 2 9 15,-1 2-4-15,-7 0-11 0,-2 0-4 0,0 1-4 16,-6-2-1-16,-1 1 2 0,0-1-1 0,0 1 3 15,-4-1 2-15,-1-3-4 0,-1 2 0 0,0-2-2 16,0-3-5-16,2-3-1 0,-1-3-38 0,4-1-83 16,1-5-127-16,0 0-204 0,0 0-457 0</inkml:trace>
          <inkml:trace contextRef="#ctx0" brushRef="#br0" timeOffset="42911.7483">13556 12634 1353 0,'0'0'180'16,"0"0"-91"-16,0 0-63 0,0 0-41 0,0 0-63 16,0 0-128-16,0 0-219 0,0 0-444 0</inkml:trace>
          <inkml:trace contextRef="#ctx0" brushRef="#br0" timeOffset="43334.8696">13963 12313 1793 0,'0'0'180'0,"0"0"-141"16,0 0-46-16,0 0 7 0,0 0 11 0,0 0 5 15,0 0 3-15,-27 157-7 0,21-115 0 16,-1 2-3-16,-4 4 0 0,3 0-1 0,-4 3 1 16,0-1 2-16,0 1-1 0,-1-2 1 0,2-3 0 15,0-3 0-15,6-6-2 0,3-7-3 0,2-6-13 16,0-7-39-16,2-2-70 0,3-6-94 15,2-3-94-15,0-6-61 0,1 0-25 0,1-3 23 16,-2-7 62-16,2-4 236 0,1-2 69 0,-1-3 0 16,3-3 0-16,0 0 0 0,1 0 0 0,1-5 0 15,2 0 0-15,3-1 0 0,-1-1 0 16,4 1 0-16,-2-2 0 0,4 2 0 0,2 1 0 16,-1 2 0-16,-1 0 0 0,0 5 0 0,1 2 0 15,-5 4 92-15,0 2 104 0,-4 3 33 16,-3 3 2-16,-2 3-24 0,-3 1-42 0,-1 2-45 15,-3 2-36-15,-3 6-20 0,0 4-9 0,-1 6 0 16,0 3 1-16,0 2 5 0,-2 6-4 0,-4 0-6 16,-2 0-9-16,-2 1-11 0,0 1-8 0,-2-1-5 15,1-1-3-15,2-1-1 0,0-2-1 16,2-4-1-16,4-3-2 0,2-4-7 0,1-3-47 16,0-3-116-16,3-4-189 0,2-2-358 0,-2-2 63 15</inkml:trace>
          <inkml:trace contextRef="#ctx0" brushRef="#br0" timeOffset="43804.1266">14384 12732 775 0,'0'0'384'0,"0"0"-281"0,0 0-61 0,0 0-30 16,0 0-12-16,153-143 0 0,-115 124 0 16,-1 1-1-16,5 1-2 0,-6 3 3 0,2 2 11 15,-4 5 19-15,-3 2 25 0,-3 5 23 0,-3 0 2 16,-3 7-10-16,-4 8-17 0,-6 3-18 15,-4 6-8-15,-4 3 3 0,-4 2-1 0,-3 2-2 16,-6 2-4-16,-3 1-7 0,-3-3-1 0,-1-1-1 16,1-3 0-16,0-2-1 0,2-3-8 0,2-3-38 15,3-4-98-15,3-5-176 0,0-3-403 16,3-3-46-16</inkml:trace>
          <inkml:trace contextRef="#ctx0" brushRef="#br0" timeOffset="43571.2704">14557 12114 1309 0,'0'0'246'0,"0"0"-100"0,0 0-34 15,0 0-27-15,0 0-32 0,0 0-29 0,0 0-26 16,0 0-7-16,0 0 6 0,0 0 11 15,0 0 13-15,0 0 5 0,0 0 8 0,0 0 6 16,38 156 6-16,-38-112 3 0,0 4-3 0,-3-2-5 16,-4 0-7-16,3 3-7 0,-5-2-4 0,2 1-7 15,-2-1-4-15,2-1-24 0,-2-3-58 0,-2-1-86 16,0 0-117-16,-1-4-190 0,3-9-322 16,2-10 160-16</inkml:trace>
          <inkml:trace contextRef="#ctx0" brushRef="#br0" timeOffset="44429.1619">14964 12521 652 0,'0'0'44'0,"0"0"-73"16,0 0-10-16,0 0 25 0,0 0 14 16,0 0-4-16,0 0-5 0,0 0 2 0,0 0 2 15,0 0 1-15,0 0 5 0,0 0 12 0,166-2 21 16,-143 1 30-16,2-4 31 0,5 0 20 0,-1-5 1 15,2 1-18-15,-2-1-22 0,2-2-23 16,-1-1-16-16,-6 2-1 0,-3-4 1 0,1 1 2 16,-6-2 1-16,-1-1-2 0,-5 3 0 0,-2 0 4 15,-4 2 4-15,-2 1 1 0,-2 3-5 16,0 0-10-16,-7 4-10 0,-2-1-9 0,-7 4 3 16,-5 1 11-16,0 0 11 0,-6 7 15 0,-4 4 5 15,-1 5-4-15,-3 4-3 0,-5 2-8 0,1 6-4 16,2 0-5-16,2 4-7 0,1 2-5 15,6-2-7-15,3 1-5 0,2-3-1 0,7-1-2 16,5-7-4-16,8 2-3 0,3-7-6 0,0 0-2 16,7-3 1-16,6-4 5 0,4-3 6 0,3-2 2 15,2-4-1-15,7-1-3 0,-1 0-6 16,4-1-3-16,1-7-6 0,4-2-4 0,-2-4-5 0,-1-1-4 16,4-3 4-16,1 1-1 0,-4-1 1 15,-2-2-1-15,2 0 1 0,-5 0 4 0,-2-1 5 16,-1 0 9-16,-3 2-1 0,0 0 3 0,-8 2 2 15,1 2 1-15,-3 2 3 0,-2 4-2 0,-4 0-2 16,3 3-9-16,-7 1-7 0,5 1-15 16,-5 4-15-16,4 0-4 0,0 0 0 0,0 3 14 15,3 4 17-15,0 2 11 0,1 2 5 0,0 3 3 16,-2 1-2-16,3 0-2 0,-1 3 3 16,0 0-1-16,-2-2-1 0,-2 2 1 0,0 0 1 15,-1-2 2-15,-1 2 7 0,-5-3 10 0,-1 1 6 16,0-4 16-16,-3 0 15 0,-9 1 9 15,-3-3 8-15,-7 1-2 0,-5-2-11 0,-3-1-9 16,-6-4-12-16,-3-1-11 0,-2-2-4 0,2-1-3 16,-1 0-7-16,3-2-15 0,8-3-50 0,-2 0-76 15,7 1-108-15,0-1-197 0,5 2-352 0,10 0 99 0</inkml:trace>
        </inkml:traceGroup>
      </inkml:traceGroup>
    </inkml:traceGroup>
  </inkml:traceGroup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7:44.1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1AB4AD8-2A2A-436F-B3DA-54F7E6A1629A}" emma:medium="tactile" emma:mode="ink">
          <msink:context xmlns:msink="http://schemas.microsoft.com/ink/2010/main" type="inkDrawing" rotatedBoundingBox="19425,12199 24091,10460 24136,10579 19470,12318" semanticType="underline" shapeName="Other">
            <msink:sourceLink direction="with" ref="{F6359F49-F88B-4E53-97A9-2C16FDABA127}"/>
          </msink:context>
        </emma:interpretation>
      </emma:emma>
    </inkml:annotationXML>
    <inkml:trace contextRef="#ctx0" brushRef="#br0">0 1817 1404 0,'0'0'242'0,"0"0"-182"16,0 0-77-16,0 0-26 0,0 0 0 0,0 0 40 15,0 0 44-15,0 0 16 0,207-140 4 0,-138 108-7 16,10-5-7-16,14-5-1 0,9-3 4 0,6-4 1 16,12-5-5-16,10-1-5 0,5 0-6 15,10-3-9-15,8-1 2 0,2 1-3 0,4-2-2 16,0 2 6-16,2-3-6 0,-1 2-3 0,-1 2-3 15,-2 1-6-15,-3 1-1 0,-8-1 0 0,-3 3-2 16,-5-3 0-16,-6 3-1 0,1 1 1 0,-3 2-1 16,-9 4 2-16,-4 1-2 0,-3 5 0 15,-8 3-1-15,-9 4-1 0,-1 3 0 0,-9 3-1 16,-8 6 1-16,-8 2-1 0,-9 2 0 0,-6 2-2 16,-8 3-6-16,-8 2-6 0,-3 1-16 0,-11 0-35 15,-5 1-29-15,-5 2-51 0,-7 0-55 16,-4 2-53-16,-2 1-91 0,-3 0-140 0,0 0-253 15,0 2 616-15</inkml:trace>
  </inkml:traceGroup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7:50.6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F0DEB1F-03F2-49E1-9828-F75307E4B3A0}" emma:medium="tactile" emma:mode="ink">
          <msink:context xmlns:msink="http://schemas.microsoft.com/ink/2010/main" type="writingRegion" rotatedBoundingBox="18930,15552 20600,15552 20600,16255 18930,16255"/>
        </emma:interpretation>
      </emma:emma>
    </inkml:annotationXML>
    <inkml:traceGroup>
      <inkml:annotationXML>
        <emma:emma xmlns:emma="http://www.w3.org/2003/04/emma" version="1.0">
          <emma:interpretation id="{25660AF9-1D81-4863-88BE-007234D46CB4}" emma:medium="tactile" emma:mode="ink">
            <msink:context xmlns:msink="http://schemas.microsoft.com/ink/2010/main" type="paragraph" rotatedBoundingBox="18930,15552 20600,15552 20600,16255 18930,162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B9D00D2-3068-4F0B-B1FD-ADB0B54BF708}" emma:medium="tactile" emma:mode="ink">
              <msink:context xmlns:msink="http://schemas.microsoft.com/ink/2010/main" type="line" rotatedBoundingBox="18930,15552 20600,15552 20600,16255 18930,16255"/>
            </emma:interpretation>
          </emma:emma>
        </inkml:annotationXML>
        <inkml:traceGroup>
          <inkml:annotationXML>
            <emma:emma xmlns:emma="http://www.w3.org/2003/04/emma" version="1.0">
              <emma:interpretation id="{8356ED4F-D6F1-4B02-94C9-F959C0B9FD4B}" emma:medium="tactile" emma:mode="ink">
                <msink:context xmlns:msink="http://schemas.microsoft.com/ink/2010/main" type="inkWord" rotatedBoundingBox="18930,15552 20600,15552 20600,16255 18930,16255">
                  <msink:destinationLink direction="from" ref="{C479012E-5AF2-4D64-A1B9-2000C1630A80}"/>
                </msink:context>
              </emma:interpretation>
              <emma:one-of disjunction-type="recognition" id="oneOf0">
                <emma:interpretation id="interp0" emma:lang="en-IN" emma:confidence="0">
                  <emma:literal>No</emma:literal>
                </emma:interpretation>
                <emma:interpretation id="interp1" emma:lang="en-IN" emma:confidence="0">
                  <emma:literal>No.</emma:literal>
                </emma:interpretation>
                <emma:interpretation id="interp2" emma:lang="en-IN" emma:confidence="0">
                  <emma:literal>no</emma:literal>
                </emma:interpretation>
                <emma:interpretation id="interp3" emma:lang="en-IN" emma:confidence="0">
                  <emma:literal>Not</emma:literal>
                </emma:interpretation>
                <emma:interpretation id="interp4" emma:lang="en-IN" emma:confidence="0">
                  <emma:literal>no.</emma:literal>
                </emma:interpretation>
              </emma:one-of>
            </emma:emma>
          </inkml:annotationXML>
          <inkml:trace contextRef="#ctx0" brushRef="#br0">158 349 1080 0,'0'0'494'0,"0"0"-396"0,0 0-83 16,0 0-50-16,0 0-4 0,0 0 20 0,0 0 25 16,0 0 28-16,0 0-1 0,0 0-7 15,0 0-10-15,0 0-11 0,0 0-6 0,-56 152-1 16,46-128 4-16,2 0 6 0,0-2 8 0,-3 2 5 16,1-2-1-16,3-2 4 0,-4-1-6 15,1-4 1-15,2-2 4 0,2-4-5 0,-1-3 13 16,3-3 10-16,3-3 18 0,0 0 20 0,1 0-8 15,0-3-16-15,0-10-30 0,0-2-24 0,0-4-5 16,0-4-1-16,9-2 6 0,1-4 2 16,4-5-5-16,4-1-2 0,-1-2 0 0,7 0-15 15,2 1 3-15,-1 0 0 0,2 4 1 0,0 1 18 16,0 7 9-16,-3-1 7 0,0 4 6 0,-4 5-1 16,3 4-4-16,-6 3-5 0,3 5-2 0,-2 2-13 15,3 2 2-15,-2 0-2 0,5 6-1 16,2 3 6-16,-2 3-3 0,1 3 3 0,-2 3-1 15,0 1 0-15,1 0-3 0,3 1-2 0,-3 1 2 16,-3 1-2-16,1-1 5 0,1 2-1 0,-5-4 1 16,4 1-2-16,-6-4 2 0,3-4 1 0,-3-2 0 15,-1-1 3-15,-3-6 2 0,1 1 5 16,-1-4 7-16,2 0 4 0,-1-7 1 0,2-8-4 16,-1-1-5-16,3-5-8 0,3-1 1 0,-4-4-1 15,-3 0 4-15,1-1 6 0,-1-3-3 16,-4 1 1-16,-5-7-5 0,4 5-5 0,-5 0 0 15,-2 2-2-15,-1 3-1 0,0 3-6 0,0 2 1 16,0 4-6-16,-1 5-12 0,0-1-27 16,-1 4-43-16,0 2-61 0,2 2-95 0,0 2-159 15,0 2-246-15,0 1-377 0</inkml:trace>
          <inkml:trace contextRef="#ctx0" brushRef="#br0" timeOffset="349.7961">1366 229 328 0,'0'0'648'0,"0"0"-525"0,0 0-79 0,0 0-16 16,0 0-9-16,0 0-7 0,0 0-6 0,-66 155-1 16,57-136-1-16,5 0-1 0,-3-3 3 0,5-1 5 15,2-3 6-15,0 0 11 0,0-2 17 0,2-6 15 16,8 2 19-16,-1-6 11 0,-1 0-3 15,5 0-8-15,4 0-19 0,3 0-16 0,2-8-13 16,1 0-8-16,7-4-4 0,-2 0 0 0,0-1 1 16,0-2 0-16,0-1 1 0,-2-1-1 15,-2-1 3-15,-3 0 3 0,-4 1 1 0,-3-1 3 16,-3 0-3-16,-6-2 0 0,2 3 0 0,-6-2-4 16,-1-3-2-16,0 4-5 0,-8 2-7 15,0 2-5-15,-4 2-5 0,-4 5-5 0,-3 1-6 16,-3 1 1-16,-3 5-5 0,-4 0 2 0,-1 0-2 15,1 2-23-15,-5 4-49 0,6 0-68 0,1 1-86 16,3 0-124-16,10 0-215 0,2-4-130 0</inkml:trace>
          <inkml:trace contextRef="#ctx0" brushRef="#br0" timeOffset="468.7238">1591 238 1243 0,'0'0'125'15,"0"0"-138"-15,0 0-117 0,0 0-270 0,0 0-425 0</inkml:trace>
        </inkml:traceGroup>
      </inkml:traceGroup>
    </inkml:traceGroup>
  </inkml:traceGroup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7:53.3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0C41522-5FD9-47F8-A611-1ECCEA9CFB95}" emma:medium="tactile" emma:mode="ink">
          <msink:context xmlns:msink="http://schemas.microsoft.com/ink/2010/main" type="inkDrawing" rotatedBoundingBox="24085,15096 29212,13094 29264,13225 24137,15228" semanticType="underline" shapeName="Other">
            <msink:destinationLink direction="with" ref="{21F97C54-68D1-43F6-8493-CDB9E61AAA6E}"/>
            <msink:destinationLink direction="to" ref="{C479012E-5AF2-4D64-A1B9-2000C1630A80}"/>
          </msink:context>
        </emma:interpretation>
      </emma:emma>
    </inkml:annotationXML>
    <inkml:trace contextRef="#ctx0" brushRef="#br0">209 1943 511 0,'0'0'64'0,"0"0"-60"0,0 0-10 15,0 0-1-15,-156 35 9 0,138-33 8 0,0 1 14 16,8-3 44-16,1 2 53 0,7-2 27 16,2 0 2-16,0 1-33 0,0-1-54 0,4 0-20 15,7 0 4-15,3-1 16 0,4-5 22 0,5-2 10 16,7-4-4-16,5 0-7 0,4-2-11 0,7-4-9 15,6-1-8-15,7-5-7 0,8-3-3 0,9-4-5 16,6-5-3-16,8-7-3 0,7-3-6 16,7-6 3-16,14-2 2 0,7-6 0 0,10-4 3 15,10-1-6-15,7-5 0 0,9-2-2 0,7-1 0 16,4 0-3-16,8-2-4 0,2 1-5 16,3 2-5-16,0 0-2 0,0 0-2 0,0 1 1 15,-4 3-3-15,-4 4 3 0,-10 5-3 0,-9 5-1 16,-7 2 4-16,-10 7-5 0,-6 2 2 0,-11 5-1 15,-9 2-4-15,-12 5 2 0,-10 2-2 0,-11 4-2 16,-11 0-2-16,-10 5-1 0,-7 4 0 16,-7 1-1-16,-11 3-6 0,-5 2-6 0,-7 1-9 15,-6 3-14-15,-5 0-11 0,0 3-15 0,-6 1-23 16,-2 2-33-16,-3 0-51 0,-2 0-47 16,0 5-50-16,0 3-70 0,-8 3-115 0,1 0-272 15,0-4 727-15</inkml:trace>
  </inkml:traceGroup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7:54.0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1F97C54-68D1-43F6-8493-CDB9E61AAA6E}" emma:medium="tactile" emma:mode="ink">
          <msink:context xmlns:msink="http://schemas.microsoft.com/ink/2010/main" type="inkDrawing" rotatedBoundingBox="24718,15923 28286,17048 28258,17138 24689,16014" semanticType="callout" shapeName="Other">
            <msink:sourceLink direction="with" ref="{40C41522-5FD9-47F8-A611-1ECCEA9CFB95}"/>
            <msink:sourceLink direction="with" ref="{29928585-A149-469C-AB51-307887F67E12}"/>
          </msink:context>
        </emma:interpretation>
      </emma:emma>
    </inkml:annotationXML>
    <inkml:trace contextRef="#ctx0" brushRef="#br0">0 0 1205 0,'0'0'461'15,"0"0"-340"-15,0 0-80 0,0 0-26 0,0 0-23 16,0 0-22-16,0 0-9 0,0 0-3 0,0 0 5 16,0 0 17-16,0 0 5 0,0 0 12 0,0 0 7 15,167 16 4-15,-112-2 3 0,2 2-1 16,9 1 19-16,5 2 8 0,7 4 4 0,1 1-2 15,7 1-13-15,2 3-2 0,7 4-2 0,1 2-1 16,1 5-5-16,7-1-2 0,-1 5 2 16,6-2 4-16,1 4 9 0,3-1 1 0,5-1 8 15,2-1-1-15,-2 1-4 0,1-1-4 0,-1-2-10 16,-4 0-3-16,-3-2-5 0,-1-4-3 0,-6-1 1 16,-2-5-2-16,-10-3 5 0,-1-1-2 0,-9-2-1 15,-4-4-1-15,-7-2-4 0,-5-1 0 16,-7-3 1-16,-5-2 1 0,-4 1-4 0,-7-3 1 15,-3-2 1-15,-4 0 0 0,-7-1 2 0,-4-2-2 16,-7 0-1-16,-2-2 2 0,-4 1-3 0,-4-2-1 16,-3 0-5-16,-2 0-16 0,-3 0-27 0,0 0-40 15,0 0-51-15,0 0-51 0,-2 0-93 16,1-3-132-16,-3 0-217 0,3 1 98 0</inkml:trace>
  </inkml:traceGroup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7:49.9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479012E-5AF2-4D64-A1B9-2000C1630A80}" emma:medium="tactile" emma:mode="ink">
          <msink:context xmlns:msink="http://schemas.microsoft.com/ink/2010/main" type="inkDrawing" rotatedBoundingBox="19451,14528 22746,15358 22564,16079 19269,15250" semanticType="callout" shapeName="Other">
            <msink:sourceLink direction="to" ref="{40C41522-5FD9-47F8-A611-1ECCEA9CFB95}"/>
            <msink:sourceLink direction="from" ref="{8356ED4F-D6F1-4B02-94C9-F959C0B9FD4B}"/>
          </msink:context>
        </emma:interpretation>
      </emma:emma>
    </inkml:annotationXML>
    <inkml:trace contextRef="#ctx0" brushRef="#br0">480-859 1574 0,'0'0'171'0,"0"0"-118"0,0 0-47 15,0 0-6-15,0 0 3 0,0 0 3 0,0 0-4 16,0 0-16-16,0 0 2 0,0 0-1 0,0 0 11 15,0 0 21-15,0 0 2 0,0 0 7 16,39 47 1-16,-11-27-5 0,7 1 5 0,5 2 0 16,10 4 2-16,3 2 9 0,11-1 1 0,5 1 4 15,9 2-1-15,2-1-4 0,9 1-7 16,3 2-8-16,2 1-3 0,9 0-2 0,4 3 3 16,9-1 1-16,3 1-1 0,4 0-2 0,6-3-5 15,0 2-2-15,1-1-4 0,-4-1-2 0,3 2 0 16,-7-2-2-16,-4 0 1 0,-4-1-3 0,-8-3 1 15,-11-4-1-15,-12-5 0 0,-5-1-1 0,-11-3-1 16,-6-2 2-16,-8-4 0 0,-10-3 1 16,-4-1-1-16,-6-2 1 0,-7-4 1 0,-8-1 2 15,-2 0 4-15,-4 0 0 0,1-1-5 0,-5-7-9 16,-3 2-20-16,-1-5-19 0,0 0-20 0,-3-1-26 16,-1-2-23-16,0 1-24 0,0-1-31 15,-1-1-26-15,-7-2-16 0,4-1-12 0,-4 0 8 16,3-1 29-16,-5-3 39 0,5 2 50 0,-3 1 41 15,-3-4 29-15,4 2 15 0,-2 0 9 0,-3 1 8 16,0 4 8-16,4-3 17 0,-6 4 14 16,2 2 10-16,-4 1 4 0,1 1 5 0,1 2 19 15,0 0 26-15,1 3 26 0,5 0 7 0,-2 3-11 16,1 2-23-16,6 1-31 0,2 0-23 16,0 0-24-16,1 0-26 0,0 1-2 0,0 5 3 15,4 3 8-15,4 1 13 0,-2 6-2 0,7-1-1 16,3 4-3-16,5 0-2 0,-1 6-2 0,4 0 0 15,2 2-2-15,-1 1-4 0,1 0 1 16,-1 2-4-16,-1 0 1 0,-5-2 4 0,4 0 0 16,-7 1 2-16,0 0-1 0,-7-1-3 0,1-1-1 15,-9 0 1-15,-1-2 3 0,-7 2 5 0,-6-4 3 16,-4-2 0-16,-10-3-2 0,-1 1-9 16,-10-1-11-16,-1-3-21 0,-4-1-27 0,-5-2-36 15,1-1-46-15,-2-1-54 0,-2-3-86 0,1 0-143 16,15-3-254-16,11-1 194 0</inkml:trace>
  </inkml:traceGroup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8:04.3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B9C3818-19FA-42D1-BBD9-A12271C15476}" emma:medium="tactile" emma:mode="ink">
          <msink:context xmlns:msink="http://schemas.microsoft.com/ink/2010/main" type="writingRegion" rotatedBoundingBox="27533,12007 33531,11712 33803,17230 27805,17525"/>
        </emma:interpretation>
      </emma:emma>
    </inkml:annotationXML>
    <inkml:traceGroup>
      <inkml:annotationXML>
        <emma:emma xmlns:emma="http://www.w3.org/2003/04/emma" version="1.0">
          <emma:interpretation id="{DEDEEEDA-739A-4B13-BA46-0E316767F157}" emma:medium="tactile" emma:mode="ink">
            <msink:context xmlns:msink="http://schemas.microsoft.com/ink/2010/main" type="paragraph" rotatedBoundingBox="30076,11895 33209,11630 33338,13153 30205,1341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EDB90CA-F729-438E-83DB-B80BE3FA542D}" emma:medium="tactile" emma:mode="ink">
              <msink:context xmlns:msink="http://schemas.microsoft.com/ink/2010/main" type="line" rotatedBoundingBox="30076,11895 33209,11630 33338,13153 30205,13418"/>
            </emma:interpretation>
          </emma:emma>
        </inkml:annotationXML>
        <inkml:traceGroup>
          <inkml:annotationXML>
            <emma:emma xmlns:emma="http://www.w3.org/2003/04/emma" version="1.0">
              <emma:interpretation id="{1E5DCECD-FB76-4F09-8883-E8A50D52BCFA}" emma:medium="tactile" emma:mode="ink">
                <msink:context xmlns:msink="http://schemas.microsoft.com/ink/2010/main" type="inkWord" rotatedBoundingBox="30076,11895 33209,11630 33338,13153 30205,13418"/>
              </emma:interpretation>
              <emma:one-of disjunction-type="recognition" id="oneOf0">
                <emma:interpretation id="interp0" emma:lang="en-IN" emma:confidence="0">
                  <emma:literal>Acquire</emma:literal>
                </emma:interpretation>
                <emma:interpretation id="interp1" emma:lang="en-IN" emma:confidence="0">
                  <emma:literal>Aequue</emma:literal>
                </emma:interpretation>
                <emma:interpretation id="interp2" emma:lang="en-IN" emma:confidence="0">
                  <emma:literal>Acquie</emma:literal>
                </emma:interpretation>
                <emma:interpretation id="interp3" emma:lang="en-IN" emma:confidence="0">
                  <emma:literal>Argue</emma:literal>
                </emma:interpretation>
                <emma:interpretation id="interp4" emma:lang="en-IN" emma:confidence="0">
                  <emma:literal>Ague</emma:literal>
                </emma:interpretation>
              </emma:one-of>
            </emma:emma>
          </inkml:annotationXML>
          <inkml:trace contextRef="#ctx0" brushRef="#br0">183 258 1677 0,'0'0'66'15,"0"0"-44"-15,0 0-7 0,0 0-15 16,0 0-17-16,0 0-28 0,0 0-23 0,0 0 1 16,0 0 19-16,0 0 31 0,0 0 34 0,0 0 12 15,-85 96 8-15,76-53-1 0,-1 2-2 0,-1 2-7 16,-1 3-8-16,5 1-2 0,-3 2-2 16,0 1 1-16,-1-3 2 0,6-1-6 0,0-6 0 15,1-7-3-15,2-7-3 0,2-5 1 0,0-7-2 16,0-4 0-16,0-5 3 0,2-6 8 0,-1-2 20 15,2-1 27-15,-1-1 10 0,1-11 1 0,0-5-19 16,5-6-28-16,-3-7-12 0,5-5-10 16,-5-3-1-16,4-3 0 0,-5-2-1 0,4-2 1 15,-5 0 0-15,2 1 2 0,2-5 2 0,-3 3-1 16,6-3-2-16,-2 1-2 0,0-1-2 0,4-1 0 16,2 1-2-16,7 2 0 0,-4 1 0 15,3 3 5-15,-1 8 5 0,-3 3 5 0,1 8 1 16,-3 7 2-16,-6 6-6 0,1 5-8 0,-6 2-14 15,4 4-9-15,-5 0-1 0,1 12 7 0,5 4 10 16,-3 8 11-16,1 6 4 0,0 5 0 16,2 6-1-16,-2 1-5 0,-2 4 1 0,4 0-2 15,-3 2 1-15,5 2-1 0,-2-1-1 0,-3 0 0 16,4-1-1-16,-3-2-3 0,3-1-6 16,-5-3-16-16,6-3-35 0,-6 1-40 0,1-5-46 15,-2 2-70-15,-1-4-111 0,-2-10-224 0,0-7-364 0</inkml:trace>
          <inkml:trace contextRef="#ctx0" brushRef="#br0" timeOffset="1313.5493">-42 674 1722 0,'0'0'93'0,"0"0"-71"16,0 0-14-16,0 0-20 0,0 0-24 0,0 0-18 15,0 0-9-15,0 0 13 0,0 0 29 0,0 0 25 16,0 0 17-16,0 0 8 0,161-113-5 16,-114 105-8-16,3 0-7 0,2 1-3 0,-1 1 1 15,0-1 1-15,-2 3-10 0,-4-1-47 0,2 2-63 16,-5-1-68-16,0-1-63 0,-4 1-21 0,-2-2 9 16,-4 0 36-16,-3-3 58 0,2 0 61 15,-5-1 52-15,-6 0 33 0,0-1 19 0,-7-1 12 16,-1 1 10-16,-5 1 16 0,-4 1 20 0,2 2 27 15,-3-1 32-15,-2 2 20 0,-2 2-9 16,-6-2-25-16,-3 4-39 0,2 0-30 0,-8 2-12 16,0 0-5-16,-1 0 3 0,-5 8 2 0,-3 3 2 15,1 2 5-15,-1 3 5 0,0 4 6 0,2 1 0 16,-2 4 6-16,6 0-2 0,-1 1-1 0,4 0-3 16,4-5-11-16,2 2-9 0,9-2-10 0,2-2-5 15,0-1-7-15,5-1 2 0,7-2 8 16,8-3 5-16,-1-3 14 0,6-1 6 0,5-4-3 15,5-2 1-15,2-2-8 0,4 0-5 0,0-6-3 16,1-3-1-16,3-2-5 0,-2-3-1 0,-1-2-4 16,-2-2-3-16,0-1 2 0,2-1-1 15,-2-1 2-15,3 1 1 0,-7-4 2 0,0-1-1 16,-2 0 1-16,-5 1 4 0,-2 2 0 0,-4-1 1 16,-4 4 0-16,-6 3 1 0,-1 1 7 15,-4 2 6-15,-6 4-1 0,-2 0-7 0,0 3-21 16,-9 1-23-16,3 1-21 0,-12-1-15 0,2 3 3 15,-7 2 6-15,2 0 10 0,-6 5 14 0,-5 2 9 16,4 3 6-16,0-1 7 0,0 2 2 16,1 0 2-16,4 1 1 0,4-3-2 0,2 1-3 15,10-3-7-15,0-1-12 0,6-1-14 0,1-1-2 16,0-1 8-16,8 2 15 0,3-3 23 0,-2-1 10 16,10-1 4-16,-3 0-1 0,5 0-7 15,-2 0-6-15,-1-1-7 0,2 1-6 0,-4 0-4 16,-3 0-2-16,1 4-2 0,-2 6 3 0,-3 4 5 15,-4 4 3-15,2 7 4 0,-4 5 0 0,-3 5-1 16,0 2 2-16,-7 4 0 0,0 3 2 0,-3 0 3 16,-4 2 0-16,1 3 1 0,-2 0 3 0,-1-1-2 15,-4 6 4-15,1-3-2 0,-4 2 0 16,-1-2 0-16,7-1-6 0,-5-4 2 0,9 1-2 16,5-5 0-16,1-3 4 0,6-8-9 0,1-4-8 15,0-7-12-15,8-6-13 0,0-7 1 16,5-7 11-16,6 0 16 0,1-10 16 0,3-8 8 15,4-6 0-15,0-4-3 0,0-6 0 0,-2-1 0 16,-1-5 0-16,0-2 1 0,-4-4 0 16,6-3-3-16,-2-6 0 0,-1 0-2 0,-2-6-4 15,3 0 2-15,0 0-3 0,-1-4-1 0,0 4 2 16,0 0-5-16,1 2 0 0,-5 2 0 0,2 4-2 16,-6 6-2-16,1 5-1 0,-3 7 0 0,-2 8 1 15,0 7 5-15,-7 5 6 0,1 6 7 16,-3 4-6-16,-1 4-6 0,-1 1-25 0,0 0-27 15,0 6 6-15,-3 8 5 0,-5 5 24 0,-2 6 23 16,2 4 0-16,-2 1-2 0,-1 5-5 0,6 0-3 16,-2-1-7-16,6-3 3 0,1-1-3 0,0-4 2 15,1-2 2-15,9-5 1 0,-1-1 2 16,5-5 4-16,0-2 5 0,4-5 1 0,2-5 1 16,0-1 2-16,3 0 1 0,0-9 4 0,-3-4 5 15,2-4-1-15,-3-3 2 0,4-1 1 0,-7-3-3 16,3 2 2-16,-6-1-2 0,-3-1-2 15,2-1-2-15,-2 2-3 0,1 1-6 0,-1-1 1 16,-5 5-2-16,-1 4 3 0,1 2 4 0,-3 4 7 16,-1 4 6-16,-1 2-3 0,0 2-11 15,0 0-29-15,0 0-31 0,0 3-16 0,-1 3 2 16,-2 6 21-16,-4 3 24 0,5 3 15 0,-2 2 0 16,-3 0-3-16,7 2-2 0,0-2-1 0,0-1 4 15,3-2-5-15,7-3-1 0,0-2 5 0,2-2 1 16,1 0 7-16,2-4 5 0,1-3 2 15,0-3 1-15,4 0 2 0,-2-8 4 0,4-3 0 16,-4-3 2-16,5-2-1 0,-7-4-4 16,2-1 3-16,-3-2-5 0,-3 0 4 0,-2 0 0 0,0-2-2 15,0 2-2-15,-5 1-2 0,3 4-1 16,-4 1 1-16,2 5 0 0,-5 3 0 0,0 5 1 16,-1 0-5-16,2 4-7 0,-2 0-22 0,0 0-29 15,0 5 0-15,0 6 0 0,-3 4 20 0,-4 4 28 16,3 6 3-16,-4 1 2 0,4 2-4 15,0 0 0-15,-1 0-2 0,3-1 1 0,2-1-1 16,0 0-4-16,0-5-7 0,8-1-24 0,-1-2-47 16,5-2-95-16,2-4-127 0,-2-3-222 0,-2-4-581 15</inkml:trace>
          <inkml:trace contextRef="#ctx0" brushRef="#br0" timeOffset="1859.1269">2507 200 638 0,'0'0'137'0,"0"0"-124"0,0 0-102 16,0 0-63-16,0 0-32 0,0 0 19 15,0 0 51-15,0 0 30 0,0 0 84 0,0 0 0 16,0 0 0-16,0 0 0 0,-40 153 0 0,36-127 0 16,1-2 0-16,3-2 0 0,0-2 0 0,1-4 0 15,5-1 0-15,3-3 0 0,3-4 0 0,0-3 0 16,2-2 0-16,-1-3 0 0,2 0 0 0,0-4 0 15,-2-6 100-15,0-1 90 0,1-2-15 16,-2-1-25-16,-1 0-20 0,-3-2-7 0,2 2-11 16,1-1-5-16,-1 1-9 0,-4 1-16 0,4 3-6 15,-5 4-2-15,2 0-2 0,-3 0-4 16,-4 5-21-16,0 1-28 0,1 0-33 0,-1 0-32 16,0 1 4-16,0 7 13 0,0 2 20 0,-1 6 27 15,-3 0-1-15,-3 1-4 0,4 0-6 0,1-1-5 16,2-2-3-16,0-2-1 0,0-1 4 15,4-3 4-15,5-2 10 0,2-1 10 0,1-4 11 16,4-1 7-16,1 0 1 0,7-3-5 0,1-7-6 16,1-2-4-16,1-4-4 0,-1 0-2 0,1-4-6 15,-3-1-6-15,-4-1-5 0,4-1-5 16,-5 1-2-16,-1-2 2 0,-3 1 4 0,0 2 2 16,-3 2 2-16,-3 2 2 0,-3-2 3 0,2 4 5 15,-7 4 5-15,-1 0 0 0,0 5-13 0,-8 2-21 16,1 1-17-16,-5 3-5 0,-2 0 10 0,-7 1 16 15,3 10 14-15,-5 1 6 0,-1 4 7 0,4 3 1 16,0 1-1-16,5 1-1 0,3 1-9 16,5 2-6-16,2 0-5 0,5 1-2 0,0-1 1 15,12 2 3-15,1-1 1 0,9 0-4 0,2 1-3 16,0-1-13-16,5-1-33 0,0-2-65 16,-3 0-96-16,0 1-129 0,-9-5-216 0,-6-6-245 0</inkml:trace>
        </inkml:traceGroup>
      </inkml:traceGroup>
    </inkml:traceGroup>
    <inkml:traceGroup>
      <inkml:annotationXML>
        <emma:emma xmlns:emma="http://www.w3.org/2003/04/emma" version="1.0">
          <emma:interpretation id="{65F8D483-585A-4EC6-885F-D3DE3422FA13}" emma:medium="tactile" emma:mode="ink">
            <msink:context xmlns:msink="http://schemas.microsoft.com/ink/2010/main" type="paragraph" rotatedBoundingBox="30999,13004 32352,12971 32365,13518 31013,1355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65E87F7-5467-4D93-9A7A-538148BCCD94}" emma:medium="tactile" emma:mode="ink">
              <msink:context xmlns:msink="http://schemas.microsoft.com/ink/2010/main" type="line" rotatedBoundingBox="30999,13004 32352,12971 32365,13518 31013,13551"/>
            </emma:interpretation>
          </emma:emma>
        </inkml:annotationXML>
        <inkml:traceGroup>
          <inkml:annotationXML>
            <emma:emma xmlns:emma="http://www.w3.org/2003/04/emma" version="1.0">
              <emma:interpretation id="{453D7B98-1730-418F-96BA-A469CD345DF5}" emma:medium="tactile" emma:mode="ink">
                <msink:context xmlns:msink="http://schemas.microsoft.com/ink/2010/main" type="inkWord" rotatedBoundingBox="30999,13004 32352,12971 32365,13518 31013,13551"/>
              </emma:interpretation>
              <emma:one-of disjunction-type="recognition" id="oneOf1">
                <emma:interpretation id="interp5" emma:lang="en-IN" emma:confidence="0">
                  <emma:literal>the</emma:literal>
                </emma:interpretation>
                <emma:interpretation id="interp6" emma:lang="en-IN" emma:confidence="0">
                  <emma:literal>(he</emma:literal>
                </emma:interpretation>
                <emma:interpretation id="interp7" emma:lang="en-IN" emma:confidence="0">
                  <emma:literal>{he</emma:literal>
                </emma:interpretation>
                <emma:interpretation id="interp8" emma:lang="en-IN" emma:confidence="0">
                  <emma:literal>Che</emma:literal>
                </emma:interpretation>
                <emma:interpretation id="interp9" emma:lang="en-IN" emma:confidence="0">
                  <emma:literal>lhe</emma:literal>
                </emma:interpretation>
              </emma:one-of>
            </emma:emma>
          </inkml:annotationXML>
          <inkml:trace contextRef="#ctx0" brushRef="#br0" timeOffset="2936.4243">832 1356 1380 0,'0'0'357'0,"0"0"-130"0,0 0-64 16,0 0-27-16,0 0-30 0,0 0-30 15,0 0-28-15,0 0-37 0,0 0-16 0,0 0 2 16,0 0-3-16,0 0 8 0,196-73 0 0,-106 62-1 15,4 4 1-15,1 0-1 0,0 4 1 0,3 2 2 16,-4 1-10-16,-6 0-60 0,-4 0-81 0,-5 0-117 16,-10 2-191-16,-16 3-360 0,-20-1 64 0</inkml:trace>
          <inkml:trace contextRef="#ctx0" brushRef="#br0" timeOffset="2187.9316">1066 1144 1971 0,'0'0'96'16,"0"0"-90"-16,0 0-57 0,0 0-29 0,0 0-7 16,0 0 19-16,0 0 40 0,0 0 21 15,0 0 18-15,0 0 10 0,0 0 12 0,-89 163 5 16,77-129-1-16,-1 0-2 0,-2 2-13 0,1-1-9 15,2-1-2-15,2 2-6 0,4-5-3 16,0-4-10-16,4 2-30 0,2-5-60 0,2-1-92 16,10-6-115-16,5-8-143 0,-2-1-173 0,-7-7 349 0</inkml:trace>
          <inkml:trace contextRef="#ctx0" brushRef="#br0" timeOffset="2740.5455">1375 1217 40 0,'0'0'364'0,"0"0"-62"0,0 0-30 15,0 0-38-15,0 0-15 0,0 0-19 0,0 0-34 16,0 0-38-16,0 0-52 0,0 0-49 16,0 0-28-16,0 0-6 0,0 0 7 0,51-91 17 15,-57 115 8-15,-5 2 1 0,-1 3-3 0,0 0-7 16,-2 2-3-16,1 2-2 0,0-1 0 0,-1 0-1 16,1 0-2-16,1 0 2 0,0-1-4 15,2-4 1-15,5-4-4 0,2-6-3 0,-2-3-1 16,5-4-1-16,0-4 2 0,5-3 0 0,0-1 4 15,6-2 5-15,1 0 5 0,3-6 4 0,1-3-1 16,6-4-4-16,-5 1-2 0,4-2-1 16,-3-1-1-16,-3 1 1 0,-2-1 0 0,-1 5-5 15,0 0-1-15,-2 3-4 0,-6 3-3 0,2 1-6 16,-3 3-11-16,0 0-13 0,-2 0 0 16,-1 0 4-16,3 3 11 0,3 3 13 0,-2 2 1 15,4 2 2-15,-4 0 2 0,6-1 0 0,-5 0 0 16,7 1 2-16,0-1 3 0,2-2-1 0,1-2 7 15,3-1 4-15,2-2 2 0,6-2 5 0,1 0-5 16,8 0-2-16,-2-6 0 0,5-2-2 16,1-2 3-16,-2-3-1 0,-5 1 0 0,3-3-2 15,-7 0-2-15,-2-1 0 0,-5 3 3 0,-5-1 3 16,-4 2 1-16,-5 0 4 0,1 4 2 0,-5 0 1 16,-3 1 0-16,0 7-9 0,0 0-10 0,-3 0-20 15,-5 0-14-15,1 3-3 0,-5 4 6 16,-2 4 14-16,-7 3 12 0,4 1 7 0,0 3 2 15,-2 2-1-15,4 0-1 0,3-2-5 0,7-2-3 16,-3-1-4-16,8-2-2 0,0-3 2 16,0-1 5-16,8 0 3 0,0-3 4 0,10-3 0 15,0 0-2-15,7-3 5 0,3 0-6 0,7-3-1 16,-2-4-5-16,1-2-23 0,-4-2-31 0,-5 0-52 16,-9 0-63-16,-3-2-83 0,-5 0-161 15,-7 3-371-15,-1 4 66 0</inkml:trace>
        </inkml:traceGroup>
      </inkml:traceGroup>
    </inkml:traceGroup>
    <inkml:traceGroup>
      <inkml:annotationXML>
        <emma:emma xmlns:emma="http://www.w3.org/2003/04/emma" version="1.0">
          <emma:interpretation id="{4C01D277-D273-40F3-9F56-B94AB812FFC9}" emma:medium="tactile" emma:mode="ink">
            <msink:context xmlns:msink="http://schemas.microsoft.com/ink/2010/main" type="paragraph" rotatedBoundingBox="28975,14101 33477,13733 33516,14205 29014,1457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536DCBE-E1BB-45E8-8193-F7DC833D8F46}" emma:medium="tactile" emma:mode="ink">
              <msink:context xmlns:msink="http://schemas.microsoft.com/ink/2010/main" type="line" rotatedBoundingBox="28975,14101 33477,13733 33516,14205 29014,14574"/>
            </emma:interpretation>
          </emma:emma>
        </inkml:annotationXML>
        <inkml:traceGroup>
          <inkml:annotationXML>
            <emma:emma xmlns:emma="http://www.w3.org/2003/04/emma" version="1.0">
              <emma:interpretation id="{F0DB901B-BABD-4DB1-B742-3323204D0587}" emma:medium="tactile" emma:mode="ink">
                <msink:context xmlns:msink="http://schemas.microsoft.com/ink/2010/main" type="inkWord" rotatedBoundingBox="28975,14101 33477,13733 33516,14205 29014,14574"/>
              </emma:interpretation>
              <emma:one-of disjunction-type="recognition" id="oneOf2">
                <emma:interpretation id="interp10" emma:lang="en-IN" emma:confidence="0">
                  <emma:literal>resources</emma:literal>
                </emma:interpretation>
                <emma:interpretation id="interp11" emma:lang="en-IN" emma:confidence="0">
                  <emma:literal>renounces</emma:literal>
                </emma:interpretation>
                <emma:interpretation id="interp12" emma:lang="en-IN" emma:confidence="0">
                  <emma:literal>seromas</emma:literal>
                </emma:interpretation>
                <emma:interpretation id="interp13" emma:lang="en-IN" emma:confidence="0">
                  <emma:literal>renounce</emma:literal>
                </emma:interpretation>
                <emma:interpretation id="interp14" emma:lang="en-IN" emma:confidence="0">
                  <emma:literal>Seromas</emma:literal>
                </emma:interpretation>
              </emma:one-of>
            </emma:emma>
          </inkml:annotationXML>
          <inkml:trace contextRef="#ctx0" brushRef="#br0" timeOffset="4578.7587">-1159 2710 1668 0,'0'0'180'15,"0"0"-120"-15,0 0-44 0,0 0-32 0,0 0-21 16,0 0 7-16,0 0 14 0,0 0 33 0,0 0 32 15,0 0 10-15,0 0 8 0,0 0 1 0,201-147-5 16,-135 112-11-16,1 0-13 0,-1 3-12 0,-1 0-7 16,-3 4-7-16,-7 2-4 0,-1 2-1 0,-3 2-3 15,-2 3 0-15,-6 2-3 0,-4 2 0 16,-3 5-3-16,-6 4-4 0,-5 2-1 0,-7 2-4 16,-2 2-4-16,-7 0-1 0,1 5-2 0,-8 3-5 15,-2 5 2-15,0 3 2 0,-1 3 6 16,-10 3 9-16,-1 5 4 0,1-1 2 0,-5 2 0 15,3-1 0-15,-1-1-2 0,2-4-1 0,6-1-4 16,-1-5-4-16,4-1-1 0,3-4 0 16,0-3 7-16,8 0 8 0,3-5 10 0,7-3 4 15,0 0 3-15,12-6-3 0,3-7-3 0,6-5 0 16,1-4-4-16,6 0-4 0,-2-4-4 0,-1-1-4 16,-4-4-5-16,-3 4-2 0,-5-2 0 0,-3 2-1 15,-4 2 4-15,-6-2 3 0,-5 2 2 16,-3 1 5-16,-2 0 2 0,-4 3 4 0,-4 2 4 15,0 5 4-15,0 2 1 0,0 4-7 0,-6 2-12 16,-2 5-16-16,0 1-8 0,-3 0-4 0,-6 4 3 16,1 8 11-16,-8 3 8 0,4 4 7 0,-4 2 6 15,-1 4 2-15,7 0-1 0,-4 2-3 16,9 1-2-16,-1-1-2 0,4 1-1 0,6-2-1 16,2-3-2-16,2-3 4 0,4-2 0 0,8-3 3 15,3-3 3-15,8-3 4 0,4-4-2 0,2-2 0 16,10-3 1-16,1 0-7 0,7-8 6 15,-2-2-2-15,-3-4 0 0,5-4 0 0,-4 0-4 16,2-4 0-16,-4 1-1 0,-6-3 2 0,1 0-2 16,-8 0 1-16,-1 0 0 0,-1 2 0 15,-5 0 1-15,-4 4-2 0,0 1 0 0,0 4-3 16,-4 1 0-16,-2 2-1 0,-3 2-2 0,2 3-3 16,-6 2-3-16,-2 3-6 0,2 0-5 0,-4 0-7 15,0 0 2-15,0 3 9 0,0 4 5 16,0 6 6-16,-5 2 1 0,1 1-2 0,-5 4-1 15,2 1 3-15,-5-1 0 0,-2 1-1 0,0 0 1 16,-5 0 4-16,4-2-4 0,-1 2 2 0,0-1-2 16,-2-3-2-16,5-2 3 0,5-2-1 0,-1-3 2 15,2-4-2-15,3-3-1 0,3-1 0 16,1-2-1-16,0 0-7 0,0 0-18 0,1 0-3 16,8-5 5-16,2-2 6 0,2-4 23 0,4-1 1 15,0-1-1-15,6 0 0 0,0-3 1 0,2 0 0 16,2-2 0-16,1 0 3 0,-1 0-4 15,1-1 0-15,0-2-1 0,-1 2-1 0,0-2 3 16,-2 1 0-16,-1 3 1 0,-2 0 0 0,-6 2-1 16,-1 3 0-16,-3 3-2 0,-7 3-1 0,3 1-3 15,-5 2-3-15,-3 3-3 0,0 0-5 16,0 0 1-16,0 9 6 0,-6 3 3 0,-3 2 7 16,-2 3 4-16,-2 1 0 0,0 2-2 0,0 1 1 15,3-1-6-15,3-1 0 0,-2-2-4 16,7 0-1-16,1-2-3 0,1-1 2 0,3-1 4 15,6-3 1-15,4 1 7 0,4-5 2 0,5 0 0 16,4-4 2-16,2-2-1 0,3 0-3 0,4 0 1 16,-3-4 1-16,1-2-4 0,-3-6 0 15,-5 0-2-15,-2-2-6 0,-5-1 0 0,-5 0-2 0,-1-2 2 16,-8 1 6-16,1-2 5 0,-5 2 5 16,0-4 1-16,0 2 0 0,-8 2-8 0,-2 0-3 15,0 3-4-15,-6-2-6 0,1 6 1 0,1 0-4 16,-2 5 0-16,-2 0-2 0,-1 3 3 0,2-1 1 15,1 2 1-15,-2 0 7 0,10 0-7 16,-1 0-3-16,5 2-15 0,0-1-22 0,4 1 0 16,5 0 7-16,2 1 18 0,6-2 22 0,8 2 9 15,-1-3-1-15,5 0-2 0,7 0-1 16,-2 0-2-16,-1 0 1 0,5-1-1 0,-6 1 1 16,-1 0-2-16,-3 0-5 0,-7 0-1 0,-1 0-9 15,-3 6 3-15,-3 1 1 0,-6 5 6 0,2-2 7 16,-5 3 3-16,-1 4 3 0,0 0 2 15,-8 3 1-15,1-1 2 0,-2 2-1 0,-2-2-2 16,4 1-2-16,-2-1-3 0,-2-1-2 0,6-2-2 16,-3-1-2-16,5-2 0 0,2-4 0 15,1-2 0-15,0-4 10 0,0-1 10 0,4-2 15 0,8 0 8 16,1-5-3-16,2-5-6 0,8-3-12 16,1-3-6-16,3-4-2 0,-2 0-2 0,-3-4 0 15,2 0-3-15,1-1 1 0,0-1-5 0,-1 0 1 16,0 3-1-16,-4 0 2 0,0 2-2 15,-3 3-2-15,-3 1 0 0,-2 3-4 0,-3 3 3 16,-2 4-2-16,-4 2-5 0,2 3-5 0,-4 2-14 16,-1 0-9-16,2 0 3 0,-2 7 12 0,0 4 17 15,0 2 16-15,-2 4 2 0,-4-1-2 0,2 3-4 16,-6 3-4-16,6-3-3 0,-5-2-3 16,5 2 1-16,-1-1 0 0,-2-3-1 0,5-3 1 15,2-4-4-15,0-2-1 0,0-1 1 0,0-4 3 16,9-1 6-16,-3 0 6 0,8 0 4 15,2-6 0-15,5-3-1 0,2-2-4 0,2-2-4 16,-2-1 0-16,3-1-3 0,-1-1 0 0,1 2 0 16,-2-1 0-16,-3 1 1 0,-1-1-2 0,-4 2 0 15,5 2-2-15,-5 0 0 0,-3 0 0 16,-1 4 1-16,-2 1-2 0,-5 3-4 0,-2 0-1 16,2 3-3-16,-5 0-7 0,1 0-4 0,-1 0-6 15,0 0-3-15,0 1 12 0,0 4 8 0,0 1 10 16,0 3 8-16,0 0-6 0,0 0-2 15,0 1-1-15,0 0 0 0,0-1 0 0,0 3-4 16,2-5-1-16,0 2-6 0,2 0-10 0,4-2-17 16,0 0-29-16,0-1-36 0,6 0-48 0,5 0-63 15,-1-1-84-15,7-1-106 0,-8-1-172 0,-5-1-52 0</inkml:trace>
          <inkml:trace contextRef="#ctx0" brushRef="#br0" timeOffset="5206.9218">2622 1958 918 0,'0'0'312'0,"0"0"-160"16,0 0-70-16,0 0-33 0,0 0-9 0,0 0 5 15,0 0 3-15,0 0 6 0,0 0 1 16,-162 25-3-16,141-9-4 0,-1 3-2 0,6-2-2 16,1-1-5-16,2 3-6 0,2 0-5 0,4-1-6 15,1 1-5-15,6-3 1 0,0 0-6 0,0 0 0 16,12-4-2-16,1-1-5 0,2 0-1 0,8-2-2 15,1-1 0-15,3-4 4 0,1-1 1 0,1-1 1 16,5-2-1-16,-3 0-1 0,4-2-4 16,-3-4 2-16,1 0-2 0,-2-1 1 0,-1-1 3 15,2-1-1-15,-5-1 1 0,-1-2 0 0,-1 0 1 16,-5-2 1-16,3-1-1 0,-6 0-2 0,2-1-1 16,-6 1 1-16,1 0 2 0,-8 0 0 15,4 2 2-15,-6 3 4 0,0 1 2 0,-2 2 5 16,-2 3-1-16,0 2-14 0,0 2-21 0,-6 0-24 15,2 0-15-15,-6 4-1 0,-3 6 17 16,-1 2 18-16,0 4 10 0,-2 2 13 0,1 0 0 16,-1 0 0-16,2 0 2 0,6 0-6 0,-1-4-2 15,6 2-1-15,3-4 0 0,0-1 6 0,4 0 5 16,7-3 6-16,1-1 0 0,3-2-1 16,0-2 0-16,5-2-2 0,-2-1 4 0,7 0-4 15,-1-3 0-15,1-4-2 0,2-2 0 0,0-2 0 16,0 0 1-16,-1-1-3 0,-1 0-2 0,-7-4-1 15,4 1-2-15,-6 0 1 0,-1 1-1 0,-3-1 1 16,-2-2 2-16,-2 0 2 0,-1 3 2 16,-3 1 1-16,4 1 1 0,-5 1 2 0,-2 1 3 15,-1 2 2-15,2 4 3 0,-2-1-3 0,0 4-9 16,0 1-14-16,0 0-23 0,0 0-29 0,0 0-24 16,2 1-3-16,1 5 20 0,1 2 25 0,-1 2 31 15,5 4 14-15,-3-1 2 0,4 3 3 16,-2 4-3-16,0-2 3 0,-4 0 2 0,-3-1 4 15,0 4 6-15,-6-5 0 0,-3 0 2 0,-2-1 2 16,-1 0 1-16,4-3-1 0,-5-2-1 16,1 0-4-16,-1-4-11 0,1 0-16 0,2-5-31 15,-1 0-59-15,4-1-86 0,-1 0-134 0,5 0-251 16,1-1-447-16</inkml:trace>
        </inkml:traceGroup>
      </inkml:traceGroup>
    </inkml:traceGroup>
    <inkml:traceGroup>
      <inkml:annotationXML>
        <emma:emma xmlns:emma="http://www.w3.org/2003/04/emma" version="1.0">
          <emma:interpretation id="{DF6DCF79-B15D-4543-8973-13AB99F2AE6C}" emma:medium="tactile" emma:mode="ink">
            <msink:context xmlns:msink="http://schemas.microsoft.com/ink/2010/main" type="paragraph" rotatedBoundingBox="30034,14432 33656,14253 33730,15751 30108,1593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E2BB2C1-E80A-4B0C-B76B-CF917ED26128}" emma:medium="tactile" emma:mode="ink">
              <msink:context xmlns:msink="http://schemas.microsoft.com/ink/2010/main" type="line" rotatedBoundingBox="30034,14432 33656,14253 33730,15751 30108,15930"/>
            </emma:interpretation>
          </emma:emma>
        </inkml:annotationXML>
        <inkml:traceGroup>
          <inkml:annotationXML>
            <emma:emma xmlns:emma="http://www.w3.org/2003/04/emma" version="1.0">
              <emma:interpretation id="{E2A136DE-7B5C-48C6-BD44-B44263CB6F4E}" emma:medium="tactile" emma:mode="ink">
                <msink:context xmlns:msink="http://schemas.microsoft.com/ink/2010/main" type="inkWord" rotatedBoundingBox="30038,14506 30489,14483 30526,15231 30075,15254"/>
              </emma:interpretation>
              <emma:one-of disjunction-type="recognition" id="oneOf3">
                <emma:interpretation id="interp15" emma:lang="en-IN" emma:confidence="0">
                  <emma:literal>&amp;</emma:literal>
                </emma:interpretation>
                <emma:interpretation id="interp16" emma:lang="en-IN" emma:confidence="0">
                  <emma:literal>%</emma:literal>
                </emma:interpretation>
                <emma:interpretation id="interp17" emma:lang="en-IN" emma:confidence="0">
                  <emma:literal>9</emma:literal>
                </emma:interpretation>
                <emma:interpretation id="interp18" emma:lang="en-IN" emma:confidence="0">
                  <emma:literal>d</emma:literal>
                </emma:interpretation>
                <emma:interpretation id="interp19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5835.0779">342 3127 2396 0,'0'0'136'0,"0"0"-149"16,0 0-50-16,0 0-14 0,0 0 14 16,0 0 31-16,0 0 31 0,0 0 19 0,0 0 2 15,0 0 0-15,0 0-3 0,0 0 0 0,-155 128-1 16,118-109-2-16,3-3 2 0,-3 1 2 0,-1-4 3 16,7-3 4-16,2-3 2 0,6-4 1 15,3-3 2-15,5 0-1 0,4-3-8 0,5-6-10 16,-1-3-18-16,6-4-21 0,1-3-12 0,0-6-6 15,10-2 0-15,4-2 7 0,2-4 5 0,8-1 7 16,-1-3 9-16,0 1 9 0,-2-5 3 0,2 1 1 16,-7-1-9-16,-1 1-4 0,-3-1 0 15,-1 6 5-15,-9 0 10 0,0 6 9 0,-2 3 7 16,0 4 5-16,-3 3 0 0,-6 2 1 0,2 2 1 16,-3 4-1-16,2 2 2 0,0 4-6 0,-1 4-5 15,2 1-8-15,-2 2-8 0,-2 8 0 16,-2 9 1-16,2 5 7 0,0 4 3 0,1 6 7 15,-1 2 2-15,1 6 0 0,5 1 0 0,-2 4-5 16,6-1 0-16,1-2-2 0,0 2-2 16,7-5-2-16,-1 0-4 0,7-3-9 0,0 0-13 15,2-1-26-15,-1-4-62 0,4 1-108 0,-3-4-155 16,-3-7-242-16,-7-10-421 0</inkml:trace>
        </inkml:traceGroup>
        <inkml:traceGroup>
          <inkml:annotationXML>
            <emma:emma xmlns:emma="http://www.w3.org/2003/04/emma" version="1.0">
              <emma:interpretation id="{8C5A9F82-117B-4003-B044-E76CD05A7B38}" emma:medium="tactile" emma:mode="ink">
                <msink:context xmlns:msink="http://schemas.microsoft.com/ink/2010/main" type="inkWord" rotatedBoundingBox="30761,14396 33656,14253 33730,15751 30835,15894"/>
              </emma:interpretation>
              <emma:one-of disjunction-type="recognition" id="oneOf4">
                <emma:interpretation id="interp20" emma:lang="en-IN" emma:confidence="0">
                  <emma:literal>capabilities</emma:literal>
                </emma:interpretation>
                <emma:interpretation id="interp21" emma:lang="en-IN" emma:confidence="0">
                  <emma:literal>Capabilities</emma:literal>
                </emma:interpretation>
                <emma:interpretation id="interp22" emma:lang="en-IN" emma:confidence="0">
                  <emma:literal>impartialities</emma:literal>
                </emma:interpretation>
                <emma:interpretation id="interp23" emma:lang="en-IN" emma:confidence="0">
                  <emma:literal>upalites</emma:literal>
                </emma:interpretation>
                <emma:interpretation id="interp24" emma:lang="en-IN" emma:confidence="0">
                  <emma:literal>ipazilides</emma:literal>
                </emma:interpretation>
              </emma:one-of>
            </emma:emma>
          </inkml:annotationXML>
          <inkml:trace contextRef="#ctx0" brushRef="#br0" timeOffset="6346.7626">822 2901 1241 0,'0'0'190'0,"0"0"-168"0,0 0-57 0,0 0-8 16,0 0 13-16,0 0 32 0,0 0 31 0,0 0 18 15,0 0 8-15,0 0 10 0,0 0-2 16,0 0 2-16,-161 125-2 0,149-105-8 0,-2-2-11 15,3-2-17-15,7-1-14 0,2-1-11 0,2-2-8 16,0-3-7-16,5-1-10 0,9-2-3 0,4-4 0 16,2-2 10-16,7 0 11 0,8-1 8 15,1-6 1-15,1-4-1 0,5-3-3 0,-7 1-5 16,3-2 2-16,-3-1 1 0,-4 1 1 0,-5-1 2 16,-3 1 1-16,-5 2 6 0,-5 0 7 0,-1 1 11 15,-3-1 11-15,-5 3 10 0,-2 0 10 0,-2 2 0 16,0 2-6-16,0 2-17 0,-3 1-28 15,-2 0-21-15,-5 3-12 0,0 0-1 0,-4 0 8 16,2 6 13-16,-3 1 1 0,1 4 2 0,0-3-1 16,2 2-8-16,0-3 4 0,8 1-6 0,-3-4-9 15,7-1-6-15,0 0-5 0,0-1 4 0,10-2 9 16,1 0 14-16,2 0 10 0,3-3 5 16,1-3 0-16,6-3-2 0,0 1-2 0,-4-1-4 15,1 2-1-15,-4-1-5 0,-4 4 3 0,-1-1-2 16,-6 4-3-16,3 1-1 0,-4 0-10 15,-2 0-3-15,4 0 2 0,-4 4 3 0,0 4 9 16,1-1 4-16,-2 1 1 0,5 0 2 0,-1 0-3 16,-1 1 3-16,5-1 0 0,1-4 2 15,3 0 4-15,3-2-1 0,6-2-4 0,3-2-54 16,2-6-94-16,3-4-130 0,0-5-183 0,-4 4-181 16,-11 2 194-16</inkml:trace>
          <inkml:trace contextRef="#ctx0" brushRef="#br0" timeOffset="6792.1106">1591 2697 0 0,'0'0'102'15,"0"0"261"-15,0 0-38 0,0 0-27 0,0 0-23 16,0 0-21-16,0 0-37 0,0 0-58 0,0 0-60 16,0 0-44-16,0 0-40 0,0 0-16 15,0 0-4-15,0 0 4 0,-40-67 13 0,28 96 8 16,-3 9 3-16,-1 1 2 0,1 7 4 0,2 5-1 16,-2 2-5-16,0 4-2 0,-1 3-4 0,-4 3-1 15,3-1-1-15,-5 4 2 0,5 1-5 0,-7 3 0 16,4 0-5-16,-3 0-2 0,0-1 4 15,-1-2-7-15,5-2-4 0,-4-5-18 0,6-1-24 16,-3-7-26-16,5-4-31 0,2-6-28 0,6-10-23 16,-1-9-9-16,5-9 5 0,2-8 30 0,1-6 49 15,0-2 15-15,5-13 2 0,6-8-21 16,4-8-17-16,-1-9 19 0,5-2 33 0,-3-2 41 16,-1-5 29-16,0-1 19 0,-2-2 19 0,2-4 15 15,0 1 6-15,2-2 4 0,-2 2-2 16,1 0-9-16,-1 4-11 0,6 1-18 0,-3 4-20 15,7 5-16-15,1 2-15 0,0 3-11 0,3 4-4 16,4 5-2-16,-3 2-1 0,-2 4-2 0,-1 4-7 16,-1 3-7-16,-1 5 0 0,-1 5 0 0,-6 2 0 15,4 2 5-15,-7 4 4 0,-2 6 10 16,-2 2 12-16,-7 2 14 0,-2 3 11 0,-2 2 7 16,0 0 7-16,-2-1-1 0,-10 1-3 0,-2-3-6 15,-3 1-3-15,-3-2 0 0,2-4 1 0,-3 1 1 16,5-3-2-16,2-1-4 0,1-2-16 0,1-4-46 15,5 0-67-15,1-2-104 0,1 0-126 16,4 0-200-16,0-2 246 0</inkml:trace>
          <inkml:trace contextRef="#ctx0" brushRef="#br0" timeOffset="7201.8587">1940 2920 0 0,'0'0'0'0,"0"0"0"15,0 0 158-15,0 0 20 0,0 0 2 0,0 0-16 16,0 0-43-16,0 0-45 0,0 0-33 0,0 0-19 16,0 0 4-16,0 0 12 0,0 0 8 0,0 0 1 15,-106 54 3-15,87-33 0 0,-2 1-3 0,2-1-5 16,-1 1-11-16,5-3-10 0,3-3-8 16,1 1-8-16,7-5-3 0,2-2-17 0,2-2-19 15,0-4-7-15,5 0-1 0,7-3 17 0,3-1 23 16,5 0 8-16,0-6-8 0,5-3-32 0,2-3-46 15,1-2-40-15,-2-1-26 0,-2-1 18 0,0 0 39 16,-8-1 42-16,0 2 37 0,-2 1 15 16,-2 1 11-16,-3 3 13 0,-6 2 16 0,2 2 26 15,-5 3 13-15,0 3-1 0,0 0-12 0,0 0-33 16,0 0-27-16,-5 2-17 0,2 2-6 16,-6 4 6-16,3 1 8 0,-3-1 2 0,4 1 1 15,-3 2-1-15,5-1 0 0,-1 2-2 0,-1-2-3 16,3-4-2-16,2 4-2 0,0-5-4 0,0 1 3 15,2-1-7-15,6-2 0 0,-4-2 8 16,4-1 4-16,-2 0 10 0,5 0-7 0,1 0-34 16,2-6-51-16,0-1-71 0,2-3-83 0,5 0-80 15,-4-3 52-15,-4 1 263 0,-1 3 0 0</inkml:trace>
          <inkml:trace contextRef="#ctx0" brushRef="#br0" timeOffset="7690.896">2188 2801 0 0,'0'0'0'0,"0"0"0"0,0 0 65 0,28-154 78 16,-20 117-28-16,0 2-10 0,3 3-1 15,1 5 0-15,-3 3 9 0,-3 8 10 0,2 2 13 0,-6 7 11 16,1 2-8-16,-3 4-29 0,0 1-44 0,0 0-55 16,0 0-51-16,0 6 5 0,0 6 19 15,-1 7 31-15,-9 7 38 0,4 8-2 0,-5 7 1 16,-1 5-7-16,1 3-3 0,3 4-3 16,-3 1-7-16,2-1 1 0,-2 2 1 0,6 0 3 15,1-3 2-15,-3-2 0 0,7-4-7 0,0-4-5 16,0-4-6-16,3-3-5 0,6-4-1 0,2-3-3 15,2-3 2-15,2-4-7 0,0-2-5 16,1-6-2-16,3-3-8 0,-3-6 7 0,-1-2 3 16,-2-2-7-16,0-4-12 0,1-6-26 0,-1-4-14 15,1-2-9-15,-4-6 1 0,-6-2 9 0,3-1 5 16,-7-1 8-16,0-3 12 0,-9-1 10 16,1 1 10-16,-6 0 6 0,-1 2 4 0,-1 2 5 15,0 2 2-15,-2 4 1 0,0 1 6 0,1 2 6 16,-3 2 11-16,6 1 11 0,3 2-1 0,3 4 0 15,2 0-11-15,3 2-9 0,3 1-11 0,0 1-21 16,0-1-19-16,1-3-19 0,10 3-3 16,1-2 8-16,3 1 11 0,5 2 12 0,0 0 6 15,3 2 6-15,2 1 4 0,1 0 4 0,1 0-5 16,-1 0 2-16,1 0-4 0,-1 4-2 0,-6 1 9 16,4 1-9-16,-7 1 3 0,1 4 2 0,-6-1-7 15,-5 2 12-15,2 1 2 0,-6 0 7 16,1 1 9-16,-2 1 5 0,-2-2 6 0,0 2 6 15,-6 0 0-15,2-1-2 0,-4-2-4 0,4 0-8 16,-4-2-1-16,5-3-7 0,0 1-11 16,1-2-53-16,0-1-91 0,-2-4-143 0,4-1-279 15,0 0-117-15</inkml:trace>
          <inkml:trace contextRef="#ctx0" brushRef="#br0" timeOffset="8149.0006">2689 2563 1631 0,'0'0'254'0,"0"0"-144"0,0 0-72 16,0 0-35-16,0 0-16 0,0 0-2 0,0 0 2 15,0 0 1-15,0 0 2 0,0 0-5 0,0 0 2 16,0 0 8-16,0 0 6 0,0 0 10 0,42 24 10 16,-42 7 12-16,0 4 6 0,0 8 2 0,-1-1-5 15,-5 4-7-15,0 4-3 0,-1-1-2 16,-3 2-2-16,1-3-3 0,4-2-4 0,-3-2-3 15,6-6-3-15,2-2-2 0,0-3 0 0,2-5-1 16,8-1-1-16,0-6-1 0,2-2-5 0,1-5-3 16,1-2-15-16,-1-3-46 0,-2-5-63 15,-1-3-71-15,1-1-73 0,1 0-70 0,-1-10-63 16,-3-4-47-16,0-2 32 0,-3-3 420 0,1-1 0 16,-3-2 0-16,-3-1 0 0,1 1 0 15,-1-1 0-15,0-1 0 0,0 1 0 0,0 1 0 16,-1 0 0-16,-1 2 0 0,-1 0 65 0,2 4 200 15,1 1-21-15,0 3-22 0,0 1-19 0,0 4-14 16,0 4-10-16,0 0-15 0,0 3-30 16,1 0-44-16,1 0-45 0,-1 0-47 0,1 2-11 15,-1 4 8-15,-1 3 11 0,1 3 20 0,2 3 2 16,-3 1 2-16,0 2-1 0,0 1-1 0,-3 0-3 16,1-2-4-16,-1 1-4 0,1-1-3 0,2-2-6 15,0-1-2-15,0-4 0 0,3-2-4 16,1 0-21-16,4-4-65 0,-4-1-97 0,6-1-153 15,-4-2-254-15,0 0-232 0</inkml:trace>
          <inkml:trace contextRef="#ctx0" brushRef="#br0" timeOffset="8394.8506">2994 2584 253 0,'0'0'173'0,"0"0"-73"0,0 0-14 16,0 0 1-16,0 0 27 0,0 0 29 0,0 0 18 15,0 0 7-15,0 0-41 0,0 0-49 0,0 0-51 16,0 0-30-16,0 0 18 0,36-97 34 16,-35 117 36-16,1 7 17 0,-1 4 2 0,-1 6-17 15,0 2-16-15,-1 6-18 0,-3-3-13 0,-4 1-8 16,1 0-5-16,0 0-4 0,-1-3-5 0,3-2-2 16,1-2-3-16,0-2-3 0,1-1 1 15,3-5-2-15,0-4 1 0,0-2-3 0,5-3-22 0,1-4-59 16,-4-2-102-16,6-2-146 0,-5-5-231 15,1-2-434-15</inkml:trace>
          <inkml:trace contextRef="#ctx0" brushRef="#br0" timeOffset="8719.4626">2884 2852 1080 0,'0'0'217'0,"0"0"-165"16,0 0-66-16,0 0-15 0,0 0 9 0,0 0 38 15,0 0 21-15,0 0 9 0,0 0 0 0,0 0-7 16,0 0-5-16,167-56-10 0,-148 62-7 0,-3 2-3 16,2 2-7-16,-2-2-1 0,-3 4 2 15,-2 2-3-15,-2 0 2 0,-2 3 2 0,-3-1-2 16,-3 3 7-16,3-4 4 0,-1 2 0 0,-3-3 4 16,0 2-1-16,0-3-2 0,0-3-3 0,0 1-11 15,0-4-36-15,0-1-54 0,0-1-65 16,0-1-73-16,-3-4-52 0,3 0-13 0,0 0 25 15,0 0-11-15,0-6 56 0,0-1 216 0,6-2 0 16,-2-2 0-16,0 1 0 0,1-2 0 0,-1 1 0 16,4-1 0-16,-2 1 0 0,4-1 0 15,-3 0 0-15,1 2 0 0,1-1 0 0,-3 2 0 16,2 2 0-16,-4 1 0 0,0 1 0 0,0 2 0 0</inkml:trace>
          <inkml:trace contextRef="#ctx0" brushRef="#br0" timeOffset="9291.5293">2414 2563 3058 0,'0'0'84'0,"0"0"-38"15,0 0-65-15,0 0-58 0,0 0-165 16,0 0-520-16,0 0-898 0</inkml:trace>
          <inkml:trace contextRef="#ctx0" brushRef="#br0" timeOffset="9161.9991">3345 2863 0 0,'0'0'0'0,"0"0"0"0,0 0 73 0,0 0 153 16,0 0-41-16,0 0-32 0,0 0-24 0,0 0-21 16,0 0-13-16,0 0-20 0,0 0-21 0,0 0-19 15,0 0-33-15,9-29-14 0,-13 29-6 16,0 0 0-16,-5 0 18 0,-3 0 17 0,1 6 16 15,-5 3 16-15,1 1 12 0,-2 5 8 0,-3 2 8 16,4 1-2-16,-2 4-1 0,-2 0-6 0,7 1-13 16,-2-2-7-16,2-1-15 0,2-2-8 0,7 1-6 15,1-7-4-15,3 2-3 0,0-4-1 16,2 1 1-16,3-3 2 0,6-4 5 0,-1 1 1 16,4-4 2-16,3-1 3 0,3 0-2 0,0-3 0 15,6-4-3-15,1-2-4 0,0-4-4 0,-3 1-6 16,0-3-3-16,-3-1-6 0,-1-2 1 0,-4 2-2 15,1 0-1-15,-4-2-1 0,-1 1-7 16,-1 1 2-16,-2 1-1 0,-5 1 7 0,3 1 7 16,-6 3 7-16,1 2 8 0,-2 4 2 0,0 1 1 15,0 1-7-15,0 2-14 0,0 0-31 16,0 0-41-16,0 0-30 0,0 5 19 0,0 2 32 16,0 5 42-16,1 4 38 0,0 0-6 0,3 1-4 15,2 2-2-15,-2 1-4 0,-3-1-2 16,4 1-3-16,-5-1 6 0,0 0-1 0,0-2 6 15,-5-2 6-15,0 0-10 0,-6-3-50 0,-5 0-135 16,2-2-371-16,4-6-610 0</inkml:trace>
        </inkml:traceGroup>
      </inkml:traceGroup>
    </inkml:traceGroup>
    <inkml:traceGroup>
      <inkml:annotationXML>
        <emma:emma xmlns:emma="http://www.w3.org/2003/04/emma" version="1.0">
          <emma:interpretation id="{B01CE33F-EC3C-4B0F-A342-15D4395337D5}" emma:medium="tactile" emma:mode="ink">
            <msink:context xmlns:msink="http://schemas.microsoft.com/ink/2010/main" type="paragraph" rotatedBoundingBox="27760,16495 32715,16282 32759,17305 27804,175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1975BC-C513-4E3F-AE22-B96F04BF6AB6}" emma:medium="tactile" emma:mode="ink">
              <msink:context xmlns:msink="http://schemas.microsoft.com/ink/2010/main" type="line" rotatedBoundingBox="27760,16495 32715,16282 32759,17305 27804,17518"/>
            </emma:interpretation>
          </emma:emma>
        </inkml:annotationXML>
        <inkml:traceGroup>
          <inkml:annotationXML>
            <emma:emma xmlns:emma="http://www.w3.org/2003/04/emma" version="1.0">
              <emma:interpretation id="{29928585-A149-469C-AB51-307887F67E12}" emma:medium="tactile" emma:mode="ink">
                <msink:context xmlns:msink="http://schemas.microsoft.com/ink/2010/main" type="inkWord" rotatedBoundingBox="27773,16810 28293,16787 28318,17370 27799,17393">
                  <msink:destinationLink direction="with" ref="{21F97C54-68D1-43F6-8493-CDB9E61AAA6E}"/>
                </msink:context>
              </emma:interpretation>
              <emma:one-of disjunction-type="recognition" id="oneOf5">
                <emma:interpretation id="interp25" emma:lang="en-IN" emma:confidence="0">
                  <emma:literal>]</emma:literal>
                </emma:interpretation>
                <emma:interpretation id="interp26" emma:lang="en-IN" emma:confidence="0">
                  <emma:literal>)</emma:literal>
                </emma:interpretation>
                <emma:interpretation id="interp27" emma:lang="en-IN" emma:confidence="0">
                  <emma:literal>,</emma:literal>
                </emma:interpretation>
                <emma:interpretation id="interp28" emma:lang="en-IN" emma:confidence="0">
                  <emma:literal>J</emma:literal>
                </emma:interpretation>
                <emma:interpretation id="interp29" emma:lang="en-IN" emma:confidence="0">
                  <emma:literal>[</emma:literal>
                </emma:interpretation>
              </emma:one-of>
            </emma:emma>
          </inkml:annotationXML>
          <inkml:trace contextRef="#ctx0" brushRef="#br0" timeOffset="-5289.2502">-2170 4971 188 0,'0'0'355'0,"0"0"-125"0,0 0-47 15,0 0-35-15,0 0-26 0,0 0-16 0,0 0-22 16,0 0-23-16,0 0-24 0,0 0-11 16,0 0-7-16,0 0 2 0,97-39 7 0,-84 49 6 15,3 1 7-15,-1 2 3 0,1 1 0 0,3 2-4 16,0 1-5-16,-1 0-7 0,1 3-6 0,-4 2-4 16,0-3-2-16,-2 2-1 0,-1-1 1 0,-5 1 1 15,0 0 2-15,-6-2 5 0,-1 2 2 16,0-2 2-16,0 1 4 0,-4-2 3 0,-7 2 3 15,0 0 3-15,-3 1-2 0,-1-1-5 0,-5 1-1 16,-4-2-4-16,-5 0-3 0,-3-1-5 0,-3 0-8 16,-2 0-16-16,-5-3-30 0,-1-2-33 0,3-1-54 15,0-1-62-15,5-5-80 0,2-1-134 16,8-4-227-16,9 0-108 0</inkml:trace>
        </inkml:traceGroup>
        <inkml:traceGroup>
          <inkml:annotationXML>
            <emma:emma xmlns:emma="http://www.w3.org/2003/04/emma" version="1.0">
              <emma:interpretation id="{87DD2A2B-2549-4DAE-B121-5242D9F47145}" emma:medium="tactile" emma:mode="ink">
                <msink:context xmlns:msink="http://schemas.microsoft.com/ink/2010/main" type="inkWord" rotatedBoundingBox="28912,16445 32715,16282 32759,17305 28956,17468"/>
              </emma:interpretation>
              <emma:one-of disjunction-type="recognition" id="oneOf6">
                <emma:interpretation id="interp30" emma:lang="en-IN" emma:confidence="0">
                  <emma:literal>Alliances</emma:literal>
                </emma:interpretation>
                <emma:interpretation id="interp31" emma:lang="en-IN" emma:confidence="0">
                  <emma:literal>Alliance</emma:literal>
                </emma:interpretation>
                <emma:interpretation id="interp32" emma:lang="en-IN" emma:confidence="0">
                  <emma:literal>Allicins</emma:literal>
                </emma:interpretation>
                <emma:interpretation id="interp33" emma:lang="en-IN" emma:confidence="0">
                  <emma:literal>Allicin's</emma:literal>
                </emma:interpretation>
                <emma:interpretation id="interp34" emma:lang="en-IN" emma:confidence="0">
                  <emma:literal>Alliant</emma:literal>
                </emma:interpretation>
              </emma:one-of>
            </emma:emma>
          </inkml:annotationXML>
          <inkml:trace contextRef="#ctx0" brushRef="#br0" timeOffset="-3201.0566">-1223 5462 1868 0,'0'0'140'15,"0"0"-162"-15,0 0-69 0,0 0-22 0,0 0 15 16,0 0 60-16,0 0 46 0,0 0 26 16,0 0-1-16,159-145-11 0,-116 126-7 0,2-4-4 15,-3-1-2-15,9 1 4 0,-1-3 0 0,-3-4 4 16,3-1 1-16,-1 0 3 0,-5-5-5 16,3-2-10-16,-2-4-23 0,-5-4-25 0,-1-2-10 15,-2-2 1-15,-7 2 15 0,-5 2 16 0,-2 4 14 16,-8 6 9-16,-3 5 5 0,-7 6 11 0,1 3 6 15,-6 6 9-15,0 4 8 0,-6 2 2 16,1 4-7-16,-6 4-10 0,0 2-7 0,-2 2-5 16,-2 9 6-16,-1 4 5 0,-5 6 2 0,3 8 6 15,-5 2 1-15,7 7-1 0,-2 2-6 0,0 3-2 16,5 5-11-16,-1 1-7 0,5 2-4 0,2-2-8 16,-2-1 5-16,6-1-2 0,2-6 1 15,1 1 1-15,1-8-7 0,7-2-2 0,6-6-2 16,2-2-1-16,4-3 2 0,3-6 6 0,5-3 6 15,4-4 1-15,-1-5 4 0,8-3 0 0,0-7-2 16,1-6-1-16,1-4-2 0,2-5-12 16,-3-3-11-16,-3-3-9 0,-1-4-9 0,-7-2 6 15,-3 0 11-15,-2-4 10 0,-7-1 11 0,1-2 5 16,-7-3 3-16,-3-2 0 0,-3-1 3 0,0 1 5 16,-3 2 1-16,-2 2 5 0,0 2-3 15,0 4-1-15,0 2 1 0,-3 5-5 0,-4 5 2 16,5 6 0-16,-2 4 1 0,-3 6-3 0,4 3 1 15,2 4-4-15,0 1-18 0,-1 0-6 0,-5 10-9 16,5 10 2-16,-9 3 15 0,2 9 8 16,-2 5 4-16,-1 5-1 0,0 4-2 0,1 4-4 15,-1 0 6-15,4 1-2 0,1-2 0 0,3-1 2 16,-1-3-4-16,4-4 1 0,1-3 1 0,0-3 0 16,4-3-1-16,4-3-1 0,2-5 2 0,4-4-4 15,1-3 6-15,3-4 3 0,4-3 0 16,1-4 5-16,2-4 0 0,2-2 1 0,1 0 2 15,0-10-3-15,-1-4 0 0,-2-1-3 0,0-1 1 16,-7 0 0-16,2-4 1 0,-3 1 3 0,-5-1-1 16,-2-2 0-16,-4 1 4 0,2 0 1 15,-4 1 2-15,-4 2 3 0,1 2-5 0,0 3 2 16,-1 4-2-16,0 4 0 0,0 2-5 0,0 3-14 16,0 0-12-16,0 0-22 0,0 3-2 15,0 5 6-15,0 4 11 0,-1 3 18 0,0 3 4 16,1-1 2-16,0 4-3 0,0-1-3 0,0 1 1 15,0 0-3-15,9-5-4 0,-2 0-21 0,5-2-60 16,4-2-112-16,4-3-178 0,-5-5-356 16,-3-1-373-16</inkml:trace>
          <inkml:trace contextRef="#ctx0" brushRef="#br0" timeOffset="-3957.3469">-865 5082 935 0,'0'0'32'16,"0"0"-79"-16,0 0-1 0,0 0 7 0,0 0 17 15,0 0 33-15,-126 180 25 0,110-145 23 16,0 0 4-16,0 1-16 0,-1 1-8 0,0 0-10 16,0-2 1-16,2-4 8 0,4-3-4 0,4-5-3 15,-1-5-6-15,7-6-8 0,0-4-1 0,1-4 1 16,0-4 4-16,0 0 29 0,1-4 27 0,8-10 14 16,-2-5 1-16,4-10-25 0,2-5-24 15,2-5-14-15,0-6 3 0,1-2-4 0,1-3 0 16,-2-1-1-16,0-1-10 0,-1 0-3 0,4-3-1 15,-1 1-2-15,-1 2 1 0,3-1 5 16,1 2 7-16,3 3 8 0,-4 5 6 0,5 6 1 16,0 6-1-16,-2 5-6 0,-2 7-4 0,-3 4-7 15,3 6-9-15,-4 5-7 0,0 4-10 16,1 0-5-16,-4 10 2 0,-1 5 2 0,-1 7 8 16,1 5 6-16,-1 8 3 0,-2 5 2 0,-4 4 1 15,1 5 0-15,-2 0 1 0,-2-1-1 0,-2-1-4 16,0 0-4-16,0-2-5 0,0-1-7 15,-4-1-16-15,-4-2-45 0,0-1-80 0,0-2-123 16,-4-3-178-16,1-9-269 0,7-10 210 0</inkml:trace>
          <inkml:trace contextRef="#ctx0" brushRef="#br0" timeOffset="-3083.8815">651 4760 1220 0,'0'0'240'0,"0"0"-256"0,0 0-127 0,0 0-184 16,0 0-259-16,0 0 198 0</inkml:trace>
          <inkml:trace contextRef="#ctx0" brushRef="#br0" timeOffset="-2309.7015">991 4908 1157 0,'0'0'207'16,"0"0"-131"-16,0 0-20 0,0 0 21 0,0 0 20 15,0 0 25-15,0 0-8 0,-151-30-16 0,127 44-18 16,-1 1-24-16,-1 1-16 0,-1 3-10 0,3 2-9 16,-1 2-1-16,6-1-4 0,-1 0 0 15,7 1-3-15,4-2-1 0,1-4-3 0,6 0-8 16,2-3-6-16,0-1-8 0,5-4-5 0,7 0 2 15,2-3 5-15,8-3 9 0,3-3 6 0,3 0 4 16,1-7 1-16,5-2 2 0,-3-3-4 0,-3-2-3 16,-1 1 0-16,-6-3-3 0,-4 4 5 15,-2-3 2-15,-3 1 7 0,0 2 5 0,-4-2 3 16,-2 3 2-16,-5-1 0 0,2 3-1 0,1 3-2 16,-4 1-1-16,1 2-2 0,-1 3-1 0,0-3-6 15,0 3-10-15,0 0-13 0,0 0-19 16,0 3 0-16,0 3-1 0,-5 2 5 0,2 2 16 15,3 1-2-15,-3-1 4 0,3-1-1 0,0-2-3 16,0-1-2-16,3 2-2 0,5-4 0 0,-1 1 1 16,5-1 6-16,3-3 5 0,3-1 6 15,1 0 2-15,3-1-1 0,-4-9 2 0,7 1-2 16,-3-3 3-16,-4 0 0 0,2 0 0 0,-5-1 4 16,-2 1-2-16,-5 0 3 0,1 1-1 15,-1 2-3-15,-2 3-1 0,-5 2-3 0,5 2 1 16,-6 1-3-16,1 1-2 0,-1 0-7 0,0 0-11 15,0 0-11-15,0 1 7 0,0 5 6 0,0 2 12 16,0 2 14-16,-1 4-6 0,-3-1 1 0,2 3-3 16,2-1-2-16,-1 0 3 0,1 0-4 15,0-1 2-15,0-2 0 0,0-2 0 0,1-1 1 16,5-3 0-16,-2-1 0 0,0-3-1 0,4 0 5 16,-4-2 4-16,5 0 8 0,-4-3 7 0,6-5-2 15,0-2 0-15,0-1-4 0,1-4-2 0,-4-1-4 16,4 1-3-16,1-1-2 0,-1 0-6 15,-1 0 3-15,1 2-3 0,-1 2 0 0,-3 0 0 16,3 3-3-16,-2 2-2 0,-2 1-3 0,2 1-3 16,-5 4-5-16,1 1-7 0,-2 0-4 15,0 0 2-15,-3 0 6 0,1 6 9 0,-1 2 9 16,0 1 1-16,0 2 4 0,0 2 0 0,0 2-2 16,0 2 3-16,-1-1-5 0,1-1 1 0,0 0-1 15,0-2 0-15,0 1 2 0,0-3 1 16,2 1-1-16,5-1-5 0,-3-2-16 0,6-2-45 15,-4 0-84-15,5-3-99 0,2 1-138 0,-1-4-170 16,2 1-265-16,-6-1 686 0</inkml:trace>
          <inkml:trace contextRef="#ctx0" brushRef="#br0" timeOffset="-1691.0814">1795 4914 715 0,'0'0'300'0,"0"0"-163"0,0 0-59 0,0 0-17 15,0 0-4-15,0 0-7 0,0 0-15 16,0 0-16-16,0 0-12 0,0 0-2 0,0 0 10 16,0 0 11-16,0 0 9 0,0 0 9 0,-92 66 7 15,77-44 3-15,1-1-1 0,2 0-7 16,0-1-9-16,8-2-12 0,2-1-4 0,2-2-7 16,0-1-6-16,5-1-1 0,6-4-6 0,1 1 2 15,4-4 8-15,1-3-1 0,7-1 6 0,2-2-3 16,1 0 0-16,1-2-3 0,4-4-5 15,-4-4-3-15,2 0-7 0,-4-2 1 0,3-3 2 16,-3 0-2-16,1-2 6 0,0 0 0 0,-1-2 2 16,-2 0 5-16,-2-1 5 0,-4-1 2 0,-5 2 3 15,-1 0 3-15,-2 1-2 0,-5 2 7 16,0 2 2-16,-2 4 7 0,-3 2-1 0,0 2-10 16,0 5-14-16,-8 1-20 0,3 0-6 0,-6 1-7 15,-1 8 8-15,-3 3 9 0,-1 3 6 0,-5 3 10 16,3 0 0-16,-2 3-2 0,5-2-2 0,2 0-2 15,1 1-2-15,7-2 2 0,-2-1 1 16,5-2-4-16,2-1 1 0,2 0-5 0,7-4-1 16,2 1 3-16,4-4 1 0,1-1 5 0,5-3 0 15,3-1 6-15,-1-2 1 0,8 0 0 0,-2-5 1 16,1-4-6-16,-2-1-3 0,3-2-3 16,-4-3-4-16,-6 0-5 0,3-1-3 0,1-3-4 15,-8 1-1-15,3 0 7 0,-5-1 6 0,-2 0 7 16,-1-1 2-16,-1 1-1 0,-4 1-1 15,-1 0-4-15,-2 1 6 0,-2 1-2 0,0 3 1 16,4 3 2-16,-5 2-6 0,1 5 2 0,-1 0-9 16,-1 3-20-16,1 0-21 0,-1 0-27 0,0 3 12 15,2 4 18-15,3 6 29 0,0 1 26 0,-1 2 2 16,4 1 1-16,2 1-1 0,-4 0 0 16,6 0-1-16,-2 0 0 0,-3 0-1 0,2-2-1 15,-6-1 1-15,3-2 1 0,-4-1 11 0,-2-1 10 16,-2 0 14-16,-8-2 8 0,-6 0-2 0,-7-3-7 15,-4-1-11-15,-8-2-11 0,2-2-20 0,-4-1-22 16,-2 0-31-16,1-2-46 0,1-5-67 16,3 1-113-16,7 0-216 0,7 2-525 0</inkml:trace>
        </inkml:traceGroup>
      </inkml:traceGroup>
    </inkml:traceGroup>
  </inkml:traceGroup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17:59.68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783D6D3-4A7B-49BA-A4A8-33B0C80834A3}" emma:medium="tactile" emma:mode="ink">
          <msink:context xmlns:msink="http://schemas.microsoft.com/ink/2010/main" type="inkDrawing" rotatedBoundingBox="28553,14014 28843,12926 29371,13066 29082,14155" shapeName="Other"/>
        </emma:interpretation>
      </emma:emma>
    </inkml:annotationXML>
    <inkml:trace contextRef="#ctx0" brushRef="#br0">-1356 1161 1663 0,'0'0'68'16,"0"0"-79"-16,0 0-20 0,0 0-14 0,0 0-4 16,0 0 11-16,0 0 5 0,0 0 4 0,0 0 2 15,0 0 3-15,0 0 11 0,161-55 6 16,-141 55 7-16,-2 2 8 0,3 6 4 0,-1-1 6 16,4 5 5-16,3 0 1 0,0 3-2 0,4 5-2 15,-2 3-5-15,-2 3-1 0,-4 3-2 0,-2 4-1 16,-6 3-1-16,-4 3-5 0,-6 1-1 15,-5 4 0-15,-4 2-1 0,-11 0 5 0,-2 0-1 16,-11 3 0-16,-4 0 3 0,-6 1-3 0,-4 1 5 16,0-2-1-16,-5 1-2 0,2-1-3 0,1 0-6 15,3-3-30-15,3-1-55 0,3-4-82 16,0-1-156-16,15-12-304 0,4-9 153 0</inkml:trace>
  </inkml:traceGroup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45.3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EEC355D-5325-48E3-B46C-1D50654ACC28}" emma:medium="tactile" emma:mode="ink">
          <msink:context xmlns:msink="http://schemas.microsoft.com/ink/2010/main" type="writingRegion" rotatedBoundingBox="493,4518 4102,3517 4908,6422 1300,7424">
            <msink:destinationLink direction="with" ref="{5EB3676E-6291-4114-9800-3E103431009D}"/>
          </msink:context>
        </emma:interpretation>
      </emma:emma>
    </inkml:annotationXML>
    <inkml:traceGroup>
      <inkml:annotationXML>
        <emma:emma xmlns:emma="http://www.w3.org/2003/04/emma" version="1.0">
          <emma:interpretation id="{2DA64847-8C13-4457-B130-ABAF0BF0277E}" emma:medium="tactile" emma:mode="ink">
            <msink:context xmlns:msink="http://schemas.microsoft.com/ink/2010/main" type="paragraph" rotatedBoundingBox="493,4518 4102,3517 4908,6422 1300,74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3A4B7A-2386-4962-BA3B-A924EAB6AD30}" emma:medium="tactile" emma:mode="ink">
              <msink:context xmlns:msink="http://schemas.microsoft.com/ink/2010/main" type="line" rotatedBoundingBox="493,4518 4102,3517 4908,6422 1300,7424"/>
            </emma:interpretation>
          </emma:emma>
        </inkml:annotationXML>
        <inkml:traceGroup>
          <inkml:annotationXML>
            <emma:emma xmlns:emma="http://www.w3.org/2003/04/emma" version="1.0">
              <emma:interpretation id="{168FA1BF-97A8-40F7-A5FC-79D6A5EFAB45}" emma:medium="tactile" emma:mode="ink">
                <msink:context xmlns:msink="http://schemas.microsoft.com/ink/2010/main" type="inkWord" rotatedBoundingBox="493,4518 4102,3517 4908,6422 1300,7424"/>
              </emma:interpretation>
              <emma:one-of disjunction-type="recognition" id="oneOf0">
                <emma:interpretation id="interp0" emma:lang="en-IN" emma:confidence="0">
                  <emma:literal>legal</emma:literal>
                </emma:interpretation>
                <emma:interpretation id="interp1" emma:lang="en-IN" emma:confidence="0">
                  <emma:literal>Legal</emma:literal>
                </emma:interpretation>
                <emma:interpretation id="interp2" emma:lang="en-IN" emma:confidence="0">
                  <emma:literal>Lye</emma:literal>
                </emma:interpretation>
                <emma:interpretation id="interp3" emma:lang="en-IN" emma:confidence="0">
                  <emma:literal>lye</emma:literal>
                </emma:interpretation>
                <emma:interpretation id="interp4" emma:lang="en-IN" emma:confidence="0">
                  <emma:literal>bye</emma:literal>
                </emma:interpretation>
              </emma:one-of>
            </emma:emma>
          </inkml:annotationXML>
          <inkml:trace contextRef="#ctx0" brushRef="#br0">-447 3244 731 0,'0'0'531'0,"0"0"-669"0,0 0-73 15,0 0 32-15,0 0 140 0,0 0 54 0,-35 154 36 16,28-108-3-16,-2 5-5 0,-5 6-9 0,2 4-4 16,-3 2-5-16,-1 3 4 0,-3-1-4 15,2 1-2-15,0-4 0 0,-5-1-8 0,-1 2 2 16,3-4 5-16,-4-3 4 0,-1 3-3 0,-2-7-8 16,3-4-9-16,4-10-7 0,-2-5 1 0,6-8 7 15,3-10 0-15,2-4 4 0,7-7 5 0,-1 0 22 16,5-4 31-16,0 0 19 0,0 0-1 15,1 0-14-15,4-4-5 0,-2-2-42 0,-2 1-9 16,-1-3-14-16,2 1-30 0,-1 1 16 0,2 2-9 16,1 1-7-16,-2 0-11 0,1 1-11 15,4 1-4-15,-1 0 4 0,5-1 13 0,3 2 12 16,3-2 15-16,6 2 12 0,4-1 3 0,7 0 6 16,-1-3 4-16,7-1 6 0,5-2 8 0,0-4 9 15,7-1 4-15,0-1 10 0,5-5 3 16,4 0-2-16,4-4 1 0,0-2-8 0,4-4-7 15,0-2-6-15,7-2-10 0,-3-1-7 0,0 4-2 16,-5-1-2-16,-1-1 2 0,-3 1 5 0,-5-2-1 16,-6 3 4-16,-9-2 2 0,-4 2 4 15,-6-1 10-15,-7 1 8 0,-10 3 9 0,-4 2 5 16,-2 2-4-16,-8 5-4 0,-3 1-9 0,0 3-21 16,-11 4-27-16,-1 5-30 0,-4 1-29 0,0 3-3 15,-7 0 6-15,-2 7 7 0,-4 7 15 16,1 6 5-16,-3 1 4 0,-2 8 2 0,1 3 0 15,-2 2 0-15,5 3-1 0,2 0 6 0,3 1-2 16,8-2 0-16,4-2 5 0,5-3-1 0,7-1 8 16,5-5 7-16,9-2 1 0,4-7 12 0,8 0 2 15,7-7 3-15,2-3 12 0,5-3 2 0,7-3 3 16,4-5 3-16,4-7-9 0,2-1-2 16,7-4-6-16,2 0-1 0,-1-2-2 0,1-2 0 15,1 0 2-15,-2-2 1 0,0-3 1 0,-3-1 1 16,-4-1 0-16,-2-2 1 0,-5 1 1 15,-2 0 1-15,-7-1 0 0,-4 2 0 0,-4-1 0 16,-7 4-2-16,-7 3 4 0,-5 1 3 0,-4 4 0 16,-10 0-18-16,-1 5-27 0,-3-1-23 15,-10 4-24-15,-3 0-8 0,-5 3 5 0,-4 3 0 16,1 3 8-16,-4 0 13 0,1 0 2 0,0 7 6 16,6 1 1-16,-2 3 2 0,2 0 6 0,5-2 4 15,2 5 0-15,9-2-1 0,-3 2 0 0,7 1 7 16,-1 2 5-16,2 2 10 0,0 6 6 15,4 2 5-15,6 3 7 0,0 7 5 0,1 4 0 16,5 4-1-16,-2 6-2 0,0 7-2 0,1 5-1 16,0 10 0-16,-3 6 6 0,-1 8-4 0,-6 9-5 15,2 2 1-15,-5 2-4 0,0-1 4 16,-2-1-1-16,0-1-17 0,-4-1-14 0,-6 1-24 16,-4-2-16-16,-8-3-1 0,1-4 6 0,-10-7 20 15,-1-8 23-15,-5-5 15 0,-3-6 10 0,-3-8 13 16,-2-4 10-16,0-7 6 0,1-6 8 0,-3-7 1 15,6-8 0-15,0-10 10 0,3-12 10 16,0 0 4-16,9-12 3 0,-4-11-4 0,5-6-10 16,1-5-7-16,2-8-11 0,3-6-10 0,0-4-9 15,-1-9-18-15,7-3-9 0,0-5-1 16,5-3-3-16,2-1 8 0,7-1-2 0,2-1-3 16,3-3-3-16,16 2-1 0,2 0-2 0,11 3-1 15,6 4-1-15,3 5-2 0,5 1 5 0,6 7-4 16,9 3-2-16,-2 2 1 0,5 5-8 0,2 3 7 15,1 1 2-15,0 5-1 0,2 3 3 16,-3 0-3-16,-1 5-2 0,0 3 1 0,-3-1 0 16,1 2-3-16,-1-1-4 0,-3 4-3 0,-4-1-2 15,4 1-1-15,-6 1 6 0,-2 2 8 16,-7 1 6-16,-3 0 10 0,-2-1 5 0,-7 1 2 0,-1-3 4 16,-5 0-9-16,-4-3-8 0,-1 1-8 15,-7-2-8-15,-1 1 5 0,-1-1 4 0,-6 0 6 16,-2-2 6-16,-4 2 3 0,0 1-2 0,-4-1-11 15,-6 2-5-15,-2 0 2 0,-3 1 6 16,-5 4 9-16,4 2 7 0,-8 3-2 0,4 5-2 16,-6 3-3-16,-3 4-6 0,-1 1 2 0,2 4 4 15,-3 6 0-15,-2 4 2 0,3 4-7 0,0 4-3 16,-3 2-3-16,7 2-1 0,0 2-3 16,6 1-2-16,0 0 3 0,6-1-4 0,8 0-2 15,-1-6 0-15,7-1 6 0,1-6 6 0,11-1 5 16,3-4 7-16,7-4 1 0,3-2 9 0,3-4 7 15,2 0 7-15,6-1 1 0,0-6-3 16,-4-5-2-16,2 4-3 0,-5-3-8 0,-4 2-1 16,-7 2-8-16,-3 2-4 0,-3 2-8 0,-4 2-16 15,-5 1-17-15,-2 0-23 0,-1 0 14 0,0 6 32 16,0 3 22-16,-1 1 27 0,-2 5-7 16,2-2-16-16,-5-1-1 0,6 1-2 0,0-3 0 15,0-2 2-15,3-4 4 0,5 1 9 0,4-5 10 16,2 0 11-16,7 0 5 0,-1-8 1 0,7-5-4 15,7-4-5-15,-4-3-8 0,5-5-5 0,-4-2-1 16,3-2-1-16,-4-1-3 0,-1-2 0 16,-4 0-1-16,2-2-2 0,-2 0-1 0,0-3-5 15,-5-2-4-15,1 2-1 0,-5-2 0 0,3-2 1 16,-6 1-1-16,-2 0-3 0,-2 0 0 16,1 0-1-16,-6-1-1 0,3 1 3 0,-6-1-1 15,-1 1-1-15,0 4-4 0,-8 1-2 0,3 3 0 16,-6 3 7-16,-1 4 4 0,0 6-4 0,-2 5-3 15,1 6-9-15,-1 3-8 0,1 5-6 16,0 0-13-16,-1 7-8 0,1 7-4 0,-2 7 0 16,0 9 8-16,-2 7 9 0,-1 10 11 0,4 8 10 15,-1 8 7-15,2 4 6 0,2 2 1 0,3 3 2 16,2 2-2-16,6-3 1 0,0-4 3 0,11-2 3 16,5-6 4-16,10-7 2 0,5-1 1 15,5-4-3-15,3-2-1 0,2-5-2 0,2-1-6 16,1-1-6-16,-2 0-11 0,-1-1-21 0,-2-1-32 15,-2-2-39-15,-8 1-59 0,-2-1-90 0,-6 0-84 16,-3 6-106-16,-6-11-137 0,-7-9 166 0</inkml:trace>
        </inkml:traceGroup>
      </inkml:traceGroup>
    </inkml:traceGroup>
  </inkml:traceGroup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10.86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EB3676E-6291-4114-9800-3E103431009D}" emma:medium="tactile" emma:mode="ink">
          <msink:context xmlns:msink="http://schemas.microsoft.com/ink/2010/main" type="inkDrawing" rotatedBoundingBox="1430,3034 10185,2727 10188,2808 1433,3116" semanticType="underline" shapeName="Other">
            <msink:sourceLink direction="with" ref="{FEEC355D-5325-48E3-B46C-1D50654ACC28}"/>
          </msink:context>
        </emma:interpretation>
      </emma:emma>
    </inkml:annotationXML>
    <inkml:trace contextRef="#ctx0" brushRef="#br0">0 278 1157 0,'0'0'699'16,"0"0"-672"-16,0 0-163 0,0 0-17 15,0 0-3-15,0 0 38 0,0 0 104 0,0 0 6 16,222-4 9-16,-129 4 4 0,15 0 8 0,13-3 0 16,21-2-1-16,8 1-1 0,19-2-2 15,11 4-2-15,9-3-1 0,12 2 5 0,15 0-2 0,2 0 1 16,16-1 3-16,3-1-8 0,6 1 5 15,7-1-1-15,5-1-4 0,3-2 1 0,2-3-4 16,4-1-2-16,4 0-1 0,4-3 0 0,0 1 3 16,2-3 11-16,0 0 15 0,-5-2 13 0,-2 3 7 15,-3 0 0-15,-8-1-8 0,-6 1-7 16,-12 6-6-16,-9 1-5 0,-13 5-5 0,-15 1-2 16,-13 1-4-16,-16 2 3 0,-19 0-2 0,-17 3 2 15,-14 3-2-15,-20-1-8 0,-14 1-30 0,-15-2-70 16,-14-1-85-16,-8 2-132 0,-16-3-213 15,-17-2-186-15</inkml:trace>
  </inkml:traceGroup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13.6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10FAF96-7D65-41E9-BF97-E91E8E0BDA85}" emma:medium="tactile" emma:mode="ink">
          <msink:context xmlns:msink="http://schemas.microsoft.com/ink/2010/main" type="inkDrawing" rotatedBoundingBox="11342,4258 16952,4260 16951,4337 11341,4334" semanticType="underline" shapeName="Other">
            <msink:sourceLink direction="with" ref="{6D80FEEA-78E6-4506-AA4E-B7D3972A3CA5}"/>
          </msink:context>
        </emma:interpretation>
      </emma:emma>
    </inkml:annotationXML>
    <inkml:trace contextRef="#ctx0" brushRef="#br0">598 18 1078 0,'0'0'82'0,"-168"0"-49"0,81 0-14 0,0-2-4 16,19 0 25-16,7 1 55 0,16 0 35 0,7 1 22 16,13 0-3-16,11 0-45 0,9 0-54 0,5 0-44 15,7 1-19-15,13 6-8 0,9 1 20 0,13 0 20 16,18-2 2-16,14-2 5 0,17 1 0 15,18-3-1-15,19-2 0 0,15 0 2 0,12 0 0 16,11-2 5-16,15-3 0 0,11 1 1 0,9-2 1 16,10 1-2-16,2-1 2 0,8 0-1 0,2-1 7 15,1-1 4-15,0 1 1 0,-3 1 3 16,-1 1-2-16,-4 4 0 0,-6 1-1 0,-5 0-6 16,-9 6-2-16,-10 1-9 0,-10 2-5 0,-10 2-3 15,-14-2-3-15,-9 1-4 0,-15-2-4 0,-14 0 1 16,-15-5-4-16,-17 0 2 0,-15-1 0 15,-16-1-1-15,-16-1 4 0,-17 0 7 0,-7 0 15 16,-11 0 0-16,0 0 1 0,-1-1-15 0,-10-6-18 16,-2-1-11-16,-2-1-11 0,-5 0-8 0,-3 1-28 15,-4 1-35-15,-1 0-59 0,-4 1-84 16,-3 3-116-16,-4 1-185 0,8 2-318 0,11 0 158 0</inkml:trace>
  </inkml:traceGroup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14.0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4F160A7-C8A3-4B97-884B-EBEA336A1E66}" emma:medium="tactile" emma:mode="ink">
          <msink:context xmlns:msink="http://schemas.microsoft.com/ink/2010/main" type="inkDrawing" rotatedBoundingBox="12112,4707 16901,4704 16902,4742 12113,4745" semanticType="underline" shapeName="Other">
            <msink:sourceLink direction="with" ref="{6D80FEEA-78E6-4506-AA4E-B7D3972A3CA5}"/>
          </msink:context>
        </emma:interpretation>
      </emma:emma>
    </inkml:annotationXML>
    <inkml:trace contextRef="#ctx0" brushRef="#br0">0 42 1634 0,'0'0'160'16,"0"0"-82"-16,0 0-85 0,0 0-37 0,0 0-7 16,0 0 5-16,0 0 45 0,0 0 21 0,158-21 5 15,-80 21 3-15,14 0 2 0,13 0 4 16,13 0 2-16,13 0 5 0,13 0 0 0,13 0 8 16,6 0 2-16,12 0-6 0,8 0 2 0,12 0-9 15,5 0-4-15,7 0 2 0,3 0-3 0,0 0 5 16,-1 0 8-16,-1-4 0 0,-4-1 2 15,-8 1-7-15,-10-1-9 0,-12 4-6 0,-6 1-9 16,-18 0-1-16,-10 0-3 0,-16 0-5 0,-15 4 5 16,-14 2-6-16,-14-1-1 0,-16-1-1 15,-12-1-4-15,-13 0 2 0,-12 0 1 0,-11-1 2 0,-3-2 2 16,-12 0 7-16,-2 0-5 0,0 0-9 0,0 0-10 16,-1 0-32-16,-4-4-50 0,-3 3-81 15,-4-2-163-15,2 0-309 0,3 2-785 0</inkml:trace>
  </inkml:traceGroup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21.7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FFB4D5-3194-414D-88D0-EA5C418781F7}" emma:medium="tactile" emma:mode="ink">
          <msink:context xmlns:msink="http://schemas.microsoft.com/ink/2010/main" type="inkDrawing" rotatedBoundingBox="13180,8345 19122,8058 19127,8152 13185,8439" semanticType="underline" shapeName="Other">
            <msink:sourceLink direction="with" ref="{13F55AAC-3291-48FC-BA1F-745BEE0EAAA4}"/>
          </msink:context>
        </emma:interpretation>
      </emma:emma>
    </inkml:annotationXML>
    <inkml:trace contextRef="#ctx0" brushRef="#br0">335 216 948 0,'0'0'213'0,"0"0"-142"0,-195 17-38 0,139-10-25 16,16 0-5-16,13-2 3 0,11 1-8 0,7-5-41 16,9 2 7-16,10 0 13 0,13 2 28 15,9-1 61-15,15 1 11 0,11-2 5 0,13-1 1 16,16-1-3-16,12-1 5 0,13 0 0 0,14 0 0 15,10 0 0-15,15-4-11 0,11-4 1 0,11-1 1 16,13-5 0-16,11 1 8 0,14-4-7 16,13 1-9-16,5-3-12 0,6-1-15 0,7 1-3 15,5-1 2-15,1 1 4 0,0-1-2 0,-5 3-3 16,-6 0-14-16,-6 4-4 0,-14 1-9 0,-16 5-4 16,-9 2-1-16,-21 2-9 0,-15 0 3 0,-14 2-3 15,-16 1-2-15,-17 0 8 0,-14 0-6 0,-16 0 1 16,-16 0-4-16,-13 0-8 0,-14 0-9 15,-13 1-10-15,-10-1-8 0,-7 0-20 0,-6 0-31 16,0 0-16-16,-9 0-42 0,-4 0-44 0,-4 0-59 16,-9 0-100-16,-6 0-122 0,5 0-250 15,7 3 430-15</inkml:trace>
  </inkml:traceGroup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28.6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11374DC-623A-4CE3-B734-BA37A1097241}" emma:medium="tactile" emma:mode="ink">
          <msink:context xmlns:msink="http://schemas.microsoft.com/ink/2010/main" type="inkDrawing" rotatedBoundingBox="21878,11381 29691,11319 29693,11604 21881,11667" semanticType="underline" shapeName="Other">
            <msink:sourceLink direction="with" ref="{46B4ABCD-0CE9-4D27-9B22-B5CB78138B67}"/>
            <msink:sourceLink direction="with" ref="{FECECE2F-456C-486B-A87E-D3D490B8DE12}"/>
          </msink:context>
        </emma:interpretation>
      </emma:emma>
    </inkml:annotationXML>
    <inkml:trace contextRef="#ctx0" brushRef="#br0">697 280 2335 0,'0'0'67'0,"-261"19"-47"0,124-7-25 15,20 0-16-15,31-2-5 0,30-4 6 0,27-4 7 16,18-2-59-16,15-6-12 0,32-9-4 0,26 0-5 16,22-8 62-16,30 0 18 0,22-5 8 15,27 1 7-15,24 3 10 0,15-2 8 0,21 3 5 16,13 4 6-16,14 3 4 0,15 2-7 0,13 2-1 16,11 3-4-16,12 1-3 0,8 0-2 0,10 2 1 15,4 0-1-15,2 2 5 0,0-1 12 0,0 1 3 16,-9-1 8-16,-5 3 9 0,-8 1 2 15,-12 1 2-15,-14 1 0 0,-17 7-10 0,-24 3-13 16,-23 4-6-16,-25 1-10 0,-21 3-9 0,-29 1-5 16,-24 4-3-16,-23-2-4 0,-25-1 1 15,-20-3-2-15,-19-1-4 0,-15-5 4 0,-12 0-1 16,-16-1 5-16,-13-2 9 0,-14-1 4 0,-14-2 1 16,-13-2 0-16,-10-2-3 0,-8-2 0 15,-7 0 1-15,0 0-4 0,-7-3 0 0,6 0-3 16,2-2-6-16,3-1-3 0,3 0-16 0,8-2-34 15,2-1-67-15,6 0-131 0,14 2-267 0,23 1-982 0</inkml:trace>
  </inkml:traceGroup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06.3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5BB3260-76AF-4EB8-B7C2-69B213CCA02A}" emma:medium="tactile" emma:mode="ink">
          <msink:context xmlns:msink="http://schemas.microsoft.com/ink/2010/main" type="writingRegion" rotatedBoundingBox="1498,1161 8448,420 8647,2286 1697,3027"/>
        </emma:interpretation>
      </emma:emma>
    </inkml:annotationXML>
    <inkml:traceGroup>
      <inkml:annotationXML>
        <emma:emma xmlns:emma="http://www.w3.org/2003/04/emma" version="1.0">
          <emma:interpretation id="{0F4764E6-AA39-4453-AA9C-C97DAAC2683C}" emma:medium="tactile" emma:mode="ink">
            <msink:context xmlns:msink="http://schemas.microsoft.com/ink/2010/main" type="paragraph" rotatedBoundingBox="1498,1161 8448,420 8647,2286 1697,30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47C835-07D4-444C-83A8-EBF2F6B05C35}" emma:medium="tactile" emma:mode="ink">
              <msink:context xmlns:msink="http://schemas.microsoft.com/ink/2010/main" type="line" rotatedBoundingBox="1498,1161 8448,420 8647,2286 1697,3027"/>
            </emma:interpretation>
          </emma:emma>
        </inkml:annotationXML>
        <inkml:traceGroup>
          <inkml:annotationXML>
            <emma:emma xmlns:emma="http://www.w3.org/2003/04/emma" version="1.0">
              <emma:interpretation id="{D82D2374-CFAC-45CC-A5BC-C9F20ED77C39}" emma:medium="tactile" emma:mode="ink">
                <msink:context xmlns:msink="http://schemas.microsoft.com/ink/2010/main" type="inkWord" rotatedBoundingBox="1498,1161 8448,420 8647,2286 1697,3027"/>
              </emma:interpretation>
              <emma:one-of disjunction-type="recognition" id="oneOf0">
                <emma:interpretation id="interp0" emma:lang="en-IN" emma:confidence="0">
                  <emma:literal>Switzerland</emma:literal>
                </emma:interpretation>
                <emma:interpretation id="interp1" emma:lang="en-IN" emma:confidence="0">
                  <emma:literal>Switzer land</emma:literal>
                </emma:interpretation>
                <emma:interpretation id="interp2" emma:lang="en-IN" emma:confidence="0">
                  <emma:literal>Switzer (and</emma:literal>
                </emma:interpretation>
                <emma:interpretation id="interp3" emma:lang="en-IN" emma:confidence="0">
                  <emma:literal>Switzer hand</emma:literal>
                </emma:interpretation>
                <emma:interpretation id="interp4" emma:lang="en-IN" emma:confidence="0">
                  <emma:literal>Switzalan of</emma:literal>
                </emma:interpretation>
              </emma:one-of>
            </emma:emma>
          </inkml:annotationXML>
          <inkml:trace contextRef="#ctx0" brushRef="#br0">-9515-1998 16 0,'0'0'109'0,"0"0"-74"0,0 0-9 16,0 0 10-16,0 0 9 0,21-158 40 0,-21 128 26 15,-7 0 8-15,2 0 9 0,-5 2-26 16,-2-2-20-16,0 4-13 0,-3 0-14 0,2 3-8 15,-3 2 1-15,-4 5 0 0,2 1-9 0,1 3-2 16,-5 2-18-16,4 3-9 0,-4 1 4 0,-2 1-5 16,4 4 0-16,-4-1-3 0,0 2-6 0,-2 0-7 15,1 6-5-15,-1 2-7 0,-1 2-8 0,2 3 0 16,3 4-5-16,-2 2-1 0,3 2-3 16,6 3-1-16,3 2-7 0,7 2 5 0,-1 0 2 15,6 2 1-15,6 1 8 0,6 2-7 0,5 0 1 16,7-1-6-16,7 2 2 0,5-3 11 0,7-1 2 15,4-2 15-15,5 0-1 0,2-1 1 16,4-1 6-16,3-1-7 0,4-1 4 0,-4 2-1 16,5-1-2-16,-1 2 4 0,-1 0 0 0,-8-1 2 15,2 1 1-15,-9 0 3 0,-3 1 1 16,-7 1-1-16,-8-2 2 0,-2 0 0 0,-7 0 3 16,-10-2 2-16,-8 2-2 0,-4-1-6 0,-3 1-7 15,-12-1-9-15,-10 3-6 0,-6-1-6 0,-8-1 5 16,-8-3 3-16,-4 2 12 0,-5-2 8 15,-8 0 5-15,-3 0 3 0,-6 0 2 0,-5-1-4 16,-2-1 2-16,-5-1-1 0,5-3-2 0,-2-3 3 16,3-4-2-16,3-2 1 0,7-1-4 0,1-2 2 15,6-3 0-15,9-2-2 0,3-1 1 0,8 0-9 16,5 0-17-16,9 0-26 0,1 0-32 16,11-1-53-16,2-1-95 0,5 1 186 0,6 1 43 0</inkml:trace>
          <inkml:trace contextRef="#ctx0" brushRef="#br0" timeOffset="790.6162">-8703-1885 881 0,'0'0'15'0,"0"0"-69"0,0 0-31 16,0 0 1-16,0 0 21 0,0 0 25 16,0 0 22-16,0 0 9 0,0 0 4 0,0 0 7 15,0 0 0-15,-74 181 2 0,62-147-2 0,2 3-3 16,0-2 1-16,-1 1-2 0,0-1-3 0,2-3 1 15,5 2-2-15,0-7 0 0,3 1-3 0,1-4-6 16,0-4-11-16,2-3-12 0,4-4-10 16,3-4-13-16,0-3 2 0,-2-1 11 0,5-4 22 15,0-1 28-15,-1 0 23 0,2-6 12 0,1-3 4 16,2-3-7-16,-1-1-8 0,6-5-4 16,-2-1-4-16,4-2 7 0,-3-4-2 0,1 2-1 15,2-1 2-15,-2-2-5 0,1 3-2 0,-2 0-1 16,-4 2-3-16,0 2-5 0,-2 3-4 0,-2 2-2 15,-2 4-2-15,1 1 4 0,-4 1-5 16,2 3-5-16,-5 4-9 0,6 1-10 0,-6 0 4 16,4 2 4-16,-4 8 10 0,4 2 11 0,-4 3 2 15,1 2 2-15,0 2 2 0,-1 2 2 0,0 1 1 16,1-2 3-16,-1 2 1 0,-2-4-4 16,6-1-5-16,-2-5-6 0,4-3-7 0,1-3-5 15,4-3 6-15,0-3 7 0,7 0 11 0,0-6 14 16,6-7-4-16,-1-1 7 0,2-6-5 0,1-1-2 15,-3-3 2-15,-2 0-5 0,-2 0 3 0,-7-1 4 16,-3 1 7-16,-5 0 6 0,-5 1-2 16,-3 2-5-16,0-1-6 0,-9 1-8 0,-1 1-7 15,0-1 3-15,-4 3-8 0,-1 0 2 0,1 0 4 16,-1 2-6-16,0 1 2 0,3-1-3 0,1 3-4 16,2 2-1-16,1 0-2 0,3 2-4 15,-1 0-9-15,6 0-23 0,0 0-23 0,3-1-18 16,5 0-8-16,5-1 7 0,5-4 11 0,3 3 11 15,5-2 14-15,2 2 11 0,8 1 7 16,2 0 7-16,2 2 4 0,0 2-4 0,0 1-4 16,-1 4-7-16,-4 2 1 0,0 2 5 0,-4 7 15 15,-2 3 11-15,-3 1 5 0,-6 5 1 0,3 2-1 16,-9 3 7-16,-2 2 8 0,-5 1 9 16,-1 1 3-16,-6-1-1 0,0 2-4 0,-6-1-5 15,-1-1-1-15,-3 1-3 0,-4 0-3 0,5-3-6 16,0-2-22-16,-2-2-46 0,4-4-61 0,2-4-93 15,3-4-163-15,1-4 164 0</inkml:trace>
          <inkml:trace contextRef="#ctx0" brushRef="#br0" timeOffset="945.5209">-7450-2164 0 0,'0'0'328'15,"0"0"-315"-15,0 0-33 0,0 0-5 0,0 0 2 16,0 0-7-16,0 0-57 0,97-172-69 16,-85 157 156-16,-1 4 0 0</inkml:trace>
          <inkml:trace contextRef="#ctx0" brushRef="#br0" timeOffset="1218.7206">-7177-2640 0 0,'0'0'0'0,"0"0"0"0,0 0 0 0,0 0 0 15,0 0 0-15,0 0 0 0,0 0 0 0,0 0 0 16,0 0 0-16,0 0 0 0,0 0 0 16,0 0 0-16,0 0 0 0,0 0 65 0,9-46 41 15,-9 46 4-15,0 0-3 0,3 0-10 0,-3 0-13 16,0 0-20-16,0 0-26 0,0 0-35 0,1 2-39 16,2 5 46-16,-3 6 16 0,0 4 30 0,0 6 35 15,0 9-45-15,-3 2-6 0,-2 5-4 16,-5 6-7-16,1 3 1 0,-3 2 4 0,-3 4-8 15,-4 1-1-15,4 4-1 0,-2-1-11 0,0 0 3 16,-1-1 2-16,2-2 2 0,0-4 6 0,3-4-5 16,-1 0-33-16,3-5-49 0,1-5-71 15,2-3-98-15,4-4-115 0,0-9-100 0,2-8 445 0</inkml:trace>
          <inkml:trace contextRef="#ctx0" brushRef="#br0" timeOffset="1431.8114">-7432-2051 1063 0,'0'0'23'0,"0"0"-134"0,0 0-11 15,0 0 43-15,0 0 47 0,0 0 22 16,182-70 10-16,-142 56 4 0,1 1 2 0,-1 0-2 15,-1 4-29-15,-3 3-53 0,-3 2-98 0,1 0-164 16,-10 3 213-16,-9 1 127 0</inkml:trace>
          <inkml:trace contextRef="#ctx0" brushRef="#br0" timeOffset="1937.6507">-7000-2054 810 0,'0'0'251'0,"0"0"-149"0,0 0-88 0,0 0-24 15,0 0 19-15,0 0 25 0,0 0 10 0,0 0-7 16,0 0-14-16,0 0-10 0,0 0-7 0,164-37-1 16,-141 45 0-16,-1 1-3 0,-2 2-1 0,3 2 1 15,-5 2 2-15,1 3 2 0,-4 0-1 16,-4 3-3-16,-7-3-7 0,0 5-8 0,-4 2-4 15,-2-1 5-15,-10 2 6 0,-5 3 10 0,-6-1 5 16,-4 2 0-16,-4-3 0 0,-2 4-3 0,-1-4-2 16,-2 1-2-16,7-4-2 0,-1-1 1 0,5-6-1 15,2-2-1-15,8-2-1 0,3-5-2 16,4 0-2-16,4-4-6 0,4-2-24 0,0-1-39 16,0-1-29-16,0 2 14 0,8-1 26 0,-1 2 41 15,5 0 37-15,4 2-4 0,-1-1 6 16,3 1 7-16,-1 3-1 0,4 3 2 0,-2 1 1 15,4 3-2-15,-3 2 0 0,1 1-1 0,-2 5-3 16,0 0-6-16,-6 0 4 0,-1 5-1 0,-4-2 6 16,-1 2 8-16,-4 1 3 0,-3 3 5 15,0-2-3-15,-9 4 2 0,-5 0-8 0,-6 0-12 16,-6 0-3-16,-6-2-6 0,-4-3 8 0,-3-2 5 16,-5-4 2-16,-2-2 2 0,-2-2-6 0,0-1-1 15,-3-3-1-15,0-3 2 0,0-1 2 0,4-6 2 16,2 0 3-16,7-5-1 0,4 0-5 15,2-3-21-15,8-6-38 0,4-4-50 0,4-2-77 16,3-3-95-16,7-3-126 0,4 3-223 0,2 6 421 16</inkml:trace>
          <inkml:trace contextRef="#ctx0" brushRef="#br0" timeOffset="2590.163">-6097-1912 372 0,'0'0'143'0,"0"0"-78"0,0 0-21 16,0 0-6-16,0 0 18 0,0 0 28 0,0 0 11 15,0 0 2-15,0 0-10 0,0 0-14 0,0 0-19 16,74-154-11-16,-70 142 1 0,-4 0-2 15,1 4 8-15,-1 0 8 0,0-2-5 0,0 3-5 16,-2 1-9-16,-4 0-20 0,-2 1-19 0,-2 1-14 16,-4 1-12-16,-3 3-3 0,-1 0 12 0,-2 5 2 15,-5 4 13-15,-1 3 3 0,-1 3-2 16,-2 1 4-16,2 6-7 0,-1 2-3 0,2 2-1 16,1 2 0-16,2 2 1 0,4 1 1 0,1 1 1 15,3-3-3-15,6 0-1 0,0-3-13 0,7-1-19 16,2-5-26-16,0-2-19 0,8-5-1 0,8-1 19 15,1-4 27-15,6-5 25 0,3-3 15 16,2 0 11-16,4-3 6 0,0-5 1 0,2-3 1 16,-2-1 4-16,-1-2 3 0,-2-2 12 0,3 0 10 15,-1-4-4-15,0 1 2 0,0-2-7 16,-2-1-4-16,-2 1 4 0,0 0-1 0,-3-2 1 16,-4 2 0-16,2-1-2 0,-5-2-3 0,1 1-3 15,-4 3-6-15,1 0-10 0,-2 0-7 16,0 5-8-16,-3 1-2 0,-2 3-3 0,0 2 0 15,-2 3 3-15,-5 4-1 0,-1 2 3 0,0 0-10 16,0 0-20-16,0 0-23 0,0 4-3 0,0 4 4 16,-4 2 20-16,-4 4 21 0,1 2 5 0,-1 5 3 15,0-2-1-15,-1 3 2 0,1 0-2 0,2-2-1 16,2 2-3-16,2-2 1 0,2-2 0 16,0-2-5-16,2-1-4 0,5-2-10 0,1-3-7 15,0 0 5-15,3-1 5 0,0-1 9 0,-1-2 5 16,1-2-3-16,-3-1 4 0,0 0 0 0,-2 0 0 15,-1-3 4-15,-4 2 7 0,-1-2 13 16,2 0 11-16,-2 0 12 0,0 0 3 0,0 0-12 16,4 0-18-16,-2-2-43 0,6-5-76 0,6-2-106 15,2-5-124-15,-3 3-166 0,-1 4 422 0</inkml:trace>
          <inkml:trace contextRef="#ctx0" brushRef="#br0" timeOffset="2839.8169">-5201-2551 0 0,'0'0'0'16,"0"0"0"-16,0 0 43 0,0 0 167 0,0 0-7 16,0 0-5-16,0 0-21 0,0 0-25 0,16-153-31 15,-16 150-30-15,0 1-32 0,0 2-31 16,0 0-35-16,0 0-38 0,0 0-25 0,0 5-6 16,-4 5 14-16,0 4 30 0,-5 10 24 0,-3 4 13 15,-2 8 3-15,-2 2 2 0,-1 8 0 0,-4 3-3 16,1 1 3-16,0 4-3 0,1 0 2 0,2-2 0 15,2 2 2-15,6-3-2 0,0-5-6 0,6-1-7 16,3-6-7-16,0-2-8 0,1-4-16 16,6-3-45-16,4-4-77 0,-2-4-87 0,2-4-100 15,1-5 158-15,-3-4 186 0,-2-4 0 0</inkml:trace>
          <inkml:trace contextRef="#ctx0" brushRef="#br0" timeOffset="3568.8242">-4987-2118 0 0,'0'0'0'0,"0"0"0"0,0 0 0 0,0 0 0 16,0 0 84-16,0 0 77 0,0 0-26 0,0 0-8 15,0 0-17-15,0 0-29 0,0 0-19 0,0 0-36 16,0 0-26-16,0 0-11 0,9-98-12 16,-24 98 5-16,1 2 11 0,-4 5 14 0,-1 2 17 15,0 3 10-15,-1 1-2 0,1 5-9 0,-1 2-11 16,4 0-9-16,-3 3-3 0,0 1 2 0,5 0 2 15,0 0 3-15,2-3-1 0,4 1-8 16,1-6-10-16,3-2-24 0,4-2-27 0,0-5-6 16,6-2 10-16,6-4 20 0,1-1 36 0,2 0 17 15,5-7 5-15,2-4 6 0,2-4-7 0,1 0 0 16,1-4 1-16,-4 3 2 0,-3-2 5 0,-1 0 6 16,-5 2 5-16,-2 1 7 0,0 0 0 15,-1 2-4-15,-2 1-7 0,-1 3-14 0,0 1-11 16,-1 1-6-16,-4 2-8 0,2 0-16 0,-4 4-24 15,1 1-35-15,-1 0 1 0,0 1 14 16,1 5 27-16,-1 3 41 0,0 1 5 0,0 1 4 16,-1 2 0-16,-4 3-1 0,-1-1-1 0,2 0-3 15,-1-1-3-15,1 0-6 0,1-3-7 0,1-1-8 16,2-3-11-16,0-1-6 0,5 0 4 16,2-6 9-16,3 0 22 0,0 0 14 0,3-4 9 15,1-4 5-15,2-2-3 0,-2-2-2 0,4-2-4 16,-3 1-1-16,-1 0 2 0,0-1 2 0,-3 2 5 15,-2-2 1-15,0 1-4 0,-1 2-6 0,-1-1-3 16,0 1-12-16,-1 2-5 0,0 1-5 16,1 2-12-16,-5 3-10 0,2 2-19 0,2 1-15 15,-5 0-6-15,2 0 12 0,1 6 21 0,-3 3 21 16,3 1 21-16,-3 3 3 0,-1 0 12 0,0 1 3 16,0 1 2-16,0 1 5 0,-5 0-6 15,-2-1-6-15,5 1-5 0,-6-2-5 0,4-2-7 16,-1-2 0-16,3-1-4 0,-1-3-14 0,3-1 1 15,0-4 2-15,0-1 9 0,0 0 30 0,3 0 25 16,4-1 15-16,2-5 4 0,3-3-12 16,5-3-21-16,-2-1-9 0,4-3-8 0,1 1-1 15,-5 1-2-15,4-1-4 0,-2 0 0 0,-2 0-7 16,-1 2-1-16,4 2-1 0,-3 1-4 16,-3 0 5-16,-2 4-6 0,1 5 0 0,0 1-2 15,-3 0-4-15,-1 1 2 0,1 7 0 0,-3 3 6 16,2-1 2-16,-2 3 8 0,-1 0 5 0,0 3 5 15,2-1 9-15,-2 1-10 0,4 0-47 0,-3 0-72 16,4-3-83-16,3-3-106 0,2 1-109 16,-5-5 184-16,-1-2 213 0</inkml:trace>
          <inkml:trace contextRef="#ctx0" brushRef="#br0" timeOffset="4075.6152">-3958-2080 0 0,'0'0'0'16,"0"0"0"-16,0 0 0 0,0 0 0 0,0 0 0 15,0 0 31-15,0 0 119 0,0 0-14 0,113-166 9 16,-113 151 1-16,0 4-14 0,-6 2-10 0,-2 3-26 16,0 1-31-16,-3 4-23 0,-1 1-19 15,-2 0-11-15,-4 7-3 0,1 5-5 0,-6 3-1 16,0 4-4-16,2 4-1 0,-4 2 0 0,1 2-1 16,4 2 3-16,0-2 0 0,5 1-1 15,5-3-5-15,6-3-17 0,0 0-17 0,4-3-17 16,5-3-7-16,4-5 4 0,9 0 11 0,1-3 15 15,5-4 11-15,5-2 15 0,3-2 7 0,2 0 4 16,1-6 5-16,2-5-3 0,1-1 3 16,-6-1 3-16,4-6 3 0,-2 1 1 0,-3-5 2 15,-3 0 3-15,-3-3-1 0,-3-2 7 0,-4-4 2 16,-1-2 0-16,-4 0 4 0,-2-2-5 0,-1-1 1 16,-6 0 0-16,2-3 2 0,-4 1-3 0,-2-2 0 15,0 2 1-15,0-4-4 0,-4 1 0 16,-1-2-2-16,2 4-2 0,-6 0 1 0,4 3 7 15,-6 0 5-15,0 6 5 0,2 3 9 0,-3 4-7 16,2 3 0-16,0 5-4 0,-1 4-12 0,4 3-3 16,-1 4-10-16,5 3-12 0,-2 2-17 15,0 0-17-15,2 8-6 0,-5 6 4 0,3 7 12 16,-6 7 13-16,2 8 4 0,2 7 5 0,-4 8 7 16,0 6-2-16,3 5 5 0,0 4 2 0,-1 3-7 15,5-1 3-15,-1 2 1 0,5 1-4 16,0-5 4-16,6 3-1 0,8-7-2 0,4-2-2 15,3-2-1-15,0-5-9 0,-2-3-23 0,0 0-39 16,-2-6-42-16,-6-2-45 0,-3-4-37 16,-3-3-32-16,-2-2-57 0,-3-11-99 0,0-5 383 0</inkml:trace>
        </inkml:traceGroup>
      </inkml:traceGroup>
    </inkml:traceGroup>
  </inkml:traceGroup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45.9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6D8D5AC-AAF0-496E-A308-2EB31F38873D}" emma:medium="tactile" emma:mode="ink">
          <msink:context xmlns:msink="http://schemas.microsoft.com/ink/2010/main" type="writingRegion" rotatedBoundingBox="3935,5552 29119,5847 28969,18657 3785,18362"/>
        </emma:interpretation>
      </emma:emma>
    </inkml:annotationXML>
    <inkml:traceGroup>
      <inkml:annotationXML>
        <emma:emma xmlns:emma="http://www.w3.org/2003/04/emma" version="1.0">
          <emma:interpretation id="{9C6F153D-17F4-4D03-BF92-EECFB71C3042}" emma:medium="tactile" emma:mode="ink">
            <msink:context xmlns:msink="http://schemas.microsoft.com/ink/2010/main" type="paragraph" rotatedBoundingBox="4000,5497 18432,6108 18342,8240 3910,76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F55AAC-3291-48FC-BA1F-745BEE0EAAA4}" emma:medium="tactile" emma:mode="ink">
              <msink:context xmlns:msink="http://schemas.microsoft.com/ink/2010/main" type="line" rotatedBoundingBox="4000,5497 18432,6108 18342,8240 3910,7629">
                <msink:destinationLink direction="with" ref="{27FFB4D5-3194-414D-88D0-EA5C418781F7}"/>
                <msink:destinationLink direction="with" ref="{A462CA50-F0AD-4E43-B4F6-30CF43D0826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6E7C249-D697-470E-9D4B-F4928200EDB8}" emma:medium="tactile" emma:mode="ink">
                <msink:context xmlns:msink="http://schemas.microsoft.com/ink/2010/main" type="inkWord" rotatedBoundingBox="3999,5541 8506,5732 8418,7820 3910,7629"/>
              </emma:interpretation>
              <emma:one-of disjunction-type="recognition" id="oneOf0">
                <emma:interpretation id="interp0" emma:lang="en-IN" emma:confidence="0">
                  <emma:literal>Problems</emma:literal>
                </emma:interpretation>
                <emma:interpretation id="interp1" emma:lang="en-IN" emma:confidence="0">
                  <emma:literal>problems</emma:literal>
                </emma:interpretation>
                <emma:interpretation id="interp2" emma:lang="en-IN" emma:confidence="0">
                  <emma:literal>Problem</emma:literal>
                </emma:interpretation>
                <emma:interpretation id="interp3" emma:lang="en-IN" emma:confidence="0">
                  <emma:literal>problem</emma:literal>
                </emma:interpretation>
                <emma:interpretation id="interp4" emma:lang="en-IN" emma:confidence="0">
                  <emma:literal>Problem's</emma:literal>
                </emma:interpretation>
              </emma:one-of>
            </emma:emma>
          </inkml:annotationXML>
          <inkml:trace contextRef="#ctx0" brushRef="#br0">2573 5720 749 0,'0'0'206'0,"0"0"-122"15,0 0-56-15,0 0-6 0,-87 155 2 0,70-108 10 16,2 4 5-16,-1-1-2 0,-3 7-4 0,2-2-5 15,-1 0-6-15,1 1-3 0,0-1 0 0,0-3-1 16,1-3 15-16,0-6 14 0,6-7 3 16,0-7 1-16,3-10-15 0,3-5-6 0,3-8 31 15,1-5 62-15,0-1 49 0,0-3 0 0,1-10-35 16,1-5-63-16,4-9-53 0,0-6-14 0,1-7-3 16,-2-5-1-16,4-6-2 0,-3-6 6 0,4-3-2 15,0-8-3-15,-4-5 4 0,5-6-6 16,-1-3 2-16,-5-5 2 0,4-3-5 0,-1-2-2 15,2-3-3-15,2 0-3 0,1-2 2 0,5 3 4 16,0 0 0-16,-2 4 3 0,6 4 3 16,-3 4 0-16,1 7 5 0,-1 6 1 0,-1 11 3 15,4 6-4-15,-2 7-5 0,-3 8-4 0,2 7-9 16,-1 6-5-16,-1 8-12 0,-4 5-17 16,2 7-12-16,1 4-6 0,-2 0 12 0,-1 10 22 15,0 7 23-15,1 5 14 0,-2 4 1 0,-1 9-1 16,1 2-6-16,-4 6-5 0,-4 4 0 0,-4 2-2 15,0 5 1-15,0-1 5 0,-11 3-4 0,0-1-15 16,-2 2-23-16,-4-1-39 0,-2 2-45 16,-5-3-45-16,-1-2-48 0,-1-1-59 0,0-4-77 15,6-11-133-15,7-14 101 0</inkml:trace>
          <inkml:trace contextRef="#ctx0" brushRef="#br0" timeOffset="2510.6097">4856 5577 712 0,'0'0'92'0,"0"0"-67"15,0 0-25-15,0 0 0 0,0 0 9 0,155-100-3 16,-124 77 1-16,-3-1-4 0,0 2-4 0,-5-2 3 16,-2 1-3-16,-4 0 6 0,-3-2 8 15,-3 0 8-15,-4 1 12 0,-5 1 7 0,0-1 16 16,-2 1 13-16,0 3 21 0,-3 0 20 0,-5 5 10 15,-1 3 4-15,-1 6-11 0,-3 3-15 16,-3 3-15-16,-2 3-19 0,-2 9-14 0,-3 5-9 16,-2 4-9-16,-2 2-6 0,0 6-4 0,0 1-4 15,2 2-3-15,2 2-3 0,-1 0-2 16,8-1-2-16,4-1-1 0,1-1-2 0,9-3 0 16,2-5 0-16,5-3-2 0,8-3 4 0,3-5 1 15,6-3 6-15,3-3 5 0,5-4 3 0,3-2-3 16,2-2-4-16,4-5-11 0,0-3-12 15,-3 0-27-15,0-1-47 0,-2-3-41 0,-2 1-25 16,-5-1-3-16,0-2 24 0,0 0 24 0,-3-1 16 16,-2-2 10-16,-1 0 12 0,1-2 11 0,-4-3 17 15,3 0 16-15,-5 0 12 0,2-3 7 0,-3 0 6 16,-2-1 4-16,0-1 7 0,-3 3 10 16,-1 0 11-16,-1 5 18 0,-2 5 23 0,-1 4 13 15,-2 5 12-15,-2 4-25 0,-1 3-51 0,3 0-38 16,-3 9-6-16,1 4 20 0,2 5 38 0,-1 4 18 15,1 4-12-15,-2 2-16 0,-1 2-12 0,0 2-4 16,0 1-3-16,-2 1-2 0,-6 1 1 16,-2 1-3-16,2 0-1 0,-1-3-1 0,-2-2-3 15,4-4-2-15,2-6 0 0,2-5-2 0,1-5 4 16,2-7 11-16,0-3 28 0,0-1 38 16,0 0 19-16,2-8-6 0,2-6-25 0,4-3-36 15,-2-5-18-15,3-3-6 0,-2-2-3 0,1 0 1 16,3-3-1-16,-3 2 0 0,0 0-2 0,2 0 1 15,0-1-3-15,1 2-1 0,1 2 0 16,-2 2-4-16,2 5-1 0,-1 3-1 0,3 2-3 16,-2 4-2-16,-3 3-7 0,-1 3-14 0,3 3-10 15,-5 0-6-15,0 2 6 0,-2 8 19 0,4 3 21 16,-5 4 11-16,2 2 5 0,-2 4-4 0,1 0-6 16,-3 4 2-16,0 1-1 0,1-2 0 15,0 1 0-15,-2-1-3 0,2-3-1 0,-2 1-2 16,0-6 0-16,1-4-5 0,-1-3-1 0,0-5 3 15,3-3 15-15,-2-3 26 0,0 0 20 0,1-3 1 16,3-6-16-16,0-4-23 0,3-4-17 16,3-2-3-16,0-5 4 0,5 1 1 0,-1-3-1 15,2 1 3-15,-3 2-1 0,-1-2-2 0,0 2 0 16,-3 3 0-16,2-2-5 0,-1 3 4 0,-2 0 1 16,3 1-1-16,-1 2 3 0,-3 2-5 15,0 2-2-15,-1 3-4 0,-2 3-7 0,-2 4-13 16,2 2-3-16,-1 0 7 0,-1 6 11 0,1 5 22 15,0 3 11-15,0 4-1 0,-4 2 0 16,1 3-8-16,-1 4-3 0,1 0-1 0,-1 2 0 16,0 1-2-16,0-1 0 0,0-1-3 0,3-1-4 15,0-2 2-15,2-1-3 0,2-4-3 0,1-4-2 16,4-1-2-16,1-6 3 0,2-2 3 0,1-4 8 16,3-3 1-16,-3 0 3 0,4-4-3 15,-1-7-8-15,2-1-6 0,1-4-4 0,1-2-2 16,2 0-3-16,1-6 7 0,-2 1 0 0,0-2 0 15,-1 2 8-15,-1-4-5 0,4 0 4 0,-6-2 4 16,0 1-1-16,-2-3 4 0,2 1 1 0,-7-1-1 16,1-3-2-16,-4 5 4 0,1-1-3 15,-3 3 2-15,1 5 1 0,-6 2-2 0,-2 5-2 16,-1 6 2-16,0 1-3 0,0 2-13 0,-6 3-13 16,-2 1-19-16,-3 2-6 0,2 0 10 15,-3 0 10-15,-3 8 14 0,1 3 9 0,-2 1 0 16,2 5 1-16,0 0 2 0,3 6 0 0,2 1 5 15,2 1 4-15,6 3 2 0,1-3 2 0,0 0 5 16,8-1 1-16,5-2 4 0,5-1 1 16,-1-2-2-16,7 0 1 0,2-2-3 0,2 1 2 15,4-2-3-15,0-1-3 0,6-1-1 0,-3 1-7 16,-2-1 1-16,-3-1-2 0,-5 1-3 16,-2-3-1-16,-8 1-2 0,-8-3-5 0,-3 3-3 15,-4-3 13-15,-14 0 11 0,-9 2 11 0,-5 1 7 16,-12-1-6-16,-11 0-8 0,-4 1-5 0,-8-2-4 15,1 3-6-15,-3-2 2 0,-4-2-3 0,1 3-4 16,0 0-7-16,-4-1-24 0,0 1-38 0,-3-2-41 16,1 1-52-16,-2 0-44 0,-3 3-54 15,-3-1-80-15,-3 2-116 0,24-3-187 0,19-3 578 0</inkml:trace>
          <inkml:trace contextRef="#ctx0" brushRef="#br0" timeOffset="1240.4194">2598 5994 493 0,'0'0'208'0,"0"0"-140"0,0 0-51 16,0 0-20-16,0 0 2 0,0 0 6 0,0 0 1 16,112-162 1-16,-92 138-2 0,-1 0-3 15,3 1 0-15,-1 0 2 0,-2-1 3 0,4 2 11 16,-6-1 9-16,4 2 10 0,-4 2 18 0,-4 1 16 15,-1 5 12-15,-1 2 13 0,-7 3-1 0,1 7-18 16,-2 1-22-16,-3 0-27 0,0 1-35 0,0 5 36 16,0 5 27-16,-3 3 24 0,-1 3 33 15,1 6-37-15,-3 2-22 0,0 0-22 0,2 2-14 16,-4 3-6-16,6-5-3 0,-2 4-3 0,-3-2 1 16,7-3-5-16,-1-2-4 0,1-4 2 0,0-4-1 15,1-2 2-15,8-5 6 0,2-3 4 0,0-2 12 16,5-2 9-16,1-2 3 0,2-7-2 15,2-4-10-15,6-5-9 0,0-3-6 0,3-3-3 16,-4-1-3-16,1-2 0 0,-5 1 1 0,0-1-2 16,-4-1 4-16,-5 3 3 0,3 1-2 15,-5 3 0-15,1 2-2 0,-2 4-2 0,-6 2 3 16,0 4 6-16,-3 4-1 0,-1 4-12 0,0 1-31 16,0 0-47-16,0 6 11 0,-5 6 14 0,-1 4 32 15,-2 5 48-15,-1 4-9 0,-1 1 1 16,1 0-8-16,1 5-2 0,3-4-3 0,-1 1-2 15,6-3 0-15,0-3 0 0,0-4-2 0,8-1 2 16,6-4 6-16,-1-4-1 0,9-3 11 0,-1-3 5 16,4-3-3-16,4 0 6 0,1-4-7 15,1-7-6-15,3-1 0 0,-5-4-2 0,-2-2-2 16,-4-1-3-16,-8-1-5 0,-5-2-14 0,-7-1 1 16,-3-2-2-16,-1-1 1 0,-11 0 4 0,-3-3-6 15,-6 2-5-15,-2 1-5 0,-4-1-2 0,-3 1 4 16,4 3 5-16,-3-2 7 0,1 1 3 15,1 2 8-15,3 0 4 0,0-4 1 0,8 3 2 16,3-4-6-16,6-2-6 0,4 0-8 0,3-5-2 16,12-1-2-16,6-6 1 0,5-3 4 0,7-3 2 15,4-1 1-15,5-1 1 0,2 0 2 16,4 1 1-16,2 1 2 0,-2 1 1 0,2 2-4 16,-1 3 1-16,2 7-2 0,-1 1-4 0,-3 7-1 15,-1 1-6-15,-3 7-4 0,-4 5-5 16,-5 4-6-16,-4 5-9 0,-3 4-9 0,-4 0-8 15,-1 8 0-15,-5 7 19 0,-4 9 25 0,1 10 30 16,-6 9 20-16,-3 7 4 0,-2 10-5 0,0 9-6 16,-8 6-5-16,-4 3-1 0,-3 4 5 15,-4 2 1-15,0 0-2 0,-1-1 0 0,1-1-6 16,2-3-3-16,0-5-1 0,3-4-2 0,6-7-1 16,0-6 1-16,8-6 0 0,0-7-3 0,4-8 0 15,5-5-1-15,5-3-1 0,2-10 5 16,3-1 2-16,1-6 8 0,4-7 4 0,4-4 1 0,0-3 0 15,4-9-7-15,1-8-10 0,0-1-15 16,-3-8-19-16,1-2-14 0,-7-4-10 0,-6 0-10 16,-7-2 1-16,-7 1 11 0,-4-1 7 0,-7 1 18 15,-9 2 2-15,-5 3 1 0,-6 1 0 16,-1 4 1-16,-6 5 11 0,-2 4 8 0,-1 4 8 16,-1 2 5-16,1 3 3 0,3 4-2 0,1 2-3 15,3 2-2-15,3 0-10 0,2 2-4 0,6 2-7 16,2 2-5-16,4-3-5 0,9 0-8 15,4-3 11-15,0 0 10 0,13 0 16 0,8 0 16 16,2-6-1-16,8-3-3 0,3-4-7 0,9-2-5 16,2-4-3-16,4-1-1 0,2-5 0 15,0 0-1-15,1-3 2 0,1 0-1 0,-2-3 2 16,-2-2 1-16,0-1 2 0,-5-5 0 0,0-1 3 16,-4-4 1-16,-2-2-2 0,-1 0 4 0,-4-4-7 15,-4 3-2-15,2 1 1 0,-4-1-5 0,-4 4 8 16,-5 2 4-16,0 7 3 0,-9 4 5 15,-2 5 0-15,-3 3 1 0,-4 3 1 0,0 6 1 16,-6 2 3-16,-2 5-2 0,0-1-10 0,-2 6-7 16,-1 1-18-16,0 0-18 0,0 6-8 0,-2 7-8 15,0 8 6-15,-1 6 10 0,1 7 11 0,-1 8 11 16,1 10 5-16,1 3 4 0,0 7 5 16,2 5 1-16,1 2 0 0,1 0 1 0,1 2 2 15,2-2-3-15,2-3 0 0,1-4-1 0,2-4-4 16,0-1-2-16,9-6-10 0,-2-5-11 15,5-4-14-15,-1-5-11 0,-1-6-13 0,2-2-22 16,-2-5-55-16,-1-3-75 0,2-5-95 0,-4-3-111 16,2-3-106-16,-2-5 33 0,-5 0 484 0</inkml:trace>
        </inkml:traceGroup>
        <inkml:traceGroup>
          <inkml:annotationXML>
            <emma:emma xmlns:emma="http://www.w3.org/2003/04/emma" version="1.0">
              <emma:interpretation id="{43955E8E-4119-45CC-94C6-66DC67299365}" emma:medium="tactile" emma:mode="ink">
                <msink:context xmlns:msink="http://schemas.microsoft.com/ink/2010/main" type="inkWord" rotatedBoundingBox="13296,5890 18432,6108 18353,7969 13218,7752"/>
              </emma:interpretation>
              <emma:one-of disjunction-type="recognition" id="oneOf1">
                <emma:interpretation id="interp5" emma:lang="en-IN" emma:confidence="0">
                  <emma:literal>Rooibos</emma:literal>
                </emma:interpretation>
                <emma:interpretation id="interp6" emma:lang="en-IN" emma:confidence="0">
                  <emma:literal>Robot</emma:literal>
                </emma:interpretation>
                <emma:interpretation id="interp7" emma:lang="en-IN" emma:confidence="0">
                  <emma:literal>Rovigo</emma:literal>
                </emma:interpretation>
                <emma:interpretation id="interp8" emma:lang="en-IN" emma:confidence="0">
                  <emma:literal>Rovings</emma:literal>
                </emma:interpretation>
                <emma:interpretation id="interp9" emma:lang="en-IN" emma:confidence="0">
                  <emma:literal>Roos</emma:literal>
                </emma:interpretation>
              </emma:one-of>
            </emma:emma>
          </inkml:annotationXML>
          <inkml:trace contextRef="#ctx0" brushRef="#br0" timeOffset="-27044.3137">11824 5402 266 0,'0'0'117'0,"0"0"-22"0,0 0-28 16,0 0-20-16,0 0-11 0,0 0-23 0,0 0-40 15,0 0 7-15,0 0 11 0,0 0 20 0,0 0 38 16,0 0-3-16,-23 148-5 0,18-90-6 16,-2 7-8-16,-4 10-3 0,3 6-2 0,-4 4 1 15,-3 4 0-15,-3 1-11 0,2-1-12 0,-5-2-47 16,1-2-138-16,-2-2-64 0,1-6-47 0,-1-4 175 15,6-22 121-15,5-17 0 0</inkml:trace>
          <inkml:trace contextRef="#ctx0" brushRef="#br0" timeOffset="-26563.0067">11751 5348 0 0,'0'0'175'15,"0"0"-97"-15,0 0 0 0,92-188-8 0,-63 147-17 16,1 4-12-16,-1 4-7 0,1 5-6 0,4 5-7 16,-3 4-8-16,4 5-9 0,-4 7-8 15,0 3 1-15,0 4-5 0,-4 3-6 0,-1 8-2 16,0 9-1-16,-3 5-1 0,-1 8 5 0,1 8 5 15,-4 3 7-15,-4 7 7 0,-6 3 5 0,-2 2 0 16,-7 3-4-16,0-1-7 0,-11 3-13 16,-5-1-22-16,-5-2-20 0,-5-1-25 0,-3-3-14 15,-8-2 5-15,1-6 14 0,-5-2 22 0,-1-7 25 16,0-7 22-16,1-5 13 0,3-7 28 0,2-6 26 16,8-3 34-16,2-6 32 0,5-3 19 15,2 0 2-15,7-6-13 0,3-3-28 0,2-2-37 0,4-1-18 16,-1 0-13-16,4 4-4 0,0 0 5 15,0 3-19-15,0 4-24 0,3 1-15 0,1 5-7 16,-1 7 13-16,8 4 22 0,-2 8 15 0,4 5 1 16,2 6 1-16,1 6-4 0,0-1-7 15,4 3 1-15,-2 0-8 0,6 0-3 0,-1 0-2 16,1-2-1-16,4 1 3 0,2-3-2 0,-2-1-3 16,1-3-14-16,3-2-37 0,-1-3-84 0,-1-5-126 15,-6-9-221-15,-7-5 182 0</inkml:trace>
          <inkml:trace contextRef="#ctx0" brushRef="#br0" timeOffset="-25751.7317">12673 5894 500 0,'0'0'75'0,"0"0"-46"0,0 0-6 0,0 0 13 15,0 0 12-15,0 0-1 0,0 0-7 0,-55 172-6 16,51-135-9-16,-3 0-3 0,6-1-5 0,-1 0 3 16,1-4 1-16,1-4 3 0,1-1 7 0,9-5-3 15,3-1 4-15,4-5 0 0,6-3 0 16,3-3 5-16,2-3 5 0,3-4 6 0,2-3-1 16,-1 0-7-16,2-6-23 0,-5-4-44 0,-4-2-35 15,-9-3-28-15,-4-3 4 0,-10-1 28 16,-2-2 28-16,-1-1 22 0,-11-4 11 0,-3 2 5 15,-5-6 3-15,-1 2 9 0,-5-2 9 0,1 2 9 16,-1-1 12-16,2 3 7 0,1 0 3 0,5 3-2 16,1 5-2-16,4-1-4 0,2 3 3 15,3 1 0-15,6 2-1 0,2-1-10 0,0 1-24 16,10-1-19-16,5-1-18 0,8 4-10 0,4-1 6 16,6 1 1-16,6 4 9 0,3 2 6 0,5 4 2 15,1 1 1-15,0 0 2 0,4 6-2 0,-2 6-2 16,2 4 3-16,-3 5-3 0,-5 4 2 15,-4 2 1-15,-2 3-5 0,-6 3 4 0,-7 1 0 16,-5 5 2-16,-5-2 3 0,-4 2 2 0,-7-2 0 16,-1-2-1-16,-3-1 2 0,0-1-4 0,0-3 1 15,0-2-3-15,-3-2 1 0,3-5-1 0,0-2 0 16,0-6 1-16,7-2-2 0,-1-5 7 16,6-1 3-16,2-4 5 0,5-1 4 0,2-1-2 15,3-8-2-15,4-2-5 0,2-3-3 0,1 0-6 16,-2-1-2-16,-1-3-2 0,-1 0-8 15,-4-3-9-15,-7-1-6 0,-3-3 0 0,-5 0 10 16,-6-4 14-16,-2-3 7 0,-4-2 4 0,-6 2 0 16,-3-5-3-16,-6 6-3 0,-1 2 0 15,-4 4-3-15,-3 4 2 0,-5 4-2 0,0 4-3 16,-3 3 4-16,-1 2-1 0,-1 4 0 0,1 2 4 16,1 2-1-16,3 0-1 0,4 0 0 0,4 0-2 15,7 3-1-15,3-1-4 0,6-1-5 16,7 1-27-16,1-2-12 0,1 0 7 0,12 0 9 0,8-2 27 15,5-2 16-15,7-4-5 0,8-1-2 16,6-3-3-16,4-1 1 0,5 1-2 0,2-1 1 16,2 1 1-16,-1 0-1 0,2 0-2 15,-2 1 3-15,0 4 2 0,-3 0 10 0,-5 3 9 16,-1 2 1-16,-9 2-2 0,-5 0-5 0,-6 8-4 16,-7 4 3-16,-6 3 13 0,-4 3 9 0,-2 3 10 15,-5 3 3-15,-1 1-10 0,-4 2-3 0,-1 3-7 16,0 1-7-16,0-2-4 0,-6 4-3 0,2-1-5 15,-3-2 1-15,1 0-2 0,1-3-2 16,0-4 0-16,-1-2-4 0,1-4-11 0,2-2-20 16,3-3-33-16,-2-3-76 0,2-3-136 0,0-1-170 15,0-4-451-15</inkml:trace>
          <inkml:trace contextRef="#ctx0" brushRef="#br0" timeOffset="-25608.8195">14473 5306 1135 0,'0'0'444'0,"0"0"-388"15,0 0-41-15,0 0-69 0,0 0-137 16,0 0-233-16,0 0-557 0</inkml:trace>
          <inkml:trace contextRef="#ctx0" brushRef="#br0" timeOffset="-24543.9155">15086 4956 859 0,'0'0'81'16,"0"0"-90"-16,0 0 6 0,0 0 2 0,0 0 4 15,-54 186 2-15,37-137 1 0,-2 3 4 0,-1 7 2 16,-1 5 8-16,-6 3 4 0,0 6 1 15,0 0 4-15,2 0 3 0,1-3 2 0,8-4 6 16,-1-4 1-16,9-6-2 0,7-5-4 0,1-4-6 16,9-4-10-16,8-3-7 0,4-6-5 0,4-4-1 15,8-6 3-15,0-6 4 0,6-6 4 16,3-4 0-16,-1-5 0 0,2-3-6 0,-4-2-8 16,0-8-7-16,-6-4-7 0,-4-3 1 0,-5-2 7 15,-7-5 9-15,-5-3 3 0,-6-4 3 0,-6-2-7 16,-2-2-9-16,-10 0-2 0,-5 0-2 0,-5 1-1 15,-2-2 4-15,-3 4 2 0,-1 0 1 0,-3 6 3 16,-2 2 3-16,-1 4 0 0,1 3 0 16,-1 5 0-16,2 4-4 0,1 1 1 0,4 6-1 15,5 1-4-15,1 0 1 0,7 0-7 0,3 0-8 16,6 1-18-16,3 1-29 0,2 0-4 16,2-1 7-16,8 1 21 0,9-2 28 0,4 0 7 15,8 0 2-15,5-7-2 0,7 0-1 0,2-2 4 16,1 0 2-16,1-1 1 0,1-1 2 0,-1 2 0 15,4 1 2-15,-4 0 6 0,0 1 17 16,-1 1 11-16,-2 1 8 0,-4 0-7 0,-1 4-17 16,-3 0-9-16,-6 1-11 0,-4 0-5 0,-4 4 0 15,-5 4-10-15,-5 4-2 0,-6 1 8 0,-1 6 7 16,-5 5 8-16,0 2 10 0,-5 6-3 16,-5 6-4-16,-4 0 4 0,-4 5-4 0,2-2 2 15,-3-2 2-15,3-2-4 0,3-3-2 0,5 0-3 16,2-4-5-16,6-7-2 0,4-3-1 0,9-1 4 15,5-9 9-15,5 1 8 0,4-5 6 0,4-3 2 16,5-3-3-16,6 0-2 0,-2-3 1 16,0-6-2-16,2-3 2 0,-2-3-2 0,-3-4 1 15,-2-2 5-15,-5-3 5 0,-9-1 9 0,-2-3 7 16,-7 0 1-16,-7-2-3 0,1-1-5 0,-6-2-10 16,0-1-6-16,-2 1-5 0,-6 0-6 15,-4 3-4-15,-1 2-2 0,-3 4-3 0,-6 3-3 16,2 3-2-16,-1 5-3 0,-5 2-3 0,1 6-3 15,-1 3-3-15,2 2-3 0,0 0-3 16,3 6-4-16,2 4 0 0,1 2-2 0,8 2-4 16,3 0-4-16,3 3-10 0,4-4-8 0,0 1 6 15,11-1 9-15,5-2 18 0,8-3 16 0,5 0 6 16,5-2 4-16,6-4 0 0,4 0 0 16,1-2-1-16,2 0-6 0,-1-4-2 0,5-4-2 15,2-1-2-15,-1-1 6 0,2-2 4 0,-1 0 1 16,0-2 3-16,-7 0 1 0,0-1-2 0,-6-1 4 15,-2-1 0-15,-9 0-3 0,-5-1 4 0,-9-2 0 16,-3 4 6-16,-9-1 5 0,-3 3 0 0,0 0-6 16,-5 3-10-16,-7 4-8 0,-2 2-7 15,-5 2-2-15,-2 3-1 0,-3 0 0 0,-2 2 3 16,1 5 1-16,-1 5 0 0,4 4-3 0,1 1-2 16,3 1-4-16,4 3 3 0,6 0 0 15,3 1 0-15,5 1 6 0,0 2-1 0,7 0 6 16,5 1 4-16,2 2 1 0,5-3-1 0,3 2 2 15,2 1 0-15,1-3 3 0,2 0 9 0,1 2 11 16,2-2 14-16,1-1 7 0,-2 0-4 16,-4-6-10-16,-7 0-15 0,-5-3-8 0,-3 0-3 15,-9-4 9-15,-1-3 20 0,-9-2 21 0,-7 0 19 16,-7-3-4-16,-7 0-13 0,-9 0-20 0,-2-3-16 16,-7 0-6-16,2 0-8 0,-4 0-5 15,-1 0-3-15,-2 0-10 0,-1 2-11 0,1-1-23 16,-2 2-39-16,-2 3-62 0,1 2-83 0,0 0-120 15,15 2-180-15,11-4-391 0</inkml:trace>
        </inkml:traceGroup>
      </inkml:traceGroup>
    </inkml:traceGroup>
    <inkml:traceGroup>
      <inkml:annotationXML>
        <emma:emma xmlns:emma="http://www.w3.org/2003/04/emma" version="1.0">
          <emma:interpretation id="{D5E1F19D-93C5-40D5-A46C-BB5B422CB9EE}" emma:medium="tactile" emma:mode="ink">
            <msink:context xmlns:msink="http://schemas.microsoft.com/ink/2010/main" type="paragraph" rotatedBoundingBox="16078,8339 29088,8491 29045,12196 16034,1204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7917124-A0ED-4073-8698-EAC49E3E2CD8}" emma:medium="tactile" emma:mode="ink">
              <msink:context xmlns:msink="http://schemas.microsoft.com/ink/2010/main" type="inkBullet" rotatedBoundingBox="18490,9716 24104,9782 24089,11000 18476,10934"/>
            </emma:interpretation>
            <emma:one-of disjunction-type="recognition" id="oneOf2">
              <emma:interpretation id="interp10" emma:lang="en-IN" emma:confidence="0">
                <emma:literal>soul</emma:literal>
              </emma:interpretation>
              <emma:interpretation id="interp11" emma:lang="en-IN" emma:confidence="0">
                <emma:literal>Soul</emma:literal>
              </emma:interpretation>
              <emma:interpretation id="interp12" emma:lang="en-IN" emma:confidence="0">
                <emma:literal>sour</emma:literal>
              </emma:interpretation>
              <emma:interpretation id="interp13" emma:lang="en-IN" emma:confidence="0">
                <emma:literal>sound</emma:literal>
              </emma:interpretation>
              <emma:interpretation id="interp14" emma:lang="en-IN" emma:confidence="0">
                <emma:literal>your</emma:literal>
              </emma:interpretation>
            </emma:one-of>
          </emma:emma>
        </inkml:annotationXML>
        <inkml:trace contextRef="#ctx0" brushRef="#br0" timeOffset="-23147.2929">16915 9135 0 0,'0'0'0'0,"0"0"355"16,0 0 9-16,0 0-43 0,0 0-44 16,0 0-54-16,0 0-51 0,0 0-50 0,0 0-52 15,0 0-45-15,0 0-18 0,0 0-9 0,0 0 7 16,0 0 14-16,-72-31 2 0,100 40 7 15,0-1 5-15,4 3-1 0,7 1 6 0,1 0 1 16,3 0 0-16,7 0 3 0,3 1-4 0,2 1-5 16,6 1-4-16,-6 0-5 0,0 0-6 0,-3 1-5 15,-1 2-3-15,-6 0-3 0,-4 2-2 16,-8-2-1-16,-6 2-2 0,-6-2 1 0,-10 2 3 16,-4 0 4-16,-7 0 7 0,-3 4 3 0,-12-1 0 15,-9 3 3-15,-8 2-3 0,-7 0-1 0,-6 1-2 16,-6 0-4-16,-3-1-6 0,-1-1-5 15,-3-1-4-15,1 1-11 0,2 0-17 0,4-3-41 16,8 0-83-16,4-3-167 0,14-4-368 0,9-8-621 0</inkml:trace>
        <inkml:trace contextRef="#ctx0" brushRef="#br0" timeOffset="-20451.2848">20657 9426 0 0,'0'0'0'16,"0"0"0"-16,0 0 0 0,0 0 147 0,150-70 61 15,-137 60-3-15,-9 3 5 0,-4 4-19 0,0-2-31 16,-3 4-41-16,-4 1-50 0,-5 0-24 15,-7 6-6-15,1 4-7 0,-7 9 2 0,-1 2 2 16,-3 3-1-16,1 3-3 0,0 1-7 0,-1 2-4 16,7 1-9-16,-1 1-3 0,5 1-5 0,-1-3-3 15,7-2 0-15,6-4-9 0,5-2-5 0,1-4 1 16,7-3 2-16,12-5 10 0,1-2 10 16,8-4 10-16,8-4 11 0,7 0 10 0,5-6 0 15,3-7-5-15,0-4-5 0,-5-2-10 0,-1-3 1 16,-11-1 0-16,-6-2 2 0,-5 1 6 0,-11-2 5 15,-8 0 1-15,-4-3-2 0,0 1-7 0,-7 0-8 16,-5 1-7-16,-4 1-7 0,-4 3-4 16,1 1-4-16,-4 4-4 0,-1 4 0 0,4 2-5 15,-3 1-2-15,0 4-1 0,7 3 0 0,0 0 1 16,4 2 4-16,3 2-1 0,6 0-31 16,3 0-51-16,0 0 4 0,11-2 3 0,5 2 40 15,7-2 49-15,5-1-3 0,3 2-1 0,6-1-4 16,2 1-2-16,1 1-2 0,-1 1 0 0,0 7-6 15,-3 4 3-15,-5 3-2 0,-4 2-3 16,-4 6 10-16,-6 1-2 0,-3 2 3 0,-4-1 6 16,-7 5-2-16,-2-2 6 0,-1 0 1 0,0 1-1 15,-1-3 0-15,-2-1-2 0,1-3 0 0,-1-4 0 16,0-3 1-16,3-6 2 0,0 1 2 16,7-5 4-16,-2-2 9 0,7-3 9 0,1 0 3 15,1-6 3-15,4-6-7 0,2 0-7 0,1-5-6 16,-1-2-2-16,3-2-2 0,-1 0-2 0,-2-1 1 15,-1 0 0-15,-1 0 3 0,-2 3 6 0,-2 1 1 16,-3 5 1-16,-2 1 1 0,-5 6 0 16,-1 0 6-16,-3 4-4 0,0 2-11 0,0 0-23 15,0 2-9-15,0 8-2 0,0 2 10 0,0 5 20 16,0 0-1-16,1 4 0 0,4 0-3 0,-2 2-2 16,1-2 0-16,3 0-2 0,1-2 0 15,8-2 0-15,5-4 2 0,5-3 5 0,3-4 3 16,9-4 1-16,1-2 1 0,8 0-6 0,-2-9-6 15,6-5-4-15,0-3-8 0,1-4-17 16,-1-4-23-16,-5-1-30 0,1-2-16 0,-7-4-4 16,-4-2 12-16,-1-2 28 0,-1-4 23 0,-5-3 22 15,-2-1 16-15,-2-4 9 0,-4 1 7 0,1-4 2 16,-1-3 0-16,-4 0 4 0,-2-3 4 16,2 2 9-16,-3 3 11 0,-5 4 10 0,2 8 6 15,-9 7 4-15,2 9 4 0,-1 8-6 0,-3 7-4 16,0 4-18-16,0 5-29 0,-3 5-20 0,-2 10-11 15,-7 9-4-15,-1 10 14 0,-5 9 7 0,-3 10 3 16,2 3 2-16,-3 7-2 0,2-1-1 0,0 2-2 16,4 2 0-16,1 0-3 0,2-2-2 15,0-1-9-15,2-3-15 0,4-5-24 0,4-6-27 16,3-4-18-16,10-7-16 0,3-9-8 0,7-5-5 16,3-6-15-16,7-8-32 0,3-7-87 0,-9-1-173 15,-6-2 94-15</inkml:trace>
      </inkml:traceGroup>
      <inkml:traceGroup>
        <inkml:annotationXML>
          <emma:emma xmlns:emma="http://www.w3.org/2003/04/emma" version="1.0">
            <emma:interpretation id="{FECECE2F-456C-486B-A87E-D3D490B8DE12}" emma:medium="tactile" emma:mode="ink">
              <msink:context xmlns:msink="http://schemas.microsoft.com/ink/2010/main" type="line" rotatedBoundingBox="16078,8339 29088,8491 29045,12196 16034,12043">
                <msink:destinationLink direction="with" ref="{111374DC-623A-4CE3-B734-BA37A10972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9D48778-5842-4922-89EC-F2BAC09262B6}" emma:medium="tactile" emma:mode="ink">
                <msink:context xmlns:msink="http://schemas.microsoft.com/ink/2010/main" type="inkWord" rotatedBoundingBox="16078,8339 22207,8411 22177,11056 16047,10984"/>
              </emma:interpretation>
              <emma:one-of disjunction-type="recognition" id="oneOf3">
                <emma:interpretation id="interp15" emma:lang="en-IN" emma:confidence="0">
                  <emma:literal>LS</emma:literal>
                </emma:interpretation>
                <emma:interpretation id="interp16" emma:lang="en-IN" emma:confidence="0">
                  <emma:literal>is</emma:literal>
                </emma:interpretation>
                <emma:interpretation id="interp17" emma:lang="en-IN" emma:confidence="0">
                  <emma:literal>Is</emma:literal>
                </emma:interpretation>
                <emma:interpretation id="interp18" emma:lang="en-IN" emma:confidence="0">
                  <emma:literal>IS</emma:literal>
                </emma:interpretation>
                <emma:interpretation id="interp19" emma:lang="en-IN" emma:confidence="0">
                  <emma:literal>1s</emma:literal>
                </emma:interpretation>
              </emma:one-of>
            </emma:emma>
          </inkml:annotationXML>
          <inkml:trace contextRef="#ctx0" brushRef="#br0" timeOffset="-21283.9689">20441 8633 0 0,'0'0'0'0,"0"0"0"0,0 0 0 16,0 0 0-16,105-166 88 0,-98 140 121 0,-7 2-28 15,0 5-29-15,-8 0-32 0,-4 6-35 0,-5 3-19 16,-7 1-17-16,-4 3-13 0,-4 4-6 16,-6 2-8-16,-7 2-3 0,1 8 2 0,-7 4 6 15,-3 3 9-15,2 6 7 0,-5 1 4 0,4 4 0 16,2 4-4-16,4 2-4 0,12 5-9 0,2 1-5 15,6 3-7-15,9 3-5 0,5 1-4 16,6 1-5-16,7 1-2 0,10 2-3 0,7 0-2 16,7 1-1-16,10 0 1 0,-1-1 5 0,9 3 7 15,6-4 2-15,2 4 0 0,-3 2 2 16,2 0-5-16,-7 1 1 0,-3-2-2 0,-6 1-9 16,-9-3 0-16,-8-1-7 0,-10-4-6 0,-6-3-4 15,-7-3-4-15,-17-4 0 0,-12-3 4 16,-7-4 9-16,-14-4 7 0,-8-3 10 0,-8-5 9 15,1-5 7-15,-4-6 12 0,0-7 11 0,7-1 2 16,2-6 0-16,1-9-5 0,4-4-10 0,7-5-5 16,3-1-4-16,4-5-9 0,9-2-1 0,8 0-3 15,4-6-4-15,3 3-2 0,9 0-7 16,3 0-6-16,4 3-6 0,3 3-5 0,4 3-1 16,1 3-9-16,1 3-10 0,10 5-15 0,3 4-9 15,2 0 1-15,9 4 10 0,3 1 14 0,9 3 11 16,3 0 10-16,11 3-13 0,2 0-55 0,3 0-88 15,6 3-112-15,2 3-116 0,-17-2 21 16,-12-1 380-16</inkml:trace>
          <inkml:trace contextRef="#ctx0" brushRef="#br0" timeOffset="-23434.1172">14736 7454 1461 0,'0'0'62'0,"0"0"-20"15,0 0-9-15,0 0 7 0,0 0 22 0,-125-160 25 16,115 145 14-16,3 6 5 0,2 5-12 16,3 0-30-16,1 3-35 0,1 1-49 0,0 0-38 15,0 11-1-15,0 6 10 0,1 12 29 0,5 8 22 16,-1 11 5-16,-4 12 3 0,3 8 0 0,-2 12 4 16,-2 6-4-16,0 9-2 0,-7 4 1 0,-2 5 0 15,-5 0 0-15,-1 0-1 0,-2 1 4 16,-2-1-11-16,1 1 1 0,-3 0-2 0,3-4-3 15,-1-4 4-15,5-6 2 0,4-4 3 0,3-5 2 16,4-4 2-16,3-7 1 0,2-5-2 0,8-7 0 16,4-4-2-16,6-8 1 0,5-7 4 0,5-6 6 15,7-6 13-15,9-6 12 0,10-5 3 16,10-4 3-16,12-5-4 0,9-4-9 0,10-4-2 16,10 0-6-16,8 0-11 0,4-6-4 0,3 2-3 15,6-2-2-15,-2-2-1 0,1 2 3 0,3-3-5 16,2 1-2-16,-5-3 0 0,-2 4-5 15,-1-2-2-15,-6 1 1 0,-4-1-6 0,-2 2 1 16,-5 1 0-16,-9-1-1 0,-2 1 2 0,-8 2 1 16,-5 1 2-16,-10 0 1 0,-7 0 1 15,-7 1 0-15,-9-1 0 0,-5 2 0 0,-11-2-7 16,-5 2-12-16,-9-2-16 0,-7 0-15 0,-9 0-22 16,-2-2-22-16,-2-1-35 0,0-1-44 0,-9-5-41 15,-3 0-26-15,-8-3-19 0,0-1-16 16,-6-1-59-16,3 4-136 0,9 5 369 0</inkml:trace>
        </inkml:traceGroup>
        <inkml:traceGroup>
          <inkml:annotationXML>
            <emma:emma xmlns:emma="http://www.w3.org/2003/04/emma" version="1.0">
              <emma:interpretation id="{A9EC1653-4CAE-4CC2-8627-333EC5718E45}" emma:medium="tactile" emma:mode="ink">
                <msink:context xmlns:msink="http://schemas.microsoft.com/ink/2010/main" type="inkWord" rotatedBoundingBox="23722,9245 29079,9308 29045,12196 23688,12133"/>
              </emma:interpretation>
              <emma:one-of disjunction-type="recognition" id="oneOf4">
                <emma:interpretation id="interp20" emma:lang="en-IN" emma:confidence="0">
                  <emma:literal>Africa</emma:literal>
                </emma:interpretation>
                <emma:interpretation id="interp21" emma:lang="en-IN" emma:confidence="0">
                  <emma:literal>Ingria</emma:literal>
                </emma:interpretation>
                <emma:interpretation id="interp22" emma:lang="en-IN" emma:confidence="0">
                  <emma:literal>tiffin</emma:literal>
                </emma:interpretation>
                <emma:interpretation id="interp23" emma:lang="en-IN" emma:confidence="0">
                  <emma:literal>Invoice</emma:literal>
                </emma:interpretation>
                <emma:interpretation id="interp24" emma:lang="en-IN" emma:confidence="0">
                  <emma:literal>IAfrika</emma:literal>
                </emma:interpretation>
              </emma:one-of>
            </emma:emma>
          </inkml:annotationXML>
          <inkml:trace contextRef="#ctx0" brushRef="#br0" timeOffset="-19862.2263">22069 9132 2062 0,'0'0'165'0,"0"0"-147"0,0 0-63 16,0 0-28-16,0 0 4 0,0 0 43 0,197-66 19 16,-114 56 0-16,10-1-5 0,12 1-19 15,8 1-55-15,8-1-90 0,5 2-140 0,-29 2-193 16,-32 2-328-16</inkml:trace>
          <inkml:trace contextRef="#ctx0" brushRef="#br0" timeOffset="-20042.1158">22927 8787 0 0,'0'0'0'0,"0"0"0"0,0 0 12 16,55-179 304-16,-47 148-31 0,-5 10-8 16,-3 3-39-16,0 9-34 0,0 2-44 0,0 4-57 15,-3 3-65-15,-2 1-40 0,1 13-28 0,-5 6 2 16,-5 13 23-16,-2 4 4 0,-1 9 7 0,-5 9-3 15,5 1 2-15,-6 4 1 0,6 1-3 0,-5 2 3 16,5 0-2-16,-5-1 2 0,3 3-1 0,-3-4 0 16,-4 0 0-16,1-2-2 0,1-1-5 15,-2-8-2-15,6-4-4 0,1-6-1 0,6-8 4 16,5-7 2-16,0-6-3 0,6-7-2 0,2-5-9 16,0-5 16-16,0-2 18 0,7-3 12 15,-2-9 14-15,6-3-11 0,1-7-12 0,2-1-7 16,2-4-4-16,1-2-1 0,2 1 2 0,-2 0 3 15,1 4-5-15,1 0-1 0,-5 3-3 0,-2 4 2 16,-1 5-1-16,-4 4 2 0,-3 4-8 0,0 4-8 16,-3 0 1-16,0 1 0 0,1 6 9 15,2 5 10-15,1 3-1 0,-1 3 4 0,0 2-5 16,2 1-2-16,0 1-4 0,2 0 0 0,3-1 3 16,3 0 2-16,2-3 6 0,5-2 1 15,6 0 3-15,2-7-2 0,5-2 1 0,2-3-10 16,3-4-37-16,3 0-61 0,-5-6-88 0,2-6-105 15,-6-4-162-15,-10 4-301 0,-8 2 599 0</inkml:trace>
          <inkml:trace contextRef="#ctx0" brushRef="#br0" timeOffset="-19479.4483">24386 9128 0 0,'0'0'0'16,"0"0"0"-16,0 0 0 0,0 0 0 0,0 0 0 15,0 0 0-15,-60 166 0 0,49-152 0 0,4-2 0 16,1-4 98-16,3-5 141 0,3-3 69 0,0 0 30 16,0-9-43-16,4-6-101 0,5-8-106 0,3-5-59 15,5-6-10-15,-3-7 1 0,5-2 3 0,-3-3 0 16,2-4-1-16,0-2 0 0,-2-3 3 15,2 0 4-15,1-4 9 0,-3 3 3 0,1-1 3 16,2-1 6-16,1 1 8 0,0 0 9 0,0 2 1 16,2 1-1-16,-1 3-7 0,2 7-10 0,-3 3-6 15,0 7-3-15,-4 8-6 0,2 11-4 16,-6 2-8-16,-3 9-10 0,-1 2-9 0,-2 2-16 16,-1 6-6-16,0 10 1 0,-2 7 4 0,1 10 10 15,-3 9 7-15,-1 10-1 0,0 10 1 16,-2 8 0-16,-5 7-3 0,-2 4-1 0,2 4 2 15,-1 4-2-15,1 1 0 0,0 0 2 0,2 0-3 16,2-4 1-16,-1-3-1 0,3-4-2 0,1-2-4 16,0-6-7-16,1-6-11 0,6-5-26 15,0-7-43-15,3-5-67 0,-3-6-85 0,0-9-103 16,-4-5-114-16,-1-10-196 0,-2-9 270 0</inkml:trace>
          <inkml:trace contextRef="#ctx0" brushRef="#br0" timeOffset="-18467.4636">24067 9334 433 0,'0'0'476'16,"0"0"-165"-16,0 0-100 0,0 0-42 0,0 0-36 15,-133-157-23-15,133 136-37 0,12-2-37 16,8 3-30-16,9-3-19 0,9 3-4 0,12-3 5 16,8 1 7-16,7-5 2 0,9 1 5 0,5-2 2 15,4-1-3-15,2-1 5 0,2-2 0 0,-2-1 1 16,-2-1 2-16,-2-4 2 0,-3-2-1 15,-5-1 1-15,-2-2 1 0,-6 0-2 0,-4 3 0 16,-2 0-2-16,-7 5-4 0,-5 4-2 0,-7 2-2 16,-1 4 1-16,-9 4 0 0,-4 3 10 15,-4 5 5-15,-9 2 11 0,-6 4 18 0,-3 2 1 16,-1 4 4-16,-3 0-7 0,0 1-19 0,0 0-22 16,-4 1-21-16,-4 6-16 0,-3 10 0 0,-5 7 11 15,-10 8 8-15,-1 14 10 0,-5 7 3 0,-1 11 2 16,-6 8 2-16,0 9 1 0,-3 7 1 0,-2 6-4 15,-3 3 0-15,-1 3-1 0,0 5 0 16,-1-3 1-16,-1 5-3 0,1-2 2 0,-2 5 1 16,3-2 3-16,-2 3 7 0,5-4 4 0,1 0 1 15,-1-3-3-15,5-2-2 0,0 1-4 0,2-4-3 16,1-3 0-16,5-5-3 0,2-4-2 16,6-8 0-16,3-8 1 0,6-10-1 0,7-12 0 15,2-9-2-15,6-12-13 0,0-10 0 0,8-9 0 16,7-7 5-16,5-2 13 0,10-15-10 15,5-9-18-15,8-10-28 0,5-12-28 0,0-6-21 16,-2-10-10-16,-2-2 8 0,-8-5 6 0,-1-1 24 16,-8-3 27-16,-10 1 18 0,-1-1 22 0,-6-2 10 15,-5 5 5-15,-4 3 2 0,-1 1 6 16,-1 3-3-16,-7 3 2 0,-4 2 4 0,-1 2 4 16,-2 1 6-16,-4 5 4 0,-1 5 8 0,-4 2 3 15,2 6 12-15,1 5 6 0,-3 4-4 16,4 6 0-16,1 2-11 0,4 4-8 0,3 7-3 15,5 2 3-15,5 0-2 0,2 3-22 0,1-1-18 16,8-1-25-16,7 0-4 0,6-3 16 0,5 0 12 16,6 0 13-16,6-2 3 0,7-1 2 0,2-3 1 15,8-2-1-15,1-1-2 0,4 1-1 0,-2-3-2 16,2-1-2-16,-1-2 2 0,-2 0 1 16,-6-1 1-16,-5-3-1 0,-6 0 1 0,-3-1 3 15,-6 1 1-15,-8 3 2 0,-5 0 2 0,-4 4-1 16,-6 5 5-16,-3 2 1 0,-5 3 1 0,-1 1-7 15,-1 0-6-15,-6 3-8 0,-4 0-9 16,0 1-3-16,1 4-7 0,-6 1-1 0,1 0-2 16,0 0-1-16,0 4-3 0,-1 5-3 0,3 0 1 15,-1 5 5-15,5-1 4 0,-2 4 0 16,6 0 2-16,2 5-6 0,1-3 5 0,2 2 4 16,0 1 2-16,0 1 5 0,0 1-3 0,0-1 7 15,4 1-4-15,0 1 5 0,-2-1 3 0,4-1-3 16,-4 0 4-16,2-4-1 0,-2-3-3 15,2-2 5-15,-3-1-3 0,2-4 0 0,1-3 1 16,-4-1 0-16,1-2 1 0,3-3 5 0,-1 0 9 16,2 0 5-16,2-2 5 0,1-7-6 0,5-1-11 15,5-5-5-15,2-1-11 0,-1-4-1 16,2-2 0-16,1-3 0 0,-2 0 2 0,1-2 7 16,-6 3 2-16,1 0 3 0,-3 4 5 0,-1-1 2 15,1 7 4-15,-5 1 2 0,0 3 7 0,0 2 1 16,-4 2 0-16,2 3-2 0,-2 2-9 0,2 1-8 15,-2 0-6-15,0 3-5 0,3 6 1 0,-1 1 1 16,-3 3 4-16,5 4-4 0,-5 1 3 16,2 0 1-16,-2 1-2 0,2 2 3 0,-4-2-3 15,3 0-4-15,2-4-8 0,-2 0-19 0,5-2-27 16,-1-3-55-16,2-4-96 0,2-4-135 16,0-2-229-16,-4 0-239 0</inkml:trace>
          <inkml:trace contextRef="#ctx0" brushRef="#br0" timeOffset="-18320.5545">26101 8912 385 0,'0'0'365'0,"0"0"-178"16,0 0-65-16,0 0-5 0,-7-154-3 0,2 140-11 15,0 3-26-15,2 4-35 0,-2 3-25 0,3 1-24 16,1 3-42-16,-2 0-33 0,3 1-16 0,0 8-7 16,0 3 2-16,0 5-53 0,0 3-86 15,0 4-110-15,4-5 17 0,0-5 335 0</inkml:trace>
          <inkml:trace contextRef="#ctx0" brushRef="#br0" timeOffset="-17724.1975">26490 9122 0 0,'0'0'0'0,"0"0"0"0,0 0 200 16,0 0 98-16,0 0-64 0,0 0-66 0,0 0-55 16,0 0-25-16,0 0-9 0,0 0-5 15,0 0 5-15,0 0 2 0,0 0 2 0,0 0-10 16,-174-56-7-16,137 70-11 0,5 1-11 0,-1 3-3 15,3 1-17-15,1 4-7 0,7-2-4 16,3-1-11-16,7 0 1 0,7-1 3 0,5-1 0 16,8-2 4-16,7-1 1 0,5-1 0 0,7-4 2 15,6 1 3-15,6-3-1 0,3-2-3 0,3-3-6 16,1-1-2-16,5-1-4 0,-3-1-1 16,3 0 2-16,-1 0-2 0,1 0 1 0,2-1 2 15,1-3-1-15,2-2 3 0,-2-3-1 0,-6-2-1 16,0-2 0-16,-6-4 2 0,-3 0 2 0,-2-4 5 15,-6-3 5-15,0 0 1 0,-5 0 6 0,-5 0 4 16,-4-2 5-16,-3 6 1 0,-6 2 1 0,-7 1-3 16,-1 4-7-16,-1 4-3 0,-7-1-12 15,-4 4-9-15,-7 3-5 0,-1 3-9 0,-4 0 0 16,-10 4 1-16,3 7 0 0,-5 2 5 0,3 2 1 16,0 3-2-16,5 0 1 0,3 1-1 15,1 0 1-15,8 3-1 0,4-3-7 0,9-3-7 16,3-2-4-16,0 1-2 0,9-5 11 0,9-2 12 15,3-2 10-15,6-2 7 0,5-4-2 0,4 0 4 16,3 0-2-16,-1-7 1 0,-1-1 1 16,-2-2 2-16,-7-2 6 0,-2 2 6 0,-5-3 7 15,-6 5 8-15,-7 2 12 0,-3 1 3 0,-3 4-4 16,-2 1-16-16,0 0-26 0,0 0-30 0,-2 1-6 16,-7 6 2-16,0 4 6 0,-5 3 13 15,1 2 6-15,-3 2-4 0,5 1 1 0,0-3 0 16,5 1-2-16,6-1 2 0,0 1-2 0,2-4-1 15,10 0 1-15,6-1 1 0,1-2 0 0,2-1-5 16,3-3-10-16,0-3-9 0,3 0-13 16,5-3-11-16,-5 0-27 0,-3-3-38 0,-5-2-37 15,-6-1-15-15,-3 0-2 0,-8 2-22 0,-2 0-11 16,-6 1-44-16,-12 3-56 0,5 0-114 0,2 0 266 16</inkml:trace>
        </inkml:traceGroup>
      </inkml:traceGroup>
    </inkml:traceGroup>
    <inkml:traceGroup>
      <inkml:annotationXML>
        <emma:emma xmlns:emma="http://www.w3.org/2003/04/emma" version="1.0">
          <emma:interpretation id="{4BBE0180-B1C0-4BB1-A180-846D8BF277D0}" emma:medium="tactile" emma:mode="ink">
            <msink:context xmlns:msink="http://schemas.microsoft.com/ink/2010/main" type="paragraph" rotatedBoundingBox="11345,13724 26803,13641 26815,15870 11357,1595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F3A9647-4072-485F-9AFD-B8F2427189E7}" emma:medium="tactile" emma:mode="ink">
              <msink:context xmlns:msink="http://schemas.microsoft.com/ink/2010/main" type="line" rotatedBoundingBox="11345,13724 26635,13641 26647,15871 11357,15953"/>
            </emma:interpretation>
          </emma:emma>
        </inkml:annotationXML>
        <inkml:traceGroup>
          <inkml:annotationXML>
            <emma:emma xmlns:emma="http://www.w3.org/2003/04/emma" version="1.0">
              <emma:interpretation id="{E0002EC5-7B2A-46C4-9F08-57174177B8D6}" emma:medium="tactile" emma:mode="ink">
                <msink:context xmlns:msink="http://schemas.microsoft.com/ink/2010/main" type="inkWord" rotatedBoundingBox="11345,13724 15864,13700 15876,15929 11357,15953"/>
              </emma:interpretation>
              <emma:one-of disjunction-type="recognition" id="oneOf5">
                <emma:interpretation id="interp25" emma:lang="en-IN" emma:confidence="0">
                  <emma:literal>anything</emma:literal>
                </emma:interpretation>
                <emma:interpretation id="interp26" emma:lang="en-IN" emma:confidence="0">
                  <emma:literal>angling</emma:literal>
                </emma:interpretation>
                <emma:interpretation id="interp27" emma:lang="en-IN" emma:confidence="0">
                  <emma:literal>anglings</emma:literal>
                </emma:interpretation>
                <emma:interpretation id="interp28" emma:lang="en-IN" emma:confidence="0">
                  <emma:literal>amylin</emma:literal>
                </emma:interpretation>
                <emma:interpretation id="interp29" emma:lang="en-IN" emma:confidence="0">
                  <emma:literal>anytime</emma:literal>
                </emma:interpretation>
              </emma:one-of>
            </emma:emma>
          </inkml:annotationXML>
          <inkml:trace contextRef="#ctx0" brushRef="#br0" timeOffset="40538.6384">10298 13158 0 0,'0'0'0'0,"0"0"0"16,0 0 0-16,0 0 0 0,0 0 14 0,0 0 79 15,0 0 7-15,0 0-4 0,0 0-16 0,0 0-13 16,0 0-6-16,0 0-6 0,-38-82 5 15,38 78 1-15,-2 2-3 0,0-2 2 0,0 2-9 16,-2-1-15-16,1 1-14 0,-1 2-11 0,-4-1-14 16,3 1-5-16,-7 0-1 0,-2 0 0 0,-2 4 7 15,-4 4 2-15,-6 2 2 0,0 4 2 0,-1 1-2 16,-3 2 3-16,-3 3-1 0,3 4 2 16,-2 2 1-16,-1 5 0 0,0-1 1 0,0 1 1 15,6 0-1-15,0 0 2 0,2-1 4 0,6 1 0 16,-1-2 3-16,6-2-2 0,2 0-4 0,7-3-4 15,-2-5-8-15,6-2-5 0,1-4-6 16,1-3-4-16,7-1 7 0,2-1 11 0,-1-2 22 16,5-2 17-16,6-4 9 0,-3 0 3 0,7 0-8 15,3-6-7-15,0-6-2 0,2-1-4 0,5-2 0 16,-5-3 1-16,1-3-5 0,1-1 3 16,-6-3 1-16,-2-5 0 0,1 2 5 0,0-4-2 15,-6-1-3-15,3 2-1 0,-5-2-4 0,3 4 0 16,-6-2-3-16,1 2-2 0,-5 5-5 0,2 2-2 15,1 3 2-15,-4 4-2 0,-3 3 1 0,2 3-1 16,-4 3-1-16,-3 3-5 0,0 2-15 16,0 1-27-16,0 0-41 0,0 1-10 0,0 7 14 15,0 4 30-15,2 5 40 0,0 4 17 0,1 5-2 16,2 0-1-16,-1 5-6 0,0-1-2 16,5 1-5-16,-1 0 1 0,-1-1-3 0,5-2 0 15,-1-3 3-15,1-2 0 0,0-2 3 0,0-4 0 16,1-2 0-16,1-5 1 0,-1-3 0 0,-1-2 6 15,-2-4 8-15,0-1 10 0,3 0 9 0,-3-7 9 16,0-2 1-16,-2-2-1 0,2-6-5 16,1 0-3-16,-4-1-3 0,2-2-3 0,-1-2 2 15,-2 1-5-15,0 1-5 0,0 0-7 0,-4 2-8 16,6 0-5-16,-4 2-3 0,5 3-5 16,-4-1-3-16,2 4-5 0,-2 1-6 0,-1 3-7 15,4 1-7-15,-4 3-8 0,3 1-5 0,-3 1 1 16,4 0 4-16,-3 5 5 0,2 4 6 0,-2 3 4 15,-1 1 2-15,4 4 6 0,-4 0 3 16,3 3 4-16,-3-1 5 0,4 2 2 0,-4 0-2 16,-1-2 2-16,3 0 1 0,-1-4-1 0,-3-4 4 15,5-2-1-15,-3-4 4 0,-1-2 5 0,2-2 8 16,-1-1 20-16,-1 0 16 0,3-4 8 0,1-6-6 16,2-1-12-16,2-5-14 0,-3-3-10 15,4 0-2-15,0-1-5 0,0 0-1 0,-1 0 0 16,0 1-2-16,-4 3-1 0,3-1-2 0,0 2-2 15,-4 2-5-15,4 2-5 0,-1 2-5 0,-2 3-8 16,1 2-3-16,-1 3-3 0,2 1 0 0,-4 0 4 16,5 1 2-16,-1 6 2 0,-3 5 0 15,3 3 1-15,-4 2 2 0,5 2 3 0,-2 0 3 16,-3 4 0-16,4-1 1 0,-3 2 3 0,3-2 0 16,3 0 2-16,0-3 1 0,4-3-7 15,1-2-9-15,4-4-7 0,-1-2-14 0,4-1-11 16,0-5-14-16,2-2-17 0,-1-5-15 0,1-5-12 15,-1-4 5-15,-5-4 15 0,3-2 29 16,-7-3 26-16,-1 0 23 0,-3 0 18 0,-1-1 15 16,-3 0 14-16,-5 2 14 0,-1 1 18 0,-2 0 18 15,0 1 11-15,0 4 4 0,0 3-2 0,-1 4-10 16,0 2-16-16,-1 4-17 0,1 0-25 0,-3 2-24 16,4 1-27-16,-2 0-33 0,2 0-18 15,0 1-2-15,0 5 14 0,0 4 25 0,0-1 19 16,0 3 1-16,0-1 1 0,9 1-2 0,1-1 2 15,1 1 9-15,5-3 6 0,2 0 3 0,-1-2 2 16,7-1-3-16,2-3 4 0,-1-2 1 0,0-1 2 16,-2 0 2-16,-3-2 2 0,3-4 1 15,-7-3 2-15,4-1 3 0,-6-1-1 0,-1 0 0 16,-3 1 4-16,-2-1 0 0,0 3 6 0,-4 0 4 16,-3 4 2-16,0-1-3 0,-1 4-6 0,0-2-16 15,0 3-19-15,0 0-26 0,-1 0-33 16,1 9-1-16,-3 3 7 0,1 7 23 0,-5 8 31 15,4 7 8-15,-3 8 1 0,2 7-4 0,-2 6 2 16,-2 8-2-16,4 4-2 0,-4 4 4 16,5 7-5-16,-3 2 0 0,0 2 0 0,-2 1-2 15,0 2-8-15,-1 4-17 0,-5-2-40 0,1 1-48 16,-2 0-40-16,-5-7-46 0,-1-5-54 16,-6-5-70-16,-1-8-101 0,4-17-36 0,8-17 463 0</inkml:trace>
          <inkml:trace contextRef="#ctx0" brushRef="#br0" timeOffset="40863.7609">10958 14787 0 0,'0'0'0'0,"0"0"0"16,0 0 0-16,-128-178 116 0,108 127 116 16,0 0-23-16,11-3-39 0,2 0-28 0,6 0-34 15,1 1-28-15,8 1-26 0,6 2-28 0,7 1-20 16,7-1-12-16,8-1-1 0,5 2-4 0,9 0 1 16,6 0 1-16,7-2 3 0,4-2 7 0,7 0 0 15,-3-4 2-15,7 2 0 0,1-3-3 16,-4 1-2-16,-2-4-4 0,2 3-4 0,-7-4 0 15,2 3 1-15,-7-2 6 0,1 3 8 0,-3-1 1 16,-4 4 8-16,-5 2 14 0,-2 4 17 0,-7 5 26 16,-5 0 17-16,-8 6 6 0,-1 1 2 15,-8 9-3-15,-6 3 10 0,-2 9 8 0,-5 1 6 16,-4 8-3-16,-4 3-23 0,0 1-33 0,0 3-37 16,0 0-41-16,0 2-46 0,-4 4-8 15,-4 8 9-15,-4 9 17 0,-3 10 38 0,-3 12 12 0,-7 3 3 16,1 9-1-16,-3 2-2 0,2 2 0 15,0 1-1-15,-1 2 2 0,7 1-1 0,-1-1-3 16,7-3-15-16,2-2-42 0,3-1-116 16,-1-3-155-16,6-16-272 0,0-14-175 0</inkml:trace>
          <inkml:trace contextRef="#ctx0" brushRef="#br0" timeOffset="41495.6985">11812 13330 1440 0,'0'0'94'0,"0"0"-69"0,0 0-57 16,0 0-32-16,0 0-11 0,0 0 17 15,0 0 22-15,173-166 18 0,-124 142 13 0,1 0 5 16,2 0-1-16,1-2 3 0,-1 2 3 0,-1-3 4 16,0-2 2-16,1 1 3 0,0-4 2 0,-1 2 2 15,-5-5 3-15,-2-2 0 0,-4 1 1 16,-2-1-6-16,-6 7 4 0,-5 1-2 0,-3 5 9 15,-8 8 27-15,-4 2 25 0,-4 8 31 0,-5 3 0 16,-3 2-30-16,0 1-46 0,0 0-56 0,-1 2-42 16,-7 8 2-16,2 5 17 0,-7 8 26 0,-9 10 32 15,-1 7 0-15,-3 3-3 0,-5 3-4 16,-3 4-5-16,2-2 2 0,-1 2 0 0,0 1 1 16,1-1 0-16,0-1-3 0,3 0 2 0,2-5-3 15,3-2 0-15,8-5 1 0,2-5-4 0,5-4 1 16,5-5-2-16,2-7-2 0,2-3 0 15,0-6-2-15,4-2 7 0,6-5 13 0,-1 0 14 16,5-3 13-16,3-8 0 0,0-1-4 0,5-6-9 16,-3-2-5-16,3-3-1 0,-5 1-3 0,3-1-1 15,-4 3-2-15,-1 1-5 0,-1 1-3 16,0 3-6-16,-2 1-2 0,0 3-6 0,-3 4-6 16,-2 3-6-16,2 3-4 0,-2 1-2 0,0 0 4 15,-3 1 3-15,4 6 5 0,-4 2 4 16,2 3 4-16,0 0 4 0,-1 2 3 0,3-1 1 15,0 0 2-15,-1 1-2 0,5-4 3 0,1 1 3 16,5-4 2-16,2 1 0 0,3-2 1 0,1-3 0 16,5-3-2-16,1 0-1 0,-1 0-2 0,5-9-5 15,-5-2-1-15,-2-2-1 0,-1-2 3 16,-2 0 5-16,-7-1 2 0,-1-1 4 0,-5 1 4 16,1 0 5-16,-6 5 7 0,-1 1 11 0,-4 4 12 15,1 0 4-15,-2 6-10 0,0 0-16 0,0 0-25 16,0 0-25-16,-3 4-4 0,-2 4 0 0,-1 4 9 15,-2 2 14-15,1 4 4 0,1 2-3 16,2 1-2-16,2-2-7 0,2 2-30 0,2-2-46 16,8-1-97-16,4 0-187 0,-2-6-346 0,-4-5-108 15</inkml:trace>
          <inkml:trace contextRef="#ctx0" brushRef="#br0" timeOffset="42184.7622">13529 13144 0 0,'0'0'0'0,"0"0"0"16,0 0 0-16,0 0 0 0,0 0 77 15,0 0 129-15,0 0-31 0,37 152-34 0,-37-133-35 16,0-1-35-16,-6-1-15 0,1 0-16 0,2-2-10 16,2-1-9-16,1-5-5 0,0-3 0 0,0-2 16 15,4-2 24-15,5-2 22 0,3 0 14 0,2-5-11 16,3-5-15-16,2-2-19 0,2-2-12 16,4-3-5-16,-1 2-5 0,-3-2-2 0,1 0-4 15,-4 2 3-15,1 0 7 0,-3 2 12 0,2 2 15 16,-2-1 2-16,-2 1-3 0,1 0-11 0,-1 4-11 15,2-1-11-15,-3 2-8 0,7 1-4 16,-2 0-5-16,0 1 3 0,3-2-1 0,-1 0 0 16,0 0 0-16,0-1 4 0,3-3 4 0,-1-1 2 15,1-1 5-15,-1 1-6 0,1-3-1 0,-5 2-3 16,1 0-6-16,-4 3-2 0,-3 3-4 16,-5 2-5-16,-2 2-3 0,-4 2 1 0,-1 0-9 15,0 0-17-15,0 5 5 0,-2 5 3 0,-5 7 16 16,0 7 26-16,-2 7 4 0,-3 8-1 15,-2 4-6-15,4 8-4 0,-4 4-7 0,1 5 2 0,-2 4 1 16,2 6-1-16,2 6 5 0,-3 1-4 16,-2 2 1-16,2 2 0 0,-1 1-3 0,0 0 5 15,2 2-3-15,-3-1-2 0,1-1 0 0,-1-3-5 16,-2-3-5-16,0-4-4 0,-2-4-5 0,-3-6-1 16,-4-5-7-16,-3-5-4 0,-3-9-4 15,-6-7-5-15,-4-10 9 0,0-9 14 0,-4-8 16 16,3-7 16-16,-2-2 16 0,2-15 10 0,1-4 6 15,2-8 6-15,-2-4 2 0,4-4 6 16,5-6 4-16,6 0 4 0,4-2 1 0,7-1-5 16,3 0-10-16,6-2-16 0,6 1-18 0,2 0-13 15,4 0-14-15,9 2-6 0,4 0-10 16,9 3-6-16,6 1-3 0,7 5-5 0,5 1 2 16,8 1 3-16,3 6-2 0,7 0-25 0,5 4-63 15,0 0-74-15,7 2-124 0,-3 4-178 0,-13 3-325 16,-21 5 348-16</inkml:trace>
          <inkml:trace contextRef="#ctx0" brushRef="#br0" timeOffset="41608.6282">13287 13028 940 0,'0'0'48'0,"0"0"-184"0,0 0-223 0,0 0-134 16,0 0 493-16</inkml:trace>
        </inkml:traceGroup>
        <inkml:traceGroup>
          <inkml:annotationXML>
            <emma:emma xmlns:emma="http://www.w3.org/2003/04/emma" version="1.0">
              <emma:interpretation id="{D578DBA5-C9A2-44B0-8C03-A65014BB8DF1}" emma:medium="tactile" emma:mode="ink">
                <msink:context xmlns:msink="http://schemas.microsoft.com/ink/2010/main" type="inkWord" rotatedBoundingBox="16605,13910 18984,13897 18991,15211 16612,15224"/>
              </emma:interpretation>
              <emma:one-of disjunction-type="recognition" id="oneOf6">
                <emma:interpretation id="interp30" emma:lang="en-IN" emma:confidence="0">
                  <emma:literal>is</emma:literal>
                </emma:interpretation>
                <emma:interpretation id="interp31" emma:lang="en-IN" emma:confidence="0">
                  <emma:literal>c-)</emma:literal>
                </emma:interpretation>
                <emma:interpretation id="interp32" emma:lang="en-IN" emma:confidence="0">
                  <emma:literal>(J</emma:literal>
                </emma:interpretation>
                <emma:interpretation id="interp33" emma:lang="en-IN" emma:confidence="0">
                  <emma:literal>(-)</emma:literal>
                </emma:interpretation>
                <emma:interpretation id="interp34" emma:lang="en-IN" emma:confidence="0">
                  <emma:literal>c.)</emma:literal>
                </emma:interpretation>
              </emma:one-of>
            </emma:emma>
          </inkml:annotationXML>
          <inkml:trace contextRef="#ctx0" brushRef="#br0" timeOffset="42455.1181">15372 12883 1493 0,'0'0'88'0,"0"0"-43"0,0 0-42 0,0 0-18 16,0 0-1-16,0 0 12 0,-167 39 14 16,141-4 14-16,-5 6 10 0,-1 8 6 0,2 4 4 15,-1 3-1-15,4 1-2 0,5 1-2 0,3-1-2 16,7-2-3-16,4-1-2 0,8 0-5 16,0-5-7-16,9-3-6 0,9-3 0 0,7-3 0 15,3-4 2-15,11-4-3 0,1-3-23 0,9-7-31 16,6-4-55-16,1-6-89 0,7-5-153 0,-16-2-297 15,-15-4-150-15</inkml:trace>
          <inkml:trace contextRef="#ctx0" brushRef="#br0" timeOffset="42628.0117">16002 13237 2097 0,'0'0'142'0,"0"0"-90"0,0 0-89 15,0 0-26-15,0 0 0 0,0 0 31 0,0 0 17 16,192-25-41-16,-139 21-51 0,6 3-76 16,-1-2-99-16,-3 0-76 0,1 0-56 0,-1-1-48 15,-12 0 243-15,-16 2 219 0</inkml:trace>
          <inkml:trace contextRef="#ctx0" brushRef="#br0" timeOffset="42843.8796">17048 12819 599 0,'0'0'414'15,"0"0"-84"-15,0 0-103 0,0 0-81 0,0 0-63 16,0 0-45-16,0 0-19 0,0 0 3 16,0 0 12-16,0 0 5 0,150 7 8 0,-125 21 6 15,0 9 3-15,0 4-1 0,-5 8 1 0,0 10-4 16,-5 5-3-16,-3 7-5 0,-7 4-11 0,-5 3-3 16,-4 3-11-16,-12 1-1 0,-9-2 0 15,-11-2-1-15,-6-3 6 0,-9-8-8 0,-4-5-8 16,-1-9-14-16,-5-7-14 0,4-5-19 0,-1-7-30 15,2-3-52-15,9-5-88 0,3-2-171 0,16-8-391 16,10-5-148-16</inkml:trace>
        </inkml:traceGroup>
        <inkml:traceGroup>
          <inkml:annotationXML>
            <emma:emma xmlns:emma="http://www.w3.org/2003/04/emma" version="1.0">
              <emma:interpretation id="{A264D21B-9BE3-4AED-A96D-863798A11E11}" emma:medium="tactile" emma:mode="ink">
                <msink:context xmlns:msink="http://schemas.microsoft.com/ink/2010/main" type="inkWord" rotatedBoundingBox="20334,13836 23964,13817 23973,15443 20343,15463"/>
              </emma:interpretation>
              <emma:one-of disjunction-type="recognition" id="oneOf7">
                <emma:interpretation id="interp35" emma:lang="en-IN" emma:confidence="0">
                  <emma:literal>Ceylon</emma:literal>
                </emma:interpretation>
                <emma:interpretation id="interp36" emma:lang="en-IN" emma:confidence="0">
                  <emma:literal>aeylm</emma:literal>
                </emma:interpretation>
                <emma:interpretation id="interp37" emma:lang="en-IN" emma:confidence="0">
                  <emma:literal>@eylm</emma:literal>
                </emma:interpretation>
                <emma:interpretation id="interp38" emma:lang="en-IN" emma:confidence="0">
                  <emma:literal>@eym</emma:literal>
                </emma:interpretation>
                <emma:interpretation id="interp39" emma:lang="en-IN" emma:confidence="0">
                  <emma:literal>@eylmm</emma:literal>
                </emma:interpretation>
              </emma:one-of>
            </emma:emma>
          </inkml:annotationXML>
          <inkml:trace contextRef="#ctx0" brushRef="#br0" timeOffset="44641.8624">19278 13146 1310 0,'0'0'95'0,"0"0"-58"0,0 0-11 16,0 0-9-16,0 0-1 0,0 0 13 0,0 0 26 15,-4-157 13-15,-6 148 1 0,-1 1-9 16,-1 2-27-16,-1 1-12 0,-3 4-7 0,-2 1-2 15,-3 1-4-15,-6 11-4 0,-1 3-3 0,-8 9-3 16,-3 6 0-16,0 6 2 0,-3 7 0 0,2 5 2 16,0 1 3-16,1 3-1 0,7-1 0 0,-2-1 1 15,8-1-2-15,1-2 2 0,9-2 0 16,4-5-3-16,11-6-6 0,1-3-5 0,1-7-2 16,13-2 4-16,6-4 7 0,0-5 12 0,5-3 7 15,5-8 9-15,6-2 1 0,0-4 5 0,3-8-2 16,1-6-3-16,1-5-1 0,-2 0-9 0,1-5 2 15,-8-3-3-15,3 0 0 0,-7-1 1 16,-3 2 1-16,-2-5-1 0,-5 4-1 0,3-1-1 16,-5 2 0-16,-1 2-1 0,-2 2-2 0,-2 4-3 15,0 3-2-15,-6 4-4 0,3 4-1 16,-4 4-2-16,-2 4-4 0,-2 1-9 0,0 2-16 16,0 0-30-16,0 2-9 0,0 7 4 0,0 4 17 15,-2 6 32-15,2 2 14 0,-2 3 3 0,-1 3 0 16,-1 1-3-16,4-1-1 0,0 1 0 15,4-5-2-15,1-2 1 0,9 0 1 0,-1-6 1 16,7-2 2-16,0-2 6 0,4-6 5 0,2-1 5 16,2-4 8-16,-1-2-4 0,0-7 0 0,0-3-5 15,-2-1-7-15,0-1 4 0,-2-3-1 16,-4 0 4-16,2 0-2 0,-4 0 3 0,-3-1-1 16,0 0 1-16,-2 1-2 0,-3 1-2 0,-2 1-4 15,4 0-1-15,-2 2 1 0,-4 1-4 0,3 0-2 16,-4 2 0-16,4 0-7 0,-5 0 4 0,0 4-2 15,-2 0 0-15,5 0 2 0,-6 3-5 16,1-1 1-16,-1 2-3 0,0 1-1 0,0 1 0 16,0 0-4-16,0 0 1 0,0 0 0 0,0 0 0 15,0 0 2-15,0 0 0 0,0 0 3 0,0 0 4 16,0-2 3-16,0 2-1 0,0-3-2 16,0 1-5-16,0-2-5 0,-1 1 4 0,1 1 0 15,-4-3 1-15,2 2 1 0,1 0 1 0,-1-1-2 16,1 1 4-16,-2-3-2 0,-2 0-1 15,2 2 4-15,1-2-4 0,-6 0 1 0,4 2-2 16,-2-1 0-16,-2 1-3 0,-1 1-2 0,2 0-1 16,-2 0-4-16,-2 1 3 0,3 2 0 0,-4 0 0 15,0 0 3-15,0 0-2 0,-2 0 0 16,0 0 2-16,0 2 1 0,0 2 1 0,-4 1-1 16,3 1 0-16,1 1-1 0,-1 1 2 0,-3 0 0 15,0 2-1-15,2 1 2 0,-2 0-2 0,-2 3 4 16,3-1 0-16,-4 2 4 0,4 1 0 15,0-1-2-15,-4 2 1 0,5-3-5 0,2 2 4 0,-1 0 0 16,1-1-1-16,2 1 5 0,2-1-1 16,0 1 3-16,4 3 0 0,-2-2 1 0,4 3 0 15,-3 2 1-15,4-2 3 0,2 1-2 0,1 0 1 16,0-2 0-16,0 2-1 0,0-2 0 0,1 0 2 16,2 0 2-16,6-2 5 0,1 0 5 15,-2-2 4-15,5-1 6 0,6-1 5 0,-2 0 3 16,10-2 5-16,0-1-2 0,8-3-1 0,4-1-5 15,4-2-4-15,6-4-7 0,5 0-5 16,2-5-5-16,7-2-4 0,0-2 2 0,-1 1-2 16,1-2-7-16,0 1-14 0,-7-1-28 0,-2-2-41 15,-2 1-58-15,-4-1-71 0,-7 0-112 16,-13 3-198-16,-12 4-512 0</inkml:trace>
          <inkml:trace contextRef="#ctx0" brushRef="#br0" timeOffset="45135.5506">20303 13221 829 0,'0'0'256'16,"0"0"-102"-16,0 0-47 0,0 0-16 0,0 0-6 15,0 0-5-15,0 0-24 0,0 0-16 0,0 0-8 16,0 0-1-16,0 0 6 0,0 0 2 16,0 0 8-16,0 0 0 0,-76 74 1 0,76-54-1 15,7-2-3-15,-1 1-4 0,8-1 1 0,-1 0-2 16,7-1 0-16,-1-4-2 0,8-2-3 16,-2-1-1-16,5-4-1 0,3-2 1 0,-2-4-2 15,4 0-3-15,-6-1-6 0,5-8-9 0,-6-4-4 16,-1 1-8-16,-3-3-3 0,-2-4 1 0,-1 1-3 15,-5 0 3-15,-1-4 5 0,-3 1 6 16,-1 0 5-16,-6-1 0 0,3 1 0 0,-5 2-2 16,-3 0-1-16,1 7 1 0,-1 1 0 0,0 5-4 15,0 2-3-15,-1 4-9 0,-2 0-23 0,0 3-10 16,-5 7 0-16,2 7 7 0,-6 11 24 16,-7 5 6-16,3 6 6 0,-2 7 0 0,-3 2-1 15,2 7 2-15,0 1-2 0,5 3 0 0,-1 1 1 16,1 4-2-16,0 0-1 0,-1 0 0 0,0-3 0 15,2 1 3-15,-1-3-1 0,4-1 0 0,-1-4-3 16,1-4-10-16,6-6-7 0,-4-4-18 16,4-4-26-16,3-8-35 0,-2-4-50 0,2-5-71 15,-3-6-107-15,4-3-132 0,0-8-146 0,0 0-38 0</inkml:trace>
          <inkml:trace contextRef="#ctx0" brushRef="#br0" timeOffset="45385.397">21223 12743 1393 0,'0'0'207'0,"0"0"-66"16,0 0-59-16,0 0-55 0,0 0-47 15,0 0-26-15,0 0-5 0,0 0 22 0,0 0 34 16,0 0 29-16,0 0 7 0,0 0 1 0,-51 170 5 15,31-114-5-15,3 1-3 0,-5 3-4 0,3 1-8 16,-2 2-4-16,5-2-6 0,1-1-3 0,2-3-7 16,2-3-18-16,4-2-31 0,1-4-54 15,4-7-99-15,2 0-141 0,0-15-176 0,0-7-373 0</inkml:trace>
          <inkml:trace contextRef="#ctx0" brushRef="#br0" timeOffset="45992.2039">21460 13267 1122 0,'0'0'179'0,"0"0"-137"0,0 0-87 16,0 0-21-16,0 0 16 0,0 0 38 0,0 0 39 16,0 0 9-16,0 0 6 0,0 0-1 15,0 0 3-15,0 0-5 0,0 0-1 0,0 0-2 16,33 173 0-16,-27-149-1 0,0 2-2 0,-1-6-6 15,3 0-4-15,-3-4-1 0,3-1-1 0,-2-5 3 16,1-2-1-16,-3-4 3 0,1-2 12 0,-4-2 32 16,1 0 39-16,-2-3 2 0,0-8-12 15,0-3-32-15,0-6-43 0,0-4-7 0,-2-2-9 16,-6-4 0-16,6-1-2 0,-5 1 2 0,1-4 3 16,2 3 0-16,3 0 1 0,1 0-3 0,0 1-2 15,0 1-2-15,5 4-2 0,4 2-6 16,-1 5-7-16,6 3-9 0,4 4-7 0,-1 2 0 15,5 4 3-15,-2 4 3 0,4 1 4 0,0 0 4 16,-1 9 3-16,-2 4 6 0,2 3 8 16,-6 5 0-16,2 2-1 0,-4 4-1 0,-3 1-8 15,-3 2 4-15,0 1 0 0,-7 1-1 0,5-1 3 16,-6 1-4-16,-1-5-1 0,2 2 2 0,-2-3 0 16,0-6 1-16,0-3 2 0,0-6-1 15,1-3 1-15,-1-5 10 0,0-3 17 0,0 0 31 16,1 0 19-16,3-6-5 0,0-3-20 0,0-4-29 15,4-3-19-15,-1-2-2 0,4-5-1 0,0 2 2 16,-1 1-4-16,-2-1 3 0,4-1-1 0,0 6-3 16,2 1-3-16,-2 5-7 0,1 1-7 0,2 4-5 15,-2 2-2-15,6 3 3 0,-1 0 5 16,-2 5 7-16,4 5 9 0,-1 4 1 0,-5 2 2 16,7 3 1-16,-7 3-6 0,1 0 1 0,-2 2 0 15,1 0-1-15,1 1-8 0,2-1-30 0,3-3-48 16,3-2-83-16,4-1-134 0,-8-6-315 15,-3-5-545-15</inkml:trace>
        </inkml:traceGroup>
        <inkml:traceGroup>
          <inkml:annotationXML>
            <emma:emma xmlns:emma="http://www.w3.org/2003/04/emma" version="1.0">
              <emma:interpretation id="{95151BC7-B18F-42F2-A2DE-D49B0C9CE31C}" emma:medium="tactile" emma:mode="ink">
                <msink:context xmlns:msink="http://schemas.microsoft.com/ink/2010/main" type="inkWord" rotatedBoundingBox="24468,13799 26636,13787 26641,14731 24473,14742"/>
              </emma:interpretation>
              <emma:one-of disjunction-type="recognition" id="oneOf8">
                <emma:interpretation id="interp40" emma:lang="en-IN" emma:confidence="0">
                  <emma:literal>Ten</emma:literal>
                </emma:interpretation>
                <emma:interpretation id="interp41" emma:lang="en-IN" emma:confidence="0">
                  <emma:literal>Tea</emma:literal>
                </emma:interpretation>
                <emma:interpretation id="interp42" emma:lang="en-IN" emma:confidence="0">
                  <emma:literal>for</emma:literal>
                </emma:interpretation>
                <emma:interpretation id="interp43" emma:lang="en-IN" emma:confidence="0">
                  <emma:literal>The</emma:literal>
                </emma:interpretation>
                <emma:interpretation id="interp44" emma:lang="en-IN" emma:confidence="0">
                  <emma:literal>Tee</emma:literal>
                </emma:interpretation>
              </emma:one-of>
            </emma:emma>
          </inkml:annotationXML>
          <inkml:trace contextRef="#ctx0" brushRef="#br0" timeOffset="46359.9786">22828 12932 2273 0,'0'0'95'0,"0"0"-68"0,0 0-69 0,0 0-19 16,0 0 1-16,0 0 20 0,0 0 27 0,180-74 9 16,-127 68 6-16,4-4 5 0,4 5 1 0,2-1 7 15,2 1-1-15,-1 1 2 0,-5 0 0 16,1-1-1-16,-7 2-2 0,-8-1-14 0,-2 1-22 16,-7 0-51-16,-5 0-65 0,-5 0-74 0,-7 0-81 15,-6-2-47-15,-8 2-19 0,-3-1-35 0,-2-1 3 16,-7-1 343-16,-8 0 49 0,-6 0 0 15,2 1 0-15,-7-1 0 0,0 1 0 0,-4-1 0 16,2 2 0-16,-1 1 0 0,0 0 0 0,1 0 0 16,0-1 0-16,3 3 0 0,-1 1 19 0,3 0 293 15,5 1-39-15,-3 10-57 0,7 3-41 16,-2 6-31-16,1 6-16 0,1 4-5 0,2 5-6 16,0 4-4-16,2 3-12 0,0 1-12 0,2 4-15 15,-1-1-13-15,1 4-11 0,0-1-11 16,-2 1-4-16,2 0-9 0,0-3-7 0,-1 1-3 15,2-1-3-15,-1-4-2 0,4-2-8 0,-1-3-29 16,5-4-51-16,-3-3-83 0,3-3-155 16,0-7-227-16,0-7-495 0</inkml:trace>
          <inkml:trace contextRef="#ctx0" brushRef="#br0" timeOffset="46970.63">23486 13481 1767 0,'0'0'67'0,"0"0"-90"16,0 0-27-16,0 0 10 0,0 0 21 0,163-66 16 16,-122 53 9-16,-1 1 2 0,-1-4 4 0,-4 1 5 15,1-2 5-15,-7 0 3 0,0-1 6 16,-5 0-1-16,-2 0 2 0,-6 1 5 0,-4 2 0 16,-5 1 4-16,-5 4-1 0,-2 2-7 0,0 2-15 15,-7 3-10-15,-6 1-11 0,-6 2 1 0,-3 0 8 16,-11 9 10-16,-3 4 12 0,-3 2 6 15,2 4 5-15,-2 2-8 0,4 1-7 0,1 2-5 16,4 1-11-16,4-2 3 0,6 0-4 0,4-2-6 16,11-3 0-16,1 1-8 0,4-3 5 15,5 1 4-15,7-3 6 0,5-2 8 0,6 0 3 0,4-3 3 16,5-1-3-16,4-4 0 0,5-2-3 16,2-1-2-16,3-1-3 0,1 0-1 0,4-3-1 15,-4-3-3-15,-1-2-2 0,-2 1 0 0,-1-2 1 16,-3-3 0-16,-1 1 5 0,-1-2-3 15,-3-3 2-15,-2 1 1 0,-2 0 2 0,-4 2 0 16,-6-2 5-16,-3 1 1 0,-5-1 3 0,-4 3 2 16,-5 3-1-16,-2 1-2 0,-2 2-10 0,0 1-18 15,-7 1-10-15,-2 1-11 0,-5 1-6 0,-2 2 11 16,-5 0 2-16,-1 0 9 0,-5 3 7 16,1 3-1-16,0 2 1 0,1-1-1 0,2 2-1 15,1 1 0-15,6-1-1 0,2 3-1 0,3-4-4 16,0 0 5-16,6-1-5 0,2-2-4 15,3-2 0-15,0-1-8 0,1-1 2 0,3 2 3 16,4-1 8-16,-1-2 9 0,5 0 5 0,-2 0 8 16,2 0-2-16,1-2 3 0,2-1-2 0,-2 0-2 15,3 0-2-15,-2 0-2 0,1 0 0 16,2 1 1-16,-1 1 4 0,1 1-2 0,0 0 2 16,1 0 1-16,0 0 0 0,-3 3 0 0,3 0-2 15,2 3 0-15,6-1-1 0,3 1 2 0,8 3 3 16,8 0-2-16,2 0 2 0,8 0-4 15,4 2-14-15,4-1-53 0,0 0-132 0,0 1-241 16,-16-4-551-16,-16-2 197 0</inkml:trace>
        </inkml:traceGroup>
      </inkml:traceGroup>
      <inkml:traceGroup>
        <inkml:annotationXML>
          <emma:emma xmlns:emma="http://www.w3.org/2003/04/emma" version="1.0">
            <emma:interpretation id="{E2022BFC-0CFE-4C10-9476-F3C6FAC14704}" emma:medium="tactile" emma:mode="ink">
              <msink:context xmlns:msink="http://schemas.microsoft.com/ink/2010/main" type="line" rotatedBoundingBox="23544,15130 26806,15074 26819,15823 23557,15879"/>
            </emma:interpretation>
          </emma:emma>
        </inkml:annotationXML>
        <inkml:traceGroup>
          <inkml:annotationXML>
            <emma:emma xmlns:emma="http://www.w3.org/2003/04/emma" version="1.0">
              <emma:interpretation id="{CF3A443C-589B-4AB2-82F5-3398A87BA4C1}" emma:medium="tactile" emma:mode="ink">
                <msink:context xmlns:msink="http://schemas.microsoft.com/ink/2010/main" type="inkWord" rotatedBoundingBox="23544,15130 26806,15074 26819,15823 23557,15879"/>
              </emma:interpretation>
              <emma:one-of disjunction-type="recognition" id="oneOf9">
                <emma:interpretation id="interp45" emma:lang="en-IN" emma:confidence="0">
                  <emma:literal>Leaves</emma:literal>
                </emma:interpretation>
                <emma:interpretation id="interp46" emma:lang="en-IN" emma:confidence="0">
                  <emma:literal>leaves</emma:literal>
                </emma:interpretation>
                <emma:interpretation id="interp47" emma:lang="en-IN" emma:confidence="0">
                  <emma:literal>heaves</emma:literal>
                </emma:interpretation>
                <emma:interpretation id="interp48" emma:lang="en-IN" emma:confidence="0">
                  <emma:literal>(eaves</emma:literal>
                </emma:interpretation>
                <emma:interpretation id="interp49" emma:lang="en-IN" emma:confidence="0">
                  <emma:literal>Laves</emma:literal>
                </emma:interpretation>
              </emma:one-of>
            </emma:emma>
          </inkml:annotationXML>
          <inkml:trace contextRef="#ctx0" brushRef="#br0" timeOffset="47855.2565">22353 14043 1401 0,'0'0'91'0,"0"0"-117"0,0 0-32 16,0 0 0-16,0 0 27 0,0 0 35 16,0 0 28-16,0 0 18 0,0 0 1 0,0 0-3 15,0 0-1-15,0 0 5 0,0 0 7 0,0 0 3 16,-110 63 1-16,102-51-7 0,0 0-11 0,-1 0-8 15,4 2-15-15,-3-1-4 0,1 0-6 16,-1 2-7-16,0 0 1 0,1 0-4 0,-2-2 0 16,2 1 3-16,-2-1 1 0,-1 2 3 0,4-2 0 15,-3-1-1-15,4-1-2 0,-3-1 1 0,5 0-1 16,-1-1-1-16,-1-3 0 0,4-2 1 16,1-1 1-16,0 0 3 0,-2-1 3 0,2-1-2 15,0-1 2-15,0 2-1 0,0-2-2 0,0 0 4 16,0 0-2-16,0 0-1 0,-1 0-1 15,1 2-6-15,0-2-1 0,-1 0-1 0,1 1 2 16,-2 0 0-16,0 1 0 0,-2 0 0 0,2-1 1 16,1 0-1-16,-2 3 1 0,2-3 1 0,-2 1-6 15,2 0 3-15,-2 1 1 0,2-2-2 0,1 1 5 16,0-1-3-16,0 1 0 0,0-2 1 0,0 1 0 16,0-1 2-16,0 0 1 0,0 2 0 15,0-2-1-15,0 0 2 0,0 1-1 0,0-1-1 16,0 0 1-16,0 0-4 0,0 0 1 0,0 0-1 15,0 0 3-15,0 0-2 0,0 0-1 0,0 0 0 16,0 0-2-16,0 2 6 0,0 1 3 16,0 0 3-16,0 0 0 0,-1 0-3 0,1 1-1 15,-2-1-3-15,1 2 2 0,1 1-6 0,-2 0-1 16,2 0-2-16,0 1 2 0,0-1 1 16,-2 0 0-16,2 1 1 0,-3-1 0 0,3 0-2 15,-1 0 1-15,1 0 0 0,-2 0-1 0,0 1 2 16,-1 0-1-16,-2 1 1 0,2 1 0 0,-2 1 3 15,-5 1 0-15,0 5-1 0,-3-1-3 16,3 2 2-16,-5-2-3 0,2 2 1 0,2-1 1 16,1 1-3-16,1-1 1 0,1 0 1 0,1 1 0 15,2-4 1-15,1 0 0 0,4-3-2 0,0-1-2 16,0-2 7-16,8-1 4 0,0 0 8 0,1-2 3 16,6 0 0-16,5 0 1 0,-1-2 0 15,7 1 0-15,4-3-4 0,3 0-4 0,0 0-4 16,3 0-4-16,3 0 2 0,5-2 2 0,1-1-3 15,-2-3-10-15,5 0-20 0,-4-2-40 0,-4-1-71 16,1 0-87-16,0-3-143 0,-11 6-286 0,-13 2-679 16</inkml:trace>
          <inkml:trace contextRef="#ctx0" brushRef="#br0" timeOffset="49296.8524">22534 14648 1283 0,'0'0'142'0,"0"0"-151"16,0 0-47-16,0 0-8 0,0 0 29 16,0 0 32-16,0 0 15 0,0 0 9 0,184-76 3 15,-150 66-8-15,-2-1-3 0,1 1-2 0,-2 0 0 16,-3 1 1-16,-1 0-1 0,-4-1 2 0,-4 1 2 16,-5-1 2-16,-1 1 4 0,-5 0 1 0,-6 0 2 15,2 2 4-15,-4-1-6 0,-1 2-10 16,-6 2-9-16,-6 0-11 0,-5 3 1 0,-2 0 10 15,-4 1 7-15,-3 0 13 0,1 2 12 0,-3 5 8 16,0 2 7-16,-1 1 3 0,2 0-2 0,0 4-2 16,4-1-5-16,1 2-5 0,0 1-6 15,5-2-7-15,4 1-8 0,6 0-8 0,3-1-9 16,5 0-6-16,0-2-5 0,6-1 7 0,8 1 5 16,2-2 7-16,9-1 6 0,2-1-3 0,4-2-1 15,4-2-1-15,2-1-2 0,4-1 1 16,-1-1-1-16,7-1-4 0,-3 0-1 0,0 0-2 15,1-4 2-15,-2-2 1 0,-2-2 1 0,2-1 2 16,0 0-1-16,-3-3-2 0,-4 0 2 16,-1 0-3-16,0-4-1 0,-7 0-4 0,-1-3-2 15,-4 3 2-15,-2-1 2 0,-6-2 4 0,-2 3 5 16,-3 2 1-16,-6 1 5 0,-1 4 3 0,-3 2-6 16,-5 1-12-16,-3 2-9 0,-5 3-7 0,-4 1 3 15,-5 0 11-15,-2 5 4 0,-1 2 4 16,-2 4 2-16,0-1-3 0,1 2 2 0,2 1-1 15,2 2 0-15,3-1-1 0,3 1-3 0,2-2-2 16,2 1-4-16,3-1-2 0,3-1-3 0,5-1-4 16,1-2 0-16,0-2 4 0,5-3 3 0,6 1 6 15,1-2 6-15,3-2 2 0,1-1 3 16,4 0 0-16,-1-1 1 0,0-7 2 0,1 2-3 16,-3-5 0-16,2 0 1 0,-4 1-2 0,-2 1 2 15,-1-2-4-15,-4 2 2 0,2 1-4 16,-4 2-2-16,0 3 4 0,-2 0-4 0,0 0 2 15,-3 3-3-15,0 0-4 0,2 0-3 0,-3 0-3 16,0 0-1-16,0 0 3 0,0 3 2 0,0 1 0 16,0 2 5-16,2 1 0 0,0 0-2 15,2 2 4-15,0 1-3 0,2-1-2 0,2 0 2 16,2 0 0-16,4 0 2 0,1-4 1 0,1 1 1 16,5 0-2-16,-3-1-2 0,3-1 1 0,-1 1-5 15,-1-4-2-15,-3 1-1 0,-1-2 1 16,-1 0 2-16,-1 0 6 0,-1-3 1 0,0-3 4 15,-2 0 1-15,1-3 0 0,0 1 1 0,1-4 1 16,-1-1-4-16,1 0 3 0,0-1 0 0,-2 1 0 16,1 0 1-16,-3-2 2 0,4 2 0 0,-4-2 2 15,0 5-1-15,-2-1 0 0,-1 4 0 16,-2 1-2-16,-1 3-1 0,1 2-4 0,-3 1-7 16,2 0-4-16,-2 0-7 0,0 3 4 0,1 3 3 15,-1 2 4-15,0 3 7 0,0 1-1 0,1 1 0 16,3 0-1-16,-4 2 1 0,3-2-3 15,2 2 1-15,1-3-1 0,2 1-2 0,2-2 2 16,0-2 0-16,3-2 0 0,1-1 5 0,2-3 7 16,0-2 9-16,3-1 5 0,1 0 5 15,1-6-4-15,2-2-4 0,-2-4-2 0,1-3-3 16,1-2 2-16,-3-1-7 0,0 1 1 0,1-2-5 16,-2-3-1-16,0 1-1 0,-2-1-6 0,-1 2-2 15,-2 1-9-15,1 1-9 0,-3 0-9 16,0 2-14-16,-3 0-20 0,0 4-19 0,-3 3-26 15,-1 3-35-15,-2 3-30 0,-2 0-56 0,-1 3-76 16,0 0-11-16,0 1 21 0,-5 6 59 16,-2 3 83-16,-1 4 17 0,-3 0 4 0,2 1-6 0,0 1 19 15,-1 0 31-15,3-1 22 0,2-2 22 0,4 0 34 16,1-3 6-16,0-1 22 0,1-2 74 16,7-1 51-16,2-3 26 0,2 0 14 0,2-3-5 15,2 0-17-15,2 0-23 0,2 0-21 0,0-3-30 16,6-1-23-16,-1-2-18 0,3-1-17 0,0-1-4 15,3 1-4-15,0-3 1 0,-7 2 0 16,2-1 3-16,-6 0 3 0,0-2 4 0,-4 2 8 16,-5-1 10-16,-2 0 15 0,-2 1 9 0,-6 0 3 15,0 1-5-15,-1 2-20 0,0 0-20 16,-2 1-18-16,-9 3-10 0,2 0-4 0,-7 2 4 16,-1 0-4-16,-3 9 1 0,-2 3 1 0,-3 3-4 15,-4 2 6-15,-1 2-1 0,1 2 0 16,-1-1 3-16,4 5-4 0,2-3 1 0,5 0-3 15,3 0-3-15,5-5-6 0,3-1-3 0,7 0-1 16,1-4-2-16,0 0 11 0,8-3 5 0,2-2 9 16,5-3 10-16,2-1 6 0,5-1 3 15,5-2-4-15,1 0-2 0,4-5-9 0,2-1-3 0,-1-5-4 16,1-1-4-16,-4-3 1 0,4-1-4 16,-2 1 0-16,0 0-1 0,2-4-3 0,1 3 2 15,-2-2-3-15,5 2 0 0,-3-1-1 16,-2 3 0-16,1 3-1 0,-3 2 0 0,-3 3-2 0,1 1-3 15,-6 5-1-15,1 0-7 0,-5 0 6 16,-4 5 2-16,-3 1 6 0,-4 3 13 0,-2 1 0 16,-1 1 3-16,-4 1-2 0,-1 0-7 0,0-1 1 15,-11 1 3-15,0 2 6 0,-7 0 3 0,-7-2-1 16,-3 0-10-16,-8-1-22 0,-5 1-32 16,-5 0-54-16,-6-1-93 0,-7-1-157 0,13-2-265 15,15-3-595-15</inkml:trace>
        </inkml:traceGroup>
      </inkml:traceGroup>
    </inkml:traceGroup>
    <inkml:traceGroup>
      <inkml:annotationXML>
        <emma:emma xmlns:emma="http://www.w3.org/2003/04/emma" version="1.0">
          <emma:interpretation id="{A8EAFAE1-F26B-4C96-9500-4B5087444A8C}" emma:medium="tactile" emma:mode="ink">
            <msink:context xmlns:msink="http://schemas.microsoft.com/ink/2010/main" type="paragraph" rotatedBoundingBox="16866,16777 27901,16137 28040,18536 17005,1917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50B27C3-50DC-4973-ACB7-146995003CB1}" emma:medium="tactile" emma:mode="ink">
              <msink:context xmlns:msink="http://schemas.microsoft.com/ink/2010/main" type="line" rotatedBoundingBox="16866,16777 26662,16209 26716,17142 16920,17711"/>
            </emma:interpretation>
          </emma:emma>
        </inkml:annotationXML>
        <inkml:traceGroup>
          <inkml:annotationXML>
            <emma:emma xmlns:emma="http://www.w3.org/2003/04/emma" version="1.0">
              <emma:interpretation id="{76D69A4E-7895-4EBC-9BF9-75BEA1A1B9B9}" emma:medium="tactile" emma:mode="ink">
                <msink:context xmlns:msink="http://schemas.microsoft.com/ink/2010/main" type="inkWord" rotatedBoundingBox="16866,16777 21037,16535 21089,17426 16917,17668"/>
              </emma:interpretation>
              <emma:one-of disjunction-type="recognition" id="oneOf10">
                <emma:interpretation id="interp50" emma:lang="en-IN" emma:confidence="0">
                  <emma:literal>cannot</emma:literal>
                </emma:interpretation>
                <emma:interpretation id="interp51" emma:lang="en-IN" emma:confidence="0">
                  <emma:literal>Cannot</emma:literal>
                </emma:interpretation>
                <emma:interpretation id="interp52" emma:lang="en-IN" emma:confidence="0">
                  <emma:literal>can't</emma:literal>
                </emma:interpretation>
                <emma:interpretation id="interp53" emma:lang="en-IN" emma:confidence="0">
                  <emma:literal>Carnot</emma:literal>
                </emma:interpretation>
                <emma:interpretation id="interp54" emma:lang="en-IN" emma:confidence="0">
                  <emma:literal>Can't</emma:literal>
                </emma:interpretation>
              </emma:one-of>
            </emma:emma>
          </inkml:annotationXML>
          <inkml:trace contextRef="#ctx0" brushRef="#br0" timeOffset="51162.9272">17880 16119 1260 0,'0'0'200'16,"0"0"-168"-16,0 0-78 0,0 0-20 0,0 0 7 16,0 0 35-16,0 0 28 0,0 0 12 0,0 0 8 15,0 0 1-15,0 0-12 0,0 0-3 16,0 0-3-16,46 117-6 0,-46-97 5 0,-3 1 1 16,1 0 1-16,-1-2 3 0,-2-1-1 0,-1-3 0 15,5-2 0-15,-2-4 4 0,1-5 5 16,0-1 18-16,2-1 24 0,0-2 18 0,0 0 19 15,0-2-21-15,4-7-28 0,0-1-27 0,6-7-20 16,-4-1-2-16,8-2 3 0,2-2 5 0,0 0-3 16,-1 0 1-16,1-1 0 0,0 1-4 15,4-1 2-15,-4 4 2 0,7 1 1 0,-4 2-1 16,3 0 1-16,1 6-4 0,-3 0-3 0,3 4 2 16,-3 5-4-16,0 1 1 0,-4 0 1 15,2 7 1-15,-5 1 1 0,-1 4-3 0,-2 2-1 16,-1 2-7-16,-6 3 4 0,-1 0 0 0,-2 0 2 15,3 2 1-15,-3-3-2 0,0-1-7 0,3-3-15 16,-1 0-28-16,1-2-49 0,0-1-66 0,6-2-96 16,2-3-147-16,-6-4-277 0,3-1 467 0</inkml:trace>
          <inkml:trace contextRef="#ctx0" brushRef="#br0" timeOffset="51633.2734">18681 16090 1202 0,'0'0'268'0,"0"0"-200"0,0 0-71 0,0 0-4 16,0 0 19-16,0 0 22 0,0 0 18 15,0 0 0-15,0 0-8 0,0 0-8 0,0 0-11 16,-154 163-5-16,150-148-6 0,0-3 1 0,4 0-2 16,0-2-1-16,5-1 7 0,6-3 1 0,-1 0 9 15,7-1 2-15,0-2 2 0,8-1 0 16,2-2-5-16,3-2-1 0,6-7-3 0,-5-2-3 15,4-2-5-15,-6-3-2 0,-2 1-4 0,-3-3-3 16,-2 2 1-16,-9-4 3 0,-6 2 3 0,-2-1-11 16,-5-3-12-16,0-1-18 0,-12 1-13 15,-7-1-5-15,0-2 1 0,-5 1 7 0,-3 0 8 16,1 1 8-16,-1 3 4 0,1-1-4 0,6-1-20 16,1 2-35-16,6-2-44 0,4 1-47 0,5-2-36 15,4-1-16-15,0-1 3 0,9-1 28 0,7-2 44 16,4-3 46-16,4-2 39 0,7 1 23 15,1 1 11-15,3 4 2 0,-1 4 1 0,3 2 2 16,2 4 4-16,-1 2 11 0,-1 5 30 0,-3 0 46 16,3 2 50-16,0 2 32 0,-9 3 14 0,0 2-12 15,-3 1-24-15,0 3-18 0,-8 6-17 16,2 5-12-16,-5 1 1 0,-3 8 10 0,-4 5 16 16,1 5 8-16,-4 6 4 0,-4 3-12 0,0 2-19 15,0 1-15-15,-8-2-17 0,1 3-7 16,-5-2-7-16,0 2-6 0,-1-1-2 0,-1 0-5 15,1-1-1-15,-1-2-7 0,1-2-12 0,2-3-5 16,6-4-6-16,-2-5-4 0,6-3-2 0,1-3-15 16,0-5-30-16,8-4-36 0,-3-2-50 0,6-2-77 15,2-6-120-15,0-1-284 0,-7-2-446 0</inkml:trace>
          <inkml:trace contextRef="#ctx0" brushRef="#br0" timeOffset="51776.1859">18961 15977 1449 0,'0'0'898'0,"0"0"-798"16,0 0-110-16,0 0-42 0,0 0-10 0,0 0 13 15,0 0 32-15,170-88 6 0,-108 76-36 16,5 1-75-16,1 1-126 0,-14 0-258 0,-18 5-500 0</inkml:trace>
          <inkml:trace contextRef="#ctx0" brushRef="#br0" timeOffset="50658.4356">16163 15973 2055 0,'0'0'81'0,"0"0"-105"0,0 0-18 0,0 0-5 16,0 0 14-16,0 0 31 0,0 0 11 15,-173-119 2-15,146 116 2 0,-5 3-3 0,0 0-1 16,-3 6 6-16,-4 3 4 0,0 8 8 0,-3 2 7 15,2 6-4-15,-3 4 4 0,-2 4-9 16,3 3-8-16,-2 4-5 0,1 2-6 0,1 2 0 16,5-1 4-16,1 0 3 0,4-3 3 0,3 0 2 15,8-5 0-15,5-2-2 0,9-6-2 0,7-3-4 16,4-3-1-16,10-5 1 0,11-3 6 16,10-2 7-16,8-5 1 0,6-6-1 0,10 0-8 15,7-5-3-15,8-5-3 0,2-4 0 0,5-2 0 16,-1-2-2-16,1-4 0 0,-5-1-2 0,-2 1 1 15,-3-3-2-15,-5-1-1 0,-7 2-1 0,-4-3-3 16,-6 1-2-16,-6 0 1 0,-1 1 3 16,-9 1-3-16,-5 2 3 0,-4 2-2 0,-9 5-3 15,-4 3 7-15,-8 1 3 0,-3 5-5 0,-2-2-5 16,-10 2-12-16,-1 3-10 0,-9 1-2 16,-6 2 3-16,-1 5 6 0,-9 6 5 0,2 0 5 15,-3 6 2-15,0-1 6 0,0 2 2 0,3 2 1 16,-1-1 2-16,4-1-2 0,7-2-2 0,1 1 0 15,9-4-5-15,4 0-7 0,6-2-12 0,6-2-15 16,0-2-7-16,8-1 10 0,8-2 13 16,1-2 20-16,9-2 12 0,4 0 3 0,4-7-1 15,1-1-4-15,2-1-3 0,-2 0-2 0,1 0-2 16,-5 0 1-16,0 2 0 0,-4 0 0 16,-3 0 2-16,-4 3-3 0,-5 0-1 0,-3 2 1 15,-5-2-3-15,-1 2 1 0,-6 2-1 0,2 0-3 16,-1 0 3-16,-1 0-1 0,0 0-3 0,0 0 1 15,0 3 0-15,0 2 2 0,0 1 2 16,3 1 1-16,-1-1 0 0,2 2-1 0,-2-3 0 16,3 0-2-16,2 1 1 0,-3-3 1 0,5 0 0 15,2-2 4-15,0-1-2 0,5 0-1 0,0-7-3 16,0-2 2-16,7-3 1 0,1-3 3 16,-1 0 2-16,2 0 0 0,-2 0-2 0,1 2-3 15,-1 1 1-15,-4 2-4 0,-2 1-1 0,-4 3-3 16,0 1-4-16,-5 4-1 0,1-1 0 0,-6 2 0 15,1 0 2-15,0 0 5 0,-2 2 1 0,1 2 1 16,-2 0 1-16,1 4-3 0,-1 0 2 0,2 2 2 16,-3 0 3-16,1 2 2 0,-1 0 2 15,0 2-1-15,0-2-2 0,0 0 1 0,0-1-2 16,-1 1 1-16,-2-3 1 0,3-1-5 0,0-2 0 16,0-2-1-16,0-2-5 0,0-1 7 15,4-1 12-15,1 0 10 0,2 0 13 0,3-3 6 16,6-6-3-16,2-3-8 0,1-1-7 0,4-2-10 15,2 0-3-15,0 0-5 0,-4 0-2 16,2 3-1-16,0 2-1 0,-6 3 0 0,1-1-3 16,-1 4 2-16,-4 1-3 0,-1 1-2 0,-1 2 0 15,-1 0 2-15,-1 3 3 0,2 5 3 0,-6-1 1 16,3 3 0-16,-3 2-6 0,2 2 1 0,-3-1-2 16,2 2 4-16,-2-1 2 0,-2-1-2 15,1 0 4-15,1 1-4 0,0-2 0 0,-1-1 0 16,-1-2-2-16,5-3 0 0,-3 2 2 0,1-2 0 15,3-1 3-15,-1-4 4 0,3 0 1 0,3-1 0 16,3 0 2-16,1-2 0 0,0-6-1 0,3-1 3 16,0-1 2-16,3-2-8 0,-2 0-2 15,2 0-4-15,1-2-9 0,-4 1 7 0,0 1-13 16,2 0-25-16,-5 3-39 0,-1-3-82 0,4 3-134 16,-9 3-258-16,-4 3-717 0</inkml:trace>
        </inkml:traceGroup>
        <inkml:traceGroup>
          <inkml:annotationXML>
            <emma:emma xmlns:emma="http://www.w3.org/2003/04/emma" version="1.0">
              <emma:interpretation id="{3E0CB632-ABF9-4DA3-AAF9-932B279B7E3A}" emma:medium="tactile" emma:mode="ink">
                <msink:context xmlns:msink="http://schemas.microsoft.com/ink/2010/main" type="inkWord" rotatedBoundingBox="21603,16603 22472,16552 22519,17355 21650,17406"/>
              </emma:interpretation>
              <emma:one-of disjunction-type="recognition" id="oneOf11">
                <emma:interpretation id="interp55" emma:lang="en-IN" emma:confidence="0">
                  <emma:literal>be</emma:literal>
                </emma:interpretation>
                <emma:interpretation id="interp56" emma:lang="en-IN" emma:confidence="0">
                  <emma:literal>bc</emma:literal>
                </emma:interpretation>
                <emma:interpretation id="interp57" emma:lang="en-IN" emma:confidence="0">
                  <emma:literal>a</emma:literal>
                </emma:interpretation>
                <emma:interpretation id="interp58" emma:lang="en-IN" emma:confidence="0">
                  <emma:literal>te</emma:literal>
                </emma:interpretation>
                <emma:interpretation id="interp59" emma:lang="en-IN" emma:confidence="0">
                  <emma:literal>fe</emma:literal>
                </emma:interpretation>
              </emma:one-of>
            </emma:emma>
          </inkml:annotationXML>
          <inkml:trace contextRef="#ctx0" brushRef="#br0" timeOffset="52394.8044">20398 15498 1503 0,'0'0'386'0,"0"0"-293"0,0 0-106 16,0 0-44-16,0 0-6 0,0 0 24 0,0 0 40 15,0 0 31-15,0 0 16 0,0 0 9 0,0 0-2 16,0 0-4-16,-28 163-4 0,6-117 4 0,-4 3 2 15,-1-1 4-15,-1 2 3 0,-1-3-8 0,-6 2-4 16,5-3-9-16,-6 1-9 0,8-2-4 16,0-3-4-16,2-7-7 0,7-3-3 0,2-5-2 15,10-5-3-15,1-4-1 0,6-3-4 0,0-3-2 16,12-1 4-16,2-2 4 0,8-4 4 16,2-2-5-16,1-3-3 0,4 0-9 0,0-5-6 15,-1-3-2-15,-2-2-18 0,-1-4-12 0,-9-1-11 16,3 0-9-16,-11-3 7 0,2 0 6 0,-8-4 13 15,2-1 7-15,-4 1 6 0,-6-2 3 16,-8 1 2-16,-1 5 5 0,-6-2 5 0,2 5 7 16,-5 1 13-16,-1 4 15 0,-1 4 14 0,1 0 8 15,4 3 0-15,0 0-7 0,6 3-9 16,3 0-8-16,3 0-10 0,6 0-14 0,3 0-22 16,0 0-11-16,7 0 3 0,1 2 13 0,9 1 23 15,2 0 12-15,8-2 0 0,6-1-4 0,1 0-3 16,5 0-2-16,4-1 0 0,5-4-3 0,2-1 0 15,-3-3-3-15,2 0-1 0,-1 0 4 16,-3-3-5-16,-2 2 3 0,0-2-4 0,-10-1-3 16,2 1 2-16,-8 1-2 0,-6 2 3 0,-5 2 0 15,-8 2 2-15,0 2 7 0,-5 0 9 0,-3 2 7 16,0 1-9-16,-1-2-14 0,-10 2-15 0,-1 0-12 16,-4 2 7-16,-8 6 11 0,-2 5 11 15,-3 0 8-15,-1 4 7 0,1 3 3 0,-3 0 3 16,5 0 1-16,1 2-6 0,7-3-5 0,5 2-7 15,2-3-5-15,4 0-7 0,6-2-4 16,2-1-2-16,3-2 0 0,9 0 6 0,1-1 3 16,10-2-3-16,1-1-1 0,6-2-10 0,6-2-9 15,4-2-27-15,5-3-59 0,3 0-88 16,4 0-149-16,-10 0-295 0,-14-3-520 0</inkml:trace>
        </inkml:traceGroup>
        <inkml:traceGroup>
          <inkml:annotationXML>
            <emma:emma xmlns:emma="http://www.w3.org/2003/04/emma" version="1.0">
              <emma:interpretation id="{DB46D44B-F1F4-4944-914C-7F47E6B18922}" emma:medium="tactile" emma:mode="ink">
                <msink:context xmlns:msink="http://schemas.microsoft.com/ink/2010/main" type="inkWord" rotatedBoundingBox="23260,16426 26663,16228 26716,17142 23313,17340"/>
              </emma:interpretation>
              <emma:one-of disjunction-type="recognition" id="oneOf12">
                <emma:interpretation id="interp60" emma:lang="en-IN" emma:confidence="0">
                  <emma:literal>called</emma:literal>
                </emma:interpretation>
                <emma:interpretation id="interp61" emma:lang="en-IN" emma:confidence="0">
                  <emma:literal>celled</emma:literal>
                </emma:interpretation>
                <emma:interpretation id="interp62" emma:lang="en-IN" emma:confidence="0">
                  <emma:literal>ailed</emma:literal>
                </emma:interpretation>
                <emma:interpretation id="interp63" emma:lang="en-IN" emma:confidence="0">
                  <emma:literal>ceded</emma:literal>
                </emma:interpretation>
                <emma:interpretation id="interp64" emma:lang="en-IN" emma:confidence="0">
                  <emma:literal>abled</emma:literal>
                </emma:interpretation>
              </emma:one-of>
            </emma:emma>
          </inkml:annotationXML>
          <inkml:trace contextRef="#ctx0" brushRef="#br0" timeOffset="53491.6196">22083 15805 1667 0,'0'0'129'0,"0"0"-110"15,0 0-28-15,-156 39 0 0,117-20 11 0,4-2 18 16,2 3 14-16,2-1 17 0,-1 2 3 0,4 0-2 15,2 0-6-15,9-3-11 0,2-3-8 0,7-1-9 16,5-2-3-16,3 2-5 0,4-4 1 16,11 3 5-16,6-4-9 0,6-3 2 0,7-1-10 15,5-2-11-15,6-3-2 0,5 0-13 0,2 0-11 16,2-5-12-16,-2-1-7 0,0 2-4 16,-5-4 4-16,3-2 9 0,-5 0 11 0,1-2 15 15,-3-2 9-15,1 1 9 0,-1-4-1 0,-4 1 3 16,-3 0 4-16,0-1-1 0,-1 0 8 0,-5 0-5 15,-5 4-2-15,-3-1 4 0,-5 3 0 16,-5 2 10-16,-5 3 11 0,-3 0 9 0,-4 0 4 16,0 2-7-16,-7 0-7 0,-6-1-10 0,-1 4-2 15,-4-1 0-15,-6 2 1 0,-3 0 1 0,-4 0 3 16,-1 5 0-16,-3 2 0 0,1 1-1 0,-1 0-6 16,6 3 0-16,-1-1-4 0,2 1-7 15,4-1 1-15,3 1-9 0,7-2-2 0,2 0-3 16,8 0-7-16,3-3-11 0,1-2-2 0,3 1 0 15,7-2 10-15,5 0 16 0,4-2 5 0,4-1 2 16,3 0-4-16,4 0-1 0,-1-1-3 16,0-2-5-16,-1 1 4 0,-1-1-6 0,-2 2 1 15,-4 1-1-15,-2-2-4 0,-3 2 4 0,-4 0 1 16,-2 0-3-16,-5 0 2 0,2 0-2 0,-4 2 6 16,-1 2 6-16,0 1 3 0,0 1 3 15,0 0 0-15,0 1 0 0,1 1 0 0,0-2-1 16,2 0 1-16,2-2 4 0,3-1 5 0,2 0 7 15,3-3 3-15,3 0-1 0,4 0-1 0,3-6-10 16,1-2-5-16,3 0-5 0,0-3-8 16,1-1-8-16,-1-1-10 0,-1-1-11 0,-1-2-6 15,-3 1 5-15,-4-2 9 0,0 1 16 0,-2-2 11 16,-3-3 7-16,1 0 5 0,-3-2 1 0,0-3 3 16,0-1 0-16,0-2 1 0,-2-3 4 15,2-1 3-15,0 0 7 0,1 2 2 0,-2-1 0 16,0 6-2-16,-1 0-5 0,-3 6-2 0,0 2 4 15,-3 4 5-15,-1 3 10 0,-1 5 10 0,-3 4 5 16,1 0-5-16,-1 2-14 0,0 0-23 0,0 2-14 16,0 6-3-16,-2 7 4 0,-5 5 13 15,-3 5 5-15,-2 5 4 0,-1 6-3 0,0 3-2 16,-1 2-1-16,2 3-4 0,3-4 2 0,1 1-3 16,4-6-3-16,4 1-2 0,0-5-3 15,4-1 0-15,5-2 2 0,4-3 2 0,4-4-3 16,0-3-2-16,0-3-10 0,2-5-12 0,0-4-6 15,0-5-12-15,1-1-26 0,-3-1-22 0,5-9-20 16,-5-5-18-16,5-5 6 0,-6-2 11 16,-2-5 14-16,0 0 27 0,-2-3 28 0,0-3 24 15,-1 0 15-15,-2-4 4 0,3-2 2 0,0-2 2 16,-1-3 2-16,1 1 2 0,0 0 4 0,2 1 5 16,-2 2 8-16,0 0 4 0,0 5 6 15,-4 2 5-15,1 6 7 0,-2 5 6 0,0 7 9 0,-3 6 3 16,0 4-6-16,-3 2-18 0,-1 3-31 15,0 0-14-15,0 9-3 0,0 8 19 0,0 8 29 16,-8 3 11-16,3 7 1 0,-6 4-12 16,-1 3-16-16,-3 2-11 0,0 2 1 0,-2 3 3 0,-1-2 5 15,4 0 3-15,-1-1-3 0,-1-3-5 16,4-2-1-16,4-3-6 0,5-2-4 0,3 0-3 16,0-4-3-16,9-1-2 0,5-3 1 0,3-3-4 15,6-4-5-15,-2-3-12 0,4-5-14 16,3-3-13-16,-1-4-28 0,-1-3-26 0,1-3-37 15,3 0-31-15,-3-8-23 0,-1-3-22 0,0-2-22 16,1-1-30-16,-3 2-46 0,1-3-100 16,-6 2-54-16,-7 4 462 0</inkml:trace>
          <inkml:trace contextRef="#ctx0" brushRef="#br0" timeOffset="54198.753">23874 15940 0 0,'0'0'0'0,"0"0"191"16,0 0-26-16,0 0-40 0,0 0-13 0,0 0-4 15,0 0-17-15,0 0 7 0,0 0-3 0,0 0-6 16,0 0-11-16,0 0-18 0,0 0-7 0,135-34-8 16,-109 24-4-16,1 0-4 0,-1-2-5 15,0-2-2-15,-1-2-5 0,0 1 8 0,-5-1 1 16,-6 1 2-16,0 0 7 0,-6 2-5 0,-4 2 6 16,-4 1-1-16,0 1-5 0,-5 1 2 0,-5 4-1 15,-7-1 3-15,-3 5 3 0,-3 0 4 0,-4 0-2 16,-4 6 1-16,2 5 3 0,-1 1 0 15,-1 1-2-15,3 2-6 0,1 0-5 0,3 3-12 16,4-2-10-16,4 3-6 0,3-3-9 0,3-1-4 16,6 0-1-16,4-1-3 0,2 2 1 15,10-3 10-15,4 0 3 0,4-1 6 0,7-1 8 16,5-2-9-16,1-2-3 0,8 0-6 0,3-2-7 16,0 0-1-16,4-2-1 0,2 0 1 15,-3-2-2-15,1 1 5 0,-1-2 1 0,3 0 0 16,-5 0 5-16,2-3-5 0,-1-3 3 0,-3-2 0 15,0-1-4-15,-3-1 1 0,0-2-4 0,-1-2 1 16,-3-2-4-16,-1 3 4 0,-6-3 1 0,-4 3 2 16,-5 1 2-16,-8 1-2 0,-8 3 1 15,-4 0-4-15,0 0-3 0,-8 1-5 0,-7 1 0 16,-5 3 11-16,-7 3 6 0,-4 0 9 0,-2 2 8 16,-5 5-3-16,3 4-6 0,-1 1 1 0,0 3-7 15,1 1-2-15,0 2 3 0,4 0-10 0,1 1 2 16,8-1-2-16,3-3-8 0,6-2 3 15,8 0-8-15,2-3-5 0,3-1 2 0,0-2 4 16,8-2 7-16,5-1 2 0,3-4 2 0,7 0-1 16,4-1-1-16,2-8 5 0,2-3 2 0,1-3 1 15,-2-3-3-15,2-3-3 0,-1-3-6 16,0-2-4-16,-2-5-2 0,-2 2-2 0,0-4 2 16,-2-3 0-16,-3-3-1 0,-2-2-3 0,-3-5 2 15,-2-1 2-15,1-2 4 0,-5-1 5 16,2 1 4-16,-2 2 3 0,1-2 3 0,-4 5 2 15,-1 2 3-15,-2 5 8 0,-2 7 14 0,-3 5 15 16,0 9 16-16,-1 1 8 0,-5 6-3 0,2 5-15 16,-5 4-22-16,2 0-17 0,-4 9-11 15,-3 7-6-15,-4 9 9 0,0 4 6 0,-7 9 4 16,4 5 4-16,-1 4-4 0,-2 4-6 0,4 0-2 16,1 3-1-16,3 1-4 0,3 3 1 0,1-2-4 15,0-1-5-15,1-1-16 0,3-2-30 0,0 0-61 16,-5 3-101-16,-1-1-189 0,1-14-440 15,5-12-168-15</inkml:trace>
        </inkml:traceGroup>
      </inkml:traceGroup>
      <inkml:traceGroup>
        <inkml:annotationXML>
          <emma:emma xmlns:emma="http://www.w3.org/2003/04/emma" version="1.0">
            <emma:interpretation id="{86E8DD72-D0B9-4ACC-98F1-8DD5191AEBA5}" emma:medium="tactile" emma:mode="ink">
              <msink:context xmlns:msink="http://schemas.microsoft.com/ink/2010/main" type="line" rotatedBoundingBox="21565,17762 28048,17841 28038,18649 21555,18570"/>
            </emma:interpretation>
          </emma:emma>
        </inkml:annotationXML>
        <inkml:traceGroup>
          <inkml:annotationXML>
            <emma:emma xmlns:emma="http://www.w3.org/2003/04/emma" version="1.0">
              <emma:interpretation id="{FA7AEDCE-C34E-4875-A5F3-5CA35D47FA52}" emma:medium="tactile" emma:mode="ink">
                <msink:context xmlns:msink="http://schemas.microsoft.com/ink/2010/main" type="inkWord" rotatedBoundingBox="21564,17860 24449,17896 24441,18605 21555,18570"/>
              </emma:interpretation>
              <emma:one-of disjunction-type="recognition" id="oneOf13">
                <emma:interpretation id="interp65" emma:lang="en-IN" emma:confidence="0">
                  <emma:literal>Ice</emma:literal>
                </emma:interpretation>
                <emma:interpretation id="interp66" emma:lang="en-IN" emma:confidence="0">
                  <emma:literal>Ia</emma:literal>
                </emma:interpretation>
                <emma:interpretation id="interp67" emma:lang="en-IN" emma:confidence="0">
                  <emma:literal>Ile</emma:literal>
                </emma:interpretation>
                <emma:interpretation id="interp68" emma:lang="en-IN" emma:confidence="0">
                  <emma:literal>Fa</emma:literal>
                </emma:interpretation>
                <emma:interpretation id="interp69" emma:lang="en-IN" emma:confidence="0">
                  <emma:literal>Iu</emma:literal>
                </emma:interpretation>
              </emma:one-of>
            </emma:emma>
          </inkml:annotationXML>
          <inkml:trace contextRef="#ctx0" brushRef="#br0" timeOffset="54556.5446">19920 16966 2281 0,'0'0'65'15,"0"0"-64"-15,0 0-18 0,212-69 0 0,-123 54 0 16,8-1 11-16,9 1 7 0,0 1 2 0,7 4 3 16,-5 1-3-16,-2 3-2 0,-3 3-1 0,-8 2 2 15,-6 1-2-15,-9 0-1 0,-7 6 5 0,-7 0-2 16,-6 0 1-16,-9 1-5 0,-8-1-35 16,-7 0-55-16,-7 0-62 0,-4-2-80 0,-11-1-89 15,-4 2-100-15,-8-2-92 0,-2 0-19 0,0-2 534 0</inkml:trace>
          <inkml:trace contextRef="#ctx0" brushRef="#br0" timeOffset="54941.3083">20533 17487 1065 0,'0'0'320'0,"0"0"-189"0,0 0-70 16,0 0 14-16,0 0 28 0,0 0 30 0,0 0-2 16,0 0-44-16,0 0-29 0,0 0-26 0,0 0-6 15,0 0 12-15,0 0 0 0,0 0-5 16,63 12-5-16,-15-15-5 0,5 0-9 0,5-1 1 16,5 1-4-16,3-2-1 0,1-1-3 0,0 1-25 15,-1 0-62-15,-2 0-85 0,-1 2-110 0,-4-1-169 16,-12 0-266-16,-19 1-37 0</inkml:trace>
          <inkml:trace contextRef="#ctx0" brushRef="#br0" timeOffset="54754.423">21157 16796 0 0,'0'0'0'15,"0"0"0"-15,0 0 251 0,0 0 60 16,0 0-30-16,0 0-45 0,0 0-66 0,0 0-63 16,0 0-51-16,0 0-22 0,0 0 7 0,0 0 17 15,0 0 28-15,0 0 7 0,-76 71-7 0,77-35-10 16,-1 0-15-16,0 5-18 0,0-1-16 0,0 0-9 15,-2-1-6-15,-5 1-8 0,3-1 4 16,-3-5-8-16,2 0-2 0,-5-2-2 0,5-4-15 16,-6-1-19-16,5-3-56 0,-4-3-92 0,0-2-152 15,-1-5-220-15,7-5-262 0</inkml:trace>
          <inkml:trace contextRef="#ctx0" brushRef="#br0" timeOffset="55401.0301">22002 17057 1643 0,'0'0'134'16,"0"0"-128"-16,0 0-28 0,0 0 4 0,0 0 22 15,-166 37 30-15,139-23 20 0,-1 2 15 0,-3 2 0 16,-2 3-4-16,0 3-3 0,0-1 4 16,6 2 3-16,2 0-6 0,4-1-7 0,1 0-17 15,7-2-12-15,8-2-9 0,-2-1-13 0,7-1-2 16,0 0-3-16,12-3-3 0,5-1 6 16,6-2-1-16,3-2 3 0,8-3 4 0,3-1 2 15,4-3 0-15,3-1 0 0,5-2-1 0,3 0-1 16,2-2-2-16,2-5-3 0,-1-4-1 0,3-1-4 15,-3 0-1-15,-3-1 5 0,-3-2-1 16,1 0 0-16,-2-1 1 0,-5-3-10 0,-2 0-1 16,-3-3 0-16,-3-4-5 0,-4 1 1 0,-4 0 1 15,-3 0-5-15,-5 4 5 0,-6-2 6 0,-3 6 2 16,-6 3 1-16,-4 3-5 0,-3 2-7 0,-6 3-6 16,-6 3 4-16,-3 0 6 0,-7 3 12 0,-2 3 9 15,-4 5 6-15,-4 5 7 0,3 5 6 16,-3 1-3-16,0 4 1 0,2-1-6 0,2 1-8 15,4-1 1-15,5 1-4 0,1 0-1 0,11 0-1 16,4-1-4-16,6-1-8 0,2-5-1 16,11 1-1-16,13-3 2 0,3-1 7 0,10-3-2 15,13-1 1-15,2-3-10 0,9-3-13 0,4-1-48 16,3-2-91-16,5 0-136 0,-18-2-287 0,-19-1-815 0</inkml:trace>
        </inkml:traceGroup>
        <inkml:traceGroup>
          <inkml:annotationXML>
            <emma:emma xmlns:emma="http://www.w3.org/2003/04/emma" version="1.0">
              <emma:interpretation id="{65DC099B-66C8-4C6F-AF30-2F1C71E1874F}" emma:medium="tactile" emma:mode="ink">
                <msink:context xmlns:msink="http://schemas.microsoft.com/ink/2010/main" type="inkWord" rotatedBoundingBox="25517,17810 28048,17841 28039,18537 25508,18506"/>
              </emma:interpretation>
              <emma:one-of disjunction-type="recognition" id="oneOf14">
                <emma:interpretation id="interp70" emma:lang="en-IN" emma:confidence="0">
                  <emma:literal>Tea.</emma:literal>
                </emma:interpretation>
                <emma:interpretation id="interp71" emma:lang="en-IN" emma:confidence="0">
                  <emma:literal>tea.</emma:literal>
                </emma:interpretation>
                <emma:interpretation id="interp72" emma:lang="en-IN" emma:confidence="0">
                  <emma:literal>Th.</emma:literal>
                </emma:interpretation>
                <emma:interpretation id="interp73" emma:lang="en-IN" emma:confidence="0">
                  <emma:literal>Teen.</emma:literal>
                </emma:interpretation>
                <emma:interpretation id="interp74" emma:lang="en-IN" emma:confidence="0">
                  <emma:literal>Tea</emma:literal>
                </emma:interpretation>
              </emma:one-of>
            </emma:emma>
          </inkml:annotationXML>
          <inkml:trace contextRef="#ctx0" brushRef="#br0" timeOffset="55688.3595">23874 16821 2165 0,'0'0'98'0,"0"0"-104"16,0 0-35-16,0 0-4 0,0 0 20 15,198-62 18-15,-129 56 10 0,6 0-3 0,0 1 0 16,1 4 2-16,1 1-6 0,-3 0 4 0,-5 0-1 16,-6 0 0-16,-6 0-8 0,-9 3-49 15,-5 1-59-15,-10 0-82 0,-6 2-124 0,-4-2-149 16,-14 1-207-16,-3-2 398 0</inkml:trace>
          <inkml:trace contextRef="#ctx0" brushRef="#br0" timeOffset="55839.267">24623 16800 0 0,'0'0'117'0,"0"0"170"15,0 0-34-15,-162 51-8 0,123-29 7 0,4 3-7 16,2 5-29-16,-1 2-34 0,0 0-34 0,-1 3-27 16,1-1-22-16,1 2-18 0,0-2-16 15,1 1-14-15,4 0-21 0,3-4-12 0,3-1-11 16,3-2-15-16,6-3-14 0,1-1-52 0,4-3-81 15,4-3-114-15,3-2-203 0,1-4-393 0,0-5 313 16</inkml:trace>
          <inkml:trace contextRef="#ctx0" brushRef="#br0" timeOffset="56478.9853">24471 17330 1126 0,'0'0'662'15,"0"0"-592"-15,0 0-85 0,0 0-15 0,0 0 6 16,159-62 17-16,-117 54 5 0,3 0 4 16,1 1 9-16,-6 0-5 0,-1-2 1 0,-4 1-1 15,-4-1-3-15,-6 1 3 0,-5 0 1 0,-5 2 2 16,-6 1 1-16,1 1 7 0,-9 2 14 0,1 1 14 16,-2-2 12-16,0 3-14 0,-3-2-22 0,-11 2-19 15,1 0-12-15,-11 0 10 0,-3 0 11 16,-5 5 9-16,-4 1 9 0,-3 0 5 0,0 0 8 15,0 2 5-15,5 3 1 0,2 1-2 0,5 0-10 16,3 1-9-16,8 1-11 0,3-2-10 0,3 0-13 16,9-2-6-16,1 1-2 0,7-2 7 0,6 1 11 15,6 0 9-15,6 0 1 0,5-1-2 16,6-2-5-16,6-1-1 0,3-3 2 0,2 0-4 16,4 0 1-16,2-2-4 0,0 1 2 0,1-2 0 15,2 0 1-15,-1 0 2 0,1-3-6 0,-1-5-2 16,-2 1-4-16,-1-4-4 0,-2-2 4 15,-2 1 1-15,-3-7 3 0,-3 1 6 0,-7-3-5 16,-3 0 7-16,-4 2 2 0,-5 0-2 0,-8 4 8 16,-3-1-6-16,-5 1 6 0,-6 5 0 15,-1 1 0-15,-3 4-1 0,-8 3-9 0,-3 2 1 16,-5 0-5-16,-9 4 2 0,-7 8-5 0,-5 3 0 16,-3 3 6-16,-7-1-3 0,3 3 8 0,-1 1 7 15,2 2-9-15,3 0 9 0,9-2-4 16,5 0-7-16,9-7 2 0,7-1-6 0,6-1-4 15,7-5-1-15,0 1 4 0,10-2 6 0,10-2 13 16,5-1 4-16,7-3-2 0,7 0-10 0,1-4-3 16,6-5-5-16,0-2 1 0,-5 3 7 0,-1-2 0 15,-2 0 0-15,-4 1-2 0,-8 0 1 16,0 2-2-16,-7 1-1 0,-7 1 6 0,-7 2-7 16,0 2 0-16,-2 1 7 0,-3 0 4 0,0 0 4 15,0 0 3-15,0 4 0 0,0 4 0 16,-4 2 4-16,4 1-3 0,0 0-7 0,0 1-7 15,4 0-10-15,4 2-4 0,8 1-13 0,7-3-38 16,6-2-96-16,9-1-169 0,-7-5-365 0,-11-2-868 0</inkml:trace>
          <inkml:trace contextRef="#ctx0" brushRef="#br0" timeOffset="56583.9214">26383 17442 2693 0,'0'0'194'16,"0"0"-156"-16,0 0-71 0,0 0-28 0,0 0-34 15,0 0-137-15,0 0-448 0,0 0-894 0</inkml:trace>
        </inkml:traceGroup>
      </inkml:traceGroup>
    </inkml:traceGroup>
  </inkml:traceGroup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48.94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462CA50-F0AD-4E43-B4F6-30CF43D08266}" emma:medium="tactile" emma:mode="ink">
          <msink:context xmlns:msink="http://schemas.microsoft.com/ink/2010/main" type="inkDrawing" rotatedBoundingBox="473,7959 9087,7446 9097,7616 483,8130" semanticType="underline" shapeName="Other">
            <msink:sourceLink direction="with" ref="{13F55AAC-3291-48FC-BA1F-745BEE0EAAA4}"/>
          </msink:context>
        </emma:interpretation>
      </emma:emma>
    </inkml:annotationXML>
    <inkml:trace contextRef="#ctx0" brushRef="#br0">1169 312 0 0,'0'0'219'0,"-239"41"-139"16,105-15-77-16,4-1-16 0,20-2-2 0,10-2 7 15,7-4 18-15,12-2-1 0,5 0 3 0,13-3 2 16,7 0 5-16,15-1 12 0,11-4 21 16,10-1 37-16,15-3 12 0,5-2 55 0,12-1 0 15,13 0-21-15,14 0-7 0,9-1-55 0,18-5-10 16,13-2-2-16,14-2 7 0,14-2 20 0,9-1 16 16,20-1 9-16,10-2 4 0,15 4-11 0,12-3-19 15,13 2-7-15,14-1-12 0,9-1-9 16,12 3-2-16,7-1-7 0,10 1-3 0,10 0 1 15,4 0-7-15,7 0 0 0,2-1-5 0,5 1 2 16,0-3 2-16,7 0-6 0,-1 0-1 0,4-1-9 16,0-3-4-16,-2 3-3 0,-5-4-4 15,-1 2-6-15,-11 0-3 0,-8-1-1 0,-12 1-2 16,-11 2 4-16,-11 1-4 0,-13 0-2 0,-16 3 0 16,-13 2 1-16,-16-1 1 0,-16 2 2 15,-15 4 1-15,-12-1-7 0,-19 1 5 0,-16 2-3 16,-13 0 2-16,-13 2 4 0,-14 1-4 0,-12 0-1 15,-11 0-1-15,-7 0-3 0,-7 0-13 0,-2 0-3 16,-3 0-2-16,-8 0 3 0,-2 0 15 0,-2 0 1 16,-8 3 4-16,1 0-1 0,-4 0-1 15,-5 0-5-15,3 1-17 0,-5-1-20 0,0 0-50 16,0 0-57-16,1 0-80 0,0 3-121 0,-2 0-176 16,9-2-364-16,10-1 459 0</inkml:trace>
  </inkml:traceGroup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55.85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C65C1D4-F9E8-4BA3-9C4B-625A1D00F51D}" emma:medium="tactile" emma:mode="ink">
          <msink:context xmlns:msink="http://schemas.microsoft.com/ink/2010/main" type="inkDrawing" rotatedBoundingBox="2638,11255 8993,10745 9002,10858 2647,11368" semanticType="underline" shapeName="Other">
            <msink:sourceLink direction="with" ref="{6104B6A7-6EDB-46E5-85D5-B0C123B6D14C}"/>
            <msink:sourceLink direction="with" ref="{9CE83DA9-A321-42C3-AF3C-F2F7F2A683CA}"/>
          </msink:context>
        </emma:interpretation>
      </emma:emma>
    </inkml:annotationXML>
    <inkml:trace contextRef="#ctx0" brushRef="#br0">0 533 1140 0,'0'0'86'0,"0"0"-80"15,0 0-27-15,0 0 9 0,0 0 21 0,196 5 15 16,-102-16 14-16,19-4 17 0,18-2 12 0,16-3 12 16,14-3 11-16,14 1 14 0,14-2 11 15,12-1 2-15,12-1 1 0,8 1-10 0,9-1-11 16,7 2-13-16,6 1-14 0,10-1-10 0,2 0-12 15,4 0-9-15,2-1-9 0,2 4-10 0,-2 0-3 16,-7 0-4-16,-6 3-2 0,-11-1 2 16,-12 6-4-16,-13 0 0 0,-17 0-1 0,-17 6-2 15,-21 2 1-15,-20 2-3 0,-19 3-3 0,-25 0-1 16,-19 0 0-16,-18 0-2 0,-18 3-6 0,-18 0-14 16,-10 0-20-16,-10 0-7 0,-17-1-7 15,-7 2-6-15,-12 2-25 0,-4 3-62 0,-11 0-99 16,-3 1-157-16,13 0-242 0,10-4-245 0</inkml:trace>
  </inkml:traceGroup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11.2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9C1A0C1-77AB-4F41-A5C4-8052242FB354}" emma:medium="tactile" emma:mode="ink">
          <msink:context xmlns:msink="http://schemas.microsoft.com/ink/2010/main" type="writingRegion" rotatedBoundingBox="11960,3117 16206,2682 16317,3767 12071,4203"/>
        </emma:interpretation>
      </emma:emma>
    </inkml:annotationXML>
    <inkml:traceGroup>
      <inkml:annotationXML>
        <emma:emma xmlns:emma="http://www.w3.org/2003/04/emma" version="1.0">
          <emma:interpretation id="{589F82CE-D3E4-4013-ADCF-F4FFD545407B}" emma:medium="tactile" emma:mode="ink">
            <msink:context xmlns:msink="http://schemas.microsoft.com/ink/2010/main" type="paragraph" rotatedBoundingBox="11960,3117 16206,2682 16317,3767 12071,42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80FEEA-78E6-4506-AA4E-B7D3972A3CA5}" emma:medium="tactile" emma:mode="ink">
              <msink:context xmlns:msink="http://schemas.microsoft.com/ink/2010/main" type="line" rotatedBoundingBox="11960,3117 16206,2682 16317,3767 12071,4203">
                <msink:destinationLink direction="with" ref="{D10FAF96-7D65-41E9-BF97-E91E8E0BDA85}"/>
                <msink:destinationLink direction="with" ref="{24F160A7-C8A3-4B97-884B-EBEA336A1E6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790D2AE-3632-40D5-A91E-B8717CE31BF9}" emma:medium="tactile" emma:mode="ink">
                <msink:context xmlns:msink="http://schemas.microsoft.com/ink/2010/main" type="inkWord" rotatedBoundingBox="11960,3117 16206,2682 16317,3767 12071,4203"/>
              </emma:interpretation>
              <emma:one-of disjunction-type="recognition" id="oneOf0">
                <emma:interpretation id="interp0" emma:lang="en-IN" emma:confidence="0">
                  <emma:literal>Nestle</emma:literal>
                </emma:interpretation>
                <emma:interpretation id="interp1" emma:lang="en-IN" emma:confidence="0">
                  <emma:literal>Nestlé</emma:literal>
                </emma:interpretation>
                <emma:interpretation id="interp2" emma:lang="en-IN" emma:confidence="0">
                  <emma:literal>NesHe</emma:literal>
                </emma:interpretation>
                <emma:interpretation id="interp3" emma:lang="en-IN" emma:confidence="0">
                  <emma:literal>Nestk</emma:literal>
                </emma:interpretation>
                <emma:interpretation id="interp4" emma:lang="en-IN" emma:confidence="0">
                  <emma:literal>Neshk</emma:literal>
                </emma:interpretation>
              </emma:one-of>
            </emma:emma>
          </inkml:annotationXML>
          <inkml:trace contextRef="#ctx0" brushRef="#br0">539-1 1941 0,'0'0'13'0,"0"0"-50"0,0 0-3 0,0 0 8 16,-146 186 11-16,115-142 12 0,2 0 7 0,-2-2 2 15,-3 1 2-15,3-2 2 0,-2-2-1 16,2-2-1-16,0 0-9 0,-1-7-13 0,5-3-26 16,7-4-37-16,0-5-57 0,4-3-84 0,4-7-130 15,1-3-189-15,8-4 136 0</inkml:trace>
          <inkml:trace contextRef="#ctx0" brushRef="#br0" timeOffset="343.8635">-24 147 218 0,'0'0'262'16,"0"0"-123"-16,0-159-81 0,1 106-36 0,11 4-7 15,2 3-6-15,0 5 6 0,7 3-6 0,-3 4 2 16,6 6 0-16,-1 6-4 0,-4 7 14 16,1 3 13-16,-1 5 6 0,-2 4-2 0,5 3-7 15,1 0-9-15,2 8-3 0,2 4 2 0,2 5-1 16,1 6-4-16,6 6 4 0,-4 3 4 0,4 6 1 15,1 1 4-15,-1 7 1 0,-4 0-1 16,0 0 0-16,2 1-4 0,-5 0-5 0,6 1-1 16,-5-1-6-16,3-3 7 0,-2-3-6 0,-2-5-3 15,4-2 0-15,-4-6-8 0,-1-4 6 16,-1-4 3-16,4-7 3 0,0-4 8 0,-2-7 10 16,-1-2 15-16,1-2 14 0,-1-8 13 0,-1-8 2 15,-3 2-4-15,1-8-5 0,-1-1-4 0,-2-2 3 16,-3-3 0-16,-5-2-4 0,5-4-16 15,-5-4-10-15,-1-1-12 0,0-2-10 0,-3 0-10 16,0-1-23-16,1 1-30 0,1-1-37 0,0 0-30 16,-1 5-29-16,1 4-20 0,-1 1-14 0,-2 9-29 15,3 6-29-15,-2 5-54 0,-6 8-98 0,4 3 16 16,-6 3 372-16</inkml:trace>
          <inkml:trace contextRef="#ctx0" brushRef="#br0" timeOffset="941.5328">1523 96 0 0,'0'0'0'0,"0"0"0"16,0 0 0-16,0 0 0 0,0 0 0 0,0 0 0 15,179-9 0-15,-143-3 75 0,0-2-8 0,0-1-11 16,2 1-1-16,-6-2-1 0,0-3 4 16,-5 3 7-16,-2 1 9 0,-7-1 2 0,1 1 7 15,-6-1-4-15,-6 3-9 0,-1 1 5 0,-3 4 5 16,-3 0 9-16,0 2-5 0,-5 1-20 0,-2 5-27 15,-5 0-26-15,-3 0-11 0,-5 10-1 16,0 1 5-16,-6 4 2 0,0 4-2 0,-4 3 0 16,1 1-2-16,-2 4-1 0,3 2 0 0,-2 2 3 15,1 0-4-15,-1 0 1 0,7 3-2 16,2-4-3-16,2-1-2 0,3-3-12 0,9-4-19 16,1-3-27-16,6-2-17 0,2-4 1 0,12-2 22 15,3-2 36-15,3-4 29 0,11-3 22 0,0-2 6 16,7 0-2-16,2-2 1 0,3-8-3 0,5 0 0 15,0-4 1-15,4 1-1 0,1-4 2 16,-2 0 0-16,1-4 2 0,-1-2-2 0,0-2-2 16,0-2-2-16,-3-3-3 0,0 2-3 0,1-2-5 15,-5 1-3-15,-4 2-3 0,2 2-2 0,-7 2-3 16,-5 5 0-16,-5 0 4 0,-5 5 10 0,-10 4 19 16,-3 3 32-16,-6 2 4 0,-1 1-22 15,0 0-34-15,-8 3-49 0,-2 0-24 0,-4 0 2 16,-3 0 6-16,-1 7 10 0,-2 2 9 0,2 3-2 15,0 2 2-15,1 3-4 0,3-2-5 16,5 4-2-16,1-1-9 0,4 1-9 0,4 0-4 16,0-1-10-16,4-1 4 0,8-2 10 0,1 0 10 15,2-2 15-15,5 2 11 0,-1 1 15 16,1-2 9-16,-1 0 13 0,0-2 9 0,-2 2-1 16,-2-2 1-16,-5-1-6 0,-4-2 7 0,-6-1 25 15,0-1 19-15,-6 0 10 0,-10-3-8 0,-4 2-23 16,-7-1-15-16,-2-1-13 0,-6 2-4 0,3-1-5 15,-3-3-4-15,4 2-1 0,2-4-4 16,3 0-15-16,5 0-39 0,2 0-67 0,3 0-108 16,9 0-134-16,-1-2-190 0,7-1 319 0</inkml:trace>
          <inkml:trace contextRef="#ctx0" brushRef="#br0" timeOffset="1602.0469">2595-25 0 0,'0'0'289'16,"0"0"-228"-16,0 0-45 0,0 0-15 0,0 0 23 15,162-74 26-15,-114 62 17 0,4 0-1 0,3-5-7 16,2 2-6-16,6 0-7 0,-3-2 2 0,4 0 6 16,-1-4-2-16,-2 0 1 0,-1-4-1 15,-6-2-6-15,-2-2 3 0,-4-1-3 0,-4-3-2 16,-2-1-1-16,-3-2-2 0,-2-1-2 0,-7-1-5 15,-1 3 1-15,-3 0-6 0,-7 4 5 0,0 1 6 16,-3 3 9-16,-7 2 10 0,2 3 9 16,-9 0 5-16,2 6 4 0,-2 3-2 0,-2 1-5 15,0 3-12-15,-2 0-16 0,-4 3-20 0,0 1-22 16,-2 1-15-16,-2 4-11 0,-2 0-7 0,-2 3-4 16,-2 10 3-16,-1 7 6 0,-4 5 7 0,0 10 6 15,-3 3 5-15,1 7 2 0,-2 6 3 0,0 2 3 16,1 5 4-16,-1 1 4 0,-2 1-3 15,2-1 1-15,-2 2 1 0,1 0-1 0,1-6 6 16,-1 1 1-16,1-10-3 0,2 0-2 0,2-6-3 16,0-3-2-16,7-4-3 0,2-4-5 15,2-4-15-15,4-5-26 0,3-1-46 0,-1-6-60 16,4-2-74-16,0-4-112 0,0-4-163 0,0-1 8 0</inkml:trace>
          <inkml:trace contextRef="#ctx0" brushRef="#br0" timeOffset="1193.2978">3167-611 581 0,'0'0'215'0,"0"0"-21"15,0 0-27-15,0 0-10 0,0 0 9 0,0 0-15 16,0 0-38-16,0 0-45 0,0 0-69 16,0 0-60-16,0 0 0 0,0 0 10 0,0 0 34 15,0 0 40-15,28 55 3 0,-34 0 4 0,-5 4-1 16,-3 7-1-16,-2 2 0 0,-5 3-3 0,2-2 1 15,-4-1-8-15,-1-4-6 0,5-2-15 0,-2-4-38 16,-1-2-41-16,5-6-40 0,0-4-49 16,-1-6-71-16,7-4-116 0,2-12-285 0,2-11 439 0</inkml:trace>
          <inkml:trace contextRef="#ctx0" brushRef="#br0" timeOffset="2039.8081">3509 67 0 0,'0'0'88'0,"0"0"3"0,0 0-42 16,0 0 15-16,0 0 25 0,0 0 12 0,0 0-14 15,153-43-17-15,-121 31-17 0,4-1-9 0,2-1-10 16,1-3-5-16,-2 2 0 0,2-3 4 15,-1-1 7-15,-4-3 7 0,-5 0 9 0,-1-2 10 16,-8 1 14-16,-5 0 14 0,-3 1 0 0,-6-1-4 16,-3 2-11-16,-3 5-11 0,0 1-4 0,0 4-9 15,-4 0-14-15,-8 4-13 0,0 2-22 16,-3 2-6-16,-4 2-6 0,-3 1-2 0,-2 0-3 16,-6 9-4-16,-1 4 1 0,-4 6 1 0,-1 6 1 15,1 3 9-15,-1 4 3 0,1 1 1 16,-1 2 2-16,2 2-1 0,5 1 1 0,2-2 1 15,4-2 7-15,7-4-2 0,6-2 6 0,7-4 8 16,3-4-2-16,4-3 16 0,9 0 6 0,5-5 4 16,7-1 7-16,6-4-4 0,4-2-5 15,5-4-6-15,6-1-8 0,1 0-8 0,4 0-2 16,0-3 0-16,4-3 0 0,-7-1-2 0,-4-2 0 16,-4-2-2-16,-4 0-3 0,-6 1 0 15,-5-2-6-15,-6 2-12 0,-5-1-18 0,-6 2-33 0,0 2-34 16,-8-1-48-16,0 2-48 0,-3 2-58 15,-10 2-76-15,-6 2-85 0,5 0-185 0,1 0 334 0</inkml:trace>
        </inkml:traceGroup>
      </inkml:traceGroup>
    </inkml:traceGroup>
  </inkml:traceGroup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1:53.6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1BFB705-6068-478D-97CA-4A0822CA7A7C}" emma:medium="tactile" emma:mode="ink">
          <msink:context xmlns:msink="http://schemas.microsoft.com/ink/2010/main" type="writingRegion" rotatedBoundingBox="1392,9843 10352,8793 11322,17070 2362,18121"/>
        </emma:interpretation>
      </emma:emma>
    </inkml:annotationXML>
    <inkml:traceGroup>
      <inkml:annotationXML>
        <emma:emma xmlns:emma="http://www.w3.org/2003/04/emma" version="1.0">
          <emma:interpretation id="{597577E4-9AF0-40A6-BFEC-06C5190B8D36}" emma:medium="tactile" emma:mode="ink">
            <msink:context xmlns:msink="http://schemas.microsoft.com/ink/2010/main" type="paragraph" rotatedBoundingBox="2749,9676 7745,9154 7911,10741 2915,112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CE83DA9-A321-42C3-AF3C-F2F7F2A683CA}" emma:medium="tactile" emma:mode="ink">
              <msink:context xmlns:msink="http://schemas.microsoft.com/ink/2010/main" type="line" rotatedBoundingBox="2749,9676 7745,9154 7911,10741 2915,11263">
                <msink:destinationLink direction="with" ref="{DC65C1D4-F9E8-4BA3-9C4B-625A1D00F51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FC7653E-0C3B-4ECE-857F-ADECEBE140E4}" emma:medium="tactile" emma:mode="ink">
                <msink:context xmlns:msink="http://schemas.microsoft.com/ink/2010/main" type="inkWord" rotatedBoundingBox="2749,9676 7745,9154 7911,10741 2915,11263"/>
              </emma:interpretation>
              <emma:one-of disjunction-type="recognition" id="oneOf0">
                <emma:interpretation id="interp0" emma:lang="en-IN" emma:confidence="0">
                  <emma:literal>Rooibos</emma:literal>
                </emma:interpretation>
                <emma:interpretation id="interp1" emma:lang="en-IN" emma:confidence="0">
                  <emma:literal>Room toes</emma:literal>
                </emma:interpretation>
                <emma:interpretation id="interp2" emma:lang="en-IN" emma:confidence="0">
                  <emma:literal>Roos toes</emma:literal>
                </emma:interpretation>
                <emma:interpretation id="interp3" emma:lang="en-IN" emma:confidence="0">
                  <emma:literal>Ran toes</emma:literal>
                </emma:interpretation>
                <emma:interpretation id="interp4" emma:lang="en-IN" emma:confidence="0">
                  <emma:literal>Ron toes</emma:literal>
                </emma:interpretation>
              </emma:one-of>
            </emma:emma>
          </inkml:annotationXML>
          <inkml:trace contextRef="#ctx0" brushRef="#br0">972-5002 1445 0,'0'0'54'0,"0"0"-57"0,0 0-20 16,0 0-19-16,0 0-1 0,0 0 2 0,0 0 9 15,0 0 23-15,0 0 20 0,0 0 25 0,0 0 16 16,14 131 3-16,-15-76 0 0,-8 8-7 0,2 2-10 15,-4 4-4-15,0 2-5 0,-1 4-4 0,3 4-5 16,0-1-6-16,-1-3-5 0,1 1-3 0,4-8-2 16,2-5-1-16,-3-5-7 0,4-7-8 15,2-5-8-15,0-8-18 0,0-9-31 0,2-7-40 16,7-7-49-16,-5-7-41 0,4-8-35 0,-3-3-26 16,6-14-19-16,1-6 10 0,0-10 175 15,0-7 94-15,0-10 0 0,-4-2 0 0,1-5 0 16,-1-1 0-16,-2-4 0 0,-5 0 0 0,3-1 0 15,-1-2 0-15,-2-1 0 0,2-1 0 0,0-2 38 16,3-1 38-16,0 0 8 0,4-2-2 16,1-1-5-16,1 1-5 0,3 2-8 0,2 0 6 15,3 7 5-15,1 5 2 0,4 4 3 0,-1 7-8 16,3 9 1-16,0 5 5 0,1 6 4 16,0 6 0-16,4 5-12 0,-1 5-9 0,-1 9-17 15,2 2-19-15,-1 6-11 0,-5 8-9 0,3 7-8 16,-5 6 3-16,0 6 3 0,-7 6 2 0,2 3 4 15,-4 2-2-15,-8 4 1 0,2 2 0 0,-8-2-3 16,-1 2 2-16,0-2-5 0,-10 2 0 16,-5-5 1-16,-4-2-1 0,-5-3 5 0,-6-6 1 15,-4-1 4-15,-4-7 3 0,4-1 5 0,0-8 11 16,-1-4 9-16,7-7 9 0,2-5 7 0,7-1 2 16,-1-1-1-16,7-7-4 0,2-3-14 0,3 1-13 15,0-1-13-15,5-1-9 0,2 5-5 16,1-1-3-16,0 4-7 0,0 1-7 0,3 3-5 15,6 0 2-15,2 3 6 0,2 9 10 0,3 3 6 16,0 6 5-16,4 5-2 0,-1 1 2 16,1 7 0-16,0 0-3 0,5 0 1 0,-3 2-3 15,-2 1-1-15,6-2 1 0,-1 1 1 0,0-2 1 16,-1-1 0-16,-4-3-2 0,4-4 0 0,-1-3-1 16,-2-4-3-16,2-4 0 0,1-3-8 15,0-3-15-15,0-3-38 0,-3-4-68 0,3-2-72 16,1-2-73-16,-1-7-59 0,0-5-43 0,3-3-34 15,-3-6 370-15,-2 5 43 0,-10 6 0 0</inkml:trace>
          <inkml:trace contextRef="#ctx0" brushRef="#br0" timeOffset="778.0092">2048-4519 0 0,'0'0'0'15,"0"0"0"-15,0 0 0 0,0 0 217 0,0 0 77 16,0 0-13-16,0 0-32 0,0 0-54 0,0 0-71 16,0 0-55-16,0 0-36 0,0 0-9 0,0 0 4 15,0 0 8-15,31-76 6 0,-31 98-5 16,0 0-7-16,1 2-8 0,1 0-4 0,6 0-3 15,-3-1 1-15,7 0 1 0,0-1-1 0,3-2 4 16,7-2 3-16,-1-2 3 0,6-4 2 0,2-3 0 16,2-3-5-16,4-3-4 0,-1-3-4 15,3 0-7-15,1-3-4 0,-2-6-5 0,-5-3-6 16,-3 0-2-16,-4-4-3 0,-9 1 3 0,-2 0 3 16,-9-1 3-16,-4-1-2 0,0-1-2 15,-9-1 2-15,-9-2 4 0,1 0 6 0,-7-2 4 16,1 0 0-16,0 0 1 0,-2 0-4 0,1 0 0 15,-1 0-2-15,7 1-1 0,-4 1-2 0,9 0 1 16,-1 2 0-16,2 1 0 0,7 2 1 16,1 4-1-16,1 0-2 0,3 1-2 0,3 3-3 15,6 4-2-15,2 0-1 0,2 4 2 0,2 0 1 16,7 2 1-16,-1 7 3 0,2 5 1 0,4 0 1 16,0 2-1-16,-2 2 0 0,1 3-2 0,-2 1 0 15,0 2 3-15,-5 0-3 0,3 1 0 16,-4 2 3-16,3 0-1 0,-2-1 2 0,4-1 2 15,-3-1-5-15,1-3 1 0,4-3-2 0,-1-5 0 16,2-1 5-16,3-5-2 0,0-2 1 0,6-3 1 16,-2-2 0-16,4 0 3 0,2-7 1 0,1-2 3 15,0-1-6-15,3-3 0 0,-3-2-3 16,-5-3-5-16,-1 3 6 0,-10-3-2 0,-6 2 2 16,-7-2 1-16,-7 1-3 0,-4 0-1 0,-12 2-1 15,-5-2-2-15,-9 2 4 0,-6 1-1 16,-3 4 4-16,-9-1 2 0,0 4-1 0,-5 1 2 15,1 2-2-15,-3-1-4 0,0 4 4 0,-2 1-3 16,-1 0 4-16,2 0 5 0,2 0-3 16,4 1 2-16,8 2-2 0,3-3 0 0,8 2 0 15,9-2 2-15,6 0 11 0,8 0-2 0,4-5-10 16,4-2-8-16,10-5-17 0,3-2-1 0,10-2 6 16,8-2 3-16,5 0 7 0,3-2-1 0,7 2 1 15,1 4 3-15,2-1-1 0,2 2 0 16,-1 2 6-16,4 2 1 0,2 0 1 0,-1 3 1 15,1-3-3-15,3 5-2 0,-2 1-2 0,-2 1-1 16,-4 2 0-16,-2 0-1 0,-3 2 0 0,-6 5 0 16,-1 2-1-16,-4 1-2 0,-2 5-1 0,-3 2-3 15,-6 3 4-15,-2 1-1 0,-4 5 5 16,-4 1 5-16,-4 2-4 0,-3 0 1 0,-4 1 0 16,-6 1-1-16,-1 1 1 0,0-1-1 0,-5-2 0 15,-3-4 0-15,1-4 0 0,3-3 0 0,-1-5-1 16,2-4-2-16,3-1 1 0,0-3-1 15,0-2 2-15,0-1 1 0,3-2-3 0,-1 0-3 16,4 0-13-16,-1-3-39 0,3-6-84 0,0-1-152 16,2-1-307-16,-8 4-371 0</inkml:trace>
          <inkml:trace contextRef="#ctx0" brushRef="#br0" timeOffset="1873.4008">3975-5326 1154 0,'0'0'147'0,"0"0"-59"0,0 0-46 0,0 0-29 16,0 0-14-16,0 0-1 0,0 0-6 0,0 0-7 15,0 0-25-15,103-160-36 0,-87 147-51 0,-1 4-50 16,-1-1-9-16,-1 0 1 0,-1 3 32 16,-1 1 42-16,-2 2 25 0,-1 0 31 0,-2 2 20 15,2 0 16-15,-3 2 12 0,2-2 10 0,-2 1 8 16,3 0 15-16,-3 1 15 0,1 0 17 15,-1 0 7-15,1 0-4 0,-4 0 0 0,4 7 6 16,-5 3 18-16,3 5 26 0,-1 7 17 0,-3 4 3 16,0 5-8-16,0 7-12 0,0 4-14 0,-6 4-12 15,1 3-8-15,0 4-10 0,-3 0-7 16,-1 2-6-16,4 2-6 0,-3 0-7 0,3-3-9 16,1-2-7-16,1-2-4 0,3-3-5 0,0-3-4 15,5-4-2-15,6-6-8 0,2-4 0 16,4-4 2-16,0-6 1 0,2-4 0 0,1-2 0 15,1-6-2-15,1-4-5 0,1-4-3 0,1 0-9 16,-3-6-10-16,-1-7-4 0,-6-4-3 0,0-3 5 16,-1-5 7-16,-4-2 4 0,-2-2 8 0,-3-1 5 15,-4 0 2-15,0 2 4 0,-10-3-2 0,-4 7-4 16,-7-2-4-16,-4 3-3 0,-3 4 0 16,-6 3 3-16,1 2 2 0,-3 2 3 0,2 5 1 15,-1 1 1-15,4 3 1 0,4 1 0 0,5 2 1 16,2 0 1-16,6 0-2 0,6 0 1 0,4 0-5 15,4 0-16-15,0-1-8 0,4 0-2 16,10-3 3-16,7 0 17 0,4-2 10 0,6-1 3 16,7-1 1-16,6 1 0 0,2 1-6 0,1 0 0 15,5 1-2-15,-4 1 1 0,-1-1 0 16,1 2 1-16,1 0-1 0,-2 0 2 0,-1 0 1 16,-1 1-1-16,-6 2 1 0,-9 0-1 0,-4 2-1 15,-6 5 0-15,-8 4 0 0,-7 1 3 0,-2 3 5 16,-3 4 12-16,-1 4 9 0,-7 1 8 15,-4 4 1-15,-3 2-4 0,-4 0-7 0,0 2-5 16,-1 2-4-16,0-3-5 0,3-3-2 0,2-1-3 16,6-6-6-16,3-5 2 0,6-2 2 0,0-5 4 15,7 0 12-15,6-4 6 0,6-4 4 0,7-1 2 16,2 0-3-16,11-9-8 0,1-3-6 16,7-1-5-16,1-4-6 0,2-3-2 0,1 1-2 15,-8-3 2-15,-1 0-2 0,-7-1 1 0,-2 1 3 16,-8-3-2-16,-8 4 5 0,-6-2-4 0,-5 0 1 15,-6 1 0-15,-2-2-3 0,-10 3 3 16,-1 2 1-16,-6 3-4 0,-3 2 1 0,-3 5-3 16,-2 3-3-16,-8 3 2 0,2 3-1 0,-3 0 0 15,-2 0 1-15,0 6-1 0,5 3 3 0,2 2-2 16,3 0-1-16,8 1-1 0,4-1-8 16,8-2-4-16,2 1-6 0,5-2 0 0,1-2 8 15,9 0 7-15,9-2 10 0,6-1 4 0,11-1 2 16,2-2-3-16,9 0-2 0,4-2-3 15,5-4-5-15,4 0-1 0,1 0-3 0,6-1 2 16,-1-2 1-16,2 0 3 0,3-1-2 0,-8-2-3 16,-5 1-1-16,-6-1-6 0,-6 0-1 0,-16 0 3 15,-5 0 4-15,-10 1 11 0,-12 2 9 0,-2-2 2 16,-1 2 3-16,-11 0-7 0,-3 1-6 0,-5 2-3 16,-4 4-2-16,-3 0 1 0,-4 2 2 15,3 0-1-15,0 4 2 0,2 2-1 0,5 2-1 16,2-1 0-16,7 4-9 0,4 0 3 0,3 1 0 15,5 3-1-15,0 4 9 0,1 0-2 0,8 2 0 16,2 0 3-16,1 0-1 0,6 1 4 16,-2-3 3-16,3 4-2 0,1 0-2 0,0-2 1 15,0 2-6-15,0 0 3 0,-3-3 2 0,-3 1-1 16,-2-1 2-16,-8-1-1 0,-4-3 9 16,-3 1 5-16,-10 1 5 0,-13-2 1 0,-3 0-9 15,-9-2-10-15,-2-1-14 0,-3-2-21 0,-4-2-36 16,-1-1-53-16,-4-2-81 0,-6 1-117 0,-4-2-172 15,15-1-349-15,13-1 459 0</inkml:trace>
        </inkml:traceGroup>
      </inkml:traceGroup>
    </inkml:traceGroup>
    <inkml:traceGroup>
      <inkml:annotationXML>
        <emma:emma xmlns:emma="http://www.w3.org/2003/04/emma" version="1.0">
          <emma:interpretation id="{46517BAC-74C4-422F-B76C-7C99C744B4CC}" emma:medium="tactile" emma:mode="ink">
            <msink:context xmlns:msink="http://schemas.microsoft.com/ink/2010/main" type="paragraph" rotatedBoundingBox="6454,12103 10682,11607 10900,13470 6672,1396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5B9D020-44D0-4B44-8E65-E2E38156D51D}" emma:medium="tactile" emma:mode="ink">
              <msink:context xmlns:msink="http://schemas.microsoft.com/ink/2010/main" type="line" rotatedBoundingBox="6454,12103 10682,11607 10900,13470 6672,13965"/>
            </emma:interpretation>
          </emma:emma>
        </inkml:annotationXML>
        <inkml:traceGroup>
          <inkml:annotationXML>
            <emma:emma xmlns:emma="http://www.w3.org/2003/04/emma" version="1.0">
              <emma:interpretation id="{DC6E471B-F59A-434B-9768-58C53154777F}" emma:medium="tactile" emma:mode="ink">
                <msink:context xmlns:msink="http://schemas.microsoft.com/ink/2010/main" type="inkWord" rotatedBoundingBox="6454,12103 10682,11607 10900,13470 6672,13965"/>
              </emma:interpretation>
              <emma:one-of disjunction-type="recognition" id="oneOf1">
                <emma:interpretation id="interp5" emma:lang="en-IN" emma:confidence="0">
                  <emma:literal>Cryonic</emma:literal>
                </emma:interpretation>
                <emma:interpretation id="interp6" emma:lang="en-IN" emma:confidence="0">
                  <emma:literal>¢ neanic</emma:literal>
                </emma:interpretation>
                <emma:interpretation id="interp7" emma:lang="en-IN" emma:confidence="0">
                  <emma:literal>cryonic</emma:literal>
                </emma:interpretation>
                <emma:interpretation id="interp8" emma:lang="en-IN" emma:confidence="0">
                  <emma:literal>congenic</emma:literal>
                </emma:interpretation>
                <emma:interpretation id="interp9" emma:lang="en-IN" emma:confidence="0">
                  <emma:literal>¢ yermic</emma:literal>
                </emma:interpretation>
              </emma:one-of>
            </emma:emma>
          </inkml:annotationXML>
          <inkml:trace contextRef="#ctx0" brushRef="#br0" timeOffset="2985.973">4946-2693 0 0,'0'0'0'0,"0"0"0"16,0 0 0-16,0 0 0 0,0 0 0 15,0 0 61-15,0 0 100 0,0 0 14 0,0 0 6 16,0 0-8-16,0 0-19 0,0 0-16 0,0 0-17 16,0 0-8-16,24-110-4 0,-29 107-3 15,-3 2-6-15,0-1-13 0,-3 2-14 0,-1 0-15 16,-2 0-16-16,0 2-8 0,-5 4-2 0,3 3-3 15,-7 2 0-15,3 2 1 0,-3 0-3 0,-2 5 0 16,0 0-3-16,0 3-1 0,1 2-6 0,0 2-2 16,0 2-1-16,1-1-4 0,3 5-1 15,1 0-2-15,4 2-1 0,0 1-2 0,5 2 5 16,-1-1-2-16,3-2 2 0,1 4 2 0,3-5-4 16,3 0 0-16,-1 0 0 0,2 0 1 0,0-2 6 15,2-2 2-15,2 1 2 0,4-5 2 0,0-1 1 16,3-1 5-16,2-3 0 0,2-3-2 15,5 0 0-15,3-2-2 0,1-2 1 0,7-1 0 16,1-5-4-16,3-2-3 0,2-4-4 0,3 0-3 16,5 0 4-16,-2-6-1 0,6-5-2 15,-2 1-2-15,0-2-8 0,0-2-8 0,-5 2-6 16,-4 1-9-16,-1 0-8 0,-4 2-4 0,-1 1-6 16,-2-2-6-16,-1 4-6 0,-2 0-20 0,-4 0-36 15,-3 3-51-15,-1 0-62 0,-2 0-79 16,-3 1-89-16,-1 1-109 0,-1 0-105 0,-8 0 604 0</inkml:trace>
          <inkml:trace contextRef="#ctx0" brushRef="#br0" timeOffset="8478.3091">4890-2908 0 0,'0'0'0'0,"0"0"0"0,0 0 0 16,0 0 0-16,0 0 0 0,0 0 0 16,0 0 9-16,0 0 68 0,0 0 1 0,0 0-5 0,0 0-5 15,0 0-4-15,0 0 0 0,152-90 3 16,-131 90 4-16,4 5 9 0,-2 4 9 0,2 4 4 16,2 3 5-16,-1 4-12 0,0 5-18 0,-1 2-20 15,-4 1-18-15,3 6-11 0,-6 1-5 0,0 0 0 16,0 2-5-16,-6 0-1 0,-4 0-1 0,-1-1-2 15,-1-1 1-15,-2-1 0 0,-2-1-2 16,-2 3 1-16,0-2-3 0,-4 2-1 0,-6-4 0 16,-1 0 3-16,-2-6 1 0,-2-1 3 0,1-4 1 15,-5-3 2-15,-1-1 4 0,-4-2 1 16,2-1 0-16,-2-2-8 0,1-3-2 0,-1-2-10 16,3-1-11-16,0-3-14 0,-1-2-44 0,2-1-57 15,1 0-83-15,3-4-107 0,2-3-123 0,6 1 308 16,3 0 135-16</inkml:trace>
          <inkml:trace contextRef="#ctx0" brushRef="#br0" timeOffset="10196.5067">5847-2290 228 0,'0'0'121'15,"0"0"-72"-15,0 0-30 0,0 0-1 0,0 0-1 16,0 0-11-16,0 0-3 0,0 0 2 16,0 0 1-16,0 0 4 0,0 0 8 0,17-167 7 15,-7 141 10-15,0-4 11 0,4 2-3 0,-3-2 1 16,2 0-3-16,0 2-8 0,2-1-4 15,-1 3-11-15,0-1-8 0,1 4-5 0,2 0-3 16,-3 5 0-16,2 1-2 0,-3 2-3 0,1 1 2 16,-2 4-2-16,-1 5-3 0,-3 0-1 0,-3 2-5 15,2 3 0-15,-1 0 4 0,-3 4 4 16,1 5 11-16,1 3 10 0,-5 4 6 0,3 4 4 16,-3 3 2-16,2 0-1 0,-2 6 0 0,0 0-3 15,0 3-3-15,0-1-5 0,0-2-4 0,0 1 0 16,4-3-2-16,0 0-1 0,0-5 2 0,6 0-4 15,-2-4 2-15,4-3 2 0,3-3 2 16,3-3 9-16,-1-3 9 0,6-4 3 0,4-2 2 16,2 0-4-16,6-10-6 0,0-2-7 0,4-3-5 15,4-3-8-15,0-1 0 0,2-3-4 16,2-2-3-16,-1-1 4 0,-1-2-3 0,-5 1 1 16,-3-2 0-16,-6 1 2 0,-5 0 2 0,-2 0 2 15,-3 0 5-15,-4 1-4 0,-6 2 5 0,-5-1 1 16,0 4 0-16,-4 3 5 0,-2-1 0 0,0 6 3 15,-8 2 4-15,2 0 1 0,-4 5-4 16,-2 1-5-16,-1 1-8 0,-1 4-8 0,-2 0-2 16,-1 0-3-16,-2 6 1 0,4 1-2 0,-2 3 1 15,0 4-1-15,0 1 0 0,3 2 4 16,0 1-2-16,2 4 1 0,0 5-1 0,5-1 1 16,3 6 0-16,2 1 2 0,2 4 1 0,0 2-4 15,0 4 2-15,0 2-2 0,1 4 1 0,0 3 0 16,3 3 1-16,0 2-1 0,-1 3 1 15,-1 4-3-15,-2 4-2 0,0 2 3 0,0-2-2 16,-3-1 1-16,-4-4 4 0,2-3-5 0,-7-3-6 16,-2 1-11-16,-3-1-19 0,-7-1-13 0,-4-1-3 15,-6-5 8-15,2-6 19 0,-6-2 16 0,-2-9 10 16,-4-4 6-16,-3-5 7 0,0-5 5 16,0-6 3-16,-1-4 6 0,4-4 0 0,-1-5-2 15,2 0 2-15,5-12-5 0,1-6 2 0,4-4 0 16,5-6-6-16,2-2 0 0,2-8-6 0,9-2 1 15,2-4 2-15,3-6 4 0,9-1 1 0,1-1 1 16,11-4 0-16,6 0-9 0,6 2-5 16,7 0-9-16,6 4-5 0,3 2-4 0,2 3-10 15,9 0-14-15,-1 3-24 0,6 2-24 0,2 1-29 16,3 2-24-16,0 2-12 0,3 4 2 16,-2 1 16-16,-1 2 27 0,3 1 30 0,-1 4 22 15,-2 1 15-15,0 3 10 0,-3-1 6 0,2 4 6 16,-3 0 0-16,-2 2 3 0,-6 1-6 15,-1 1-25-15,-5-2-7 0,-1 1-1 0,-6 1 12 16,-6 0 33-16,0-1 21 0,-9 0 25 0,-4-2 30 16,-4 0 30-16,-3 1 29 0,-6-1 11 0,-3-2-1 15,0 2-5-15,-9 2-12 0,-1 1-10 0,-3 2-12 16,-2 2-16-16,-2 1-10 0,-1 4-10 16,-5 0-5-16,-1 3-5 0,1 0-3 0,-2 5-5 15,-2 2-6-15,3 3-6 0,-4 4-8 0,1 0-5 16,2 1-3-16,3 3-6 0,-1 0-4 0,7 0-3 15,3 0-5-15,1-1-2 0,5-2-3 0,3-2-4 16,4-3-4-16,0 1 2 0,9-4-1 16,5 0 3-16,1-5 7 0,6 0-1 0,3-2 5 15,4 0 0-15,2-2 0 0,-1-2-2 0,5-4-1 16,-5-1-2-16,-2 0 0 0,-1 1 3 0,-5-3 1 16,-4 4 1-16,-2-2 2 0,-4 2 2 15,-3 1 0-15,-1 0-1 0,-5 3 0 0,2 2-3 16,-4-1-1-16,0 2-2 0,0 0-5 0,0 0 0 15,0 3 0-15,0 2 4 0,-5 2 4 16,2 3 1-16,-6 0-1 0,4 2-2 0,-5-1 0 16,4 0-1-16,-1 0-1 0,4-2-3 0,2 0-1 15,-2-3-6-15,3 0 3 0,0-3 2 0,4-2 4 16,0-1 9-16,6 0-2 0,-1-1 0 16,0-8-1-16,5 1-3 0,-1-2 5 0,1-2-1 15,2-2 3-15,-3 1-4 0,0 0 2 0,1-5-1 16,1 4 0-16,-2 0 1 0,0 1-4 0,-2 2 0 15,3-2 0-15,2 4 0 0,-2 0 0 0,1 2 0 16,-1 2 0-16,-1 0-2 0,-2 4 2 16,-3 1-2-16,-2 0 0 0,-2 5 2 0,3 2 1 15,-4 4 4-15,-2 2 2 0,1 1-2 0,-1 1 1 16,-1 1-2-16,0 0-1 0,0 1-2 0,0-2 0 16,0-1 1-16,0-1-1 0,0-3 0 15,0-1-1-15,0-3-1 0,0-1 2 0,0-4 3 16,0-1 3-16,5 0 6 0,-1 0 5 0,3-4-4 15,1-5 1-15,4-3-6 0,0-2-1 0,3 0 2 16,0-3-2-16,2-1 2 0,2 1-1 16,-6 0 4-16,2 1 3 0,1 0 2 0,0 1 4 15,2 2-4-15,-4 2-1 0,0 1-5 0,-1 4-4 16,1 2-6-16,-2 1 2 0,-4 3-1 16,-2 0-1-16,4 4 4 0,-8 4-3 0,1 1 1 15,4 2 2-15,-4 1 1 0,-2 2 2 0,2 1 1 16,3 0-4-16,-3-1 0 0,-2 0-3 0,6-2 1 15,0-3-1-15,-1-1 4 0,4-2-3 0,2-3 3 16,1 0 2-16,2-3 0 0,4 0 3 16,-2-5-1-16,2-2-3 0,1-2-4 0,0-3 1 15,0 2 1-15,-4-6-1 0,3 3 3 0,-5-2-1 16,-5 1 6-16,0 1 2 0,1-1 2 0,-6 3 1 16,4-1-1-16,-4 0 2 0,-1 4-4 0,2 1 3 15,-4 1 1-15,1 1-1 0,-2 4-3 16,0-1-5-16,0 2-6 0,0 0-9 0,0 3 1 15,0 5-4-15,-2 2 4 0,-2 5 7 0,-1 2-2 16,2 1 4-16,0 1-4 0,-2-1 0 16,4-2-1-16,1 0 0 0,0-1-2 0,0-3-2 15,4-1 0-15,3-2-10 0,2-3-18 0,-1 0-29 16,3-3-64-16,2-1-101 0,0-2-150 0,0 0-220 16,-4 0-383-16</inkml:trace>
          <inkml:trace contextRef="#ctx0" brushRef="#br0" timeOffset="14370.8265">8110-3135 2280 0,'0'0'76'0,"0"0"-108"16,0 0-44-16,0 0-39 0,0 0-90 0,0 0-159 15,0 0-362-15,0 0-112 0</inkml:trace>
          <inkml:trace contextRef="#ctx0" brushRef="#br0" timeOffset="14200.3439">8534-2809 702 0,'0'0'134'0,"0"0"-84"0,0 0-38 0,0 0-14 0,0 0-5 16,0 0 0-16,0 0 2 0,0 0 5 16,0 0 6-16,0 0 4 0,0 0 0 0,0 0 3 15,8-34-1-15,-9 34-6 0,-6 5 0 0,-1 2-3 16,-6 5 3-16,0 1 6 0,-5 4 7 16,3 1 10-16,-3 1 12 0,-2 1 6 0,3-1 3 15,-2 2 0-15,5-2-6 0,2 1-3 0,1-4-2 16,4 1-5-16,1-3-1 0,4-2 0 0,3-1 1 15,0-3 10-15,0-1 8 0,6-1 6 16,5-3 0-16,2-1-4 0,3-2-6 0,5 0-9 16,4 0-8-16,0-8-12 0,3 0-8 0,2-1-5 15,2 0-6-15,1-3-5 0,-4 1-13 0,-1-1-26 16,-1 0-55-16,-3 0-75 0,-1-2-99 0,-6 2-155 16,-4 2-325-16,-2 4 672 0</inkml:trace>
        </inkml:traceGroup>
      </inkml:traceGroup>
    </inkml:traceGroup>
    <inkml:traceGroup>
      <inkml:annotationXML>
        <emma:emma xmlns:emma="http://www.w3.org/2003/04/emma" version="1.0">
          <emma:interpretation id="{46FD1514-2F51-4AAC-9C33-A6A5949C8130}" emma:medium="tactile" emma:mode="ink">
            <msink:context xmlns:msink="http://schemas.microsoft.com/ink/2010/main" type="paragraph" rotatedBoundingBox="1867,15119 3969,14589 4263,15755 2160,162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A0309ED-AC3F-48D9-AB7F-06879D1873CA}" emma:medium="tactile" emma:mode="ink">
              <msink:context xmlns:msink="http://schemas.microsoft.com/ink/2010/main" type="line" rotatedBoundingBox="1867,15119 3969,14589 4263,15755 2160,16285"/>
            </emma:interpretation>
          </emma:emma>
        </inkml:annotationXML>
        <inkml:traceGroup>
          <inkml:annotationXML>
            <emma:emma xmlns:emma="http://www.w3.org/2003/04/emma" version="1.0">
              <emma:interpretation id="{2FC43E9F-4F3F-4379-AD9A-5135352F3002}" emma:medium="tactile" emma:mode="ink">
                <msink:context xmlns:msink="http://schemas.microsoft.com/ink/2010/main" type="inkWord" rotatedBoundingBox="1867,15119 3969,14589 4263,15755 2160,16285"/>
              </emma:interpretation>
              <emma:one-of disjunction-type="recognition" id="oneOf2">
                <emma:interpretation id="interp10" emma:lang="en-IN" emma:confidence="0">
                  <emma:literal>Bos</emma:literal>
                </emma:interpretation>
                <emma:interpretation id="interp11" emma:lang="en-IN" emma:confidence="0">
                  <emma:literal>BOs</emma:literal>
                </emma:interpretation>
                <emma:interpretation id="interp12" emma:lang="en-IN" emma:confidence="0">
                  <emma:literal>B0s</emma:literal>
                </emma:interpretation>
                <emma:interpretation id="interp13" emma:lang="en-IN" emma:confidence="0">
                  <emma:literal>B05</emma:literal>
                </emma:interpretation>
                <emma:interpretation id="interp14" emma:lang="en-IN" emma:confidence="0">
                  <emma:literal>Bo5</emma:literal>
                </emma:interpretation>
              </emma:one-of>
            </emma:emma>
          </inkml:annotationXML>
          <inkml:trace contextRef="#ctx0" brushRef="#br0" timeOffset="486362.3493">10 317 734 0,'0'0'45'0,"0"0"-28"15,0 0-9-15,0 0-9 0,0 0-8 0,0 0-2 16,-17-172 5-16,30 149 4 0,5 0 22 0,-2 3 12 15,7 3 6-15,-5 2 8 0,5 1-4 16,1 2-4-16,0 3-9 0,1 2-8 0,-3 4-12 16,4 3-9-16,1 0-5 0,-1 3-3 0,0 6 2 15,1 2-1-15,-2 5-2 0,1 2-4 0,-1 2-3 16,-2 4-5-16,-4 4-3 0,1 1 2 0,-5 1-5 16,-3 4 0-16,-8 1 2 0,-4 0 3 0,0 4 1 15,-7-2 5-15,-12 1 3 0,3-2-1 16,-5-2 7-16,3-1 5 0,-1-5 1 0,-1-3 2 15,6-7 0-15,0-1-2 0,3-5 1 0,6-3-3 16,-2-3-2-16,6-1-5 0,1-4 3 16,0-1 8-16,1 2 9 0,9-2 2 0,0 0-3 15,3 0-8-15,1 0-7 0,2 0-3 0,6 0-2 16,-2 0-3-16,5 1-2 0,1 5 0 0,1 2 1 16,-2 0 0-16,1 3 4 0,-1 2 3 15,-1 2 0-15,-4 3 3 0,2 0-2 0,-5 7 1 16,-2-1 2-16,-2 1-2 0,-2 1 0 0,-4 3 1 15,-6-3-2-15,-1 1 2 0,-1 0 5 0,-10-2 2 16,-2 2 2-16,-7 1 11 0,1-4 9 16,-7 2 13-16,0-2 14 0,-8-2 11 0,3-2 10 15,-6-2 13-15,-2-3 5 0,0-2 2 0,1-4-11 16,5-2-10-16,-3-2-13 0,6-2-10 0,1-3-7 16,-1 0-10-16,9 0-11 0,-2-3-20 15,1-2-50-15,6-1-64 0,2 0-53 0,2-1-53 16,6-3-44-16,1-3-86 0,5 3 58 0,0 4 292 0</inkml:trace>
          <inkml:trace contextRef="#ctx0" brushRef="#br0" timeOffset="485802.8724">289 287 1214 0,'0'0'61'16,"0"0"-153"-16,0 0-38 0,0 0-14 0,0 0 34 15,0 0 53-15,0 0 18 0,0 0 13 0,0 0 0 16,0 0 0-16,-3 154 1 0,7-122-3 0,5 3 8 15,-7 4 9-15,6 1 9 0,-4 2 12 16,-2 3 8-16,0 3 2 0,4 2 4 0,-5 1 4 16,0 2 6-16,1-4 0 0,-1-5-13 0,2-1-73 15,3-6-118-15,-2-4-158 0,3-11 150 0,-4-9 178 0</inkml:trace>
          <inkml:trace contextRef="#ctx0" brushRef="#br0" timeOffset="486828.5942">949 318 1098 0,'0'0'216'0,"0"0"-164"0,0 0-35 16,0 0-32-16,0 0-47 0,0 0-36 16,0 0-6-16,0 0 20 0,0 0 38 0,0 0 46 15,0 0 16-15,0 0 1 0,0 0 1 0,0 0 1 16,-44 149 5-16,32-112 5 0,-2 0 17 0,2 4 6 16,0-1 0-16,1-2-3 0,6 3-19 0,-3-4-8 15,5 0-6-15,3-6-3 0,0-5-1 16,0-2-2-16,10-3-1 0,-1-6 8 0,2-2 0 15,6-1 11-15,-1-8 14 0,3 1 12 0,5-2 15 16,3-3 0-16,0 0-6 0,6-4-11 0,-2-4-8 16,4-4-8-16,-4-1-10 0,-3-2-6 0,0-4-7 15,-2-2 1-15,-2-4 1 0,0 0 1 16,-7-5 3-16,5-1-1 0,-6 1 2 0,-3-3 1 16,-1 1 1-16,-1-2-6 0,-6 1-2 0,2-2-1 15,-4 2-3-15,-3-1 3 0,0 3-3 16,-4 2-1-16,-6 0-3 0,-4 5-2 0,-4-1-2 15,-2 3-5-15,-4 3-1 0,-3 1-4 0,-4 1-2 16,-4 4-1-16,3 2-1 0,-3 2 0 0,-4 4-1 16,9 0-1-16,-5 4-3 0,5 1 2 15,2 0-4-15,3 0 0 0,-1 5-5 0,3 0-11 16,5 2-37-16,-1 2-109 0,5 2-121 0,6-1-112 16,2 2-84-16,3-3-19 0,2-1 517 0</inkml:trace>
          <inkml:trace contextRef="#ctx0" brushRef="#br0" timeOffset="487214.2106">1914-72 327 0,'0'0'183'0,"0"0"-34"15,0 0-25-15,0 0-33 0,0 0 1 0,0 0 7 16,0 0-11-16,0 0-20 0,0 0-38 15,0 0-34-15,0 0-19 0,0 0 5 0,0 0 12 16,-68-6 20-16,46 20 13 0,-6 3 9 0,4-1 8 16,-1 4 0-16,-1 0-2 0,3 2-9 15,5 0-11-15,1-2-10 0,7 1-12 0,2-2 2 16,5-1-1-16,3-1 2 0,0-2 7 0,8-1 1 16,5-2 7-16,6 0 4 0,0-1 4 0,7 0 3 15,3-1-2-15,5-1 0 0,2 0-3 16,0 0-2-16,3 0-4 0,0 0-2 0,-3 1-4 15,0 1-2-15,-5-1-1 0,-2 2-3 0,-6 0 1 16,-1-2-5-16,-8 0-4 0,-3 1-1 0,-7 1 1 16,-4 4 2-16,0-1 5 0,-11 1 3 15,-2 3 1-15,-4 1 3 0,-6 1 1 0,-3 0 0 16,0 1 0-16,-3 3-4 0,0-3-7 0,-3 4-23 16,0 0-92-16,-5 1-117 0,4 2-120 0,-5 3-128 15,11-9-160-15,7-5 615 0</inkml:trace>
        </inkml:traceGroup>
      </inkml:traceGroup>
    </inkml:traceGroup>
    <inkml:traceGroup>
      <inkml:annotationXML>
        <emma:emma xmlns:emma="http://www.w3.org/2003/04/emma" version="1.0">
          <emma:interpretation id="{D30C3E23-D9A1-48BF-9065-11181F5FAF6D}" emma:medium="tactile" emma:mode="ink">
            <msink:context xmlns:msink="http://schemas.microsoft.com/ink/2010/main" type="paragraph" rotatedBoundingBox="2366,17057 7743,15425 8070,16503 2694,181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849AB4-625A-430D-B163-01DFD0E870E1}" emma:medium="tactile" emma:mode="ink">
              <msink:context xmlns:msink="http://schemas.microsoft.com/ink/2010/main" type="line" rotatedBoundingBox="2366,17057 7743,15425 8070,16503 2694,18135"/>
            </emma:interpretation>
          </emma:emma>
        </inkml:annotationXML>
        <inkml:traceGroup>
          <inkml:annotationXML>
            <emma:emma xmlns:emma="http://www.w3.org/2003/04/emma" version="1.0">
              <emma:interpretation id="{340F29A7-0CC6-49A9-82C8-2039F993ECC4}" emma:medium="tactile" emma:mode="ink">
                <msink:context xmlns:msink="http://schemas.microsoft.com/ink/2010/main" type="inkWord" rotatedBoundingBox="2408,17193 4148,16665 4418,17557 2678,18085"/>
              </emma:interpretation>
              <emma:one-of disjunction-type="recognition" id="oneOf3">
                <emma:interpretation id="interp15" emma:lang="en-IN" emma:confidence="0">
                  <emma:literal>Ice</emma:literal>
                </emma:interpretation>
                <emma:interpretation id="interp16" emma:lang="en-IN" emma:confidence="0">
                  <emma:literal>*ice</emma:literal>
                </emma:interpretation>
                <emma:interpretation id="interp17" emma:lang="en-IN" emma:confidence="0">
                  <emma:literal>*Ice</emma:literal>
                </emma:interpretation>
                <emma:interpretation id="interp18" emma:lang="en-IN" emma:confidence="0">
                  <emma:literal>Free</emma:literal>
                </emma:interpretation>
                <emma:interpretation id="interp19" emma:lang="en-IN" emma:confidence="0">
                  <emma:literal>Ire</emma:literal>
                </emma:interpretation>
              </emma:one-of>
            </emma:emma>
          </inkml:annotationXML>
          <inkml:trace contextRef="#ctx0" brushRef="#br0" timeOffset="487556.9831">433 2342 1618 0,'0'0'95'15,"0"0"-78"-15,0 0-25 0,0 0-10 0,0 0 1 16,0 0 24-16,0 0 18 0,0 0 11 0,174-159 6 15,-123 126 5-15,3 1 2 0,6-1-4 16,-3 1-7-16,7 4-8 0,-3 3-15 0,-3 0-4 16,-5 7-6-16,2 1-6 0,-4 3-15 0,-2 5-39 15,-8 0-71-15,-2 3-113 0,-8 3-159 0,-7 1-205 16,-10 2 4-16</inkml:trace>
          <inkml:trace contextRef="#ctx0" brushRef="#br0" timeOffset="487785.8415">1009 2086 1243 0,'0'0'119'16,"0"0"-98"-16,0 0-57 0,0 0-17 0,0 0-1 16,0 0 13-16,0 0 18 0,0 0-2 0,0 0 8 15,0 0 3-15,0 0 5 0,0 0 10 0,-53 157 7 16,55-131 11-16,1 1 3 0,4 1 3 0,-2 1-1 15,-1 2-2-15,3 0-2 0,-3 2 1 16,4 0-1-16,-4 0-5 0,4-1-20 0,-3 1-85 16,3-3-132-16,-4 2-161 0,-2-10-225 0,-1-7 608 0</inkml:trace>
          <inkml:trace contextRef="#ctx0" brushRef="#br0" timeOffset="487982.2262">658 3054 799 0,'0'0'238'0,"0"0"-97"0,0 0-55 0,0 0-28 16,0 0 1-16,0 0-4 0,0 0-15 0,0 0-1 15,0 0 1-15,0 0 16 0,0 0 14 0,0 0 4 16,0 0-6-16,0 0-15 0,107-76-11 16,-63 55-15-16,1 0-14 0,4 0-9 0,-2-1-19 15,5-2-43-15,2 0-73 0,4-3-110 0,-5 1-137 16,-11 6-173-16,-15 6-37 0</inkml:trace>
          <inkml:trace contextRef="#ctx0" brushRef="#br0" timeOffset="488500.49">1761 2231 406 0,'0'0'86'0,"0"0"-54"16,0 0 2-16,0 0 12 0,0 0 34 0,0 0 30 16,-158 50 12-16,137-34-1 0,5 0-21 0,-4 5-22 15,1 2-18-15,3 2-11 0,-4 2 1 0,5 3 1 16,0-2 7-16,2 2-3 0,1 1-3 16,5-2-5-16,-1 0-11 0,5 0-8 0,2-3-9 15,1-4-7-15,1-3-5 0,6-1 4 0,2-3 2 16,5-6 8-16,0 0 11 0,4-4 5 0,3-4 10 15,3-1 2-15,5-3-7 0,1-8-6 0,5-2-10 16,4-6-7-16,1-2-3 0,7-4-2 16,-1-1-3-16,-2-4-3 0,2 0-4 0,-5 0-6 15,-2-1-5-15,-1 0 0 0,-5 0-1 0,-1-2 1 16,-3 1 4-16,-3 2 0 0,-3 0 4 0,-4 2 3 16,-2 1 1-16,-1 2 0 0,-6 4-3 0,-2 3 3 15,-5 3 1-15,-1 3 1 0,-2 5 2 16,0 0-6-16,-2 3-2 0,-4 2-5 0,-5 2-5 15,-1 0-2-15,-4 6 2 0,-2 3 2 0,-1 6 4 16,-5 4 9-16,4 0 4 0,-3 5 8 16,-1 1 2-16,6 1-1 0,-2 2 2 0,4-1-2 15,4-1-6-15,0 2-1 0,8-4-5 0,1-2-3 16,3-3 0-16,0-2 3 0,6-4 3 16,7-2 3-16,2-1 10 0,7-4-2 0,3 0 0 15,3-5-5-15,0-1-12 0,7 0-15 0,-3 0-30 16,5-4-44-16,-4-4-62 0,2-2-81 0,-2-1-110 15,-1 1-143-15,-6-2-286 0,-12 5 504 0</inkml:trace>
        </inkml:traceGroup>
        <inkml:traceGroup>
          <inkml:annotationXML>
            <emma:emma xmlns:emma="http://www.w3.org/2003/04/emma" version="1.0">
              <emma:interpretation id="{1536C60E-1653-4FD5-9A84-BA33E61E9593}" emma:medium="tactile" emma:mode="ink">
                <msink:context xmlns:msink="http://schemas.microsoft.com/ink/2010/main" type="inkWord" rotatedBoundingBox="4622,16372 7743,15425 8070,16503 4949,17451"/>
              </emma:interpretation>
              <emma:one-of disjunction-type="recognition" id="oneOf4">
                <emma:interpretation id="interp20" emma:lang="en-IN" emma:confidence="0">
                  <emma:literal>Rooibos</emma:literal>
                </emma:interpretation>
                <emma:interpretation id="interp21" emma:lang="en-IN" emma:confidence="0">
                  <emma:literal>rooibos</emma:literal>
                </emma:interpretation>
                <emma:interpretation id="interp22" emma:lang="en-IN" emma:confidence="0">
                  <emma:literal>Rooibos)</emma:literal>
                </emma:interpretation>
                <emma:interpretation id="interp23" emma:lang="en-IN" emma:confidence="0">
                  <emma:literal>Rooibos,</emma:literal>
                </emma:interpretation>
                <emma:interpretation id="interp24" emma:lang="en-IN" emma:confidence="0">
                  <emma:literal>Rooibos;</emma:literal>
                </emma:interpretation>
              </emma:one-of>
            </emma:emma>
          </inkml:annotationXML>
          <inkml:trace contextRef="#ctx0" brushRef="#br0" timeOffset="489141.5372">2919 1880 1387 0,'0'0'72'0,"0"0"-69"0,0 0-31 15,0 0-9-15,0 0 4 0,0 0 14 0,0 0 16 16,0 0 13-16,0 0 13 0,0 0 9 0,0 0 10 16,-42 153 8-16,41-131 15 0,-3 2 3 15,4-2-2-15,-2 2-5 0,1-3-14 0,1 0-12 16,0-1-7-16,0-2-8 0,0-2-5 0,0-4-2 15,0-2-2-15,1-4-5 0,-1 0 3 16,2-6 4-16,-2 0 7 0,0 0 12 0,0 0 3 16,1-9-4-16,3-4-7 0,-1-6-14 0,-1-5-9 15,0-5-1-15,-1-3 0 0,2-3 0 0,-3-1 4 16,0-1-1-16,0-2-3 0,0-1 2 0,-3 0 0 16,2-3 0-16,-3 1 1 0,0-1 7 15,0 0-8-15,1-1 2 0,0-2-4 0,3 3-6 16,0-2 4-16,0 1-4 0,2 1-1 0,3-1 0 15,7 5-3-15,1 2 1 0,5 6-4 0,1 2-2 16,1 5 0-16,3 5-1 0,-1 2 2 0,0 5-1 16,-1 5 1-16,5 2 0 0,-4 5 3 15,1 0 3-15,-1 3 3 0,-1 5 0 0,-3 2 0 16,0 6-1-16,0-2 0 0,-5 6-1 0,-1-1 1 16,-6 4 1-16,2 2-5 0,-8 2 0 0,0 3-1 15,-4-1-4-15,-6 4 5 0,-3-4 3 16,-5 1 0-16,0-1 4 0,-6-3 1 0,3 0 2 15,-4-1 3-15,-2-3 4 0,2-3-2 0,-1 0-1 16,2-4 0-16,0-1-4 0,6-2 3 16,1 0 0-16,0-3-2 0,6 2 2 0,2-2-5 15,-1-1-1-15,6 3-2 0,-3-2 1 0,6 1 1 16,0 2 7-16,-1 1 7 0,2 2 3 0,0 0 3 16,0 2-2-16,4-1-2 0,6 1-2 15,-2-1 2-15,1 1 1 0,3-1 0 0,2-1 2 16,2 2-3-16,1-3-1 0,1 1-1 0,0-1-6 15,3-4-20-15,1 0-50 0,1-2-80 0,0-2-131 16,1-3-161-16,-8-1-252 0,-4-1 278 0</inkml:trace>
          <inkml:trace contextRef="#ctx0" brushRef="#br0" timeOffset="489946.9638">3605 1593 725 0,'0'0'90'15,"0"0"-73"-15,0 0-30 0,0 0-3 0,0 0 5 16,0 0 11-16,0 0 8 0,0 0 21 0,0 0 14 16,0 0 19-16,-122 162 11 0,114-143-4 15,0-1-5-15,3-1-13 0,-1-4-14 0,5-1-7 16,1-3-7-16,0 1 0 0,4-1 2 0,4-1 2 15,0-1-1-15,0 1-5 0,4-4-8 0,0-1-9 16,-1-1-4-16,1-2-4 0,-1 0-4 16,-3 0-3-16,0 0-1 0,-4-3-4 0,0 0 0 0,-3-3-7 15,-1 0-13-15,0-2-11 0,0-1-8 16,0-2-3-16,-5-3 9 0,-1-1 11 0,2-1 10 16,-1-4 11-16,-2-2 3 0,-1-2 3 0,6 0 0 15,-1-2 0-15,2 1 3 0,1 3 1 0,0 1 2 16,0 0 2-16,0 3-3 0,4 2-2 15,1 1-3-15,3 0-2 0,1 3-4 0,-1 0-1 16,3 1-1-16,3 4-1 0,-1 1 5 0,0 2 2 16,2 2 4-16,-1 0 3 0,0 2 2 15,4 0 2-15,-4 8 5 0,1 3 4 0,0 2 1 16,-2 4 2-16,-1 1 3 0,1 1 0 0,-4 2 8 16,-1 3 3-16,-1-1 5 0,-3 3 5 0,0 0-2 15,1-2 0-15,-2 2-3 0,-2 0-4 16,4-4-2-16,1-3-4 0,-1-1 0 0,2-4 1 15,0-3 2-15,5 0 8 0,-2-4 7 0,4-2 9 16,5-2 8-16,1-3 5 0,2 0-3 0,4 0-6 16,-2-8-10-16,4-1-11 0,-4-1-7 0,2-4-9 15,-2 1-4-15,-5-3-5 0,-3-2-1 16,-5 0-4-16,-5 0 1 0,-2 0 0 0,-4-2 1 16,0 3 0-16,-8-3-5 0,-5 2-5 0,-3 2-4 15,-3 1-4-15,-6 2-3 0,-1 2 6 0,-2 2 4 16,-2 2 8-16,0 1 11 0,-1 3 2 15,1-2 5-15,6 4-2 0,0-2-7 0,4 1 0 16,1 1-2-16,6-1-2 0,3 1 5 0,2-1 4 16,7-1-6-16,1-1-27 0,0-2-16 0,11-3-15 15,2-3 0-15,3-3 23 0,8 0 11 16,0-2 6-16,3 2 4 0,3-4 1 0,1 3-2 16,2-1 3-16,-1 1 1 0,0 3 2 0,1-1 4 15,-4 1 1-15,2 1 5 0,-2 1 5 16,-2 5 11-16,1-1 15 0,-1 4 10 0,0 3 8 15,-2 0 0-15,-3 0-6 0,-3 8-7 0,-3 2-7 16,0 2-6-16,-5 4-3 0,3 4-3 0,-6-1 0 16,2 2-1-16,-5 1-4 0,1 0-1 15,-4 3-4-15,1-3-5 0,-3 1 0 0,0-3-5 16,0 0-9-16,0-4-38 0,0-1-131 0,0-3-195 16,0-4-322-16,0-4 43 0</inkml:trace>
          <inkml:trace contextRef="#ctx0" brushRef="#br0" timeOffset="490090.8752">4340 1150 1296 0,'0'0'595'0,"0"0"-536"0,0 0-66 16,0 0-70-16,0 0-100 0,0 0-115 0,0 0-91 15,0 0-102-15,0 0-44 0</inkml:trace>
          <inkml:trace contextRef="#ctx0" brushRef="#br0" timeOffset="492126.893">4772 1274 453 0,'0'0'240'0,"0"0"-111"0,0 0-49 15,0 0 9-15,0 0 21 0,0 0 14 0,0 0-2 16,0 0-18-16,0 0-24 0,0 0-19 0,0 0-5 16,0 0 0-16,0 0 5 0,115-37 9 15,-92 45-5-15,-1 0-6 0,3 4-3 0,0 2-12 16,-3 2-5-16,-4 4-10 0,-2 3-7 0,-6 4-4 16,-6 5-6-16,-4 3-2 0,-15 2-5 0,-8 5-1 15,-13 2-3-15,-10 4-1 0,-6-1-2 16,-7 4-5-16,-4-1-11 0,-3-1-23 0,1-5-48 15,-1-3-92-15,3-4-153 0,17-10-272 0,17-10-315 0</inkml:trace>
          <inkml:trace contextRef="#ctx0" brushRef="#br0" timeOffset="491592.034">4721 1189 820 0,'0'0'145'0,"0"0"-87"15,0 0-40-15,0 0 4 0,0 0 18 0,0 0 11 16,0 0 9-16,0 0 6 0,0 0 17 0,0 0 12 15,0 0 8-15,0 0 9 0,0 0-2 0,0 0-7 16,73 132-14-16,-69-109-12 0,2 2-17 16,0 4-12-16,-3-1-8 0,4 3-12 0,-3-2-1 15,-3 3-5-15,1-2-5 0,-2 1 2 0,0 0-3 16,-6-1-1-16,-5 3 0 0,-2-2-1 0,-6 2-6 16,-4 1-12-16,-1-5-51 0,-5-2-122 0,-1-2-182 15,8-9-228-15,7-4-465 0</inkml:trace>
          <inkml:trace contextRef="#ctx0" brushRef="#br0" timeOffset="490793.772">4751 725 0 0,'0'0'301'0,"0"0"-54"0,0 0-76 0,0 0-29 16,0 0-12-16,0 0-6 0,0 0-13 0,0 0-12 15,0 0-10-15,0 0-7 0,0 0-10 0,0 0-7 16,105 156-2-16,-105-118-3 0,0 2-3 0,-3 2-6 15,-2 4-5-15,-3 1-11 0,1 0-7 0,1 1-5 16,-1-1-7-16,-1-3-3 0,4-1-4 16,0-7 0-16,1 0 1 0,2-6 3 0,1-4-2 15,0-4-1-15,0-5-1 0,4-2-8 0,-2-2 7 16,0-4-3-16,0-5-2 0,0 1 2 16,-2-4 0-16,1-1 8 0,-1 0 13 0,0 0 8 15,0-1-12-15,0-5-18 0,0-3-20 0,0-3-11 16,-1-3 4-16,-1-1 5 0,-2-1 5 0,2-1-4 15,-4-2-1-15,5 1-2 0,-4 0-4 16,1-1 9-16,0 1-2 0,-2 2 4 0,0 0 8 16,0 0 2-16,1 1 4 0,2-1 2 0,0 0 0 15,3 3-2-15,0-1-1 0,0 0-3 16,6 0-4-16,2 2-4 0,3-1-8 0,2-1-2 16,4 2-1-16,6-1 4 0,1 1 3 0,5 1 0 15,1 2 3-15,0 1-3 0,2 1 4 0,-1 0 0 16,-2 4 0-16,4 0-1 0,-4 2-1 0,-1 2 2 15,-1 0-1-15,-1 3 2 0,-1 3-3 0,-8 3-2 16,1 2-2-16,-3 1 1 0,-6 0 5 16,-2 1 5-16,-3 0 12 0,0 2 5 0,-4 3 5 15,0-1 3-15,0 2 0 0,-8 0 1 0,1 2-6 16,-2-3 0-16,-1 0-2 0,-1-1-6 16,3-1 6-16,0-2-4 0,3-3-2 0,0-2 0 15,3-1-6-15,2-2 4 0,0 0 5 0,2-2 8 16,4-1 5-16,1 1 3 0,4 0 0 0,-2 0 3 15,2-2-3-15,1-2-2 0,-1 1-2 16,2-1-8-16,-1 0 2 0,2 0-1 0,-1-1 2 16,3-5 6-16,-1 1-5 0,-2-1 3 0,2 0 0 15,-2-1-1-15,-1-2 1 0,1-2-3 0,-1 0 0 16,-3-3-4-16,0-1 2 0,-3-1 2 16,-1-1 1-16,-1 0-2 0,-4-3-3 0,0 2-3 15,0 0-5-15,-9 0 3 0,-1 0-6 0,-3 2-2 16,-2 1-5-16,-5 1-9 0,-4 4 1 15,0 1-4-15,-4 3 1 0,0 3 1 0,-2 2-1 0,1 1 2 16,-1 0-1-16,3 3 0 0,2 4-11 16,3 1-18-16,1 2-62 0,3 0-135 0,0 2-151 15,7-1-208-15,4-4-220 0</inkml:trace>
          <inkml:trace contextRef="#ctx0" brushRef="#br0" timeOffset="491256.9919">5878 935 1825 0,'0'0'178'0,"0"0"-102"16,0 0-48-16,0 0-20 0,0 0-9 0,0 0 3 15,0 0 2-15,0 0 6 0,0 0 4 0,0 0-10 16,0 0-9-16,0 0-9 0,0 0-3 16,0 0 11-16,-86 3 16 0,54 15 9 0,-2 6 3 15,-2 1 3-15,1-3-6 0,3 1 3 0,4 0-1 16,4-4-4-16,8-3-5 0,4-2-6 0,5-2-3 16,5-2 0-16,2-3 3 0,0-1 4 0,9-1 2 15,0 0 3-15,7-4 0 0,4 1-2 16,2-1 1-16,3-1-5 0,2 0-1 0,4 0-3 15,-2 2-1-15,2-1 1 0,-1 3 0 0,-1 1-2 16,-2 1-1-16,-4 0-4 0,-5 1 1 16,-3 1 1-16,-4 1-3 0,-4 2 0 0,-6 1 2 15,-1 0-2-15,-7 2 7 0,-6 1 1 0,-5 0 0 16,-6 0-2-16,-3 0-5 0,1 0-2 0,-5 0-4 16,-1 0-13-16,-1 0-41 0,0-2-81 15,-2-1-118-15,0-2-155 0,6-2-194 0,10-4-278 0</inkml:trace>
        </inkml:traceGroup>
      </inkml:traceGroup>
    </inkml:traceGroup>
  </inkml:traceGroup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4:55.1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43DC167-EE94-4E70-B99F-54464E372134}" emma:medium="tactile" emma:mode="ink">
          <msink:context xmlns:msink="http://schemas.microsoft.com/ink/2010/main" type="writingRegion" rotatedBoundingBox="2885,2152 17219,276 17756,4380 3422,6256"/>
        </emma:interpretation>
      </emma:emma>
    </inkml:annotationXML>
    <inkml:traceGroup>
      <inkml:annotationXML>
        <emma:emma xmlns:emma="http://www.w3.org/2003/04/emma" version="1.0">
          <emma:interpretation id="{DB6E0213-46DB-4B9B-8941-4EFEDB65E692}" emma:medium="tactile" emma:mode="ink">
            <msink:context xmlns:msink="http://schemas.microsoft.com/ink/2010/main" type="paragraph" rotatedBoundingBox="2885,2152 17219,276 17525,2613 3191,44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E9C0AB-D711-41CC-8CE3-6219FF953326}" emma:medium="tactile" emma:mode="ink">
              <msink:context xmlns:msink="http://schemas.microsoft.com/ink/2010/main" type="line" rotatedBoundingBox="2885,2152 17219,276 17525,2613 3191,4489"/>
            </emma:interpretation>
          </emma:emma>
        </inkml:annotationXML>
        <inkml:traceGroup>
          <inkml:annotationXML>
            <emma:emma xmlns:emma="http://www.w3.org/2003/04/emma" version="1.0">
              <emma:interpretation id="{36BD7A4B-FC1B-4928-AC0E-86968F1F6CE8}" emma:medium="tactile" emma:mode="ink">
                <msink:context xmlns:msink="http://schemas.microsoft.com/ink/2010/main" type="inkWord" rotatedBoundingBox="2902,2281 6907,1757 7130,3456 3124,3980">
                  <msink:destinationLink direction="with" ref="{88919646-B1B4-415B-BE85-C2E06166868D}"/>
                  <msink:destinationLink direction="with" ref="{5602F045-7367-4C0E-93AC-971B2268CB87}"/>
                </msink:context>
              </emma:interpretation>
              <emma:one-of disjunction-type="recognition" id="oneOf0">
                <emma:interpretation id="interp0" emma:lang="en-IN" emma:confidence="0">
                  <emma:literal>Bos</emma:literal>
                </emma:interpretation>
                <emma:interpretation id="interp1" emma:lang="en-IN" emma:confidence="0">
                  <emma:literal>BOs</emma:literal>
                </emma:interpretation>
                <emma:interpretation id="interp2" emma:lang="en-IN" emma:confidence="0">
                  <emma:literal>B0s</emma:literal>
                </emma:interpretation>
                <emma:interpretation id="interp3" emma:lang="en-IN" emma:confidence="0">
                  <emma:literal>BOS</emma:literal>
                </emma:interpretation>
                <emma:interpretation id="interp4" emma:lang="en-IN" emma:confidence="0">
                  <emma:literal>t30s</emma:literal>
                </emma:interpretation>
              </emma:one-of>
            </emma:emma>
          </inkml:annotationXML>
          <inkml:trace contextRef="#ctx0" brushRef="#br0">153-1 2134 0,'0'0'17'0,"0"0"-11"0,0 0 1 15,0 0 1-15,0 0 8 0,0 0 12 0,0 0 2 16,0 0 0-16,0 0-8 0,0 0-9 0,0 0-2 16,0 0 2-16,-14 26 7 0,12 3 4 0,0 7 3 15,-5 7-1-15,4 7-1 0,2 3-1 0,-3 6-7 16,-3 5 2-16,3 5-2 0,-2 2-4 0,1 2 4 15,-1-1-7-15,0-1 0 0,1 0-2 16,-2-5-2-16,5 0 0 0,-2-2-1 0,-3-3-2 16,6-3 1-16,-2-5-4 0,2-3-1 0,-3-5-1 15,0 1-7-15,2-5-7 0,0-3-18 0,-1-1-32 16,-4-6-58-16,2-5-92 0,-3-3-128 16,-3-5-177-16,7-7-232 0,-3-5 223 0</inkml:trace>
          <inkml:trace contextRef="#ctx0" brushRef="#br0" timeOffset="636.2172">-135 116 1479 0,'0'0'126'0,"0"0"-80"16,0 0-25-16,0 0-2 0,0 0 10 0,0 0 17 16,98-167 8-16,-72 149-1 0,4 3-7 0,-1 0-13 15,7 3-12-15,0 3-6 0,-1 0-6 0,6 2-1 16,4 1-1-16,-1 1-1 0,7 5 1 16,0 0-3-16,1 0 0 0,-2 8-1 0,-5 2-1 15,-1 5-3-15,-3 4-2 0,-6 4-2 0,-5 4-6 16,-4 7-1-16,-7 5-4 0,-9 2-1 0,-6 3-1 15,-4 3 3-15,-10 0 7 0,-8 1 7 16,-6 1 8-16,-5 0 4 0,-6-1-2 0,-5 0 0 16,1-4-1-16,-3-2 1 0,1-4 4 0,-1-3-2 15,3-4 0-15,4-4-3 0,6-4-2 16,5-6 3-16,6-4-2 0,7-5-1 0,3-3-3 16,8-5 0-16,0 0-4 0,7 0-7 0,-2-2 7 15,8-4 6-15,0 1 9 0,8-1 6 0,-1 0 0 16,7 1-13-16,7 1-4 0,-3 1-3 0,5 3-7 15,1 0 8-15,2 6 1 0,3 5 0 0,1 5 6 16,1 7-9-16,3 6-1 0,-1 1-1 16,0 5-3-16,-1 2 1 0,-2 2-2 0,-6 2-1 15,-3 1-2-15,-6 1 4 0,-4-1 2 0,-9-3 0 16,-3-4-1-16,-11-1-1 0,-1-2 4 16,-12-1 15-16,-7 1 14 0,-9-1 9 0,-8-1 5 15,-10-1-6-15,-2 0-2 0,-6-5 12 0,-6-3 13 16,4-6 12-16,-6-1 4 0,6-6-5 0,-1-4-10 15,3-2-12-15,-1-2-6 0,6-3-9 16,1-6-6-16,5-6-5 0,3 1-6 0,1-2-12 16,4-2-9-16,-1-1-7 0,6-1-13 0,4 1 2 15,3 3-10-15,7 1-12 0,4 3-4 0,6 3-14 16,-2 4-27-16,7 2-50 0,1 3-85 16,0 0-51-16,11 2-23 0,-1 4-28 0,5 3-4 15,-3-2-92-15,-5-2 4 0</inkml:trace>
          <inkml:trace contextRef="#ctx0" brushRef="#br0" timeOffset="1144.1595">1671 307 1533 0,'0'0'100'0,"0"0"-26"0,0 0-21 16,0 0-4-16,0 0-5 0,0 0-19 0,0 0-6 15,0 0-8-15,-170 6-9 0,147 14-6 0,-1 6-1 16,0 6 3-16,-2 6 1 0,1 9 2 16,2 2 2-16,0 6 1 0,2 5 3 0,4 3 3 15,2 1-1-15,4 0-2 0,3 1-1 0,8-4-4 16,0-3-3-16,12-2-2 0,8-10-3 0,3-4-3 15,8-5 9-15,1-5 15 0,7-3 24 16,4-2 17-16,2-5-2 0,2-3-8 0,3-6-19 16,5-4-9-16,0-6-1 0,1-3-1 0,-1-5-1 15,0-9-4-15,-1-7 3 0,1-2 0 0,-3-7 3 16,-2-4 5-16,-2-2 0 0,-5-4 1 0,-4-6 4 16,-7-3 2-16,-3-1 4 0,-9-6 4 15,1 0 0-15,-12-3-5 0,-1-2-2 0,-7-1-7 16,-1 1-4-16,-1 2-4 0,-11 0-5 0,-3 0-1 15,-5 2-7-15,-5 5 1 0,-4 4-7 0,-1 5 0 16,-7 6-1-16,3 5 7 0,-5 6 3 0,-4 3-2 16,-1 6 0-16,-3 3-11 0,0 6-2 15,-4 5-3-15,5 3-4 0,-3 2 2 0,-1 6-3 16,4 6-1-16,-1 4 0 0,6 3-6 0,1 2-10 16,3 5-37-16,5 2-61 0,3 1-77 15,6 2-105-15,3 0-130 0,9-7-187 0,4-8-42 0</inkml:trace>
          <inkml:trace contextRef="#ctx0" brushRef="#br0" timeOffset="1656.021">3865 214 962 0,'0'0'229'0,"0"0"-88"15,0 0-44-15,0 0-34 0,0 0-13 0,0 0-2 16,-177-58-9-16,143 57-16 0,-2-1-9 0,-1 2-7 16,-6 0-4-16,0 3-2 0,-3 5-6 0,2 3-1 15,-3 0 2-15,1 2 2 0,0 1 3 16,5 3 4-16,1 2-1 0,7 0 0 0,2 2 0 15,9 2-2-15,3-2 3 0,9 1-3 0,4 0-3 16,6 0-6-16,3-2-5 0,10 4-2 16,6-3 9-16,5 1 22 0,7 1 27 0,4-1 29 15,8 2 3-15,3 1-10 0,6 2-21 0,-1 1-23 16,4 4-5-16,1 0-6 0,3-1 1 16,-1 2-1-16,1-3-2 0,-2 2 3 0,-3-1-4 15,-4-1-1-15,-5 1-1 0,-5-3-2 0,-5-2 0 16,-8-3 1-16,-7-4 1 0,-10-1 3 0,-6-3 8 15,-4-3 38-15,-11 2 39 0,-8-4 11 0,-5 0 7 16,-9-1-27-16,-10-1-33 0,-6 0-8 16,-10-4-9-16,-5-2-7 0,-10 1-5 0,-2-3-6 15,-6 0-1-15,-2 0-4 0,-1-5-3 0,1 1-1 16,5-3-2-16,2 0-1 0,9-1-2 0,5-1-4 16,6 0-17-16,8 1-22 0,7-3-32 0,6 4-49 15,6 1-68-15,6 0-93 0,7 1-107 16,5 2-185-16,4 1-481 0</inkml:trace>
        </inkml:traceGroup>
        <inkml:traceGroup>
          <inkml:annotationXML>
            <emma:emma xmlns:emma="http://www.w3.org/2003/04/emma" version="1.0">
              <emma:interpretation id="{3669B226-8BFF-46E8-B868-E0A7ED826F45}" emma:medium="tactile" emma:mode="ink">
                <msink:context xmlns:msink="http://schemas.microsoft.com/ink/2010/main" type="inkWord" rotatedBoundingBox="10554,1227 11062,1161 11175,2026 10667,2092">
                  <msink:destinationLink direction="with" ref="{5602F045-7367-4C0E-93AC-971B2268CB87}"/>
                  <msink:destinationLink direction="with" ref="{88919646-B1B4-415B-BE85-C2E06166868D}"/>
                </msink:context>
              </emma:interpretation>
              <emma:one-of disjunction-type="recognition" id="oneOf1">
                <emma:interpretation id="interp5" emma:lang="en-IN" emma:confidence="0">
                  <emma:literal>&gt;</emma:literal>
                </emma:interpretation>
                <emma:interpretation id="interp6" emma:lang="en-IN" emma:confidence="0">
                  <emma:literal>7</emma:literal>
                </emma:interpretation>
                <emma:interpretation id="interp7" emma:lang="en-IN" emma:confidence="0">
                  <emma:literal>&lt;</emma:literal>
                </emma:interpretation>
                <emma:interpretation id="interp8" emma:lang="en-IN" emma:confidence="0">
                  <emma:literal>6</emma:literal>
                </emma:interpretation>
                <emma:interpretation id="interp9" emma:lang="en-IN" emma:confidence="0">
                  <emma:literal>)</emma:literal>
                </emma:interpretation>
              </emma:one-of>
            </emma:emma>
          </inkml:annotationXML>
          <inkml:trace contextRef="#ctx0" brushRef="#br0" timeOffset="3794.2017">7466-1131 550 0,'0'0'201'16,"0"0"-15"-16,0 0 1 0,0 0-3 0,0 0-11 15,0 0-32-15,0 0-38 0,0 0-39 0,0 0-39 16,0 0-35-16,0 0-42 0,0 0-4 0,0 0 6 16,-26-5 13-16,30 10 30 0,4 2 7 15,0 3 9-15,4-3 13 0,2 1 19 0,7 1 22 0,-5 0 19 16,6-1 5-16,-1 1-16 0,3 2-22 15,1-2-21-15,2 0-14 0,1 1-1 0,6 1-4 16,-5-1-2-16,-1-1-3 0,5 0 1 16,-5 1 2-16,0-2 1 0,-3 1 2 0,-1-1-2 15,-5-2-1-15,1-1-1 0,-5 1-1 0,-3-1 1 16,-5-3 1-16,2 1 2 0,-6 0-1 0,-2-3 6 16,-1 0 9-16,0 0 6 0,0 2 9 0,0-1 1 15,0 2-4-15,-1-1-7 0,-2 0-2 16,1 3-8-16,-5 0 8 0,4 3 8 0,-5 2 1 15,3 2 8-15,-6 2-11 0,0 2-9 0,2 4-9 16,-6 2-6-16,-1 2-4 0,0 2 0 16,-1 3 2-16,-5 0-3 0,3 3 2 0,-3 1-3 15,-1-2 0-15,5 1-1 0,-2-3-2 0,5 0 0 16,7-3-3-16,0-2-3 0,3-1-8 0,1-5-11 16,4-2-11-16,0-1-10 0,0 1-10 15,4-3-9-15,-1 0-31 0,-1-3-59 0,0-1-73 16,-1-3-67-16,-1 0-49 0,1 0-39 0,-1-1-37 15,0-1-69-15,0-1 490 0</inkml:trace>
        </inkml:traceGroup>
        <inkml:traceGroup>
          <inkml:annotationXML>
            <emma:emma xmlns:emma="http://www.w3.org/2003/04/emma" version="1.0">
              <emma:interpretation id="{1F9BB33D-2414-4C6D-85EE-8BF1D15BEFE8}" emma:medium="tactile" emma:mode="ink">
                <msink:context xmlns:msink="http://schemas.microsoft.com/ink/2010/main" type="inkWord" rotatedBoundingBox="12712,866 17219,276 17525,2613 13018,3203"/>
              </emma:interpretation>
              <emma:one-of disjunction-type="recognition" id="oneOf2">
                <emma:interpretation id="interp10" emma:lang="en-IN" emma:confidence="0">
                  <emma:literal>African</emma:literal>
                </emma:interpretation>
                <emma:interpretation id="interp11" emma:lang="en-IN" emma:confidence="0">
                  <emma:literal>Africa</emma:literal>
                </emma:interpretation>
                <emma:interpretation id="interp12" emma:lang="en-IN" emma:confidence="0">
                  <emma:literal>Africae</emma:literal>
                </emma:interpretation>
                <emma:interpretation id="interp13" emma:lang="en-IN" emma:confidence="0">
                  <emma:literal>Apian</emma:literal>
                </emma:interpretation>
                <emma:interpretation id="interp14" emma:lang="en-IN" emma:confidence="0">
                  <emma:literal>Apices</emma:literal>
                </emma:interpretation>
              </emma:one-of>
            </emma:emma>
          </inkml:annotationXML>
          <inkml:trace contextRef="#ctx0" brushRef="#br0" timeOffset="6687.4172">10023-970 1076 0,'0'0'-69'15,"0"0"-79"-15,0 0-1 0,0 0 71 16,0 0 41-16,0 0 27 0,-94 151 16 0,73-113 13 15,-4-1 5-15,4 2 0 0,0 0-2 0,-2-1-4 16,6 0-3-16,1-5 0 0,0-5 3 16,5-2 0-16,1-9 8 0,1-4 7 0,6-4 5 15,2-4 26-15,1-4 44 0,0-1 65 0,0 0 84 16,0-1 28-16,0-11-48 0,4-7-76 0,5-8-94 16,4-8-64-16,3-6-3 0,0-5-1 15,7-4 2-15,1-2 1 0,0-5 2 0,3-1-2 16,-1-1 1-16,1-5 3 0,0 2 0 0,0-1-1 15,-2 1 1-15,-1-1-1 0,-3 3-2 0,3 1-1 16,-3 8 2-16,-2 3 0 0,2 6 2 0,-5 12 4 16,-1 6 3-16,-1 6 6 0,-4 7 2 0,-4 5-8 15,3 6-15-15,-5 0-9 0,6 8-9 16,-1 9 6-16,3 7 11 0,1 8 7 0,1 10 3 16,-1 10 2-16,-2 7 1 0,0 5-2 0,-1 4 1 15,-2 5 0-15,-2 1-2 0,-5 2 2 0,6-2-3 16,-6 1 2-16,2-4 0 0,-2-2-4 15,3-5-3-15,0-3-21 0,-1-6-60 0,-2-2-107 16,1-9-158-16,2-11-224 0,-4-14-415 0</inkml:trace>
          <inkml:trace contextRef="#ctx0" brushRef="#br0" timeOffset="7786.3773">9908-697 491 0,'0'0'727'0,"0"0"-626"16,0 0-53-16,0 0-31 0,0 0-6 15,0 0 7-15,0 0 13 0,0 0 8 0,154-155 3 16,-110 135-2-16,5-4-4 0,3-1 0 0,3-4 1 16,0-3 0-16,3 1 0 0,1-1 0 0,-4-1-1 15,-3-2 1-15,0 3 2 0,-2-3-1 0,-7-1 0 16,-3 2-3-16,-3 1-2 0,-7 3-2 15,-1 5 0-15,-6 2 4 0,-1 6 8 0,-9 3 7 16,-2 3 6-16,-6 5 7 0,-3 0 2 0,-1 5-7 16,2 1-10-16,-3 0-17 0,0 0-21 0,0 0-21 15,0 0-29-15,0 6-19 0,-4 5 10 16,0 6 11-16,-7 10 23 0,-1 9 20 0,-6 9-1 16,-3 10-2-16,2 6 1 0,-4 10-2 0,-2 6-2 15,1 6 2-15,4 6-2 0,-5 6 2 16,1 3 1-16,-1 1 0 0,3 6-1 0,2 1 1 15,-3 0 0-15,5 0-1 0,-4-2 2 0,5-4 1 16,-2-5 1-16,2-4-1 0,3-7 6 0,1-6-7 16,-1-9-1-16,4-9-2 0,4-8-6 15,-3-7 6-15,6-7-2 0,-1-9 1 0,2-6 2 16,-1-8-3-16,3-6-1 0,0-5-7 0,0-4-5 16,0 0-3-16,0-3 5 0,3-7-19 0,2-7-1 15,0-7 1-15,6-7-6 0,-2-7 24 0,3-3 0 16,-1-4-1-16,1-4-4 0,-2-3-7 0,3-3 0 15,-2-3-9-15,-5 0 0 0,1-1 1 16,-4 1 1-16,1-1 12 0,-1-1 7 0,-1 1 8 16,0 3 0-16,-1 1 4 0,-1 1-1 0,0 2 1 15,0 3 1-15,0 2 0 0,0 6 2 16,-4 3 1-16,-4 4 2 0,2 5 4 0,-4 5 5 16,-2 3 0-16,0 2-1 0,0 6 3 0,5 2 0 15,-1 5 3-15,2 1-1 0,0 5-10 0,4 0-14 16,2 0-25-16,0 0-26 0,0 0-24 15,0 0 8-15,0 0 24 0,2 4 30 0,7-2 42 16,2 2 16-16,5-3 5 0,7-1-1 0,6-5-4 16,9-4-7-16,5-6-4 0,6-3 0 0,6-3-7 15,0 0-5-15,6-1 1 0,-4-3-7 0,-2 3 2 16,2-1 0-16,-7-2 0 0,-4 1 2 16,-6-1 2-16,-6 1 2 0,-7 0 3 0,-6 2 6 15,-8 0-1-15,-3 0-5 0,-6 3-4 0,-4 0-8 16,0 2-4-16,-1 2-9 0,-10 1-11 15,1 5-16-15,-3 0-11 0,-2 1-4 0,-2 4 0 16,-1 1 8-16,-2 0 2 0,4 3 5 0,-1 0 4 16,-2 0 3-16,6 6-1 0,2 0 0 0,1 0-3 15,4 0-6-15,3 0 2 0,2 2 1 0,1 1 6 16,0 3 12-16,4 3 5 0,7 2 5 16,-1 2 2-16,4 0 2 0,2 6-3 0,-2 0-3 15,4 5-2-15,-1 3-7 0,-2-1 8 0,-1 4 4 16,-5 0 0-16,-2 2 10 0,-3-3-4 15,-4 1 0-15,0-2 1 0,0-1-2 0,-6-2 3 16,-2-4-1-16,2-2 2 0,-1-6-1 0,3-4-1 16,2-5 0-16,1-2 4 0,1-5 23 0,1-1 30 15,9-2 21-15,3-2 4 0,5-9-18 16,7-4-28-16,5-4-21 0,7-6-7 0,2-3-5 16,-1-1-5-16,-1-3-1 0,-1 1-1 0,-2 1-1 15,-3-1 5-15,-3 3 1 0,-3-1-1 0,-2 1 3 16,0-1-1-16,-4 4 0 0,1 0 1 15,-3 0 1-15,-1 2-1 0,-1 2-4 0,-2 2 2 16,0 4-5-16,-4 2 4 0,-2 4 2 0,-3 3-1 16,-3 6 1-16,0-3-9 0,-1 3-14 0,0 0-23 15,0 6 8-15,0 5 6 0,-1 4 18 0,-3 6 27 16,-1 4-7-16,-2 4 4 0,-2 2-3 0,0 0-1 16,1 1 2-16,2 0-3 0,0-4 2 15,2 0-3-15,2-3-5 0,2-2-34 0,0-4-95 16,6-3-132-16,1-4-208 0,0-6-361 0,-3-1 388 0</inkml:trace>
          <inkml:trace contextRef="#ctx0" brushRef="#br0" timeOffset="7944.5431">11831-1113 1356 0,'0'0'223'0,"0"0"-67"0,0 0-78 0,0 0-45 15,0 0-36-15,0 0-51 0,0 0-28 16,0 0-22-16,0 0-70 0,0 0-109 0,0 0-167 16,0 0-246-16</inkml:trace>
          <inkml:trace contextRef="#ctx0" brushRef="#br0" timeOffset="8938.4285">12541-962 563 0,'0'0'270'0,"0"0"-77"0,0 0-59 0,0 0-34 16,0 0-31-16,0 0-32 0,0 0-26 0,0 0-18 15,0 0 5-15,0 0 6 0,-163-51 6 0,129 63 4 16,-1 4 0-16,-2 2 4 0,2 4-2 16,0 2 3-16,4-2-3 0,5 5-5 0,0-2-2 15,6 1-5-15,7 2 0 0,2-5-2 0,7 1 3 16,4-3 5-16,6-2 7 0,9-2 14 0,3 0 10 15,7-4 6-15,5-1-7 0,5-3-16 16,5-1-12-16,5-3-13 0,4-2-1 0,7-1 4 16,3-1-2-16,1-1 4 0,2 0 0 0,4 0-1 15,-1 0 2-15,0 0-1 0,0-1-3 0,-2-4 0 16,-2-2-1-16,-2 0 0 0,-4-4 0 0,-3-2-1 16,-5-3 3-16,3 0-1 0,-12-1 6 0,-3-3 5 15,-7-1 3-15,-9 1 5 0,-4 1 2 16,-6 0 2-16,-3 3 3 0,-5 0 0 0,-1 3-1 15,-1 1-6-15,-9 2-10 0,1 1-10 0,-4 3-13 16,-4 0-7-16,-4 5-2 0,-3 1 1 16,-4 0 4-16,0 8 7 0,-5 3 2 0,0 4 0 15,-1 1 0-15,2 3-1 0,0 1 4 0,1 4 0 16,4-2 2-16,5 0 0 0,1 1-1 0,5-3 3 16,7-1-1-16,1 0 0 0,5-2 1 15,3-5-6-15,6-2-13 0,6-1-11 0,6-5 0 16,3-2 6-16,4-2 17 0,3 0 13 0,2-5 1 15,2-4 2-15,4-1-1 0,-4-2 3 16,-1-1 2-16,-1-1 3 0,-5 2 2 0,-5 0 0 16,-2 2-2-16,-5 1-2 0,-1 3-4 0,-5 1-5 15,-1 3-7-15,-2 0-12 0,-4 2-21 0,0 0-29 16,2 0-6-16,-2 3 2 0,0 5 14 0,0 0 26 16,0 5 9-16,0-3 7 0,0 5 4 15,0-2 3-15,0-2 0 0,0-1 1 0,1-1 5 16,5-2 5-16,-1-2 2 0,3-2 15 0,3-3 9 15,1 0 8-15,2 0 10 0,3-8-5 0,1 0-5 16,2-3-5-16,1-1-5 0,-1-3-4 0,-2 1 0 16,3-1-4-16,-4 1-6 0,2 0 2 15,-3 2-4-15,-1 0-4 0,1 2-2 0,-4 2-6 16,-3 0-3-16,-2 4-5 0,0 3-7 0,-3 0-16 16,-4 1-24-16,1 0-44 0,-1 0 13 15,0 5 12-15,0 2 25 0,0 4 46 0,0 3-5 16,-1 1 2-16,-3 0 4 0,1 2 0 0,-2-2 0 15,3-1-2-15,-2 0-2 0,3-5 0 0,-1-2 1 16,2-1 13-16,0-3 16 0,0-2 28 16,0-1 39-16,4 0 36 0,3 0 23 0,4-1-3 15,2-5-24-15,3-3-39 0,3-3-31 0,4-3-20 16,-2-2-10-16,5 1-7 0,-5 0-2 0,1-1-4 16,1 1-4-16,-3 0 1 0,-2 2-2 0,-1-2-3 15,1 4 3-15,0 0-6 0,-3 3-4 16,-2 1-3-16,-1 4-10 0,-3 4-4 0,-1 0-3 15,2 0 1-15,-3 7 5 0,-1 4 8 0,1 2 9 16,-2 2 7-16,-2 6 3 0,2 0 2 0,-3 3-2 16,-1 0-1-16,2-3-1 0,-2 3 0 0,0-5-4 15,3-1 0-15,0-2-2 0,2-3 6 16,3-3 5-16,1 0 8 0,0-2 11 0,4-2 5 16,0-2 2-16,4-2-4 0,-2 0-1 0,4-2-13 15,-1 0-5-15,1 0-8 0,-1-2-15 16,0 0-12-16,-3-2-16 0,1-1-22 0,-4 2-24 15,0 0-29-15,-8 0-39 0,0 0-61 0,-1 2-85 16,-2-1-122-16,-1 1-174 0,-1 1-26 0</inkml:trace>
        </inkml:traceGroup>
      </inkml:traceGroup>
    </inkml:traceGroup>
    <inkml:traceGroup>
      <inkml:annotationXML>
        <emma:emma xmlns:emma="http://www.w3.org/2003/04/emma" version="1.0">
          <emma:interpretation id="{0108DF10-14D7-4B2E-AAF0-7BB7F2CDBCD6}" emma:medium="tactile" emma:mode="ink">
            <msink:context xmlns:msink="http://schemas.microsoft.com/ink/2010/main" type="paragraph" rotatedBoundingBox="10915,3592 15345,3535 15362,4865 10932,492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C1BE789-3C4F-40A1-AB89-CE4B5E8B724C}" emma:medium="tactile" emma:mode="ink">
              <msink:context xmlns:msink="http://schemas.microsoft.com/ink/2010/main" type="inkBullet" rotatedBoundingBox="10915,3592 11317,3587 11328,4427 10926,4433"/>
            </emma:interpretation>
            <emma:one-of disjunction-type="recognition" id="oneOf3">
              <emma:interpretation id="interp15" emma:lang="en-IN" emma:confidence="0">
                <emma:literal>)</emma:literal>
              </emma:interpretation>
              <emma:interpretation id="interp16" emma:lang="en-IN" emma:confidence="0">
                <emma:literal>,</emma:literal>
              </emma:interpretation>
              <emma:interpretation id="interp17" emma:lang="en-IN" emma:confidence="0">
                <emma:literal>(</emma:literal>
              </emma:interpretation>
              <emma:interpretation id="interp18" emma:lang="en-IN" emma:confidence="0">
                <emma:literal>'</emma:literal>
              </emma:interpretation>
              <emma:interpretation id="interp19" emma:lang="en-IN" emma:confidence="0">
                <emma:literal>J</emma:literal>
              </emma:interpretation>
            </emma:one-of>
          </emma:emma>
        </inkml:annotationXML>
        <inkml:trace contextRef="#ctx0" brushRef="#br0" timeOffset="6096.2423">7944 1227 719 0,'0'0'207'16,"0"0"-100"-16,0 0-78 0,0 0-71 0,0 0 0 15,0 0 12-15,0 0 28 0,0 0 42 0,0 0 4 16,0 0 0-16,0 0-4 0,0 0 0 16,0 0-2-16,0 0 8 0,155 175 9 0,-135-144 16 0,3 2 9 15,-3 0 1-15,-4-1-8 0,-1 2-17 16,-6-2-2-16,-3 1-2 0,-5 2 1 0,-1-1-1 15,-2-1-4-15,-12-1-6 0,-3 2-4 0,-7-2-4 16,-9 3-4-16,1-1-6 0,-7 0-13 0,-4 0-31 16,-1-7-87-16,3-2-119 0,3-6-131 15,7-3-138-15,6-7-178 0,11-3 459 0</inkml:trace>
      </inkml:traceGroup>
      <inkml:traceGroup>
        <inkml:annotationXML>
          <emma:emma xmlns:emma="http://www.w3.org/2003/04/emma" version="1.0">
            <emma:interpretation id="{0F8B1831-7429-41F1-A3DF-BBDCA7BB5581}" emma:medium="tactile" emma:mode="ink">
              <msink:context xmlns:msink="http://schemas.microsoft.com/ink/2010/main" type="line" rotatedBoundingBox="12971,3746 15347,3715 15362,4865 12986,4896"/>
            </emma:interpretation>
          </emma:emma>
        </inkml:annotationXML>
        <inkml:traceGroup>
          <inkml:annotationXML>
            <emma:emma xmlns:emma="http://www.w3.org/2003/04/emma" version="1.0">
              <emma:interpretation id="{76EA67FD-324E-4E8C-A855-EF978A23DAEC}" emma:medium="tactile" emma:mode="ink">
                <msink:context xmlns:msink="http://schemas.microsoft.com/ink/2010/main" type="inkWord" rotatedBoundingBox="12971,3746 15347,3715 15362,4865 12986,4896"/>
              </emma:interpretation>
              <emma:one-of disjunction-type="recognition" id="oneOf4">
                <emma:interpretation id="interp20" emma:lang="en-IN" emma:confidence="0">
                  <emma:literal>not</emma:literal>
                </emma:interpretation>
                <emma:interpretation id="interp21" emma:lang="en-IN" emma:confidence="0">
                  <emma:literal>N of</emma:literal>
                </emma:interpretation>
                <emma:interpretation id="interp22" emma:lang="en-IN" emma:confidence="0">
                  <emma:literal>n ot</emma:literal>
                </emma:interpretation>
                <emma:interpretation id="interp23" emma:lang="en-IN" emma:confidence="0">
                  <emma:literal>N it</emma:literal>
                </emma:interpretation>
                <emma:interpretation id="interp24" emma:lang="en-IN" emma:confidence="0">
                  <emma:literal>n of</emma:literal>
                </emma:interpretation>
              </emma:one-of>
            </emma:emma>
          </inkml:annotationXML>
          <inkml:trace contextRef="#ctx0" brushRef="#br0" timeOffset="12781.5113">9895 2191 1084 0,'0'0'87'0,"0"0"-35"0,0 0-26 0,0 0 0 15,0 0 9-15,0 0 13 0,0 0 12 0,-29-151 4 16,39 134-4-16,1 4-5 0,2-1-13 0,0 3-13 15,5 2-8-15,-3 3-13 0,1 5-7 16,-3 1-10-16,2 0-8 0,-3 9-6 0,0 4 0 16,-1 6 7-16,-6 6 9 0,2 3 10 0,-5 7 7 15,-2 2 2-15,0 3-3 0,-2 2 0 16,-6 2-1-16,1-1-1 0,-2-2 2 0,-2-3 1 16,4-4 0-16,-4-4 1 0,2-4-5 0,2-6 0 15,1-5-2-15,2-4-4 0,1-4 4 0,-1-4 14 16,4-1 23-16,0-2 33 0,0 0 32 15,0-3 5-15,0-6-39 0,8-5-35 0,-1-5-36 16,3-6-19-16,9-6 16 0,-1 0 0 0,3-3 2 16,-1 0-1-16,6-4 2 0,-2 3-3 15,0-2 2-15,1 5-2 0,-3 0-2 0,3 4 1 16,1 3-4-16,-1 2 0 0,1 4-1 0,-2 2 0 16,1 7 4-16,-3 3-2 0,-1 4-6 0,2 3-9 15,-6 3-8-15,-2 9-2 0,-1 2 8 0,-2 7 7 16,-2 3 12-16,-3 4 4 0,0 2 1 15,-4 4 7-15,2 2-5 0,-4-2 0 0,1 0 0 16,-2 0-3-16,0-4 2 0,0-5-3 0,1-2-10 16,2-6-58-16,1-3-107 0,1-4-126 0,0-3-153 15,3-4-161-15,-5-3 254 0</inkml:trace>
          <inkml:trace contextRef="#ctx0" brushRef="#br0" timeOffset="12786.5081">10950 1997 549 0,'0'0'349'0,"0"0"-188"0,0 0-153 0,0 0-99 15,0 0 37-15,0 0 17 0,0 0 31 16,0 0 59-16,0 0-19 0,0 0-3 0,0 0-6 16,-89 172-6-16,77-147-10 0,4 1 0 0,2-3 0 15,2-2-2-15,4 0 2 0,0-2 7 0,0-2 6 16,10-4 19-16,1-3 21 0,2-3 23 15,5-1 24-15,3-4 8 0,3-2-6 0,7 0-21 16,0-5-22-16,4-4-23 0,-2-2-12 0,1-4-5 16,-5 0-1-16,-2-4-1 0,-3 2 9 0,-7 1 6 15,-5-2 9-15,-2-2 4 0,-7 0-4 0,-3 0-8 16,0-3-11-16,-7 2-7 0,-5 1-7 16,-3-1-10-16,-5 1-9 0,3 2-9 0,-6 2-10 15,-2 0 3-15,-2 4-8 0,-1 1 2 0,-2 2 3 16,-3 1-3-16,5 4 4 0,-1-1 4 0,4 2 1 15,5 3 6-15,2-2 6 0,10 1 2 16,3 1 9-16,2-2 5 0,3 2-5 0,0-2-22 16,2-1-30-16,4-3-4 0,6-3 5 0,10-3 23 15,5-4 27-15,10-4 1 0,5-3 2 16,6-1-4-16,2-3-2 0,5-4-2 0,1 2-2 16,-1-4 2-16,3-1-1 0,-2-2 1 0,-3 0 0 15,0 4 2-15,-5-2-1 0,0 3 1 0,-3 3 1 16,-3-1 0-16,-1 6 1 0,-4 0-1 15,-5 4 4-15,1 2-1 0,-4 4-1 0,-3 4 2 16,-8 5-7-16,2 1-5 0,-9 3-7 0,-3 0-8 16,-2 7-5-16,-4 7 10 0,-2 11 13 0,0 5 14 15,-8 9 12-15,-7 9-3 0,-5 2-2 0,-2 7-6 16,-5 2-6-16,-4 1-1 0,1 2-2 0,1-3-1 16,-2 0 0-16,0 0-1 0,3-3 0 15,1-6 1-15,3-4 1 0,4-2-1 0,4-6 1 16,7-1-2-16,1-7-2 0,2 1 1 0,3-5-1 15,2-5-3-15,1-1-6 0,0-5-15 16,4-3-43-16,0-5-68 0,-1-3-81 0,1-4-79 16,1 0-34-16,-2-3-37 0,1-3-129 0,0 3 231 0</inkml:trace>
          <inkml:trace contextRef="#ctx0" brushRef="#br0" timeOffset="12788.5072">11463 2046 146 0,'0'0'480'16,"0"0"-218"-16,0 0-36 0,0 0-23 0,0 0-35 16,0 0-46-16,0 0-52 0,0 0-45 0,0 0-15 15,0 0-3-15,0 0-4 0,0 0 1 0,199-101-1 16,-137 83-1-16,3 0-7 0,5-1-23 0,4 2-45 16,-3 0-78-16,4 2-110 0,-3 1-123 15,-18 6-238-15,-19 2 415 0</inkml:trace>
        </inkml:traceGroup>
      </inkml:traceGroup>
    </inkml:traceGroup>
  </inkml:traceGroup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5:08.3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E2785F6-1999-4EC7-AB26-2682784AD8B3}" emma:medium="tactile" emma:mode="ink">
          <msink:context xmlns:msink="http://schemas.microsoft.com/ink/2010/main" type="inkDrawing" rotatedBoundingBox="3435,6122 16756,5867 16760,6057 3438,6313" shapeName="Other"/>
        </emma:interpretation>
      </emma:emma>
    </inkml:annotationXML>
    <inkml:trace contextRef="#ctx0" brushRef="#br0">0 395 540 0,'0'0'74'15,"0"0"-87"-15,0 0-26 0,0 0-58 0,0 0-14 16,0 0 7-16,0 0 33 0,0 0 58 0,0 0 28 15,0 0 9-15,0 0 9 0,154-24 6 16,-112 20-1-16,5-1 1 0,4-1-4 0,9 0-4 16,6 0-3-16,9 1-2 0,5-3 0 0,11 1 2 15,6-1 1-15,16-3-5 0,3 3 2 16,10-1 1-16,11-2 3 0,9 3 2 0,11-4 1 16,11 3-5-16,14-2-6 0,8 0-3 0,13 1-5 15,10-1 0-15,11 1 2 0,11 0 3 0,9-2 3 16,9 1 3-16,11 2 0 0,11-3 2 15,9 2 0-15,6 1-5 0,6 2 1 0,9-1 0 16,4 1 0-16,4 1 7 0,3 0 0 0,5-1-3 16,-3 1-4-16,-1 2-7 0,0 1-5 0,-2-1-1 15,-7-1-2-15,2-1 0 0,-8 1-6 16,-7 0 0-16,-4 1-1 0,-4-2-5 0,-7 2 3 16,-5 0 2-16,-11 2-4 0,-3 0 6 0,-9 0-2 15,-9 2 0-15,-11 0 2 0,-8 0-1 0,-15 4 0 16,-12 2-5-16,-16-2-1 0,-15 5-2 0,-14-3 4 15,-14 2 2-15,-16-2 0 0,-12 1 1 0,-12-2-2 16,-19 0-1-16,-8-3 0 0,-11 2 2 16,-13-3 0-16,-6 1 0 0,-9-1 1 0,-11 1-4 15,-3-1 1-15,-5 1 2 0,-4 1-1 0,-2-2-6 16,0 2-120-16,-3 0-122 0,-1 0-171 16,-1-1-4-16</inkml:trace>
  </inkml:traceGroup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5:01.02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8919646-B1B4-415B-BE85-C2E06166868D}" emma:medium="tactile" emma:mode="ink">
          <msink:context xmlns:msink="http://schemas.microsoft.com/ink/2010/main" type="inkDrawing" rotatedBoundingBox="7874,3516 11389,4020 11380,4080 7866,3577" semanticType="underline" shapeName="Other">
            <msink:sourceLink direction="with" ref="{36BD7A4B-FC1B-4928-AC0E-86968F1F6CE8}"/>
            <msink:sourceLink direction="with" ref="{3669B226-8BFF-46E8-B868-E0A7ED826F45}"/>
          </msink:context>
        </emma:interpretation>
      </emma:emma>
    </inkml:annotationXML>
    <inkml:trace contextRef="#ctx0" brushRef="#br0">4757 1179 1244 0,'0'0'92'15,"0"0"-54"-15,0 0-47 0,0 0-46 0,0 0-9 16,0 0-2-16,0 0 18 0,0 0 36 0,0 0 11 15,0 0 10-15,0 0 7 0,155 16 5 16,-103-4 19-16,9 1 11 0,11 0 14 0,10 3 11 16,10 1 0-16,9 1 8 0,6-1 6 0,9 1 2 15,4 2-1-15,8 1-15 0,3 0-13 0,6 0-14 16,-2 2-12-16,6-3-5 0,-6 1-7 0,6-2-4 16,-7 1-8-16,-1-1 2 0,-2 0-2 0,-3 0-2 15,-6-1 4-15,-6-3-5 0,-7-1 0 16,-6 1 0-16,-7-3-4 0,-5 1-3 0,-12-5-9 15,-4 0-21-15,-8-3-46 0,-12-2-74 0,-4-1-95 16,-11-2-95-16,-10-2-78 0,-5-5-78 16,-9 1-6-16,-5 2 499 0</inkml:trace>
  </inkml:traceGroup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5:47.6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0C13957-9764-43BD-956C-11980766AEDC}" emma:medium="tactile" emma:mode="ink">
          <msink:context xmlns:msink="http://schemas.microsoft.com/ink/2010/main" type="writingRegion" rotatedBoundingBox="2601,7558 31426,6559 31693,14255 2868,15254"/>
        </emma:interpretation>
      </emma:emma>
    </inkml:annotationXML>
    <inkml:traceGroup>
      <inkml:annotationXML>
        <emma:emma xmlns:emma="http://www.w3.org/2003/04/emma" version="1.0">
          <emma:interpretation id="{71269CAF-AE81-4C36-8EC9-6EE10944DF81}" emma:medium="tactile" emma:mode="ink">
            <msink:context xmlns:msink="http://schemas.microsoft.com/ink/2010/main" type="paragraph" rotatedBoundingBox="2591,7664 17763,6971 17881,9555 2709,102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2341DE7-24D0-42D8-9920-984F075D4A5B}" emma:medium="tactile" emma:mode="ink">
              <msink:context xmlns:msink="http://schemas.microsoft.com/ink/2010/main" type="line" rotatedBoundingBox="2591,7664 17763,6971 17881,9555 2709,10248"/>
            </emma:interpretation>
          </emma:emma>
        </inkml:annotationXML>
        <inkml:traceGroup>
          <inkml:annotationXML>
            <emma:emma xmlns:emma="http://www.w3.org/2003/04/emma" version="1.0">
              <emma:interpretation id="{16C9BE9A-05B3-4600-9DD8-9039C22C0902}" emma:medium="tactile" emma:mode="ink">
                <msink:context xmlns:msink="http://schemas.microsoft.com/ink/2010/main" type="inkWord" rotatedBoundingBox="2596,7775 8235,7517 8348,9990 2709,10248"/>
              </emma:interpretation>
              <emma:one-of disjunction-type="recognition" id="oneOf0">
                <emma:interpretation id="interp0" emma:lang="en-IN" emma:confidence="0">
                  <emma:literal>Degree</emma:literal>
                </emma:interpretation>
                <emma:interpretation id="interp1" emma:lang="en-IN" emma:confidence="0">
                  <emma:literal>degree</emma:literal>
                </emma:interpretation>
                <emma:interpretation id="interp2" emma:lang="en-IN" emma:confidence="0">
                  <emma:literal>Deque</emma:literal>
                </emma:interpretation>
                <emma:interpretation id="interp3" emma:lang="en-IN" emma:confidence="0">
                  <emma:literal>Deere</emma:literal>
                </emma:interpretation>
                <emma:interpretation id="interp4" emma:lang="en-IN" emma:confidence="0">
                  <emma:literal>Dayne</emma:literal>
                </emma:interpretation>
              </emma:one-of>
            </emma:emma>
          </inkml:annotationXML>
          <inkml:trace contextRef="#ctx0" brushRef="#br0">1065 268 653 0,'0'0'27'0,"0"0"-78"16,0 0-59-16,0 0-2 0,0 0 31 0,0 0 43 16,0 0 50-16,0 0-1 0,0 0-3 0,-78 184-4 15,52-134 1-15,-4 5-2 0,-3 3 1 0,-4 4 3 16,-3 1-4-16,-1-1 2 0,-2 2-3 16,-5 0 1-16,3-2 7 0,-5-4 8 0,-2-3 9 15,1-6 5-15,-3-5 8 0,4-5 4 0,5-5 6 16,-2-6 5-16,5-5 4 0,1-5 0 15,3-6 8-15,6-7 10 0,0-5 15 0,9 0 16 16,3-11 5-16,3-6-15 0,3-2-27 0,2-5-31 16,4-4-32-16,3-2-12 0,-1 0-7 0,5 0 0 15,1 0 6-15,0 2-1 0,3 1 2 16,3 3 3-16,-2 3 1 0,4 3 6 0,-4 5 7 16,5 1 0-16,-5 6-5 0,4 4-9 0,-3 2-15 15,3 0 0-15,-3 2 5 0,7 4 8 0,0 7 10 16,2 2 7-16,1 2 1 0,-1 0 0 0,9 3 2 15,0-1-4-15,-2 1 1 0,9-3 1 16,2 1-6-16,0-1 0 0,6-3-1 0,2-2-1 16,6-5 3-16,-2-1 3 0,8-6 2 0,2 0 3 15,3-2 5-15,4-8 3 0,0-3 2 0,0-5-3 16,3-4-2-16,-1-1-3 0,-6-4 1 0,-3-2 1 16,-5-2-3-16,-2 0-4 0,-10 1 0 15,-3-3 1-15,-6 1 7 0,-1-6 5 0,-3-1 9 16,-8-3 0-16,3-1 0 0,-6-4-3 0,-3 0-7 15,-1-5-3-15,-2-1-5 0,-3-2-6 16,-3-2-2-16,-1-1-5 0,0 0-5 0,-11 4 1 16,1 3-2-16,-8 6 2 0,-1 5 4 0,-6 5 5 15,-5 5 0-15,-2 5-1 0,1 6-7 0,-5 6-4 16,-1 7-5-16,2 5 0 0,-1 1-2 16,-1 7-1-16,0 6-3 0,-1 10-2 0,5 2 2 15,-3 5-1-15,2 4 5 0,4 3 0 0,8 5-1 16,3 1 2-16,4 6-1 0,4 0 6 0,6 2-2 15,5 0 0-15,0-4-4 0,12-1-7 0,6-1 1 16,8-8 0-16,7 3 5 0,4-7 2 16,10 1 4-16,3-6 4 0,5-1 0 0,1-2 3 15,8-5 0-15,3-3-1 0,2 0 2 0,7-5 0 16,1-1 0-16,0-4 1 0,5-4-1 0,0-3 0 16,-3 0 2-16,0-3 0 0,-1-7 0 15,-7-3 1-15,-4-3-6 0,-5-2-4 0,-3-3-1 16,-7-3-1-16,-6-3 7 0,-4-1 5 0,-4-2 3 15,-3-2 4-15,-7-2 3 0,-4 0 0 0,-6 1 3 16,-5 0 1-16,-4 4-1 0,-6 2 3 16,-3 4-2-16,-1 4-3 0,-11 2-4 0,-3 4-13 15,-7 5-9-15,-3 6-9 0,-7 2 0 0,-6 8-2 16,-5 10 7-16,-6 5 6 0,-4 5-1 16,1 4 3-16,-1 2 1 0,0 2 0 0,5-1 3 15,4 6 0-15,2-3-2 0,5 3-4 0,2-2 1 16,5 1-1-16,7-4-2 0,6-1-2 0,4-3 0 15,9-3-6-15,4-4-6 0,1-1-5 0,14-6-2 16,8-2 9-16,6-1 12 0,7-8 8 0,8-1 8 16,6-3 0-16,6-3 0 0,6 0 2 15,4-6-2-15,3-2-3 0,7-4 1 0,1-3-1 16,4-3-4-16,2-4 4 0,4-3-3 16,0-1-1-16,0-4 3 0,-1-3-1 0,-3-2 0 0,-4 0 1 15,-5-4-1-15,-3 0 0 0,-5 0 5 16,-6-3-1-16,-2 2 0 0,-6 1 0 0,-6 4-3 15,-5 2 0-15,-6 2 2 0,-7 6 2 0,-5 1 2 16,-8 5 4-16,-4 4 2 0,-5 3 5 16,-6 3 4-16,0 2-3 0,-2 1-11 0,-10 3-17 15,-2 0-10-15,-7 3-5 0,-5 0-1 0,-3 1 5 16,-3 7 3-16,-5 2 1 0,5 2 8 0,-1 0 0 16,5 0 0-16,2 0 1 0,6 1-6 15,4-1 0-15,2-1-1 0,4-2-2 0,4 0-5 16,1-1-3-16,2 0-6 0,2 0-1 0,1 1 7 15,0 2 4-15,0 3 5 0,0 3 4 0,1 5 0 16,3 3 3-16,-1 5 5 0,-2 7 2 16,2 3 2-16,-3 7 4 0,1 4-3 0,3 4 1 15,-1 5 1-15,0 1-3 0,2 3 1 0,1 3-2 16,-5 5-2-16,0 1 0 0,-1 6 0 0,-1 1 0 16,-11 2-3-16,-4 2-4 0,-7-1-2 0,-4 2-2 15,-2-2 0-15,-8 1 1 0,0-3 0 0,-7-5 3 16,-6-7 3-16,2-4 1 0,-2-10 4 15,-4-8-1-15,2-8 3 0,-3-11 1 0,2-5 2 16,-1-9 2-16,3-5-1 0,3-7 3 0,-1-2 1 16,8-9 3-16,2-9 5 0,8-9-5 15,4-7-4-15,6-5-5 0,6-7-8 0,4-4-1 16,6-2-1-16,2-3-3 0,3-3 0 0,6 1 2 16,4-1-2-16,4-2 2 0,3 2 1 15,5 1-3-15,1-1 1 0,6 4-1 0,3-2-2 16,6-2 0-16,3 0 1 0,6 0 1 0,3 0-3 15,6 1 3-15,2-4-2 0,8 6 2 0,-1-1 2 16,2 4 0-16,3-3 1 0,2 3 1 16,-3 4 1-16,2 2 1 0,0 4 1 0,-4 0 0 15,0 8 0-15,-4 0 0 0,-3 5 0 0,-2 3 1 16,-3 4-2-16,-4 4 1 0,-3 3 2 0,-2 6-3 16,-6 2 5-16,-5 5-1 0,-4 2 1 0,-6 2 0 15,-2 8-6-15,-3 5-2 0,-6 3-1 16,-1 4 1-16,-4 5 2 0,-5 4 3 0,-2 3 1 15,-2 1 0-15,-2 3 2 0,-4-1-2 0,-1 0 1 16,-2-1-2-16,2-3-1 0,3-1-1 0,0-7-2 16,4 0 3-16,0-7-2 0,0-3-2 0,5-6 0 15,2-3-2-15,2-3 4 0,3-3 6 16,6 0 6-16,2-11 0 0,3-2-1 0,6-5-8 16,3-4-6-16,-1-2-4 0,4 0-7 0,-5-3 2 15,-1 0 1-15,1-1 5 0,-4-2 3 16,1-3 3-16,-1 0 0 0,-2-1 1 0,-3 1 6 15,1 1 0-15,-4 1 3 0,0 3 2 0,-5 3-2 16,-3 1 1-16,0 4 1 0,-4 4 2 16,-2 1 6-16,-2 4 5 0,-2 3 6 0,0 3-1 15,0 2 1-15,0 2-10 0,0 1-14 0,0 0-17 16,-2 0-25-16,-1 1-2 0,-4 8 4 0,-1 6 14 16,-2 3 18-16,-2 4 1 0,-1 4-1 0,3 1-1 15,0 1 0-15,6 1-1 0,0-3 2 16,4 1-3-16,2-3-1 0,7-2-4 0,6-2 0 15,4-5 2-15,1-2 0 0,7-4 6 0,3-5 2 16,4-2-1-16,6-2 4 0,3-2 3 0,3-8-4 16,3-2-4-16,-1-3-4 0,-2-1-12 0,4-2-6 15,-7-1-6-15,1-2-5 0,-3-1 5 16,0-1 8-16,-4 0 9 0,-3-3 9 0,-5 1 6 16,1 0 0-16,-8 0 5 0,1 0 1 0,-7 0 3 15,0 1 4-15,-5 2-1 0,-1-2-2 0,-6 5 2 16,-2 3-2-16,-2 3 6 0,0 5-2 15,0 2-4-15,-6 1-13 0,-7 5-14 0,0 0-5 16,-7 3 1-16,-4 6 9 0,0 6 8 0,-7 4 6 16,-1 5 3-16,0 1 1 0,-1 4 4 15,4 1 0-15,-1 3 1 0,6 1 0 0,0 1-2 16,5 0-2-16,6-1-3 0,5-2-4 0,4-3-4 16,4-3-1-16,5-5-2 0,10-1 5 0,9-4 4 15,2-4 0-15,8-5 6 0,7-2-2 0,4-4 0 16,6-1-1-16,3-3-1 0,1-6-3 15,-2-3-2-15,2 1-4 0,-6-1-10 0,-4-2-12 16,-6 1-25-16,-4 1-40 0,-3 0-77 0,-2 0-141 16,-12 3-260-16,-6 3-291 0</inkml:trace>
        </inkml:traceGroup>
        <inkml:traceGroup>
          <inkml:annotationXML>
            <emma:emma xmlns:emma="http://www.w3.org/2003/04/emma" version="1.0">
              <emma:interpretation id="{D6B64E16-2BC6-4FA4-B430-788B6B33E9B3}" emma:medium="tactile" emma:mode="ink">
                <msink:context xmlns:msink="http://schemas.microsoft.com/ink/2010/main" type="inkWord" rotatedBoundingBox="9116,7431 10295,7377 10386,9380 9207,9434"/>
              </emma:interpretation>
              <emma:one-of disjunction-type="recognition" id="oneOf1">
                <emma:interpretation id="interp5" emma:lang="en-IN" emma:confidence="0">
                  <emma:literal>of</emma:literal>
                </emma:interpretation>
                <emma:interpretation id="interp6" emma:lang="en-IN" emma:confidence="0">
                  <emma:literal>if</emma:literal>
                </emma:interpretation>
                <emma:interpretation id="interp7" emma:lang="en-IN" emma:confidence="0">
                  <emma:literal>cf</emma:literal>
                </emma:interpretation>
                <emma:interpretation id="interp8" emma:lang="en-IN" emma:confidence="0">
                  <emma:literal>ef</emma:literal>
                </emma:interpretation>
                <emma:interpretation id="interp9" emma:lang="en-IN" emma:confidence="0">
                  <emma:literal>ff</emma:literal>
                </emma:interpretation>
              </emma:one-of>
            </emma:emma>
          </inkml:annotationXML>
          <inkml:trace contextRef="#ctx0" brushRef="#br0" timeOffset="785.7637">6861 298 1094 0,'0'0'277'15,"0"0"-228"-15,0 0-27 0,0 0-20 16,0 0-5-16,0 0 1 0,0 0 1 0,0 0-1 15,-173 68 2-15,149-47-2 0,-2 4-1 0,2 1-2 16,3 0 1-16,-3 0 2 0,8-2-3 0,0-1-1 16,5-3-4-16,1-2-5 0,8-3-3 0,2 0-5 15,0-5 0-15,2 1-7 0,10-4-7 0,-1-2-7 16,3-4-15-16,2-1-4 0,0-1-2 16,7-10 11-16,1-4 21 0,-3-1 16 0,1-6 19 15,0-5 10-15,-4 2 6 0,-1-5 6 0,1-4 8 16,-2-3 14-16,-3-3 15 0,2-2 15 0,2-1 2 15,2-2-9-15,-3-1-9 0,6-1-17 16,-4-2-8-16,7 0-6 0,-1-1-7 0,-1 1-5 16,-1 3-4-16,1 3-4 0,3 3 3 0,-5 3-1 15,-1 8 4-15,2 3 9 0,-6 4 2 16,-2 6 5-16,1 2-2 0,0 5-9 0,4 5-6 16,-5 1-7-16,1 3-2 0,0 0 0 0,-2 4 0 15,-1 10-1-15,2 5 2 0,-5 7 1 0,-5 8 0 16,-2 9 5-16,-2 11-1 0,-6 7 1 15,-10 11-1-15,-3 7 1 0,-7 6 2 0,-1 4 2 16,-5 6 4-16,-2 1-10 0,-2-2-1 0,0 1-5 16,-1-1-3-16,-1 0 8 0,-3-3-2 0,2-1 0 15,1-1 0-15,0-5-3 0,6-6 4 0,5-7 0 16,7-8 0-16,5-6-1 0,4-8-1 16,10-6-4-16,1-3 2 0,3-6-2 0,9-6 0 15,5-4 5-15,5-8-1 0,2-4 2 0,4-6-2 16,2-6-9-16,6-4-16 0,0-14-20 0,-3-4-23 15,4-7-28-15,-8-6-27 0,1-2-24 16,-10-5-21-16,-1-1 3 0,-11-3 8 0,-7-5 26 16,-1 0 32-16,-9-1 27 0,-10-2 34 0,-7 5 25 15,-1 2 30-15,-2 1 34 0,-6 5 30 0,3 2 27 16,-4 3 17-16,4 6 1 0,-1 4-6 16,5 3-10-16,0 5-21 0,3 1-20 0,-1 4-20 15,3 1-16-15,7 2 0 0,0 1 6 0,5 1 19 16,2 2 17-16,8 0 4 0,1-1-23 15,10-2-31-15,7-1-27 0,12-5-17 0,7 0 10 16,14-2 1-16,5 0 3 0,10-1 3 0,7-2-2 16,1 0 2-16,6 3-3 0,-1 0-12 0,0 2-35 15,-7 2-55-15,3-1-64 0,-7 4-84 0,0 1-79 16,-1 0-106-16,-16 4-194 0,-20 3 369 0</inkml:trace>
        </inkml:traceGroup>
        <inkml:traceGroup>
          <inkml:annotationXML>
            <emma:emma xmlns:emma="http://www.w3.org/2003/04/emma" version="1.0">
              <emma:interpretation id="{AC965267-F781-4E4D-806E-0A58421A9B3B}" emma:medium="tactile" emma:mode="ink">
                <msink:context xmlns:msink="http://schemas.microsoft.com/ink/2010/main" type="inkWord" rotatedBoundingBox="11366,7263 17763,6971 17876,9438 11478,9730"/>
              </emma:interpretation>
              <emma:one-of disjunction-type="recognition" id="oneOf2">
                <emma:interpretation id="interp10" emma:lang="en-IN" emma:confidence="0">
                  <emma:literal>foreignness</emma:literal>
                </emma:interpretation>
                <emma:interpretation id="interp11" emma:lang="en-IN" emma:confidence="0">
                  <emma:literal>foreign as</emma:literal>
                </emma:interpretation>
                <emma:interpretation id="interp12" emma:lang="en-IN" emma:confidence="0">
                  <emma:literal>foreign Tess</emma:literal>
                </emma:interpretation>
                <emma:interpretation id="interp13" emma:lang="en-IN" emma:confidence="0">
                  <emma:literal>foreigners</emma:literal>
                </emma:interpretation>
                <emma:interpretation id="interp14" emma:lang="en-IN" emma:confidence="0">
                  <emma:literal>foreign ass</emma:literal>
                </emma:interpretation>
              </emma:one-of>
            </emma:emma>
          </inkml:annotationXML>
          <inkml:trace contextRef="#ctx0" brushRef="#br0" timeOffset="2307.2946">9283 282 640 0,'0'0'172'15,"0"0"-3"-15,0 0-45 0,53-161-15 16,-39 117 1-16,-2 0-18 0,0-4-14 0,-2 3-17 16,-3-1-14-16,5 0-11 0,0 1-12 0,-1 0-3 15,0 3-4-15,-3 4-6 0,3 2 3 0,-1 4 6 16,-4 4 2-16,3 5 11 0,-5 3 1 16,3 5 1-16,-5 4 6 0,-2 4 5 0,0 4-3 15,0 1-9-15,0 2-22 0,0 0-38 0,0 2-24 16,-2 7 6-16,-6 6 18 0,0 11 32 0,-4 6 22 15,-6 10-1-15,2 10-9 0,0 8-6 0,0 8-3 16,-4 10 1-16,2 7 1 0,-4 8-2 16,-5 4 2-16,0 4-3 0,-4 4 0 0,-4 1 1 15,-2 0 0-15,-1 2 4 0,2-2-1 0,-3-1-4 16,0-4 0-16,0-1-5 0,3-4-2 0,0-6 3 16,6-6-2-16,5-6-1 0,9-7 1 15,2-7 0-15,5-3-4 0,8-8-1 0,1-5-2 16,2-6-3-16,9-8 3 0,4-7-1 0,4-7 2 15,-1-5 4-15,6-8 6 0,2-6 5 16,2-1 6-16,0-10 5 0,8-9 0 0,-2-8-1 16,4-5-4-16,-1-7-7 0,-2-1-9 0,-6-9-9 15,-3 0-10-15,-9-3-13 0,2-7-5 0,-12-1-5 16,-4-4-2-16,-3-3 8 0,-2-3 5 16,-5 2 12-16,-6 2 11 0,0 2 10 0,-6 5 2 15,3 4 1-15,-7 4 1 0,3 4 1 0,-4 4 7 16,-2 6 5-16,-2 3-2 0,-1 3-2 0,-2 7-3 15,1-1-3-15,2 4 0 0,0 4 3 0,2 0-4 16,4 2 3-16,6 2-1 0,4-1 1 16,6 1 0-16,6 0-14 0,0-4-13 0,14-1-10 15,6-2-5-15,8-3 5 0,8-1 10 0,4-3 9 16,7-1 1-16,-1 1 3 0,6 1-1 0,-1 3-1 16,0 2 3-16,1 1 1 0,-6 3 2 15,1 2 0-15,-4 2 3 0,-3 4 2 0,-1 3 1 16,-3 3 1-16,-5 2-3 0,-6 1-1 0,-1 0-1 15,-5 7 2-15,0 4-3 0,-4 3 0 0,-3 4 0 16,-1 2-1-16,-5 7 7 0,1 4 1 16,-3 4 0-16,-3 3 3 0,-1 1-6 0,0 1-1 15,0-2 0-15,0-2-1 0,0 0-3 0,0-7 2 16,0 0-6-16,2-4-2 0,4-3 3 16,1-7-3-16,5-2 2 0,2-6 0 0,2-1 5 15,4-4 6-15,-1-2 5 0,5-2 4 0,0-7-3 16,3-5-4-16,-3-2-5 0,0-6-6 0,-4-2 1 15,-4-2-2-15,2 0-3 0,-8-4 1 0,0-1-1 16,-1-4-1-16,-5-2 3 0,1-1 3 16,-5-2 2-16,0 1 2 0,0 2 2 0,-6 3 3 15,-5 3-3-15,4 5 1 0,-2 5 0 0,-5 5-6 16,1 2 6-16,1 5-4 0,-4 0-5 0,-3 5 3 16,0 4-9-16,2 0-4 0,-5 4 0 0,0 7-4 15,3 2 2-15,-4 5 1 0,6 0 0 16,-3 2 0-16,3-1 3 0,5 0-3 0,6-2-2 15,-2-1-6-15,8-1-10 0,0-3 0 0,6-2 4 16,4-1 14-16,9-3 11 0,1-1 9 0,6-5 1 16,9 0-2-16,4-3 3 0,1-6-1 15,2-3-1-15,2-3 2 0,1 0-3 0,-4-1 0 16,-2-1 1-16,-3 2-3 0,-4-1 2 0,2 1-1 16,-7 1-2-16,-2 1 3 0,-5 3-7 15,3 0 1-15,-7 5-2 0,4 0-7 0,-6 4 7 16,-4 1 1-16,-2 1 0 0,0 6 5 0,-2 6-5 15,-5 0 3-15,5 3 2 0,-5 6-1 0,-1-1 2 16,0 7-1-16,0 0-3 0,0 2 3 16,-5 1-1-16,3-2-1 0,2-3-1 0,0-1-4 15,11-7 0-15,1 0 0 0,4-1 3 0,7-4 2 16,2-2-1-16,5-2 4 0,5-4-4 0,4-4-3 16,1-1 0-16,3-1-5 0,-2-8-5 0,4-2-3 15,-3-2 0-15,-3-2 3 0,-5-2 7 16,1 0 6-16,-7-5 2 0,-1 1 1 0,-3-3 3 15,0-1 1-15,-5-2-1 0,2 2 3 0,-5-2-1 16,-1 0-2-16,-2 1 7 0,-2-2 0 0,-4 4 4 16,0 2 3-16,-6 3-4 0,-1 2-3 15,0 5-4-15,-4 2-7 0,-4 4-7 0,-6 2-7 16,1 2-10-16,-6 2-3 0,-4 5 1 0,-3 5 3 16,-3 6 7-16,1 5 4 0,-4 2 2 0,5 3 3 15,0 5 1-15,2-2 1 0,6 4-2 16,-1 1 0-16,5-1-5 0,9 1-5 0,-1-2-2 15,7-3-4-15,3-5 3 0,11-1 6 0,7-5 3 16,4-1 9-16,4-3 2 0,10-3 3 16,2-4 3-16,6-4 1 0,-1-3-2 0,5 0 0 15,2-7-1-15,-4-1-1 0,-4-5 1 0,-3-3 0 16,-1-2 4-16,-5-2 3 0,-1-2 3 0,-6-2 3 16,-3-1-1-16,-2-4 0 0,-7 1-2 0,2-5 0 15,-4 3-2-15,-2-2-1 0,1 2-1 16,-2-1 0-16,-6 4 3 0,2 2-3 0,-4 6 0 15,-2 4 1-15,1 4-3 0,-3 7 4 0,0 3-5 16,0 1-17-16,0 0-22 0,-3 7-3 0,-1 9 0 16,-3 5 13-16,0 3 20 0,-3 4 0 0,4 4 0 15,-2-1 0-15,6 0-2 0,0 2-1 16,2-1-1-16,0-1-6 0,6-6-10 0,6-1-20 16,1-4-33-16,7-4-60 0,0-4-109 0,0-6-201 15,-6-1-657-15</inkml:trace>
          <inkml:trace contextRef="#ctx0" brushRef="#br0" timeOffset="3265.7204">11948-49 1291 0,'0'0'161'0,"0"0"-63"0,0 0-97 16,0 0-61-16,0 0-8 0,0 0 9 0,0 0 14 15,0 0 8-15,0 0-65 0,0 0-93 16,0 0-102-16,0 0-80 0,0 0 66 0,0 0 311 15,82 129 0-15,-61-116 0 0,4 0 0 0,-1-2 0 16,2-4 0-16,1-1 0 0,1-1 0 0,2-5 0 16,-1 0 0-16,2 0 0 0,0-8 0 0,-1-1 0 15,-4-1 147-15,-1-1 2 0,-1 0-2 16,-10-3 1-16,-1 0 11 0,-5 1 0 0,-7 1-2 16,-1-2-26-16,-5 7-38 0,-5-3-34 0,-6 3-27 15,-4 0-11-15,-6 4 2 0,-2 2 8 0,-4 1 3 16,-1 0 5-16,-4 4 3 0,5 4 0 15,-3 0-6-15,1 1-4 0,3-1-9 0,1 2-8 16,3 0-4-16,5-1-6 0,5-2-3 0,4 0-7 16,5-2-14-16,7-2-9 0,1 2-9 15,0-2 7-15,8 1 17 0,2-1 20 0,8-1 15 16,-1-1 1-16,7-1-1 0,1 2-7 0,0-1-6 16,-2-1-4-16,0 6 0 0,-1 0-3 0,-5 4 3 15,3 4 3-15,-6 5 3 0,1 5 7 16,-1 6 5-16,-2 6 7 0,1 7 3 0,-2 8 0 15,-2 5-1-15,1 6-10 0,-5 2-3 0,0 3-4 16,-3 6-5-16,-2 4 3 0,0 2-5 0,0 3-2 16,-8 2-4-16,0-1 0 0,-3 0-2 0,-1 0 3 15,-3 1-1-15,-4-7-7 0,0-4-5 16,-6-5-8-16,-2-6-1 0,-2-7 2 0,-8-2 1 16,-1-9 4-16,-3-3 3 0,-2-10 4 0,-2-5 7 15,2-10 6-15,1-7 7 0,3-6 4 0,2-3 7 16,6-11 4-16,2-6 3 0,0-11-1 0,8-4-7 15,0-7-7-15,6-6-7 0,1-6-2 16,2-3 0-16,7-1-1 0,1-6-1 0,4-1-5 16,0-7-1-16,8-3-3 0,5-4-1 0,10-1-6 15,3 0 0-15,4 0-2 0,9-1-2 16,2 3 11-16,6 2-5 0,-2 5 2 0,7 0 2 16,2 5-6-16,-2 5 6 0,6 3 2 0,-2 4 2 15,-2 6 2-15,0 8 3 0,-1 5-1 16,-1 8 2-16,-1 4 2 0,-2 6-5 0,-1 5 3 15,0 8-2-15,-5 1 2 0,-3 4-2 0,-2 8-2 16,-5 7 0-16,-2 1-9 0,-5 7 5 0,-6 5-3 16,-4 2 0-16,-4 3 3 0,-3-1-3 0,-2 0 4 15,-6-2-1-15,-1 0 2 0,0-2 1 0,0-4-1 16,-8 0 1-16,4-3 0 0,-5-3 1 16,5-5 0-16,-1-5-1 0,1-7-1 0,2-1 5 15,2-4 11-15,0 0 22 0,0 0 24 0,0-3-8 16,0-6-14-16,0-7-21 0,2-3-27 0,3-6 4 15,3-2 3-15,1-3 1 0,-1 0 3 16,5-3-5-16,0-2-1 0,2 0-2 0,2-4 5 16,2 0-1-16,4 2 1 0,1 0-3 0,1 3-7 15,2 5 0-15,1 2 0 0,3 4 0 0,-4 4-4 16,2 6 3-16,1 1-1 0,-3 6 0 16,1 3 10-16,-3 3-2 0,2 1 7 0,-1 10 1 15,-1 4 0-15,-3 4 4 0,-1 3-1 0,-4 7 4 16,-2 1-2-16,-3 4-1 0,-2 4-3 15,-5 0-2-15,0 2-3 0,-3-1 0 0,0-2 0 16,-2-2-8-16,0-3 1 0,0-3-16 0,0-2-22 16,0-2-36-16,0-4-58 0,0 0-90 0,0-7-127 15,0-3-195-15,0-6-377 0</inkml:trace>
          <inkml:trace contextRef="#ctx0" brushRef="#br0" timeOffset="4183.6162">13659 290 661 0,'0'0'266'15,"0"0"-69"-15,0 0-72 0,0 0-21 0,0 0-11 16,0 0-16-16,0 0-15 0,0 0-13 0,0 0-11 15,0 0-14-15,0 0-7 0,0 0-3 16,162-158-3-16,-147 147-2 0,2 4 0 0,0 1-1 16,-1 0-1-16,-2 3 4 0,1 0-1 0,1 3 2 15,-5-3 4-15,1 3-4 0,-1 0 3 0,-2 0-2 16,-1 0 0-16,2 0 3 0,-5 0 0 16,2 0 1-16,-5 3-1 0,2-2-2 0,-1 1 0 15,1 1-1-15,-3 0 0 0,1-2-3 0,2 2 0 16,-3 0 0-16,2-1-1 0,1 1-4 0,-4-2-1 15,1 2-3-15,0-1 0 0,4 1 0 0,-4 0 1 16,0 0-1-16,2 0 0 0,-3-2 1 16,1 2 0-16,1 0 1 0,-2-1 2 0,1-1 0 15,-1-1 2-15,0 0 4 0,0 0 3 0,0 0 8 16,0 0 5-16,0 0 5 0,0 0 3 0,0 0-1 16,0 0-4-16,0 0-2 0,0 0-1 15,0 0-3-15,0 0 1 0,0 0-5 0,0 0-5 16,0 0-4-16,0 0-8 0,0 0-3 0,0 0-3 15,0 0-4-15,0 0 2 0,0 0-1 16,0 0-2-16,0 0 3 0,0 0-2 0,0 0-3 16,0 3 1-16,0-3 0 0,0 2 1 0,3 2 7 15,-3-1 2-15,1 3 1 0,0-2 0 0,1 2-2 16,0 0 1-16,-2 0-2 0,0 0 0 16,0-1 2-16,0-1-1 0,0 1 5 0,0-2-4 15,0 1 1-15,0-2-2 0,0 1 0 0,0-1 0 16,0-2 1-16,0 1-1 0,0-1-2 0,0 0 2 15,0 0 0-15,0 0 0 0,0 0 1 0,0 0 2 16,2 0 0-16,-2 0 1 0,0 0 2 16,0 0-3-16,0 0 1 0,0 0-1 0,0 0-3 15,0 0 4-15,0 0 1 0,0 0-1 0,0 0 2 16,0 0 1-16,0 0-2 0,0 0 2 0,0 0-1 16,0 0-3-16,0 0 0 0,0 0 0 0,0 0-1 15,0 0 3-15,0 0 3 0,0 0 3 16,0 0-1-16,0 0 4 0,0 0-2 0,0 0 2 15,0 0 4-15,0 0-9 0,1 0 0 0,-1 0-4 16,0 0-6-16,0 0 4 0,0 0-1 16,0 0 1-16,0 0 1 0,0 0 1 0,0 0-1 15,0 0 1-15,0 0 2 0,0 0-2 0,0 0 2 16,0 0-1-16,0 0 1 0,0 0-2 16,1 0-1-16,-1 0-3 0,0 0-3 0,0 0 4 15,0 0 0-15,0 0 0 0,0 0 3 0,0-1-5 16,0 1-4-16,0-2 0 0,0 2-4 0,0 0-2 15,0 0 3-15,0 0-3 0,0 0 0 0,0 0 5 16,0 0 0-16,0 0-1 0,0 0 1 16,0 0 1-16,0 0 0 0,0 0 1 0,0 0 6 15,0 0-9-15,0 0-3 0,0 0-11 0,0 0-22 16,0 0-18-16,0 0-30 0,0-2-43 0,0 2-47 16,0-1-61-16,0-1-79 0,-2 1-128 15,0-1-171-15,2 2 233 0</inkml:trace>
          <inkml:trace contextRef="#ctx0" brushRef="#br0" timeOffset="6655.876">13778 135 0 0,'0'0'0'15,"0"0"0"-15,0 0 0 0,0 0 0 0,0 0 0 16,0 0 0-16,0 0 0 0,0 0 0 0,0 0 0 15,0 0 0-15,0 0 0 0,0 0 0 0,0 0 0 16,0 0 0-16,-71 101 0 0,54-79 0 16,-1 6 0-16,1 0 0 0,-4 0 43 0,2 2 22 15,0-3-4-15,2-2-2 0,2 0-8 0,3-5-4 16,1 0-5-16,6-3-3 0,1 0-9 16,2-2 0-16,2-2 0 0,0-2-1 0,6-1 12 15,2-1 11-15,5 0 17 0,1-3 20 0,4 0 7 16,4-3-1-16,5 0-8 0,5 0-18 0,1 0-14 15,5-2-8-15,-2 3-11 0,2-3-4 0,-1 0-3 16,-2 1-8-16,0-2-1 0,-3 2-7 16,-1-2 0-16,-3 0-20 0,-2 0-29 0,-5 0-38 15,-1-5-59-15,-2-1-61 0,-5 0-66 0,0 0-83 16,-3 0 0-16,-6 0 343 0</inkml:trace>
          <inkml:trace contextRef="#ctx0" brushRef="#br0" timeOffset="6917.7243">13926 132 0 0,'0'0'3'0,"0"0"183"0,0 0-72 0,0 0-28 16,0 0-19-16,0 0-21 0,0 0-35 15,0 0-33-15,0 0-3 0,0 0 0 0,0 0 22 16,0 0 22-16,0 0 4 0,0 0 5 0,-39 53 0 15,31-30 1-15,-5 1 2 0,-4 1 0 0,1 2-4 16,-1 0-1-16,-5 0-2 0,-2-2-4 16,-1 2-2-16,-3-3 0 0,1-3-5 0,3-3-7 15,0-2-14-15,5-4-32 0,1-1-63 0,6-4-95 16,3-2-173-16,8-3 312 0</inkml:trace>
          <inkml:trace contextRef="#ctx0" brushRef="#br0" timeOffset="7598.9868">14618 169 646 0,'0'0'163'0,"0"0"-54"0,0 0-55 0,0 0-15 16,0 0-2-16,0 0 1 0,0 0-7 0,0 0-13 15,0 0-3-15,0 0-4 0,-169 30-6 0,147-20 2 16,4 3-5-16,4-3 0 0,2 0 4 16,4 0-3-16,7 1 1 0,-3 1 2 0,4-1-5 15,0 1 0-15,4 0 2 0,4-1 0 0,4 1 10 16,1 2 5-16,3-1 4 0,3 1 5 0,4-1-2 16,-2 2 4-16,1-2-3 0,2 2-4 15,-3-1 0-15,0 2-10 0,-1-4-2 0,-4 2-1 16,-7-1-6-16,-2 0-1 0,-6 0 2 0,-1-3 2 15,-1 0 13-15,-11-2 9 0,-3 4 6 0,-5-5 3 16,-2 1-4-16,-3-2-3 0,1-2-2 0,4-1-2 16,1 0 4-16,6-3 6 0,4 0 11 0,4 0 5 15,4 0-4-15,1 0-4 0,1 0-26 16,8-6-16-16,2-1-5 0,7-2-11 0,4-3 7 16,8-3 3-16,3 2-1 0,4-4 2 0,4 1 3 15,1-3 1-15,2 0 0 0,-2-1 1 16,2-3 1-16,1-1 1 0,-3 0 1 0,0-3 0 15,-2 2-1-15,-3 1-1 0,-4 0 3 0,-5 1-5 16,-4 3 1-16,-5 2 0 0,-6 1 2 16,-4 6 11-16,-3 0 7 0,-4 2 9 0,-2 2 5 15,0 1-3-15,-1 0-8 0,-2 0-10 0,-6 1-12 16,1 1-7-16,0 1-2 0,-3 1-2 0,3 2 0 16,0 0-10-16,-3 2-3 0,3 2-4 0,0 4-3 15,2-1 6-15,0 4 0 0,4 0 3 16,-1 1 3-16,3 3-2 0,0 2 5 0,0 1 4 15,5 1 3-15,3 2 6 0,3 0 2 0,-2 0 0 16,3 1 3-16,2 1 3 0,-2 1-2 0,0-2 2 16,1-1-2-16,-5-1 0 0,-1-5 2 0,-1-3-2 15,-2-1 6-15,-4-2 2 0,0-3 14 16,-11 0 14-16,0-2 11 0,-5 1 8 0,-3 0-5 16,-2-1-10-16,-5-2-9 0,-2 1-12 0,-3-2-5 15,-1-1-4-15,3 0-3 0,-5 0-5 0,5 0-6 16,-2 0-15-16,1 0-28 0,3 0-48 15,1 0-84-15,-4 0-151 0,10 0-277 0,7 0-558 0</inkml:trace>
        </inkml:traceGroup>
      </inkml:traceGroup>
    </inkml:traceGroup>
    <inkml:traceGroup>
      <inkml:annotationXML>
        <emma:emma xmlns:emma="http://www.w3.org/2003/04/emma" version="1.0">
          <emma:interpretation id="{2911E0EA-4680-4936-9710-3ECF2C63AD05}" emma:medium="tactile" emma:mode="ink">
            <msink:context xmlns:msink="http://schemas.microsoft.com/ink/2010/main" type="paragraph" rotatedBoundingBox="17592,9123 31498,8641 31570,10696 17663,1117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0AB9763-93B5-4D2C-AF83-206264C1A0FD}" emma:medium="tactile" emma:mode="ink">
              <msink:context xmlns:msink="http://schemas.microsoft.com/ink/2010/main" type="line" rotatedBoundingBox="17592,9123 31498,8641 31570,10696 17663,11178"/>
            </emma:interpretation>
          </emma:emma>
        </inkml:annotationXML>
        <inkml:traceGroup>
          <inkml:annotationXML>
            <emma:emma xmlns:emma="http://www.w3.org/2003/04/emma" version="1.0">
              <emma:interpretation id="{94AA2158-CCC5-4D69-95F0-1FF438ABE9AC}" emma:medium="tactile" emma:mode="ink">
                <msink:context xmlns:msink="http://schemas.microsoft.com/ink/2010/main" type="inkWord" rotatedBoundingBox="17601,9376 18898,9331 18926,10162 17630,10207"/>
              </emma:interpretation>
              <emma:one-of disjunction-type="recognition" id="oneOf3">
                <emma:interpretation id="interp15" emma:lang="en-IN" emma:confidence="0">
                  <emma:literal>in</emma:literal>
                </emma:interpretation>
                <emma:interpretation id="interp16" emma:lang="en-IN" emma:confidence="0">
                  <emma:literal>an</emma:literal>
                </emma:interpretation>
                <emma:interpretation id="interp17" emma:lang="en-IN" emma:confidence="0">
                  <emma:literal>on</emma:literal>
                </emma:interpretation>
                <emma:interpretation id="interp18" emma:lang="en-IN" emma:confidence="0">
                  <emma:literal>sin</emma:literal>
                </emma:interpretation>
                <emma:interpretation id="interp19" emma:lang="en-IN" emma:confidence="0">
                  <emma:literal>om</emma:literal>
                </emma:interpretation>
              </emma:one-of>
            </emma:emma>
          </inkml:annotationXML>
          <inkml:trace contextRef="#ctx0" brushRef="#br0" timeOffset="8476.9973">15138 2475 1687 0,'0'0'196'0,"0"0"-106"16,0 0-57-16,0 0-25 0,0 0-1 0,0 0 1 16,0 0-2-16,-152 2-1 0,152-2-7 0,0 0-6 15,0 0-5-15,0 0-1 0,6-2 10 16,-2-2 11-16,7-4 5 0,2-4 2 0,3-3-2 15,7-3-3-15,2-3 5 0,2-1 2 0,0-5-1 16,2 0-3-16,4-3 1 0,-4 0-1 0,-1-1 1 16,-2 0 1-16,-3-1-1 0,-1 2-1 0,0 0-4 15,-2 2-2-15,-1 1-2 0,-5 4 0 0,0 6-4 16,-2 2 0-16,-1 6-2 0,-6 2 0 16,0 2 1-16,-1 4-2 0,-4 1-1 0,0 0-9 15,0 0-14-15,0 1 2 0,0 5 2 0,-1 4 11 16,-3 6 15-16,-3 1 2 0,2 4-2 0,-3 3 0 15,1 0 0-15,-1-3-3 0,-1 3 2 16,5-3-2-16,-2-2 0 0,1-1 2 0,4-2-4 16,1-2 0-16,0-3-3 0,0-4-1 0,5 1 2 15,3-3 3-15,-1-2 6 0,2-2 4 16,3-1 6-16,3 0 0 0,6-6 2 0,0-5-1 16,3-2-4-16,1-4-2 0,5-1-3 0,-2-3-1 15,1 0 1-15,-2-1 2 0,-4 0 2 0,-3-3-2 16,3 2-2-16,-7 1-1 0,0 2-4 15,2 3 1-15,-5 2-1 0,0 7-5 0,-1 0-2 16,-2 4-3-16,0 2-2 0,-3 2 1 0,-1 0 0 16,0 4 0-16,1 6-1 0,-4 1 3 0,-2 3 1 15,2 1 4-15,-3 5 6 0,0 0-2 0,-4 3 2 16,1-1-1-16,-8-1-4 0,7 3 2 16,-5-4-1-16,5 0 0 0,-4-2-1 0,5-5 2 15,0-3 1-15,1-4-2 0,2-3 1 0,0-3 0 16,0 0 3-16,5 0 7 0,0-2 7 0,3-5-2 15,5-3-2-15,4-3-5 0,3-2-8 0,-1-2 2 16,5 1 2-16,1-2-1 0,1 2 0 16,-2 1-4-16,-1 0 0 0,0 2 0 0,1 2-2 15,-1 2-1-15,-1 3-5 0,1 2 1 0,1 2-1 16,0 2 2-16,-2 0 6 0,-3 3-3 16,-5 6 2-16,-1 0-2 0,-3 3-1 0,-4 0 3 15,0 0 1-15,-2 0-3 0,-4 3-2 0,0-2-1 16,0 2-10-16,0-2-9 0,0 1-26 15,0-2-47-15,0-2-85 0,0-1-138 0,0-2-238 16,0-3-422-16</inkml:trace>
          <inkml:trace contextRef="#ctx0" brushRef="#br0" timeOffset="8637.8982">15665 1625 1650 0,'0'0'225'0,"0"0"-172"16,0 0-33-16,0 0-34 0,0 0-62 16,0 0-51-16,0 0-100 0,0 0-158 0,0 0-253 15,0 0 157-15</inkml:trace>
        </inkml:traceGroup>
        <inkml:traceGroup>
          <inkml:annotationXML>
            <emma:emma xmlns:emma="http://www.w3.org/2003/04/emma" version="1.0">
              <emma:interpretation id="{979A01DC-9276-40A5-AF72-9601895C5C0D}" emma:medium="tactile" emma:mode="ink">
                <msink:context xmlns:msink="http://schemas.microsoft.com/ink/2010/main" type="inkWord" rotatedBoundingBox="19785,9047 25483,8849 25555,10904 19856,11102"/>
              </emma:interpretation>
              <emma:one-of disjunction-type="recognition" id="oneOf4">
                <emma:interpretation id="interp20" emma:lang="en-IN" emma:confidence="0">
                  <emma:literal>European</emma:literal>
                </emma:interpretation>
                <emma:interpretation id="interp21" emma:lang="en-IN" emma:confidence="0">
                  <emma:literal>amfrsum</emma:literal>
                </emma:interpretation>
                <emma:interpretation id="interp22" emma:lang="en-IN" emma:confidence="0">
                  <emma:literal>awfrsum</emma:literal>
                </emma:interpretation>
                <emma:interpretation id="interp23" emma:lang="en-IN" emma:confidence="0">
                  <emma:literal>Euufrsum</emma:literal>
                </emma:interpretation>
                <emma:interpretation id="interp24" emma:lang="en-IN" emma:confidence="0">
                  <emma:literal>amfrom</emma:literal>
                </emma:interpretation>
              </emma:one-of>
            </emma:emma>
          </inkml:annotationXML>
          <inkml:trace contextRef="#ctx0" brushRef="#br0" timeOffset="10150.3585">18258 1404 876 0,'0'0'663'0,"0"0"-552"0,0 0-52 0,0 0-33 15,0 0-13-15,0 0 2 0,0 0 5 0,0 0-3 16,-153-107 1-16,113 103-3 0,-3 4-5 0,-6 0 3 15,2 0 0-15,-3 8 2 0,-4 4 2 0,2 1 1 16,1 6-1-16,1-1-3 0,4 4-2 16,5-1-12-16,6 0-2 0,5 1-2 0,7-1-7 15,7 1-4-15,6-4-9 0,9 0-9 0,1-2-1 16,5 1 5-16,9-2 9 0,7 1 10 0,2-2 8 16,4 1 2-16,5-4 2 0,-1 0 3 15,5-2 0-15,0-2 2 0,2-1-1 0,-5-1-3 16,4-2-1-16,-8 1 0 0,-2-2 2 0,-3-1-1 15,-3 1 1-15,-7-2-1 0,-7 0-2 0,-1 0 8 16,-4 0 9-16,-2 1 12 0,0-1 13 16,-7 0-6-16,-1 2-11 0,-11 1-14 0,-2 1-12 15,-12 5-3-15,-5 2 1 0,-4 1 4 0,-8 4 0 16,-1 3 1-16,-5 2 2 0,2 4-3 16,1 3 2-16,1 0 1 0,-1 5-2 0,9-2 4 15,-2 0-1-15,10-1-4 0,4-1-1 0,5-3-2 16,7-3-6-16,9-2-4 0,3-5-6 0,8-2-4 15,0-2 4-15,12-2 6 0,2 1 9 0,7-4 10 16,-1-2 5-16,7-1 1 0,8-4 4 16,3 0-2-16,3-3-1 0,2-4 0 0,7-2-2 15,-3-2-2-15,1-2 0 0,3 1 0 0,-3-3-1 16,-2-3-4-16,2-1 6 0,-4-4-2 0,0 0-1 16,-1-3 8-16,-2-1-4 0,-4 0 1 0,-2-1 0 15,1 0-1-15,0 4-2 0,-6 1 0 16,-5 5-5-16,-2 4-4 0,-8 5-3 0,-4 4-4 15,-6 2 0-15,-5 3-8 0,0 0-21 0,0 0 1 16,0 9-1-16,-11 2 9 0,3 6 20 16,-9 4 3-16,-1 3 4 0,-4 2-1 0,3 0 2 15,-4 1-1-15,0-2-2 0,6 1 0 0,5-3-4 16,0-2-2-16,8-1-2 0,2-2-2 0,2-3-1 16,3-2 0-16,8-3-1 0,3-3 5 15,4-4 1-15,6-3 1 0,3 0-3 0,6-2-1 16,0-8 3-16,4-5 2 0,1-1 4 0,-1-5 3 15,-3-1 0-15,3 1 0 0,-3-4 2 0,-3 3 1 16,-3 1 2-16,-3-3 3 0,-2 3-1 16,-4 2-1-16,2-1 2 0,-6 4-2 0,-2 4 1 15,-2 1-1-15,-5 4-3 0,0 2-4 0,-4 4-5 16,-1 1-10-16,-1 0-15 0,0 0 1 0,0 6 1 16,-1 3 2-16,-5 5 17 0,2 1 0 0,0 1 3 15,-4 5 5-15,3 0-1 0,-3-2-1 16,5 2 1-16,-1-3-2 0,0-3 1 0,4-2 0 15,0-2-1-15,7-2 1 0,-1-2 2 0,6-3 5 16,3-1 5-16,5-3 3 0,-1 0 3 0,7-1 0 16,2-7-4-16,4-1 5 0,-1-4-4 15,-3 0 1-15,3-2 1 0,-4 1-5 0,-2-2 3 16,-5 1 1-16,3 0 0 0,-7-1 2 0,0 2 0 16,2-1-3-16,-9 3 2 0,2 2-3 15,-1 3-2-15,-6 1-3 0,3 3-8 0,-4 1-4 16,-3 2-4-16,0 0-8 0,0 0-10 0,0 2 1 15,0 5 2-15,0 2 8 0,0 3 7 0,0 2 5 16,-2 2 1-16,1-1 1 0,1 0 2 16,0 0 0-16,0-2 1 0,1-3-1 0,5 1 0 15,5-3-2-15,2-2 4 0,2-4 2 0,6 0 5 16,3-2-1-16,4 0 2 0,2-2-3 0,3-5-5 16,-2-2 5-16,-1-3-3 0,-2 0 2 0,-1-1 4 15,-4-1-3-15,-1 1 4 0,-4-1 1 0,-2 0-1 16,1 0-2-16,-2 2-2 0,0 0-6 15,-2 2 0-15,-1-1 1 0,-1 3-3 0,-6 2 0 16,-1 3-6-16,2 1-7 0,-5 2-4 0,-1 0-16 16,0 2 3-16,0 6 1 0,0 4 4 0,-8 3 16 15,4 3 3-15,-5 3 7 0,3 3 0 16,-3 1 3-16,5-1-4 0,1-1-2 0,3-1 2 16,0-2 0-16,6-4 3 0,4 1-1 0,5-3 1 15,2-2 1-15,8-4 1 0,-1-2 2 16,3-4 4-16,1-2-1 0,-1 0 0 0,1-4 6 15,-2-5-5-15,-1-3 6 0,-3-3 3 0,-7 0-9 16,-4-4 2-16,-7-1-6 0,-3-2-6 0,-1-1 2 16,0-2 1-16,-6 0-2 0,-5 0 2 15,-3 1 1-15,0-2 0 0,-1 3 1 0,-4-2 0 16,4 2-4-16,2 0 2 0,0 1 0 0,2 2 2 16,5-1-2-16,0 4 0 0,3-3-7 0,3 1-3 15,1-1-7-15,10 0-11 0,3-2-1 16,7 2-7-16,6-3 1 0,4-1 5 0,8 0 7 15,1 1 6-15,7-3 5 0,-2-1 2 0,5 1 1 16,-4 1-1-16,2 3 0 0,-5 2 0 0,-3 4-1 16,-4 7 5-16,-8-1 6 0,-2 5 3 15,-3 5 3-15,-6 0-1 0,-2 3-3 0,-2 12 2 16,1 3 0-16,-2 9 4 0,0 6 3 0,-2 7 3 16,0 8 1-16,-5 4 1 0,3 6-1 0,-5 7-6 15,-3 6-3-15,0 5-3 0,-9 7-8 0,-5 5 2 16,-1 2 0-16,-3 2 0 0,-7 2 6 15,0 0-2-15,-2 0-4 0,-4-5 0 0,-1 3-5 16,-5-4-7-16,-4-1-9 0,1-5-17 0,0-3-24 16,-2-4-27-16,1-10-40 0,2-3-60 15,0-8-69-15,1-7-80 0,2-8-117 0,11-12-214 16,10-11 649-16</inkml:trace>
          <inkml:trace contextRef="#ctx0" brushRef="#br0" timeOffset="11436.0168">19631 2066 619 0,'0'0'269'0,"0"0"-34"15,58-156-52-15,-26 107-59 0,-1 11-35 16,6 8-19-16,4 2-22 0,3 6-15 0,5 4-5 16,4 6-9-16,2 3-5 0,4 5-4 0,-3 4-4 15,-1 0-5-15,-1 7 0 0,-3 8 0 0,-5 0-1 16,-4 7 1-16,-4 4-6 0,-8 0-6 15,-5 3 0-15,-8 1-4 0,-5 1 1 0,-4-1 2 16,-5 0-3-16,-3-2 2 0,0 0 3 0,-3-5 6 16,-6 0 7-16,-3-6 5 0,0 0 3 0,-3-3 2 15,0-4 1-15,0-4 4 0,2 0 7 16,2-3 5-16,0-3 10 0,1 0 2 0,4 0 0 16,-2 0-2-16,6-5-11 0,-1-1-10 0,3 0-11 15,0 0-10-15,0-2-12 0,3-1-9 16,6-2-7-16,4-1-6 0,5 0 6 0,5-3 3 15,4-2 10-15,2 3 8 0,7-3-1 0,2 1 5 16,1-1 0-16,2 1 2 0,2 0 4 0,-3-4 4 16,3 2 2-16,-3-1-1 0,-3-1 3 0,2 3 1 15,-5-3-1-15,-3 2-1 0,0 1-2 16,-3 1-3-16,-8 1 0 0,-2 5 1 0,-6 1 5 16,-4 4 13-16,-7 1 13 0,1 3 16 0,-2 1 2 15,-2-2-18-15,-3 2-21 0,-7 0-28 0,-6 0-13 16,-2 0 7-16,-5 7 2 0,-3 2 15 0,-2 2 2 15,-2 2-3-15,5 1 4 0,0 1-6 16,9-1 1-16,-1-2-1 0,8 1-11 0,4-1-9 16,5-2-6-16,2 0 1 0,0 0 15 0,9 0 10 15,7-3 14-15,3 1 8 0,9-1-1 16,7-2 1-16,5-2-1 0,3-2-3 0,7-1 1 16,-1 0-2-16,-2 0-2 0,4-1-1 0,1-4-3 15,-1 1 1-15,2-2-1 0,-4 0 3 0,-3-2-3 16,2 0 1-16,-4-1 1 0,3-1 0 15,-4 0 1-15,-4 0 1 0,-3-1-1 0,-5 0-1 16,-5-1 6-16,-8 4 0 0,-4-2 14 0,-5 3 13 16,-6 0 6-16,-3 1 2 0,0 0-17 0,-4 0-17 15,-7-1-16-15,0 0-12 0,-6 1-3 16,-6 0-1-16,-5 4 2 0,-3 0 1 0,-5-1 6 16,-3 3-1-16,3 0 4 0,0 0 2 0,1 3 0 15,1 1-1-15,4 2 0 0,3 2 0 0,1-2-2 16,7 0 1-16,2-1-1 0,9-3-8 0,3 1-25 15,5 0-24-15,0-1 5 0,5-1 10 16,3 1 30-16,9-1 31 0,2 1-1 0,4-1 0 16,2-1 0-16,2 0-6 0,0 0 0 0,0 0-1 15,-3-3 0-15,-2 0 1 0,-2 0 1 0,-4 0-3 16,-3 2-4-16,-2 1-4 0,-4 0-2 16,-1 0 1-16,-4 0 2 0,3 1 2 0,-1 5-2 15,-1 2 0-15,-1 3-2 0,1 1 0 0,1-1 3 16,-1 2-1-16,-1 1 1 0,1 0-1 15,2-1 1-15,-1-1 2 0,5 0-1 0,-3-3 4 16,5-2-2-16,0-1 2 0,1 0 3 0,1-3 3 16,1-1 4-16,0-2 5 0,0 0-1 0,0-2 0 15,1-4-1-15,-1-1 1 0,-1-4 7 16,-1 3 3-16,0-3-1 0,-1 1 0 0,-3-1-6 16,1-1-4-16,2 2-6 0,0-1-4 0,-2 0-4 15,1 3-5-15,-1 1 0 0,-1 1-8 0,0 1-6 16,0 2-1-16,-3 3-7 0,4 0 1 0,-4 0 3 15,-1 0 0-15,1 3 5 0,-1 3 0 0,3 2 0 16,-2-2 0-16,-1 3 4 0,0 2 4 16,0 1 3-16,-1 0 1 0,1 0 1 0,1 0 2 15,1 0 0-15,1-2 4 0,-3-1-2 0,4-1 4 16,-3-4-2-16,6 1 3 0,-1-2 5 16,0-3 6-16,3 0 3 0,3 0 3 0,0-5-2 15,3-2-5-15,3-1-1 0,2-2 0 0,0-2-3 16,0-2 2-16,2 1-3 0,0 0-2 0,0-1 0 15,-3 0 1-15,2 1-1 0,-3 0-2 16,-4 1-4-16,2 1-4 0,-1 4-4 0,-3 1-3 16,-1 3-5-16,-2 1 1 0,1 2 6 0,-2 0 2 15,-1 2 5-15,-1 4 4 0,0 1-7 16,-2 4-4-16,-3 1-2 0,-1 0-2 0,0 1 1 0,-1-1 3 16,0 0 1-16,-2 0-1 0,0-3 6 15,1 0 1-15,-1-3 1 0,2-1 4 0,-2-1-4 16,3-1-1-16,-3-3 3 0,2 1-1 0,-2-1 18 15,6 0 7-15,1 0 7 0,-1 0 4 0,2-2-10 16,2-4-2-16,0-1-7 0,2 1-6 0,0-1-1 16,0 1-3-16,-1 0-1 0,0 0 2 15,-2 2-9-15,-2-1-2 0,2 4-4 0,1-1-5 16,-3 2 0-16,2 0 1 0,0 0-2 0,2 0-5 16,1 3-40-16,3 2-67 0,7 1-119 15,-4 0-209-15,-6-3-462 0</inkml:trace>
        </inkml:traceGroup>
        <inkml:traceGroup>
          <inkml:annotationXML>
            <emma:emma xmlns:emma="http://www.w3.org/2003/04/emma" version="1.0">
              <emma:interpretation id="{36DB7176-80DC-4860-8FD5-7E0A9BCFE909}" emma:medium="tactile" emma:mode="ink">
                <msink:context xmlns:msink="http://schemas.microsoft.com/ink/2010/main" type="inkWord" rotatedBoundingBox="26668,8868 31500,8701 31535,9691 26703,9859"/>
              </emma:interpretation>
              <emma:one-of disjunction-type="recognition" id="oneOf5">
                <emma:interpretation id="interp25" emma:lang="en-IN" emma:confidence="0">
                  <emma:literal>markets</emma:literal>
                </emma:interpretation>
                <emma:interpretation id="interp26" emma:lang="en-IN" emma:confidence="0">
                  <emma:literal>Man bets</emma:literal>
                </emma:interpretation>
                <emma:interpretation id="interp27" emma:lang="en-IN" emma:confidence="0">
                  <emma:literal>Man beats</emma:literal>
                </emma:interpretation>
                <emma:interpretation id="interp28" emma:lang="en-IN" emma:confidence="0">
                  <emma:literal>man bets</emma:literal>
                </emma:interpretation>
                <emma:interpretation id="interp29" emma:lang="en-IN" emma:confidence="0">
                  <emma:literal>man beats</emma:literal>
                </emma:interpretation>
              </emma:one-of>
            </emma:emma>
          </inkml:annotationXML>
          <inkml:trace contextRef="#ctx0" brushRef="#br0" timeOffset="12640.754">24355 1925 328 0,'0'0'561'0,"0"0"-506"0,0 0-27 16,0 0-8-16,0 0-12 0,-177 73-2 16,154-59 0-16,3-5-2 0,3 1-2 0,3-4-1 15,2-3 7-15,5-2 19 0,-1-1 27 0,4 0 16 16,-2-6 6-16,3-4-6 0,-1-1-19 0,1-6-10 16,1-1-2-16,0-5-3 0,2 0-5 0,0-4 2 15,0-3-2-15,0 0 0 0,6 0 8 16,-1-1 3-16,4-2 8 0,3 0 4 0,2-1 0 15,3 1-6-15,-2-1-10 0,5-1-10 0,2 1-8 16,2-1-12-16,2 1-5 0,3 1-5 16,0 2-7-16,1 1-5 0,0 3-6 0,1 4-3 15,0 1 0-15,-1 9 2 0,-2 2 3 0,-1 7 3 16,-2 2 1-16,-1 2 6 0,-2 2 2 16,-2 7 6-16,-4 5-1 0,0 2-1 0,-1 4-3 15,-2 0-2-15,-2 3 4 0,-2 1 1 0,2-1 0 16,-2 1 2-16,1-1 0 0,-2 0-3 0,4-1 4 15,0-2 2-15,1 0 1 0,2-4 2 0,0-3 1 16,2-3 1-16,3-3 4 0,-4-4 5 16,3-1 8-16,0-2 9 0,-3 0 6 0,2-8 8 15,-1-1 1-15,-1-5-3 0,1 0-2 0,0-3-6 16,0 1-3-16,-4-2 2 0,1-2-2 0,-2 3-2 16,0-1-7-16,-3 0-8 0,1 0-7 0,0 1-4 15,3 3-3-15,-5 0-1 0,0 0-2 16,1 4-4-16,-2 2 2 0,-1 0-1 0,-3 5 0 15,-2 0-1-15,-1 3-4 0,0 0-16 0,0 0-19 16,0 5-25-16,-1 1 8 0,-2 3 16 0,-2 3 22 16,-2 7 26-16,1 0-1 0,-2 4-2 15,-2 0 1-15,4 1 0 0,-1 1-4 0,5 3-1 16,2-3-1-16,0 1-8 0,2 0-6 0,9-2-5 16,2-1-3-16,0-3 3 0,6-2 2 15,3-1 5-15,0-4 2 0,3-1 4 0,0-3 5 16,4-2 4-16,0-1 2 0,-1-3 3 0,3 0-3 15,1-3 0-15,-1 0-1 0,4 0 1 0,-6 0 0 16,3-6 0-16,-1-1 4 0,-4-4-1 16,-2-1 5-16,-3 1 3 0,-2-3 5 0,-4-1 3 15,1-1 4-15,-3 1 2 0,-5-1 4 0,1-1 1 16,-8 2-4-16,2 0-4 0,-4 1-5 0,0 3-6 16,-2 1-3-16,-4 2-9 0,-4 3-11 0,-4 1-8 15,-6 4-8-15,-1 0 2 0,-9 0 2 16,1 7 7-16,-5 4 3 0,-4 3 3 0,2 1-2 15,4 2 0-15,-3 1-2 0,7 0 0 0,4 2-2 16,8-3 0-16,1 0-3 0,4-2-2 0,6-2 4 16,2-1 5-16,3-2 6 0,0-2 6 15,2-2 8-15,4-2 9 0,0-1 12 0,2-1 11 16,1-2 5-16,2 0-2 0,2-6-7 0,5 0-9 16,-1-3-8-16,5 0-4 0,-5-2-2 0,5 1-1 15,-6 0 4-15,-3-1 0 0,0 2-3 16,-1-1 2-16,-3 2-5 0,-4 1-2 0,2 2 5 15,-3 1-5-15,-2 2-1 0,-2 1-6 0,0 1-15 16,0 0-13-16,0 0-18 0,0 0-20 16,0 1 1-16,0 4 15 0,0 0 15 0,0-1 24 15,0 2 5-15,2 1 1 0,3-1 1 0,0 0 1 16,-2 2 2-16,6-2 2 0,-3 0 2 0,5 1 1 16,1-1 2-16,1 0 0 0,0-2-1 0,6 1 1 15,0-2-2-15,1 0 1 0,2-3 1 16,0 0-3-16,1 0 8 0,-1 0 0 0,4-6 2 15,-1 0 2-15,1-3-2 0,-2 0 2 0,-1-3-1 16,1 0-1-16,-2 0-4 0,1-1-1 0,-6 1-5 16,2 1 0-16,-3 1 1 0,-3 3-4 0,-3 1-1 15,-2 1-4-15,-2 4-9 0,-1-1-5 16,-4 2-13-16,-1 0-4 0,1 2 0 0,3 4 3 16,0 0 9-16,-1 3 4 0,0 3 8 0,5 1 1 15,-3 2 5-15,4 1 1 0,1 1-3 16,2-1-2-16,3 2-6 0,3-2-5 0,1 1-5 15,3-2-5-15,0-3-6 0,0 2-9 0,-1-3-6 16,2-2-12-16,-4-1-14 0,4-4-29 0,-3-1-29 16,1-1-30-16,3-2-40 0,0 0-66 15,-3-6-115-15,-1 0-108 0,-8 1 493 0</inkml:trace>
          <inkml:trace contextRef="#ctx0" brushRef="#br0" timeOffset="14108.9529">26582 1473 0 0,'0'0'0'0,"0"0"0"0,0 0 296 0,27-163-23 15,-26 121-26-15,-1 3-9 0,0 4-26 0,0 3-19 16,0 5-19-16,-1 4-31 0,-3 1-12 0,-3 6-11 16,4 5-18-16,1 4-18 0,-2 4-29 0,0 3-49 15,2 0-38-15,0 9-9 0,-8 4 3 0,4 8 21 16,-8 7 22-16,-2 2 1 0,-1 10 1 16,2 3 1-16,2 4 3 0,-2 3-7 0,1 1 2 15,2-2-2-15,0 2-2 0,1-2 2 0,5 1-1 16,-4 0-8-16,8-1-9 0,-2-3-14 15,4-2-19-15,0-6-16 0,2-3-16 0,4-2-19 16,3-8-17-16,-1-4-25 0,2-4-38 0,2-7-27 16,0-6-9-16,0-4 12 0,1 0 28 15,2-4 27-15,1-8 15 0,4-3 0 0,2-3 5 16,-1-2 21-16,4-3 106 0,0-1 0 0,-3-2 0 16,1 0 0-16,1-3 0 0,2-1 0 0,-2 1 0 15,-3-1 0-15,0 0 0 0,-1 2 0 0,0 0 0 16,-4 4 0-16,3 4 151 0,-5 2 81 15,0 4 14-15,-2 6-13 0,-3 0-26 0,1 2-47 16,-1 3-48-16,-4 2-42 0,5 1-35 0,-5 0-24 16,3 0-9-16,-5 3-6 0,4 4-2 0,-5-1-2 15,-2 1 0-15,0 2 4 0,0 2 4 0,-6 1 7 16,-4 1 7-16,-6 1 6 0,-3 1 1 16,-6 1 0-16,-1-1-4 0,0 0 3 0,-3-3-4 15,1 0 1-15,1 0-1 0,2-3-9 0,1 0 3 16,8-3-4-16,2-2 1 0,4-1 2 0,6-1 0 15,-1-1 2-15,3-1 3 0,2 0 0 16,0 0 1-16,0 0-1 0,0 0-7 0,0 0-8 16,2 0-8-16,0 0-8 0,1 0-5 0,-1 0-6 15,0 2 16-15,3 1 8 0,2 1 8 16,-1 1 11-16,1-1-12 0,2 5-2 0,-2-3-1 16,4 3 1-16,1 0 2 0,3 2 1 0,-1 0 3 15,9 1-1-15,1 1 1 0,6-4-1 16,2 3 2-16,3-3 1 0,4 1 2 0,4-3-2 15,2-1 1-15,-1-1 1 0,3-2 2 0,-2-2 0 16,3-1-1-16,-4 0-4 0,-2 0-2 0,-2-6-2 16,-2-1 1-16,-2-2 3 0,-7-4 5 0,-2 0 2 15,-1 0 5-15,-1-2 2 0,-5-2 2 16,-1 2 2-16,-4 0 2 0,-5 2-1 0,-2 0 3 16,-1 2-1-16,-6 1 0 0,-1 2-5 0,0 2-11 15,-1 2-19-15,-10 2-17 0,-1 1-12 0,-4 1-3 16,-4 0 6-16,-3 3 7 0,-5 6 8 0,-3 3 6 15,3 1 3-15,1 4 6 0,3-1-2 16,7 3 0-16,2 2 0 0,3 1 0 0,5-2 2 16,7 1 5-16,0 0 0 0,8 0 4 0,7 0 4 15,8-2 6-15,5 2 8 0,7-6 2 0,4 0-4 16,5-2-6-16,6-4-8 0,2-3-10 16,0-4-23-16,-2-2-26 0,-2 0-26 0,-4-9-12 15,1-3 4-15,-5-3 11 0,-1-6 11 0,-7-1 3 16,1-5 10-16,-3-3 12 0,-3-3 15 15,-2-2 16-15,1-3 10 0,-4-2 0 0,0-2 1 16,2-2-5-16,0 1-2 0,0 0 1 0,-4-1 7 16,3 4 6-16,-3 0 1 0,-2 0 4 0,-4 0 2 15,0-1 5-15,-1 2 13 0,-1-1 15 0,0 4 13 16,-2 3 7-16,-5 5 7 0,-3 5 0 16,-2 5-4-16,0 7-7 0,0 1-15 0,0 6-17 15,-2 4-17-15,-2 0-17 0,-4 0-15 0,1 6-5 16,-5 4 2-16,-2 4 5 0,-5 5 7 0,-1 4 3 15,-2 4 1-15,-1 3 1 0,3 1 3 16,-1 8 0-16,1 1 0 0,0 2-1 0,1 0-2 16,0 1-1-16,6 0-3 0,1 0 1 0,4 1-7 15,-2-1-16-15,1-3-24 0,5 1-31 0,0-4-37 16,-2-4-35-16,5-2-42 0,0-6-34 16,-2-3-47-16,-4-4-33 0,3-7-10 0,-5-3-5 15,1-4 306-15,-5-2 17 0,-6-2 0 0,4-2 0 16,-4-5 0-16,-2-3 0 0,-2-2 0 0,2-4 0 15,-2 1 0-15,-1 1 0 0,3-1 0 16,-1 0 0-16,-1 2 0 0,7 0 0 0,0 3 146 16,4 1 60-16,2 2-8 0,6 1 4 0,3 0-8 15,1 1-12-15,0 2-37 0,5 0-63 16,9 0-51-16,8 0-36 0,7 2-11 0,5-1 8 16,7 2 6-16,4 0 2 0,5 0 1 0,2 0 3 15,-1 0 5-15,1 0 1 0,2 0 4 0,0-1 13 16,1-1 12-16,-2-2 14 0,1 2 9 0,-2-2-2 15,2 0-7-15,-2-2-8 0,0 0-8 0,-1-2-11 16,-8 1-4-16,-2 1-5 0,-4-2-3 16,-10 1 7-16,-2 1 4 0,-11 0 11 0,-2 1 26 15,-9 0 14-15,-3 1-6 0,0-2-17 0,-3 0-35 16,-9 1-31-16,-3-1-9 0,-9 0-1 0,-3 1 3 16,-2 2 9-16,-8 1 2 0,-2 2 4 15,2 0-1-15,5 3-6 0,1 7-2 0,5 0-5 16,5 3-1-16,6 0-6 0,3 4-3 0,1-1-2 15,7 4 0-15,3 1 6 0,1 1 4 16,1 2 3-16,9 2 5 0,-1-1 2 0,5 1 3 16,4-3 2-16,-2 1 1 0,1-1 3 0,3-1 3 15,-3-1 1-15,-2-3 6 0,-3-3 2 0,-3-4 2 16,-5-3-1-16,-4-2-3 0,0-3 7 16,0-2 23-16,-4 1 19 0,-10-2 19 0,-8 0-1 15,-6 0-20-15,-8-6-18 0,-4 0-21 0,-1-3-6 16,-2 0-6-16,3-1-7 0,1 1-10 0,0 1-19 15,2 2-40-15,-1 2-60 0,-2 1-112 0,1 1-183 16,8 2-434-16,9 0 401 0</inkml:trace>
        </inkml:traceGroup>
      </inkml:traceGroup>
    </inkml:traceGroup>
    <inkml:traceGroup>
      <inkml:annotationXML>
        <emma:emma xmlns:emma="http://www.w3.org/2003/04/emma" version="1.0">
          <emma:interpretation id="{09EBD549-FD79-4D39-810B-35FC9F678520}" emma:medium="tactile" emma:mode="ink">
            <msink:context xmlns:msink="http://schemas.microsoft.com/ink/2010/main" type="paragraph" rotatedBoundingBox="4071,12546 30335,11864 30400,14368 4136,150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B93EBC-0183-4729-ADDA-7DF2E7D4BD28}" emma:medium="tactile" emma:mode="ink">
              <msink:context xmlns:msink="http://schemas.microsoft.com/ink/2010/main" type="inkBullet" rotatedBoundingBox="4080,12866 4156,12864 4161,13087 4085,13088"/>
            </emma:interpretation>
            <emma:one-of disjunction-type="recognition" id="oneOf6">
              <emma:interpretation id="interp30" emma:lang="en-IN" emma:confidence="0">
                <emma:literal>`</emma:literal>
              </emma:interpretation>
              <emma:interpretation id="interp31" emma:lang="en-IN" emma:confidence="0">
                <emma:literal>\</emma:literal>
              </emma:interpretation>
              <emma:interpretation id="interp32" emma:lang="en-IN" emma:confidence="0">
                <emma:literal>'</emma:literal>
              </emma:interpretation>
              <emma:interpretation id="interp33" emma:lang="en-IN" emma:confidence="0">
                <emma:literal>1</emma:literal>
              </emma:interpretation>
              <emma:interpretation id="interp34" emma:lang="en-IN" emma:confidence="0">
                <emma:literal>|</emma:literal>
              </emma:interpretation>
            </emma:one-of>
          </emma:emma>
        </inkml:annotationXML>
        <inkml:trace contextRef="#ctx0" brushRef="#br0" timeOffset="15072.7549">1436 5139 0 0,'0'0'0'0,"0"0"0"0,0 0 0 15,0 0 0-15,47 173 0 0,-27-145 0 0,-5-8 0 0</inkml:trace>
      </inkml:traceGroup>
      <inkml:traceGroup>
        <inkml:annotationXML>
          <emma:emma xmlns:emma="http://www.w3.org/2003/04/emma" version="1.0">
            <emma:interpretation id="{AE07E4C8-7AEA-4A9B-A1C2-60AF46EEA774}" emma:medium="tactile" emma:mode="ink">
              <msink:context xmlns:msink="http://schemas.microsoft.com/ink/2010/main" type="line" rotatedBoundingBox="4224,12542 30335,11864 30400,14368 4289,15047"/>
            </emma:interpretation>
          </emma:emma>
        </inkml:annotationXML>
        <inkml:traceGroup>
          <inkml:annotationXML>
            <emma:emma xmlns:emma="http://www.w3.org/2003/04/emma" version="1.0">
              <emma:interpretation id="{618BB4DA-6D39-450A-BBD9-A7359D20B642}" emma:medium="tactile" emma:mode="ink">
                <msink:context xmlns:msink="http://schemas.microsoft.com/ink/2010/main" type="inkWord" rotatedBoundingBox="4224,12542 16200,12231 16244,13928 4268,14239"/>
              </emma:interpretation>
              <emma:one-of disjunction-type="recognition" id="oneOf7">
                <emma:interpretation id="interp35" emma:lang="en-IN" emma:confidence="0">
                  <emma:literal>'Ethnocentrism'</emma:literal>
                </emma:interpretation>
                <emma:interpretation id="interp36" emma:lang="en-IN" emma:confidence="0">
                  <emma:literal>'Ethnocentrism''</emma:literal>
                </emma:interpretation>
                <emma:interpretation id="interp37" emma:lang="en-IN" emma:confidence="0">
                  <emma:literal>'Ethnocentrism's</emma:literal>
                </emma:interpretation>
                <emma:interpretation id="interp38" emma:lang="en-IN" emma:confidence="0">
                  <emma:literal>' Ethnocentrisms</emma:literal>
                </emma:interpretation>
                <emma:interpretation id="interp39" emma:lang="en-IN" emma:confidence="0">
                  <emma:literal>l Ethnocentrisms</emma:literal>
                </emma:interpretation>
              </emma:one-of>
            </emma:emma>
          </inkml:annotationXML>
          <inkml:trace contextRef="#ctx0" brushRef="#br0" timeOffset="17831.6491">7179 6009 0 0,'0'0'0'0,"0"0"0"0,0 0 0 0,0 0 84 15,0 0 185-15,0 0-18 0,0 0 5 0,129-158-7 16,-128 153-27-16,0 2-42 0,-1 3-65 0,0 0-65 15,0 0-48-15,-4 10-7 0,-8 2 15 0,-1 5 14 16,-7 7 18-16,-3 2 0 0,-3 3-3 16,1 3-4-16,-1 0-7 0,2 0-3 0,5 1-5 15,-1-2-2-15,6-2-5 0,2-5-4 0,6-3-3 16,2-2-5-16,4-4 0 0,0-3-1 0,7-3 2 16,5-2 4-16,3-1 6 0,2-3 6 15,7-2 4-15,10-1 2 0,-2-4-8 0,8-5-8 16,3-4-8-16,3-2-11 0,-5-2 1 0,5-5 1 15,-2 0-1-15,-2-4 5 0,-1 0-1 16,-1 0 2-16,-3 0 3 0,-7 1 5 0,-1-2-1 16,-9 1-1-16,-7 1 4 0,-2-1-1 0,-8 2 7 15,-3-2 3-15,-4 3-3 0,-10 1-5 0,-6 3-4 16,-3 2-5-16,-5 0-3 0,-1 5 3 16,-8 1-5-16,5 5-1 0,-3 3-4 0,6 3-6 15,2 0-10-15,2 1-29 0,4 5-60 0,4 2-107 16,4 3-141-16,7-4-194 0,2-1-144 0</inkml:trace>
          <inkml:trace contextRef="#ctx0" brushRef="#br0" timeOffset="18666.8538">8599 5701 1200 0,'0'0'186'0,"0"0"-117"0,0 0-71 16,0 0-18-16,0 0 2 0,0 0 8 16,0 0 9-16,-161 46 13 0,119-21 15 0,-6 2 11 15,-2 2 12-15,3 3 11 0,-2 1 9 0,-2 1 10 16,8 0 1-16,3-1-10 0,4 1-14 16,6-4-18-16,5-1-14 0,4-3-13 0,11-3-9 15,3-2-7-15,7-3-5 0,0-2-3 0,13-2 1 16,2-5 9-16,9-3 9 0,3-3 8 0,11-3 6 15,3 0-1-15,8-3-5 0,4-6-8 0,2-5-11 16,3 1-16-16,3-3-20 0,1-2-12 0,-3-2-3 16,3-1 7-16,-6 2 16 0,-1-1 12 15,-4 1 7-15,-1-2 7 0,-7 0 4 0,-2 0 2 16,-2 0 5-16,-1-1 0 0,-10 3 0 0,-3-1 5 16,-3 2 0-16,-8 4 4 0,-3 2 2 0,-7 3 8 15,-1 2 6-15,-3 4 0 0,0 0-11 16,-3 3-18-16,-9 0-17 0,-3 3-8 0,-7 7 5 15,-5 2 8-15,-1 4 7 0,-5 0 8 0,0 5 0 16,1 0 3-16,0 1-2 0,3 0 1 16,3 3-1-16,3-3-2 0,4 0 0 0,4 0-5 15,2-3-1-15,5-2-4 0,6-1-5 0,2-4-5 16,4-3-1-16,13-3 8 0,0-2 8 0,7-4 10 16,4 0 1-16,4-2-3 0,7-9-6 15,7-3-7-15,-3-3-3 0,0 0-4 0,1-2 2 16,-2-1 3-16,-4-1 3 0,-3 2 5 0,2-2 2 15,-4 0 3-15,-3 1 1 0,-2 2 1 0,-2-1 2 16,-4 3 1-16,-3 0 4 0,-5 5-1 16,-1 4 2-16,-3 2-7 0,-4 2-5 0,2 3-7 15,-7 0-8-15,3 6 3 0,0 3 5 0,-3 4 3 16,-1 4 3-16,0 3 5 0,0 0 0 0,-1 4 1 16,-7 0 4-16,3 2-5 0,-5-2 0 15,1 3-3-15,2-1-3 0,-1-4 3 0,3-2-2 16,-1-5 0-16,4-3-2 0,2-5 1 0,0-4 0 15,0-1 4-15,2-2 14 0,5 0 14 0,0-2 10 16,5-5 2-16,7-5-8 0,-1-5-15 0,9-2-12 16,3-2-3-16,5-1-6 0,1 0 2 15,1-4-1-15,-3 2-2 0,3-2-1 0,-2 1 0 16,-3 2-1-16,2-3 0 0,-5 3 3 0,1 3-2 16,-2 1-3-16,0 4 0 0,-2 5-7 15,-2 2-1-15,0 5 1 0,-7 3 0 0,2 0 2 16,-4 5 4-16,-3 5 2 0,-4 7 6 0,0 3 7 15,-7 4 1-15,-1 5 2 0,0 3 1 0,0 1-7 16,-5 2 4-16,-4 2-3 0,-2-2 1 0,4-1-3 16,-2-3-2-16,1-6-1 0,4-4-7 15,3-2-6-15,1-4-18 0,0-5-24 0,1-2-28 16,7-5-57-16,0-1-80 0,4-2-124 0,0-2-204 16,-4-1-147-16</inkml:trace>
          <inkml:trace contextRef="#ctx0" brushRef="#br0" timeOffset="19573.2072">9977 5805 2072 0,'0'0'178'0,"0"0"-100"0,0 0-89 0,0 0-43 16,0 0-10-16,0 0 9 0,0 0 29 0,0 0 17 15,174-91 5-15,-131 80 2 0,8 1 2 0,0-1 0 16,2-1 4-16,2 1 2 0,-2 2 4 15,1-3 2-15,-3 1 2 0,-2-3 2 0,-3 2-4 16,2 0 5-16,-5 0-5 0,-4-1-3 0,1 3 4 16,-5-2-6-16,-5 1 0 0,-6 1 1 15,-8 1 1-15,-3 0 5 0,-1 2 4 0,-9 1 4 16,2 0-3-16,-5 0 2 0,0 1-7 0,0-1-10 16,-6 2-9-16,-4-1-11 0,1 2-4 15,-10 2-3-15,0 1 6 0,-6 0 0 0,-5 3 2 0,-3 4 2 16,2 4-2-16,-4 1 5 0,2 3-1 0,-1 1-1 15,5 3 2-15,2 2-4 0,4 1 2 16,7 1-2-16,4-3 0 0,4 4-3 0,5-6-2 16,3 4 1-16,1-1-1 0,10 0 3 0,0-3 4 15,2 4 4-15,3-1 2 0,-1-2 3 16,5 0 2-16,-2 3 1 0,-2-1-1 0,3-1 0 16,-5 3 0-16,0 0 0 0,-4-2 3 0,-3 3-2 15,1-1 0-15,-5 1 0 0,-2-2 0 0,-1 1 3 16,0-2 0-16,0-3 0 0,0 1 1 15,0-7-2-15,0-3 5 0,0-1 4 0,0-6 4 16,0 0 3-16,0-1 9 0,6-1 8 0,2 0 9 16,4-1 2-16,2-5-9 0,8-3-11 0,1-3-14 15,6-3-6-15,1-1-6 0,-1 1-6 16,5-2-7-16,-4-3-11 0,4-1-4 0,-3-2 1 16,-2-3 3-16,4-1 9 0,-7 1 6 0,-2-3 4 15,2 0 2-15,-5-2 5 0,1 1 0 16,-3 2 3-16,-5 1 1 0,2 5 0 0,-3 1 4 15,-4 7 7-15,-4 1 9 0,-1 6 15 0,-2 1 7 16,-2 4-3-16,0 2-17 0,0 0-28 0,0 0-24 16,-2 6-1-16,-3 6 8 0,0 5 16 0,-6 4 18 15,4 3-3-15,-2 4-2 0,-2 1-5 16,6 1-3-16,-3 1-1 0,4 0 0 0,0-1-2 16,4-2-1-16,0-1-8 0,0-2-17 0,5-1-40 15,2 1-60-15,1-5-134 0,1 0-198 0,-4-8-355 16,2-2 176-16</inkml:trace>
          <inkml:trace contextRef="#ctx0" brushRef="#br0" timeOffset="18904.6193">10323 5619 0 0,'0'0'0'16,"0"0"0"-16,51-152 0 0,-32 97 0 0,2 5 0 15,-3 6 71-15,-1 2 103 0,1 6 34 16,-6 4 16-16,-6 3-4 0,2 5-11 0,-4 8-17 16,-4 2-7-16,0 7-20 0,0 4-41 0,0 3-62 15,0 0-78-15,0 8-22 0,-2 9 5 16,-8 8 30-16,-2 7 37 0,-3 8 1 0,-1 4-5 15,-1 3-2-15,-3 4-2 0,2 3 3 0,-3 0 4 16,2 4-4-16,-1 4-6 0,4-5-3 0,0 3-6 16,1 0 0-16,2-4-3 0,2 0-13 15,2-5-27-15,1-5-46 0,2-2-87 0,4-4-154 16,-1-11-274-16,0-9-306 0</inkml:trace>
          <inkml:trace contextRef="#ctx0" brushRef="#br0" timeOffset="19990.2924">11390 5301 1236 0,'0'0'16'16,"0"0"-103"-16,0 0-112 0,0 0-203 0,0 0-162 0</inkml:trace>
          <inkml:trace contextRef="#ctx0" brushRef="#br0" timeOffset="20947.6654">11928 5658 1390 0,'0'0'73'0,"0"0"-49"0,0 0-30 16,0 0-7-16,0 0 9 0,0 0 2 15,0 0 6-15,0 0 11 0,-176 12 1 0,147-4 3 16,1-1 2-16,1 2-2 0,3 2-1 0,6-2-1 15,5-2-4-15,4 2-6 0,5 0-3 16,2-1-6-16,2 2 0 0,2-1 2 0,6 1-2 16,5 1 2-16,6-1 4 0,2 0-1 0,6-2 2 15,3 1 1-15,-1-2-3 0,-1 2-4 16,6 1 3-16,-6-1-3 0,0 0 2 0,-3 0 0 16,0 0-2-16,-7 4-1 0,4-3 1 0,-7 4 2 15,-2-2-2-15,-6 0 1 0,-2 1-1 0,-5-3-1 16,0 2 11-16,-11-1 12 0,-5-1 10 0,-5-1 10 15,-5-1 3-15,0-2 3 0,-1-2 10 0,-1-1 11 16,3-2 2-16,3-1-4 0,4 0-14 16,6 0-17-16,8 0-4 0,-1 0 1 0,5 0 0 15,0-1-14-15,4-3-27 0,5-4-28 0,9-2-22 16,3-1-5-16,6-1 2 0,5 0-2 0,4 0-6 16,2-1-8-16,5 1-1 0,1 0 9 15,-1-1 11-15,1-1 16 0,-1 0 11 0,-3 2 12 16,-1 0 9-16,0 1 5 0,-3 3 2 0,-4 4 4 15,-2 2 3-15,-3-1 6 0,-5 3 3 0,-4 0 0 16,-5 3-1-16,-1 0-1 0,-2 4 4 16,-2 3 3-16,-4 1 5 0,0 1 2 0,-1-1-1 15,-3 4-1-15,0 0 1 0,0 2-1 0,0-1 1 16,-6 1-3-16,-2 2-2 0,1-1-4 16,-3-1 0-16,0-5 0 0,1 0 2 0,0-3 1 15,0-3 4-15,5-1 6 0,2-4 17 0,0 0 26 16,2-1 26-16,0 0 8 0,0-4-14 0,0-2-29 15,0-7-29-15,4-1-19 0,5 0-3 16,-1-4-2-16,2-1 0 0,4 0-4 0,2 0-3 0,3 0-2 16,-2-1-3-16,7 2-2 0,2 2-4 15,-1 1-2-15,2 1 1 0,0 2-1 0,0 3 2 16,-1 3 0-16,0 3-2 0,-3 3 1 0,-2 0-3 16,-2 2 0-16,-4 5 2 0,-2 4-1 0,-5 2 4 15,0 3 2-15,-4 0 2 0,-3 3 3 16,-1 2 3-16,0 0 1 0,-5 1 0 0,-4-1 1 15,1 0 1-15,-3 1 0 0,0-5-1 0,2-1-2 16,2-3 0-16,0-1-1 0,3-6 3 16,3-2 6-16,0-2 12 0,1-2 19 0,0 0 19 15,0-2 2-15,0-4-12 0,2-4-17 0,2-3-22 16,4 0-7-16,3-4-2 0,3 2-5 0,0-5-1 16,2 2-1-16,6 1-1 0,-2 0 1 15,3 1 0-15,0 0 2 0,-2 1 1 0,0 3 3 16,1 1-2-16,-5 0-2 0,1 4-3 0,-3 1-4 15,-1 3-4-15,-2 3-5 0,-1 0-3 0,-2 0-2 16,-2 6 4-16,0 1 7 0,-3 4 10 0,-1 0 10 16,1 3 2-16,-4 2 2 0,0 1-3 15,0 1 1-15,-6 1-3 0,1 0-1 0,-5 1 0 16,0 0-3-16,0-3 2 0,1-1-1 0,0 0-1 16,2-1-4-16,-2-3-16 0,4 1-31 0,1-3-61 15,2-2-103-15,-1-4-177 0,3-1-356 16,0-1-185-16</inkml:trace>
          <inkml:trace contextRef="#ctx0" brushRef="#br0" timeOffset="21169.5275">13565 4842 1823 0,'0'0'137'0,"0"0"-29"0,0 0-65 0,0 0-27 16,0 0-9-16,0 0-7 0,0 0-11 0,0 0-27 16,0 0-27-16,0 0-4 0,0 0 6 15,0 0 20-15,0 0 22 0,0 0-16 0,-19-12-30 16,-14 52-44-16,-2 4-101 0,2 2-168 0,7-10-368 16,7-9 479-16</inkml:trace>
          <inkml:trace contextRef="#ctx0" brushRef="#br0" timeOffset="15668.7159">1747 4811 1232 0,'0'0'105'16,"0"0"-52"-16,0 0-32 0,0 0-40 0,0 0-16 15,0 0-5-15,0 0 7 0,0 0 26 0,0 0 21 16,0 0 16-16,0 0 5 0,0 0-3 16,-98 158-4-16,86-124-7 0,-1 2-4 0,3 2-2 15,4 3-7-15,-4 2 1 0,8 2-1 0,0 2-9 16,2-3-21-16,0-1-71 0,4 0-151 0,4-9-206 16,-4-14-234-16</inkml:trace>
          <inkml:trace contextRef="#ctx0" brushRef="#br0" timeOffset="16267.5985">4343 5383 276 0,'0'0'456'16,"0"0"-354"-16,0 0-26 0,0 0-18 0,0 0-19 15,0 0-5-15,-148-155 1 0,112 139 6 0,-4 1 14 16,-4 5 9-16,-5 2 9 0,-3 3 4 0,-1 5 1 16,-4 0 6-16,2 7-4 0,-4 8-6 0,4 1-7 15,3 3-15-15,2 4-13 0,7 1-13 16,1 2-10-16,5 3-10 0,4 0-6 0,3 1-5 15,8 2-7-15,4-4-6 0,10 1-10 0,7-4-7 16,1 0-1-16,13-2 3 0,7-2 8 0,4-1 11 16,9-2 9-16,5-2 6 0,7-1 3 15,0-3 1-15,8-4 1 0,-4 0-2 0,4-2-1 16,-1 0-1-16,-5-2-2 0,-3 1 0 0,-4-2-2 16,-4 2-1-16,-5-4 1 0,-4 2 0 0,-4 0 2 15,-4 0 0-15,-9-3 2 0,-3 4 1 16,-2-4 1-16,-3 2 11 0,-2-2 19 0,0 0 20 15,-3 0 1-15,-8 0-10 0,-3 0-17 0,-8 0-27 16,-7 0 1-16,-5 3 0 0,-3 1-2 16,-8 5 6-16,-4 3-1 0,-1 2 5 0,-8 8 5 15,1 4 5-15,-1 4 2 0,-2 5 2 0,2 4 0 16,-2 1-4-16,6 3 3 0,2 2-5 0,2 2 1 16,10-1 1-16,1-1-6 0,10-2-2 15,7-6-8-15,13-6-5 0,5 0-12 0,5-6-3 0,15-3-2 16,6-1 3-16,10-3 13 0,7-2 8 15,9-4 7-15,10-3 4 0,7-4-4 0,9-4-7 16,7-1-23-16,7-3-34 0,1-6-47 0,3-2-52 16,-1-2-55-16,0-3-63 0,-3-1-60 0,-1-6-100 15,-22 4-147-15,-22 8 491 0</inkml:trace>
          <inkml:trace contextRef="#ctx0" brushRef="#br0" timeOffset="16495.4575">5318 5287 464 0,'0'0'322'0,"0"0"-44"16,0 0-63-16,0 0-48 0,0 0-31 15,0 0-35-15,0 0-45 0,0 0-28 0,0 0-18 16,0 0-3-16,0 0 9 0,0 0 5 0,0 0 7 16,-153 105-1-16,133-54-1 0,-4 5 0 0,1 3-3 15,0 4-5-15,-1 3 1 0,0-1-1 16,-3 4-2-16,3-1 3 0,1 1-7 0,0-2-3 15,2-3-8-15,5-3-14 0,0-5-23 0,1-5-38 16,1-4-71-16,1-6-114 0,0-1-164 0,2-13-318 16,3-9 369-16</inkml:trace>
          <inkml:trace contextRef="#ctx0" brushRef="#br0" timeOffset="17488.8605">4466 6178 437 0,'0'0'371'0,"0"0"-80"15,0 0-80-15,0 0-76 0,0 0-53 0,0 0-39 16,-4-164-30-16,28 141-10 0,5 1-3 0,8-2 1 16,3-1-2-16,11 1 0 0,3-1 3 15,2 0-3-15,6 1 2 0,0 3-1 0,1-5 1 16,-2 2 1-16,4 0 0 0,0-1 0 0,-3 1 0 16,1-1 1-16,-3-2-3 0,-3 2 1 0,-1-3-1 15,-6 3 2-15,-2-1-1 0,-3 3 0 16,-4-3 1-16,-5 4-1 0,-1 0 7 0,-7 2 1 15,-4 2 2-15,-7 1 6 0,1 1-4 0,-7 1 3 16,-1 2 2-16,0 2 0 0,-8 2 10 0,1 3 4 16,-3 3 10-16,0 1-5 0,0 2-13 0,0 0-25 15,-3 2-29-15,-7 10-11 0,-5 5 5 16,-5 8 19-16,-3 9 17 0,-8 6 5 0,-1 3 0 16,0 6-2-16,-3 2 0 0,4 4-1 0,-1 0 0 15,2 2 0-15,2 0-2 0,-1-2 0 0,2 0 1 16,0-1 0-16,2-2 0 0,2-3 0 15,0-6-3-15,4-3 2 0,3-6 1 0,0-3-1 16,5-7 0-16,3-5-2 0,0-5 2 0,6-7-4 16,-2-1 4-16,4-4 4 0,0-2 9 0,0 0 17 15,0 0 22-15,4-2 2 0,2-7-12 16,6-4-15-16,5-5-24 0,3-3-7 0,5-6 2 16,6-1 0-16,1 0-1 0,-1-1 0 0,5 0-2 15,-1 7-1-15,-1-2 0 0,2 5 0 16,-5 4-1-16,2 5-3 0,-5 2-7 0,-2 6 0 15,-5 2-3-15,-1 0 0 0,-5 6 5 0,0 5 2 16,-3 3 6-16,-1 3 5 0,-1 1 3 0,-4 4 3 16,-1 3-2-16,-2 2 0 0,-3 1-4 0,0 1 0 15,0-3-3-15,-4 3-12 0,-3-4-17 0,2 0-29 16,-3-3-37-16,1 0-47 0,0-3-56 16,1-2-63-16,-1-3-65 0,3-4-55 0,1-3 99 15,-1-4 287-15,4-3 0 0,0 0 0 0,0-8 0 16,0-4 0-16,5-4 0 0,2-4 0 0,4 0 0 15,-2-6 0-15,5-1 0 0,2-2 0 16,0-6 0-16,3 1 14 0,1-3 121 0,1 1-10 16,1 0-14-16,2 2-7 0,1 4-11 0,1 1-11 15,-2 4-8-15,0 3-7 0,1 2-2 16,1 3 2-16,-3 2 1 0,1 3-3 0,0 5-7 16,-3 4-5-16,2 3-13 0,0 0-10 0,-3 3-11 15,0 8-13-15,-6 6-7 0,-1 2 0 0,-2 3 1 16,-7 5 4-16,1 1 5 0,-2 4 0 15,-3 2 2-15,0 1-1 0,-4 1-2 0,-1 1 0 16,-2-4-2-16,0-3 0 0,4-2 2 0,-5-6-4 16,6-4 1-16,2-5-2 0,-2-3 0 0,1-4 1 15,1-2 5-15,0-2 15 0,0-2 33 16,0 0 49-16,1-2 5 0,2-7-14 0,8-2-37 16,-1-5-46-16,5-2-11 0,1-4-2 0,4-3 2 15,1-3-2-15,3 0 1 0,2-2 0 0,0-2-2 16,1 0-1-16,2 1-1 0,5 1-2 0,-5 1-4 15,5 3 0-15,-2 2 0 0,0 3-2 16,0 3 1-16,-3 5-3 0,-3 1-1 0,0 6 2 16,-2 5 7-16,-7 1 5 0,1 1 5 0,-5 11 4 15,-2 3 0-15,-2 2 6 0,1 6 1 0,-8 2-2 16,0 5 1-16,-2 0-4 0,-3 1-1 16,-6 3-2-16,-2 0 0 0,0 0-1 0,-2-3-1 15,-1 0-1-15,2-2-7 0,3-5-3 0,-2-2-10 16,5-4-14-16,0-1-22 0,5-5-43 15,1-2-65-15,0-5-42 0,11-2-32 0,3-3-20 16,2 0-15-16,9-8-56 0,-9 1 20 0,-3 1 303 0</inkml:trace>
        </inkml:traceGroup>
        <inkml:traceGroup>
          <inkml:annotationXML>
            <emma:emma xmlns:emma="http://www.w3.org/2003/04/emma" version="1.0">
              <emma:interpretation id="{439898CE-C961-4B78-AC4A-6507A8E7AD71}" emma:medium="tactile" emma:mode="ink">
                <msink:context xmlns:msink="http://schemas.microsoft.com/ink/2010/main" type="inkWord" rotatedBoundingBox="19287,12299 25347,12142 25408,14498 19348,14655"/>
              </emma:interpretation>
              <emma:one-of disjunction-type="recognition" id="oneOf8">
                <emma:interpretation id="interp40" emma:lang="en-IN" emma:confidence="0">
                  <emma:literal>-global</emma:literal>
                </emma:interpretation>
                <emma:interpretation id="interp41" emma:lang="en-IN" emma:confidence="0">
                  <emma:literal>"global</emma:literal>
                </emma:interpretation>
                <emma:interpretation id="interp42" emma:lang="en-IN" emma:confidence="0">
                  <emma:literal>-'Global</emma:literal>
                </emma:interpretation>
                <emma:interpretation id="interp43" emma:lang="en-IN" emma:confidence="0">
                  <emma:literal>-'global</emma:literal>
                </emma:interpretation>
                <emma:interpretation id="interp44" emma:lang="en-IN" emma:confidence="0">
                  <emma:literal>a-global</emma:literal>
                </emma:interpretation>
              </emma:one-of>
            </emma:emma>
          </inkml:annotationXML>
          <inkml:trace contextRef="#ctx0" brushRef="#br0" timeOffset="221876.8563">19356 4502 1635 0,'0'0'51'0,"0"0"-29"0,0 0-13 0,0 0-17 15,0 0-14-15,0 0-12 0,0 0-12 0,0 0-6 16,0 0 8-16,0 0 14 0,-157 32 15 16,140 1 15-16,-5 3 10 0,-2 5 4 0,4 1 3 15,-3 3 0-15,3 0-3 0,0 1-2 0,3 0 0 16,3 2 1-16,4 0 3 0,0 0 4 15,9-2 2-15,1 0 1 0,0-3-2 0,8 0-12 16,4-5-19-16,4-3-42 0,3-7-69 0,5-3-100 16,3-4-157-16,-4-7-257 0,-7-5 366 0</inkml:trace>
          <inkml:trace contextRef="#ctx0" brushRef="#br0" timeOffset="222435.9779">20182 4888 0 0,'0'0'530'0,"0"0"-396"0,0 0-51 0,0 0-4 16,0 0-9-16,0 0-4 0,0 0-4 0,0 0-10 15,0 0-7-15,0 0-8 0,0 0-11 16,-170-70-10-16,144 86-1 0,-3 6 0 0,-3 5 4 16,4 6 7-16,-3 6 5 0,-3 6 1 0,6 3-2 15,-1 4-1-15,-4 4 1 0,5 5-3 16,1 1-1-16,1 1-3 0,1 0-4 0,5-1-1 16,-1 0-1-16,8 3-1 0,-1-5-1 0,10-3 0 15,3-2 0-15,1-3 4 0,4-4 1 0,6-5 1 16,7-4-4-16,4-8-14 0,5-4-11 15,2-4-9-15,3-7-10 0,5-6-3 0,1-4-7 16,-2-6-9-16,4 0-14 0,-1-13-3 0,0-2 4 16,0-4 11-16,-7-4 18 0,0-1 15 0,-9-1 14 15,0-3 10-15,-7-3 13 0,-3 1 9 0,-3-2 10 16,-4 2 5-16,2 2 9 0,-4 1 6 0,-3 2 6 16,0 5 7-16,0 2-2 0,0 4-1 15,0 6-2-15,-3 2-8 0,-1 3-9 0,3 3-26 16,-1 0-32-16,0 6-29 0,-8 7-14 0,4 7 4 15,-8 8 18-15,-4 6 13 0,1 8 10 0,-1 4 6 16,-2 4-1-16,2 2 2 0,-2 3 2 16,5 2-2-16,0 4 3 0,1 2 2 0,-2 3 1 15,-2 0 2-15,5-2 2 0,-2 0-2 0,3-3-3 16,4-2-6-16,-1-1-21 0,1-8-33 16,5-4-59-16,2-3-82 0,1-8-79 0,0-3-99 15,0-10-147-15,1-9 138 0</inkml:trace>
          <inkml:trace contextRef="#ctx0" brushRef="#br0" timeOffset="222756.0036">20584 4951 1139 0,'0'0'160'16,"0"0"-88"-16,0 0-39 0,0 0-29 16,0 0-16-16,0 0-36 0,0 0-22 0,0 0 1 15,0 0 9-15,0 0 42 0,0 0 28 0,0 0 14 16,0 0 9-16,-1 173 1 0,-8-116 0 0,-2 4-3 16,0 0-4-16,-1 0-1 0,1 2-3 15,1 0 2-15,3 1 0 0,-4-1 1 0,1 1-2 16,-1-5 1-16,1 2-3 0,-2-6 2 0,2-2 0 15,0-5-2-15,4-3-3 0,-1-7-8 0,7-3-14 16,0-6-35-16,0-6-59 0,4-5-84 16,5-6-96-16,2-6-90 0,-2-3-197 0,-3-3 471 0</inkml:trace>
          <inkml:trace contextRef="#ctx0" brushRef="#br0" timeOffset="223101.2944">20808 5487 1099 0,'0'0'154'16,"0"0"-132"-16,0 0-54 0,0 0-16 0,0 0 17 15,0 0 22-15,0 0 14 0,0 0 5 0,-32 157-3 16,23-123 5-16,1 2-2 0,0-1 0 0,-2 0 2 16,5-4-4-16,1 0 6 0,1-2 1 15,3-4 3-15,0-2 7 0,10-2 3 0,0-4 5 16,4-3 6-16,1-4 0 0,1-1-2 0,5-6-5 15,-2-1-1-15,4-2-7 0,-1-6 2 0,-1-5 5 16,0-4 1-16,-4-2 7 0,4-6-3 16,-5-1 1-16,-4-2-3 0,-4-5 3 0,-2 1-2 15,-4-1-4-15,-2-1-3 0,0 3-2 0,-11-1 0 16,-1 1 3-16,-3 5-1 0,-2-2-3 0,-6 5 2 16,4-1-4-16,-5 5-4 0,1 2-6 15,-1 2-6-15,4 2-6 0,0 3-4 0,5-1 3 16,2 3-5-16,2 0-14 0,7 3-70 0,0 0-119 15,4 0-147-15,0-2-144 0,3 4-131 0,-1-2 284 16</inkml:trace>
          <inkml:trace contextRef="#ctx0" brushRef="#br0" timeOffset="223495.9168">21315 5042 165 0,'0'0'385'0,"0"0"-94"16,0 0-55-16,0 0-49 0,0 0-48 0,0 0-53 15,0 0-33-15,0 0-16 0,0 0-39 0,0 0-17 16,0 0-9-16,0 0-6 0,0 0 29 16,20 65 16-16,-28-19 10 0,-6 4-1 0,-4 7 0 15,2-1-5-15,-7 5-4 0,4-3 3 0,-2 4-1 16,2-1 0-16,-2-2 0 0,7-1-5 0,1-6 2 16,2-4-2-16,7-4 0 0,2-4-1 15,2-3 1-15,0-6 1 0,2-1 1 0,8-6 0 16,0-2-6-16,8-5-6 0,-1-4-7 0,6-3-3 15,2-4-3-15,2-6-3 0,0 0-4 0,1-4 0 16,2-8 2-16,-2-4 5 0,-1-4 6 0,-4-2 3 16,-3-3 8-16,-4-4 11 0,-4-3 12 15,-7 2 13-15,1-5 6 0,-6 1 0 0,-3-1 0 16,-5 3-3-16,-4 0 9 0,-4 2 7 0,-4 2 5 16,-1 2 3-16,-3 2-4 0,-3 2-9 0,1 3-8 15,-1 4-9-15,1 1-10 0,2 4-9 16,0 1-8-16,7 2-5 0,-3 3-5 0,5-1-3 15,5 4-6-15,2-1-19 0,3 2-44 0,2 0-89 16,3 6-88-16,3 4-85 0,6 4-89 0,3-3-64 16,-4-2-28-16</inkml:trace>
          <inkml:trace contextRef="#ctx0" brushRef="#br0" timeOffset="224108.4158">22148 5519 955 0,'0'0'138'0,"0"0"-88"0,0 0-40 0,0 0-21 15,0 0-2-15,0 0 3 0,0 0 4 0,-178 54 2 16,144-33 8-16,-2 0 4 0,-2 0 2 0,6 0 7 16,-3 1 5-16,6 0 1 0,1-2 0 0,1 2-4 15,3-2-6-15,4-1-4 0,3 0-4 0,8-5-1 16,5-4-5-16,4-1-17 0,0-2-12 15,8-2-5-15,5-4 5 0,4-1 21 0,5 0 22 16,1-10 9-16,7-2 5 0,0-4-2 0,1-3-6 16,3-1-3-16,-2-1-4 0,-1 1-4 0,-2-1 0 15,-3 1 3-15,-5 0 6 0,-1 3 6 16,-5 2 14-16,-3 0 5 0,-1 4 10 0,-4 2 7 16,-2 3 5-16,-2 3 4 0,-2 2-6 0,-1 1-7 15,0 0-27-15,0 0-32 0,0 0-36 16,0 4-9-16,-1 4 1 0,-2 2 15 0,-2 4 26 15,1 1 3-15,0 1 6 0,2-2 1 0,2-1 2 16,0-1-5-16,7-1-7 0,4-2-7 0,3-2-10 16,4-1-4-16,3-3-6 0,5-2-5 15,1-1-15-15,1-1-12 0,7-8-13 0,-5-4-13 16,7-4-4-16,-4-4 5 0,-1-2 6 0,1-5 17 16,-3-2 15-16,1-5 15 0,-3-1 17 0,-1-1 14 15,1-3 10-15,-3-1 5 0,-3-2 1 16,0-4 1-16,-2-3 2 0,-1 1 3 0,-1 0 12 0,-1-3 16 15,-4 4 15-15,-2 2 19 0,-5 5 14 16,0 1 8-16,-5 9 11 0,-1 7 6 0,0 5 6 16,-5 5-4-16,-2 6-12 0,-2 2-27 0,-2 4-31 15,0 2-28-15,-5 2-22 0,-1 7-12 16,1 10-3-16,-5 6 4 0,0 8 7 0,0 6 6 16,-2 7 3-16,3 5 0 0,1 1 1 0,1 5 2 15,5 1 6-15,2-1 0 0,3 1 12 16,2-3 2-16,6 2-3 0,0-3 0 0,9-2-12 15,4-3-33-15,6-2-60 0,5-7-110 0,6-2-165 16,-7-12-327-16,-6-11 15 0</inkml:trace>
          <inkml:trace contextRef="#ctx0" brushRef="#br0" timeOffset="221448.943">16668 5516 1778 0,'0'0'89'0,"0"0"-33"15,0 0-9-15,0 0-18 0,0 0-9 16,0 0-17-16,0 0-10 0,0 0-2 0,0 0 9 16,0 0 26-16,0 0 21 0,0 0 20 0,118-50 11 15,-71 42-2-15,8 1-6 0,4-1-9 16,6 0-10-16,5 2-8 0,3 0-8 0,2 0-9 15,-3 3-6-15,6 0-6 0,-4 0-4 0,-3 3-3 16,-3 0-2-16,0 0-3 0,-7 0 1 16,-5 1-2-16,-4 2 0 0,-2 2 2 0,-10 1-2 15,-1 0-1-15,-7 0 0 0,-1-3 0 0,-1 2-1 16,-5 0 1-16,-2-1-4 0,-6 1-6 0,2-1-12 16,-1 1-26-16,-4-1-34 0,-2-1-47 0,2-1-55 15,-2 1-68-15,1-3-83 0,1 0-113 16,-8 0-186-16,4 0 130 0</inkml:trace>
        </inkml:traceGroup>
        <inkml:traceGroup>
          <inkml:annotationXML>
            <emma:emma xmlns:emma="http://www.w3.org/2003/04/emma" version="1.0">
              <emma:interpretation id="{0EE499D6-AA5F-48D4-B097-57069926404B}" emma:medium="tactile" emma:mode="ink">
                <msink:context xmlns:msink="http://schemas.microsoft.com/ink/2010/main" type="inkWord" rotatedBoundingBox="25976,12178 30340,12064 30378,13528 26014,13641"/>
              </emma:interpretation>
              <emma:one-of disjunction-type="recognition" id="oneOf9">
                <emma:interpretation id="interp45" emma:lang="en-IN" emma:confidence="0">
                  <emma:literal>Brand"</emma:literal>
                </emma:interpretation>
                <emma:interpretation id="interp46" emma:lang="en-IN" emma:confidence="0">
                  <emma:literal>Band"</emma:literal>
                </emma:interpretation>
                <emma:interpretation id="interp47" emma:lang="en-IN" emma:confidence="0">
                  <emma:literal>Brand</emma:literal>
                </emma:interpretation>
                <emma:interpretation id="interp48" emma:lang="en-IN" emma:confidence="0">
                  <emma:literal>Brand.</emma:literal>
                </emma:interpretation>
                <emma:interpretation id="interp49" emma:lang="en-IN" emma:confidence="0">
                  <emma:literal>Brand,</emma:literal>
                </emma:interpretation>
              </emma:one-of>
            </emma:emma>
          </inkml:annotationXML>
          <inkml:trace contextRef="#ctx0" brushRef="#br0" timeOffset="225005.9393">23498 5529 1847 0,'0'0'35'0,"0"0"-38"0,0 0-26 0,0 0 15 16,0 0 7-16,0 0 3 0,-80 153 7 0,70-124-1 15,4-1 1-15,-1-1 1 0,1-2-2 0,4-4 0 16,-4-2 0-16,5-5 1 0,0-6 0 16,1-1 4-16,0-4 15 0,-3-3 30 0,3 0 19 15,-3-7-1-15,2-9-26 0,-3-5-42 0,3-5-23 16,1-8-7-16,0-1 10 0,1-5 17 15,4-3 1-15,2-3 6 0,5-4 3 0,-2 1-4 16,3-4 4-16,3-1-1 0,-3 1 0 0,4-4-4 16,0-2-1-16,2-2 1 0,0 2-2 0,-1-2 2 15,5 1-3-15,0-2-3 0,1 6 2 16,3 2 2-16,-2 7 4 0,1 4 3 0,1 8-1 16,-2 5-5-16,-1 4-3 0,4 6-3 0,-1 3-5 15,0 4-5-15,-2 5-7 0,2 4-4 0,-1 4-7 16,-5 0-8-16,1 6-10 0,-2 6-6 0,-3 6-7 15,-3 3-3-15,-6 5 2 0,-3 4 1 16,-5 4 5-16,-4 4 12 0,-7 2 11 0,-9 2 13 16,-3 3 13-16,-3-1 12 0,-7 5 3 0,0-3 0 15,-2-3 1-15,1 0-8 0,2-4 4 0,1-5-3 16,6-3 0-16,4-6-1 0,6-4-2 16,4-5 2-16,4-2-2 0,6-4 2 0,1-2 2 15,1-2-3-15,9 1-2 0,3-3-3 0,5-1-3 16,0 0 0-16,6 0 1 0,3 2 1 0,0-1-1 15,-1 4-1-15,0 3-2 0,1-2-3 16,-5 6 0-16,-2 0-1 0,-3 4 0 0,-2 0 1 16,-4 2-5-16,-5 0 1 0,-6 1 1 0,0 2 0 15,-6 0 2-15,-10 0 2 0,-6-1 3 16,-6-2 5-16,-4 1 6 0,-8-4 8 0,1-1 9 16,-2 0 8-16,3-2 11 0,-3-3 8 0,8 1 7 15,1-3 2-15,5-2-4 0,7-4-5 0,4 1-6 16,6-4 1-16,5-1 9 0,4 0 7 0,1 0-12 15,0 0-22-15,8 0-19 0,6-5-11 16,4 0 4-16,3-4 11 0,6-1 1 0,4-2-1 16,2-2 1-16,2-1-1 0,4-2 0 0,1-1 1 15,5-2 1-15,-1-3-1 0,-1-1-1 0,0-2-1 16,-2-1-1-16,-2 0-1 0,0-3-3 16,-4 1-1-16,2 2-1 0,-4-2-3 0,-4 4 4 15,1 1 0-15,-8 3-1 0,-3 3 4 0,-1 2-2 16,-8 4 0-16,0 2 3 0,-8 2 1 0,2 4 2 15,-4 2 3-15,2 0-3 0,-2 2-6 16,0 0-11-16,0 0-18 0,0 0-17 0,0 4-3 16,0 2 13-16,0 2 11 0,0 4 21 0,0 4 5 15,0 2-5-15,-2 2 6 0,2 2-4 0,0 2-3 16,0 1 4-16,0 3-4 0,0 0-3 16,0 1 6-16,0 0-2 0,0-1 4 0,0 3-1 15,-4-4 2-15,3 1 3 0,-4-3 0 0,-2-1 5 16,0-2 1-16,1-4-3 0,0-1 1 15,4-4-3-15,2-1 0 0,0-2 2 0,2-2-2 16,8-1-8-16,4-2-16 0,6-4-27 0,6-1-70 16,7 0-107-16,6-7-150 0,-5 1-282 0,-13 0 261 0</inkml:trace>
          <inkml:trace contextRef="#ctx0" brushRef="#br0" timeOffset="225747.5431">25186 5345 359 0,'0'0'457'0,"0"0"-276"16,0 0-75-16,0 0-33 0,0 0-26 16,0 0-10-16,-158-32-10 0,131 38-12 0,0 2-3 15,-2 4-1-15,-6 3-3 0,1 2 6 0,-2 3 10 16,-1 3 8-16,-3 0 12 0,3 3 2 16,6-2-2-16,1 1-11 0,7-1-9 0,1 0-7 15,9-3-3-15,5-1 2 0,4-2 0 0,4-2-6 16,5-3-12-16,7-2-9 0,7-3-6 0,5-2 2 15,4-3 4-15,5-3-10 0,1 0-6 16,7-4-16-16,-1-7-15 0,3-2-3 0,-6-3 2 16,1-3 10-16,-2-2 21 0,-5 0 15 0,0-1 16 15,-2 0 9-15,-5 3 7 0,1-2 3 0,-5 4 3 16,0 1 2-16,-3 2 1 0,-3 4 0 0,-5 1-2 16,-2 3-1-16,-5 3-6 0,1 3-9 15,-3 0-21-15,0 0-13 0,0 5 3 0,-4 4 6 16,-3 2 18-16,-2 6 11 0,-3 1-1 0,-2 1-2 15,2 2-2-15,0 0-5 0,3 0-1 0,1 0 0 16,3-2 0-16,1 0 1 0,4-3 4 16,0-1 1-16,6-2 2 0,5-3 1 0,2-2 0 15,6-2-5-15,-1-3 3 0,6-3-1 0,0 0 0 16,1 0 8-16,2-8-8 0,0-3 2 0,1-1 0 16,0-3-5-16,3-2 5 0,0 0 0 15,-2 1-1-15,2-3 0 0,-3 2 2 0,3-1-2 16,-4 3-1-16,0 1-2 0,0 2-5 0,0 2 0 15,-2 2 0-15,-4 2 0 0,0 3-3 16,-3 1-4-16,-4 2-8 0,-6 0-9 0,1 8-4 16,-6 1 2-16,-2 1 7 0,-1 4 10 0,0 3 8 15,-4 1 5-15,-8 5 3 0,0 0 0 0,-1 0-1 16,-1 1-3-16,-1-3-1 0,1 0-4 0,0-3 2 16,1-2 0-16,1-2 3 0,1-4 1 15,4-3 3-15,2-2 6 0,4-4 18 0,1-1 33 16,0 0 32-16,0 0 17 0,0-3-20 0,2-6-37 15,9-2-36-15,1-4-24 0,3-2-2 0,4-2 6 16,1 0 0-16,5-2-2 0,-1-1 0 0,-1 1 0 16,3 1-1-16,-2 0 2 0,0 2-3 15,1 2-2-15,1 1 0 0,-5 2-2 0,4 5 3 16,-4 2 0-16,-2 2 4 0,0 2 2 0,-5 2-3 16,0 0-3-16,-4 5-9 0,-2 4-4 0,-1 1 2 15,-6 5 9-15,1 1 3 0,-2 4 7 16,0 2 2-16,0 2-8 0,-4 1 8 0,-4 0-2 15,2-2-2-15,-2 0 1 0,4-2-19 0,2 0-44 16,-2-4-89-16,4-1-134 0,0 0-151 16,0-6-167-16,1-2 5 0</inkml:trace>
          <inkml:trace contextRef="#ctx0" brushRef="#br0" timeOffset="226233.5266">26691 5469 1030 0,'0'0'122'16,"0"0"-97"-16,0 0-28 0,0 0-18 15,0 0-6-15,0 0-9 0,0 0-3 0,0 0 8 16,0 0 16-16,0 0 18 0,-163 6 21 0,135 12 22 16,-5 2 10-16,3 3 14 0,-3 1 1 0,1 0-9 15,1 5-10-15,4-4-13 0,3 1-9 16,6-2-8-16,5-1-1 0,6-2-3 0,4-4 0 15,3 1-3-15,0-3-7 0,5-2-9 0,5-4-2 16,4-4 3-16,0-2 9 0,9-3 11 0,0 0-5 16,4-2-3-16,4-6-8 0,-2-4-10 15,3-3-10-15,1-3-14 0,-4-3-16 0,3-1-12 16,-2-4-4-16,-4-1 7 0,1-2 15 0,-3-5 14 16,1-1 17-16,-7-1 7 0,5-4 11 15,-7 2 0-15,0-2 0 0,-2-2 2 0,-2 0-3 16,-1-1 8-16,-2-2-1 0,-5-2 2 0,3-2 0 15,-3 2 5-15,-2 2 7 0,-2 2 5 0,0 3 9 16,0 3 13-16,-1 9 16 0,-6 3 19 0,2 6 12 16,-3 5 0-16,3 4-12 0,-5 4-16 15,6 3-29-15,-7 3-27 0,5 0-23 0,-9 12-13 16,-2 5 3-16,-1 9 7 0,-6 5 7 0,2 8 6 16,1 4 2-16,-2 4 1 0,3 3 1 0,1 2-1 15,5 4 0-15,0-2 2 0,3-1 3 0,5 1 5 16,-2 2 0-16,1 0-1 0,0 2-6 15,5 2-16-15,-6-1-47 0,2-1-91 0,-4-2-146 16,1-12-213-16,4-15-499 0</inkml:trace>
          <inkml:trace contextRef="#ctx0" brushRef="#br0" timeOffset="226968.5701">27462 4344 1912 0,'0'0'63'0,"0"0"-18"0,0 0-35 15,0 0-58-15,0 0-67 0,0 0 1 0,0 0 16 16,0 0 45-16,0 0 51 0,0 0 2 15,0 0 7-15,0 0 4 0,-93 155 2 0,73-120 1 16,5-1-2-16,4-2-4 0,6-5-2 0,2-1-3 16,3-3-6-16,0-7-35 0,6-3-68 15,3-4-67-15,3-4-64 0,0-4-21 0,3-1 12 16,3-6 18-16,3-7 32 0,-1-3 39 0,4-4 125 16,3-1 32-16,-3-3 0 0,0 2 0 0,-1-1 0 15,-1-1 0-15,0 1 0 0,-3 0 0 0,3 5 0 16,-5-1 0-16,-1 4 0 0,-2 5 0 15,-6 2 0-15,0 4 0 0,-7 2 0 0</inkml:trace>
        </inkml:traceGroup>
      </inkml:traceGroup>
    </inkml:traceGroup>
  </inkml:traceGroup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4:58.29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602F045-7367-4C0E-93AC-971B2268CB87}" emma:medium="tactile" emma:mode="ink">
          <msink:context xmlns:msink="http://schemas.microsoft.com/ink/2010/main" type="inkDrawing" rotatedBoundingBox="7611,2530 11107,1465 11130,1538 7633,2603" semanticType="strikethrough" shapeName="Other">
            <msink:sourceLink direction="with" ref="{36BD7A4B-FC1B-4928-AC0E-86968F1F6CE8}"/>
            <msink:sourceLink direction="with" ref="{3669B226-8BFF-46E8-B868-E0A7ED826F45}"/>
          </msink:context>
        </emma:interpretation>
      </emma:emma>
    </inkml:annotationXML>
    <inkml:trace contextRef="#ctx0" brushRef="#br0">4625 207 888 0,'0'0'93'0,"0"0"-68"16,0 0-11-16,0 0 16 0,0 0 40 0,0 0 45 16,0 0 34-16,0 0 11 0,0 0-21 0,0 0-43 15,0 0-37-15,0 0-8 0,-126-36-19 0,133 34-7 16,4-2-5-16,2 1-17 0,6-1 0 16,2-1 4-16,7-2 1 0,9-1 1 0,3-4 5 15,7-1-3-15,8-2-1 0,5-4 1 0,10-2-2 16,5-3 2-16,9 0 2 0,7-3 2 0,7 0 0 15,7-4 4-15,4-3 3 0,9-2-1 0,6-4 7 16,6-2 1-16,3 1 1 0,2-1 1 16,0-1-4-16,-4 1-5 0,-1 1-5 0,-7 1-3 15,-1 3-3-15,-5 1-3 0,-3 4-1 0,-7 2 0 16,-4 3-1-16,-9 2 0 0,-2 1-1 0,-11 5 1 16,-3-2-1-16,-4 1 0 0,-8 2 0 15,-7 0-2-15,-6 0-2 0,-3 2 0 0,-10 2-2 16,-4 1 0-16,-8 1 0 0,-5 2 0 0,-7-1 0 15,-5 4 1-15,-7 2 3 0,-4 4-2 0,0-1-6 16,0 2-6-16,-1 0-18 0,-2 0-23 16,-2 0-27-16,2 0-52 0,0 0-76 0,-3 0-106 15,3 0-138-15,0 2-118 0,2-1-24 0</inkml:trace>
  </inkml:traceGroup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6:09.3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8D9E5D4-62CF-479D-BEFF-760DFBEA30DC}" emma:medium="tactile" emma:mode="ink">
          <msink:context xmlns:msink="http://schemas.microsoft.com/ink/2010/main" type="inkDrawing" rotatedBoundingBox="5468,14751 17737,14898 17735,15010 5467,14863" semanticType="underline" shapeName="Other">
            <msink:sourceLink direction="with" ref="{61BD5C7F-A367-4009-A2E6-C81328CAB984}"/>
          </msink:context>
        </emma:interpretation>
      </emma:emma>
    </inkml:annotationXML>
    <inkml:trace contextRef="#ctx0" brushRef="#br0">579 0 266 0,'0'0'209'0,"-197"12"-38"0,95-4-36 0,14-1-29 15,22 0 5-15,16 0 0 0,13 1-14 16,14-2-16-16,11-2-25 0,8 1-11 0,6 1 1 0,16 0 8 15,10 1 11-15,12 1-9 0,14-2-10 16,13 0-9-16,13-2-8 0,18-1-2 0,15-3-2 16,14 0-1-16,15 0 2 0,15 0-2 0,18 0-2 15,11 0-1-15,16-3 2 0,13 2 5 16,16-2 4-16,17 0 1 0,9 1-1 0,13 1-9 16,11-1 1-16,11 1-2 0,9 1-2 0,9 0 2 15,13 0-9-15,9 0-1 0,10 0-5 16,7 0-3-16,9 1-1 0,1 2-3 0,3 0-1 15,11 2-11-15,-8 0-8 0,2 0-1 0,2-1-3 16,-5 1 4-16,-6-1 6 0,-2 1 2 0,-14-1 6 16,-10 2 3-16,-15 0 1 0,-13 0-3 15,-24 1-9-15,-17 0-14 0,-19 1-5 0,-24-1 0 16,-22 1 8-16,-21 0 11 0,-24 0 4 0,-20-2 4 16,-22 0 3-16,-18-3 5 0,-21 0 5 15,-14-2 8-15,-17-1 5 0,-12 0 4 0,-11 0 3 16,-10 0 2-16,-4 0 7 0,-4 0 1 0,-6 0-7 15,-8 0-16-15,-11 0-23 0,-10-1-30 0,-9 1-49 16,-10 0-84-16,-12 1-138 0,15 2-226 0,17 0-433 16</inkml:trace>
  </inkml:traceGroup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6:09.8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64EF260-F902-48EA-8544-24F5B7EF5C77}" emma:medium="tactile" emma:mode="ink">
          <msink:context xmlns:msink="http://schemas.microsoft.com/ink/2010/main" type="inkDrawing" rotatedBoundingBox="7595,15133 16320,15207 16317,15507 7592,15434" semanticType="underline" shapeName="Other">
            <msink:sourceLink direction="with" ref="{67BAEBEB-486E-4571-8113-65C0EC7B04E1}"/>
          </msink:context>
        </emma:interpretation>
      </emma:emma>
    </inkml:annotationXML>
    <inkml:trace contextRef="#ctx0" brushRef="#br0">0 289 1122 0,'0'0'318'0,"0"0"-162"0,0 0-28 0,0 0-58 16,0 0-38-16,0 0-21 0,0 0-30 0,0 0 16 16,0 0 25-16,200-108 18 0,-78 95 5 0,16 0 2 15,17-1-8-15,14-1-7 0,15 2-7 16,13-1-3-16,14 2 2 0,9 1 7 0,16 0 5 16,12 2 2-16,10 2-6 0,11 1-8 0,4 1-7 15,7 3-8-15,6 1 0 0,0 1-1 0,4 0-4 16,5 0 5-16,-4 0 0 0,0 0-2 0,-1 0 1 15,0 0-4-15,-9 4 0 0,2 2 1 16,-9 4 0-16,-8 2 1 0,-11 2-1 0,-12 0 1 16,-14 2 2-16,-14 0 8 0,-17-2 10 0,-18-2 4 15,-19-1 5-15,-18-3 1 0,-19 0 1 16,-18-2 4-16,-19-2 2 0,-19-1-5 0,-17 0 0 16,-13-3-2-16,-16 2 2 0,-8-2 14 0,-8 0 6 15,-3 0 4-15,-3 0-3 0,0 0-12 16,0 0-11-16,0 0-10 0,0-3-18 0,-3-2-24 15,2-1-32-15,-2-1-44 0,-1-2-64 0,-1 0-125 16,-2 2-297-16,3 1-999 0</inkml:trace>
  </inkml:traceGroup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9:35.67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473919D-30E2-4B80-A6DD-F2C90ACF3D37}" emma:medium="tactile" emma:mode="ink">
          <msink:context xmlns:msink="http://schemas.microsoft.com/ink/2010/main" type="writingRegion" rotatedBoundingBox="22912,15063 30371,14610 30575,17968 23116,18421"/>
        </emma:interpretation>
      </emma:emma>
    </inkml:annotationXML>
    <inkml:traceGroup>
      <inkml:annotationXML>
        <emma:emma xmlns:emma="http://www.w3.org/2003/04/emma" version="1.0">
          <emma:interpretation id="{619E0704-9DEC-4115-B73E-168D2C58DC6C}" emma:medium="tactile" emma:mode="ink">
            <msink:context xmlns:msink="http://schemas.microsoft.com/ink/2010/main" type="paragraph" rotatedBoundingBox="24865,15321 27353,14680 27560,15484 25072,1612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8387331-6A16-4978-80D6-DCDE4B2AD130}" emma:medium="tactile" emma:mode="ink">
              <msink:context xmlns:msink="http://schemas.microsoft.com/ink/2010/main" type="line" rotatedBoundingBox="24865,15321 27353,14680 27560,15484 25072,16125"/>
            </emma:interpretation>
          </emma:emma>
        </inkml:annotationXML>
        <inkml:traceGroup>
          <inkml:annotationXML>
            <emma:emma xmlns:emma="http://www.w3.org/2003/04/emma" version="1.0">
              <emma:interpretation id="{3B7F3B11-3EF5-480E-9261-1FB51300AF55}" emma:medium="tactile" emma:mode="ink">
                <msink:context xmlns:msink="http://schemas.microsoft.com/ink/2010/main" type="inkWord" rotatedBoundingBox="24865,15321 27353,14680 27560,15484 25072,16125"/>
              </emma:interpretation>
              <emma:one-of disjunction-type="recognition" id="oneOf0">
                <emma:interpretation id="interp0" emma:lang="en-IN" emma:confidence="0">
                  <emma:literal>with</emma:literal>
                </emma:interpretation>
                <emma:interpretation id="interp1" emma:lang="en-IN" emma:confidence="0">
                  <emma:literal>mth</emma:literal>
                </emma:interpretation>
                <emma:interpretation id="interp2" emma:lang="en-IN" emma:confidence="0">
                  <emma:literal>inth</emma:literal>
                </emma:interpretation>
                <emma:interpretation id="interp3" emma:lang="en-IN" emma:confidence="0">
                  <emma:literal>mph</emma:literal>
                </emma:interpretation>
                <emma:interpretation id="interp4" emma:lang="en-IN" emma:confidence="0">
                  <emma:literal>mtn</emma:literal>
                </emma:interpretation>
              </emma:one-of>
            </emma:emma>
          </inkml:annotationXML>
          <inkml:trace contextRef="#ctx0" brushRef="#br0">22517 7538 2092 0,'0'0'98'0,"0"0"-98"0,0 0-85 16,0 0-23-16,0 0 13 0,0 0 33 16,0 0 33-16,0 0 13 0,0 0 6 0,-69 181 8 15,57-141 1-15,0 2 2 0,0-2 4 0,1 1-1 16,-2-5 1-16,1-1 1 0,1-5-3 0,3-1-1 15,0-7 2-15,8 0 5 0,0-4-2 16,0-2-6-16,3-7-9 0,5-3-7 0,4-3-8 16,1-3-2-16,3-3-12 0,6-9-10 0,3-7-5 15,2-5-13-15,3-1 4 0,0-3 4 0,0-1 8 16,-1 1 18-16,-3-2 14 0,-3 4 13 16,-2-2 9-16,-5 6 12 0,-2 4 10 0,-5 5 13 15,-2 4 8-15,-3 4 1 0,-2 4 1 0,-2 1-8 16,0 0-8-16,0 0 0 0,-1 4-16 0,-2 4 0 15,-1 1-3-15,0 2-10 0,2 4 2 16,-1 3-6-16,-1-2 0 0,4 4-2 0,0 0 5 16,0-2-1-16,4-2-2 0,4-2 2 0,7-3-3 15,6 0 2-15,5-4 5 0,2-2-1 0,9-4-3 16,4-1-10-16,2 0-17 0,-2-9-19 16,2-3-23-16,-3-4-29 0,-4 0-20 0,-3-4-15 15,-5 0 7-15,-5 0 21 0,-7 0 28 0,-6-2 37 16,-4-1 26-16,-6 3 28 0,0-1 18 0,-3 1 13 15,-5 2 8-15,0-1-1 0,-1 3 4 0,-1 1-4 16,2 0-3-16,1 0-10 0,2 1-8 16,2-1-12-16,3 0-11 0,0 0-8 0,0 2-8 15,8-2 0-15,2 0-8 0,3 0 2 0,5 2 2 16,2 1 2-16,1 2 13 0,5-1 6 16,1 5 4-16,2 2 2 0,-2 2-1 0,0 2 4 15,1 5 6-15,-1 5 8 0,-1 6 2 0,1 2 1 16,-4 3-2-16,-3 5-2 0,-5-1 8 0,0 3-4 15,-5 0-6-15,-3-2-7 0,0 3-12 16,-6-1-4-16,3-1-2 0,-1 0 0 0,1-1-4 16,-3-2-11-16,5-1-34 0,0-4-48 0,0-1-58 15,2-3-85-15,0-1-132 0,-3-5-333 0,0-3 420 16</inkml:trace>
          <inkml:trace contextRef="#ctx0" brushRef="#br0" timeOffset="239.8526">23876 7168 2179 0,'0'0'143'0,"0"0"-102"0,0 0-50 0,0 0-39 16,0 0-21-16,0 0 6 0,0 0 18 15,0 0 34-15,0 0 24 0,0 0 11 0,0 0 6 16,6 157 2-16,-5-113-3 0,-1 6-5 0,0 5-7 15,-1 0-3-15,-6 1-4 0,-1 0-3 0,0-3 3 16,-3 2-1-16,2-3 2 0,-6 0-6 16,2-6-36-16,-1-2-78 0,3-4-133 0,-1-5-181 15,2-12-244-15,4-8-214 0</inkml:trace>
          <inkml:trace contextRef="#ctx0" brushRef="#br0" timeOffset="727.7775">23507 7657 1960 0,'0'0'46'15,"0"0"-81"-15,0 0-51 0,0 0 6 0,0 0 26 16,0 0 31-16,202-145 11 0,-153 122-7 0,4 1-24 16,-4-3-15-16,-3 1-7 0,-1-1 8 15,-3 0 29-15,-2-2 22 0,-1-1 14 0,-4 0 9 16,1-1 4-16,-4 0-2 0,-2 3-2 0,-3 0-5 15,-3 2-5-15,-4 4-2 0,-5 3 0 0,-3 5 7 16,-2 5 12-16,-6 4 14 0,0 1 11 16,-4 2 1-16,0 0 3 0,0 6-6 0,-4 1-6 15,0 6-8-15,-2 3-15 0,0 5-7 0,0 7-6 16,-2 1 4-16,-3 4 1 0,-3 3-1 16,1-1 0-16,-2 3-1 0,-4 0-3 0,2 2 1 15,-2 1 1-15,2-1 1 0,-1-6 1 0,4 0-2 16,2-6-3-16,-1-6-2 0,8-3-2 0,1-5-1 15,1-2 4-15,3-3-5 0,3-1-1 0,5-2-3 16,4-5 0-16,2-1 6 0,4-1 13 16,5-10 11-16,5-4 0 0,7-2-3 0,1-6-8 15,3-3-6-15,0 1-1 0,1 1-1 0,1 2-2 16,-4 1 0-16,-1 3 5 0,1 5 5 0,-9 2 5 16,0 7 1-16,-3 0 0 0,0 4-1 0,-7 0-1 15,-2 7 1-15,-2 2-2 0,-2 1 0 16,-4 2-2-16,3 0 0 0,-1 1 0 0,0 2-5 15,2-1-2-15,0-1-6 0,1-1-8 0,1 0-12 16,0-3-25-16,1 0-45 0,3-3-78 16,-2 0-125-16,0-5-202 0,-8 1-451 0</inkml:trace>
        </inkml:traceGroup>
      </inkml:traceGroup>
    </inkml:traceGroup>
    <inkml:traceGroup>
      <inkml:annotationXML>
        <emma:emma xmlns:emma="http://www.w3.org/2003/04/emma" version="1.0">
          <emma:interpretation id="{49797B12-B555-4E60-9BB0-F5F277B62861}" emma:medium="tactile" emma:mode="ink">
            <msink:context xmlns:msink="http://schemas.microsoft.com/ink/2010/main" type="paragraph" rotatedBoundingBox="23007,16628 30466,16175 30575,17968 23116,184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FBF839-AA52-46A2-802B-A7129378DF0E}" emma:medium="tactile" emma:mode="ink">
              <msink:context xmlns:msink="http://schemas.microsoft.com/ink/2010/main" type="line" rotatedBoundingBox="23007,16628 30466,16175 30575,17968 23116,18421"/>
            </emma:interpretation>
          </emma:emma>
        </inkml:annotationXML>
        <inkml:traceGroup>
          <inkml:annotationXML>
            <emma:emma xmlns:emma="http://www.w3.org/2003/04/emma" version="1.0">
              <emma:interpretation id="{E3CA66A6-E91D-4612-AF9C-0DF4988421F1}" emma:medium="tactile" emma:mode="ink">
                <msink:context xmlns:msink="http://schemas.microsoft.com/ink/2010/main" type="inkWord" rotatedBoundingBox="23007,16628 26756,16401 26865,18193 23116,18421"/>
              </emma:interpretation>
              <emma:one-of disjunction-type="recognition" id="oneOf1">
                <emma:interpretation id="interp5" emma:lang="en-IN" emma:confidence="0">
                  <emma:literal>African</emma:literal>
                </emma:interpretation>
                <emma:interpretation id="interp6" emma:lang="en-IN" emma:confidence="0">
                  <emma:literal>Affian</emma:literal>
                </emma:interpretation>
                <emma:interpretation id="interp7" emma:lang="en-IN" emma:confidence="0">
                  <emma:literal>african</emma:literal>
                </emma:interpretation>
                <emma:interpretation id="interp8" emma:lang="en-IN" emma:confidence="0">
                  <emma:literal>Africa</emma:literal>
                </emma:interpretation>
                <emma:interpretation id="interp9" emma:lang="en-IN" emma:confidence="0">
                  <emma:literal>Africae</emma:literal>
                </emma:interpretation>
              </emma:one-of>
            </emma:emma>
          </inkml:annotationXML>
          <inkml:trace contextRef="#ctx0" brushRef="#br0" timeOffset="1591.6954">20516 9763 0 0,'0'0'164'0,"0"0"-131"16,0 0-23-16,0 0 1 0,0 0-3 15,0 0 11-15,0 0 32 0,0 0 21 0,0 0 10 16,0 0 12-16,0 0-8 0,0 0-2 0,-96 67 20 16,112-94 10-16,4-5 11 0,1-2 12 0,6-6-2 15,-2 2-15-15,2-4-14 0,0 0-17 16,0-3-15-16,0 0-8 0,-2 0-10 0,2-2-11 15,-1-1-3-15,0 0-5 0,0-4 0 0,1 1 0 16,-1 1-4-16,4-1-3 0,1 5-6 0,-2 5-4 16,-1 7-2-16,-1 7-4 0,0 6 0 0,-4 6-6 15,-3 6-6-15,-4 6-11 0,-3 3-9 16,-3 3 2-16,-1 9-3 0,-1 4 3 0,-2 7 7 16,-2 7 0-16,0 9 7 0,-4 7 9 0,0 6 1 15,-4 5 1-15,-2-2-1 0,0 2-2 0,-1-1 4 16,-1 0-6-16,1-1-4 0,-2-1-4 15,-1 1-22-15,1-1-15 0,-2-2-45 0,1-1-71 16,-3-3-79-16,4-3-119 0,1-11-166 0,0-13-208 0</inkml:trace>
          <inkml:trace contextRef="#ctx0" brushRef="#br0" timeOffset="2653.231">20450 9719 1298 0,'0'0'688'16,"0"0"-720"-16,0 0-76 0,0 0-23 0,0 0 22 15,0 0 62-15,106-162 32 0,-67 134 18 0,0 0 0 16,0-2-2-16,1 0 2 0,0-2 1 16,1 1 2-16,0-4 3 0,1 0 3 0,-2-2 1 15,-1-1 4-15,-3-2 1 0,0-1-4 0,0 0-8 16,-3-1-3-16,0 3 0 0,-2 4-3 15,-3 1 10-15,-1 7-7 0,-2 4 2 0,-3 3 1 16,-5 4 0-16,-2 4 7 0,-6 3 4 0,-2 4 3 16,-3 1 2-16,-2 3-1 0,-2 1 2 0,0 0 8 15,0 1-17-15,0 4-17 0,0 2-7 16,-4 6-15-16,-2 8 16 0,2 5 14 0,-4 11 1 16,-4 9 4-16,4 8-8 0,-5 7 4 0,-4 0 1 15,0 5-4-15,2 4 3 0,-2 0-6 0,-3 6-1 16,4 4-3-16,-7 2 1 0,4 1 2 15,-2 4 1-15,-2 2 3 0,1 0 0 0,-2-3 3 16,0 0 1-16,-1-6-1 0,2-5-2 0,1-5-5 16,1-6-6-16,5-7-3 0,2-8-1 0,4-9-12 15,7-6-9-15,3-11-20 0,0-5-21 0,9-7-2 16,-1-5-9-16,6-6 8 0,5 0 8 16,-2-9-6-16,2-5 10 0,4-5 8 0,-1-3 7 15,3-4-17-15,-5-3-48 0,3-6-62 0,-5 1-51 16,0-4 8-16,-4-2 52 0,-5-1 72 0,-1 0 68 15,-7-1 35-15,-1 2 20 0,0 1 9 16,-9 0 12-16,-1 0 12 0,-2 0 10 0,-1 2 3 16,-2 1-5-16,-4 5 2 0,3 4 2 0,-5 3 11 15,-1 3 19-15,-2 6 5 0,-1 2-10 16,-4 1-19-16,1 1-17 0,-3 4-3 0,2-1 8 16,3 4 10-16,6 1 0 0,-1 0-6 0,5 1-7 15,4 2-8-15,2-1-8 0,8 1-9 0,2-2-28 16,0 1-44-16,1-2-21 0,7 0-11 15,4-1 19-15,4-1 38 0,4-2 21 0,10-4 19 16,2-2 14-16,8-4 8 0,4-2-1 0,5-3-5 16,3-4-13-16,4 0-9 0,1-2-5 0,-1 1-8 15,-2-1-1-15,-2-2-1 0,-1 2-5 0,-7-2 0 16,-2 3-4-16,-6 1-1 0,0 3 5 16,-6 0 4-16,-6 4-1 0,-4 3 2 0,-3 1-3 15,-5 4 2-15,-6 2 6 0,-1 3 7 0,-5 2 6 16,0 1-5-16,0 0-13 0,-7 1-24 0,-3 1-29 15,-4 1-8-15,-1 0-4 0,-3 0 4 0,-4 1 16 16,-2 5 6-16,4 0 8 0,-3 0 9 16,0 2 4-16,9-2-4 0,2 0-2 0,2 0-9 15,6 0-13-15,3 0-11 0,1-1-4 0,0 3 3 16,2 2 13-16,8 1 14 0,1 2 11 16,1 2 6-16,1 1 4 0,2 3 1 0,1 3-1 15,-1 4 1-15,-2 0-2 0,0 7-2 0,0-3 0 16,-4 3-2-16,-5 0-1 0,3-1 6 15,-6 0 1-15,0-4 2 0,-1-1 4 0,0-1-5 16,0-6 0-16,0-2-1 0,-1-4-4 0,1-3 3 16,0-5 1-16,0-3 5 0,4-2 12 0,4-1 12 15,1 0 12-15,5-7 6 0,3-6-7 0,2-2-14 16,5-4-13-16,2-2-11 0,0-4-8 16,1-1-5-16,0 0-8 0,1-2-5 0,-2 0-8 15,-2 2 10-15,-3 0 7 0,-2 1 11 0,-4 0 10 16,-2 3 4-16,-1 3 1 0,-1 1 0 0,-3 5 6 15,0 2-3-15,-4 4 2 0,2 3 1 0,-5 3-7 16,-1 1 1-16,0 0-4 0,0 1-2 16,0 5 5-16,0 4 2 0,-6 3 5 0,2 3 0 15,-1 2-3-15,-3 3-6 0,-1 0-5 0,3 0-2 16,0-2-9-16,2-2-4 0,4-1-55 0,0-4-69 16,6-2-105-16,0-3-170 0,-2-3-460 0</inkml:trace>
          <inkml:trace contextRef="#ctx0" brushRef="#br0" timeOffset="2801.1507">22187 9222 1795 0,'0'0'88'0,"0"0"-98"16,0 0-31-16,0 0-49 0,0 0-76 15,0 0-60-15,0 0-57 0,0 0-56 0,0 0-88 16,0 0 126-16</inkml:trace>
          <inkml:trace contextRef="#ctx0" brushRef="#br0" timeOffset="3703.3023">22488 9417 1569 0,'0'0'159'0,"0"0"-99"0,0 0-42 0,0 0-2 16,-177 45 3-16,149-30 7 0,0 1 15 16,3 2 1-16,-1 1-3 0,7 2-10 0,1-1-15 15,3 1-4-15,8-2-5 0,0-1 3 0,7 0 0 16,0-1 0-16,13-3 1 0,3 0-3 0,5-1-1 16,7-1-1-16,7-3-2 0,5-1-2 15,5-4-3-15,6-1-4 0,4-2 1 0,5-1-2 16,0 0 5-16,6-4 1 0,0-5 2 0,2 0 0 15,0-3-5-15,-1-1 0 0,-4-3-7 0,0 1-7 16,-5-4-5-16,-3-2-9 0,-4 0-1 0,-4-1 10 16,-8-2 9-16,-6 2 10 0,-4 0 12 15,-5 2 1-15,-4 2 4 0,-7 1 8 0,-5 4 8 16,-2 2 7-16,-6 2 12 0,0 1 0 0,-8 3-3 16,-5 1-12-16,-4 1-16 0,1 1-16 0,-10 2-11 15,0 0 2-15,-4 6 1 0,-5 5 5 16,-1 4 1-16,0 1 4 0,-2 2 0 0,3 3 1 15,3 0 2-15,4 0-2 0,4 0-4 0,3-1-2 16,6 0-1-16,3-2-3 0,5-3 3 16,2-2-7-16,5 0-13 0,0-4-7 0,9-3-5 15,3 0 3-15,6-4 6 0,3-2 4 0,4 0-5 16,4-5-12-16,3-2 3 0,4-4 3 0,-2-3 11 16,-1 0 9-16,1-1 3 0,-4 0 1 15,-5 2-1-15,-3 1 8 0,-4 2 3 0,-3-1 1 16,-2 4 8-16,-6 2 0 0,-1 2 0 0,-6 2 2 15,0 1-8-15,0 0-6 0,0 0 0 0,0 6 12 16,0 1 12-16,0 2 5 0,-2 0-2 0,-1 1-11 16,2 3-7-16,-3-1 0 0,2-1-2 0,2 1 0 15,0-1-4-15,0-4-1 0,0 1-5 16,4-3-9-16,2-4-2 0,4 1-1 0,2-2 1 16,3-2 3-16,3-4 9 0,2-5 3 0,0-2 6 15,5-4 6-15,-2 1-3 0,0-3 6 16,1-1 0-16,-1-1 0 0,-3 2 2 0,0 0-8 15,0-1-1-15,-1 3-2 0,2 3-3 0,-2 2-3 16,0 1-3-16,-2 4-2 0,-1 2-1 0,-2 4-3 16,-1 1-4-16,-1 0-2 0,-4 1-3 15,-1 8 5-15,-2 3 2 0,-2 1 6 0,-1 2 5 16,-2 3 1-16,0 2 1 0,0 0 1 0,-2-1-3 16,-5 2-1-16,2-2 2 0,-4 1-1 0,2-3-1 15,-1-2 6-15,-1-4-2 0,3-2 0 16,4-4 7-16,0-3 4 0,2-2 9 0,0 0 12 15,0 0 6-15,4-9 6 0,4 0-6 0,2-1-13 16,3-5-9-16,2 0-12 0,1-1 0 0,0-1 8 16,1 1-1-16,2-1 2 0,1 0 1 15,-1 2-9-15,1 1 0 0,0 2-3 0,0 1-2 16,2 5-1-16,-3 0 0 0,1 5 0 0,-1 1 0 16,-6 0-1-16,0 4-4 0,1 4 0 0,-5 3-1 15,-2 2 2-15,0 2 1 0,-2 2-7 0,0-1 1 16,1 2-11-16,-4-2-16 0,5 0-37 15,0-1-71-15,3-1-120 0,-3-4-185 0,0-2-458 0</inkml:trace>
        </inkml:traceGroup>
        <inkml:traceGroup>
          <inkml:annotationXML>
            <emma:emma xmlns:emma="http://www.w3.org/2003/04/emma" version="1.0">
              <emma:interpretation id="{3F2DC9BA-B890-4B46-AA3E-EE0FDD77DFF3}" emma:medium="tactile" emma:mode="ink">
                <msink:context xmlns:msink="http://schemas.microsoft.com/ink/2010/main" type="inkWord" rotatedBoundingBox="27499,16470 30473,16289 30538,17362 27565,17543"/>
              </emma:interpretation>
              <emma:one-of disjunction-type="recognition" id="oneOf2">
                <emma:interpretation id="interp10" emma:lang="en-IN" emma:confidence="0">
                  <emma:literal>Root</emma:literal>
                </emma:interpretation>
                <emma:interpretation id="interp11" emma:lang="en-IN" emma:confidence="0">
                  <emma:literal>Room</emma:literal>
                </emma:interpretation>
                <emma:interpretation id="interp12" emma:lang="en-IN" emma:confidence="0">
                  <emma:literal>pool</emma:literal>
                </emma:interpretation>
                <emma:interpretation id="interp13" emma:lang="en-IN" emma:confidence="0">
                  <emma:literal>cool</emma:literal>
                </emma:interpretation>
                <emma:interpretation id="interp14" emma:lang="en-IN" emma:confidence="0">
                  <emma:literal>Roll</emma:literal>
                </emma:interpretation>
              </emma:one-of>
            </emma:emma>
          </inkml:annotationXML>
          <inkml:trace contextRef="#ctx0" brushRef="#br0" timeOffset="5142.2446">25114 9598 571 0,'0'0'239'16,"0"0"-185"-16,0 0-36 0,0 0-8 0,0 0-1 15,-141 161-8-15,128-143 10 0,1-2 5 16,-1-6 8-16,9-2 25 0,-4-5 31 0,7-1 55 16,0-2 49-16,1 0-15 0,0-9-42 0,0-3-66 15,1-6-61-15,8-3-6 0,-1-6 7 0,2-5 9 16,2-1 10-16,1-5 9 0,1-1 14 0,-1-3 6 15,2-1 5-15,1-2 7 0,0-1 2 16,2-2 1-16,0 2-3 0,2-3-9 0,2 0-9 16,2-1-9-16,3-2-6 0,1-2-12 0,3 0-9 15,0 2-3-15,5 2-2 0,-1 6 0 16,4 5-1-16,-5 5-3 0,4 6-2 0,-2 5 3 16,-6 8-1-16,2 3 3 0,-4 6 2 0,0 6-9 15,-1 0 3-15,-3 3-1 0,0 7-2 16,-2 4 4-16,-3 2-5 0,-1 3 7 0,-6 3 3 15,-2 0 0-15,-2 2 4 0,0 3-5 0,-5 1-1 16,-3 1-4-16,0 2-3 0,-7 3-6 0,-7-3-5 16,-4 4-4-16,-9-1 1 0,-3-1 2 0,-6-1 4 15,-4-4 7-15,-4-1-1 0,-1-5 5 16,2-4 2-16,5-3-1 0,-1-4 8 0,9-4 2 16,3-4 3-16,3-3 4 0,11 0 1 0,1 0 1 15,4-4-11-15,4-1-13 0,2-2-20 16,2 1-14-16,0-2-8 0,3 1 4 0,5 1 7 0,0 1 10 15,2 2 11-15,0 1 2 0,2 2 9 16,0 0 2-16,-1 6 8 0,1 5 14 0,2 1-3 16,-1 3 0-16,-1 5-3 0,3 2-7 0,-2 0 2 15,-1 2-2-15,2 1 0 0,-1 2-2 0,-1 0 1 16,2-3 0-16,-1 0 0 0,4-1 1 16,-2-3-6-16,5 0-3 0,0-5-6 0,6-2-10 15,-1-2-16-15,4-4-41 0,-1-3-69 0,4-4-80 16,0 0-60-16,0 0-39 0,0-7-2 15,-5-2 4-15,1 0-4 0,-2 0 280 0,-1 0 47 16,-3-4 0-16,-2 1 0 0,1 0 0 0,-5-3 0 16,1 0 0-16,-1 0 0 0,-3-2 0 0,-2 2 0 15,1 0 0-15,-1-1 224 0,-5 3 8 16,1 1-9-16,-4 3 5 0,1 1-2 0,-2 4-3 16,-2 3-16-16,2 1-38 0,-2 0-32 0,0 0-41 15,0 3-49-15,0 1-30 0,0 2-15 0,0 3-3 16,0 3 18-16,0 4 17 0,0 3-3 0,0-1-1 15,2 5-4-15,1 0-2 0,6-3 2 16,-1 1-4-16,2-1 3 0,2-4 3 0,1-1 0 16,5-2 1-16,1-2-1 0,-2-2-6 0,6-3-8 15,2-2-7-15,-1-1-19 0,-4-1-22 0,3-2-22 16,-4-2-27-16,-2-5-14 0,-6-2 6 16,-4 0 9-16,-4-3 15 0,-3-3 5 0,0 0 1 15,-7-4 2-15,-5-1 7 0,-3 0 26 0,-1-1 25 16,-3-4 20-16,6 4 13 0,-2-4 4 0,2 1-5 15,2 0 0-15,6 1-3 0,1-1-6 16,1 1-3-16,3 3-4 0,0 1 2 0,8 3 0 16,0 3 6-16,1 3 0 0,3 3-5 0,2 2-2 15,-1 0-8-15,5 4-1 0,0 0-2 0,0 1 0 16,5 0-1-16,-3 6 0 0,0 1-1 16,-3 4 3-16,3 4 5 0,-3 3 4 0,-4 2 6 15,0 3 0-15,-1 1-2 0,-5 0-5 0,-2 0-9 16,-2 1-2-16,-3 0 0 0,0-1 1 0,0 0 2 15,-3 1 2-15,-2-5-2 0,0 0-8 16,3-1-2-16,1-7 0 0,1 0-1 0,0-3 7 16,3-3 0-16,2-2-3 0,3 1 2 0,3-4-4 15,2-1 3-15,2 0 0 0,1 0-3 0,7-3-4 16,0-4-5-16,-3-2-2 0,4-1 0 0,-5-1 4 16,-2 2 9-16,-2-6 0 0,-7 2-1 15,-1-3 1-15,-5-2-8 0,-2-2 1 0,0-3-1 16,-4 2-5-16,-8-2-5 0,-3 2 0 0,-6 0 5 15,0 2 11-15,-8 2 15 0,-3 2 12 16,3 2 9-16,-6 0 10 0,5 2 2 0,-2 2-2 16,5 0-5-16,2 3-8 0,5 0-5 0,5 2-3 15,3 0 0-15,5 3 1 0,7 0-13 0,0-3-25 16,6 2-23-16,6-2-7 0,4 0 8 16,7-1 23-16,5-3 13 0,5 0 2 0,5-4-2 15,7 0 1-15,1-1-6 0,5-1-1 0,1 0-6 16,1-3-7-16,-1-2-4 0,-3-1-7 15,-4-3-4-15,-1-3-2 0,-4-3 7 0,-5 0 12 16,1-3 10-16,-8 1 7 0,1-2 2 0,-5 1 5 16,1-2 1-16,-7 1 8 0,3 2 5 0,-6 3 3 15,-3 4 9-15,-3 0 8 0,-5 6 7 0,-2 3 8 16,-1 2 1-16,-1 3 6 0,0 2 3 0,-1 2-6 16,-1 2-12-16,0 2-18 0,-2 2-21 15,1 0-24-15,0 0-26 0,2 5-8 0,-3 8-2 16,-4 9 17-16,-3 8 25 0,2 12 15 0,-5 5 10 15,-2 3 1-15,3 5 2 0,-3 4 0 0,2 1 1 16,-2 2-2-16,1-1-2 0,-1-1-4 16,3-4-4-16,1 0-1 0,4-2 1 0,-2-4 1 15,6 0-4-15,2-4-22 0,-1-1-58 0,0-5-87 16,3-2-110-16,0-6-154 0,0-9-184 16,0-10-333-16</inkml:trace>
          <inkml:trace contextRef="#ctx0" brushRef="#br0" timeOffset="5644.2471">26937 9429 1609 0,'0'0'350'0,"0"0"-225"15,0 0-104-15,0 0-38 0,0 0-24 0,0 0-6 16,0 0 10-16,0 0 15 0,0 0 6 0,155-155 11 16,-117 140 2-16,3 0 2 0,0-1 6 0,1 3-4 15,-2-3 2-15,2 2-1 0,-2-1-2 16,-1 2 0-16,-2 1 0 0,-2 2 1 0,-4 0-2 15,-4 3 0-15,-3 1 0 0,-8 2-1 0,-4 1 5 16,-3 1 3-16,-6 1 16 0,-3 1 16 16,0 0 1-16,-7-2-11 0,-2 2-16 0,-4 0-15 15,-9 0-4-15,1 0 7 0,-6 0 4 0,-3 0 4 16,2 5 5-16,1-1 2 0,2 2 4 0,3-2-3 16,4 2-4-16,4 0-11 0,6 4-4 15,3-1 0-15,5 2-1 0,0 3-3 0,11 1-5 16,3 0-4-16,6-1 0 0,9 3 11 0,1 0 9 15,7-1 6-15,3 2 8 0,3 1 2 16,2-1 2-16,2 0 6 0,-4 2-2 0,3-3 2 16,-9 1-5-16,-4-1-9 0,-7-2-7 0,-3-1-5 15,-8-5-1-15,-10-1-2 0,2-2 3 0,-7-3 10 16,0 1 12-16,-11 0 9 0,-4 0 4 16,-7 0-6-16,-1 0-10 0,-7-1-5 0,2 0-6 15,-1-2-1-15,1 1 1 0,2-1-3 0,3-1-2 16,7 2-3-16,4-2-2 0,3 0-3 0,7 1-1 15,1-1-19-15,1 2-22 0,0-1-19 0,0 2-14 16,0 2 17-16,0-2 16 0,0 1 23 0,1-1 12 16,-1 0-3-16,0 0 4 0,0 0 1 15,-2 0 2-15,-8 0 4 0,4 1 3 0,-5-1 0 16,0 2-9-16,-1-1-94 0,-1 1-238 0,5-1-455 16,2-4-73-16</inkml:trace>
        </inkml:traceGroup>
      </inkml:traceGroup>
    </inkml:traceGroup>
  </inkml:traceGroup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8:35.8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08D71C0-F172-4CD4-B093-8BCD2BB48257}" emma:medium="tactile" emma:mode="ink">
          <msink:context xmlns:msink="http://schemas.microsoft.com/ink/2010/main" type="writingRegion" rotatedBoundingBox="224,1095 14698,627 14868,5875 393,6342"/>
        </emma:interpretation>
      </emma:emma>
    </inkml:annotationXML>
    <inkml:traceGroup>
      <inkml:annotationXML>
        <emma:emma xmlns:emma="http://www.w3.org/2003/04/emma" version="1.0">
          <emma:interpretation id="{72BCF909-172A-48A5-8D3F-EF93D710473E}" emma:medium="tactile" emma:mode="ink">
            <msink:context xmlns:msink="http://schemas.microsoft.com/ink/2010/main" type="paragraph" rotatedBoundingBox="224,1095 12230,707 12290,2567 284,29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2E02EE-002E-4C83-8F12-EA690D0D0938}" emma:medium="tactile" emma:mode="ink">
              <msink:context xmlns:msink="http://schemas.microsoft.com/ink/2010/main" type="line" rotatedBoundingBox="224,1095 12230,707 12290,2567 284,2955"/>
            </emma:interpretation>
          </emma:emma>
        </inkml:annotationXML>
        <inkml:traceGroup>
          <inkml:annotationXML>
            <emma:emma xmlns:emma="http://www.w3.org/2003/04/emma" version="1.0">
              <emma:interpretation id="{BCBB95F0-E270-43A2-9023-C3749540EA2E}" emma:medium="tactile" emma:mode="ink">
                <msink:context xmlns:msink="http://schemas.microsoft.com/ink/2010/main" type="inkWord" rotatedBoundingBox="224,1095 7653,855 7704,2432 275,2672">
                  <msink:destinationLink direction="with" ref="{A7B16EEA-146B-451B-AA5C-9BB3E6C75ABA}"/>
                </msink:context>
              </emma:interpretation>
              <emma:one-of disjunction-type="recognition" id="oneOf0">
                <emma:interpretation id="interp0" emma:lang="en-IN" emma:confidence="0">
                  <emma:literal>"Tranced</emma:literal>
                </emma:interpretation>
                <emma:interpretation id="interp1" emma:lang="en-IN" emma:confidence="0">
                  <emma:literal>"Trance</emma:literal>
                </emma:interpretation>
                <emma:interpretation id="interp2" emma:lang="en-IN" emma:confidence="0">
                  <emma:literal>"tranced</emma:literal>
                </emma:interpretation>
                <emma:interpretation id="interp3" emma:lang="en-IN" emma:confidence="0">
                  <emma:literal>"trance</emma:literal>
                </emma:interpretation>
                <emma:interpretation id="interp4" emma:lang="en-IN" emma:confidence="0">
                  <emma:literal>"Trance.</emma:literal>
                </emma:interpretation>
              </emma:one-of>
            </emma:emma>
          </inkml:annotationXML>
          <inkml:trace contextRef="#ctx0" brushRef="#br0">0 184 734 0,'0'0'87'15,"0"0"-20"-15,0 0 10 0,0 0-13 0,0 0-15 16,0 0-24-16,0 0-26 0,0 0 2 0,0 0 11 16,0 0 14-16,0 0 7 0,172-64 5 0,-118 55 2 15,5-1-2-15,8 1 0 0,8-3 4 0,3 2 1 16,2-1 1-16,0 1 0 0,8 1-7 15,-5 0-4-15,-1 1 1 0,-2 2-8 0,-2 1-5 16,-2 2-2-16,-7 0-9 0,-6 2 3 0,-8 1-2 16,-4 0-4-16,-9 0-8 0,-4 0-32 0,-7 1-55 15,-10 2-84-15,-1 0-111 0,-12 2-131 16,0-1-177-16,-5-1 461 0</inkml:trace>
          <inkml:trace contextRef="#ctx0" brushRef="#br0" timeOffset="331.548">126 131 719 0,'0'0'671'15,"0"0"-618"-15,0 0-41 0,0 0-23 0,0 0-7 16,0 0 2-16,0 0 8 0,0 0 14 0,0 0 14 16,0 0 11-16,0 0-4 0,0 0 4 0,0 0 0 15,-13 171 3-15,12-118 8 0,-2 5-1 16,0 6 1-16,-5 4 3 0,4 3-2 0,-5 3-6 16,-1 1-5-16,2 3-7 0,-6-2-6 0,-6 0-1 15,1-1-4-15,-5-4-2 0,1 0-3 0,-1-8-3 16,4-3-4-16,-2-2-7 0,5-9-12 15,-2-5-18-15,4-5-28 0,3-6-65 0,5-6-107 16,-2-4-181-16,6-8-305 0,2-8 372 0</inkml:trace>
          <inkml:trace contextRef="#ctx0" brushRef="#br0" timeOffset="859.0536">-455 1212 707 0,'0'0'662'0,"0"0"-578"15,0 0-90-15,0 0-38 0,0 0-12 16,0 0 25-16,0 0 46 0,0 0 12 0,0 0 10 16,0 0 3-16,158-80 2 0,-121 64 6 0,5-3 6 15,1-2 13-15,5 0 3 0,2-3-2 0,-3 0-6 16,5 0-8-16,-1-1-13 0,1 0-11 15,-1-1-6-15,0-1-7 0,0 0 2 0,-5-1-1 16,3 1-2-16,-7 2 1 0,-1-1-3 0,-3 4 1 16,-2 3 1-16,-8 0 0 0,-5 3 2 0,-7 5-1 15,-5 2 7-15,-7 4 14 0,-1 2 16 16,-3 1 4-16,0 2-6 0,-3 0-32 0,-8 0-29 16,3 0-19-16,-4 0-15 0,-8 4 6 0,2 3 5 15,-6 3 7-15,2 3 6 0,0 3 4 0,1 5-1 16,2-2-4-16,-1 2 1 0,6 2-3 15,5 0-5-15,5 0-4 0,4 3-8 0,0 0 2 16,8 0 6-16,1 2 15 0,7-1 10 0,-1 1 5 16,0 2 2-16,0-3-2 0,-1 5-1 0,0-1 1 15,-1-1 2-15,-2 1 1 0,-2 0 0 0,-5-1 1 16,-2-2 2-16,-2-1 1 0,0-2 0 16,0-2 2-16,-4-3 1 0,-4-4 1 0,4-1 1 15,-3-6-1-15,4-3-1 0,3-3-1 0,0-3-1 16,0 0 0-16,0 0-8 0,8-2 4 0,-2-2-1 15,6-2-1-15,5-5-4 0,6-1-31 16,5-2-46-16,7-3-56 0,4-1-83 0,2 1-84 16,4-1-61-16,6 2-73 0,0-2-34 0,1 2 461 15,-12 2 10-15,-13 7 0 0</inkml:trace>
          <inkml:trace contextRef="#ctx0" brushRef="#br0" timeOffset="1629.2057">1545 890 0 0,'0'0'0'16,"0"0"0"-16,0 0 0 0,0 0 71 15,0 0 231-15,0 0 2 0,0 0-40 0,0 0-47 16,0 0-56-16,0 0-53 0,0 0-40 0,0 0-32 16,0 0-19-16,0 0-6 0,-60-144 1 0,26 151 7 15,-5 5 10-15,-1 4 7 0,-6 3 5 0,2 2 2 16,-4 7 1-16,4 1-3 0,-5 0 0 16,7 3-9-16,1-1-8 0,4 0-6 0,6-1-11 15,4-2-1-15,6-4-7 0,6-1-5 0,4-6-9 16,10-3-13-16,1-6-8 0,3 1-3 0,7-3 18 15,5-5 15-15,6 1 17 0,-2-2 15 0,7-3-6 16,2-6 1-16,5-5 1 0,2-3-4 16,0 0 3-16,3-4-6 0,-2 0-2 0,-5-1-1 15,-3 2 2-15,-3 1 3 0,-1-1 1 0,-7 3 1 16,-3 2-1-16,0 1 1 0,-4 1 0 16,0 5-3-16,-7 0-6 0,2 4-4 0,-1 2-5 15,-4 2-9-15,0 0-12 0,0 0-20 0,0 0-9 16,0 6 5-16,0 2 13 0,0 3 20 15,-1 2 10-15,-2 4 2 0,-1-1-2 0,3 2 0 16,-1 0 0-16,1 0 1 0,-1-4 0 0,2-1-2 16,0-2 1-16,3-2-1 0,4-3 2 0,2-3 2 15,3-1 5-15,4-2 6 0,6-2 0 0,3-7 11 16,4-6-1-16,-1-3-3 0,5-4-2 16,-3-1-6-16,-2-5 1 0,-1 2 0 0,-2-2 1 15,-2 2 0-15,-4-1-3 0,2 1 0 0,-3 1-3 16,-4 3 0-16,5 1-1 0,-5 3-5 0,-4 5-3 15,2 2-5-15,-2 4-3 0,-1 4-4 0,-5 1 1 16,4 2-6-16,-4 2-4 0,2 7-2 16,-2 3-1-16,-2 4 7 0,0 4 7 0,-2 3 5 15,0 4 5-15,0 1 2 0,0 3 0 0,0-2 1 16,-2 1-1-16,-2-2-2 0,-2 0 0 0,3-5-1 16,0-1 2-16,-1-4 1 0,0-3 0 15,3-4 1-15,1-5-2 0,0-3 9 0,0-3 15 16,0 0 21-16,0 0 32 0,0-2 17 0,0-4-11 15,2-3-23-15,5-4-30 0,-3-4-23 16,6-3-5-16,-5-1 5 0,4-2 3 0,2 1 2 16,-2-3-3-16,5-1-4 0,2 1-7 0,0-2-3 15,0 1-3-15,6 3-2 0,-4 0 3 16,5 5-6-16,-1 3 2 0,-1 2-2 0,2 4-6 16,-3 3 0-16,-1 2-3 0,-2 4 0 0,-3 0-1 15,3 0 7-15,-4 6 2 0,5 4 0 0,-6 2 7 16,0 4-2-16,-5 3 3 0,2 1 2 0,-6 2 0 15,1 2 3-15,-4-1-1 0,0 0 2 0,0-1-4 16,-6 0-4-16,0-2-2 0,-1-1-6 16,-2-2-5-16,5-3-10 0,-3 1-18 0,3-3-32 15,4-2-67-15,0-1-69 0,0-3-71 0,1-1-63 16,10-4-50-16,-3-1-147 0,-3 0 501 0</inkml:trace>
          <inkml:trace contextRef="#ctx0" brushRef="#br0" timeOffset="2186.8915">2756 641 0 0,'0'0'0'16,"0"0"0"-16,0 0 0 0,0 0 146 16,0 0 117-16,0 0-6 0,0 0-3 0,0 0-27 15,0 0-49-15,0 0-50 0,0 0-50 0,0 0-43 16,0 0-24-16,0 0-16 0,8-44-2 0,-23 55 9 15,-1 6-1-15,-5 1 6 0,-2 5 3 0,-1 0-3 16,0 3 10-16,-1 1 2 0,0 1 2 16,6 2 3-16,-4-3-2 0,9 1-4 0,-1-3-4 15,4-3-8-15,4 0-7 0,3-4-5 0,4-2-5 16,4-4-4-16,6-2 4 0,3-4 3 0,9 1 11 16,2-5 10-16,3-2 3 0,3 0-1 0,8 0 0 15,2-1-3-15,2-5-4 0,2 0 1 16,2-2-2-16,-3 1-2 0,2-2 1 0,-2 0 2 15,-3-1 4-15,0-2 4 0,-1-2 2 0,-1-3 0 16,-5 0-1-16,2-3 1 0,-4-1-3 16,1-2 1-16,-4 2-3 0,-1-2 2 0,-4 1 1 15,-4 1 2-15,-6 0 5 0,1 1 2 0,-4 2 5 16,-4 3 5-16,-2 2 4 0,-4 4-1 0,0 3-7 16,-4 0-11-16,-2 3-14 0,-2 2-12 15,-2 1-9-15,-4 0-5 0,-2 6 2 0,-3 6 1 16,-6 3 7-16,-1 3 3 0,0 2 1 0,-3 5 4 15,3 2 2-15,0 1 2 0,3 0 3 0,5 2 0 16,1 0-1-16,8 0 0 0,1-6-3 0,8 0-5 16,0-3 0-16,4-5-3 0,9-3 5 15,5-1 9-15,2-2 3 0,7-3 7 0,6-3-1 16,5-2 4-16,3-2-4 0,9 0 0 0,2-2-2 16,3-4-7-16,2 2 2 0,-4-2-2 0,0 0-2 15,-4-2 0-15,-6 2-5 0,-4 0-13 0,-3-1-32 16,-6 3-70-16,-4-2-115 0,-1 3-199 15,-8 0-406-15,-9 1 213 0</inkml:trace>
          <inkml:trace contextRef="#ctx0" brushRef="#br0" timeOffset="7909.645">-1597 477 671 0,'0'0'34'0,"0"0"-44"16,0 0-5-16,0 0 4 0,-118 190 2 0,101-136 5 16,5 2-1-16,5 2-14 0,3 0-57 0,4-2-165 15,0-16-74-15,6-13 315 0</inkml:trace>
          <inkml:trace contextRef="#ctx0" brushRef="#br0" timeOffset="7700.1422">-1196 597 0 0,'0'0'0'0,"0"0"0"16,0 0 71-16,0 0-16 0,0 0-74 0,0 0-22 16,0 0 6-16,0 0 23 0,0 0 35 0,0 0 8 15,0 0-9-15,0 0-5 0,-5 131 0 16,1-97-4-16,1 4 7 0,1 0 3 0,-2 2-5 15,0-3-5-15,2 3-22 0,1-4-74 0,1-9-41 16,0-11 124-16</inkml:trace>
          <inkml:trace contextRef="#ctx0" brushRef="#br0" timeOffset="8117.5001">-958 588 0 0,'0'0'0'0,"0"0"0"15,0 0 0-15,0 0 242 0,0 0-38 0,0 0-53 16,0 0-58-16,0 0-41 0,0 0-12 15,0 0-4-15,0 0 8 0,0 0-2 0,155-23-3 16,-127 66 2-16,2 7-7 0,-1 8 0 0,4 7-10 16,-5 6-4-16,-5 5-5 0,-6 5-19 15,-8 3-37-15,-6 4-105 0,-3-20-199 0,0-22-230 0</inkml:trace>
          <inkml:trace contextRef="#ctx0" brushRef="#br0" timeOffset="2815.9549">5684 1062 53 0,'0'0'91'0,"0"0"-55"0,-154 33-11 15,90-20 5-15,5-4 23 0,-2-1 23 0,1-4 16 16,1-2 10-16,5-2 9 0,3 0 14 0,4-5 8 16,7-4 4-16,4-2-14 0,4-2-18 0,5-3-11 15,6 1 1-15,2-2 10 0,5-1 6 16,6-2-2-16,3-1-12 0,4-1-30 0,1 0-29 16,2-3-25-16,12 0-22 0,9-2-9 0,1-3 1 15,8 1-1-15,7-2 7 0,5-2 4 16,2 0 1-16,2-1 5 0,3 0 3 0,-2 1 5 15,2-4-1-15,0 0 2 0,-8-2 2 0,-1-2-2 16,-7-2 6-16,-3 2 1 0,-7-1 0 16,-5 2 1-16,-6 4 4 0,-5 2 2 0,-5 3 4 15,-4 3 0-15,0 3-7 0,-12 2-8 0,-1 3-4 16,-3 0-9-16,-8 4-1 0,-3-1-3 0,-4 4-3 16,-3 3-2-16,-3 4 2 0,-1 0-1 0,-3 6 2 15,3 0 6-15,2 0-4 0,1 3 3 0,4 8 3 16,4 3-5-16,2 4 3 0,2 4-1 15,4 6 0-15,2 7 4 0,4 6 7 0,0 8 2 16,7 7 5-16,2 4 3 0,1 4-3 0,3 1 0 16,3 1-5-16,5 0-5 0,4-1-1 0,4-4-2 15,4 0 1-15,4-2-2 0,3-1 2 16,4-3 2-16,-3-3 0 0,4-5 4 0,0-2-2 16,1-4-2-16,-3-5-6 0,0-4-7 0,-5-2-14 15,-3-5-15-15,-3-2-13 0,-6-4-14 0,-4-1-17 16,-3-2-31-16,-5 1-53 0,-1-3-67 15,0-1-92-15,0-4-141 0,0-3-199 0</inkml:trace>
        </inkml:traceGroup>
        <inkml:traceGroup>
          <inkml:annotationXML>
            <emma:emma xmlns:emma="http://www.w3.org/2003/04/emma" version="1.0">
              <emma:interpretation id="{6564157F-0DBC-4BC3-93F7-098DCB3433A7}" emma:medium="tactile" emma:mode="ink">
                <msink:context xmlns:msink="http://schemas.microsoft.com/ink/2010/main" type="inkWord" rotatedBoundingBox="8460,1138 12240,1016 12290,2567 8510,2689"/>
              </emma:interpretation>
              <emma:one-of disjunction-type="recognition" id="oneOf1">
                <emma:interpretation id="interp5" emma:lang="en-IN" emma:confidence="0">
                  <emma:literal>Spain</emma:literal>
                </emma:interpretation>
                <emma:interpretation id="interp6" emma:lang="en-IN" emma:confidence="0">
                  <emma:literal>sprain</emma:literal>
                </emma:interpretation>
                <emma:interpretation id="interp7" emma:lang="en-IN" emma:confidence="0">
                  <emma:literal>Sprain</emma:literal>
                </emma:interpretation>
                <emma:interpretation id="interp8" emma:lang="en-IN" emma:confidence="0">
                  <emma:literal>spavin</emma:literal>
                </emma:interpretation>
                <emma:interpretation id="interp9" emma:lang="en-IN" emma:confidence="0">
                  <emma:literal>Spavin</emma:literal>
                </emma:interpretation>
              </emma:one-of>
            </emma:emma>
          </inkml:annotationXML>
          <inkml:trace contextRef="#ctx0" brushRef="#br0" timeOffset="3627.9166">7225 296 8 0,'0'0'260'0,"0"0"-158"0,0 0-11 15,0 0 0-15,0 0-1 0,0 0-5 0,0 0-31 16,0 0-35-16,0 0-22 0,-126-155-8 0,86 149 2 16,-11 3 2-16,-3 3 11 0,-4 0 23 0,-1 3 25 15,4 6 28-15,0 1 15 0,3 4 1 16,2 1-13-16,8 3-17 0,4 2-20 0,10 0-18 16,4 1-16-16,8 2-14 0,5-1-8 0,4 0-7 15,7 1-6-15,3-2 2 0,9 4 6 16,7-2 11-16,5-1 9 0,4 0 9 0,7-1 1 15,9-1 4-15,2 0 7 0,3 1 7 0,9 2 4 16,0 2 2-16,2-3-4 0,-1 2-9 0,-3-1-7 16,-1-2-6-16,-8 3-7 0,-7-3-3 0,-7-1-1 15,-8 0-4-15,-7-2 0 0,-9-2-1 0,-9-1 8 16,0 0 15-16,-18 0 13 0,-6 0 11 16,-7 0 1-16,-7-1-5 0,-5-2-5 0,-7 0-6 15,-2-2-5-15,-2-1-1 0,-3-3-6 0,3 0 0 16,2-3-4-16,3-2-2 0,1-1-2 0,5 0-4 15,4 0 0-15,10 0-3 0,5-6 1 16,5 0 1-16,9-1-8 0,6-2-24 0,4-2-31 16,13-1-21-16,8-3-15 0,11-2 6 0,12-3 17 15,6-2 7-15,10 2 5 0,7-2-5 16,8-2-8-16,5 0-15 0,0-1 0 0,9-3 11 16,-5 4 13-16,4-5 27 0,-4 0 16 0,-1-2 11 15,-4-2 8-15,-4-1 4 0,0-3 4 0,-5 1 9 16,-3-2 5-16,-4 0 4 0,-2 2 0 15,-7 2-4-15,-6 4-1 0,-5 4 2 0,-11 4 12 16,-5 2 20-16,-4 5 28 0,-9 2 32 0,-8 2 18 16,-3 3 0-16,-3 0-9 0,0 2-29 0,-7 0-30 15,2 2-18-15,-5 1-20 0,-2 3-10 0,-1 0-5 16,0 0-2-16,-2 9-5 0,-1 4 1 16,-4 5-1-16,1 6 3 0,-4 7 6 0,-1 6 5 15,4 9 2-15,-4 7 3 0,0 8-3 0,-2 6 1 16,1 4-1-16,2 5-2 0,-3 2-4 0,-1 1-1 15,3 1-6-15,-4 3 2 0,1-4-3 0,1 0-2 16,-5-3-1-16,4-3-7 0,0-4-7 16,2-6-10-16,3-7-10 0,2-5-11 0,4-8-20 15,0-6-21-15,5-5-55 0,2-5-80 0,-1-8-99 16,6-5-167-16,3-5-236 0</inkml:trace>
          <inkml:trace contextRef="#ctx0" brushRef="#br0" timeOffset="3889.8442">7745 733 0 0,'0'0'116'0,"0"0"25"0,0 0-13 0,0 0 4 16,194-144 11-16,-148 126 0 0,4 5-9 0,-2 2-21 16,0 4-11-16,3 4-17 0,0 3-21 15,-1 0-12-15,-6 8-13 0,-2 4-12 0,-5 1-2 16,-3 5-5-16,-9 1-5 0,-7 0-8 0,-8 4-7 15,-7-1 6-15,-3 2 11 0,-12 0 11 16,-7-1 10-16,-9 0 3 0,-6 0-2 0,-7-1-4 16,-7-1-1-16,-3-2-6 0,-3-2-7 0,2-2-3 15,2-4-12-15,5-3-11 0,3-2-21 0,4-4-33 16,10-2-54-16,4 0-97 0,7 0-137 0,5-1-221 16,4 0 99-16</inkml:trace>
          <inkml:trace contextRef="#ctx0" brushRef="#br0" timeOffset="4468.8644">8956 547 0 0,'0'0'0'0,"0"0"0"0,0 0 0 16,0 0 344-16,0 0 11 0,0 0-52 0,0 0-84 15,0 0-82-15,0 0-77 0,0 0-43 0,0 0 7 16,0 0-2-16,0 0 2 0,0 0 4 0,-115-34 2 15,73 47 5-15,-8 2-2 0,7 1 3 0,-1 1-10 16,-1 2-2-16,4 1 1 0,4-2-6 16,7 0-1-16,4 0-9 0,8-4-7 0,5-2-14 15,6-1-9-15,7-3-11 0,0-1 1 0,12-2 15 16,3-1 13-16,9-2 18 0,4-2 9 0,11 0-2 16,4-9-3-16,5-2-3 0,4-4-2 15,-1-2 0-15,-1 1 4 0,-6-1-4 0,-4 0 1 16,-9 0 2-16,0 1 4 0,-11 1 10 0,-1 0 5 15,-6 2 3-15,-4 4-3 0,-1 1 4 0,-6 4 1 16,-2 1-7-16,0 3-6 0,0 0-25 16,0 0-29-16,0 0-17 0,-1 6 2 0,-2 3 9 15,-3 5 19-15,1 0 14 0,-4 4-2 0,2 0 3 16,-2 1 0-16,0 1 0 0,5 0 4 16,-2-3-6-16,1 0-2 0,5-2 0 0,0-2-3 15,5-2-2-15,2-3 1 0,5 0 3 0,3-4-7 16,5-1-3-16,0-3-28 0,7 0-48 0,5-4-39 15,-1-7-35-15,4 0-1 0,-3-3 33 0,-3-2 42 16,1-1 47-16,-10 0 35 0,1-1 26 0,-6-1 21 16,-1 3 22-16,-2-2 19 0,-6 3 8 15,4-1-1-15,-2 3-7 0,-4 2-3 0,-3 2 3 16,-1 3 9-16,0 3-1 0,0 1-7 0,0 2-21 16,0 0-26-16,0 0-27 0,0 2-20 0,0 4-3 15,-3 5 4-15,1 2 13 0,-5 2 13 16,4 4-3-16,-5 2 0 0,6 0-6 0,0 0-3 15,1 2-2-15,1-1-1 0,0-1-4 0,0-3-19 16,1-2-40-16,2-2-87 0,6-4-144 16,-5-4-198-16,3 0-606 0</inkml:trace>
          <inkml:trace contextRef="#ctx0" brushRef="#br0" timeOffset="4628.2432">9428 235 735 0,'0'0'363'0,"0"0"-102"0,0 0-56 0,0 0-61 16,0 0-41-16,0 0-53 0,0 0-59 0,0 0-35 15,0 0-19-15,0 0-30 0,0 0-86 0,0 0-124 16,0 0-215-16,0 0-134 0</inkml:trace>
          <inkml:trace contextRef="#ctx0" brushRef="#br0" timeOffset="4995.1006">9770 465 973 0,'0'0'26'0,"0"0"-75"0,0 0 6 0,0 0 38 16,0 0 62-16,0 0-12 0,0 0-13 15,0 0-9-15,0 0-2 0,0 0-5 0,-59 163-2 16,45-144-2-16,0 1-2 0,-1-3-2 0,0 0 0 15,2-5 0-15,1-1 4 0,1-4 9 0,7-2 34 16,-2-4 59-16,6-1 54 0,0 0 49 16,0 0 11-16,0-3-61 0,7-6-61 0,0-6-59 15,5-2-44-15,7-4 3 0,0-2 5 0,6-1-1 16,3 0-6-16,8-3-2 0,2 0-3 0,2 3-1 16,2 1 2-16,1 2-1 0,2 1-2 0,-5 6 2 15,1 3 2-15,-4 5 6 0,-5 3 6 16,2 3 1-16,-7 2 1 0,-7 8 1 0,0 4 1 15,-7 7 3-15,-5 4 2 0,0 3 3 0,-6 4-2 16,-2 4-3-16,-3 2-1 0,-9 2-5 0,-4 1-2 16,-7 0-4-16,-2-2-9 0,-1 0-11 15,1-5-38-15,3 0-66 0,1-5-129 0,6-6-258 16,6-10-900-16</inkml:trace>
        </inkml:traceGroup>
      </inkml:traceGroup>
    </inkml:traceGroup>
    <inkml:traceGroup>
      <inkml:annotationXML>
        <emma:emma xmlns:emma="http://www.w3.org/2003/04/emma" version="1.0">
          <emma:interpretation id="{ECF87CBA-4B6B-4181-99C6-B894E90B889F}" emma:medium="tactile" emma:mode="ink">
            <msink:context xmlns:msink="http://schemas.microsoft.com/ink/2010/main" type="paragraph" rotatedBoundingBox="3777,4175 14788,3708 14877,5802 3866,626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A245ADA-F160-4DE4-8165-FF3859C8399E}" emma:medium="tactile" emma:mode="ink">
              <msink:context xmlns:msink="http://schemas.microsoft.com/ink/2010/main" type="line" rotatedBoundingBox="3777,4175 14788,3708 14877,5802 3866,6269">
                <msink:destinationLink direction="with" ref="{9D0670EF-2677-498B-A759-1D41A96B59CC}"/>
                <msink:destinationLink direction="with" ref="{954E2927-507D-4D5B-A4E2-F6ADAECC99F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FF25DEF-766A-4910-A2E2-35AB3814FA4E}" emma:medium="tactile" emma:mode="ink">
                <msink:context xmlns:msink="http://schemas.microsoft.com/ink/2010/main" type="inkWord" rotatedBoundingBox="3785,4345 6459,4232 6534,5988 3859,6101"/>
              </emma:interpretation>
              <emma:one-of disjunction-type="recognition" id="oneOf2">
                <emma:interpretation id="interp10" emma:lang="en-IN" emma:confidence="0">
                  <emma:literal>offer</emma:literal>
                </emma:interpretation>
                <emma:interpretation id="interp11" emma:lang="en-IN" emma:confidence="0">
                  <emma:literal>off</emma:literal>
                </emma:interpretation>
                <emma:interpretation id="interp12" emma:lang="en-IN" emma:confidence="0">
                  <emma:literal>Offer</emma:literal>
                </emma:interpretation>
                <emma:interpretation id="interp13" emma:lang="en-IN" emma:confidence="0">
                  <emma:literal>offs</emma:literal>
                </emma:interpretation>
                <emma:interpretation id="interp14" emma:lang="en-IN" emma:confidence="0">
                  <emma:literal>offal</emma:literal>
                </emma:interpretation>
              </emma:one-of>
            </emma:emma>
          </inkml:annotationXML>
          <inkml:trace contextRef="#ctx0" brushRef="#br0" timeOffset="11717.263">2422 3745 0 0,'0'0'0'16,"0"0"0"-16,0 0 0 0,0 0 168 0,0 0-3 15,0 0-20-15,0 0-18 0,0 0-20 0,0 0-25 16,0 0-16-16,-32-156-19 0,21 150-22 16,-2 3-8-16,-3 1-7 0,-5 2-1 0,1 8 3 15,-6 5-1-15,-3 9 0 0,-4 4 0 0,-7 10-1 16,1 4-2-16,-2 5 5 0,3 4-4 0,-3 5 4 16,3 0 4-16,0 1-2 0,6 2 1 15,-2-4-4-15,10-1-6 0,5-5-4 0,6-7-6 0,6-5-4 16,7-3-1-16,6-11 4 0,8-4 16 15,8-5 20-15,5-4 14 0,3-5 16 0,9-3-4 16,3-5-6-16,9-10-5 0,1-5-13 0,3-6 2 16,1-7-6-16,-2-1-10 0,-6-4-10 0,-1 1-15 15,-11-2-6-15,-2 2 0 0,-10-2 12 16,-8 2 11-16,-6-1 11 0,-9 0 5 0,-1 0-2 16,-7 3-8-16,-7-2-6 0,-1 5-7 0,-1 0-6 15,-7 4 1-15,4 3-2 0,-2 2 2 0,-2 2-1 16,1 5 0-16,0 3 0 0,4-1 2 15,2 2 4-15,5 1 2 0,3 2-1 0,8-1-16 16,0-2-22-16,8 0-14 0,7-3-9 0,4-1 11 16,10-2 14-16,6 1 9 0,5-3 10 15,7 2-3-15,-2 1 7 0,6 1 2 0,-2 1 0 16,-3 1 4-16,2 4-2 0,-4 1 1 0,2 3 3 16,-6 1 0-16,-4 5 4 0,-2 0 0 0,-6 8-3 15,-5 7 1-15,-6 6 2 0,-3 6 1 16,-2 7 4-16,-7 6 1 0,-1 10-3 0,-4 5 2 15,0 7-3-15,-9 10 2 0,-1 4-5 0,-3 5 3 16,-3 4-2-16,1 4-2 0,-2 2 10 0,-5 2-4 16,5 2 4-16,-5-4 6 0,5-4-4 0,-2-3 4 15,3-9 0-15,5-4-3 0,3-10-1 0,3-8-1 16,5-5 1-16,0-7 2 0,5-7 1 16,3-4-2-16,3-8-1 0,5-6 0 0,3-5 4 15,-2-7 8-15,7-4 10 0,2-4 4 0,1-11 2 16,0-9-13-16,-1-6-14 0,1-7-23 15,-3-4-20-15,-4-6-20 0,-5 1-11 0,-7-4-4 16,-8 0 9-16,-4-1 17 0,-13-2 13 0,-6 3 8 16,-7-2 1-16,-2 2 3 0,0-1-1 0,-4 4 7 15,-2 0 7-15,-1 3 2 0,5 6 8 16,1 5 6-16,4 5 6 0,2 3 11 0,6 4 13 16,5 3 9-16,5 0 4 0,7 2-6 0,4-2-16 15,0-1-22-15,8 0-17 0,9-1-10 16,2-3-6-16,11 0 5 0,4-3 5 0,7-1 0 15,3-2 5-15,4 1 2 0,8-4 0 0,2 1 0 16,2-4 4-16,2 0 0 0,-3-2 1 0,0-2 4 16,-4 0 4-16,-3 0 0 0,-5 0 7 0,-5 1-3 15,-7 0 1-15,-3 3-2 0,-5 2-4 16,-4 4 0-16,-7 4 2 0,-4 5 7 0,-6 5 7 16,-3 8 17-16,0 2 9 0,-3 4-2 0,0 1-12 15,0 0-35-15,-6 4-28 0,1 8-14 0,-6 8 2 16,-2 9 16-16,-7 12 14 0,-2 5 6 0,-2 10-1 15,-1 5 2-15,-2 6 0 0,4 6 1 16,0 5-1-16,1 3 1 0,0 3 0 0,3 0-1 16,-1 4 1-16,3 0-2 0,2 1 0 0,2-2 1 15,3-6 1-15,1-4 4 0,5-1-1 16,0-8 0-16,4-3-2 0,0-10-5 0,0-8-3 16,4-6-2-16,5-9-3 0,-1-6-2 0,2-8-3 15,0-6-4-15,0-6-6 0,-2-6-2 0,1 0 2 16,2-10 0-16,0-5 0 0,-1-8-5 15,4-8-1-15,-1-4 4 0,1-5 7 0,2-4 11 16,-3-1 5-16,-1-4 1 0,-2 0 0 0,-2 2 2 16,-4 0-2-16,-3 2 2 0,-1 5 0 15,0 4-2-15,-5-2-2 0,-7 5-3 0,-1-1-3 0,0 4-1 16,-2 2 1-16,1 7 6 0,-3-1 2 0,1 6 4 16,3-1 3-16,0 4 0 0,0 3 0 15,7 0 6-15,-1 0 6 0,6 3 3 0,1 1-3 16,0 0-16-16,4-2-12 0,5 1-8 0,7-1-6 15,3-2 9-15,5 0 2 0,6 1 5 0,6-4 4 16,3 1 2-16,2-3 1 0,1 1 2 16,6-3 2-16,-1-3-1 0,1 1-2 0,-2-1-5 15,-2-1-5-15,-5-2-2 0,-8 2 5 0,-3 1 8 16,-8-2 12-16,-8 4 10 0,-6 0 10 16,-2 4 7-16,-4 2 2 0,0 1-8 0,-4 2-9 15,-6 3-11-15,-2 2-9 0,-4 1-5 0,-3 3-5 16,-4 1-4-16,-3 8-1 0,-1 4-1 15,-4 4 2-15,-1 4 1 0,-2 3-2 0,-1 2 3 16,1 3 3-16,1 3-1 0,0 1 6 0,5-3-2 16,4 2-3-16,5-4-5 0,5-2-6 0,6-3-9 15,8-7-9-15,0-1-3 0,8-5 8 0,6-2 12 16,3-2 16-16,6-2 10 0,3-2 4 16,4-2-2-16,4 0-3 0,5-8-1 0,1-1-5 15,2-3 3-15,3-2 2 0,2-1-1 0,0-3 0 16,-3-5 1-16,-1-1-1 0,-1-1 3 0,-2-1 2 15,-2-2-2-15,0 0 0 0,-5-1 0 0,-3 3 1 16,-3 1 2-16,-3 0-4 0,-4 4-3 16,-1 5-4-16,-4 2 0 0,-3 5 2 0,-5 3 2 15,-2 3 1-15,-4 3-6 0,-1 0-12 0,0 3 2 16,0 6 2-16,-2 3 4 0,-5 5 13 16,0 2-2-16,-3 3-1 0,-1 3 2 0,-2-1-1 15,-1 2-2-15,1 0-3 0,1-3 1 0,4 1-2 16,2-6 0-16,6-1 1 0,0-3-8 0,4-3 2 15,6-2 1-15,7-3 0 0,7-5 12 16,3-1 4-16,12-3-23 0,2-9-55 0,12-3-130 16,-12-1-224-16,-11 6-574 0</inkml:trace>
        </inkml:traceGroup>
        <inkml:traceGroup>
          <inkml:annotationXML>
            <emma:emma xmlns:emma="http://www.w3.org/2003/04/emma" version="1.0">
              <emma:interpretation id="{FBEFB98D-1D66-4C9A-B0E0-1299C6A98134}" emma:medium="tactile" emma:mode="ink">
                <msink:context xmlns:msink="http://schemas.microsoft.com/ink/2010/main" type="inkWord" rotatedBoundingBox="7506,4017 10643,3884 10732,5978 7595,6111"/>
              </emma:interpretation>
              <emma:one-of disjunction-type="recognition" id="oneOf3">
                <emma:interpretation id="interp15" emma:lang="en-IN" emma:confidence="0">
                  <emma:literal>from</emma:literal>
                </emma:interpretation>
                <emma:interpretation id="interp16" emma:lang="en-IN" emma:confidence="0">
                  <emma:literal>form</emma:literal>
                </emma:interpretation>
                <emma:interpretation id="interp17" emma:lang="en-IN" emma:confidence="0">
                  <emma:literal>farm</emma:literal>
                </emma:interpretation>
                <emma:interpretation id="interp18" emma:lang="en-IN" emma:confidence="0">
                  <emma:literal>fum</emma:literal>
                </emma:interpretation>
                <emma:interpretation id="interp19" emma:lang="en-IN" emma:confidence="0">
                  <emma:literal>frim</emma:literal>
                </emma:interpretation>
              </emma:one-of>
            </emma:emma>
          </inkml:annotationXML>
          <inkml:trace contextRef="#ctx0" brushRef="#br0" timeOffset="13402.2295">6148 3779 1170 0,'0'0'29'0,"0"0"-39"0,0 0-3 16,0 0 7-16,0 0 8 0,0 0 5 15,158-174 3-15,-136 143-1 0,-3 0 3 0,-5-1 0 16,-2 0-4-16,-4-1-1 0,0-3-1 0,3 1-1 15,-4-4 3-15,0-1 3 0,1 0-4 16,-3 1 1-16,2 1 0 0,-3 1-4 0,-3 5 12 16,-1 2 2-16,0 4 7 0,0 3 17 0,-5 5 6 15,-1 6 8-15,2 3-2 0,-4 4-13 0,4 5-20 16,-4 0-24-16,3 3-18 0,-7 12-4 16,0 7 6-16,-4 10 11 0,-7 8 11 0,-3 9 2 15,0 11 3-15,-3 7-1 0,-1 8 0 0,0 6 5 16,-3 7 3-16,-5 6 4 0,-1 6 12 0,-2 3-3 15,-5 2 2-15,0-1-3 0,-1-1-10 0,3-4-2 16,3-3 2-16,0-4 5 0,0-4 7 16,5-6 5-16,3-4 6 0,4-6-2 0,6-5-2 15,6-6-2-15,6-6-11 0,6-8-5 0,5-5-6 16,0-5-4-16,9-9-1 0,7-6 2 0,4-8 4 16,7-7 2-16,4-7-2 0,1-1-13 0,6-13-7 15,2-7-4-15,3-10-6 0,0-5 5 16,-2-5-3-16,-3-5 2 0,-2-4-1 0,-4-1-3 15,-5-3-3-15,-7-1-10 0,-1-3-3 0,-8-2-8 16,-5 1-11-16,-2 0-13 0,-4 1-17 16,0 2-5-16,-10-1 9 0,-4 5 16 0,-6 5 25 15,-1 3 17-15,-5 7 5 0,-2 4 6 0,-3 7 3 16,-1 1 2-16,-2 4 6 0,5 5 5 0,-3 1-3 16,2 3 4-16,3 1 2 0,6 4 8 15,4 4 12-15,6-3 16 0,5 3 6 0,6 2-13 16,0-2-32-16,7-2-29 0,11-2-19 0,0 0-1 15,12-3 22-15,5-3 10 0,9 1 8 16,4-3 5-16,9 0-3 0,3-2 0 0,6 2 2 16,1-2-4-16,1 0 0 0,0 2 0 0,-6-1-2 15,-3 4 3-15,-4 0 3 0,-9 5 2 0,-3 1-2 16,-5 3 1-16,-5 3-3 0,-8 0-2 0,-7 1 2 16,-4 8-4-16,-4 1 0 0,-4 6 0 0,-4-1 2 15,-2 4 9-15,0 3 12 0,-7 4 1 16,-4 0 6-16,-2 5-4 0,-2-1-11 0,-1-1-1 15,-1-2-4-15,-1-2-1 0,7-4 0 0,1-2 0 16,3-7-5-16,4-2-4 0,3-4-6 0,0-2-2 16,8-1 4-16,4-1 6 0,3-2 13 15,5 0 12-15,6-4 6 0,2-2 5 0,7-5-8 16,-3-2-6-16,4-3-9 0,3 1-4 0,-5 0-1 16,-1-1 1-16,1-2 5 0,-4 3 2 15,-1-6 3-15,-1 4-2 0,-3-1-4 0,-1 1 0 16,-4 0 1-16,-1 3 6 0,-4 2 4 0,-4 2 2 15,-6 2 4-15,2 2 6 0,-6 4 1 0,-1 1-3 16,0 1-10-16,0 0-26 0,0 0-22 16,0 0-18-16,-4 1-10 0,0 5 11 0,0 2 13 0,-7 4 17 15,1 3 13-15,-1 2 2 0,-3 3 2 16,2 0-2-16,3-2-1 0,-2-1-2 0,5 0-3 16,0-2-1-16,6-2-4 0,0-1-3 0,2-2 2 15,7-2 2-15,2-1 2 0,-1-2 8 16,7-4 6-16,-1 1 4 0,4-2 6 0,3 0-4 15,2-5-3-15,4-1-2 0,0-1-1 0,-1-2 3 16,-5 1 2-16,-2-3 0 0,-1 0 0 0,-1-1 0 16,-4 0 3-16,-1-1-1 0,3-3-3 15,-1-1-1-15,-3-1-6 0,0-2-7 0,-2 0-1 16,1 1-10-16,-4-4 0 0,2 0 3 0,-6 3-3 16,1-1 8-16,-2 3 6 0,-3 3 4 0,0 4 10 15,0 3 1-15,-6 0-3 0,4 4-5 16,0-1-6-16,0 2-4 0,-1 2-4 0,3-1-4 15,-1 2-10-15,1 0-20 0,0 0-26 0,0 0-27 16,0 0-7-16,0 0 19 0,0 5 29 16,1-1 35-16,4 2 22 0,-2 2 6 0,6-2 4 15,-3 1 4-15,4 0 1 0,3-1 1 0,1 2-1 16,1-1-3-16,5 0-4 0,-2 1 0 0,3-2-4 16,-4 2 2-16,6-2-2 0,-7 2-3 0,3-2-2 15,-3 3-4-15,-8 0 0 0,2 2-4 16,-6 0 0-16,2 1 0 0,-4 0-5 0,-2 1 7 15,0 0 1-15,0 2 4 0,-2 0 8 0,-4 1-4 16,2-2 0-16,-7 1-2 0,6-4-3 0,-5 0 2 16,2-2 0-16,0-3 3 0,3-1 2 0,1-2 6 15,2-3 9-15,2 0 12 0,0 0 15 16,0 0 11-16,2-3-16 0,6-3-19 0,1-7-17 16,2 0-25-16,5-3 5 0,3-1 7 0,1-3-2 15,1-1 7-15,6-1 1 0,1 1-1 16,4-1 0-16,-2 1 0 0,-2 3-1 0,0-1-2 15,-1 3-4-15,-1 4-6 0,-2 1-4 0,-4 4-1 16,0 4 6-16,-1 0-3 0,-1 3 3 0,-1 0 7 16,-3 4-5-16,2 5 10 0,-5 4-1 15,1 3-5-15,-1 2 3 0,-4-1-3 0,-2 4-1 16,-4 3 1-16,1-2 1 0,-2 1 2 0,0 3-1 16,-3-1-3-16,-6-3-4 0,2 0-3 0,-2 0 1 15,-4-5 4-15,3-2 5 0,3-3 2 0,-1-2 4 16,4-4 7-16,3-3 15 0,-2-2 20 15,3-1 25-15,0 0 12 0,0-1-14 0,0-5-18 16,0-5-25-16,5-1-17 0,-1-3 0 0,7-3-4 16,0 0-2-16,2-1-2 0,3-1-3 0,6 0-3 15,-4-3-1-15,7 2-1 0,-1 1-2 0,0 0 0 16,0 3-4-16,0 4-5 0,2 1-4 16,-2 3 1-16,1 4 6 0,-3 1 6 0,-4 4 10 15,-1 0-1-15,-1 2 1 0,-2 5 1 0,-4 3 1 16,1 2 2-16,-1 3-2 0,-3 1 3 15,-2 2-3-15,-2-1 1 0,-3 3 0 0,0-1 0 16,0-1 3-16,-5 0-3 0,-3-2 0 0,2-1 1 16,-2-3-4-16,5-3 3 0,1-3-1 15,-2-3-2-15,4-2 0 0,0-1-1 0,0 0-4 16,6 0 1-16,0-3-3 0,6-4-15 0,3-2-32 16,7-1-65-16,3-3-109 0,3-1-170 0,-5 3-229 15,-7 4-80-15</inkml:trace>
        </inkml:traceGroup>
        <inkml:traceGroup>
          <inkml:annotationXML>
            <emma:emma xmlns:emma="http://www.w3.org/2003/04/emma" version="1.0">
              <emma:interpretation id="{114B6CD5-FF80-4DB2-ACA0-C1AAE5E725A2}" emma:medium="tactile" emma:mode="ink">
                <msink:context xmlns:msink="http://schemas.microsoft.com/ink/2010/main" type="inkWord" rotatedBoundingBox="12204,4319 14809,4208 14841,4957 12236,5067"/>
              </emma:interpretation>
              <emma:one-of disjunction-type="recognition" id="oneOf4">
                <emma:interpretation id="interp20" emma:lang="en-IN" emma:confidence="0">
                  <emma:literal>USA</emma:literal>
                </emma:interpretation>
                <emma:interpretation id="interp21" emma:lang="en-IN" emma:confidence="0">
                  <emma:literal>us A</emma:literal>
                </emma:interpretation>
                <emma:interpretation id="interp22" emma:lang="en-IN" emma:confidence="0">
                  <emma:literal>Us A</emma:literal>
                </emma:interpretation>
                <emma:interpretation id="interp23" emma:lang="en-IN" emma:confidence="0">
                  <emma:literal>US A</emma:literal>
                </emma:interpretation>
                <emma:interpretation id="interp24" emma:lang="en-IN" emma:confidence="0">
                  <emma:literal>osA</emma:literal>
                </emma:interpretation>
              </emma:one-of>
            </emma:emma>
          </inkml:annotationXML>
          <inkml:trace contextRef="#ctx0" brushRef="#br0" timeOffset="13921.8995">10470 3397 1652 0,'0'0'96'0,"0"0"-49"0,0 0-34 0,0 0-5 15,0 0 4-15,0 0 5 0,0 0-9 0,0 0-17 16,0 0-18-16,0 0-10 0,0 0 3 0,0 0 17 16,0 0 15-16,-132 46 9 0,117-8 4 0,-2 1 2 15,2 3 1-15,1 5 1 0,0-1 1 0,1 4 1 16,2-4-1-16,4-1-2 0,-1-2 1 16,7-1-5-16,1-5 2 0,0-5-2 0,9-3-2 15,3-5 2-15,6-5 6 0,3-3 4 0,2-3 9 16,9-4 8-16,0-3 3 0,9-6 1 0,4 0-4 15,-1-7-11-15,6-5-13 0,-4-7-10 16,2-3-8-16,-5-5 5 0,1-3 3 0,-8-1 0 16,1-4 8-16,-8 1 0 0,-5-4 4 0,-2 3 0 15,-8-4-3-15,-2 2-4 0,-6-4-6 0,0 3-8 16,-3 4-5-16,-3 2-11 0,0 2-14 16,-1 1-16-16,-9 4-24 0,4 1-26 0,-6 3-34 15,0 2-54-15,-2 3-75 0,1 2-98 0,1 3-119 16,1 5-29-16,6 2 511 0</inkml:trace>
          <inkml:trace contextRef="#ctx0" brushRef="#br0" timeOffset="14317.2017">11746 3350 897 0,'0'0'134'0,"0"0"-83"0,0 0-64 0,0 0 0 16,0 0 13-16,0 0 12 0,0 0 5 0,0 0 4 15,-169 18 3-15,129-4 2 0,0 1 7 0,0 1 4 16,1 0 4-16,4 1-3 0,7-2-6 16,5 0-9-16,8-2-11 0,10 0-8 0,-2-1-7 15,7 1-5-15,0 0-6 0,9-3 3 0,2 2 6 16,4-2 9-16,2 2 12 0,7 0 4 0,3 1 2 15,1-1 4-15,6 1 3 0,-2 0 11 16,6 4 6-16,-1 2 30 0,1 1 12 0,-2-1-2 16,0 0-9-16,0-1-31 0,-8 0-20 0,-5-3-13 15,-8 0-7-15,-7-3-6 0,-5-1 3 16,-3-2 9-16,-7 0 18 0,-6-2 12 0,-3 0 3 16,-9 0 1-16,-3-1-8 0,-3 0-9 0,-2-1-3 15,1-2-7-15,0-3-6 0,5 0-2 0,8 0-7 16,2 0-12-16,7-1-18 0,2-2-46 0,8-3-119 15,0 0-199-15,8-1-311 0,-3 3-185 0</inkml:trace>
          <inkml:trace contextRef="#ctx0" brushRef="#br0" timeOffset="14720.9536">12500 3695 148 0,'0'0'207'0,"0"0"-42"0,0 0-18 16,0 0 7-16,0 0-14 0,0 0-16 0,0 0-32 15,0 0-21-15,0 0-11 0,0 0-11 16,-128 165-6-16,100-144-7 0,-1-2-6 0,-2-2-2 16,1-3-2-16,3-1-2 0,5-2-1 0,2-4 6 15,1-2 10-15,5-4 17 0,5-1 22 0,1 0 17 16,5 0 4-16,1-9-12 0,0-1-20 16,0-5-27-16,2-4-16 0,2-5-7 0,5-2 1 15,4-3 8-15,2-2 4 0,3-3 0 0,6 0-5 16,-1-3-6-16,5-4-6 0,2 1-2 0,1-1 0 15,1 1-5-15,-2 1 0 0,3 1-3 0,0 0-1 16,-1 0-1-16,-3 6-3 0,4 1-3 16,-3 2-5-16,-1 5-3 0,0 6-7 0,-4 2-5 15,-1 9-3-15,1 2-3 0,-4 5 9 0,0 2 8 16,-3 10 9-16,-1 6 7 0,-2 4 5 0,0 8 0 16,-1 2 3-16,-6 8 1 0,-1-1-4 0,-5 7 1 15,0 0-3-15,-9 2 1 0,-1 0-2 16,-3-1-1-16,-3 1-1 0,1-6-7 0,2-1-5 15,-1-8-8-15,2-1-18 0,4-6-12 0,3-3-28 16,5-4-41-16,0-6-70 0,1-3-109 16,7-3-155-16,-4-4-357 0,-1-1 564 0</inkml:trace>
          <inkml:trace contextRef="#ctx0" brushRef="#br0" timeOffset="14883.854">12451 3689 127 0,'0'0'358'15,"0"0"-72"-15,0 0-26 0,0 0 2 0,0 0-13 16,0 0-41-16,0 0-63 0,0 0-65 0,0 0-43 16,0 0-30-16,0 0-16 0,0 0-4 15,0 0 2-15,0 0 2 0,171-44-23 0,-123 43-59 16,-2-1-100-16,2 2-143 0,-15 0-186 0,-10 0-289 16</inkml:trace>
        </inkml:traceGroup>
      </inkml:traceGroup>
    </inkml:traceGroup>
  </inkml:traceGroup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8:51.3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D0670EF-2677-498B-A759-1D41A96B59CC}" emma:medium="tactile" emma:mode="ink">
          <msink:context xmlns:msink="http://schemas.microsoft.com/ink/2010/main" type="inkDrawing" rotatedBoundingBox="2180,6357 15902,6074 15906,6248 2184,6531" semanticType="underline" shapeName="Other">
            <msink:sourceLink direction="with" ref="{5A245ADA-F160-4DE4-8165-FF3859C8399E}"/>
          </msink:context>
        </emma:interpretation>
      </emma:emma>
    </inkml:annotationXML>
    <inkml:trace contextRef="#ctx0" brushRef="#br0">0 400 1718 0,'0'0'140'0,"0"0"-111"15,173-15-25-15,-80 11-6 0,19-1 1 0,14-1 3 16,20-1 5-16,19-2 0 0,19 0 2 16,14-1-1-16,17 0-2 0,18 0-2 0,13 1 1 15,16 0 0-15,12-1 1 0,12 2 1 0,9-3-3 16,17 0 0-16,7 2-4 0,15 0 2 0,13 0 0 16,6 0 0-16,12 0 3 0,6 0-3 0,6-1 1 15,8 2-1-15,2-2-2 0,5-1 3 16,3 1 3-16,3-1-1 0,1-5-3 0,-7 1 0 15,1-2-3-15,-11 0 2 0,-9 1 6 0,-7-1-2 16,-13 3-1-16,-18 4 1 0,-9 2 0 0,-22 5 0 16,-13 3 4-16,-16 0 4 0,-23 3 1 0,-18 6 7 15,-23 3 2-15,-18 3-3 0,-21-2 0 16,-20-1-9-16,-21 1-6 0,-18-3-4 0,-20-1-4 16,-17-1 0-16,-16-2-4 0,-16-2-2 0,-13 1-5 15,-14-2-5-15,-6-2-11 0,-11-1-15 16,0 0-3-16,-11 0-7 0,-6 0-21 0,-10-1-62 15,-8-1-152-15,6 2-278 0,6 0-293 0</inkml:trace>
  </inkml:traceGroup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8:51.8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54E2927-507D-4D5B-A4E2-F6ADAECC99F9}" emma:medium="tactile" emma:mode="ink">
          <msink:context xmlns:msink="http://schemas.microsoft.com/ink/2010/main" type="inkDrawing" rotatedBoundingBox="5323,6737 14902,6424 14906,6541 5327,6854" semanticType="underline" shapeName="Other">
            <msink:sourceLink direction="with" ref="{5A245ADA-F160-4DE4-8165-FF3859C8399E}"/>
          </msink:context>
        </emma:interpretation>
      </emma:emma>
    </inkml:annotationXML>
    <inkml:trace contextRef="#ctx0" brushRef="#br0">0 364 1178 0,'0'0'587'15,"0"0"-445"-15,0 0-113 0,0 0-53 0,0 0 11 16,0 0 28-16,216-12 12 0,-125 2 8 0,15-2 7 16,16-2-4-16,19 1-9 0,13-3-3 0,20 1-7 15,15 1-3-15,12-4-1 0,14 3-4 0,13 1-2 16,11 0 2-16,10-1-2 0,10 1-1 15,13 3-2-15,7-2 1 0,10 4-2 0,9 0 4 16,5 1 6-16,6 2 7 0,3 0 7 0,2-2 3 16,4 2 4-16,-6 0 3 0,0-1 0 0,-6-1 1 15,-6 1-3-15,-10 0-4 0,-12-1 0 16,-12 1 0-16,-8-1 1 0,-13 2-2 0,-14-1-3 16,-17 1-1-16,-13 0-4 0,-20 1-5 0,-12 2-2 15,-22 3-6-15,-20-1-4 0,-18 1-1 0,-17 0 0 16,-17 0-8-16,-14 1-9 0,-15 2-17 0,-12-1-29 15,-11-1-35-15,-8 1-53 0,-7-1-65 16,-8-1-96-16,0 0-149 0,-6 0-416 0,1-1 211 0</inkml:trace>
  </inkml:traceGroup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1:37.4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86BAE80-078F-4E90-A247-7A46A3F23398}" emma:medium="tactile" emma:mode="ink">
          <msink:context xmlns:msink="http://schemas.microsoft.com/ink/2010/main" type="inkDrawing" rotatedBoundingBox="15326,6458 20816,10126 20765,10203 15274,6534" semanticType="callout" shapeName="Other"/>
        </emma:interpretation>
      </emma:emma>
    </inkml:annotationXML>
    <inkml:trace contextRef="#ctx0" brushRef="#br0">0 0 1133 0,'0'0'67'15,"0"0"-107"-15,0 0-82 0,0 0-29 0,0 0-4 16,0 0 63-16,0 0 93 0,0 0 44 0,0 0 44 15,0 0 11-15,0 0-14 0,158 159-14 0,-113-121-12 16,10 4-8-16,8 4 0 0,10 3-3 16,5 4-9-16,3 2-8 0,9 5-3 0,3 1-1 15,3 4-2-15,2 6-2 0,5-1-3 0,2 2 2 16,2 3 7-16,5 1 9 0,1 2 8 0,7 6 25 16,5 3 14-16,3 5 2 0,5 1 2 15,8 4-16-15,4 2-12 0,9 1-3 0,0 0-5 16,7 3-8-16,-2-1-10 0,1-1-9 0,0-1-6 15,-2 1-4-15,-1 0-1 0,-7 0-2 0,-4-6 0 16,-7-3-8-16,-5-1 1 0,-6-7-5 16,-9-7 2-16,-5-2 1 0,-11-5 0 0,-6-3 0 15,-10-5-3-15,-5-6 3 0,-11-5-3 0,-5-6 4 16,-5-2 1-16,-6-3-1 0,-2-5 5 16,-9-1 0-16,1-4 2 0,-6-3-3 0,-6-5 1 15,-1-4-1-15,-3-3-5 0,-2-3-8 0,-7-3-24 16,2-2-37-16,-8-3-75 0,1-2-103 0,-3-2-153 15,-4 0-264-15,-4 0-306 0</inkml:trace>
  </inkml:traceGroup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1:38.95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B24E00A-0CF8-47CC-856D-039B12AA8D4D}" emma:medium="tactile" emma:mode="ink">
          <msink:context xmlns:msink="http://schemas.microsoft.com/ink/2010/main" type="writingRegion" rotatedBoundingBox="21431,8360 32808,8375 32803,12192 21426,12176"/>
        </emma:interpretation>
      </emma:emma>
    </inkml:annotationXML>
    <inkml:traceGroup>
      <inkml:annotationXML>
        <emma:emma xmlns:emma="http://www.w3.org/2003/04/emma" version="1.0">
          <emma:interpretation id="{85C689BD-920F-466C-AA3C-0378CFEF91B7}" emma:medium="tactile" emma:mode="ink">
            <msink:context xmlns:msink="http://schemas.microsoft.com/ink/2010/main" type="paragraph" rotatedBoundingBox="21431,8360 32627,8375 32623,10835 21428,108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C0F2F0-7CB4-4747-8C33-90426C3FE579}" emma:medium="tactile" emma:mode="ink">
              <msink:context xmlns:msink="http://schemas.microsoft.com/ink/2010/main" type="line" rotatedBoundingBox="21431,8360 32627,8375 32623,10835 21428,10820"/>
            </emma:interpretation>
          </emma:emma>
        </inkml:annotationXML>
        <inkml:traceGroup>
          <inkml:annotationXML>
            <emma:emma xmlns:emma="http://www.w3.org/2003/04/emma" version="1.0">
              <emma:interpretation id="{20385A89-08A4-4E5A-9070-E3E9876CF235}" emma:medium="tactile" emma:mode="ink">
                <msink:context xmlns:msink="http://schemas.microsoft.com/ink/2010/main" type="inkWord" rotatedBoundingBox="21431,8360 23999,8363 23997,9971 21429,9967"/>
              </emma:interpretation>
              <emma:one-of disjunction-type="recognition" id="oneOf0">
                <emma:interpretation id="interp0" emma:lang="en-IN" emma:confidence="0">
                  <emma:literal>Adv.</emma:literal>
                </emma:interpretation>
                <emma:interpretation id="interp1" emma:lang="en-IN" emma:confidence="0">
                  <emma:literal>Ade</emma:literal>
                </emma:interpretation>
                <emma:interpretation id="interp2" emma:lang="en-IN" emma:confidence="0">
                  <emma:literal>Adv</emma:literal>
                </emma:interpretation>
                <emma:interpretation id="interp3" emma:lang="en-IN" emma:confidence="0">
                  <emma:literal>Advil</emma:literal>
                </emma:interpretation>
                <emma:interpretation id="interp4" emma:lang="en-IN" emma:confidence="0">
                  <emma:literal>Adi.</emma:literal>
                </emma:interpretation>
              </emma:one-of>
            </emma:emma>
          </inkml:annotationXML>
          <inkml:trace contextRef="#ctx0" brushRef="#br0">267 326 2070 0,'0'0'226'0,"0"0"-166"16,0 0-55-16,0 0-38 0,0 0-45 0,0 0-45 16,0 0 1-16,0 0 23 0,0 0 44 0,0 0 50 15,0 0 9-15,0 0 0 0,-84 183 2 16,62-129-1-16,4 2-1 0,-3-3-4 0,4 2-2 16,-2 0-1-16,4-3-1 0,2 0 0 0,0-2 7 15,1-3-1-15,5-2 2 0,-3-9 2 0,1-7-3 16,6-5 1-16,1-9 2 0,2-5 3 15,-2-6 29-15,2-4 37 0,0 0 8 0,0-12 0 16,2-6-29-16,0-6-39 0,5-9-6 0,-2-3 2 16,6-7 7-16,0-2 7 0,1-3 1 15,-3-1-10-15,5-2-3 0,-1-3-7 0,5-1-6 16,-2-3 4-16,0-3-1 0,-1-1-2 0,3 0 0 16,0-1 0-16,-1 5-3 0,7 0 1 0,0 4-6 15,2 5-10-15,1 6 5 0,-2 7 13 16,-1 7 19-16,-2 9 19 0,1 6-1 0,-7 6-16 15,2 8-13-15,-3 0-13 0,-1 12-5 0,-1 10 1 16,-2 5 3-16,-3 11 4 0,1 7 0 0,-5 5-2 16,2 6 0-16,-5 4-3 0,-1 1 2 0,0 4 4 15,-1-2-4-15,-6 0 4 0,4-5 1 0,-1-3-6 16,-1-3-14-16,2-2-40 0,3-4-63 16,-1-3-84-16,-1-4-118 0,0-3-155 0,-2-10-245 15,2-10 244-15</inkml:trace>
          <inkml:trace contextRef="#ctx0" brushRef="#br0" timeOffset="624.621">84 761 2255 0,'0'0'135'15,"0"0"-100"-15,0 0-82 0,0 0-25 16,0 0-5-16,0 0 10 0,0 0 40 0,0 0 12 0,183-63 1 15,-122 59-5-15,4-1 2 0,1 2-2 16,4 0 2-16,-2-2 6 0,6 2 0 0,-3-1 0 16,-4-2-8-16,-1 0-12 0,-5-2-23 0,-6-1-13 15,-4 1 2-15,-8-3 5 0,-5-1 27 0,-9 0 20 16,-2-4 21-16,-3 2 21 0,-8-2 16 0,2 1 18 16,-10-1 12-16,1 2 9 0,-6 0 0 15,-3 5-9-15,0 0-17 0,-12 3-29 0,-2 2-31 16,-2 3-17-16,-8 1-8 0,-3 8 7 0,-4 5 12 15,-6 6 4-15,-5 4 2 0,-5 3 4 16,4 3 1-16,-1 2 0 0,0 2 0 0,4 0-1 16,6-1-3-16,1 0 0 0,6 0-4 0,1-3-4 15,10-2 0-15,3-3-7 0,5-5-4 16,8-2 3-16,0-5 15 0,12-3 20 0,8-4 22 16,0-4 12-16,11-1 0 0,3-8-2 0,6-7-5 15,7-7-9-15,-2-6-6 0,5-5-5 0,-6-4-8 16,3-6 0-16,-7-3-7 0,-2-3-6 15,-7-3-4-15,-1-3-9 0,-5-5-4 0,-1-1 0 16,-7-4-2-16,1 1 5 0,-5 0 6 0,-1 0-4 16,-4 0 0-16,3 4-3 0,-4 3 4 0,-3 6 3 15,-3 8 14-15,-1 7 9 0,0 10 11 0,-3 6 16 16,-5 5 4-16,4 6-3 0,-5 6-19 16,5 3-30-16,-4 1-30 0,2 14-15 0,-4 8 5 15,-4 9 15-15,-2 12 20 0,-5 8 11 0,2 6 4 16,-4 3-1-16,7 4-3 0,3 1-1 0,2-2-4 15,6 2 3-15,1-4 3 0,4 3-3 0,4-6 4 16,4-3-2-16,10-7 0 0,1-3 3 16,4-4 0-16,1-4 1 0,-4-3-2 0,6-5-8 15,-5-6-18-15,-2-5-31 0,1-4-41 0,-3-6-53 16,-2-5-50-16,1-4-40 0,2 0-48 16,-2-9-52-16,0-4-76 0,5-5-89 0,-7 3 266 15,-5 5 234-15</inkml:trace>
          <inkml:trace contextRef="#ctx0" brushRef="#br0" timeOffset="877.2036">1634 448 0 0,'0'0'0'0,"0"0"150"16,0 0 140-16,0 0-37 0,0 0-21 0,0 0-26 15,0 0-23-15,0 0-31 0,0 0-41 0,0 0-50 16,0 0-38-16,0 0-14 0,0 0-1 16,41-73 11-16,-38 90 8 0,-2 3 1 0,4 5 0 15,-3 3 3-15,1 1-4 0,-1 2-7 0,0-2-1 16,6-2-7-16,-4-1 3 0,4-4 2 0,-3-4 5 15,6-3 9-15,-2-3 12 0,-1-5 15 0,4-4 13 16,0-3 9-16,2 0 5 0,-2-7 8 16,1-7-2-16,1-5-11 0,-1-6-19 0,4-7-23 15,2-2-15-15,-3-3-6 0,0-2-8 0,5-1 2 16,-4-1-6-16,0 2-6 0,3 4-12 0,-3 1-31 16,1 7-84-16,-2-1-115 0,-1 8-178 15,-3 3-256-15,-8 8-535 0</inkml:trace>
          <inkml:trace contextRef="#ctx0" brushRef="#br0" timeOffset="1293.9366">169 1375 2900 0,'0'0'68'0,"0"0"-76"0,0 0-34 15,0 0-4-15,0 0 28 0,0 0 29 0,191-11 0 16,-115 6 0-16,9-1-6 0,15-1-3 0,7 0 2 16,13-1-3-16,11-1 0 0,3 0 2 15,10 0-3-15,1 0-10 0,1 0-38 0,-3 2-53 16,-2-1-55-16,-6 2-57 0,-6-1-42 0,-7 1-46 15,-7 0-77-15,-7 0-134 0,-32 3-271 0,-25 0 637 0</inkml:trace>
          <inkml:trace contextRef="#ctx0" brushRef="#br0" timeOffset="1020.8678">2139 525 2662 0,'0'0'156'0,"0"0"-135"16,0 0-27-16,0 0-14 0,0 0-9 0,0 0-19 15,0 0-52-15,0 0-108 0,0 0-198 16,0 0-356-16,0 0-498 0</inkml:trace>
        </inkml:traceGroup>
        <inkml:traceGroup>
          <inkml:annotationXML>
            <emma:emma xmlns:emma="http://www.w3.org/2003/04/emma" version="1.0">
              <emma:interpretation id="{547E1CD8-A474-4552-A8DA-C8E8F4AA04A6}" emma:medium="tactile" emma:mode="ink">
                <msink:context xmlns:msink="http://schemas.microsoft.com/ink/2010/main" type="inkWord" rotatedBoundingBox="25651,8744 28888,8749 28885,10830 25649,10826"/>
              </emma:interpretation>
              <emma:one-of disjunction-type="recognition" id="oneOf1">
                <emma:interpretation id="interp5" emma:lang="en-IN" emma:confidence="0">
                  <emma:literal>High</emma:literal>
                </emma:interpretation>
                <emma:interpretation id="interp6" emma:lang="en-IN" emma:confidence="0">
                  <emma:literal>-High</emma:literal>
                </emma:interpretation>
                <emma:interpretation id="interp7" emma:lang="en-IN" emma:confidence="0">
                  <emma:literal>-thigh</emma:literal>
                </emma:interpretation>
                <emma:interpretation id="interp8" emma:lang="en-IN" emma:confidence="0">
                  <emma:literal>-age</emma:literal>
                </emma:interpretation>
                <emma:interpretation id="interp9" emma:lang="en-IN" emma:confidence="0">
                  <emma:literal>-ago</emma:literal>
                </emma:interpretation>
              </emma:one-of>
            </emma:emma>
          </inkml:annotationXML>
          <inkml:trace contextRef="#ctx0" brushRef="#br0" timeOffset="1571.3164">4221 762 2651 0,'0'0'230'0,"0"0"-185"0,0 0-65 0,0 0-35 16,0 0-6-16,0 0 7 0,0 0 18 0,0 0 31 15,0 0 9-15,180-55-2 0,-113 48 0 0,5-1-8 16,6 0-25-16,-3 2-57 0,2 0-139 0,-5 1-171 16,-5-1-165-16,-20 1-217 0,-15 2 170 0</inkml:trace>
          <inkml:trace contextRef="#ctx0" brushRef="#br0" timeOffset="1860.1945">5832 211 1999 0,'0'0'252'0,"0"0"-185"0,0 0-72 15,0 0-14-15,0 0-7 0,0 0 18 0,0 0-2 16,0 0 2-16,0 0 10 0,0 0 6 0,0 0-1 15,0 0 4-15,-63 172 0 0,49-123-3 0,0 2-2 16,-1 1-2-16,1 2-1 0,-4-2 3 0,-1 2 2 16,0 0 1-16,-2 1 0 0,0-1-2 0,1-1-10 15,-2-5-28-15,4-3-64 0,-2-3-94 16,1-8-104-16,0-3-118 0,2-2-120 0,6-12-145 16,5-5 564-16</inkml:trace>
          <inkml:trace contextRef="#ctx0" brushRef="#br0" timeOffset="2366.6747">5377 913 1577 0,'0'0'301'16,"0"0"-199"-16,0 0-69 0,0 0-38 0,0 0-12 16,0 0 10-16,0 0 5 0,180-142 0 0,-131 118 2 15,1 0 1-15,2 1 3 0,-1-5 6 16,-1 1 1-16,1-1 1 0,-2-3 1 0,-2-1-1 15,0 0-3-15,-4-2 0 0,0-1 0 0,-3 2 0 16,-5 2 1-16,0 4 2 0,-7 4 3 16,-4 4 0-16,-5 3 5 0,-3 4 6 0,-4 2 4 15,-4 3 4-15,-2 4-3 0,-4 1-9 0,-2 2-11 16,0 0-18-16,0 0-28 0,-2 3-35 0,-5 5 9 16,-2 3 11-16,-2 5 25 0,-7 5 40 0,2 7-5 15,-8 7 0-15,0 4 1 0,-1 3-7 16,0-1 0-16,-3 1 3 0,4 0-2 0,0-1-1 15,1 0 2-15,0-3-3 0,9-1 2 0,0-3 2 16,4-4 0-16,7-3 0 0,3-4-1 0,0-3 1 16,3-4-8-16,7-2-7 0,4-5-3 0,2-4 4 15,7-3 12-15,1-2 11 0,3 0 5 16,1-7-8-16,5-5-11 0,1-5-15 0,3-2-14 16,-3-2-2-16,-1-3 5 0,0-1 10 0,-5 0 15 15,-3-2 9-15,-3-2 6 0,-1 3 6 0,-5 0 4 16,-2 2 2-16,-4 5 5 0,-4 4 7 15,2 6 9-15,-7 4 6 0,-1 5-6 0,0 0-20 16,0 0-33-16,-4 5-24 0,-3 4-5 0,1 6 8 16,-4 4 18-16,-3 5 15 0,-2 3 1 15,-2 4-3-15,1 0 2 0,2 1-4 0,5-2 0 16,2-2-18-16,7-3-65 0,0-4-95 0,11-1-155 16,5-7-191-16,-3-4-388 0,-1-5 534 0</inkml:trace>
          <inkml:trace contextRef="#ctx0" brushRef="#br0" timeOffset="3311.3623">6699 276 960 0,'0'0'307'0,"0"0"-197"16,0 0-116-16,0 0-91 0,0 0-28 0,0 0-13 15,0 0 1-15,0 0 21 0,0 0-52 0,0 0-28 16,0 0-4-16,0 0 41 0,0 0 124 15,0 0 35-15,97 136 0 0,-72-117 0 0,2-3 0 16,-1-1 0-16,-1-1 25 0,-1-4 81 0,-2-2 14 16,0 0 6-16,-3-4-8 0,-1 1-10 0,-6-2-6 15,-4-1-7-15,-3-1 3 0,-4 1 29 16,-1-2 30-16,0 1 20 0,-6 1-9 0,-2-1-32 16,-4 1-51-16,-6-1-38 0,-2 2-19 0,-4 0-19 15,1 0 2-15,-4 0 0 0,2 0 0 16,2 2 0-16,-1-4 1 0,4 2 1 0,2-1 2 0,5-1 1 15,1-1-1-15,7 1 4 0,-2 1 1 16,4-2 5-16,3 0 4 0,0 2 3 0,0-2-2 16,5 0-9-16,0 0-8 0,-3 1-2 0,5 2 3 15,0 2 12-15,-2-1 4 0,3 5-5 0,3 1-4 16,-2 4-10-16,-1 1-6 0,3 4-1 16,1 4-2-16,-4 3-2 0,0 5 0 0,1 6 0 15,-5 3-2-15,3 5 0 0,-3 6 1 0,-2 2-1 16,-2 7 2-16,0 4 0 0,-7 5-2 0,-1 1 4 15,-4 5-2-15,-2 1 0 0,0 0-1 16,-5 0-6-16,-3 1-23 0,-3-1-28 0,-5-2-13 16,-3-2-5-16,-5-3 15 0,1-5 21 0,-8-5 8 15,0-5 13-15,-2-6 11 0,-3-8 8 16,1-5 11-16,0-10 7 0,0-7 8 0,6-8 11 16,0-5 14-16,3-5 8 0,1-3 6 0,4-11 2 15,-1-5-10-15,5-5-19 0,-1-4-22 0,4-5-21 16,5-4-11-16,3-3 2 0,5-3 5 15,3 0 5-15,5 0 10 0,7-2 2 0,0 2 1 16,8-2-4-16,11 2-6 0,3-2-6 0,8 0-4 16,5-1 0-16,7-1-3 0,7 0 0 0,4-3 1 15,6-1 2-15,2-2 3 0,5-1 5 0,4-2 3 16,2-5-2-16,1 0 4 0,0-3-2 16,5-3 6-16,-3-1 2 0,2 0-3 0,-4 0 2 15,0-1-2-15,-6 4-2 0,-5 0 2 0,-2 1 0 16,-6 2-3-16,-8 4 1 0,-3 6 4 0,-6 7 0 15,-5 7 9-15,-7 6 1 0,-7 5-2 16,-4 8 1-16,-4 5 2 0,-8 5 3 0,1 5 6 16,-3 1-12-16,0 3-23 0,-3 0-30 0,1 0-43 15,-4 7 6-15,-2 5 11 0,-5 6 22 0,-6 7 37 16,-2 7 3-16,-5 5 4 0,-2 5 1 16,1 4-3-16,0 3-2 0,2 0-4 0,0-2 2 15,2-2-1-15,5-2 1 0,1-3 1 0,2-2-3 16,3-4 1-16,4-1 1 0,-3-4 2 15,7-4 5-15,-2 0-2 0,3-5 2 0,3-6-3 16,-1-3 4-16,1-3 3 0,0-6 8 0,0-2 15 16,1 0 17-16,0 0 23 0,5-2 13 0,0-6-13 15,4-3-17-15,3-5-26 0,2-2-22 0,0-1-2 16,3-1-1-16,0 1 2 0,-2 3-2 0,-3-1-1 16,2 5-8-16,-2 1-9 0,-1 4-17 15,1 5-12-15,-5 2-8 0,-2 0-2 0,4 3 16 16,-2 8 15-16,0 1 11 0,-2 5 5 0,1 1-3 15,3 3-4-15,-5-1-15 0,4 4-32 0,-1-1-72 16,0-1-117-16,4 0-146 0,-5-6-224 16,0-6-59-16</inkml:trace>
        </inkml:traceGroup>
        <inkml:traceGroup>
          <inkml:annotationXML>
            <emma:emma xmlns:emma="http://www.w3.org/2003/04/emma" version="1.0">
              <emma:interpretation id="{3B92A917-9CBC-4B82-AF04-D23A2371B755}" emma:medium="tactile" emma:mode="ink">
                <msink:context xmlns:msink="http://schemas.microsoft.com/ink/2010/main" type="inkWord" rotatedBoundingBox="29463,8494 32627,8499 32625,9551 29461,9547"/>
              </emma:interpretation>
              <emma:one-of disjunction-type="recognition" id="oneOf2">
                <emma:interpretation id="interp10" emma:lang="en-IN" emma:confidence="0">
                  <emma:literal>volume</emma:literal>
                </emma:interpretation>
                <emma:interpretation id="interp11" emma:lang="en-IN" emma:confidence="0">
                  <emma:literal>cohune</emma:literal>
                </emma:interpretation>
                <emma:interpretation id="interp12" emma:lang="en-IN" emma:confidence="0">
                  <emma:literal>vohunl</emma:literal>
                </emma:interpretation>
                <emma:interpretation id="interp13" emma:lang="en-IN" emma:confidence="0">
                  <emma:literal>vOhunl</emma:literal>
                </emma:interpretation>
                <emma:interpretation id="interp14" emma:lang="en-IN" emma:confidence="0">
                  <emma:literal>vohunc</emma:literal>
                </emma:interpretation>
              </emma:one-of>
            </emma:emma>
          </inkml:annotationXML>
          <inkml:trace contextRef="#ctx0" brushRef="#br0" timeOffset="3620.1719">8068 636 2084 0,'0'0'116'15,"0"0"-159"-15,0 0-13 0,0 0 21 0,0 0 18 16,0 0 18-16,0 0 8 0,0 0 0 0,0 0 0 16,-36 171 4-16,36-150-4 0,7-2 5 15,3-4 2-15,1-2-1 0,1-2 7 0,2-5 2 16,-2-2 7-16,0-4 15 0,1 0 10 0,2-3 9 15,0-5 6-15,2-6-9 0,2-1-11 0,-3-4-4 16,0-2-15-16,4-3-6 0,-5 0-6 16,0-1-11-16,-1-1-7 0,0 3-11 0,2-3-20 15,-3 0-31-15,1 3-37 0,-4 0-48 0,4 4-46 16,-3 1-49-16,1 1-58 0,0 4-51 0,-2 3-49 16,-3-1-68-16,3 5 40 0,-8 3 426 0</inkml:trace>
          <inkml:trace contextRef="#ctx0" brushRef="#br0" timeOffset="5041.2786">8700 505 0 0,'0'0'0'16,"0"0"123"-16,0 0 112 0,0 0-54 0,0 0-24 15,0 0 6-15,0 0 10 0,0 0 1 0,0 0-25 16,0 0-37-16,0 0-24 0,0 0-28 0,0 0-14 16,-102 157-18-16,79-139-11 0,8 0-8 15,2-4-7-15,6 1-6 0,2-2-7 0,5-1 9 16,0-3 9-16,9 0 14 0,2-3 17 0,2 0 4 15,5-2 5-15,-1-1 3 0,6-3-2 0,1 0-3 16,-2-2-3-16,-1-5-4 0,-1-3-8 0,-5-4-13 16,-6-2-14-16,-1-3-11 0,-6-2-10 15,-2-4-2-15,-2-2 0 0,-8 1-9 0,-4-3 2 16,-2 1 3-16,-4-3 4 0,0-3 11 0,-6 2 2 16,4-3 7-16,3 1 5 0,-3-2 1 0,6 3 3 15,4-1-2-15,7 2-5 0,-1-5-4 16,6 3 1-16,0-3-9 0,11 1-1 0,4 0-6 15,6 1-2-15,1 1 6 0,3 4-3 0,5 5-1 16,-2 4-4-16,0 5 1 0,0 4 5 16,-1 6 5-16,1 4 2 0,2 2-8 0,-1 0-2 15,-2 2-9-15,-4 7-3 0,0 3-3 0,-1 4 3 16,-4 4 11-16,1 2 6 0,-5 6 11 0,-1 5 2 16,-4 5 6-16,-2 5 3 0,-6 5 2 0,0 2 4 15,-1 7 0-15,0 1 2 0,-4 7-1 16,-5-3 0-16,4 0 0 0,-4-3-7 0,5-4 1 15,3-2-2-15,1-5-4 0,0-6 2 0,4-4-6 16,7-5-9-16,0-4-4 0,-1-6-1 0,1-4-4 16,1-7 3-16,2-3 0 0,-1-3-9 0,0-4-7 15,1-2-5-15,-1-2 0 0,-1-8 9 16,3-3 18-16,-4-7 11 0,1 0 14 0,-3-6 7 16,-3-2 4-16,2-2 2 0,-4 1 1 0,-3-2-1 15,0-1 6-15,-1 1 5 0,4 2 8 16,-4 0 7-16,0 5 9 0,0 3-1 0,0 3-1 15,0 5-2-15,0 4-6 0,0 5-3 0,0 1-15 16,0 3-24-16,0 0-35 0,0 0-42 0,0 1-35 16,-4 5 16-16,4 5 23 0,-1 2 35 15,0 3 37-15,1 4-3 0,0 1 6 0,0-1 1 16,9 3 2-16,2-1 3 0,-2 0-2 0,9-4-1 16,-2-1 0-16,0-2-6 0,4-3 0 0,-1-1 1 15,-3-2 4-15,5-3 6 0,-5-4 4 16,6-2 3-16,-5 0 2 0,3 0 6 0,-1-6 2 15,-3-1 2-15,3-3-7 0,-2-4-7 0,-2-1-8 16,-2-2-7-16,1-2-5 0,-1 0-5 16,-1-1-3-16,-2 3-1 0,-4-2 0 0,4 3 0 15,-2 1 1-15,-4 3 1 0,-1 2 2 0,-3 4 2 0,1 0-1 16,-1 6-8-16,0 0-16 0,0 0-22 16,0 0-31-16,0 0-17 0,0 6 17 0,0 4 19 15,-1 2 30-15,1 5 28 0,0 1-2 0,0-1 5 16,0 4 3-16,1-1 2 0,8-1-4 15,-3-1-19-15,4-1-22 0,2-2-33 0,0-2-29 16,3-2-16-16,-1-4-1 0,0-1 20 0,5-3 34 16,-4-3 34-16,0 0 29 0,1-4 28 15,-3-6 12-15,2-3 1 0,2-2 0 0,-3-3-10 16,0-2-6-16,0 0 2 0,-2-1-4 0,-4 0-1 16,3 0-7-16,-1 0-4 0,-4 0-5 0,5 2-4 15,-5 3 2-15,0-1-3 0,-4 4 3 16,5 1 5-16,-4 2 7 0,-1 4 11 0,0 2 3 15,3 2-10-15,-4 2-25 0,1 0-35 0,-2 0-29 16,1 2 4-16,0 5 19 0,1 3 31 0,3 3 22 16,-1 2 1-16,-1 2 1 0,-2 2-5 15,5 2-3-15,-5 1 2 0,2 0-3 0,-2 0-1 16,0-3 3-16,1 1 1 0,-1-5-2 0,4-1 2 16,-2-3 0-16,0-2 1 0,-1-5 11 0,4-1 7 15,-2-1 16-15,-3-2 18 0,2 0 17 0,3 0 14 16,-3 0-3-16,1-5-10 0,3-1-23 15,-3 0-17-15,5-3-17 0,-6 0-5 0,5-2-6 16,-4 0-6-16,-1 1 0 0,3-1-9 0,-2 0 2 16,-1 4-3-16,5-2-3 0,-4 3 1 0,-1 1-5 15,4 2-4-15,-3 0-7 0,-3 2-10 16,6 1-11-16,-3 0-8 0,2 0 0 0,0 0 0 16,-2 1 9-16,2 5 8 0,-2 2 3 0,-1 1 5 15,3 1 0-15,-4 4 4 0,-2 0 6 16,0 0 5-16,0 2 3 0,0 1 5 0,0-2 0 15,0 0 0-15,-1-3 2 0,0-3 1 0,-1 1-2 16,2-4 3-16,0-3 8 0,0-1 17 0,0-2 35 16,0 0 47-16,0 0 43 0,2 0 22 15,3-8-45-15,2-2-47 0,1-5-49 0,4-3-39 16,0-1 13-16,3-4 1 0,-1 0-1 0,4 0-4 16,-2-1-2-16,-1 3-1 0,-1 0-1 0,0 0-1 15,-2 2 2-15,1 5-2 0,-1-1-3 0,2 4-2 16,-2 2-2-16,0 0-8 0,-1 2-4 15,-5 4-11-15,4 3-18 0,-6 0 2 0,4 0 6 16,-4 7 13-16,-2 0 22 0,5 5 7 0,-3 1 1 16,-3 4 0-16,5 1-1 0,-6 1-1 0,0 2 4 15,0 0 1-15,0 0-1 0,0 1 3 0,-4-2-2 16,2-1-2-16,2-2 4 0,0-2-2 16,0-3 1-16,0-2 1 0,0-1 4 0,6-3 3 15,-2 0 1-15,-1-2-1 0,3-2-11 0,-2 2-16 16,-1-2-27-16,0-2-50 0,1 0-102 15,-2 0-114-15,1 0-138 0,-2 0-254 0,1 0 152 0</inkml:trace>
          <inkml:trace contextRef="#ctx0" brushRef="#br0" timeOffset="5400.647">10564 755 1620 0,'0'0'253'15,"0"0"-254"-15,0 0-71 0,0 0-13 0,0 0 44 16,0 0 26-16,0 0 16 0,166-43 2 0,-133 35-9 16,6-1-10-16,-1-3-10 0,-3 0-5 0,-5-3 6 15,-1 0 6-15,-5-3 15 0,-7 0 13 0,2 0 10 16,-11-1 15-16,1 1 9 0,-6-1 3 16,-3 0 11-16,0 1 15 0,0 3 1 0,-4-1-9 15,-7 1-24-15,-2 4-28 0,-5 0-9 0,-4 5-1 16,-4 1 6-16,-3 5 2 0,-6 0-3 0,3 8 2 15,-6 4-2-15,1 4 2 0,-1 4-3 16,6 0 0-16,0 3-4 0,9-2-5 0,3 0 5 16,8 0-4-16,8-2 8 0,4 1 11 0,0-4 10 15,12 2 16-15,5-1 10 0,7-1 1 16,4-1-5-16,10-1-12 0,4-2-10 0,4-1-7 16,1-3-9-16,4-2-7 0,-1-3-10 0,-6-3-20 15,2 0-43-15,-5 0-88 0,-3-2-92 0,-7-1-118 16,-4-1-136-16,-11 1-269 0,-6 1 502 0</inkml:trace>
        </inkml:traceGroup>
      </inkml:traceGroup>
    </inkml:traceGroup>
    <inkml:traceGroup>
      <inkml:annotationXML>
        <emma:emma xmlns:emma="http://www.w3.org/2003/04/emma" version="1.0">
          <emma:interpretation id="{50A49141-BB66-4FA6-B729-C48A425D7D4C}" emma:medium="tactile" emma:mode="ink">
            <msink:context xmlns:msink="http://schemas.microsoft.com/ink/2010/main" type="paragraph" rotatedBoundingBox="25547,10628 32724,10028 32883,11930 25706,1252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B6C5751-365A-417A-84DF-2AF82656A103}" emma:medium="tactile" emma:mode="ink">
              <msink:context xmlns:msink="http://schemas.microsoft.com/ink/2010/main" type="line" rotatedBoundingBox="25547,10628 32724,10028 32883,11930 25706,12529"/>
            </emma:interpretation>
          </emma:emma>
        </inkml:annotationXML>
        <inkml:traceGroup>
          <inkml:annotationXML>
            <emma:emma xmlns:emma="http://www.w3.org/2003/04/emma" version="1.0">
              <emma:interpretation id="{F12847F4-C160-46B2-AFE8-5C8F404AF4E7}" emma:medium="tactile" emma:mode="ink">
                <msink:context xmlns:msink="http://schemas.microsoft.com/ink/2010/main" type="inkWord" rotatedBoundingBox="25542,10651 29565,10265 29704,11720 25682,12106"/>
              </emma:interpretation>
              <emma:one-of disjunction-type="recognition" id="oneOf3">
                <emma:interpretation id="interp15" emma:lang="en-IN" emma:confidence="0">
                  <emma:literal>Faster</emma:literal>
                </emma:interpretation>
                <emma:interpretation id="interp16" emma:lang="en-IN" emma:confidence="0">
                  <emma:literal>-Faster</emma:literal>
                </emma:interpretation>
                <emma:interpretation id="interp17" emma:lang="en-IN" emma:confidence="0">
                  <emma:literal>-faster</emma:literal>
                </emma:interpretation>
                <emma:interpretation id="interp18" emma:lang="en-IN" emma:confidence="0">
                  <emma:literal>Fasten</emma:literal>
                </emma:interpretation>
                <emma:interpretation id="interp19" emma:lang="en-IN" emma:confidence="0">
                  <emma:literal>-Fasten</emma:literal>
                </emma:interpretation>
              </emma:one-of>
            </emma:emma>
          </inkml:annotationXML>
          <inkml:trace contextRef="#ctx0" brushRef="#br0" timeOffset="5794.1442">4165 2602 2824 0,'0'0'89'0,"0"0"-124"0,0 0-34 16,0 0 2-16,0 0 25 0,0 0 34 15,172-99 17-15,-108 85 5 0,10-2-8 0,8 3-8 16,9-1-14-16,7 4-19 0,5-1-37 0,-4 3-110 15,0 3-174-15,-5 2-205 0,-24 0-308 0,-27 3 241 16</inkml:trace>
          <inkml:trace contextRef="#ctx0" brushRef="#br0" timeOffset="6173.3298">5699 2151 1517 0,'0'0'872'0,"0"0"-777"0,0 0-106 15,0 0-21-15,0 0-9 0,0 0 7 0,0 0 10 16,0 0 4-16,0 0 15 0,0 0 12 0,0 0 0 15,-27 154 0-15,27-105 0 0,0 5-3 0,0-1 2 16,0-1-1-16,0 2 0 0,-3-3 1 0,-1 0-3 16,-1-1 0-16,0 0-1 0,-3-2 0 15,-2-2-1-15,4 2 2 0,-4-6-1 0,2 0 0 16,-1-2 2-16,-1-4-1 0,2-2 1 0,-1-2 4 16,1-2-1-16,-3-1-1 0,2 0-5 15,-2-4-17-15,0 0-16 0,-1-2-34 0,-1-3-51 16,-1 0-42-16,2-3-39 0,-1-3-21 0,1-1 0 15,3-7-10-15,2 0-47 0,0-1-118 16,3-4-103-16,3 0 497 0</inkml:trace>
          <inkml:trace contextRef="#ctx0" brushRef="#br0" timeOffset="6610.7262">5530 2774 2081 0,'0'0'221'0,"0"0"-138"0,0 0-29 16,0 0-36-16,0 0-16 0,0 0-28 0,0 0-11 15,0 0 25-15,0 0 2 0,197-89 1 0,-134 76-9 16,3-1-49-16,-2 2-145 0,2 1-218 0,-16 3-410 16,-17 2 42-16</inkml:trace>
          <inkml:trace contextRef="#ctx0" brushRef="#br0" timeOffset="6418.8449">5515 2087 2725 0,'0'0'69'0,"0"0"-86"0,0 0-26 16,0 0-16-16,0 0 9 0,0 0 15 0,172-148 5 15,-110 130 10-15,7 1 1 0,1 4-4 16,5 3-7-16,-2 4-45 0,-5 3-106 0,-5 3-140 15,-5 0-152-15,-9 4-157 0,-14 2-131 0,-11 0 734 0</inkml:trace>
          <inkml:trace contextRef="#ctx0" brushRef="#br0" timeOffset="7221.6369">6642 2713 1204 0,'0'0'866'15,"0"0"-775"-15,0 0-103 0,0 0 4 0,0 0 16 16,-180-53 14-16,144 53 5 0,-5 4-14 0,3 7-6 15,-3 3-6-15,2 2-4 0,-1 1-2 0,3 4 0 16,3 2 2-16,1 2-1 0,3 1 4 16,-1-1-4-16,6 2-4 0,5-5 0 0,5 0-5 15,4-5 3-15,10-2 8 0,1-2 10 0,7-2 11 16,10-3 17-16,6-5 6 0,5-2 1 0,8-1-1 16,3-6-8-16,4-8-9 0,3-2-6 0,1-3-4 15,-3-2-6-15,-3 0-1 0,-2-3-1 16,-4 2-3-16,-5 1 8 0,-6 1-2 0,-7 3-2 15,1 2 5-15,-6 3-9 0,-4 4 3 0,-3 3 3 16,-4 4 0-16,-1 1-4 0,0 0-19 0,0 0-22 16,-1 1-23-16,-4 2-1 0,3 4 15 15,-3 0 20-15,-2 4 21 0,5 2 7 0,-6 2 2 16,4-2 1-16,-1 1-1 0,5-2 2 0,0-2 5 16,3-1 12-16,3-1 0 0,6-3 11 0,2-5-1 15,8 0 0-15,3-4-3 0,3-6-4 16,3-5-7-16,4-3-8 0,-4-2-2 0,3 0-5 15,-6-3-1-15,-4 0 6 0,-5 2-1 0,-1-2 1 16,-2 0 0-16,-5 2-5 0,0 2-1 16,-2 1 3-16,1 2 1 0,-6 2 0 0,1 5 5 15,-1 1-7-15,-3 3-1 0,-1 2-5 0,2 2-14 16,-2 1-17-16,0 0-25 0,0 0-13 0,1 3 10 16,2 3 18-16,2 0 27 0,-1 5 15 0,3 3 3 15,1 1 1-15,3 4-2 0,-2 2 1 0,-2 0-1 16,2 1-4-16,-5 1-1 0,0-2-5 15,-1 1-4-15,-3-1 5 0,-4 0 3 0,-6-3 4 16,-3 0 3-16,-7-3 6 0,2-1 2 0,-4 0 4 16,0-4 0-16,2-2-19 0,0-4-35 0,1-2-68 15,4-2-93-15,1 0-123 0,0-2-159 16,4-4-326-16,3 2 232 0</inkml:trace>
          <inkml:trace contextRef="#ctx0" brushRef="#br0" timeOffset="7596.7946">7072 2621 1340 0,'0'0'201'0,"0"0"-139"16,0 0-34-16,0 0-6 0,0 0-7 0,0 0-10 16,0 0-17-16,0 0-10 0,102-166-6 15,-71 148-12-15,6 2-50 0,1 1-122 0,-1 2-179 16,-9 4-325-16,-11 4 554 0</inkml:trace>
          <inkml:trace contextRef="#ctx0" brushRef="#br0" timeOffset="7457.8373">7175 2012 307 0,'0'0'732'0,"0"0"-351"0,0 0-95 15,0 0-40-15,0 0-65 0,0 0-61 16,0 0-70-16,0 0-40 0,0 0-10 0,0 0 9 16,0 0 23-16,0 0 9 0,0 0 5 0,0 0-5 15,79 112-11-15,-76-66-11 0,1 2-9 0,-4 5-4 16,0 0-1-16,0 1-2 0,-5-2-2 15,-6-1-3-15,2-2-9 0,-1-3-14 0,-2-1-22 16,1-3-32-16,-2-1-37 0,1-5-42 0,3-1-45 16,-4-3-44-16,1-4-57 0,3-1-79 0,-2-4-113 15,5-6 11-15,0-8 485 0</inkml:trace>
          <inkml:trace contextRef="#ctx0" brushRef="#br0" timeOffset="8045.5937">7569 2694 1461 0,'0'0'343'15,"0"0"-215"-15,0 0-46 0,0 0 14 0,0 0-19 16,0 0-21-16,0 0-40 0,0 0-28 16,0 0 6-16,0 0 3 0,0 0 2 0,0 0 4 15,155-109 0-15,-138 91-5 0,-4-2-4 0,-2-1-4 16,-5-1 3-16,-1 0 5 0,-2 1 9 0,-3 0 2 15,0 2 1-15,-7 1 6 0,3 3 3 16,-6 2 7-16,5 7 2 0,-4 0-11 0,-2 4-9 16,4 2-16-16,-2 0-15 0,2 6-4 0,-1 5-1 15,-4 4 3-15,1 3 10 0,-1 4 9 16,3 0 3-16,1 3 4 0,-3-2 1 0,8 1 2 16,1-1-1-16,2-3 3 0,0-1 1 0,4-3 1 15,9-1 6-15,1-2-2 0,2-3 3 0,5-4 4 16,-1-1 4-16,2-4 5 0,3-1 4 15,-1 0-1-15,-1-7-5 0,0-2-2 0,1-1-5 16,0-4-1-16,-4 1 1 0,2 0-2 0,2-4-2 16,-4 2-4-16,0 0-2 0,3 0-3 0,-4-1 2 15,2 6-2-15,-5-2-7 0,-2 3 1 0,-2 1-3 16,-6 3-2-16,0 4-1 0,-5 1-10 16,-1 0-19-16,0 0-21 0,0 1-1 0,0 5 15 15,0 7 21-15,0-1 24 0,0 5 6 0,1 3-3 16,2-1-12-16,8 2-12 0,0-1-17 0,3-4-36 15,5 2-111-15,5-4-148 0,-1-3-214 16,-10-5-499-16</inkml:trace>
        </inkml:traceGroup>
        <inkml:traceGroup>
          <inkml:annotationXML>
            <emma:emma xmlns:emma="http://www.w3.org/2003/04/emma" version="1.0">
              <emma:interpretation id="{B20267CA-1B81-439E-88AA-672932490818}" emma:medium="tactile" emma:mode="ink">
                <msink:context xmlns:msink="http://schemas.microsoft.com/ink/2010/main" type="inkWord" rotatedBoundingBox="29418,11133 32647,10195 32962,11279 29733,12217"/>
              </emma:interpretation>
              <emma:one-of disjunction-type="recognition" id="oneOf4">
                <emma:interpretation id="interp20" emma:lang="en-IN" emma:confidence="0">
                  <emma:literal>growth</emma:literal>
                </emma:interpretation>
                <emma:interpretation id="interp21" emma:lang="en-IN" emma:confidence="0">
                  <emma:literal>froth</emma:literal>
                </emma:interpretation>
                <emma:interpretation id="interp22" emma:lang="en-IN" emma:confidence="0">
                  <emma:literal>growths</emma:literal>
                </emma:interpretation>
                <emma:interpretation id="interp23" emma:lang="en-IN" emma:confidence="0">
                  <emma:literal>goth</emma:literal>
                </emma:interpretation>
                <emma:interpretation id="interp24" emma:lang="en-IN" emma:confidence="0">
                  <emma:literal>South</emma:literal>
                </emma:interpretation>
              </emma:one-of>
            </emma:emma>
          </inkml:annotationXML>
          <inkml:trace contextRef="#ctx0" brushRef="#br0" timeOffset="9488.0864">9258 2298 1492 0,'0'0'352'0,"0"0"-214"0,0 0-83 16,0 0-12-16,0 0-14 0,0 0-9 0,0 0-13 16,0 0-10-16,-168-57-2 0,146 57-4 0,-2 0-2 15,0 1-1-15,0 6 3 0,0-1 3 0,6 1 5 16,2-1 5-16,4-1 0 0,3-1 7 0,5-1-3 16,3 0-3-16,1-1-1 0,0-1 5 15,1 0 10-15,3 3 11 0,4-3 7 0,-3 1-5 16,5-1-4-16,0-1-4 0,-1 2-4 0,3-2-1 15,1 1-3-15,-1-1-8 0,1 2-6 0,0 0-2 16,-3-1-4-16,-2 2-3 0,0 2 0 16,2-1-10-16,-5 4-3 0,4 2-2 0,-4 5 1 15,3 4 3-15,-4 4 3 0,-2 4 0 0,4 4-1 16,-6 3 4-16,0 3 1 0,0 6 2 16,-7 3 5-16,0 3-4 0,-4 4 3 0,-2 0 4 15,0 4-4-15,-3 2 1 0,-5-1 1 0,5 0 0 16,-6-2 3-16,-1 1-2 0,-5-2-9 0,-2-1-20 15,-1 0-26-15,-5-4-6 0,-3 0 7 16,-1-6 20-16,-3-3 28 0,-4-6 12 0,3-7 3 16,-6-5 2-16,3-3 4 0,2-5 11 0,5-5 6 15,2-4 11-15,7-4 15 0,6-2 7 0,1-6 11 16,10-8-16-16,2-4-32 0,9-4-26 0,3-6-27 16,3-10-1-16,12-2 7 0,9-7 2 15,3-3 4-15,9-5-4 0,3 3 0 0,4-6 0 16,2 2-2-16,5-2-1 0,4 1 0 0,3 0-3 15,1 0 8-15,0 4 5 0,2 2 6 0,-4 4 9 16,3 5 5-16,-8 2 13 0,-5 6 5 16,-2 4 8-16,-8 5-1 0,2 3-5 0,-10 2-1 15,-1 3-9-15,-3 6-6 0,-4 3-6 0,-5 2-9 16,-3 3-9-16,-5 3-12 0,1 0-12 0,-4 0-9 16,-3 7 4-16,0 2 12 0,-1 3 16 15,0 2 12-15,0 3 6 0,-2 2-1 0,-2 0-1 16,-4 2 2-16,1-1 2 0,-1-1-2 0,4-3-3 15,-2-2-7-15,5-5-3 0,1-3 1 16,0-3 8-16,5-2 19 0,-1-1 25 0,6 0 16 16,-2-3 0-16,4-6-7 0,5-3-26 0,2-2-17 15,-3-1-11-15,6-3-7 0,-4 0 0 0,5-2 0 16,-4 3 0-16,4-1 0 0,-7 1 1 16,4 0 1-16,-4 3 1 0,-3 2 2 0,1 2 0 15,-3 4-5-15,-6 1-6 0,3 4-12 0,-5 1-16 16,-1 0-12-16,2 0-4 0,-1 4 8 0,0 2 15 15,-2 3 19-15,-1 3 15 0,0 2 5 0,0 3 5 16,0 1-4-16,0 2-1 0,0-1-1 16,0-1 2-16,0 0 0 0,0-2 0 0,0-1 2 15,3-2 2-15,5-1 4 0,-3-3 3 0,6 1 1 16,-2-4 2-16,2-1 3 0,1-2 5 0,-2-1 5 16,3-1-1-16,-1-1-6 0,1 0-9 15,-1-1-14-15,-1-4-18 0,-3-2-24 0,-4-2-24 16,-2-2-22-16,-2-1-1 0,0-2 10 0,-6 2 18 15,-2-3 27-15,-4-2 16 0,1 3 20 0,-1-2 13 16,4 0 13-16,-1 0 8 0,0-1 2 16,6 0 0-16,3 0-2 0,0 0-12 0,7-1-12 15,1 0-16-15,6 1-16 0,6-1-10 0,-1 1-6 16,7 4-2-16,-1 2-6 0,1 4-3 16,0 2 7-16,1 5 7 0,-4 0 14 0,0 0 9 15,-4 8 3-15,-3 0-1 0,4 2-3 0,-5 2 0 16,-1 1-3-16,-2 1 0 0,-1 0 1 0,-4 0 4 15,2-1 2-15,-5 1 4 0,2-1 1 0,-4 1 1 16,-2-3 6-16,0 1 7 0,0 1 4 0,0-3 3 16,0-1-1-16,-2-1-1 0,0-4-1 0,-2 1-4 15,3-3-2-15,1-1-2 0,0 1 3 16,0-2 11-16,0 0 14 0,0 0 15 0,0 0 8 16,1 0 0-16,-1 0-6 0,4 0-6 0,-4 0-5 15,0 0-5-15,2 0-9 0,-2 0-9 16,0 0-5-16,0 0-7 0,1 0-1 0,-1 0-3 15,0 0-3-15,0 0-4 0,0 0-4 0,0 0-9 16,0 0-15-16,0 0-18 0,0 0-17 16,3 0 13-16,-2 0 14 0,6 1 25 0,-2 3 19 15,3-3-2-15,-1 2 3 0,2-1-2 0,-2-1 7 16,4-1 4-16,1 2 6 0,0-2 5 0,0 0-1 16,-1 0-2-16,1-5-4 0,1 1-2 15,-1-3 0-15,1 1-4 0,1-2 3 0,1-1-4 16,-2 2-2-16,2-4-2 0,-3 2-3 0,1-1-3 15,-1 2-2-15,-4 1 1 0,2-2-1 0,-6 1-4 16,1 1-19-16,-5 0-19 0,0-3-6 16,0 3-2-16,-1-2 16 0,-6 0 8 0,3 0 0 15,-5 0 0-15,2 0 6 0,-1 2 11 0,-3-2 5 16,6 0 11-16,-5 2 1 0,8 1-2 0,-1 2 0 16,-1 1-1-16,4 0-4 0,0 3-8 0,0 0-9 15,0 0-23-15,0 0-17 0,5 0-13 16,-3 0-16-16,-1 0 16 0,0 0 17 0,1 0 22 15,3 0 29-15,-1 0 9 0,0 0 11 0,4 0 5 16,-4 2 5-16,4-2-1 0,-4 0 3 0,0 0 2 16,2 0 1-16,-4-2-3 0,1-1-25 15,-2 0-49-15,1-1-57 0,2 1-70 0,-4-1-79 16,0 1-58-16,0 0-67 0,0 1-79 0,0 2 93 16,-4 0 358-16,2 0 0 0</inkml:trace>
          <inkml:trace contextRef="#ctx0" brushRef="#br0" timeOffset="9961.1734">10378 2440 0 0,'0'0'0'16,"0"0"0"-16,0 0 50 0,0 0 75 0,0 0-40 15,0 0 4-15,0 0 10 0,0 0 11 0,0 0 3 16,0 0 5-16,0 0 0 0,0 0-1 0,0 0 1 16,0 0 5-16,-1-12 2 0,1 12-5 0,0 0-15 15,0 0-29-15,0 0-26 0,0 0-28 16,0 0-20-16,0 0-12 0,0 0-12 0,0 0-7 16,0 2 9-16,0 1 9 0,1 0 12 0,1 1 14 15,-2 1 1-15,1 1 5 0,5 0-2 16,-4 0 5-16,2 1 4 0,4 1 5 0,-2 0 10 15,6-2 7-15,0-1 4 0,3-1 3 0,-1-2 0 16,8-1-2-16,1-1-3 0,-2 0 0 0,4 0-3 16,1-6-2-16,-1 0-2 0,0-5-3 15,-1-3-1-15,-4 0-5 0,1-3-6 0,-5-2-8 16,-4 1-4-16,-1-3-2 0,-6 0-8 0,1 0-8 16,-6 0-13-16,0-2-4 0,-7 2-6 0,-5 1-4 15,0-1-8-15,-3 1-7 0,-2 4-2 0,-5 0 0 16,4 1 2-16,-4 1-5 0,5 2-18 0,-5 2-30 15,8 1-49-15,0 3-78 0,2 0-113 16,1 3-173-16,7 2-302 0,2 1 719 0</inkml:trace>
          <inkml:trace contextRef="#ctx0" brushRef="#br0" timeOffset="10190.0329">10985 1832 2180 0,'0'0'210'0,"0"0"-139"0,0 0-38 16,0 0-34-16,0 0-33 0,0 0-5 0,0 0-7 16,0 0 19-16,0 0 20 0,0 0-1 0,0 0 4 15,0 0-2-15,1 183 1 0,-15-136 4 0,2 5 0 16,-2-2 1-16,0 2 2 0,1 3 0 0,1-2 3 15,0-2-1-15,5-1-17 0,-2-5-50 16,-1-5-79-16,6-3-108 0,-4-6-141 0,5-10-184 16,1-6-319-16</inkml:trace>
          <inkml:trace contextRef="#ctx0" brushRef="#br0" timeOffset="10667.0882">10644 2172 2251 0,'0'0'101'0,"0"0"-105"0,0 0-31 16,0 0 5-16,0 0 16 0,185-69 17 0,-138 57 4 16,-3-1-4-16,0-3-2 0,-2 1-5 0,-4-4-1 15,-4 0 1-15,0-2 0 0,-5 0 3 0,-3 2-3 16,-5-2 7-16,1 3 5 0,-6 1 5 15,1 1 6-15,-3 1-1 0,-8 3 0 0,4 1 4 0,-8 4 3 16,1 1 6-16,1 4 4 0,-4 2-6 16,0 0-16-16,0 0-30 0,-4 0-39 0,1 2-18 15,-1 6 5-15,-5 8 18 0,-3 5 29 0,-1 6 17 16,-3 3 5-16,-6 9 0 0,2 1 4 0,-4 1-2 16,-2 5-1-16,1-2 2 0,-1 1-1 15,0 0 1-15,1-1 1 0,7 0-2 0,-5-4 1 16,8-2 0-16,2-6 0 0,1-4-1 0,2-8 2 15,8-1-1-15,-1-8 2 0,3-3 5 16,0-1 5-16,1-6 6 0,3-1 15 0,7 0 16 16,2-3 5-16,2-3-2 0,9-3-15 0,3-3-20 15,5-2-11-15,2-2-2 0,1 0-6 16,-3 1-1-16,1 1 1 0,-6 0-3 0,-1 2-2 16,-6 3-2-16,1 2-9 0,-5 2-4 0,-1 3-9 15,-2 2-8-15,4 0-7 0,-8 6-10 0,0 2-10 16,-5 4-24-16,2 0-32 0,-6 2-66 0,0 0-86 15,-6 4-115-15,2-2-184 0,0-6-112 0</inkml:trace>
        </inkml:traceGroup>
      </inkml:traceGroup>
    </inkml:traceGroup>
  </inkml:traceGroup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2:33.5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15EA125-88E7-4B1C-8E00-D1F5CC3D7D47}" emma:medium="tactile" emma:mode="ink">
          <msink:context xmlns:msink="http://schemas.microsoft.com/ink/2010/main" type="writingRegion" rotatedBoundingBox="16145,10967 32416,9925 32886,17254 16614,18296"/>
        </emma:interpretation>
      </emma:emma>
    </inkml:annotationXML>
    <inkml:traceGroup>
      <inkml:annotationXML>
        <emma:emma xmlns:emma="http://www.w3.org/2003/04/emma" version="1.0">
          <emma:interpretation id="{66269EEE-5A32-4DF1-B262-8CB7A8966277}" emma:medium="tactile" emma:mode="ink">
            <msink:context xmlns:msink="http://schemas.microsoft.com/ink/2010/main" type="paragraph" rotatedBoundingBox="17542,10886 20912,10505 21040,11640 17670,120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4A7E1A3-92F9-4F38-94A1-242EE891D92C}" emma:medium="tactile" emma:mode="ink">
              <msink:context xmlns:msink="http://schemas.microsoft.com/ink/2010/main" type="line" rotatedBoundingBox="17542,10886 20912,10505 21040,11640 17670,12021">
                <msink:destinationLink direction="with" ref="{5ABC7D5A-409F-4727-86F7-4701E3469A5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08A1CB5-C52F-400A-83ED-680A52F7BCD7}" emma:medium="tactile" emma:mode="ink">
                <msink:context xmlns:msink="http://schemas.microsoft.com/ink/2010/main" type="inkWord" rotatedBoundingBox="17542,10886 20912,10505 21040,11640 17670,12021"/>
              </emma:interpretation>
              <emma:one-of disjunction-type="recognition" id="oneOf0">
                <emma:interpretation id="interp0" emma:lang="en-IN" emma:confidence="0">
                  <emma:literal>Disadv</emma:literal>
                </emma:interpretation>
                <emma:interpretation id="interp1" emma:lang="en-IN" emma:confidence="0">
                  <emma:literal>Dead.</emma:literal>
                </emma:interpretation>
                <emma:interpretation id="interp2" emma:lang="en-IN" emma:confidence="0">
                  <emma:literal>Dad.</emma:literal>
                </emma:interpretation>
                <emma:interpretation id="interp3" emma:lang="en-IN" emma:confidence="0">
                  <emma:literal>Diandra</emma:literal>
                </emma:interpretation>
                <emma:interpretation id="interp4" emma:lang="en-IN" emma:confidence="0">
                  <emma:literal>Disadva</emma:literal>
                </emma:interpretation>
              </emma:one-of>
            </emma:emma>
          </inkml:annotationXML>
          <inkml:trace contextRef="#ctx0" brushRef="#br0">-3489 2495 835 0,'0'0'128'0,"0"0"-26"0,0 0-40 0,0 0-24 16,0 0 25-16,0 0 36 0,0 0 21 0,0 0 12 15,0 0-17-15,0 0-31 0,0 0-34 16,0 0-34-16,6-62-39 0,-4 62-36 0,-1 1 4 16,3 7 12-16,-3 3 34 0,5 5 37 0,-1 7 8 15,-2 4 5-15,1 7-5 0,-3 4-8 0,-1 4-5 16,0 4-4-16,0 3-4 0,-5 4-5 15,-2 1 0-15,-1 1-5 0,-5 1-3 0,1 0 1 0,-1-1-7 16,1-1-2-16,2-4-8 0,-1-3-8 16,3-4-9-16,3-5-19 0,0-4-40 0,3-4-123 15,2-3-211-15,0-10-297 0,0-7 385 0</inkml:trace>
          <inkml:trace contextRef="#ctx0" brushRef="#br0" timeOffset="527.5274">-3877 2391 94 0,'0'0'202'16,"0"0"-33"-16,0 0-46 0,0 0-42 0,0 0 7 15,0 0-3-15,0 0 1 0,0 0 14 0,0 0-5 16,0 0-7-16,165-117-8 0,-121 116-10 0,3 1-6 15,5 6-10-15,3 6-12 0,-1 6-13 16,3 5-9-16,-5 5-7 0,-2 3-2 0,-1 5-2 16,-2 2 4-16,-2 0 1 0,-9 4 0 0,-4 0 3 15,-5 1-6-15,-3 3 0 0,-8 0-1 0,-2 3-9 16,-5 0-24-16,-9 1-20 0,0-2-7 0,-13 1 4 16,-10 1 23-16,-4-2 20 0,-4-2 13 15,-11-1 9-15,-2-5 9 0,-2-5 5 0,-3-7 6 16,3-6 6-16,2-5 10 0,4-8 7 0,3-4 2 15,4-4 0-15,1-1-4 0,2-1 1 0,7-9 6 16,4-2-2-16,5-4-12 0,2-4-25 16,9 0-27-16,0-4-18 0,3-4-8 0,6-1-6 15,6-3-3-15,4-1-5 0,8-2 2 0,4 3 3 16,4-2 8-16,6 2 6 0,2 1 3 16,2 1 2-16,2 0 0 0,3 5 1 0,-1 3-2 15,-3 2-2-15,0 7-4 0,-7 3-6 0,0 4-3 16,-8 4-4-16,-1 2-1 0,-3 2-1 15,-2 7 6-15,-3 3 6 0,-6 4 12 0,2 2 16 16,-5 7 10-16,1 0 8 0,-7 2 4 0,2 2 1 16,-5-1-2-16,2 1 3 0,-3 0 0 0,0-1-4 15,-3-2-7-15,-2-4-11 0,2-1-9 0,2-4-20 16,1-2-32-16,0-5-86 0,0-3-179 0,0-4-147 16,1-3-192-16,0 0 481 0</inkml:trace>
          <inkml:trace contextRef="#ctx0" brushRef="#br0" timeOffset="651.4503">-2774 2683 0 0,'0'0'0'0,"0"0"0"0,0 0 0 15,0 0 0-15,0 0 0 0,0 0 9 0,0 0-4 16,0 0-19-16,0 0 14 0,0 0 0 0,0 0 0 16,0 0 0-16</inkml:trace>
          <inkml:trace contextRef="#ctx0" brushRef="#br0" timeOffset="1023.2216">-2544 2669 0 0,'0'0'0'0,"0"0"124"0,0 0 76 0,0 0-26 16,0 0-19-16,0 0-29 0,0 0-43 0,0 0-26 16,0 0-8-16,0 0 8 0,0 0 7 15,0 0 3-15,0 0 5 0,0 0-3 0,-167 56-8 16,152-46-12-16,1 1-20 0,2 0-15 0,1 0-17 15,6-2-20-15,1 1-17 0,4-1-14 0,0 2 8 16,8-1 13-16,4 2 18 0,2 0 18 0,4 1 5 16,5 0 3-16,2 1-2 0,2-4-1 15,0 2-1-15,1 0-1 0,0 2-1 0,-1-3 0 16,-3 1-2-16,-1 1-3 0,-8 0-1 0,-2-1 0 16,-2 0 5-16,-8-1 12 0,-3 0 18 15,0 0 27-15,-12-1 24 0,-4 1 6 0,-9 1-2 16,-4-2-13-16,-7 0-12 0,-3 1-5 0,0-4 1 15,0 1-3-15,3-2-4 0,2 0-10 0,3-3-9 16,4 0-11-16,6 0-13 0,2-1-11 16,6-1-14-16,5-1-18 0,-1 0-27 0,9 0-61 15,0 0-115-15,3 0-18 0,7 0 3 0,4 0 8 16,9 0 61-16,5-5-40 0,9-2-87 0,-9 1 78 16,-5 1 231-16</inkml:trace>
          <inkml:trace contextRef="#ctx0" brushRef="#br0" timeOffset="1844.9517">-1815 2857 0 0,'0'0'168'0,"0"0"24"15,0 0-28-15,0 0-16 0,0 0 3 0,0 0-8 16,0 0-26-16,0 0-24 0,0 0-17 0,0 0-13 16,-183-74-3-16,144 78 1 0,0 3 8 0,0 4 10 15,2-1 2-15,-1 4-3 0,5-1-9 16,-4 2-11-16,9 1-13 0,1-2-9 0,3 1-14 15,9-3-10-15,2-2-16 0,9 1-17 0,1-3-11 16,3-2-4-16,4 2 2 0,6-2 12 16,6-2 17-16,3-1 13 0,6-3 9 0,3 0 4 15,7-1-7-15,-1-5-6 0,1-4-7 0,1 2-8 16,-4-2-3-16,3-1-3 0,-7 0 1 0,0 0 1 16,-2 0 3-16,-3 1-1 0,-7 1 1 15,-3 0-2-15,-1 2 7 0,-5 2 7 0,-3 4 13 16,-3-1 13-16,-1 2-6 0,0 0-13 0,0 0-31 15,0 0-40-15,-2 0-7 0,-5 2-3 0,3 2 10 16,-1 4 18-16,-1 0-5 0,4 0-5 0,2 1-4 16,0-2 1-16,0 2 3 0,8 1 13 0,2-2 22 15,10 0 16-15,2-3 11 0,2-2-60 16,8-1-72-16,-2-2-65 0,-1 0-46 0,8 0 23 16,-4 0 40-16,2-4 40 0,3-2 38 0,-2-3 33 15,-5-2 45-15,4-1 14 0,-6 0 0 16,-2-3 19-16,0-1 69 0,0 0 42 0,-3-1 34 15,-1 1 13-15,-4 0-7 0,-3 4-15 0,-3 0-28 16,-2 1-19-16,-2 3-6 0,-6 4 10 0,-3-1 15 16,0 3-11-16,0 1-52 0,-7 1-63 15,-2 0-48-15,-6 0-18 0,-6 6 26 0,-6 5 32 16,-2 0 17-16,-3 2 14 0,0 1 7 0,-2 2 6 16,2 0 3-16,1 1 0 0,-1-1-7 0,7 0-12 15,5-1-9-15,2-3-12 0,9-1-20 16,1-4-21-16,6-1-25 0,2-1-8 0,3-2 16 15,8-2 33-15,3-1 32 0,7 0 23 0,0-2 3 16,5-6-5-16,0-3-5 0,3-2-11 0,0-2-15 16,-2-3-19-16,0-1-17 0,0-4-9 0,-2 1 3 15,1-2 4-15,-5-1 4 0,3-3 0 16,-1-1 1-16,-5-1 5 0,-4-3 7 0,-2 0 13 16,1-1 11-16,-8-2 6 0,0-1 12 0,-3-2 2 15,-2-1 8-15,0-2 6 0,0 2 6 0,-7 2 5 16,2 4 9-16,-3 2 12 0,1 8 13 15,0 4 8-15,0 5-5 0,1 4-10 0,0 4-13 16,4 4-20-16,-4 3-35 0,1 2-30 0,-5 8-22 16,4 6 5-16,-6 6 29 0,-3 10 23 15,-3 7 17-15,1 4-2 0,2 5-5 0,3 1-3 16,0 2-1-16,5-3-3 0,1 0 0 0,4-2-3 16,2-4-1-16,2 2-3 0,10-2 2 0,0-3 2 15,1 0-2-15,6-5 0 0,1 0-3 16,0-5-6-16,2-2-6 0,2-5-24 0,-1-4-77 15,-4-1-156-15,3-5-168 0,-7-5-201 0,-4-2 101 0</inkml:trace>
          <inkml:trace contextRef="#ctx0" brushRef="#br0" timeOffset="2146.2738">-1060 2673 711 0,'0'0'273'0,"0"0"-55"0,0 0-39 0,0 0-49 16,0 0-47-16,0 0-80 0,0 0-56 0,0 0 1 15,0 0 14-15,0 0 33 0,0 0 24 16,0 0-4-16,0 0 1 0,0 49-1 0,10-31-4 16,-2 1 0-16,0 0-1 0,5 0 0 0,-1-1 0 15,2-1 2-15,-2-1 2 0,0-2 3 16,0-3 1-16,-3-2-1 0,1-4 0 0,1-2 7 16,-7-2 11-16,4-1 27 0,-4 0 19 0,4-6 5 15,-3-6-6-15,5-2-21 0,0-4-23 16,0-3-9-16,-1-3-6 0,3 0 2 0,0-2 4 15,-1-1 3-15,0 1 1 0,-5 0 1 0,7 0-4 16,-4 3-3-16,-2 2-6 0,3 3-5 0,-2 2-6 16,-1 3-4-16,1 2-6 0,-2 2-3 0,3 3-6 15,-2 3-6-15,1 0-9 0,1 1-10 16,2 2-36-16,-3 0-84 0,4 2-228 0,0 1-221 16,-8 0-350-16</inkml:trace>
          <inkml:trace contextRef="#ctx0" brushRef="#br0" timeOffset="2269.1975">-442 2715 901 0,'0'0'628'0,"0"0"-316"16,0 0-120-16,0 0-68 0,0 0-42 0,0 0-30 15,0 0-30-15,0 0-21 0,0 0-40 0,0 0-98 16,0 0-168-16,0 0-291 0,0 0-641 0</inkml:trace>
        </inkml:traceGroup>
      </inkml:traceGroup>
    </inkml:traceGroup>
    <inkml:traceGroup>
      <inkml:annotationXML>
        <emma:emma xmlns:emma="http://www.w3.org/2003/04/emma" version="1.0">
          <emma:interpretation id="{63293B43-4AFC-471C-A71D-5878A02C4A2C}" emma:medium="tactile" emma:mode="ink">
            <msink:context xmlns:msink="http://schemas.microsoft.com/ink/2010/main" type="paragraph" rotatedBoundingBox="16700,12632 21875,12301 21987,14044 16811,143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ADEE1FF-C70E-48C8-B25E-4760C1E59ACD}" emma:medium="tactile" emma:mode="ink">
              <msink:context xmlns:msink="http://schemas.microsoft.com/ink/2010/main" type="inkBullet" rotatedBoundingBox="16724,13010 16939,12997 16952,13190 16736,13204"/>
            </emma:interpretation>
            <emma:one-of disjunction-type="recognition" id="oneOf1">
              <emma:interpretation id="interp5" emma:lang="en-IN" emma:confidence="0">
                <emma:literal>O</emma:literal>
              </emma:interpretation>
              <emma:interpretation id="interp6" emma:lang="en-IN" emma:confidence="0">
                <emma:literal>o</emma:literal>
              </emma:interpretation>
              <emma:interpretation id="interp7" emma:lang="en-IN" emma:confidence="0">
                <emma:literal>0</emma:literal>
              </emma:interpretation>
              <emma:interpretation id="interp8" emma:lang="en-IN" emma:confidence="0">
                <emma:literal>1</emma:literal>
              </emma:interpretation>
              <emma:interpretation id="interp9" emma:lang="en-IN" emma:confidence="0">
                <emma:literal>D</emma:literal>
              </emma:interpretation>
            </emma:one-of>
          </emma:emma>
        </inkml:annotationXML>
        <inkml:trace contextRef="#ctx0" brushRef="#br0" timeOffset="13515.6534">-4581 4410 350 0,'0'0'128'0,"0"0"-95"0,0 0-20 16,0 0-4-16,0 0 25 0,0 0 26 0,0 0 7 15,0 0-2-15,0 0-10 0,0 0-8 0,0 0-6 16,-74 60-1-16,66-45 4 0,4-1-2 16,-1 1 0-16,3 0 3 0,1-1-5 0,1-2-4 15,0 0-2-15,1-2-6 0,6-1-4 0,-2-1 2 16,5-4 10-16,0 1 13 0,4-4 13 16,-1-1 6-16,2 0-1 0,1 0-11 0,2-6-3 15,-1-3-4-15,-2 0-2 0,1 0 8 0,-5-1-1 16,-2-2 9-16,-2 0 0 0,-5 0-4 0,2-2-8 15,-4 1-11-15,0 0-5 0,-4-1-8 0,-2 2-3 16,-2 2-7-16,-3-1-11 0,0 4-14 16,-2-1-22-16,-3 6-21 0,-1-1-13 0,-3 3-9 15,2 0 1-15,-4 1 4 0,1 6-23 0,3 2-100 16,1 2-149-16,5-2-216 0,8-3-184 0</inkml:trace>
      </inkml:traceGroup>
      <inkml:traceGroup>
        <inkml:annotationXML>
          <emma:emma xmlns:emma="http://www.w3.org/2003/04/emma" version="1.0">
            <emma:interpretation id="{DED08E13-6C63-4637-84C4-7B750B105AE7}" emma:medium="tactile" emma:mode="ink">
              <msink:context xmlns:msink="http://schemas.microsoft.com/ink/2010/main" type="line" rotatedBoundingBox="17326,12592 21875,12301 21987,14044 17438,14335"/>
            </emma:interpretation>
          </emma:emma>
        </inkml:annotationXML>
        <inkml:traceGroup>
          <inkml:annotationXML>
            <emma:emma xmlns:emma="http://www.w3.org/2003/04/emma" version="1.0">
              <emma:interpretation id="{A83D0849-D65B-4C33-94A2-8C37F5DCC22E}" emma:medium="tactile" emma:mode="ink">
                <msink:context xmlns:msink="http://schemas.microsoft.com/ink/2010/main" type="inkWord" rotatedBoundingBox="17326,12592 21875,12301 21987,14044 17438,14335"/>
              </emma:interpretation>
              <emma:one-of disjunction-type="recognition" id="oneOf2">
                <emma:interpretation id="interp10" emma:lang="en-IN" emma:confidence="0">
                  <emma:literal>Regulations</emma:literal>
                </emma:interpretation>
                <emma:interpretation id="interp11" emma:lang="en-IN" emma:confidence="0">
                  <emma:literal>Regular ones</emma:literal>
                </emma:interpretation>
                <emma:interpretation id="interp12" emma:lang="en-IN" emma:confidence="0">
                  <emma:literal>Regulars ones</emma:literal>
                </emma:interpretation>
                <emma:interpretation id="interp13" emma:lang="en-IN" emma:confidence="0">
                  <emma:literal>Regulons ones</emma:literal>
                </emma:interpretation>
                <emma:interpretation id="interp14" emma:lang="en-IN" emma:confidence="0">
                  <emma:literal>Regulation's</emma:literal>
                </emma:interpretation>
              </emma:one-of>
            </emma:emma>
          </inkml:annotationXML>
          <inkml:trace contextRef="#ctx0" brushRef="#br0" timeOffset="14179.4244">-3884 4250 762 0,'0'0'205'16,"0"0"-129"-16,0 0-45 0,0 0-7 0,0 0 7 15,0 0 3-15,0 0-25 0,0 0-28 0,0 0-25 16,0 0-4-16,0 0 19 0,0 0 21 0,0 0 16 16,0 0 6-16,-54 121 3 0,50-91 1 15,-1 1-2-15,1 2 0 0,-1 0 3 0,-2 0-1 16,2 3-2-16,-4-2-2 0,1 1-18 0,-1-3-20 16,1 1-30-16,0-2-51 0,1-2-52 0,-2-5-49 15,4-2-45-15,-6-4-46 0,8-6 215 16,-1-4 82-16</inkml:trace>
          <inkml:trace contextRef="#ctx0" brushRef="#br0" timeOffset="14625.1496">-4073 4189 0 0,'0'0'0'0,"0"0"0"16,0 0 0-16,0 0 0 0,0 0 60 0,0 0 101 16,83-156 1-16,-57 139-3 0,0 5-39 0,3 1-38 15,3 3-25-15,0 6-19 0,0 2-17 16,0 0-13-16,-2 6-10 0,1 4-4 0,-3 7 7 16,-3 1 10-16,-3 4 7 0,0 1 2 0,-5 5-17 15,-4-1-16-15,-1 2-17 0,-5-1-9 0,-3 0-1 16,-4 2-1-16,-6-1-1 0,-6 0 0 15,-6 0-1-15,-3-6 7 0,-4 0 11 0,-2-5 14 16,-4-3 19-16,2-5 19 0,-3-3 13 0,-1-1 9 16,5-5 10-16,0-1 9 0,3 0 3 15,-1-1 14-15,5-5 7 0,2 0-5 0,2-1-1 16,3 1-10-16,5 0-3 0,2 2 6 0,2 1 3 16,5 0-10-16,0 3-33 0,0 0-73 0,0 0-68 15,0 4-7-15,6 5 29 0,2 4 69 16,4 2 63-16,2 3 5 0,2 2-8 0,3 2-10 15,-2 3-8-15,3 0-6 0,-1-1-4 0,1 2-5 16,0-3-5-16,-1 2-2 0,1-4-2 0,0 0-1 16,0-3-3-16,-1-1-11 0,1-2-42 0,-1-3-122 15,1-2-171-15,-5-4-279 0,-4-2 183 0</inkml:trace>
          <inkml:trace contextRef="#ctx0" brushRef="#br0" timeOffset="16111.5802">-3372 4557 110 0,'0'0'-24'15,"0"0"-45"-15,0 0 52 0,0 0 17 16,0 0 69-16,0 0 59 0,0 0-7 0,0 0-25 16,0 0-35-16,0 0-24 0,0 0-5 0,0 0 10 15,0 0 19-15,0 0 24 0,141-139 16 16,-137 130 4-16,-3 0-6 0,-1 2-9 0,0 1-8 15,0 1-8-15,-1 2-3 0,-3 1-27 0,-1 2-26 16,1 0-30-16,-4 0-24 0,1 4 1 0,-4 3 6 16,0 2 20-16,2 4 11 0,-2-1 6 0,3 3 7 15,-2-2-5-15,5 2 0 0,1-3-5 16,3 0-10-16,1 0-8 0,1-2-6 0,10-2 3 16,3-2 12-16,4-2 9 0,4-1 10 0,5-2 6 15,5-1-1-15,1 0 2 0,2-4 1 0,3-2-6 16,-1 0-3-16,-5-3-1 0,5-1 2 0,-4 0 2 15,-1-1 4-15,-3-2 2 0,-4 1-2 16,-1-1 8-16,-8 2 7 0,2-1 5 0,-8 0 12 16,0 2 9-16,-6 1 4 0,0-2 7 0,-1 2-2 15,-3 2-12-15,0-1-13 0,-5 3-25 0,-1 0-23 16,-1 1-22-16,0 1-21 0,-2 3-12 16,1 0-6-16,0 0 3 0,-4 0 9 0,1 3 9 15,2 4 12-15,-1 0 1 0,0 4 5 0,2 1 5 16,1 2 5-16,1 3 15 0,1 1 6 15,4 4 1-15,1 4-5 0,0 0-3 0,0 5-1 16,0 5 1-16,2 2 2 0,2 4 0 0,2 4-2 16,-5 6 1-16,-1-1 1 0,0 5 2 0,0 0 5 15,0 2-3-15,-1 2-2 0,-9 0-6 0,1 3-8 16,-3-3-8-16,-5 2-17 0,0-2-21 16,-7-1-58-16,-1-4-21 0,-2-6 13 0,-2-5 27 15,-1-5 68-15,-5-5 35 0,4-7 7 0,-5-4 7 16,1-5 10-16,3-5 11 0,1-4 18 0,0-6 15 15,7-3 8-15,0 0 15 0,3-11 2 0,3-3-3 16,2-8-10-16,4-4-27 0,4-4-24 16,3-4-25-16,5-5-14 0,0-3-8 0,6-1-6 15,7-4-5-15,1-2-3 0,9-4-2 0,0-1 1 16,4 0 2-16,5-1 0 0,1 0 3 16,6-1-2-16,3 2 1 0,2 2 1 0,2 0-2 15,1 4-5-15,2 4-3 0,-3 1-2 0,3 6-2 16,-2 4 4-16,-1 7 0 0,-5 3 1 0,-2 5 6 15,-1 3 7-15,-9 5 8 0,1 3 1 16,-9 2-3-16,-1 4-8 0,-3 1-7 0,-5 0-4 16,-6 4 4-16,2 2 11 0,-5 2 10 0,-3 0 9 15,0 3-1-15,0-1-3 0,0 1 1 0,0 0 0 16,0-1 3-16,-1-1-1 0,-1-1 0 16,2 0-3-16,0-4-6 0,0-1-14 0,0-3-1 15,3 0 3-15,6 0 9 0,1-4-12 0,1-4-24 16,5-2-19-16,1-2-6 0,-1 0 21 0,0-3 26 15,4 0 18-15,-5 1 6 0,0-1 5 0,-3 3 7 16,0 1 21-16,-4 3 27 0,-1-1 26 16,-1 6 15-16,-2 0-12 0,-2 2-25 0,-1 1-36 15,-1 0-44-15,0 0-25 0,0 4 6 0,0 2 18 16,0 0 28-16,-1 4 16 0,-1 3-11 0,2 1-11 16,0-3-13-16,0 1-3 0,3-1 2 15,4-4 7-15,2 1 11 0,3-4 12 0,3 1 7 16,5-4 2-16,-1-1-4 0,5 0-4 0,2 0-11 15,0-6-31-15,1-1-66 0,0-2-53 16,-2-3-44-16,0-1-21 0,-4-1 29 0,1-1 16 16,-1-3 17-16,-2-2 24 0,1 0 17 0,-4-4 30 15,-1-2 29-15,-2-3 27 0,-1-3 21 0,-2-2 12 16,-4-4 8-16,5 0 10 0,-7-3 21 16,4 1 27-16,-7 1 27 0,2 2 21 0,0 1 16 15,-3 4-1-15,0 3 2 0,0 3 0 0,-6 4-6 16,4 6-4-16,-6 3-15 0,5 3-16 0,-4 6-32 15,2 1-38-15,1 3-49 0,-4 0-38 0,4 7-14 16,-6 7 12-16,2 5 35 0,-1 6 31 16,-3 7 17-16,0 4 5 0,-2 4-2 0,4 6-9 15,2-1-7-15,1 4-11 0,4-1-9 0,3 0-11 16,0-2-5-16,3-4-5 0,10-5-4 0,1-4-4 16,5-3-6-16,1-4-4 0,5-2-17 0,1-5-31 15,-1-4-45-15,2-5-36 0,0-2-9 16,1-4 5-16,-1-4 30 0,0 0 20 0,-2-4 11 15,2-7 29-15,-2-1 23 0,-2-2 29 0,-3-1 29 16,3-3 16-16,-6 0 12 0,2-1 11 16,-4 2 13-16,-3-3 19 0,-3-1 14 0,-2 3 14 15,-3 1 10-15,-1 2-3 0,-3 0 13 0,0 3 5 16,-4 1 6-16,0 3-4 0,-6 2-30 16,1 3-35-16,-2 1-36 0,-5 2-32 0,-3 0-6 15,-1 4 0-15,2 5 2 0,-4 2 4 0,3 1 1 16,2 0-1-16,-2 1-1 0,8 1 3 0,2-1-7 15,1-1-3-15,5 0-9 0,3-2-19 16,0-2-11-16,2 0-3 0,4-4 13 0,4 0 16 0,3-2 21 16,3-2 8-16,2 0 5 0,-2 0 3 15,5-3-1-15,-3-3 4 0,-1 0 4 0,-1 0 6 16,-2-2 3-16,-2 2 6 0,-4 2 3 16,1 1 0-16,-5 0 2 0,-1 1-6 0,2 2-10 0,-5 0-9 15,1 0-11-15,-1 0-15 0,0 0-8 16,0 0 9-16,2 2 8 0,-1 2 10 0,2 2 13 15,4 0-9-15,-3 0 0 0,5 0 5 0,0 1 2 16,5-3 0-16,2-1-20 0,0-2-112 0,0-1-142 16,5 0-160-16,-4 0-320 0,-7-1 697 0</inkml:trace>
          <inkml:trace contextRef="#ctx0" brushRef="#br0" timeOffset="16578.3174">-1394 4389 973 0,'0'0'718'0,"0"0"-634"0,0 0-98 16,0 0-30-16,0 0 4 0,0 0 32 0,0 0 35 15,0 0 17-15,0 0-4 0,0 0-14 0,117-152-3 16,-91 149-1-16,3 3 9 0,-3 0 11 16,3 7 0-16,-3 5-3 0,1 3-10 0,0 4-12 15,-3 1-5-15,0 1-4 0,-6 2 0 0,0 0 0 16,-5 0 0-16,-5-2-4 0,1-1-19 0,-5 0-32 16,3-1-40-16,-5 0-72 0,0-4-226 15,-2-3-348-15,0-6 60 0</inkml:trace>
          <inkml:trace contextRef="#ctx0" brushRef="#br0" timeOffset="16360.4506">-1166 3940 549 0,'0'0'319'0,"0"0"-48"0,0 0-14 16,0 0-18-16,0 0-16 0,0 0-39 0,0 0-43 16,0 0-48-16,0 0-52 0,0 0-48 0,0 0-38 15,0 0 5-15,0 0 20 0,0 0 29 0,-3-51 25 16,-1 82 1-16,-4 7-7 0,5 2-9 0,-3 3-3 16,0 1-11-16,4 3-2 0,-1 1 0 15,-2 0-9-15,2-1-5 0,2 2-27 0,-2-5-30 0,-2 0-59 16,2-4-170-16,0-10-243 0,2-13-471 15</inkml:trace>
          <inkml:trace contextRef="#ctx0" brushRef="#br0" timeOffset="17360.769">-626 4215 669 0,'0'0'85'0,"0"0"-32"0,0 0 27 0,0 0 27 16,0 0 25-16,0 0-14 0,0 0-33 0,0 0-19 15,0 0-17-15,0 0-12 0,0 0-5 0,0 0-3 16,153 20-2-16,-142 0 6 0,-6 2 7 0,-2 3 2 16,2 4-15-16,-5-2-19 0,-1 2-13 15,-7-3-6-15,-4 0 9 0,-2 0 8 0,0-2 2 16,-2-2 6-16,-5-4 6 0,5-1 13 0,0-5 14 16,-3-4 10-16,6-3 15 0,0-4 13 0,3-1 5 15,-2 0 5-15,1-1-8 0,1-6-13 16,-1-3-16-16,6-2-18 0,-5-4-12 0,8 1-9 15,-2-4-10-15,0 0-7 0,4-2-4 0,0 1-2 16,5 0-3-16,0-1 2 0,5 0-3 0,-4-1-3 16,5 2-3-16,1 0-5 0,2 1-4 0,0 4-10 15,5 4-8-15,-1 1-8 0,-1 4-1 16,4 5 5-16,-3 1 8 0,5 0 9 0,-6 4-1 16,3 5 4-16,-4 4 4 0,0-1 4 0,-2 5 8 15,-1 1 5-15,-2 2 3 0,0-1 2 0,-7 0 1 16,1 1-7-16,-2-2-7 0,-3-2-5 15,0-3-1-15,0-1 2 0,0-1 8 0,-2-4 4 16,1-2 6-16,-3-2 12 0,4-3 18 0,0 0 22 16,0 0 6-16,0-1-12 0,8-6-22 15,-3-2-30-15,6-1-9 0,3-4 2 0,-1-1 4 16,2-1 9-16,3 0-1 0,0-2 1 0,-3 1-1 16,5 0-2-16,-4 0 1 0,-1 1-5 0,-1 3-4 15,5 4-3-15,-4-1-4 0,-2 5 1 16,2 1-2-16,-3 3-5 0,-1 1-10 0,-3 1 2 15,1 6 3-15,-5 5 15 0,4 2 17 0,-5 4 9 16,-2 0 6-16,-1 3-5 0,0 0-6 0,0 0-5 16,-1 0-4-16,-2-3-3 0,2 1-1 0,1-3-6 15,0-3-3-15,0-4-3 0,1-1 1 16,3-4 7-16,4-1 14 0,-1-1 18 0,5-2 14 16,7-2 3-16,-2-5-3 0,1-3-14 0,5-3-3 15,-1-3-2-15,-3 0-4 0,4-2 6 0,-7-1-7 16,5-2 0-16,-4 0 0 0,-1-3-5 15,0 2 5-15,1-3-1 0,-2 3-1 0,-3 0-2 16,0 2-2-16,-3 2 0 0,2 3-3 0,-1 2 3 16,-4 4-3-16,2 2-1 0,0 3-2 0,-1-1-2 15,1 4-5-15,-3 1-6 0,3 0-5 16,-2 2-2-16,5 6 6 0,-1 4 10 0,2 1 8 16,2 3 12-16,1 2 1 0,1 5 4 0,-2-1 2 15,6 2 1-15,-3 2 0 0,-3-3 2 0,-2 1 1 16,-2-1-2-16,-5-1 6 0,-5-3-12 15,0-1-10-15,-5 0-15 0,-14-1-20 0,-2-1-17 16,-13 0-15-16,-5 0-27 0,-12-1-80 0,-2-2-146 16,11-3-220-16,11-4-582 0</inkml:trace>
        </inkml:traceGroup>
      </inkml:traceGroup>
    </inkml:traceGroup>
    <inkml:traceGroup>
      <inkml:annotationXML>
        <emma:emma xmlns:emma="http://www.w3.org/2003/04/emma" version="1.0">
          <emma:interpretation id="{20B621E5-45A6-44CD-BA3F-9F823474E890}" emma:medium="tactile" emma:mode="ink">
            <msink:context xmlns:msink="http://schemas.microsoft.com/ink/2010/main" type="paragraph" rotatedBoundingBox="16736,13928 32594,12742 32700,14156 16842,153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C6F8F5-CB87-4684-8D63-57D8D6377145}" emma:medium="tactile" emma:mode="ink">
              <msink:context xmlns:msink="http://schemas.microsoft.com/ink/2010/main" type="line" rotatedBoundingBox="16736,13928 32594,12742 32700,14156 16842,15343"/>
            </emma:interpretation>
          </emma:emma>
        </inkml:annotationXML>
        <inkml:traceGroup>
          <inkml:annotationXML>
            <emma:emma xmlns:emma="http://www.w3.org/2003/04/emma" version="1.0">
              <emma:interpretation id="{3045CF0B-6A7A-4FEA-B9CB-A0F89B9F5860}" emma:medium="tactile" emma:mode="ink">
                <msink:context xmlns:msink="http://schemas.microsoft.com/ink/2010/main" type="inkWord" rotatedBoundingBox="16746,14056 20264,13793 20322,14565 16804,14828"/>
              </emma:interpretation>
              <emma:one-of disjunction-type="recognition" id="oneOf3">
                <emma:interpretation id="interp15" emma:lang="en-IN" emma:confidence="0">
                  <emma:literal>scale</emma:literal>
                </emma:interpretation>
                <emma:interpretation id="interp16" emma:lang="en-IN" emma:confidence="0">
                  <emma:literal>o Scale</emma:literal>
                </emma:interpretation>
                <emma:interpretation id="interp17" emma:lang="en-IN" emma:confidence="0">
                  <emma:literal>o scale</emma:literal>
                </emma:interpretation>
                <emma:interpretation id="interp18" emma:lang="en-IN" emma:confidence="0">
                  <emma:literal>state</emma:literal>
                </emma:interpretation>
                <emma:interpretation id="interp19" emma:lang="en-IN" emma:confidence="0">
                  <emma:literal>O Scale</emma:literal>
                </emma:interpretation>
              </emma:one-of>
            </emma:emma>
          </inkml:annotationXML>
          <inkml:trace contextRef="#ctx0" brushRef="#br0" timeOffset="18231.2332">-3645 5527 938 0,'0'0'248'0,"0"0"-146"15,0 0 9-15,0 0 42 0,0 0 43 16,0 0 28-16,0 0-37 0,0 0-59 0,0 0-53 16,0 0-44-16,0 0-28 0,0 0-13 0,0 0 2 15,0 0 8-15,-49-111 7 0,20 124 5 0,-1 2 6 16,0 2 1-16,0 4 1 0,1 2-2 0,2 2-2 16,5 2-7-16,4 0-3 0,4-1-3 15,6 1-6-15,7-1 1 0,1-3-3 0,6 2 0 16,8-1-2-16,2-1 6 0,8-2 4 0,2 2 0 15,2-2 7-15,4 1-8 0,0 0 2 16,-1 0-1-16,0 2 1 0,-2-1 0 0,-6 2-1 16,-3-4-1-16,-5 0-2 0,-4 0 0 0,-6-3-8 15,-5 1-6-15,-7-1 0 0,-11 0 9 0,-8-2 14 16,-7 1 15-16,-6-2 9 0,-8-1-1 16,-4-4 2-16,-3-2 4 0,-4-2 0 0,5-2 7 15,1-2-1-15,2-2-5 0,4 0-4 0,7 0-12 16,6-6-7-16,6-2-8 0,7-1-11 0,4 2-13 15,7-4-28-15,5 2-48 0,4-2-56 16,4 2-51-16,10-3-68 0,12 2-65 0,3 0-62 16,10 2-80-16,-7 2-99 0,-10 3 217 0</inkml:trace>
          <inkml:trace contextRef="#ctx0" brushRef="#br0" timeOffset="17834.4772">-4589 5858 1253 0,'0'0'148'16,"0"0"-98"-16,0 0-24 0,0 0 29 0,0 0 49 15,0 0 25-15,0 0-12 0,0 0-23 0,0 0-26 16,0 0-28-16,0 0-17 0,0 0-7 0,0 0-3 15,0 0 8-15,-58 93 9 0,69-87 9 16,1-2 11-16,3-3 7 0,3-1 3 0,5 0 1 16,4-9-5-16,2-2-8 0,-2-1-7 0,-4 0-7 15,-3-1-1-15,-6 0 3 0,-5-2 6 0,-2 2 4 16,-7 0-1-16,0-1-8 0,0 1-14 16,-7 1-19-16,-4 2-9 0,-3 1-11 0,-4 3-7 15,2 1-3-15,-7 4-4 0,2-1 1 0,-1 2-3 16,5 0-4-16,1 0-15 0,2 4-27 15,5 2-53-15,2 1-130 0,7-1-202 0,0-2-227 16,0-1-338-16</inkml:trace>
          <inkml:trace contextRef="#ctx0" brushRef="#br0" timeOffset="18856.4054">-3097 5849 138 0,'0'0'295'0,"0"0"-51"16,0 0 2-16,0 0 7 0,0 0 12 16,0 0-25-16,0 0-46 0,0 0-33 0,0 0-31 15,0 0-25-15,0 0-32 0,0 0-25 0,0 0-14 16,0 0-11-16,43-73-1 0,-62 84-3 16,-2 4-1-16,-5 3 0 0,-1 2-3 0,-1 3-4 15,-1 3 1-15,-1-2-1 0,1 2-4 0,3 2 2 16,2-7-2-16,5 2-4 0,5-5-3 0,3-2-10 15,6-3-10-15,5-2-10 0,0-1-5 0,12-1 2 16,6 0 8-16,7-5 11 0,4-1 11 16,10-3 8-16,3 0 1 0,7-7-1 0,3 1-11 15,2-6-10-15,2 3-11 0,7-3-17 0,-4 1-21 16,2-1-34-16,-4-3-33 0,-2 1-27 16,-2-2-27-16,-5 1-9 0,-4 1 0 0,-6-5 17 0,-6 3 43 15,-7-1 56-15,-7 3 51 0,-5 0 45 16,-2 0 42-16,-8 2 34 0,-3 2 36 0,0 1 21 15,-4 2 5-15,-7 1-11 0,-4 0-25 0,-1 3-26 16,-5 0-23-16,-4 3-18 0,1 0-11 16,-4 3-4-16,-1 4-9 0,0 3-3 0,-1-1-2 15,-1 5-3-15,3 1-1 0,4-1-5 0,1 4-4 16,3-3-2-16,5 1-5 0,1-1-7 0,4-1-12 16,6-3-17-16,1-2-10 0,3 0-2 15,5-2 6-15,3-2 20 0,6-2 15 0,3-3 11 16,1 0 8-16,6-2-1 0,-1-5-2 0,-2-2-1 15,1-3-3-15,0 2-1 0,-4-4 3 16,1 2 3-16,-3 2 2 0,-6 0-2 0,-2 3-1 0,0 1-4 16,-5 4-3-16,0-1 0 0,-2 3-5 15,-1 0-9-15,0 0-15 0,0 0-23 0,0 0 12 16,0 5 13-16,0 4 19 0,0 0 23 0,3 2-10 16,-2 1-10-16,5 2-5 0,-2-4-3 0,6 0 0 15,4-1 4-15,3-3 6 0,5-5 5 16,4-1 4-16,5 0-17 0,3-7-109 0,3-6-124 15,2-2-129-15,0-6-148 0,-11 4-148 0,-10 6 523 0</inkml:trace>
          <inkml:trace contextRef="#ctx0" brushRef="#br0" timeOffset="19052.2843">-2010 5576 0 0,'0'0'0'16,"0"0"67"-16,0 0 184 0,0 0-11 0,30-160-9 16,-26 130-21-16,-1 2-14 0,-1 1-20 15,2 5-18-15,-1 4-9 0,-3 3-11 0,1 6-5 16,-1 5-17-16,0 1-29 0,2 3-42 0,-2 0-45 15,0 4-20-15,0 8 5 0,0 7 28 0,0 2 24 16,-6 9 10-16,0 2-3 0,-1 3-10 16,0 6-4-16,-5-1-4 0,4 3 0 0,-1-1-1 15,-2 1 0-15,-1 0-2 0,4-2-7 0,1-3-9 16,1-3-7-16,0 0-2 0,5-6-3 0,-1 1 2 16,2-4-7-16,0-2-23 0,0-3-30 15,0 0-44-15,0-6-113 0,0-2-206 0,0-6-218 16,0-1-358-16</inkml:trace>
          <inkml:trace contextRef="#ctx0" brushRef="#br0" timeOffset="19426.0547">-2014 5945 223 0,'0'0'290'16,"0"0"-206"-16,0 0-38 0,0 0 1 0,0 0 40 15,0 0 31-15,0 0-9 0,0 0-26 16,0 0-28-16,0 0-21 0,181-105-6 0,-148 92 0 15,4-2 0-15,1 0 0 0,-1 0 2 0,-5 0-6 16,3 1-3-16,-5-1-9 0,-5-2-10 16,-2 2-6-16,-5-2-1 0,-5 3 8 0,-1-2 12 15,-5 2 20-15,-2 0 20 0,-5 2 15 0,0 3 4 16,-5 1-13-16,-5 0-11 0,-3 4-20 0,-6 2-11 16,-1 2-1-16,-5 0 3 0,-9 5 10 0,2 5 20 15,-6 3 17-15,-1 5 20 0,-1 5 8 16,1 1 3-16,2 4-2 0,2 1-14 0,1 2-20 15,8 0-15-15,3-2-24 0,8-3-6 0,10 0-6 16,5-3-4-16,1-3 6 0,12 0 0 0,9-2 9 16,9-3 5-16,5-4 3 0,11-3-1 0,8-4-5 15,6-4-5-15,5 0-3 0,1-4-4 16,2-7 0-16,-4-2 0 0,0 0-6 0,-8-4-2 16,-4 1-12-16,-9 0-24 0,-9 1-42 0,-8 0-75 15,-7-1-113-15,-7 1-193 0,-5 5-286 0,-4 2-404 16</inkml:trace>
        </inkml:traceGroup>
        <inkml:traceGroup>
          <inkml:annotationXML>
            <emma:emma xmlns:emma="http://www.w3.org/2003/04/emma" version="1.0">
              <emma:interpretation id="{13AE775B-20F8-4BF7-9A47-9661F1FEE1D9}" emma:medium="tactile" emma:mode="ink">
                <msink:context xmlns:msink="http://schemas.microsoft.com/ink/2010/main" type="inkWord" rotatedBoundingBox="20673,13639 24559,13348 24651,14579 20765,14870"/>
              </emma:interpretation>
              <emma:one-of disjunction-type="recognition" id="oneOf4">
                <emma:interpretation id="interp20" emma:lang="en-IN" emma:confidence="0">
                  <emma:literal>(Resources)</emma:literal>
                </emma:interpretation>
                <emma:interpretation id="interp21" emma:lang="en-IN" emma:confidence="0">
                  <emma:literal>(Resources;</emma:literal>
                </emma:interpretation>
                <emma:interpretation id="interp22" emma:lang="en-IN" emma:confidence="0">
                  <emma:literal>(Resonances)</emma:literal>
                </emma:interpretation>
                <emma:interpretation id="interp23" emma:lang="en-IN" emma:confidence="0">
                  <emma:literal>(Resources),</emma:literal>
                </emma:interpretation>
                <emma:interpretation id="interp24" emma:lang="en-IN" emma:confidence="0">
                  <emma:literal>(Resources).</emma:literal>
                </emma:interpretation>
              </emma:one-of>
            </emma:emma>
          </inkml:annotationXML>
          <inkml:trace contextRef="#ctx0" brushRef="#br0" timeOffset="31608.1361">1884 5468 725 0,'0'0'253'0,"0"0"-78"0,0 0-9 15,0 0 9-15,0 0 11 0,0 0-12 0,0 0-37 16,0 0-41-16,0 0-48 0,0 0-47 0,0 0-19 15,0 0-3-15,0 0 8 0,0 0 15 16,-65-20 13-16,42 31 6 0,1-2 5 0,1 4-2 16,-1-1-1-16,8 2-4 0,-1-1-8 0,3-1-9 15,2 1-10-15,8-1-10 0,2 0-13 0,0 0-6 16,2-2 3-16,11 2 3 0,3-2 12 16,4-1 2-16,3 0-18 0,-1-1-46 0,5-2-63 15,0-2-48-15,1 0-13 0,-1-4 24 0,-3 0 44 16,-1 0 52-16,2-4 38 0,1-2 24 15,-2-4 23-15,-1-2 8 0,-2 0 4 0,3-3 8 0,-2 2 8 16,-3-3 15-16,-2 2 25 0,-1-3 27 16,-4 3 24-16,-4-1 18 0,2 1 2 0,-8 1-6 15,2 0-11-15,-1 4-11 0,-3 1-14 0,0 2-12 16,0 2-14-16,-7 1-22 0,1 3-25 0,-4 0-19 16,-1 0-11-16,-2 3 5 0,-3 4 14 0,0 2 10 15,-4 4 0-15,1 2-3 0,-1 2-6 16,6 1-9-16,1 1 0 0,1-2-8 0,8 2-6 15,3-1-3-15,1-3-4 0,0-1 4 0,5 1 5 16,7-3 7-16,1 1 4 0,8-4 2 16,-3-2 3-16,9-1-4 0,0-4 6 0,0 0 1 15,5-2 0-15,-4 0 1 0,0-5-5 0,0-3-4 16,-2-1-8-16,-3-3-23 0,-3 0-31 16,1-3-24-16,-5 0-18 0,2 0 0 0,-2-3 18 15,-5 0 15-15,1-1 21 0,-3 0 21 0,0-2 11 16,-3 1 12-16,2 0 7 0,-4 0 4 0,-3 0 5 15,2-1 3-15,0 4 5 0,-3-1 4 16,1 1 2-16,-1 0 11 0,1 4 4 0,1 2 1 16,0 1-2-16,2 2-14 0,2 2-16 0,-1 1-11 15,4 4-17-15,2-1-6 0,3 2-1 0,-1 0 3 16,4 6 5-16,1 4 5 0,1 1 4 0,-3 4 1 16,1 3 7-16,-1 4 7 0,-2 2 4 0,-5 3 8 15,0 2 6-15,-1 1 5 0,-4 2 7 16,-2 1 6-16,-2-2-2 0,-3-2-4 0,-8-1-4 15,-2-3-11-15,-4-2-10 0,-6-3-14 0,-5-1-17 16,-5-6-20-16,-1 0-42 0,-1-5-117 0,3-3-186 16,6-2-321-16,9-2-221 0</inkml:trace>
          <inkml:trace contextRef="#ctx0" brushRef="#br0" timeOffset="32065.3978">2229 6045 1492 0,'0'0'363'0,"0"0"-240"0,0 0-76 15,0 0-34-15,0 0-2 0,0 0-22 16,0 0-74-16,0 0-180 0,0 0-299 0,0 0-560 0</inkml:trace>
          <inkml:trace contextRef="#ctx0" brushRef="#br0" timeOffset="31963.917">2733 4785 1141 0,'0'0'208'16,"0"0"-139"-16,0 0-3 0,0 0 31 0,0 0 27 16,170 100 14-16,-131-61-12 0,1 2-16 15,-1 8-13-15,0 3-7 0,-4 1-11 0,-4 4-8 16,-7 0-8-16,-8 0-3 0,-8-1-9 0,-8-2-13 16,-11-3-15-16,-11 0-17 0,-11-2-8 0,-9-1-6 15,-5-1-6-15,-7-2-5 0,-6-1-11 16,-2-7-5-16,0-1-8 0,-3-5-5 0,2-3-7 15,1-3-28-15,2-5-62 0,5 0-141 0,2-5-195 16,16-1-299-16,13-8 152 0</inkml:trace>
          <inkml:trace contextRef="#ctx0" brushRef="#br0" timeOffset="28993.1688">-464 5185 1412 0,'0'0'205'0,"0"0"-100"0,0 0-38 16,0 0-13-16,0 0-2 0,0 0 9 0,0 0-15 16,0 0-10-16,0 0 1 0,0 0 9 15,0 0 10-15,0 0 16 0,-164 142 5 0,146-88-8 16,-1 3-12-16,6 1-18 0,4 3-14 0,1 1-4 15,3 2-5-15,5-4-4 0,0-3-7 16,6 0-4-16,6-7-5 0,1 0-7 0,3-8-11 16,5-5-21-16,-4-4-53 0,7-5-136 0,-9-9-328 15,-2-9-819-15</inkml:trace>
          <inkml:trace contextRef="#ctx0" brushRef="#br0" timeOffset="29531.8376">-274 5539 1335 0,'0'0'625'0,"0"0"-582"0,0 0-85 15,0 0 6-15,0 0 48 0,0 0 54 0,0 0 17 16,0 0-10-16,0 0-16 0,0 0-17 0,-96 182-12 16,84-149-11-16,2-2-6 0,-3-1-9 15,8-5-4-15,-2-2-5 0,6-5-6 0,1-4 0 16,0-5-11-16,0-4-5 0,0-4 15 0,0-1 39 15,0-1 32-15,0-9 11 0,0-8-13 0,3-5-36 16,2-4-21-16,-2-7 1 0,-1 0 3 16,5-3 4-16,-4-4 0 0,1 1 1 0,-3-3 4 15,1-2 3-15,3 1 5 0,-2-4 3 0,-1 2 0 16,6-1 0-16,-4-3-2 0,8 3-5 0,0 1-2 16,2 3-6-16,2 8-3 0,0 5-3 0,6 7-3 15,-5 6-1-15,4 5 1 0,-4 4 1 16,3 6-1-16,-3 2 0 0,-2 0-4 0,5 7 3 15,-4 6 2-15,0 3 2 0,-1 4 4 0,0 4 4 16,-5 1 1-16,0 3 4 0,-6 4-4 0,-4-1-11 16,0 1-13-16,-4-3-15 0,-7 3-3 15,-4-5 2-15,-6-2 6 0,3 0 6 0,-6-5 6 16,4-3 3-16,-1-1 8 0,-2-6 9 0,5-1 7 16,-3-4 9-16,5-4 4 0,2-1 4 0,2 0 1 15,0 0-1-15,7 0-4 0,-3 0-7 16,7 0-5-16,-1 0-8 0,2 0-16 0,0 0-13 15,0 0-18-15,0 0-1 0,2 6 11 0,-1 2 10 16,4 4 18-16,-1 2 3 0,2 4 2 16,4 2 2-16,1 2 2 0,3 0 2 0,-1 2-1 15,2 1-3-15,-2-2 0 0,2 1-3 0,0-1-7 16,1-4-10-16,-3 0-42 0,-4-1-61 0,5-3-123 16,-2-3-222-16,-1-3-221 0,-7-5-364 0</inkml:trace>
          <inkml:trace contextRef="#ctx0" brushRef="#br0" timeOffset="30919.9415">18 5714 1111 0,'0'0'254'0,"0"0"-158"15,0 0-60-15,0 0-21 0,0 0 5 16,0 0 15-16,0 0 6 0,0 0 3 0,0 0-8 16,0 0-5-16,0 0-6 0,0 0-2 0,169-102 0 15,-146 89 4-15,-3-1 4 0,1-2 8 16,-3-2 4-16,0 1 0 0,-3 0 0 0,-7 2-5 15,3 0 4-15,-8 3 9 0,1 1 10 0,-4 4 7 16,0 0-3-16,-8 2-10 0,-5 1-17 0,0 2-9 16,0 2-10-16,-6 0-3 0,-3 3 1 15,-2 6 0-15,0 2 2 0,4 5 0 0,-4 2-3 16,1 3-3-16,4-1-5 0,3 4-4 0,4-1-5 16,1 0-1-16,7-2-3 0,0 0-3 0,4-2 1 15,6-2 1-15,2 1 6 0,9-3 4 0,-1-1 3 16,3-3 3-16,7-3 3 0,0-3-2 15,7-3 2-15,-1-2 1 0,3 0-2 0,-2-2 3 16,3-6-4-16,-1-1 2 0,-4-1-4 0,3-4 0 16,-5-1 3-16,-1-2-5 0,-1 0 5 0,-3-3 1 15,-4-1 1-15,2-1 3 0,-8-2-3 0,0 0 1 16,-3 1 0-16,-6 2 1 0,2 3 2 16,-6 3-1-16,-1 2 0 0,0 7-2 0,0 0-1 15,0 3-2-15,0 1-9 0,0 1-14 0,0 1-19 16,0 0-29-16,0 0-3 0,0 6 12 15,0 2 12-15,0 4 24 0,1 3 8 0,1 2-1 16,6 1 3-16,-4 1 4 0,4 2 0 0,-3 0 1 16,-2 2 0-16,2-3 2 0,-3 2 0 15,-2 1 1-15,0-3-1 0,-3 2-12 0,-8-3-14 16,-2-1-10-16,-6-3-1 0,0-3 10 0,-4-2 11 16,3-2 5-16,-4-2-2 0,1-3-1 0,5-3 0 15,-3 0-1-15,8 0 0 0,1-6-7 16,5-2-15-16,-1 0-10 0,7-2-19 0,1 0-6 15,0-2 0-15,1-1 0 0,7-2 15 0,0 1 5 16,4-1 6-16,3 1 4 0,4-1 2 0,0 1 0 16,4 0 7-16,-1-1 8 0,0 2 1 0,2 0 8 15,1 1 4-15,1 0-1 0,-3-1 6 0,-3 2 4 16,0-1 15-16,-4 3 20 0,-4 1 21 16,-1 0 23-16,-6 2 15 0,-2 3 12 0,2 1-8 15,-5 2-16-15,0 0-26 0,0 0-34 0,0 2-5 16,-5 5-7-16,2 5 6 0,-2 1 10 0,-5 5-5 15,1 0-2-15,4 3-7 0,-3-2-6 16,5-1-2-16,3 3-2 0,0-2-1 0,0-2 4 16,7 0 1-16,-1-4 2 0,5 1 3 0,0-2-5 15,3-3 4-15,3-2 2 0,3-3-2 16,0-2 5-16,4-2-2 0,0 0-5 0,0 0 5 16,-4-3 2-16,3-6 2 0,-7-1 3 0,-1-2-5 15,-3-5-9-15,-1 0-7 0,-9-1-4 0,-2-2-6 16,-1-3-5-16,-11 1-2 0,-3 0-2 15,-5-1 3-15,-1 1 8 0,-3 3 2 0,-3 1 1 16,-1 3 0-16,-1 1-3 0,-1 5 5 0,3 1 0 16,4 5-5-16,-1 0-3 0,1 3-5 0,4 0-2 15,2 0-2-15,7 0-3 0,4 1-20 16,6 2-20-16,0 1 1 0,2 0 9 0,11 1 26 16,5 0 31-16,2-2 7 0,6-2-1 0,3-1-1 15,6 0-2-15,1 0-1 0,-2 0 3 0,4-1 1 16,-1-4-2-16,-2 0 1 0,-3-1-1 0,-5 1-1 15,0 1-1-15,-6 1 0 0,-3 0-1 16,-5 0-1-16,-2 1-1 0,-6 2-4 0,0 0-5 16,-3 0-1-16,-2 2 12 0,0 5 12 0,-3 4 9 15,-4 5 8-15,-1 0-7 0,0 4-5 0,-1 0-10 16,-3 1-3-16,5 0-4 0,-1-1-3 16,1-3 1-16,1 1-4 0,3-1-4 0,2-2-3 15,1-3-3-15,0-4-2 0,0 0 4 0,1-3 4 16,3-2 9-16,5-2 7 0,-3-1 8 15,5 0 5-15,2-6 0 0,0-2-1 0,2-1-5 16,4-3-2-16,-3 0-3 0,-1-1 0 0,-1-3-1 16,1 2 1-16,-1 0 1 0,-2-1 1 0,0 1 1 15,-3 2 0-15,-5 2 1 0,3-1-1 16,-3 4-1-16,-3 3-1 0,-1 1-2 0,0 1-8 16,0 2-14-16,0 0-21 0,0 0-15 0,0 5 0 15,0 2 12-15,-4 3 17 0,0 2 12 0,-1 2 2 16,3-1-2-16,1-1-3 0,0 1-5 0,1-2-3 15,0-1-2-15,1-1 4 0,2 0 4 0,5-2 5 16,-3-1 8-16,3-2 6 0,-1-2 9 16,2-2 10-16,1 0 3 0,-4-2 3 0,5-4 0 15,0-2-7-15,1-4-4 0,1 0-6 0,2-3-5 16,0 1-1-16,-2-3-2 0,2 1 0 16,-2-1 3-16,0 0-1 0,1-1 0 0,-3 0 0 15,1 1-2-15,-1 2-1 0,-4 5-3 0,3 1-3 16,-6 2-2-16,3 4-2 0,-3 0-4 0,-4 3-4 15,1 0-6-15,1 0 3 0,3 3 5 16,-2 4 5-16,-2 1 7 0,0 2 2 0,1 1 0 16,-1 3 3-16,3 0 1 0,-3 3 0 0,-1-1-3 15,2 0-1-15,-1 2-3 0,2-3-1 0,-2 0 1 16,4-3-2-16,0-1-2 0,-1 1-4 16,4-3-15-16,-4 0-41 0,4-2-68 0,-4-1-182 15,2 0-269-15,-3-3-354 0,-2-2 261 0</inkml:trace>
        </inkml:traceGroup>
        <inkml:traceGroup>
          <inkml:annotationXML>
            <emma:emma xmlns:emma="http://www.w3.org/2003/04/emma" version="1.0">
              <emma:interpretation id="{357DF1F4-6073-44C6-B0AD-29C87E33998D}" emma:medium="tactile" emma:mode="ink">
                <msink:context xmlns:msink="http://schemas.microsoft.com/ink/2010/main" type="inkWord" rotatedBoundingBox="25338,13285 29208,12995 29271,13839 25401,14129"/>
              </emma:interpretation>
              <emma:one-of disjunction-type="recognition" id="oneOf5">
                <emma:interpretation id="interp25" emma:lang="en-IN" emma:confidence="0">
                  <emma:literal>-Social</emma:literal>
                </emma:interpretation>
                <emma:interpretation id="interp26" emma:lang="en-IN" emma:confidence="0">
                  <emma:literal>social</emma:literal>
                </emma:interpretation>
                <emma:interpretation id="interp27" emma:lang="en-IN" emma:confidence="0">
                  <emma:literal>Social</emma:literal>
                </emma:interpretation>
                <emma:interpretation id="interp28" emma:lang="en-IN" emma:confidence="0">
                  <emma:literal>-social</emma:literal>
                </emma:interpretation>
                <emma:interpretation id="interp29" emma:lang="en-IN" emma:confidence="0">
                  <emma:literal>'Social</emma:literal>
                </emma:interpretation>
              </emma:one-of>
            </emma:emma>
          </inkml:annotationXML>
          <inkml:trace contextRef="#ctx0" brushRef="#br0" timeOffset="-37095.0401">3932 5002 2144 0,'0'0'41'0,"0"0"-25"0,0 0-9 15,0 0-26-15,0 0-19 0,0 0-10 0,0 0 2 16,0 0 25-16,0 0 27 0,0 0 9 0,0 0 5 16,186-67 4-16,-139 62 0 0,1 0 2 15,3 1-3-15,2 1-6 0,-4 3-7 0,2 0-10 16,-1 0-25-16,-3 0-70 0,-2 0-158 0,-2 1-158 16,-11 1-225-16,-10-2-145 0</inkml:trace>
          <inkml:trace contextRef="#ctx0" brushRef="#br0" timeOffset="-36052.0327">5586 4876 530 0,'0'0'197'0,"0"0"-47"15,0 0-75-15,0 0-48 0,0 0-10 0,0 0 19 16,0 0 27-16,0 0 27 0,0 0 13 0,156-153 3 16,-145 141-2-16,-3 1-1 0,-3-1 5 0,-2 0 0 15,-3-1-5-15,0 2-11 0,0-2-11 16,-3 1-13-16,-4 0-13 0,-1 1-13 0,-4 2-15 16,0 0-11-16,-1 1-10 0,-5 1-11 0,-3 3-6 15,-1 3-6-15,-4 1 2 0,-4 0 6 0,2 5 7 16,-6 4 5-16,1 2 1 0,-1 2 2 15,1 2-2-15,1 2-2 0,5 0 1 0,1 1 1 16,8 2-2-16,3 1-2 0,3 2-1 0,4-5-4 16,4 4 5-16,4-2 0 0,0 0 5 0,10 1 4 15,1-2 0-15,7 3 2 0,-1 1-2 0,4 1 2 16,5-1-7-16,-3 3 1 0,2 1-1 0,1 0-6 16,-4 0 5-16,1-2-4 0,-4 1-1 15,-3 2-2-15,-4-2 0 0,-2 0 1 0,-2 0-3 16,-7-2 6-16,-1-2-7 0,0 0 2 0,-11-2 3 15,-4-3 6-15,-6-2 10 0,-8-1 4 16,-6-2 4-16,-7-5-4 0,-3 1 1 0,-6-3 0 16,0-4-1-16,2-1 2 0,0 0 0 0,2-5-1 15,5-1 1-15,2-1 1 0,4-2-2 16,6 1-1-16,6-4 0 0,8 3-4 0,4 2 1 16,1-2-1-16,7 3-3 0,2 1-5 0,2 0-19 15,0 2-32-15,0 0-43 0,4 0-47 0,8 1-30 16,1-1-69-16,7 2-85 0,7 1-102 15,-6 0-189-15,-3 0-11 0</inkml:trace>
          <inkml:trace contextRef="#ctx0" brushRef="#br0" timeOffset="-35654.2961">5938 5002 273 0,'0'0'366'0,"0"0"-146"0,0 0-61 15,0 0-25-15,0 0-16 0,0 0 7 0,0 0-11 16,0 0-20-16,0 0-36 0,0 0-51 16,0 0-26-16,0 0-10 0,0 0 18 0,10-17 26 15,-26 37 15-15,-4 2 1 0,1 5 7 0,-2 0-3 16,1 2-2-16,0 0 0 0,2-1-10 16,4 0-1-16,4-3-3 0,1-2-1 0,6 0 4 15,3-5 5-15,0-2 10 0,4-3 13 0,8-2 11 16,3-2 2-16,6-1-3 0,2-1-8 0,3-4-11 15,0-2-6-15,7-1-6 0,-4 0-4 16,5-6 2-16,-5-5-1 0,-3-2 2 0,-2-1 3 16,-5-5 2-16,-2-3 2 0,-2-4 0 0,-3 0-3 15,-2 0-4-15,-1-1-4 0,-4-1-3 0,-2 1-1 16,-1 2-5-16,-2-2-6 0,0 3-8 0,-5 2-12 16,-2 0-4-16,-5 6-5 0,0 1-2 0,-3 2-2 15,1 3-3-15,-5 1-2 0,-1 3 1 16,-4 1 1-16,2 4 2 0,2 1-1 0,0 0-18 15,4 3-49-15,6 4-97 0,5 1-127 0,2 3-144 16,3-2-153-16,2 0-186 0,0-3 800 0</inkml:trace>
          <inkml:trace contextRef="#ctx0" brushRef="#br0" timeOffset="-35249.4493">6694 4879 489 0,'0'0'294'0,"0"0"-101"16,0 0-22-16,0 0-24 0,0 0-29 0,0 0-30 16,0 0-42-16,0 0-24 0,0 0-9 0,0 0-2 15,0 0 4-15,-169 27 6 0,142-6 3 0,-1 1-4 16,-3 3 1-16,4 3-1 0,-1 0 0 16,1 1 0-16,3-1-4 0,3-2-5 0,5-2-2 15,8-2-1-15,5-5 5 0,3-2 7 0,0-3 18 16,9-1 18-16,6-1 8 0,6-2 1 0,4-2-11 15,5-1-16-15,4-2-11 0,5-3-11 0,1 0-9 16,-1 0-3-16,1-8-2 0,-2 0 0 0,-3-2 4 16,-3-5 0-16,-4 1 6 0,-4-3 5 15,-4 0 3-15,-1-1 4 0,-4-2 3 0,-3 1 1 16,-4 0-3-16,1-1-4 0,-6 1-6 0,1 0-6 16,-1 5-1-16,-3 1-1 0,0 2 4 15,0 5-2-15,-3 2-1 0,-1 3-8 0,1 1-18 16,-3 0-12-16,3 1-13 0,-5 8-4 0,0 3 11 15,-4 1 11-15,0 5 12 0,0 1 8 0,1 2 6 16,5 0-1-16,1 0 2 0,2 0 2 16,3 0-15-16,7-2-38 0,4 0-65 0,5-4-132 15,1-1-186-15,1-5-326 0,-9-3 122 0</inkml:trace>
          <inkml:trace contextRef="#ctx0" brushRef="#br0" timeOffset="-35109.5367">7048 4790 1363 0,'0'0'103'0,"0"0"-61"0,0 0-30 16,0 0-6-16,0 0-7 0,0 0-10 15,0 0-59-15,0 0-107 0,0 0-159 0,0 0-150 16,0 0 41-16,0 0 445 0</inkml:trace>
          <inkml:trace contextRef="#ctx0" brushRef="#br0" timeOffset="-34499.8777">7411 4885 127 0,'0'0'269'0,"0"0"-79"0,0 0-34 0,0 0-2 16,0 0 10-16,0 0 2 0,0 0-20 0,0 0-24 16,-162-12-32-16,132 19-25 0,4 4-21 15,-1 1-13-15,1 1-3 0,6 1-9 0,-3-1-4 16,7 2-4-16,0-2-10 0,7 1-1 0,-1 0-2 15,9-2-1-15,1-3 5 0,0 2 9 0,3-2 8 16,6-1 5-16,5-1 2 0,0 1-9 0,5-2-7 16,1 0-3-16,0-2-2 0,0-1 2 0,3 0-1 15,-7 0-3-15,3-2 0 0,-1-1 1 16,-5 0 2-16,-1 0 7 0,-3 0 9 0,-1 0 7 16,-2-1 8-16,-1-2 2 0,-3 2 0 0,-1-2-11 15,-1 1-8-15,0 2-13 0,0 0-22 0,0 0-9 16,0 0-20-16,0 0-18 0,0 0-9 15,0 0 1-15,0 2 14 0,0 1 21 0,4 0 25 16,1 1 13-16,-1 2 9 0,7-2 7 0,1 0 6 16,3 0 5-16,0-2 1 0,6-2-2 15,-1 0-9-15,4 0-13 0,2-6-22 0,1-2-24 16,-2-2-17-16,2-4-20 0,-2 0 1 0,-1-5 6 16,-3-1 15-16,1 0 26 0,-1-3 14 15,-3 1 13-15,-2-3 4 0,0-4-3 0,-1 1 1 16,-1-2 3-16,-2-3 6 0,-3 1 6 0,2-2 6 15,-5-1-2-15,1 0 4 0,0 3 1 0,-2 1 4 16,-3 0 9-16,-1 5-2 0,0 1 6 0,-1 7-1 16,0 1-2-16,-2 4-1 0,-2 0-6 0,-4 6-4 15,4 1-5-15,-5 1-4 0,7 4-17 16,-2 1-19-16,-3 0-17 0,3 4-12 0,-5 8 7 16,-1 6 13-16,1 4 19 0,-3 6 13 0,-2 8 8 15,2 2 5-15,2 4 0 0,-1 3 10 0,7 2-9 16,-1 2-1-16,3-3-1 0,2-1-8 15,0 1 7-15,2-2 3 0,4-4-2 0,4-5 5 16,-1 0-6-16,2-6-11 0,1-2-20 0,0-2-41 16,1-5-60-16,1-1-98 0,0-2-122 0,5-2-156 15,-8-5-322-15,-3-2 732 0</inkml:trace>
        </inkml:traceGroup>
        <inkml:traceGroup>
          <inkml:annotationXML>
            <emma:emma xmlns:emma="http://www.w3.org/2003/04/emma" version="1.0">
              <emma:interpretation id="{316B26B3-BBC9-4F34-B5A6-3E7EAED5A13E}" emma:medium="tactile" emma:mode="ink">
                <msink:context xmlns:msink="http://schemas.microsoft.com/ink/2010/main" type="inkWord" rotatedBoundingBox="29639,13168 32609,12946 32700,14156 29730,14378"/>
              </emma:interpretation>
              <emma:one-of disjunction-type="recognition" id="oneOf6">
                <emma:interpretation id="interp30" emma:lang="en-IN" emma:confidence="0">
                  <emma:literal>capital</emma:literal>
                </emma:interpretation>
                <emma:interpretation id="interp31" emma:lang="en-IN" emma:confidence="0">
                  <emma:literal>Capital</emma:literal>
                </emma:interpretation>
                <emma:interpretation id="interp32" emma:lang="en-IN" emma:confidence="0">
                  <emma:literal>capitol</emma:literal>
                </emma:interpretation>
                <emma:interpretation id="interp33" emma:lang="en-IN" emma:confidence="0">
                  <emma:literal>capita</emma:literal>
                </emma:interpretation>
                <emma:interpretation id="interp34" emma:lang="en-IN" emma:confidence="0">
                  <emma:literal>Capitan</emma:literal>
                </emma:interpretation>
              </emma:one-of>
            </emma:emma>
          </inkml:annotationXML>
          <inkml:trace contextRef="#ctx0" brushRef="#br0" timeOffset="-33249.0342">8666 4827 1068 0,'0'0'178'0,"0"0"-89"16,0 0-47-16,0 0-34 0,0 0-7 0,0 0 15 0,0 0 7 15,0 0 12-15,0 0 5 0,-182-29-1 16,150 43 7-16,-5 2 0 0,7 1-1 0,-4 5-4 16,6 2-11-16,2 1-6 0,8 0-6 0,2 2-5 15,6 2-4-15,2-4 1 0,8 1 5 16,4-3-1-16,10-3-4 0,6-1-12 0,7-1-10 16,1-3 5-16,9-3 6 0,2-2 8 0,3-4 0 15,-1-1-16-15,6-2-24 0,-3-2-47 0,3-1-33 16,-2 0-29-16,-1-3-8 0,-1-4 19 15,0-1 22-15,-3-3 33 0,0-1 32 0,-2-2 32 16,-7-1 27-16,1-1 19 0,-7-2 18 0,-6-1 22 16,-3-2 26-16,-4 0 19 0,-3 2 17 0,-6-2-6 15,-3 5-15-15,0 3-17 0,-4 0-21 16,-5 2-17-16,-3 2-14 0,-2 2-13 0,0 1-17 16,-1 3-7-16,-7 3-9 0,4 0-7 0,-7 3 0 15,-1 4 1-15,-4 2 2 0,2 4 1 16,2-1 3-16,2-1 0 0,3 2-4 0,7-3 0 15,5 2-6-15,4 1 2 0,5-2 4 0,0-3 3 16,5 1 2-16,4 0-5 0,8-3 4 0,1 0 9 16,1-4 7-16,5-2 7 0,2 0-7 0,1 0-7 15,-3-6-3-15,-4-3 3 0,0 0 4 0,-5-1 4 16,-2 1 1-16,-2 0-1 0,-2 0 1 16,-5 3-5-16,-2 1 4 0,-1 3-3 0,-1 0-10 15,0 2-16-15,0 0-20 0,0 0-24 0,-1 0-5 16,1 5 15-16,-3 2 8 0,0 2 22 15,-1 1 12-15,4 1 3 0,0 2 11 0,4-1 7 16,3-2-2-16,6 3-4 0,5-5-2 0,3 0-7 16,5-2-15-16,3-2-50 0,7-3-89 0,3-1-79 15,0-1-83-15,-1-6-57 0,-6-5-19 16,1-1-20-16,-4-6 331 0,-5-1 79 0,-6 0 0 16,3-6 0-16,-7 1 0 0,-2-2 0 0,-5 0 0 15,2-1 0-15,-6 0 170 0,4-2 77 0,-4 2-30 16,-2-3-26-16,-1 3-25 0,0 0-16 0,0 4-7 15,0 1-2-15,-3 4 2 0,-5 3-9 16,4 2-16-16,-5 2-13 0,3 4-22 0,-2 4-16 16,6 1-24-16,-2 3-35 0,-2 0-22 0,4 1-21 15,-2 9-1-15,-5 3 13 0,3 5 13 0,-4 6 13 16,0 6 8-16,0 3 3 0,4 5 4 16,-4 6 1-16,-2 2-3 0,0 3 0 0,1 7 2 15,-2-2-5-15,-2 7 0 0,6-2-3 0,-2 2-7 16,0 3 1-16,-1-3 6 0,4 1 2 0,0-4 0 15,0-4-3-15,4-4-45 0,0-4-62 16,-3-7-76-16,7-4-98 0,-2-6-58 0,0-7-56 16,0-7-34-16,-4-4-10 0,5-8 367 0,-4-3 63 15,-2-5 0-15,3-8 0 0,-4-5 0 16,5-6 0-16,2-3 0 0,1-4 0 0,0-3 0 16,0-1 0-16,1-2 0 0,2-2 0 0,5-2 170 15,-4 1 69-15,4-5-25 0,-4 2-7 0,4-1-2 16,-1 1-28-16,3 2-15 0,1 3-37 0,3 4-33 15,0 3-30-15,1 2-26 0,7 6-16 16,-2 2-13-16,5 5-16 0,2 3 0 0,5 4 4 16,0 5 5-16,2 1 14 0,-2 3 0 0,3 0 0 15,-4 5-10-15,-4 4-8 0,-2 2-4 0,-5 2-5 16,-4 3 6-16,-2-1 1 0,-8 0 3 0,1 2 1 16,-6 0-1-16,-1 1-1 0,-2-2 3 15,-9 0 7-15,-2-1 7 0,-4 0 10 0,-4-1 6 16,4-3 2-16,-5-3 1 0,5-4-1 0,1-1 4 15,4-1 9-15,3-2 8 0,5 0-4 16,3-2-29-16,1-4-32 0,1 0-40 0,5-5-12 16,6-3 7-16,1-1 12 0,9-3 8 0,-3 1 15 15,6-3 6-15,-1 1 8 0,0-1 15 0,-2 3 2 16,1-1-2-16,-1 0 0 0,-4 4-2 16,2 2 3-16,-4 4 8 0,-3 0 10 0,-1 4 11 15,-6 0 3-15,3 3-6 0,-6 1-14 0,0 0-1 16,3 0-2-16,-3 3 5 0,0 3 9 0,2 2-4 15,-2 1-5-15,-1 3-3 0,-2 1-6 16,0 3-2-16,0-1-2 0,0-2 1 0,2 2 0 16,-1-3-7-16,3-1-25 0,-3-1-51 0,2-2-95 15,0-2-187-15,-2 0-284 0,0-4-231 0</inkml:trace>
          <inkml:trace contextRef="#ctx0" brushRef="#br0" timeOffset="-32762.3563">10006 4930 1332 0,'0'0'279'0,"0"0"-160"15,0 0-91-15,0 0-52 0,0 0-27 16,0 0-3-16,0 0 15 0,0 0 17 0,165-85-1 16,-120 83-124-16,1 2-201 0,-7 0-348 0,-15 0 342 0</inkml:trace>
          <inkml:trace contextRef="#ctx0" brushRef="#br0" timeOffset="-33095.1517">10027 4655 1807 0,'0'0'128'16,"0"0"-42"-16,0 0-13 0,0 0-18 0,0 0-12 15,0 0-15-15,0 0-18 0,0 0-15 0,0 0-28 16,0 0-30-16,0 0-67 0,0 0-147 0,0 0-159 16,56-55-285-16,-50 58 156 0</inkml:trace>
          <inkml:trace contextRef="#ctx0" brushRef="#br0" timeOffset="-32905.2689">10297 4539 910 0,'0'0'333'0,"0"0"-84"0,0 0-32 0,0 0-31 15,0 0-29-15,0 0-40 0,0 0-52 0,0 0-53 16,0 0-44-16,0 0-12 0,0 0 2 16,0 0 20-16,0 0 28 0,0 0 11 0,-41 79 6 15,29-45 1-15,0 2-2 0,0 4-4 0,-1 2-1 16,1 0-3-16,-2 1 2 0,4 0 1 0,2 2-1 15,-2-1-5-15,1-1-24 0,5-4-68 0,0-5-103 16,-2-4-159-16,5-9-212 0,1-8-447 0</inkml:trace>
          <inkml:trace contextRef="#ctx0" brushRef="#br0" timeOffset="-32109.349">10790 4845 768 0,'0'0'217'0,"0"0"-94"0,0 0-16 16,0 0 1-16,0 0 15 0,0 0 5 0,0 0-18 16,-161-70-22-16,133 70-26 0,-1 0-11 15,-2 0-4-15,3 3-2 0,1 4-3 0,1 1-4 16,6 3-9-16,-1 1-9 0,5 2-2 0,1 1-9 16,4 1 0-16,2 2 0 0,6-2-7 0,3-1 12 15,0 0 3-15,9-1-1 0,5-1-4 16,3 0-15-16,7-4-14 0,3 1-12 0,1-4-2 15,2-3-5-15,2-3 0 0,-2 0 3 0,-4-6 7 16,-1-2 11-16,-5-3 13 0,0 1 17 16,-6-2 5-16,0 1 9 0,-3-2 3 0,-6 1-2 15,3 3 2-15,-5 0-3 0,-2 2-2 0,-1 2 0 16,0 4 0-16,0-1-10 0,0 2-12 0,0 0-24 16,-1 0-35-16,-2 0-6 0,2 3 3 15,-6 2 12-15,6 2 27 0,-1 2 11 0,1 0 5 16,1 0 9-16,0 1 11 0,4-1 4 0,8-1 3 15,1-1-2-15,8 1-13 0,0-2 0 0,5-2-2 16,4-1-3-16,0-2-1 0,-3-1-9 0,-1-1-5 16,0-6-5-16,-2-4-2 0,-5-1-3 15,2-2-1-15,-5-1 3 0,0-3 5 0,-1-2 4 16,3 0 8-16,-4-2 2 0,0-3-3 0,-1 2 4 16,-1-4-2-16,0-1 3 0,-4 1 9 0,3-2-5 15,-3 0-3-15,-1 1 2 0,-3 0-5 16,1 0 1-16,-1-2 4 0,-4 2-3 0,0 4 3 15,0-1 1-15,0 1 6 0,0 5 4 0,-2 3 5 16,-2 2 2-16,-3 4-4 0,2 2-5 0,-2 2-2 16,4 5-12-16,-1-1-13 0,-3 2-13 15,2 0-18-15,-4 9 3 0,-3 3 10 0,-2 8 13 16,1 2 17-16,-2 5 5 0,-1 4 4 0,-1 3 6 16,3 3 3-16,-1 1 1 0,7 1 2 15,-1 3-3-15,0-2 0 0,6 2 1 0,2-3 0 16,1-2 4-16,0-2 2 0,8-3 4 0,-2-2 2 15,8-2 1-15,-2-1 3 0,2-2-3 0,-1-5-2 16,0-2-3-16,0-3-5 0,-1-1-4 0,1-4-2 16,-3-1-8-16,-3-3-13 0,4-2-19 15,-2-2-26-15,-2-2-28 0,3 0-79 0,3 0-125 16,-1 0-145-16,-2 0-241 0,-4 0-161 0</inkml:trace>
        </inkml:traceGroup>
      </inkml:traceGroup>
    </inkml:traceGroup>
    <inkml:traceGroup>
      <inkml:annotationXML>
        <emma:emma xmlns:emma="http://www.w3.org/2003/04/emma" version="1.0">
          <emma:interpretation id="{FCE73FD4-6C09-42DC-9187-4B7A487866C7}" emma:medium="tactile" emma:mode="ink">
            <msink:context xmlns:msink="http://schemas.microsoft.com/ink/2010/main" type="paragraph" rotatedBoundingBox="16461,14580 31728,14702 31706,17527 16438,174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EE73BC-36AB-433B-B9D5-44CFAB55B1BC}" emma:medium="tactile" emma:mode="ink">
              <msink:context xmlns:msink="http://schemas.microsoft.com/ink/2010/main" type="inkBullet" rotatedBoundingBox="16452,15629 16625,15631 16624,15772 16451,15770"/>
            </emma:interpretation>
            <emma:one-of disjunction-type="recognition" id="oneOf7">
              <emma:interpretation id="interp35" emma:lang="en-IN" emma:confidence="0">
                <emma:literal>U</emma:literal>
              </emma:interpretation>
              <emma:interpretation id="interp36" emma:lang="en-IN" emma:confidence="0">
                <emma:literal>u</emma:literal>
              </emma:interpretation>
              <emma:interpretation id="interp37" emma:lang="en-IN" emma:confidence="0">
                <emma:literal>d</emma:literal>
              </emma:interpretation>
              <emma:interpretation id="interp38" emma:lang="en-IN" emma:confidence="0">
                <emma:literal>o</emma:literal>
              </emma:interpretation>
              <emma:interpretation id="interp39" emma:lang="en-IN" emma:confidence="0">
                <emma:literal>0</emma:literal>
              </emma:interpretation>
            </emma:one-of>
          </emma:emma>
        </inkml:annotationXML>
        <inkml:trace contextRef="#ctx0" brushRef="#br0" timeOffset="24468.7867">-4911 7083 1603 0,'0'0'58'15,"0"0"-90"-15,0 0-23 0,0 0 31 0,0 0 44 16,0 0 36-16,0 0 12 0,0 0-16 0,0 0-20 15,0 0-21-15,0 0-5 0,0 0-2 0,-67 78 3 16,70-72 5-16,3-2 4 0,1-1 9 0,2 0 5 16,2-2 2-16,1-1 1 0,2 0-1 0,2-1 0 15,0-4-1-15,0-2 3 0,-1-2-3 16,-2 0 2-16,-4 0 1 0,1-2 1 0,-4 1 4 16,1-2 4-16,-5 2 0 0,-1-2-4 0,-1 2-4 15,0-1-9-15,0 4-9 0,-3-1-8 16,-2 4-16-16,-2 0-19 0,3 3-25 0,-3 1-29 15,3 0-23-15,-2 0-37 0,0 5-82 0,0 2-143 16,0 4-175-16,5-4-279 0,1-1 705 0</inkml:trace>
      </inkml:traceGroup>
      <inkml:traceGroup>
        <inkml:annotationXML>
          <emma:emma xmlns:emma="http://www.w3.org/2003/04/emma" version="1.0">
            <emma:interpretation id="{4C52AE7C-0997-4C39-9536-63505379C5C2}" emma:medium="tactile" emma:mode="ink">
              <msink:context xmlns:msink="http://schemas.microsoft.com/ink/2010/main" type="line" rotatedBoundingBox="16974,14584 31728,14702 31709,17150 16954,17033"/>
            </emma:interpretation>
          </emma:emma>
        </inkml:annotationXML>
        <inkml:traceGroup>
          <inkml:annotationXML>
            <emma:emma xmlns:emma="http://www.w3.org/2003/04/emma" version="1.0">
              <emma:interpretation id="{308EAC30-1BDF-48C4-8F49-90C5AFBCC27A}" emma:medium="tactile" emma:mode="ink">
                <msink:context xmlns:msink="http://schemas.microsoft.com/ink/2010/main" type="inkWord" rotatedBoundingBox="16972,14833 23156,14882 23143,16465 16959,16416"/>
              </emma:interpretation>
              <emma:one-of disjunction-type="recognition" id="oneOf8">
                <emma:interpretation id="interp40" emma:lang="en-IN" emma:confidence="0">
                  <emma:literal>incompetent</emma:literal>
                </emma:interpretation>
                <emma:interpretation id="interp41" emma:lang="en-IN" emma:confidence="0">
                  <emma:literal>"competition*</emma:literal>
                </emma:interpretation>
                <emma:interpretation id="interp42" emma:lang="en-IN" emma:confidence="0">
                  <emma:literal>Incompetent</emma:literal>
                </emma:interpretation>
                <emma:interpretation id="interp43" emma:lang="en-IN" emma:confidence="0">
                  <emma:literal>incompletion*</emma:literal>
                </emma:interpretation>
                <emma:interpretation id="interp44" emma:lang="en-IN" emma:confidence="0">
                  <emma:literal>Incompletion*</emma:literal>
                </emma:interpretation>
              </emma:one-of>
            </emma:emma>
          </inkml:annotationXML>
          <inkml:trace contextRef="#ctx0" brushRef="#br0" timeOffset="26168.9342">-3226 6759 1231 0,'0'0'275'0,"0"0"-229"0,0 0-54 0,0 0 2 16,0 0 19-16,0 0 36 0,0 0 18 15,0 0-4-15,0 0 2 0,0 0-5 0,0 0 2 16,-169 87 0-16,144-56 3 0,2 1 7 0,0 3-6 16,-1 2-6-16,1 2-9 0,2-1-10 0,0 2-4 15,-2 0-5-15,4-1-3 0,0 1-5 0,3-9-6 16,7 0-5-16,2-4-2 0,6-5-14 16,1-1-8-16,0-3-6 0,5-3-10 0,7-2 8 15,6-3 2-15,2-1 7 0,1-3 10 0,3-1-1 16,3-4 5-16,1-1 0 0,3 0 2 0,-3 0 0 15,0-6 0-15,3-1 1 0,-1-2-3 0,-4-3 5 16,0-1 0-16,-3-3 1 0,-3-1 3 16,0-1 0-16,-1-3 3 0,-4 2 1 0,-2-4 4 15,-2 0-6-15,1 4 1 0,-6-5-2 0,0 3-3 16,-4 5 3-16,1 4-3 0,0 3 2 16,-3 5 0-16,0 2-5 0,0 2-10 0,0 0-30 15,0 2-9-15,-6 7 2 0,1 6 12 0,-3 2 25 16,-1 7 9-16,-1 1-1 0,2 1-3 15,-4-2-1-15,4 0-5 0,1-2 2 0,1-1-3 16,0-3-3-16,6-1 1 0,0-4-7 0,0-1 2 16,7-3 2-16,2-2 2 0,4-1 4 0,4-4 6 15,2-2 3-15,1 0-1 0,1-3 4 0,2-6-2 16,-1-2-3-16,-1-2 0 0,-1 1-9 16,-1-3-18-16,-6 0-17 0,-2-1-11 0,-8-1-2 15,-1 1 17-15,-2-2 18 0,0 0 11 0,-4-1 10 16,-6-2 1-16,-1 0 0 0,0-2 4 0,-2 6 0 15,1-1 2-15,0 3-1 0,2 1-2 16,0 1-2-16,5 2-4 0,-1 0-1 0,4 0-8 16,2 2-12-16,0 2-13 0,2 1-16 0,6 1-9 15,-1 0 3-15,2 4 7 0,3-1 9 0,1 2 7 16,2 0 6-16,0 7 3 0,2 3 7 0,-1 2 8 16,-1 5 7-16,-1 0 5 0,2 1 6 15,-3 3 0-15,-2 2 7 0,1-1-1 0,-5 3 1 16,1-2 0-16,-6-4-1 0,2-1 1 0,-1-3 4 15,-3-1 1-15,0-2 2 0,0-4 4 16,0 0 2-16,-4-4 5 0,0-1 9 0,3-1 7 16,1-2 12-16,0 0 7 0,0 0 1 0,0 0-8 15,0 0-28-15,1-6-22 0,4-2-21 16,1 0-10-16,2-3 9 0,0-1 2 0,2 2 5 16,3-1-3-16,-1 0-2 0,0 2-3 0,1 3-5 15,-2 0-2-15,1 1-4 0,-3 4-3 0,2 1-2 16,0 0 2-16,-6 3 4 0,3 3 9 0,-4 2 6 15,2 2 6-15,-1 2 4 0,-4 1 0 0,2 0 3 16,0 1-1-16,-3-1-1 0,0-1 0 16,0-2-2-16,0-1 0 0,0-1 0 0,0-6-1 15,0 2-3-15,0-4 1 0,0 0 6 0,0 0 11 16,4 0 12-16,-2-4 1 0,1-3-5 0,6-3-11 16,1-4-8-16,2-1-3 0,1-1-2 15,3 0 1-15,0-2-2 0,-1-2-2 0,3 3 0 16,-1-2-1-16,-1 3 2 0,-2 1-2 0,0 3 0 15,1 5-3-15,-2 2 0 0,1 5 1 0,-2 0 1 16,-1 2 2-16,-2 8 4 0,-4 3 5 16,3 5 6-16,-4 2 2 0,-2 0-2 0,2 1-2 15,-3 1-5-15,-1-1-2 0,0-2-1 0,0-3-6 16,0-1-6-16,0-3-10 0,0-1-18 16,0-4-15-16,0-1-24 0,4-3-47 0,0-3-119 15,6 0-174-15,-6-2-223 0,4 0-388 0</inkml:trace>
          <inkml:trace contextRef="#ctx0" brushRef="#br0" timeOffset="26902.9571">-2428 7257 723 0,'0'0'582'0,"0"0"-496"0,0 0-71 0,0 0-5 16,0 0 25-16,0 0 35 0,0 0 21 0,138-153-10 16,-108 151-11-16,3 2-1 0,-2 0-2 0,4 6-4 15,-6 3-6-15,4 5-14 0,-3 1-15 16,-4 3-9-16,-7 1-4 0,-5 5-6 0,-3-4-6 15,-5 1-12-15,-6-1-8 0,0 0 3 0,-8-2 0 16,-7-1 13-16,-8-2 7 0,-2 0 4 0,-2-5 6 16,-1 0 1-16,-1-3 8 0,0-2-3 15,2-2-1-15,4-2 2 0,0-1-2 0,7 0 5 16,4-1 8-16,6-2 4 0,2-2-12 0,4-1-20 16,0 0-19-16,10-1-13 0,2-1-2 15,4-2 12-15,9-1 6 0,0 1 5 0,3 0-3 16,4-1 3-16,3 1 0 0,4-2 2 0,3 0 1 15,1-2 3-15,1 0 0 0,-3-1-1 0,0-4 2 16,-1 0-3-16,-4 0 0 0,-6 1 2 16,-1-2 3-16,-3-1-3 0,-2 2 1 0,-8-2 0 15,-3 2 0-15,-2 0 9 0,-6 4 5 0,-1 0 9 16,-4 2 4-16,0 3-1 0,-8 2-2 0,2 2-8 16,-6 3-2-16,-6 3 2 0,-1 0 6 0,-1 9 8 15,-1 3 2-15,-3 4 0 0,-3 3-8 0,3 3-7 16,2 2-7-16,1 3-3 0,-1 1-3 15,6 1-1-15,4-1 0 0,4 0-5 0,1-3-1 16,7 0-1-16,0-6 2 0,10-2 3 0,3-4 1 16,5-2 5-16,6-3-9 0,4 0 5 0,1-4-2 15,8-2-3-15,3-2 2 0,-1 0-15 16,1 0-38-16,-1-6-79 0,-4-2-122 0,-4-1-216 16,-9 1-269-16,-8 2-293 0</inkml:trace>
          <inkml:trace contextRef="#ctx0" brushRef="#br0" timeOffset="26408.293">-2168 6820 315 0,'0'0'520'16,"0"0"-273"-16,0 0-6 0,0 0 8 0,0 0 13 16,0 0-6-16,0 0-66 0,0 0-71 0,0 0-70 15,0 0-29-15,0 0-5 0,0 0 13 16,0 0 28-16,0 0 5 0,-9 29 3 0,2 20-9 15,-4 4-10-15,2 5-11 0,-2 6-7 0,1-2-3 16,-4 5-3-16,2 0 1 0,-1-2-3 16,-1-3-6-16,2-1-3 0,0-8-7 0,1-4-1 15,6-4-5-15,0-5-6 0,-1-3-17 0,6-5-22 16,-2-3-28-16,0-3-37 0,-2-3-37 0,0-5-98 16,3-2-210-16,-3-7-283 0,1-3-354 0</inkml:trace>
          <inkml:trace contextRef="#ctx0" brushRef="#br0" timeOffset="27387.2793">-1524 7033 1463 0,'0'0'166'15,"0"0"-153"-15,0 0-13 0,0 0 24 0,0 0 36 16,0 0 26-16,0 0-11 0,178-104-13 0,-146 100-6 16,3 1 4-16,-3 3 11 0,3 0 7 15,-5 3 2-15,-2 7-11 0,-3 3-13 0,1 4-13 16,-7 2-8-16,-2 3-4 0,-5 0-5 0,-5 3 3 15,0 1-1-15,-6-1-1 0,-1 0-3 0,0 2-10 16,-5-3-14-16,-1 0-18 0,-3-4-22 0,5-5-31 16,-6-2-60-16,6-6-223 0,2-1-405 0,-2-3-544 15</inkml:trace>
          <inkml:trace contextRef="#ctx0" brushRef="#br0" timeOffset="27140.8111">-1239 6558 1138 0,'0'0'258'16,"0"0"-77"-16,0 0-7 0,0 0-4 0,0 0-14 15,0 0-36-15,0 0-62 0,0 0-23 16,0 0 4-16,0 0 20 0,0 0 27 0,0 0 3 15,0 0-9-15,-17 152-18 0,8-105-11 0,-2 2-9 16,-1 2-8-16,-2-1-5 0,4-1-11 0,-2 1-6 16,1-3-5-16,2-1-5 0,-1-1-10 0,2-3-23 15,1-3-43-15,-1-7-57 0,4-4-100 16,-2-6-251-16,2-7-339 0,2-6-301 0</inkml:trace>
          <inkml:trace contextRef="#ctx0" brushRef="#br0" timeOffset="32779.5456">-1037 6423 1555 0,'0'0'451'16,"0"0"-361"-16,0 0-57 0,198-22 23 0,-109 16 25 15,11 3 25-15,10 0 13 0,7 3-19 0,6 0-23 16,6 0-20-16,5 6-12 0,1 1-5 0,7 4 1 15,1 1-2-15,-7-1 0 0,-2 1-13 16,-5 1-5-16,-10-2-7 0,-6 0-8 0,-14-4 4 16,-9 1-5-16,-11-4-1 0,-14 0-2 0,-16-2-4 15,-13 1-2-15,-11-3-7 0,-13 0-20 16,-6 0-35-16,-6 0-29 0,-12 0-35 0,-11 0-100 16,-3-2-197-16,0 1-308 0,9 1-551 0</inkml:trace>
          <inkml:trace contextRef="#ctx0" brushRef="#br0" timeOffset="27917.9531">-1035 6987 1844 0,'0'0'44'0,"0"0"-94"15,0 0 7-15,0 0 32 0,0 0 55 0,0 0 19 16,0 0-20-16,172-72-7 0,-136 71-7 15,3 1 11-15,1 0 18 0,0 0 14 0,1 6 7 16,-2 2-9-16,-3 4-12 0,-5 1-18 0,1 5-4 16,-5 1-1-16,-6 3 3 0,0-1 3 0,-6 4-1 15,-3-1-4-15,-5 1-5 0,-2 1 1 16,-5 0-6-16,0 1-13 0,-1-2-13 0,-8-3-31 16,-2-5-29-16,-1-2-35 0,2-1-105 0,-3-4-285 15,2-4-557-15,3-1 211 0</inkml:trace>
          <inkml:trace contextRef="#ctx0" brushRef="#br0" timeOffset="27503.2087">-988 6747 952 0,'0'0'185'16,"0"0"-185"-16,0 0-61 0,0 0-24 0,0 0-57 15,0 0-113-15,0 0-243 0,0 0 402 0</inkml:trace>
          <inkml:trace contextRef="#ctx0" brushRef="#br0" timeOffset="27680.1003">-705 6595 1040 0,'0'0'425'0,"0"0"-181"0,0 0-97 16,0 0-44-16,0 0 11 0,0 0 20 0,0 0 2 16,0 0-3-16,0 0-25 0,0 0-32 0,0 0-20 15,-27 165-8-15,23-130-1 0,-6 2-3 16,6 1-2-16,-5 0-8 0,5 1-10 0,0 1-6 16,-2-1-8-16,4 0-4 0,0 0-7 0,-2-4-19 15,1 1-37-15,0-3-67 0,2-2-137 0,-2-13-375 16,2-4-916-16</inkml:trace>
          <inkml:trace contextRef="#ctx0" brushRef="#br0" timeOffset="32425.2395">-721 6335 1771 0,'0'0'209'16,"0"0"-110"-16,0 0 7 0,0 0 0 0,0 0-8 16,0 0-22-16,0 0-44 0,0 0-8 15,0 0 8-15,0 0 4 0,200-38 0 0,-109 34-3 16,12-1 0-16,11 2-6 0,8 0 1 0,8 2-3 15,6 1 0-15,6 0 1 0,0 0-2 0,-3 0-4 16,2 1-1-16,-5 4-2 0,-4-1-3 0,-4 2-2 16,-10 0-3-16,-15 0-1 0,-12 0-1 0,-12 0-3 15,-18-2 0-15,-9 2-7 0,-15-3 8 16,-11 0-3-16,-10-3-6 0,-8 0-15 0,-8 0-48 16,0 0-26-16,-9 0-20 0,-9 0-44 0,-9 0-82 15,-9-2-142-15,-7-2-146 0,6 2-160 0,10-2 10 16</inkml:trace>
          <inkml:trace contextRef="#ctx0" brushRef="#br0" timeOffset="28487.2896">-222 6871 149 0,'0'0'355'16,"0"0"-231"-16,0 0-27 0,0 0 27 15,0 0 30-15,0 0 13 0,0 0-36 0,0 0-40 16,0 0-24-16,0 0-12 0,0 0 7 0,0 0 8 16,0 0 14-16,147 162 11 0,-149-145-6 0,-9 1-7 15,-2-1-12-15,-1-3-13 0,-5 0-6 0,-2-2-6 16,-3-2-4-16,0-2-3 0,2-2 0 16,-2-3 2-16,0-2 3 0,1-1 2 0,7 0 3 15,0-3 3-15,4-1 4 0,1-4 0 0,7 1-9 16,1-4-13-16,3 1-14 0,0-4-13 0,2-1-4 15,7-2-4-15,6-2-2 0,2 2-1 0,6-2-4 16,3 0 1-16,0 3-3 0,3 1-4 16,-1 3 0-16,1 2-1 0,1 4 0 0,3 3 6 15,-3 3-5-15,-2 0 2 0,3 3-2 0,-8 7-2 16,-1 0 6-16,-2 5 4 0,-5 2 5 0,-3 0 8 16,-5 1 1-16,1-1 5 0,-4 3 0 15,-4 1-3-15,0-2-2 0,0-1-10 0,-3 0-6 16,-6-2-3-16,2-1 4 0,-3-3 10 0,-1-2 8 15,-1-1 6-15,1-4 7 0,4-5 12 16,-1 0 6-16,6-2 2 0,-1-7-11 0,2-1-19 16,1-3-12-16,0-2-12 0,5-2 2 0,7-1 2 15,1-1 2-15,2-2 3 0,7 2 0 0,-5-1 3 16,6 3-1-16,-4 2 2 0,5 5 1 16,-3 0 1-16,-2 2 3 0,4 5-1 0,-6 3 1 15,6 0-2-15,-7 6-2 0,0 3 1 0,-2 5 6 16,-4 3 6-16,1 1 3 0,-7 4 4 0,3 3 0 15,-6 0 2-15,-1 4-1 0,0-1-6 16,-8 2-11-16,3-6-20 0,-6-1-24 0,2-5-37 16,0-1-43-16,-3-3-112 0,3-4-333 0,5-4-861 0</inkml:trace>
          <inkml:trace contextRef="#ctx0" brushRef="#br0" timeOffset="24754.7868">-3987 6870 2097 0,'0'0'173'0,"0"0"-145"16,0 0-58-16,0 0-22 0,0 0 12 0,0 0 47 15,0 0 35-15,0 0 17 0,0 0 0 0,0 0-14 16,0 0-9-16,-114 174 0 0,96-135-1 15,4 1-1-15,2 2-5 0,1 1-8 0,-1-1-7 16,4 0-5-16,-3-3-7 0,3-2-8 0,1-1-17 16,-3-2-19-16,3-2-21 0,0-2-30 15,2-3-73-15,1-4-191 0,-2-6-265 0,6-7-601 0</inkml:trace>
          <inkml:trace contextRef="#ctx0" brushRef="#br0" timeOffset="25141.8616">-4180 6850 1602 0,'0'0'310'16,"0"0"-284"-16,0 0-73 0,0 0-19 0,0 0 22 16,0 0 53-16,0 0 35 0,0 0 13 0,0 0 0 15,0 0-13-15,0 0-9 0,-171 127-5 0,151-101 3 16,4-1 8-16,-3-1 2 0,2 0-3 15,4-4-7-15,1-2-12 0,3-3-12 0,4-3-9 16,2-3-11-16,3-3-11 0,0-3-4 0,0-3 9 16,0 0 23-16,7 0 24 0,3-6 16 0,3-4 1 15,4-4-16-15,2-4-9 0,1-2-8 16,0-3-3-16,2 0-2 0,1 0 0 0,-3 1-1 16,0-3-3-16,0 3 1 0,-4 0-2 0,4 4-3 15,-2 0-1-15,0 3 0 0,-2 4 0 16,2 0 2-16,-5 5 0 0,-1 1 0 0,2 4-2 15,-2 1-1-15,-1 0 0 0,-2 7 3 0,-1 4 3 16,1 2 5-16,1 3-1 0,-2 2 3 0,4 5-2 16,-4-1-1-16,3 0 0 0,-3 3-14 0,4-4-12 15,-3 0-26-15,5 1-34 0,-1-2-42 0,3-2-158 16,-1 2-251-16,-2-8-393 0,-5-3 388 0</inkml:trace>
        </inkml:traceGroup>
        <inkml:traceGroup>
          <inkml:annotationXML>
            <emma:emma xmlns:emma="http://www.w3.org/2003/04/emma" version="1.0">
              <emma:interpretation id="{539BC919-5EB6-4856-9F13-17656F0A4E9F}" emma:medium="tactile" emma:mode="ink">
                <msink:context xmlns:msink="http://schemas.microsoft.com/ink/2010/main" type="inkWord" rotatedBoundingBox="25625,14653 31728,14702 31709,17150 25605,17102"/>
              </emma:interpretation>
              <emma:one-of disjunction-type="recognition" id="oneOf9">
                <emma:interpretation id="interp45" emma:lang="en-IN" emma:confidence="0">
                  <emma:literal>investigation</emma:literal>
                </emma:interpretation>
                <emma:interpretation id="interp46" emma:lang="en-IN" emma:confidence="0">
                  <emma:literal>incentivisation</emma:literal>
                </emma:interpretation>
                <emma:interpretation id="interp47" emma:lang="en-IN" emma:confidence="0">
                  <emma:literal>incentivization</emma:literal>
                </emma:interpretation>
                <emma:interpretation id="interp48" emma:lang="en-IN" emma:confidence="0">
                  <emma:literal>intention</emma:literal>
                </emma:interpretation>
                <emma:interpretation id="interp49" emma:lang="en-IN" emma:confidence="0">
                  <emma:literal>incentivising</emma:literal>
                </emma:interpretation>
              </emma:one-of>
            </emma:emma>
          </inkml:annotationXML>
          <inkml:trace contextRef="#ctx0" brushRef="#br0" timeOffset="-22852.1267">8098 7263 1750 0,'0'0'325'0,"0"0"-138"15,0 0-45-15,0 0-17 0,0 0-32 16,0 0-40-16,0 0-52 0,0 0-17 0,0 0 0 15,0 0 10-15,0 0 11 0,0 0 6 0,0 0-1 16,0 0 0-16,-154 174 3 0,131-139-4 0,1 3 3 16,-2 1-2-16,0 1 0 0,5-1-5 0,2-1-5 15,5-6-2-15,5-2-4 0,4-3 1 0,3-5-4 16,2-1-1-16,4-3-9 0,5-4-5 16,3-4-3-16,2-3-2 0,2-2 3 0,-3-4 4 15,1-1 7-15,-4 0 14 0,-1-6 18 0,-4-4 10 16,-5-2-2-16,-2-6-7 0,-2-1-15 0,-6-1-5 15,-4 0 1-15,-2-1 3 0,-1 0 5 16,1 0 4-16,0 2 6 0,2 0 5 0,4 1 8 16,5 3-2-16,3-1-11 0,2 1-17 0,7 2-18 15,5-2-3-15,3 3 1 0,7 0 4 0,3 2 2 16,0 2-1-16,2 4 1 0,4 1 5 16,-4 3 3-16,-1 0 6 0,-2 1 2 0,0 7 4 15,-1 1 4-15,-7 4 3 0,4 2 4 0,-7 1 2 16,-1 2 0-16,-2 2-1 0,-1 0-4 15,-7 1-6-15,3-1-3 0,-6 0-9 0,-1-1 2 16,0-1-1-16,0-2-2 0,0-2-2 0,0-1-19 16,0-3-37-16,0-1-34 0,0-3-38 15,6-1-51-15,4-1-92 0,4-4-148 0,-2 0-202 16,-6 0-269-16</inkml:trace>
          <inkml:trace contextRef="#ctx0" brushRef="#br0" timeOffset="-21692.2841">8481 7614 0 0,'0'0'248'0,"0"0"11"15,0 0-64-15,0 0-18 0,0 0-24 0,0 0-42 16,0 0-50-16,0 0-43 0,0 0-32 0,0 0-8 16,0 0-6-16,0 0 5 0,0 0 14 0,54-41 3 15,-43 42 3-15,1-1 9 0,0 0 5 0,0 0 13 16,-2 0 15-16,-1-1 19 0,0-2 42 16,-5-2 40-16,-1 1 39 0,-3 1 23 0,0-2-14 15,0 1-30-15,0 1-39 0,-3-2-39 0,-1 4-26 16,-3-2-13-16,5 2-14 0,-3 1-5 15,4 0-14-15,1 0-28 0,0 0-29 0,0 0-18 16,0 0 6-16,0 0 25 0,1 5 27 0,2 3 22 16,-1 2 3-16,-2 4 0 0,0 4 0 0,0 3-4 15,0 4 0-15,-2 5-7 0,-5 4 2 16,1 4 2-16,-5 2-1 0,2 6 5 0,-2 0-5 16,-1 2 1-16,0 3-2 0,0 1-1 0,-2 0-3 15,1 1-1-15,0-1-2 0,-2-3 0 0,-1-2 2 16,-3-4-7-16,1-3-1 0,-4-4-2 15,-4-4-7-15,-2-3 9 0,-8-3 3 0,0-7 2 16,-3-3 9-16,-1-4 0 0,1-4 4 0,2-4 7 16,1-4 2-16,8 0 5 0,3-3 5 0,6-6-3 15,5-3-6-15,8-2-23 0,3-6-29 0,3-2-25 16,4-5-18-16,9-4 3 0,12-1 8 16,3-1 8-16,8-4 8 0,4 2-8 0,2-2-30 15,9 0-67-15,0 0-68 0,2-2-54 0,2 1-18 16,0 2 35-16,6 2 56 0,-2 0 58 0,4 0 55 15,-2 0 33-15,-2-1 22 0,3 2 11 16,-6 1 7-16,-1 3 8 0,-5 1 13 0,-3 1 14 16,-10 4 33-16,-3 3 36 0,-7 1 29 0,-6 3 40 15,-6 4 31-15,-8 1 37 0,2 4 25 0,-9 3-19 16,0-1-51-16,-3 1-71 0,-6 2-67 16,-3-1-33-16,0 3-14 0,-3 0-1 0,0 0 4 15,-1 0 0-15,-5 6 1 0,3 2-1 0,-3-1-1 16,6 0 1-16,0-1 0 0,3 0-5 15,4 0-10-15,3-1-17 0,5-2-5 0,0 1 5 16,0-1 17-16,3 2 19 0,6 0 12 0,2 0 5 16,-1-1-5-16,4 0-10 0,-1 2-5 0,1-1-6 15,-6 5-2-15,2 0-4 0,0 5-4 0,-6 3 0 16,-3 6 6-16,0 3 6 0,-1 7 4 0,0 3 3 16,-2 3-2-16,-6 2 5 0,-3 3 0 15,-1 0 1-15,-3 3 2 0,-4-1-1 0,3-1 0 16,-4-2 8-16,-3-1 1 0,-2-1 2 0,-3-4-3 15,-4-4-13-15,1-2-6 0,-1-3-6 0,-1-6-16 16,0-5-21-16,2-6-14 0,2-5-4 16,2-4 22-16,0-3 31 0,4 0 28 0,4-7 17 15,3-4 4-15,4-1-2 0,4-7-10 0,3-1-15 16,2-3-4-16,3-3-7 0,8-3 0 16,6 0 5-16,2-4-5 0,9 0-10 0,2-1-6 15,6 0-6-15,2-2-1 0,7 0 5 0,1 1 3 16,1 3 0-16,-1 0-1 0,4 2-3 0,-6 2 0 15,1-1 7-15,-3-1 4 0,0 2 3 16,0 0 3-16,-3 1-2 0,-3 0 2 0,1 5 3 16,-6 0 6-16,-4 2 5 0,-1 4 9 0,-7 2 12 15,-3 3 10-15,-7 5 19 0,1 0 25 0,-6 3 13 16,-1 1-2-16,0 2-26 0,-3 0-56 16,-6 0-47-16,-2 5-23 0,-5 2-6 0,-5 3 28 15,0 4 18-15,-4 2 14 0,-1 2 10 0,2 0-5 16,0 0-1-16,8 0-6 0,3 0-5 0,1-3-3 15,8-2-4-15,2-3 5 0,2 1 1 0,0-2 7 16,6-3 4-16,4 0 4 0,2-1 5 16,3-2 2-16,3-1 1 0,4-2-5 0,4 0-2 15,1 0-2-15,1-6-1 0,1-4-1 0,4-1-2 16,-5-1 0-16,1 0 2 0,-1-2 1 0,5-3 2 16,-4-1 4-16,-1-1 0 0,-1 2-4 15,-2-3 0-15,-2 3-3 0,-3 1-2 0,2 4 5 16,-6-1-3-16,-3 7 1 0,-1 0 2 0,2 3-2 15,-2 2-5-15,-1 1 1 0,-1 0-1 16,-2 1 5-16,3 6 9 0,0 1 2 0,-2 3 7 16,-2 3-5-16,4 1-2 0,-7 4 1 0,4 1-9 15,-4 0-4-15,-3 1-5 0,-1 2-5 0,0-4 0 16,0-1 0-16,-5-2 2 0,-6-2-1 16,-2 0 1-16,-2-6-5 0,0-2-24 0,-4-3-47 15,6-3-57-15,4 0-69 0,-2-4-82 0,3-5-105 16,5-1-255-16,2 6-16 0</inkml:trace>
          <inkml:trace contextRef="#ctx0" brushRef="#br0" timeOffset="-21498.4037">9892 7423 131 0,'0'0'268'16,"0"0"-62"-16,0 0 20 0,0 0 28 0,0 0 0 16,0 0-30-16,0 0-52 0,0 0-38 15,0 0-28-15,0 0-12 0,0 0 3 0,0 0 6 16,0 0 1-16,0 0-8 0,95-21-20 0,-91 48-20 15,-4 5-17-15,0 0-13 0,0 5-6 0,-7-2-5 16,3 3-5-16,-4-3-7 0,4 2-8 16,1-3-10-16,-2 0-21 0,5-3-38 0,0-2-50 15,0-2-95-15,7-7-209 0,-4-5-322 0,-2-6-313 0</inkml:trace>
          <inkml:trace contextRef="#ctx0" brushRef="#br0" timeOffset="-21359.4892">9890 7587 1293 0,'0'0'485'0,"0"0"-411"0,0 0-94 16,0 0-12-16,0 0-7 0,0 0 30 15,0 0 12-15,157-56-8 0,-114 55 0 0,4 1-36 16,-1 0-139-16,-9 1-311 0,-13 1-542 0</inkml:trace>
          <inkml:trace contextRef="#ctx0" brushRef="#br0" timeOffset="-30685.4196">4240 6601 259 0,'0'0'187'15,"0"0"-57"-15,0 0 15 0,0 0 34 0,0 0 31 16,0 0-6-16,0 0-37 0,0 0-53 16,0 0-55-16,0 0-48 0,0 0-45 0,0 0 0 0,-49-11 24 15,57 16 41-15,5-1 55 0,6 2 21 16,2-1 8-16,9 1-6 0,1-2-6 0,7-1-14 16,5-1-11-16,3-2-12 0,4 1-7 0,0-1-10 15,3 0-4-15,0 0-5 0,1 0-9 0,-2 0-2 16,-1 0-8-16,-5 0-6 0,-5 0-6 15,-6 0-2-15,-3 2-2 0,-5-1-1 0,-4-1 5 16,-7 2-6-16,-2-2 3 0,-8 0 0 0,0 0 2 16,-5 0 9-16,-1 0 7 0,0 2 9 0,0-2 5 15,0 1 3-15,0-1-2 0,0 1-6 16,-1-1-5-16,-1 0-5 0,1 0-8 0,1 0-5 16,0 0-4-16,0 0-11 0,0 0-12 0,0 0-18 15,0 0-31-15,0 0-34 0,0-1-76 0,0 0-135 16,0-1-221-16,0 0-285 0,0 1-148 0</inkml:trace>
          <inkml:trace contextRef="#ctx0" brushRef="#br0" timeOffset="-24167.2139">4939 7673 852 0,'0'0'354'0,"0"0"-274"0,0 0-83 16,0 0-31-16,0 0-18 0,0 0 109 15,0 0 42-15,0 0 33 0,0 0 19 0,0 0-83 16,0 0-27-16,0 0-11 0,-117 173 8 0,104-148 5 16,1-1 1-16,5-3-10 0,2-3-12 0,5-3-11 15,0-3 3-15,6-3 4 0,8-3 13 0,3-1 13 16,3-3 2-16,3-2-2 0,4 0-13 0,4-8-13 16,1-4-20-16,1-4-11 0,-5 0-13 15,2-4-12-15,-9 2 3 0,-4-2-2 0,-4 0 10 16,-4 0 12-16,-5-4 10 0,0 0 16 0,-2 0 7 15,-2-1 2-15,0-2 2 0,0 2-9 0,1-3-6 16,2 1-4-16,-1 4-6 0,4 0-2 16,0 5 1-16,3 3-3 0,0 3-1 0,-1 4-6 15,4 0-9-15,-1 4-2 0,1 2-5 0,1 2 6 16,1 0 9-16,2 0 12 0,-2 8 20 16,1 3 12-16,3 1 6 0,-4 3-4 0,1 4-9 15,-3 1-16-15,-4 2-11 0,2 1-11 0,-8-2-5 16,1-1-4-16,-3-1 5 0,0-4 9 0,-7 0 10 15,-2-3 18-15,0-3 13 0,-2-2 11 16,1-3 14-16,0-2 11 0,3-2 13 0,0 0 9 16,5-2-7-16,-1-4-12 0,3-1-20 0,0-3-29 15,0-1-21-15,4-1-14 0,4-1-3 0,3-2 2 16,-1 0 5-16,7-2-2 0,-1 4-2 0,2 1 0 16,2 1 5-16,1 4 1 0,3 2-1 15,-4 3 4-15,0 2-7 0,0 0 10 0,-2 0 3 16,-4 7-3-16,-2 3 1 0,-2 1-9 0,-4 4-2 15,1-1 3-15,-3 2 0 0,-3-1 6 0,1 1 0 16,-2-1 1-16,1-1 0 0,2 0-2 0,0-5-3 16,2 0-9-16,0-1-3 0,3-2-5 15,4-3 2-15,0-2 5 0,3-1 5 0,4 0 1 16,1 0 0-16,6-4-3 0,-1-4-10 0,-1 1-2 16,2-2-3-16,0-1 1 0,-1-1 9 15,0-1 4-15,-1 2 7 0,-1-1 5 0,0-1 9 16,0-2 1-16,-2 2 5 0,-2-4 4 0,1 0 2 15,-5-1 9-15,-2 1 7 0,-1 1 7 16,-6 0 8-16,-4 3 6 0,1 0 4 0,-3 5 0 16,0 2-12-16,-10 1-25 0,2 4-26 0,-5 0-23 15,-4 0-5-15,-4 6 10 0,0 4 18 0,-4 2 14 16,2 3 4-16,0 2 5 0,2-1-3 16,-1 3-5-16,6-1-2 0,4 0-9 0,4-2-12 15,2-2-6-15,6 0-3 0,0-2-6 0,10 0 3 16,9-2-2-16,3 0-10 0,15-4 0 0,0-4-21 15,9-2-75-15,6 0-198 0,-9-6-285 0,-15 2-492 0</inkml:trace>
          <inkml:trace contextRef="#ctx0" brushRef="#br0" timeOffset="-28351.6483">5562 6384 1174 0,'0'0'91'16,"0"0"-72"-16,0 0-9 0,0 0-9 0,0 0 3 15,0 0-8-15,0 0-35 0,0 0-10 16,0 0 10-16,0 0 31 0,0 0 48 0,0 0 25 15,0 0 1-15,0 0-3 0,-7 181-11 0,1-135-11 16,-1 0-6-16,-1 2-9 0,-1 1-6 0,-1 1 0 16,0 1-5-16,-3-3 2 0,3 2 0 0,-4-2-8 15,1-2-10-15,0 0-19 0,-1-4-47 16,-1-2-106-16,2 2-119 0,0-7-143 0,4-10-209 16,3-10 630-16</inkml:trace>
          <inkml:trace contextRef="#ctx0" brushRef="#br0" timeOffset="-28095.8062">5450 6457 29 0,'0'0'580'0,"0"0"-476"15,0 0-29-15,0 0 18 0,0 0 10 0,0 0 21 16,0 0-17-16,0 0-31 0,173-148-30 15,-149 148-31-15,-2 0-12 0,1 3-16 0,-1 10-7 16,-4-1-8-16,1 8-8 0,-4 1 2 0,-2 5 0 16,-1 0 17-16,-5 4 14 0,-1 2 13 0,-6 0 14 15,0-1 0-15,-6 4-13 0,-2-3-46 16,-7-3-60-16,-1-1-66 0,-1 1-69 0,-1-5-47 16,-4 0-50-16,7-7 213 0,1-8 114 0</inkml:trace>
          <inkml:trace contextRef="#ctx0" brushRef="#br0" timeOffset="-27603.7295">5663 6792 0 0,'0'0'0'0,"0"0"0"0,0 0 15 0,0 0 149 16,0 0 38-16,0 0-8 0,0 0-45 16,151-107-41-16,-124 91-33 0,4-2-16 0,-6 1-11 15,2 0-7-15,0 1-7 0,-3 2-4 0,-2 0-4 16,-2 2 2-16,-4 4 0 0,0 2-3 15,-4 1-2-15,-4 2-7 0,-1 3-4 0,-2 0-7 16,-4 0-12-16,2 3-19 0,-3 7-10 0,0-1 8 16,0 5 13-16,0 2 25 0,-3 1 16 0,-2 3 4 15,0 0 0-15,1 1-2 0,-3-1-7 16,3-2-4-16,3-5-7 0,1-3-7 0,0-1 7 16,6-4 10-16,2-1 13 0,4-2 14 0,5-2 3 15,1 0-2-15,5-2-6 0,0-5-5 0,2-4-3 16,2 0-6-16,1-4-3 0,-1-4-3 0,1 2-4 15,-1-3 2-15,-4 1 1 0,1-2 2 16,-4 1 1-16,0-1 4 0,-5-1 1 0,1 3 4 16,-5-1 3-16,0 3 1 0,-5 2-2 0,0 1-5 15,-5 4-1-15,-1 2 0 0,0 4-4 0,0 2-12 16,0 2-36-16,-7 0-46 0,1 0-27 16,-2 3-8-16,-5 5 20 0,-3 2 34 0,0 5 29 15,-4 3 17-15,0 3 4 0,1 0 2 0,1 0-5 16,4 1-5-16,2-1 4 0,7-3-3 0,-1 1-2 15,4-4 0-15,2 0-3 0,4-1 10 16,5-2 20-16,4-2 17 0,6-2 13 0,1-2-1 16,7-2-12-16,4-2-16 0,1-2-16 0,3 0-18 15,1 0-24-15,2-2-33 0,3-4-70 16,0-1-92-16,0-2-81 0,-2-2-91 0,-8 4-110 16,-15 1 382-16</inkml:trace>
          <inkml:trace contextRef="#ctx0" brushRef="#br0" timeOffset="-23967.1803">6670 7271 1206 0,'0'0'304'0,"0"0"-110"16,0 0-43-16,0 0-5 0,0 0-28 0,0 0-39 15,0 0-53-15,0 0-22 0,0 0 1 0,0 0 2 16,0 0 8-16,0 0 2 0,0 0 2 16,-142 172-3-16,121-137-1 0,7 2-3 0,-1-3-3 15,3-2-6-15,3 1-12 0,0-3-17 0,4-2-24 16,2-4-44-16,3-4-78 0,0-3-129 16,8-7-154-16,1-2-131 0,-1-5-67 0,-3-2 653 0</inkml:trace>
          <inkml:trace contextRef="#ctx0" brushRef="#br0" timeOffset="-23292.9997">6652 7448 1642 0,'0'0'236'0,"0"0"-167"0,0 0-77 0,0 0-20 15,0 0-11-15,0 0-3 0,0 0 33 0,0 0 28 16,0 0 3-16,208-19-19 0,-129 19-57 15,7 0-107-15,5 0-173 0,-21 2-222 0,-26-1-204 0</inkml:trace>
          <inkml:trace contextRef="#ctx0" brushRef="#br0" timeOffset="-23446.9057">6867 7298 0 0,'0'0'0'0,"0"0"0"15,0 0 255-15,0 0 144 0,0 0-9 0,0 0-63 16,0 0-99-16,0 0-103 0,0 0-84 0,0 0-34 16,0 0 4-16,0 0 26 0,0 0 31 0,0 0 8 15,20 11-15-15,-32 18-21 0,2 4-11 16,-3 1-5-16,1 2-9 0,-4-1 0 0,3-1-2 15,-2 0-2-15,0-1 0 0,2-3-1 0,-1-2 1 16,2-4-3-16,4-2-8 0,1-8-1 0,2-3-7 16,5-6-8-16,0-1-1 0,0-4 0 15,1 0 19-15,3 0 26 0,0-5 20 0,4-3 7 16,-2 0-5-16,3-5-16 0,3-2-11 0,0-2-6 16,-1 0-6-16,1 1-3 0,0 4 0 0,-2 0-4 15,0 3-4-15,-2 3 0 0,-1 3-5 16,0 2-3-16,-3 1-3 0,-3 0-19 0,-1 4 4 15,0 5 6-15,0 0 2 0,0 3 20 0,0 3-2 16,0 0 1-16,0 0 3 0,1-1-1 0,5-1-2 16,1-2 1-16,2 0 2 0,2-3-3 0,5-1 8 15,0-4 8-15,9-1 1 0,1-2 5 16,2 0-9-16,0-5-4 0,4-4-5 0,0 0 3 16,-3-2 2-16,0-3-2 0,-2 0 1 0,0-2-5 15,-4-1 1-15,1 3 1 0,-6 0 5 0,1 1-5 16,-4 5-1-16,-4-2-2 0,-3 5-3 15,-3 2 9-15,-4 3 7 0,-1 0-6 0,0 0-13 16,-1 2-22-16,-7 2-8 0,4 5 8 0,-7 2 20 16,3 2 18-16,-1 3-1 0,-3 2 0 15,1 2-10-15,3-3 1 0,3-1-10 0,3-3-4 16,2-1 0-16,0-3-5 0,8 0 6 0,4-3 2 16,6-1 2-16,-1-2-2 0,9-2-4 0,1-1-14 15,1 0-39-15,7-7-128 0,-13 1-317 16,-6 1-904-16</inkml:trace>
          <inkml:trace contextRef="#ctx0" brushRef="#br0" timeOffset="-27130.0658">7131 6439 339 0,'0'0'243'0,"0"0"-132"16,0 0-13-16,0 0 29 0,0 0 32 0,0 0 13 15,0 0-23-15,0 0-23 0,0 0-28 0,0 0-18 16,0 0-16-16,0 0-15 0,-153-75-12 0,130 77-9 15,2 6-6-15,-1 1-5 0,6 1-4 0,-4 1-7 16,5 1 0-16,3 1 0 0,3-1-5 16,2 1-4-16,6 0-7 0,0 3-13 0,1-1-3 15,1-2 6-15,6 2 7 0,2-2 16 0,3 1 8 16,2-2 1-16,2 1-1 0,1-1-2 0,0-1-5 16,0-1-1-16,1 1-2 0,-4-2-1 15,-2 0 0-15,-4-1-3 0,-1 1-2 0,-3-1-1 16,-4-2 3-16,0 0 2 0,-7 0 4 0,-5-2 4 15,-6 0 0-15,-3 1-1 0,-2-2-1 0,-1 0-4 16,-1-1-2-16,-1-1-8 0,6-1-26 16,3 0-50-16,6 0-72 0,3 0-92 0,2-1-104 15,4-1-150-15,2-1-26 0</inkml:trace>
          <inkml:trace contextRef="#ctx0" brushRef="#br0" timeOffset="-26485.8565">7323 6575 153 0,'0'0'299'0,"0"0"-77"0,0 0-15 16,0 0-19-16,0 0-26 0,0 0-51 0,0 0-43 15,154-75-19-15,-141 68-9 0,1 0 9 0,-5-1 16 16,-2 1 19-16,-2 1 11 0,-2 0-3 16,-3 1-16-16,0 2-33 0,-3 0-38 0,-4 0-40 15,-3 2-31-15,0 1-13 0,-6 0 16 0,0 0 29 16,-3 3 23-16,-3 4 25 0,-3 2 7 0,0 2-2 15,1 2 5-15,4 0-10 0,-2 1-5 0,6 1-4 16,3-2-7-16,1 3-8 0,5-4-9 16,3-1-8-16,4-1-4 0,0 0 16 0,8-3 23 15,3-1 24-15,5 2 17 0,0-4 5 0,7 1-11 16,-3-2-8-16,4-2-8 0,1-1-12 0,2 0-1 16,-1 0-4-16,-2-1-2 0,1-2 2 15,1-2-5-15,-3 1 0 0,-1-2 1 0,4 0-1 16,-3 0 5-16,-5-2 0 0,5 0 0 0,-7 1 1 15,4-1 1-15,-5 0 0 0,0 1 1 16,-2 1-7-16,-1 1-3 0,-4 0-3 0,-1 2-7 16,0 3 2-16,0 0-15 0,-6 0-15 0,3 0-10 15,-3 0-14-15,-1 3 8 0,0 4 7 0,3-1 8 16,-3 3 14-16,0 2 4 0,1-1 12 0,-1 2 6 16,0-1 6-16,0 1-1 0,0-1 1 15,0-1-2-15,0-1 0 0,-1-2 2 0,-3-1 3 16,1-1 3-16,2-2 1 0,0-2 19 0,1-1 20 15,0 0 29-15,0 0 38 0,0-1-5 0,2-2-20 16,5-3-31-16,-3-3-41 0,1 1-15 0,2-4-6 16,0-1 1-16,1 0 0 0,3-1 0 15,-1-1-1-15,1 1-2 0,1-1-1 0,-1 1-3 16,2 2-1-16,3 0-3 0,0 0 1 0,0 2-6 16,-1 1-3-16,-1 1-3 0,0 3-6 0,0 1 10 15,-2 2 5-15,0 2 11 0,1 0 10 16,-3 0 1-16,2 2 3 0,-5 2 0 0,2 4 4 15,-4 0-5-15,3 1-7 0,-5-1-6 0,1 3-8 16,-3-2 1-16,-1 1-3 0,0 1-1 16,0 0-8-16,-4-2-12 0,0 1-17 0,-1 0-52 15,0-1-69-15,3-2-90 0,1 0-93 0,1-3-61 16,0-1-49-16,0 0-36 0,1-3 490 0</inkml:trace>
          <inkml:trace contextRef="#ctx0" brushRef="#br0" timeOffset="-26098.0847">8405 6475 0 0,'0'0'0'0,"0"0"0"0,0 0 0 0,0 0 161 15,0 0 39-15,0 0-14 0,0 0-30 16,0 0-8-16,0 0-13 0,0 0-13 0,0 0-18 16,0 0-11-16,-149-22-10 0,123 32-5 0,2 4-10 15,6 2-14-15,-5 0-17 0,7 2-15 16,-2 2-7-16,5-2-4 0,1-1-3 0,5 0-8 15,3-3-5-15,4-1-1 0,0-2 5 0,4-1 18 16,8-3 16-16,0-1 11 0,4-1 6 0,3-2-8 16,2-2-8-16,5-1-4 0,5 0-8 15,0-4-3-15,1-4-7 0,3-2-9 0,-3 0-6 16,4-4-9-16,-4 1-6 0,0-1-3 0,-3 0 2 16,-3 0 5-16,0-1 6 0,-3 1 5 0,-6 1 8 15,-1-2 5-15,-2 2 7 0,-4-1 8 16,0 1 3-16,-6 2 7 0,0 4 3 0,-4 1-3 15,0 1-4-15,0 4-17 0,-4 1-20 0,1 0-18 16,-4 0-18-16,1 4 0 0,-5 4 10 16,-1 0 14-16,0 3 18 0,1 3 5 0,-2-1-2 0,3 0-4 15,1 2-8-15,5 0-4 0,1-2-3 16,3 5-9-16,6 0-38 0,7-1-123 0,4 1-212 16,2-4-405-16,-5-6 358 0</inkml:trace>
          <inkml:trace contextRef="#ctx0" brushRef="#br0" timeOffset="-25233.0478">9243 6101 2138 0,'0'0'91'0,"0"0"-73"0,0 0-26 15,0 0-11-15,0 0-37 0,0 0-44 0,0 0-56 16,0 0-183-16,0 0-373 0,0 0-145 0</inkml:trace>
          <inkml:trace contextRef="#ctx0" brushRef="#br0" timeOffset="-25407.9397">9330 6625 1418 0,'0'0'100'16,"0"0"-176"-16,0 0-31 0,0 0 27 0,0 0 25 15,0 0 26-15,0 0 32 0,0 0 23 0,0 0 23 16,0 0 19-16,0 0 25 0,0 0 9 15,0 0-4-15,0 0-12 0,51 8-23 0,-31-18-16 16,-3 1-7-16,5-3-4 0,-3 0-2 16,2 0-2-16,-3-2-1 0,2-1-1 0,-4-1 4 0,-2 0-2 15,0-1-5-15,-1 1-2 0,-1-1-6 0,2 3-3 16,-3 0-1-16,-1 4-5 0,-3 2-4 16,1 2-8-16,-4 1-7 0,-4 4-14 0,0 1-27 15,0 0-34-15,0 0-16 0,0 4-3 0,-3 5 22 16,1 1 41-16,-5 2 29 0,3 4 20 0,-4 2 7 15,4 2-1-15,-4 0-5 0,5 1-6 16,0-2 4-16,2-1 0 0,1-3 2 0,0-1 7 16,1-3 2-16,5-2 7 0,5-3 5 0,1-3 7 15,1 0 4-15,2-3-1 0,4 0 4 16,-2-3-4-16,-1-6-1 0,6 0-1 0,-5-5-4 16,-1 0-3-16,3-1-2 0,-3 0-4 0,-1-1 0 15,1 0 0-15,2 1-6 0,-3-1-3 16,1 1-2-16,-2 1-2 0,-1 2 5 0,1 3 0 15,-1 2 1-15,-2 1 0 0,-2 3-2 0,-2 1-1 16,2 2-4-16,-5 0-3 0,3 0-7 0,-4 8-8 16,-1 1-1-16,0 1-3 0,-1 2 3 0,3 2 3 15,-4 2 4-15,0 0-1 0,0 2 5 16,0 1 3-16,-5-1-1 0,3-1 3 0,0-2-9 16,-1-3-6-16,3-3-9 0,-1-4-13 0,1-2-9 15,0-2-22-15,0-1-9 0,2 0 0 0,2-3-9 16,4-3-11-16,-2-4-18 0,6-3-12 0,-2 0 9 15,3-4 30-15,-1-1 32 0,-4 2 32 16,2-2 13-16,0 1 11 0,-4-1 8 0,3 3 13 16,-4 0 35-16,3 3 28 0,-5 0 19 0,5 3 10 15,-4 2-9-15,-2 2 0 0,5 2 2 0,-4 2-1 16,-2 1-18-16,-1 0-24 0,1 0-28 16,1 0-20-16,2 1-4 0,-2 4-1 0,2 3 0 15,3-1-6-15,0 3-2 0,2 0-2 0,2 3-3 16,1 1 0-16,1 1-10 0,1 1-14 15,1 2-29-15,2-1-48 0,-4 1-56 0,1-1-118 16,-3-2-208-16,-7-3-285 0,2-5-245 0</inkml:trace>
        </inkml:traceGroup>
      </inkml:traceGroup>
      <inkml:traceGroup>
        <inkml:annotationXML>
          <emma:emma xmlns:emma="http://www.w3.org/2003/04/emma" version="1.0">
            <emma:interpretation id="{5D48D401-6418-4EED-A2F0-F5D58418FBD0}" emma:medium="tactile" emma:mode="ink">
              <msink:context xmlns:msink="http://schemas.microsoft.com/ink/2010/main" type="line" rotatedBoundingBox="26534,16877 30154,16907 30149,17515 26529,17485"/>
            </emma:interpretation>
          </emma:emma>
        </inkml:annotationXML>
        <inkml:traceGroup>
          <inkml:annotationXML>
            <emma:emma xmlns:emma="http://www.w3.org/2003/04/emma" version="1.0">
              <emma:interpretation id="{913BFF76-2C76-41AE-AE7C-B28A702E38F2}" emma:medium="tactile" emma:mode="ink">
                <msink:context xmlns:msink="http://schemas.microsoft.com/ink/2010/main" type="inkWord" rotatedBoundingBox="26534,16877 30154,16907 30149,17515 26529,17485"/>
              </emma:interpretation>
              <emma:one-of disjunction-type="recognition" id="oneOf10">
                <emma:interpretation id="interp50" emma:lang="en-IN" emma:confidence="0">
                  <emma:literal>market.</emma:literal>
                </emma:interpretation>
                <emma:interpretation id="interp51" emma:lang="en-IN" emma:confidence="0">
                  <emma:literal>Market.</emma:literal>
                </emma:interpretation>
                <emma:interpretation id="interp52" emma:lang="en-IN" emma:confidence="0">
                  <emma:literal>market,</emma:literal>
                </emma:interpretation>
                <emma:interpretation id="interp53" emma:lang="en-IN" emma:confidence="0">
                  <emma:literal>Market,</emma:literal>
                </emma:interpretation>
                <emma:interpretation id="interp54" emma:lang="en-IN" emma:confidence="0">
                  <emma:literal>market</emma:literal>
                </emma:interpretation>
              </emma:one-of>
            </emma:emma>
          </inkml:annotationXML>
          <inkml:trace contextRef="#ctx0" brushRef="#br0" timeOffset="-20312.0196">5117 8343 1752 0,'0'0'63'0,"0"0"-107"0,0 0-14 16,0 0 34-16,0 0 59 0,0 0 45 0,0 0-6 15,0 0-18-15,0 0-32 0,0 0-24 16,0 0-4-16,0 0-2 0,0 0 11 0,0 0 10 16,122 102 0-16,-122-65-4 0,-7 3-2 0,-1 1 0 15,-2-1-5-15,0-2 3 0,-1-3-1 16,-1-2 0-16,0-3 3 0,-1-5 4 0,0-2 3 15,2-6 7-15,-1-3 10 0,5-5 14 0,0-5 19 16,3-2 19-16,2-2 5 0,2 0-6 0,0-3-23 16,0-1-35-16,0-6-32 0,1 0-21 0,4-1-5 15,5-8 8-15,2 0 9 0,3-5 7 16,2-2 0-16,4-2 3 0,4 0 0 0,1 0 2 16,2 1 0-16,2 2-4 0,-2 0 0 0,4 4-2 15,-4 4 0-15,1 3-3 0,-1 2 0 0,-5 5-3 16,-3 1-7-16,-2 4-5 0,-3 2-13 15,-3 0-13-15,-1 2-16 0,-3 5-10 0,-3 2 4 16,-2 3 19-16,1 1 23 0,-3 4 21 0,-1 1 14 16,0 0 1-16,0-1 3 0,-4 1 1 0,0-1 1 15,-1 0 2-15,0-4 3 0,-2-1-2 16,2-2 2-16,1-4 7 0,-2-1 10 0,5-2 17 16,1-2 19-16,0-1 13 0,0 0 3 0,0 0-16 15,3-3-39-15,3-3-28 0,1-1-15 0,5-5-2 16,1-1 15-16,6-4 9 0,1-1-3 15,6 1-1-15,-1 1 0 0,3-2-6 0,-1 2 2 16,1 2-3-16,2 4-4 0,-3 3 0 0,-4 3-5 16,-1 3-1-16,-7 1 2 0,0 1 4 0,-3 7-2 15,-5 4-15-15,-2 4-4 0,-5 5 3 16,0 1 9-16,0 4 17 0,-5 1 2 0,-2 1-10 16,-4 1-6-16,2-2-8 0,-2-2-6 0,2-1-10 15,1-1-30-15,2-5-64 0,0 1-113 16,0-5-113-16,5-1-126 0,1-4-139 0,0-5 467 0</inkml:trace>
          <inkml:trace contextRef="#ctx0" brushRef="#br0" timeOffset="-19788.2427">6339 8594 316 0,'0'0'208'0,"0"0"-52"15,0 0 19-15,0 0 27 0,0 0 10 0,0 0-32 16,-163 4-55-16,136 7-42 0,2 3-34 0,-2 1-18 16,0 1-5-16,2 2-2 0,2-2 0 0,3 2-1 15,1-1-4-15,6-3-9 0,2 0-13 0,4-2-17 16,6-3-8-16,1-2 1 0,5 0 16 16,3-2 15-16,6-3 16 0,3 0 6 0,2-2 1 15,-2 0-1-15,8-8-5 0,-1-1-5 0,-1-2-4 16,-1 1-3-16,1-2 1 0,-3 1-1 0,0 0 8 15,-5 0-3-15,3 2 2 0,-5-1 2 16,-4 2-3-16,2 2 2 0,-4 2-5 0,-3 1-9 16,-2 1-10-16,-2 2-15 0,0 0-16 0,0 0-8 15,0 3-2-15,0 3 7 0,0 6 18 0,0 0 10 16,0-2 11-16,-2 5 4 0,-1 0 2 16,0-1-1-16,1-1-4 0,2 0 0 0,0-3-5 15,2-4-13-15,5-2 2 0,3-1 4 0,4-3 9 16,2 0 23-16,4-6 8 0,2-3 0 0,3-4-1 15,1-1-4-15,-2-1-5 0,-3 0-2 16,0 1-2-16,0-3-4 0,-2 5 6 0,0-4-5 16,-1 4 0-16,-3 1 1 0,-2 3-1 0,1 0-1 15,-2 4-2-15,0 2-4 0,-3 2-10 16,-1 0-1-16,1 2 7 0,-5 4 5 0,1 1-1 16,-1 5 3-16,-3 0 1 0,1 3-4 0,-2 1 8 15,0 1-4-15,0 0-5 0,0 0-7 0,0-1-3 16,1 0-13-16,4-4-11 0,3-3-5 15,3-1-8-15,2-4-9 0,1 0-78 0,5-4-167 16,-6 0-205-16,-4 0-406 0</inkml:trace>
          <inkml:trace contextRef="#ctx0" brushRef="#br0" timeOffset="-19587.3666">7076 8397 135 0,'0'0'233'0,"0"0"18"16,0 0 63-16,0 0 30 0,0 0-42 0,0 0-131 15,0 0-106-15,0 0-39 0,0 0 9 0,0 0 32 16,0 0 5-16,0 0-14 0,0 0-16 16,-46 131-11-16,36-96-7 0,3-1-8 0,-1 1-5 15,1 0-7-15,-1-2-4 0,-1 0-4 0,5-2-16 16,-4 0-13-16,5-5-20 0,0-2-29 16,2-3-59-16,1-5-122 0,0-2-162 0,0-7-157 15,0-2-16-15</inkml:trace>
          <inkml:trace contextRef="#ctx0" brushRef="#br0" timeOffset="-19233.0606">7328 8488 0 0,'0'0'0'0,"0"0"0"16,0 0 0-16,0 0 109 0,0 0 97 0,0 0-49 16,0 0-62-16,0 0 5 0,0 0 17 15,0 0 14-15,0 0 17 0,0 0-25 0,0 0-28 16,0 0-21-16,-5 63-21 0,-10-45 2 0,0-1-1 15,-4 0-4-15,-1-1 3 0,-2 0-6 0,0-4-3 16,-1-1-3-16,-1-2-3 0,1-1 0 16,6-2 1-16,-2-2 6 0,4-2 7 0,5-1 3 15,2-1 3-15,5 0 1 0,0 0-9 0,3-1-18 16,0-1-32-16,0 1-50 0,3 1-49 0,0 0-19 16,2 0 9-16,2 0 28 0,-3 0 37 15,4 4 22-15,-4 5 14 0,4-1 11 0,-4 2 5 16,3 3 5-16,-2 2 0 0,-1 2 0 0,3 1 3 15,-5 2-8-15,5-3-4 0,0 1-8 0,1-1-5 16,3-1-1-16,2-4-8 0,0-2-8 16,6-1-13-16,-3-4-34 0,8-5-76 0,2 0-86 15,1-2-84-15,1-5-67 0,-1-2-16 0,1-3 307 16,1-1 95-16,-9 4 0 0,-6 1 0 0</inkml:trace>
          <inkml:trace contextRef="#ctx0" brushRef="#br0" timeOffset="-18848.0616">7596 8745 0 0,'0'0'0'16,"0"0"0"-16,0 0 63 0,0 0 286 0,0 0-60 15,0 0-75-15,0 0-62 0,0 0-52 0,0 0-45 16,0 0-26-16,0 0-9 0,0 0 4 0,0 0 13 16,0 0 16-16,2-6 13 0,-2 6 2 15,0 0-3-15,1 0-25 0,4 0-20 0,1 0 6 16,-2 0 8-16,6 0 27 0,0 0 15 0,1-3-9 16,2-1-13-16,0-1-12 0,-1 1-8 15,0 1-4-15,-3 0-2 0,1-2 3 0,-4 0 4 16,2 1 12-16,-4-2 6 0,1-4 5 0,-1-1 10 15,-1 1-6-15,-3-2-4 0,0 2-8 0,0-2-18 16,-3 3-9-16,-5-1-7 0,4 3-11 16,-5 3-12-16,2 0-15 0,-2 4-14 0,-5 0-14 15,2 0 0-15,-4 9 7 0,-3 2 8 0,-1 4 15 16,-4 3 6-16,2 1 5 0,2 2 5 0,-2 0 3 16,5 1 2-16,3 1 3 0,3-2-3 15,4-1 4-15,6-5 4 0,1 1 8 0,5-2-3 16,5-1-5-16,3-1 0 0,6-4-6 0,5 1 5 15,1-3 2-15,5-1-4 0,2-2-10 0,3-3-5 16,3 0-15-16,0 0-38 0,0-8-51 0,1-1-115 16,-3-1-139-16,-1-3-100 0,-3-1-83 0,-1-2-26 15,-12 3 537-15,-6 6 39 0</inkml:trace>
          <inkml:trace contextRef="#ctx0" brushRef="#br0" timeOffset="-18627.0377">8126 8545 0 0,'0'0'0'0,"0"0"0"0,0 0 69 16,0 0 162-16,16-152-5 0,-13 131-8 0,1 2-10 15,-3 4 0-15,-1 2 3 0,0 6-7 0,0 1-17 16,0 4-29-16,0 2-41 0,0 0-45 16,0 0-56-16,0 0-33 0,0 8 3 0,-3 2 25 15,-5 6 37-15,4 2 17 0,-5 7-5 0,1 3-10 16,0 3-10-16,-3 2 3 0,-1 1-3 0,4 2-2 16,-1-2 5-16,-1 2-13 0,5-3-7 0,-3-1-3 15,5-3-7-15,2-2-2 0,1-1-2 16,0-3-5-16,5-3-6 0,4-3-8 0,2-2-12 15,3-3-16-15,0-3-17 0,2-3-24 0,1-3-34 16,3-3-66-16,-4 0-135 0,0-3-153 0,-3-8-147 16,-2 2-135-16,-3 3 749 0</inkml:trace>
          <inkml:trace contextRef="#ctx0" brushRef="#br0" timeOffset="-18513.1074">8121 8688 0 0,'0'0'328'0,"0"0"65"0,0 0-5 15,0 0-23-15,0 0-50 0,0 0-59 0,0 0-64 16,0 0-87-16,0 0-67 0,0 0-42 15,0 0-32-15,0 0 13 0,0 0 15 0,68-92-1 16,-17 85 8-16,6 1-19 0,4 2-64 0,-2 0-132 16,4 3-264-16,-20 0-320 0,-14 1 101 0</inkml:trace>
          <inkml:trace contextRef="#ctx0" brushRef="#br0" timeOffset="-18402.1748">8706 8726 1732 0,'0'0'281'0,"0"0"-264"15,0 0-42-15,0 0 11 0,0 0 7 0,0 0 11 16,0 0-38-16,0 0-220 0,0 0-1098 0</inkml:trace>
        </inkml:traceGroup>
      </inkml:traceGroup>
    </inkml:traceGroup>
  </inkml:traceGroup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1:50.14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508C20F-264E-4D2E-8FAB-7F65A3052046}" emma:medium="tactile" emma:mode="ink">
          <msink:context xmlns:msink="http://schemas.microsoft.com/ink/2010/main" type="writingRegion" rotatedBoundingBox="30780,11883 32189,11454 32494,12455 31085,12884"/>
        </emma:interpretation>
      </emma:emma>
    </inkml:annotationXML>
    <inkml:traceGroup>
      <inkml:annotationXML>
        <emma:emma xmlns:emma="http://www.w3.org/2003/04/emma" version="1.0">
          <emma:interpretation id="{42B38511-2A20-4477-A864-12D3DF96DFB8}" emma:medium="tactile" emma:mode="ink">
            <msink:context xmlns:msink="http://schemas.microsoft.com/ink/2010/main" type="paragraph" rotatedBoundingBox="30780,11883 32189,11454 32494,12455 31085,128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30E8FD-8C86-46C7-8E3D-5F9C370DFFCA}" emma:medium="tactile" emma:mode="ink">
              <msink:context xmlns:msink="http://schemas.microsoft.com/ink/2010/main" type="line" rotatedBoundingBox="30780,11883 32189,11454 32494,12455 31085,12884"/>
            </emma:interpretation>
          </emma:emma>
        </inkml:annotationXML>
        <inkml:traceGroup>
          <inkml:annotationXML>
            <emma:emma xmlns:emma="http://www.w3.org/2003/04/emma" version="1.0">
              <emma:interpretation id="{37BC3178-68BE-4DA4-B3DE-991C5285A29B}" emma:medium="tactile" emma:mode="ink">
                <msink:context xmlns:msink="http://schemas.microsoft.com/ink/2010/main" type="inkWord" rotatedBoundingBox="30780,11883 32189,11454 32494,12455 31085,12884"/>
              </emma:interpretation>
              <emma:one-of disjunction-type="recognition" id="oneOf0">
                <emma:interpretation id="interp0" emma:lang="en-IN" emma:confidence="0">
                  <emma:literal>opp.</emma:literal>
                </emma:interpretation>
                <emma:interpretation id="interp1" emma:lang="en-IN" emma:confidence="0">
                  <emma:literal>app.</emma:literal>
                </emma:interpretation>
                <emma:interpretation id="interp2" emma:lang="en-IN" emma:confidence="0">
                  <emma:literal>PIs.</emma:literal>
                </emma:interpretation>
                <emma:interpretation id="interp3" emma:lang="en-IN" emma:confidence="0">
                  <emma:literal>PP.</emma:literal>
                </emma:interpretation>
                <emma:interpretation id="interp4" emma:lang="en-IN" emma:confidence="0">
                  <emma:literal>op.</emma:literal>
                </emma:interpretation>
              </emma:one-of>
            </emma:emma>
          </inkml:annotationXML>
          <inkml:trace contextRef="#ctx0" brushRef="#br0">9602 3446 2434 0,'0'0'130'0,"0"0"-134"0,0 0-46 16,0 0 5-16,0 0 13 0,0 0 16 0,0 0 10 15,0 0 3-15,-106 154-2 0,101-127-6 0,-2 2-11 16,6-4-11-16,1-1-9 0,0-4-5 0,9-2 8 15,3-4 11-15,2-2 22 0,3-1 24 0,5-4 12 16,-1-2 9-16,4-2-4 0,2-3-8 16,4 0-9-16,-8-6-13 0,2-5-6 0,-2-2-4 15,-7-3-5-15,-2-2-1 0,-4-2 0 0,-7-2 1 16,-3-2 4-16,0-2 4 0,-3-1 3 16,-7 1 3-16,-2-1 1 0,2-1 1 0,-2 2 2 15,0-2 1-15,1 1 3 0,1 2 1 0,6-1 1 16,1 1 1-16,3-2-2 0,0 1 0 0,1 1-4 15,6 4-7-15,5 2-4 0,1 2-6 0,6 4-6 16,-1 4 2-16,-2 5 1 0,5 2 4 16,-2 2 3-16,4 2 4 0,-4 8 5 0,2 4 0 15,0 6 0-15,-3 6-1 0,-2 2-2 0,-1 5-1 16,-2 1 1-16,-2 1 0 0,0 4 0 0,-6 0-2 16,3-2-2-16,-5 0 2 0,-2-1-3 15,-1-1 2-15,0 2 2 0,0-1 0 0,0-2 2 16,0-3-1-16,0 0-1 0,0-3-7 0,-1-1-11 15,-1-2-21-15,1-4-23 0,-2-1-52 16,-2-1-77-16,2-3-81 0,-2-3-117 0,-3 0-132 16,4-5-223-16,1-2 703 0</inkml:trace>
          <inkml:trace contextRef="#ctx0" brushRef="#br0" timeOffset="296.0351">9960 3465 1370 0,'0'0'629'0,"0"0"-490"0,0 0-107 0,0 0-27 15,0 0-3-15,0 0 9 0,0 0 8 0,0 0-1 16,166-100-14-16,-127 97-8 0,0 3-8 0,0 0-6 16,-1 1-1-16,-8 7-7 0,-1 3-9 15,-4 4-5-15,-3 3-2 0,-5 2 4 0,-4 1 6 16,-2 3 9-16,-7 1 6 0,-3-1 5 0,-1 0 8 15,-2 2 1-15,-10-3 3 0,-2-1 4 0,-2 3 4 16,-7-4 6-16,5-1 7 0,-8 1 4 16,1-3 0-16,-3-1 1 0,-5-3-3 0,5-2 0 15,-1-1-9-15,1-2-20 0,-1-3-35 0,4-1-49 16,-1-4-52-16,4-1-83 0,-1 0-135 16,8 0-313-16,8-1 123 0</inkml:trace>
          <inkml:trace contextRef="#ctx0" brushRef="#br0" timeOffset="1039.7235">10549 3497 1950 0,'0'0'248'16,"0"0"-188"-16,0 0-72 0,0 0-7 15,0 0-3-15,0 0 11 0,0 0 8 0,0 0-5 16,0 0-16-16,0 0-16 0,0 0-10 0,0 0 8 15,0 0 18-15,0 0 23 0,39 16 16 0,-49 0 5 16,5 3 2-16,-6 2-2 0,0 3-5 16,-1 1 1-16,-1 3-2 0,1-3-2 0,3 2 2 15,-4-2-3-15,1-1-1 0,0-2-1 0,2-2-3 16,-2-2-9-16,5-3-10 0,0-5-10 0,2-3-7 16,-1-4-1-16,5 0 2 0,0-3 7 0,1 0 17 15,0 0 22-15,0-3 1 0,0-3-2 16,1-4-10-16,4-3-18 0,-1-5 6 0,-1-3 3 15,5-3 3-15,-2-1 5 0,-4-2 0 0,6-1-2 16,-5-5 1-16,0 2-3 0,1-1 2 0,-2-3-1 16,-2-3 1-16,2-2 1 0,-2-1 0 15,0-2 4-15,0-2 3 0,0-1 6 0,0-1 1 16,0 3 3-16,1 2 1 0,0 3 1 0,2 3 2 16,4 3 2-16,-3 6 5 0,-2 5-3 15,5 4 5-15,-3 3-3 0,3 4-6 0,-3 4-5 16,-1 2-10-16,2 2-5 0,-2 0-5 0,-1 3 0 15,0 0-5-15,-1 0-7 0,0 0-8 0,3 0-6 16,-1 1 0-16,-2 3 6 0,2 3 9 16,-2 2 7-16,5 5 4 0,-5 3 3 0,-1 2 1 15,0 2 0-15,0 4-1 0,0 1 1 0,0 2 1 16,0 0-2-16,0 2 2 0,-1 0-3 0,-5 3 0 16,5 0-1-16,-2 3-1 0,1 1 2 0,-5 2-2 15,4-1 2-15,-1 2-1 0,-4 0 1 0,6-1 2 16,-8 1 2-16,6 0 1 0,-5-1-2 15,2-1 1-15,-2 2-3 0,-2-5-1 0,4 0 0 16,-2-4-3-16,-1-2-4 0,5-1-5 0,-4-1-9 16,5-3-15-16,-4 0-17 0,5-4-18 0,-1 0-33 15,-3-2-43-15,5-3-59 0,-2-2-83 16,-3-1-100-16,1-3-146 0,0-3-32 0,4-2 565 0</inkml:trace>
          <inkml:trace contextRef="#ctx0" brushRef="#br0" timeOffset="1367.5224">10525 3458 1953 0,'0'0'236'0,"0"0"-153"0,0 0-55 16,0 0-20-16,0 0-11 0,0 0-5 15,0 0-5-15,0 0-2 0,0 0-5 0,0 0-4 16,0 0-3-16,155-76 2 0,-125 81 3 0,2 2 5 16,-1 4 5-16,0-1 2 0,2 3 6 0,-3-1 1 15,-5 0-2-15,-2 1-2 0,-6-1-6 16,-5 2-3-16,-2-4 1 0,-6 3 7 0,-4-2 11 16,0-1 13-16,-8 0 12 0,-2 1 9 0,-8-2 8 15,-1 1 1-15,-7 2-1 0,-3-3-6 0,-6 1-8 16,-3-1-6-16,-2-3-6 0,1-2-4 15,-1 1-4-15,1-2-14 0,2 0-46 0,4-3-76 16,-3 0-115-16,5 0-174 0,7 0-287 0,9 0-168 0</inkml:trace>
          <inkml:trace contextRef="#ctx0" brushRef="#br0" timeOffset="1553.4079">10785 3587 2948 0,'0'0'137'16,"0"0"-119"-16,0 0-19 0,0 0-7 0,0 0-3 15,0 0-1-15,0 0-2 0,0 0 5 0,0 0-9 16,0 0-27-16,0 0-53 0,0 0-91 16,0 0-185-16,0 0-241 0,43 38-583 0</inkml:trace>
        </inkml:traceGroup>
      </inkml:traceGroup>
    </inkml:traceGroup>
  </inkml:traceGroup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2:36.1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ABC7D5A-409F-4727-86F7-4701E3469A5D}" emma:medium="tactile" emma:mode="ink">
          <msink:context xmlns:msink="http://schemas.microsoft.com/ink/2010/main" type="inkDrawing" rotatedBoundingBox="17777,12097 20984,11844 20990,11925 17784,12178" semanticType="underline" shapeName="Other">
            <msink:sourceLink direction="with" ref="{64A7E1A3-92F9-4F38-94A1-242EE891D92C}"/>
          </msink:context>
        </emma:interpretation>
      </emma:emma>
    </inkml:annotationXML>
    <inkml:trace contextRef="#ctx0" brushRef="#br0">-3127 3463 1356 0,'0'0'345'16,"-185"26"-147"-16,87-11-61 0,15 0-40 0,21-3-8 15,18-2 7-15,15-4-5 0,13-2-15 0,12-1-36 16,4-1-41-16,12 1-11 0,6 0-4 0,17 1 24 15,9-2 27-15,20-2 3 0,17-2-3 0,20-8-4 16,13-4-6-16,19-3-9 0,16-4 1 16,10-2-7-16,13 2-1 0,3 1-2 0,7 0-2 15,1 1 0-15,-3 3 2 0,-2 0 2 0,-9 3 2 16,-9 2 0-16,-13 2-2 0,-15 2-3 16,-12 1-2-16,-13 1-6 0,-9 2-2 0,-16 0-1 15,-15 2 2-15,-13 1-1 0,-12 0 1 0,-16 0-1 16,-7 0-18-16,-15 0-23 0,-4 0-24 0,-10 0-13 15,-12 0-19-15,-14 0-53 0,-14 4-126 16,-14 2-162-16,-7 3-153 0,-13 0-104 0,21-3 419 16,18-1 280-16</inkml:trace>
  </inkml:traceGroup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3:11.1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3CB55B1-04B6-4C55-8EA2-F35B0CFE5464}" emma:medium="tactile" emma:mode="ink">
          <msink:context xmlns:msink="http://schemas.microsoft.com/ink/2010/main" type="writingRegion" rotatedBoundingBox="16483,16611 20990,16584 20996,17608 16489,17635"/>
        </emma:interpretation>
      </emma:emma>
    </inkml:annotationXML>
    <inkml:traceGroup>
      <inkml:annotationXML>
        <emma:emma xmlns:emma="http://www.w3.org/2003/04/emma" version="1.0">
          <emma:interpretation id="{E6F3DC27-AA77-418F-B1A0-0B1378019AED}" emma:medium="tactile" emma:mode="ink">
            <msink:context xmlns:msink="http://schemas.microsoft.com/ink/2010/main" type="paragraph" rotatedBoundingBox="16483,16611 20990,16584 20996,17608 16489,176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57D74D-7D34-4CDC-B7B5-0159D560CB60}" emma:medium="tactile" emma:mode="ink">
              <msink:context xmlns:msink="http://schemas.microsoft.com/ink/2010/main" type="line" rotatedBoundingBox="16483,16611 20990,16584 20996,17608 16489,17635"/>
            </emma:interpretation>
          </emma:emma>
        </inkml:annotationXML>
        <inkml:traceGroup>
          <inkml:annotationXML>
            <emma:emma xmlns:emma="http://www.w3.org/2003/04/emma" version="1.0">
              <emma:interpretation id="{4690014D-B9C4-400F-901D-EB9712903E94}" emma:medium="tactile" emma:mode="ink">
                <msink:context xmlns:msink="http://schemas.microsoft.com/ink/2010/main" type="inkWord" rotatedBoundingBox="16486,17078 16716,17077 16717,17244 16487,17245"/>
              </emma:interpretation>
              <emma:one-of disjunction-type="recognition" id="oneOf0">
                <emma:interpretation id="interp0" emma:lang="en-IN" emma:confidence="0">
                  <emma:literal>O</emma:literal>
                </emma:interpretation>
                <emma:interpretation id="interp1" emma:lang="en-IN" emma:confidence="0">
                  <emma:literal>o</emma:literal>
                </emma:interpretation>
                <emma:interpretation id="interp2" emma:lang="en-IN" emma:confidence="0">
                  <emma:literal>@</emma:literal>
                </emma:interpretation>
                <emma:interpretation id="interp3" emma:lang="en-IN" emma:confidence="0">
                  <emma:literal>D</emma:literal>
                </emma:interpretation>
                <emma:interpretation id="interp4" emma:lang="en-IN" emma:confidence="0">
                  <emma:literal>0</emma:literal>
                </emma:interpretation>
              </emma:one-of>
            </emma:emma>
          </inkml:annotationXML>
          <inkml:trace contextRef="#ctx0" brushRef="#br0">-4793 8548 0 0,'0'0'0'16,"0"0"0"-16,0 0 0 0,0 0 81 15,0 0 129-15,0 0 32 0,0 0-22 0,0 0-46 16,0 0-49-16,0 0-50 0,0 0-41 0,0 0-19 16,-51-8-13-16,48 14 0 0,-2 2 5 15,0 0-5-15,2 1 4 0,-2 0 1 0,-1 2-1 16,3-2 2-16,1 2-1 0,-1-3-2 0,2 2 0 15,1-3 2-15,0-1 6 0,0-1 8 0,0-2 9 16,4-2 19-16,0 0 17 0,4-1 16 0,3 0 13 16,1 0-5-16,2-2-13 0,2-6-15 15,2-1-18-15,-1 0-4 0,-1-2-6 0,-2 1 2 16,-2-1-1-16,-4-1 2 0,0 3 5 0,-4-1 4 16,-3-2 2-16,-1 2-4 0,0-1-7 15,0 2-11-15,-5 0-6 0,-3 2-12 0,-1 0-8 0,-2 2-9 16,-1 1-15-16,-2 2-7 0,0 2-8 15,-4 0-3-15,1 2 7 0,-3 5-2 0,1 3-12 16,-4 4-75-16,3 1-140 0,3 0-189 0,3-1-264 16,5-5 219-16</inkml:trace>
        </inkml:traceGroup>
        <inkml:traceGroup>
          <inkml:annotationXML>
            <emma:emma xmlns:emma="http://www.w3.org/2003/04/emma" version="1.0">
              <emma:interpretation id="{5F9B352A-87C9-4D48-82DB-A9AEF87159DD}" emma:medium="tactile" emma:mode="ink">
                <msink:context xmlns:msink="http://schemas.microsoft.com/ink/2010/main" type="inkWord" rotatedBoundingBox="16973,16608 20990,16584 20996,17608 16980,17633">
                  <msink:destinationLink direction="with" ref="{988F7072-9C0C-437F-A518-7E5AF43C42FC}"/>
                </msink:context>
              </emma:interpretation>
              <emma:one-of disjunction-type="recognition" id="oneOf1">
                <emma:interpretation id="interp5" emma:lang="en-IN" emma:confidence="0">
                  <emma:literal>Networks</emma:literal>
                </emma:interpretation>
                <emma:interpretation id="interp6" emma:lang="en-IN" emma:confidence="0">
                  <emma:literal>Nebbuks</emma:literal>
                </emma:interpretation>
                <emma:interpretation id="interp7" emma:lang="en-IN" emma:confidence="0">
                  <emma:literal>Network</emma:literal>
                </emma:interpretation>
                <emma:interpretation id="interp8" emma:lang="en-IN" emma:confidence="0">
                  <emma:literal>Netbooks</emma:literal>
                </emma:interpretation>
                <emma:interpretation id="interp9" emma:lang="en-IN" emma:confidence="0">
                  <emma:literal>Network's</emma:literal>
                </emma:interpretation>
              </emma:one-of>
            </emma:emma>
          </inkml:annotationXML>
          <inkml:trace contextRef="#ctx0" brushRef="#br0" timeOffset="2456.3871">-3206 8623 1628 0,'0'0'196'16,"0"0"-167"-16,0 0-39 0,0 0-3 15,0 0 11-15,0 0 11 0,0 0 6 0,0 0 2 16,0 0-6-16,165-141-3 0,-136 135-1 0,5 3 0 16,-3-1 5-16,4 4 1 0,-5 0 1 0,-1 0-3 15,-3 4-3-15,-2 4-1 0,-1 0 2 16,-7 5 3-16,0 1 5 0,-3 4 9 0,-2 2 4 16,-2 3 7-16,-6 2 0 0,0 0-3 0,-2 2-7 15,-1 0-5-15,0-2-7 0,0 1-2 0,0-3-1 16,-3 0-2-16,2-3 1 0,1-3-3 0,0-2-3 15,0-4 2-15,0-2-1 0,1-5 0 16,1-1 9-16,-1-3 8 0,3 0 24 0,0 0 18 16,-1-6 5-16,3-2-8 0,2-4-21 0,3-3-19 15,1-1-8-15,0-1-4 0,0-2 0 0,-2 1 3 16,-1 0-7-16,2 1 3 0,1-1 1 0,-4 1-5 16,0 2 3-16,3 4-5 0,-5 2-4 15,1 1-2-15,0 4-2 0,-2-1-2 0,-2 5-6 16,2 0-1-16,1 0-6 0,-4 2 5 0,4 4 4 15,0 1 5-15,0 2 6 0,0 1-4 16,-2 2 1-16,4 0 0 0,-2 0 4 0,3 1 1 16,-2-2 2-16,1-1 0 0,3 1-6 0,-1-4 7 15,1-1-2-15,1-1 5 0,-1-4 5 16,2 1-6-16,3-2 6 0,-2 0-1 0,-2-3 4 16,-1-3 3-16,-1-2 1 0,1-1-3 0,-7-2-2 15,3-1-2-15,-6-2-6 0,-1-2 1 0,0-2-5 16,0 0-1-16,-8 0-2 0,3-2-1 0,-5 1 4 15,4 2-3-15,-1-2 1 0,0 1 0 16,3 2-2-16,3 1 4 0,1 1-1 0,0 1-3 16,4 0-2-16,4 2-4 0,-1 1-2 0,2 2-2 15,3 1-2-15,2 3-4 0,-1 2-2 0,0 2-3 16,3 0 3-16,-1 2 0 0,0 6 1 0,0 3 1 16,-3 2-3-16,-2 5 4 0,0 2 4 15,-1 2 2-15,1 3 7 0,-6 2 1 0,-2 0-4 16,0 0 4-16,-2 0-1 0,0 0 2 0,0-3 0 15,0 0-2-15,0-4 0 0,0 0-1 0,0-4 5 16,5 0-1-16,-2-5 1 0,1-2-3 16,4 0 3-16,1-3 6 0,3-1 8 0,3-4 2 15,2-1 3-15,1 0-3 0,5-1-5 0,-1-7 4 16,-1-1-3-16,3-2 1 0,0-1-2 16,-3-4-3-16,-1 0-2 0,-5-1 1 0,0-2 4 15,-4-1-1-15,-1 0 3 0,-7-3-5 0,-2 0 2 16,-1-1-3-16,0 1-1 0,-4 2-1 0,-6-1-8 15,-1 2 1-15,-3 4-3 0,-2 1-4 0,2 3 2 16,-8 3-9-16,5 3 1 0,-3 2 1 16,0 1-2-16,-2 3 5 0,3 0 2 0,-2 0-2 15,5 1-1-15,0 5 0 0,0-2-1 0,5 2 3 16,1 0-2-16,4 1-1 0,0-1-1 0,5 0-3 16,1-1 7-16,0 3 0 0,1 1 3 0,9-2 8 15,-1-1-4-15,7 0 11 0,0 0 3 16,4 0 2-16,3-4-1 0,3 2-4 0,2-4 0 15,1 0-3-15,2 0 4 0,-1 0-5 0,1 0-3 16,-1-2 0-16,-1-2-1 0,-3 0 4 16,0 1 2-16,-5 0-2 0,-1 0-6 0,-3 1 1 15,-1 1-2-15,-3-1-1 0,-4 2 4 0,1 0-9 16,-6 2-2-16,3 4-2 0,-5 4-4 0,0 2 5 16,-2 1 1-16,0 6 5 0,-2 2 0 15,-5 1 2-15,2 0 1 0,-2-1 1 0,2 0 0 16,4-1-4-16,1-3 1 0,0 1 0 0,0 0 3 15,9-4 2-15,-2-3 3 0,6-1 4 0,3-4 1 16,3-3 6-16,1-3 3 0,2 0 2 16,3-7 1-16,1-2-6 0,-2-3-3 0,-1-2-5 15,-3-3-6-15,1-1-3 0,-3-1-7 0,-5-2 2 16,-1 0 1-16,-7-1 3 0,3 1-4 0,-5-1-11 16,1 2-20-16,0-1-25 0,-4 4-32 0,1-2-40 15,-1 3-44-15,0 2-84 0,0 3-122 16,0 3-225-16,0 5-304 0</inkml:trace>
          <inkml:trace contextRef="#ctx0" brushRef="#br0" timeOffset="546.2812">-4155 8381 1356 0,'0'0'164'0,"0"0"-122"15,0 0-36-15,0 0 3 0,0 0 23 0,0 0 33 16,0 0 11-16,0 0-13 0,0 0-31 0,0 0-42 16,0 0-14-16,0 0 6 0,0 0 22 15,6 18 24-15,-16 6 9 0,-1 7-2 0,-3 2-7 16,-1 4-4-16,-1 4-7 0,-4 1-1 0,1 5 1 16,-5-1-4-16,1 2 6 0,0-3 1 0,0-2-1 15,1-4-1-15,6-3-6 0,-2-5-5 16,5-4-12-16,3-5-35 0,0-3-90 0,4-7-128 15,2-3-176-15,2-3-252 0,0-3 132 0</inkml:trace>
          <inkml:trace contextRef="#ctx0" brushRef="#br0" timeOffset="858.0891">-4340 8415 734 0,'0'0'236'15,"0"0"-186"-15,0 0 6 0,0 0 54 0,0 0 49 16,0 0 29-16,0 0-22 0,0 0-57 0,0 0-42 16,0 0-30-16,0 0-9 0,0 0 1 15,0 0 7-15,0 0 16 0,91-9 3 0,-77 34-1 16,0 2-6-16,4 3-12 0,-3 3-8 0,3 1-4 16,0 2-3-16,-1 2-4 0,-1-4-6 0,2 2-2 15,-1-3-6-15,-2-2 3 0,0-1 1 0,3-5 3 16,1-1 4-16,1-3 2 0,0-3-2 15,-1-5 1-15,1-2-1 0,-1-5 6 0,0-2 6 16,-4-4 10-16,-1 0 13 0,4-4 0 0,-3-7 2 16,-2-4-4-16,2-4-12 0,-3-5-2 0,0-5-7 15,-3 1-3-15,2-8 4 0,-3-1-10 0,-1-2-2 16,2-1-2-16,-5-2-5 0,3 0-3 16,-3 1 0-16,0 2 0 0,0 4-7 0,0 1 5 15,-3 6-17-15,1 3-28 0,-1 2-21 0,0 5-42 16,-1 4-40-16,0 6-62 0,0 3-106 15,-1 5-128-15,-2 0-90 0,-3 9-19 0,0 1 11 16,5-2 539-16</inkml:trace>
          <inkml:trace contextRef="#ctx0" brushRef="#br0" timeOffset="1158.0948">-3766 8651 0 0,'0'0'0'0,"0"0"0"0,0 0 218 0,0 0 47 15,0 0-4-15,0 0-39 0,158-16-32 0,-128 4-36 16,5-4-33-16,-6 1-17 0,-1 0-23 15,2 0-13-15,-3-4-8 0,-5 3-3 0,1-2-1 16,-3 0-3-16,-2 2 2 0,-4-1-10 0,-3 2-1 16,-5 3 1-16,2 1 8 0,-7 3 6 0,-1 2 10 15,0 3-4-15,0 0-13 0,-9 2-13 0,0 1-24 16,0 0-15-16,-8 6-5 0,-2 4-7 0,-3 5 6 16,-2 4 4-16,0 2 0 0,-3 3 3 15,2 1-4-15,-1 2 3 0,4 2-1 0,4 1-1 16,1-2 2-16,5-1 0 0,5-3-2 0,7-2 5 15,1-1 1-15,11-3 2 0,7-2 4 16,1-1 0-16,7-4 5 0,5-1 2 0,2-6 0 16,5-1-7-16,1-3-13 0,1 0-34 0,1-1-55 15,0-7-88-15,-4-2-128 0,-3-5-128 16,-8 5-170-16,-9 1-241 0</inkml:trace>
          <inkml:trace contextRef="#ctx0" brushRef="#br0" timeOffset="1351.9757">-2854 8207 216 0,'0'0'484'0,"0"0"-213"16,0 0-3-16,0 0-3 0,0 0-1 0,0 0-16 16,0 0-56-16,-44-152-43 0,39 149-41 0,1 3-42 15,3 0-37-15,1 5-25 0,-1 5-9 0,1 8 3 16,-3 8 10-16,-1 6 7 0,-1 6 6 0,2 3-1 16,-2 2-2-16,-1 2-4 0,0 0-1 15,0 0 0-15,4 1 0 0,-4 1 3 0,1-4-2 16,3 1-4-16,-3-1-13 0,2-3-55 0,-2 0-119 15,0-4-243-15,-1-9-379 0,4-10-476 0</inkml:trace>
          <inkml:trace contextRef="#ctx0" brushRef="#br0" timeOffset="2771.1721">-1074 7995 1108 0,'0'0'711'0,"0"0"-580"0,0 0-80 0,0 0-27 16,0 0-17-16,0 0-5 0,0 0 6 0,0 0 14 16,0 0 20-16,0 0 14 0,0 0 4 0,0 0-1 15,-103 153 0-15,86-108-1 0,2-1-1 0,0 3-4 16,2-3-12-16,1 1-14 0,1 2-8 15,7 0-9-15,-1-1 1 0,1 0 0 0,2-3-1 16,2-4-4-16,0-5-14 0,3-3-69 0,5-4-110 16,-3-3-194-16,6-6-228 0,-3-7-301 0,-4-4 439 15</inkml:trace>
          <inkml:trace contextRef="#ctx0" brushRef="#br0" timeOffset="3342.8209">-1005 8405 479 0,'0'0'372'0,"0"0"-225"0,0 0-85 16,0 0-27-16,0 0 5 0,0 0 21 0,0 0 10 16,0 0-9-16,0 0-18 0,0 0-31 15,0 0-23-15,0 0-6 0,0 0 1 0,0 0 14 16,115-64 15-16,-122 76 6 0,-6 3 3 0,-6 0-4 16,2 1-3-16,-7 0-3 0,0 0-4 15,-3 1 0-15,-1-4-1 0,-1 2 2 0,0-3 3 0,-3-1-2 16,5-4 7-16,5-3 5 0,2-1 8 15,7-1 18-15,5-2 17 0,2 0 18 0,6 0 8 16,0 0-13-16,0 0-25 0,0 0-32 0,0 0-25 16,2 0-13-16,5 0-2 0,-2 3 5 0,4 3 7 15,-3 1 6-15,3 4 2 0,0 2-1 16,-1 3 0-16,3-2 2 0,3 4 1 0,0-2 1 16,5 1-1-16,-3-1-4 0,2-1-1 0,6-3 6 15,1-3 5-15,3 0 8 0,2-6 8 0,6 0-5 16,2-3 1-16,-1 0 0 0,3-4-3 15,2-4-1-15,0-2-2 0,-1-4-1 0,-2-1-4 16,-1-2 3-16,-5-3-1 0,-5-1-4 0,-4 1 2 16,-4-2 0-16,1 1 2 0,-5 0 0 15,-4 4 0-15,-6-1 1 0,2 1 2 0,-5 4 2 16,-3 1 0-16,0 0-2 0,-1 3-5 0,-5 2-4 16,-3 2-5-16,-2 0-2 0,-2 3 0 0,1 2 1 15,0 0-1-15,0 0-2 0,2 1-4 0,-2 7 0 16,2 1-1-16,-1 3 1 0,5 2 3 0,0 1-1 15,4 2 1-15,2-1 4 0,0 2 0 16,10 0 4-16,-3 1 5 0,5 3-4 0,1-2 3 16,0 3 1-16,2-1 2 0,3 2 6 15,-2-2 6-15,-2 2 2 0,0-1-1 0,-3-4-2 16,-6-1-8-16,2-2-5 0,-7 0 3 0,0-5-4 16,-10 1 11-16,-3 0 5 0,-5-1-1 0,-4-3-2 15,-7 2-10-15,0-4-18 0,-6 0-36 0,-2-3-62 16,-4-2-100-16,-3 1-167 0,9-2-235 15,10 0-424-15</inkml:trace>
        </inkml:traceGroup>
      </inkml:traceGroup>
    </inkml:traceGroup>
  </inkml:traceGroup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3:14.93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88F7072-9C0C-437F-A518-7E5AF43C42FC}" emma:medium="tactile" emma:mode="ink">
          <msink:context xmlns:msink="http://schemas.microsoft.com/ink/2010/main" type="inkDrawing" rotatedBoundingBox="17176,17829 21158,17923 21156,18006 17174,17913" semanticType="underline" shapeName="Other">
            <msink:sourceLink direction="with" ref="{5F9B352A-87C9-4D48-82DB-A9AEF87159DD}"/>
          </msink:context>
        </emma:interpretation>
      </emma:emma>
    </inkml:annotationXML>
    <inkml:trace contextRef="#ctx0" brushRef="#br0">0 22 740 0,'0'0'434'16,"0"0"-374"-16,0 0-53 0,0 0-1 0,0 0 35 16,0 0 76-16,0 0 50 0,185-18 16 0,-102 17-17 15,19-2-31-15,16 1-27 0,14 2-16 0,17 0-11 16,13 0-5-16,14 0-12 0,9 5-7 0,11 2-10 15,4 1-11-15,4 0-8 0,2 1-10 16,2 0-5-16,-6 0-1 0,-6 0 3 0,-10 0-4 16,-6-3-2-16,-18 2-4 0,-9-4 0 0,-17 0 2 15,-17-1 4-15,-20-1 0 0,-18 0-1 16,-21-2 1-16,-12 0 1 0,-20 0 2 0,-7-2 17 16,-16 2 27-16,-5-2 15 0,0-1-3 0,-3-3-21 15,-9-1-35-15,-3 0-29 0,-7-1-15 0,-5-2-49 16,-4 2-94-16,-7-1-174 0,10 3-379 15,7 2-851-15</inkml:trace>
  </inkml:traceGroup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3:45.5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A8520A9-C327-46A1-B339-D7BD4C48CFB6}" emma:medium="tactile" emma:mode="ink">
          <msink:context xmlns:msink="http://schemas.microsoft.com/ink/2010/main" type="inkDrawing" rotatedBoundingBox="14575,6458 15088,18564 14900,18572 14388,6466" semanticType="verticalRange" shapeName="Other"/>
        </emma:interpretation>
      </emma:emma>
    </inkml:annotationXML>
    <inkml:trace contextRef="#ctx0" brushRef="#br0">0 0 27 0,'0'0'253'0,"0"0"-157"16,0 0-55-16,0 0-64 0,0 0-55 0,0 0-19 16,0 0 11-16,0 0 33 0,0 0 41 15,0 0 19-15,0 0 1 0,0 0-2 0,6 99 3 16,0-70-1-16,0 4-2 0,2 3 0 0,-1 6-2 16,3 2-3-16,2 4 3 0,0 5 1 15,0 3-3-15,3 5 3 0,-1 3-2 0,0 5 1 16,1 4 3-16,-1 0 2 0,-1 4 3 0,3 0 8 15,-3 4 13-15,2 3 3 0,-3 5 3 0,0 2-4 16,-2 8-13-16,-2 3 2 0,-3 0-1 0,-4 6-1 16,2 2 1-16,-3 4-5 0,0 1-5 15,0 5 2-15,-4 2 7 0,-1 4 11 0,-5 6 7 16,2 0 1-16,0 2-3 0,0-1-5 0,3 3 7 16,-2 7 2-16,6-3 4 0,1 4 3 15,0 2-4-15,4 2-2 0,4-2-8 0,0 1-8 16,1-2-8-16,2 1-7 0,2 0-1 0,1 1 2 15,-1-1 1-15,-1 2 0 0,2 3 1 0,-1 0 0 16,-1-1 8-16,0 1 5 0,0 2 6 0,2-3 6 16,-4 1-1-16,3 0 8 0,-4 1-1 0,0-1-9 15,1-3-8-15,-2-2-14 0,1 1-5 16,-1-3-1-16,-2 3 4 0,0-1 1 0,-2 2 2 16,-1-5-5-16,-3 1-3 0,0-4-3 0,3 0-3 15,-3-1 6-15,1-2-3 0,2-2 1 16,-1-1 0-16,2 1-5 0,0-6 7 0,3 1 1 15,0-1 1-15,1-1 2 0,0-1-3 0,0-3-1 16,0-1-1-16,1-3-5 0,-2-1-1 16,1-2-2-16,-3-1 1 0,6-6 8 0,-4-1-3 15,1-3-1-15,0-4 1 0,-3-1-3 0,3-6 4 16,-4 1 1-16,-2-4 0 0,2-4-3 0,-4-2 2 16,0-4-4-16,0-1-1 0,0-5 0 0,-2-5-1 15,-3-2-2-15,-2-4 0 0,1-4 0 16,-5-5-4-16,6 0 3 0,-5-5 6 0,2 0-1 15,0-5-3-15,0-6-1 0,3-1-11 0,-1-5-2 16,2-3 0-16,3-2-15 0,0-6-30 0,1-1-85 16,0-4-155-16,0-8-285 0,0-2 42 0</inkml:trace>
  </inkml:traceGroup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28:44.2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07BD1E7-8A4C-4419-A020-706F442C9787}" emma:medium="tactile" emma:mode="ink">
          <msink:context xmlns:msink="http://schemas.microsoft.com/ink/2010/main" type="writingRegion" rotatedBoundingBox="458,4333 2248,4333 2248,5696 458,5696"/>
        </emma:interpretation>
      </emma:emma>
    </inkml:annotationXML>
    <inkml:traceGroup>
      <inkml:annotationXML>
        <emma:emma xmlns:emma="http://www.w3.org/2003/04/emma" version="1.0">
          <emma:interpretation id="{76452F14-5DFA-442F-8307-75C768E3C08A}" emma:medium="tactile" emma:mode="ink">
            <msink:context xmlns:msink="http://schemas.microsoft.com/ink/2010/main" type="paragraph" rotatedBoundingBox="458,4333 2248,4333 2248,5696 458,56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533F09-1CF3-47D0-83BC-97DB0BEB9044}" emma:medium="tactile" emma:mode="ink">
              <msink:context xmlns:msink="http://schemas.microsoft.com/ink/2010/main" type="line" rotatedBoundingBox="458,4333 2248,4333 2248,5696 458,5696"/>
            </emma:interpretation>
          </emma:emma>
        </inkml:annotationXML>
        <inkml:traceGroup>
          <inkml:annotationXML>
            <emma:emma xmlns:emma="http://www.w3.org/2003/04/emma" version="1.0">
              <emma:interpretation id="{8DADA1B3-77B4-4F24-B22F-0572A670E8C2}" emma:medium="tactile" emma:mode="ink">
                <msink:context xmlns:msink="http://schemas.microsoft.com/ink/2010/main" type="inkWord" rotatedBoundingBox="571,4281 2329,4530 2159,5729 401,5480"/>
              </emma:interpretation>
              <emma:one-of disjunction-type="recognition" id="oneOf0">
                <emma:interpretation id="interp0" emma:lang="en-IN" emma:confidence="0">
                  <emma:literal>("I</emma:literal>
                </emma:interpretation>
                <emma:interpretation id="interp1" emma:lang="en-IN" emma:confidence="0">
                  <emma:literal>("l</emma:literal>
                </emma:interpretation>
                <emma:interpretation id="interp2" emma:lang="en-IN" emma:confidence="0">
                  <emma:literal>(1')</emma:literal>
                </emma:interpretation>
                <emma:interpretation id="interp3" emma:lang="en-IN" emma:confidence="0">
                  <emma:literal>x,</emma:literal>
                </emma:interpretation>
                <emma:interpretation id="interp4" emma:lang="en-IN" emma:confidence="0">
                  <emma:literal>'c,</emma:literal>
                </emma:interpretation>
              </emma:one-of>
            </emma:emma>
          </inkml:annotationXML>
          <inkml:trace contextRef="#ctx0" brushRef="#br0">-890 3801 785 0,'0'0'495'0,"0"0"-461"0,0 0-64 0,0 0-54 15,0 0-8-15,0 0 14 0,0 0 33 16,0 0 39-16,0 0 10 0,0 0-1 0,-64 152-1 16,49-111-5-16,2-1-10 0,-1 1-13 0,1-3-15 15,-1 2-22-15,2-4-28 0,4 0-54 16,3-3-101-16,2-6-114 0,3-6 360 0,0-10 0 0</inkml:trace>
          <inkml:trace contextRef="#ctx0" brushRef="#br0" timeOffset="167.9508">-615 3774 0 0,'0'0'0'0,"0"0"0"0,0 0 0 0,0 0 65 16,0 0 45-16,0 0 1 0,0 0-20 0,0 0-25 15,0 0-20-15,0 0-16 0,29 170-1 16,-29-143-3-16,0 0-5 0,0-2-12 0,0 1-46 16,0-3-102-16,-1-7-153 0,1-6 156 0</inkml:trace>
          <inkml:trace contextRef="#ctx0" brushRef="#br0" timeOffset="405.8052">-1074 3341 285 0,'0'0'177'15,"0"0"-31"-15,0 0-35 0,-171 34-25 0,136-9-23 16,1 9-12-16,-2 9-15 0,5 7-9 16,-4 12-11-16,7 5-7 0,0 9-7 0,3 5 0 15,7 1 2-15,-1 3 2 0,7 1 2 0,8-4-3 16,4-3-4-16,2-4-11 0,18-12-25 0,8-11-20 15,12-8-3-15,13-9 3 0,11-11 11 0,7-8-30 16,9-9-94-16,-15-4-194 0,-18-3 188 0</inkml:trace>
          <inkml:trace contextRef="#ctx0" brushRef="#br0" timeOffset="616.6757">177 3645 0 0,'0'0'0'0,"0"0"264"0,0 0 11 0,0 0-78 16,0 0-89-16,0 0-90 0,0 0-69 0,0 0 0 16,0 0 21-16,0 0 47 0,0 0 29 0,0 0-1 15,0 0-5-15,43 169-10 0,-33-119-3 0,-6 4-8 16,1 3-3-16,-4 5 0 0,-1 2-4 16,-8 3 2-16,-4 3 2 0,-4 2 0 0,-1-3-1 15,-7-2-13-15,-2-2-30 0,-2-3-61 0,-7-4-102 16,14-13-173-16,1-17-25 0</inkml:trace>
        </inkml:traceGroup>
      </inkml:traceGroup>
    </inkml:traceGroup>
  </inkml:traceGroup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3:50.75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7B16EEA-146B-451B-AA5C-9BB3E6C75ABA}" emma:medium="tactile" emma:mode="ink">
          <msink:context xmlns:msink="http://schemas.microsoft.com/ink/2010/main" type="inkDrawing" rotatedBoundingBox="1816,8194 2892,2248 3043,2276 1968,8221" semanticType="callout" shapeName="Other">
            <msink:sourceLink direction="with" ref="{BCBB95F0-E270-43A2-9023-C3749540EA2E}"/>
            <msink:sourceLink direction="with" ref="{2AA2ADE8-AE44-42B5-9A0F-D0959FB334DF}"/>
          </msink:context>
        </emma:interpretation>
      </emma:emma>
    </inkml:annotationXML>
    <inkml:trace contextRef="#ctx0" brushRef="#br0">940 0 223 0,'0'0'95'0,"0"0"-95"0,0 0-57 16,0 0-19-16,0 0-1 0,0 0 42 15,0 0 19-15,0 0 8 0,0 0 15 0,0 0 5 16,0 0 8-16,66 184 2 0,-66-127 1 0,0 12-1 16,-8 9-1-16,-6 13-4 0,1 15-4 0,-6 10-1 15,-4 13 1-15,-1 10 2 0,-1 7-2 0,-1 9 0 16,-1 2-5-16,1 6-1 0,-1 4 4 0,-1 5-1 16,-2 2 2-16,-5 6-1 0,-2 5-1 15,-2 3-3-15,0 3-1 0,-1 1 11 0,5-5 18 16,-1-3 26-16,-2-3 30 0,3 0 17 0,3-6 26 15,-4-1-3-15,4-7-19 0,-3-7-33 0,5-10-43 16,2-10-21-16,4-12-5 0,1-9 6 16,7-8 4-16,0-9 4 0,-3-7-2 0,6-7 2 15,-1-6 3-15,2-4 0 0,4-9 3 0,-1-7 4 16,0-7 2-16,5-5 6 0,-2-5 2 16,-1-7-3-16,6-5-4 0,-2-5-12 0,2-8-5 15,1-7-7-15,-4-3-2 0,4-6-3 0,0-2-22 16,0-2-7-16,0 0-7 0,0 0-24 0,0-8-31 15,0-4-82-15,0-5-118 0,0-6-153 16,0 5-166-16,4 6 602 0</inkml:trace>
  </inkml:traceGroup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3:51.4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7543A51-3185-4782-96F3-5556381D1C38}" emma:medium="tactile" emma:mode="ink">
          <msink:context xmlns:msink="http://schemas.microsoft.com/ink/2010/main" type="writingRegion" rotatedBoundingBox="115,7620 6079,7343 6608,18766 644,19042"/>
        </emma:interpretation>
      </emma:emma>
    </inkml:annotationXML>
    <inkml:traceGroup>
      <inkml:annotationXML>
        <emma:emma xmlns:emma="http://www.w3.org/2003/04/emma" version="1.0">
          <emma:interpretation id="{FBC5F9C3-BCF9-47B3-A969-A32D3DBF5045}" emma:medium="tactile" emma:mode="ink">
            <msink:context xmlns:msink="http://schemas.microsoft.com/ink/2010/main" type="paragraph" rotatedBoundingBox="699,7870 2940,7177 3237,8135 995,88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05ED58-8BD3-4902-9689-6C8485C820C8}" emma:medium="tactile" emma:mode="ink">
              <msink:context xmlns:msink="http://schemas.microsoft.com/ink/2010/main" type="line" rotatedBoundingBox="699,7870 2940,7177 3237,8135 995,8828">
                <msink:destinationLink direction="with" ref="{2F2C5A22-8430-4990-BEE9-A02606E0DB5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AA2ADE8-AE44-42B5-9A0F-D0959FB334DF}" emma:medium="tactile" emma:mode="ink">
                <msink:context xmlns:msink="http://schemas.microsoft.com/ink/2010/main" type="inkWord" rotatedBoundingBox="699,7870 2940,7177 3237,8135 995,8828">
                  <msink:destinationLink direction="with" ref="{A7B16EEA-146B-451B-AA5C-9BB3E6C75ABA}"/>
                </msink:context>
              </emma:interpretation>
              <emma:one-of disjunction-type="recognition" id="oneOf0">
                <emma:interpretation id="interp0" emma:lang="en-IN" emma:confidence="0">
                  <emma:literal>Adv</emma:literal>
                </emma:interpretation>
                <emma:interpretation id="interp1" emma:lang="en-IN" emma:confidence="0">
                  <emma:literal>Adn</emma:literal>
                </emma:interpretation>
                <emma:interpretation id="interp2" emma:lang="en-IN" emma:confidence="0">
                  <emma:literal>Adin</emma:literal>
                </emma:interpretation>
                <emma:interpretation id="interp3" emma:lang="en-IN" emma:confidence="0">
                  <emma:literal>Adu</emma:literal>
                </emma:interpretation>
                <emma:interpretation id="interp4" emma:lang="en-IN" emma:confidence="0">
                  <emma:literal>Adr</emma:literal>
                </emma:interpretation>
              </emma:one-of>
            </emma:emma>
          </inkml:annotationXML>
          <inkml:trace contextRef="#ctx0" brushRef="#br0">114 880 0 0,'0'0'0'0,"0"0"146"16,0 0 0-16,0 0 11 0,0 0 32 0,0 0 0 15,0 0-35-15,0 0-46 0,0 0-47 0,0 0-22 16,0 0 2-16,0 0 17 0,0 0 4 0,0 0-5 16,-52 56-14-16,43-28-21 0,1-2-9 0,-2 1-5 15,0 0-1-15,4-2-1 0,-3-1-3 16,6-3-3-16,-4-6-1 0,6-5 3 0,0-2 0 15,1-6 17-15,0-1 27 0,0-1 36 0,0 0 25 16,0-9-9-16,0-4-25 0,2-8-41 16,5-6-24-16,-3-7-6 0,5-4-2 0,-2-2 4 15,3-2-1-15,0-1 3 0,1-2-1 0,-4 0 1 16,3-2-3-16,3-3 0 0,-3-1 2 16,-2 0-5-16,3-3 2 0,1-1-3 0,3-1-2 15,4-3 5-15,-1 3-3 0,5-1-2 0,3 3-4 16,0 4-1-16,3 4 1 0,-1 10 3 0,-1 7-1 15,-1 8-6-15,0 9 2 0,1 5-1 0,-2 7 4 16,2 0 8-16,0 10 2 0,1 9 0 16,0 7 2-16,-2 7 1 0,-2 7-1 0,-3 5 3 15,-5 4 3-15,-2 3-4 0,-5 2 2 0,-5 0-2 16,-3 4-5-16,-1-4 0 0,0-1-7 0,-4 0-5 16,-5-4-11-16,0-1-18 0,2-1-25 15,-4-4-37-15,-2-3-56 0,-1-3-70 0,1-1-96 16,0-12-157-16,3-8-129 0</inkml:trace>
          <inkml:trace contextRef="#ctx0" brushRef="#br0" timeOffset="647.6036">50 841 1028 0,'0'0'159'0,"0"0"-105"0,0 0-76 0,0 0-25 16,0 0-2-16,0 0 13 0,0 0 8 0,0 0 11 15,0 0 7-15,0 0 4 0,184-134 2 0,-141 122-3 16,6-1 4-16,1 3 8 0,2-2 6 0,3 3 12 16,1 0-3-16,6 0-3 0,-4-1-2 15,5 4-8-15,1-3 4 0,-1-1 1 0,1 0-2 16,-5 0-3-16,6-2-1 0,-9 0-2 0,3 0 1 16,-7-1 1-16,-6-1-2 0,-4 1 1 0,-6-1-5 15,-8 3 4-15,-4 1 3 0,-10 1 7 0,-2 2 30 16,-11 0 17-16,-1 1 7 0,0-2-6 15,-9 2-28-15,-5 0-19 0,-2 3-8 0,-3 0-4 16,-5 3 3-16,-4 0-4 0,-6 9 2 0,1 3-3 16,-3 5 3-16,-3 2 0 0,0 5 1 15,0 5 1-15,0 0 1 0,-1 2 1 0,2 1-3 16,1-1 3-16,3-1-3 0,1-2-1 0,5 1-3 16,5-6 1-16,7-6-2 0,5-3-4 0,7-5 2 15,4-3-5-15,0-2 5 0,9-1 9 16,3-3 6-16,5 0 11 0,1-6 4 0,8-4-4 15,6-6-4-15,-1 0-5 0,5-5-7 0,-2-3 2 16,3 0 2-16,1 1-1 0,-2-3 1 0,1-1-4 16,-2 0-3-16,3-1 1 0,-2-3-6 15,-6-2-6-15,-4-1-14 0,0-4-3 0,-1 0 0 16,-7-4 5-16,3 0 12 0,-6-3 2 0,0-1 6 16,-3 1 4-16,-2 0 1 0,-6 4 3 0,3 3 1 15,-5 5 5-15,-2 3 0 0,0 5 2 0,-3 3 2 16,-5 2 0-16,-3 5-2 0,0 1 0 15,3 5-1-15,-4 5-3 0,2-1 2 0,-1 5-6 16,3 0-5-16,-2 5-5 0,0 5-8 0,-1 7-1 16,3 6 4-16,-3 5 2 0,0 3 3 0,1 5 5 15,2 4-6-15,0 5 3 0,-3 0 2 16,5 3-3-16,-2-2 2 0,4 0-1 0,-2-1-3 16,2-3 1-16,2-2 2 0,1-1-1 0,1-3-1 15,0-1-5-15,0-8-16 0,0-2-29 16,3-6-47-16,-1-2-74 0,6-6-77 0,-4-3-74 15,3-1-62-15,-1-5-70 0,-5-2 330 0,2 0 124 0</inkml:trace>
          <inkml:trace contextRef="#ctx0" brushRef="#br0" timeOffset="1067.8868">1498 328 0 0,'0'0'0'0,"0"0"0"0,0 0 0 16,0 0 197-16,0 0-16 0,0 0-25 0,0 0-16 0,0 0-10 15,0 0 0-15,0 0-3 0,0 0-12 16,0 0-18-16,0 0-17 0,0 0-12 0,133 150-9 16,-129-122-11-16,5 0-11 0,-5-4-10 0,4-1-3 15,-2-5-7-15,3-2 2 0,2-4 3 16,-6-3 9-16,5-3 12 0,-1-1 4 0,-4-5 10 16,6 0 1-16,0-3-2 0,2-8-6 0,2-5-8 15,0-3-8-15,2-5-10 0,3-4-3 0,-2-3-7 16,3 0-4-16,-4-3-2 0,4 1-1 15,-5 0 2-15,-2 2 0 0,0 0-2 0,-3 4-5 16,-5-4-10-16,4 3-10 0,-2 0-18 0,-3 2-16 16,3 3-27-16,-3 2-26 0,4 4-28 0,-4 3-27 15,3 4-14-15,-4 5-19 0,0 5 5 16,4 0 10-16,-5 2 23 0,3 7 39 0,-2 5 32 16,-1-1 32-16,5 3 15 0,-4 0 19 0,6-3 5 15,-4 3 11-15,5-1 28 0,1-1 31 0,1-2 59 16,1-1 53-16,-1-1 33 0,-1-3 9 15,0-1-19-15,-2 0-23 0,-3-3-20 0,1 0-23 16,-6-2-26-16,0 1-20 0,-2-1-19 0,0-1-17 16,0 0-13-16,0 0-44 0,-2 0-69 0,-2 0-105 15,-4 2-154-15,4-1-210 0,-3 2-394 0</inkml:trace>
        </inkml:traceGroup>
      </inkml:traceGroup>
    </inkml:traceGroup>
    <inkml:traceGroup>
      <inkml:annotationXML>
        <emma:emma xmlns:emma="http://www.w3.org/2003/04/emma" version="1.0">
          <emma:interpretation id="{8DD288EE-A9CA-4443-A591-10B46A69916D}" emma:medium="tactile" emma:mode="ink">
            <msink:context xmlns:msink="http://schemas.microsoft.com/ink/2010/main" type="paragraph" rotatedBoundingBox="629,9148 5625,8917 5711,10787 715,110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2895DC-58B2-4333-AC07-854A3BFBFAB6}" emma:medium="tactile" emma:mode="ink">
              <msink:context xmlns:msink="http://schemas.microsoft.com/ink/2010/main" type="inkBullet" rotatedBoundingBox="662,9866 788,9860 795,10009 669,10015"/>
            </emma:interpretation>
            <emma:one-of disjunction-type="recognition" id="oneOf1">
              <emma:interpretation id="interp5" emma:lang="en-IN" emma:confidence="0">
                <emma:literal>o</emma:literal>
              </emma:interpretation>
              <emma:interpretation id="interp6" emma:lang="en-IN" emma:confidence="0">
                <emma:literal>O</emma:literal>
              </emma:interpretation>
              <emma:interpretation id="interp7" emma:lang="en-IN" emma:confidence="0">
                <emma:literal>0</emma:literal>
              </emma:interpretation>
              <emma:interpretation id="interp8" emma:lang="en-IN" emma:confidence="0">
                <emma:literal>1</emma:literal>
              </emma:interpretation>
              <emma:interpretation id="interp9" emma:lang="en-IN" emma:confidence="0">
                <emma:literal>°</emma:literal>
              </emma:interpretation>
            </emma:one-of>
          </emma:emma>
        </inkml:annotationXML>
        <inkml:trace contextRef="#ctx0" brushRef="#br0" timeOffset="4879.4001">-199 2234 1184 0,'0'0'180'0,"0"0"-113"15,0 0-52-15,0 0-6 0,0 0 6 0,0 0 7 16,0 0 10-16,0 0 8 0,0 0 8 0,0 0 1 16,0 0-1-16,0 0 0 0,-96 41-8 15,88-30-5-15,4 3-6 0,0-2-6 0,-2-1-2 16,4 0-3-16,1-1-1 0,1-2-2 0,0-3 1 15,1-1 1-15,7-2 7 0,-2-2 9 0,3 0 9 16,-2 0 10-16,3-6 6 0,3-2-3 16,-1-3-3-16,0 0-4 0,-2-1-9 0,-4 0-2 15,2 0 2-15,-5 2-1 0,-2-3 0 0,-1 3 2 16,0 1-11-16,-1 0-9 0,-8 0-9 0,5 3-8 16,-5 0-6-16,5 3-5 0,-3 0-11 15,1 3-24-15,2 0-35 0,-3 0-57 0,4 0-90 16,2 3-148-16,1 0-235 0,0 0-546 0</inkml:trace>
      </inkml:traceGroup>
      <inkml:traceGroup>
        <inkml:annotationXML>
          <emma:emma xmlns:emma="http://www.w3.org/2003/04/emma" version="1.0">
            <emma:interpretation id="{A5A5147F-F2EA-4206-B71F-2B25CD911146}" emma:medium="tactile" emma:mode="ink">
              <msink:context xmlns:msink="http://schemas.microsoft.com/ink/2010/main" type="line" rotatedBoundingBox="1238,9120 5625,8917 5711,10787 1325,10990"/>
            </emma:interpretation>
          </emma:emma>
        </inkml:annotationXML>
        <inkml:traceGroup>
          <inkml:annotationXML>
            <emma:emma xmlns:emma="http://www.w3.org/2003/04/emma" version="1.0">
              <emma:interpretation id="{6175645B-D522-4591-AFC4-E4408C226DDD}" emma:medium="tactile" emma:mode="ink">
                <msink:context xmlns:msink="http://schemas.microsoft.com/ink/2010/main" type="inkWord" rotatedBoundingBox="1238,9120 5625,8917 5711,10787 1325,10990"/>
              </emma:interpretation>
              <emma:one-of disjunction-type="recognition" id="oneOf2">
                <emma:interpretation id="interp10" emma:lang="en-IN" emma:confidence="0">
                  <emma:literal>Information</emma:literal>
                </emma:interpretation>
                <emma:interpretation id="interp11" emma:lang="en-IN" emma:confidence="0">
                  <emma:literal>Inform atim</emma:literal>
                </emma:interpretation>
                <emma:interpretation id="interp12" emma:lang="en-IN" emma:confidence="0">
                  <emma:literal>Inform atom</emma:literal>
                </emma:interpretation>
                <emma:interpretation id="interp13" emma:lang="en-IN" emma:confidence="0">
                  <emma:literal>Inform aim</emma:literal>
                </emma:interpretation>
                <emma:interpretation id="interp14" emma:lang="en-IN" emma:confidence="0">
                  <emma:literal>Inform action</emma:literal>
                </emma:interpretation>
              </emma:one-of>
            </emma:emma>
          </inkml:annotationXML>
          <inkml:trace contextRef="#ctx0" brushRef="#br0" timeOffset="6579.0634">353 1967 0 0,'0'0'0'0,"0"0"0"0,0 0 0 16,0 0 0-16,0 0 195 0,0 0 43 0,0 0-9 16,0 0-13-16,0 0-9 0,0 0-31 0,0 0-36 15,0 0-46-15,0 0-38 0,0 0-22 0,-54-19-6 16,68 15 8-16,2 2 4 0,8-2 1 15,1 0-5-15,5 0-8 0,6-2-9 0,3 0 0 16,1 0-2-16,5 0-3 0,1-1 3 0,-3 3-11 16,3-1-9-16,-7 2-11 0,-6 0-28 0,2 0-40 15,-7 1-56-15,-2 1-53 0,-7 1-70 0,-1 0-108 16,-11 0-144-16,1 0 240 0</inkml:trace>
          <inkml:trace contextRef="#ctx0" brushRef="#br0" timeOffset="6794.9383">686 1915 218 0,'0'0'332'0,"0"0"-101"16,0 0-27-16,0 0-27 0,0 0-26 0,0 0-44 15,0 0-48-15,0 0-30 0,0 0-4 0,0 0 13 16,0 0 24-16,0 0 14 0,0 0 2 16,-30 103-12-16,21-74-19 0,1 4-9 0,-2 1-9 15,-2 1-8-15,1-1-2 0,5-1-5 0,-4 1-3 16,0 1 0-16,4 0-3 0,-2-3-3 15,3 1-2-15,-3-3-4 0,4-3-9 0,-4-3-26 16,4-4-49-16,-2-1-97 0,-2-5-123 0,-2 0-140 16,6-5-183-16,0-4 261 0</inkml:trace>
          <inkml:trace contextRef="#ctx0" brushRef="#br0" timeOffset="6968.8333">301 2576 0 0,'0'0'0'16,"0"0"292"-16,0 0-24 0,0 0-10 0,0 0-28 15,0 0-34-15,0 0-46 0,0 0-41 0,0 0-24 16,0 0-18-16,0 0-14 0,0 0-5 16,0 0-6-16,0 0-14 0,60-11-9 0,-33 3-9 15,2 1-7-15,0 0-14 0,0 2-53 0,5-3-112 16,-6 2-136-16,-1 0-134 0,-1-2-107 16,-10 3 257-16,-4 1 296 0</inkml:trace>
          <inkml:trace contextRef="#ctx0" brushRef="#br0" timeOffset="8647.4279">765 2289 0 0,'0'0'219'0,"0"0"30"16,0 0-50-16,0 0-34 0,0 0-31 0,0 0-25 15,0 0-26-15,0 0-18 0,0 0-8 0,0 0-6 16,0 0-5-16,0 0-2 0,0 0-6 16,0 0-7-16,106 25-4 0,-101-8-3 0,-5 1-3 15,0 3 2-15,0 0-6 0,-9 0-1 0,3 0-3 16,-3-3-3-16,-2-2 2 0,4-4 1 0,-1-2 1 15,-1-4 7-15,6-1 11 0,2-4 21 0,0-1 22 16,1 0 4-16,0 0-15 0,0-7-29 0,0-4-31 16,2-1-17-16,8-4 0 0,0 0 5 15,0-4 4-15,2 0 4 0,3 0-1 0,2 1 0 16,-2 2-2-16,0 3-5 0,-1 3-4 0,1 1-2 16,5 2 1-16,-4 3 9 0,2 4 4 15,2 1 8-15,-3 0-1 0,-2 9-2 0,-2 2-1 16,-1 1 0-16,0 3 0 0,1 1-3 0,-3 0 3 15,-3 2-4-15,4-2 1 0,-2-2 3 16,-2-1-3-16,2-2 0 0,3-4-2 0,2-2 2 16,-1-4 2-16,2-1 2 0,5-1 1 0,-1-7-5 15,6-5-4-15,1-4-9 0,0-5-4 0,1-2-2 16,-1-3-3-16,-1-2 3 0,-1-2 2 0,-5 1 6 16,1 1 5-16,-2-3 5 0,-5 3 8 15,0-3 0-15,-2-1 8 0,-5 0 4 0,3 0 1 16,-6 1 0-16,-1-1 2 0,4-1 5 0,-5 2 4 15,0 3 14-15,-1 6 16 0,0 2 12 0,0 7 9 16,0 4 0-16,0 5-9 0,-1 3-13 0,0 2-17 16,-1 0-19-16,-2 0-20 0,3 7-12 15,-2 3-4-15,-1 10 5 0,-4 6 6 0,-4 6 3 16,0 10-1-16,-1 7-1 0,-1 6 1 0,0 5 1 16,0 5 0-16,-1 3-3 0,-1 4 3 0,-2 0-3 15,0 2 3-15,3 3 1 0,-1 0 0 16,-1 2 5-16,7 1-3 0,0-7 3 0,0-6-4 15,9-5-1-15,1-3 1 0,0-4-5 0,0-4 1 16,9-6-2-16,-2-9-2 0,6-7-1 16,2-8-4-16,3-6-2 0,-1-7-2 0,-1-4 0 15,4-4-3-15,-2-6-3 0,-4-9-1 0,7-6 0 16,-5-6 2-16,-3-6 2 0,-1-4-3 0,-6-2-8 16,-1-3-4-16,-5-1-3 0,0-1-3 15,-10-2 7-15,-2 2-8 0,-2-3 3 0,-1 4-10 16,0 0-3-16,-4 2 12 0,3 6 9 0,-2 2 22 15,-4 4 7-15,6 6 4 0,-4 0-1 0,4 2-1 16,0 4-1-16,1-2-1 0,3 5 0 0,3 0 0 16,4 0 2-16,4 3-5 0,1-4-5 15,0 0-5-15,7-2-7 0,5-1 1 0,4 1 3 16,5-3 2-16,2 0 6 0,-1 2 1 0,9 1 0 16,-3 0 4-16,1 2 2 0,6 2 5 0,-3 1 4 15,-2 2 0-15,3 2-4 0,-5 4-2 16,-2 1-3-16,-3 3-1 0,-5 0-1 0,-1 7 0 15,-4 5-1-15,-1 1 0 0,-3 5 5 0,-6 5 2 16,1 2 0-16,-4 2 3 0,0 2-5 0,-5 1 3 16,-6-4-1-16,6 1 1 0,-6-5 0 15,6-3-3-15,-3-5-2 0,6-1-2 0,1-6 0 16,1-2-1-16,0-2 2 0,3-1 2 0,9-2 4 16,0 0 5-16,4-4 2 0,7-3 2 15,1-6-5-15,-2-2-2 0,4-3-2 0,-1-1-1 16,-2-3 5-16,-5-2-2 0,-5-2 3 0,-2 1 1 15,-3 0 0-15,-7 0 3 0,-1 2 1 0,-1 2 0 16,-9 3-1-16,-2 1-1 0,-2 6-4 0,-4 0 1 16,-3 5-5-16,-3 2-1 0,-1 4-5 15,-1 0 1-15,3 0 3 0,-7 6-2 0,4 1 2 16,3 2-1-16,-1 1-7 0,1 2 0 0,7-3-1 16,2 2-5-16,4-4 0 0,2 1-8 0,6-4-10 15,2-1-6-15,0 1 0 0,11-4 4 0,1 0 13 16,3 0 8-16,6-5 6 0,5-3 4 15,3-1 0-15,2-1-1 0,7-1 0 0,-2 1 0 16,1 0-3-16,-3-1-1 0,2 4 3 0,-6-1-1 16,2 4 1-16,-5 1 1 0,-6 1-1 15,0 2 1-15,-4 2 2 0,-4 5 1 0,-1 2 2 16,0 6 0-16,-3-2-1 0,-3 5 1 0,2 2-2 16,-4 1 0-16,4 1-2 0,-5 2-2 0,-1 0 2 15,1-1-1-15,4-3 3 0,-3 0-3 16,4-5 0-16,-3-4-1 0,3-3-1 0,-2-4 2 15,4-1-1-15,1-3 1 0,1 0 0 0,1-4-2 16,2-4-1-16,1-2-6 0,-1-5-3 0,2-1-4 16,0-2-4-16,-1 2 2 0,-3-4 2 15,2 2 6-15,-2-2 6 0,1 2 2 0,-2 1 1 16,0 0 0-16,-2-1 0 0,0 3 2 0,-2 1 2 16,4 2-5-16,-5 1-1 0,1 4-3 0,-2 2-7 15,-3 1-5-15,0 4-10 0,-2 0-3 0,2 0 3 16,1 6 9-16,-3 1 10 0,1 2 6 0,-1 3 1 15,-1 0 0-15,0 3 2 0,0 2-1 16,0-1 4-16,0 1-1 0,-1-2-2 0,-2 0-1 16,-3 1-2-16,4-1-1 0,-1-4 1 0,0 0 2 15,-2-3-1-15,4-4 1 0,1-1 1 16,0-2 6-16,0-1 9 0,0 0 15 0,0 0 18 16,0-2 3-16,6-6-4 0,1-3-11 0,3-2-17 15,0-2 0-15,4-2-3 0,-1 1-2 16,2-1-2-16,1 0-5 0,-1 1-3 0,2-1-5 15,1 3-10-15,-1 4 0 0,-2 1-3 0,3 2 3 16,-1 2 11-16,-3 1-1 0,1 4-2 0,-2 0-4 16,-2 3-5-16,-4 4 1 0,0 4-1 15,-5 2-1-15,0 0 1 0,-2 2 1 0,0 2-3 16,0 0 2-16,-3-2 2 0,-1 2-7 0,-5-2 2 16,3-1 1-16,-1-2-1 0,2-4 10 15,-2-1 4-15,6-3 3 0,1-2 8 0,0-2 5 0,0 0 8 16,0 0-2-16,1-8-4 0,9-4-10 0,1-1-6 15,1-2-2-15,2-4 3 0,2 1 3 16,1 1-2-16,3-1 1 0,-3 1-1 0,2 2 1 16,-2 2 4-16,1 1-7 0,-5 3 2 0,2 2-5 15,-2 2-4-15,2 4 3 0,-6 1-1 16,3 0-1-16,-2 3 6 0,-5 4-5 0,3 4 1 16,-4 2 2-16,-1 0-1 0,2 2 3 0,-3 3 1 15,-1 1 0-15,-1-4-1 0,0 2-1 0,0 0-3 16,1-4-14-16,1 1-31 0,-2-3-65 15,4 0-135-15,1-2-220 0,-2-3-458 0,-2-3 403 0</inkml:trace>
          <inkml:trace contextRef="#ctx0" brushRef="#br0" timeOffset="9017.1822">3456 2175 500 0,'0'0'460'0,"0"0"-307"0,0 0-74 15,0 0-25-15,0 0-1 0,0 0 21 0,0 0 10 16,0 0 9-16,0 0-1 0,0 0-10 0,-154 13-12 16,127 0-16-16,0 4-13 0,-3 1-9 0,6-1-7 15,0 3-4-15,1-2-3 0,7-1-6 16,3-5-6-16,2 2-8 0,8-5-6 0,3-1-7 16,0-2-10-16,3-3 2 0,9-3 6 0,3 0 4 15,2-3 14-15,6-7 2 0,3-2 1 0,0-2 7 16,3-1-6-16,3-2-1 0,-4 1 2 0,-1-1 0 15,-2 3 0-15,-1 0 4 0,-4 1 2 16,-2 1 4-16,-5 3 9 0,-1 2 6 0,-5 2 4 16,-4 4-5-16,-2 1-6 0,-1 0-13 0,0 2-2 15,0 6 1-15,0 4-1 0,-1 3 3 16,-2 3-3-16,-2 1-5 0,-1 1 0 0,5-1 1 16,0-1-4-16,1-4-3 0,0 0 1 0,2-3-3 15,9-4-1-15,2-2-3 0,2-4-10 16,3-1-27-16,3 0-49 0,3-7-78 0,2-7-110 15,-1-3-151-15,-6 5-226 0,-6 1 179 0</inkml:trace>
          <inkml:trace contextRef="#ctx0" brushRef="#br0" timeOffset="9222.0562">3824 1887 0 0,'0'0'0'0,"0"0"0"16,0 0 97-16,0 0 173 0,0 0 6 0,31-171-24 15,-28 152-17-15,-2 4-31 0,2 4-29 0,-3 5-14 16,0 3-24-16,0 1-28 0,0 2-35 0,0 0-38 15,0 8-16-15,-3 3-6 0,-2 7 3 16,-3 5 8-16,-4 6-5 0,1 5-2 0,-2 6-1 16,-1 4-2-16,-2 4-2 0,-1 2-2 0,-5 1-7 15,6-3-7-15,-4-1-8 0,3 0-19 0,3-5-36 16,1-2-68-16,1-3-94 0,5-3-116 16,-1-7-153-16,4-5-291 0,0-9 689 0</inkml:trace>
          <inkml:trace contextRef="#ctx0" brushRef="#br0" timeOffset="9459.9093">3613 2191 1105 0,'0'0'130'0,"0"0"-84"0,0 0-41 16,0 0-9-16,0 0 4 0,0 0 0 0,0 0 2 15,0 0 2-15,159-115 1 0,-137 106 17 0,0 4 16 16,-4 2 14-16,-1 3 16 0,1 0 5 0,-5 8 0 15,1 2 1-15,-4 6-3 0,-3 1-11 0,1 3-16 16,-5 1-13-16,-3 1-11 0,0 0-7 16,-4-1-2-16,-4 0-5 0,-4-2-4 0,1 1-8 15,-1-5-14-15,1 0-27 0,0-4-52 0,2-3-102 16,1-2-188-16,2-5-448 0,6 1 485 0</inkml:trace>
          <inkml:trace contextRef="#ctx0" brushRef="#br0" timeOffset="10037.5541">4134 1982 1364 0,'0'0'160'0,"0"0"-121"0,0 0-63 0,0 0-11 16,0 0 8-16,0 0 33 0,0 0 11 0,0 0 1 16,0 0 12-16,0 0 7 0,0 0 0 15,0 0 2-15,0 0-4 0,0 0-7 0,111 46-4 16,-102-29 0-16,-8 2-5 0,2 2-2 0,-3 1-6 15,-3 1-1-15,-3 1-5 0,-4-3-3 0,-4-1 1 16,0 0-6-16,-4-4 4 0,1-1 0 16,1-3 0-16,1-2 6 0,0-2-1 0,4-2 4 15,2-5 6-15,4-1 10 0,-1 0 6 0,4 0 0 16,2-7-7-16,0-2-14 0,0-3-6 0,0-1-2 16,6-4 1-16,1 1 5 0,5-4 2 15,2-1 0-15,-1 1 0 0,3-3 0 0,4 0-3 16,0 1-1-16,2 1 0 0,2 2-7 0,-3 1 1 15,3 3-3-15,-1 3-1 0,0 3 2 16,-6 3-3-16,1 3-2 0,-5 3 0 0,-1 0 1 16,-1 2 2-16,-2 5 3 0,-5 5 2 0,3 2 4 15,-4 2-1-15,-3 1 1 0,0 0 3 0,0 1-6 16,-7 1 3-16,-1-2 0 0,-1 1-4 0,-3-1 5 16,2-1-4-16,1-2-1 0,-1-4 1 15,2 2-1-15,3-5 1 0,2-2 1 0,2-2 1 16,1-3 7-16,0 0 15 0,0 0 9 0,5-2 6 15,6-5-4-15,3-2-12 0,2-2-10 0,4-2-6 16,-1-2 3-16,5 0-4 0,-4-1 0 0,0-1 2 16,0 1-8-16,-1 1 4 0,-3 1 1 15,4 4 2-15,-4-1 8 0,-3 5 3 0,1 0 3 16,-2 5 1-16,-4 1-3 0,1 0-2 0,-1 4-1 16,-1 7-3-16,-4 2 3 0,1 5-1 15,-1 4-1-15,-3 1 0 0,0 3-8 0,0-1 0 16,-3 0-4-16,-4 1-3 0,-1-3 6 0,-3 0-9 15,-2-2-12-15,0-1-29 0,-1-5-60 0,-3 0-97 16,2-2-179-16,3-6-346 0,5-2-499 0</inkml:trace>
          <inkml:trace contextRef="#ctx0" brushRef="#br0" timeOffset="10217.4447">4196 1655 1238 0,'0'0'424'0,"0"0"-365"0,0 0-55 0,0 0-23 0,0 0-14 15,0 0 1-15,0 0 2 0,0 0-33 16,0 0-65-16,0 0-78 0,0 0-125 0,0 0-299 16,0 0 377-16</inkml:trace>
          <inkml:trace contextRef="#ctx0" brushRef="#br0" timeOffset="4131.1568">329 1547 2575 0,'0'0'139'0,"0"0"-133"0,0 0-69 0,0 0-8 16,0 0 30-16,0 0 48 0,177 2 18 0,-106-11 15 15,15-3 0-15,8-3-2 0,5 3-4 0,8-3-2 16,7 0-1-16,1 0-2 0,-3 1-5 0,-1 2-10 16,-5 3-5-16,-10 0-7 0,-4 1-8 15,-12 3-6-15,-4 1-39 0,-11 2-58 0,-10 1-90 16,-8 1-113-16,-10 0-152 0,-10 4-240 0,-9-1-309 0</inkml:trace>
        </inkml:traceGroup>
      </inkml:traceGroup>
    </inkml:traceGroup>
    <inkml:traceGroup>
      <inkml:annotationXML>
        <emma:emma xmlns:emma="http://www.w3.org/2003/04/emma" version="1.0">
          <emma:interpretation id="{F5C7E39B-BD15-47E1-8638-57F84633C49B}" emma:medium="tactile" emma:mode="ink">
            <msink:context xmlns:msink="http://schemas.microsoft.com/ink/2010/main" type="paragraph" rotatedBoundingBox="274,11023 6239,10766 6314,12493 348,127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9B52A2-B4EA-426A-9842-A789C57814D4}" emma:medium="tactile" emma:mode="ink">
              <msink:context xmlns:msink="http://schemas.microsoft.com/ink/2010/main" type="inkBullet" rotatedBoundingBox="289,11381 365,11377 371,11522 296,11525"/>
            </emma:interpretation>
            <emma:one-of disjunction-type="recognition" id="oneOf3">
              <emma:interpretation id="interp15" emma:lang="en-IN" emma:confidence="0">
                <emma:literal>d</emma:literal>
              </emma:interpretation>
              <emma:interpretation id="interp16" emma:lang="en-IN" emma:confidence="0">
                <emma:literal>D</emma:literal>
              </emma:interpretation>
              <emma:interpretation id="interp17" emma:lang="en-IN" emma:confidence="0">
                <emma:literal>a</emma:literal>
              </emma:interpretation>
              <emma:interpretation id="interp18" emma:lang="en-IN" emma:confidence="0">
                <emma:literal>.</emma:literal>
              </emma:interpretation>
              <emma:interpretation id="interp19" emma:lang="en-IN" emma:confidence="0">
                <emma:literal>o</emma:literal>
              </emma:interpretation>
            </emma:one-of>
          </emma:emma>
        </inkml:annotationXML>
        <inkml:trace contextRef="#ctx0" brushRef="#br0" timeOffset="12982.7095">-653 3832 0 0,'0'0'0'0,"0"0"57"0,0 0 42 16,0 0 22-16,0 0 39 0,0 0 31 0,0 0-16 15,0 0-27-15,0 0-31 0,0 0-33 0,0 0-15 16,0 0-13-16,0 0-6 0,0 0 2 0,-40 40 2 16,43-38 5-16,-2-2 2 0,3 0 1 15,3 0 1-15,-4 0 3 0,3-3 3 0,1-3 0 16,-2-2-6-16,2 0-5 0,2-3-10 0,-5 0-6 15,3-1-5-15,-1 1-2 0,-5 0-3 0,-1 2-1 16,0-1-3-16,0-1-3 0,0 3 0 0,0 0-3 16,-3 2-1-16,-1 0-1 0,-1 2-6 15,3 2-3-15,-2 1-9 0,-2 1-10 0,3 0-10 16,-4 1-9-16,2 5-5 0,-4 3-7 0,5 0-16 16,0 0-37-16,-3 3-78 0,7-2-137 0,0-1-226 15,0-3-582-15</inkml:trace>
      </inkml:traceGroup>
      <inkml:traceGroup>
        <inkml:annotationXML>
          <emma:emma xmlns:emma="http://www.w3.org/2003/04/emma" version="1.0">
            <emma:interpretation id="{3845AC0A-1D51-468C-AD39-8AA7AB5352BB}" emma:medium="tactile" emma:mode="ink">
              <msink:context xmlns:msink="http://schemas.microsoft.com/ink/2010/main" type="line" rotatedBoundingBox="861,10998 6239,10766 6270,11488 892,11720"/>
            </emma:interpretation>
          </emma:emma>
        </inkml:annotationXML>
        <inkml:traceGroup>
          <inkml:annotationXML>
            <emma:emma xmlns:emma="http://www.w3.org/2003/04/emma" version="1.0">
              <emma:interpretation id="{A86A9F78-D8C7-4224-A429-7AC6C63B3EC7}" emma:medium="tactile" emma:mode="ink">
                <msink:context xmlns:msink="http://schemas.microsoft.com/ink/2010/main" type="inkWord" rotatedBoundingBox="861,10998 2419,10930 2447,11575 889,11642"/>
              </emma:interpretation>
              <emma:one-of disjunction-type="recognition" id="oneOf4">
                <emma:interpretation id="interp20" emma:lang="en-IN" emma:confidence="0">
                  <emma:literal>Less</emma:literal>
                </emma:interpretation>
                <emma:interpretation id="interp21" emma:lang="en-IN" emma:confidence="0">
                  <emma:literal>has</emma:literal>
                </emma:interpretation>
                <emma:interpretation id="interp22" emma:lang="en-IN" emma:confidence="0">
                  <emma:literal>fess</emma:literal>
                </emma:interpretation>
                <emma:interpretation id="interp23" emma:lang="en-IN" emma:confidence="0">
                  <emma:literal>less</emma:literal>
                </emma:interpretation>
                <emma:interpretation id="interp24" emma:lang="en-IN" emma:confidence="0">
                  <emma:literal>hers</emma:literal>
                </emma:interpretation>
              </emma:one-of>
            </emma:emma>
          </inkml:annotationXML>
          <inkml:trace contextRef="#ctx0" brushRef="#br0" timeOffset="14941.3204">185 3434 0 0,'0'0'0'0,"0"0"0"0,0 0 0 15,0 0 0-15,0 0 0 0,0 0 102 0,0 0 89 16,0 0 12-16,0 0 2 0,0 0-6 0,0 0-12 16,0 0-13-16,0 0-8 0,0 0-8 0,12-99-11 15,-9 97-18-15,-3 2-27 0,0 0-34 16,0 0-31-16,0 0-28 0,0 3-28 0,0 6 1 16,0 5 1-16,-5 5 10 0,1 5 18 0,-6 6-5 15,0 1-1-15,-2 4-1 0,-2 0-2 0,-1 1 0 16,1 1 2-16,0 3-1 0,-2-4 1 0,-4 4 0 15,4-5-1-15,-3 0 2 0,0-4-1 16,3-4-2-16,2-3 2 0,0-5 0 0,2-3 1 16,0-2 1-16,3-5 1 0,3-1 8 0,-3-5 8 15,6-3 10-15,-1 0 7 0,-1 0-4 0,1-3-11 16,2-3-13-16,1-3-8 0,-3 0-6 0,4-2-6 16,0 0 0-16,0 2-5 0,0-2-5 15,5 0 3-15,0 3-5 0,4 0 2 0,-4 2 1 16,6 1-2-16,0 4 4 0,-1-1 1 0,0 2 4 15,1 0 5-15,1 5 3 0,2 2-2 16,5-1 4-16,-1 3-1 0,-2-3-1 0,5 2 2 16,-3-1-1-16,4-1 1 0,1-2 0 0,3-1 2 15,0-3 2-15,3 0-2 0,1 0 4 16,5-7-2-16,3-3 0 0,1-2 5 0,1-2-1 16,0-2 0-16,2-2 1 0,-1-4-2 0,0 1-2 15,-5 2 2-15,-5-3 0 0,-3 5 0 0,-5-1 4 16,-7-1 3-16,-3 3 7 0,-2 0 7 0,-3 1 4 15,-4 0 1-15,-3 1-2 0,-1 2-3 16,0 3-2-16,0 2 0 0,-1 3-1 0,-7 2-9 16,2 2-10-16,-6 0-10 0,0 6-9 0,-2 4 1 15,-1 4 1-15,-5 2 2 0,1 2 4 0,-3 4 1 16,4-2 0-16,-4 3 2 0,6-1 0 16,0 0-2-16,1 1 0 0,5-1-1 0,-1-3-1 15,8 1-3-15,2-5-4 0,1-5-4 0,0-1-9 16,2-3-1-16,8-2 0 0,2-2 9 0,4 0 10 15,1-2 7-15,6 0 6 0,1-4 1 0,2-4-1 16,-3-1 1-16,2 0-1 0,1-5-2 16,-1 1 1-16,1-2 4 0,-1-1 2 0,-1 1 3 15,0-3 1-15,-4 0 2 0,5 0-2 0,-3-1 2 16,-3-2-2-16,4 2-6 0,-6 2 0 16,2-1-3-16,-3 3 0 0,-2 1 3 0,-4 5-1 15,-3 1-2-15,1 2-1 0,-4 3-2 0,-1 0-4 16,-3 3-2-16,0 0-4 0,0 0-8 15,0 0-6-15,0 3 1 0,0 1 3 0,0 1 6 16,4 1 5-16,-2 4 1 0,1 0-1 0,0 4 3 16,4 0 0-16,-3-1 2 0,-2 1 3 0,4 1-5 15,-5-1 3-15,0 1-3 0,-1 2-1 16,0-3 0-16,0 2 2 0,-1-2 0 0,-6 0-2 16,3-1 4-16,-4-1-3 0,3 0 2 0,-5-2 3 15,5-2-1-15,-4-2 2 0,6-3 3 0,-1 0 1 16,-3-2 2-16,5 1-1 0,-2-2-2 0,-2 0 2 15,5 0 1-15,-2 0 2 0,3 0 0 0,0 0-3 16,0-3-13-16,0-2-11 0,3-1-6 16,5-3-1-16,4 0 3 0,3-4 9 0,2 0 5 15,3-1 6-15,-1 0 2 0,7-3-1 0,-1 2 0 16,2 0-3-16,1 0-1 0,0 1 1 0,0 0 2 16,3 4 1-16,-4-3 0 0,-7 3 1 15,2-1 0-15,-8 4 3 0,-2-1 3 0,-8 2 3 16,3 3 9-16,-6 0 7 0,-1 0 8 0,0 2-3 15,-1-1-10-15,-7 2-9 0,5 0-11 16,-5 0-2-16,4 0-4 0,0 0-4 0,-1 2-7 16,2 4-6-16,3 0-3 0,0 0 1 0,0 3 7 15,0 1 1-15,4 4 5 0,6 0 3 16,-1 1-1-16,-2 2 7 0,5 1 2 0,0 0 1 0,0 2 0 16,1 0 3-16,-1 0 1 0,-2 0 3 0,-5-3 5 15,3-2-2-15,-8-1 6 0,0-3 5 16,-8 2 6-16,-5-1 6 0,-2-3 0 0,-9 0-3 15,0-1-5-15,-2 0-4 0,3-5-4 0,-1 0-4 16,2-3-4-16,7 0-7 0,3 0-15 16,2-6-28-16,6 0-54 0,4-4-74 0,0-2-108 15,11 0-156-15,-6-1-253 0,5 6-141 0</inkml:trace>
        </inkml:traceGroup>
        <inkml:traceGroup>
          <inkml:annotationXML>
            <emma:emma xmlns:emma="http://www.w3.org/2003/04/emma" version="1.0">
              <emma:interpretation id="{BCBA2020-8DAC-44CA-AC6C-B4E2DE841B94}" emma:medium="tactile" emma:mode="ink">
                <msink:context xmlns:msink="http://schemas.microsoft.com/ink/2010/main" type="inkWord" rotatedBoundingBox="2881,10925 6240,10780 6270,11488 2911,11633"/>
              </emma:interpretation>
              <emma:one-of disjunction-type="recognition" id="oneOf5">
                <emma:interpretation id="interp25" emma:lang="en-IN" emma:confidence="0">
                  <emma:literal>Resource</emma:literal>
                </emma:interpretation>
                <emma:interpretation id="interp26" emma:lang="en-IN" emma:confidence="0">
                  <emma:literal>Resound</emma:literal>
                </emma:interpretation>
                <emma:interpretation id="interp27" emma:lang="en-IN" emma:confidence="0">
                  <emma:literal>Resona</emma:literal>
                </emma:interpretation>
                <emma:interpretation id="interp28" emma:lang="en-IN" emma:confidence="0">
                  <emma:literal>Resoma</emma:literal>
                </emma:interpretation>
                <emma:interpretation id="interp29" emma:lang="en-IN" emma:confidence="0">
                  <emma:literal>Renma</emma:literal>
                </emma:interpretation>
              </emma:one-of>
            </emma:emma>
          </inkml:annotationXML>
          <inkml:trace contextRef="#ctx0" brushRef="#br0" timeOffset="15493.5825">2134 3762 1371 0,'0'0'255'0,"0"0"-175"16,0 0-66-16,0 0-6 0,0 0-3 16,-98 154 7-16,84-135 6 0,1-4 8 0,0-2 6 15,0-3 6-15,0-4 6 0,2-4 15 0,-1-2 19 16,7 0 21-16,-3-4 8 0,2-7-7 0,1-1-17 15,4-2-25-15,-1-3-18 0,2-5-9 0,0 0-13 16,2-2-6-16,4-5-3 0,0-2-2 0,6-2 5 16,0 0-1-16,0 0 2 0,1 0-2 15,2-1-4-15,0-1 3 0,4 0-7 0,2 1-2 16,3-2 0-16,2-1-8 0,3 3 3 0,1 0 0 16,3 3-1-16,-3 1 1 0,3 9 0 0,-5 3-2 15,-1 5 1-15,-1 4 1 0,-6 3-3 16,1 3 0-16,-5 3-3 0,-2 1 0 0,-2 7 0 15,-3 2 2-15,-5 2 5 0,-2 3 1 0,-2 3 5 16,-4 4 1-16,-11 2 0 0,-7 1 2 16,-4 2-5-16,-4 1-1 0,-6-3 0 0,-2 0 0 15,0-1 2-15,0 0 2 0,0-3 0 0,0-2-3 16,1-1 0-16,5-3 2 0,3-2-1 0,3-1 1 16,6-4 1-16,0 0-2 0,8-6 0 15,5 2 2-15,0-4-4 0,6 0-1 0,1 0-9 16,0 0-16-16,0 2-8 0,5-1 5 0,1 2 10 15,2 3 17-15,0 2 11 0,4 4-1 0,0 2 1 16,1 2 2-16,1 2-1 0,-2 2-1 0,1-1-2 16,-1 2 0-16,-1 1-1 0,-1-4-2 0,-2 0 2 15,4-3 0-15,-3-1-3 0,-1-1-1 16,3-2-4-16,1-1-4 0,1-4-14 0,1-2-33 16,-1-1-57-16,2-3-97 0,4 0-114 0,-2 0-157 15,-4-3-248-15,-3 0 50 0</inkml:trace>
          <inkml:trace contextRef="#ctx0" brushRef="#br0" timeOffset="16937.7937">2434 3820 304 0,'0'0'487'0,"0"0"-237"0,0 0-110 0,0 0-32 16,0 0-15-16,0 0-5 0,0 0-18 0,0 0-12 16,0 0-15-16,0 0-12 0,0 0-7 0,0 0-1 15,0 0 0-15,149-116 4 0,-129 100 5 16,-4 1 4-16,-3 3 7 0,1-3 4 0,-5 1 2 15,-5-1 1-15,-1 1-3 0,-3-1-3 0,0 4-5 16,-3-1-6-16,-2 3-6 0,-4 3-5 0,-4 0-4 16,1 3-4-16,-1 3 1 0,-2 0 1 0,-2 6 1 15,-5 3-1-15,4 4 2 0,-7 3-1 16,1 2-1-16,0 5 1 0,-1-1-5 0,6 1-2 16,-3 2-1-16,8 1 0 0,0-3 0 0,2 1-2 15,8-1-4-15,0-4-3 0,4-4-3 0,4-3 1 16,6-3 0-16,4-1 4 0,4-6 2 15,-1 1 3-15,7-3 6 0,3 0 0 0,1-1 2 16,4-5-4-16,-1-3-2 0,-1 0-3 0,2-2 2 16,-1 1-1-16,-3-3-2 0,4 2 3 15,-2-2-3-15,-1 1 1 0,-1-3 1 0,-1 0 2 16,1-3-3-16,-5 2 1 0,1-3-3 0,-4 0-1 16,0 0 2-16,-5 0-1 0,-1-3 0 0,-4 4 3 15,-3 2 0-15,-2 4 4 0,-3 2 4 16,-1 4 3-16,-1 2-3 0,0 0-2 0,0 3-3 15,0 1-8-15,-1 0-2 0,-2 0-6 0,-1 1-3 16,0 4-3-16,3 2-1 0,-1 1 1 16,2 1 1-16,0 1 4 0,0 1 0 0,2 3 4 15,6 1 1-15,-3 2-1 0,0 0 2 0,4 0-3 16,0 1 2-16,-4 0-4 0,5 2 4 0,-6-1 2 16,2-1-1-16,-4 0 5 0,-2 0-6 0,0-1-1 15,-11 0 0-15,-1-4 0 0,-4 1-1 16,-4-2 2-16,-2-3 2 0,-2-1-2 0,0-2 6 15,-1-1-1-15,6-3 2 0,-3 0 3 0,9-2-2 16,-1 0 4-16,6 0 3 0,3-2-2 0,4-2-6 16,1-2-7-16,0-2-7 0,4-1-7 0,6 0 6 15,4-1 2-15,6-1 1 0,-1 0 3 16,6-1-1-16,1-1 3 0,-1 1 1 0,2-1 6 16,-2 1-5-16,2-2 0 0,0-1 0 0,0 2-6 15,0-3 6-15,0-1 1 0,-1-2 0 16,0 3 1-16,1-4 0 0,-2 0 1 0,-2 2 0 15,-4 2 2-15,-2 3-3 0,-3 2 0 0,-5 4 2 16,-1 2-1-16,-4 4 1 0,-4 1 1 0,0 0-4 16,0 3-3-16,0 6 9 0,-4 4 1 15,-4 1 3-15,-4 6 5 0,1 2-7 0,-5 0-2 16,1 1-1-16,1 0-2 0,-3 0 0 0,0-3-3 16,5 0-2-16,3-5-1 0,-1-3 1 0,9-2 1 15,1-2 1-15,0-3 2 0,3 0-2 0,9-2 3 16,0-3 1-16,2 0 2 0,8 0-1 15,-3-8-1-15,5 1-1 0,0-2-6 0,0-1 6 16,0-2 0-16,4-1 0 0,-4-1 1 0,-1-1 0 16,1 0-2-16,-2 2 1 0,-6-3 0 0,-4 1-1 15,-7 1 0-15,2-1 0 0,-6-2-2 0,-1 2-1 16,-5 0 1-16,-3 2-3 0,-5 3 3 16,-2 1-2-16,-5 1-2 0,1 4 3 0,-2 1 1 15,-1 0-1-15,3 3 0 0,-1 0-1 0,3 0-4 16,3 0 3-16,1 3-1 0,8-2 0 15,-2-1-3-15,7 0-10 0,0 0-8 0,5 0 1 16,2 0 4-16,8-4 7 0,6 1 11 0,3-3 1 16,4 0-1-16,3-2-1 0,4 0 1 15,-5 3-4-15,2 1-1 0,-3-1 4 0,-3 2-2 16,-6 2 2-16,3 1 3 0,-5 0-4 0,0 0 0 16,-5 4-1-16,-3 4-1 0,-2 0 0 0,-6 3 2 15,1 3 2-15,-3-1 2 0,0 3 3 0,-7 0 0 16,-3 2-2-16,2 0-1 0,0-1 0 15,-3 1 0-15,3-2 1 0,2-3 2 0,1 0-4 16,2-3 1-16,3-2-1 0,0-2-1 0,3-2 3 16,2-2 4-16,6-2 0 0,1 0 2 0,3-2 1 15,1-5 0-15,7-1-2 0,-3-1-1 0,3-2-4 16,0 0 0-16,-3 1 1 0,1 1 0 16,-2-1 0-16,0 0 1 0,-3-1 0 0,-3 1-1 15,-1 1 3-15,-2 0-1 0,-5 0 3 0,-1 0 3 16,0 2-2-16,-3 1 1 0,-1 0-1 0,0 3 0 15,0 1-1-15,0 2-3 0,0 0-3 16,-1 0-5-16,-3 0-5 0,0 6-2 0,-1 2 2 16,-3 2 4-16,0 2 4 0,0 1 1 0,-2 2 1 15,6-1-1-15,-1 1-3 0,1-4 0 16,4-1-1-16,0 0 0 0,0-3 0 0,0 0 2 16,6-3 0-16,0-1 0 0,3-1 3 0,-1-2 0 15,2 0 4-15,3 0 1 0,-1-3-3 0,1-3 2 16,2-4-2-16,3 0-1 0,0-2-1 15,-1-1 2-15,0-2-4 0,-1 0 2 0,-1 0 2 16,0 0-1-16,-3 0 1 0,1 2-1 0,-1-2-2 16,-3 3 2-16,4 0-1 0,-4 1-1 0,2 1 2 15,-3 1-1-15,-2 2-2 0,0-1 0 0,0 4-1 16,-3 1 0-16,1 3-1 0,0 0-1 0,-2 0 2 16,-1 0 0-16,0 4 3 0,1 2 3 15,0 5-3-15,-2 2 3 0,0 2-3 0,0 3 1 16,0 0 1-16,-2 1 0 0,-1-1-2 0,-1 0 0 15,-3 0 0-15,6-1-4 0,-3-2-5 16,0-3-12-16,2-1-28 0,0-2-40 0,2-3-61 16,0 0-76-16,0 0-85 0,0-3-102 0,4 0-103 15,0-3-112-15,-2 2 172 0</inkml:trace>
          <inkml:trace contextRef="#ctx0" brushRef="#br0" timeOffset="17466.1313">4439 3569 0 0,'0'0'0'0,"0"0"237"0,0 0 67 0,0 0-33 15,0 0-39-15,0 0-31 0,0 0-24 16,0 0-17-16,0 0-18 0,0 0-18 0,0 0-11 16,0 0-12-16,0 0-10 0,0 0-20 0,114-132-20 15,-117 132-21-15,-4 8-12 0,-6 2-3 0,-3 4-2 16,-6 3 3-16,-1 1-1 0,1-1 0 16,-3 3 5-16,1-1-2 0,4 1 2 0,1-3-1 15,7 1-2-15,3-2-6 0,4-3-3 0,3-2-4 16,2-5-4-16,0 2 2 0,3-4-2 0,6-2 5 15,3-1 0-15,3-1 2 0,4 0-2 0,2-1-3 16,4-5 1-16,0 0-4 0,0-1 0 16,0-1 1-16,1-1-3 0,0 1 4 0,1-3 1 15,0 0 1-15,2 1-1 0,1-2-1 0,-2 0-1 16,3 0 0-16,-2-1 0 0,-5-2 0 16,0 0-2-16,-1 0 1 0,-4-1 2 0,-2-1 0 15,-3 0 3-15,-2 1 0 0,-6 1-4 0,1 3 6 16,-4 2-1-16,-2 3 4 0,-1 2 7 0,0 3-5 15,-4 2-5-15,-5 0-3 0,-5 3-5 16,-2 7 2-16,-7 4 5 0,1 5 4 0,-4 0 5 16,1 6 11-16,1 1 3 0,2 1 3 0,2-2-4 15,5 0-5-15,6-1-6 0,4-2-4 0,2-3 2 16,3-4-2-16,12-3 2 0,3-1 2 16,7-3-6-16,7-2 0 0,1-5-4 0,9-1-2 15,3 0-2-15,6-4-4 0,4-4-5 0,3 0-21 16,0-2-48-16,-1-1-73 0,-4 1-99 0,-5 1-118 15,-14 2-192-15,-13 4-514 0</inkml:trace>
        </inkml:traceGroup>
      </inkml:traceGroup>
      <inkml:traceGroup>
        <inkml:annotationXML>
          <emma:emma xmlns:emma="http://www.w3.org/2003/04/emma" version="1.0">
            <emma:interpretation id="{FF13B087-E80C-4EBF-9CBE-8938226C49FE}" emma:medium="tactile" emma:mode="ink">
              <msink:context xmlns:msink="http://schemas.microsoft.com/ink/2010/main" type="line" rotatedBoundingBox="1218,12156 5316,11835 5362,12414 1264,12734"/>
            </emma:interpretation>
          </emma:emma>
        </inkml:annotationXML>
        <inkml:traceGroup>
          <inkml:annotationXML>
            <emma:emma xmlns:emma="http://www.w3.org/2003/04/emma" version="1.0">
              <emma:interpretation id="{D4AB075D-0BBE-4760-8915-9278F00A2F8E}" emma:medium="tactile" emma:mode="ink">
                <msink:context xmlns:msink="http://schemas.microsoft.com/ink/2010/main" type="inkWord" rotatedBoundingBox="1218,12156 5316,11835 5362,12414 1264,12734"/>
              </emma:interpretation>
              <emma:one-of disjunction-type="recognition" id="oneOf6">
                <emma:interpretation id="interp30" emma:lang="en-IN" emma:confidence="0">
                  <emma:literal>Intensive</emma:literal>
                </emma:interpretation>
                <emma:interpretation id="interp31" emma:lang="en-IN" emma:confidence="0">
                  <emma:literal>intensive</emma:literal>
                </emma:interpretation>
                <emma:interpretation id="interp32" emma:lang="en-IN" emma:confidence="0">
                  <emma:literal>Intensives</emma:literal>
                </emma:interpretation>
                <emma:interpretation id="interp33" emma:lang="en-IN" emma:confidence="0">
                  <emma:literal>intensives</emma:literal>
                </emma:interpretation>
                <emma:interpretation id="interp34" emma:lang="en-IN" emma:confidence="0">
                  <emma:literal>Intense</emma:literal>
                </emma:interpretation>
              </emma:one-of>
            </emma:emma>
          </inkml:annotationXML>
          <inkml:trace contextRef="#ctx0" brushRef="#br0" timeOffset="18673.0622">527 4528 1060 0,'0'0'831'0,"0"0"-726"0,0 0-104 15,0 0-10-15,0 0 18 0,0 0 51 0,0 0 16 16,0 0 0-16,0 0-4 0,177-47-10 0,-146 43-11 16,-1 0-11-16,3 1-7 0,-3 0-13 15,-2 1-7-15,-1 2-1 0,-2 0-10 0,-1 0-8 16,-1 0-20-16,-7 0-35 0,-2 2-46 0,-4 2-59 16,-6-2-80-16,-2 3-59 0,-2 0-35 0,-3-1-25 15,-9 2 10-15,-6 0 36 0,-4 0 101 16,-2 2 218-16,-2-2 0 0,1 0 0 0,2-3 0 15,0 0 0-15,0 0 0 0,7-2 0 0,0-1 100 16,3 0 142-16,1 0 25 0,2 0 8 0,5 0-10 16,-3 0-25-16,6 0-43 0,0 0-48 15,0 2-48-15,-2 3-35 0,3 1-11 0,-2 5 3 16,2 3 10-16,-2 4 2 0,-3 1-5 0,3 5-10 16,0 0-10-16,-3 3-7 0,2 1-7 15,2 0-1-15,-2 0-10 0,-1 0-1 0,2 2-4 16,-2-4-6-16,-2 0-8 0,2-2-24 0,-3-2-40 15,2-3-60-15,-2 1-67 0,-4-3-82 16,0-5-84-16,-1 0-71 0,-2 0-59 0,2-6-19 0,-2 0 469 16,-1-1 36-16,-3-3 0 0,3-1 0 0,0-1 0 15,0 0 0-15,-4 0 0 0,2 0 0 16,-2 0 0-16,4 0 0 0,-3 2 0 0,-1-1 257 16,1 4 38-16,0-2-9 0,3 0 0 0,4 0-5 15,4-2-32-15,3 1-49 0,4-2-48 16,1 1-49-16,0-1-48 0,2 0-22 0,9 0-14 15,2 0 4-15,12 0 16 0,1-4-2 0,11-4-2 16,4-4-7-16,6-1-8 0,12 0-3 0,0 0-4 16,5 0-3-16,2 0-14 0,0 0-42 15,-2 1-53-15,-1 1-70 0,-5 1-65 0,1 0-55 16,-11-2-62-16,0 2-64 0,-7 0-83 0,-4 0 165 16,-7 1 333-16,-6 2 0 0,-9 0 0 0,-7 4 0 15,-8 1 0-15,0-1 0 0,-4-1 0 16,0-2 0-16,-1 0 24 0,-1-2 383 0,2 1-74 15,-4-1-61-15,4 2-45 0,0 0-35 0,-2 0-23 16,4 1-26-16,0 1-21 0,2 2-25 16,0 1-31-16,0 1-27 0,0 0-27 0,0 1-8 0,0 5 0 15,2 3 12-15,4-1 6 0,-2 4 1 16,-2 0 2-16,0 2-5 0,0-2-2 0,2 4-2 16,-4-1-3-16,0-2-1 0,0 2 1 0,-6-1 2 15,2-1 1-15,0-3 4 0,-4-1-4 16,6-3 6-16,-1-3 4 0,-1-1 5 0,4-2 10 15,0 0 4-15,0 0 3 0,0-3-8 0,4-3-13 16,1-5-11-16,3-1-12 0,-1-1-3 0,5-3-1 16,3-1 0-16,4 1 1 0,-1-3 1 0,0 4 0 15,5-2-1-15,1 0 0 0,0 5-2 16,-3-1 4-16,3 5-1 0,1 3 3 0,-1 2 5 16,-7 3-3-16,3 0 3 0,-5 8-1 0,-2 1-1 15,-2 5 2-15,-4 2 1 0,1 1 0 16,-4 3-1-16,-4-1 0 0,0 2-2 0,0 0-3 15,0-1-4-15,-4-2-1 0,-5-3-11 0,5-2-14 16,-5-5-29-16,8-3-59 0,0-4-98 0,1-1-131 16,0 0-202-16,0-1-456 0</inkml:trace>
          <inkml:trace contextRef="#ctx0" brushRef="#br0" timeOffset="18991.9688">1871 4377 1637 0,'0'0'240'16,"0"0"-139"-16,0 0-65 0,0 0-3 0,0 0 6 16,0 0 13-16,0 0 3 0,0 0 4 0,0 0 1 15,0 0 3-15,0 0-3 0,0 0-6 0,0 0-9 16,24 101-7-16,-24-69-4 0,-1 2-1 16,-9 5-3-16,4 1-5 0,-5 1-7 0,0-2-7 15,0 3-3-15,5-4-5 0,-4-2-4 0,2-3-11 16,3-4-24-16,1-7-33 0,-3-4-60 15,4-1-87-15,1-3-136 0,-5-7-233 0,6-2-387 0</inkml:trace>
          <inkml:trace contextRef="#ctx0" brushRef="#br0" timeOffset="19953.6235">1734 4843 791 0,'0'0'302'0,"0"0"-139"0,0 0-40 15,0 0-17-15,0 0-13 0,0 0-21 0,0 0-26 16,0 0-16-16,0 0-13 0,0 0-5 15,0 0-3-15,172-103-2 0,-144 91 0 0,-1-2-3 16,2 2 5-16,3 1 10 0,-2-3 5 0,-2 2 3 16,-3-1-4-16,2-1-6 0,-4 0-1 0,-7 3 4 15,-2-2 7-15,-6 2 12 0,-4 1 12 0,-4 3 4 16,0 2-2-16,-10 3-12 0,2 0-13 16,-5 2-10-16,-5 0-1 0,2 6 0 0,-5 3 3 15,2 4 1-15,-4 2-4 0,5 0-2 0,-4 4-4 16,5 0 1-16,-5 2-2 0,5 1 1 0,1 2 0 15,2-1-3-15,4-3 0 0,0 0-3 16,9-6-3-16,1 1-4 0,0-5-4 0,6-2-1 16,3-2-1-16,4-4 6 0,7-1 2 0,-1-1 2 15,5 0-2-15,3-3-8 0,1-5-6 16,5 1-5-16,0-2-2 0,2-2 3 0,-5 0 6 16,5-2 1-16,-5-2-1 0,-3 2 3 0,-3-4 3 15,-4 2 4-15,-1-1 6 0,-3 0 4 0,-3 1-1 16,0 0 6-16,0 3 4 0,-4 1 7 15,-5 5 14-15,1 0 9 0,-1 4 5 0,-4 2-3 16,2 0-14-16,-2 0-18 0,0 0-19 0,0 3-2 16,0 5-2-16,1 3 6 0,0 1 8 0,1 3-4 15,2 0 1-15,-2 0 1 0,1 4-3 0,-2-1 1 16,1 0-1-16,-2-1-2 0,1-2 1 0,0 0 1 16,-1-2-1-16,0-4 1 0,4-2-1 15,-4-2-4-15,2-2 3 0,-2-3 1 0,1 0 4 16,0 0 3-16,2 0 7 0,-2-5 2 0,8-1-2 15,-5-3 2-15,8-1-9 0,-2-3-5 16,2-2 0-16,0 0-7 0,1-1 5 0,-3 0 2 16,4-1-1-16,-1 0 0 0,1 3-2 0,2-1-3 15,-2 2 0-15,1 1 0 0,0 1-3 0,-2 5 1 16,1 0-1-16,-1 4 0 0,-2 2 0 16,-2 0-2-16,-2 0 3 0,1 8-3 0,-4 1 4 15,4 3 3-15,-4 0-1 0,-3 3 5 0,-1 0-2 16,0 1 0-16,0 1 0 0,0 0 0 0,0-3 0 15,0 1-1-15,0-2-1 0,0-3-6 16,0-2 2-16,3-1-2 0,4-4 1 0,-1-3 1 16,5 0 3-16,3 0 0 0,3-8-1 0,3-3 4 15,0-2-5-15,6-1 0 0,-2-2-1 0,1-2-7 16,1-1 4-16,-3-1 1 0,-7 0 3 0,-2 1 7 16,0-1-1-16,-3 2-1 0,-2 2 3 15,-5 1 1-15,1-1 0 0,1 1 2 0,-5 4-1 16,0 0 0-16,-1 3-1 0,0 0 1 0,0 3 3 15,0 2-8-15,0 2 7 0,0 1-4 0,0 0-5 16,0 0 0-16,0 0-13 0,0 4-1 16,0 3 4-16,0-1 2 0,3 2 6 0,4 1 1 15,-3 1 1-15,5 2-4 0,-1 0 4 0,2 1 0 16,-1 0 1-16,-1 2 2 0,0 0-1 16,1 0-3-16,-5 0 1 0,-2 0 4 0,-2 0-2 15,0-1 1-15,-3 1 0 0,-9-1-8 0,-3 1 5 16,-5-1 0-16,-1-3 1 0,-2-1 5 0,2-1-3 15,3-2 0-15,3 0-2 0,2-4-1 16,2 0-1-16,7-3 1 0,3 0-4 0,1 0-7 16,0-3-4-16,4-7-6 0,7 0 0 0,2-2 2 15,3-3 7-15,6-2 2 0,0 0 4 16,5-1 2-16,3 0 1 0,-2 1 1 0,0-1 0 0,0 3 4 16,-2 1-4-16,-1 3 4 0,-2 0 1 0,-2 4-1 15,1 1 7-15,-3 1 1 0,-1 4 3 16,-4 1 1-16,-2 0-4 0,-7 7-1 0,2 2-1 15,-4 3 3-15,-3 1 0 0,0 2 0 0,0 2-2 16,-7-1-5-16,0 1 1 0,-2 0 0 16,-1-3-2-16,2-1 4 0,-1-2-11 0,0-2-16 15,2-2-38-15,0-3-77 0,3-2-118 0,3-2-192 16,1 0-347-16,0 0-211 0</inkml:trace>
          <inkml:trace contextRef="#ctx0" brushRef="#br0" timeOffset="20093.5381">3411 4443 1260 0,'0'0'241'0,"0"0"-107"0,0 0-31 16,0 0-28-16,0 0-19 0,0 0-28 0,0 0-35 15,0 0-25-15,0 0-33 0,0 0-64 0,0 0-87 16,0 0-100-16,0 0-95 0,9-46-67 0,-5 47 235 16,1 1 243-16</inkml:trace>
          <inkml:trace contextRef="#ctx0" brushRef="#br0" timeOffset="20738.7191">3411 4443 368 0,'86'58'471'0,"-84"-58"-258"0,2 3-66 0,0 0 6 16,2 1 9-16,1 2-12 0,0 2-34 15,-5 1-27-15,4 1-15 0,-4 3-9 0,0 2 0 16,-2 2-2-16,0 0 2 0,0 0 1 0,0 0-5 16,0 1-7-16,-2-2-10 0,0-1-11 15,2-2-8-15,0-2-4 0,0-4-5 0,0-1 3 16,2-3 3-16,4-3 3 0,1 0 10 0,-1 0 3 15,4-4-2-15,0-4-3 0,5-4-8 0,1-2-6 16,0-3-2-16,6-2-2 0,-2-1-4 16,1 0-2-16,-2-3-3 0,1 2-2 0,-4-2-2 15,2 4-3-15,-6 0-6 0,-3 2-9 0,1 2-11 16,-6 4-18-16,-2 0-23 0,2 4-23 16,-4 4-32-16,2 0-41 0,-2 3-16 0,0 0 1 15,0 6 17-15,-2 1 18 0,-2 4-4 0,2 0-19 16,-2 3-12-16,1 1 12 0,-4-1 34 0,6-1 38 15,0 0 33-15,-1-1 26 0,2-2 21 0,0-1 26 16,0-2 38-16,2-3 54 0,3-1 64 0,2-3 49 16,-3 0 14-16,6 0-20 0,1-3-44 0,2-3-42 15,2-2-33-15,0 0-22 0,0 0-13 16,2-1-13-16,1 1-7 0,-2-1-6 0,-2 1-4 16,4-1-2-16,1 1 0 0,-3 1-3 0,1 1-2 15,-1-2-3-15,-1 2-4 0,-3-2 0 16,-3 2 2-16,-1-2 2 0,-4 1 5 0,-1-2 5 15,-3 5 1-15,0-1 2 0,-1 0-5 0,-5 4-6 16,-6 1-5-16,0 0 0 0,-1 0 0 16,-3 7 8-16,-3 4 3 0,0 1 2 0,1 3 5 15,-3 2-5-15,5 3 4 0,-2 3-2 0,0 1-1 16,5 0 0-16,-1-1-4 0,9-1 2 0,-2-2 0 16,7-3 4-16,0-4-1 0,10-1 0 15,2-3-3-15,2-1-3 0,5-2-3 0,4-3-4 16,4-1 1-16,2-2-6 0,6 0-3 0,5 0-1 15,1-2-6-15,6-4 0 0,-5-1-11 0,0-2-24 16,-4-3-28-16,-8 2-52 0,-1-1-68 0,-9 3-110 16,-8 0-195-16,-7 2-445 0,-4 3-61 0</inkml:trace>
        </inkml:traceGroup>
      </inkml:traceGroup>
    </inkml:traceGroup>
    <inkml:traceGroup>
      <inkml:annotationXML>
        <emma:emma xmlns:emma="http://www.w3.org/2003/04/emma" version="1.0">
          <emma:interpretation id="{40D4C221-6A72-4516-9B3D-B720A21840AE}" emma:medium="tactile" emma:mode="ink">
            <msink:context xmlns:msink="http://schemas.microsoft.com/ink/2010/main" type="paragraph" rotatedBoundingBox="695,13358 5568,12792 5842,15158 969,157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38D821-EB2F-4462-95F0-F3CCB8F93659}" emma:medium="tactile" emma:mode="ink">
              <msink:context xmlns:msink="http://schemas.microsoft.com/ink/2010/main" type="inkBullet" rotatedBoundingBox="753,13788 919,13782 925,13935 759,13942"/>
            </emma:interpretation>
            <emma:one-of disjunction-type="recognition" id="oneOf7">
              <emma:interpretation id="interp35" emma:lang="en-IN" emma:confidence="0">
                <emma:literal>o</emma:literal>
              </emma:interpretation>
              <emma:interpretation id="interp36" emma:lang="en-IN" emma:confidence="0">
                <emma:literal>O</emma:literal>
              </emma:interpretation>
              <emma:interpretation id="interp37" emma:lang="en-IN" emma:confidence="0">
                <emma:literal>0</emma:literal>
              </emma:interpretation>
              <emma:interpretation id="interp38" emma:lang="en-IN" emma:confidence="0">
                <emma:literal>D</emma:literal>
              </emma:interpretation>
              <emma:interpretation id="interp39" emma:lang="en-IN" emma:confidence="0">
                <emma:literal>.</emma:literal>
              </emma:interpretation>
            </emma:one-of>
          </emma:emma>
        </inkml:annotationXML>
        <inkml:trace contextRef="#ctx0" brushRef="#br0" timeOffset="21227.6393">-163 6231 964 0,'0'0'257'0,"0"0"-138"0,0 0-37 0,0 0 7 16,0 0 13-16,0 0 17 0,0 0-4 0,0 0-8 15,0 0-8-15,0 0-2 0,0 0-1 16,0 0-9-16,0 0-10 0,-63 60-12 0,71-60-3 15,0-4-1-15,7-7 1 0,3 1-11 0,0-5-15 16,6-1-15-16,-3-2-8 0,-3 1-4 0,-5 2-3 16,-3 2-8-16,-6 3-11 0,-4-1-14 15,-4 3-12-15,-7 2-4 0,-3 3 3 0,-4 3-2 16,-1 0-4-16,-4 5-9 0,6 3-21 0,-3 4-41 16,4-3-93-16,2 1-181 0,9-5-358 0,1 0-197 15</inkml:trace>
      </inkml:traceGroup>
      <inkml:traceGroup>
        <inkml:annotationXML>
          <emma:emma xmlns:emma="http://www.w3.org/2003/04/emma" version="1.0">
            <emma:interpretation id="{ECD5BF94-4644-4F3B-AC36-23761625C7B7}" emma:medium="tactile" emma:mode="ink">
              <msink:context xmlns:msink="http://schemas.microsoft.com/ink/2010/main" type="line" rotatedBoundingBox="1305,13251 4119,13140 4153,14009 1339,14119"/>
            </emma:interpretation>
          </emma:emma>
        </inkml:annotationXML>
        <inkml:traceGroup>
          <inkml:annotationXML>
            <emma:emma xmlns:emma="http://www.w3.org/2003/04/emma" version="1.0">
              <emma:interpretation id="{9F28A562-6271-4357-B69A-E96171F285AF}" emma:medium="tactile" emma:mode="ink">
                <msink:context xmlns:msink="http://schemas.microsoft.com/ink/2010/main" type="inkWord" rotatedBoundingBox="1305,13251 2331,13211 2363,14042 1338,14083"/>
              </emma:interpretation>
              <emma:one-of disjunction-type="recognition" id="oneOf8">
                <emma:interpretation id="interp40" emma:lang="en-IN" emma:confidence="0">
                  <emma:literal>Be</emma:literal>
                </emma:interpretation>
                <emma:interpretation id="interp41" emma:lang="en-IN" emma:confidence="0">
                  <emma:literal>Bed</emma:literal>
                </emma:interpretation>
                <emma:interpretation id="interp42" emma:lang="en-IN" emma:confidence="0">
                  <emma:literal>Bee</emma:literal>
                </emma:interpretation>
                <emma:interpretation id="interp43" emma:lang="en-IN" emma:confidence="0">
                  <emma:literal>Bet</emma:literal>
                </emma:interpretation>
                <emma:interpretation id="interp44" emma:lang="en-IN" emma:confidence="0">
                  <emma:literal>Bye</emma:literal>
                </emma:interpretation>
              </emma:one-of>
            </emma:emma>
          </inkml:annotationXML>
          <inkml:trace contextRef="#ctx0" brushRef="#br0" timeOffset="22146.5732">573 5950 2137 0,'0'0'155'15,"0"0"-147"-15,0 0-37 0,0 0 10 0,0 0 8 16,0 0 4-16,0 0 7 0,-27 163-1 15,15-130-1-15,-4 1 0 0,-4 3 2 0,1-1 1 16,-2-1 2-16,-2-2 3 0,4-5-1 0,-2-2 2 16,6-5 1-16,1-7 1 0,8-1 1 0,-1-7 1 15,4-3 3-15,2-3-2 0,1 0 13 16,0-2-3-16,0-5-3 0,0-7 3 0,0-2-13 16,3-6 2-16,-2-1 3 0,2-4 1 0,3-3 3 15,-2-3-3-15,6 0-6 0,-5-3-6 0,6 3-1 16,0-4-1-16,1 2 1 0,1-4 3 0,2 1-1 15,0-2 2-15,-2-1 8 0,3-2 6 16,6 2 0-16,-5-1-2 0,7 3-8 0,0 4-10 16,2 1 0-16,-1 7-4 0,2 2-1 0,0 6 1 15,0 3-2-15,1 6 1 0,-3 1 0 0,1 5 1 16,-1 3-2-16,-6 1-2 0,4 3-4 16,-8 5-2-16,-2 5-1 0,-4 4 3 0,-6 6 2 15,-3 3-1-15,-3 2 5 0,-10 5-3 0,-9 2-2 16,-3 1 6-16,-3 1-12 0,-8 0 0 15,2-1 2-15,-2-4-2 0,-2-2 11 0,8-4 5 16,-4-4 3-16,7-3-1 0,6-6 0 0,2-2 1 16,7-5-2-16,8-3 4 0,1-3-13 0,3 0-23 15,3 0-3-15,8-2-2 0,3-2 9 16,4-2 20-16,6 1 1 0,1 0 3 0,1 1 2 16,1 4 6-16,0 0-1 0,-2 0 1 0,2 4-1 15,-3 6-1-15,0 0-2 0,-2 4 0 16,0 0 2-16,-4 1-2 0,1 3 1 0,-6 1-3 0,-6-3-3 15,-2 1-3-15,-5 0-9 0,-5 1-4 16,-9 0-4-16,-2 0 4 0,-9 0 9 0,-1 1 11 16,-2-4 4-16,-3 1 2 0,-2-5 4 0,2 1-4 15,-3-3 9-15,6-2 6 0,1-2 4 16,3-3 6-16,7-2-1 0,3 0 6 0,4 0 7 0,8 0-2 16,2 0-14-16,2-4-13 0,10-2-15 15,4-3-3-15,8 0 8 0,1-3 2 0,4 1 3 16,5-3 0-16,4-1-2 0,1-3-3 0,4 2-1 15,2-3 2-15,5 1-2 0,4-2 1 16,-1 0 1-16,1 0-2 0,-3-1-2 0,-2 0-3 16,-6 0-5-16,-2 0-5 0,-4-2-2 0,-9 1-2 15,-2 2 1-15,-6-1 3 0,-7 4 6 16,-7 3 10-16,-4 5 7 0,-2 3 6 0,0 0-1 16,-1 3-7-16,-4 1-6 0,-5 2-9 0,-2 0-4 15,-1 5 2-15,-2 4-2 0,-1 2 5 0,-3 3-2 16,2 4 0-16,2 0 4 0,0 1 2 15,2 0 5-15,2 1 3 0,-1-1 2 0,8 0-3 16,-3-2 1-16,5 1-2 0,2-1-1 0,0-1 0 16,0 0-1-16,2-1-1 0,5 0 1 0,-3 2 1 15,-1-4 1-15,2 2 1 0,-2-2 1 0,-3-1-2 16,1-1 2-16,-1-4-1 0,0-2-1 16,0-1 0-16,1-2-2 0,-1 0-2 0,3-1-4 15,4-1-6-15,-3 0-14 0,5 0-20 0,2 0-34 16,2-5-47-16,2-1-62 0,1-1-71 0,2-4-90 15,3-3-115-15,-6 6-155 0,-4 0 328 0</inkml:trace>
        </inkml:traceGroup>
        <inkml:traceGroup>
          <inkml:annotationXML>
            <emma:emma xmlns:emma="http://www.w3.org/2003/04/emma" version="1.0">
              <emma:interpretation id="{7387DF2E-6ED2-48A4-A608-066E3D0056A9}" emma:medium="tactile" emma:mode="ink">
                <msink:context xmlns:msink="http://schemas.microsoft.com/ink/2010/main" type="inkWord" rotatedBoundingBox="2452,13279 4121,13213 4153,14009 2484,14074"/>
              </emma:interpretation>
              <emma:one-of disjunction-type="recognition" id="oneOf9">
                <emma:interpretation id="interp45" emma:lang="en-IN" emma:confidence="0">
                  <emma:literal>and</emma:literal>
                </emma:interpretation>
                <emma:interpretation id="interp46" emma:lang="en-IN" emma:confidence="0">
                  <emma:literal>wind</emma:literal>
                </emma:interpretation>
                <emma:interpretation id="interp47" emma:lang="en-IN" emma:confidence="0">
                  <emma:literal>ands</emma:literal>
                </emma:interpretation>
                <emma:interpretation id="interp48" emma:lang="en-IN" emma:confidence="0">
                  <emma:literal>and.</emma:literal>
                </emma:interpretation>
                <emma:interpretation id="interp49" emma:lang="en-IN" emma:confidence="0">
                  <emma:literal>aid</emma:literal>
                </emma:interpretation>
              </emma:one-of>
            </emma:emma>
          </inkml:annotationXML>
          <inkml:trace contextRef="#ctx0" brushRef="#br0" timeOffset="22853.5657">1753 6008 0 0,'0'0'245'0,"0"0"146"0,0 0-33 0,0 0-26 15,0 0-51-15,0 0-78 0,0 0-72 0,0 0-58 16,0 0-41-16,0 0-16 0,0 0-7 0,0 0-2 15,0 0-1-15,-54-7 0 0,38 19 3 16,-7 1 1-16,5 1 1 0,-7 3 4 0,7 1-2 16,-4 2 1-16,-1-3-2 0,7 2-5 0,0 0 0 15,3-3-6-15,3-2-2 0,1-1-2 0,6-3-5 16,3-2-4-16,0-2-6 0,7-3-1 0,0 0 2 16,6-3 7-16,7 0 7 0,-2-6 4 0,7-2 1 15,-1-2-2-15,3-3 2 0,-1 2 1 16,-1-2 1-16,-5-2 1 0,3 2-2 0,-6 1 4 15,1 0 0-15,-5 1 7 0,-5 0 5 0,3 2 3 16,-7 3-2-16,3 0-3 0,-5 2-3 16,-2 0-1-16,0 3-1 0,0 1-3 0,0 0-5 15,0 0-8-15,0 0-6 0,0 6 1 0,-1 2 2 16,-3 2 4-16,-4 3 3 0,4 1 3 0,-5 1 1 16,3 0-2-16,0 2 1 0,0-4-3 15,-2 1-2-15,7-1-1 0,-2-1-1 0,-1-3 2 16,4-1 0-16,0-4-1 0,0-1-1 0,3-2 6 15,2-1 5-15,3 0 6 0,0-4 6 0,6-5-6 16,3-2-1-16,1-2-3 0,-1-3-5 16,6 1 2-16,1-4 0 0,-3 1 1 0,3 0 1 15,1-1 3-15,0 3 2 0,-2-1-2 0,-4 2 3 16,2 2-6-16,-5 3-1 0,4 1-1 16,-4 3-3-16,-2 4 0 0,-1 2-3 0,-2 0 1 15,-6 6-2-15,1 5 5 0,-2 0 1 0,-3 4 1 16,-1 2 1-16,0 2-1 0,-5 1-2 0,-1 0 0 15,-6 1 1-15,3 1-5 0,-1-4 0 16,-2 4 3-16,2-2-4 0,-2-4 4 0,-2-2 1 0,6-3 0 16,1-4 3-16,3-3 9 0,-1 0 11 15,5-4 6-15,0 0 0 0,0-10-16 0,7-1-12 16,-1-2-9-16,5-2-5 0,3-2 10 0,0 1-1 16,5-3 2-16,-1 4 3 0,2-3-1 15,0 2 3-15,-1 1-2 0,1 3 2 0,-3-1-3 16,5 3 0-16,-6 1 1 0,4 3-1 0,-3 1 1 15,-2 2-1-15,0 3-1 0,1 0-4 0,-6 1 2 16,1 7 1-16,-1 1 2 0,-6 5 5 16,-2 1-4-16,2 1-1 0,-4 2-1 0,0 0-3 15,0-1-2-15,-6-2-6 0,4 1-10 0,0-3-21 16,2 0-30-16,0-5-43 0,0 0-60 0,4-2-68 16,5-4-86-16,3-2-128 0,0 0-192 15,-6 0 49-15</inkml:trace>
          <inkml:trace contextRef="#ctx0" brushRef="#br0" timeOffset="23323.162">2964 6033 0 0,'0'0'193'0,"0"0"142"15,0 0-25-15,0 0-24 0,0 0-38 0,0 0-54 16,0 0-49-16,0 0-35 0,0 0-25 0,0 0-17 16,0 0-8-16,0 0-2 0,0 0 5 0,0 0 4 15,-168-19-4-15,133 39-11 0,-2 4-10 16,-2 3-9-16,0 3-1 0,3 1 4 0,2 3-1 15,-1 1-1-15,6 0-6 0,3-3-8 0,5-5-11 16,6-6-5-16,10-3-4 0,1-3-9 16,4-4 3-16,6-5 0 0,9-2 1 0,7-4 9 15,3 0-1-15,6-7 3 0,5-3-1 0,2-8-2 16,2-1-2-16,0-2-5 0,2-5 1 0,-1-2-2 16,-1-1 4-16,2-3 0 0,-2-2-1 15,-2 1-2-15,-7-1-4 0,-2 0-1 0,-3-1 2 16,-6-1 1-16,1-1 4 0,-5-1 1 0,-2 2 2 15,-4-2 3-15,-2 2 0 0,-1 0 1 0,-1 1-1 16,-2 0-2-16,-2 2 3 0,0 3 0 16,-2 5 1-16,0 5 4 0,0 7 1 0,0 6 2 15,0 1 2-15,-2 6-3 0,0 0-5 0,-5 6-2 16,0 7-2-16,-4 6 3 0,-3 8 5 0,-6 9 4 16,3 3 5-16,-5 4 2 0,4 5 1 0,-1 1 1 15,1 3-3-15,0 0-4 0,-2-2-3 16,4-4-6-16,1-2 0 0,5-6-4 0,2-1-3 15,4-5-3-15,4-1-5 0,0-5-3 0,8-2-1 16,1-2 0-16,3-4-15 0,1-5-37 0,1-2-57 16,-3-4-70-16,-1-1-62 0,0-1-52 15,-6-4-77-15,-3 2-105 0,-1-3-87 0,0 2 150 16,0-2 423-16</inkml:trace>
        </inkml:traceGroup>
      </inkml:traceGroup>
      <inkml:traceGroup>
        <inkml:annotationXML>
          <emma:emma xmlns:emma="http://www.w3.org/2003/04/emma" version="1.0">
            <emma:interpretation id="{42363787-EBC3-4A74-84FD-B504036B5CB1}" emma:medium="tactile" emma:mode="ink">
              <msink:context xmlns:msink="http://schemas.microsoft.com/ink/2010/main" type="line" rotatedBoundingBox="2184,14326 5699,13918 5842,15158 2327,15565"/>
            </emma:interpretation>
          </emma:emma>
        </inkml:annotationXML>
        <inkml:traceGroup>
          <inkml:annotationXML>
            <emma:emma xmlns:emma="http://www.w3.org/2003/04/emma" version="1.0">
              <emma:interpretation id="{1F24B719-7C88-4479-A7F3-2F4520C5E3AD}" emma:medium="tactile" emma:mode="ink">
                <msink:context xmlns:msink="http://schemas.microsoft.com/ink/2010/main" type="inkWord" rotatedBoundingBox="2184,14326 5699,13918 5842,15158 2327,15565"/>
              </emma:interpretation>
              <emma:one-of disjunction-type="recognition" id="oneOf10">
                <emma:interpretation id="interp50" emma:lang="en-IN" emma:confidence="0">
                  <emma:literal>Image</emma:literal>
                </emma:interpretation>
                <emma:interpretation id="interp51" emma:lang="en-IN" emma:confidence="0">
                  <emma:literal>image</emma:literal>
                </emma:interpretation>
                <emma:interpretation id="interp52" emma:lang="en-IN" emma:confidence="0">
                  <emma:literal>Insafe</emma:literal>
                </emma:interpretation>
                <emma:interpretation id="interp53" emma:lang="en-IN" emma:confidence="0">
                  <emma:literal>Imoge</emma:literal>
                </emma:interpretation>
                <emma:interpretation id="interp54" emma:lang="en-IN" emma:confidence="0">
                  <emma:literal>Jinge</emma:literal>
                </emma:interpretation>
              </emma:one-of>
            </emma:emma>
          </inkml:annotationXML>
          <inkml:trace contextRef="#ctx0" brushRef="#br0" timeOffset="24455.3399">1758 6744 138 0,'0'0'375'16,"0"0"-118"-16,0 0-62 0,0 0-25 0,0 0-2 16,0 0-3-16,0 0-17 0,0 0-23 0,0 0-24 15,0 0-7-15,0 0 15 0,0 0 10 16,0 0 1-16,-32 47-17 0,29-21-27 0,-2 1-15 16,-3 1-16-16,-3 5-13 0,3-2-14 0,-4 1-8 15,0-3-4-15,-1-2-5 0,-2-2-6 16,1-2-10-16,1-2-12 0,1-1-13 0,0-2-14 15,-1-2-24-15,0-1-27 0,0-4-30 0,-2 0-41 16,1-2-31-16,-4-1-17 0,3-2 16 0,1 0 46 16,-4-2 51-16,-3-1 50 0,-2 1 33 0,3-1 21 15,-3 2 29-15,0-1 35 0,4 2 36 16,2-1 32-16,-2 1 18 0,7-2-1 0,5-2-11 16,1-1-16-16,4-1-14 0,2 0-22 0,0 0-11 15,8 0-3-15,1-3-7 0,8-3 5 0,2-4-9 16,9-4-13-16,7-2-11 0,5-3-12 15,4-4-9-15,9 1-4 0,7 0-4 0,-1 1-1 16,4-2-5-16,4 4-12 0,0-2-32 0,-1 3-59 16,-1 0-82-16,-2 0-81 0,-6 0-59 0,-2 2-5 15,-8 1 41-15,-7 1 61 0,-3 3 74 16,-10 2 57-16,-5 0 41 0,-9 4 37 0,-8 4 30 16,-2-1 56-16,-3 2 51 0,0 0 45 0,0 0 35 15,-3 3-5-15,1 3-20 0,-6 1-31 0,5 0-33 16,-2-1-26-16,-3 1-12 0,1 0 0 0,-1 1 1 15,-3 1-1-15,3-1-7 0,-1 2-8 16,-2-1-10-16,-1 0-8 0,0 0-4 0,0-1-5 16,0 1 0-16,4-1-1 0,-4-1-4 0,1-1-1 15,0 0-4-15,4-1 4 0,1-3 6 16,4 1 10-16,1-3 7 0,1 0-2 0,0 0-10 16,4-7-7-16,7-5-10 0,2 0-2 0,3-3-2 15,7-2-4-15,3-3-1 0,2-2-2 0,0 0-3 16,4-2 4-16,-2 1-6 0,-1 3-1 15,2 2 0-15,1 1-2 0,-2 3 1 0,0 1 3 16,0 2 1-16,-5 5-1 0,-3 6 2 0,-1 0-2 16,-5 0-3-16,-4 5 2 0,-1 5-1 0,-7 2 3 15,0 5 2-15,-4 0 2 0,0 0 2 16,-5 1 2-16,-7 2-1 0,0 1-2 0,-3-2 2 16,-1-1 0-16,-6-2-1 0,4 1 3 0,-5-2-3 15,1-1 2-15,2-2 0 0,-1-3 0 0,5 0 3 16,2-5 1-16,2-4 6 0,8 0 4 0,3 0-1 15,1-7-4-15,0-2-7 0,7-4-7 16,6-2-2-16,7-3 0 0,2-1 2 0,4-2 0 16,5-3 0-16,-1 0 0 0,5 0 0 0,-3 2-1 15,4 0 3-15,-3 2-3 0,2 2 0 0,2 4 1 16,-5 0-2-16,4 3 4 0,-1 4 2 0,-4 2 0 16,-3 2 1-16,0 3 3 0,-3 0 5 15,0 0 3-15,-3 5 1 0,-6 1-3 0,-2 4-3 16,-5 2-2-16,-6 1 0 0,-3 2 0 0,0 3 1 15,-9 1 0-15,-1-2-2 0,-3 3-3 16,-3-2-3-16,1 0-6 0,0-2-4 0,-1-1-8 16,-1-2-12-16,1-2-17 0,1-1-17 0,1-2-28 15,1-2-49-15,2-2-84 0,7-2-160 16,3-2-208-16,1 0-290 0,0 0 766 0</inkml:trace>
          <inkml:trace contextRef="#ctx0" brushRef="#br0" timeOffset="23674.3916">1259 6803 549 0,'0'0'767'0,"0"0"-655"0,0 0-128 16,0 0-1-16,0 0 33 0,0 0 58 0,0 0 50 15,0 0 9-15,0 0-12 0,165-80-16 0,-104 59-15 16,2-1-12-16,5 1-3 0,2 1-8 15,4 4-2-15,-2 1-10 0,2 2-10 0,-5 3-15 16,-2 4-19-16,-4-1-10 0,-1 4-16 0,-12 0-16 16,-5 0-22-16,-8 1-24 0,-9 2-23 0,-10 0-34 15,-7 0-41-15,-9 0-36 0,-4 6-47 16,-11 3-73-16,-6 2-103 0,-1-3-172 0,7-2 546 0</inkml:trace>
          <inkml:trace contextRef="#ctx0" brushRef="#br0" timeOffset="25411.5645">3363 6790 0 0,'0'0'0'0,"0"0"0"0,0 0 133 16,0 0 314-16,0 0-76 0,0 0-98 0,0 0-79 15,0 0-46-15,0 0-29 0,0 0-19 0,0 0-16 16,0 0-4-16,0 0-8 0,0 0-5 0,-158-24-4 16,139 31-11-16,4 2-10 0,1 2-11 15,-1 2-11-15,2 3-6 0,0 0-6 0,3 0-2 16,0-1 0-16,6 0 0 0,2-3 1 0,2 1-5 15,0-6 1-15,5-3-1 0,7-1 4 0,1-3 3 16,5 0 2-16,3 0-2 0,4-3-1 16,1-4-2-16,4-2-3 0,-1-3-1 0,-1 0 0 15,2 0-2-15,-5-2 1 0,-4 1 0 0,1 1 1 16,-6-2 3-16,1 2 2 0,-7 2 0 16,1 1 1-16,-6 0 5 0,-1 2 3 0,-2 1 2 15,-2 3 4-15,0 1-4 0,0 1-7 0,-2 1 1 16,-2 0-9-16,-1 0-3 0,-2 0 3 0,1 6-7 15,-2 0 2-15,0 1 2 0,-1 0-4 16,3 1 3-16,-1-2-2 0,3 1-2 0,4-4-6 16,0 0 0-16,1-1-1 0,10-2 4 0,4 0 5 15,6 0 1-15,5-5-1 0,6-1-3 0,5-1 1 16,4-1-8-16,3 1-4 0,4-2-15 0,1 2-24 16,-1-2-12-16,-1 3-14 0,-4 0 2 15,-6 0 18-15,-6 1 17 0,-4-1 22 0,-6 0 18 16,-5 0 8-16,-5 0 12 0,-7 0 13 0,-4 1 7 15,0-1 6-15,-3-3-4 0,-7 2-6 0,-2-3-6 16,1 3-3-16,-3-2 1 0,1 1-1 16,0 2-2-16,-3 1 0 0,2 2-2 0,-1 3 0 15,1 0 2-15,-1 2 1 0,-1 7 3 0,2 3 0 16,1 3-1-16,2 5-3 0,1 3 2 0,0 6 1 16,1 4-1-16,2 2 3 0,-4 8-7 15,3 3-2-15,0 4 1 0,-4 3-1 0,-1 1-1 16,-3 2-5-16,-4 1-3 0,1-1-10 0,-5 3-4 15,-3-2-14-15,-5-2-2 0,-3-3 9 0,-5-2 0 16,-5-6 13-16,-2-3-3 0,-5-6-6 16,-1-5 3-16,-2-3-1 0,-6-6 5 0,8-5 5 15,-2-8 0-15,4-3 3 0,0-5 3 0,9-1 0 16,3-11 1-16,3-7 2 0,8-3-4 16,6-4 4-16,6-2-5 0,10-3-4 0,4-2-1 15,2-1-7-15,11-1 1 0,8 0 0 0,8 1-2 16,2-2 1-16,10 2-1 0,5 1-1 0,5 1-3 15,3-2-6-15,8 3-12 0,-1 1-11 0,8 2-6 16,4 1-3-16,-1 2 5 0,2 1 4 16,1-1 4-16,-1 3 4 0,2-3 5 0,-2 0 2 15,1 1 4-15,-5-3 6 0,0 0 3 0,-2-1 5 16,-4 0 5-16,-4 0 1 0,-2 0 3 0,-8 3-1 16,-1-1 1-16,-4 2-2 0,-6 1 0 15,-6 2 3-15,-7 0-1 0,-6 2 6 0,-6 5 5 16,-4 1 3-16,-7 0 7 0,-1 4 5 0,0 2-3 15,-5 1 1-15,-4 1-1 0,-1 2-5 0,-2 2 3 16,0 1-3-16,1 0-3 0,-3 1 1 16,-1 5-5-16,-3 3 0 0,4 3-2 0,-4 4 2 15,-2 2-5-15,1 0 0 0,-2 5-2 0,1 0-2 16,1-3 4-16,6-2 1 0,1-3 3 16,8-3 3-16,4-1 1 0,0-4 0 0,12-2-1 15,5-1 2-15,7-3-1 0,4-1 0 0,11 0-4 16,5-5-4-16,3-4-3 0,3 0-6 0,0 0-5 15,-2-2-15-15,-1 2-34 0,-4-1-57 0,-3 1-74 16,-5 2-122-16,-14 2-209 0,-6 2-655 0</inkml:trace>
        </inkml:traceGroup>
      </inkml:traceGroup>
    </inkml:traceGroup>
    <inkml:traceGroup>
      <inkml:annotationXML>
        <emma:emma xmlns:emma="http://www.w3.org/2003/04/emma" version="1.0">
          <emma:interpretation id="{5A1BB229-AC00-4729-A50A-EF032C559D37}" emma:medium="tactile" emma:mode="ink">
            <msink:context xmlns:msink="http://schemas.microsoft.com/ink/2010/main" type="paragraph" rotatedBoundingBox="853,16035 6259,15530 6389,16920 982,174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D640C2-85D2-491D-97CC-F899DE394C35}" emma:medium="tactile" emma:mode="ink">
              <msink:context xmlns:msink="http://schemas.microsoft.com/ink/2010/main" type="line" rotatedBoundingBox="853,16035 6259,15530 6389,16920 982,17425"/>
            </emma:interpretation>
          </emma:emma>
        </inkml:annotationXML>
        <inkml:traceGroup>
          <inkml:annotationXML>
            <emma:emma xmlns:emma="http://www.w3.org/2003/04/emma" version="1.0">
              <emma:interpretation id="{B10E6C9D-023E-4FCF-9206-3AD0CDAEC540}" emma:medium="tactile" emma:mode="ink">
                <msink:context xmlns:msink="http://schemas.microsoft.com/ink/2010/main" type="inkWord" rotatedBoundingBox="853,16035 1827,15944 1903,16756 928,16847"/>
              </emma:interpretation>
              <emma:one-of disjunction-type="recognition" id="oneOf11">
                <emma:interpretation id="interp55" emma:lang="en-IN" emma:confidence="0">
                  <emma:literal>+</emma:literal>
                </emma:interpretation>
                <emma:interpretation id="interp56" emma:lang="en-IN" emma:confidence="0">
                  <emma:literal>D</emma:literal>
                </emma:interpretation>
                <emma:interpretation id="interp57" emma:lang="en-IN" emma:confidence="0">
                  <emma:literal>d</emma:literal>
                </emma:interpretation>
                <emma:interpretation id="interp58" emma:lang="en-IN" emma:confidence="0">
                  <emma:literal>B</emma:literal>
                </emma:interpretation>
                <emma:interpretation id="interp59" emma:lang="en-IN" emma:confidence="0">
                  <emma:literal>H</emma:literal>
                </emma:interpretation>
              </emma:one-of>
            </emma:emma>
          </inkml:annotationXML>
          <inkml:trace contextRef="#ctx0" brushRef="#br0" timeOffset="25948.9939">12 8776 970 0,'0'0'198'0,"0"0"-139"0,0 0-16 16,0 0 19-16,0 0 19 0,0 0 11 0,0 0-1 16,0 0 4-16,0 0 13 0,0 0 15 15,0 0 3-15,0 0-14 0,0 0-24 0,-107 46-25 16,107-46-15-16,3 0-19 0,4-3-1 0,-3-1-5 16,8-4-10-16,-2 1 9 0,4-2-9 15,-1-2-5-15,2 1-4 0,-2-1-10 0,2-1-15 16,-3 4-34-16,0-1-43 0,-5 1-60 0,-2 2-73 15,-2 2-96-15,-2 1-155 0,1 0-310 0,-2 1 463 0</inkml:trace>
          <inkml:trace contextRef="#ctx0" brushRef="#br0" timeOffset="26378.5698">631 8313 1602 0,'0'0'211'0,"0"0"-159"0,0 0-53 0,0 0 11 16,0 0 12-16,0 0 15 0,0 157 7 15,0-120-2-15,0 5-1 0,0 3 4 0,-2 3 4 16,0 0 0-16,-5-1-2 0,1 1-15 0,-3-2-12 16,2-4-4-16,-2-1-6 0,-3-1-5 0,-1-3-7 15,-1-4-18-15,1-2-26 0,-3-7-45 16,0-4-55-16,-3-4-58 0,4-4-54 0,0-4-31 15,2-4-18-15,1-2-1 0,0-2-4 0,-2-2-22 16,1-5 318-16,-1-4 16 0,1-1 0 0,1-3 0 16,-1 1 0-16,-1-1 0 0,-1 1 0 0,2 0 0 15,-2 2 0-15,2 2 149 0,1 1 277 16,1 3-33-16,2 3-53 0,5 0-62 0,2 3-64 16,2-1-63-16,0 1-62 0,0 0-42 0,2 0-19 15,2 7 5-15,5 2 15 0,0 1 11 0,0 2 3 16,3 0-3-16,1 2-6 0,4-2-8 0,0 1-5 15,-1-1-3-15,0 1-2 0,6-2-2 16,0 0 9-16,-3-4 0 0,6-2 2 0,1-4 2 16,0-1-6-16,1 0-2 0,3-7-2 0,2-4-4 15,-3-1-8-15,0-3-5 0,0-3-6 16,3 1-5-16,-4-5 2 0,1 3-6 0,-3-2-8 16,0 2-18-16,-3 1-38 0,-6 0-47 0,-2 3-79 15,-3 3-100-15,-1 3-154 0,-9 5-231 16,0 1-392-16</inkml:trace>
        </inkml:traceGroup>
        <inkml:traceGroup>
          <inkml:annotationXML>
            <emma:emma xmlns:emma="http://www.w3.org/2003/04/emma" version="1.0">
              <emma:interpretation id="{5362D965-AB64-4AE2-84C5-2B48577D18B8}" emma:medium="tactile" emma:mode="ink">
                <msink:context xmlns:msink="http://schemas.microsoft.com/ink/2010/main" type="inkWord" rotatedBoundingBox="2059,16030 6269,15637 6389,16920 2179,17313"/>
              </emma:interpretation>
              <emma:one-of disjunction-type="recognition" id="oneOf12">
                <emma:interpretation id="interp60" emma:lang="en-IN" emma:confidence="0">
                  <emma:literal>Competition</emma:literal>
                </emma:interpretation>
                <emma:interpretation id="interp61" emma:lang="en-IN" emma:confidence="0">
                  <emma:literal>amjsef,tim</emma:literal>
                </emma:interpretation>
                <emma:interpretation id="interp62" emma:lang="en-IN" emma:confidence="0">
                  <emma:literal>amjset,tim</emma:literal>
                </emma:interpretation>
                <emma:interpretation id="interp63" emma:lang="en-IN" emma:confidence="0">
                  <emma:literal>amjref,tim</emma:literal>
                </emma:interpretation>
                <emma:interpretation id="interp64" emma:lang="en-IN" emma:confidence="0">
                  <emma:literal>Competitions</emma:literal>
                </emma:interpretation>
              </emma:one-of>
            </emma:emma>
          </inkml:annotationXML>
          <inkml:trace contextRef="#ctx0" brushRef="#br0" timeOffset="27413.6111">1552 8478 978 0,'0'0'129'0,"0"0"-100"0,0 0-15 0,0 0 25 16,0 0 46-16,0 0 36 0,0 0 15 0,0 0-10 16,0 0-22-16,0 0-10 0,0 0 1 0,0 0 3 15,0 0-4-15,0 0-12 0,-169-60-11 0,143 82-10 16,5 5-15-16,-2 4-11 0,0 4-11 16,4 2-10-16,-2 6-7 0,4-1-2 0,-4 6-4 15,5 0-1-15,2 2 1 0,-1-1-3 0,1-5 3 16,4-2 1-16,0-7-7 0,8-3-2 15,2-7-4-15,2-2-6 0,9-3 4 0,4-6 0 16,5-2 0-16,-3-4 7 0,9-6 4 0,-1-2 5 16,2 0 1-16,0-10 4 0,1-3-9 15,4-3-3-15,-1-4 4 0,-3-1 0 0,2 0 2 16,1-2 0-16,-9 1 0 0,1 0-5 0,-3 0 10 16,-4-1 2-16,-2 2 2 0,-3 0 9 0,-5 4-6 15,4-2 3-15,-8 4-1 0,1 3-3 0,1 3 10 16,-4 4 2-16,0 3 5 0,0 2-1 15,0 0-5-15,0 0-12 0,0 2-9 0,-5 5-3 16,3 2-5-16,-2 4 5 0,-2 2 1 0,2 3 2 16,0-2-4-16,-3 3 0 0,6-3-1 0,-1 2-3 15,1-3 3-15,1 0 0 0,0-3-1 0,1 0 2 16,3-2-3-16,4-3 0 0,-2-1-1 16,3-1 1-16,-1-2-5 0,-3-3-4 0,-1 0-3 15,3 0-4-15,-4 0 8 0,-3 0 3 0,0-3 6 16,0-3 3-16,0-1 2 0,0-1 1 0,0-2-2 15,0-2 5-15,0-2-7 0,1 0-1 16,1-1 1-16,3-4-7 0,-1 2 7 0,-1-2-1 16,5-1 2-16,-4 0 2 0,6 2-1 0,0 1 1 15,-2 2-2-15,4 1 1 0,1 2-5 16,1 3 2-16,3 3-1 0,-1 3 4 0,-1 2 1 16,1 1 0-16,-3 0 0 0,4 7-4 0,0 2 1 15,-2 3 0-15,-2 3-3 0,-5 0 6 0,2 0-4 16,-2 1 0-16,-6 1-2 0,-2 0 0 0,0-1-1 15,-1 0 1-15,-7-1 4 0,1 0 0 16,-4-1 4-16,1-2 4 0,-2-4-3 0,5-2 3 16,-1-3 4-16,-1-3 0 0,5 0 3 0,0 0-4 15,-2-7-6-15,3-3-2 0,3-2-5 0,0-2-2 16,0-2 4-16,0-3-2 0,2 2 7 0,7-1 5 16,2-2-2-16,1 1 2 0,-3 0-4 15,9 1-3-15,-2 1-4 0,0 4-2 0,0 1-2 16,4 2 0-16,-4 4 3 0,3 1 1 0,0 5 0 15,-3 0 0-15,-3 3-5 0,1 7-1 16,-2 1-2-16,-3 2 1 0,-3 5 3 0,2-2 3 16,-6 1 1-16,0 2-1 0,-2-2 1 0,0 2-3 15,0-5 2-15,-3 1 0 0,-2-3 0 0,-1-2 4 16,4-3 1-16,-4-2 2 0,1-2 5 16,3-1 0-16,0-2 3 0,0 0 0 0,2-6-12 15,0-4-4-15,0 0-6 0,0-3-5 0,4 0 9 16,3-5-2-16,1-1 2 0,4 1 2 0,2-1-4 15,-1 1 4-15,2 0-1 0,5 2 1 16,-3 1 2-16,5 2-2 0,-3-1 0 0,5 2-2 16,-1 3 1-16,-3 2-2 0,4 4 2 0,-4 1 1 15,0 2 1-15,-4 3 2 0,-3 6 0 0,-2 2-1 16,-3 2-2-16,-4 4-1 0,-4 0 4 0,0 4 3 16,-1 5 5-16,-10-3 1 0,3 3 0 15,-3-1-4-15,1-2-2 0,-2 0 0 0,1 0-1 16,0-3-1-16,6-4-3 0,-3-3-6 0,5-4-23 15,3-3-45-15,0-3-75 0,0-1-64 0,0-2-39 16,8-4-95-16,-2 0-199 0,-1-2-389 0</inkml:trace>
          <inkml:trace contextRef="#ctx0" brushRef="#br0" timeOffset="27691.4404">2635 8391 1888 0,'0'0'304'0,"0"0"-235"16,0 0-68-16,0 0 1 0,0 0 8 0,0 0 14 16,0 0 9-16,0 0-2 0,0 0 1 0,0 0 6 15,0 0 5-15,0 0 3 0,0 0 1 0,38 146-1 16,-36-106 3-16,1 6 0 0,0 3-9 0,-3 6-7 16,-6 4-11-16,1 2-7 0,-6 4 0 0,-2 0-2 15,-2 1-5-15,-2 2-2 0,-3-6-4 16,1-2-2-16,-3-6-1 0,-2-6-3 0,1-4-5 15,1-6-7-15,-3-4-12 0,1-4-16 0,3-6-26 16,2-4-37-16,2-5-52 0,-2-4-62 0,5-7-63 16,1-4-76-16,2 0-74 0,2-8-74 15,-2-6-32-15,3 0 459 0,6 6 81 0</inkml:trace>
          <inkml:trace contextRef="#ctx0" brushRef="#br0" timeOffset="28169.895">2356 9127 0 0,'0'0'0'0,"0"0"0"16,53-151 181-16,-29 98 11 0,1 3-9 0,2 9-21 15,0 3-26-15,2 7-23 0,-2 4-23 0,7 6-12 16,-4 7-14-16,3 1-11 0,0 6-2 16,-3 2-2-16,4 2-4 0,-4 3-1 0,1 0-6 15,-2 3-10-15,-6 3-2 0,-1 2-9 0,-8 3-4 16,-2-2 0-16,-2 5-2 0,-9-1 9 16,-1 5 6-16,0-1 4 0,-11 0-1 0,-2 3-3 15,-4 0-5-15,-6-2-4 0,-1-1 0 0,-2-2-3 16,5-1 1-16,-3-2-6 0,1-2-1 0,4-2 0 15,0-3-5-15,11-2 3 0,1-3-7 0,6 0-22 16,1 0-5-16,1-3-6 0,12 0 1 16,-1-4 18-16,2 1 8 0,2 0 3 0,6 0 9 15,1 0 6-15,-3 1 1 0,5-1-1 0,2 0-4 16,1 1-1-16,4-5-1 0,1 1 5 0,3 0-3 16,1-3 0-16,2-4-1 0,-3 1-5 0,1-1 4 15,0 0-4-15,-2-4 0 0,-3 1 1 16,-5 1-3-16,-1-1 0 0,-4-2 4 0,-6 1 2 15,-2 2 3-15,-3 1 7 0,-9 7 4 0,-2-2 3 16,-1 5 4-16,-10 4-2 0,-2 1 3 16,-2 2 11-16,-4 2 12 0,-4 5 12 0,-2 4 0 15,-2 3-6-15,-2 1-9 0,-4 6-5 0,5 2 2 16,-1 3 1-16,1 0 0 0,1 4-9 16,3 0-9-16,1-3-11 0,8-1-4 0,3-1-3 15,8-4-1-15,3-3-5 0,1-2-4 0,9-3-3 16,7-1-2-16,3-4 9 0,6-4-2 0,4-1-3 15,7-3-14-15,1-1-38 0,2-8-34 0,4-3-68 16,-1-2-87-16,5-3-107 0,-4-3-169 0,-13 4-291 16,-7 5 518-16</inkml:trace>
          <inkml:trace contextRef="#ctx0" brushRef="#br0" timeOffset="28403.751">3590 8227 1509 0,'0'0'208'0,"0"0"-119"0,0 0-29 16,0 0-4-16,0 0 4 0,0 0 5 0,0 0 7 16,0 0 16-16,0 0 16 0,0 0 5 15,0 0-17-15,0 0-16 0,28 166-20 0,-37-130-14 16,1 4-5-16,-3 0-11 0,-1 3-4 0,-3 0-3 16,2 0-4-16,-6 0-2 0,4-5-6 15,0 1-6-15,-1-6-8 0,-1-2-10 0,1-6-13 16,1 0-22-16,2-6-43 0,0-1-61 0,0-2-82 15,0-7-111-15,-1-1-118 0,2-4-153 0,5-2-175 16,-1-1 795-16</inkml:trace>
          <inkml:trace contextRef="#ctx0" brushRef="#br0" timeOffset="28704.5661">3307 8822 0 0,'0'0'0'0,"0"0"0"0,0 0 0 16,0 0 180-16,0 0 11 0,0 0-16 0,84-167-25 15,-68 143-8-15,1 1-2 0,1 1-6 0,1 1-16 16,1 5-16-16,2 1-13 0,0 3-16 15,3 3-4-15,-1 3-1 0,1 2-3 0,-1 4-1 16,4 0 2-16,-5 0 0 0,1 7-5 0,-5 4-2 16,-1 3-8-16,-5 3-2 0,-4-1 5 15,-3 4 6-15,-5-1 6 0,-1 0-2 0,-3-1-6 16,-5 2-14-16,-4-3-10 0,3-1-12 0,-2-4-12 16,-1 0-12-16,3-5-34 0,-2-1-70 0,7-3-114 15,-1-3-187-15,1 0-350 0,2 0-239 0</inkml:trace>
          <inkml:trace contextRef="#ctx0" brushRef="#br0" timeOffset="28881.4581">3894 8181 999 0,'0'0'216'0,"0"0"-140"0,0 0-51 0,0 0-8 15,0 0 5-15,0 0 5 0,0 0 3 0,0 0 18 16,0 0 32-16,0 0 37 0,0 0 24 0,0 0 7 15,0 0-7-15,0 0-17 0,126-77-13 16,-119 89-9-16,-3 4-12 0,-1 7-10 0,-2 3-16 16,-1 2-14-16,0 3-16 0,-1 2-11 0,-6 3-5 15,-4 1-7-15,-1 2 0 0,-1 1-1 16,-1-1 1-16,0 1 0 0,-1 2 1 0,1-2-1 16,2 0-1-16,2-3 0 0,4-4-3 0,0-4-12 15,3-3-21-15,0-2-44 0,-2-5-75 16,-1-3-114-16,0-2-186 0,0-3-355 0,2-7-337 0</inkml:trace>
          <inkml:trace contextRef="#ctx0" brushRef="#br0" timeOffset="29121.5337">3693 8573 1119 0,'0'0'333'0,"0"0"-216"0,0 0-75 15,0 0-19-15,0 0-7 0,0 0-3 0,184-125-4 16,-141 114-4-16,1 1-4 0,1 2-1 0,2 2 3 15,3 3 0-15,-4 1 2 0,-2 2 10 16,-3 0 9-16,-2 8 9 0,-5 4 5 0,-2 3-4 16,-7 3-11-16,-6 1-4 0,-5 2-1 0,-8 0 8 15,-4 2 10-15,-2-1 3 0,-8-1-1 0,-6 2-5 16,-3-3-8-16,-2 0-1 0,0-2 0 16,-2-2-2-16,5-2-8 0,1-3-5 0,2 0-17 15,2-5-43-15,3-3-79 0,1-2-149 0,3-1-259 16,0 0-633-16</inkml:trace>
          <inkml:trace contextRef="#ctx0" brushRef="#br0" timeOffset="29721.4741">4491 8371 1505 0,'0'0'137'0,"0"0"-118"0,0 0-21 15,0 0 18-15,0 0 15 0,0 0 7 0,0 0 3 16,0 0 0-16,0 0 4 0,0 0-2 0,0 0-4 16,159 25-6-16,-147-9-11 0,-2 5-3 0,-3 1-4 15,-2 2-3-15,-4 1 0 0,-1 2-5 0,0-2-4 16,-4 1-2-16,-2-1-3 0,-4-3-3 16,-5-2-1-16,2-2-5 0,-3-1 1 0,-4-4 5 15,1-1-1-15,-2-3 8 0,0-3-1 0,-1-5 2 16,4-1 1-16,-1 0 4 0,3-1 7 0,3-7 5 15,5-1 8-15,1-1 0 0,5-3 1 16,0-2 7-16,2-2 8 0,2 1 13 0,6-3 6 16,4-1-1-16,4-1-10 0,4 0-12 0,4-1-12 15,3-2-11-15,2 3-11 0,6 0-2 16,3 3-4-16,-1 3-1 0,5 3 3 0,-2 4-7 16,-1 6-1-16,-3 2 0 0,-2 0-2 0,-4 6 8 15,-3 4-2-15,-4 4 0 0,-4 4 1 0,-3 1-2 16,-5 2 3-16,-3 1 4 0,-3 1 2 0,-1-1-1 15,-4 0 1-15,-1 0-1 0,-7-2-4 16,-2 0-1-16,-2-2 1 0,2-3-3 0,-3-3 0 16,1-4 5-16,2-2 0 0,0-3 4 0,4-3 3 15,-1 0-6-15,4-3-1 0,2-4-3 0,1-3-4 16,0-2 1-16,7-3-1 0,1 0 1 0,5-4 2 16,3 2 1-16,3-3 1 0,1 1 1 15,3-1-1-15,1 3 1 0,0-1 1 0,0 1-1 16,2 4 5-16,0 0-6 0,0 2 0 0,1 4 1 15,-2 4-4-15,-1 1 8 0,-1 2 3 16,-5 6 2-16,-2 5 9 0,-3 2 1 0,-4 5 3 16,-2 1 2-16,-4 4 2 0,-2 0-6 0,-1 1 0 15,0 1-5-15,-2 1-6 0,-7-2-2 0,3-1-8 16,-5-4-9-16,-2-3-25 0,-1-2-62 16,-2-4-124-16,1-1-311 0,6-4-1033 0</inkml:trace>
          <inkml:trace contextRef="#ctx0" brushRef="#br0" timeOffset="29876.3787">4342 8210 2640 0,'0'0'41'0,"0"0"-220"0,0 0-153 16,0 0-300-16,0 0-901 0</inkml:trace>
        </inkml:traceGroup>
      </inkml:traceGroup>
    </inkml:traceGroup>
    <inkml:traceGroup>
      <inkml:annotationXML>
        <emma:emma xmlns:emma="http://www.w3.org/2003/04/emma" version="1.0">
          <emma:interpretation id="{C7583A5D-C594-46DE-8A09-0A7406A6B33E}" emma:medium="tactile" emma:mode="ink">
            <msink:context xmlns:msink="http://schemas.microsoft.com/ink/2010/main" type="paragraph" rotatedBoundingBox="664,17367 4877,17337 4885,18563 673,185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10A2FD-5168-4E38-8139-7D0A0C730F5C}" emma:medium="tactile" emma:mode="ink">
              <msink:context xmlns:msink="http://schemas.microsoft.com/ink/2010/main" type="inkBullet" rotatedBoundingBox="668,17877 850,17876 851,18003 669,18004"/>
            </emma:interpretation>
            <emma:one-of disjunction-type="recognition" id="oneOf13">
              <emma:interpretation id="interp65" emma:lang="en-IN" emma:confidence="0">
                <emma:literal>O</emma:literal>
              </emma:interpretation>
              <emma:interpretation id="interp66" emma:lang="en-IN" emma:confidence="0">
                <emma:literal>o</emma:literal>
              </emma:interpretation>
              <emma:interpretation id="interp67" emma:lang="en-IN" emma:confidence="0">
                <emma:literal>a</emma:literal>
              </emma:interpretation>
              <emma:interpretation id="interp68" emma:lang="en-IN" emma:confidence="0">
                <emma:literal>0</emma:literal>
              </emma:interpretation>
              <emma:interpretation id="interp69" emma:lang="en-IN" emma:confidence="0">
                <emma:literal>.</emma:literal>
              </emma:interpretation>
            </emma:one-of>
          </emma:emma>
        </inkml:annotationXML>
        <inkml:trace contextRef="#ctx0" brushRef="#br0" timeOffset="32671.3217">-311 10353 1687 0,'0'0'204'0,"0"0"-116"0,0 0-13 16,0 0 7-16,0 0 13 0,0 0 5 0,0 0-20 15,0 0-24-15,0 0-22 0,0 0-13 16,0 0-3-16,0 0 9 0,-9-3 13 0,21 5 8 16,1-1 3-16,2-1-8 0,7 0-7 0,-5-3-8 15,4-1-9-15,-2-4-3 0,-3 2-5 0,0-1-2 16,-5-1 4-16,-1 2 2 0,-6-4 2 16,1 1 7-16,-4 0-5 0,-1 0-3 0,0-3-5 15,0 5-7-15,-2-1-6 0,-6 1 1 0,2 2-7 16,-3 1-4-16,-3 0-8 0,-3 3-9 0,-1 1-6 15,-6 0-3-15,6 0-9 0,-5 3-15 16,6 1-27-16,0 3-58 0,3-3-98 0,6 4-164 16,0-2-274-16,5-3-477 0</inkml:trace>
      </inkml:traceGroup>
      <inkml:traceGroup>
        <inkml:annotationXML>
          <emma:emma xmlns:emma="http://www.w3.org/2003/04/emma" version="1.0">
            <emma:interpretation id="{9B732E43-A634-4E2E-BD78-301B6024EDC2}" emma:medium="tactile" emma:mode="ink">
              <msink:context xmlns:msink="http://schemas.microsoft.com/ink/2010/main" type="line" rotatedBoundingBox="1190,17363 4877,17337 4885,18563 1199,18589"/>
            </emma:interpretation>
          </emma:emma>
        </inkml:annotationXML>
        <inkml:traceGroup>
          <inkml:annotationXML>
            <emma:emma xmlns:emma="http://www.w3.org/2003/04/emma" version="1.0">
              <emma:interpretation id="{B6FA792B-F217-4D02-95C8-71713A9AADC8}" emma:medium="tactile" emma:mode="ink">
                <msink:context xmlns:msink="http://schemas.microsoft.com/ink/2010/main" type="inkWord" rotatedBoundingBox="1192,17561 1736,17557 1741,18337 1197,18341"/>
              </emma:interpretation>
              <emma:one-of disjunction-type="recognition" id="oneOf14">
                <emma:interpretation id="interp70" emma:lang="en-IN" emma:confidence="0">
                  <emma:literal>in</emma:literal>
                </emma:interpretation>
                <emma:interpretation id="interp71" emma:lang="en-IN" emma:confidence="0">
                  <emma:literal>In</emma:literal>
                </emma:interpretation>
                <emma:interpretation id="interp72" emma:lang="en-IN" emma:confidence="0">
                  <emma:literal>on</emma:literal>
                </emma:interpretation>
                <emma:interpretation id="interp73" emma:lang="en-IN" emma:confidence="0">
                  <emma:literal>T</emma:literal>
                </emma:interpretation>
                <emma:interpretation id="interp74" emma:lang="en-IN" emma:confidence="0">
                  <emma:literal>an</emma:literal>
                </emma:interpretation>
              </emma:one-of>
            </emma:emma>
          </inkml:annotationXML>
          <inkml:trace contextRef="#ctx0" brushRef="#br0" timeOffset="35733.4358">456 9957 1279 0,'0'0'187'16,"0"0"-144"-16,0 0-58 0,0 0-4 0,0 0 2 16,0 0 13-16,0 0 12 0,0 0 10 0,0 0 13 15,0 0 10-15,0 0 12 0,0 0 6 0,0 0 5 16,0 0-3-16,-82 139-10 0,64-105-10 0,2-1-9 15,-3-3-7-15,-3-1-5 0,5-5-3 0,-3-4-2 16,5-3 1-16,2-4 5 0,1-4 3 16,6-3 11-16,-2-6 18 0,7 0 19 0,0 0 11 15,1 0-14-15,0-10-24 0,0-1-21 0,1-4-16 16,7-4 8-16,-1-2 15 0,5-4 5 0,0 0 1 16,1-4-4-16,1-1-8 0,-1 0-5 15,0 2-3-15,1 1-5 0,-1 2 1 0,1 4-1 16,-2-1-1-16,-2 8 4 0,-3 2 3 0,4 3 3 15,0 3 5-15,-2 0-2 0,-1 3-1 0,3 0-1 16,1 3-6-16,0 0-1 0,1 0-5 16,1 3-5-16,0 4 0 0,0 4-4 0,1 3 1 15,3 1 3-15,-2 5-2 0,1 1-1 0,-3 0-3 16,5 1-4-16,-3 1-11 0,0-1-22 16,2-1-42-16,4-3-74 0,1-2-106 0,3-2-174 15,-9-5-312-15,-3-4-436 0</inkml:trace>
          <inkml:trace contextRef="#ctx0" brushRef="#br0" timeOffset="35313.446">589 10017 0 0,'0'0'0'0,"0"0"14"15,0 0 150-15,0 0 53 0,0 0 53 0,0 0 16 16,0 0-26-16,0 0-33 0,0 0-30 15,0 0-21-15,0 0-12 0,0 0-16 0,0 0-19 16,0 0-24-16,1-102-33 0,-1 99-26 0,2 0-21 16,-1 2-17-16,-1 1-7 0,0 0-3 0,4 0-5 15,-4 0-2-15,0 1-1 0,0 4-2 16,0 2 7-16,0 4 8 0,0 4 1 0,0 2 5 16,0 9-7-16,-5 3 0 0,3 5 2 0,-3 3-1 15,-3 3 6-15,-1 3-2 0,2-2-1 0,-4 3 2 16,-1-3-4-16,0 1 0 0,4 0-1 0,-3-4-3 15,0 0 0-15,1-5 0 0,4 3-2 16,-2-7 1-16,4 0 2 0,2-2-8 0,-5-5-10 16,6-4-24-16,-3-4-65 0,-2-4-109 0,4-4-174 15,0-2-339-15,2-2-299 0</inkml:trace>
        </inkml:traceGroup>
        <inkml:traceGroup>
          <inkml:annotationXML>
            <emma:emma xmlns:emma="http://www.w3.org/2003/04/emma" version="1.0">
              <emma:interpretation id="{FB12345E-9893-4ACC-B57F-832E99438924}" emma:medium="tactile" emma:mode="ink">
                <msink:context xmlns:msink="http://schemas.microsoft.com/ink/2010/main" type="inkWord" rotatedBoundingBox="1874,17358 4877,17337 4885,18563 1882,18585"/>
              </emma:interpretation>
              <emma:one-of disjunction-type="recognition" id="oneOf15">
                <emma:interpretation id="interp75" emma:lang="en-IN" emma:confidence="0">
                  <emma:literal>Learning</emma:literal>
                </emma:interpretation>
                <emma:interpretation id="interp76" emma:lang="en-IN" emma:confidence="0">
                  <emma:literal>hearing</emma:literal>
                </emma:interpretation>
                <emma:interpretation id="interp77" emma:lang="en-IN" emma:confidence="0">
                  <emma:literal>Leaving</emma:literal>
                </emma:interpretation>
                <emma:interpretation id="interp78" emma:lang="en-IN" emma:confidence="0">
                  <emma:literal>Leaning</emma:literal>
                </emma:interpretation>
                <emma:interpretation id="interp79" emma:lang="en-IN" emma:confidence="0">
                  <emma:literal>teaming</emma:literal>
                </emma:interpretation>
              </emma:one-of>
            </emma:emma>
          </inkml:annotationXML>
          <inkml:trace contextRef="#ctx0" brushRef="#br0" timeOffset="37458.4954">1259 9705 1408 0,'0'0'156'15,"0"0"-157"-15,0 0-29 0,0 0 17 0,0 0 38 16,0 0 32-16,0 0 7 0,0 0 10 16,-40 179-6-16,28-139-10 0,-1 2 2 0,-1 5-7 15,0-1 2-15,-5 2-5 0,1-1-8 0,-3-1-7 16,1 1-11-16,-3-2-8 0,-1-4-3 0,-2 0-5 16,5-4 1-16,-3-7 1 0,2-3-2 15,6-5-1-15,2-5 0 0,3-7-2 0,4-2 7 16,2-7 4-16,3-1 6 0,1 0 1 0,1-3-13 15,-1-6-8-15,1-4-13 0,0-4-2 16,0 0 2-16,4-4 4 0,5-2 3 0,0 1 0 16,0-1 2-16,3 1-3 0,0 2-2 0,1 4-1 15,-2 3-4-15,1 4 2 0,-1 1 1 0,-5 5 3 16,5 2 5-16,-2 1 6 0,-2 1 4 16,2 7 4-16,-3 2 9 0,5 4-4 0,-3 2 2 15,-2 3-3-15,5 1-9 0,1 0 2 0,-1-3-3 16,2 1-2-16,1-1-1 0,2-4-2 0,0-1 0 15,5-1 3-15,-1-7 3 0,3 2 3 0,3-6 1 16,1 0 1-16,-1 0 2 0,4-6-2 0,2-4-1 16,-2-4-3-16,-1-1-10 0,3-2 3 15,-2 1-5-15,-2-3-1 0,-3-1 4 0,1 1-3 16,-7-4 3-16,1 4 1 0,-6-2 4 0,1 0 2 16,-3 2 0-16,0-2 5 0,-6 1-2 15,2-1 4-15,-6 3 2 0,0-2-4 0,-2 0-2 16,0 1-1-16,0 4-1 0,-3 3 1 0,0 2 4 15,-5 4-10-15,4 3-2 0,-6 3-6 0,3 0-8 16,-3 1 4-16,-2 7-4 0,0 4 3 16,-1 4 1-16,0 3 4 0,-1 5 4 0,-1 2 2 15,2 0 6-15,-2 3-5 0,3 1-1 0,1 0 0 16,2 0-4-16,5-2 3 0,4-3-2 0,0-2-1 16,0-3 1-16,8-3-4 0,1-3 2 15,9-3-1-15,-1 0-3 0,1-3 4 0,5-4 2 16,-1-1 2-16,5-3 6 0,0 0 2 0,1 0-3 15,2-3 0-15,2-3 1 0,-1-1-2 0,4-3 3 16,-3 2-2-16,3-5-2 0,-5 1-5 0,4-1-4 16,-3 0-2-16,-3-1 0 0,3-1 0 0,-4 0 3 15,-3-1 2-15,0 1-1 0,1-1 3 16,-9-1 0-16,2 1 1 0,-5 0 0 0,-6-1 1 16,2 1 2-16,-6 1 1 0,-2-2 6 0,-1 3-1 15,0-2 0-15,-4 1-3 0,-5 3-3 16,0 0 1-16,-2 4-1 0,-1 1-3 0,-4 5-3 15,-2 2-3-15,2 2-1 0,-1 9 2 0,-3 2 3 16,-2 5-2-16,2 4 4 0,-4-1 0 16,2 4 2-16,1-1 1 0,-2-1-1 0,7 3 2 15,1-1-4-15,2-2 1 0,2-1 0 0,2-3-4 16,6-2-1-16,2-4-4 0,1-3-3 0,0-2-1 16,2-2 0-16,8-3 3 0,1 0 5 15,-1-1 4-15,5-2 5 0,0 0 4 0,1-8 2 16,0-1-2-16,4-3-2 0,-4 1-5 0,0-3 0 15,-1-1 1-15,1-2 5 0,-2 1 1 0,-4 2 0 16,1 1 4-16,-3 4-5 0,-4-1 6 0,-1 2-2 16,-2 2-5-16,-1 2 4 0,0 2-5 15,0 1-1-15,0 1-4 0,0 0-10 0,0 1-9 16,0 4-2-16,-3 2-2 0,2 2 7 0,-3 0 7 16,-1 3 4-16,2-3 3 0,3 5-1 0,-1-2-2 15,1-2-2-15,0-1-3 0,1-2 0 0,6-4-2 16,-2 0-1-16,6-3 5 0,0 0 4 15,2 0 3-15,0 0 6 0,2-6 0 0,1-3-1 16,3-3 3-16,0-3-2 0,-3-1 1 0,4 1 1 16,-5-1-3-16,-2 2 1 0,-1-1 1 15,-1 2 0-15,-2-2 3 0,2 2-1 0,-2 0-1 16,-2 3-2-16,1-1 1 0,-4 5-2 0,0 0 1 16,0 1-1-16,-2 4-6 0,-1 1-4 15,-1 0-5-15,0 0-4 0,0 4 2 0,0 6 3 16,0-1 5-16,0 3 4 0,0 5 3 0,0-1-1 15,-1 2 2-15,-2-2 0 0,0 2-4 0,3-3 1 16,0 0-3-16,0-2-1 0,0-1 0 0,4-3 0 16,0-3 0-16,2-1 1 0,0-2 3 0,2-2 2 15,-1-1 4-15,2 0 4 0,-1-1 0 16,3-7 1-16,1-2-1 0,2-2-3 0,-2 0-1 16,1 2-2-16,-1-2 1 0,0 1 3 0,-1-1 2 15,-2-1 0-15,-1 0 1 0,2-1-2 0,-5 2 0 16,6-1-5-16,-3 2 0 0,-3 0-2 15,1 2-5-15,0 4 2 0,-4 1-2 0,0 2 0 16,-2 2-1-16,3 0-6 0,-3 0-7 0,0 4 0 16,0 0 3-16,0 2 3 0,0 3 9 0,0 2 6 15,3 3-3-15,-3 1 0 0,0 1-2 16,0 0-4-16,0 1 4 0,0-1-2 0,0-2 1 16,0-1 1-16,0 1 0 0,0-4 1 0,0-3 1 15,0-1 0-15,0-3-2 0,2-1 0 16,0-2 1-16,-1 0 0 0,0 0 6 0,4-3 4 15,1-5 1-15,-2 1 2 0,7-5-1 0,0 0-2 16,-1-1-1-16,2-1-1 0,-3 1-3 0,3-2-4 16,0 0-2-16,1 2 0 0,-1-1-4 0,0 2 1 15,0 1 1-15,0 4-2 0,0 2 3 16,-5 1-4-16,2 2-4 0,-6 1-1 0,1 1-8 16,-1 0 3-16,-2 3 4 0,1 4 3 0,-2 2 2 15,1 4 2-15,0 0 0 0,1 2-3 0,-2 0 6 16,1 0 1-16,4 0-2 0,-1-2 4 0,-1-4-4 15,6 0 0-15,-1 0 1 0,0-1 1 16,6-4-2-16,-1-4 2 0,1 0 0 0,3-2-2 16,2-5 5-16,-3-1-2 0,4 0 0 0,-2-3 0 15,-2-1 0-15,1 0-1 0,0-1 1 16,-2-2 3-16,-1 3-5 0,-2-1 3 0,-2-1-2 16,-3 2-1-16,1 0 3 0,-4 3 1 0,-2 1 3 15,0 0-2-15,-2 2 2 0,0 1 0 0,0 4-2 16,0-1 1-16,0 2-5 0,0 0-7 15,-2 0-1-15,-1 5-3 0,-1 1 0 0,-4 4 5 16,4-1 3-16,-4 3-3 0,5 0 7 0,-1 0-2 16,1-3-2-16,3 0 2 0,0 0-4 0,0-3-4 15,6 0-13-15,-2-3-30 0,5 3-67 16,-1-3-106-16,2-2-209 0,0-1-524 0,-4 0 165 0</inkml:trace>
          <inkml:trace contextRef="#ctx0" brushRef="#br0" timeOffset="37608.4038">3044 9886 1999 0,'0'0'134'0,"0"0"-120"16,0 0-38-16,0 0-7 0,0 0-7 16,0 0 8-16,0 0-54 0,0 0-163 0,0 0-282 15,0 0-635-15</inkml:trace>
          <inkml:trace contextRef="#ctx0" brushRef="#br0" timeOffset="37983.1831">3371 10087 1676 0,'0'0'135'0,"0"0"-44"16,0 0 10-16,0 0 7 0,0 0 5 0,0 0-19 15,0 0-16-15,0 0-1 0,0 0-3 0,0 0-9 16,0 0-8-16,0 0-10 0,0 0-11 0,157 2-8 15,-122-4-9-15,-3-1-5 0,4 0-2 16,-2 0-7-16,-1-1-1 0,0-2-3 0,-1-2-8 16,-5 1 8-16,-2-2-5 0,-3 0 1 0,-4-1 5 15,-3-1-2-15,-4 0 1 0,-6 0 0 0,-1-3-2 16,-4 2-1-16,0 1-2 0,-1-2 2 16,-6 3-1-16,-4 2 1 0,-2 1 2 0,-2 2 0 15,0 1 0-15,-2 2-1 0,0 2 3 0,3 0 0 16,1 3 1-16,-1 5-1 0,1 1-3 0,0 4-1 15,0 6 1-15,0 1 1 0,1 10 2 16,1 3 2-16,2 7 1 0,-2 3 4 0,0 4-2 16,3 2-2-16,2 2-3 0,-4-1-5 0,6 4 0 15,-2 0 3-15,2 1-2 0,1-1-2 16,0-2-6-16,-4 2-11 0,6-6-20 0,-2-3-22 16,-2-3-45-16,0-5-59 0,1-2-93 0,-6-4-158 15,6-10-272-15,-2-9-370 0</inkml:trace>
        </inkml:traceGroup>
      </inkml:traceGroup>
    </inkml:traceGroup>
    <inkml:traceGroup>
      <inkml:annotationXML>
        <emma:emma xmlns:emma="http://www.w3.org/2003/04/emma" version="1.0">
          <emma:interpretation id="{024921C3-40CD-4135-9C7B-13354953C6B8}" emma:medium="tactile" emma:mode="ink">
            <msink:context xmlns:msink="http://schemas.microsoft.com/ink/2010/main" type="paragraph" rotatedBoundingBox="3307,18438 5592,18124 5664,18642 3379,1895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4698F33-7AB1-4677-A07E-2A86D3665C91}" emma:medium="tactile" emma:mode="ink">
              <msink:context xmlns:msink="http://schemas.microsoft.com/ink/2010/main" type="line" rotatedBoundingBox="3307,18438 5592,18124 5664,18642 3379,18956"/>
            </emma:interpretation>
          </emma:emma>
        </inkml:annotationXML>
        <inkml:traceGroup>
          <inkml:annotationXML>
            <emma:emma xmlns:emma="http://www.w3.org/2003/04/emma" version="1.0">
              <emma:interpretation id="{BA21FCBC-69D9-4A0D-BEA2-F9C21395A8F5}" emma:medium="tactile" emma:mode="ink">
                <msink:context xmlns:msink="http://schemas.microsoft.com/ink/2010/main" type="inkWord" rotatedBoundingBox="3307,18438 5592,18124 5664,18642 3379,18956"/>
              </emma:interpretation>
              <emma:one-of disjunction-type="recognition" id="oneOf16">
                <emma:interpretation id="interp80" emma:lang="en-IN" emma:confidence="0">
                  <emma:literal>Came</emma:literal>
                </emma:interpretation>
                <emma:interpretation id="interp81" emma:lang="en-IN" emma:confidence="0">
                  <emma:literal>came</emma:literal>
                </emma:interpretation>
                <emma:interpretation id="interp82" emma:lang="en-IN" emma:confidence="0">
                  <emma:literal>Come</emma:literal>
                </emma:interpretation>
                <emma:interpretation id="interp83" emma:lang="en-IN" emma:confidence="0">
                  <emma:literal>Curie</emma:literal>
                </emma:interpretation>
                <emma:interpretation id="interp84" emma:lang="en-IN" emma:confidence="0">
                  <emma:literal>Cute</emma:literal>
                </emma:interpretation>
              </emma:one-of>
            </emma:emma>
          </inkml:annotationXML>
          <inkml:trace contextRef="#ctx0" brushRef="#br0" timeOffset="38833.6597">2842 10716 976 0,'0'0'134'0,"0"0"-73"0,0 0 41 0,0 0 59 15,0 0 26-15,0 0 4 0,0 0-52 0,-168 45-43 16,140-22-3-16,0 4-6 0,-2 4-3 15,1-1-4-15,-2 5-15 0,4-2-12 0,-2 4-10 16,2-1-15-16,1 1-8 0,5-1-8 0,7-3-7 16,9-1-1-16,2-4-7 0,3-4-4 0,7-5-1 15,8-3-8-15,8-5 7 0,3-5 1 0,3-3 1 16,7-3-2-16,1 0-16 0,2-3-15 16,1-4-17-16,2-5-10 0,0-3-3 0,-2-2 7 15,-1-2 16-15,0-4 13 0,-7 0 23 0,0-1 12 16,-5-1 6-16,-2 1 7 0,-3-1-2 0,-1 3 1 15,-1 1 5-15,-4 3 6 0,-1 5 8 0,-2 2 8 16,-3 4-1-16,-5 1-10 0,-1 3-2 16,-2 3-6-16,-2 0-6 0,0 0 1 0,0 4-7 15,-6 5 3-15,2 3 2 0,-5 6 0 0,-2-2-1 16,4 4-8-16,-2-2-3 0,1 0-2 0,1 2 2 16,3-5 2-16,2 4 3 0,2-5-4 15,0-2-4-15,5-1-1 0,0-2-3 0,6-3 4 16,2 0-1-16,2 0-1 0,5-3 3 0,-1 0-3 15,5-3 5-15,0 0 3 0,0 0-2 16,1-2-3-16,0-5 1 0,-2 1-2 0,-2-3 0 16,-3 0 5-16,-4-2-6 0,0 3 2 0,-2-1 4 15,-3 0 1-15,-3 1 7 0,0 0 3 0,-3 2-3 16,-2 2-5-16,-1 1 4 0,0 1-2 0,0-1 3 16,0 1 1-16,0 2-13 0,0 0-4 15,-1 0-6-15,0 4-4 0,-1-1 3 0,1 1 0 16,-2 1 1-16,3-1-1 0,0 1 4 0,0-1 1 15,4-1 2-15,2 1 3 0,4-1-3 0,3-3 4 16,1 0 2-16,1 0 3 0,5 0 1 0,-2-3-4 16,-2-4 0-16,4 0-1 0,-4-2 5 15,0 0 3-15,0-2 2 0,-1 0-3 0,0 0 3 16,-5-1-2-16,-2 0 1 0,2 2 4 0,-6-1-5 16,4 3 1-16,-6 2 3 0,0 4-2 15,-2 2 4-15,0 0-2 0,0 0-4 0,0 0-4 16,0 2-4-16,0 2-1 0,0 2 2 0,0 2 3 15,-2 3-4-15,2 4 2 0,0 0-3 0,0 2 0 16,0-1 4-16,0-3-5 0,4-1-2 16,6-1-4-16,-3-3-3 0,2-4-6 0,3-1-20 15,1-2-36-15,1-1-63 0,-1 0-96 0,5-4-124 16,-1-5-167-16,-5 3-235 0,-5 0 171 0</inkml:trace>
          <inkml:trace contextRef="#ctx0" brushRef="#br0" timeOffset="39436.3395">3875 10819 853 0,'0'0'373'0,"0"0"-122"0,0 0-30 0,0 0-23 16,0 0-32-16,0 0-43 0,0 0-60 15,0 0-41-15,0 0-20 0,0 0-9 0,0 0 5 16,0 0 6-16,0 0-1 0,0 0-2 0,11 24 0 16,-4-12-1-16,-4 1 4 0,-1 2 0 0,2 0-1 15,-2 0-2-15,2 2 0 0,-3-3 0 16,0 1 7-16,1-3 5 0,2 0 2 0,0-3 9 15,-2 0 3-15,1-3 6 0,1 0 8 0,0-3 1 16,-1 0 3-16,-1-2 0 0,6-1-1 16,-2 0 5-16,5-1 3 0,-1-4 2 0,2-1-1 15,-1-3-7-15,2-1-1 0,4-6-6 0,-3 1-8 16,1-5-7-16,0 1-8 0,-2-1-3 0,1-1 0 16,-1 0 0-16,-2 2-6 0,-2 1-11 0,-3 2-12 15,-1 1-22-15,-2 3-23 0,-3 2-30 16,0 4-42-16,-3 0-33 0,-2 4-34 0,-4 2-26 15,1 2-11-15,-2 8-17 0,-2 2-11 0,1 6-9 16,0 0-18-16,2 1-8 0,-2 3-1 0,3-4 81 16,3 2 220-16,1-3 0 0,1-2 0 0,3-5 0 15,0 0 0-15,5-4 0 0,3 0 0 16,2-3 0-16,2-3 0 0,1 0 0 0,1 0 0 16,2-6 225-16,2-1 45 0,0-1-47 0,3-2-64 15,1 0-34-15,-1-1-34 0,-1-1-19 16,2 0-5-16,-1 1-5 0,-3-1-3 0,0 3-6 15,1 0-4-15,-4-1-4 0,-3 1-6 0,-1 2-1 16,-4 1 9-16,-1 0 9 0,-4 2 15 0,-2 0 15 16,0 2 0-16,-2 2-13 0,-4 0-13 15,-5 0-15-15,0 4-2 0,-5 3 13 0,-1 5 5 16,-1 3 4-16,-3 2 3 0,3 0-10 0,-1 2-1 16,5-1-7-16,0-2-14 0,4-1-6 15,4 1-5-15,6-2-6 0,0-4-1 0,4-1-1 16,8-3-3-16,4 0 1 0,6-2 3 0,3 0 1 15,5-3-1-15,7-1 1 0,2 0-9 0,1-1-15 16,2-7-37-16,-2-1-56 0,-1 0-81 16,0-1-129-16,-1-2-196 0,-12 4-481 0,-8 1 289 0</inkml:trace>
        </inkml:traceGroup>
      </inkml:traceGroup>
    </inkml:traceGroup>
  </inkml:traceGroup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3:52.8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2C5A22-8430-4990-BEE9-A02606E0DB56}" emma:medium="tactile" emma:mode="ink">
          <msink:context xmlns:msink="http://schemas.microsoft.com/ink/2010/main" type="inkDrawing" rotatedBoundingBox="1009,8966 3628,8786 3632,8832 1012,9012" semanticType="underline" shapeName="Other">
            <msink:sourceLink direction="with" ref="{1B05ED58-8BD3-4902-9689-6C8485C820C8}"/>
          </msink:context>
        </emma:interpretation>
      </emma:emma>
    </inkml:annotationXML>
    <inkml:trace contextRef="#ctx0" brushRef="#br0">23 1350 1657 0,'0'0'171'0,"0"0"-118"16,0 0-44-16,0 0-17 0,0 0-29 0,0 0 18 15,0 0 16-15,0 0 35 0,0 0 59 16,0 0 14-16,0 0 5 0,201-6-8 0,-101-10-14 16,7 1-20-16,12 0-12 0,8 0-10 0,6 2-10 15,4 1-5-15,6 0-7 0,2 1-2 0,0 0 0 16,1 1-5-16,-1 2-5 0,-10-3-3 0,-3 0-6 16,-9 2 1-16,-11 2-2 0,-12 1 2 15,-15 3-4-15,-8 0-4 0,-14 3 0 0,-10 0-15 16,-13 0-32-16,-13 1-44 0,-11 2-75 0,-8 2-78 15,-8-1-84-15,-12 2-120 0,-3 0-235 16,3-3 42-16</inkml:trace>
  </inkml:traceGroup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4:31.9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8768A0B-AEC3-4E1F-80EE-8D554B6C9B7F}" emma:medium="tactile" emma:mode="ink">
          <msink:context xmlns:msink="http://schemas.microsoft.com/ink/2010/main" type="inkDrawing" rotatedBoundingBox="6737,19523 7164,7310 7539,7323 7112,19536" semanticType="verticalRange" shapeName="Other">
            <msink:sourceLink direction="with" ref="{75999BB5-A305-48EE-BBB7-3B24DDB7320C}"/>
          </msink:context>
        </emma:interpretation>
      </emma:emma>
    </inkml:annotationXML>
    <inkml:trace contextRef="#ctx0" brushRef="#br0">646 178 1153 0,'0'0'110'0,"0"0"-26"16,0 0-15-16,0 0-14 0,0 0 4 15,0 0 17-15,0 0 7 0,-93-161 4 0,88 154-8 16,3 1-21-16,-2 3-11 0,2 2-19 0,0 1-15 16,0 0-13-16,-1 4-10 0,-2 8 1 0,-3 8 7 15,-2 5 7-15,-1 9 4 0,-5 8 3 16,0 8 0-16,-1 6 1 0,-2 8 5 0,2 8 5 16,-2 7 6-16,0 6 4 0,3 7-2 0,-3 3 4 15,2 9-4-15,2 6 5 0,-2 6 12 0,2 5 3 16,0 8 4-16,2 6 0 0,-1 3-9 0,4 6-3 15,0 4-2-15,1 3-7 0,6 4-4 16,-2 8 1-16,3 5-1 0,0 3 2 0,0 6 0 16,0 1-9-16,-1 3-8 0,0 1-4 0,-2 4-5 15,2 1-2-15,-3 1 0 0,0 5 0 0,1 3-1 16,0 3 2-16,2 5 1 0,-1 4 1 16,4 3 2-16,0 4-3 0,0 0 3 0,4 3 1 15,1 4 2-15,2 4-1 0,-3 4-4 0,1 5 1 16,-1 3-4-16,-1 4 2 0,-3 4-1 0,0 2-2 15,0 4 0-15,-7-1 0 0,-1 1 1 16,0 0-2-16,-1-5-2 0,-1-5 0 0,-3-6 2 16,0-8 0-16,-1-4 2 0,1-6-3 0,-1-4 1 15,-2-7 2-15,3-6 2 0,0-10-1 16,3-10-5-16,-1-11-5 0,6-9-4 0,2-7 0 16,2-27-7-16,1-21-2 0,0-21-14 0,7-15-42 15,-1 0-60-15,4 2-147 0,1-18-259 16,-5-17-628-16</inkml:trace>
  </inkml:traceGroup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4:33.3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5999BB5-A305-48EE-BBB7-3B24DDB7320C}" emma:medium="tactile" emma:mode="ink">
          <msink:context xmlns:msink="http://schemas.microsoft.com/ink/2010/main" type="writingRegion" rotatedBoundingBox="6309,7299 13560,6628 14667,18590 7417,19261">
            <msink:destinationLink direction="with" ref="{68768A0B-AEC3-4E1F-80EE-8D554B6C9B7F}"/>
          </msink:context>
        </emma:interpretation>
      </emma:emma>
    </inkml:annotationXML>
    <inkml:traceGroup>
      <inkml:annotationXML>
        <emma:emma xmlns:emma="http://www.w3.org/2003/04/emma" version="1.0">
          <emma:interpretation id="{B198932A-B389-4E2D-9ADD-72CB81B97AEC}" emma:medium="tactile" emma:mode="ink">
            <msink:context xmlns:msink="http://schemas.microsoft.com/ink/2010/main" type="paragraph" rotatedBoundingBox="8047,7312 11101,6689 11288,7606 8234,82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565D0ED-2942-4B47-BFDB-6F65F891B02D}" emma:medium="tactile" emma:mode="ink">
              <msink:context xmlns:msink="http://schemas.microsoft.com/ink/2010/main" type="line" rotatedBoundingBox="8047,7312 11101,6689 11288,7606 8234,8228">
                <msink:destinationLink direction="with" ref="{33AC8A4C-CCD8-4A33-A4F2-4047719EA46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D04F2BD-4F6A-40B7-B2A5-08B3613424C7}" emma:medium="tactile" emma:mode="ink">
                <msink:context xmlns:msink="http://schemas.microsoft.com/ink/2010/main" type="inkWord" rotatedBoundingBox="8047,7312 11101,6689 11288,7606 8234,8228"/>
              </emma:interpretation>
              <emma:one-of disjunction-type="recognition" id="oneOf0">
                <emma:interpretation id="interp0" emma:lang="en-IN" emma:confidence="0">
                  <emma:literal>kissed</emma:literal>
                </emma:interpretation>
                <emma:interpretation id="interp1" emma:lang="en-IN" emma:confidence="0">
                  <emma:literal>Kissed</emma:literal>
                </emma:interpretation>
                <emma:interpretation id="interp2" emma:lang="en-IN" emma:confidence="0">
                  <emma:literal>Disadv</emma:literal>
                </emma:interpretation>
                <emma:interpretation id="interp3" emma:lang="en-IN" emma:confidence="0">
                  <emma:literal>Disdr</emma:literal>
                </emma:interpretation>
                <emma:interpretation id="interp4" emma:lang="en-IN" emma:confidence="0">
                  <emma:literal>Disdu</emma:literal>
                </emma:interpretation>
              </emma:one-of>
            </emma:emma>
          </inkml:annotationXML>
          <inkml:trace contextRef="#ctx0" brushRef="#br0">186 0 981 0,'0'0'138'15,"0"0"-68"-15,0 0-56 0,0 0-45 0,0 0-11 16,0 0-1-16,0 0 10 0,0 0 16 0,0 0 5 16,0 0 5-16,-75 180 4 0,68-136-1 15,1 0 10-15,-1 4 7 0,-2 0 7 0,3 0 2 16,-4 1-3-16,0 0-7 0,2-2-4 0,-1-2-5 15,-2-2-11-15,4-4-30 0,-1-3-78 16,6-5-125-16,-4-4-164 0,2-9 99 0,3-8 306 0</inkml:trace>
          <inkml:trace contextRef="#ctx0" brushRef="#br0" timeOffset="604.2025">-185-61 835 0,'0'0'157'15,"0"0"-29"-15,0 0-42 0,0 0-67 0,0 0-35 16,0 0-19-16,0 0 0 0,0 0 23 0,0 0 19 16,0 0 9-16,0 0 4 0,187 5 5 0,-144 18-4 15,2 6 1-15,-4 2-3 0,1 3-3 16,-2 4-2-16,0 0-2 0,0 4-2 0,-2 3-2 15,-2-1 1-15,-5 1-5 0,-4 0-2 0,-4-1-11 16,-6 0-14-16,-6 0-12 0,-10-2-15 16,-1-2-5-16,-12-1 8 0,-8-2 12 0,-10-2 16 15,-3-6 15-15,-6-2 10 0,-1-4 4 0,1-7 8 16,-1-3 6-16,1-5 2 0,0-4 5 16,4-4 1-16,0 0 5 0,0-4 5 0,6-5 6 15,-1-6 6-15,8-1 7 0,4-4 9 0,7-2 5 16,2-3 0-16,8-4-3 0,1-2-15 0,6-1-13 15,8-2-12-15,5-1-10 0,6 0-11 0,3 0-5 16,4 2-4-16,2 2-6 0,5 2 0 16,-2 2-1-16,0 5-2 0,-1 2 3 0,0 6-1 15,3 2 0-15,-2 3 5 0,-2 1 0 0,0 5 1 16,1 3 2-16,-5 0-1 0,0 9 2 0,0 6 4 16,-4 0 2-16,-2 5 3 0,-2 3-2 15,-4 1-2-15,-3 3-3 0,-4 0 2 0,-3 1 3 16,-7 2-6-16,-2-1 2 0,0-3-4 0,0-4-6 15,0-1 2-15,-2-4-12 0,-2-5-23 0,3-2-52 16,-2-2-123-16,3-5-195 0,0-2-379 0,0-1 351 16</inkml:trace>
          <inkml:trace contextRef="#ctx0" brushRef="#br0" timeOffset="738.1194">701 113 1403 0,'0'0'214'0,"0"0"-147"0,0 0-87 16,0 0-50-16,0 0-27 0,0 0-42 0,0 0-95 16,0 0-172-16,0 0-245 0,0 0 584 0</inkml:trace>
          <inkml:trace contextRef="#ctx0" brushRef="#br0" timeOffset="1013.9495">1093 207 0 0,'0'0'0'0,"0"0"298"15,0 0-57-15,0 0-69 0,0 0-50 0,0 0-35 16,0 0-15-16,0 0-11 0,0 0 7 0,0 0 14 16,-156 6 19-16,129 3 13 0,0 2 6 15,1-1-7-15,1 2-19 0,4-2-21 0,2 2-22 16,6-3-19-16,5-2-21 0,2-1-15 0,6 1-6 16,0-1-7-16,7 0 13 0,5 1 5 0,4-1 5 15,3 0 6-15,5 0-7 0,4 0-1 16,7 0-1-16,-3 1-3 0,5 2 0 0,-4 1 2 15,1 2-3-15,-6 1-1 0,-3 1 1 0,-2 0-4 16,-8 1-3-16,-2 1 3 0,-6-1 2 16,-4-1 6-16,-3 0 8 0,-6 0 7 0,-4-1 5 15,-8-2 2-15,-3 3 0 0,-5 0-2 0,-2-1-4 16,-4 0-3-16,2-3-2 0,-3-1-1 16,5-2 0-16,2-1-1 0,5-2-2 0,1-2-2 0,5-1-8 15,3-1-9-15,1 0-13 0,7 0-15 16,0-3-20-16,4 0-41 0,0-3-44 0,5 0-35 15,7-2-7-15,5-1 22 0,8-3 32 0,2 0 21 16,9-3-14-16,3 1-33 0,2-2-54 16,4 1-72-16,3-1 62 0,-13 2 220 0,-12 7 0 0</inkml:trace>
          <inkml:trace contextRef="#ctx0" brushRef="#br0" timeOffset="1782.9256">1687 278 0 0,'0'0'0'15,"0"0"175"-15,0 0 93 0,0 0-55 16,0 0-22-16,0 0-9 0,0 0-6 0,0 0-39 15,0 0-41-15,0 0-31 0,0 0-33 0,0 0 7 16,0 0 12-16,0 0 7 0,-109 2 10 0,63 12 8 16,5 2-1-16,1-3 0 0,1 3-6 15,7-1-14-15,-2-1-9 0,6-2-15 0,4 0-15 16,6-2-7-16,4-1-8 0,4-2-7 0,7-2-15 16,3-2-11-16,0-2-1 0,6 1 7 15,7-2 20-15,10 0 11 0,3-2 4 0,3-4-1 0,6-1-6 16,1-2-3-16,0-2-6 0,0-1-3 15,-1 2-1-15,-5-3 1 0,-2 1 3 0,-3-2 4 16,1 3 3-16,-6-1 2 0,-1 2 2 16,-6 2 1-16,-1 2 0 0,-8 1 3 0,2 4 3 15,-2 1 0-15,-4 0-5 0,0 0-8 0,0 0-13 16,0 0-4-16,0 3 6 0,0 2 6 0,0 1 11 16,0 4 1-16,0-3-1 0,2 2-2 0,1 0-2 15,8 0 5-15,1-3-2 0,3 0 1 0,9-3-3 16,1-2-7-16,6-1-10 0,7 0-19 15,1-1-31-15,2-7-33 0,1-1-17 0,-3 0-3 16,-1-2 24-16,0-3 38 0,-3 0 24 0,-4-2 21 16,-2 1 13-16,1 1 5 0,-2-1 9 15,-7-1 8-15,2 4 4 0,-8 1 5 0,-3 3 7 16,-3 2 13-16,-6 0 19 0,-3 3 4 0,0-1-7 16,-3 2-22-16,-6 2-27 0,-5 0-14 0,-3 0-7 15,-4 2 3-15,-5 5 3 0,1 1 3 16,-1 2 4-16,-1 0 2 0,2 2 2 0,1 2 1 15,1 0 2-15,0 0-2 0,3-1-5 0,3 3-2 16,3-4-10-16,3 0-3 0,7-3-6 0,0 1-3 16,4-4-3-16,0 3-2 0,0-3-3 0,4-3 2 15,7 0 4-15,1-3 1 0,2 0 0 16,2 0-9-16,1-8-18 0,5-2-16 0,-5-2-14 16,6-3-8-16,-3-2 1 0,0-2 2 0,2-1 4 15,-5-4 1-15,0-2 6 0,2-1 10 0,-4-1 15 16,-2-1 16-16,-1-2 14 0,0 0 8 0,-5 0 3 15,4-4 4-15,-3 1-2 0,-3-4 2 16,-2 0 1-16,4-4 1 0,-5 2 5 0,0 0 5 16,-2 5 10-16,0-1 10 0,0 3 14 0,0 3 20 15,-4 4 17-15,-4 7 14 0,4 3 6 16,-6 5-9-16,5 5-22 0,-5 3-25 0,1 3-25 16,4 2-21-16,-6 8-9 0,0 8-1 0,1 3 8 15,-1 9 4-15,-1 6 9 0,1 7 2 16,-1 3-2-16,5 4 1 0,2 0-4 0,2 4-1 15,2-3-1-15,1-2-2 0,0-1-2 0,4-1-4 16,4-4-3-16,0-2-7 0,4-2-12 0,1-5-23 16,4-2-44-16,-1-5-68 0,-2-5-94 15,0-4-112-15,-1-3-147 0,-2-7-132 0,-6-4 638 0</inkml:trace>
          <inkml:trace contextRef="#ctx0" brushRef="#br0" timeOffset="2191.6732">2610-7 1489 0,'0'0'196'0,"0"0"-125"15,0 0-83-15,0 0-19 0,0 0 25 0,0 0 20 16,0 0 0-16,0 0-2 0,0 0-1 16,0 0-2-16,0 0-2 0,12 167 3 0,-12-148-1 15,3-2 2-15,3-2 2 0,-2-3 3 0,0-1 5 16,2-3 3-16,-2-2 2 0,0-5 7 15,3 1 12-15,-4-2 18 0,5-2 12 0,-3-4 1 16,6-8-15-16,-2-4-17 0,-1-4-17 0,3-4-9 16,0-1-1-16,-6-1-4 0,4 0-2 15,-4-1-3-15,4 2-5 0,-6-1-1 0,5 1-4 16,-4 0-6-16,-3 3-13 0,4 0-13 0,-3 4-22 16,-2 0-29-16,1 6-32 0,-1 7-42 0,0 3-70 15,0 4-76-15,0 0-37 0,0 6 16 0,0 4 60 16,0 7 86-16,3-2 62 0,-1 1 30 15,8-1 28-15,-1 1 56 0,1-4 4 0,2 2 0 16,5-3 69-16,-2 1 37 0,-2-3 39 0,2 0 28 16,-2-3 22-16,-1 1 12 0,0-3-4 0,-5-1-11 15,4 0-23-15,-7 1-26 0,4-3-34 0,-7-1-34 16,3 0-25-16,0 0-22 0,-1 0-16 16,-2 0-44-16,1 1-124 0,-2 3-195 0,0-2-353 15,0-1 71-15</inkml:trace>
        </inkml:traceGroup>
      </inkml:traceGroup>
    </inkml:traceGroup>
    <inkml:traceGroup>
      <inkml:annotationXML>
        <emma:emma xmlns:emma="http://www.w3.org/2003/04/emma" version="1.0">
          <emma:interpretation id="{4CEB7757-0297-41CD-B932-E5346A17364D}" emma:medium="tactile" emma:mode="ink">
            <msink:context xmlns:msink="http://schemas.microsoft.com/ink/2010/main" type="paragraph" rotatedBoundingBox="7574,8896 12276,8693 12338,10122 7636,1032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400BA54-8AFB-4CC0-A568-B3A87AEB321C}" emma:medium="tactile" emma:mode="ink">
              <msink:context xmlns:msink="http://schemas.microsoft.com/ink/2010/main" type="inkBullet" rotatedBoundingBox="7590,9250 7764,9243 7769,9360 7595,9368"/>
            </emma:interpretation>
            <emma:one-of disjunction-type="recognition" id="oneOf1">
              <emma:interpretation id="interp5" emma:lang="en-IN" emma:confidence="0">
                <emma:literal>a</emma:literal>
              </emma:interpretation>
              <emma:interpretation id="interp6" emma:lang="en-IN" emma:confidence="0">
                <emma:literal>@</emma:literal>
              </emma:interpretation>
              <emma:interpretation id="interp7" emma:lang="en-IN" emma:confidence="0">
                <emma:literal>o</emma:literal>
              </emma:interpretation>
              <emma:interpretation id="interp8" emma:lang="en-IN" emma:confidence="0">
                <emma:literal>O</emma:literal>
              </emma:interpretation>
              <emma:interpretation id="interp9" emma:lang="en-IN" emma:confidence="0">
                <emma:literal>D</emma:literal>
              </emma:interpretation>
            </emma:one-of>
          </emma:emma>
        </inkml:annotationXML>
        <inkml:trace contextRef="#ctx0" brushRef="#br0" timeOffset="7969.2458">-593 1958 811 0,'0'0'199'16,"0"0"-126"-16,0 0-26 0,0 0 3 0,0 0 19 15,0 0 16-15,0 0 1 0,0 0-6 0,0 0-16 16,0 0-13-16,0 0-16 0,0 0-15 0,-7-18-11 16,7 18-14-16,0 2 1 0,0 4 12 15,-4 0 8-15,3 2 10 0,0 1-3 0,-3 1-10 16,2-3-6-16,2-3-6 0,0 1 1 0,0-2 6 15,0-2 9-15,0-1 20 0,6 0 19 0,-4 0 15 16,9-1 9-16,-3-5-5 0,6-3-8 16,-1-1-11-16,0-1-11 0,0-1-3 0,-3-1-6 15,-2 2 6-15,-6 1 10 0,-2 1 4 0,0 1-4 16,-7 2-15-16,-5 0-26 0,-3 4-22 16,-2-2-13-16,-1 4-4 0,-1 0 1 0,1 4-5 15,2 0-24-15,0 2-47 0,5 3-76 0,0-2-116 16,3 1-192-16,4-2-282 0,3-2 174 0</inkml:trace>
      </inkml:traceGroup>
      <inkml:traceGroup>
        <inkml:annotationXML>
          <emma:emma xmlns:emma="http://www.w3.org/2003/04/emma" version="1.0">
            <emma:interpretation id="{B46F9D63-9F03-4265-AA46-1DA347837026}" emma:medium="tactile" emma:mode="ink">
              <msink:context xmlns:msink="http://schemas.microsoft.com/ink/2010/main" type="line" rotatedBoundingBox="8201,8869 12276,8693 12338,10122 8263,10298"/>
            </emma:interpretation>
          </emma:emma>
        </inkml:annotationXML>
        <inkml:traceGroup>
          <inkml:annotationXML>
            <emma:emma xmlns:emma="http://www.w3.org/2003/04/emma" version="1.0">
              <emma:interpretation id="{0594A4EA-F77A-4CF8-B0A8-9F51893365E3}" emma:medium="tactile" emma:mode="ink">
                <msink:context xmlns:msink="http://schemas.microsoft.com/ink/2010/main" type="inkWord" rotatedBoundingBox="8201,8869 10929,8751 10990,10180 8263,10298"/>
              </emma:interpretation>
              <emma:one-of disjunction-type="recognition" id="oneOf2">
                <emma:interpretation id="interp10" emma:lang="en-IN" emma:confidence="0">
                  <emma:literal>Missing</emma:literal>
                </emma:interpretation>
                <emma:interpretation id="interp11" emma:lang="en-IN" emma:confidence="0">
                  <emma:literal>missing</emma:literal>
                </emma:interpretation>
                <emma:interpretation id="interp12" emma:lang="en-IN" emma:confidence="0">
                  <emma:literal>Missy</emma:literal>
                </emma:interpretation>
                <emma:interpretation id="interp13" emma:lang="en-IN" emma:confidence="0">
                  <emma:literal>Misny</emma:literal>
                </emma:interpretation>
                <emma:interpretation id="interp14" emma:lang="en-IN" emma:confidence="0">
                  <emma:literal>missy</emma:literal>
                </emma:interpretation>
              </emma:one-of>
            </emma:emma>
          </inkml:annotationXML>
          <inkml:trace contextRef="#ctx0" brushRef="#br0" timeOffset="9071.3183">185 1691 485 0,'0'0'309'15,"0"0"-157"-15,0 0-41 0,0 0-10 0,0 0-7 16,0 0-17-16,0 0-44 0,0 0-33 0,0 0-17 16,0 0 1-16,0 0 11 0,0 0 10 0,0 0 3 15,0 0 9-15,-14 103 2 0,4-65 2 16,-4 4 7-16,0 2-4 0,-1-3-3 0,-3 1-1 15,0 0-4-15,2-3-2 0,-3-3 3 0,0-2 0 16,4-4-4-16,0-5 2 0,2-4-2 16,2-4-2-16,3-6 3 0,3-3-4 0,4-4 9 15,-1-2 20-15,2-2 21 0,0 0 16 0,0-9-11 16,0-4-19-16,3-5-27 0,2-6-16 16,2-4 1-16,0-2 5 0,1-3 3 0,1-1 4 15,1-4 1-15,-1 1-6 0,3-5 0 0,0-1-8 16,1-2 1-16,1-2 0 0,1 1-3 0,1 1 2 15,-2 2-5-15,4 5-4 0,-3 3-8 0,1 6-9 16,1 5-4-16,1 5-3 0,-5 6 4 0,0 3 7 16,-1 3 8-16,-1 6 3 0,1 1-3 15,0 0-3-15,-1 9 1 0,1 4 0 0,-1 4 4 16,2 4 8-16,-5 4 2 0,3 2 5 0,-4 1 8 16,-5 2-3-16,2 3-1 0,0-2-1 0,-2-1-4 15,-2-4-1-15,1-1-1 0,0-7-3 16,2-3-4-16,4-6 2 0,-4-4-1 0,5-5 13 15,0 0 13-15,4-8 4 0,5-5 4 0,3-7-6 16,0-3-6-16,2-4-3 0,2-2 1 0,-4-1 1 16,0-3 0-16,0 2 1 0,0 2 1 15,-4-1-2-15,1 3-4 0,-3-1-2 0,0 6-3 16,-4 2-7-16,0 4-1 0,-1 6-8 0,-5 2-9 16,2 4-8-16,-1 4-14 0,-4 0 4 15,1 7 8-15,-1 8 12 0,2 4 15 0,-3 8 7 16,0 5-1-16,-3 5 1 0,-1 3 5 0,-5 4-2 15,2 3 1-15,-2 2-1 0,-4-3-6 0,5-1-1 16,2-4-1-16,-4-4 0 0,6-4-2 0,3-4 3 16,1-4-4-16,0-5 2 0,0-2 0 15,3-6-6-15,6-3-6 0,-4-5-6 0,6-2-5 16,3-2 3-16,-1-6-1 0,3-7-5 0,5-3-4 16,-3-2-4-16,5-5 3 0,-3 2 14 0,0-5 8 15,-4 0 7-15,1 3 6 0,0-1 1 0,-7 0 6 16,0-1-1-16,-1 2 0 0,-2 2 5 15,-1 5 3-15,-4 4 12 0,-1 4 13 0,2 5-5 16,-3 3-10-16,0 0-22 0,0 0-22 0,0 8-2 16,0 3 6-16,0 3 10 0,-4 6 9 15,1 1-1-15,-2 3-2 0,1-2-2 0,1 2 1 16,0 1 2-16,-1-6-1 0,0 2-7 0,2-1-32 16,0-2-76-16,1-4-114 0,1-1-219 0,0-4-411 15,0-5 379-15</inkml:trace>
          <inkml:trace contextRef="#ctx0" brushRef="#br0" timeOffset="9215.2293">1013 1592 1292 0,'0'0'71'16,"0"0"-100"-16,0 0-77 0,0 0-10 0,0 0-2 15,0 0-25-15,0 0-78 0,0 0-137 0,0 0 86 16,0 0 272-16,0 0 0 0</inkml:trace>
          <inkml:trace contextRef="#ctx0" brushRef="#br0" timeOffset="9940.7824">1219 1667 0 0,'0'0'0'0,"0"0"0"15,0 0 0-15,0 0 86 0,0 0 235 16,0 0-42-16,0 0-59 0,0 0-56 0,0 0-55 16,0 0-21-16,0 0-10 0,0 0-9 0,0 0-1 15,0 0-2-15,-58 0 1 0,42 10-2 16,-3 2-1-16,3 0-11 0,3 3-11 0,1-6-14 15,6 3-16-15,2-2-7 0,3 1-8 0,1-1-5 16,5 2 4-16,3-1-1 0,4 1 5 0,2-1 1 16,3 1-1-16,-1 2-1 0,2 0-3 0,3 0 4 15,-3 0-1-15,3-1 2 0,-6 2 1 16,-1-1-2-16,-1-2 1 0,-7 0 2 0,-2-1 2 16,-4 1 7-16,-4-1 6 0,-5 1 1 0,-6-2 3 15,-5 1-3-15,1 0-1 0,-5-4-5 0,0 3-1 16,3-3 0-16,2-2-1 0,3 0 4 15,2-4 5-15,4-1 1 0,3 0-3 0,4 0-19 16,3-3-36-16,0-5-24 0,10-2-7 0,2-3 4 16,2-2 24-16,6-2 16 0,2-1 5 0,2-3 9 15,3 2 4-15,1-2-1 0,3 2-1 0,-2 0-1 16,0-2-1-16,-1 1 3 0,-3 0 5 16,1 3 0-16,-5 0 6 0,-1 2 9 0,-8 2 8 15,0 1 10-15,-6 1 5 0,0 3 7 0,-4 0 3 16,-1 1 8-16,-1 2 1 0,0 1-7 15,0 2-11-15,0 1-21 0,0 1-11 0,-1 0-13 16,-1 0-10-16,1 0-11 0,-2 0-13 0,1 1-1 16,0 4 3-16,2 2 15 0,0 5 12 0,0-4 6 15,0 3 8-15,7 0-1 0,-2 2 5 0,5 1 4 16,-1 0-2-16,1 1 1 0,2 0-5 16,0 4 1-16,0-3-3 0,0 0 2 0,-4-1-1 15,0 2-2-15,-3-1 2 0,-2 1 3 0,-3-2 1 16,0 1 6-16,-8-3 3 0,-3 2 1 15,3-1 0-15,-5 0 1 0,-1-3-4 0,0-1 1 16,3 0 0-16,1-1-8 0,1-3-2 0,5-2-7 16,3-1-1-16,-1-1 1 0,2-2-4 0,0 0-12 15,0 0-15-15,0 0-5 0,2-3-7 0,3-5 7 16,6-2 10-16,2-3 4 0,2-2 6 16,5 1-3-16,-4-4-4 0,4 0-3 0,-1-3 2 15,-3 0 9-15,4-1 4 0,-4-1 9 0,0 2 1 16,2-1 3-16,-1 2 6 0,-2 1 2 0,0 5 3 15,-2 0 14-15,1 5 22 0,-2 3 12 16,1 3 1-16,-2 3-14 0,-4 0-26 0,2 0-12 16,0 7-2-16,-5 4 0 0,4 3 5 0,-5 0 2 15,-2 4 2-15,-1 0 7 0,0 1 1 16,0 0-4-16,-6-3 1 0,0 3-6 0,-2-4-9 16,2 0-34-16,-4-3-79 0,6-3-131 0,-1-3-299 15,1-2-646-15</inkml:trace>
          <inkml:trace contextRef="#ctx0" brushRef="#br0" timeOffset="10075.6999">1975 1604 2132 0,'0'0'112'16,"0"0"-179"-16,0 0-46 0,0 0-28 0,0 0-120 15,0 0-130-15,0 0-330 0,0 0 171 0</inkml:trace>
          <inkml:trace contextRef="#ctx0" brushRef="#br0" timeOffset="10787.8584">1975 1604 888 0,'76'99'458'15,"-76"-96"-540"-15,0 0-42 0,2 4 30 0,-2 1 67 16,0 0 38-16,0 4 23 0,-7 1 5 15,2 1 6-15,-6 1 4 0,0 2 4 0,2 0 1 16,1-1-7-16,-3-1-10 0,6-2-8 0,-2-3-10 16,6-1 5-16,1-3 3 0,0-4 0 0,0 2 3 15,8-4 2-15,-3 0 5 0,7 0 5 0,1-1 5 16,4-5-6-16,3-1-8 0,-4-2-10 0,1-2-6 16,5-1-7-16,-6 2-2 0,5-1-3 15,-3 0-4-15,4 2-4 0,-3 1-2 0,4 1-4 16,2 0 2-16,0 3 1 0,0-1 7 0,2 2 7 15,0 0 7-15,1 0 7 0,0 0 0 0,1-1 2 16,5-2-1-16,-5-2-7 0,1 1 3 16,1-2 0-16,-10 2 0 0,3-5 4 0,-7 3 1 15,-4-2 6-15,-2 2 14 0,-3-1 11 0,-6 2 9 16,0 1 5-16,-2 1-7 0,0 0-10 16,0 2-8-16,-3-1-12 0,-4 2-10 0,3 2-9 15,-1 1-9-15,-3 0-8 0,-1 0-5 0,2 0 0 16,-3 7-5-16,0 2 1 0,2 5 0 0,-3 2 2 15,0 6 6-15,-2 7 1 0,2 4 6 0,-1 4-2 16,-1 5 1-16,-1 3 1 0,2 2-1 16,-1 2 1-16,-1 3-1 0,1 3 0 0,-1 0 0 15,1 0 0-15,0 0-4 0,-1 0 0 0,1 1 0 16,-2-1-2-16,2-2 10 0,-3-3-4 0,0-2-1 16,-6-2 0-16,2-5-10 0,0-4 3 0,-4-1-1 15,0-5-1-15,2-4 5 0,-3-6 3 16,-1-5 1-16,2-7 3 0,-1-3 6 0,2-4 0 15,3-2 1-15,-3-5 1 0,7-5-4 0,-4-5-3 16,5-6-1-16,1-2-3 0,5-3-5 0,2-5-1 16,2 1-5-16,5-2 2 0,0-1 2 15,0-1 1-15,7-2 3 0,2-1-1 0,0 1-1 16,2 0-5-16,5 3 0 0,2 0-4 0,-1 2-21 16,5 1-41-16,-4 3-68 0,7 1-90 15,-1 5-111-15,0-2-107 0,-7 8-149 0,-5 4 103 0</inkml:trace>
        </inkml:traceGroup>
        <inkml:traceGroup>
          <inkml:annotationXML>
            <emma:emma xmlns:emma="http://www.w3.org/2003/04/emma" version="1.0">
              <emma:interpretation id="{633B17F8-A6FE-4DA7-91ED-77C904CE9649}" emma:medium="tactile" emma:mode="ink">
                <msink:context xmlns:msink="http://schemas.microsoft.com/ink/2010/main" type="inkWord" rotatedBoundingBox="11568,8877 12283,8846 12297,9177 11582,9208"/>
              </emma:interpretation>
              <emma:one-of disjunction-type="recognition" id="oneOf3">
                <emma:interpretation id="interp15" emma:lang="en-IN" emma:confidence="0">
                  <emma:literal>on</emma:literal>
                </emma:interpretation>
                <emma:interpretation id="interp16" emma:lang="en-IN" emma:confidence="0">
                  <emma:literal>in</emma:literal>
                </emma:interpretation>
                <emma:interpretation id="interp17" emma:lang="en-IN" emma:confidence="0">
                  <emma:literal>m</emma:literal>
                </emma:interpretation>
                <emma:interpretation id="interp18" emma:lang="en-IN" emma:confidence="0">
                  <emma:literal>cn</emma:literal>
                </emma:interpretation>
                <emma:interpretation id="interp19" emma:lang="en-IN" emma:confidence="0">
                  <emma:literal>en</emma:literal>
                </emma:interpretation>
              </emma:one-of>
            </emma:emma>
          </inkml:annotationXML>
          <inkml:trace contextRef="#ctx0" brushRef="#br0" timeOffset="11773.3832">3422 1596 240 0,'0'0'238'0,"0"0"-73"16,0 0 21-16,0 0 20 0,0 0 19 0,0 0 11 15,0 0-41-15,0 0-35 0,0 0-40 16,0 0-47-16,0 0-21 0,0 0-18 0,0 0-5 15,0 0-1-15,-46 25-2 0,34-8-1 0,0 4 0 16,3 2-4-16,-2 1-3 0,0 0-3 0,2-1-5 16,5-2 0-16,1-2-4 0,3-4-1 15,0-4 2-15,0-2-5 0,3-3 8 0,-1-1 1 16,6-2 3-16,-4-2 11 0,6-1-1 0,-5 0 0 16,6-1 4-16,-3-5-2 0,-3-4 0 15,5 0 0-15,-6-1-4 0,5-4-9 0,-5-1 1 16,3 0-9-16,-2-1 1 0,3 1 1 0,-2-3-8 15,3 1 1-15,-2 0-4 0,3-2 0 0,4 1 0 16,-2 1-2-16,1-2 3 0,1 2-7 0,-1-1 3 16,1 1-4-16,-1 3-7 0,0 5-2 15,-1 3-11-15,2 2-2 0,-3 5-2 0,-1 0 2 16,-4 3 2-16,4 3 5 0,-4 4 5 0,2 5 1 16,-4 2 5-16,1 3 1 0,-4 0 1 0,-1 1-7 15,-1 2-1-15,-6-1 1 0,-5-1 1 0,6 0 9 16,-5 1 4-16,0-6 1 0,0-2 5 15,6-2-3-15,-3-3 4 0,5-5 7 0,2-2 3 16,1-2 10-16,0 0 8 0,0 0-5 0,4-6-3 16,7-2-10-16,1-4-9 0,3-1 0 15,1-2 0-15,6-3 3 0,0 0 1 0,-3 0 4 16,1 1-1-16,-1-1-1 0,-3 1 2 0,5 0-4 16,-5 4 4-16,0 3 2 0,2 1 1 0,-5 5 2 15,-5 2-3-15,3 2-2 0,-2 0-5 16,-3 6 0-16,2 2 0 0,-3 1 0 0,2 5 6 15,-3 0 0-15,0 2 1 0,3 1-3 0,-5-1-1 16,2-1-1-16,4 3-2 0,-4-3 5 0,7 1 2 16,0-6-2-16,0-1 3 0,1-3-8 15,1-1-25-15,0-4-51 0,1 1-74 0,-2-2-135 16,-5 0-205-16,1 0-363 0,-6-2 132 0</inkml:trace>
        </inkml:traceGroup>
      </inkml:traceGroup>
    </inkml:traceGroup>
    <inkml:traceGroup>
      <inkml:annotationXML>
        <emma:emma xmlns:emma="http://www.w3.org/2003/04/emma" version="1.0">
          <emma:interpretation id="{C1BB3E18-55AF-4F8A-A7A7-673EF5FE2631}" emma:medium="tactile" emma:mode="ink">
            <msink:context xmlns:msink="http://schemas.microsoft.com/ink/2010/main" type="paragraph" rotatedBoundingBox="8116,9971 13403,9692 13524,11994 8238,122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AF2F962-A213-429B-9164-D4953625F547}" emma:medium="tactile" emma:mode="ink">
              <msink:context xmlns:msink="http://schemas.microsoft.com/ink/2010/main" type="line" rotatedBoundingBox="8116,9971 13403,9692 13481,11171 8194,11449"/>
            </emma:interpretation>
          </emma:emma>
        </inkml:annotationXML>
        <inkml:traceGroup>
          <inkml:annotationXML>
            <emma:emma xmlns:emma="http://www.w3.org/2003/04/emma" version="1.0">
              <emma:interpretation id="{F3CADDDC-75FE-4AB7-A81D-D7230A5A8589}" emma:medium="tactile" emma:mode="ink">
                <msink:context xmlns:msink="http://schemas.microsoft.com/ink/2010/main" type="inkWord" rotatedBoundingBox="8116,9971 11944,9769 12022,11247 8194,11449"/>
              </emma:interpretation>
              <emma:one-of disjunction-type="recognition" id="oneOf4">
                <emma:interpretation id="interp20" emma:lang="en-IN" emma:confidence="0">
                  <emma:literal>opportunity</emma:literal>
                </emma:interpretation>
                <emma:interpretation id="interp21" emma:lang="en-IN" emma:confidence="0">
                  <emma:literal>opportunely</emma:literal>
                </emma:interpretation>
                <emma:interpretation id="interp22" emma:lang="en-IN" emma:confidence="0">
                  <emma:literal>opfmtumty</emma:literal>
                </emma:interpretation>
                <emma:interpretation id="interp23" emma:lang="en-IN" emma:confidence="0">
                  <emma:literal>ofofmtumty</emma:literal>
                </emma:interpretation>
                <emma:interpretation id="interp24" emma:lang="en-IN" emma:confidence="0">
                  <emma:literal>opfnntumty</emma:literal>
                </emma:interpretation>
              </emma:one-of>
            </emma:emma>
          </inkml:annotationXML>
          <inkml:trace contextRef="#ctx0" brushRef="#br0" timeOffset="12590.8802">80 2983 94 0,'0'0'144'0,"0"0"-71"0,0 0 3 0,0 0 25 0,0 0 23 15,0 0 14-15,0 0-22 0,0 0-25 16,0 0-22-16,-154 138-26 0,139-110-10 0,5 1-11 16,-1-2-4-16,3 0-4 0,5-6-5 0,0 0-1 15,3-5 4-15,4-3 7 0,10-4 11 0,-1-4 9 16,7-4 16-16,3-1 9 0,7-4 4 16,2-7-3-16,1-3-11 0,1-3-11 0,-5-2-4 15,2-2-2-15,-7 0 2 0,-3-1 4 0,-8-1 0 16,-2 2-1-16,-9-1-9 0,-2 2-3 15,0-1-5-15,-5 5-3 0,-4-3-3 0,-5 1-8 16,-2 4-6-16,-1 1-3 0,-1 1-5 0,1 3 2 16,-2 0-1-16,3 2 1 0,-3 1 2 0,4 1 2 15,3-1 2-15,4 0 3 0,4-1-11 16,4 0-19-16,0-2-13 0,11-5-8 0,5-1 4 16,4-3 15-16,7-2 9 0,4 0 4 0,1-3 2 15,3-1 2-15,2 2 1 0,0 3-2 16,0 0-3-16,2 4-6 0,-1 4-5 0,-8 7-5 0,4 2 0 15,-10 2-2-15,-5 6 4 0,-4 10 7 16,-5 5 9-16,-6 6 10 0,-1 7 10 0,-3 7 5 16,-3 2 2-16,-3 5 6 0,-6 7 0 0,-4-1 2 15,-2 2 0-15,1 1-6 0,1 2-1 0,-6-1-4 16,6 0-2-16,-5-2 2 0,3 2-2 0,-2-6 0 16,0-2-1-16,1-1-8 0,-1-2-10 15,5-4-19-15,-1-2-38 0,5-7-56 0,1-5-94 16,3-7-133-16,2-8-197 0,3-6-27 0</inkml:trace>
          <inkml:trace contextRef="#ctx0" brushRef="#br0" timeOffset="13753.1299">296 3399 0 0,'0'0'0'0,"0"0"0"0,0 0 55 16,44-176 38-16,-29 136 7 0,1 6 3 0,6 5-9 15,-5 5-8-15,7 3 2 0,-2 5 12 0,-1 2 0 16,3 4-2-16,2 2-10 0,-2 4-19 15,1 4-13-15,-2 0-13 0,-1 3-16 0,-2 4-7 0,-3 4-4 16,-3 1-3-16,-4 1 7 0,-7 2 8 16,-3 3 15-16,0 1 5 0,-9 3-1 0,-6-2-8 15,-3 3-12-15,-6-2-6 0,-3-2-6 0,1-1-4 16,-1-2-1-16,1-4-4 0,2-3 6 16,8-3 5-16,3-3 13 0,3-3 8 0,8-1-12 15,2-7-21-15,0-4-22 0,2-4-11 0,9 0 0 16,2-5 10-16,4-2 6 0,3-3 3 0,0 2 3 15,5-2 2-15,1 0 2 0,2 1-6 0,3-2 0 16,0 1-4-16,-2 0 0 0,5-2 4 16,-5-2 2-16,1 3 4 0,-4-2 2 0,0 0 2 15,-3-1 3-15,-6 1 3 0,-3 1 2 0,-2 1 1 16,-4 4 3-16,-6 8 6 0,0 1 13 16,-2 6 19-16,0 4 2 0,0 2-2 0,-2 2-11 15,-4 3-10-15,-1 9-3 0,-2 5 1 0,2 6 3 16,-5 8-7-16,1 3-2 0,-2 3-7 0,2 2-2 15,-1 3-3-15,2 2-2 0,0 3 1 16,-2 2-2-16,-2 2 2 0,1 1 0 0,-5 2-1 16,0 0 0-16,-2-1-3 0,-2 0 2 0,-2-2 1 15,2-4 0-15,1-2-3 0,-3-5-4 0,5 0-5 16,-1-10-10-16,7-2-20 0,-1-6-40 0,3-5-36 16,6-5-33-16,-2-5-20 0,6-6-2 15,1-1-5-15,0-4-21 0,0-5-12 0,1-8 9 16,7-2 33-16,-2-6 63 0,5-5 54 0,1-2 36 15,1-2 17-15,0-2 7 0,1-4 1 0,1 0 1 16,2-4 6-16,0 0 6 0,0 0 7 16,1 0 9-16,1 2 1 0,-2 0 12 0,5 7 17 15,-5 4 12-15,5 4 9 0,-3 5-6 0,3 1-8 16,-2 3-8-16,3 3-3 0,1 2-1 0,2 4-11 16,1 3-7-16,-3 1-17 0,-3 2-15 15,-1 3-12-15,-3 0-9 0,-4 9-2 0,-2 0 1 16,-5 3 11-16,-3 3 11 0,-3 3 11 0,-4 0 7 15,-8 4-2-15,-5 2-4 0,-1 0-6 16,-7-2-7-16,0 0-7 0,0 1-3 0,0-5-4 16,6-1-1-16,-3-4 5 0,8-3-5 0,1-3 3 15,9-5 0-15,0-2-23 0,4 0-32 0,3-2-16 16,4-9-21-16,9-2-1 0,3-4 22 0,2-3 4 16,6-1 6-16,2-1 4 0,0-2 0 15,1 2 3-15,3 0 7 0,-5 1 12 0,-1 3 8 16,-3 0 6-16,-4 3 9 0,3 2 5 0,-7 2 16 15,0 2 13-15,-5 0 11 0,-2 6 6 0,-2 0-8 16,-3 3-12-16,-3 0-13 0,-1 0 12 0,0 4 4 16,0 7 13-16,-1 0 10 0,-7 1-14 15,4 4-4-15,-6 0-8 0,5 4-9 0,-5-1-8 16,6 1-2-16,-4-1-2 0,6-3-3 0,-1 1 4 16,0-3-5-16,3-5-1 0,0-1 5 15,0-2-7-15,4-2 11 0,4-2 9 0,2-2 7 16,3 0 8-16,2 0 1 0,6-6-8 0,-3-4-1 15,5 1-5-15,-3-3-7 0,0 0 0 0,-1 0-4 16,-5 1-1-16,-4 2 0 0,-1-1 1 16,-5 1 2-16,-1 0 0 0,-3-1 0 0,0-1-6 15,-4 1-10-15,-2 1-4 0,-3 0-7 0,-3 3 0 16,0 0 1-16,0 0 2 0,-2 3 4 0,4 0 4 16,0 0 2-16,1 0 2 0,1 0 4 15,3 2 6-15,5-1 2 0,0 1-5 0,0-2-27 16,0-2-17-16,9-1-8 0,0-5 5 0,5 2 19 15,3-3 10-15,1 3 6 0,3-4-7 0,-2 3 5 16,4-1-2-16,-6 4-2 0,5 1 3 0,-8 3-4 16,0 0 1-16,-2 3 5 0,0 0 1 0,-3 1 9 15,-1 7 4-15,2 2 2 0,-6 5 4 16,0 4 1-16,-2-1-3 0,-2 7 3 0,0-1-2 16,-5-1-2-16,0 3 1 0,-5-2-7 0,5-2 1 15,-3-1-5-15,5-3-2 0,2-3-1 16,1-1-2-16,0-5-3 0,0-3 0 0,4-3 2 15,7-1 8-15,1-2 1 0,2-2-20 0,2-7-57 16,7-2-103-16,-3-4-137 0,-2 3-199 16,-6 5-258-16</inkml:trace>
          <inkml:trace contextRef="#ctx0" brushRef="#br0" timeOffset="13942.0127">1838 2673 0 0,'0'0'0'0,"0"0"0"16,0 0 22-16,0 0 258 0,0 0 12 0,0 0-38 15,0 0-72-15,0 0-63 0,0 0-46 0,0 0-19 16,0 0 8-16,0 0 7 0,0 0-2 0,0 0-5 16,-24 105-9-16,16-65-5 0,-3 0-9 0,4 2-4 15,-3 0-7-15,-2 2-5 0,1-3-4 16,-1 0-4-16,3-4-10 0,-1 1-41 0,-1-4-78 16,-1-3-123-16,4-2-183 0,2-10-339 0,-1-6 524 0</inkml:trace>
          <inkml:trace contextRef="#ctx0" brushRef="#br0" timeOffset="15424.6675">1610 3023 679 0,'0'0'55'16,"0"0"-68"-16,0 0-10 0,0 0 4 0,0 0 9 15,0 0 3-15,165-106 3 0,-138 97 3 16,-4 1 15-16,-1 5 26 0,0 3 10 0,-6 0 7 15,-1 6 0-15,-3 7-8 0,-3 2 7 0,-6 8 3 16,-3 3 1-16,-4 2-4 0,-8 5-9 0,-2-1-4 16,-3 3-11-16,1-2-8 0,2-4-4 0,1 0-9 15,1-5-5-15,7-6-5 0,-1-3-4 0,4-5-7 16,2-2-6-16,5-4 9 0,0-2 13 16,7-2 21-16,2 0 14 0,1-6-4 0,3-3-11 15,2-5-13-15,3 1-5 0,-4-4-1 0,4-2 4 16,-7 0-2-16,4-3-1 0,-4 2 1 15,-3-1-2-15,1 2 5 0,-3-1-1 0,-5 5 4 16,4-1 1-16,-8 2 1 0,2 1 2 0,-4 7 0 16,3 2-1-16,-3 0-8 0,0 4-13 0,0 0-10 15,0 2-2-15,0 4 7 0,0 6 9 16,-7 4 10-16,5-1-4 0,0 1 3 0,-3 1 1 16,1-1-4-16,3 1 0 0,1-2-4 0,0-3-4 15,0-1-2-15,0-3-5 0,0-2-7 0,2-3 3 16,6-3 10-16,-2 0 13 0,3 0 15 15,5-6 2-15,-1-3-7 0,2-2-6 0,2-1-6 16,3-4 1-16,-2 0-1 0,3-1 1 16,-3 1-4-16,2 0-3 0,-4-1 3 0,-3 4-2 15,2-2 0-15,-2 3-1 0,1 3-5 0,-4 1-7 16,0 3-3-16,-5 3-8 0,2 2-8 0,-3 0 7 16,-3 0 7-16,2 7 10 0,-3 4 17 0,0 3-1 15,0 2 2-15,0 3 0 0,-1 1-4 0,-2-1 1 16,-5 2-3-16,4-2-1 0,-1 0 1 15,-4 1 1-15,5-2-4 0,-4-1-4 0,6-4 3 16,-1-1-2-16,0-3-5 0,1-5 1 0,2-2-11 16,0-2-5-16,0 0 18 0,5 0 10 0,-1-3 15 15,8-6 7-15,0-4-11 0,3-2-8 16,1-3-5-16,4-1-4 0,-2 0 2 0,3-2-1 16,-2 2-1-16,2 1 1 0,-3 0-6 0,-1 2 3 15,2 2-5-15,-3 4-5 0,-3 1 4 0,-2 3-4 16,-4 3-4-16,1 1 0 0,-4 2 0 15,1 0 6-15,-2 8 13 0,-3 2 10 0,0 4 4 16,0 2 2-16,0 0-4 0,-1 2-4 0,-5 0-2 16,4 0-4-16,0 0-2 0,2-4-1 15,0 2-3-15,0-4-1 0,0 0 0 0,8-4 1 16,-1-4 0-16,5-3 6 0,4-1 2 0,4-1 1 16,-2-8 5-16,6-1-6 0,-1-4 2 0,-3 0 0 15,4-3-4-15,-3 2 2 0,-3-2 0 0,-1 1-1 16,1 1 1-16,-5 1 1 0,-5 4 0 15,1 0 1-15,-5 2-2 0,2 2-3 0,-4 3-3 16,-2 2-5-16,0 1-5 0,0 0-5 0,0 3 2 16,0 4 7-16,0 4 3 0,-2 2 5 0,-4 0 1 15,4 1-7-15,0 1 1 0,1-2 0 0,1 0-2 16,0-4-2-16,1-1 0 0,7-1-5 16,0-2 1-16,5-4 1 0,0-1-3 0,6 0-2 15,-3-1-15-15,0-5-29 0,5-5-42 0,-2 0-51 16,4-4-72-16,-4-2-72 0,5-4-50 15,-1 1-29-15,-5-4-2 0,5-1 148 0,-1-1 224 16,-5-2 0-16,-2-3 0 0,0 2 0 0,-2-3 0 16,-1-2 0-16,1-2 0 0,-2-1 0 0,-1-2 0 15,-4 1 0-15,5-2 222 0,-6 5-4 16,5-1-18-16,-2 3-14 0,-3 2-8 0,-2 4-8 16,4 8-10-16,-6 2 0 0,-1 7-6 0,0 4-15 15,0 2-23-15,0 4-40 0,0 0-41 0,0 6-20 16,-1 6-7-16,-7 8 4 0,1 5 10 0,-4 7 1 15,-2 7-5-15,-2 2-3 0,-4 5-3 16,3 4-2-16,0 2 1 0,-4 2 1 0,4-2 1 16,-2-1-2-16,4-2 2 0,2-4-4 0,2-5 0 15,9-3 0-15,1-5-8 0,0-5-5 0,4-7-3 16,7-2-1-16,-2-4 1 0,3-5 1 0,0-4-1 16,1-4 3-16,1-1 5 0,1-1 4 15,-1-8 2-15,1-2 0 0,0-3 1 0,-3-1 2 16,1 1 2-16,-1-4-1 0,-1 1-3 0,-4-1-4 15,4 1-4-15,-2-1-1 0,-2 1 3 16,1 1 1-16,-4 6 2 0,1-1-2 0,-2 5 4 16,-2 3-6-16,-1 3-6 0,0 0-12 0,0 1-7 15,0 7 7-15,-3 4 6 0,-3 3 11 16,3 3 1-16,-1 1 1 0,-3-1-5 0,6-2 1 16,1 1 4-16,0-2-4 0,0-1 3 0,0-5-4 15,8-1-8-15,-3-2 0 0,6-2 4 0,-1-4 7 16,-1 0 8-16,7-3 9 0,-1-4-3 0,1-4-2 15,0-1-1-15,5-2-3 0,-3-3 1 16,-2-1 2-16,3 1 1 0,-5-3 0 0,0 1-1 16,-2-1 2-16,-5 4-3 0,3 0 2 0,-3 1-4 15,-2 1 1-15,-3 5 6 0,-1 3 6 0,-1 2 5 16,0 4-4-16,0 0-5 0,-1 5-7 0,-5 7-2 16,-3 8 6-16,-4 6 3 0,-2 3 3 15,-1 4 1-15,-3 4-2 0,4 3 4 0,0-1-3 16,1 3-1-16,-1 2-4 0,2 0 1 0,-1 1-4 15,2 1 0-15,0-1-2 0,0 2-6 0,0-1 0 16,2-1-4-16,5-1 1 0,-3-2 3 16,4-1-4-16,3-3 0 0,-2-2-2 0,2-5-2 15,-3-6-5-15,4-1-19 0,0-6-45 0,-2-6-64 16,2-1-85-16,-1-4-135 0,1-5-255 16,0 0-651-16</inkml:trace>
          <inkml:trace contextRef="#ctx0" brushRef="#br0" timeOffset="15618.5475">2881 2968 976 0,'0'0'477'0,"0"0"-327"0,0 0-72 0,0 0-44 15,0 0-12-15,0 0 4 0,0 0 9 0,0 0-2 16,0 0-7-16,204-90-8 0,-140 78-4 0,10-3-6 15,5 0-1-15,4-3-25 0,7-1-79 0,1 3-149 16,-20 1-252-16,-22 4-547 0</inkml:trace>
        </inkml:traceGroup>
        <inkml:traceGroup>
          <inkml:annotationXML>
            <emma:emma xmlns:emma="http://www.w3.org/2003/04/emma" version="1.0">
              <emma:interpretation id="{2265C395-4C10-4690-B4F0-44E556A30EF0}" emma:medium="tactile" emma:mode="ink">
                <msink:context xmlns:msink="http://schemas.microsoft.com/ink/2010/main" type="inkWord" rotatedBoundingBox="12546,9818 13407,9772 13445,10497 12584,10542"/>
              </emma:interpretation>
              <emma:one-of disjunction-type="recognition" id="oneOf5">
                <emma:interpretation id="interp25" emma:lang="en-IN" emma:confidence="0">
                  <emma:literal>to</emma:literal>
                </emma:interpretation>
                <emma:interpretation id="interp26" emma:lang="en-IN" emma:confidence="0">
                  <emma:literal>Lt</emma:literal>
                </emma:interpretation>
                <emma:interpretation id="interp27" emma:lang="en-IN" emma:confidence="0">
                  <emma:literal>lo</emma:literal>
                </emma:interpretation>
                <emma:interpretation id="interp28" emma:lang="en-IN" emma:confidence="0">
                  <emma:literal>tt</emma:literal>
                </emma:interpretation>
                <emma:interpretation id="interp29" emma:lang="en-IN" emma:confidence="0">
                  <emma:literal>W</emma:literal>
                </emma:interpretation>
              </emma:one-of>
            </emma:emma>
          </inkml:annotationXML>
          <inkml:trace contextRef="#ctx0" brushRef="#br0" timeOffset="16295.243">4732 2430 942 0,'0'0'281'0,"0"0"-127"15,0 0-91-15,0 0-48 0,0 0-22 16,0 0-4-16,0 0-1 0,0 0 28 0,0 0 21 16,0 0 15-16,0 0 14 0,-121 175-3 0,91-125-2 15,-3 5-6-15,-2 3-10 0,-1-2-7 0,0 1-5 16,1-4-8-16,5-1-5 0,5-6-2 0,6-8-5 16,6-3-1-16,3-8-10 0,8-8-7 15,2-6-6-15,1-4-3 0,8-4 19 0,-1-5 13 16,7-1 4-16,5-12-10 0,3-4-29 0,-2-1-20 15,6-8-11-15,0-1-6 0,0-1-1 0,1-3 0 16,0 1 4-16,-5-1 12 0,1-3 20 0,2 5 7 16,-5 0 6-16,-2 3 2 0,1 2 0 15,-4 3-1-15,-4 6 4 0,-5 5 6 0,0 4 0 16,-6 4 0-16,-1 2 7 0,-1 8 6 0,-8 5 21 16,1 5 13-16,-2 4 0 0,-4 5-2 15,1-2-14-15,-1 4-4 0,2-3-2 0,3 3-2 16,-2-3-1-16,9-2 2 0,-1-4 4 0,2-2 6 15,1-4 1-15,0-3 2 0,4-2 1 0,5-3-1 16,4-1 9-16,4-5 0 0,4 0 0 16,0-2-3-16,12-5-13 0,-4-4-4 0,1-2-7 15,2-2-8-15,-5-4-2 0,-6 4-6 0,-1-3-12 16,-8 0-14-16,-8 0-19 0,-4-3-30 0,0 2-23 16,-15-1-15-16,-7 3-5 0,-6-2 12 15,-11 5 17-15,-3 0 21 0,-8 4 19 0,4 1 17 16,-3 1 6-16,0 2 6 0,4 2 5 0,-2 0 0 15,7 0 2-15,5 2 3 0,2-2 4 0,7 2 21 16,9-3 33-16,4 1 39 0,5-1 31 0,6-1 7 16,2-3-16-16,11-3-31 0,6-3-28 15,10-5-18-15,11 0-13 0,9-4-5 0,6 0-4 16,5-1-8-16,6 1-3 0,2 1-8 0,0 4-5 16,-1 4 1-16,-2 3 0 0,-5 5-16 0,-3 2-67 15,-5 2-102-15,-10 1-126 0,-12 2-207 16,-7 0-341-16,-10 0 260 0</inkml:trace>
        </inkml:traceGroup>
      </inkml:traceGroup>
      <inkml:traceGroup>
        <inkml:annotationXML>
          <emma:emma xmlns:emma="http://www.w3.org/2003/04/emma" version="1.0">
            <emma:interpretation id="{E425F771-8D68-4FD3-9674-642D13A12415}" emma:medium="tactile" emma:mode="ink">
              <msink:context xmlns:msink="http://schemas.microsoft.com/ink/2010/main" type="line" rotatedBoundingBox="8519,11203 13256,10707 13370,11796 8633,12292"/>
            </emma:interpretation>
          </emma:emma>
        </inkml:annotationXML>
        <inkml:traceGroup>
          <inkml:annotationXML>
            <emma:emma xmlns:emma="http://www.w3.org/2003/04/emma" version="1.0">
              <emma:interpretation id="{A306D1A2-FF0E-4D7C-8642-7D04919154EE}" emma:medium="tactile" emma:mode="ink">
                <msink:context xmlns:msink="http://schemas.microsoft.com/ink/2010/main" type="inkWord" rotatedBoundingBox="8519,11203 11301,10912 11415,12000 8633,12292"/>
              </emma:interpretation>
              <emma:one-of disjunction-type="recognition" id="oneOf6">
                <emma:interpretation id="interp30" emma:lang="en-IN" emma:confidence="0">
                  <emma:literal>expand</emma:literal>
                </emma:interpretation>
                <emma:interpretation id="interp31" emma:lang="en-IN" emma:confidence="0">
                  <emma:literal>Expand</emma:literal>
                </emma:interpretation>
                <emma:interpretation id="interp32" emma:lang="en-IN" emma:confidence="0">
                  <emma:literal>expands</emma:literal>
                </emma:interpretation>
                <emma:interpretation id="interp33" emma:lang="en-IN" emma:confidence="0">
                  <emma:literal>expound</emma:literal>
                </emma:interpretation>
                <emma:interpretation id="interp34" emma:lang="en-IN" emma:confidence="0">
                  <emma:literal>expend</emma:literal>
                </emma:interpretation>
              </emma:one-of>
            </emma:emma>
          </inkml:annotationXML>
          <inkml:trace contextRef="#ctx0" brushRef="#br0" timeOffset="16835.4639">296 4352 1425 0,'0'0'212'0,"0"0"-151"16,0 0-44-16,165-138-11 0,-111 98 3 0,3 0 2 16,1 0 5-16,-3-1-4 0,-3 2-6 15,-7 2 1-15,-3 3-2 0,-8 0 8 0,-7 2 5 16,-6 2 9-16,-11 4 8 0,-6 7 17 0,-4 4 4 16,-12 7-13-16,-10 4-13 0,-3 4-24 0,-6 11-2 15,-5 9 13-15,-5 5 7 0,-2 11 13 16,-5 4-3-16,4 3 3 0,-4 3 0 0,5 3 0 15,4 1 3-15,3 1-7 0,8-2-5 0,5-4-12 16,5-4-7-16,10-4-7 0,6-6-6 0,4-7-3 16,16-3-3-16,0-8 3 0,12-4 2 0,3-6 8 15,6-3 2-15,2-2-1 0,8-8-1 16,-1-3-20-16,2-2-43 0,1-3-60 0,-1-3-69 16,-9-1-54-16,-1-2-22 0,-2-1 11 0,-9-3 44 15,-2 0 65-15,-3-3 64 0,-7-2 54 0,-1 1 36 16,-7 0 27-16,0-4 32 0,-3 4 43 15,0 1 43-15,-3 4 15 0,-2 6 7 0,2 6-9 16,-3 7-17-16,3 3-13 0,-3 5-36 0,0 0-43 16,0 0-31-16,0 9-15 0,1 3 10 15,2 4 15-15,0 5 2 0,-1 3-7 0,5 1-10 16,-2 3-8-16,5-3-5 0,-1 2-2 0,0-2-2 16,5 0-2-16,2-1-6 0,3-2-11 0,-3-4-38 15,7-2-79-15,-5-5-115 0,5-3-174 16,-7-2-306-16,-4-4-40 0</inkml:trace>
          <inkml:trace contextRef="#ctx0" brushRef="#br0" timeOffset="17006.3593">1341 3877 1176 0,'0'0'225'0,"0"0"-112"16,0 0-37-16,0 0 0 0,0 0 6 0,0 0-7 15,0 0-22-15,-155 140-8 0,130-98-3 0,-3 3-6 16,0 0-1-16,-3 7-11 0,-1-3-6 0,1-1-6 15,-1 0-4-15,2-3-1 0,5-4-11 16,5-3-47-16,5-6-115 0,7-4-198 0,2-10-334 16,4-7-122-16</inkml:trace>
          <inkml:trace contextRef="#ctx0" brushRef="#br0" timeOffset="17238.2163">1318 4083 0 0,'0'0'0'16,"0"0"237"-16,0 0 64 0,53-178-8 15,-40 138-16-15,-1 5-25 0,-2 9-24 0,-4 5-17 16,2 7-20-16,-4 8-37 0,-3 3-45 0,3 3-40 16,-4 0-33-16,1 9-12 0,-1 7 11 0,3 5 13 15,-3 4 2-15,0 11-5 0,-4 4-12 16,-5 6-13-16,-3 6-8 0,-6 5-1 0,-1 3-2 16,-1 5 4-16,-2 0 0 0,-3 1 0 0,0-2-5 15,-2-3-1-15,3-3-3 0,3-2-6 0,0-3-11 16,5-2-15-16,3-7-26 0,1-1-49 0,1-11-73 15,7-1-116-15,-3-12-160 0,6-7-216 16,1-6-247-16</inkml:trace>
          <inkml:trace contextRef="#ctx0" brushRef="#br0" timeOffset="17463.1695">1239 4474 0 0,'0'0'0'16,"0"0"0"-16,0 0 0 0,72-197 0 0,-52 157 0 15,3 7 0-15,-6 5 114 0,2 7 77 0,-1 6 11 16,-4 4-1-16,1 5-11 0,-1 3-12 15,2 3-18-15,2 0-21 0,0 2-18 0,-2 7-22 16,4 0-20-16,-4 4-18 0,-2 1-13 0,-1 1-10 16,-6 1-3-16,-2 0 3 0,-5 3 1 0,-1-2-4 15,-11 2-14-15,-7 1-29 0,-3 0-26 16,-4-2-15-16,-5-2-6 0,0-1 11 0,1-3 13 16,2-3 8-16,1-2 2 0,5-4-15 0,4-1-28 15,2-2-64-15,8 0-107 0,3-5-191 0,2 1-380 16</inkml:trace>
          <inkml:trace contextRef="#ctx0" brushRef="#br0" timeOffset="18145.915">1964 4042 1065 0,'0'0'191'0,"0"0"-168"16,0 0-26-16,0 0 0 0,0 0 6 0,0 0 5 15,0 0 1-15,0 0-1 0,-159 105-1 16,133-82 4-16,-1 0 0 0,0 1 4 0,1 0 11 16,0 0 7-16,1-2 10 0,5 3 6 0,2-5-14 15,5 0-9-15,5-5-18 0,4-3-17 16,4-2-6-16,4-4-4 0,8-3-2 0,1-3 5 16,6 0 4-16,1-6 1 0,2-7 4 0,3 1 1 15,0-6 1-15,2-1 3 0,0-2 3 0,0-3 2 16,0 2-3-16,1-1 3 0,-1 2 2 0,-2 1 1 15,-1 1 11-15,-8 4 8 0,0 2 15 0,-6 4 12 16,1 3 8-16,-9 3-3 0,0 3-13 16,-2 0-19-16,0 0-7 0,0 7 5 0,-2 4 6 15,0 2 10-15,-5 4-5 0,0 2-10 0,-4 0-9 16,5 2-6-16,-4-2 3 0,0-1-7 0,4 1-1 16,0-3-3-16,3-2-9 0,3-6-1 15,0 0-7-15,0-4-4 0,1-2 11 0,7-2 13 16,-2 0 17-16,4-9 13 0,2-1-1 0,1-4-4 15,1-2-6-15,1-3-1 0,0 3 3 16,5-1 4-16,-3-2 4 0,-1 3 3 0,5-2-4 16,-4 0-2-16,2 2-5 0,-2 2-8 0,-1 4-3 15,-1 1-8-15,-2 4-4 0,-1 2-6 0,-2 3-5 16,-6 0-2-16,1 8 3 0,-1 3 3 16,-1 2 5-16,-3 3 6 0,0 5 3 0,0 0 1 15,0-2-3-15,0 2-2 0,-3-2-5 0,-5 1-3 16,4 0-2-16,-4-2-7 0,4-4-3 0,-3 0-2 15,2-5-3-15,1-2 11 0,-3-2 15 0,6-5 15 16,1 0 18-16,0 0-4 0,0-6-19 16,3-3-17-16,5-5-14 0,1-1 1 0,-1-2 10 15,8-1 6-15,0-2 1 0,2 2 0 0,1-1-1 16,1 1 1-16,-3 0-3 0,5 1 1 0,-8 3-4 16,2 2 2-16,-2 4 6 0,-4 4-4 0,3 4 1 15,-5 0-3-15,-3 0-1 0,4 6 2 16,-5 6 2-16,-1 3 5 0,2 4-1 0,-5 2 0 15,0 3-1-15,0 1-1 0,-2-1 0 0,-4 2-3 16,4-4-8-16,-1-1-28 0,-1-3-49 16,4-3-80-16,0-4-127 0,7-3-171 0,-3-2-270 15,4-5 109-15</inkml:trace>
          <inkml:trace contextRef="#ctx0" brushRef="#br0" timeOffset="18552.6669">2795 4177 69 0,'0'0'548'15,"0"0"-147"-15,0 0-63 0,0 0-70 0,0 0-58 16,0 0-58-16,0 0-46 0,0 0-35 16,0 0-12-16,0 0-7 0,0 0-6 0,0 0-6 15,-151 30-9-15,127-8-3 0,0 4-8 0,-2-2-3 16,2 4 0-16,5-2-3 0,-4 2 1 0,10-3-2 16,0-3-5-16,7-2-5 0,2-5-8 0,4-3-8 15,6-3 0-15,6-6 2 0,2-3 7 16,4 0 7-16,7-9 4 0,4-6 2 0,1-5-2 15,3-3 0-15,-3-4-1 0,4-3-1 0,-2-3-1 16,3-2 0-16,1 0 5 0,-4-3-1 16,5-2 1-16,-8 3-3 0,-2 0-4 0,-3-2 4 15,-4 4 0-15,-2-1 4 0,-5 1-1 0,-1 1-1 16,-4 1 2-16,1-1-2 0,-5 4 3 0,3 4 0 16,-5 5 1-16,-2 6 4 0,0 6 3 15,0 5-3-15,0 4-13 0,0 0-11 0,-3 11-7 16,-5 6 2-16,2 7 10 0,-4 4 8 0,-4 7 0 15,-2 1-2-15,-3 4 0 0,3 1-3 16,2 3-2-16,-3-2 4 0,-1 3 0 0,3-2-2 16,2-4-2-16,2-2-11 0,7-7-13 0,1-7-14 15,3-3-24-15,1-5-25 0,9-4-43 0,-2-5-69 16,5-5-98-16,5-1-127 0,-1-1-110 16,-3-4-39-16,-4 1 288 0</inkml:trace>
        </inkml:traceGroup>
        <inkml:traceGroup>
          <inkml:annotationXML>
            <emma:emma xmlns:emma="http://www.w3.org/2003/04/emma" version="1.0">
              <emma:interpretation id="{82D6BC47-730A-4CA6-BA06-63B0EF2066AD}" emma:medium="tactile" emma:mode="ink">
                <msink:context xmlns:msink="http://schemas.microsoft.com/ink/2010/main" type="inkWord" rotatedBoundingBox="11380,11081 12243,10991 12314,11673 11452,11763"/>
              </emma:interpretation>
              <emma:one-of disjunction-type="recognition" id="oneOf7">
                <emma:interpretation id="interp35" emma:lang="en-IN" emma:confidence="0">
                  <emma:literal>to</emma:literal>
                </emma:interpretation>
                <emma:interpretation id="interp36" emma:lang="en-IN" emma:confidence="0">
                  <emma:literal>tho</emma:literal>
                </emma:interpretation>
                <emma:interpretation id="interp37" emma:lang="en-IN" emma:confidence="0">
                  <emma:literal>too</emma:literal>
                </emma:interpretation>
                <emma:interpretation id="interp38" emma:lang="en-IN" emma:confidence="0">
                  <emma:literal>t</emma:literal>
                </emma:interpretation>
                <emma:interpretation id="interp39" emma:lang="en-IN" emma:confidence="0">
                  <emma:literal>two</emma:literal>
                </emma:interpretation>
              </emma:one-of>
            </emma:emma>
          </inkml:annotationXML>
          <inkml:trace contextRef="#ctx0" brushRef="#br0" timeOffset="19042.3631">3595 3666 300 0,'0'0'667'0,"0"0"-385"0,0 0-98 0,0 0-95 16,0 0-32-16,0 0-3 0,0 0 4 0,0 0 19 15,0 0-13-15,0 0-17 0,-53 155-13 16,32-114-8-16,2 4-4 0,-4 1-1 0,-2 4-4 15,1 0-4-15,2 0-1 0,-1-4-1 0,-1 3-2 16,8-9-2-16,0-5-6 0,3-2-8 16,3-9-4-16,2-7-9 0,7-5-6 0,1-4-10 15,5-5-26-15,2-3-35 0,4 0-30 0,1-9-34 16,3-5-6-16,1-2 16 0,6-5 14 0,3-2 35 16,1-1 27-16,0 1 27 0,1-4 27 15,-1-2 27-15,0 3 19 0,-5-1 20 0,2 0 14 16,-1 0 10-16,-6 3 11 0,-2 1 10 0,-3 2 20 15,-4 2 15-15,2 4 15 0,-6 6 7 0,-2 4-6 16,-1 4-29-16,0 1-37 0,0 3-30 0,-2 6-23 16,-4 5 0-16,-3 4 9 0,0 4 3 15,-1 6 2-15,-3 3-2 0,-1 0-5 0,-2 2-6 16,3-2-5-16,3 0-6 0,0-4 0 0,0-2 3 16,6-4 2-16,2-2 7 0,2-3 4 0,0-4 3 15,6-3 12-15,6-3 5 0,3-1 6 16,7-4 1-16,-2-1-9 0,5-1-10 0,2-6-6 15,0-4-10-15,4 2-2 0,-2-3-4 0,1-2-2 16,-4 0-3-16,1-1 0 0,-1-4-6 0,-10 2-15 16,-4-2-16-16,-7-2-46 0,-5-2-54 15,-13 0-77-15,-10-2-100 0,-12 1-105 0,-5 3-96 16,-4 3-119-16,6 6 60 0,13 4 565 0</inkml:trace>
          <inkml:trace contextRef="#ctx0" brushRef="#br0" timeOffset="19185.2762">3133 3995 1200 0,'0'0'363'0,"0"0"-157"0,0 0-82 0,0 0-40 16,0 0-13-16,175-64-23 0,-132 52-25 0,6 0-7 15,3-2-8-15,3 1-2 0,8 0-2 16,3-2-2-16,1 1-27 0,0 0-86 0,2 2-133 16,-4 0-213-16,-15 2-324 0,-21 5 244 0</inkml:trace>
        </inkml:traceGroup>
        <inkml:traceGroup>
          <inkml:annotationXML>
            <emma:emma xmlns:emma="http://www.w3.org/2003/04/emma" version="1.0">
              <emma:interpretation id="{17B11E77-4ED2-40B7-B3A9-AA1504E77D3C}" emma:medium="tactile" emma:mode="ink">
                <msink:context xmlns:msink="http://schemas.microsoft.com/ink/2010/main" type="inkWord" rotatedBoundingBox="12388,10871 13264,10779 13329,11401 12454,11493"/>
              </emma:interpretation>
              <emma:one-of disjunction-type="recognition" id="oneOf8">
                <emma:interpretation id="interp40" emma:lang="en-IN" emma:confidence="0">
                  <emma:literal>Us</emma:literal>
                </emma:interpretation>
                <emma:interpretation id="interp41" emma:lang="en-IN" emma:confidence="0">
                  <emma:literal>U</emma:literal>
                </emma:interpretation>
                <emma:interpretation id="interp42" emma:lang="en-IN" emma:confidence="0">
                  <emma:literal>us</emma:literal>
                </emma:interpretation>
                <emma:interpretation id="interp43" emma:lang="en-IN" emma:confidence="0">
                  <emma:literal>US</emma:literal>
                </emma:interpretation>
                <emma:interpretation id="interp44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19585.0299">4406 3513 341 0,'0'0'363'0,"0"0"-183"16,0 0-78-16,0 0-27 0,0 0 9 0,0 0 28 16,0 0 18-16,0 0 1 0,0 0 0 0,0 0-15 15,-58 167-21-15,46-131-8 0,0 2-8 16,-3 0-3-16,1 0-4 0,-7 0-6 0,4-2-13 15,1 0-8-15,-6-2-3 0,8-4-3 0,0-1 0 16,4-8-2-16,6-2-5 0,2-3-9 0,2-4 0 16,0-4-4-16,6-1 0 0,3-3 8 0,2-2-5 15,2-2 3-15,2 0 0 0,1 0-4 16,0-6-2-16,4-3-4 0,-2 0-4 0,2-1-4 16,-3-2 1-16,1-1 1 0,3-2-2 0,-4 1 4 15,4-3-5-15,-4-1 0 0,6 0 0 0,-5-2-4 16,5 0 1-16,-1-4-8 0,-3 0-6 0,2-2-7 15,-4-2-4-15,2 1-1 0,-3-5 1 16,-1 0 3-16,-3 0 2 0,0-1 5 0,-5 0 2 16,4 1 5-16,-5 5-1 0,1-2 1 0,-3 5 2 15,1 3-2-15,-2 3 5 0,-2 3-1 16,-1 5-5-16,0 1-13 0,-2 3-21 0,-5 2-23 16,2 0-26-16,-5 4-33 0,5 0-50 0,-3 0-57 15,4 0-64-15,1 8-67 0,-1 0-73 16,4-4-161-16,0 2 357 0</inkml:trace>
          <inkml:trace contextRef="#ctx0" brushRef="#br0" timeOffset="19874.429">4930 3505 0 0,'0'0'0'16,"0"0"0"-16,0 0 0 0,0 0 55 0,0 0 180 16,0 0 16-16,0 0-18 0,0 0-28 0,0 0-23 15,0 0-18-15,0 0-19 0,0 0-25 0,0 0-31 16,0 0-27-16,63-34-10 0,-74 46 1 15,-2 1-1-15,0 5-1 0,-4 1-1 0,-3 4 2 16,4 3 7-16,0-1 5 0,0 2 4 0,-3-1 2 16,5 3 5-16,0-4 2 0,3 0-2 0,5-2-7 15,-1-2-13-15,6-3-14 0,1-4-11 0,0 1-11 16,4-3-5-16,4 1-1 0,-3-3-6 16,2-2 1-16,-5-1-3 0,5-2 2 0,-5-2 1 15,-2 1-2-15,0-3 5 0,-4 1 0 0,-6-2-3 16,-5 0-10-16,-9 0-21 0,-4 0-30 15,-8 0-24-15,-2 0-26 0,-1 0-25 0,-2 0-29 16,-1 3-66-16,-5 4-118 0,17-1-216 0,5-1-561 0</inkml:trace>
        </inkml:traceGroup>
      </inkml:traceGroup>
    </inkml:traceGroup>
    <inkml:traceGroup>
      <inkml:annotationXML>
        <emma:emma xmlns:emma="http://www.w3.org/2003/04/emma" version="1.0">
          <emma:interpretation id="{B359A49D-7017-4852-B25D-0FC5162F48E8}" emma:medium="tactile" emma:mode="ink">
            <msink:context xmlns:msink="http://schemas.microsoft.com/ink/2010/main" type="paragraph" rotatedBoundingBox="7449,12612 13624,11998 13720,12962 7545,135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3E44E6-AF65-4A85-8AC6-468F2134317E}" emma:medium="tactile" emma:mode="ink">
              <msink:context xmlns:msink="http://schemas.microsoft.com/ink/2010/main" type="inkBullet" rotatedBoundingBox="7500,13122 7717,13101 7731,13245 7514,13267"/>
            </emma:interpretation>
            <emma:one-of disjunction-type="recognition" id="oneOf9">
              <emma:interpretation id="interp45" emma:lang="en-IN" emma:confidence="0">
                <emma:literal>9</emma:literal>
              </emma:interpretation>
              <emma:interpretation id="interp46" emma:lang="en-IN" emma:confidence="0">
                <emma:literal>.</emma:literal>
              </emma:interpretation>
              <emma:interpretation id="interp47" emma:lang="en-IN" emma:confidence="0">
                <emma:literal>a</emma:literal>
              </emma:interpretation>
              <emma:interpretation id="interp48" emma:lang="en-IN" emma:confidence="0">
                <emma:literal>,</emma:literal>
              </emma:interpretation>
              <emma:interpretation id="interp49" emma:lang="en-IN" emma:confidence="0">
                <emma:literal>s</emma:literal>
              </emma:interpretation>
            </emma:one-of>
          </emma:emma>
        </inkml:annotationXML>
        <inkml:trace contextRef="#ctx0" brushRef="#br0" timeOffset="20353.9555">-591 5886 790 0,'0'0'422'0,"0"0"-236"0,0 0-68 0,0 0-6 0,0 0 7 16,0 0 2-16,0 0-27 0,0 0-33 16,0 0-20-16,0 0-6 0,0 0 2 0,0 0-1 15,0 0 1-15,33-96 2 0,-33 82 2 0,0 4 4 16,0-1-1-16,-8 5-1 0,-3 0-16 0,-2 5-12 16,-2 1-12-16,0 1-11 0,-3 8-1 15,-3 2 1-15,3 1 2 0,-1 1-4 0,3 2-15 16,-2-2-44-16,5 2-83 0,4-3-125 0,-1-2-220 15,8-1-396-15,0-5 381 0</inkml:trace>
      </inkml:traceGroup>
      <inkml:traceGroup>
        <inkml:annotationXML>
          <emma:emma xmlns:emma="http://www.w3.org/2003/04/emma" version="1.0">
            <emma:interpretation id="{BE64B41A-5D89-428A-9E68-98B9BD4AEB9A}" emma:medium="tactile" emma:mode="ink">
              <msink:context xmlns:msink="http://schemas.microsoft.com/ink/2010/main" type="line" rotatedBoundingBox="8104,12547 13624,11998 13720,12962 8200,13511"/>
            </emma:interpretation>
          </emma:emma>
        </inkml:annotationXML>
        <inkml:traceGroup>
          <inkml:annotationXML>
            <emma:emma xmlns:emma="http://www.w3.org/2003/04/emma" version="1.0">
              <emma:interpretation id="{6FDD730A-C4AA-4B2B-A316-ED5B86FF4C12}" emma:medium="tactile" emma:mode="ink">
                <msink:context xmlns:msink="http://schemas.microsoft.com/ink/2010/main" type="inkWord" rotatedBoundingBox="8120,12710 10714,12452 10794,13253 8200,13511"/>
              </emma:interpretation>
              <emma:one-of disjunction-type="recognition" id="oneOf10">
                <emma:interpretation id="interp50" emma:lang="en-IN" emma:confidence="0">
                  <emma:literal>Lower</emma:literal>
                </emma:interpretation>
                <emma:interpretation id="interp51" emma:lang="en-IN" emma:confidence="0">
                  <emma:literal>howa</emma:literal>
                </emma:interpretation>
                <emma:interpretation id="interp52" emma:lang="en-IN" emma:confidence="0">
                  <emma:literal>tower</emma:literal>
                </emma:interpretation>
                <emma:interpretation id="interp53" emma:lang="en-IN" emma:confidence="0">
                  <emma:literal>Liwa</emma:literal>
                </emma:interpretation>
                <emma:interpretation id="interp54" emma:lang="en-IN" emma:confidence="0">
                  <emma:literal>Lowa</emma:literal>
                </emma:interpretation>
              </emma:one-of>
            </emma:emma>
          </inkml:annotationXML>
          <inkml:trace contextRef="#ctx0" brushRef="#br0" timeOffset="22238.9519">487 5355 0 0,'0'0'0'16,"0"0"0"-16,0 0 256 0,0 0 42 0,0 0-25 15,0 0-28-15,0 0-22 0,0 0-13 0,0 0-21 16,0 0-34-16,0 0-51 0,0 0-55 0,0 0-28 15,0 0-13-15,16-74 3 0,-31 112 7 0,-4 11 1 16,-4 1 1-16,-2 4-4 0,-6 1-2 0,0 1-5 16,0 0-2-16,-5 2 2 0,3-2 0 15,-2 0 2-15,-4-2 2 0,0-3-3 0,1-3-5 16,4-5 4-16,-1-3-3 0,4-8 3 0,4-5 4 16,6-7-5-16,6-6 3 0,3-7 12 15,5-5 10-15,4-2 4 0,3-6-12 0,0-8-19 16,8-3-18-16,2-6-5 0,3-3 8 0,6-4 5 15,-2 1 4-15,5-1-2 0,-2 3-1 16,0 0 1-16,2 4 2 0,-4 6-2 0,2 1 1 16,-1 5-2-16,-1 3-2 0,2 8 5 0,-4 0 3 15,-1 0 2-15,-1 8 5 0,4 6-7 0,-5 1 2 16,3 0 0-16,-2 4-2 0,-1 0 0 0,2 1-1 16,-2-1-1-16,7-3-2 0,0-1 4 15,6-3 0-15,1-4 1 0,2-4 1 0,6-4 3 16,3 0 2-16,-1-9-2 0,7-3 5 0,-2-4-6 15,4-2-3-15,-1-4-2 0,-3-4-10 0,1 0 6 16,-3-1-1-16,-1-4 3 0,-6 2 6 0,-3-1-2 16,-5 0 2-16,-3 0 2 0,-8 0 3 15,-1 4 2-15,-9 0 2 0,1 6 2 0,-2 4 2 16,-3 6 5-16,0 4-1 0,-8 4-7 0,2 2-14 16,-5 3-5-16,-1 10-6 0,-2 5 4 0,-5 7 8 15,0 1-4-15,-4 5 2 0,5-3-1 16,-4 0-3-16,6-1 3 0,3 0-3 0,-1-4 2 15,3-1-3-15,7-3-3 0,0-5-4 0,4-3-7 16,0-2 0-16,7-3 2 0,4-3 7 16,2-1 9-16,2-2 9 0,5 0-2 0,2-6 2 15,3-5-1-15,1 0-9 0,-1-1 9 0,-2-2 0 16,-6-1 3-16,-2 1 6 0,-4-4-4 0,-5 2 5 16,-2-2-1-16,-4 2-5 0,0-4-1 15,-6 3-4-15,-1-4-4 0,-5 1 0 0,-1-1 1 16,-5 1 0-16,-1-2-2 0,5 4 1 0,-5 1-2 15,1 2 1-15,4 1 1 0,2 2 1 0,4 0-1 16,1 3-4-16,5 1-6 0,2 2-12 0,0-2-6 16,5 1-1-16,8-2 3 0,4 3 7 0,2-2 8 15,7 1 2-15,-1 1 1 0,2 1 1 16,0 4-2-16,0 1-3 0,-2 3-2 0,-1 9 0 16,-4 4-4-16,3 5 2 0,-7 4 2 0,2 2 0 15,-5 4 8-15,-5 1 0 0,1 0 3 16,-6-1 3-16,-2-4-3 0,1 2 2 0,-2-5-1 15,0 0 0-15,0-4-1 0,-3-3 0 0,2-5 0 16,1-3-1-16,0-2 0 0,0-4-1 0,0-2 0 16,2-1 8-16,8 0 6 0,-2-4 8 15,4-6 2-15,3 0-5 0,2-4-6 0,1 0-4 16,2-3-3-16,-4 2 1 0,-2 0 1 0,0 0 0 16,-2 2 0-16,-3 1-3 0,-5 3-1 0,2 3-4 15,-2 5-5-15,-3 1-2 0,0 0-6 16,1 3 3-16,3 3 6 0,-1 6 4 0,0 1 5 15,-1 0 1-15,4 4-1 0,-5-2-3 0,5 0 2 16,0-1 0-16,-1-3 0 0,1-1 1 0,5-2 0 16,2-2 3-16,-1-4 7 0,2-2 8 0,3 0 6 15,3-2 5-15,1-9 0 0,-3-2-2 16,5-3-1-16,-4-4-4 0,1-2-2 0,-7-2 0 16,-2-4 0-16,0 1 0 0,-8-4 0 0,2-1-4 15,-6-1-1-15,0 2-5 0,-3 1-2 0,-5 0-1 16,-4 4-3-16,0-1-3 0,-3 4-3 15,-1 0-4-15,-3 5-2 0,2 6 0 0,2 7-8 16,0 2-1-16,3 3-7 0,0 2-4 0,2 4-4 16,4 6-9-16,-2 1-18 0,5 3-23 15,2 2-22-15,1-1-11 0,0 2 4 0,3-1 8 16,3-2 13-16,4 0 9 0,2-1 15 0,3-1 16 16,5-2 15-16,-3-3 15 0,7-3 15 0,0-3 16 15,2-3 13-15,1 0 7 0,0-1 0 16,-1-7-2-16,4-1 1 0,-3-2 4 0,2-1 4 15,3 2 4-15,-3-2-1 0,-3 0-3 0,-1 0-5 16,-5-1-5-16,0 1 1 0,-4-2 3 0,-4 3 6 16,-5-1 3-16,-2 0 1 0,-2 2-2 0,-3 2-5 15,0 1-4-15,-3 4-9 0,-8 0-10 16,1 3-14-16,-5 0-7 0,-1 9-1 0,-8 1-1 16,-1 9 8-16,0 1-2 0,1 2 1 0,-3 2 1 15,2 3 0-15,0 1 0 0,3 2 1 0,-3 2-1 16,8 0-1-16,-4-1-1 0,6 0 0 15,1-5-1-15,5-4-3 0,5-5-5 0,4-5-8 16,0-3-4-16,4-5 7 0,8-1 10 0,4-3 16 16,4 0 8-16,4-3 1 0,3-6-1 0,3-3-4 15,2-3-4-15,1-1-2 0,2-2-2 16,-4-2 0-16,-4-3 0 0,1-1 0 0,-2-2 0 16,-1 1-1-16,1 1-2 0,-4 0 1 0,-3 2 2 15,1 1 0-15,-5 0 2 0,-2 3-3 16,-2 0-1-16,-4 4 1 0,1 0-3 0,-4 4 1 15,-1 5-4-15,-1 2-5 0,-2 3-10 0,0 0-7 16,0 5 1-16,0 7 3 0,0 1 10 0,0 5 7 16,0 2 3-16,0 2 1 0,-4 1 1 0,3 3 0 15,-3 1 1-15,-3-2-2 0,4-2-1 16,-1 2 2-16,-2-5-2 0,4-1 0 0,2-4 2 16,0-3-6-16,2-3 5 0,7-2 4 0,1-2 5 15,3-4 8-15,2-1-2 0,3 0-2 0,7-4-7 16,0-5-16-16,2-1-24 0,1-6-47 0,4 1-95 15,-2-2-156-15,-1-1-223 0,-5 4-354 16,-9 4 218-16</inkml:trace>
        </inkml:traceGroup>
        <inkml:traceGroup>
          <inkml:annotationXML>
            <emma:emma xmlns:emma="http://www.w3.org/2003/04/emma" version="1.0">
              <emma:interpretation id="{4CBC9267-7865-4567-A740-66130DB833B3}" emma:medium="tactile" emma:mode="ink">
                <msink:context xmlns:msink="http://schemas.microsoft.com/ink/2010/main" type="inkWord" rotatedBoundingBox="11246,12235 13624,11998 13718,12944 11340,13180"/>
              </emma:interpretation>
              <emma:one-of disjunction-type="recognition" id="oneOf11">
                <emma:interpretation id="interp55" emma:lang="en-IN" emma:confidence="0">
                  <emma:literal>volumes</emma:literal>
                </emma:interpretation>
                <emma:interpretation id="interp56" emma:lang="en-IN" emma:confidence="0">
                  <emma:literal>volume</emma:literal>
                </emma:interpretation>
                <emma:interpretation id="interp57" emma:lang="en-IN" emma:confidence="0">
                  <emma:literal>vdama</emma:literal>
                </emma:interpretation>
                <emma:interpretation id="interp58" emma:lang="en-IN" emma:confidence="0">
                  <emma:literal>volume'</emma:literal>
                </emma:interpretation>
                <emma:interpretation id="interp59" emma:lang="en-IN" emma:confidence="0">
                  <emma:literal>Voluma</emma:literal>
                </emma:interpretation>
              </emma:one-of>
            </emma:emma>
          </inkml:annotationXML>
          <inkml:trace contextRef="#ctx0" brushRef="#br0" timeOffset="22624.2422">3123 5269 1257 0,'0'0'41'0,"0"0"-86"16,0 0-4-16,0 0 27 0,0 0 46 0,0 0 42 15,0 0 13-15,0 0 17 0,-38 164 14 0,33-128 1 16,-3 0-4-16,2-1-9 0,-2 0-12 0,7-3-7 15,-2 0 3-15,2-6-6 0,1-3-6 0,0-4-12 16,1-6-16-16,3-4-12 0,3-3-3 16,-2-3 2-16,5-3 6 0,-4 0 13 0,5-8 1 15,3-5-4-15,-1-1-4 0,7-5-16 0,-1-5-8 16,4-3-5-16,1-2-8 0,-1 0 1 16,2-3-1-16,1 1-1 0,0 0-5 0,-2-1-6 15,3 0-13-15,-4 1-21 0,-4 4-31 0,2-1-38 16,-5 6-49-16,-1 3-51 0,-1 4-58 15,-2 5-63-15,0 4-53 0,-3 4-36 0,-5 2-20 16,0 0 177-16,3 4 264 0,-6 1 0 0,1-2 0 0</inkml:trace>
          <inkml:trace contextRef="#ctx0" brushRef="#br0" timeOffset="24022.1064">3557 5324 0 0,'0'0'0'16,"0"0"0"-16,0 0 114 0,0 0 191 0,0 0-5 16,0 0-19-16,0 0-38 0,0 0-58 0,0 0-49 15,0 0-31-15,0 0-27 0,0 0-5 0,0 0-2 16,119 39-1-16,-128-22 0 0,2 4-9 0,-6 4-11 15,-6-1-13-15,3 1-5 0,0-1-10 16,1-2-5-16,3-1-3 0,1-2-10 0,9-2-3 16,2-2-3-16,0-4-4 0,1 0 0 0,4-4 4 15,6-2 2-15,3-5 8 0,-1 0 6 0,2-2 4 16,5-7 2-16,-4-3-3 0,-3-2-1 0,-1-3 1 16,-2-2 2-16,-5-4 2 0,-5 1-4 15,1-3-4-15,-1-2-5 0,0 0-6 0,-1-4 1 16,0 3 3-16,-3-1-2 0,-2-2-2 0,5 2-4 15,1-2-5-15,0 0 0 0,0-1 4 16,1 0-2-16,9 0 1 0,-2 0-1 0,0 0-5 16,3-1 8-16,2 0 0 0,0 0 2 0,4 1 0 15,3 2-1-15,-2 1-6 0,7 2-4 16,-1 3-4-16,-2 5-7 0,-1 5 2 0,0 6 6 16,-5 6 7-16,-2 2 7 0,-2 1 1 0,-3 13-1 15,-2 7-2-15,1 6 4 0,-4 5 0 0,-4 9 2 16,0 4 2-16,0 7-2 0,-3 2 5 0,-6 2-1 15,-2 2 2-15,2 1-1 0,-3-4-4 0,-2 1-1 16,1-5-4-16,-1 0 2 0,2-4 0 16,3-4-2-16,-1-5 3 0,8-6-4 0,2-3-3 15,0-5 1-15,1-7-2 0,8-5 3 0,2-2 0 16,-3-8 3-16,8 0 5 0,-2-2 4 0,2-4 5 16,0-7 1-16,5-5-2 0,-3 1 0 15,-2-5-1-15,-1 0-1 0,2-4 3 0,-8 1-2 16,4-1 2-16,-3-1 0 0,-2 1-3 0,-2-3 0 15,0-1-3-15,-3 1-2 0,0-1 0 0,-2 5-1 16,-1 2-2-16,1 4 1 0,-1 7 0 16,0 3 0-16,0 5-3 0,0 2-5 0,-1 0-7 15,-2 6-5-15,-6 4 0 0,2 7 6 0,-3 5 5 16,-2 3 4-16,-2 4 1 0,1 3-2 16,1 1 0-16,0-2-2 0,5-2-1 0,0 1 0 15,3-2-2-15,3-2-2 0,1-3 1 0,0-5-3 16,5-2 0-16,3-4 3 0,0-3 2 0,3-3 5 15,4-3 4-15,-1-2 3 0,8-1 1 0,-5 0 1 16,6-4 0-16,0-5-1 0,-3-3-1 16,3-2 0-16,-2-2-3 0,-2-5 0 0,-4 1 2 15,4-5-3-15,-6 1 3 0,-5-1 0 0,3-1-1 16,-6 3 1-16,-1-3-4 0,-1 0-1 0,-2 0 1 16,-1 0-1-16,0 4 2 0,0 3 1 0,0 2 1 15,0 7 3-15,0 2 2 0,-1 3-4 16,0 5-6-16,-2 0-8 0,-3 5-6 0,4 6 3 15,-4 2 7-15,-2 6 4 0,-1 1 1 0,5 2 1 16,-1 4 0-16,-2-3-1 0,4 4 1 16,1-5-2-16,0 0 1 0,-2-1-1 0,3-2-2 15,1-1 1-15,0-3-1 0,0-2-1 0,0-1 0 16,0-4-1-16,0-3-1 0,7-4 2 0,-3-1 8 16,4 0 4-16,-2-4 5 0,6-4 2 15,2-3-5-15,1-2-2 0,-2-1-9 0,-1-2-6 16,1-2-10-16,-1 0-11 0,2-1-7 0,1-2-7 15,-1 2-4-15,4-3 1 0,-3 4 3 0,-1-3 11 16,1 1 6-16,0 0 11 0,-2 3 6 16,-1 0 1-16,2 1 3 0,-2 4-3 0,-2 1-4 15,-3 4-2-15,3 4 5 0,-8 3 4 0,4 0 10 16,-2 0 5-16,-2 2 5 0,0 5-2 0,-1 0-1 16,4 4 2-16,-3 2-2 0,-2 1 0 0,0 1-2 15,0 1-4-15,-2 2-3 0,-3 0-1 0,2 3 1 16,-2-4-1-16,-2 2 5 0,3-1-7 15,-4-3 1-15,4 0 0 0,-3-2-2 0,2-3 3 16,2-1 0-16,1-3 2 0,-4-1 3 0,5-4 6 16,1-1 12-16,0 0 12 0,0 0-3 15,0-4-10-15,1-5-15 0,5-1-16 0,-2 0 2 16,0-1-2-16,7-1 3 0,-2-1 0 0,-2-1-5 16,3 0 7-16,2-1 1 0,0 2 1 15,-1-3 3-15,-1 2-5 0,-1 0 1 0,3 2-1 16,-3 3-3-16,-2 0-2 0,3 4-4 0,-2 0-2 15,-4 5-7-15,-3 0-2 0,2 0-3 0,2 0-1 16,-4 6 4-16,1 3 7 0,-1 1 7 16,-1 5 6-16,0-3 7 0,0 2-4 0,0 3 0 15,0-5-1-15,0 2-2 0,-1-2 3 0,-2-1 1 16,-2-2-1-16,2-2 2 0,3-2-1 0,0-4 4 16,0 1 7-16,0-2 13 0,0 0 4 0,0-5-2 15,8-2-6-15,-3-3-15 0,3-3-4 16,-1 1-1-16,4-2 1 0,1-1 1 0,1-5 6 15,1 3 2-15,-1-1-1 0,1 4 1 0,-1-1-2 16,-1 0-2-16,-1 3 0 0,-2-1 1 0,-1 4-6 16,2 3-4-16,-6 1-2 0,2 4-10 15,-3 1 2-15,-2 0-3 0,-1 3 4 0,0 4 7 16,0 4 3-16,0 2 3 0,0 2 0 0,0 0-1 16,-4 1-1-16,-2 0 0 0,2 1 0 0,-3-2-2 15,3 0 2-15,0-3-1 0,-2-4-1 16,4 0 1-16,2-3-1 0,-2-2 1 0,2-2 0 15,0 1 1-15,-1-2-3 0,1 0-12 0,0 0-24 16,0 0-29-16,0-2-29 0,0-2-48 16,0-1-68-16,1-1-112 0,2 1-127 0,5-1-132 15,-4 1-179-15,-3 2 697 0</inkml:trace>
          <inkml:trace contextRef="#ctx0" brushRef="#br0" timeOffset="24616.4797">4958 5345 0 0,'0'0'0'0,"0"0"0"16,0 0 40-16,0 0 201 0,0 0 5 0,0 0-16 15,0 0-19-15,0 0-25 0,0 0-34 16,0 0-25-16,0 0-23 0,0 0-17 0,0 0-15 16,0 0-12-16,157-130-6 0,-145 115-10 0,-2 0-1 15,-4-1-3-15,2 3 0 0,-5 1 6 0,0 1-1 16,-3 2 6-16,0 3-1 0,0 1-5 15,-2 4-14-15,-2-1-11 0,-5 2-9 0,0 2-4 16,-2 7 6-16,-5 3-2 0,-2 2 4 0,-3 6 0 16,-1 1-4-16,0 5 3 0,-4-1-1 15,7 2 0-15,-2 0 0 0,3-2-4 0,5-1-3 16,1-2-1-16,4-3-4 0,5-3 0 0,3 0 0 16,0-1-1-16,0-6 2 0,8-2 2 0,-2-3 4 15,6 0 6-15,-2-4 5 0,4 0 5 16,1 0 0-16,-1-7-2 0,6 1-3 0,-2-3-4 15,-1-5-2-15,3 1-2 0,-2 0 0 0,3-3-2 16,-2 0-2-16,3-4 0 0,-4 2-1 0,4-1-1 16,-5-2-1-16,3 2-1 0,-2-2-4 0,-4 0 5 15,1 0-2-15,-1 1 2 0,-4 2 2 0,2 3-8 16,-5 3 2-16,-1 1-2 0,-4 3 1 16,-2 2 5-16,2 3-3 0,-2 2-3 0,0 1-13 15,0 0-12-15,0 0-9 0,0 3 0 0,0 1 9 16,2 4 11-16,4 2 10 0,-2 1 3 15,4-1 0-15,-3 3 1 0,6-3 1 0,-5 3-1 16,2-1 0-16,2 0 1 0,-5 1 0 0,3 2 1 16,-2 0-1-16,2-1-1 0,-4 4 2 0,2-2-1 15,-3 0 2-15,0-1 0 0,-3-1 2 16,0-1 5-16,-4-1 4 0,-7-2 4 0,-2-1 2 16,-6-3-1-16,-1 0-4 0,-4-3-2 0,-1-1-3 15,5 0-3-15,-2-2 0 0,3 0-12 16,-1 0-16-16,6 0-32 0,2-6-36 0,6 4-31 15,-3-3-37-15,5-1-44 0,0 0-86 0,4-1-136 16,0 1-187-16,0 3-2 0</inkml:trace>
        </inkml:traceGroup>
      </inkml:traceGroup>
    </inkml:traceGroup>
    <inkml:traceGroup>
      <inkml:annotationXML>
        <emma:emma xmlns:emma="http://www.w3.org/2003/04/emma" version="1.0">
          <emma:interpretation id="{4E19F829-E903-44DA-9AD9-EAF641621C7A}" emma:medium="tactile" emma:mode="ink">
            <msink:context xmlns:msink="http://schemas.microsoft.com/ink/2010/main" type="paragraph" rotatedBoundingBox="7452,14265 13511,13435 13837,15821 7779,166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5C930B-8D48-458A-AAAD-67FEDFB47590}" emma:medium="tactile" emma:mode="ink">
              <msink:context xmlns:msink="http://schemas.microsoft.com/ink/2010/main" type="inkBullet" rotatedBoundingBox="7527,14813 7631,14799 7651,14950 7548,14964"/>
            </emma:interpretation>
            <emma:one-of disjunction-type="recognition" id="oneOf12">
              <emma:interpretation id="interp60" emma:lang="en-IN" emma:confidence="0">
                <emma:literal>o</emma:literal>
              </emma:interpretation>
              <emma:interpretation id="interp61" emma:lang="en-IN" emma:confidence="0">
                <emma:literal>O</emma:literal>
              </emma:interpretation>
              <emma:interpretation id="interp62" emma:lang="en-IN" emma:confidence="0">
                <emma:literal>0</emma:literal>
              </emma:interpretation>
              <emma:interpretation id="interp63" emma:lang="en-IN" emma:confidence="0">
                <emma:literal>.</emma:literal>
              </emma:interpretation>
              <emma:interpretation id="interp64" emma:lang="en-IN" emma:confidence="0">
                <emma:literal>1</emma:literal>
              </emma:interpretation>
            </emma:one-of>
          </emma:emma>
        </inkml:annotationXML>
        <inkml:trace contextRef="#ctx0" brushRef="#br0" timeOffset="31847.9449">-633 7528 0 0,'0'0'0'0,"0"0"0"0,0 0 0 15,0 0 0-15,0 0 0 0,0 0 104 16,0 0 139-16,0 0-14 0,0 0-13 0,0 0-13 16,0 0-19-16,0 0-18 0,-24-86-21 0,24 86-37 15,-2 0-27-15,1 0-37 0,-3 1-24 16,-1 4-7-16,1 4-7 0,-6 2 5 0,2 3 2 16,0-1-2-16,-1 1 2 0,3-1 0 0,-2 0 1 15,4-1 1-15,3 0-1 0,-2-1 2 0,3-4-1 16,0 1 3-16,0-2 3 0,4-3 7 0,-1-1 8 15,6-2 8-15,0 0-2 0,-1 0-2 0,4-7-4 16,-3-2-8-16,0-1 2 0,-1-3-2 16,1 2 0-16,-5-1 7 0,-2 0 3 0,0 2 1 15,-2-1 1-15,0-1 1 0,0 2-7 0,-4 1-3 16,0 1-8-16,-5 2-8 0,4 2-7 0,-2 0-10 16,2 2-6-16,-2 1-13 0,5-1-3 15,-4 2-21-15,4 0-42 0,-2 0-60 0,2 0-80 16,2 5-92-16,0 0-152 0,0 2-261 0,0-2 235 0</inkml:trace>
      </inkml:traceGroup>
      <inkml:traceGroup>
        <inkml:annotationXML>
          <emma:emma xmlns:emma="http://www.w3.org/2003/04/emma" version="1.0">
            <emma:interpretation id="{07458E4E-F378-4F6C-A9FD-FB95C3E4A283}" emma:medium="tactile" emma:mode="ink">
              <msink:context xmlns:msink="http://schemas.microsoft.com/ink/2010/main" type="line" rotatedBoundingBox="8179,14165 13511,13435 13699,14811 8367,15540"/>
            </emma:interpretation>
          </emma:emma>
        </inkml:annotationXML>
        <inkml:traceGroup>
          <inkml:annotationXML>
            <emma:emma xmlns:emma="http://www.w3.org/2003/04/emma" version="1.0">
              <emma:interpretation id="{A65FD788-AE8A-48DA-8EC4-746D46932B1F}" emma:medium="tactile" emma:mode="ink">
                <msink:context xmlns:msink="http://schemas.microsoft.com/ink/2010/main" type="inkWord" rotatedBoundingBox="8179,14165 13511,13435 13699,14811 8367,15540"/>
              </emma:interpretation>
              <emma:one-of disjunction-type="recognition" id="oneOf13">
                <emma:interpretation id="interp65" emma:lang="en-IN" emma:confidence="0">
                  <emma:literal>Bertrand</emma:literal>
                </emma:interpretation>
                <emma:interpretation id="interp66" emma:lang="en-IN" emma:confidence="0">
                  <emma:literal>Been brands</emma:literal>
                </emma:interpretation>
                <emma:interpretation id="interp67" emma:lang="en-IN" emma:confidence="0">
                  <emma:literal>Been brandy</emma:literal>
                </emma:interpretation>
                <emma:interpretation id="interp68" emma:lang="en-IN" emma:confidence="0">
                  <emma:literal>Bar brands</emma:literal>
                </emma:interpretation>
                <emma:interpretation id="interp69" emma:lang="en-IN" emma:confidence="0">
                  <emma:literal>Bertrand's</emma:literal>
                </emma:interpretation>
              </emma:one-of>
            </emma:emma>
          </inkml:annotationXML>
          <inkml:trace contextRef="#ctx0" brushRef="#br0" timeOffset="32341.1617">263 6913 547 0,'0'0'438'15,"0"0"-247"-15,0 0-68 0,0 0-12 0,0 0-9 16,0 0-22-16,0 0-46 0,0 0-19 0,0 0-4 15,0 0 18-15,0 0 29 0,0 0 3 16,0 0 4-16,0 0-5 0,-50 190-12 0,37-144-3 16,-2-2-8-16,1-1-6 0,-2 3-7 0,-1-5-6 15,-1-2-4-15,4-3-3 0,0-1-3 0,1-5-4 16,2 1-8-16,2-4-26 0,1-4-42 0,-3-2-64 16,4-3-83-16,1-6-116 0,-1-5-150 0,3-2-182 15,1-4 450-15</inkml:trace>
          <inkml:trace contextRef="#ctx0" brushRef="#br0" timeOffset="32906.8414">94 7310 0 0,'0'0'0'0,"0"0"0"16,0 0 0-16,51-185 37 0,-37 136 101 15,1 4 7-15,1 2 7 0,-1 0-3 0,1 6-8 16,0 2-7-16,3 6-11 0,1 2-12 0,0 5-13 16,0 3-5-16,7 4-4 0,-4 3-5 15,-3 2-2-15,3 4-12 0,1 2-17 0,-7 4-14 16,2 0-16-16,-3 0-10 0,-5 7-1 0,0 4 3 15,-5 1 6-15,1 3 7 0,-3 1 3 0,-4 4 0 16,0 3-4-16,-8-2-10 0,-1 3-2 16,-3 0-6-16,-6 1-4 0,2-2 2 0,-7 0-1 15,0-2 2-15,2-3 0 0,-3-1-1 0,2-2 3 16,4-1-1-16,2-5 0 0,2-3-1 0,3-2-5 16,6-1-1-16,4-3-11 0,1 1-8 15,0-1-7-15,4 2 4 0,1-1 7 0,7 2 11 16,3 2 8-16,6 2-4 0,-3 2-1 0,5 3 1 15,-2 2-3-15,1 3 1 0,0 1 2 0,-6 3-1 16,3 1 2-16,-5-1-1 0,-6 1-1 0,0 2 4 16,-8-2-1-16,0 0 1 0,-7-1 2 0,-4 0-4 15,-6-2 1-15,-5 2 2 0,-3-2-2 16,-3-3 2-16,-3 0-1 0,3-2 1 0,-4-5 1 16,5-2 5-16,3-4 2 0,2-3 3 0,7 0 2 15,3-4 0-15,3-7 1 0,5-3-2 16,4-1-6-16,0-5-9 0,1 0-7 0,10-2-4 15,2 1-3-15,2 2 3 0,0-1-2 0,8 2 1 16,-5 4 1-16,7-3-3 0,1 5 6 16,1 2 0-16,0 2 2 0,3 0 5 0,-4 1 0 15,1 2 2-15,-1-1 0 0,-2 1 0 0,0 1 0 16,0 4-1-16,-4-2-3 0,-1 2 3 0,-6 0-2 16,-3 5 0-16,-5 1 3 0,0 2 2 0,-3 1 5 15,-2 2 5-15,0 1 3 0,0 1 1 16,-4 3-4-16,0-3-4 0,-3-2-2 0,0 0-9 15,-1-2-29-15,4-2-54 0,2-2-82 0,-1-2-123 16,2-3-168-16,1 0-315 0,0 0 303 0</inkml:trace>
          <inkml:trace contextRef="#ctx0" brushRef="#br0" timeOffset="34244.6073">936 6941 1459 0,'0'0'174'0,"0"0"-137"0,0 0-76 0,0 0-20 16,0 0 1-16,0 0 18 0,0 0 28 0,0 0 3 16,0 0-29-16,0 0-21 0,0 0-37 15,0 0-41-15,0 0-10 0,56 32-5 0,-43-23 20 16,4-2 27-16,-1-1 24 0,-2 0 20 0,0-1 15 16,1-2 17-16,-2-1 16 0,-1-2 16 15,0 0 18-15,-4 0 35 0,-1-2 43 0,0-2 32 16,-2-1 27-16,-4 0-3 0,-1-1-22 0,0 2-33 15,-5-2-31-15,-3 3-24 0,-3 0-16 0,-1 1-4 16,-3 2 2-16,1 0 21 0,-7 0 28 0,0 5 25 16,-3 2 10-16,0 1-8 0,2 1-16 15,2-1-21-15,0 1-15 0,7 0-14 0,3 0-13 16,1 0-14-16,7-2-10 0,2-1-3 0,0-2 1 16,0 0 7-16,11 1 4 0,-4-1 0 0,5 0-1 15,1 2-8-15,1 3 2 0,-1 1-1 0,-1 6 0 16,0 3 4-16,0 6-1 0,-1 7-1 15,-5 2 3-15,0 7 1 0,-3 2 1 0,-3 0 2 16,0 2-2-16,-3 2-2 0,-6 0 4 0,-2-1-1 16,-2 2 0-16,-2 1-3 0,0 0 1 0,-5 3 8 15,0-4 15-15,-6 2 15 0,-2-3-1 16,-7-3-7-16,-1-4-11 0,-7-4-13 0,2-4 3 16,-1-6 4-16,2-5 1 0,1-5 3 0,2-3-1 15,4-7-1-15,5-5 3 0,0-1 0 16,8-5-5-16,0-10-8 0,4-1-14 0,4-8-8 15,4-4-5-15,2-5-7 0,6-2 0 0,0-4-6 16,6-4 4-16,6 0 3 0,2 0 0 0,5-2 7 16,1-1-5-16,6-1 0 0,1-3-4 0,3 2-23 15,1 0-32-15,7 2-33 0,1 2-31 16,2 6-13-16,9 2 2 0,2 5-6 0,3 3-1 16,2 1 3-16,6 1 9 0,1 4 23 0,2-2 33 15,-1 1 35-15,1 1 24 0,1 1 16 0,-1-1 8 16,-3 1-1-16,-4-1 16 0,0-1 15 0,-8 2 24 15,-4 1 29-15,-6-1 17 0,-5 5 15 16,-7-3 1-16,-7 3-2 0,-7-1-3 0,-6 2 0 16,-6 0-2-16,-3 0-7 0,0 2-15 0,-9-1-16 15,-1 0-11-15,-3 3-17 0,-4 1-3 16,0 3-7-16,-5 3-8 0,-1 2 3 0,-3 2-8 16,-3 2-5-16,-1 6-2 0,0 4-2 0,-7 1 0 15,5 4 0-15,0 0 0 0,4 1-6 0,0 0 4 16,4-1-3-16,7-4-4 0,7-3 2 15,4-1-12-15,5-3-2 0,1 0 4 0,5 0 7 16,3-3 7-16,3 0 9 0,5 3-3 0,2-4-5 16,-2 3 2-16,3-2-4 0,-1 7-1 0,-2 1 1 15,3 3 1-15,-1 4 0 0,-4 7 4 0,1 1 3 16,-3 7 1-16,-2 2 3 0,-6 7 0 16,-2 0 1-16,-2 5 0 0,0-3-2 0,-4 1 3 15,-6 1-2-15,-5-3-1 0,0 3 2 0,-6-3-4 16,0 0 3-16,-4-3-3 0,-6-2-1 0,-4-2 0 15,-2 0-4-15,-3-4 2 0,-1 0 0 16,0-1-1-16,-2-3-1 0,0-2 0 0,3-2 3 16,2-8 4-16,7-4 6 0,2-6 2 0,3-2 2 15,5-4 1-15,7-4 5 0,9-6-2 0,1-5-7 16,4-4-11-16,5-5-10 0,8-5-3 16,3-3 0-16,5-2 2 0,5-2 3 0,4-1-1 15,3 0-1-15,4-1 1 0,5-1-3 0,5 2 1 16,1-2 0-16,1 2-1 0,8-1 1 15,0 4-1-15,1 1 1 0,4 2 1 0,-1 0-3 16,-2 0-3-16,4-2-4 0,-5 3-1 0,1-2 2 16,-5 2 5-16,-2 1 6 0,-8-2 3 0,-1 4 1 15,-7-3 3-15,-2 3 0 0,-9 0 0 0,-7 4 3 16,-3 5 2-16,-6 5 8 0,-8 3 7 16,-1 2 0-16,-8 4-10 0,-5 1-11 0,-3 3-9 15,-10 0-3-15,-2 9 6 0,-3 2 3 0,-6 7 5 16,-1 4-1-16,-1 2 3 0,0 2 1 15,2 3-3-15,6 2 3 0,0-1-3 0,4 3-2 16,6-1-1-16,-1-1-2 0,9-4-3 0,6-5-1 16,2-1-4-16,5-8 0 0,8-3 2 0,4-2 2 15,4-4 4-15,7-4 5 0,2 0-2 0,5-3 2 16,4-7-1-16,4-2-4 0,3-4 4 16,3-2 0-16,-4-1 1 0,0 1 2 0,-3-3-4 15,-5-2 2-15,1 0-1 0,-5-2 1 0,-2 1 1 16,-6 2-1-16,3 0 0 0,-4-1 0 0,-2 3 0 15,-2 2 0-15,-3 3 0 0,-1 4-3 16,-6 3 3-16,3 2 4 0,-5 6-1 0,-1 0-3 16,-2 0-1-16,0 6 0 0,0 7 5 0,0 5 8 15,0 3-1-15,0 7 1 0,-5-1-4 16,-2 2-6-16,3 0-1 0,-3-3-1 0,6 1-1 16,0-5-1-16,1-4 0 0,1-3-1 0,10-1 3 15,0-3 3-15,2-4 1 0,2-1 2 0,-1-1-1 16,9-5-4-16,-4 0 1 0,5-6-12 15,2-5-30-15,-2 1-51 0,1-4-82 0,-1 0-111 16,-2-3-194-16,-2 5-374 0,-8 4 202 0</inkml:trace>
          <inkml:trace contextRef="#ctx0" brushRef="#br0" timeOffset="35962.8757">3194 6563 0 0,'0'0'0'0,"0"0"0"0,0 0 0 16,0 0 0-16,0 0 142 0,0 0 42 0,0 0-2 15,0 0 4-15,0 0 4 0,0 0-4 16,0 0-12-16,0 0-11 0,0 0-16 0,0 0-25 16,18-94-31-16,-18 94-35 0,0 0-30 0,0 6-13 15,-8 6-2-15,2 7 9 0,-6 6 0 0,-3 8-1 16,-4 7-2-16,3 3-4 0,-5 3 7 0,2 2-1 16,-4-1-1-16,3 2-3 0,-3-1-2 15,-1 0-1-15,7-2-3 0,-4-2 0 0,7-3-11 16,7-7-1-16,0-3-1 0,7-4-5 0,0-5 3 15,10-3-3-15,2-7 1 0,2-3 3 0,4-3 9 16,5-6 6-16,2 0 5 0,1-2 0 0,0-7-4 16,1-3 0-16,0-2-1 0,-1-4-1 15,-2 0 2-15,-6-4 0 0,3 2 4 0,-7-2 4 16,-2 0 0-16,-5-2 1 0,0-2-2 0,-6 2-6 16,-1 2 2-16,0 0-3 0,-9 3-6 15,-5 2 0-15,1 4-11 0,-3 2-3 0,-7 2 1 16,0 4-5-16,2 3 7 0,-3 2-1 0,-2 0 0 15,1 0 5-15,1 2-2 0,5 4 2 0,-3 0-2 16,9 1-1-16,0-3-4 0,7 2-11 16,-1-1-16-16,6-1-21 0,1 1-12 0,0-2-1 15,10-2 17-15,3 1 19 0,3-2 16 0,5 0 11 16,1 0 3-16,5-3 4 0,5-3-2 0,-3 1 1 16,0-1-3-16,3-1 0 0,-3 1 1 0,1-2 1 15,-3-1 3-15,-2 2 3 0,-1-2 5 16,-5 2 6-16,1-1 4 0,-4 0 5 0,-2 0 0 15,-1 2-2-15,0 0-2 0,-1 0-3 0,-1 1-8 16,-4 1-3-16,1 1-5 0,-4 1-5 0,1 0 0 16,-2 2-2-16,0 0 1 0,-3 0 6 15,2 5 2-15,4 3 4 0,-5 1 4 0,0 1 2 16,-1 4 0-16,0-1 2 0,0 2-2 0,0 1-4 16,-2 1 1-16,-4-1-3 0,4-1-2 0,0 0-3 15,1 0 0-15,1-1-2 0,0-2-2 16,1 0 4-16,3-3-4 0,4 0 1 0,-2-1 0 15,5-2-2-15,-2 0 1 0,2-3 3 0,-3-3 2 16,5 0 2-16,0 0 3 0,2-3-1 16,4-3 0-16,-4-1-1 0,1-3 0 0,-1 1-1 15,3-3 0-15,0 0 0 0,-2-4-3 0,4 1-1 16,-1 0-3-16,4-1-7 0,-5-2-13 0,5 2-26 16,-1-2-21-16,-4 0-13 0,5 2-3 0,-5-1 10 15,2 4 7-15,-7 2 3 0,1 2 7 16,-6 2 8-16,1 1 9 0,2 2 7 0,-6 1 6 15,3 1 3-15,-5 1 5 0,-1 1 9 0,-2 0 14 16,0 0 23-16,0 0 20 0,0 0 3 0,-1 0-14 16,-3 0-20-16,-7 0-17 0,-1 0-2 0,0 1 10 15,-3 4 12-15,-1 1 11 0,-4 1 9 16,1 3 11-16,-3 1 4 0,2 2-1 0,-3 3-7 16,0-2-11-16,4 1-10 0,-1 0-9 0,4-2-1 15,3-1-4-15,2-1-3 0,6-4-5 16,2 1-7-16,3-2 1 0,0-4-4 0,0 1 3 15,7-1 7-15,3-2 3 0,2 0 4 0,3 0 2 16,0-2-3-16,5-3-3 0,-1-3-1 0,5 1-1 16,-1-2 1-16,-3 0 2 0,0-1 1 15,-4 0 1-15,-3 0 3 0,-1-1 0 0,-1 1 2 16,-4 1-2-16,2 1 0 0,-6 0-3 0,1 3-2 16,1 1-1-16,-3 2-1 0,-2 1-6 0,1 1-12 15,-1 0-11-15,0 0 2 0,0 7 5 16,0 2 14-16,0 3 10 0,-1 3 1 0,-2 0-3 15,-1-2 0-15,4 2-2 0,0-1 0 0,0-2-3 16,0-1 0-16,4 0-1 0,1-4-1 0,6-1 4 16,1-1 0-16,2-4 4 0,0-1-1 0,1 0 0 15,2-1 2-15,4-5 0 0,-5-3 0 0,0 0-1 16,3-3 3-16,-5 0-2 0,0 0 1 16,-2 0 2-16,0 0-2 0,-5 2-1 0,3-1 1 15,-2 3-3-15,-2 1 2 0,-4 2-1 0,5 0-5 16,-6 4-3-16,-1 0-9 0,2 1-8 15,-2 0 3-15,0 1 8 0,0 6 11 0,0 4 13 16,-3 2-1-16,-4 1 0 0,2 3-5 0,-4 1-3 16,3-1-1-16,-3 0-4 0,-1 0 1 15,6-3 0-15,-1-1 0 0,0-2 1 0,3-3-4 16,1-4 1-16,1-1 1 0,0-3 11 0,0 0 16 16,0 0 8-16,4 0 6 0,7-7-8 0,0-3-10 15,2-2-8-15,2-2-6 0,1-2-2 16,4-2-3-16,-3 0 0 0,3 0-1 0,-1 0 1 15,-3 0 0-15,4 4 0 0,-4-1 2 0,3 3-5 16,-1 3 2-16,-2 1-2 0,-3 5-4 0,1 2 5 16,-2 1-4-16,-3 0 2 0,-2 4 2 0,1 7 0 15,-4 1 4-15,-3 4 3 0,0 3 1 0,-1 2 3 16,0 2-1-16,-2-2-3 0,-1-1-3 16,-1-2-10-16,-1-1-7 0,3-3-22 0,2-2-39 15,0-2-41-15,2-1-63 0,7-5-76 0,3-2-138 16,-5-1-226-16,2-1-136 0</inkml:trace>
          <inkml:trace contextRef="#ctx0" brushRef="#br0" timeOffset="36585.5729">4878 6805 206 0,'0'0'479'0,"0"0"-197"0,0 0-46 0,0 0-48 16,0 0-28-16,0 0-34 0,0 0-42 0,0 0-28 15,0 0-19-15,0 0-11 0,0 0-2 16,0 0 0-16,0 0 0 0,0 0-2 0,-145 28 1 15,125-12 0-15,0 1-1 0,2 1-4 0,1 0 0 16,6-3-9-16,2 0-7 0,1-3-10 0,6-3-15 16,2-2-1-16,0-2 0 0,11-1 11 15,0-4 11-15,2 0 8 0,3 0 2 0,6-4 1 16,-3-4 1-16,6-5-1 0,1 1-1 0,-2-4 0 16,0-2-1-16,-3-3 1 0,3-2 1 0,-4 0 2 15,-1-3-2-15,-3 1 1 0,3-3 1 0,-3-1-1 16,-1-1 3-16,-2-2-2 0,1 0-1 0,-2-2 1 15,-1-3-1-15,-3 3 3 0,1 0 0 16,0 1 0-16,-3 1 0 0,2 3 2 0,-6 2 2 16,1 1 5-16,0 6 3 0,0 4 3 0,-3 3 4 15,0 6 3-15,0 5-3 0,0 2-15 0,-6 0-23 16,3 2-18-16,-7 8-8 0,2 7 5 16,-6 4 11-16,-4 6 11 0,1 3 1 0,1 2 2 15,-1 3 1-15,-1 2 0 0,5 1 2 0,1-1-4 16,5-4-3-16,1-4-2 0,4-2-6 15,2-6 3-15,3-4 4 0,8-3 6 0,-2-2 2 16,3-1 3-16,0-5 1 0,2-2 2 0,0-2 7 16,2-2-3-16,-1 0 2 0,7-5 0 0,-5-1-4 15,7-3 1-15,-1-1 0 0,-3-1-3 16,6-3 0-16,-4 0-1 0,0 1 0 0,-1-3 0 16,-2 2 2-16,0 1-2 0,-4 1-1 0,-2 1-1 15,-2 1-2-15,-6 4 0 0,3 1-4 0,-5 2-5 16,-3 3-5-16,1 0 4 0,-1 6 2 15,1 3 6-15,5 5 8 0,-5 1 0 0,1 4-1 16,-2 2-1-16,0-2 0 0,0 2 0 0,0-2 0 16,0 2 2-16,0-2-2 0,-3-1 5 0,-7-1 4 15,-3 1 1-15,-7-1 1 0,-10-1-7 0,-3-1-14 16,-13-2-15-16,-3-1-18 0,-8-3-28 16,-2 2-26-16,-6-4-35 0,-6 1-55 0,1-2-81 15,-7-1-171-15,23-2-401 0,15 0 344 0</inkml:trace>
        </inkml:traceGroup>
      </inkml:traceGroup>
      <inkml:traceGroup>
        <inkml:annotationXML>
          <emma:emma xmlns:emma="http://www.w3.org/2003/04/emma" version="1.0">
            <emma:interpretation id="{24B9205A-21FA-400E-986E-B4E238AE95AB}" emma:medium="tactile" emma:mode="ink">
              <msink:context xmlns:msink="http://schemas.microsoft.com/ink/2010/main" type="line" rotatedBoundingBox="7958,15518 12896,14829 13047,15917 8109,16606"/>
            </emma:interpretation>
          </emma:emma>
        </inkml:annotationXML>
        <inkml:traceGroup>
          <inkml:annotationXML>
            <emma:emma xmlns:emma="http://www.w3.org/2003/04/emma" version="1.0">
              <emma:interpretation id="{CF67D4E4-F443-42E7-85A3-03B0DC1AC855}" emma:medium="tactile" emma:mode="ink">
                <msink:context xmlns:msink="http://schemas.microsoft.com/ink/2010/main" type="inkWord" rotatedBoundingBox="7958,15518 10147,15213 10299,16300 8109,16606"/>
              </emma:interpretation>
              <emma:one-of disjunction-type="recognition" id="oneOf14">
                <emma:interpretation id="interp70" emma:lang="en-IN" emma:confidence="0">
                  <emma:literal>Lipton</emma:literal>
                </emma:interpretation>
                <emma:interpretation id="interp71" emma:lang="en-IN" emma:confidence="0">
                  <emma:literal>Lepton</emma:literal>
                </emma:interpretation>
                <emma:interpretation id="interp72" emma:lang="en-IN" emma:confidence="0">
                  <emma:literal>upon</emma:literal>
                </emma:interpretation>
                <emma:interpretation id="interp73" emma:lang="en-IN" emma:confidence="0">
                  <emma:literal>lepton</emma:literal>
                </emma:interpretation>
                <emma:interpretation id="interp74" emma:lang="en-IN" emma:confidence="0">
                  <emma:literal>Lipan</emma:literal>
                </emma:interpretation>
              </emma:one-of>
            </emma:emma>
          </inkml:annotationXML>
          <inkml:trace contextRef="#ctx0" brushRef="#br0" timeOffset="37283.1446">79 8099 1447 0,'0'0'172'0,"0"0"-127"0,0 0-55 15,0 0-32-15,0 0-26 0,0 0 7 0,0 0 25 16,0 0 31-16,0 0 35 0,0 0 12 0,0 0-2 15,0 0-6-15,0 0-9 0,0 0-3 16,-79 181-5-16,56-142-2 0,2-3 1 0,-1 3 2 16,-2 0 1-16,3 1 1 0,-1-3-1 0,-1 0-3 15,3-7-1-15,0-2-3 0,5-7-4 0,1-7-3 16,1-2-1-16,7-6-3 0,2-3-2 0,4-1-25 16,0-2-34-16,0 0 11 0,10-3 6 15,3-5 25-15,0-2 33 0,3 0-12 0,3-2-6 16,0 1-1-16,2 2 4 0,-2 2 4 0,1-1 4 15,-1 3-1-15,1 1-1 0,-1 1-2 0,2 2-4 16,-2-1 1-16,1 0-2 0,-1 2-1 16,-3-1 4-16,1 1-1 0,1-3 3 0,-2 1 4 15,3-4 1-15,-1-3 2 0,0 1-1 0,-1-6-4 16,1 2-3-16,-4-3-3 0,-2 2 0 16,-2 1 1-16,-4 2 2 0,1 0 2 0,-1 6 3 15,-6 1 5-15,0 3 8 0,0 0-2 0,0 0-6 16,0 3-13-16,0 6-7 0,-6 5 2 0,1 2 5 15,1 3 5-15,-4 2-2 0,4-2-1 16,2-2-1-16,-2-1 0 0,3 0 1 0,1-3-7 16,0-2-11-16,1-4-13 0,7-2-17 0,3-4-51 15,5-1-102-15,3-2-176 0,-2-4-269 0,-4-1 255 16</inkml:trace>
          <inkml:trace contextRef="#ctx0" brushRef="#br0" timeOffset="37734.3734">618 8119 176 0,'0'0'352'0,"0"0"-107"0,0 0-40 0,0 0-31 16,0 0-12-16,0 0-21 0,0 0-25 15,0 0-24-15,0 0-21 0,0 0-17 0,0 0-5 16,0 0 11-16,0 0 9 0,0 0 0 0,28 48-8 16,-39-5-6-16,2 8-6 0,-7 5-8 15,-2 3-6-15,-2 2-12 0,-4 0-8 0,1 3-4 16,-2-6-2-16,-1-3-2 0,0-2 0 0,0-4-1 15,1 3-4-15,-2 0-1 0,1 0-3 0,1 2-1 16,6-4 0-16,-2-6-5 0,6-10-37 16,2-5-64-16,0-10-72 0,5-6-99 0,3-4-95 15,2-6-48-15,3-3-72 0,0-4 62 0,0-10 433 16,2-3 0-16,6-9 0 0,3-2 0 0,-1-5 0 16,6-6 0-16,2-2 0 0,-1-5 0 15,6-1 0-15,-2-1 0 0,1-3 0 0,3 0 0 16,-1-1 0-16,-1-2 81 0,0 0 19 0,1 2-14 15,3 2-12-15,0 3-6 0,2 7-8 0,0 4-11 16,0 5 4-16,-1 4 3 0,-1 6 18 0,1 6 22 16,0 3 16-16,-1 6 7 0,3 3-8 15,-1 3-24-15,-1 6-27 0,-1 8-25 0,-1 3-16 16,-5 4-6-16,-2 4 10 0,-6-1 11 0,-9 5 17 16,-1 1 9-16,-6 3-3 0,-8 0-4 0,-7-1-12 15,-5 2-11-15,-1-7-8 0,-4-1-5 16,-1-5-3-16,3-3-6 0,2-3-21 0,3-3-54 15,0-5-102-15,6-1-189 0,4-6-297 0,7 0 154 0</inkml:trace>
          <inkml:trace contextRef="#ctx0" brushRef="#br0" timeOffset="37939.247">1070 8067 0 0,'0'0'126'0,"0"0"29"0,0 0-31 15,0 0-5-15,0 0 4 0,0 0-4 0,0 0-11 16,0 0-8-16,0 0-11 0,0 0-12 0,0 0-17 16,0 0-13-16,76 154-14 0,-87-120-3 0,2 2-3 15,-3-1 6-15,1-2 2 0,-5 1-2 16,0-2 4-16,1 0-15 0,1-2-31 0,-2-2-73 16,-2-4-124-16,2-4-185 0,5-6-330 0,3-5 633 15</inkml:trace>
          <inkml:trace contextRef="#ctx0" brushRef="#br0" timeOffset="38603.838">977 8276 750 0,'0'0'120'0,"0"0"-105"0,0 0-26 16,0 0 2-16,0 0 4 0,153-81 6 0,-122 71-3 15,4 2 1-15,-6 1-4 0,4 6 12 16,-5 1 25-16,3 1 36 0,-3 10 49 0,0 3 12 15,0 4-8-15,1 3-32 0,-7 2-38 0,-1 0-17 16,-7 4-13-16,-9-2-1 0,-2-1-3 0,-3 4 0 16,-6-3-2-16,-7-1-1 0,0 0-2 0,-7-2-2 15,-2 0 2-15,-2-1 0 0,0 0-1 16,1-7-3-16,-2-1 0 0,2-1-2 0,0-5 2 16,3-2 0-16,2-2-3 0,6-3 0 0,6 0-4 15,-1-8-6-15,4-4-1 0,3-3-8 0,0-2 4 16,3-6 1-16,6-4 5 0,5 1 7 15,-1-3 1-15,7 0 6 0,0-3 1 0,6 2-2 16,1 1-4-16,-2 1-2 0,1 4-5 0,0 5-6 16,1 3 1-16,0 2-8 0,-1 4 4 15,-1 4-3-15,-4 3-2 0,0 1 5 0,-3 2-5 16,0 3 4-16,-3 8 3 0,-2 2 4 0,-2 4 5 16,-5 2 4-16,4 2 3 0,-9 1 2 0,2 3 2 15,-3-4 1-15,0 4 0 0,0-1 3 16,-2-2-2-16,0 0 1 0,-8 1 1 0,5-4 2 15,-4-3-2-15,1 1 0 0,0-4-1 0,-2-6-3 16,7-1 14-16,-1-6 10 0,2 0-1 0,-1-5-8 16,3-6-18-16,3-1-17 0,3-6-5 0,7 1 5 15,0-3 3-15,2-1 2 0,3-1 3 0,1 0 2 16,-1-1 3-16,3 0 2 0,-3 5-2 16,3-1-3-16,-4 1-1 0,2 5 1 0,0 2 3 15,-3 4 5-15,2 6 3 0,-2 1 1 0,-2 1-1 16,0 8 0-16,-4 3 1 0,-3 4 6 0,3 3 7 15,-9 3 3-15,0 1 2 0,-1 2-2 16,-1 0-2-16,-6 2-2 0,-2-2-6 0,-2 0-2 16,-1-2-3-16,4-4-3 0,1-6-2 0,5-3-7 15,-4-5-3-15,6-1-3 0,0-4-2 16,8 0-3-16,3-7-24 0,4-7-64 0,0-3-98 16,7-2-180-16,-7 4-346 0,-4 5-39 0</inkml:trace>
        </inkml:traceGroup>
        <inkml:traceGroup>
          <inkml:annotationXML>
            <emma:emma xmlns:emma="http://www.w3.org/2003/04/emma" version="1.0">
              <emma:interpretation id="{568D67A5-8437-4563-A916-29DF15452F41}" emma:medium="tactile" emma:mode="ink">
                <msink:context xmlns:msink="http://schemas.microsoft.com/ink/2010/main" type="inkWord" rotatedBoundingBox="11016,15406 12939,15138 13018,15708 11096,15976"/>
              </emma:interpretation>
              <emma:one-of disjunction-type="recognition" id="oneOf15">
                <emma:interpretation id="interp75" emma:lang="en-IN" emma:confidence="0">
                  <emma:literal>may</emma:literal>
                </emma:interpretation>
                <emma:interpretation id="interp76" emma:lang="en-IN" emma:confidence="0">
                  <emma:literal>m any</emma:literal>
                </emma:interpretation>
                <emma:interpretation id="interp77" emma:lang="en-IN" emma:confidence="0">
                  <emma:literal>m are</emma:literal>
                </emma:interpretation>
                <emma:interpretation id="interp78" emma:lang="en-IN" emma:confidence="0">
                  <emma:literal>m an</emma:literal>
                </emma:interpretation>
                <emma:interpretation id="interp79" emma:lang="en-IN" emma:confidence="0">
                  <emma:literal>May</emma:literal>
                </emma:interpretation>
              </emma:one-of>
            </emma:emma>
          </inkml:annotationXML>
          <inkml:trace contextRef="#ctx0" brushRef="#br0" timeOffset="39556.9088">2794 8103 439 0,'0'0'128'16,"0"0"-69"-16,0 0-24 0,0 0 8 0,0 0 18 16,0 0 14-16,0 0-2 0,0 0-8 0,0 0-9 15,0 0-16-15,0 0-8 0,0 0-3 16,0 0 6-16,0 0 13 0,126 29 5 0,-126-7 1 16,-7 2-6-16,-3-1-14 0,2 1-7 0,-6 0-4 15,1-3-2-15,-5-3-3 0,4-2-5 0,0-3 2 16,1-4 6-16,6-6 13 0,-2 0 17 0,1-3 10 15,4 0-2-15,2-9-8 0,1 0-21 16,1-5-18-16,0-3-3 0,1-2-7 0,5-2 8 16,4-1 8-16,4-2 2 0,1 0 6 0,5 0-3 15,-4 0-3-15,1 4-5 0,3-2-2 0,-4 3-7 16,1 2-5-16,4 3 0 0,-5 2-4 0,4 4 1 16,-2 2 1-16,-4 3-1 0,2 3 0 15,3 0-2-15,-4 1-2 0,0 9-2 0,-2 2 4 16,-1 3 4-16,-1 1 4 0,-6 2 7 0,2 2-6 15,-4 0 3-15,-3 1 0 0,0-1-2 16,-2 1 6-16,-7-4-3 0,0 0-1 0,1-2 2 16,-5-2 0-16,1-4 3 0,2-3 5 0,3-3 8 15,0-3 12-15,5 0-3 0,0-6-11 0,2-4-19 16,3-4-22-16,6-2-4 0,5-4 4 16,3 0 7-16,1-3 10 0,4-1 3 0,3 2 2 15,-1-1 0-15,-4 2-1 0,4 1 2 0,0 2 0 16,-7 2 3-16,5 5-3 0,-7 3 2 0,-2 4 0 15,0 2-3-15,0 2 1 0,-4 2-2 0,-2 7-1 16,1 3 1-16,-6 4 7 0,0 4 4 16,-2 0 0-16,0 4 2 0,0 2-9 0,-6-1 1 15,-2 1-6-15,6-2-3 0,-6-2-7 0,5-3-33 16,3-1-48-16,0-1-72 0,0-6-100 0,8 0-139 16,-3-7-216-16,2-1-136 0</inkml:trace>
          <inkml:trace contextRef="#ctx0" brushRef="#br0" timeOffset="40309.6489">3993 7968 530 0,'0'0'451'0,"0"0"-234"15,0 0-35-15,0 0-25 0,0 0-25 0,0 0-21 16,0 0-30-16,0 0-34 0,0 0-14 16,0 0 1-16,0 0-10 0,0 0-2 0,-162 11 2 15,129 8-3-15,5 1 7 0,1-1-4 0,1 2-6 16,0-2-6-16,7 0-7 0,1-1-3 0,4-3-2 15,6 1-5-15,1-4-9 0,5-2-12 0,2-2-14 16,0-4-5-16,2 0 2 0,6-3 10 16,1-1 19-16,4 0 11 0,7-5 11 0,-1-2 0 15,4-2-5-15,3 0-2 0,-1 0-2 0,-1 1 1 16,-6 2-1-16,4 1 2 0,-9 3-1 0,-1 2 1 16,-6-2 1-16,0 2-1 0,-2 0 5 0,-2 0-1 15,1 3 0-15,2 1 2 0,-1 2-1 16,-1 0 3-16,5 2-3 0,-3-2 4 0,6-1-1 15,-1-1 3-15,3-2 3 0,0-2-1 0,3 0 1 16,1-2-5-16,6-7-1 0,0-1-3 16,2-3-4-16,2 0-1 0,0-1-3 0,1-1-2 15,0-2 0-15,-2 0 0 0,-1 0 2 0,-6 0 3 16,3 2-1-16,-8 3 1 0,-2 2-1 0,-5 2 0 16,-1 4 6-16,-5 2 6 0,-1 1 0 15,0 1-8-15,0 0-9 0,0 3-7 0,0 6 0 16,-4 3 6-16,-4 1 5 0,4 1-1 0,-3-1 0 15,4-1-5-15,1-2-2 0,2-1-2 0,0-3 1 16,1 0 5-16,8-3 6 0,-1 0 10 16,6-3 1-16,7 0 1 0,2-4-2 0,1-5-5 15,4-2-1-15,2-2 0 0,-2 0 0 0,0-4-1 16,0-1 3-16,-1-1 1 0,0 0 0 16,-4 1 2-16,0 1-3 0,-6 0 2 0,-2 4 1 0,-3-1 3 15,-1 6 3-15,-9 0 3 0,2 4 7 0,-1 2 6 16,-3 2 0-16,0 0-2 0,0 6-6 15,-8 4-3-15,-3 5 1 0,-4 5 1 0,-1 4-2 16,-6 3-3-16,4 1-7 0,-5 1-4 0,5 0-3 16,-4 0 0-16,5 0-2 0,-3 3-3 15,3-2 5-15,3 1-7 0,-1-1-5 0,0-1-22 16,3-1-49-16,1 0-52 0,1-3-99 0,-1 1-191 16,7-6-478-16,0-8 200 0</inkml:trace>
        </inkml:traceGroup>
      </inkml:traceGroup>
    </inkml:traceGroup>
    <inkml:traceGroup>
      <inkml:annotationXML>
        <emma:emma xmlns:emma="http://www.w3.org/2003/04/emma" version="1.0">
          <emma:interpretation id="{2F5590ED-AF34-4661-860A-827AA6D753ED}" emma:medium="tactile" emma:mode="ink">
            <msink:context xmlns:msink="http://schemas.microsoft.com/ink/2010/main" type="paragraph" rotatedBoundingBox="7587,16300 14401,15893 14453,16769 7639,171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966915-C18C-4B65-8D6F-2E5A3FB91018}" emma:medium="tactile" emma:mode="ink">
              <msink:context xmlns:msink="http://schemas.microsoft.com/ink/2010/main" type="line" rotatedBoundingBox="7587,16300 14401,15893 14453,16769 7639,17176"/>
            </emma:interpretation>
          </emma:emma>
        </inkml:annotationXML>
        <inkml:traceGroup>
          <inkml:annotationXML>
            <emma:emma xmlns:emma="http://www.w3.org/2003/04/emma" version="1.0">
              <emma:interpretation id="{DBE09944-23D2-40F4-BA4B-2DD2B51F56F6}" emma:medium="tactile" emma:mode="ink">
                <msink:context xmlns:msink="http://schemas.microsoft.com/ink/2010/main" type="inkWord" rotatedBoundingBox="7594,16418 10833,16224 10878,16983 7639,17176"/>
              </emma:interpretation>
              <emma:one-of disjunction-type="recognition" id="oneOf16">
                <emma:interpretation id="interp80" emma:lang="en-IN" emma:confidence="0">
                  <emma:literal>launch</emma:literal>
                </emma:interpretation>
                <emma:interpretation id="interp81" emma:lang="en-IN" emma:confidence="0">
                  <emma:literal>brunch</emma:literal>
                </emma:interpretation>
                <emma:interpretation id="interp82" emma:lang="en-IN" emma:confidence="0">
                  <emma:literal>haunch</emma:literal>
                </emma:interpretation>
                <emma:interpretation id="interp83" emma:lang="en-IN" emma:confidence="0">
                  <emma:literal>bumh</emma:literal>
                </emma:interpretation>
                <emma:interpretation id="interp84" emma:lang="en-IN" emma:confidence="0">
                  <emma:literal>humdr</emma:literal>
                </emma:interpretation>
              </emma:one-of>
            </emma:emma>
          </inkml:annotationXML>
          <inkml:trace contextRef="#ctx0" brushRef="#br0" timeOffset="42671.9873">-640 9771 0 0,'0'0'227'0,"0"0"-209"0,0 0-63 0,0 0 10 16,0 0 38-16,0 0 53 0,0 0 14 0,0 0-6 15,0 0-5-15,0 0-9 0,0 0 9 16,0 0 25-16,0 0 23 0,154-159 26 0,-131 130 6 16,-3-4-8-16,0-3-22 0,3-3-28 0,0-2-18 15,-2-2-18-15,1-1-7 0,-2 0-8 0,2-2-5 16,-8 4-9-16,0 2-4 0,-5 4-3 0,-4 5 0 15,-2 5 8-15,-3 7 1 0,0 4 9 0,-1 4 2 16,-3 7-9-16,-7 1-10 0,0 3-16 16,-2 5-11-16,-2 7-2 0,-1 7 4 0,-1 5 5 15,-4 4 2-15,3 8 7 0,-2 3-5 0,1 2 0 16,-1 5 3-16,1-2 0 0,0 3-2 16,3-1 1-16,1 0-1 0,1 1-7 0,-1-4 7 15,5-4-2-15,1-5-2 0,5-3 11 0,4-9-5 16,0-2 11-16,7-5 0 0,2-4 3 15,7-4 5-15,3-2 1 0,4-5 7 0,2 0 1 16,3-3-1-16,5-5 0 0,0-4-6 0,2-1-3 16,3-4 0-16,-1-2 1 0,3-2 1 0,-2-2 1 15,-2-2-8-15,2-2-8 0,-4-1-9 16,0 1-13-16,-5-2-4 0,-3 2-7 0,-7 3-1 16,1 1 5-16,-5 2 6 0,-6 5 12 0,-2 3 11 15,-3 6 15-15,-4 2 3 0,0 4-9 0,-4 1-12 16,-4 0-19-16,-4 6-10 0,-3 5 8 0,-4 2 6 15,-2 3 7-15,-4 4 7 0,0 3 0 0,-3-2 1 16,-2 5 2-16,4 0-3 0,1-1 0 16,0 0-1-16,5 0-3 0,0-2-1 0,2-2-5 15,6-2-2-15,3-2-1 0,2-3-4 0,3 0-7 16,4-5-17-16,0-3-14 0,0-1 3 0,8-4 16 16,3-1 26-16,4 0 25 0,6-7 6 15,0-6 3-15,4 0-5 0,5-3-4 0,1-2 0 16,1 0-4-16,1 0 2 0,-4-1 2 0,-2 0-2 15,-3 2 2-15,-4 3-1 0,-2 2-1 16,-8 5-4-16,-2 3-10 0,-4 1-2 0,-2 3 9 16,-2 0 13-16,0 6 11 0,0 5 10 0,-7 4 1 15,3 3-1-15,-5 1-3 0,2 2-6 0,-1-1-8 16,1 1-10-16,1-1-3 0,0-1-4 16,1-2-1-16,2 0-1 0,3-5-3 0,0-1 1 15,0-3-3-15,0-3 2 0,8-2 7 0,2-3 3 16,4 0 10-16,1-2 5 0,2-5-1 0,1-5 1 15,5-1-4-15,-2-3-3 0,1-1-5 16,2-2 1-16,-3 3-2 0,-1-2 1 0,-1 2-1 16,-1 1-1-16,-4 0 2 0,-2 1-1 0,2 1 1 15,-6 1-1-15,0 2-2 0,-3 4-4 0,1 1-7 16,-6 4 0-16,0 1 2 0,0 0 5 0,0 0 1 16,0 6 0-16,0 4-1 0,-6 4 1 15,-1 2 1-15,3 2 3 0,-5 0-5 0,2 0-1 16,-1 1-2-16,-1 0 0 0,4-2-1 0,-3-1 0 15,5-2-3-15,2-2 1 0,1-3 0 0,0-1 1 16,1-3 2-16,10-2 3 0,-1-3 4 16,8 0 4-16,-1-3 7 0,7-7-1 0,3-2-2 15,5-4-4-15,2-3-4 0,3 1-3 0,1-1-1 16,-3 0 0-16,-2 1-2 0,-5 0-1 16,-2 1-1-16,-2 3 0 0,-8 0 0 0,-1 2 1 15,-3 3 2-15,-1 3-4 0,-9 3-2 0,2 3-3 16,-4 0 1-16,0 0 9 0,0 0 4 0,0 8 7 15,-2 2 0-15,-2 2-1 0,-3 3-2 16,2-2-2-16,-2 2-3 0,0 0-4 0,1-1-2 16,-1 1-1-16,0-1 1 0,0-2 0 0,5-3-2 15,-5-1 0-15,6-3-4 0,1-1-1 0,0-2-3 16,5-1 2-16,2-1 6 0,5 0 4 0,0-1 9 16,3-7 3-16,3-1-4 0,2-2-1 0,5-1-7 15,-3-1-3-15,4 0 0 0,-1 1 1 16,2-2 2-16,-3 1-2 0,0-1-2 0,2 0 1 15,-2 0-1-15,0 1 2 0,-5 0 4 0,2 1-4 16,-3 1-1-16,-3 2 0 0,1 1-5 16,-7 6 3-16,2 0-6 0,-9 2-1 0,3 0 4 15,-4 6 3-15,-1 3 11 0,0 2 3 0,-6 4 0 16,1 1-4-16,-4 0-4 0,-2 2-2 0,4-1 0 16,-3-1 1-16,-2-1-1 0,-1 0-1 15,3 0-1-15,0-2 3 0,2-3 1 0,-2-2 0 16,6-2 3-16,-2-3-1 0,4-3 5 0,0 0 0 15,2 0-1-15,0-2-7 0,6-5-8 16,0-3-2-16,5-3 0 0,-2-3 3 0,3 0 5 16,-1-1 0-16,3 1-1 0,0-2 0 0,0-1 1 15,0 1-1-15,3 0 2 0,-3 3-4 0,1 1-2 16,-2 2-1-16,1 5-3 0,-1 1 3 0,-1 3-2 16,2 3-3-16,-5 0 4 0,1 1-7 0,-2 7 7 15,-2 1 3-15,1 1 2 0,-2 4 6 16,1 1-5-16,-5 0 1 0,0 1 2 0,-1-1-1 15,0 0 0-15,0-1 0 0,0-3 1 0,0 1 0 16,-1-3 1-16,-4-1-2 0,-1-2-2 0,2-2-13 16,-1-1-7-16,1-3-21 0,3 0-23 15,-1 0-32-15,2-4-60 0,0-2-65 0,2-3-80 16,3-2-87-16,3 1-94 0,1 1-161 0,-5 5 641 0</inkml:trace>
          <inkml:trace contextRef="#ctx0" brushRef="#br0" timeOffset="43271.2037">1877 9338 151 0,'0'0'285'0,"0"0"-167"0,0 0-34 0,0 0 7 0,0 0 22 15,-160 61 32-15,131-42 20 0,1 4-2 16,-4 2-5-16,-1 2-16 0,4 0-24 0,-5 1-15 15,6 1-18-15,3-4-14 0,7-4-10 0,4-2-8 16,4-3-11-16,9-4-11 0,1-6-12 0,11-1-4 16,6-4-1-16,8-1 2 0,8-3 1 15,4-7-9-15,10-8 2 0,1-1-7 0,2-4-10 16,8-2-10-16,-3-3-28 0,-2-1-19 0,1-2-9 16,-3-2 4-16,-7 3 16 0,2-1 18 0,-6 1 16 15,-7 3 8-15,1-4 10 0,-6 1 6 16,-2 0 2-16,-8-1 4 0,2-2-2 0,-5 0 0 15,-1-1 3-15,-4 2 2 0,-4 3-1 0,0 2 1 16,-4 6 2-16,-2 2 3 0,0 9 14 16,0 4 2-16,-2 0-1 0,-4 6-11 0,2 0-18 15,-6 8-4-15,1 6-3 0,-2 3 4 0,-6 7 1 16,1 3-2-16,1 3-2 0,-2 2-1 0,-2 3 2 16,3-1 2-16,2 1-1 0,-1-1 1 15,1-1-2-15,-1 0 0 0,2-1 1 0,-2 0 2 16,4-4-1-16,0-2 0 0,2-7-1 0,5-4-2 15,1-7-6-15,3-4-9 0,0-4 4 0,2 0 5 16,4-4 13-16,5-7 11 0,2-1-4 0,2-2-4 16,5-3-5-16,-2 0-2 0,1 1-2 0,-1 1 2 15,-2 2-1-15,2 2 0 0,-1 2-1 16,-2 2-5-16,0 2 4 0,-2 4-3 0,1 1 4 16,-2 0 6-16,-2 4-2 0,-3 6 5 0,2 4 2 15,0 4-1-15,-4 1 2 0,3 4-1 0,-4 0-1 16,0-1-3-16,3 2-1 0,-2-3-1 15,6-2 1-15,1-3-3 0,1-5-2 0,3-5-1 16,7-4-4-16,3-2-24 0,0 0-65 0,4-8-115 16,6-3-193-16,-10 1-302 0,-9 2-125 0</inkml:trace>
        </inkml:traceGroup>
        <inkml:traceGroup>
          <inkml:annotationXML>
            <emma:emma xmlns:emma="http://www.w3.org/2003/04/emma" version="1.0">
              <emma:interpretation id="{A48928D9-DB45-4773-83F1-1948F046DFD8}" emma:medium="tactile" emma:mode="ink">
                <msink:context xmlns:msink="http://schemas.microsoft.com/ink/2010/main" type="inkWord" rotatedBoundingBox="11190,16085 14401,15893 14453,16756 11241,16948"/>
              </emma:interpretation>
              <emma:one-of disjunction-type="recognition" id="oneOf17">
                <emma:interpretation id="interp85" emma:lang="en-IN" emma:confidence="0">
                  <emma:literal>similar</emma:literal>
                </emma:interpretation>
                <emma:interpretation id="interp86" emma:lang="en-IN" emma:confidence="0">
                  <emma:literal>Similar</emma:literal>
                </emma:interpretation>
                <emma:interpretation id="interp87" emma:lang="en-IN" emma:confidence="0">
                  <emma:literal>snnilar</emma:literal>
                </emma:interpretation>
                <emma:interpretation id="interp88" emma:lang="en-IN" emma:confidence="0">
                  <emma:literal>snnilan</emma:literal>
                </emma:interpretation>
                <emma:interpretation id="interp89" emma:lang="en-IN" emma:confidence="0">
                  <emma:literal>snnila</emma:literal>
                </emma:interpretation>
              </emma:one-of>
            </emma:emma>
          </inkml:annotationXML>
          <inkml:trace contextRef="#ctx0" brushRef="#br0" timeOffset="44008.613">3352 9072 1446 0,'0'0'237'16,"0"0"-140"-16,0 0-67 0,0 0-23 0,0 0-2 15,0 0-3-15,0 0 3 0,0 0-2 16,0 0 4-16,0 0 6 0,0 0 8 0,0 0 14 16,0 0 15-16,-166 57 10 0,142-39 1 0,-1-1-5 15,9 1-13-15,2 0-14 0,1-1-12 0,5-1-8 16,7-1-6-16,1-2-5 0,3 1-2 15,7-2 1-15,3 0 1 0,3-2 3 0,2 1 1 16,0 1 1-16,3 1-2 0,-2-1 1 0,3 2 1 16,-5-1 0-16,-1 3 3 0,-3-1-3 0,-2 3 5 15,-4-2-4-15,-7-2 3 0,-4 2 7 16,-8 0-2-16,-6-1 1 0,-7 2 0 0,-5-5-5 16,-4 0-1-16,1-1 1 0,-2-2-1 0,6-5-3 15,1 0-1-15,2-2-1 0,5-2-5 16,6 0-1-16,4 0-8 0,7-8-13 0,4-3-7 15,0-3-2-15,11-4 5 0,4-1 12 0,1-3 6 16,7-3 3-16,2 2 2 0,2-3 1 0,1 1-2 16,2 0 0-16,3 2-1 0,-2 2-3 0,5 4 0 15,-4 0 1-15,5 4 1 0,-7 2 6 16,5 2 6-16,-4 3 7 0,3 2 7 0,-5 2 6 16,-2 2 0-16,-1 0-1 0,-1 3-1 0,-4 5-4 15,-4 0-4-15,-4 5 1 0,-4 0 0 0,-3 1 2 16,-5 2 7-16,-1 0-2 0,-1 0 2 0,-10 4-1 15,-2-2-6-15,-2 1-1 0,0-1-5 16,-2-1-1-16,-3-3-3 0,3-1 1 0,3-4 1 16,0-3-3-16,5-4 4 0,4-2-5 0,-1 0-11 15,6-1-11-15,0-6-14 0,1-4-14 16,9-1 0-16,1-1 6 0,2-4 4 0,2-1 21 16,0-1 6-16,1 1 5 0,4 0 6 0,-4 2-4 15,0-2 2-15,3 0 0 0,-1 0 1 0,-3 0-1 16,4 3 5-16,-3 0 3 0,0 1 3 15,-1 6 3-15,0 0 2 0,2 2 2 0,-2 3 0 16,-2 3 6-16,-1 0-1 0,0 0 1 0,-5 5 4 16,4 3-9-16,-2 1 2 0,-2 3 0 0,2 0-6 15,1 5 6-15,-4 1-7 0,4 2-3 0,-5-1-3 16,4-1 3-16,-6-1 0 0,4 0-1 16,-4-2 6-16,-3 0-3 0,0 0 5 0,-2-2 1 15,-7 0-1-15,-3-3-3 0,-3-3-9 0,-1-1-7 16,-3-3-14-16,3-3-8 0,3 0-21 15,1 0-25-15,6-3-23 0,0-5-54 0,6 2-71 16,0-5-129-16,8-1-205 0,-3 3-298 0,3 1 520 0</inkml:trace>
          <inkml:trace contextRef="#ctx0" brushRef="#br0" timeOffset="44331.4148">3600 8976 1901 0,'0'0'22'16,"0"0"-94"-16,0 0-18 0,0 0-8 0,0 0 24 16,0 0 1-16,0 0-65 0,0 0-133 15,0 0-166-15,0 0-233 0,0 0 670 0</inkml:trace>
          <inkml:trace contextRef="#ctx0" brushRef="#br0" timeOffset="45134.3748">3918 9205 0 0,'0'0'64'0,"0"0"-37"0,0 0-37 15,0 0 2-15,0 0 8 0,0 0 7 16,0 0 5-16,0 0 12 0,0 0 13 0,0 0 29 16,0 0 15-16,0 0 14 0,0 0 4 0,0 0 0 15,128-60 2-15,-124 68-12 0,3 3-7 0,-4 1-18 16,-2 3-13-16,1 3 0 0,-2-2-6 0,0 3-1 16,0 0-5-16,-3 1-7 0,-3-2-3 0,-2-1-7 15,3 0-2-15,-3-3-5 0,3 0-4 16,-2-2-4-16,3-3-2 0,-3-3-1 0,6-2 0 15,0-2 9-15,1-1 11 0,0-1 21 0,0 0 13 16,0 0 1-16,1-6-5 0,4-1-17 16,-1 1-4-16,-1-3-4 0,5 0 7 0,-4 0 4 15,4-1-1-15,-3 1 1 0,3-2-6 0,-1 1-5 16,4 0-5-16,0-2-5 0,1-2 0 0,1 0-3 16,1 1-4-16,2-1-3 0,0 2-6 15,4-1-8-15,-4 1-3 0,0 5-5 0,3 1 0 16,-4 0 5-16,-1 3-2 0,-2 0 6 0,2 1 5 15,-2 1 5-15,1 1 5 0,-1 0 2 16,2 0 0-16,-1 1-1 0,-3 5 1 0,2 2 0 16,-2 4-2-16,1 1 1 0,-2 3 0 0,-3 1 2 15,-4 2 3-15,4 1 1 0,-6 2-2 0,0-4 1 16,0 0-2-16,0 0-1 0,-7-1 1 0,2-1-5 16,-3-1-2-16,1-2-2 0,-1 0-5 15,1-3 0-15,1-2-4 0,-2 1-9 0,3-1-21 16,0-2-39-16,-2-1-42 0,5-1-46 0,-1-1-38 15,-2 0-33-15,2-1-60 0,2 0-113 0,-1 0-250 16,1 0 638-16</inkml:trace>
          <inkml:trace contextRef="#ctx0" brushRef="#br0" timeOffset="45897.9054">4706 9205 186 0,'0'0'318'0,"0"0"-96"16,0 0-6-16,0 0 23 0,0 0 14 0,0 0-19 16,0 0-35-16,0 0-43 0,0 0-46 0,0 0-43 15,0 0-30-15,0 0-14 0,0 0 0 16,-13 14 2-16,5 3 0 0,-3 4-2 0,0 0-7 15,-1 2-6-15,0-3-5 0,0 1-1 0,0-2 1 16,5 1-3-16,-1-4-1 0,3-1-5 0,-1-3-25 16,4-1-50-16,2-3-94 0,0-4-150 0,0-2-252 15,0-2-633-15</inkml:trace>
          <inkml:trace contextRef="#ctx0" brushRef="#br0" timeOffset="46064.802">4800 8858 1532 0,'0'0'178'15,"0"0"-129"-15,0 0-67 0,0 0-22 0,0 0-2 16,0 0 13-16,0 0 6 0,0 0-21 0,0 0-70 16,0 0-140-16,0 0-214 0,0 0-259 0,0 0 727 0</inkml:trace>
          <inkml:trace contextRef="#ctx0" brushRef="#br0" timeOffset="46308.2827">5198 8585 330 0,'0'0'278'0,"0"0"-106"0,0 0-42 0,0 0-17 15,0 0-7-15,0 0-9 0,0 0-1 0,0 0 24 16,0 0 21-16,0 0 9 0,0 0-12 0,0 0-37 15,-13 182-32-15,-5-136-25 0,-6 5-11 16,3 3-7-16,-6 1-4 0,-4-1-3 0,3 0-3 16,0 1-4-16,0-3-5 0,1-2 0 0,3-5-1 15,4-8-2-15,4-4-1 0,7-6-16 16,3-7-23-16,3-2-52 0,3-5-90 0,0-3-108 16,7-4-161-16,1-4-171 0,-5 1 44 0</inkml:trace>
          <inkml:trace contextRef="#ctx0" brushRef="#br0" timeOffset="46911.9117">5588 9072 613 0,'0'0'259'0,"0"0"-79"0,0 0-45 16,0 0-23-16,0 0-23 0,0 0-17 0,0 0-9 15,0 0-4-15,0 0-3 0,0 0-7 0,-150 24-8 16,118-3-10-16,4 3 5 0,-2 1 7 0,2 0 3 15,3 1 0-15,2-1-9 0,6-2-13 16,3-2-12-16,5-3-7 0,6-4-15 0,2-2-9 16,1-1-7-16,1-5 0 0,7-2 9 0,6-1 12 15,3-3 10-15,2 0 6 0,6-5 7 0,-1-3 1 16,3-1 0-16,0-3 5 0,-2-2-7 16,1 1-1-16,-2-3-1 0,-5-1-6 0,2 2 5 15,-6 1-1-15,-3 2 3 0,-4 4 3 0,0 0-1 16,-6 5 2-16,-1 2 1 0,-1 1 5 15,0 0-11-15,0 0-4 0,0 3-8 0,-1 5-8 16,-3 1 2-16,-6 3 3 0,5 1 0 0,-5 0 0 16,1 2 3-16,2-1-1 0,-1-2 0 0,4-2-1 15,-1-1-4-15,2-5-7 0,3 1-5 16,0-4-1-16,7 1 0 0,-2-2 8 0,7 0 6 16,-1 0 3-16,2 0 8 0,4-5-4 0,-3-1 1 15,5-1 1-15,-2-1 0 0,0-3 1 0,4 0-1 16,-2-1 0-16,4 0-4 0,-1-1-3 0,-2 0 0 15,2 1-2-15,-5 0 5 0,3-1-4 0,-3 1 0 16,-4 3-2-16,2 0-3 0,-5 2 2 16,-1 1-3-16,-1 2-1 0,-2 2-7 0,-3 1-1 15,0 1-1-15,-2 0-1 0,0 0 8 0,-1 0 2 16,3 6 9-16,-3-2 9 0,0 5 5 16,0 0 8-16,-3 1-2 0,1 2 0 0,-4 1-1 15,0-1 2-15,2-2 6 0,-2 0 6 0,2 1 1 16,4-4-4-16,-1 1-3 0,1-1-3 0,1-1 4 15,7 0 1-15,2-1 3 0,6-2 0 16,1 0-8-16,6 0-4 0,2-2-5 0,5 1-5 16,-1-2-5-16,2 0-16 0,0 0-27 0,-3-3-50 15,-4-2-68-15,-2-1-111 0,-3 2-183 0,-7-1-357 16,-7 2-13-16</inkml:trace>
        </inkml:traceGroup>
      </inkml:traceGroup>
    </inkml:traceGroup>
    <inkml:traceGroup>
      <inkml:annotationXML>
        <emma:emma xmlns:emma="http://www.w3.org/2003/04/emma" version="1.0">
          <emma:interpretation id="{71423B25-ABDC-4489-B224-EEF2F2F1FF4E}" emma:medium="tactile" emma:mode="ink">
            <msink:context xmlns:msink="http://schemas.microsoft.com/ink/2010/main" type="paragraph" rotatedBoundingBox="7256,17504 14506,16843 14666,18599 7416,192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4046C6-01AB-4FE5-A1B3-BAB96CC1F25E}" emma:medium="tactile" emma:mode="ink">
              <msink:context xmlns:msink="http://schemas.microsoft.com/ink/2010/main" type="line" rotatedBoundingBox="7256,17504 14506,16843 14612,18006 7361,18667"/>
            </emma:interpretation>
          </emma:emma>
        </inkml:annotationXML>
        <inkml:traceGroup>
          <inkml:annotationXML>
            <emma:emma xmlns:emma="http://www.w3.org/2003/04/emma" version="1.0">
              <emma:interpretation id="{87C8EAD8-B0D8-4386-9B52-09F57E4218EF}" emma:medium="tactile" emma:mode="ink">
                <msink:context xmlns:msink="http://schemas.microsoft.com/ink/2010/main" type="inkWord" rotatedBoundingBox="7256,17504 11415,17125 11521,18288 7361,18667"/>
              </emma:interpretation>
              <emma:one-of disjunction-type="recognition" id="oneOf18">
                <emma:interpretation id="interp90" emma:lang="en-IN" emma:confidence="0">
                  <emma:literal>products</emma:literal>
                </emma:interpretation>
                <emma:interpretation id="interp91" emma:lang="en-IN" emma:confidence="0">
                  <emma:literal>D rodents</emma:literal>
                </emma:interpretation>
                <emma:interpretation id="interp92" emma:lang="en-IN" emma:confidence="0">
                  <emma:literal>D nodules</emma:literal>
                </emma:interpretation>
                <emma:interpretation id="interp93" emma:lang="en-IN" emma:confidence="0">
                  <emma:literal>D routs</emma:literal>
                </emma:interpretation>
                <emma:interpretation id="interp94" emma:lang="en-IN" emma:confidence="0">
                  <emma:literal>D nodulus</emma:literal>
                </emma:interpretation>
              </emma:one-of>
            </emma:emma>
          </inkml:annotationXML>
          <inkml:trace contextRef="#ctx0" brushRef="#br0" timeOffset="47672.051">-793 10683 771 0,'0'0'198'0,"0"0"-150"16,0 0-55-16,0 0-6 0,0 0 7 0,34-157 19 16,-18 122 22-16,3-3 16 0,5 0 11 0,3-1 0 15,0-1-8-15,-1-1-5 0,4 2-6 0,-1 2 4 16,-3 3-4-16,-2 4-3 0,-1 5-3 0,-3 8-14 16,-5 3-7-16,-3 7-8 0,-4 2-12 0,-3 4-6 15,-4 1 7-15,-1 9 12 0,0 9 15 16,0 10 15-16,-8 11 2 0,-5 10-7 0,0 9-3 15,-8 8-11-15,1 6-6 0,-4 1-3 0,0 1 2 16,0-2-2-16,-3-2 0 0,-2 0 0 0,0-3-9 16,1-3 6-16,-3-5-1 0,3-1-1 15,-1-6 5-15,2-6-8 0,2-3-17 0,3-4-63 16,1-7-100-16,0-3-151 0,5-9-213 0,8-10-185 0</inkml:trace>
          <inkml:trace contextRef="#ctx0" brushRef="#br0" timeOffset="48064.8099">-783 10698 645 0,'0'0'227'0,"0"0"-151"0,0 0-50 16,0 0-12-16,99-160 3 0,-63 133 15 0,0 2 4 16,5 4-5-16,-1 5-11 0,1 4-8 0,1 3-9 15,-3 7-8-15,-2 2-1 0,-4 5-9 16,-3 8 2-16,-4 5 8 0,-3 5 10 0,-2 3 9 15,-6 3 11-15,-2-1 6 0,-6 1 5 0,-2-1 9 16,-5-3-2-16,0 1 5 0,-10-1 1 0,-2 0-4 16,-5-1 2-16,-3-2-6 0,-1-4-3 15,-5-1-4-15,1-3-2 0,-2-6-1 0,2-2-5 16,2-2-11-16,5-4-14 0,4 0-26 0,2-6-28 16,0-3-34-16,6-2-59 0,-1-1-66 0,6 0-73 15,1-2-75-15,0-2-63 0,0 4 313 16,3 5 110-16</inkml:trace>
          <inkml:trace contextRef="#ctx0" brushRef="#br0" timeOffset="48601.1265">-18 10749 673 0,'0'0'321'0,"0"0"-182"0,0 0-34 16,0 0 2-16,0 0 2 0,0 0-5 15,0 0-31-15,0 0-26 0,0 0-22 0,0 0-12 16,0 0-3-16,0 0-4 0,0 0-3 0,0 0-2 16,169-159 0-16,-141 137 0 0,2 2 2 0,-2 0-1 15,-1 2-3-15,1 3 1 0,2 5-1 16,-2 0 0-16,-3 6 7 0,-3 1 1 0,-4 3 3 16,0 0 2-16,-6 3 4 0,-5 7 4 0,1 3 9 15,-7 3 6-15,0 3-1 0,-1 3-2 16,0-1-5-16,-4 4-7 0,-6-3-2 0,0-1-5 15,0 1-3-15,-3-1-1 0,1-6-3 0,3 0 0 16,0-2 1-16,5-4-4 0,0-3-5 0,4-3-18 16,0-3-10-16,2 0-3 0,4 0 9 15,4-6 18-15,5-4 14 0,3-2 1 0,2-1-9 16,4-1-12-16,0-1-18 0,4 0-15 0,0 0-8 16,0 1 2-16,-1-1 12 0,0 0 17 15,0 1 10-15,-2 0 10 0,-1 2 0 0,-2 0 0 16,-2 1 3-16,-1 0-3 0,-2 2 3 0,-3 2 7 15,-5 2 1-15,-2 4 4 0,-1 1 8 0,-3 0 8 16,-3 4 12-16,0 5 3 0,0 3-1 0,-9 3-13 16,1 2-6-16,-2-1-5 0,-2 1-4 0,-1-1-2 15,1-1-6-15,0-1-1 0,5-3-2 16,2 0-4-16,3-2-2 0,2-3 2 0,0-2 4 16,0-1 5-16,7 0 10 0,1-3 8 0,4 0 5 15,4 0 5-15,4-3-4 0,-1-4-5 0,7-1-8 16,-1-2-8-16,3-2-4 0,-1 0-1 15,-2 0-1-15,0 0 1 0,-4 0 0 0,-2 0 2 16,-6 1 1-16,1 2 3 0,-8 0 5 0,0 0 6 16,-6-2 4-16,0 0 4 0,-3 1-8 15,-9-1-11-15,-5 2-8 0,-5 2-12 0,-9 1 3 16,-2 4 1-16,-6 2-1 0,-1 0 5 0,-1 0-1 16,2 4-1-16,1 0 0 0,8 2 4 0,3-1-4 15,6-1-2-15,6 0-19 0,8-1-69 16,6 0-75-16,1-1-98 0,8-1-109 0,7-1-105 15,0 2-132-15,-3-1 186 0</inkml:trace>
          <inkml:trace contextRef="#ctx0" brushRef="#br0" timeOffset="49336.2249">1452 10412 467 0,'0'0'450'0,"0"0"-282"0,0 0-93 0,0 0 1 16,0 0 28-16,-152 75 30 0,116-54 9 0,-3-1-5 15,-1 1-15-15,1-2-26 0,-1 1-19 16,1-3-15-16,7 0-17 0,2-2-5 0,8-3-6 16,4-5-5-16,9-1-1 0,3-4-9 0,6-2-16 15,2 0-3-15,10 0 3 0,7-8-3 16,6-4 12-16,7-1-5 0,3-3-4 0,4-2 0 16,4-4-1-16,-1 1-3 0,-2-4 0 0,1 0-2 15,-2 0-1-15,0-2-3 0,-3 0 1 16,-5 0-1-16,5 0 0 0,-8-2 2 0,1 1 0 15,-4 0-1-15,-1-1 2 0,-4 1 3 0,-2 1 3 16,-6 1 7-16,-4 1 3 0,0 3 0 0,-7 6 0 16,-1 2 7-16,0 7-2 0,0 2-2 15,-9 4-2-15,2 1-16 0,-5 3-3 0,-1 7-1 16,-5 8-4-16,0 0 7 0,-1 6 2 0,-3 2-3 16,2 0 6-16,0 4 3 0,0 0-1 0,1 0 0 15,2 0-4-15,-2-1-1 0,4 2 1 0,3-6 0 16,3 3 2-16,2-5-3 0,6-4-1 0,1-4-2 15,1-3 0-15,8-5 4 0,4-1 4 16,3-4 7-16,1-2 3 0,7 0-5 0,2-8-1 16,0-2-4-16,1 0-3 0,0-4 0 0,0 1 0 15,-2-1 2-15,-2-1 2 0,-4 2 1 0,2 1-1 16,-4 0 0-16,-4 0-4 0,0 2 3 16,-1 1 0-16,-1-2 2 0,-6 5 3 0,2 1-6 15,-4 2-1-15,-3 3 0 0,0 0-7 0,0 0 5 16,0 5 0-16,-3 3 1 0,-5 5 7 15,0 1-4-15,0 2 4 0,-4 2-2 0,1 0-3 16,2 1-3-16,1 0-1 0,0-2-2 0,4-2 1 16,2-3-1-16,2-2-2 0,0-2-2 15,3-2-1-15,9-3 5 0,0 0 1 0,3-3 4 16,1 0 1-16,7-1-4 0,-3-9-1 0,3 0-7 16,1-4-6-16,3-1-4 0,-2-1-8 0,1-2 3 15,-1 2 3-15,-3-2 8 0,-1 3 6 0,1 2 0 16,-6 1 0-16,-2 1 3 0,-2 2 1 0,0 3 4 15,-2-1 6-15,-5 5-6 0,1 0 4 16,-2 2 2-16,-4 0 3 0,0 4 10 0,0 6 2 16,0 2 1-16,-8 2-3 0,4 2-5 0,-4 3-2 15,2 2-4-15,-5-2-2 0,5 2-6 0,-1-1 0 16,4-2 0-16,-1-4-3 0,2-2 6 16,2-4-6-16,0-2-3 0,6-3-3 0,4-2-14 15,3-1-32-15,5-1-88 0,0-7-149 0,6 0-247 16,-2 1-443-16,-9 1 505 0</inkml:trace>
          <inkml:trace contextRef="#ctx0" brushRef="#br0" timeOffset="49736.4858">2488 10251 1392 0,'0'0'310'0,"0"0"-210"15,0 0-67-15,0 0 1 0,0 0 11 0,0 0 10 16,-154 91-1-16,137-71-9 0,-6 3-13 15,6-4-10-15,-5-1-8 0,7 3-7 0,2-5-1 16,4 2-4-16,5-3-3 0,4-3-11 0,0-3-5 16,9-3-3-16,6-3-1 0,3-2 12 0,9-1 0 15,8-3-15-15,1-6-37 0,5-2-69 0,1-4-78 16,0-2-86-16,2-1-79 0,2-3-50 0,-6 1-16 16,-1-2 329-16,-1-1 110 0,-6 1 0 15,3 0 0-15,-6-2 0 0,5-1 0 0,-6-2 0 16,-1-1 0-16,-6-2 0 0,-1-1 0 0,-5-3 77 15,0 3 142-15,-3 0-9 0,0 3-22 16,-3 1-9-16,-5 4 0 0,-3 7 5 0,1 4 4 16,-2 6-10-16,0 3-24 0,-3 3-26 0,-2 0-24 15,-5 8-22-15,-2 5-12 0,-1 6-14 0,-2 2-15 16,-2 5-12-16,-3 2-12 0,-3 2-6 16,5 2-2-16,-6 3 4 0,5 3 0 0,-3-1 2 15,3-1 0-15,-3-1-7 0,1-2 0 0,4-4-9 16,2 1-20-16,0-5-35 0,2-1-62 0,1-2-80 15,0-6-108-15,-1 1-157 0,8-7-203 16,-2-2 120-16</inkml:trace>
          <inkml:trace contextRef="#ctx0" brushRef="#br0" timeOffset="50090.2684">2527 10500 0 0,'0'0'114'0,"0"0"122"0,0 0-78 0,0 0-47 16,0 0-32-16,0 0-11 0,0 0-16 15,0 0-12-15,0 0-8 0,0 0-9 0,0 0-6 16,184-117-5-16,-150 102-4 0,6 0-1 0,4 1-1 15,0-1-2-15,-2-1-2 0,3 1-4 0,-4 2-6 16,-3 1 0-16,-4 1-3 0,-2 3-2 16,-5 0 1-16,-8 2-1 0,-4-1 7 0,-5 2 14 15,-7 2 27-15,-2 0 26 0,-1 2 9 0,-1 1 3 16,-4 0-4-16,-6 0-6 0,0 0 8 16,-1 3 6-16,-1 3-5 0,-1 0-2 0,2 1 1 15,3 2-5-15,-1 0-4 0,1 2-15 0,6-1-14 16,-1 2-10-16,3 0-6 0,-3 0-1 0,4 2 1 15,0 1 2-15,5-3-1 0,1 5 0 16,0-2-1-16,0-1-5 0,-2 1 2 0,2-1-4 16,-6 0 0-16,0-1 8 0,-2 2 6 0,-10-1 7 15,-8-1 3-15,-1 0-4 0,-5-2-7 0,-7-4-3 16,3-2-4-16,-5-2 0 0,3-3-3 0,-2 0-4 16,6-2-4-16,5-7-19 0,6 0-32 15,3-4-57-15,4-2-81 0,7-3-110 0,2-1-127 16,1-1-147-16,1 4-76 0,2 9 644 0</inkml:trace>
        </inkml:traceGroup>
        <inkml:traceGroup>
          <inkml:annotationXML>
            <emma:emma xmlns:emma="http://www.w3.org/2003/04/emma" version="1.0">
              <emma:interpretation id="{20D7B19A-797C-46F1-8DA2-34906B1D7A10}" emma:medium="tactile" emma:mode="ink">
                <msink:context xmlns:msink="http://schemas.microsoft.com/ink/2010/main" type="inkWord" rotatedBoundingBox="11726,17351 12358,17293 12399,17737 11767,17795"/>
              </emma:interpretation>
              <emma:one-of disjunction-type="recognition" id="oneOf19">
                <emma:interpretation id="interp95" emma:lang="en-IN" emma:confidence="0">
                  <emma:literal>in</emma:literal>
                </emma:interpretation>
                <emma:interpretation id="interp96" emma:lang="en-IN" emma:confidence="0">
                  <emma:literal>ih</emma:literal>
                </emma:interpretation>
              </emma:one-of>
            </emma:emma>
          </inkml:annotationXML>
          <inkml:trace contextRef="#ctx0" brushRef="#br0" timeOffset="50305.1358">3660 10201 965 0,'0'0'305'0,"0"0"-213"16,0 0-57-16,0 0 12 0,0 0 19 0,0 0 29 15,0 0 13-15,0 0-4 0,0 0-21 16,0 0-23-16,0 0-15 0,0 0-18 0,0 0-3 16,0 0-5-16,-124 116-3 0,108-108 2 0,1-2-7 15,3-1-3-15,6-2-5 0,1 0-14 0,5-3-22 16,0 0-44-16,0 0-97 0,9 0-128 0,-5-1-224 16,4-3-466-16</inkml:trace>
          <inkml:trace contextRef="#ctx0" brushRef="#br0" timeOffset="50862.793">3996 10103 440 0,'0'0'844'0,"0"0"-544"0,0 0-129 0,0 0-53 16,0 0-22-16,0 0-10 0,0 0-18 0,0 0-23 16,0 0-14-16,0 0-9 0,0 0-3 0,0 0-1 15,0 0 0-15,0 0-2 0,-165 119-1 16,146-110-2-16,7-3-2 0,4-2 0 0,0 2-3 15,6-6-9-15,2 2-14 0,0-2-4 0,2 0 1 16,8 0 11-16,5-6 14 0,1-2 1 0,7-5 0 16,0-2-4-16,-3 0 1 0,4 0 2 0,0-1-1 15,-1 1-4-15,-2-1-2 0,4 5-6 16,-5 3 0-16,-2 0-2 0,-4 4-3 0,-1 4 4 16,-2 0 0-16,-6 2 4 0,2 6 5 0,-4 2 7 15,-2 4 14-15,-1 3 12 0,0 4 7 16,-4 2-1-16,-5 0-8 0,3 3-10 0,-3-2-8 15,0-1-6-15,5-2-3 0,1-1-5 0,3-6-25 16,0-2-56-16,4-1-76 0,9-6-146 16,-1-2-289-16,-2-3-784 0</inkml:trace>
          <inkml:trace contextRef="#ctx0" brushRef="#br0" timeOffset="50450.0464">3836 9952 2274 0,'0'0'143'16,"0"0"-118"-16,0 0-57 0,0 0-37 0,0 0-13 16,0 0-43-16,0 0-105 0,0 0-184 15,0 0-296-15,0 0-70 0</inkml:trace>
        </inkml:traceGroup>
        <inkml:traceGroup>
          <inkml:annotationXML>
            <emma:emma xmlns:emma="http://www.w3.org/2003/04/emma" version="1.0">
              <emma:interpretation id="{778078A4-7815-4270-888D-73CE4A547A48}" emma:medium="tactile" emma:mode="ink">
                <msink:context xmlns:msink="http://schemas.microsoft.com/ink/2010/main" type="inkWord" rotatedBoundingBox="13095,17204 14527,17074 14579,17644 13147,17774"/>
              </emma:interpretation>
              <emma:one-of disjunction-type="recognition" id="oneOf20">
                <emma:interpretation id="interp97" emma:lang="en-IN" emma:confidence="0">
                  <emma:literal>05 A</emma:literal>
                </emma:interpretation>
                <emma:interpretation id="interp98" emma:lang="en-IN" emma:confidence="0">
                  <emma:literal>us A</emma:literal>
                </emma:interpretation>
                <emma:interpretation id="interp99" emma:lang="en-IN" emma:confidence="0">
                  <emma:literal>is A</emma:literal>
                </emma:interpretation>
                <emma:interpretation id="interp100" emma:lang="en-IN" emma:confidence="0">
                  <emma:literal>85 A</emma:literal>
                </emma:interpretation>
                <emma:interpretation id="interp101" emma:lang="en-IN" emma:confidence="0">
                  <emma:literal>Us A</emma:literal>
                </emma:interpretation>
              </emma:one-of>
            </emma:emma>
          </inkml:annotationXML>
          <inkml:trace contextRef="#ctx0" brushRef="#br0" timeOffset="51134.3935">5088 9968 2187 0,'0'0'324'0,"0"0"-299"0,0 0-52 15,0 0-14-15,0 0-5 0,0 0 7 16,0 0 12-16,0 0 11 0,0 0 4 0,0 0 4 16,-143 173 3-16,128-151 4 0,0 0 2 0,1-2 0 15,0 0 1-15,2-4 8 0,1-4 3 0,9-1 3 16,-1-3 4-16,3-2-10 0,0-1-4 15,4-2-1-15,7-2 1 0,2-1 7 0,3 0 1 16,0-6-1-16,7-4-1 0,-1-2 1 0,-4-3-1 16,6-1 2-16,-1-4 0 0,-3 1-4 15,6-2-2-15,-3-1-2 0,-5-1-3 0,5-1 2 16,-5 2 3-16,2 1 3 0,-5-2 0 0,-1 1 4 16,-2 0-2-16,-1 1 1 0,-6 0 0 15,5 0 4-15,-8 1-2 0,3 3 0 0,-1-1-4 16,-3 3-7-16,0 1-4 0,-1 2-4 0,2 4-5 15,-2 0-12-15,0 2-28 0,0 1-44 0,0 4-68 16,0 0-79-16,0 1-73 0,0 0-83 0,-2 0-88 16,1 4-180-16,1-1 391 0</inkml:trace>
          <inkml:trace contextRef="#ctx0" brushRef="#br0" timeOffset="51466.2934">5649 9835 517 0,'0'0'479'0,"0"0"-225"16,0 0-120-16,0 0-54 0,0 0-32 0,0 0 7 16,0 0 16-16,0 0 10 0,0 0 10 0,0 0 4 15,0 0 1-15,-179 48 6 0,150-32 5 16,1 2-5-16,4 0-14 0,1 0-20 0,8 0-28 16,3 0-16-16,7 0-11 0,-2 0-12 0,7 0 0 15,0-2-5-15,11 0-1 0,2 2 6 0,2 0 1 16,8-3 3-16,-1 0 4 0,3 0 0 15,1 0-5-15,4-1 0 0,-2-1-1 0,0 0-3 16,0-1 5-16,-2 0-1 0,-2 0-2 0,-8-2-1 16,-3-2-2-16,-9 1-5 0,-4-3-1 0,-13 0 1 15,-10 0-3-15,-12 0 2 0,-9 1 2 16,-9-1-2-16,-8-1 4 0,-5 1 2 0,2-3 2 16,1 1 2-16,1-3 1 0,3 0-2 0,7-1-5 15,9 0-10-15,7 0-39 0,16-2-53 0,8-8-82 16,12-2-145-16,1 1-244 0,3 4-701 0</inkml:trace>
          <inkml:trace contextRef="#ctx0" brushRef="#br0" timeOffset="51919.963">5866 10302 2340 0,'0'0'155'0,"0"0"-138"0,0 0-40 16,-154 18-12-16,135-14-5 0,7-1 0 0,11-3-8 16,-1 0-12-16,2 0 12 0,0 0 14 0,3 0 21 15,5-3 23-15,-3-2-2 0,6 2 9 0,0 0 14 16,-2-2-2-16,1 1 3 0,2-1-8 16,1 1-13-16,0-1-3 0,1-1-4 0,1-1-1 15,3-2 1-15,-2-2 7 0,-1 1 2 0,-3-6 6 16,0 1 3-16,-4-3-2 0,2 0 3 0,1-1-6 15,-1-2-4-15,2-2-6 0,2-5-4 0,2 1-3 16,0-3-3-16,4 0 2 0,-1-1 3 16,1-1 1-16,-1 1 5 0,-1 2 2 0,3-2-2 15,-5 5 3-15,4 0 3 0,-6 5-1 0,0 5 1 16,-2 1-2-16,-1 5-4 0,-5 1-4 16,5 4-4-16,-1 2-4 0,-4 1-5 0,2 2 3 15,-2 0 2-15,3 0 2 0,-5 7 4 0,4 2-3 16,-4 4 0-16,3 5 1 0,-5 4-3 15,-2 5 5-15,0 4 0 0,0 4 3 0,-9 2-1 16,1 1 3-16,-3-1 1 0,-1-1-2 0,0-1 1 16,0 0-4-16,0-3 0 0,0 0 0 0,4-3-4 15,3-4-6-15,-1-3-36 0,2-2-60 16,2-5-100-16,0-4-201 0,2-2-439 0,0-4-178 0</inkml:trace>
          <inkml:trace contextRef="#ctx0" brushRef="#br0" timeOffset="52090.8596">5857 10165 2648 0,'0'0'161'16,"0"0"-172"-16,0 0-39 0,0 0-8 0,0 0 10 16,0 0 40-16,0 0-9 0,189-35-46 15,-137 26-83-15,0 0-143 0,-2 0-261 0,-14 2-422 16,-10 3 375-16</inkml:trace>
        </inkml:traceGroup>
      </inkml:traceGroup>
      <inkml:traceGroup>
        <inkml:annotationXML>
          <emma:emma xmlns:emma="http://www.w3.org/2003/04/emma" version="1.0">
            <emma:interpretation id="{392387E6-1678-4F27-A875-B8A2591666E8}" emma:medium="tactile" emma:mode="ink">
              <msink:context xmlns:msink="http://schemas.microsoft.com/ink/2010/main" type="line" rotatedBoundingBox="7772,18465 13593,17927 13663,18683 7842,19222"/>
            </emma:interpretation>
          </emma:emma>
        </inkml:annotationXML>
        <inkml:traceGroup>
          <inkml:annotationXML>
            <emma:emma xmlns:emma="http://www.w3.org/2003/04/emma" version="1.0">
              <emma:interpretation id="{2CA34B0C-1F66-4F0D-BA3E-892EF1E51AC9}" emma:medium="tactile" emma:mode="ink">
                <msink:context xmlns:msink="http://schemas.microsoft.com/ink/2010/main" type="inkWord" rotatedBoundingBox="7772,18465 10825,18183 10895,18939 7842,19222"/>
              </emma:interpretation>
              <emma:one-of disjunction-type="recognition" id="oneOf21">
                <emma:interpretation id="interp102" emma:lang="en-IN" emma:confidence="0">
                  <emma:literal>before</emma:literal>
                </emma:interpretation>
                <emma:interpretation id="interp103" emma:lang="en-IN" emma:confidence="0">
                  <emma:literal>one</emma:literal>
                </emma:interpretation>
                <emma:interpretation id="interp104" emma:lang="en-IN" emma:confidence="0">
                  <emma:literal>tone</emma:literal>
                </emma:interpretation>
                <emma:interpretation id="interp105" emma:lang="en-IN" emma:confidence="0">
                  <emma:literal>bore</emma:literal>
                </emma:interpretation>
                <emma:interpretation id="interp106" emma:lang="en-IN" emma:confidence="0">
                  <emma:literal>ozone</emma:literal>
                </emma:interpretation>
              </emma:one-of>
            </emma:emma>
          </inkml:annotationXML>
          <inkml:trace contextRef="#ctx0" brushRef="#br0" timeOffset="54278.5587">-224 11076 1644 0,'0'0'225'0,"0"0"-201"0,0 0-52 16,0 0-17-16,0 0 5 0,0 0 21 15,0 0 21-15,0 0 25 0,0 0 19 0,0 0 8 16,0 0 3-16,0 0-10 0,0 0-6 0,-152 174-5 15,139-145-4-15,0 0 3 0,0-1-7 16,0 0-5-16,4 0-7 0,-2-1-7 0,3-2 2 16,3-5-3-16,-1-5-5 0,5-4-6 0,1-7-7 15,1-1 3-15,5-3 12 0,7 0 16 0,0 0 10 16,6-7 2-16,4-4-4 0,6-3-12 0,4-1 0 16,0-5-6-16,2-3-5 0,3 2-1 15,-8-1-8-15,5 1-6 0,-8 2-4 0,-4 3-5 16,-6 2-2-16,-3 3 9 0,-9 3 6 0,-4-1 3 15,-1 1 4-15,-5 2-7 0,-7 0-3 0,-4 3-1 16,-3 1 0-16,-2 2 4 0,-6 0 3 0,0 6 0 16,-4 3 0-16,-1 1 1 0,3 0 0 15,-5 2 5-15,4 0 2 0,4 0 0 0,2 0 4 16,3 0-3-16,7 0 1 0,3-5-2 0,4-1-8 16,7-3-4-16,0 0-2 0,12-3 4 15,7 0 10-15,4 0 11 0,12 0 0 0,1-4-2 16,8-2-4-16,4-2-7 0,7 1 1 0,0-4-2 15,4 2 1-15,0-1 1 0,-2 1-6 0,0 0 0 16,-2 0-5-16,-2 0 0 0,-5-1-5 16,-1 0 0-16,-6 1-2 0,-2 0-2 0,-3 2 8 15,-7-3-5-15,-5 1 3 0,-8 3 4 0,-3 0-3 16,-3 3 14-16,-9 1 5 0,-1 2-12 0,-8 0 0 16,-5 2-14-16,-5 5-6 0,-7 4 9 15,-2 3 6-15,-5 3 6 0,-2 4 3 0,-5 0 6 16,2 1 3-16,3 1-1 0,1-2 0 0,5 0-4 15,2 0-7-15,3-2-6 0,6-1-2 0,6-1 1 16,4-5-11-16,7-3-15 0,0-1-5 0,12-5 0 16,7-3 21-16,8-2 18 0,8-10 8 0,9-3 3 15,7-8-25-15,5-1-34 0,6-3-42 16,0-1-56-16,-1-2-39 0,2 2-23 0,-2-1-2 16,-2 0 27-16,-7 1 48 0,0 1 50 0,-5 2 46 15,-1 0 31-15,-9 2 15 0,-6 4 23 16,-4 1 26-16,-4 3 28 0,-8 5 29 0,-6 2 21 15,-5 5 22-15,-4 3 2 0,0 0-16 0,-7 2-17 16,-6 8-29-16,-6 5-15 0,-6 5-12 16,-5 3-13-16,-9 4-15 0,-1 4-13 0,-4 4 4 15,-2 1 5-15,2 3 3 0,-3-1 0 0,4 3-4 16,-2 0-7-16,2 0-9 0,2 0-7 0,3 0-5 16,5-2-5-16,-1 0-2 0,5-2 0 0,4-6-8 15,7-4 2-15,2-3 1 0,7-6-5 16,5 0 1-16,4-6-8 0,7-2-1 0,6-4 2 15,3-3 12-15,7-3 6 0,2 0 8 0,4-1 1 16,4-8-8-16,5-3 0 0,2 0-5 0,3-3-5 16,0 2 3-16,-3-3-6 0,0 3-4 0,-2-1-2 15,-5 0-6-15,-3 0 0 0,-8-1 6 16,-4 2 8-16,-6-2 8 0,-7-1 5 0,-5 1 2 16,0 0-6-16,-4 0-1 0,-8 3-6 0,-7 0-2 15,-2 0 3-15,-4 2-1 0,-4-1 5 0,-4 2 0 16,2 1-1-16,-5 2 2 0,1 0-4 15,1 1 6-15,2 2 6 0,3 0 3 0,6 0 7 16,4 0 3-16,6 1 0 0,6 1 7 0,6-1-10 16,1-1-16-16,8-1-7 0,9-5-8 15,7 0 3-15,10-3 9 0,5 0 6 0,5 0-5 16,7 0 2-16,3 0-1 0,1 0-11 0,5 2 8 16,-2 1-4-16,3 1-1 0,-6 1 4 0,0 3-2 15,-3 1 3-15,-1 1 1 0,-8 1-3 16,-1 1-7-16,-9 0-7 0,-4 0-2 0,-7 1-6 15,-7 4 8-15,-5 2 4 0,-9-1 8 0,-1 4 11 16,-7 1 4-16,-4 1 2 0,-7 1-2 0,-5 2-1 16,-4-2-3-16,-2 1 1 0,-1 1-3 0,-3-2-1 15,3 0 3-15,1-1 4 0,3-4 7 0,2-1 0 16,9-2 2-16,2-2-3 0,3-3-5 16,8 0-3-16,2 0-9 0,0-2-15 0,0-4-2 15,10-1-2-15,4-3 1 0,2 0 14 0,4-4-2 16,3 2-1-16,6-1 7 0,1-1-2 15,-1-1 0-15,4 0 3 0,-3 2-2 0,-1-1 1 16,-5 1-3-16,-6 4-2 0,-3 0-5 0,-4 0-3 16,-2 1-2-16,-6 1 4 0,-3 1 3 0,0 2 0 15,-1-1 2-15,-10 2 0 0,0 1 0 16,-2 1 4-16,-2 1 1 0,0 0 4 0,2 0 3 16,-1 0-2-16,1 0 4 0,4 0-2 0,3 0 4 15,2 0 1-15,0 0-4 0,4 0-7 0,0 0-8 16,4-2-4-16,4-1-2 0,4 0 7 15,3-3 6-15,7 2-1 0,-4 1 4 0,5 1 1 16,4 2-5-16,0 0 2 0,1 0-4 0,3 0-4 16,-2 0 9-16,1 3-5 0,-3 3 1 0,-1 2 2 15,-1 4-6-15,-7 0 3 0,2 3 1 0,-6 2 0 16,-3-1 1-16,-7 0 0 0,-2 1-1 16,-2-1 4-16,0 0 7 0,-2 0 3 0,-8-2 3 15,3 0 1-15,-5-2-2 0,2 1 2 0,-2-6 0 16,1 1 1-16,6-4 0 0,-5-1-3 0,7-1 0 15,2-2-4-15,1 1-7 0,0-1-4 16,0 0-2-16,1 0 1 0,10 0 6 0,-1 0 4 16,3-1 0-16,6-5-1 0,4 0-3 0,3 0-1 15,4 0 4-15,3-1-2 0,2 1-2 16,5 0 2-16,1-2-7 0,-1 1-2 0,1-2 7 16,-3 0-3-16,0-2 5 0,-1 1 5 0,-2 1-8 15,-4-6 4-15,-3 3 1 0,-1-1-4 0,-3-2 5 16,-1-1-6-16,-7-1 2 0,-3 1-1 15,-3-1 4-15,-6 0 5 0,-3 5-3 0,-1-2 3 16,-5 5-7-16,-9 1-4 0,-6 4-2 0,-4 2-6 16,-3 2 3-16,-4 0-3 0,-5 6 2 0,3 6 4 15,-4 2 2-15,0 3 9 0,6 1 4 0,-3 2 1 16,6 0 1-16,2-1-6 0,3 2-7 16,5 0 0-16,2-2-6 0,5 0 0 0,6 2 2 15,5-1-1-15,7 0 4 0,10-5 1 0,14 0 4 16,3-2 0-16,11-6 2 0,3-1-1 0,11-2 2 15,6-4-1-15,3 0-12 0,2 0-17 16,8-7-58-16,-2-2-104 0,1 0-176 0,-20 0-302 16,-18 4-708-16</inkml:trace>
        </inkml:traceGroup>
        <inkml:traceGroup>
          <inkml:annotationXML>
            <emma:emma xmlns:emma="http://www.w3.org/2003/04/emma" version="1.0">
              <emma:interpretation id="{215B066F-ADF2-4591-8D03-531FB7CA7347}" emma:medium="tactile" emma:mode="ink">
                <msink:context xmlns:msink="http://schemas.microsoft.com/ink/2010/main" type="inkWord" rotatedBoundingBox="11268,18162 13595,17947 13654,18579 11327,18794"/>
              </emma:interpretation>
              <emma:one-of disjunction-type="recognition" id="oneOf22">
                <emma:interpretation id="interp107" emma:lang="en-IN" emma:confidence="0">
                  <emma:literal>Boss</emma:literal>
                </emma:interpretation>
                <emma:interpretation id="interp108" emma:lang="en-IN" emma:confidence="0">
                  <emma:literal>Bos</emma:literal>
                </emma:interpretation>
                <emma:interpretation id="interp109" emma:lang="en-IN" emma:confidence="0">
                  <emma:literal>Bus</emma:literal>
                </emma:interpretation>
                <emma:interpretation id="interp110" emma:lang="en-IN" emma:confidence="0">
                  <emma:literal>Bros</emma:literal>
                </emma:interpretation>
                <emma:interpretation id="interp111" emma:lang="en-IN" emma:confidence="0">
                  <emma:literal>Osos</emma:literal>
                </emma:interpretation>
              </emma:one-of>
            </emma:emma>
          </inkml:annotationXML>
          <inkml:trace contextRef="#ctx0" brushRef="#br0" timeOffset="56850.0981">4332 11064 0 0,'0'0'0'0,"0"0"109"0,0 0 87 0,0 0 38 16,0 0 38-16,0 0 12 0,0 0-30 0,0 0-27 16,0 0-27-16,0 0-48 0,0 0-41 15,0 0-38-15,0 0-34 0,72-56-3 0,-84 62-1 16,-2 5-4-16,-2 1 3 0,-1 2-3 0,-3-1-6 16,4 2 2-16,0 0-4 0,-3 0-9 0,10-2 2 15,-2 2-6-15,3-6-1 0,7 2 5 16,1-4 1-16,1-1 3 0,10-2 1 0,2 0-2 15,6-3-3-15,3-1 3 0,3 0-2 0,7 0-6 16,3-5-3-16,3-2-6 0,1-2-2 0,-2 0 1 16,1-1 2-16,-5 1 3 0,1-2 2 0,-6 2-1 15,-4-1 4-15,-5-2-3 0,-3 3-1 0,-1-1 5 16,-7-2-5-16,-7 0 3 0,-1-1 3 16,0 0-3-16,-9 1-5 0,-6-4-3 0,-1-1-7 15,-3 4-3-15,-5 0 8 0,-3 3 2 0,-1 1 4 16,-4 3 6-16,4 2-9 0,-2 0 0 0,2 2 0 15,2 2-8-15,4 0 7 0,4 0-2 16,5 2-2-16,5-1-5 0,5 2-20 0,3-3-5 16,5 2-2-16,14-2 12 0,1 1 15 0,12-1 6 15,1 0 2-15,7 0-3 0,5 0-1 16,1-3-2-16,5 0-3 0,3 0-3 0,-1-1 0 16,0 1 0-16,-1-3 0 0,-1 1 6 0,-2-1-1 15,-3-1 5-15,1-1 1 0,-6 1-1 16,-3 0 1-16,-6-1 2 0,-6 2 3 0,-4 0-1 15,-7 1 3-15,-5 3 1 0,-5 0 5 0,-4 0 13 16,-1 1 2-16,0 0-5 0,-6 1-5 0,-6-2-8 16,-6 2-12-16,-2 0 3 0,-7 0-3 0,-2 0-4 15,-5 4 9-15,-1 4-2 0,2 0 3 16,-3 2 6-16,6-1 1 0,2 4 3 0,4-1 1 16,6 0-5-16,6 0-7 0,4-3-2 0,8 2-5 15,0-1-5-15,14 2 5 0,0-2 1 0,12 1 2 16,1 1 8-16,6-3 1 0,3 2-1 0,3 0-3 15,2 1-4-15,0 2 0 0,-6-1-1 16,2 4-1-16,-3-1 4 0,-4 2-6 0,-6-2 3 16,-6 2 2-16,-4-3-2 0,-7-1 14 0,-7-1 0 15,-9-3 6-15,-8 1 5 0,-10-4-3 0,-8 1 5 16,-5-2-4-16,-9-1 1 0,-1-2-8 16,-4-1 0-16,2-1-1 0,2-1-5 0,3 0 7 15,7 0-8-15,9-4-4 0,5-1-6 0,4-3-26 16,10-1-57-16,8 0-96 0,4-2-173 15,0 2-301-15,3 5-759 0</inkml:trace>
          <inkml:trace contextRef="#ctx0" brushRef="#br0" timeOffset="60612.5044">3674 10967 1017 0,'0'0'182'0,"0"0"-122"0,0 0-72 15,0 0-10-15,0 0-3 0,0 0 5 0,0 0 22 16,0 0 14-16,0 0 14 0,0 0 7 15,0 0-5-15,0 0-10 0,-130 121-9 0,120-105 0 16,6 2-6-16,-5 3 1 0,3-3 6 0,-3 1-4 16,4 1 5-16,-3-2-3 0,2-3-4 0,-2-2 0 15,4-3 0-15,-4-2 4 0,6-2 10 0,-2-3 11 16,-3-1 3-16,3-2 9 0,-3 0 0 16,4 0-5-16,-1-3-8 0,3-3-13 0,-4-2-9 15,5-3-9-15,0-2 2 0,0-1 1 0,0-5 6 16,0 0 6-16,1-2 6 0,6-1 6 15,-3-1 1-15,4-1-5 0,-2 1-4 0,5-1-7 16,1-2-4-16,2 1 0 0,-1-1 2 0,7 1-1 16,-2 1-2-16,0-1 0 0,4-1-4 0,-1 3-2 15,1 0 0-15,1 2-2 0,-1 1-4 16,-3 4-2-16,5 3-1 0,0 4-4 0,1 1 2 16,-4 3-1-16,3 0 0 0,0 2 1 0,-5 0-1 15,2 2 3-15,-4-1 3 0,3 2 5 0,-4 0-4 16,-1 0 1-16,-2 0-5 0,-1 0-7 15,-1 3 7-15,-6 3 0 0,2-1 3 0,-5 2 12 16,-2 0-1-16,0 2 4 0,-4 3-1 0,-6 2-3 16,-4-1-5-16,-4-1 1 0,0 2 0 0,-6-3-2 15,-1 1 4-15,-2 1-3 0,-1-3 1 0,-1 2 0 16,0-3 2-16,2 0 0 0,2-2 2 16,2-1 2-16,7 0 0 0,2-4-1 0,5-1 0 15,4 2-3-15,5-3-3 0,0 2 5 0,1 0 0 16,6 2 3-16,5 0 4 0,2 0-6 15,7 1-4-15,-4 1 1 0,7 2-6 0,0-1 2 16,0 3 0-16,-1 4 2 0,3-2-2 0,-2 2-2 16,-1-2-1-16,-6 4-8 0,2-2 11 0,-4 3-1 15,-9-1 4-15,2-2 10 0,-8 1 5 16,-6-3 15-16,-11 1 12 0,-7-1 0 0,-7 0-3 16,-10 0-12-16,-9-2-8 0,-6 1-5 0,-6-1-3 15,-2 3 0-15,0 0-2 0,-2-2-2 0,4 3 0 16,-1-2-5-16,2 1-6 0,7 1-12 15,0 1-55-15,10-2-102 0,0 2-219 0,16-3-597 16,12-3 254-16</inkml:trace>
        </inkml:traceGroup>
      </inkml:traceGroup>
    </inkml:traceGroup>
  </inkml:traceGroup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2T16:34:35.9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3AC8A4C-CCD8-4A33-A4F2-4047719EA468}" emma:medium="tactile" emma:mode="ink">
          <msink:context xmlns:msink="http://schemas.microsoft.com/ink/2010/main" type="inkDrawing" rotatedBoundingBox="8267,8288 11436,7976 11452,8134 8282,8446" semanticType="underline" shapeName="Other">
            <msink:sourceLink direction="with" ref="{C565D0ED-2942-4B47-BFDB-6F65F891B02D}"/>
          </msink:context>
        </emma:interpretation>
      </emma:emma>
    </inkml:annotationXML>
    <inkml:trace contextRef="#ctx0" brushRef="#br0">250 358 1481 0,'0'0'225'15,"0"0"-80"-15,-179 24-64 0,134-18-27 0,17-2 0 16,14-4 13-16,11 0-18 0,12 0-5 0,13 0-8 16,17-7-17-16,19-4 5 0,13-4 2 0,19-4 0 15,16-2-6-15,12-1-1 0,13-3-6 0,14-1 0 16,10-1 0-16,6-2 2 0,10 3 4 0,4 0-2 16,5 3-1-16,-2 2-3 0,-2 3-4 15,-12 2-8-15,-9 4-9 0,-11 4-12 0,-13 2-12 16,-13 2 0-16,-12 1 5 0,-11 1 8 0,-16 2 8 15,-13 2 1-15,-14 5-19 0,-14 1-24 16,-14 1-24-16,-16 2-23 0,-4 0 11 0,-12-1 35 16,-15 2 32-16,-10 0 34 0,-16 0 11 0,-10-2-6 15,-13 1-5-15,-7-1-6 0,-7-1-5 0,-4 0-9 16,-4 0-21-16,-6-2-59 0,4 2-128 16,20-3-228-16,26-1-450 0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744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69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4018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3800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060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3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4338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877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5727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4514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2522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BE2C5-E45E-4923-853E-4609C9461744}" type="datetimeFigureOut">
              <a:rPr lang="en-IN" smtClean="0"/>
              <a:t>12-02-2023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38B54-90F6-4D05-A446-71892EE7E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366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emf"/><Relationship Id="rId18" Type="http://schemas.openxmlformats.org/officeDocument/2006/relationships/customXml" Target="../ink/ink15.xml"/><Relationship Id="rId26" Type="http://schemas.openxmlformats.org/officeDocument/2006/relationships/customXml" Target="../ink/ink19.xml"/><Relationship Id="rId39" Type="http://schemas.openxmlformats.org/officeDocument/2006/relationships/image" Target="../media/image25.emf"/><Relationship Id="rId21" Type="http://schemas.openxmlformats.org/officeDocument/2006/relationships/image" Target="../media/image16.emf"/><Relationship Id="rId34" Type="http://schemas.openxmlformats.org/officeDocument/2006/relationships/customXml" Target="../ink/ink23.xml"/><Relationship Id="rId42" Type="http://schemas.openxmlformats.org/officeDocument/2006/relationships/customXml" Target="../ink/ink27.xml"/><Relationship Id="rId47" Type="http://schemas.openxmlformats.org/officeDocument/2006/relationships/image" Target="../media/image29.emf"/><Relationship Id="rId50" Type="http://schemas.openxmlformats.org/officeDocument/2006/relationships/customXml" Target="../ink/ink31.xml"/><Relationship Id="rId55" Type="http://schemas.openxmlformats.org/officeDocument/2006/relationships/image" Target="../media/image33.emf"/><Relationship Id="rId7" Type="http://schemas.openxmlformats.org/officeDocument/2006/relationships/image" Target="../media/image9.emf"/><Relationship Id="rId12" Type="http://schemas.openxmlformats.org/officeDocument/2006/relationships/customXml" Target="../ink/ink12.xml"/><Relationship Id="rId17" Type="http://schemas.openxmlformats.org/officeDocument/2006/relationships/image" Target="../media/image14.emf"/><Relationship Id="rId25" Type="http://schemas.openxmlformats.org/officeDocument/2006/relationships/image" Target="../media/image18.emf"/><Relationship Id="rId33" Type="http://schemas.openxmlformats.org/officeDocument/2006/relationships/image" Target="../media/image22.emf"/><Relationship Id="rId38" Type="http://schemas.openxmlformats.org/officeDocument/2006/relationships/customXml" Target="../ink/ink25.xml"/><Relationship Id="rId46" Type="http://schemas.openxmlformats.org/officeDocument/2006/relationships/customXml" Target="../ink/ink29.xml"/><Relationship Id="rId2" Type="http://schemas.openxmlformats.org/officeDocument/2006/relationships/customXml" Target="../ink/ink7.xml"/><Relationship Id="rId16" Type="http://schemas.openxmlformats.org/officeDocument/2006/relationships/customXml" Target="../ink/ink14.xml"/><Relationship Id="rId20" Type="http://schemas.openxmlformats.org/officeDocument/2006/relationships/customXml" Target="../ink/ink16.xml"/><Relationship Id="rId29" Type="http://schemas.openxmlformats.org/officeDocument/2006/relationships/image" Target="../media/image20.emf"/><Relationship Id="rId41" Type="http://schemas.openxmlformats.org/officeDocument/2006/relationships/image" Target="../media/image26.emf"/><Relationship Id="rId54" Type="http://schemas.openxmlformats.org/officeDocument/2006/relationships/customXml" Target="../ink/ink3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.xml"/><Relationship Id="rId11" Type="http://schemas.openxmlformats.org/officeDocument/2006/relationships/image" Target="../media/image11.emf"/><Relationship Id="rId24" Type="http://schemas.openxmlformats.org/officeDocument/2006/relationships/customXml" Target="../ink/ink18.xml"/><Relationship Id="rId32" Type="http://schemas.openxmlformats.org/officeDocument/2006/relationships/customXml" Target="../ink/ink22.xml"/><Relationship Id="rId37" Type="http://schemas.openxmlformats.org/officeDocument/2006/relationships/image" Target="../media/image24.emf"/><Relationship Id="rId40" Type="http://schemas.openxmlformats.org/officeDocument/2006/relationships/customXml" Target="../ink/ink26.xml"/><Relationship Id="rId45" Type="http://schemas.openxmlformats.org/officeDocument/2006/relationships/image" Target="../media/image28.emf"/><Relationship Id="rId53" Type="http://schemas.openxmlformats.org/officeDocument/2006/relationships/image" Target="../media/image32.emf"/><Relationship Id="rId5" Type="http://schemas.openxmlformats.org/officeDocument/2006/relationships/image" Target="../media/image8.emf"/><Relationship Id="rId15" Type="http://schemas.openxmlformats.org/officeDocument/2006/relationships/image" Target="../media/image13.emf"/><Relationship Id="rId23" Type="http://schemas.openxmlformats.org/officeDocument/2006/relationships/image" Target="../media/image17.emf"/><Relationship Id="rId28" Type="http://schemas.openxmlformats.org/officeDocument/2006/relationships/customXml" Target="../ink/ink20.xml"/><Relationship Id="rId36" Type="http://schemas.openxmlformats.org/officeDocument/2006/relationships/customXml" Target="../ink/ink24.xml"/><Relationship Id="rId49" Type="http://schemas.openxmlformats.org/officeDocument/2006/relationships/image" Target="../media/image30.emf"/><Relationship Id="rId57" Type="http://schemas.openxmlformats.org/officeDocument/2006/relationships/image" Target="../media/image34.emf"/><Relationship Id="rId10" Type="http://schemas.openxmlformats.org/officeDocument/2006/relationships/customXml" Target="../ink/ink11.xml"/><Relationship Id="rId19" Type="http://schemas.openxmlformats.org/officeDocument/2006/relationships/image" Target="../media/image15.emf"/><Relationship Id="rId31" Type="http://schemas.openxmlformats.org/officeDocument/2006/relationships/image" Target="../media/image21.emf"/><Relationship Id="rId44" Type="http://schemas.openxmlformats.org/officeDocument/2006/relationships/customXml" Target="../ink/ink28.xml"/><Relationship Id="rId52" Type="http://schemas.openxmlformats.org/officeDocument/2006/relationships/customXml" Target="../ink/ink32.xml"/><Relationship Id="rId4" Type="http://schemas.openxmlformats.org/officeDocument/2006/relationships/customXml" Target="../ink/ink8.xml"/><Relationship Id="rId9" Type="http://schemas.openxmlformats.org/officeDocument/2006/relationships/image" Target="../media/image10.emf"/><Relationship Id="rId14" Type="http://schemas.openxmlformats.org/officeDocument/2006/relationships/customXml" Target="../ink/ink13.xml"/><Relationship Id="rId22" Type="http://schemas.openxmlformats.org/officeDocument/2006/relationships/customXml" Target="../ink/ink17.xml"/><Relationship Id="rId27" Type="http://schemas.openxmlformats.org/officeDocument/2006/relationships/image" Target="../media/image19.emf"/><Relationship Id="rId30" Type="http://schemas.openxmlformats.org/officeDocument/2006/relationships/customXml" Target="../ink/ink21.xml"/><Relationship Id="rId35" Type="http://schemas.openxmlformats.org/officeDocument/2006/relationships/image" Target="../media/image23.emf"/><Relationship Id="rId43" Type="http://schemas.openxmlformats.org/officeDocument/2006/relationships/image" Target="../media/image27.emf"/><Relationship Id="rId48" Type="http://schemas.openxmlformats.org/officeDocument/2006/relationships/customXml" Target="../ink/ink30.xml"/><Relationship Id="rId56" Type="http://schemas.openxmlformats.org/officeDocument/2006/relationships/customXml" Target="../ink/ink34.xml"/><Relationship Id="rId8" Type="http://schemas.openxmlformats.org/officeDocument/2006/relationships/customXml" Target="../ink/ink10.xml"/><Relationship Id="rId51" Type="http://schemas.openxmlformats.org/officeDocument/2006/relationships/image" Target="../media/image31.emf"/><Relationship Id="rId3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emf"/><Relationship Id="rId4" Type="http://schemas.openxmlformats.org/officeDocument/2006/relationships/customXml" Target="../ink/ink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9.xml"/><Relationship Id="rId5" Type="http://schemas.openxmlformats.org/officeDocument/2006/relationships/image" Target="../media/image38.emf"/><Relationship Id="rId4" Type="http://schemas.openxmlformats.org/officeDocument/2006/relationships/customXml" Target="../ink/ink3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3.xml"/><Relationship Id="rId13" Type="http://schemas.openxmlformats.org/officeDocument/2006/relationships/image" Target="../media/image45.emf"/><Relationship Id="rId3" Type="http://schemas.openxmlformats.org/officeDocument/2006/relationships/image" Target="../media/image40.emf"/><Relationship Id="rId7" Type="http://schemas.openxmlformats.org/officeDocument/2006/relationships/image" Target="../media/image42.emf"/><Relationship Id="rId12" Type="http://schemas.openxmlformats.org/officeDocument/2006/relationships/customXml" Target="../ink/ink45.xml"/><Relationship Id="rId17" Type="http://schemas.openxmlformats.org/officeDocument/2006/relationships/image" Target="../media/image47.emf"/><Relationship Id="rId2" Type="http://schemas.openxmlformats.org/officeDocument/2006/relationships/customXml" Target="../ink/ink40.xml"/><Relationship Id="rId16" Type="http://schemas.openxmlformats.org/officeDocument/2006/relationships/customXml" Target="../ink/ink4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2.xml"/><Relationship Id="rId11" Type="http://schemas.openxmlformats.org/officeDocument/2006/relationships/image" Target="../media/image44.emf"/><Relationship Id="rId5" Type="http://schemas.openxmlformats.org/officeDocument/2006/relationships/image" Target="../media/image41.emf"/><Relationship Id="rId15" Type="http://schemas.openxmlformats.org/officeDocument/2006/relationships/image" Target="../media/image46.emf"/><Relationship Id="rId10" Type="http://schemas.openxmlformats.org/officeDocument/2006/relationships/customXml" Target="../ink/ink44.xml"/><Relationship Id="rId4" Type="http://schemas.openxmlformats.org/officeDocument/2006/relationships/customXml" Target="../ink/ink41.xml"/><Relationship Id="rId9" Type="http://schemas.openxmlformats.org/officeDocument/2006/relationships/image" Target="../media/image43.emf"/><Relationship Id="rId14" Type="http://schemas.openxmlformats.org/officeDocument/2006/relationships/customXml" Target="../ink/ink4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1.xml"/><Relationship Id="rId13" Type="http://schemas.openxmlformats.org/officeDocument/2006/relationships/image" Target="../media/image53.emf"/><Relationship Id="rId18" Type="http://schemas.openxmlformats.org/officeDocument/2006/relationships/customXml" Target="../ink/ink56.xml"/><Relationship Id="rId3" Type="http://schemas.openxmlformats.org/officeDocument/2006/relationships/image" Target="../media/image48.emf"/><Relationship Id="rId21" Type="http://schemas.openxmlformats.org/officeDocument/2006/relationships/image" Target="../media/image57.emf"/><Relationship Id="rId7" Type="http://schemas.openxmlformats.org/officeDocument/2006/relationships/image" Target="../media/image50.emf"/><Relationship Id="rId12" Type="http://schemas.openxmlformats.org/officeDocument/2006/relationships/customXml" Target="../ink/ink53.xml"/><Relationship Id="rId17" Type="http://schemas.openxmlformats.org/officeDocument/2006/relationships/image" Target="../media/image55.emf"/><Relationship Id="rId2" Type="http://schemas.openxmlformats.org/officeDocument/2006/relationships/customXml" Target="../ink/ink48.xml"/><Relationship Id="rId16" Type="http://schemas.openxmlformats.org/officeDocument/2006/relationships/customXml" Target="../ink/ink55.xml"/><Relationship Id="rId20" Type="http://schemas.openxmlformats.org/officeDocument/2006/relationships/customXml" Target="../ink/ink5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0.xml"/><Relationship Id="rId11" Type="http://schemas.openxmlformats.org/officeDocument/2006/relationships/image" Target="../media/image52.emf"/><Relationship Id="rId5" Type="http://schemas.openxmlformats.org/officeDocument/2006/relationships/image" Target="../media/image49.emf"/><Relationship Id="rId15" Type="http://schemas.openxmlformats.org/officeDocument/2006/relationships/image" Target="../media/image54.emf"/><Relationship Id="rId10" Type="http://schemas.openxmlformats.org/officeDocument/2006/relationships/customXml" Target="../ink/ink52.xml"/><Relationship Id="rId19" Type="http://schemas.openxmlformats.org/officeDocument/2006/relationships/image" Target="../media/image56.emf"/><Relationship Id="rId4" Type="http://schemas.openxmlformats.org/officeDocument/2006/relationships/customXml" Target="../ink/ink49.xml"/><Relationship Id="rId9" Type="http://schemas.openxmlformats.org/officeDocument/2006/relationships/image" Target="../media/image51.emf"/><Relationship Id="rId14" Type="http://schemas.openxmlformats.org/officeDocument/2006/relationships/customXml" Target="../ink/ink5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7" Type="http://schemas.openxmlformats.org/officeDocument/2006/relationships/image" Target="../media/image60.emf"/><Relationship Id="rId2" Type="http://schemas.openxmlformats.org/officeDocument/2006/relationships/customXml" Target="../ink/ink5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0.xml"/><Relationship Id="rId5" Type="http://schemas.openxmlformats.org/officeDocument/2006/relationships/image" Target="../media/image59.emf"/><Relationship Id="rId4" Type="http://schemas.openxmlformats.org/officeDocument/2006/relationships/customXml" Target="../ink/ink5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4.xml"/><Relationship Id="rId13" Type="http://schemas.openxmlformats.org/officeDocument/2006/relationships/image" Target="../media/image66.emf"/><Relationship Id="rId3" Type="http://schemas.openxmlformats.org/officeDocument/2006/relationships/image" Target="../media/image61.emf"/><Relationship Id="rId7" Type="http://schemas.openxmlformats.org/officeDocument/2006/relationships/image" Target="../media/image63.emf"/><Relationship Id="rId12" Type="http://schemas.openxmlformats.org/officeDocument/2006/relationships/customXml" Target="../ink/ink66.xml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3.xml"/><Relationship Id="rId11" Type="http://schemas.openxmlformats.org/officeDocument/2006/relationships/image" Target="../media/image65.emf"/><Relationship Id="rId5" Type="http://schemas.openxmlformats.org/officeDocument/2006/relationships/image" Target="../media/image62.emf"/><Relationship Id="rId10" Type="http://schemas.openxmlformats.org/officeDocument/2006/relationships/customXml" Target="../ink/ink65.xml"/><Relationship Id="rId4" Type="http://schemas.openxmlformats.org/officeDocument/2006/relationships/customXml" Target="../ink/ink62.xml"/><Relationship Id="rId9" Type="http://schemas.openxmlformats.org/officeDocument/2006/relationships/image" Target="../media/image6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70.xml"/><Relationship Id="rId13" Type="http://schemas.openxmlformats.org/officeDocument/2006/relationships/image" Target="../media/image72.emf"/><Relationship Id="rId3" Type="http://schemas.openxmlformats.org/officeDocument/2006/relationships/image" Target="../media/image67.emf"/><Relationship Id="rId7" Type="http://schemas.openxmlformats.org/officeDocument/2006/relationships/image" Target="../media/image69.emf"/><Relationship Id="rId12" Type="http://schemas.openxmlformats.org/officeDocument/2006/relationships/customXml" Target="../ink/ink72.xml"/><Relationship Id="rId2" Type="http://schemas.openxmlformats.org/officeDocument/2006/relationships/customXml" Target="../ink/ink6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9.xml"/><Relationship Id="rId11" Type="http://schemas.openxmlformats.org/officeDocument/2006/relationships/image" Target="../media/image71.emf"/><Relationship Id="rId5" Type="http://schemas.openxmlformats.org/officeDocument/2006/relationships/image" Target="../media/image68.emf"/><Relationship Id="rId15" Type="http://schemas.openxmlformats.org/officeDocument/2006/relationships/image" Target="../media/image73.emf"/><Relationship Id="rId10" Type="http://schemas.openxmlformats.org/officeDocument/2006/relationships/customXml" Target="../ink/ink71.xml"/><Relationship Id="rId4" Type="http://schemas.openxmlformats.org/officeDocument/2006/relationships/customXml" Target="../ink/ink68.xml"/><Relationship Id="rId9" Type="http://schemas.openxmlformats.org/officeDocument/2006/relationships/image" Target="../media/image70.emf"/><Relationship Id="rId14" Type="http://schemas.openxmlformats.org/officeDocument/2006/relationships/customXml" Target="../ink/ink7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7.xml"/><Relationship Id="rId3" Type="http://schemas.openxmlformats.org/officeDocument/2006/relationships/image" Target="../media/image74.emf"/><Relationship Id="rId7" Type="http://schemas.openxmlformats.org/officeDocument/2006/relationships/image" Target="../media/image76.emf"/><Relationship Id="rId2" Type="http://schemas.openxmlformats.org/officeDocument/2006/relationships/customXml" Target="../ink/ink7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6.xml"/><Relationship Id="rId11" Type="http://schemas.openxmlformats.org/officeDocument/2006/relationships/image" Target="../media/image78.emf"/><Relationship Id="rId5" Type="http://schemas.openxmlformats.org/officeDocument/2006/relationships/image" Target="../media/image75.emf"/><Relationship Id="rId10" Type="http://schemas.openxmlformats.org/officeDocument/2006/relationships/customXml" Target="../ink/ink78.xml"/><Relationship Id="rId4" Type="http://schemas.openxmlformats.org/officeDocument/2006/relationships/customXml" Target="../ink/ink75.xml"/><Relationship Id="rId9" Type="http://schemas.openxmlformats.org/officeDocument/2006/relationships/image" Target="../media/image7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82.xml"/><Relationship Id="rId13" Type="http://schemas.openxmlformats.org/officeDocument/2006/relationships/image" Target="../media/image84.emf"/><Relationship Id="rId3" Type="http://schemas.openxmlformats.org/officeDocument/2006/relationships/image" Target="../media/image79.emf"/><Relationship Id="rId7" Type="http://schemas.openxmlformats.org/officeDocument/2006/relationships/image" Target="../media/image81.emf"/><Relationship Id="rId12" Type="http://schemas.openxmlformats.org/officeDocument/2006/relationships/customXml" Target="../ink/ink84.xml"/><Relationship Id="rId2" Type="http://schemas.openxmlformats.org/officeDocument/2006/relationships/customXml" Target="../ink/ink7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1.xml"/><Relationship Id="rId11" Type="http://schemas.openxmlformats.org/officeDocument/2006/relationships/image" Target="../media/image83.emf"/><Relationship Id="rId5" Type="http://schemas.openxmlformats.org/officeDocument/2006/relationships/image" Target="../media/image80.emf"/><Relationship Id="rId10" Type="http://schemas.openxmlformats.org/officeDocument/2006/relationships/customXml" Target="../ink/ink83.xml"/><Relationship Id="rId4" Type="http://schemas.openxmlformats.org/officeDocument/2006/relationships/customXml" Target="../ink/ink80.xml"/><Relationship Id="rId9" Type="http://schemas.openxmlformats.org/officeDocument/2006/relationships/image" Target="../media/image82.emf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.emf"/><Relationship Id="rId18" Type="http://schemas.openxmlformats.org/officeDocument/2006/relationships/customXml" Target="../ink/ink93.xml"/><Relationship Id="rId26" Type="http://schemas.openxmlformats.org/officeDocument/2006/relationships/customXml" Target="../ink/ink97.xml"/><Relationship Id="rId39" Type="http://schemas.openxmlformats.org/officeDocument/2006/relationships/image" Target="../media/image103.emf"/><Relationship Id="rId21" Type="http://schemas.openxmlformats.org/officeDocument/2006/relationships/image" Target="../media/image94.emf"/><Relationship Id="rId34" Type="http://schemas.openxmlformats.org/officeDocument/2006/relationships/customXml" Target="../ink/ink101.xml"/><Relationship Id="rId42" Type="http://schemas.openxmlformats.org/officeDocument/2006/relationships/customXml" Target="../ink/ink105.xml"/><Relationship Id="rId47" Type="http://schemas.openxmlformats.org/officeDocument/2006/relationships/image" Target="../media/image107.emf"/><Relationship Id="rId50" Type="http://schemas.openxmlformats.org/officeDocument/2006/relationships/customXml" Target="../ink/ink109.xml"/><Relationship Id="rId55" Type="http://schemas.openxmlformats.org/officeDocument/2006/relationships/image" Target="../media/image111.emf"/><Relationship Id="rId63" Type="http://schemas.openxmlformats.org/officeDocument/2006/relationships/image" Target="../media/image115.emf"/><Relationship Id="rId68" Type="http://schemas.openxmlformats.org/officeDocument/2006/relationships/customXml" Target="../ink/ink118.xml"/><Relationship Id="rId7" Type="http://schemas.openxmlformats.org/officeDocument/2006/relationships/image" Target="../media/image87.emf"/><Relationship Id="rId71" Type="http://schemas.openxmlformats.org/officeDocument/2006/relationships/image" Target="../media/image119.emf"/><Relationship Id="rId2" Type="http://schemas.openxmlformats.org/officeDocument/2006/relationships/customXml" Target="../ink/ink85.xml"/><Relationship Id="rId16" Type="http://schemas.openxmlformats.org/officeDocument/2006/relationships/customXml" Target="../ink/ink92.xml"/><Relationship Id="rId29" Type="http://schemas.openxmlformats.org/officeDocument/2006/relationships/image" Target="../media/image98.emf"/><Relationship Id="rId11" Type="http://schemas.openxmlformats.org/officeDocument/2006/relationships/image" Target="../media/image89.emf"/><Relationship Id="rId24" Type="http://schemas.openxmlformats.org/officeDocument/2006/relationships/customXml" Target="../ink/ink96.xml"/><Relationship Id="rId32" Type="http://schemas.openxmlformats.org/officeDocument/2006/relationships/customXml" Target="../ink/ink100.xml"/><Relationship Id="rId37" Type="http://schemas.openxmlformats.org/officeDocument/2006/relationships/image" Target="../media/image102.emf"/><Relationship Id="rId40" Type="http://schemas.openxmlformats.org/officeDocument/2006/relationships/customXml" Target="../ink/ink104.xml"/><Relationship Id="rId45" Type="http://schemas.openxmlformats.org/officeDocument/2006/relationships/image" Target="../media/image106.emf"/><Relationship Id="rId53" Type="http://schemas.openxmlformats.org/officeDocument/2006/relationships/image" Target="../media/image110.emf"/><Relationship Id="rId58" Type="http://schemas.openxmlformats.org/officeDocument/2006/relationships/customXml" Target="../ink/ink113.xml"/><Relationship Id="rId66" Type="http://schemas.openxmlformats.org/officeDocument/2006/relationships/customXml" Target="../ink/ink117.xml"/><Relationship Id="rId5" Type="http://schemas.openxmlformats.org/officeDocument/2006/relationships/image" Target="../media/image86.emf"/><Relationship Id="rId15" Type="http://schemas.openxmlformats.org/officeDocument/2006/relationships/image" Target="../media/image91.emf"/><Relationship Id="rId23" Type="http://schemas.openxmlformats.org/officeDocument/2006/relationships/image" Target="../media/image95.emf"/><Relationship Id="rId28" Type="http://schemas.openxmlformats.org/officeDocument/2006/relationships/customXml" Target="../ink/ink98.xml"/><Relationship Id="rId36" Type="http://schemas.openxmlformats.org/officeDocument/2006/relationships/customXml" Target="../ink/ink102.xml"/><Relationship Id="rId49" Type="http://schemas.openxmlformats.org/officeDocument/2006/relationships/image" Target="../media/image108.emf"/><Relationship Id="rId57" Type="http://schemas.openxmlformats.org/officeDocument/2006/relationships/image" Target="../media/image112.emf"/><Relationship Id="rId61" Type="http://schemas.openxmlformats.org/officeDocument/2006/relationships/image" Target="../media/image114.emf"/><Relationship Id="rId10" Type="http://schemas.openxmlformats.org/officeDocument/2006/relationships/customXml" Target="../ink/ink89.xml"/><Relationship Id="rId19" Type="http://schemas.openxmlformats.org/officeDocument/2006/relationships/image" Target="../media/image93.emf"/><Relationship Id="rId31" Type="http://schemas.openxmlformats.org/officeDocument/2006/relationships/image" Target="../media/image99.emf"/><Relationship Id="rId44" Type="http://schemas.openxmlformats.org/officeDocument/2006/relationships/customXml" Target="../ink/ink106.xml"/><Relationship Id="rId52" Type="http://schemas.openxmlformats.org/officeDocument/2006/relationships/customXml" Target="../ink/ink110.xml"/><Relationship Id="rId60" Type="http://schemas.openxmlformats.org/officeDocument/2006/relationships/customXml" Target="../ink/ink114.xml"/><Relationship Id="rId65" Type="http://schemas.openxmlformats.org/officeDocument/2006/relationships/image" Target="../media/image116.emf"/><Relationship Id="rId73" Type="http://schemas.openxmlformats.org/officeDocument/2006/relationships/image" Target="../media/image120.emf"/><Relationship Id="rId4" Type="http://schemas.openxmlformats.org/officeDocument/2006/relationships/customXml" Target="../ink/ink86.xml"/><Relationship Id="rId9" Type="http://schemas.openxmlformats.org/officeDocument/2006/relationships/image" Target="../media/image88.emf"/><Relationship Id="rId14" Type="http://schemas.openxmlformats.org/officeDocument/2006/relationships/customXml" Target="../ink/ink91.xml"/><Relationship Id="rId22" Type="http://schemas.openxmlformats.org/officeDocument/2006/relationships/customXml" Target="../ink/ink95.xml"/><Relationship Id="rId27" Type="http://schemas.openxmlformats.org/officeDocument/2006/relationships/image" Target="../media/image97.emf"/><Relationship Id="rId30" Type="http://schemas.openxmlformats.org/officeDocument/2006/relationships/customXml" Target="../ink/ink99.xml"/><Relationship Id="rId35" Type="http://schemas.openxmlformats.org/officeDocument/2006/relationships/image" Target="../media/image101.emf"/><Relationship Id="rId43" Type="http://schemas.openxmlformats.org/officeDocument/2006/relationships/image" Target="../media/image105.emf"/><Relationship Id="rId48" Type="http://schemas.openxmlformats.org/officeDocument/2006/relationships/customXml" Target="../ink/ink108.xml"/><Relationship Id="rId56" Type="http://schemas.openxmlformats.org/officeDocument/2006/relationships/customXml" Target="../ink/ink112.xml"/><Relationship Id="rId64" Type="http://schemas.openxmlformats.org/officeDocument/2006/relationships/customXml" Target="../ink/ink116.xml"/><Relationship Id="rId69" Type="http://schemas.openxmlformats.org/officeDocument/2006/relationships/image" Target="../media/image118.emf"/><Relationship Id="rId8" Type="http://schemas.openxmlformats.org/officeDocument/2006/relationships/customXml" Target="../ink/ink88.xml"/><Relationship Id="rId51" Type="http://schemas.openxmlformats.org/officeDocument/2006/relationships/image" Target="../media/image109.emf"/><Relationship Id="rId72" Type="http://schemas.openxmlformats.org/officeDocument/2006/relationships/customXml" Target="../ink/ink120.xml"/><Relationship Id="rId3" Type="http://schemas.openxmlformats.org/officeDocument/2006/relationships/image" Target="../media/image85.emf"/><Relationship Id="rId12" Type="http://schemas.openxmlformats.org/officeDocument/2006/relationships/customXml" Target="../ink/ink90.xml"/><Relationship Id="rId17" Type="http://schemas.openxmlformats.org/officeDocument/2006/relationships/image" Target="../media/image92.emf"/><Relationship Id="rId25" Type="http://schemas.openxmlformats.org/officeDocument/2006/relationships/image" Target="../media/image96.emf"/><Relationship Id="rId33" Type="http://schemas.openxmlformats.org/officeDocument/2006/relationships/image" Target="../media/image100.emf"/><Relationship Id="rId38" Type="http://schemas.openxmlformats.org/officeDocument/2006/relationships/customXml" Target="../ink/ink103.xml"/><Relationship Id="rId46" Type="http://schemas.openxmlformats.org/officeDocument/2006/relationships/customXml" Target="../ink/ink107.xml"/><Relationship Id="rId59" Type="http://schemas.openxmlformats.org/officeDocument/2006/relationships/image" Target="../media/image113.emf"/><Relationship Id="rId67" Type="http://schemas.openxmlformats.org/officeDocument/2006/relationships/image" Target="../media/image117.emf"/><Relationship Id="rId20" Type="http://schemas.openxmlformats.org/officeDocument/2006/relationships/customXml" Target="../ink/ink94.xml"/><Relationship Id="rId41" Type="http://schemas.openxmlformats.org/officeDocument/2006/relationships/image" Target="../media/image104.emf"/><Relationship Id="rId54" Type="http://schemas.openxmlformats.org/officeDocument/2006/relationships/customXml" Target="../ink/ink111.xml"/><Relationship Id="rId62" Type="http://schemas.openxmlformats.org/officeDocument/2006/relationships/customXml" Target="../ink/ink115.xml"/><Relationship Id="rId70" Type="http://schemas.openxmlformats.org/officeDocument/2006/relationships/customXml" Target="../ink/ink11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7" Type="http://schemas.openxmlformats.org/officeDocument/2006/relationships/image" Target="../media/image123.emf"/><Relationship Id="rId2" Type="http://schemas.openxmlformats.org/officeDocument/2006/relationships/customXml" Target="../ink/ink12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3.xml"/><Relationship Id="rId5" Type="http://schemas.openxmlformats.org/officeDocument/2006/relationships/image" Target="../media/image122.emf"/><Relationship Id="rId4" Type="http://schemas.openxmlformats.org/officeDocument/2006/relationships/customXml" Target="../ink/ink122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9.emf"/><Relationship Id="rId18" Type="http://schemas.openxmlformats.org/officeDocument/2006/relationships/customXml" Target="../ink/ink132.xml"/><Relationship Id="rId26" Type="http://schemas.openxmlformats.org/officeDocument/2006/relationships/customXml" Target="../ink/ink136.xml"/><Relationship Id="rId39" Type="http://schemas.openxmlformats.org/officeDocument/2006/relationships/image" Target="../media/image142.emf"/><Relationship Id="rId3" Type="http://schemas.openxmlformats.org/officeDocument/2006/relationships/image" Target="../media/image124.emf"/><Relationship Id="rId21" Type="http://schemas.openxmlformats.org/officeDocument/2006/relationships/image" Target="../media/image133.emf"/><Relationship Id="rId34" Type="http://schemas.openxmlformats.org/officeDocument/2006/relationships/customXml" Target="../ink/ink140.xml"/><Relationship Id="rId42" Type="http://schemas.openxmlformats.org/officeDocument/2006/relationships/customXml" Target="../ink/ink144.xml"/><Relationship Id="rId47" Type="http://schemas.openxmlformats.org/officeDocument/2006/relationships/image" Target="../media/image146.emf"/><Relationship Id="rId7" Type="http://schemas.openxmlformats.org/officeDocument/2006/relationships/image" Target="../media/image126.emf"/><Relationship Id="rId12" Type="http://schemas.openxmlformats.org/officeDocument/2006/relationships/customXml" Target="../ink/ink129.xml"/><Relationship Id="rId17" Type="http://schemas.openxmlformats.org/officeDocument/2006/relationships/image" Target="../media/image131.emf"/><Relationship Id="rId25" Type="http://schemas.openxmlformats.org/officeDocument/2006/relationships/image" Target="../media/image135.emf"/><Relationship Id="rId33" Type="http://schemas.openxmlformats.org/officeDocument/2006/relationships/image" Target="../media/image139.emf"/><Relationship Id="rId38" Type="http://schemas.openxmlformats.org/officeDocument/2006/relationships/customXml" Target="../ink/ink142.xml"/><Relationship Id="rId46" Type="http://schemas.openxmlformats.org/officeDocument/2006/relationships/customXml" Target="../ink/ink146.xml"/><Relationship Id="rId2" Type="http://schemas.openxmlformats.org/officeDocument/2006/relationships/customXml" Target="../ink/ink124.xml"/><Relationship Id="rId16" Type="http://schemas.openxmlformats.org/officeDocument/2006/relationships/customXml" Target="../ink/ink131.xml"/><Relationship Id="rId20" Type="http://schemas.openxmlformats.org/officeDocument/2006/relationships/customXml" Target="../ink/ink133.xml"/><Relationship Id="rId29" Type="http://schemas.openxmlformats.org/officeDocument/2006/relationships/image" Target="../media/image137.emf"/><Relationship Id="rId41" Type="http://schemas.openxmlformats.org/officeDocument/2006/relationships/image" Target="../media/image143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6.xml"/><Relationship Id="rId11" Type="http://schemas.openxmlformats.org/officeDocument/2006/relationships/image" Target="../media/image128.emf"/><Relationship Id="rId24" Type="http://schemas.openxmlformats.org/officeDocument/2006/relationships/customXml" Target="../ink/ink135.xml"/><Relationship Id="rId32" Type="http://schemas.openxmlformats.org/officeDocument/2006/relationships/customXml" Target="../ink/ink139.xml"/><Relationship Id="rId37" Type="http://schemas.openxmlformats.org/officeDocument/2006/relationships/image" Target="../media/image141.emf"/><Relationship Id="rId40" Type="http://schemas.openxmlformats.org/officeDocument/2006/relationships/customXml" Target="../ink/ink143.xml"/><Relationship Id="rId45" Type="http://schemas.openxmlformats.org/officeDocument/2006/relationships/image" Target="../media/image145.emf"/><Relationship Id="rId5" Type="http://schemas.openxmlformats.org/officeDocument/2006/relationships/image" Target="../media/image125.emf"/><Relationship Id="rId15" Type="http://schemas.openxmlformats.org/officeDocument/2006/relationships/image" Target="../media/image130.emf"/><Relationship Id="rId23" Type="http://schemas.openxmlformats.org/officeDocument/2006/relationships/image" Target="../media/image134.emf"/><Relationship Id="rId28" Type="http://schemas.openxmlformats.org/officeDocument/2006/relationships/customXml" Target="../ink/ink137.xml"/><Relationship Id="rId36" Type="http://schemas.openxmlformats.org/officeDocument/2006/relationships/customXml" Target="../ink/ink141.xml"/><Relationship Id="rId49" Type="http://schemas.openxmlformats.org/officeDocument/2006/relationships/image" Target="../media/image147.emf"/><Relationship Id="rId10" Type="http://schemas.openxmlformats.org/officeDocument/2006/relationships/customXml" Target="../ink/ink128.xml"/><Relationship Id="rId19" Type="http://schemas.openxmlformats.org/officeDocument/2006/relationships/image" Target="../media/image132.emf"/><Relationship Id="rId31" Type="http://schemas.openxmlformats.org/officeDocument/2006/relationships/image" Target="../media/image138.emf"/><Relationship Id="rId44" Type="http://schemas.openxmlformats.org/officeDocument/2006/relationships/customXml" Target="../ink/ink145.xml"/><Relationship Id="rId4" Type="http://schemas.openxmlformats.org/officeDocument/2006/relationships/customXml" Target="../ink/ink125.xml"/><Relationship Id="rId9" Type="http://schemas.openxmlformats.org/officeDocument/2006/relationships/image" Target="../media/image127.emf"/><Relationship Id="rId14" Type="http://schemas.openxmlformats.org/officeDocument/2006/relationships/customXml" Target="../ink/ink130.xml"/><Relationship Id="rId22" Type="http://schemas.openxmlformats.org/officeDocument/2006/relationships/customXml" Target="../ink/ink134.xml"/><Relationship Id="rId27" Type="http://schemas.openxmlformats.org/officeDocument/2006/relationships/image" Target="../media/image136.emf"/><Relationship Id="rId30" Type="http://schemas.openxmlformats.org/officeDocument/2006/relationships/customXml" Target="../ink/ink138.xml"/><Relationship Id="rId35" Type="http://schemas.openxmlformats.org/officeDocument/2006/relationships/image" Target="../media/image140.emf"/><Relationship Id="rId43" Type="http://schemas.openxmlformats.org/officeDocument/2006/relationships/image" Target="../media/image144.emf"/><Relationship Id="rId48" Type="http://schemas.openxmlformats.org/officeDocument/2006/relationships/customXml" Target="../ink/ink147.xml"/><Relationship Id="rId8" Type="http://schemas.openxmlformats.org/officeDocument/2006/relationships/customXml" Target="../ink/ink12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1.xml"/><Relationship Id="rId13" Type="http://schemas.openxmlformats.org/officeDocument/2006/relationships/image" Target="../media/image153.emf"/><Relationship Id="rId18" Type="http://schemas.openxmlformats.org/officeDocument/2006/relationships/customXml" Target="../ink/ink156.xml"/><Relationship Id="rId26" Type="http://schemas.openxmlformats.org/officeDocument/2006/relationships/customXml" Target="../ink/ink160.xml"/><Relationship Id="rId3" Type="http://schemas.openxmlformats.org/officeDocument/2006/relationships/image" Target="../media/image148.emf"/><Relationship Id="rId21" Type="http://schemas.openxmlformats.org/officeDocument/2006/relationships/image" Target="../media/image157.emf"/><Relationship Id="rId7" Type="http://schemas.openxmlformats.org/officeDocument/2006/relationships/image" Target="../media/image150.emf"/><Relationship Id="rId12" Type="http://schemas.openxmlformats.org/officeDocument/2006/relationships/customXml" Target="../ink/ink153.xml"/><Relationship Id="rId17" Type="http://schemas.openxmlformats.org/officeDocument/2006/relationships/image" Target="../media/image155.emf"/><Relationship Id="rId25" Type="http://schemas.openxmlformats.org/officeDocument/2006/relationships/image" Target="../media/image159.emf"/><Relationship Id="rId2" Type="http://schemas.openxmlformats.org/officeDocument/2006/relationships/customXml" Target="../ink/ink148.xml"/><Relationship Id="rId16" Type="http://schemas.openxmlformats.org/officeDocument/2006/relationships/customXml" Target="../ink/ink155.xml"/><Relationship Id="rId20" Type="http://schemas.openxmlformats.org/officeDocument/2006/relationships/customXml" Target="../ink/ink157.xml"/><Relationship Id="rId29" Type="http://schemas.openxmlformats.org/officeDocument/2006/relationships/image" Target="../media/image161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0.xml"/><Relationship Id="rId11" Type="http://schemas.openxmlformats.org/officeDocument/2006/relationships/image" Target="../media/image152.emf"/><Relationship Id="rId24" Type="http://schemas.openxmlformats.org/officeDocument/2006/relationships/customXml" Target="../ink/ink159.xml"/><Relationship Id="rId5" Type="http://schemas.openxmlformats.org/officeDocument/2006/relationships/image" Target="../media/image149.emf"/><Relationship Id="rId15" Type="http://schemas.openxmlformats.org/officeDocument/2006/relationships/image" Target="../media/image154.emf"/><Relationship Id="rId23" Type="http://schemas.openxmlformats.org/officeDocument/2006/relationships/image" Target="../media/image158.emf"/><Relationship Id="rId28" Type="http://schemas.openxmlformats.org/officeDocument/2006/relationships/customXml" Target="../ink/ink161.xml"/><Relationship Id="rId10" Type="http://schemas.openxmlformats.org/officeDocument/2006/relationships/customXml" Target="../ink/ink152.xml"/><Relationship Id="rId19" Type="http://schemas.openxmlformats.org/officeDocument/2006/relationships/image" Target="../media/image156.emf"/><Relationship Id="rId31" Type="http://schemas.openxmlformats.org/officeDocument/2006/relationships/image" Target="../media/image162.emf"/><Relationship Id="rId4" Type="http://schemas.openxmlformats.org/officeDocument/2006/relationships/customXml" Target="../ink/ink149.xml"/><Relationship Id="rId9" Type="http://schemas.openxmlformats.org/officeDocument/2006/relationships/image" Target="../media/image151.emf"/><Relationship Id="rId14" Type="http://schemas.openxmlformats.org/officeDocument/2006/relationships/customXml" Target="../ink/ink154.xml"/><Relationship Id="rId22" Type="http://schemas.openxmlformats.org/officeDocument/2006/relationships/customXml" Target="../ink/ink158.xml"/><Relationship Id="rId27" Type="http://schemas.openxmlformats.org/officeDocument/2006/relationships/image" Target="../media/image160.emf"/><Relationship Id="rId30" Type="http://schemas.openxmlformats.org/officeDocument/2006/relationships/customXml" Target="../ink/ink16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6.xml"/><Relationship Id="rId13" Type="http://schemas.openxmlformats.org/officeDocument/2006/relationships/image" Target="../media/image168.emf"/><Relationship Id="rId18" Type="http://schemas.openxmlformats.org/officeDocument/2006/relationships/customXml" Target="../ink/ink171.xml"/><Relationship Id="rId3" Type="http://schemas.openxmlformats.org/officeDocument/2006/relationships/image" Target="../media/image163.emf"/><Relationship Id="rId7" Type="http://schemas.openxmlformats.org/officeDocument/2006/relationships/image" Target="../media/image165.emf"/><Relationship Id="rId12" Type="http://schemas.openxmlformats.org/officeDocument/2006/relationships/customXml" Target="../ink/ink168.xml"/><Relationship Id="rId17" Type="http://schemas.openxmlformats.org/officeDocument/2006/relationships/image" Target="../media/image170.emf"/><Relationship Id="rId2" Type="http://schemas.openxmlformats.org/officeDocument/2006/relationships/customXml" Target="../ink/ink163.xml"/><Relationship Id="rId16" Type="http://schemas.openxmlformats.org/officeDocument/2006/relationships/customXml" Target="../ink/ink17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5.xml"/><Relationship Id="rId11" Type="http://schemas.openxmlformats.org/officeDocument/2006/relationships/image" Target="../media/image167.emf"/><Relationship Id="rId5" Type="http://schemas.openxmlformats.org/officeDocument/2006/relationships/image" Target="../media/image164.emf"/><Relationship Id="rId15" Type="http://schemas.openxmlformats.org/officeDocument/2006/relationships/image" Target="../media/image169.emf"/><Relationship Id="rId10" Type="http://schemas.openxmlformats.org/officeDocument/2006/relationships/customXml" Target="../ink/ink167.xml"/><Relationship Id="rId19" Type="http://schemas.openxmlformats.org/officeDocument/2006/relationships/image" Target="../media/image171.emf"/><Relationship Id="rId4" Type="http://schemas.openxmlformats.org/officeDocument/2006/relationships/customXml" Target="../ink/ink164.xml"/><Relationship Id="rId9" Type="http://schemas.openxmlformats.org/officeDocument/2006/relationships/image" Target="../media/image166.emf"/><Relationship Id="rId14" Type="http://schemas.openxmlformats.org/officeDocument/2006/relationships/customXml" Target="../ink/ink16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5.xml"/><Relationship Id="rId13" Type="http://schemas.openxmlformats.org/officeDocument/2006/relationships/image" Target="../media/image177.emf"/><Relationship Id="rId18" Type="http://schemas.openxmlformats.org/officeDocument/2006/relationships/customXml" Target="../ink/ink180.xml"/><Relationship Id="rId3" Type="http://schemas.openxmlformats.org/officeDocument/2006/relationships/image" Target="../media/image172.emf"/><Relationship Id="rId7" Type="http://schemas.openxmlformats.org/officeDocument/2006/relationships/image" Target="../media/image174.emf"/><Relationship Id="rId12" Type="http://schemas.openxmlformats.org/officeDocument/2006/relationships/customXml" Target="../ink/ink177.xml"/><Relationship Id="rId17" Type="http://schemas.openxmlformats.org/officeDocument/2006/relationships/image" Target="../media/image179.emf"/><Relationship Id="rId2" Type="http://schemas.openxmlformats.org/officeDocument/2006/relationships/customXml" Target="../ink/ink172.xml"/><Relationship Id="rId16" Type="http://schemas.openxmlformats.org/officeDocument/2006/relationships/customXml" Target="../ink/ink17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74.xml"/><Relationship Id="rId11" Type="http://schemas.openxmlformats.org/officeDocument/2006/relationships/image" Target="../media/image176.emf"/><Relationship Id="rId5" Type="http://schemas.openxmlformats.org/officeDocument/2006/relationships/image" Target="../media/image173.emf"/><Relationship Id="rId15" Type="http://schemas.openxmlformats.org/officeDocument/2006/relationships/image" Target="../media/image178.emf"/><Relationship Id="rId10" Type="http://schemas.openxmlformats.org/officeDocument/2006/relationships/customXml" Target="../ink/ink176.xml"/><Relationship Id="rId19" Type="http://schemas.openxmlformats.org/officeDocument/2006/relationships/image" Target="../media/image180.emf"/><Relationship Id="rId4" Type="http://schemas.openxmlformats.org/officeDocument/2006/relationships/customXml" Target="../ink/ink173.xml"/><Relationship Id="rId9" Type="http://schemas.openxmlformats.org/officeDocument/2006/relationships/image" Target="../media/image175.emf"/><Relationship Id="rId14" Type="http://schemas.openxmlformats.org/officeDocument/2006/relationships/customXml" Target="../ink/ink17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4.xml"/><Relationship Id="rId13" Type="http://schemas.openxmlformats.org/officeDocument/2006/relationships/image" Target="../media/image186.emf"/><Relationship Id="rId18" Type="http://schemas.openxmlformats.org/officeDocument/2006/relationships/customXml" Target="../ink/ink189.xml"/><Relationship Id="rId26" Type="http://schemas.openxmlformats.org/officeDocument/2006/relationships/customXml" Target="../ink/ink193.xml"/><Relationship Id="rId39" Type="http://schemas.openxmlformats.org/officeDocument/2006/relationships/image" Target="../media/image199.emf"/><Relationship Id="rId3" Type="http://schemas.openxmlformats.org/officeDocument/2006/relationships/image" Target="../media/image181.emf"/><Relationship Id="rId21" Type="http://schemas.openxmlformats.org/officeDocument/2006/relationships/image" Target="../media/image190.emf"/><Relationship Id="rId34" Type="http://schemas.openxmlformats.org/officeDocument/2006/relationships/customXml" Target="../ink/ink197.xml"/><Relationship Id="rId7" Type="http://schemas.openxmlformats.org/officeDocument/2006/relationships/image" Target="../media/image183.emf"/><Relationship Id="rId12" Type="http://schemas.openxmlformats.org/officeDocument/2006/relationships/customXml" Target="../ink/ink186.xml"/><Relationship Id="rId17" Type="http://schemas.openxmlformats.org/officeDocument/2006/relationships/image" Target="../media/image188.emf"/><Relationship Id="rId25" Type="http://schemas.openxmlformats.org/officeDocument/2006/relationships/image" Target="../media/image192.emf"/><Relationship Id="rId33" Type="http://schemas.openxmlformats.org/officeDocument/2006/relationships/image" Target="../media/image196.emf"/><Relationship Id="rId38" Type="http://schemas.openxmlformats.org/officeDocument/2006/relationships/customXml" Target="../ink/ink199.xml"/><Relationship Id="rId2" Type="http://schemas.openxmlformats.org/officeDocument/2006/relationships/customXml" Target="../ink/ink181.xml"/><Relationship Id="rId16" Type="http://schemas.openxmlformats.org/officeDocument/2006/relationships/customXml" Target="../ink/ink188.xml"/><Relationship Id="rId20" Type="http://schemas.openxmlformats.org/officeDocument/2006/relationships/customXml" Target="../ink/ink190.xml"/><Relationship Id="rId29" Type="http://schemas.openxmlformats.org/officeDocument/2006/relationships/image" Target="../media/image194.emf"/><Relationship Id="rId41" Type="http://schemas.openxmlformats.org/officeDocument/2006/relationships/image" Target="../media/image20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3.xml"/><Relationship Id="rId11" Type="http://schemas.openxmlformats.org/officeDocument/2006/relationships/image" Target="../media/image185.emf"/><Relationship Id="rId24" Type="http://schemas.openxmlformats.org/officeDocument/2006/relationships/customXml" Target="../ink/ink192.xml"/><Relationship Id="rId32" Type="http://schemas.openxmlformats.org/officeDocument/2006/relationships/customXml" Target="../ink/ink196.xml"/><Relationship Id="rId37" Type="http://schemas.openxmlformats.org/officeDocument/2006/relationships/image" Target="../media/image198.emf"/><Relationship Id="rId40" Type="http://schemas.openxmlformats.org/officeDocument/2006/relationships/customXml" Target="../ink/ink200.xml"/><Relationship Id="rId5" Type="http://schemas.openxmlformats.org/officeDocument/2006/relationships/image" Target="../media/image182.emf"/><Relationship Id="rId15" Type="http://schemas.openxmlformats.org/officeDocument/2006/relationships/image" Target="../media/image187.emf"/><Relationship Id="rId23" Type="http://schemas.openxmlformats.org/officeDocument/2006/relationships/image" Target="../media/image191.emf"/><Relationship Id="rId28" Type="http://schemas.openxmlformats.org/officeDocument/2006/relationships/customXml" Target="../ink/ink194.xml"/><Relationship Id="rId36" Type="http://schemas.openxmlformats.org/officeDocument/2006/relationships/customXml" Target="../ink/ink198.xml"/><Relationship Id="rId10" Type="http://schemas.openxmlformats.org/officeDocument/2006/relationships/customXml" Target="../ink/ink185.xml"/><Relationship Id="rId19" Type="http://schemas.openxmlformats.org/officeDocument/2006/relationships/image" Target="../media/image189.emf"/><Relationship Id="rId31" Type="http://schemas.openxmlformats.org/officeDocument/2006/relationships/image" Target="../media/image195.emf"/><Relationship Id="rId4" Type="http://schemas.openxmlformats.org/officeDocument/2006/relationships/customXml" Target="../ink/ink182.xml"/><Relationship Id="rId9" Type="http://schemas.openxmlformats.org/officeDocument/2006/relationships/image" Target="../media/image184.emf"/><Relationship Id="rId14" Type="http://schemas.openxmlformats.org/officeDocument/2006/relationships/customXml" Target="../ink/ink187.xml"/><Relationship Id="rId22" Type="http://schemas.openxmlformats.org/officeDocument/2006/relationships/customXml" Target="../ink/ink191.xml"/><Relationship Id="rId27" Type="http://schemas.openxmlformats.org/officeDocument/2006/relationships/image" Target="../media/image193.emf"/><Relationship Id="rId30" Type="http://schemas.openxmlformats.org/officeDocument/2006/relationships/customXml" Target="../ink/ink195.xml"/><Relationship Id="rId35" Type="http://schemas.openxmlformats.org/officeDocument/2006/relationships/image" Target="../media/image19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4.xml"/><Relationship Id="rId13" Type="http://schemas.openxmlformats.org/officeDocument/2006/relationships/image" Target="../media/image206.emf"/><Relationship Id="rId18" Type="http://schemas.openxmlformats.org/officeDocument/2006/relationships/customXml" Target="../ink/ink209.xml"/><Relationship Id="rId26" Type="http://schemas.openxmlformats.org/officeDocument/2006/relationships/customXml" Target="../ink/ink213.xml"/><Relationship Id="rId39" Type="http://schemas.openxmlformats.org/officeDocument/2006/relationships/image" Target="../media/image219.emf"/><Relationship Id="rId3" Type="http://schemas.openxmlformats.org/officeDocument/2006/relationships/image" Target="../media/image201.emf"/><Relationship Id="rId21" Type="http://schemas.openxmlformats.org/officeDocument/2006/relationships/image" Target="../media/image210.emf"/><Relationship Id="rId34" Type="http://schemas.openxmlformats.org/officeDocument/2006/relationships/customXml" Target="../ink/ink217.xml"/><Relationship Id="rId7" Type="http://schemas.openxmlformats.org/officeDocument/2006/relationships/image" Target="../media/image203.emf"/><Relationship Id="rId12" Type="http://schemas.openxmlformats.org/officeDocument/2006/relationships/customXml" Target="../ink/ink206.xml"/><Relationship Id="rId17" Type="http://schemas.openxmlformats.org/officeDocument/2006/relationships/image" Target="../media/image208.emf"/><Relationship Id="rId25" Type="http://schemas.openxmlformats.org/officeDocument/2006/relationships/image" Target="../media/image212.emf"/><Relationship Id="rId33" Type="http://schemas.openxmlformats.org/officeDocument/2006/relationships/image" Target="../media/image216.emf"/><Relationship Id="rId38" Type="http://schemas.openxmlformats.org/officeDocument/2006/relationships/customXml" Target="../ink/ink219.xml"/><Relationship Id="rId2" Type="http://schemas.openxmlformats.org/officeDocument/2006/relationships/customXml" Target="../ink/ink201.xml"/><Relationship Id="rId16" Type="http://schemas.openxmlformats.org/officeDocument/2006/relationships/customXml" Target="../ink/ink208.xml"/><Relationship Id="rId20" Type="http://schemas.openxmlformats.org/officeDocument/2006/relationships/customXml" Target="../ink/ink210.xml"/><Relationship Id="rId29" Type="http://schemas.openxmlformats.org/officeDocument/2006/relationships/image" Target="../media/image214.emf"/><Relationship Id="rId41" Type="http://schemas.openxmlformats.org/officeDocument/2006/relationships/image" Target="../media/image22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03.xml"/><Relationship Id="rId11" Type="http://schemas.openxmlformats.org/officeDocument/2006/relationships/image" Target="../media/image205.emf"/><Relationship Id="rId24" Type="http://schemas.openxmlformats.org/officeDocument/2006/relationships/customXml" Target="../ink/ink212.xml"/><Relationship Id="rId32" Type="http://schemas.openxmlformats.org/officeDocument/2006/relationships/customXml" Target="../ink/ink216.xml"/><Relationship Id="rId37" Type="http://schemas.openxmlformats.org/officeDocument/2006/relationships/image" Target="../media/image218.emf"/><Relationship Id="rId40" Type="http://schemas.openxmlformats.org/officeDocument/2006/relationships/customXml" Target="../ink/ink220.xml"/><Relationship Id="rId5" Type="http://schemas.openxmlformats.org/officeDocument/2006/relationships/image" Target="../media/image202.emf"/><Relationship Id="rId15" Type="http://schemas.openxmlformats.org/officeDocument/2006/relationships/image" Target="../media/image207.emf"/><Relationship Id="rId23" Type="http://schemas.openxmlformats.org/officeDocument/2006/relationships/image" Target="../media/image211.emf"/><Relationship Id="rId28" Type="http://schemas.openxmlformats.org/officeDocument/2006/relationships/customXml" Target="../ink/ink214.xml"/><Relationship Id="rId36" Type="http://schemas.openxmlformats.org/officeDocument/2006/relationships/customXml" Target="../ink/ink218.xml"/><Relationship Id="rId10" Type="http://schemas.openxmlformats.org/officeDocument/2006/relationships/customXml" Target="../ink/ink205.xml"/><Relationship Id="rId19" Type="http://schemas.openxmlformats.org/officeDocument/2006/relationships/image" Target="../media/image209.emf"/><Relationship Id="rId31" Type="http://schemas.openxmlformats.org/officeDocument/2006/relationships/image" Target="../media/image215.emf"/><Relationship Id="rId4" Type="http://schemas.openxmlformats.org/officeDocument/2006/relationships/customXml" Target="../ink/ink202.xml"/><Relationship Id="rId9" Type="http://schemas.openxmlformats.org/officeDocument/2006/relationships/image" Target="../media/image204.emf"/><Relationship Id="rId14" Type="http://schemas.openxmlformats.org/officeDocument/2006/relationships/customXml" Target="../ink/ink207.xml"/><Relationship Id="rId22" Type="http://schemas.openxmlformats.org/officeDocument/2006/relationships/customXml" Target="../ink/ink211.xml"/><Relationship Id="rId27" Type="http://schemas.openxmlformats.org/officeDocument/2006/relationships/image" Target="../media/image213.emf"/><Relationship Id="rId30" Type="http://schemas.openxmlformats.org/officeDocument/2006/relationships/customXml" Target="../ink/ink215.xml"/><Relationship Id="rId35" Type="http://schemas.openxmlformats.org/officeDocument/2006/relationships/image" Target="../media/image217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4.xml"/><Relationship Id="rId13" Type="http://schemas.openxmlformats.org/officeDocument/2006/relationships/image" Target="../media/image226.emf"/><Relationship Id="rId18" Type="http://schemas.openxmlformats.org/officeDocument/2006/relationships/customXml" Target="../ink/ink229.xml"/><Relationship Id="rId26" Type="http://schemas.openxmlformats.org/officeDocument/2006/relationships/customXml" Target="../ink/ink233.xml"/><Relationship Id="rId3" Type="http://schemas.openxmlformats.org/officeDocument/2006/relationships/image" Target="../media/image221.emf"/><Relationship Id="rId21" Type="http://schemas.openxmlformats.org/officeDocument/2006/relationships/image" Target="../media/image230.emf"/><Relationship Id="rId7" Type="http://schemas.openxmlformats.org/officeDocument/2006/relationships/image" Target="../media/image223.emf"/><Relationship Id="rId12" Type="http://schemas.openxmlformats.org/officeDocument/2006/relationships/customXml" Target="../ink/ink226.xml"/><Relationship Id="rId17" Type="http://schemas.openxmlformats.org/officeDocument/2006/relationships/image" Target="../media/image228.emf"/><Relationship Id="rId25" Type="http://schemas.openxmlformats.org/officeDocument/2006/relationships/image" Target="../media/image232.emf"/><Relationship Id="rId33" Type="http://schemas.openxmlformats.org/officeDocument/2006/relationships/image" Target="../media/image236.emf"/><Relationship Id="rId2" Type="http://schemas.openxmlformats.org/officeDocument/2006/relationships/customXml" Target="../ink/ink221.xml"/><Relationship Id="rId16" Type="http://schemas.openxmlformats.org/officeDocument/2006/relationships/customXml" Target="../ink/ink228.xml"/><Relationship Id="rId20" Type="http://schemas.openxmlformats.org/officeDocument/2006/relationships/customXml" Target="../ink/ink230.xml"/><Relationship Id="rId29" Type="http://schemas.openxmlformats.org/officeDocument/2006/relationships/image" Target="../media/image234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3.xml"/><Relationship Id="rId11" Type="http://schemas.openxmlformats.org/officeDocument/2006/relationships/image" Target="../media/image225.emf"/><Relationship Id="rId24" Type="http://schemas.openxmlformats.org/officeDocument/2006/relationships/customXml" Target="../ink/ink232.xml"/><Relationship Id="rId32" Type="http://schemas.openxmlformats.org/officeDocument/2006/relationships/customXml" Target="../ink/ink236.xml"/><Relationship Id="rId5" Type="http://schemas.openxmlformats.org/officeDocument/2006/relationships/image" Target="../media/image222.emf"/><Relationship Id="rId15" Type="http://schemas.openxmlformats.org/officeDocument/2006/relationships/image" Target="../media/image227.emf"/><Relationship Id="rId23" Type="http://schemas.openxmlformats.org/officeDocument/2006/relationships/image" Target="../media/image231.emf"/><Relationship Id="rId28" Type="http://schemas.openxmlformats.org/officeDocument/2006/relationships/customXml" Target="../ink/ink234.xml"/><Relationship Id="rId10" Type="http://schemas.openxmlformats.org/officeDocument/2006/relationships/customXml" Target="../ink/ink225.xml"/><Relationship Id="rId19" Type="http://schemas.openxmlformats.org/officeDocument/2006/relationships/image" Target="../media/image229.emf"/><Relationship Id="rId31" Type="http://schemas.openxmlformats.org/officeDocument/2006/relationships/image" Target="../media/image235.emf"/><Relationship Id="rId4" Type="http://schemas.openxmlformats.org/officeDocument/2006/relationships/customXml" Target="../ink/ink222.xml"/><Relationship Id="rId9" Type="http://schemas.openxmlformats.org/officeDocument/2006/relationships/image" Target="../media/image224.emf"/><Relationship Id="rId14" Type="http://schemas.openxmlformats.org/officeDocument/2006/relationships/customXml" Target="../ink/ink227.xml"/><Relationship Id="rId22" Type="http://schemas.openxmlformats.org/officeDocument/2006/relationships/customXml" Target="../ink/ink231.xml"/><Relationship Id="rId27" Type="http://schemas.openxmlformats.org/officeDocument/2006/relationships/image" Target="../media/image233.emf"/><Relationship Id="rId30" Type="http://schemas.openxmlformats.org/officeDocument/2006/relationships/customXml" Target="../ink/ink23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0.xml"/><Relationship Id="rId13" Type="http://schemas.openxmlformats.org/officeDocument/2006/relationships/image" Target="../media/image242.emf"/><Relationship Id="rId3" Type="http://schemas.openxmlformats.org/officeDocument/2006/relationships/image" Target="../media/image237.emf"/><Relationship Id="rId7" Type="http://schemas.openxmlformats.org/officeDocument/2006/relationships/image" Target="../media/image239.emf"/><Relationship Id="rId12" Type="http://schemas.openxmlformats.org/officeDocument/2006/relationships/customXml" Target="../ink/ink242.xml"/><Relationship Id="rId2" Type="http://schemas.openxmlformats.org/officeDocument/2006/relationships/customXml" Target="../ink/ink23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39.xml"/><Relationship Id="rId11" Type="http://schemas.openxmlformats.org/officeDocument/2006/relationships/image" Target="../media/image241.emf"/><Relationship Id="rId5" Type="http://schemas.openxmlformats.org/officeDocument/2006/relationships/image" Target="../media/image238.emf"/><Relationship Id="rId15" Type="http://schemas.openxmlformats.org/officeDocument/2006/relationships/image" Target="../media/image243.emf"/><Relationship Id="rId10" Type="http://schemas.openxmlformats.org/officeDocument/2006/relationships/customXml" Target="../ink/ink241.xml"/><Relationship Id="rId4" Type="http://schemas.openxmlformats.org/officeDocument/2006/relationships/customXml" Target="../ink/ink238.xml"/><Relationship Id="rId9" Type="http://schemas.openxmlformats.org/officeDocument/2006/relationships/image" Target="../media/image240.emf"/><Relationship Id="rId14" Type="http://schemas.openxmlformats.org/officeDocument/2006/relationships/customXml" Target="../ink/ink24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7.xml"/><Relationship Id="rId13" Type="http://schemas.openxmlformats.org/officeDocument/2006/relationships/image" Target="../media/image249.emf"/><Relationship Id="rId18" Type="http://schemas.openxmlformats.org/officeDocument/2006/relationships/customXml" Target="../ink/ink252.xml"/><Relationship Id="rId3" Type="http://schemas.openxmlformats.org/officeDocument/2006/relationships/image" Target="../media/image244.emf"/><Relationship Id="rId21" Type="http://schemas.openxmlformats.org/officeDocument/2006/relationships/image" Target="../media/image253.emf"/><Relationship Id="rId7" Type="http://schemas.openxmlformats.org/officeDocument/2006/relationships/image" Target="../media/image246.emf"/><Relationship Id="rId12" Type="http://schemas.openxmlformats.org/officeDocument/2006/relationships/customXml" Target="../ink/ink249.xml"/><Relationship Id="rId17" Type="http://schemas.openxmlformats.org/officeDocument/2006/relationships/image" Target="../media/image251.emf"/><Relationship Id="rId25" Type="http://schemas.openxmlformats.org/officeDocument/2006/relationships/image" Target="../media/image255.emf"/><Relationship Id="rId2" Type="http://schemas.openxmlformats.org/officeDocument/2006/relationships/customXml" Target="../ink/ink244.xml"/><Relationship Id="rId16" Type="http://schemas.openxmlformats.org/officeDocument/2006/relationships/customXml" Target="../ink/ink251.xml"/><Relationship Id="rId20" Type="http://schemas.openxmlformats.org/officeDocument/2006/relationships/customXml" Target="../ink/ink25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46.xml"/><Relationship Id="rId11" Type="http://schemas.openxmlformats.org/officeDocument/2006/relationships/image" Target="../media/image248.emf"/><Relationship Id="rId24" Type="http://schemas.openxmlformats.org/officeDocument/2006/relationships/customXml" Target="../ink/ink255.xml"/><Relationship Id="rId5" Type="http://schemas.openxmlformats.org/officeDocument/2006/relationships/image" Target="../media/image245.emf"/><Relationship Id="rId15" Type="http://schemas.openxmlformats.org/officeDocument/2006/relationships/image" Target="../media/image250.emf"/><Relationship Id="rId23" Type="http://schemas.openxmlformats.org/officeDocument/2006/relationships/image" Target="../media/image254.emf"/><Relationship Id="rId10" Type="http://schemas.openxmlformats.org/officeDocument/2006/relationships/customXml" Target="../ink/ink248.xml"/><Relationship Id="rId19" Type="http://schemas.openxmlformats.org/officeDocument/2006/relationships/image" Target="../media/image252.emf"/><Relationship Id="rId4" Type="http://schemas.openxmlformats.org/officeDocument/2006/relationships/customXml" Target="../ink/ink245.xml"/><Relationship Id="rId9" Type="http://schemas.openxmlformats.org/officeDocument/2006/relationships/image" Target="../media/image247.emf"/><Relationship Id="rId14" Type="http://schemas.openxmlformats.org/officeDocument/2006/relationships/customXml" Target="../ink/ink250.xml"/><Relationship Id="rId22" Type="http://schemas.openxmlformats.org/officeDocument/2006/relationships/customXml" Target="../ink/ink25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9.xml"/><Relationship Id="rId13" Type="http://schemas.openxmlformats.org/officeDocument/2006/relationships/image" Target="../media/image261.emf"/><Relationship Id="rId18" Type="http://schemas.openxmlformats.org/officeDocument/2006/relationships/customXml" Target="../ink/ink264.xml"/><Relationship Id="rId3" Type="http://schemas.openxmlformats.org/officeDocument/2006/relationships/image" Target="../media/image256.emf"/><Relationship Id="rId21" Type="http://schemas.openxmlformats.org/officeDocument/2006/relationships/image" Target="../media/image265.emf"/><Relationship Id="rId7" Type="http://schemas.openxmlformats.org/officeDocument/2006/relationships/image" Target="../media/image258.emf"/><Relationship Id="rId12" Type="http://schemas.openxmlformats.org/officeDocument/2006/relationships/customXml" Target="../ink/ink261.xml"/><Relationship Id="rId17" Type="http://schemas.openxmlformats.org/officeDocument/2006/relationships/image" Target="../media/image263.emf"/><Relationship Id="rId25" Type="http://schemas.openxmlformats.org/officeDocument/2006/relationships/image" Target="../media/image267.emf"/><Relationship Id="rId2" Type="http://schemas.openxmlformats.org/officeDocument/2006/relationships/customXml" Target="../ink/ink256.xml"/><Relationship Id="rId16" Type="http://schemas.openxmlformats.org/officeDocument/2006/relationships/customXml" Target="../ink/ink263.xml"/><Relationship Id="rId20" Type="http://schemas.openxmlformats.org/officeDocument/2006/relationships/customXml" Target="../ink/ink26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58.xml"/><Relationship Id="rId11" Type="http://schemas.openxmlformats.org/officeDocument/2006/relationships/image" Target="../media/image260.emf"/><Relationship Id="rId24" Type="http://schemas.openxmlformats.org/officeDocument/2006/relationships/customXml" Target="../ink/ink267.xml"/><Relationship Id="rId5" Type="http://schemas.openxmlformats.org/officeDocument/2006/relationships/image" Target="../media/image257.emf"/><Relationship Id="rId15" Type="http://schemas.openxmlformats.org/officeDocument/2006/relationships/image" Target="../media/image262.emf"/><Relationship Id="rId23" Type="http://schemas.openxmlformats.org/officeDocument/2006/relationships/image" Target="../media/image266.emf"/><Relationship Id="rId10" Type="http://schemas.openxmlformats.org/officeDocument/2006/relationships/customXml" Target="../ink/ink260.xml"/><Relationship Id="rId19" Type="http://schemas.openxmlformats.org/officeDocument/2006/relationships/image" Target="../media/image264.emf"/><Relationship Id="rId4" Type="http://schemas.openxmlformats.org/officeDocument/2006/relationships/customXml" Target="../ink/ink257.xml"/><Relationship Id="rId9" Type="http://schemas.openxmlformats.org/officeDocument/2006/relationships/image" Target="../media/image259.emf"/><Relationship Id="rId14" Type="http://schemas.openxmlformats.org/officeDocument/2006/relationships/customXml" Target="../ink/ink262.xml"/><Relationship Id="rId22" Type="http://schemas.openxmlformats.org/officeDocument/2006/relationships/customXml" Target="../ink/ink26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1.xml"/><Relationship Id="rId13" Type="http://schemas.openxmlformats.org/officeDocument/2006/relationships/image" Target="../media/image273.emf"/><Relationship Id="rId3" Type="http://schemas.openxmlformats.org/officeDocument/2006/relationships/image" Target="../media/image268.emf"/><Relationship Id="rId7" Type="http://schemas.openxmlformats.org/officeDocument/2006/relationships/image" Target="../media/image270.emf"/><Relationship Id="rId12" Type="http://schemas.openxmlformats.org/officeDocument/2006/relationships/customXml" Target="../ink/ink273.xml"/><Relationship Id="rId17" Type="http://schemas.openxmlformats.org/officeDocument/2006/relationships/image" Target="../media/image275.emf"/><Relationship Id="rId2" Type="http://schemas.openxmlformats.org/officeDocument/2006/relationships/customXml" Target="../ink/ink268.xml"/><Relationship Id="rId16" Type="http://schemas.openxmlformats.org/officeDocument/2006/relationships/customXml" Target="../ink/ink27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70.xml"/><Relationship Id="rId11" Type="http://schemas.openxmlformats.org/officeDocument/2006/relationships/image" Target="../media/image272.emf"/><Relationship Id="rId5" Type="http://schemas.openxmlformats.org/officeDocument/2006/relationships/image" Target="../media/image269.emf"/><Relationship Id="rId15" Type="http://schemas.openxmlformats.org/officeDocument/2006/relationships/image" Target="../media/image274.emf"/><Relationship Id="rId10" Type="http://schemas.openxmlformats.org/officeDocument/2006/relationships/customXml" Target="../ink/ink272.xml"/><Relationship Id="rId4" Type="http://schemas.openxmlformats.org/officeDocument/2006/relationships/customXml" Target="../ink/ink269.xml"/><Relationship Id="rId9" Type="http://schemas.openxmlformats.org/officeDocument/2006/relationships/image" Target="../media/image271.emf"/><Relationship Id="rId14" Type="http://schemas.openxmlformats.org/officeDocument/2006/relationships/customXml" Target="../ink/ink27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9.xml"/><Relationship Id="rId13" Type="http://schemas.openxmlformats.org/officeDocument/2006/relationships/image" Target="../media/image281.emf"/><Relationship Id="rId18" Type="http://schemas.openxmlformats.org/officeDocument/2006/relationships/customXml" Target="../ink/ink284.xml"/><Relationship Id="rId26" Type="http://schemas.openxmlformats.org/officeDocument/2006/relationships/customXml" Target="../ink/ink288.xml"/><Relationship Id="rId3" Type="http://schemas.openxmlformats.org/officeDocument/2006/relationships/image" Target="../media/image276.emf"/><Relationship Id="rId21" Type="http://schemas.openxmlformats.org/officeDocument/2006/relationships/image" Target="../media/image285.emf"/><Relationship Id="rId34" Type="http://schemas.openxmlformats.org/officeDocument/2006/relationships/customXml" Target="../ink/ink292.xml"/><Relationship Id="rId7" Type="http://schemas.openxmlformats.org/officeDocument/2006/relationships/image" Target="../media/image278.emf"/><Relationship Id="rId12" Type="http://schemas.openxmlformats.org/officeDocument/2006/relationships/customXml" Target="../ink/ink281.xml"/><Relationship Id="rId17" Type="http://schemas.openxmlformats.org/officeDocument/2006/relationships/image" Target="../media/image283.emf"/><Relationship Id="rId25" Type="http://schemas.openxmlformats.org/officeDocument/2006/relationships/image" Target="../media/image287.emf"/><Relationship Id="rId33" Type="http://schemas.openxmlformats.org/officeDocument/2006/relationships/image" Target="../media/image291.emf"/><Relationship Id="rId2" Type="http://schemas.openxmlformats.org/officeDocument/2006/relationships/customXml" Target="../ink/ink276.xml"/><Relationship Id="rId16" Type="http://schemas.openxmlformats.org/officeDocument/2006/relationships/customXml" Target="../ink/ink283.xml"/><Relationship Id="rId20" Type="http://schemas.openxmlformats.org/officeDocument/2006/relationships/customXml" Target="../ink/ink285.xml"/><Relationship Id="rId29" Type="http://schemas.openxmlformats.org/officeDocument/2006/relationships/image" Target="../media/image289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78.xml"/><Relationship Id="rId11" Type="http://schemas.openxmlformats.org/officeDocument/2006/relationships/image" Target="../media/image280.emf"/><Relationship Id="rId24" Type="http://schemas.openxmlformats.org/officeDocument/2006/relationships/customXml" Target="../ink/ink287.xml"/><Relationship Id="rId32" Type="http://schemas.openxmlformats.org/officeDocument/2006/relationships/customXml" Target="../ink/ink291.xml"/><Relationship Id="rId37" Type="http://schemas.openxmlformats.org/officeDocument/2006/relationships/image" Target="../media/image293.emf"/><Relationship Id="rId5" Type="http://schemas.openxmlformats.org/officeDocument/2006/relationships/image" Target="../media/image277.emf"/><Relationship Id="rId15" Type="http://schemas.openxmlformats.org/officeDocument/2006/relationships/image" Target="../media/image282.emf"/><Relationship Id="rId23" Type="http://schemas.openxmlformats.org/officeDocument/2006/relationships/image" Target="../media/image286.emf"/><Relationship Id="rId28" Type="http://schemas.openxmlformats.org/officeDocument/2006/relationships/customXml" Target="../ink/ink289.xml"/><Relationship Id="rId36" Type="http://schemas.openxmlformats.org/officeDocument/2006/relationships/customXml" Target="../ink/ink293.xml"/><Relationship Id="rId10" Type="http://schemas.openxmlformats.org/officeDocument/2006/relationships/customXml" Target="../ink/ink280.xml"/><Relationship Id="rId19" Type="http://schemas.openxmlformats.org/officeDocument/2006/relationships/image" Target="../media/image284.emf"/><Relationship Id="rId31" Type="http://schemas.openxmlformats.org/officeDocument/2006/relationships/image" Target="../media/image290.emf"/><Relationship Id="rId4" Type="http://schemas.openxmlformats.org/officeDocument/2006/relationships/customXml" Target="../ink/ink277.xml"/><Relationship Id="rId9" Type="http://schemas.openxmlformats.org/officeDocument/2006/relationships/image" Target="../media/image279.emf"/><Relationship Id="rId14" Type="http://schemas.openxmlformats.org/officeDocument/2006/relationships/customXml" Target="../ink/ink282.xml"/><Relationship Id="rId22" Type="http://schemas.openxmlformats.org/officeDocument/2006/relationships/customXml" Target="../ink/ink286.xml"/><Relationship Id="rId27" Type="http://schemas.openxmlformats.org/officeDocument/2006/relationships/image" Target="../media/image288.emf"/><Relationship Id="rId30" Type="http://schemas.openxmlformats.org/officeDocument/2006/relationships/customXml" Target="../ink/ink290.xml"/><Relationship Id="rId35" Type="http://schemas.openxmlformats.org/officeDocument/2006/relationships/image" Target="../media/image292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365601" y="102639"/>
              <a:ext cx="7092000" cy="413892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161" y="88599"/>
                <a:ext cx="7105320" cy="41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7" name="Ink 46"/>
              <p14:cNvContentPartPr/>
              <p14:nvPr/>
            </p14:nvContentPartPr>
            <p14:xfrm>
              <a:off x="2780841" y="500439"/>
              <a:ext cx="3746520" cy="43416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7601" y="490359"/>
                <a:ext cx="3758760" cy="44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5" name="Ink 94"/>
              <p14:cNvContentPartPr/>
              <p14:nvPr/>
            </p14:nvContentPartPr>
            <p14:xfrm>
              <a:off x="8480361" y="3479079"/>
              <a:ext cx="1854360" cy="420840"/>
            </p14:xfrm>
          </p:contentPart>
        </mc:Choice>
        <mc:Fallback>
          <p:pic>
            <p:nvPicPr>
              <p:cNvPr id="95" name="Ink 9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68121" y="3469359"/>
                <a:ext cx="187884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1" name="Ink 100"/>
              <p14:cNvContentPartPr/>
              <p14:nvPr/>
            </p14:nvContentPartPr>
            <p14:xfrm>
              <a:off x="8390361" y="3934479"/>
              <a:ext cx="2552040" cy="7056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86761" y="3930879"/>
                <a:ext cx="255852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5" name="Ink 104"/>
              <p14:cNvContentPartPr/>
              <p14:nvPr/>
            </p14:nvContentPartPr>
            <p14:xfrm>
              <a:off x="8778081" y="3600039"/>
              <a:ext cx="700560" cy="813240"/>
            </p14:xfrm>
          </p:contentPart>
        </mc:Choice>
        <mc:Fallback>
          <p:pic>
            <p:nvPicPr>
              <p:cNvPr id="105" name="Ink 10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64761" y="3589599"/>
                <a:ext cx="716760" cy="83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0" name="Ink 109"/>
              <p14:cNvContentPartPr/>
              <p14:nvPr/>
            </p14:nvContentPartPr>
            <p14:xfrm>
              <a:off x="6981321" y="4314639"/>
              <a:ext cx="1088640" cy="1350360"/>
            </p14:xfrm>
          </p:contentPart>
        </mc:Choice>
        <mc:Fallback>
          <p:pic>
            <p:nvPicPr>
              <p:cNvPr id="110" name="Ink 10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76281" y="4304199"/>
                <a:ext cx="1098000" cy="137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2468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30841" y="378759"/>
              <a:ext cx="6950520" cy="63518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8241" y="372279"/>
                <a:ext cx="6966000" cy="63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590601" y="1178679"/>
              <a:ext cx="2272680" cy="16380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3041" y="1165719"/>
                <a:ext cx="229284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2" name="Ink 21"/>
              <p14:cNvContentPartPr/>
              <p14:nvPr/>
            </p14:nvContentPartPr>
            <p14:xfrm>
              <a:off x="9065001" y="3214839"/>
              <a:ext cx="892440" cy="49068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56721" y="3204399"/>
                <a:ext cx="911880" cy="51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3" name="Ink 32"/>
              <p14:cNvContentPartPr/>
              <p14:nvPr/>
            </p14:nvContentPartPr>
            <p14:xfrm>
              <a:off x="8724081" y="3889479"/>
              <a:ext cx="1539720" cy="5328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17601" y="3874359"/>
                <a:ext cx="156168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6" name="Ink 45"/>
              <p14:cNvContentPartPr/>
              <p14:nvPr/>
            </p14:nvContentPartPr>
            <p14:xfrm>
              <a:off x="8962401" y="5794959"/>
              <a:ext cx="1844640" cy="61200"/>
            </p14:xfrm>
          </p:contentPart>
        </mc:Choice>
        <mc:Fallback>
          <p:pic>
            <p:nvPicPr>
              <p:cNvPr id="46" name="Ink 4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49081" y="5781639"/>
                <a:ext cx="186912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7" name="Ink 46"/>
              <p14:cNvContentPartPr/>
              <p14:nvPr/>
            </p14:nvContentPartPr>
            <p14:xfrm>
              <a:off x="8905881" y="5186559"/>
              <a:ext cx="2903760" cy="3600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892561" y="5170359"/>
                <a:ext cx="292428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5" name="Ink 54"/>
              <p14:cNvContentPartPr/>
              <p14:nvPr/>
            </p14:nvContentPartPr>
            <p14:xfrm>
              <a:off x="8289201" y="4348479"/>
              <a:ext cx="509400" cy="219240"/>
            </p14:xfrm>
          </p:contentPart>
        </mc:Choice>
        <mc:Fallback>
          <p:pic>
            <p:nvPicPr>
              <p:cNvPr id="55" name="Ink 5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80201" y="4334799"/>
                <a:ext cx="53352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6" name="Ink 55"/>
              <p14:cNvContentPartPr/>
              <p14:nvPr/>
            </p14:nvContentPartPr>
            <p14:xfrm>
              <a:off x="8929281" y="5374839"/>
              <a:ext cx="1854720" cy="344880"/>
            </p14:xfrm>
          </p:contentPart>
        </mc:Choice>
        <mc:Fallback>
          <p:pic>
            <p:nvPicPr>
              <p:cNvPr id="56" name="Ink 5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914881" y="5361159"/>
                <a:ext cx="187884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57" name="Ink 56"/>
              <p14:cNvContentPartPr/>
              <p14:nvPr/>
            </p14:nvContentPartPr>
            <p14:xfrm>
              <a:off x="9040521" y="4185039"/>
              <a:ext cx="551880" cy="58140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027201" y="4171719"/>
                <a:ext cx="568800" cy="6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58" name="Ink 57"/>
              <p14:cNvContentPartPr/>
              <p14:nvPr/>
            </p14:nvContentPartPr>
            <p14:xfrm>
              <a:off x="9479361" y="4230039"/>
              <a:ext cx="254880" cy="63720"/>
            </p14:xfrm>
          </p:contentPart>
        </mc:Choice>
        <mc:Fallback>
          <p:pic>
            <p:nvPicPr>
              <p:cNvPr id="58" name="Ink 5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466761" y="4223199"/>
                <a:ext cx="27036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59" name="Ink 58"/>
              <p14:cNvContentPartPr/>
              <p14:nvPr/>
            </p14:nvContentPartPr>
            <p14:xfrm>
              <a:off x="9842601" y="4197279"/>
              <a:ext cx="330840" cy="4212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835401" y="4184319"/>
                <a:ext cx="34596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60" name="Ink 59"/>
              <p14:cNvContentPartPr/>
              <p14:nvPr/>
            </p14:nvContentPartPr>
            <p14:xfrm>
              <a:off x="9970041" y="4213839"/>
              <a:ext cx="68400" cy="22788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966441" y="4204119"/>
                <a:ext cx="8136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61" name="Ink 60"/>
              <p14:cNvContentPartPr/>
              <p14:nvPr/>
            </p14:nvContentPartPr>
            <p14:xfrm>
              <a:off x="9800841" y="4334439"/>
              <a:ext cx="451080" cy="13140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790041" y="4322559"/>
                <a:ext cx="4752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62" name="Ink 61"/>
              <p14:cNvContentPartPr/>
              <p14:nvPr/>
            </p14:nvContentPartPr>
            <p14:xfrm>
              <a:off x="9861321" y="4195119"/>
              <a:ext cx="570960" cy="239760"/>
            </p14:xfrm>
          </p:contentPart>
        </mc:Choice>
        <mc:Fallback>
          <p:pic>
            <p:nvPicPr>
              <p:cNvPr id="62" name="Ink 6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846201" y="4183599"/>
                <a:ext cx="59508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63" name="Ink 62"/>
              <p14:cNvContentPartPr/>
              <p14:nvPr/>
            </p14:nvContentPartPr>
            <p14:xfrm>
              <a:off x="10424001" y="4253439"/>
              <a:ext cx="211320" cy="13932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421121" y="4250559"/>
                <a:ext cx="22716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64" name="Ink 63"/>
              <p14:cNvContentPartPr/>
              <p14:nvPr/>
            </p14:nvContentPartPr>
            <p14:xfrm>
              <a:off x="10719921" y="4224639"/>
              <a:ext cx="171720" cy="17604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707681" y="4213839"/>
                <a:ext cx="19116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5" name="Ink 64"/>
              <p14:cNvContentPartPr/>
              <p14:nvPr/>
            </p14:nvContentPartPr>
            <p14:xfrm>
              <a:off x="9804441" y="4719999"/>
              <a:ext cx="255960" cy="46440"/>
            </p14:xfrm>
          </p:contentPart>
        </mc:Choice>
        <mc:Fallback>
          <p:pic>
            <p:nvPicPr>
              <p:cNvPr id="65" name="Ink 6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791481" y="4706319"/>
                <a:ext cx="27900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6" name="Ink 65"/>
              <p14:cNvContentPartPr/>
              <p14:nvPr/>
            </p14:nvContentPartPr>
            <p14:xfrm>
              <a:off x="9760881" y="4738359"/>
              <a:ext cx="276840" cy="204480"/>
            </p14:xfrm>
          </p:contentPart>
        </mc:Choice>
        <mc:Fallback>
          <p:pic>
            <p:nvPicPr>
              <p:cNvPr id="66" name="Ink 6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748281" y="4727559"/>
                <a:ext cx="29232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7" name="Ink 66"/>
              <p14:cNvContentPartPr/>
              <p14:nvPr/>
            </p14:nvContentPartPr>
            <p14:xfrm>
              <a:off x="10068681" y="4840959"/>
              <a:ext cx="201240" cy="83880"/>
            </p14:xfrm>
          </p:contentPart>
        </mc:Choice>
        <mc:Fallback>
          <p:pic>
            <p:nvPicPr>
              <p:cNvPr id="67" name="Ink 6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057161" y="4827639"/>
                <a:ext cx="21564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8" name="Ink 67"/>
              <p14:cNvContentPartPr/>
              <p14:nvPr/>
            </p14:nvContentPartPr>
            <p14:xfrm>
              <a:off x="10326801" y="4630719"/>
              <a:ext cx="533520" cy="26280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314201" y="4615599"/>
                <a:ext cx="56088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9" name="Ink 68"/>
              <p14:cNvContentPartPr/>
              <p14:nvPr/>
            </p14:nvContentPartPr>
            <p14:xfrm>
              <a:off x="10787961" y="4671039"/>
              <a:ext cx="393840" cy="36324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778241" y="4655559"/>
                <a:ext cx="419040" cy="39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70" name="Ink 69"/>
              <p14:cNvContentPartPr/>
              <p14:nvPr/>
            </p14:nvContentPartPr>
            <p14:xfrm>
              <a:off x="11103321" y="4981359"/>
              <a:ext cx="360" cy="36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093601" y="4971639"/>
                <a:ext cx="1980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87" name="Ink 86"/>
              <p14:cNvContentPartPr/>
              <p14:nvPr/>
            </p14:nvContentPartPr>
            <p14:xfrm>
              <a:off x="7838841" y="3147519"/>
              <a:ext cx="3929040" cy="2997360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24801" y="3144639"/>
                <a:ext cx="3949920" cy="30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88" name="Ink 87"/>
              <p14:cNvContentPartPr/>
              <p14:nvPr/>
            </p14:nvContentPartPr>
            <p14:xfrm>
              <a:off x="7776921" y="3070479"/>
              <a:ext cx="156600" cy="6840"/>
            </p14:xfrm>
          </p:contentPart>
        </mc:Choice>
        <mc:Fallback>
          <p:pic>
            <p:nvPicPr>
              <p:cNvPr id="88" name="Ink 87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774041" y="3067239"/>
                <a:ext cx="162360" cy="1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89" name="Ink 88"/>
              <p14:cNvContentPartPr/>
              <p14:nvPr/>
            </p14:nvContentPartPr>
            <p14:xfrm>
              <a:off x="7730481" y="3134559"/>
              <a:ext cx="360" cy="360"/>
            </p14:xfrm>
          </p:contentPart>
        </mc:Choice>
        <mc:Fallback>
          <p:pic>
            <p:nvPicPr>
              <p:cNvPr id="89" name="Ink 88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727601" y="3131679"/>
                <a:ext cx="6120" cy="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90" name="Ink 89"/>
              <p14:cNvContentPartPr/>
              <p14:nvPr/>
            </p14:nvContentPartPr>
            <p14:xfrm>
              <a:off x="7636521" y="3085599"/>
              <a:ext cx="105120" cy="135900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627161" y="3080199"/>
                <a:ext cx="117360" cy="13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178" name="Ink 177"/>
              <p14:cNvContentPartPr/>
              <p14:nvPr/>
            </p14:nvContentPartPr>
            <p14:xfrm>
              <a:off x="6495681" y="6332439"/>
              <a:ext cx="869760" cy="217080"/>
            </p14:xfrm>
          </p:contentPart>
        </mc:Choice>
        <mc:Fallback>
          <p:pic>
            <p:nvPicPr>
              <p:cNvPr id="178" name="Ink 177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482001" y="6317319"/>
                <a:ext cx="89856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79" name="Ink 178"/>
              <p14:cNvContentPartPr/>
              <p14:nvPr/>
            </p14:nvContentPartPr>
            <p14:xfrm>
              <a:off x="7928841" y="3018639"/>
              <a:ext cx="3920040" cy="3121200"/>
            </p14:xfrm>
          </p:contentPart>
        </mc:Choice>
        <mc:Fallback>
          <p:pic>
            <p:nvPicPr>
              <p:cNvPr id="179" name="Ink 178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925961" y="3014679"/>
                <a:ext cx="3929760" cy="313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527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2841" y="348879"/>
              <a:ext cx="11398320" cy="62636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121" y="337719"/>
                <a:ext cx="11423880" cy="628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2" name="Ink 121"/>
              <p14:cNvContentPartPr/>
              <p14:nvPr/>
            </p14:nvContentPartPr>
            <p14:xfrm>
              <a:off x="6928041" y="6260079"/>
              <a:ext cx="1250280" cy="5976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14001" y="6253959"/>
                <a:ext cx="1272240" cy="7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3479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21721" y="446079"/>
              <a:ext cx="375480" cy="4046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4521" y="437439"/>
                <a:ext cx="38556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1824681" y="339159"/>
              <a:ext cx="5070240" cy="310428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15681" y="330879"/>
                <a:ext cx="5090760" cy="31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625881" y="1141959"/>
              <a:ext cx="779760" cy="6192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3281" y="1130799"/>
                <a:ext cx="795240" cy="8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4793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15281" y="146919"/>
              <a:ext cx="9124920" cy="6462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241" y="135039"/>
                <a:ext cx="9146160" cy="64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Ink 11"/>
              <p14:cNvContentPartPr/>
              <p14:nvPr/>
            </p14:nvContentPartPr>
            <p14:xfrm>
              <a:off x="506001" y="570999"/>
              <a:ext cx="3391200" cy="14544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9881" y="555519"/>
                <a:ext cx="341280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7" name="Ink 36"/>
              <p14:cNvContentPartPr/>
              <p14:nvPr/>
            </p14:nvContentPartPr>
            <p14:xfrm>
              <a:off x="1393041" y="3087759"/>
              <a:ext cx="1729080" cy="11448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80081" y="3071199"/>
                <a:ext cx="175860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8" name="Ink 37"/>
              <p14:cNvContentPartPr/>
              <p14:nvPr/>
            </p14:nvContentPartPr>
            <p14:xfrm>
              <a:off x="1444881" y="3102159"/>
              <a:ext cx="1761480" cy="17028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32641" y="3085599"/>
                <a:ext cx="179028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7" name="Ink 76"/>
              <p14:cNvContentPartPr/>
              <p14:nvPr/>
            </p14:nvContentPartPr>
            <p14:xfrm>
              <a:off x="8869161" y="3147879"/>
              <a:ext cx="1392480" cy="2440080"/>
            </p14:xfrm>
          </p:contentPart>
        </mc:Choice>
        <mc:Fallback>
          <p:pic>
            <p:nvPicPr>
              <p:cNvPr id="77" name="Ink 7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866281" y="3142839"/>
                <a:ext cx="1400400" cy="24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9" name="Ink 78"/>
              <p14:cNvContentPartPr/>
              <p14:nvPr/>
            </p14:nvContentPartPr>
            <p14:xfrm>
              <a:off x="8360841" y="3305559"/>
              <a:ext cx="770040" cy="243288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57961" y="3299799"/>
                <a:ext cx="775800" cy="244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0" name="Ink 79"/>
              <p14:cNvContentPartPr/>
              <p14:nvPr/>
            </p14:nvContentPartPr>
            <p14:xfrm>
              <a:off x="7441041" y="4011159"/>
              <a:ext cx="3085200" cy="2535120"/>
            </p14:xfrm>
          </p:contentPart>
        </mc:Choice>
        <mc:Fallback>
          <p:pic>
            <p:nvPicPr>
              <p:cNvPr id="80" name="Ink 7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26281" y="4002159"/>
                <a:ext cx="3102840" cy="255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4" name="Ink 103"/>
              <p14:cNvContentPartPr/>
              <p14:nvPr/>
            </p14:nvContentPartPr>
            <p14:xfrm>
              <a:off x="8222961" y="6436119"/>
              <a:ext cx="2150280" cy="22608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16121" y="6429639"/>
                <a:ext cx="2160000" cy="23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8383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11761" y="271479"/>
              <a:ext cx="4628880" cy="63331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521" y="262119"/>
                <a:ext cx="4653000" cy="63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620121" y="838839"/>
              <a:ext cx="1428840" cy="7776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9681" y="824799"/>
                <a:ext cx="145440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/>
              <p14:cNvContentPartPr/>
              <p14:nvPr/>
            </p14:nvContentPartPr>
            <p14:xfrm>
              <a:off x="590961" y="932439"/>
              <a:ext cx="1566720" cy="5724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0521" y="918039"/>
                <a:ext cx="159372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" name="Ink 14"/>
              <p14:cNvContentPartPr/>
              <p14:nvPr/>
            </p14:nvContentPartPr>
            <p14:xfrm>
              <a:off x="7758921" y="3455679"/>
              <a:ext cx="4286160" cy="252504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43801" y="3441999"/>
                <a:ext cx="4313520" cy="25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6" name="Ink 35"/>
              <p14:cNvContentPartPr/>
              <p14:nvPr/>
            </p14:nvContentPartPr>
            <p14:xfrm>
              <a:off x="8266881" y="4008999"/>
              <a:ext cx="1116000" cy="4392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56081" y="3997839"/>
                <a:ext cx="112968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7" name="Ink 36"/>
              <p14:cNvContentPartPr/>
              <p14:nvPr/>
            </p14:nvContentPartPr>
            <p14:xfrm>
              <a:off x="10715961" y="3975519"/>
              <a:ext cx="575280" cy="4068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700481" y="3971919"/>
                <a:ext cx="59364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1" name="Ink 110"/>
              <p14:cNvContentPartPr/>
              <p14:nvPr/>
            </p14:nvContentPartPr>
            <p14:xfrm>
              <a:off x="678801" y="4240479"/>
              <a:ext cx="2014200" cy="100080"/>
            </p14:xfrm>
          </p:contentPart>
        </mc:Choice>
        <mc:Fallback>
          <p:pic>
            <p:nvPicPr>
              <p:cNvPr id="111" name="Ink 11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71241" y="4226799"/>
                <a:ext cx="203400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2" name="Ink 111"/>
              <p14:cNvContentPartPr/>
              <p14:nvPr/>
            </p14:nvContentPartPr>
            <p14:xfrm>
              <a:off x="892281" y="4311759"/>
              <a:ext cx="1829160" cy="104400"/>
            </p14:xfrm>
          </p:contentPart>
        </mc:Choice>
        <mc:Fallback>
          <p:pic>
            <p:nvPicPr>
              <p:cNvPr id="112" name="Ink 11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2561" y="4296279"/>
                <a:ext cx="185436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42" name="Ink 141"/>
              <p14:cNvContentPartPr/>
              <p14:nvPr/>
            </p14:nvContentPartPr>
            <p14:xfrm>
              <a:off x="4260801" y="4732239"/>
              <a:ext cx="1360800" cy="783720"/>
            </p14:xfrm>
          </p:contentPart>
        </mc:Choice>
        <mc:Fallback>
          <p:pic>
            <p:nvPicPr>
              <p:cNvPr id="142" name="Ink 14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47841" y="4717479"/>
                <a:ext cx="1388160" cy="80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50" name="Ink 149"/>
              <p14:cNvContentPartPr/>
              <p14:nvPr/>
            </p14:nvContentPartPr>
            <p14:xfrm>
              <a:off x="4323801" y="5553759"/>
              <a:ext cx="1081440" cy="29880"/>
            </p14:xfrm>
          </p:contentPart>
        </mc:Choice>
        <mc:Fallback>
          <p:pic>
            <p:nvPicPr>
              <p:cNvPr id="150" name="Ink 14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311561" y="5537919"/>
                <a:ext cx="1107720" cy="5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717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720921" y="314319"/>
              <a:ext cx="4058280" cy="736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281" y="306759"/>
                <a:ext cx="4080240" cy="75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Ink 14"/>
              <p14:cNvContentPartPr/>
              <p14:nvPr/>
            </p14:nvContentPartPr>
            <p14:xfrm>
              <a:off x="568641" y="919119"/>
              <a:ext cx="4124520" cy="16200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6761" y="903639"/>
                <a:ext cx="415332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3" name="Ink 22"/>
              <p14:cNvContentPartPr/>
              <p14:nvPr/>
            </p14:nvContentPartPr>
            <p14:xfrm>
              <a:off x="620841" y="1580079"/>
              <a:ext cx="4623120" cy="286380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8961" y="1565679"/>
                <a:ext cx="4644000" cy="289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6416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415281" y="201639"/>
              <a:ext cx="3625920" cy="5058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120" y="189039"/>
                <a:ext cx="3651483" cy="52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455241" y="696639"/>
              <a:ext cx="3493080" cy="12168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1921" y="679719"/>
                <a:ext cx="352332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9" name="Ink 28"/>
              <p14:cNvContentPartPr/>
              <p14:nvPr/>
            </p14:nvContentPartPr>
            <p14:xfrm>
              <a:off x="403041" y="1070679"/>
              <a:ext cx="2997360" cy="225216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5841" y="1062399"/>
                <a:ext cx="3018240" cy="22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1" name="Ink 40"/>
              <p14:cNvContentPartPr/>
              <p14:nvPr/>
            </p14:nvContentPartPr>
            <p14:xfrm>
              <a:off x="337521" y="3497799"/>
              <a:ext cx="3943440" cy="158760"/>
            </p14:xfrm>
          </p:contentPart>
        </mc:Choice>
        <mc:Fallback>
          <p:pic>
            <p:nvPicPr>
              <p:cNvPr id="41" name="Ink 4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0321" y="3486639"/>
                <a:ext cx="395856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3" name="Ink 42"/>
              <p14:cNvContentPartPr/>
              <p14:nvPr/>
            </p14:nvContentPartPr>
            <p14:xfrm>
              <a:off x="429681" y="3729639"/>
              <a:ext cx="3872160" cy="298980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0321" y="3717399"/>
                <a:ext cx="3895920" cy="30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2" name="Ink 91"/>
              <p14:cNvContentPartPr/>
              <p14:nvPr/>
            </p14:nvContentPartPr>
            <p14:xfrm>
              <a:off x="1191801" y="4689039"/>
              <a:ext cx="1851480" cy="11376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88921" y="4680399"/>
                <a:ext cx="1860840" cy="12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6596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49601" y="151599"/>
              <a:ext cx="7581600" cy="6588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7361" y="140439"/>
                <a:ext cx="7604280" cy="66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6" name="Ink 25"/>
              <p14:cNvContentPartPr/>
              <p14:nvPr/>
            </p14:nvContentPartPr>
            <p14:xfrm>
              <a:off x="519681" y="596559"/>
              <a:ext cx="4639320" cy="7704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3561" y="586479"/>
                <a:ext cx="465516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7" name="Ink 106"/>
              <p14:cNvContentPartPr/>
              <p14:nvPr/>
            </p14:nvContentPartPr>
            <p14:xfrm>
              <a:off x="601761" y="3702639"/>
              <a:ext cx="4702680" cy="355320"/>
            </p14:xfrm>
          </p:contentPart>
        </mc:Choice>
        <mc:Fallback>
          <p:pic>
            <p:nvPicPr>
              <p:cNvPr id="107" name="Ink 10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2761" y="3693279"/>
                <a:ext cx="472320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67" name="Ink 166"/>
              <p14:cNvContentPartPr/>
              <p14:nvPr/>
            </p14:nvContentPartPr>
            <p14:xfrm>
              <a:off x="1061481" y="1048719"/>
              <a:ext cx="4920480" cy="284760"/>
            </p14:xfrm>
          </p:contentPart>
        </mc:Choice>
        <mc:Fallback>
          <p:pic>
            <p:nvPicPr>
              <p:cNvPr id="167" name="Ink 16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8601" y="1045839"/>
                <a:ext cx="492624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69" name="Ink 168"/>
              <p14:cNvContentPartPr/>
              <p14:nvPr/>
            </p14:nvContentPartPr>
            <p14:xfrm>
              <a:off x="5843361" y="3946359"/>
              <a:ext cx="3016080" cy="1532160"/>
            </p14:xfrm>
          </p:contentPart>
        </mc:Choice>
        <mc:Fallback>
          <p:pic>
            <p:nvPicPr>
              <p:cNvPr id="169" name="Ink 16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31841" y="3935919"/>
                <a:ext cx="3030480" cy="155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77" name="Ink 176"/>
              <p14:cNvContentPartPr/>
              <p14:nvPr/>
            </p14:nvContentPartPr>
            <p14:xfrm>
              <a:off x="8923161" y="2983359"/>
              <a:ext cx="280080" cy="3857400"/>
            </p14:xfrm>
          </p:contentPart>
        </mc:Choice>
        <mc:Fallback>
          <p:pic>
            <p:nvPicPr>
              <p:cNvPr id="177" name="Ink 17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12721" y="2980479"/>
                <a:ext cx="293400" cy="387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80" name="Ink 179"/>
              <p14:cNvContentPartPr/>
              <p14:nvPr/>
            </p14:nvContentPartPr>
            <p14:xfrm>
              <a:off x="9275961" y="2888679"/>
              <a:ext cx="2854440" cy="3821760"/>
            </p14:xfrm>
          </p:contentPart>
        </mc:Choice>
        <mc:Fallback>
          <p:pic>
            <p:nvPicPr>
              <p:cNvPr id="180" name="Ink 17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64801" y="2878599"/>
                <a:ext cx="2871360" cy="384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504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26001" y="946839"/>
              <a:ext cx="5121720" cy="30009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321" y="937479"/>
                <a:ext cx="5136120" cy="30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301881" y="536799"/>
              <a:ext cx="4755600" cy="20952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2161" y="524559"/>
                <a:ext cx="477684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9" name="Ink 18"/>
              <p14:cNvContentPartPr/>
              <p14:nvPr/>
            </p14:nvContentPartPr>
            <p14:xfrm>
              <a:off x="452721" y="126759"/>
              <a:ext cx="3887640" cy="86688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0841" y="116679"/>
                <a:ext cx="3908520" cy="88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1" name="Ink 60"/>
              <p14:cNvContentPartPr/>
              <p14:nvPr/>
            </p14:nvContentPartPr>
            <p14:xfrm>
              <a:off x="160041" y="4003599"/>
              <a:ext cx="5148720" cy="14940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8881" y="3988119"/>
                <a:ext cx="517500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3" name="Ink 62"/>
              <p14:cNvContentPartPr/>
              <p14:nvPr/>
            </p14:nvContentPartPr>
            <p14:xfrm>
              <a:off x="467481" y="3906039"/>
              <a:ext cx="11515680" cy="297900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7401" y="3893799"/>
                <a:ext cx="11538360" cy="300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9096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11521" y="99039"/>
              <a:ext cx="11782440" cy="65296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6841" y="94359"/>
                <a:ext cx="11797200" cy="65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320601" y="616719"/>
              <a:ext cx="4332600" cy="12456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9441" y="605199"/>
                <a:ext cx="435600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4" name="Ink 63"/>
              <p14:cNvContentPartPr/>
              <p14:nvPr/>
            </p14:nvContentPartPr>
            <p14:xfrm>
              <a:off x="5024721" y="2322759"/>
              <a:ext cx="1088640" cy="12924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15001" y="2308719"/>
                <a:ext cx="111384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6" name="Ink 65"/>
              <p14:cNvContentPartPr/>
              <p14:nvPr/>
            </p14:nvContentPartPr>
            <p14:xfrm>
              <a:off x="4949121" y="2524719"/>
              <a:ext cx="1466640" cy="225720"/>
            </p14:xfrm>
          </p:contentPart>
        </mc:Choice>
        <mc:Fallback>
          <p:pic>
            <p:nvPicPr>
              <p:cNvPr id="66" name="Ink 6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39401" y="2510679"/>
                <a:ext cx="148968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3" name="Ink 82"/>
              <p14:cNvContentPartPr/>
              <p14:nvPr/>
            </p14:nvContentPartPr>
            <p14:xfrm>
              <a:off x="2879841" y="4021959"/>
              <a:ext cx="2753280" cy="53640"/>
            </p14:xfrm>
          </p:contentPart>
        </mc:Choice>
        <mc:Fallback>
          <p:pic>
            <p:nvPicPr>
              <p:cNvPr id="83" name="Ink 8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76961" y="4014039"/>
                <a:ext cx="27648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5" name="Ink 84"/>
              <p14:cNvContentPartPr/>
              <p14:nvPr/>
            </p14:nvContentPartPr>
            <p14:xfrm>
              <a:off x="3296361" y="1003359"/>
              <a:ext cx="3101400" cy="48600"/>
            </p14:xfrm>
          </p:contentPart>
        </mc:Choice>
        <mc:Fallback>
          <p:pic>
            <p:nvPicPr>
              <p:cNvPr id="85" name="Ink 8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93481" y="1000119"/>
                <a:ext cx="3107160" cy="5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67765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87761" y="1709319"/>
              <a:ext cx="1268640" cy="8247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5521" y="1697079"/>
                <a:ext cx="1283760" cy="84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Ink 14"/>
              <p14:cNvContentPartPr/>
              <p14:nvPr/>
            </p14:nvContentPartPr>
            <p14:xfrm>
              <a:off x="298281" y="3860679"/>
              <a:ext cx="486000" cy="32148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6401" y="3845919"/>
                <a:ext cx="512280" cy="34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4" name="Ink 23"/>
              <p14:cNvContentPartPr/>
              <p14:nvPr/>
            </p14:nvContentPartPr>
            <p14:xfrm>
              <a:off x="2356761" y="201999"/>
              <a:ext cx="497160" cy="28620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47401" y="195159"/>
                <a:ext cx="51084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6" name="Ink 25"/>
              <p14:cNvContentPartPr/>
              <p14:nvPr/>
            </p14:nvContentPartPr>
            <p14:xfrm>
              <a:off x="2064081" y="653799"/>
              <a:ext cx="1072800" cy="6480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57601" y="642279"/>
                <a:ext cx="109152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k 27"/>
              <p14:cNvContentPartPr/>
              <p14:nvPr/>
            </p14:nvContentPartPr>
            <p14:xfrm>
              <a:off x="301521" y="2871759"/>
              <a:ext cx="7302600" cy="29304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8641" y="2865279"/>
                <a:ext cx="730836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0" name="Ink 29"/>
              <p14:cNvContentPartPr/>
              <p14:nvPr/>
            </p14:nvContentPartPr>
            <p14:xfrm>
              <a:off x="1503201" y="98679"/>
              <a:ext cx="176760" cy="643104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94201" y="91839"/>
                <a:ext cx="195480" cy="64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2" name="Ink 31"/>
              <p14:cNvContentPartPr/>
              <p14:nvPr/>
            </p14:nvContentPartPr>
            <p14:xfrm>
              <a:off x="3161361" y="-82761"/>
              <a:ext cx="757800" cy="657324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50561" y="-90321"/>
                <a:ext cx="776160" cy="65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9" name="Ink 38"/>
              <p14:cNvContentPartPr/>
              <p14:nvPr/>
            </p14:nvContentPartPr>
            <p14:xfrm>
              <a:off x="5318121" y="-14870"/>
              <a:ext cx="267840" cy="6213960"/>
            </p14:xfrm>
          </p:contentPart>
        </mc:Choice>
        <mc:Fallback>
          <p:pic>
            <p:nvPicPr>
              <p:cNvPr id="39" name="Ink 3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04081" y="-23870"/>
                <a:ext cx="289800" cy="622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45" name="Ink 44"/>
              <p14:cNvContentPartPr/>
              <p14:nvPr/>
            </p14:nvContentPartPr>
            <p14:xfrm>
              <a:off x="6478401" y="-51950"/>
              <a:ext cx="191160" cy="6466680"/>
            </p14:xfrm>
          </p:contentPart>
        </mc:Choice>
        <mc:Fallback>
          <p:pic>
            <p:nvPicPr>
              <p:cNvPr id="45" name="Ink 4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66521" y="-63470"/>
                <a:ext cx="210240" cy="64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51" name="Ink 50"/>
              <p14:cNvContentPartPr/>
              <p14:nvPr/>
            </p14:nvContentPartPr>
            <p14:xfrm>
              <a:off x="6784041" y="630970"/>
              <a:ext cx="691560" cy="6300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771801" y="619090"/>
                <a:ext cx="70812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69" name="Ink 68"/>
              <p14:cNvContentPartPr/>
              <p14:nvPr/>
            </p14:nvContentPartPr>
            <p14:xfrm>
              <a:off x="1465041" y="951730"/>
              <a:ext cx="2171880" cy="10152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456761" y="941290"/>
                <a:ext cx="218988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22" name="Ink 121"/>
              <p14:cNvContentPartPr/>
              <p14:nvPr/>
            </p14:nvContentPartPr>
            <p14:xfrm>
              <a:off x="3876321" y="1011130"/>
              <a:ext cx="1391400" cy="4716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873441" y="1003930"/>
                <a:ext cx="139716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38" name="Ink 137"/>
              <p14:cNvContentPartPr/>
              <p14:nvPr/>
            </p14:nvContentPartPr>
            <p14:xfrm>
              <a:off x="258321" y="4228959"/>
              <a:ext cx="1254960" cy="518760"/>
            </p14:xfrm>
          </p:contentPart>
        </mc:Choice>
        <mc:Fallback>
          <p:pic>
            <p:nvPicPr>
              <p:cNvPr id="138" name="Ink 13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5441" y="4215999"/>
                <a:ext cx="1263240" cy="54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52" name="Ink 151"/>
              <p14:cNvContentPartPr/>
              <p14:nvPr/>
            </p14:nvContentPartPr>
            <p14:xfrm>
              <a:off x="4062441" y="666610"/>
              <a:ext cx="531000" cy="10404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052001" y="663370"/>
                <a:ext cx="54432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53" name="Ink 152"/>
              <p14:cNvContentPartPr/>
              <p14:nvPr/>
            </p14:nvContentPartPr>
            <p14:xfrm>
              <a:off x="3765081" y="741490"/>
              <a:ext cx="1483200" cy="1899720"/>
            </p14:xfrm>
          </p:contentPart>
        </mc:Choice>
        <mc:Fallback>
          <p:pic>
            <p:nvPicPr>
              <p:cNvPr id="153" name="Ink 15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757521" y="738250"/>
                <a:ext cx="1500120" cy="19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54" name="Ink 153"/>
              <p14:cNvContentPartPr/>
              <p14:nvPr/>
            </p14:nvContentPartPr>
            <p14:xfrm>
              <a:off x="1553601" y="683890"/>
              <a:ext cx="1800720" cy="3716280"/>
            </p14:xfrm>
          </p:contentPart>
        </mc:Choice>
        <mc:Fallback>
          <p:pic>
            <p:nvPicPr>
              <p:cNvPr id="154" name="Ink 15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547481" y="677050"/>
                <a:ext cx="1812960" cy="37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71" name="Ink 170"/>
              <p14:cNvContentPartPr/>
              <p14:nvPr/>
            </p14:nvContentPartPr>
            <p14:xfrm>
              <a:off x="3435681" y="3203530"/>
              <a:ext cx="1602360" cy="928800"/>
            </p14:xfrm>
          </p:contentPart>
        </mc:Choice>
        <mc:Fallback>
          <p:pic>
            <p:nvPicPr>
              <p:cNvPr id="171" name="Ink 17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428841" y="3195610"/>
                <a:ext cx="1612080" cy="9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90" name="Ink 189"/>
              <p14:cNvContentPartPr/>
              <p14:nvPr/>
            </p14:nvContentPartPr>
            <p14:xfrm>
              <a:off x="7155561" y="48850"/>
              <a:ext cx="247680" cy="62640"/>
            </p14:xfrm>
          </p:contentPart>
        </mc:Choice>
        <mc:Fallback>
          <p:pic>
            <p:nvPicPr>
              <p:cNvPr id="190" name="Ink 189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148001" y="42010"/>
                <a:ext cx="26172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91" name="Ink 190"/>
              <p14:cNvContentPartPr/>
              <p14:nvPr/>
            </p14:nvContentPartPr>
            <p14:xfrm>
              <a:off x="4294281" y="149650"/>
              <a:ext cx="257040" cy="357840"/>
            </p14:xfrm>
          </p:contentPart>
        </mc:Choice>
        <mc:Fallback>
          <p:pic>
            <p:nvPicPr>
              <p:cNvPr id="191" name="Ink 190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286721" y="141730"/>
                <a:ext cx="273600" cy="3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92" name="Ink 191"/>
              <p14:cNvContentPartPr/>
              <p14:nvPr/>
            </p14:nvContentPartPr>
            <p14:xfrm>
              <a:off x="4355481" y="374650"/>
              <a:ext cx="203040" cy="38880"/>
            </p14:xfrm>
          </p:contentPart>
        </mc:Choice>
        <mc:Fallback>
          <p:pic>
            <p:nvPicPr>
              <p:cNvPr id="192" name="Ink 191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345041" y="369970"/>
                <a:ext cx="21636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97" name="Ink 196"/>
              <p14:cNvContentPartPr/>
              <p14:nvPr/>
            </p14:nvContentPartPr>
            <p14:xfrm>
              <a:off x="5477241" y="1075210"/>
              <a:ext cx="1081800" cy="22680"/>
            </p14:xfrm>
          </p:contentPart>
        </mc:Choice>
        <mc:Fallback>
          <p:pic>
            <p:nvPicPr>
              <p:cNvPr id="197" name="Ink 19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471121" y="1066570"/>
                <a:ext cx="109620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03" name="Ink 202"/>
              <p14:cNvContentPartPr/>
              <p14:nvPr/>
            </p14:nvContentPartPr>
            <p14:xfrm>
              <a:off x="3413361" y="3696370"/>
              <a:ext cx="368280" cy="727920"/>
            </p14:xfrm>
          </p:contentPart>
        </mc:Choice>
        <mc:Fallback>
          <p:pic>
            <p:nvPicPr>
              <p:cNvPr id="203" name="Ink 20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410121" y="3686650"/>
                <a:ext cx="376200" cy="74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38" name="Ink 237"/>
              <p14:cNvContentPartPr/>
              <p14:nvPr/>
            </p14:nvContentPartPr>
            <p14:xfrm>
              <a:off x="3490041" y="3131530"/>
              <a:ext cx="262080" cy="565920"/>
            </p14:xfrm>
          </p:contentPart>
        </mc:Choice>
        <mc:Fallback>
          <p:pic>
            <p:nvPicPr>
              <p:cNvPr id="238" name="Ink 237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487161" y="3122170"/>
                <a:ext cx="272880" cy="57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242" name="Ink 241"/>
              <p14:cNvContentPartPr/>
              <p14:nvPr/>
            </p14:nvContentPartPr>
            <p14:xfrm>
              <a:off x="5510001" y="74410"/>
              <a:ext cx="1025280" cy="1605960"/>
            </p14:xfrm>
          </p:contentPart>
        </mc:Choice>
        <mc:Fallback>
          <p:pic>
            <p:nvPicPr>
              <p:cNvPr id="242" name="Ink 241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03881" y="70450"/>
                <a:ext cx="1035000" cy="161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252" name="Ink 251"/>
              <p14:cNvContentPartPr/>
              <p14:nvPr/>
            </p14:nvContentPartPr>
            <p14:xfrm>
              <a:off x="6683961" y="661210"/>
              <a:ext cx="1089360" cy="900360"/>
            </p14:xfrm>
          </p:contentPart>
        </mc:Choice>
        <mc:Fallback>
          <p:pic>
            <p:nvPicPr>
              <p:cNvPr id="252" name="Ink 251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680721" y="655810"/>
                <a:ext cx="1095480" cy="90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265" name="Ink 264"/>
              <p14:cNvContentPartPr/>
              <p14:nvPr/>
            </p14:nvContentPartPr>
            <p14:xfrm>
              <a:off x="7037481" y="265570"/>
              <a:ext cx="174960" cy="36360"/>
            </p14:xfrm>
          </p:contentPart>
        </mc:Choice>
        <mc:Fallback>
          <p:pic>
            <p:nvPicPr>
              <p:cNvPr id="265" name="Ink 264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030281" y="261610"/>
                <a:ext cx="18504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266" name="Ink 265"/>
              <p14:cNvContentPartPr/>
              <p14:nvPr/>
            </p14:nvContentPartPr>
            <p14:xfrm>
              <a:off x="7056201" y="118330"/>
              <a:ext cx="219960" cy="302760"/>
            </p14:xfrm>
          </p:contentPart>
        </mc:Choice>
        <mc:Fallback>
          <p:pic>
            <p:nvPicPr>
              <p:cNvPr id="266" name="Ink 265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050801" y="114370"/>
                <a:ext cx="228240" cy="31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269" name="Ink 268"/>
              <p14:cNvContentPartPr/>
              <p14:nvPr/>
            </p14:nvContentPartPr>
            <p14:xfrm>
              <a:off x="6550041" y="1077010"/>
              <a:ext cx="1327320" cy="72720"/>
            </p14:xfrm>
          </p:contentPart>
        </mc:Choice>
        <mc:Fallback>
          <p:pic>
            <p:nvPicPr>
              <p:cNvPr id="269" name="Ink 268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545721" y="1064770"/>
                <a:ext cx="134316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295" name="Ink 294"/>
              <p14:cNvContentPartPr/>
              <p14:nvPr/>
            </p14:nvContentPartPr>
            <p14:xfrm>
              <a:off x="6508281" y="1631770"/>
              <a:ext cx="1184760" cy="1116720"/>
            </p14:xfrm>
          </p:contentPart>
        </mc:Choice>
        <mc:Fallback>
          <p:pic>
            <p:nvPicPr>
              <p:cNvPr id="295" name="Ink 294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505401" y="1628890"/>
                <a:ext cx="1197000" cy="11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297" name="Ink 296"/>
              <p14:cNvContentPartPr/>
              <p14:nvPr/>
            </p14:nvContentPartPr>
            <p14:xfrm>
              <a:off x="5476521" y="3385330"/>
              <a:ext cx="740520" cy="424080"/>
            </p14:xfrm>
          </p:contentPart>
        </mc:Choice>
        <mc:Fallback>
          <p:pic>
            <p:nvPicPr>
              <p:cNvPr id="297" name="Ink 296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471481" y="3376330"/>
                <a:ext cx="748800" cy="43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00" name="Ink 299"/>
              <p14:cNvContentPartPr/>
              <p14:nvPr/>
            </p14:nvContentPartPr>
            <p14:xfrm>
              <a:off x="5357001" y="1793050"/>
              <a:ext cx="729360" cy="1543680"/>
            </p14:xfrm>
          </p:contentPart>
        </mc:Choice>
        <mc:Fallback>
          <p:pic>
            <p:nvPicPr>
              <p:cNvPr id="300" name="Ink 299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351601" y="1789090"/>
                <a:ext cx="737640" cy="155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319" name="Ink 318"/>
              <p14:cNvContentPartPr/>
              <p14:nvPr/>
            </p14:nvContentPartPr>
            <p14:xfrm>
              <a:off x="6695841" y="3560650"/>
              <a:ext cx="738000" cy="565920"/>
            </p14:xfrm>
          </p:contentPart>
        </mc:Choice>
        <mc:Fallback>
          <p:pic>
            <p:nvPicPr>
              <p:cNvPr id="319" name="Ink 318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688281" y="3552730"/>
                <a:ext cx="752040" cy="58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320" name="Ink 319"/>
              <p14:cNvContentPartPr/>
              <p14:nvPr/>
            </p14:nvContentPartPr>
            <p14:xfrm>
              <a:off x="6680001" y="3005530"/>
              <a:ext cx="709200" cy="447480"/>
            </p14:xfrm>
          </p:contentPart>
        </mc:Choice>
        <mc:Fallback>
          <p:pic>
            <p:nvPicPr>
              <p:cNvPr id="320" name="Ink 319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676401" y="3001570"/>
                <a:ext cx="72000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21" name="Ink 320"/>
              <p14:cNvContentPartPr/>
              <p14:nvPr/>
            </p14:nvContentPartPr>
            <p14:xfrm>
              <a:off x="5468601" y="3869890"/>
              <a:ext cx="918000" cy="705600"/>
            </p14:xfrm>
          </p:contentPart>
        </mc:Choice>
        <mc:Fallback>
          <p:pic>
            <p:nvPicPr>
              <p:cNvPr id="321" name="Ink 320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456001" y="3862330"/>
                <a:ext cx="939960" cy="72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327" name="Ink 326"/>
              <p14:cNvContentPartPr/>
              <p14:nvPr/>
            </p14:nvContentPartPr>
            <p14:xfrm>
              <a:off x="5455641" y="3683770"/>
              <a:ext cx="832680" cy="49320"/>
            </p14:xfrm>
          </p:contentPart>
        </mc:Choice>
        <mc:Fallback>
          <p:pic>
            <p:nvPicPr>
              <p:cNvPr id="327" name="Ink 326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452761" y="3677290"/>
                <a:ext cx="84168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329" name="Ink 328"/>
              <p14:cNvContentPartPr/>
              <p14:nvPr/>
            </p14:nvContentPartPr>
            <p14:xfrm>
              <a:off x="5504241" y="3688450"/>
              <a:ext cx="858960" cy="37080"/>
            </p14:xfrm>
          </p:contentPart>
        </mc:Choice>
        <mc:Fallback>
          <p:pic>
            <p:nvPicPr>
              <p:cNvPr id="329" name="Ink 328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501361" y="3680890"/>
                <a:ext cx="868680" cy="4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7500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4" name="Ink 83"/>
              <p14:cNvContentPartPr/>
              <p14:nvPr/>
            </p14:nvContentPartPr>
            <p14:xfrm>
              <a:off x="554241" y="239799"/>
              <a:ext cx="4401720" cy="200880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5241" y="232239"/>
                <a:ext cx="4424400" cy="20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3" name="Ink 142"/>
              <p14:cNvContentPartPr/>
              <p14:nvPr/>
            </p14:nvContentPartPr>
            <p14:xfrm>
              <a:off x="454881" y="204159"/>
              <a:ext cx="2220120" cy="1095480"/>
            </p14:xfrm>
          </p:contentPart>
        </mc:Choice>
        <mc:Fallback>
          <p:pic>
            <p:nvPicPr>
              <p:cNvPr id="143" name="Ink 14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1641" y="191199"/>
                <a:ext cx="2235960" cy="11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44" name="Ink 143"/>
              <p14:cNvContentPartPr/>
              <p14:nvPr/>
            </p14:nvContentPartPr>
            <p14:xfrm>
              <a:off x="544161" y="1530759"/>
              <a:ext cx="8683200" cy="5195520"/>
            </p14:xfrm>
          </p:contentPart>
        </mc:Choice>
        <mc:Fallback>
          <p:pic>
            <p:nvPicPr>
              <p:cNvPr id="144" name="Ink 14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4801" y="1526799"/>
                <a:ext cx="8706600" cy="520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8114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/>
              <p14:cNvContentPartPr/>
              <p14:nvPr/>
            </p14:nvContentPartPr>
            <p14:xfrm>
              <a:off x="620841" y="712119"/>
              <a:ext cx="3298680" cy="8568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3281" y="699879"/>
                <a:ext cx="331776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1" name="Ink 30"/>
              <p14:cNvContentPartPr/>
              <p14:nvPr/>
            </p14:nvContentPartPr>
            <p14:xfrm>
              <a:off x="600681" y="235119"/>
              <a:ext cx="2844000" cy="163728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2401" y="223959"/>
                <a:ext cx="2864160" cy="165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9" name="Ink 58"/>
              <p14:cNvContentPartPr/>
              <p14:nvPr/>
            </p14:nvContentPartPr>
            <p14:xfrm>
              <a:off x="4150281" y="2611839"/>
              <a:ext cx="796680" cy="53244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41641" y="2606079"/>
                <a:ext cx="816480" cy="54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0" name="Ink 59"/>
              <p14:cNvContentPartPr/>
              <p14:nvPr/>
            </p14:nvContentPartPr>
            <p14:xfrm>
              <a:off x="3961641" y="4705239"/>
              <a:ext cx="966960" cy="61020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58761" y="4694439"/>
                <a:ext cx="985320" cy="63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1" name="Ink 60"/>
              <p14:cNvContentPartPr/>
              <p14:nvPr/>
            </p14:nvContentPartPr>
            <p14:xfrm>
              <a:off x="4171521" y="4861119"/>
              <a:ext cx="444960" cy="32868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57841" y="4850319"/>
                <a:ext cx="468720" cy="35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3" name="Ink 62"/>
              <p14:cNvContentPartPr/>
              <p14:nvPr/>
            </p14:nvContentPartPr>
            <p14:xfrm>
              <a:off x="525801" y="1262199"/>
              <a:ext cx="644760" cy="96840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2921" y="1259319"/>
                <a:ext cx="650520" cy="9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6" name="Ink 65"/>
              <p14:cNvContentPartPr/>
              <p14:nvPr/>
            </p14:nvContentPartPr>
            <p14:xfrm>
              <a:off x="855921" y="2361279"/>
              <a:ext cx="4889160" cy="1610640"/>
            </p14:xfrm>
          </p:contentPart>
        </mc:Choice>
        <mc:Fallback>
          <p:pic>
            <p:nvPicPr>
              <p:cNvPr id="66" name="Ink 6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3041" y="2358399"/>
                <a:ext cx="4894920" cy="161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8" name="Ink 67"/>
              <p14:cNvContentPartPr/>
              <p14:nvPr/>
            </p14:nvContentPartPr>
            <p14:xfrm>
              <a:off x="695361" y="832359"/>
              <a:ext cx="4804200" cy="143784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92481" y="827319"/>
                <a:ext cx="4816080" cy="14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9" name="Ink 68"/>
              <p14:cNvContentPartPr/>
              <p14:nvPr/>
            </p14:nvContentPartPr>
            <p14:xfrm>
              <a:off x="606441" y="2486199"/>
              <a:ext cx="4865400" cy="158472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3201" y="2482959"/>
                <a:ext cx="4878360" cy="159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1" name="Ink 70"/>
              <p14:cNvContentPartPr/>
              <p14:nvPr/>
            </p14:nvContentPartPr>
            <p14:xfrm>
              <a:off x="4145961" y="988959"/>
              <a:ext cx="688320" cy="64980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138041" y="976719"/>
                <a:ext cx="70740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2" name="Ink 71"/>
              <p14:cNvContentPartPr/>
              <p14:nvPr/>
            </p14:nvContentPartPr>
            <p14:xfrm>
              <a:off x="3335601" y="1816959"/>
              <a:ext cx="3427920" cy="281160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32721" y="1813719"/>
                <a:ext cx="3433680" cy="28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6" name="Ink 75"/>
              <p14:cNvContentPartPr/>
              <p14:nvPr/>
            </p14:nvContentPartPr>
            <p14:xfrm>
              <a:off x="6689001" y="4017999"/>
              <a:ext cx="4971960" cy="1763640"/>
            </p14:xfrm>
          </p:contentPart>
        </mc:Choice>
        <mc:Fallback>
          <p:pic>
            <p:nvPicPr>
              <p:cNvPr id="76" name="Ink 7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86121" y="4009359"/>
                <a:ext cx="4986360" cy="178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88" name="Ink 87"/>
              <p14:cNvContentPartPr/>
              <p14:nvPr/>
            </p14:nvContentPartPr>
            <p14:xfrm>
              <a:off x="1314201" y="1693119"/>
              <a:ext cx="1841400" cy="449640"/>
            </p14:xfrm>
          </p:contentPart>
        </mc:Choice>
        <mc:Fallback>
          <p:pic>
            <p:nvPicPr>
              <p:cNvPr id="88" name="Ink 8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10241" y="1679799"/>
                <a:ext cx="1856880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89" name="Ink 88"/>
              <p14:cNvContentPartPr/>
              <p14:nvPr/>
            </p14:nvContentPartPr>
            <p14:xfrm>
              <a:off x="744321" y="2519679"/>
              <a:ext cx="3108600" cy="3141360"/>
            </p14:xfrm>
          </p:contentPart>
        </mc:Choice>
        <mc:Fallback>
          <p:pic>
            <p:nvPicPr>
              <p:cNvPr id="89" name="Ink 8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32441" y="2508159"/>
                <a:ext cx="3123360" cy="31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90" name="Ink 89"/>
              <p14:cNvContentPartPr/>
              <p14:nvPr/>
            </p14:nvContentPartPr>
            <p14:xfrm>
              <a:off x="984801" y="4105839"/>
              <a:ext cx="4690080" cy="192276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81921" y="4102239"/>
                <a:ext cx="4697280" cy="19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2" name="Ink 91"/>
              <p14:cNvContentPartPr/>
              <p14:nvPr/>
            </p14:nvContentPartPr>
            <p14:xfrm>
              <a:off x="587001" y="4440279"/>
              <a:ext cx="4348440" cy="143352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83761" y="4437399"/>
                <a:ext cx="4358880" cy="144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94" name="Ink 93"/>
              <p14:cNvContentPartPr/>
              <p14:nvPr/>
            </p14:nvContentPartPr>
            <p14:xfrm>
              <a:off x="4945881" y="5652399"/>
              <a:ext cx="595440" cy="1512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940121" y="5646639"/>
                <a:ext cx="60408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96" name="Ink 95"/>
              <p14:cNvContentPartPr/>
              <p14:nvPr/>
            </p14:nvContentPartPr>
            <p14:xfrm>
              <a:off x="7991121" y="5017359"/>
              <a:ext cx="279360" cy="168012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988241" y="5012679"/>
                <a:ext cx="288000" cy="16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98" name="Ink 97"/>
              <p14:cNvContentPartPr/>
              <p14:nvPr/>
            </p14:nvContentPartPr>
            <p14:xfrm>
              <a:off x="7157721" y="6424239"/>
              <a:ext cx="3439440" cy="4968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154841" y="6413799"/>
                <a:ext cx="345096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00" name="Ink 99"/>
              <p14:cNvContentPartPr/>
              <p14:nvPr/>
            </p14:nvContentPartPr>
            <p14:xfrm>
              <a:off x="8103801" y="5131119"/>
              <a:ext cx="1753560" cy="1263240"/>
            </p14:xfrm>
          </p:contentPart>
        </mc:Choice>
        <mc:Fallback>
          <p:pic>
            <p:nvPicPr>
              <p:cNvPr id="100" name="Ink 99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100921" y="5119599"/>
                <a:ext cx="1767960" cy="12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08" name="Ink 107"/>
              <p14:cNvContentPartPr/>
              <p14:nvPr/>
            </p14:nvContentPartPr>
            <p14:xfrm>
              <a:off x="8087961" y="5333799"/>
              <a:ext cx="1874160" cy="1065600"/>
            </p14:xfrm>
          </p:contentPart>
        </mc:Choice>
        <mc:Fallback>
          <p:pic>
            <p:nvPicPr>
              <p:cNvPr id="108" name="Ink 107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085081" y="5321919"/>
                <a:ext cx="1884240" cy="10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09" name="Ink 108"/>
              <p14:cNvContentPartPr/>
              <p14:nvPr/>
            </p14:nvContentPartPr>
            <p14:xfrm>
              <a:off x="8127921" y="6333519"/>
              <a:ext cx="11880" cy="39240"/>
            </p14:xfrm>
          </p:contentPart>
        </mc:Choice>
        <mc:Fallback>
          <p:pic>
            <p:nvPicPr>
              <p:cNvPr id="109" name="Ink 108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123241" y="6327399"/>
                <a:ext cx="1980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10" name="Ink 109"/>
              <p14:cNvContentPartPr/>
              <p14:nvPr/>
            </p14:nvContentPartPr>
            <p14:xfrm>
              <a:off x="8100201" y="6395439"/>
              <a:ext cx="5760" cy="12240"/>
            </p14:xfrm>
          </p:contentPart>
        </mc:Choice>
        <mc:Fallback>
          <p:pic>
            <p:nvPicPr>
              <p:cNvPr id="110" name="Ink 109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097321" y="6392559"/>
                <a:ext cx="1152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16" name="Ink 115"/>
              <p14:cNvContentPartPr/>
              <p14:nvPr/>
            </p14:nvContentPartPr>
            <p14:xfrm>
              <a:off x="10510401" y="5614239"/>
              <a:ext cx="1179360" cy="35280"/>
            </p14:xfrm>
          </p:contentPart>
        </mc:Choice>
        <mc:Fallback>
          <p:pic>
            <p:nvPicPr>
              <p:cNvPr id="116" name="Ink 115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502481" y="5602359"/>
                <a:ext cx="1198800" cy="5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3758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830081" y="771879"/>
              <a:ext cx="756360" cy="16524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17481" y="759999"/>
                <a:ext cx="781920" cy="167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4" name="Ink 23"/>
              <p14:cNvContentPartPr/>
              <p14:nvPr/>
            </p14:nvContentPartPr>
            <p14:xfrm>
              <a:off x="1106121" y="763959"/>
              <a:ext cx="302040" cy="187056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7841" y="753519"/>
                <a:ext cx="313560" cy="18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6" name="Ink 35"/>
              <p14:cNvContentPartPr/>
              <p14:nvPr/>
            </p14:nvContentPartPr>
            <p14:xfrm>
              <a:off x="806601" y="3430119"/>
              <a:ext cx="1173600" cy="9360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481" y="3427239"/>
                <a:ext cx="11916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5" name="Ink 44"/>
              <p14:cNvContentPartPr/>
              <p14:nvPr/>
            </p14:nvContentPartPr>
            <p14:xfrm>
              <a:off x="41961" y="-140361"/>
              <a:ext cx="6507360" cy="1107360"/>
            </p14:xfrm>
          </p:contentPart>
        </mc:Choice>
        <mc:Fallback>
          <p:pic>
            <p:nvPicPr>
              <p:cNvPr id="45" name="Ink 4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081" y="-146481"/>
                <a:ext cx="6531840" cy="11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5" name="Ink 54"/>
              <p14:cNvContentPartPr/>
              <p14:nvPr/>
            </p14:nvContentPartPr>
            <p14:xfrm>
              <a:off x="4312641" y="604839"/>
              <a:ext cx="2398320" cy="63360"/>
            </p14:xfrm>
          </p:contentPart>
        </mc:Choice>
        <mc:Fallback>
          <p:pic>
            <p:nvPicPr>
              <p:cNvPr id="55" name="Ink 5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99681" y="591519"/>
                <a:ext cx="242424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2" name="Ink 61"/>
              <p14:cNvContentPartPr/>
              <p14:nvPr/>
            </p14:nvContentPartPr>
            <p14:xfrm>
              <a:off x="9447681" y="3923679"/>
              <a:ext cx="1489680" cy="52920"/>
            </p14:xfrm>
          </p:contentPart>
        </mc:Choice>
        <mc:Fallback>
          <p:pic>
            <p:nvPicPr>
              <p:cNvPr id="62" name="Ink 6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41921" y="3910719"/>
                <a:ext cx="150876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0" name="Ink 89"/>
              <p14:cNvContentPartPr/>
              <p14:nvPr/>
            </p14:nvContentPartPr>
            <p14:xfrm>
              <a:off x="6939561" y="4562679"/>
              <a:ext cx="1136880" cy="3132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29481" y="4550079"/>
                <a:ext cx="115092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2" name="Ink 101"/>
              <p14:cNvContentPartPr/>
              <p14:nvPr/>
            </p14:nvContentPartPr>
            <p14:xfrm>
              <a:off x="350121" y="1677279"/>
              <a:ext cx="1450800" cy="174312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46881" y="1666119"/>
                <a:ext cx="1465200" cy="176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52" name="Ink 151"/>
              <p14:cNvContentPartPr/>
              <p14:nvPr/>
            </p14:nvContentPartPr>
            <p14:xfrm>
              <a:off x="568641" y="788799"/>
              <a:ext cx="251280" cy="69120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1441" y="779079"/>
                <a:ext cx="263520" cy="71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73" name="Ink 172"/>
              <p14:cNvContentPartPr/>
              <p14:nvPr/>
            </p14:nvContentPartPr>
            <p14:xfrm>
              <a:off x="6577401" y="6533170"/>
              <a:ext cx="3177000" cy="47520"/>
            </p14:xfrm>
          </p:contentPart>
        </mc:Choice>
        <mc:Fallback>
          <p:pic>
            <p:nvPicPr>
              <p:cNvPr id="173" name="Ink 17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569121" y="6521650"/>
                <a:ext cx="319932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75" name="Ink 174"/>
              <p14:cNvContentPartPr/>
              <p14:nvPr/>
            </p14:nvContentPartPr>
            <p14:xfrm>
              <a:off x="3672921" y="3229239"/>
              <a:ext cx="7129080" cy="1454251"/>
            </p14:xfrm>
          </p:contentPart>
        </mc:Choice>
        <mc:Fallback>
          <p:pic>
            <p:nvPicPr>
              <p:cNvPr id="175" name="Ink 17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70041" y="3219520"/>
                <a:ext cx="7141320" cy="147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93" name="Ink 192"/>
              <p14:cNvContentPartPr/>
              <p14:nvPr/>
            </p14:nvContentPartPr>
            <p14:xfrm>
              <a:off x="10037361" y="5472970"/>
              <a:ext cx="1147320" cy="844920"/>
            </p14:xfrm>
          </p:contentPart>
        </mc:Choice>
        <mc:Fallback>
          <p:pic>
            <p:nvPicPr>
              <p:cNvPr id="193" name="Ink 19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028361" y="5465050"/>
                <a:ext cx="1161360" cy="86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98" name="Ink 197"/>
              <p14:cNvContentPartPr/>
              <p14:nvPr/>
            </p14:nvContentPartPr>
            <p14:xfrm>
              <a:off x="10057521" y="6617199"/>
              <a:ext cx="904680" cy="19291"/>
            </p14:xfrm>
          </p:contentPart>
        </mc:Choice>
        <mc:Fallback>
          <p:pic>
            <p:nvPicPr>
              <p:cNvPr id="198" name="Ink 19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050321" y="6604338"/>
                <a:ext cx="924840" cy="389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02" name="Ink 201"/>
              <p14:cNvContentPartPr/>
              <p14:nvPr/>
            </p14:nvContentPartPr>
            <p14:xfrm>
              <a:off x="481881" y="4453239"/>
              <a:ext cx="11543040" cy="2110171"/>
            </p14:xfrm>
          </p:contentPart>
        </mc:Choice>
        <mc:Fallback>
          <p:pic>
            <p:nvPicPr>
              <p:cNvPr id="202" name="Ink 20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78281" y="4441000"/>
                <a:ext cx="11556720" cy="21335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03" name="Ink 202"/>
              <p14:cNvContentPartPr/>
              <p14:nvPr/>
            </p14:nvContentPartPr>
            <p14:xfrm>
              <a:off x="10239321" y="5583850"/>
              <a:ext cx="1563840" cy="1131840"/>
            </p14:xfrm>
          </p:contentPart>
        </mc:Choice>
        <mc:Fallback>
          <p:pic>
            <p:nvPicPr>
              <p:cNvPr id="203" name="Ink 20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231401" y="5573770"/>
                <a:ext cx="1582560" cy="115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5960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417081" y="410799"/>
              <a:ext cx="7373160" cy="3261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7721" y="402159"/>
                <a:ext cx="7392960" cy="328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1" name="Ink 60"/>
              <p14:cNvContentPartPr/>
              <p14:nvPr/>
            </p14:nvContentPartPr>
            <p14:xfrm>
              <a:off x="3692001" y="3773199"/>
              <a:ext cx="1288440" cy="9936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88041" y="3768519"/>
                <a:ext cx="130572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3" name="Ink 62"/>
              <p14:cNvContentPartPr/>
              <p14:nvPr/>
            </p14:nvContentPartPr>
            <p14:xfrm>
              <a:off x="3548721" y="2320599"/>
              <a:ext cx="243720" cy="158328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44761" y="2314839"/>
                <a:ext cx="252360" cy="160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8" name="Ink 77"/>
              <p14:cNvContentPartPr/>
              <p14:nvPr/>
            </p14:nvContentPartPr>
            <p14:xfrm>
              <a:off x="6290121" y="3755559"/>
              <a:ext cx="1938960" cy="5616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77521" y="3741159"/>
                <a:ext cx="196740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9" name="Ink 78"/>
              <p14:cNvContentPartPr/>
              <p14:nvPr/>
            </p14:nvContentPartPr>
            <p14:xfrm>
              <a:off x="8095881" y="3835839"/>
              <a:ext cx="360" cy="36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81121" y="3821079"/>
                <a:ext cx="2988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2" name="Ink 81"/>
              <p14:cNvContentPartPr/>
              <p14:nvPr/>
            </p14:nvContentPartPr>
            <p14:xfrm>
              <a:off x="7408281" y="3781839"/>
              <a:ext cx="1375560" cy="82944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94961" y="3768519"/>
                <a:ext cx="1402920" cy="84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4" name="Ink 83"/>
              <p14:cNvContentPartPr/>
              <p14:nvPr/>
            </p14:nvContentPartPr>
            <p14:xfrm>
              <a:off x="8477481" y="4797039"/>
              <a:ext cx="1182600" cy="114552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63801" y="4784079"/>
                <a:ext cx="1208880" cy="11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2" name="Ink 91"/>
              <p14:cNvContentPartPr/>
              <p14:nvPr/>
            </p14:nvContentPartPr>
            <p14:xfrm>
              <a:off x="7702761" y="4571679"/>
              <a:ext cx="3204360" cy="175752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689801" y="4560159"/>
                <a:ext cx="3233160" cy="178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3" name="Ink 92"/>
              <p14:cNvContentPartPr/>
              <p14:nvPr/>
            </p14:nvContentPartPr>
            <p14:xfrm>
              <a:off x="9527601" y="5639799"/>
              <a:ext cx="624600" cy="639360"/>
            </p14:xfrm>
          </p:contentPart>
        </mc:Choice>
        <mc:Fallback>
          <p:pic>
            <p:nvPicPr>
              <p:cNvPr id="93" name="Ink 9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515001" y="5626479"/>
                <a:ext cx="650520" cy="66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5919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446601" y="240879"/>
              <a:ext cx="3043800" cy="1560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561" y="231159"/>
                <a:ext cx="3060720" cy="158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288561" y="771519"/>
              <a:ext cx="1588680" cy="2448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0281" y="757479"/>
                <a:ext cx="161136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8" name="Ink 17"/>
              <p14:cNvContentPartPr/>
              <p14:nvPr/>
            </p14:nvContentPartPr>
            <p14:xfrm>
              <a:off x="7918761" y="3556119"/>
              <a:ext cx="4084200" cy="23742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06161" y="3546399"/>
                <a:ext cx="4109040" cy="238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5" name="Ink 24"/>
              <p14:cNvContentPartPr/>
              <p14:nvPr/>
            </p14:nvContentPartPr>
            <p14:xfrm>
              <a:off x="7907241" y="4152999"/>
              <a:ext cx="3022560" cy="10980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02921" y="4137879"/>
                <a:ext cx="304056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0" name="Ink 69"/>
              <p14:cNvContentPartPr/>
              <p14:nvPr/>
            </p14:nvContentPartPr>
            <p14:xfrm>
              <a:off x="1702641" y="2622999"/>
              <a:ext cx="1476720" cy="8532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99041" y="2611839"/>
                <a:ext cx="149184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1" name="Ink 70"/>
              <p14:cNvContentPartPr/>
              <p14:nvPr/>
            </p14:nvContentPartPr>
            <p14:xfrm>
              <a:off x="1731441" y="2723079"/>
              <a:ext cx="1417680" cy="11016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21361" y="2710479"/>
                <a:ext cx="143676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5" name="Ink 84"/>
              <p14:cNvContentPartPr/>
              <p14:nvPr/>
            </p14:nvContentPartPr>
            <p14:xfrm>
              <a:off x="1506801" y="3587799"/>
              <a:ext cx="4747680" cy="176040"/>
            </p14:xfrm>
          </p:contentPart>
        </mc:Choice>
        <mc:Fallback>
          <p:pic>
            <p:nvPicPr>
              <p:cNvPr id="85" name="Ink 8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501401" y="3572679"/>
                <a:ext cx="4768560" cy="1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2" name="Ink 101"/>
              <p14:cNvContentPartPr/>
              <p14:nvPr/>
            </p14:nvContentPartPr>
            <p14:xfrm>
              <a:off x="1051041" y="2106039"/>
              <a:ext cx="5118840" cy="344664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48161" y="2095959"/>
                <a:ext cx="5136840" cy="347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3" name="Ink 112"/>
              <p14:cNvContentPartPr/>
              <p14:nvPr/>
            </p14:nvContentPartPr>
            <p14:xfrm>
              <a:off x="2672481" y="5743119"/>
              <a:ext cx="1277280" cy="127440"/>
            </p14:xfrm>
          </p:contentPart>
        </mc:Choice>
        <mc:Fallback>
          <p:pic>
            <p:nvPicPr>
              <p:cNvPr id="113" name="Ink 11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59161" y="5730879"/>
                <a:ext cx="1302840" cy="15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5929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483561" y="309999"/>
              <a:ext cx="84240" cy="51955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67361" y="301359"/>
                <a:ext cx="110520" cy="520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614001" y="3017199"/>
              <a:ext cx="5673600" cy="2390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8961" y="3004959"/>
                <a:ext cx="569268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Ink 7"/>
              <p14:cNvContentPartPr/>
              <p14:nvPr/>
            </p14:nvContentPartPr>
            <p14:xfrm>
              <a:off x="2515161" y="-10041"/>
              <a:ext cx="1387800" cy="59580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07601" y="-19401"/>
                <a:ext cx="1398960" cy="6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4" name="Ink 13"/>
              <p14:cNvContentPartPr/>
              <p14:nvPr/>
            </p14:nvContentPartPr>
            <p14:xfrm>
              <a:off x="2714241" y="5550285"/>
              <a:ext cx="1722600" cy="45684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99841" y="5536605"/>
                <a:ext cx="1749600" cy="48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4" name="Ink 23"/>
              <p14:cNvContentPartPr/>
              <p14:nvPr/>
            </p14:nvContentPartPr>
            <p14:xfrm>
              <a:off x="316281" y="3216765"/>
              <a:ext cx="1313640" cy="74772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9081" y="3204885"/>
                <a:ext cx="1323720" cy="76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0" name="Ink 29"/>
              <p14:cNvContentPartPr/>
              <p14:nvPr/>
            </p14:nvContentPartPr>
            <p14:xfrm>
              <a:off x="4148481" y="3100125"/>
              <a:ext cx="3599640" cy="77508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39481" y="3086085"/>
                <a:ext cx="3611880" cy="79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6" name="Ink 35"/>
              <p14:cNvContentPartPr/>
              <p14:nvPr/>
            </p14:nvContentPartPr>
            <p14:xfrm>
              <a:off x="2177481" y="2540685"/>
              <a:ext cx="1025280" cy="43560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67401" y="2532405"/>
                <a:ext cx="1038240" cy="4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2" name="Ink 41"/>
              <p14:cNvContentPartPr/>
              <p14:nvPr/>
            </p14:nvContentPartPr>
            <p14:xfrm>
              <a:off x="3852921" y="2268525"/>
              <a:ext cx="1517400" cy="350280"/>
            </p14:xfrm>
          </p:contentPart>
        </mc:Choice>
        <mc:Fallback>
          <p:pic>
            <p:nvPicPr>
              <p:cNvPr id="42" name="Ink 4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45721" y="2259155"/>
                <a:ext cx="1529640" cy="3682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1" name="Ink 60"/>
              <p14:cNvContentPartPr/>
              <p14:nvPr/>
            </p14:nvContentPartPr>
            <p14:xfrm>
              <a:off x="5323881" y="4019925"/>
              <a:ext cx="1216080" cy="59688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13801" y="4012005"/>
                <a:ext cx="1229040" cy="61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4" name="Ink 63"/>
              <p14:cNvContentPartPr/>
              <p14:nvPr/>
            </p14:nvContentPartPr>
            <p14:xfrm>
              <a:off x="3523161" y="523965"/>
              <a:ext cx="1868760" cy="5688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520281" y="516765"/>
                <a:ext cx="18799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67" name="Ink 66"/>
              <p14:cNvContentPartPr/>
              <p14:nvPr/>
            </p14:nvContentPartPr>
            <p14:xfrm>
              <a:off x="5773161" y="755805"/>
              <a:ext cx="159120" cy="2046960"/>
            </p14:xfrm>
          </p:contentPart>
        </mc:Choice>
        <mc:Fallback>
          <p:pic>
            <p:nvPicPr>
              <p:cNvPr id="67" name="Ink 6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64161" y="749325"/>
                <a:ext cx="172080" cy="20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2" name="Ink 71"/>
              <p14:cNvContentPartPr/>
              <p14:nvPr/>
            </p14:nvContentPartPr>
            <p14:xfrm>
              <a:off x="5760921" y="572205"/>
              <a:ext cx="142560" cy="11340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753361" y="562845"/>
                <a:ext cx="16236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73" name="Ink 72"/>
              <p14:cNvContentPartPr/>
              <p14:nvPr/>
            </p14:nvContentPartPr>
            <p14:xfrm>
              <a:off x="5626641" y="2779365"/>
              <a:ext cx="48600" cy="29484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23761" y="2774325"/>
                <a:ext cx="5652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74" name="Ink 73"/>
              <p14:cNvContentPartPr/>
              <p14:nvPr/>
            </p14:nvContentPartPr>
            <p14:xfrm>
              <a:off x="5718801" y="2823645"/>
              <a:ext cx="360" cy="36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715921" y="2820765"/>
                <a:ext cx="6120" cy="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76" name="Ink 75"/>
              <p14:cNvContentPartPr/>
              <p14:nvPr/>
            </p14:nvContentPartPr>
            <p14:xfrm>
              <a:off x="5351601" y="358365"/>
              <a:ext cx="814320" cy="554760"/>
            </p14:xfrm>
          </p:contentPart>
        </mc:Choice>
        <mc:Fallback>
          <p:pic>
            <p:nvPicPr>
              <p:cNvPr id="76" name="Ink 7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44041" y="346125"/>
                <a:ext cx="833400" cy="57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78" name="Ink 77"/>
              <p14:cNvContentPartPr/>
              <p14:nvPr/>
            </p14:nvContentPartPr>
            <p14:xfrm>
              <a:off x="6310281" y="431445"/>
              <a:ext cx="1032120" cy="46152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299121" y="420285"/>
                <a:ext cx="105480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82" name="Ink 81"/>
              <p14:cNvContentPartPr/>
              <p14:nvPr/>
            </p14:nvContentPartPr>
            <p14:xfrm>
              <a:off x="6145401" y="998085"/>
              <a:ext cx="1341720" cy="10224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38561" y="983325"/>
                <a:ext cx="136332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87" name="Ink 86"/>
              <p14:cNvContentPartPr/>
              <p14:nvPr/>
            </p14:nvContentPartPr>
            <p14:xfrm>
              <a:off x="8395041" y="4598805"/>
              <a:ext cx="2959920" cy="1388520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381361" y="4584405"/>
                <a:ext cx="2988720" cy="14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00" name="Ink 99"/>
              <p14:cNvContentPartPr/>
              <p14:nvPr/>
            </p14:nvContentPartPr>
            <p14:xfrm>
              <a:off x="9772401" y="5901285"/>
              <a:ext cx="1537560" cy="36720"/>
            </p14:xfrm>
          </p:contentPart>
        </mc:Choice>
        <mc:Fallback>
          <p:pic>
            <p:nvPicPr>
              <p:cNvPr id="100" name="Ink 99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757641" y="5884725"/>
                <a:ext cx="156456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01" name="Ink 100"/>
              <p14:cNvContentPartPr/>
              <p14:nvPr/>
            </p14:nvContentPartPr>
            <p14:xfrm>
              <a:off x="9077241" y="4383525"/>
              <a:ext cx="1676880" cy="14004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062841" y="4368765"/>
                <a:ext cx="1703880" cy="15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3104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8" name="Ink 17"/>
              <p14:cNvContentPartPr/>
              <p14:nvPr/>
            </p14:nvContentPartPr>
            <p14:xfrm>
              <a:off x="502401" y="805359"/>
              <a:ext cx="4267440" cy="2826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6281" y="792399"/>
                <a:ext cx="428688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7" name="Ink 66"/>
              <p14:cNvContentPartPr/>
              <p14:nvPr/>
            </p14:nvContentPartPr>
            <p14:xfrm>
              <a:off x="5104281" y="3521199"/>
              <a:ext cx="3541320" cy="171720"/>
            </p14:xfrm>
          </p:contentPart>
        </mc:Choice>
        <mc:Fallback>
          <p:pic>
            <p:nvPicPr>
              <p:cNvPr id="67" name="Ink 6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98161" y="3507519"/>
                <a:ext cx="3561120" cy="1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6" name="Ink 95"/>
              <p14:cNvContentPartPr/>
              <p14:nvPr/>
            </p14:nvContentPartPr>
            <p14:xfrm>
              <a:off x="3486441" y="968079"/>
              <a:ext cx="536760" cy="534816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83561" y="957999"/>
                <a:ext cx="549720" cy="536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7" name="Ink 96"/>
              <p14:cNvContentPartPr/>
              <p14:nvPr/>
            </p14:nvContentPartPr>
            <p14:xfrm>
              <a:off x="638841" y="176799"/>
              <a:ext cx="10638720" cy="588024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0561" y="163839"/>
                <a:ext cx="10654920" cy="58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9" name="Ink 98"/>
              <p14:cNvContentPartPr/>
              <p14:nvPr/>
            </p14:nvContentPartPr>
            <p14:xfrm>
              <a:off x="512121" y="1649559"/>
              <a:ext cx="2239560" cy="165960"/>
            </p14:xfrm>
          </p:contentPart>
        </mc:Choice>
        <mc:Fallback>
          <p:pic>
            <p:nvPicPr>
              <p:cNvPr id="99" name="Ink 9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9241" y="1639479"/>
                <a:ext cx="225216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1" name="Ink 100"/>
              <p14:cNvContentPartPr/>
              <p14:nvPr/>
            </p14:nvContentPartPr>
            <p14:xfrm>
              <a:off x="597081" y="1730199"/>
              <a:ext cx="1989000" cy="11088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8441" y="1717599"/>
                <a:ext cx="20102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3" name="Ink 102"/>
              <p14:cNvContentPartPr/>
              <p14:nvPr/>
            </p14:nvContentPartPr>
            <p14:xfrm>
              <a:off x="5057481" y="807159"/>
              <a:ext cx="1920960" cy="984960"/>
            </p14:xfrm>
          </p:contentPart>
        </mc:Choice>
        <mc:Fallback>
          <p:pic>
            <p:nvPicPr>
              <p:cNvPr id="103" name="Ink 10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50281" y="798519"/>
                <a:ext cx="1938960" cy="9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4" name="Ink 103"/>
              <p14:cNvContentPartPr/>
              <p14:nvPr/>
            </p14:nvContentPartPr>
            <p14:xfrm>
              <a:off x="5453841" y="1553079"/>
              <a:ext cx="1057680" cy="8928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47001" y="1538319"/>
                <a:ext cx="10796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7" name="Ink 106"/>
              <p14:cNvContentPartPr/>
              <p14:nvPr/>
            </p14:nvContentPartPr>
            <p14:xfrm>
              <a:off x="4958841" y="2722359"/>
              <a:ext cx="3589200" cy="1184040"/>
            </p14:xfrm>
          </p:contentPart>
        </mc:Choice>
        <mc:Fallback>
          <p:pic>
            <p:nvPicPr>
              <p:cNvPr id="107" name="Ink 10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54521" y="2715879"/>
                <a:ext cx="3602880" cy="11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16" name="Ink 115"/>
              <p14:cNvContentPartPr/>
              <p14:nvPr/>
            </p14:nvContentPartPr>
            <p14:xfrm>
              <a:off x="2218521" y="1811919"/>
              <a:ext cx="2300040" cy="3682440"/>
            </p14:xfrm>
          </p:contentPart>
        </mc:Choice>
        <mc:Fallback>
          <p:pic>
            <p:nvPicPr>
              <p:cNvPr id="116" name="Ink 11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01601" y="1794999"/>
                <a:ext cx="2330280" cy="37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27" name="Ink 126"/>
              <p14:cNvContentPartPr/>
              <p14:nvPr/>
            </p14:nvContentPartPr>
            <p14:xfrm>
              <a:off x="422841" y="2949519"/>
              <a:ext cx="2194560" cy="54720"/>
            </p14:xfrm>
          </p:contentPart>
        </mc:Choice>
        <mc:Fallback>
          <p:pic>
            <p:nvPicPr>
              <p:cNvPr id="127" name="Ink 12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2761" y="2937279"/>
                <a:ext cx="221652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28" name="Ink 127"/>
              <p14:cNvContentPartPr/>
              <p14:nvPr/>
            </p14:nvContentPartPr>
            <p14:xfrm>
              <a:off x="579441" y="3002799"/>
              <a:ext cx="2160000" cy="83880"/>
            </p14:xfrm>
          </p:contentPart>
        </mc:Choice>
        <mc:Fallback>
          <p:pic>
            <p:nvPicPr>
              <p:cNvPr id="128" name="Ink 12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70441" y="2998119"/>
                <a:ext cx="217980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67" name="Ink 166"/>
              <p14:cNvContentPartPr/>
              <p14:nvPr/>
            </p14:nvContentPartPr>
            <p14:xfrm>
              <a:off x="572241" y="1245639"/>
              <a:ext cx="1712160" cy="499680"/>
            </p14:xfrm>
          </p:contentPart>
        </mc:Choice>
        <mc:Fallback>
          <p:pic>
            <p:nvPicPr>
              <p:cNvPr id="167" name="Ink 16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1801" y="1235559"/>
                <a:ext cx="1726200" cy="51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91" name="Ink 190"/>
              <p14:cNvContentPartPr/>
              <p14:nvPr/>
            </p14:nvContentPartPr>
            <p14:xfrm>
              <a:off x="264081" y="5420559"/>
              <a:ext cx="3087720" cy="118080"/>
            </p14:xfrm>
          </p:contentPart>
        </mc:Choice>
        <mc:Fallback>
          <p:pic>
            <p:nvPicPr>
              <p:cNvPr id="191" name="Ink 19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55801" y="5410839"/>
                <a:ext cx="311148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24" name="Ink 223"/>
              <p14:cNvContentPartPr/>
              <p14:nvPr/>
            </p14:nvContentPartPr>
            <p14:xfrm>
              <a:off x="4404441" y="5359635"/>
              <a:ext cx="1580400" cy="920520"/>
            </p14:xfrm>
          </p:contentPart>
        </mc:Choice>
        <mc:Fallback>
          <p:pic>
            <p:nvPicPr>
              <p:cNvPr id="224" name="Ink 22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91121" y="5347755"/>
                <a:ext cx="1608840" cy="9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40" name="Ink 239"/>
              <p14:cNvContentPartPr/>
              <p14:nvPr/>
            </p14:nvContentPartPr>
            <p14:xfrm>
              <a:off x="4336041" y="1670355"/>
              <a:ext cx="1676160" cy="3818880"/>
            </p14:xfrm>
          </p:contentPart>
        </mc:Choice>
        <mc:Fallback>
          <p:pic>
            <p:nvPicPr>
              <p:cNvPr id="240" name="Ink 23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327761" y="1654875"/>
                <a:ext cx="1699920" cy="38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43" name="Ink 242"/>
              <p14:cNvContentPartPr/>
              <p14:nvPr/>
            </p14:nvContentPartPr>
            <p14:xfrm>
              <a:off x="119361" y="1140795"/>
              <a:ext cx="3084840" cy="827280"/>
            </p14:xfrm>
          </p:contentPart>
        </mc:Choice>
        <mc:Fallback>
          <p:pic>
            <p:nvPicPr>
              <p:cNvPr id="243" name="Ink 24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0721" y="1131075"/>
                <a:ext cx="3106440" cy="84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44" name="Ink 243"/>
              <p14:cNvContentPartPr/>
              <p14:nvPr/>
            </p14:nvContentPartPr>
            <p14:xfrm>
              <a:off x="131961" y="2355519"/>
              <a:ext cx="6232680" cy="4514400"/>
            </p14:xfrm>
          </p:contentPart>
        </mc:Choice>
        <mc:Fallback>
          <p:pic>
            <p:nvPicPr>
              <p:cNvPr id="244" name="Ink 24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24041" y="2352639"/>
                <a:ext cx="6253920" cy="45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45" name="Ink 244"/>
              <p14:cNvContentPartPr/>
              <p14:nvPr/>
            </p14:nvContentPartPr>
            <p14:xfrm>
              <a:off x="1253361" y="2118639"/>
              <a:ext cx="1009440" cy="899640"/>
            </p14:xfrm>
          </p:contentPart>
        </mc:Choice>
        <mc:Fallback>
          <p:pic>
            <p:nvPicPr>
              <p:cNvPr id="245" name="Ink 244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250121" y="2114319"/>
                <a:ext cx="1017360" cy="90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47" name="Ink 246"/>
              <p14:cNvContentPartPr/>
              <p14:nvPr/>
            </p14:nvContentPartPr>
            <p14:xfrm>
              <a:off x="169401" y="-149403"/>
              <a:ext cx="1418400" cy="876240"/>
            </p14:xfrm>
          </p:contentPart>
        </mc:Choice>
        <mc:Fallback>
          <p:pic>
            <p:nvPicPr>
              <p:cNvPr id="247" name="Ink 246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58241" y="-153723"/>
                <a:ext cx="1433520" cy="89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8335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9" name="Ink 18"/>
              <p14:cNvContentPartPr/>
              <p14:nvPr/>
            </p14:nvContentPartPr>
            <p14:xfrm>
              <a:off x="588081" y="528879"/>
              <a:ext cx="5417640" cy="124380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801" y="520599"/>
                <a:ext cx="5428800" cy="12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2" name="Ink 41"/>
              <p14:cNvContentPartPr/>
              <p14:nvPr/>
            </p14:nvContentPartPr>
            <p14:xfrm>
              <a:off x="5237121" y="2316639"/>
              <a:ext cx="1030680" cy="930960"/>
            </p14:xfrm>
          </p:contentPart>
        </mc:Choice>
        <mc:Fallback>
          <p:pic>
            <p:nvPicPr>
              <p:cNvPr id="42" name="Ink 4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32081" y="2306559"/>
                <a:ext cx="103932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4" name="Ink 43"/>
              <p14:cNvContentPartPr/>
              <p14:nvPr/>
            </p14:nvContentPartPr>
            <p14:xfrm>
              <a:off x="4927881" y="4151919"/>
              <a:ext cx="1631160" cy="906480"/>
            </p14:xfrm>
          </p:contentPart>
        </mc:Choice>
        <mc:Fallback>
          <p:pic>
            <p:nvPicPr>
              <p:cNvPr id="44" name="Ink 4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25001" y="4149039"/>
                <a:ext cx="1643760" cy="9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6" name="Ink 45"/>
              <p14:cNvContentPartPr/>
              <p14:nvPr/>
            </p14:nvContentPartPr>
            <p14:xfrm>
              <a:off x="2408241" y="4223199"/>
              <a:ext cx="1080720" cy="978120"/>
            </p14:xfrm>
          </p:contentPart>
        </mc:Choice>
        <mc:Fallback>
          <p:pic>
            <p:nvPicPr>
              <p:cNvPr id="46" name="Ink 4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02481" y="4220319"/>
                <a:ext cx="1089360" cy="9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8" name="Ink 47"/>
              <p14:cNvContentPartPr/>
              <p14:nvPr/>
            </p14:nvContentPartPr>
            <p14:xfrm>
              <a:off x="1996761" y="2509239"/>
              <a:ext cx="1363680" cy="687960"/>
            </p14:xfrm>
          </p:contentPart>
        </mc:Choice>
        <mc:Fallback>
          <p:pic>
            <p:nvPicPr>
              <p:cNvPr id="48" name="Ink 4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93521" y="2505999"/>
                <a:ext cx="1369800" cy="69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0" name="Ink 49"/>
              <p14:cNvContentPartPr/>
              <p14:nvPr/>
            </p14:nvContentPartPr>
            <p14:xfrm>
              <a:off x="3197001" y="3112239"/>
              <a:ext cx="2032560" cy="122688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94121" y="3106479"/>
                <a:ext cx="2040480" cy="12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3" name="Ink 52"/>
              <p14:cNvContentPartPr/>
              <p14:nvPr/>
            </p14:nvContentPartPr>
            <p14:xfrm>
              <a:off x="2075241" y="2401599"/>
              <a:ext cx="82080" cy="3204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72001" y="2398719"/>
                <a:ext cx="8820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5" name="Ink 54"/>
              <p14:cNvContentPartPr/>
              <p14:nvPr/>
            </p14:nvContentPartPr>
            <p14:xfrm>
              <a:off x="1964721" y="2256879"/>
              <a:ext cx="4259160" cy="205200"/>
            </p14:xfrm>
          </p:contentPart>
        </mc:Choice>
        <mc:Fallback>
          <p:pic>
            <p:nvPicPr>
              <p:cNvPr id="55" name="Ink 5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961841" y="2250759"/>
                <a:ext cx="426816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58" name="Ink 57"/>
              <p14:cNvContentPartPr/>
              <p14:nvPr/>
            </p14:nvContentPartPr>
            <p14:xfrm>
              <a:off x="3185121" y="2577639"/>
              <a:ext cx="2413440" cy="2478600"/>
            </p14:xfrm>
          </p:contentPart>
        </mc:Choice>
        <mc:Fallback>
          <p:pic>
            <p:nvPicPr>
              <p:cNvPr id="58" name="Ink 5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71801" y="2571519"/>
                <a:ext cx="2429640" cy="249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7" name="Ink 66"/>
              <p14:cNvContentPartPr/>
              <p14:nvPr/>
            </p14:nvContentPartPr>
            <p14:xfrm>
              <a:off x="6116961" y="2264079"/>
              <a:ext cx="545760" cy="2812680"/>
            </p14:xfrm>
          </p:contentPart>
        </mc:Choice>
        <mc:Fallback>
          <p:pic>
            <p:nvPicPr>
              <p:cNvPr id="67" name="Ink 6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13361" y="2256159"/>
                <a:ext cx="566280" cy="28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69" name="Ink 68"/>
              <p14:cNvContentPartPr/>
              <p14:nvPr/>
            </p14:nvContentPartPr>
            <p14:xfrm>
              <a:off x="2378721" y="5103759"/>
              <a:ext cx="4341960" cy="10332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71881" y="5092959"/>
                <a:ext cx="435924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1" name="Ink 70"/>
              <p14:cNvContentPartPr/>
              <p14:nvPr/>
            </p14:nvContentPartPr>
            <p14:xfrm>
              <a:off x="5324241" y="3415719"/>
              <a:ext cx="1110600" cy="45432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313801" y="3403479"/>
                <a:ext cx="1123920" cy="47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82" name="Ink 81"/>
              <p14:cNvContentPartPr/>
              <p14:nvPr/>
            </p14:nvContentPartPr>
            <p14:xfrm>
              <a:off x="1987401" y="2459199"/>
              <a:ext cx="394920" cy="281664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981281" y="2451639"/>
                <a:ext cx="416160" cy="28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91" name="Ink 90"/>
              <p14:cNvContentPartPr/>
              <p14:nvPr/>
            </p14:nvContentPartPr>
            <p14:xfrm>
              <a:off x="2257401" y="3860679"/>
              <a:ext cx="887040" cy="178920"/>
            </p14:xfrm>
          </p:contentPart>
        </mc:Choice>
        <mc:Fallback>
          <p:pic>
            <p:nvPicPr>
              <p:cNvPr id="91" name="Ink 9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53441" y="3857799"/>
                <a:ext cx="89388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93" name="Ink 92"/>
              <p14:cNvContentPartPr/>
              <p14:nvPr/>
            </p14:nvContentPartPr>
            <p14:xfrm>
              <a:off x="2181441" y="3524799"/>
              <a:ext cx="903960" cy="612720"/>
            </p14:xfrm>
          </p:contentPart>
        </mc:Choice>
        <mc:Fallback>
          <p:pic>
            <p:nvPicPr>
              <p:cNvPr id="93" name="Ink 9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169201" y="3514719"/>
                <a:ext cx="925200" cy="63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4" name="Ink 93"/>
              <p14:cNvContentPartPr/>
              <p14:nvPr/>
            </p14:nvContentPartPr>
            <p14:xfrm>
              <a:off x="3087921" y="4865439"/>
              <a:ext cx="2973240" cy="11520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085041" y="4860039"/>
                <a:ext cx="2979000" cy="12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2839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14921" y="179319"/>
              <a:ext cx="9145440" cy="66160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2321" y="169599"/>
                <a:ext cx="9168840" cy="66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3" name="Ink 32"/>
              <p14:cNvContentPartPr/>
              <p14:nvPr/>
            </p14:nvContentPartPr>
            <p14:xfrm>
              <a:off x="852681" y="4133199"/>
              <a:ext cx="1540080" cy="11772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7641" y="4128519"/>
                <a:ext cx="154800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5" name="Ink 34"/>
              <p14:cNvContentPartPr/>
              <p14:nvPr/>
            </p14:nvContentPartPr>
            <p14:xfrm>
              <a:off x="54561" y="914799"/>
              <a:ext cx="3582720" cy="6444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681" y="904719"/>
                <a:ext cx="359244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4" name="Ink 83"/>
              <p14:cNvContentPartPr/>
              <p14:nvPr/>
            </p14:nvContentPartPr>
            <p14:xfrm>
              <a:off x="3093681" y="3969039"/>
              <a:ext cx="1537920" cy="3672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82881" y="3956079"/>
                <a:ext cx="155952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2" name="Ink 91"/>
              <p14:cNvContentPartPr/>
              <p14:nvPr/>
            </p14:nvContentPartPr>
            <p14:xfrm>
              <a:off x="5295801" y="3622719"/>
              <a:ext cx="2880720" cy="109476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86801" y="3611199"/>
                <a:ext cx="2904120" cy="11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8" name="Ink 137"/>
              <p14:cNvContentPartPr/>
              <p14:nvPr/>
            </p14:nvContentPartPr>
            <p14:xfrm>
              <a:off x="5776041" y="4665639"/>
              <a:ext cx="2433600" cy="241560"/>
            </p14:xfrm>
          </p:contentPart>
        </mc:Choice>
        <mc:Fallback>
          <p:pic>
            <p:nvPicPr>
              <p:cNvPr id="138" name="Ink 13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69921" y="4653039"/>
                <a:ext cx="245268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0" name="Ink 139"/>
              <p14:cNvContentPartPr/>
              <p14:nvPr/>
            </p14:nvContentPartPr>
            <p14:xfrm>
              <a:off x="5177721" y="3310239"/>
              <a:ext cx="2390400" cy="942480"/>
            </p14:xfrm>
          </p:contentPart>
        </mc:Choice>
        <mc:Fallback>
          <p:pic>
            <p:nvPicPr>
              <p:cNvPr id="140" name="Ink 13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74841" y="3306999"/>
                <a:ext cx="2397600" cy="94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2808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524001" y="213519"/>
              <a:ext cx="6366240" cy="92988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7881" y="201999"/>
                <a:ext cx="6375240" cy="9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7" name="Ink 26"/>
              <p14:cNvContentPartPr/>
              <p14:nvPr/>
            </p14:nvContentPartPr>
            <p14:xfrm>
              <a:off x="876081" y="894279"/>
              <a:ext cx="6597360" cy="27864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9961" y="881319"/>
                <a:ext cx="6615720" cy="2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4" name="Ink 63"/>
              <p14:cNvContentPartPr/>
              <p14:nvPr/>
            </p14:nvContentPartPr>
            <p14:xfrm>
              <a:off x="2510121" y="2957799"/>
              <a:ext cx="1630800" cy="66420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01841" y="2950599"/>
                <a:ext cx="1653120" cy="67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8" name="Ink 67"/>
              <p14:cNvContentPartPr/>
              <p14:nvPr/>
            </p14:nvContentPartPr>
            <p14:xfrm>
              <a:off x="2996121" y="4143639"/>
              <a:ext cx="981720" cy="36756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86041" y="4133559"/>
                <a:ext cx="1005480" cy="3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9" name="Ink 78"/>
              <p14:cNvContentPartPr/>
              <p14:nvPr/>
            </p14:nvContentPartPr>
            <p14:xfrm>
              <a:off x="364521" y="2070039"/>
              <a:ext cx="9561240" cy="367524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7321" y="2060679"/>
                <a:ext cx="9571320" cy="36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4" name="Ink 93"/>
              <p14:cNvContentPartPr/>
              <p14:nvPr/>
            </p14:nvContentPartPr>
            <p14:xfrm>
              <a:off x="7009401" y="3780399"/>
              <a:ext cx="1669320" cy="65448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98961" y="3773559"/>
                <a:ext cx="168912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4" name="Ink 103"/>
              <p14:cNvContentPartPr/>
              <p14:nvPr/>
            </p14:nvContentPartPr>
            <p14:xfrm>
              <a:off x="6815001" y="5599119"/>
              <a:ext cx="601920" cy="25272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02041" y="5588319"/>
                <a:ext cx="62784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7" name="Ink 106"/>
              <p14:cNvContentPartPr/>
              <p14:nvPr/>
            </p14:nvContentPartPr>
            <p14:xfrm>
              <a:off x="8684481" y="4750239"/>
              <a:ext cx="1846440" cy="715320"/>
            </p14:xfrm>
          </p:contentPart>
        </mc:Choice>
        <mc:Fallback>
          <p:pic>
            <p:nvPicPr>
              <p:cNvPr id="107" name="Ink 10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675841" y="4736919"/>
                <a:ext cx="1866960" cy="73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9" name="Ink 108"/>
              <p14:cNvContentPartPr/>
              <p14:nvPr/>
            </p14:nvContentPartPr>
            <p14:xfrm>
              <a:off x="8891841" y="5754639"/>
              <a:ext cx="1289520" cy="384840"/>
            </p14:xfrm>
          </p:contentPart>
        </mc:Choice>
        <mc:Fallback>
          <p:pic>
            <p:nvPicPr>
              <p:cNvPr id="109" name="Ink 10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880681" y="5743479"/>
                <a:ext cx="1314000" cy="40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19" name="Ink 118"/>
              <p14:cNvContentPartPr/>
              <p14:nvPr/>
            </p14:nvContentPartPr>
            <p14:xfrm>
              <a:off x="6987801" y="5289879"/>
              <a:ext cx="1164960" cy="459360"/>
            </p14:xfrm>
          </p:contentPart>
        </mc:Choice>
        <mc:Fallback>
          <p:pic>
            <p:nvPicPr>
              <p:cNvPr id="119" name="Ink 11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76641" y="5278719"/>
                <a:ext cx="118872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22" name="Ink 121"/>
              <p14:cNvContentPartPr/>
              <p14:nvPr/>
            </p14:nvContentPartPr>
            <p14:xfrm>
              <a:off x="10007841" y="4271079"/>
              <a:ext cx="2120400" cy="201672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004961" y="4257759"/>
                <a:ext cx="2134440" cy="20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42" name="Ink 141"/>
              <p14:cNvContentPartPr/>
              <p14:nvPr/>
            </p14:nvContentPartPr>
            <p14:xfrm>
              <a:off x="10353081" y="4669959"/>
              <a:ext cx="194400" cy="395280"/>
            </p14:xfrm>
          </p:contentPart>
        </mc:Choice>
        <mc:Fallback>
          <p:pic>
            <p:nvPicPr>
              <p:cNvPr id="142" name="Ink 14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350201" y="4660599"/>
                <a:ext cx="207360" cy="40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2087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81721" y="1474959"/>
              <a:ext cx="1370160" cy="10746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2361" y="1461279"/>
                <a:ext cx="1382760" cy="10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Ink 14"/>
              <p14:cNvContentPartPr/>
              <p14:nvPr/>
            </p14:nvContentPartPr>
            <p14:xfrm>
              <a:off x="515361" y="999759"/>
              <a:ext cx="3152880" cy="10044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4201" y="988599"/>
                <a:ext cx="316692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4" name="Ink 23"/>
              <p14:cNvContentPartPr/>
              <p14:nvPr/>
            </p14:nvContentPartPr>
            <p14:xfrm>
              <a:off x="4083321" y="1539039"/>
              <a:ext cx="2019960" cy="2268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71801" y="1523919"/>
                <a:ext cx="204768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6" name="Ink 25"/>
              <p14:cNvContentPartPr/>
              <p14:nvPr/>
            </p14:nvContentPartPr>
            <p14:xfrm>
              <a:off x="4360881" y="1693119"/>
              <a:ext cx="1723680" cy="1548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49721" y="1678359"/>
                <a:ext cx="174996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5" name="Ink 34"/>
              <p14:cNvContentPartPr/>
              <p14:nvPr/>
            </p14:nvContentPartPr>
            <p14:xfrm>
              <a:off x="4748601" y="2920719"/>
              <a:ext cx="2192400" cy="10368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40321" y="2905239"/>
                <a:ext cx="221544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0" name="Ink 49"/>
              <p14:cNvContentPartPr/>
              <p14:nvPr/>
            </p14:nvContentPartPr>
            <p14:xfrm>
              <a:off x="7877361" y="4077399"/>
              <a:ext cx="2812680" cy="12276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64401" y="4063359"/>
                <a:ext cx="284076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6" name="Ink 55"/>
              <p14:cNvContentPartPr/>
              <p14:nvPr/>
            </p14:nvContentPartPr>
            <p14:xfrm>
              <a:off x="591321" y="228639"/>
              <a:ext cx="2473560" cy="745920"/>
            </p14:xfrm>
          </p:contentPart>
        </mc:Choice>
        <mc:Fallback>
          <p:pic>
            <p:nvPicPr>
              <p:cNvPr id="56" name="Ink 5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8441" y="218559"/>
                <a:ext cx="2484720" cy="76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8" name="Ink 57"/>
              <p14:cNvContentPartPr/>
              <p14:nvPr/>
            </p14:nvContentPartPr>
            <p14:xfrm>
              <a:off x="1408521" y="2000559"/>
              <a:ext cx="9056520" cy="4686480"/>
            </p14:xfrm>
          </p:contentPart>
        </mc:Choice>
        <mc:Fallback>
          <p:pic>
            <p:nvPicPr>
              <p:cNvPr id="58" name="Ink 5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395921" y="1987599"/>
                <a:ext cx="9078120" cy="47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59" name="Ink 58"/>
              <p14:cNvContentPartPr/>
              <p14:nvPr/>
            </p14:nvContentPartPr>
            <p14:xfrm>
              <a:off x="177321" y="2727759"/>
              <a:ext cx="3097440" cy="19656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0841" y="2712279"/>
                <a:ext cx="311940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5" name="Ink 64"/>
              <p14:cNvContentPartPr/>
              <p14:nvPr/>
            </p14:nvContentPartPr>
            <p14:xfrm>
              <a:off x="952401" y="3890919"/>
              <a:ext cx="2288160" cy="192240"/>
            </p14:xfrm>
          </p:contentPart>
        </mc:Choice>
        <mc:Fallback>
          <p:pic>
            <p:nvPicPr>
              <p:cNvPr id="65" name="Ink 6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44121" y="3876159"/>
                <a:ext cx="231084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1" name="Ink 70"/>
              <p14:cNvContentPartPr/>
              <p14:nvPr/>
            </p14:nvContentPartPr>
            <p14:xfrm>
              <a:off x="4337121" y="978159"/>
              <a:ext cx="1532520" cy="53136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331001" y="965919"/>
                <a:ext cx="1550880" cy="54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17" name="Ink 116"/>
              <p14:cNvContentPartPr/>
              <p14:nvPr/>
            </p14:nvContentPartPr>
            <p14:xfrm>
              <a:off x="730641" y="3409959"/>
              <a:ext cx="3146400" cy="3100320"/>
            </p14:xfrm>
          </p:contentPart>
        </mc:Choice>
        <mc:Fallback>
          <p:pic>
            <p:nvPicPr>
              <p:cNvPr id="117" name="Ink 11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24161" y="3404919"/>
                <a:ext cx="3155760" cy="311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5576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072641" y="282999"/>
              <a:ext cx="5197680" cy="14796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1841" y="269679"/>
                <a:ext cx="5217480" cy="150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0" name="Ink 19"/>
              <p14:cNvContentPartPr/>
              <p14:nvPr/>
            </p14:nvContentPartPr>
            <p14:xfrm>
              <a:off x="1238241" y="2130519"/>
              <a:ext cx="4795560" cy="14256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2481" y="2121879"/>
                <a:ext cx="4806360" cy="15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3" name="Ink 22"/>
              <p14:cNvContentPartPr/>
              <p14:nvPr/>
            </p14:nvContentPartPr>
            <p14:xfrm>
              <a:off x="2833761" y="1275519"/>
              <a:ext cx="1266840" cy="17928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24761" y="1266519"/>
                <a:ext cx="127872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4" name="Ink 23"/>
              <p14:cNvContentPartPr/>
              <p14:nvPr/>
            </p14:nvContentPartPr>
            <p14:xfrm>
              <a:off x="952041" y="2602119"/>
              <a:ext cx="10396440" cy="264528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3041" y="2590239"/>
                <a:ext cx="10418040" cy="266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2" name="Ink 31"/>
              <p14:cNvContentPartPr/>
              <p14:nvPr/>
            </p14:nvContentPartPr>
            <p14:xfrm>
              <a:off x="2740881" y="529599"/>
              <a:ext cx="1259640" cy="39636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29361" y="515919"/>
                <a:ext cx="1284840" cy="42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3" name="Ink 52"/>
              <p14:cNvContentPartPr/>
              <p14:nvPr/>
            </p14:nvContentPartPr>
            <p14:xfrm>
              <a:off x="1968681" y="5312919"/>
              <a:ext cx="4414680" cy="8460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59681" y="5307879"/>
                <a:ext cx="443592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4" name="Ink 53"/>
              <p14:cNvContentPartPr/>
              <p14:nvPr/>
            </p14:nvContentPartPr>
            <p14:xfrm>
              <a:off x="2733681" y="5452239"/>
              <a:ext cx="3141720" cy="104400"/>
            </p14:xfrm>
          </p:contentPart>
        </mc:Choice>
        <mc:Fallback>
          <p:pic>
            <p:nvPicPr>
              <p:cNvPr id="54" name="Ink 5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22521" y="5438919"/>
                <a:ext cx="316980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4" name="Ink 73"/>
              <p14:cNvContentPartPr/>
              <p14:nvPr/>
            </p14:nvContentPartPr>
            <p14:xfrm>
              <a:off x="8303241" y="5334159"/>
              <a:ext cx="2687400" cy="128808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96761" y="5323359"/>
                <a:ext cx="2707200" cy="130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6643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91281" y="355719"/>
              <a:ext cx="5247360" cy="18439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881" y="343479"/>
                <a:ext cx="5255640" cy="18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9" name="Ink 28"/>
              <p14:cNvContentPartPr/>
              <p14:nvPr/>
            </p14:nvContentPartPr>
            <p14:xfrm>
              <a:off x="786441" y="2201799"/>
              <a:ext cx="4941720" cy="14400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5281" y="2189919"/>
                <a:ext cx="496512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1" name="Ink 30"/>
              <p14:cNvContentPartPr/>
              <p14:nvPr/>
            </p14:nvContentPartPr>
            <p14:xfrm>
              <a:off x="1917921" y="2336799"/>
              <a:ext cx="3443040" cy="13140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06401" y="2321319"/>
                <a:ext cx="346752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3" name="Ink 32"/>
              <p14:cNvContentPartPr/>
              <p14:nvPr/>
            </p14:nvContentPartPr>
            <p14:xfrm>
              <a:off x="5517561" y="2324919"/>
              <a:ext cx="1971000" cy="132696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09281" y="2316639"/>
                <a:ext cx="1985040" cy="13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32" name="Ink 131"/>
              <p14:cNvContentPartPr/>
              <p14:nvPr/>
            </p14:nvContentPartPr>
            <p14:xfrm>
              <a:off x="7715001" y="3010359"/>
              <a:ext cx="4095360" cy="137844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02401" y="2995959"/>
                <a:ext cx="4120200" cy="140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48" name="Ink 147"/>
              <p14:cNvContentPartPr/>
              <p14:nvPr/>
            </p14:nvContentPartPr>
            <p14:xfrm>
              <a:off x="5922921" y="3866079"/>
              <a:ext cx="5824080" cy="2434680"/>
            </p14:xfrm>
          </p:contentPart>
        </mc:Choice>
        <mc:Fallback>
          <p:pic>
            <p:nvPicPr>
              <p:cNvPr id="148" name="Ink 14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12121" y="3854199"/>
                <a:ext cx="5842080" cy="245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53" name="Ink 152"/>
              <p14:cNvContentPartPr/>
              <p14:nvPr/>
            </p14:nvContentPartPr>
            <p14:xfrm>
              <a:off x="11128881" y="4150119"/>
              <a:ext cx="531720" cy="410760"/>
            </p14:xfrm>
          </p:contentPart>
        </mc:Choice>
        <mc:Fallback>
          <p:pic>
            <p:nvPicPr>
              <p:cNvPr id="153" name="Ink 15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115561" y="4136079"/>
                <a:ext cx="556920" cy="42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57" name="Ink 156"/>
              <p14:cNvContentPartPr/>
              <p14:nvPr/>
            </p14:nvContentPartPr>
            <p14:xfrm>
              <a:off x="6401721" y="4285839"/>
              <a:ext cx="1146960" cy="92520"/>
            </p14:xfrm>
          </p:contentPart>
        </mc:Choice>
        <mc:Fallback>
          <p:pic>
            <p:nvPicPr>
              <p:cNvPr id="157" name="Ink 15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387681" y="4270359"/>
                <a:ext cx="117576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67" name="Ink 166"/>
              <p14:cNvContentPartPr/>
              <p14:nvPr/>
            </p14:nvContentPartPr>
            <p14:xfrm>
              <a:off x="5935521" y="5971719"/>
              <a:ext cx="1623240" cy="376560"/>
            </p14:xfrm>
          </p:contentPart>
        </mc:Choice>
        <mc:Fallback>
          <p:pic>
            <p:nvPicPr>
              <p:cNvPr id="167" name="Ink 16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32641" y="5958759"/>
                <a:ext cx="1640520" cy="39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68" name="Ink 167"/>
              <p14:cNvContentPartPr/>
              <p14:nvPr/>
            </p14:nvContentPartPr>
            <p14:xfrm>
              <a:off x="6183201" y="6440799"/>
              <a:ext cx="1433880" cy="39600"/>
            </p14:xfrm>
          </p:contentPart>
        </mc:Choice>
        <mc:Fallback>
          <p:pic>
            <p:nvPicPr>
              <p:cNvPr id="168" name="Ink 16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73121" y="6426759"/>
                <a:ext cx="146016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70" name="Ink 169"/>
              <p14:cNvContentPartPr/>
              <p14:nvPr/>
            </p14:nvContentPartPr>
            <p14:xfrm>
              <a:off x="5179881" y="2327799"/>
              <a:ext cx="222120" cy="4358520"/>
            </p14:xfrm>
          </p:contentPart>
        </mc:Choice>
        <mc:Fallback>
          <p:pic>
            <p:nvPicPr>
              <p:cNvPr id="170" name="Ink 16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175201" y="2323119"/>
                <a:ext cx="237240" cy="436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73" name="Ink 172"/>
              <p14:cNvContentPartPr/>
              <p14:nvPr/>
            </p14:nvContentPartPr>
            <p14:xfrm>
              <a:off x="164001" y="1559919"/>
              <a:ext cx="645840" cy="491040"/>
            </p14:xfrm>
          </p:contentPart>
        </mc:Choice>
        <mc:Fallback>
          <p:pic>
            <p:nvPicPr>
              <p:cNvPr id="173" name="Ink 17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56441" y="1553799"/>
                <a:ext cx="660960" cy="50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74" name="Ink 173"/>
              <p14:cNvContentPartPr/>
              <p14:nvPr/>
            </p14:nvContentPartPr>
            <p14:xfrm>
              <a:off x="702921" y="809679"/>
              <a:ext cx="360720" cy="2146320"/>
            </p14:xfrm>
          </p:contentPart>
        </mc:Choice>
        <mc:Fallback>
          <p:pic>
            <p:nvPicPr>
              <p:cNvPr id="174" name="Ink 17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2481" y="805359"/>
                <a:ext cx="374760" cy="216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96" name="Ink 195"/>
              <p14:cNvContentPartPr/>
              <p14:nvPr/>
            </p14:nvContentPartPr>
            <p14:xfrm>
              <a:off x="106761" y="2706159"/>
              <a:ext cx="2170440" cy="4101840"/>
            </p14:xfrm>
          </p:contentPart>
        </mc:Choice>
        <mc:Fallback>
          <p:pic>
            <p:nvPicPr>
              <p:cNvPr id="196" name="Ink 19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7401" y="2694639"/>
                <a:ext cx="2195280" cy="412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05" name="Ink 204"/>
              <p14:cNvContentPartPr/>
              <p14:nvPr/>
            </p14:nvContentPartPr>
            <p14:xfrm>
              <a:off x="364521" y="3166599"/>
              <a:ext cx="942480" cy="74160"/>
            </p14:xfrm>
          </p:contentPart>
        </mc:Choice>
        <mc:Fallback>
          <p:pic>
            <p:nvPicPr>
              <p:cNvPr id="205" name="Ink 20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51921" y="3151479"/>
                <a:ext cx="9673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34" name="Ink 233"/>
              <p14:cNvContentPartPr/>
              <p14:nvPr/>
            </p14:nvContentPartPr>
            <p14:xfrm>
              <a:off x="2479521" y="2635239"/>
              <a:ext cx="232920" cy="4395960"/>
            </p14:xfrm>
          </p:contentPart>
        </mc:Choice>
        <mc:Fallback>
          <p:pic>
            <p:nvPicPr>
              <p:cNvPr id="234" name="Ink 23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463321" y="2623359"/>
                <a:ext cx="259560" cy="441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36" name="Ink 235"/>
              <p14:cNvContentPartPr/>
              <p14:nvPr/>
            </p14:nvContentPartPr>
            <p14:xfrm>
              <a:off x="2650521" y="2486030"/>
              <a:ext cx="2584080" cy="4406040"/>
            </p14:xfrm>
          </p:contentPart>
        </mc:Choice>
        <mc:Fallback>
          <p:pic>
            <p:nvPicPr>
              <p:cNvPr id="236" name="Ink 235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647281" y="2474510"/>
                <a:ext cx="2599920" cy="443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43" name="Ink 242"/>
              <p14:cNvContentPartPr/>
              <p14:nvPr/>
            </p14:nvContentPartPr>
            <p14:xfrm>
              <a:off x="2987481" y="2885990"/>
              <a:ext cx="1134360" cy="141480"/>
            </p14:xfrm>
          </p:contentPart>
        </mc:Choice>
        <mc:Fallback>
          <p:pic>
            <p:nvPicPr>
              <p:cNvPr id="243" name="Ink 24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974881" y="2872670"/>
                <a:ext cx="1158840" cy="16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4152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206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629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17</cp:revision>
  <dcterms:created xsi:type="dcterms:W3CDTF">2023-02-12T14:00:22Z</dcterms:created>
  <dcterms:modified xsi:type="dcterms:W3CDTF">2023-02-12T16:39:25Z</dcterms:modified>
</cp:coreProperties>
</file>