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57" r:id="rId12"/>
    <p:sldId id="258" r:id="rId13"/>
    <p:sldId id="259" r:id="rId14"/>
    <p:sldId id="276" r:id="rId15"/>
    <p:sldId id="283" r:id="rId16"/>
    <p:sldId id="262" r:id="rId17"/>
    <p:sldId id="265" r:id="rId18"/>
    <p:sldId id="266" r:id="rId19"/>
    <p:sldId id="279" r:id="rId20"/>
    <p:sldId id="282" r:id="rId21"/>
    <p:sldId id="277" r:id="rId22"/>
    <p:sldId id="28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7-24T13:47:20.0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3442 1904 64 0,'1'-20'84'0,"3"5"-3"16,-4 2-6-16,0 1-3 16,0 12-64-16,0-13-1 0,0 13-2 15,0 0 1-15,0 0-1 16,0 17 0-16,0 4 0 15,0 11 1-15,0 9-4 16,-1 12 1-16,-3 15 0 0,-1 10 0 16,0 11-1-16,-1 11 1 15,-3 8 0-15,-1 5-1 16,-4 9 4-16,2 4-1 16,1 2 0-16,-2 2-1 0,1-1 0 15,0-3 1-15,0-7-1 16,0-7-1-16,4-12-1 15,-1-6 0-15,4-14 0 0,1-12 0 16,2-15 0-16,0-11-1 16,2-9-2-16,0-11 1 15,4-8 0-15,-4-14-1 16,14 0 1-16,-4-8 0 0,7-12 0 16,4-5 0-16,1-10 2 15,6-7-1-15,3-6 0 16,2-6 0-16,2-6 0 15,5-4 0-15,1-1 1 16,-1-1-1-16,5-1 0 0,1 0 1 16,0-4-2-16,2 5 0 15,1-2-1-15,-5 6 1 16,7 1-1-16,-3 5 0 0,-4 5 0 16,-1 7-1-16,-2 11 2 15,-7 10-2-15,-4 11 1 16,0 12 0-16,-7 17 0 15,-4 18 1-15,-1 22 0 0,-4 15 0 16,0 6 1-16,0 8-1 16,1 2 1-16,-1-3 0 15,0-7 0-15,-1-13-1 16,-3-16 1-16,5-13-1 0,-5-10 0 16,1-8 0-16,3-11 1 15,0-7-2-15,3-16 1 16,2-14 0-16,1-13 0 15,2-14 0-15,0-16 1 0,0-19-1 16,1-14 0-16,-3-12 2 16,-3-8-1-16,2-2 0 15,-2-4 0-15,3 1 0 0,-1 6-2 16,2 10 2-16,0 9 0 16,0 7-3-16,0 9-2 15,-2 6-4-15,6 13-11 0,-10 12-45 16,4 5-20-16,-6 13-5 15,-3 14-6-15,-3 18-3 16</inkml:trace>
  <inkml:trace contextRef="#ctx0" brushRef="#br0" timeOffset="862.3787">5538 1949 1 0,'-25'-13'79'0,"0"2"5"0,1 2-3 15,2-1-3-15,4 6-38 16,4-4-17-16,2 4-5 16,12 4-6-16,-13-7-3 0,13 7-3 15,0 0-3-15,0-10-1 16,0 10 0-16,17-9-2 16,1 5 0-16,8-1 0 15,4-1 0-15,9 1 0 16,8-1 0-16,7 1 1 0,6 0-2 15,11 2 2-15,2-2-1 16,3 0 0-16,4 5 0 0,-1-1 0 16,-4 2-1-16,-8 4 1 15,-7 3 0-15,-11 5 0 16,-9 2 1-16,-11 4 0 16,-11 6 0-16,-12 8 1 15,-7 6 0-15,-9 4 0 16,-8 7 1-16,-10 6 0 0,-9 5-1 15,-5 8 0-15,-6 0 0 16,-6 5 0-16,-6 3-1 0,-2 3 1 16,-1 4-1-16,-1 2 0 15,1 2-1-15,-1-3 0 16,6 2 1-16,2-6-2 16,6-6 2-16,6-6 0 0,9-6-1 15,6-11-1-15,8-7 0 16,10-8 0-16,7-8 1 15,6-5-1-15,15-7 2 16,13-9-1-16,11-4 2 0,13-5-1 16,17-9 0-16,9-7 1 15,18-6 0-15,9-8-3 16,7-2-1-16,2-2-2 0,-1 0-3 16,-2 3-4-16,-12-1-11 15,-1 4-25-15,-9 8-34 16,-11-1-5-16,-8 2-5 15,-7-2 1-15</inkml:trace>
  <inkml:trace contextRef="#ctx0" brushRef="#br0" timeOffset="1197.2833">7452 2810 462 0,'-13'59'1'16,"-5"9"-1"-16,-2 4 1 0,-3 2-1 16,-1 0-2-16,5-19-5 15,2-18-7-15,5-11-23 16,4-13-43-16,-2-13-3 0,1-19-7 16,3-13-5-16</inkml:trace>
  <inkml:trace contextRef="#ctx0" brushRef="#br0" timeOffset="1667.0671">7247 2851 1 0,'1'-37'72'0,"8"8"1"16,3 4 1-16,6 3-6 0,6 5-49 15,6-3-6-15,14 0-2 16,5-3-4-16,15 0-2 0,6-4-6 16,6 1-1-16,5-3-2 15,4-4 0-15,0 1 0 16,-3-11-1-16,0 4 1 0,-8-7 5 15,-3 1 5 1,-10-5 2-16,-3-1 3 0,-8 0 2 16,-4 2 2-16,-9 2 1 15,-2 1-2-15,-7 0-3 16,-8-1-1-16,0 3-2 0,-3 1-2 16,-2 4 0-16,-4 1-1 15,-1 7-1-15,-3 3 1 16,-2 6-1-16,-2 5 1 15,-1 8-2-15,-2 9 1 0,0 0-2 16,0 0 0-16,0 0-1 16,-8 0-1-16,8 0 0 15,-14 16-2-15,4 3 1 16,-2 9 0-16,-3 8-1 0,-2 13 1 16,-4 17 0-16,-5 12 1 15,0 23 2-15,-3 18-1 16,-4 13-1-16,3 11 0 15,1 6-2-15,4-4-2 0,4-3-6 16,-5-14-8-16,12-14-20 16,3-17-45-16,-3-22-2 15,0-16-5-15,-6-26-4 0</inkml:trace>
  <inkml:trace contextRef="#ctx0" brushRef="#br0" timeOffset="2061.8413">7568 1638 24 0,'5'-33'91'0,"1"6"-1"15,-1 11-6-15,-2 6-3 16,-3 10-2-16,9-7-74 16,-9 7-1-16,0 0-3 0,0 0 0 15,0 0-1-15,0 7-1 16,0 8 1-16,-6 12-2 16,-3 9 1-16,-1 15 1 15,-8 10 1-15,-1 13 0 0,-7 13 0 16,-4 6-1-16,-3 9 1 15,-4-1 1-15,0 3-1 16,-2-2 0-16,2-4-1 16,2-6-4-16,4-3-9 15,3-6-20-15,-1-7-47 0,12-9-3 16,5-11-8-16,5-13-3 16</inkml:trace>
  <inkml:trace contextRef="#ctx0" brushRef="#br0" timeOffset="2739.0308">3318 4753 14 0,'-45'8'94'16,"12"-5"-3"-16,6 0-6 0,9-3-7 15,7 0-2-15,11 0-74 16,0-6-2-16,22 4-2 15,8-1-1-15,18 0 0 16,12 2 1-16,13-2 2 16,16-1 0-16,16 0 0 0,12-3 0 15,15-2 2-15,10-2-1 16,16-5 0-16,13-2 1 16,17-6-2-16,12-1 2 0,15-4-1 15,16-2 0-15,12-4 0 16,11 1 0-16,6-4 0 15,7 2 0-15,-3 0 0 16,-2-1 0-16,-8-1 0 0,-15 5 0 16,-13 2 1-16,-18 1-1 15,-21 3 0-15,-20 4 0 16,-20 3 0-16,-19 1-1 16,-19 4-4-16,-18 2-6 0,-13 2-10 15,-17 1-19-15,-17 0-39 16,-1-1-5-16,-11-3-6 15,-3 2-4-15</inkml:trace>
  <inkml:trace contextRef="#ctx0" brushRef="#br0" timeOffset="3435.1851">9912 2551 37 0,'0'0'93'16,"-16"0"-2"-16,16 0-6 16,-15 0-4-16,15 0-3 15,-10-3-78-15,10 3 0 16,0 0-1-16,5 2-1 16,11 4 0-16,7 4-1 0,8 1 0 15,6 1 1-15,13 2 0 16,6-3-1-16,2 0 0 15,11-4 0-15,-5-4-2 0,3-3-2 16,3-2-3-16,-8-8-2 16,3-3-1-16,-9-2-5 15,1-5-3-15,-8-5-4 16,-1-5-1-16,-1-6 1 0,-10-3 2 16,-4 0 9-16,-11-2 9 15,-3 3 12-15,-12-1 8 16,2 4 9-16,-11 5 4 0,-9 2 3 15,1 7 0-15,-2 1-4 16,1 5-7-16,3 3-7 16,8 12-5-16,-10-19-4 15,10 19-1-15,7-5-3 0,8 4-3 16,7 2 1-16,3 4 0 16,8 5 1-16,5 7 1 15,7 3 1-15,-1 6 0 16,0 5 0-16,-6 6 2 0,-8 6 0 15,-12 10 0-15,-14 11 1 16,-16 15-2-16,-30 11-2 16,-19 22-10-16,-31 14-41 0,-21 12-29 15,-19 11-3-15,-21 4-7 16,-14 2-6-16</inkml:trace>
  <inkml:trace contextRef="#ctx0" brushRef="#br0" timeOffset="11213.2258">13281 2076 76 0,'11'12'84'0,"0"3"-5"16,-5 2-5-16,1 1 0 15,-5 0-59-15,4 10-13 0,-2 11-2 16,3 6 2-16,1 11 0 15,-1 9 2-15,2 5-2 16,-4 6 1-16,3 5 0 16,-5 4-1-16,-3-1 1 15,2 1-2-15,-2-2-3 0,-1-6-6 16,1-8-12-16,-2-1-19 16,2 1-33-16,-3-14-8 15,-3-9-6-15,0-12-3 0</inkml:trace>
  <inkml:trace contextRef="#ctx0" brushRef="#br0" timeOffset="11812.8717">13119 2596 61 0,'-14'-40'86'0,"3"1"-1"16,-3-4-5-16,1-3-2 16,0 3-51-16,6-9-15 15,5 0-3-15,2-3-2 0,2 3-2 16,3-2-2-16,9 1-2 16,2 1 1-16,4 0-1 15,3 2-1-15,8 7 2 0,3-3-1 16,8 2 0-1,10 0-1-15,7 6 0 0,7 4-1 16,3 14-1-16,-3 7-1 0,-1 13 0 16,-9 11-2-16,-13 28 0 15,-13 16 1-15,-23 14-1 16,-7 11 1-16,-18 5 2 16,-8 2 3-16,-10 0 1 15,-4-8 2-15,0-11 1 0,6-10 0 16,6-7 1-16,8-9-2 15,8-4 0-15,10-5 0 16,10-2-2-16,14 0-1 16,9-3 0-16,10 4-2 0,7-1 0 15,6 1-1-15,5 1 1 16,-2 3-1-16,-2 5 1 16,-8 1-1-16,-6 4 1 0,-12 3 1 15,-11 7 1-15,-13 2 1 16,-7 5-1-16,-14 0 1 15,-8-2-1-15,-8 1 0 0,-4-7-1 16,-5-5 0-16,-1-8-2 16,-2-10-6-16,4-6-15 15,1-8-28-15,-5-11-28 16,13-7-6-16,6-13-5 16,6-9-3-16</inkml:trace>
  <inkml:trace contextRef="#ctx0" brushRef="#br0" timeOffset="12277.3869">13906 2644 74 0,'51'-43'87'0,"1"4"-3"0,-4 7-5 16,1 1-3-16,1 6-61 15,-3 6-4-15,4 9-2 16,2 10-4-16,-4 9-2 15,-2 13 1-15,-2 7-2 0,-5 7 0 16,-1 9-3-16,-6 4 1 16,-4 2 1-16,-3 1-1 15,-7-2 0-15,-4 1-1 16,-4 2 1-16,-4-2 0 16,-6-3 1-16,-1 1 0 0,-7-4 1 15,-1-3-1-15,-6-5 0 16,0-5 1-16,1-6-1 0,-1-5 0 15,2-7 0-15,4-7 0 16,8-7 0-16,0 0 1 16,0-18-1-16,9-3 0 15,12-8-1-15,6-6 0 16,6-4 0-16,10-6 0 16,8-4 0-16,8 1-1 0,6-1 1 15,6-1 0-15,1 2 0 16,1 0-3-16,3 0-4 0,-3-2-6 15,-4 1-12-15,-3-2-27 16,-1 6-27-16,-6 5-6 16,-7 2-5-16,-4 7-2 15</inkml:trace>
  <inkml:trace contextRef="#ctx0" brushRef="#br0" timeOffset="13653.9391">16058 2364 57 0,'19'0'76'0,"-1"3"3"0,-10-3-2 16,-8 0-37-16,12 0-9 15,-12 0-4-15,0 0-9 0,0 0-2 16,-8 4-3 0,-8 1-3-16,0 4-5 0,-9 2-2 15,-2 5-2-15,-6 5 0 16,-4 6 0-16,-3 7-1 0,-1 3 1 15,-2 9-1-15,1 2-1 16,2 4 0-16,4 2 0 16,2 0-2-16,8-1-2 15,7-2-2-15,5-5-3 0,8-3 0 16,6-7-1-16,8-7-1 16,11-9-2-16,5-6 4 15,7-13 1-15,5-5 4 0,5-17 3 16,8-7 2-16,-1-12 3 15,3-6 4-15,-1-9 3 16,1-5 1-16,-6-2-1 16,1-2 0-16,-10 7 0 15,-7 2-1-15,-2 8 0 0,-6 11-3 16,-6 11 0-16,-6 7-2 16,-3 9 0-16,-6 9-1 15,0 4-1-15,0 16 0 16,-8 11-1-16,-5 7-1 0,1 10-1 15,-5 9 0-15,1 4 0 16,0 4-1-16,4-2 1 16,0-3 0-16,3-8 0 15,4-7-1-15,4-10 2 0,1-6 0 16,5-6 0-16,5-7 0 16,0-8-1-16,6-8 1 15,4-8 0-15,7-10 1 16,0-12-1-16,8-11 0 0,3-10 2 15,8-8-1-15,6-2 0 16,0 3 0-16,4 0-1 16,-2 7 0-16,4 11-1 15,-5 10 1-15,-1 16-2 0,-8 7 0 16,-5 9 1-16,-6 12-1 16,-8 11 2-16,-9 10-3 15,-11 12 0-15,-5 3 1 16,-6 0 0-16,-7 2 1 0,-4-5 1 15,-2-4-2-15,3-8 2 16,2-10 2-16,3-11 0 16,6-6 1-16,5-8 1 0,0 0-1 15,2-18-1-15,12-8 0 16,6-7-1-16,5-8 1 16,8-5 0-16,4-7-1 15,8 0-1-15,7 2 0 0,3 3 0 16,4 10 0-16,-2 7-1 15,-1 12-1-15,-3 9-2 16,-6 10 0-16,-6 15 0 0,-10 11-3 16,-9 17-3-16,-8 6-1 15,-4 4 0-15,-3 4 1 16,1-1 1-16,0-3-1 16,8-12 2-16,3-3 2 0,13-17 5 15,9-10 1-15,10-11 0 16,11-9 1-16,9-12 1 15,6-10 0-15,4-10 3 0,-3-7-1 16,-2-4 4-16,-6 5 3 16,-12 1 1-16,-14 5 1 15,-11 4 0-15,-14 6 1 16,-15 7-3-16,-7 5-2 0,-16 9-3 16,-11 4-4-16,-11 6-2 15,-5 13 0-15,-4 16-3 16,-6 10-3-16,6 11-3 0,1 5-1 15,12 4-1-15,9-4-2 16,10-3 0-16,14-9-1 16,8-11 3-16,20-13 1 15,10-17 6-15,13-10 2 16,10-21 6-16,7-14 3 0,7-19 2 16,7-15 0-16,0-18 0 15,2-12-1-15,-3-11 0 16,-2-6 2-16,-10-2-4 15,-1 3 2-15,-9 12-1 0,-10 14 1 16,-7 17 0-16,-10 20 0 16,-9 15-2-16,-6 17-3 15,-4 17-1-15,-9 11-2 0,-6 30-1 16,-10 17-2-16,-10 22 1 16,-10 23-1-16,-10 21 0 15,-9 20 2-15,-3 13-1 16,-8 2-2-16,4-3-3 0,-3-4-3 15,12-7-5-15,-1-16-14 16,5-10-51-16,13-5-5 16,-2-13-4-16,0-7-3 15</inkml:trace>
  <inkml:trace contextRef="#ctx0" brushRef="#br0" timeOffset="14116.8082">14920 4432 18 0,'-73'31'96'0,"15"-7"-2"15,16-8-7-15,9-6-5 16,12-10-3-16,15-27-69 16,7 16-10-16,22-1 0 0,17-6-2 15,19-8 1-15,20-5 1 16,18-5 1-16,24-5 0 16,16-3 0-16,23-6 0 15,14-1 0-15,14-2 0 16,12 1-1-16,5 4 1 0,11-2 0 15,5 3 0-15,6 0-1 16,-2 7 1-16,-8 0 0 16,-5 6 0-16,-14 5 0 0,-15 6-1 15,-18 5 1-15,-24 6-1 16,-23 6-2-16,-25 6-2 16,-22 1-1-16,-23 9-7 0,-24 3-16 15,-24 5-46-15,-24 14-8 16,-30 8-8-16,-23 6-4 15,-27 4 8-15</inkml:trace>
  <inkml:trace contextRef="#ctx0" brushRef="#br0" timeOffset="14442.9475">15776 4887 35 0,'-4'13'93'0,"4"-13"0"15,24 0-8-15,8-15-1 16,17-8-3-16,35-9-79 16,-8-5-1-16,24-6 2 0,22-1 0 15,17-6-1-15,20-3 1 16,12-3-1-16,12-2 0 15,2 1 1-15,-1 1-1 16,-10 3 0-16,-14 4-2 0,-20 6-3 16,-22 8-5-16,-18 12-22 15,-20 9-53-15,-35 7-2 16,-28 7-7-16,-27 0-6 16,-32 12 1-16</inkml:trace>
  <inkml:trace contextRef="#ctx0" brushRef="#br0" timeOffset="30329.6196">20563 1883 20 0,'42'-16'78'0,"3"-1"3"15,-4 4-4-15,1 0-3 16,0 2-49-16,2 3-15 15,6-1-2-15,-4 7-3 0,3 2-3 16,-5 0-2-16,1 8-2 16,-7 4-3-16,-4 4-3 15,-7 4-2-15,-4 5 0 16,-10 6 0-16,-6-1 1 0,-8 11 0 16,-10 1 4-16,-15 12 4 15,-5 3 3-15,-12 7 4 16,-9 4 1-16,-1 4 0 0,-7 6 0 15,2 1 0-15,0-1-4 16,2-2-1-16,-1 5 0 16,2-1-1-16,2 2 0 15,-4-1-2-15,3-4-5 16,-1 4-16-16,-1 4-40 0,2-12-11 16,1-1-4-16,1-13-2 15</inkml:trace>
  <inkml:trace contextRef="#ctx0" brushRef="#br0" timeOffset="30583.3048">19965 3878 4 0,'11'22'84'16,"-6"-6"1"-16,3-7-6 0,-8-9-4 15,13 5-7-15,7-4-85 16,-20-1-27-16,16 0-30 16,-1 0-5-16,-2 0-5 15,-4-8-1-15</inkml:trace>
  <inkml:trace contextRef="#ctx0" brushRef="#br0" timeOffset="31066.6954">21747 2194 7 0,'17'-31'86'0,"-3"0"-3"0,1-2-3 15,-3 3-5-15,1 3-2 16,-1 3-75-16,5 8 0 16,6 5 0-16,0 5-1 0,0 6-1 15,-2 9-1-15,3 6-2 16,-2 3 0-16,-2 12 4 16,-4 5-4-16,-4 6 3 15,-3 7 1-15,-7 5 0 0,-3 9 3 16,-16 6 2-16,-4 5 0 15,-14 7-2-15,-11 2 2 16,-7 9-1-16,-8 4 1 0,-8 5-2 16,-1-4-2-16,0 5-10 15,-1 1-13-15,3-11-24 16,13 3-22-16,0-3-7 16,7-6-3-16</inkml:trace>
  <inkml:trace contextRef="#ctx0" brushRef="#br0" timeOffset="31282.7773">21319 4069 41 0,'4'22'98'16,"-2"-8"-3"-16,-1-5-9 15,-1-9-4-15,0 0-10 16,6-4-104-16,9 1-52 0,-2-5-2 16,1 0-6-16,-6-10-7 15</inkml:trace>
  <inkml:trace contextRef="#ctx0" brushRef="#br0" timeOffset="39805.8174">10274 5174 10 0,'15'-29'75'0,"-4"-5"5"16,4 2-4-16,-3-3-4 16,4 7-47-16,-7-2-12 0,4 4-3 15,-1 3 1 1,-5 4-3-16,-1 4 0 0,-1 3-2 15,-5 2-2-15,-9 3-3 16,-5 4-2-16,-10 2-2 0,-8 5-2 16,-11 7-1-16,-6 8-1 15,-7 4 1-15,-2 7 1 16,2 0 4-16,1 6-1 16,6 1 4-16,7 0-2 0,10-2-2 15,7 1 4-15,8 2-2 16,7-1 0-16,5 2-2 15,5 1 0-15,11 1 1 16,7 1 0-16,6 2 1 0,10-2-2 16,2-1 1-16,10 0 0 15,5-3 1-15,2 3 0 16,0-5 1-16,-1-1 0 16,-5-4 0-16,-7 3-1 0,-6-2 2 15,-11-2 1-15,-14 4 1 16,-9 2 0-16,-16 9 1 15,-15 1 0-15,-18 9 1 0,-9 1 0 16,-11 1-1-16,-4 5-4 16,-2-7-9-16,4-3-18 15,7-5-34-15,11-15-15 16,11-12-7-16,14-18-3 0</inkml:trace>
  <inkml:trace contextRef="#ctx0" brushRef="#br0" timeOffset="40102.6827">10469 5031 25 0,'38'-29'85'15,"-10"7"-4"-15,-5 8-4 16,-13 8-3-16,-10 6-43 0,12 6-20 15,-11 9-5-15,1 10-3 16,0 11-1-16,0 12-1 16,2 14 2-16,2 14 0 15,-5 12-2-15,1 13-3 0,-3 3-6 16,1 7-7-16,-8 2-5 16,0-3-4-16,-5-8-15 15,3-12-14-15,0-8-25 0,-3-19-1 16,4-9 4-16</inkml:trace>
  <inkml:trace contextRef="#ctx0" brushRef="#br0" timeOffset="42013.3154">10491 5697 36 0,'3'-18'76'16,"-1"6"-4"-16,2 1-1 0,-4 11-3 15,18-13-55-15,-3 12-10 16,5-2-2-16,9 3 0 16,3 0 0-16,9 0-1 15,9 0 0-15,1-4-1 0,9-2 0 16,-2-6 0-16,1-2 0 16,-6-7 0-16,0-1 2 15,-13-6 3-15,-5 0 3 0,-11-3 1 16,-8 2 2-16,-5 1 1 15,-10 0 0-15,-1 3-2 16,-12 4-1-16,-3 3-5 16,-7 3-2-16,-1 6-2 0,-9 8-1 15,0 5-1-15,-1 11 0 16,-3 12-1-16,0 9-3 16,3 8 3-16,1 6-3 15,10 3 2-15,3-2 0 0,9 1-1 16,9-6 2-16,1-5 0 15,13-9 2-15,6-6 0 16,10-9-1-16,-2-5-1 0,8-8 0 16,0-6-1-16,3-8 1 15,2-13 0-15,1-3 0 16,1-13 1-16,-3-2 2 16,-2-7 4-16,-4 5 2 0,-5 1 1 15,-3 5 0-15,-5 9 2 16,-7 6-1-16,-3 11 1 15,-10 11 0-15,15 8-3 16,-12 12-1-16,1 8 0 0,0 4-2 16,1 6-1-16,-1-1 0 15,-2 1-1-15,2-4 1 16,2-7-1-16,0-5 0 16,-3-8 1-16,-3-14-1 0,11 11 1 15,-11-11 0-15,18-8 1 16,-7-6 0-16,3-7-1 15,3-3 1-15,2-5-1 0,2 1 1 16,2-1-1-16,3 3 0 16,-3 4-1-16,0 6 1 15,3 10-1-15,-2 5 1 16,1 4-1-16,1 8 1 0,-5 8 0 16,1 1-1-16,-1 4 0 15,-3-3 0-15,0 2 1 16,-1-4-1-16,0-2 0 0,0-5 0 15,-1-6-1-15,2-4 0 16,0-2 0-16,2-7 0 16,2-6 0-16,0-5 0 15,3-5 0-15,-2-5 0 16,4 0 0-16,-1 0 0 0,-2 2 0 16,2 1 1-16,-4 6-1 15,3 5 1-15,-3 9-1 16,-2 6 1-16,0 6 0 0,1 9-1 15,-1 8 0-15,3 2 0 16,4 3 0-16,0 1-1 16,7-4 0-16,2-4 0 0,7-7 0 15,3-6 0-15,4-9 1 16,4-5 1-16,0-11 0 16,0-5 3-16,-8-5 0 15,2-2 2-15,-12-3 2 0,-6 3 0 16,-10 1 1-16,-10 2-1 15,-9 5-1-15,-3 4 0 16,-15 6-3-16,-3 6 0 16,-7 4-7-16,-1 7-1 15,-3 10-3-15,2 5-1 0,3 5 0 16,4 1-1-16,7-1 0 16,7 2-1-16,3-4 2 15,10-4 3-15,8-6 1 16,11-5 2-16,1-5 1 0,10-5 2 15,0-7 2-15,7-9 2 16,2-10 2-16,-1-8 1 16,1-9 2-16,1-11 2 15,-7-7-4-15,-2-10 0 0,-4-5-1 16,-8-10-1-16,-3-2-1 16,-5-3 0-16,-4 5 0 15,-7 5-1-15,-5 9 1 0,0 10 0 16,-2 12 0-16,-6 14-1 15,0 14-2-15,-2 11-1 16,1 12-1-16,-7 15-1 16,-1 19-2-16,-5 16 0 0,-2 11 0 15,0 10 0-15,0 7 1 16,-1 7 1-16,-2-1 0 16,8-2 1-16,2-3 2 15,6-7 0-15,2-3 1 0,6-1 0 16,3-2 0-16,1-3 0 15,7-4 2-15,4-7-4 16,5-5 1-16,3-8-1 0,7-10 1 16,0-12 0-16,4-10 0 15,0-8 1-15,1-5 1 16,3-11-1-16,1-10 1 16,-1-1 0-16,-1-4 0 15,-2-2-1-15,-4 1-1 0,2 1 0 16,-6 5-1-16,3 3 0 15,-6 5-1-15,-4 4 0 16,0 5-1-16,-2 2 0 0,1 4-1 16,-1 4 0-16,2-1 0 15,-1 0 0-15,-1 2 1 16,0 4 0-16,1-2 0 16,1-1 2-16,3 2 0 0,0-1 0 15,1-1 1-15,2 0-1 16,1 2 1-16,4-2-1 15,1 6 0-15,4-4 0 16,4 2-1-16,6 2 1 0,3 0-1 16,6-2 0-16,2-1 1 15,6-3-1-15,5-3 0 16,5-9 1-16,-1-8-1 0,5-6 0 16,5-9 0-16,-3-8-1 15,4-5-1-15,-2-8-2 16,-4-5 1-16,-9-4 0 15,-9 1 3-15,-10 1 0 16,-19 3 1-16,-14 6 2 0,-14 9 0 16,-19 11 1-16,-15 15 1 15,-13 14 0-15,-10 17-1 16,-7 23-1-16,-4 26-1 0,-3 25 3 16,-4 30 2-16,-1 26-2 15,2 25-3-15,3 11-7 16,11 11-9-16,10-4-9 0,17-8-17 15,12-19-19-15,14-32-20 16,10-22-8-16,14-36-1 16</inkml:trace>
  <inkml:trace contextRef="#ctx0" brushRef="#br0" timeOffset="42220.424">14207 4982 24 0,'-40'-50'95'16,"-2"20"1"-16,-1 8-7 15,4 4-4-15,-1 4-4 0,9-4-78 16,7 11-11-16,5 1-18 16,11 2-47-16,4 8-11 15,-5 9-7-15,-6 4-6 0,-9 0 3 16</inkml:trace>
  <inkml:trace contextRef="#ctx0" brushRef="#br0" timeOffset="42607.3775">10672 6750 29 0,'-65'35'95'15,"18"-12"-5"-15,11-6-6 16,8-11-6-16,14-6-1 16,14 0-78-16,0 0-1 15,18 0-1-15,13-3 1 0,20-3 0 16,11-1 1-16,22-6 1 15,21-3 0-15,22-6 1 16,22-4 0-16,20-3 0 0,20-5-1 16,17-1 0-16,7-2-1 15,10-1 0-15,-2 2 0 16,-8 2 0-16,-10 4 0 16,-17 4-3-16,-19 3-7 0,-21 7-21 15,-14 11-44-15,-38 4-4 16,-25 3-5-16,-33 2-5 15</inkml:trace>
  <inkml:trace contextRef="#ctx0" brushRef="#br0" timeOffset="68000.1918">3604 8697 24 0,'2'-9'35'16,"-2"9"5"-16,0 0 7 0,0 0-1 16,0 0 1-16,0 0-6 15,0 0-7-15,0 0-10 16,0 0-8-16,0 0-5 0,0 0-2 15,0 0-3-15,0 0 0 16,0 0-2-16,0 0 0 16,0 0-1-16,0 0 0 15,0 0 0-15,0 0 0 0,0 0-1 16,0 0-1-16,0 0 1 16,0 0-1-16,0 0 0 15,0 0-1-15,0 0 1 16,0 0-1-16,0 0 1 0,0 0 0 15,0 0-1-15,0 0 0 16,0 0 0-16,0 0 1 16,0 0-2-16,0 0 0 0,0 0 1 15,0 0-2-15,0 0 2 16,0 0-1-16,0 0 0 16,0 0-1-16,0 0 1 15,0 0 0-15,0 0 1 0,-1 14 0 16,-2 2 0-16,0 5 1 15,0 11 0-15,0 7 2 16,-4 12-2-16,0 7 0 16,2 12 1-16,-5 6-1 0,1 6 0 15,-1 3 0-15,2-3-1 16,-2-3 0-16,3-9 1 16,0-8-1-16,-1-6-1 15,3-7-4-15,1-4-7 16,-4-7-14-16,4-4-27 0,4 0-25 15,-6-3-3-15,-1-3-7 16</inkml:trace>
  <inkml:trace contextRef="#ctx0" brushRef="#br0" timeOffset="69702.3085">3677 8793 44 0,'-10'-10'66'16,"10"10"3"-16,-7-9-34 0,7 9-3 15,0 0-3-15,-13-13-4 16,13 13-5-16,0 0-1 15,-5-11-5-15,5 11-2 16,-3-8-3-16,3 8-2 0,0-17-1 16,3 5-2-16,1-4-2 15,5-1-1-15,1-3-1 16,4-5 0-16,1 0-1 16,8-2 1-16,0 1-2 15,6 0 0-15,3 1 1 0,0 3 0 16,3 3-1-16,1 6 0 15,-2 4-2-15,-5 8 0 16,2 1 2-16,-5 12-1 0,-4 10 0 16,-2 10 1-16,-3 10 2 15,-3 11 0-15,-5 4 1 16,1 8 4-16,-4 0-2 16,-2 5 1-16,-1-3 1 15,-2 1 0-15,-1-2-1 0,-2-3 0 16,-5 0-1-16,-1-4-1 15,-3 2-1-15,0-3-1 16,-4-5 0-16,2-2 0 0,-1-5 0 16,1-6-2-16,3-6-2 15,-2-1-7-15,2-6-14 16,2-7-17-16,3-3-31 0,-7-8-6 16,-1-7-6-16,-2-7 4 15</inkml:trace>
  <inkml:trace contextRef="#ctx0" brushRef="#br0" timeOffset="69951.0466">3701 9256 81 0,'-10'0'90'0,"10"0"-6"15,0 0-7-15,-9 0-2 16,31-1-65-16,-22 1-3 15,8-9-4-15,2 2-3 0,1-4-2 16,3 1 1-16,7-2 1 16,6-2-1-16,3-3-3 15,6 0-6-15,5-2-9 0,2 0-15 16,4 2-21-16,-3-5-23 16,6 1-6-16,-6-4-4 15</inkml:trace>
  <inkml:trace contextRef="#ctx0" brushRef="#br0" timeOffset="70269.5604">4623 8438 79 0,'15'-23'92'16,"-2"6"-5"-16,-5 5-5 15,-8 12-1-15,6-11-67 16,-6 11-9-16,0 0-3 0,0 0-2 15,0 0-2-15,-1 20 0 16,-3 7 0-16,-1 9 0 16,0 14 2-16,-3 14 2 0,-1 6 2 15,-3 6 0-15,2 1-1 16,-3-1-1-16,2-2 0 16,0-5-1-16,0-5 0 0,3-6-1 15,1-2-2-15,3-4-3 16,2 1-3-16,-2-7-10 15,4 1-15-15,4-4-27 16,-1-7-22-16,5-11-6 0,-2-14-3 16</inkml:trace>
  <inkml:trace contextRef="#ctx0" brushRef="#br0" timeOffset="70566.5641">4928 8393 13 0,'22'-13'93'0,"-4"4"-4"0,-4 4-8 15,-14 5-3-15,10 0-1 16,-10 15-75-16,0 7-3 0,0 12 2 16,0 9 0-16,-3 16 0 15,-3 9 3-15,-1 9-1 16,-6 4 0-16,2 3-1 15,-7 2 1-15,3-3-3 0,-4-5 0 16,1-7-3-16,1-5-3 16,-1-9-4-16,4-4-9 15,-3-8-27-15,-2-11-32 16,4-5-5-16,0-15-5 0,-1-11-3 16</inkml:trace>
  <inkml:trace contextRef="#ctx0" brushRef="#br0" timeOffset="71038.7926">4460 8904 78 0,'-16'-15'90'0,"1"2"-4"0,1 0-6 16,3 0-4-16,25 3-66 15,-10-3-2-15,8-1-3 16,7 0-5-16,10-3-2 0,6 0 0 15,10-3 2-15,8 0 0 16,6-1 0-16,5 7 0 16,1 2-1-16,3 6 1 15,-3 5-2-15,-1 2 0 0,-5 16 0 16,-6 8 0-16,-3 5 1 16,-8 10 1-16,-4 6-1 15,-6 7-1-15,-3 1-1 16,-6 2-1-16,-5-2-1 0,-5-4 0 15,-6-3 0-15,-3-9 0 16,-5-4 1-16,-1-12 4 16,-5-5 3-16,-3-7 2 15,-2-7 0-15,2-7-1 0,-2-7 1 16,0-9 0-16,2-7-2 16,4-5-1-16,1-4-1 15,5-3-1-15,3-3 0 16,9 0-1-16,7 2 0 0,8 0-2 15,7 1-2-15,8 3-3 16,1 1-7-16,11 3-16 16,-1 4-28-16,9-2-19 15,1 6-5-15,-2 3-2 0</inkml:trace>
  <inkml:trace contextRef="#ctx0" brushRef="#br0" timeOffset="72106.4233">6270 8595 42 0,'17'-5'83'16,"-7"4"3"-16,-4-12-21 16,-6 13-12-16,0 0-17 15,0 0-10-15,-19-1-11 0,-2 2-6 16,-9 11-5-16,-4 6-4 16,-8 8-1-16,-3 5 0 15,-1 9 0-15,-2 3 0 0,3 5 1 16,6-2 0-16,6 1 0 15,4-8 0-15,7-1 0 16,6-8-1-16,5-5-2 16,7-5-3-16,4-9 0 0,1-1 1 15,8-10 1-15,6-3 0 16,1-9 1-16,5-7 0 16,1-4 3-16,4-5 4 0,-2 0-2 15,2 0 0-15,-3 3-3 16,-3 7 0-16,-3 3-1 15,-2 7 1-15,-4 8-2 16,-1 3 1-16,0 13-1 16,-1 4 1-16,-1 5 0 0,2 0 2 15,4 1-1-15,-2 0 0 16,3-4-1-16,0-2 1 0,3-10 2 16,0-6 1-16,6-4-1 15,-2-4 1-15,5-7-1 16,3-7 1-16,0-2 0 15,4-5 0-15,-1 0-1 0,5-1 0 16,-3-6-1-16,6 3 2 16,-7-9-1-16,1 5-1 15,0-3 1-15,-4 4-1 16,-2 1 1-16,-2 4 0 16,-6 2 1-16,-4 4-1 0,0 6-1 15,-7 5 1-15,-1 3-1 16,-9 7-1-16,14-9 1 0,-14 9-1 15,9-4 0-15,-9 4 1 16,0 0 1-16,0 0 2 16,0 0 3-16,0 0 0 15,0 0 1-15,0 0 0 0,0 0 0 16,0 0-1-16,0 0-1 16,0 0-3-16,-1 7-1 15,1-7-1-15,-16 11-1 16,7-2 1-16,-2 4-2 0,-3 3 1 15,3 6 1-15,0 2 0 16,-1 5 1-16,2 3-1 16,3 3 0-16,2 2 2 0,2 3-2 15,3-1 0-15,-1-1 0 16,6-2 0-16,6-3 0 16,3-4-2-16,3-4 0 15,5-6-1-15,4-9 0 16,5-5 1-16,6-11-1 15,3-12 1-15,4-12 1 0,2-9 0 16,-2-15 1-16,3-11 0 16,-5-11 0-16,-2-7 0 15,-4-3 1-15,-2-2 1 0,-8-1 1 16,-5 6 3-16,-5 11 1 16,-5 9 1-16,-4 14 2 15,-2 11-2-15,-4 13-2 0,-1 10-1 16,0 15-2-16,-8 15-1 15,-4 17-2-15,-3 16-1 16,-1 14-1-16,-8 19 1 0,-1 10 2 16,-5 10 1-16,3-2 0 15,1-1-1-15,4-7 0 16,2-11-1-16,6-9-3 16,1-16-6-16,8-9-11 0,2-7-39 15,3-17-25-15,0-22-4 16,0 0-6-16,13-29-3 15</inkml:trace>
  <inkml:trace contextRef="#ctx0" brushRef="#br0" timeOffset="72281.5734">7234 8581 28 0,'17'-2'97'0,"-1"0"-1"15,4 1-8-15,4-3-3 0,9-3-2 16,3-4-77-16,11-3-10 15,15 1-7-15,3-3-13 0,7 0-47 16,-2 10-13-16,-10 5-7 16,-17 1-6-16,-18 9 1 15</inkml:trace>
  <inkml:trace contextRef="#ctx0" brushRef="#br0" timeOffset="72729.3597">3900 10111 10 0,'-81'35'91'16,"20"-9"-1"-16,12-9-9 15,18-9-5-15,14-6 0 0,22-2-74 16,4-1-3-16,20-4 1 16,14-1 0-16,11-5 3 15,21-2 4-15,19-4 1 16,12-3 0-16,18-5 0 0,16-5 0 16,13-4 0-16,16-2-2 15,9-4 0-15,9 0-2 16,4 0 0-16,5 1-1 15,-4 3-1-15,-5 4-1 0,-12 3-1 16,-20 9-1-16,-17 5 0 16,-23 4-1-16,-23 5-1 15,-24 5-1-15,-19 1 0 16,-27 5-2-16,-20 11-4 0,-24 4-3 16,-28 11-12-16,-23 8-32 15,-28 8-26-15,-23 6-4 16,-28 6-6-16,-19 5 0 0</inkml:trace>
  <inkml:trace contextRef="#ctx0" brushRef="#br0" timeOffset="73017.703">4660 10447 32 0,'-136'50'55'0,"14"-6"4"16,18-2-29-16,18-11-1 0,17-8-1 16,20-6-5-16,18-4 1 15,13-8 4-15,18-5 0 16,16-4 1-16,23-9-5 0,20-6-7 15,19-9 0-15,23-2 5 16,19-10-5-16,28-4-5 16,15-4-2-16,24-6-3 15,10-1-2-15,14-1-2 0,8 3-1 16,6-1-1-16,-1 2 0 16,-5 5 1-16,-5 5-1 15,-20 8 0-15,-15 6-2 0,-24 13-3 16,-21 3-7-16,-24 12-19 15,-19 9-54-15,-45 12-4 16,-36 7-4-16,-39 5-8 16,-34 6 3-16</inkml:trace>
  <inkml:trace contextRef="#ctx0" brushRef="#br0" timeOffset="74688.7475">8344 8700 78 0,'0'0'84'0,"11"1"-4"16,-11-1-5-16,0 0-1 16,0 0-68-16,0 0-3 0,0 0-1 15,0 0-1-15,0 0 0 16,0 0 1-16,0 0 0 15,0 0 2-15,0 0 1 16,0 0 0-16,0 0 1 0,15 11 0 16,-5-5 0-16,6 1 0 15,6 0 1-15,8 3-3 16,6-2-1-16,10 2 0 16,8-1-1-16,10-2 1 0,8 0-1 15,9-1 0-15,7-1-1 16,7-4 1-16,6 1-1 15,4-2 1-15,4 1-1 0,-2-4 0 16,2 2 0-16,-4-1 0 16,1 0 0-16,-7 0-1 15,-4 1 0-15,-13 1 1 16,-6 0-1-16,-10 0 0 16,-8 1 0-16,-8-1 0 0,-14 1 0 15,-9 2-1-15,-8-2 0 16,-6 1 0-16,-13-2-2 0,12 3 1 15,-12-3-1-15,0 0-3 16,0 0-1-16,-7 2-3 16,-1-2-6-16,-2 0-10 15,-4 0-31-15,-6-5-24 16,-1 0-6-16,-5-1-2 0,-3-2 1 16</inkml:trace>
  <inkml:trace contextRef="#ctx0" brushRef="#br0" timeOffset="75100.6367">9951 8557 3 0,'-4'-10'90'16,"1"1"3"-16,3 9-8 16,-4-16-4-16,4 16-2 15,-5-9-70-15,5 9-4 0,0 0-4 16,0 0-2-16,0 0-3 15,0 0 1-15,0 0-2 16,0 0 1-16,9-5 1 16,3 5 1-16,4 2 0 0,9 3 1 15,8 0 2-15,6 1 0 16,6 3 0-16,7-1 0 16,6 0-1-16,3 3 1 15,0-1 0-15,-3 1 0 0,-2 1 0 16,-7 0 0-16,-7 0 0 15,-6 1 1-15,-9 0 3 16,-9-1 1-16,-13 3 0 0,-5 3 1 16,-9 4 0-16,-15 3 0 15,-8 3-1-15,-11 5 0 16,-10 7-4-16,-14 1-5 16,-8 11-9-16,-13 3-31 0,-6 1-40 15,-7 3-3-15,-11-3-6 16,-3-3-6-16</inkml:trace>
  <inkml:trace contextRef="#ctx0" brushRef="#br0" timeOffset="78777.3087">12741 7781 81 0,'8'-12'90'0,"-7"3"-6"15,-1-2-4-15,-4-3-2 0,-2 0-71 16,0 3-1-16,-3 1-1 16,-1-1-2-16,-5-1 1 15,-1 2-3-15,-4-1 2 16,-5 0-1-16,-5 1 0 0,-3 3 0 15,-3-1-1-15,-4 4 0 16,-9 3-2-16,0 1 0 16,-7 2 0-16,-4 3 0 15,0 6 0-15,-4 2 0 16,1 2 0-16,1 2 0 0,-1 2 0 16,5 3 0-16,3-1 0 15,3 6 0-15,8-1 1 16,0 2-2-16,8 1 1 15,5 2 0-15,8 3-1 0,2 5 2 16,5 6 0-16,5 5 0 16,0 12 1-16,5 7 0 0,-3 10 0 15,2 13 2-15,-2 10-2 16,0 5 1-16,-2 2 0 16,1-1 0-16,-3 0 0 15,4-1 1-15,-3-2 0 16,-5-6-1-16,3-2 1 0,-2-5-1 15,0-2 0-15,-1 0 0 16,-2-5-1-16,-2-6-1 16,6-7 0-16,2-4 0 0,3-9 0 15,5-5 0-15,5-7 0 16,3-8 1-16,12-6 0 16,9-8 0-16,6-8 1 15,7-8-1-15,5-6 0 0,8-3 0 16,7-9-2-16,1-7-4 15,6-3-5-15,-6-7-18 16,-3-1-53-16,11-2-2 16,-12-5-7-16,-5 2-4 0</inkml:trace>
  <inkml:trace contextRef="#ctx0" brushRef="#br0" timeOffset="79888.5474">17907 7724 80 0,'-22'4'91'16,"4"-2"-5"-16,3-2-6 0,5-1-3 16,10 1-69-16,0 0-3 15,0 0-2-15,4-12-3 16,14 8-1-16,3-3-1 15,10-2 0-15,9 0 1 0,12-2 0 16,8-2-1-16,14-1 0 16,10 2 1-16,9-2 0 15,7 0 1-15,7 1 0 16,3 1 0-16,2 1 0 0,-5 3 2 16,-5 4-1-16,-14 2 0 15,-9 3-1-15,-13 8 0 16,-15 7 0-16,-11 8 0 15,-17 10 0-15,-10 8-1 16,-12 14 1-16,-5 10 1 0,-6 12-1 16,-8 11 1-16,-3 12 2 15,-3 8 0-15,0 10 0 16,-1 5 0-16,5 5 1 16,-2 1 0-16,7 0-1 0,2 3 1 15,3 1-3-15,2-2 1 16,6-3-1-16,2-2 0 0,-1-5-1 15,6-3 1-15,2-3-1 16,-1-10 0-16,-1-10 0 16,-2-8 0-16,-2-13 1 15,-1-7 1-15,-8-11 2 0,-10-8 0 16,-9-9 0-16,-5-5 1 16,-12-8 0-16,-10-3 0 15,-12-2-2-15,-14-6-4 16,-9 1-4-16,-14-8-6 0,-11 3-21 15,-8-4-51-15,-19-8-2 16,-10 0-6-16,-9-10-5 16</inkml:trace>
  <inkml:trace contextRef="#ctx0" brushRef="#br0" timeOffset="80544.7444">12605 8603 50 0,'11'3'91'15,"-1"1"-5"-15,-10-4-4 16,7 4-3-16,-7-20-39 0,0 24-32 16,2 14-2-16,1 10-2 15,-1 14-1-15,1 11 0 16,0 13-1-16,-2 12 1 16,-1 6-2-16,-1 8 1 15,1-1-2-15,-2-4 1 0,-4-5-1 16,-3-9 0-16,2-8-1 15,-5-15-3-15,7-10-3 0,-5-14-3 16,6-6-10-16,-7-14-34 16,11-10-25-16,-8-4-7 15,5-20-3-15,3-10 0 16</inkml:trace>
  <inkml:trace contextRef="#ctx0" brushRef="#br0" timeOffset="80900.6074">12574 8888 44 0,'1'-37'79'16,"-1"3"-2"-16,3-2-4 15,6-3-2-15,0-3-59 0,7-2-2 16,5-5 1-16,5-2-1 16,3-2-2-16,3-2-1 15,5 2 1-15,0 3 0 16,8 2-2-16,-3 8-1 0,2 4-2 15,2 9-1-15,-2 7-1 16,2 10-1-16,-5 7 0 16,-2 7 0-16,-5 13-1 15,-7 8 1-15,-9 8 0 0,-7 9-1 16,-11 6 1-16,-12 5 0 16,-12 6 1-16,-11 0-1 15,-7 4 1-15,-11-2-3 0,-3-1 0 16,-5-3-2-16,-2-5-5 15,7 0-10 1,-3-8-33-16,6-3-24 0,8-2-6 16,7-9-3-16,10-4-2 15</inkml:trace>
  <inkml:trace contextRef="#ctx0" brushRef="#br0" timeOffset="81266.6772">13171 8851 73 0,'22'-1'86'15,"-6"1"-5"-15,-16 0-5 16,8 8-1-16,-9 13-61 16,-3 1-9-16,0 10-3 15,-6 10 0-15,1 7-1 0,-1 5 0 16,3 2-1-16,-3-1 0 15,6-4-1-15,4-4-1 16,0-10 2-16,5-8-1 16,8-8 0-16,2-7 2 0,2-12 0 15,3-2 3-15,-2-11 0 16,2-8 1-16,-6-9 1 16,-2-5 0-16,-5-5 0 15,-4-4 0-15,-3 0-2 0,-10 1-2 16,-3 0-6-16,-6-1-6 15,2 6-22-15,3 5-46 16,-5-2-3-16,2 2-9 16,4 1-3-16</inkml:trace>
  <inkml:trace contextRef="#ctx0" brushRef="#br0" timeOffset="81527.3492">13715 8195 7 0,'44'-25'86'0,"-9"12"2"16,-8 10-5-16,-4 8-5 16,-13 15-1-16,2 11-71 15,-7 8-4-15,3 12 1 16,-2 10 0-16,-4 12 0 16,-2 4 0-16,-2 5-1 0,-4 3 0 15,-4 1 0-15,-2-1-1 16,2-2-2-16,-3-1-3 15,3-4-7-15,0-3-7 0,-2-9-36 16,10-5-23-16,-6-11-8 16,-4-12-4-16,1-19-1 15</inkml:trace>
  <inkml:trace contextRef="#ctx0" brushRef="#br0" timeOffset="82766.8896">13693 8926 54 0,'0'0'80'0,"10"-11"-1"0,-10 11-6 15,14 2-4-15,-4-1-47 0,3 3-23 16,10-2-1-16,4 0 2 16,9-2 0-16,6 0 0 15,4-7 0-15,3-2 0 16,3-9 1-16,2-2 1 0,-9-2 4 15,1 2 2-15,-11-3 1 16,-8-2 1-16,-10 3 1 16,-7-1 0-16,-10 2-1 0,-6 2-3 15,-6 4-3-15,-8 2-4 16,-4 7-2-16,-3 6-1 16,-4 9 0-16,2 9-1 15,-4 12 1-15,2 4 0 0,2 9 2 16,1 2 0-16,6 2 1 15,4-1-1-15,3 1 1 16,7-3 0-16,5-2 0 16,3-4 0-16,8-4 0 0,4-2 0 15,4-4 0-15,3-3 0 16,3-5 1-16,3-7 0 16,4-6 0-16,3-5-1 0,1-5 0 15,1-9-1 1,1-5 1-16,2-4-1 0,-3-1 1 15,2 1-1-15,-4 0 1 16,-2 3 0-16,-2 5 1 0,-4 5 0 16,-2 5-1-16,-2 3 1 15,-1 6-1-15,-4 6 0 16,-1 4-1-16,0 2 0 16,0-1 1-16,-2 0-1 0,2 1 0 15,0-6 0-15,-1-3 1 16,2-4 0-16,0-4 1 15,2-1-1-15,0-8 1 16,2-7 0-16,0-2 0 0,2-2 1 16,-1-4 0-16,1-3-2 15,3 3 0-15,-4 2 0 16,-4 5 0-16,-2 5 0 0,1 5-2 16,-1 6 1-16,1 11 0 15,-1 9 1-15,-1 8-1 16,5 2 0-16,5 1 1 15,3-2-1-15,5-5 1 16,7-4 0-16,6-13-1 0,7-7 2 16,3-16-1-16,4-10 1 15,2-12 0-15,2-7 1 16,-3-12-1-16,-2-7 1 0,-6-7-2 16,-4-10 1-16,-9-5 1 15,-6-4 1-15,-7-2 0 16,-7 1 1-16,-8 8 1 15,-5 7 1-15,-3 14 0 0,-2 12-1 16,-3 18-1-16,-4 14-1 16,-1 18-1-16,-6 24-1 15,-4 21-1-15,-3 11 0 16,-2 15-1-16,-4 10 1 0,3 9 0 16,-2 2 1-16,3-1-1 15,4-6 1-15,6-6-1 16,3-8 1-16,1-8-1 15,5-6 0-15,2-7 0 0,0-5 0 16,2-7 0-16,-1-6 0 16,1-4 0-16,1-7 0 15,1-3 0-15,2-3 0 16,-4-15 0-16,9 11 0 0,-9-11 0 16,9-2 0-16,-2-10 1 15,1-5-1-15,4-5 0 0,0-6 0 16,2-3 0-16,3-4 0 15,4-1-1-15,1 1 0 16,1 4 0-16,1 5-1 16,1 6 1-16,1 7 0 0,0 8 0 15,-1 5 0-15,2 7 0 16,-1 9 0-16,2 4 1 16,-3 3 0-16,3-1-1 15,-3 3-1-15,0-1-2 0,0-4-4 16,-1-2-3-16,-4-4-8 15,1-5-34-15,5-1-29 16,-8-5-4-16,-3-3-4 0,-3-9-1 16</inkml:trace>
  <inkml:trace contextRef="#ctx0" brushRef="#br0" timeOffset="83053.1988">16348 8747 29 0,'10'-15'86'0,"0"2"-1"16,-4 2-3-16,-1-1-6 16,-3 32-27-16,-2-20-41 0,2-6-3 15,-2 6-1-15,0 0-1 16,0 0-2-16,0 0-1 15,0 0 0-15,0 0-2 16,0 0-4-16,0 0-4 0,0 0-7 16,0 0-17-16,0 0-26 15,0 0-19-15,-3 5-5 16,3-5-3-16</inkml:trace>
  <inkml:trace contextRef="#ctx0" brushRef="#br0" timeOffset="83895.3915">16607 8871 62 0,'0'-18'90'16,"1"5"-5"-16,-6-2-5 15,-3 3-2-15,-33 3-62 0,31 2-5 16,10 7-6-16,-23-2-5 16,12 13-2-16,-5 5-1 15,-2 8 0-15,-4 6 0 16,3 5 1-16,-1 1 1 15,3 4 0-15,4-3 0 0,3-7 0 16,5-3 0-16,5-7 1 16,0-7 0-16,0-13 0 15,17 11 0-15,-1-12 0 0,0-9 1 16,6-5 0-16,1-3-1 16,-1 0 1-16,6-2 0 15,-5 3-1-15,2-1 0 16,-6 7 0-16,2 6 0 0,-4 1 0 15,1 4 0-15,1 5 0 16,4 2 0-16,1 1 0 16,6-1 0-16,7-2 0 15,3-5 1-15,10-5-1 0,3-10 1 16,6-11 0-16,2-6 1 16,4-11 0-16,-3-9 0 15,0-12 0-15,-4-9-1 16,-7-13 1-16,-6-2 1 0,-12-6 1 15,-5-1 0-15,-11 6 2 16,-4 10 1-16,-8 14-1 16,-4 12-1-16,-1 20-1 0,-4 15-1 15,4 18-2-15,-19 32-1 16,3 19-1-16,-6 19-1 16,0 16-1-16,-5 15 1 15,1 7-2-15,-1 4-3 0,1 1-3 16,3-9-4-16,2-6-11 15,0-9-25-15,-8-17-30 16,9-11-4-16,-10-15-5 16,-1-12 3-16</inkml:trace>
  <inkml:trace contextRef="#ctx0" brushRef="#br0" timeOffset="84108.9173">15749 8344 38 0,'-56'-16'96'0,"19"2"-5"15,13-2-6-15,16-3-2 16,15-6-4-16,19-2-83 16,22 10-2-16,13 4-7 0,19 9-24 15,9 3-44-15,-3 3-3 16,-2 10-5-16,-14 6-6 15</inkml:trace>
  <inkml:trace contextRef="#ctx0" brushRef="#br0" timeOffset="84488.368">13827 9754 23 0,'-72'29'96'0,"16"-7"-3"16,10-11-7-16,20-8-5 0,15-5-1 16,19-14-76-16,23 2-2 15,29 0-2-15,22-4 0 16,20-4-1-16,20 0 2 0,23-4-1 15,18-3 0-15,16 2 0 16,8 1 1-16,6-1-1 16,5 2 1-16,-4 2 0 15,0 2 0-15,-13 4 0 0,-10 5 0 16,-13 3 0-16,-17 6-1 16,-17 1-2-16,-18 5-8 15,-20 2-17-15,-22 9-53 16,-14 3-3-16,-25 2-6 15,-24 2-6-15</inkml:trace>
  <inkml:trace contextRef="#ctx0" brushRef="#br0" timeOffset="86178.2889">18601 8396 13 0,'22'-25'81'0,"-8"-3"2"16,2-2 0-16,-5-1-3 0,-4 6-44 15,-2 1-9-15,-2 5-8 16,-2 2-7-16,0 3-3 15,-1 14-4-15,-11-9-3 16,1 13-2-16,-6 13-1 0,-4 10-1 16,-9 10-1-16,-5 12 2 15,-6 12 0-15,-2 8 1 16,-2 6 0-16,3-1 0 0,4-1 1 16,8-1-1-16,6-5 1 15,9-6-1-15,9-8 1 16,5-6 0-16,10-8-1 15,9-6 1-15,5-8 0 0,11-13-1 16,5-7 1-16,10-11 0 16,2-12 0-16,4-12-1 15,3-6 1-15,0-8-1 0,-3-3 1 16,-6-2 0-16,-5 5-1 16,-7 5 1-16,-8 7-1 15,-5 5 0-15,-11 10-1 16,-2 8 0-16,-12 9-1 15,8 2 0-15,-7 13 1 0,-1 2-1 16,0 5 0-16,0 4 2 16,4-1 0-16,3-2 1 15,5-1 0-15,3-7 1 0,5-7-1 16,4-5 1-16,3-3 0 16,3-5-1-16,6-9 1 15,-3-8-1-15,1-6 0 16,2-7 0-16,-2-5-1 0,-4-1 1 15,-1 1-1-15,-4 1 1 16,-5 6-1-16,-2 5-2 16,-6 9 1-16,-4 9-2 0,-8 10 1 15,6 7 0-15,-6 12 0 16,0 7-1-16,0 4 1 16,0 3 1-16,8 2 1 15,7-4 0-15,3-4 1 16,8-9 0-16,6-6 0 0,7-12 0 15,5-6 0-15,0-9 0 16,5-7 0-16,-1-6 0 16,3-3-1-16,4-2 1 15,-4 1-1-15,3 1 0 0,-1 4 1 16,-1 6-1-16,-5 7 1 16,0 7-1-16,-7 7 0 15,-4 10-1-15,-5 8 1 16,-8 8-1-16,-6 3 1 0,-9 7-1 15,-8 0 0-15,-10 2 0 16,-7-1 2-16,-5-6-1 16,-3-5 0-16,-1-6 0 0,4-6-2 15,4-8-1-15,4-6-4 16,11-13-3-16,3-8-6 16,8-8-9-16,6-11-9 15,17-11-1-15,6-10 3 0,5-9 9 16,13-5 11-16,2-10 10 15,9 4 12-15,-4-1 14 16,8 7 9-16,-7 9 2 16,-3 12 0-16,-3 12-8 0,-10 13-9 15,-1 16-6-15,-10 13-6 16,-3 13-2-16,-10 12-2 16,-8 19-1-16,-7 9 1 0,-9 16-1 15,-4 5 1-15,-9 7-1 16,-4-1 0-16,0-3 1 15,1-5-2-15,2-10-1 16,2-8-4-16,3-12-5 16,2-12-6-16,4-13-21 0,-1-5-43 15,-6-12-4-15,-5-8-7 16,-7-12-2-16</inkml:trace>
  <inkml:trace contextRef="#ctx0" brushRef="#br0" timeOffset="87492.2396">20590 8482 59 0,'-43'-28'84'0,"6"6"-3"15,8 3-5-15,-8-2-35 0,30 6-16 16,8-4-11-16,16 1-7 16,13-3-5-16,9-2-3 15,15-3 0-15,4-2 0 16,13 0 0-16,4 0 1 0,0 1 0 16,0 1 0-16,-4 4 0 15,-5 3 0-15,-10 6 0 16,-6 8 0-16,-11 5 1 15,-11 11 0-15,-7 13-2 0,-10 12 1 16,-7 9 1-16,-4 1 0 16,0 7-1-16,0-2 1 15,-1-2-1-15,1-6 1 16,0-8 0-16,9-6 1 16,4-14 1-16,1-4 1 0,4-9 0 15,0-1 2-15,3-13-1 16,1-7 0-16,3-8-1 15,-1-6-1-15,4-3-2 0,2-4 0 16,0 2-2-16,-4 0 0 16,3 7 0-16,-3 6 0 15,1 11 0-15,-5 8 0 0,-2 6 0 16,-3 12-1-16,-3 10 1 16,-7 4-1-16,-3 7 1 15,-4-1-1-15,-1 1 1 16,-4-4-1-16,0-3 3 0,-1-3-1 15,2-7 2-15,4-4 0 16,0-12 0-16,9 7 1 16,0-6-1-16,6-3 1 0,3-7-1 15,3-6-1-15,4-5-1 16,2-4 0-16,2-1-1 16,0-4 0-16,2 4 0 15,-5 3 0-15,3 3 0 0,-3 5 0 16,1 8 0-16,-5 7 1 15,0 2-1-15,-1 8 0 16,0 3 0-16,1 3 0 16,-3 0 1-16,0 2-1 0,0 0 0 15,0-3 1-15,1-2 0 16,1-1 0-16,0-3 1 16,6-4 0-16,-1 0-1 0,5-6 1 15,-1 0 0-15,5-6 0 16,3-5-1-16,2-5 1 15,1-5-1-15,-1-5 0 16,3-4 0-16,0 0 0 16,-4 0 1-16,-3 2-1 0,-3 3 1 15,-9 4-1-15,-3 6 0 16,-6 7-1-16,-4 4-1 0,-11 4 0 16,2 9-3-16,-2 5-1 15,-7 4-3-15,4 2 1 16,2-1 1-16,1-1 1 15,7 0 1-15,7-7 1 16,10-7 1-16,7-4 2 0,9-7 3 16,6-6 1-16,5-8-2 15,1-3 0-15,0-6 0 16,-4-2-1-16,-3-1 2 0,-13 1 0 16,-8 1 0-16,-7 3-1 15,-11 7 2-15,-7 5-2 16,-13 8-1-16,-5 8 0 0,-5 5-3 15,-5 12 1-15,1 9 0 16,-1 4 0-16,3 5 0 16,3 0 1-16,5 2 0 15,10-1 1-15,5-2 2 16,3-6 0-16,9-2 2 0,6-4 1 16,4-4 0-16,5-2 1 15,4-7 0-15,4-4-1 16,7-5 0-16,3-8-2 0,6-8 0 15,6-8-2-15,5-8 1 16,4-3-1-16,6-6-1 16,-1 3 1-16,2 3-1 15,-6 4 1-15,0 4-2 0,-5 11 1 16,-6 8 0-16,-10 6-1 16,-4 5 0-16,-7 9-1 15,-8 8 0-15,-6 6 0 0,-8 10 0 16,-10 7 0-16,0 4-1 15,0 3 1-15,-3-1 1 16,2-2 1-16,1-5 2 16,10-2 1-16,13-6 2 0,10-10 1 15,14-8 0-15,11-2 0 16,12-5 0-16,4-3-3 16,10-3-3-16,-3-3-6 15,6-8-14-15,-7 0-34 0,-9-4-20 16,-10 1-9-1,-20-2-6-15,-19 2-1 0</inkml:trace>
  <inkml:trace contextRef="#ctx0" brushRef="#br0" timeOffset="87802.8964">20750 9197 7 0,'-105'31'94'15,"23"-9"-1"-15,28-11-5 16,25-9-8-16,29-7 1 16,33-20-62-16,37 4-18 15,35-1-1-15,27-2 0 0,31-3 0 16,21-1 0-16,17 1-3 15,6 1-2-15,8 0-2 16,-9 2-3-16,-3 3-2 16,-17 2-3-16,-24 5-8 0,-23 10-45 15,-34-2-11-15,-27 6-5 16,-46 0 0-16</inkml:trace>
  <inkml:trace contextRef="#ctx0" brushRef="#br0" timeOffset="88912.7644">2157 7746 44 0,'-4'-33'93'0,"-2"-2"-4"0,1 4-5 16,-4 1-5-16,9 30-46 15,-4-29-23-15,8 15-3 0,15 7-3 16,4 7-3-16,13 10-1 16,10 9 1-16,3 10 1 15,11 5-2-15,2 10-3 0,7 2-3 16,-2 1 0-16,-2 2-2 15,-7-4-2-15,-4-3-3 16,-1-3-5-16,-9-7-17 16,-6-11-16-16,3-3-25 0,-16-11-5 15,-1-7-3-15</inkml:trace>
  <inkml:trace contextRef="#ctx0" brushRef="#br0" timeOffset="89445.2207">2791 7529 11 0,'-19'-7'93'0,"2"5"-3"0,-1 3-5 15,-1 9-8-15,-6 6 3 16,-6 8-76-16,-2 15-2 16,-1 10-1-16,-3 16-1 0,-9 10 0 15,-9 11 1-15,0 6 0 16,-4 3-1-16,6-2-1 15,5-2 1-15,-2-7 0 16,5-8-2-16,0-9 1 0,18-13-4 16,-2-9-3-16,6-13 0 15,2-9-3-15,3-10-6 16,1-10-2-16,3-8-2 0,8-9 5 16,-7-5 8-16,-3-4 3 15,10-4 2-15,-6 0 7 16,1 0 7-16,4 5 2 15,2 2 5-15,2 2-3 16,1 4-1-16,2-2-2 0,5 2-1 16,5-3-1-16,10-3-4 15,7-5-2-15,2-6-1 16,14-4 0-16,12-5-2 0,11-6 0 16,4-4-1-16,13-1-2 15,2-1 2-15,1 0-1 16,7 2 1-16,-6 2 0 0,-7 5-1 15,-7 7 0-15,-11 4-1 16,-11 7 1-16,-12 7 1 16,-12 2-6-16,-11 10-11 15,-16 6-15-15,0 0-18 0,-21 2-14 16,-7 15-18-16,-9 4-10 16,-5 8 2-16</inkml:trace>
  <inkml:trace contextRef="#ctx0" brushRef="#br0" timeOffset="89591.1831">2495 8015 18 0,'-50'28'90'0,"1"-9"-1"16,18-5-6-16,5-11-22 16,26-3-15-16,0 0-20 15,3-12-13-15,33-12-7 0,15-10-5 16,22-11-5-16,15-16-16 16,8-7-55-16,31-9-4 15,8-6-7-15,1-3-5 16</inkml:trace>
  <inkml:trace contextRef="#ctx0" brushRef="#br0" timeOffset="118049.694">6600 8214 22 0,'7'-33'62'16,"2"0"2"-16,-5 0-3 15,0 3-49-15,0 1-6 16,2 3-2-16,2 3-10 0,-4 2-8 16,2 4-8-16,-1 2-1 15,-2 3-4-15,0 2 0 16,-3 10 3-16,3-8 9 0,-3 8 16 15,0 0 14-15,0 0 10 16,0 0 7-16,0 0 5 16,0 0 2-16,-2-11-1 15,2 11-4-15,-7-10-6 16,7 10-9-16,-15-14-4 0,3 2-5 16,0 2-1-16,-5 0-4 15,0-3 0-15,-4 0-3 16,-1 0 0-16,-4-2 1 15,-3 0-1-15,-4-2 0 0,-3 0-1 16,-4 2 1-16,-5-3 0 16,-4 1 0-16,-6 1 0 0,-1 0-1 15,-5 2-1-15,-3 0 1 16,-5 2 0-16,-4 2-1 16,-4 2 0-16,-2 1 0 15,-4 4-1-15,-6 1 1 0,-3 2-1 16,-4 0 1-1,-2 7-1-15,-6-1 1 0,1 4-1 16,-1-1 1-16,-3 3 0 16,2 0 0-16,0 4 0 0,4 1-1 15,1 5 0-15,2 4 0 16,4 6-1-16,0 4 1 16,5 7-1-16,-2 6 2 15,-1 8-1-15,1 4 1 16,0 5 0-16,3 1 0 0,0 3-1 15,3 3 3-15,2 3-1 16,2-3-1-16,4-2 1 16,6 3-1-16,4-1 0 0,5 2 0 15,7 0 0-15,7 4-2 16,3-1 1-16,12 4-1 16,8 4 1-16,7 1-1 15,12 1 0-15,2-2 1 0,8 2 1 16,11-3-1-16,10-4-1 15,8-2 1-15,9-8 1 16,8 0-2-16,12-7 1 16,11-2-1-16,11-5 0 0,6-6 2 15,11-1 0-15,9-8 0 16,13 0 0-16,11-3 1 16,7-5 1-16,4-3-1 0,17-6 2 15,7-1-1-15,11-9-1 16,12-3 1-16,6-8-1 15,5-4 1-15,9-9-1 16,6-4 0-16,3-5 0 0,4-7-1 16,-2-2-1-16,-7-5 0 15,3-6 0-15,-6-5 0 16,-3-10 0-16,-8-6 1 16,-8-10 2-16,-10-5 2 0,-11-13 0 15,0-6 3-15,-22-14 1 16,-5-6 0-16,-18-5 1 15,-15-9-1-15,-13-3 0 16,-19-7-1-16,-20 0-1 0,-16-1-1 16,-23 4-1-16,-17-1-1 15,-20 5-2-15,-26 2-1 16,-20 4 0-16,-24 7-1 0,-18 5 0 16,-29 4-2-16,-15 9 1 15,-26 11-1-15,-24 11 0 16,-27 12 0-16,-22 16 1 15,-32 19-2-15,-23 22-4 16,-25 19-1-16,-26 30-4 0,-22 16-9 16,-18 37-28-16,-16 31-24 15,-3 22-10-15,11 19-6 16,9 13 7-16</inkml:trace>
  <inkml:trace contextRef="#ctx0" brushRef="#br0" timeOffset="123880.6312">3998 12747 0 0,'0'0'64'0,"6"-11"6"15,-1 0-2-15,-5 11-33 0,2-10-1 16,-2 10-2-16,1-10-3 15,-1 10-4-15,0 0-3 16,0-11-5-16,0 11-5 0,-10-1-5 16,10 1-3-16,-15 4-3 15,4 4-2-15,-3 7-1 16,-4 4-1-16,-4 7 3 0,-2 9-1 16,-5 6 1-16,-2 11 0 15,-1 8 0-15,-4 7 0 16,2 8 1-16,1 5-1 15,0 4-1-15,4 4-1 16,2 0 0-16,5-1 1 0,6-1 0 16,3-1 1-16,5-7 0 15,5-3 0-15,6-6 1 16,10-6-1-16,8-11 1 0,4-7 0 16,9-12 0-16,10-11-1 15,9-15 0-15,9-10 0 16,3-18 1-16,6-16 1 15,6-13-1-15,1-13 0 16,-4-16 1-16,1-7-1 0,-9-11 1 16,-3-4 0-16,-8-8 2 15,-11-2 0-15,-10 2 3 16,-6 4-2-16,-9 5 3 0,-11 8 1 16,-7 9 0-16,-7 10-1 15,-12 12-1-15,-6 7-2 16,-6 10-1-16,-5 7-3 0,-4 11-2 15,-6 8-3-15,-1 13 0 16,-5 7-2-16,-2 16 0 16,-2 14 0-16,-1 11 1 15,2 13 0-15,0 10 2 16,6 6 2-16,4 5 1 0,11 1 0 16,9 0 0-16,7-2 1 15,14-5-2-15,4-4 2 16,14-4-1-16,7-5 0 15,8 9 2-15,5-3-1 16,1 4 1-16,4 3 0 0,0 4 1 16,1 5-1-16,-1 5 0 15,-3 0-1-15,-2-5 0 16,-3 4 0-16,-3-4 0 0,-3-2-1 16,-4-7 0-16,-3-2 0 15,-5-6-4-15,-2-8-4 16,0 2-7-16,-7-12-16 15,1-15-47-15,0-1-6 0,3-9-6 16,-9-20-3-16</inkml:trace>
  <inkml:trace contextRef="#ctx0" brushRef="#br0" timeOffset="125710.2047">4715 13600 48 0,'21'-22'90'0,"-7"4"-3"16,-2 8-5-16,-12 10-4 15,5-11-44-15,-5 11-32 0,0 0-1 16,0 17-3-16,-5 10 0 16,2 15-1-16,-5 12 0 15,4 10 2-15,-1 7 3 0,4 3-2 16,0-1 2-16,1-7 1 15,7-6-2-15,5-15 0 16,2-12 1-16,5-12-1 16,2-9-1-16,4-12 2 15,7-5 0-15,3-18 1 0,5-14-2 16,4-16-1-16,8-9-1 16,-2-9 0-16,3 0-1 15,-4 2 0-15,-5 7-2 16,-6 12 0-16,-4 12 1 0,-9 15 0 15,-7 16 1-15,-2 10 1 16,-4 20 0-16,-4 17 2 16,-1 8 0-16,0 9 0 15,6 4 1-15,2 3 0 0,4 0-1 16,6-6 0-16,2-8-2 16,13-15 0-16,6-14-2 15,11-13-2-15,9-12-2 0,8-14-1 16,8-18-3-16,10-13 1 15,1-10-1-15,6-15 1 16,0-4 2-16,-6-2 2 16,-7 2 6-16,-16 3 6 0,-9 10 5 15,-18 11 3-15,-11 7 3 16,-18 11-2-16,-14 9-2 16,-16 13-2-16,-13 8-3 0,-8 9-4 15,-11 14-4 1,-5 11-2-16,-8 10-1 0,-1 10 1 15,0 7 1-15,4 5 1 16,4-3-1-16,10-4 0 0,8-6-2 16,10-11 0-16,9-8 0 15,8-9-1-15,5-6 1 16,4-13 0-16,7 1 1 16,8-3 0-16,0-7 0 0,6-2 2 15,-1 3 0-15,6 0 0 16,2 2 0-16,3 4 0 15,-3 2 0-15,7 11 0 0,2 5 0 16,3 4 1-16,6-4-1 16,4-2 1-16,9-9 0 15,2-5 0-15,8-16 0 16,2-19 1-16,4-14 0 16,1-17 0-16,4-15 1 0,-3-14 0 15,-1-16 0-15,-3-10 0 16,-7-10-1-16,-4-6 1 15,-6-3-1-15,-10 1 1 16,-7 10 1-16,-11 13-1 0,-8 17 2 16,-4 20 0-16,-8 17-2 15,-4 22-2-15,-4 18-1 16,0 22-2-16,-15 18-1 0,-3 26-1 16,-7 21-1-16,-5 21 1 15,-8 24 2-15,-7 20 1 16,-3 16 1-16,1 4 2 0,4-1-1 15,9-6 2-15,5-12-3 16,11-11 2-16,10-18-1 16,7-18 0-16,11-18-1 15,7-14 0-15,7-13-1 16,3-17-1-16,8-17 1 0,4-17-4 16,7-22 2-16,2-19-2 15,5-14 1-15,3-9 1 16,1-2 2-16,-3 3 1 0,-2 6 0 15,-4 12 1-15,-7 14 1 16,-5 13 1-16,-4 18 0 16,-10 11-1-16,-3 6 0 15,-4 13 0-15,-5 13 0 0,-3 7 0 16,-3 10 0-16,-3 7-1 16,1 2 0-16,0-1 0 15,5-4 0-15,2-10-1 16,6-10 1-16,5-17-1 0,10-15 0 15,6-23-1-15,8-20 2 16,10-24-1-16,5-20 0 16,7-21 0-16,7-19-1 0,5-17 0 15,4-11 1-15,-3-4 2 16,-3 2 0-16,-6 10 2 16,-4 14-1-16,-9 15 1 15,-11 25 0-15,-7 22-1 0,-13 22 0 16,-6 17-3-16,-8 18-2 15,-12 14-1-15,2 22 0 16,-11 21-1-16,-11 17 1 16,-7 24 0-16,-8 21 1 0,-11 16 2 15,-1 10 0-15,-4 3 1 16,3-3 0-16,7-8-1 16,5-13 1-16,8-20-1 0,9-19 0 15,11-18 0-15,6-14 0 16,2-16 0-16,8-11 1 15,5-14 0-15,6-18 0 16,8-17-1-16,3-11 0 0,6-7 0 16,3-1 0-16,0-1-1 15,1 6 0-15,-3 7-1 16,-4 14 2-16,-3 17 0 16,-2 13 0-16,-3 8 1 0,2 11-1 15,1 6 0-15,5 4 1 16,4-1 0-16,3-1 0 15,7-7 0-15,3-10 0 16,4-10-1-16,7-15 0 0,0-16-2 16,0-12-1-16,-4-13 0 15,-2-4 0-15,-6-1 1 16,-9 4 1-16,-10 10 0 16,-6 9 0-16,-12 13 3 0,-12 25 1 15,4 12 1-15,-10 30 0 16,-16 27 0-16,-10 20-1 15,-13 30 2-15,-10 25 0 16,-7 27 0-16,-11 6-1 0,1 4-1 16,1-2-1-16,8-15-2 15,4-20-1-15,14-26-6 16,9-31-9-16,12-34-64 0,6-30-3 16,2-33-6-16,3-37-4 15,0-36-3-15</inkml:trace>
  <inkml:trace contextRef="#ctx0" brushRef="#br0" timeOffset="125973.3411">8560 12797 0 0,'-42'-28'91'0,"4"3"1"16,6 4-6-16,9 1-7 15,5-1 0-15,11-3-66 16,9-2-12-16,21 0 0 0,15-2-2 15,11 0 0-15,15-4 1 16,13-3 0-16,10 0 1 16,10 1-1-16,5 2 1 15,0-2-3-15,-2 7-2 0,-8-3-3 16,-3 5-3-16,-15 0-10 16,-13 4-35-16,-15 8-23 15,-25-1-6-15,-21 14-4 16,-6-16 1-16</inkml:trace>
  <inkml:trace contextRef="#ctx0" brushRef="#br0" timeOffset="126151.8201">8366 12077 50 0,'-59'10'102'15,"11"-3"-5"-15,6-2-10 0,11-5-6 16,6-5-6-16,7-2-89 15,10 3-5-15,9 13-19 16,3 16-41-16,-3 10-9 16,-1 9-5-16,-15 8-1 15</inkml:trace>
  <inkml:trace contextRef="#ctx0" brushRef="#br0" timeOffset="126649.1081">3840 15404 20 0,'-44'39'94'0,"12"-9"-5"0,11-6-5 15,8-8-6-15,13-7 1 16,10 6-78-16,19-15-2 16,26-3 2-16,20-6 2 15,18-5 3-15,23-8 0 0,22-7 1 16,21-6 1-16,22-11 1 15,21-7-1-15,24-10-2 16,16-1 0-16,13-3-1 0,15 0-3 16,7 3-2-16,2 4 0 15,-3 8 0-15,-10 13 0 16,-11 9 0-16,-21 10 0 16,-22 6 0-16,-25 10 0 15,-32 4 0-15,-27 2 0 0,-27 4 0 16,-30 4 0-16,-29 4-3 15,-33 1-15-15,-23-7-56 16,-42 24-14-16,-37 7-4 0,-29 3-5 16,-37 0-4-16</inkml:trace>
  <inkml:trace contextRef="#ctx0" brushRef="#br0" timeOffset="126961.1402">4402 16178 37 0,'-27'35'99'0,"21"-12"-8"16,18-15-5-16,27-11-3 0,23-25-1 16,-3-5-82-16,51-13 0 15,25-4 2-15,30-9 0 16,17-6 0-16,17-6 1 15,13 0 0-15,6-2-2 16,8 3 2-16,1 1-2 16,-1 2 0-16,-9 7 0 0,-8 4-1 15,-14 8-3-15,-14 4-4 16,-16 7-8-16,-24 12-47 0,-16-3-23 16,-24 2-4-1,-27-3-6-15,-27 0-4 0</inkml:trace>
  <inkml:trace contextRef="#ctx0" brushRef="#br0" timeOffset="128301.039">4587 10175 12 0,'-26'-2'62'16,"0"-3"2"-16,13 0-18 0,2-2-7 16,11 7-10-16,-8-9-8 15,8 9-2-15,0 0-5 16,0-10-2-16,0 10-4 16,19-9-3-16,-3 3-2 0,7 1 0 15,10-2 0-15,9-2 0 16,11-2 0-16,10-1 2 15,20-6-1-15,12-3 0 0,18-5 2 16,14-5 0-16,21-7-1 16,14-1 2-16,15-6-2 15,11-3 1-15,8-1 0 16,8-3 0-16,2 4-1 16,0 0 0-16,-8 4 0 15,-13 4-1-15,-13 3 0 0,-13 7-1 16,-21 4-1-16,-20 6 0 15,-25 5 0-15,-20 2-2 0,-20 8-2 16,-17 1-3-16,-14 4-4 16,-22 0-13-16,-13 0-49 15,-26 20-9-15,-22 5-5 0,-18 4-6 16</inkml:trace>
  <inkml:trace contextRef="#ctx0" brushRef="#br0" timeOffset="130900.5761">15159 10428 60 0,'17'-36'86'0,"-5"6"-3"0,1 3-4 15,-8 5-3-15,-3 8-53 16,3-4-20-16,-5 18 1 16,0 0-2-16,11 0 0 15,-4 12-1-15,-3 11 0 0,-1 12-1 16,1 11 0-16,-1 15 1 15,0 14 0-15,-1 14-1 16,-3 15 3-16,-6 13-2 0,-2 14 1 16,-3 10 0-16,-1 11 0 15,-2 11 0-15,3 8 0 16,-4 7 1-16,3 8-2 16,6 4-1-16,-5 3 1 15,6 6 0-15,-1 1 0 0,2-1 0 16,-1 5 1-16,-4 2 1 15,4 3 0-15,-3 3 0 16,-3 7 1-16,1 3-1 0,1 4 0 16,-4 7 1-16,2-1-2 15,2 3 0-15,-5 0 1 16,5 1-1-16,0-8-1 16,5 1 0-16,-3-4 1 0,8-4 0 15,-1-114 0-15,1 14 0 16,0-5-1-16,2 12 0 15,-1-3 0-15,0 11 2 16,0-4-3-16,-1 9 1 16,0-5 1-16,1 5-2 15,-1-9-2-15,0 1 0 16,-1-5-1-16,6 4-3 0,-4-11-1 16,3-3-1-16,1-13 2 15,-6-9-4-15,3-11 1 16,-1-7-4-16,4-20-5 15,-6 0-5-15,5-50-24 16,-4-8-27-16,5 0-6 0,0 0-1 16,-5 0 2-16</inkml:trace>
  <inkml:trace contextRef="#ctx0" brushRef="#br0" timeOffset="133756.9285">2815 12416 40 0,'12'9'67'0,"-9"2"0"16,-1 8-2-16,-2-19-32 0,1 38-24 15,-1 13-3-15,0 9 0 16,-1 26 1-16,-3 18 1 16,-2 24 1-16,-5 19-1 15,-1 16-2-15,1 11 1 0,-2 7-1 16,7 17-2-16,-4-4 1 15,3-4-2-15,0-3-2 16,3-4 3-16,-1-6 1 16,0-4 1-16,1-8 1 0,-3-7 0 15,1-9 0-15,0-10-1 16,3-13 0-16,0-15 0 16,3-12-2-16,0-8-2 15,6-16-2-15,5-14-6 0,3-10-10 16,-3-9-32-16,-4-18-26 15,9-13-8-15,-2-16-3 16,-2-24-4-16</inkml:trace>
  <inkml:trace contextRef="#ctx0" brushRef="#br0" timeOffset="134693.4456">2790 12315 4 0,'8'-21'83'16,"5"0"-1"-16,0 0-4 0,10-1-5 16,-2-1-2-16,11 0-72 15,6 3-1-15,10 0-1 16,13 1 1-16,14 3-1 16,18 0 1-16,12 1 2 15,19-4-1-15,19-1 0 0,16-5 1 16,11-4 1-16,21-2 0 15,8-3 1-15,20-3-2 16,8-2 1-16,18-2 1 0,5-2-2 16,16 1 2-16,10-3-1 15,4 0 0-15,8-1-1 16,1-2 1-16,2 0-1 16,-3 1 0-16,-5 2 0 0,-2 0 0 15,-6 3-1-15,-2 2 1 16,-10 4-1-16,-1 6 1 15,-16 2-1-15,-6 7 1 16,-11 2 0-16,-15 7 0 16,-13 5 0-16,-18 5 0 0,-16 4 0 15,-21 4 1-15,-16 7-1 16,-21 5 0-16,-16 6 0 0,-18 4 1 16,-15 3 0-16,-14 7 0 15,-10 4 1-15,-14 5 0 16,-5 6 0-16,-8 9-1 15,-5 11 1-15,-6 10 0 16,-9 11 0-16,-9 14 0 0,-9 10 0 16,-5 13-1-16,-7 8 0 15,-4 5 2-15,-5 0-2 16,2 0 1-16,4-4-2 0,-1-2 1 16,5-6-1-16,5-11 1 15,5-3 0-15,0-9 0 16,5-3 1-16,-1-8 0 15,2-5 0-15,3-8 1 0,-6-4 0 16,2-8-1-16,1-5 1 16,-5-8 0-16,2-6-3 15,-7-7 3-15,-3-5-1 16,-10-6 1-16,-3-3-1 0,-12-2 2 16,-14-3-1-16,-15 2-1 15,-18 1 0-15,-19 5 0 16,-20 7-1-16,-24 4-2 15,-19 9 0-15,-20 2 0 0,-13 12 0 16,-13 1-1-16,-4 2 0 16,2 3-2-16,5-1-3 15,14-2-9-15,10-5-38 16,17-4-26-16,21-5-4 0,17-10-5 16,12-10-3-16</inkml:trace>
  <inkml:trace contextRef="#ctx0" brushRef="#br0" timeOffset="172852.5364">16108 15832 1 0,'-12'-5'35'0,"3"0"3"15,9 5 1-15,-12-10-1 0,12 10 0 16,-9-8-1-16,9 8-2 16,0 0-4-16,-3-11-8 15,3 11-3-15,0 0-4 0,0 0-2 16,0 0-2-16,0 0-1 15,0 0-2-15,0 0-2 16,0 0-1-16,0 0 0 16,0 0-3-16,0 0 0 0,0 0-2 15,0 0 1-15,0 0-3 16,0 0-3-16,0 0-9 16,0 0-15-16,4-6-43 15,-4 6-10-15,13 0-3 16,-13 0-6-16</inkml:trace>
  <inkml:trace contextRef="#ctx0" brushRef="#br0" timeOffset="174026.8722">15268 15566 5 0,'-44'3'87'16,"2"-4"1"-16,5 1-4 0,2-5-7 16,3-1-2-16,-13-4-74 15,24 5-3-15,9 4-1 16,12 1 0-16,-12 1-1 16,12-1-1-16,5 15 1 15,7-6 1-15,10 3 1 0,10-1 2 16,8 0 1-16,14-3 1 15,15-5 1-15,14-2 1 16,15-6-1-16,16-8 1 16,13-4-1-16,15-6-1 15,16-4 0-15,11-3 0 0,14-2-1 16,12-1 0-16,11 0 0 16,12-1-1-16,10 3 1 15,6 3 0-15,7 2-1 0,4 4 1 16,0 2 0-16,-1 3 0 15,1 4-1-15,-5 4 1 16,-5 3 0-16,-5 1 0 0,-7 4-1 16,-8 2 0-16,-10 0 1 15,-6 0 0-15,-15 5 1 16,-3 0-1-16,-16 0 1 16,-2 1 1-16,-13 0-2 0,-5 2 0 15,-4-1 1-15,-11 5-2 16,-9 0 1-16,-8 3-1 15,-14-1 0-15,-11 2 0 16,-15 2-1-16,-14-1 0 0,-14 0 0 16,-13-2 0-16,-7 0 1 15,-10-2 0-15,-8 2 0 16,-2-1 2-16,-2 4-1 0,1 1 0 16,0 5 1-16,0 5-1 15,0 4 0-15,3 4-1 16,-3 5 0-16,1 5 0 15,2 2 0-15,-1 4 0 0,-4 3 0 16,-2 5 1-16,0 1 0 16,0 4 0-16,0 4 1 15,0 4-1-15,0 0-1 16,0 3 1-16,0-2 0 0,2-1-1 16,2-3-1-16,2-1 0 15,-2-6 1-15,-3-3 0 16,2-2 1-16,-3-2 0 15,0-1 0-15,0-2 0 0,-2-2 2 16,-4-5-1 0,-4-3 1-16,-2-4-1 0,0-2 0 15,-6-7 0-15,-7 2 1 16,12-20-3-16,-5 2 0 0,-6 1-1 16,-3 2 1-16,-6 1-1 15,-7 1 0-15,-6 2 0 16,-9 3-1-16,-7-1 4 0,-9 5-1 15,-7-2-1-15,-11 2 0 16,-9 2 0-16,-10 0 0 16,-10-1-2-16,-10 4 0 15,-9-1 0-15,-9 1-4 16,-9-3 2-16,-6-1 0 16,-10-1 1-16,-6-2-1 0,-7 1 2 15,-7-6 1-15,-5 3-1 16,-6-3 4-16,-4-5 1 15,1-3-1-15,-4 1 0 16,-1 0 0-16,1-3 1 16,3-2-1-16,-1-2 2 15,3-1-3-15,7 1-1 16,3-3 0-16,8 1 2 0,5-4-1 16,7 1 0-16,12 0-1 15,9-2-2-15,9-2 1 16,12 1-2-16,11-1-4 15,9 3-11-15,16-4-21 16,11-6-43-16,12-4 1 0,11-1-7 16,12-5-4-16</inkml:trace>
  <inkml:trace contextRef="#ctx0" brushRef="#br0" timeOffset="174501.6661">16305 16609 18 0,'0'-10'73'0,"-2"1"1"15,1-1 0-15,1 10-37 0,0-12-7 16,0 12-4-16,0 0-7 15,0 0-4-15,11-11-1 0,-11 11-3 16,18-10-4-16,0 1-2 16,9 0-3-16,9-3-1 15,14-4 0-15,9-5 0 16,15-2 0-16,12-1-2 16,10-3 0-16,7-2-3 0,6-1-5 15,-3 1-7-15,-4 1-9 16,-8 5-16-16,-9 0-24 15,-5 9-16-15,-22 6-4 0,-13 3 4 16</inkml:trace>
  <inkml:trace contextRef="#ctx0" brushRef="#br0" timeOffset="174738.9718">17279 16320 76 0,'-35'8'85'0,"2"-2"-3"15,7 0-6-15,-3-2-44 16,14 6-7-16,4 6-10 0,3 8-7 16,5 7-5-16,1 10-1 15,2 10-2-15,-1 12 0 16,0 12 0-16,-4 10-1 16,-1 5-1-16,-3 0-4 0,2 1-6 15,-1-50-17-15,3 5-25 16,2-3-24-16,-2 0-4 15,1-7-3-15</inkml:trace>
  <inkml:trace contextRef="#ctx0" brushRef="#br0" timeOffset="175815.8297">17149 16919 38 0,'21'-62'87'15,"-2"6"-3"-15,8 9-3 16,4 8-5-16,4 8-50 15,5 6-10-15,10 11-9 16,3 4-5-16,4 10-2 0,-3 6-1 16,3 15-4-16,-4 11 1 15,-8 14-2-15,-5 12-1 16,-13 12 0-16,-11 7-2 16,-8 2 3-16,-3-6 0 15,-5-3 3-15,-8-10 1 0,4-37 0 16,0 3 5-16,-6 10 1 15,3-17 2-15,7-19-3 16,0 0 0-16,0-19-1 0,5-12-1 16,5-10 3-16,3-11-6 15,5-10-1-15,5-3 2 16,2-3 2-16,2 2 4 16,4 5-2-16,0 4 2 0,0 9-1 15,-2 9 0 1,-1 11 0-16,-4 6-2 0,-1 11-1 15,-7 9-2-15,-2 8-1 16,-5 16 1-16,-4 10 1 0,-4 6 0 16,-1 6 0-16,0 3 1 15,1 0 0-15,1 1 0 16,4-7 2-16,4-7-1 16,5-9 0-16,6-10-1 0,5-8 2 15,5-7-1-15,5-11 1 16,4-13-1-16,2-8 0 0,-1-10 0 15,0 0 0-15,-3-2 0 16,-5 1-1-16,-6 6 1 16,-9 7 0-16,-5 7 0 15,-2 8-1-15,-11 15-1 16,7-10-2-16,-7 10 1 0,-3 12-2 16,-1 2 1-16,1 5 0 15,1 3 0-15,1 1 1 16,1-1 1-16,2-1 0 15,7-2 2-15,4-8-1 16,1-3 0-16,4-7 1 0,1 0-1 16,2-9 2-16,2-6-2 15,0-4 0-15,2-4 1 16,3 0-1-16,0-4-1 0,3 1 0 16,2 2 0-16,1 3-1 15,1 6-1-15,4 3 1 16,-4 6 0-16,0 5-3 15,-1 8 1-15,-7 9-1 16,-4 11 0-16,-10 7-1 0,-5 5 0 16,-6 2 1-16,-2-2 1 15,-9-1 0-15,0-3 4 16,-3-10 0-16,4-6 2 0,0-11 1 16,8-9-2-16,0-12 0 15,7-8-2-15,11-13-2 16,6-7-1-16,7-11-1 0,6-11-1 15,8-7 1-15,5-9 1 16,3-2 2-16,2 0 5 16,-4 7 2-16,-4 6 1 15,-2 10 2-15,-5 11 0 16,-11 12 0-16,-3 17-1 0,-12 16-2 16,-4 12-2-16,-10 19-2 15,-4 18-2-15,-12 11 0 16,-5 14-1-16,-3 7 1 0,-2 3 0 15,-2-1 0-15,4-2-3 16,7-6-2-16,4-10-4 16,13-10-12-16,0-7-35 15,13-23-25-15,9-13-5 0,4-13-6 16,2-18-1-16</inkml:trace>
  <inkml:trace contextRef="#ctx0" brushRef="#br0" timeOffset="175961.6627">19771 16573 9 0,'9'-21'96'16,"4"3"-3"-16,0 6-6 16,7-6-5-16,6-2-1 0,6 1-80 15,6 2-6-15,13 6-17 16,-8 5-26-16,3-1-32 16,-2 8-7-16,-16 14-6 15,-15 6-1-15</inkml:trace>
  <inkml:trace contextRef="#ctx0" brushRef="#br0" timeOffset="176365.9755">17501 17386 0 0,'-78'47'84'16,"-1"-3"-4"-16,12-3-5 16,0-1-6-16,12-6 0 0,2 0-71 15,11-7 1-15,3 0 2 16,10-7 0-16,14-6 6 16,15-14 1-16,1 9 1 15,18-12 1-15,15-3 0 16,5-4-1-16,14-1 0 0,9-1-2 15,11-1-1-15,9-4-1 16,11-1-2-16,9-2-1 16,8 2-1-16,6-3 0 15,7 1-1-15,66-11 1 0,-64 12-4 16,12-1 1-16,-10 3-5 16,3 1-5-16,-11 5-13 15,-2 1-31-15,-17 5-25 16,0 3-9-16,-25 2-1 15,-6-1-2-15</inkml:trace>
  <inkml:trace contextRef="#ctx0" brushRef="#br0" timeOffset="176771.8865">17948 17714 61 0,'-22'9'80'0,"2"-1"-1"16,8 2-5-16,12-10-3 15,-10 15-59-15,10-15-3 0,13 9-2 16,6-7 0-16,8-2 0 16,7-1-1-16,9-6-1 15,7-8-2-15,6 0 0 16,11-2 0-16,6 1-1 16,9-1-1-16,4-1 0 0,2 0 1 15,2 0-2-15,1 4 1 16,-3-1-3-16,-1 4-6 15,-7-1-9-15,-6 2-46 16,-6 5-16-16,-13 2-6 0,-14 2-4 16,-13-3-1-16</inkml:trace>
  <inkml:trace contextRef="#ctx0" brushRef="#br0" timeOffset="199239.5915">26517 9683 64 0,'-18'-26'93'16,"5"3"-6"-16,3 1-4 15,-3 2-2-15,1 7-63 16,7-4-6-16,4 7-3 0,1 10-4 16,0-14-3-16,0 14-1 15,0 0 0-15,0 0-2 16,6 10 0-16,-2 5-1 15,1 9 1-15,-2 4 0 0,-2 14 1 16,0 8-1-16,-1 10 1 16,-2 12 0-16,-6 12 0 15,-5 8-1-15,-4 7 2 16,-2 6 0-16,2 2-1 0,0 4 1 16,1-1 0-16,-1-2 1 15,5-3-2-15,0-7 3 16,5 0-2-16,-1-3 1 15,4-3 0-15,-2-5 1 0,-1-3-1 16,3-6 1-16,0-5-1 16,-3-4-1-16,2-7 0 15,1-5-1-15,-1-7 1 16,3-7-1-16,-1-7 0 0,3-6 0 16,3-4 2-16,6-2-1 15,3-4 1-15,5-1-1 16,3-1 1-16,5-1 0 0,7 3-1 15,6-3 0-15,7 1 0 16,9-4 0-16,9 1 0 16,7-3 0-16,11-1-1 15,9-7 1-15,15-1-1 0,7-3 1 16,17 0-1-16,6-6 0 16,18-2 1-16,8-5-2 15,13 2 1-15,8 1 0 16,9-1-1-16,5 2 1 0,6 2-1 15,5 1 1-15,-1 3-1 16,2 2 0-16,-2 0 1 16,-3 2 0-16,-4 0 0 0,-7 0-1 15,-2 7 1-15,-12 2 0 16,-4 2 0-16,-8 2 0 16,-7 1 0-16,-12 5-1 15,-8-2 0-15,-5 1 0 0,-14-2 0 16,-5-1 0-16,-13-4-1 15,-8-2 1-15,-10-4 0 16,-9-1 0-16,-7-5 1 16,-10 0 1-16,-8-5-1 0,-8-7 2 15,-6-6 0-15,-6-7-1 16,-6-10 2-16,1-5-1 16,-4-8 1-16,-6-6-1 0,3-7 1 15,-1-3-2-15,0-5 1 16,1-6-1-16,0-4 0 15,3-3-1-15,-6-4 0 16,16-7-1-16,-11-5 0 16,-1-9-1-16,11-2 1 0,-7-6-1 15,2-5 1-15,-3-4 0 16,5-2 0-16,-11-4 1 16,10 0 0-16,-6 1 0 15,-8 0 0-15,6 3 1 0,-9 2-1 16,0 6 1-16,-6 5-1 15,-2 8 0-15,-2 6 1 16,1 6-1-16,-3 10 1 0,-16 5-1 16,6 8 0-16,-4 6 0 15,1 4 0-15,5 6-1 16,-14 4 1-16,-5 4-1 0,0 6 0 16,4 4 1-16,-11 4-1 15,-8 7 0-15,-11 2 0 16,-15 6 0-16,0 6 1 15,-16 5-1-15,-12 4 1 0,-11 4-2 16,-17 9 1-16,-6 4 1 16,-10 3-1-16,-7 4 1 15,-11 1-1-15,1 0 1 16,-5 3 0-16,-7-1 0 0,1 1 0 16,-8-1 1-16,-5 4 0 15,-7-3-1-15,-5 2 1 16,-6-1-1-16,-4 0 1 15,-8-1-1-15,-2 2 1 0,1-3-1 16,3-1 0-16,6 3 1 16,5-2-1-16,2 3 0 15,8 0 0-15,8 2-1 16,11 1-2-16,5-2-3 0,8 5-6 16,8-1-5-16,13 2-18 15,16 8-47-15,14-7-5 16,15 0-5-16,15-5-3 0</inkml:trace>
  <inkml:trace contextRef="#ctx0" brushRef="#br0" timeOffset="200017.3475">27737 9990 9 0,'0'0'23'15,"-2"-11"7"-15,2 11 5 16,0-12 6-16,0 12 1 0,2-11-1 15,-2 11-2-15,0 0-1 16,6-11-8-16,-6 11-6 16,0 0-4-16,0 0-4 0,8 12-5 15,-8 5-3-15,-1 9-2 16,-4 12-2-16,0 13 0 16,-4 10 0-16,0 13-2 15,0 8-2-15,-3 8-2 0,2-1-3 16,4-3-4-16,-1-7-7 15,5-6-21-15,-1-7-31 16,2-14-14-16,2-13-5 0,4-15 1 16</inkml:trace>
  <inkml:trace contextRef="#ctx0" brushRef="#br0" timeOffset="200544.104">27616 10262 60 0,'-20'-51'87'0,"0"2"-2"0,4 0-5 16,1 3-2-16,-11-2-66 15,21 1-4-15,6 3-1 16,10-1-2-16,6 4-3 16,10-4 1-16,7 5-2 15,8-4 0-15,7 7 0 0,9 1 0 16,3 4-1-16,5 7-1 15,-2 7-1-15,-1 8-1 16,-5 9-1-16,-7 4-1 0,-10 14 1 16,-14 10-2-16,-11 8 2 15,-15 8 0-15,-4 3 2 16,-16 8 0-16,-8-1 2 16,-5 1 1-16,-5-3 2 0,-1-5 0 15,-2-4 1-15,-1-5-1 16,3-3 1-16,3-7 0 15,5-1-1-15,0-2 0 0,8-4-2 16,2 0 0-16,6 0 0 16,7 2 1-16,7-2 0 15,8 1 0-15,8 3 0 16,8 0 3-16,6 3-2 0,6 1 0 16,5 1 0-16,3-2 0 15,3 1-2-15,-1 2 0 16,1 0-1-16,-2 0-3 15,0 0-2-15,-5 0-3 0,3 0-4 16,-6-4-7-16,5-3-15 16,0-2-30-16,0-10-19 15,2-5-4-15,1-7-1 16</inkml:trace>
  <inkml:trace contextRef="#ctx0" brushRef="#br0" timeOffset="201987.1411">28819 10504 31 0,'3'-10'79'0,"-3"10"-2"16,0 0-5-16,0 0-2 16,10-4-60-16,-10 4-3 15,3 7-4-15,-3-7-2 0,17 15 1 16,-3-9-1-16,4-5-1 16,4-1 0-16,2-4-1 15,7-9-1-15,5-9 0 0,-1-4 0 16,1-5 0-16,-5-4 3 15,-1-3 3-15,-7 0 3 16,-3-1 2-16,-11 0 3 16,-8 5 0-16,-2 1-1 15,-12 5-1-15,-9 2-2 0,-7 7-3 16,-7 6-2-16,-4 6-2 16,-6 7-1-16,-3 8-1 15,-6 11 0-15,2 10 1 16,1 9-1-16,4 5 1 0,3 8 0 15,3 6 0-15,6 0 0 16,6 4 0-16,8-2 0 16,7 0 0-16,9-2 0 0,6-1-1 15,9-7 0-15,12-5-2 16,9-3 0-16,11-8 0 16,11-6-1-16,8-10 0 0,12-8 0 15,9-9 1-15,4-10 0 16,8-11 1-16,3-10 1 15,0-9 1-15,0-10 0 16,-1-7 2-16,-7-4-1 0,-7-2 3 16,-8 4 1-16,-13 3 1 15,-11 9 1-15,-8 6 0 16,-14 8-1-16,-10 10-1 16,-14 11-2-16,-8 6-3 15,-11 6-2-15,-8 5-2 0,-6 9-3 16,-9 5-1-16,-2 7-1 15,-2 3 0-15,-3 1 0 16,6 2 2-16,3-7 0 0,6 0 2 16,4-7 1-16,8 0 2 15,6-11 0-15,13-7 1 16,-8 0 1-16,8-9 0 16,8-4 0-16,3-1-1 0,7 2 1 15,-2-2 0-15,4 3 0 16,0 5 0-16,1 6 1 0,-1 6-1 15,2 9 0 1,0 6 0-16,0 1 0 0,2 3 0 16,-1 0-1-16,3 0 2 15,1-6-1-15,2-2 3 16,1-9-1-16,2-3 3 0,1-5 0 16,3-7 1-16,3-7-1 15,-1-4 1-15,2-5-1 16,0-3 0-16,0-2-2 15,-3-4-1-15,0 2 0 16,-2-1-1-16,0 3 0 0,-6 1 0 16,-1 5-1-16,0 2 0 15,-7 4 1-15,-1 4 0 0,-9 4 0 16,-1 2 1-16,-10 6 0 16,9-9 0-16,-9 9 0 15,0 0 0-15,-13-3-1 16,0 3 0-16,-3 6-1 0,-5 6 0 15,-1 6-1-15,-5 6 0 16,-3 12 1-16,1 6-1 16,1 7 1-16,5 5-1 0,4-2 1 15,7 3 1 1,9-4-1-16,4-2 0 0,16-8 0 16,8-8-1-16,10-5 1 15,5-11 0-15,13-7 0 16,7-10 0-16,9-15-1 0,6-12 1 15,6-16-1-15,3-12 0 16,1-15-2-16,1-17 0 16,-5-12 1-16,-2-8 0 15,-9-7 1-15,-7 0 2 0,-11-1 1 16,-9 7 2-16,-9 7 3 16,-10 16 2-16,-7 17-1 15,-10 14 0-15,-3 17-4 0,-3 12 0 16,-1 25-2-16,-10 3-2 15,-6 28 0-15,-2 19-2 16,-4 20 0-16,-8 15-1 0,-5 14 3 16,-4 11-1-16,1 3 2 15,1 1 0-15,6-6-1 16,3-7 1-16,1-10-1 16,11-10 0-16,6-13 1 0,3-9 0 15,7-10 0-15,4-12 0 16,12-11 1-16,4-14 0 15,11-12 1-15,5-19-1 16,11-11 0-16,6-10 0 0,6-5 1 16,5 0-1-16,0 3 0 15,2 9 0-15,-4 13 0 16,-2 14-1-16,3 15 1 0,-8 18-2 16,-8 18-4-16,1 6-14 15,-29 19-66-15,2 11-2 16,-13 1-4-16,-10 2-7 15,-36-5-1-15</inkml:trace>
  <inkml:trace contextRef="#ctx0" brushRef="#br0" timeOffset="203291.804">5601 14934 66 0,'-20'0'88'0,"3"0"-3"0,0 0-9 16,6-4-1-16,-31-1-65 16,42 5-4-16,13-14-3 15,10 5-4-15,15-1-3 16,12-1 1-16,11-2 2 16,16-5 0-16,14-3 2 0,10-1 0 15,18-6 2-15,16-6 1 16,14-5 1-16,11-10 1 15,19-7 0-15,9-8 0 0,14-7 1 16,10-4-1-16,7-6 1 16,4-1-2-16,-2-1 0 15,3 2-1-15,-10 4 0 0,-8 4 0 16,-10 5 0-16,-13 7-1 16,-17 8-1-16,-16 3 0 15,-16 11-1-15,-19 5 0 16,-18 8 0-16,-16 5-1 0,-21 5-1 15,-12 4-2-15,-17 8-6 16,-15-3-10-16,-16 7-62 16,-8 10-4-16,-28 10-5 15,-25 5-4-15,-23 2-4 16</inkml:trace>
  <inkml:trace contextRef="#ctx0" brushRef="#br0" timeOffset="204592.6499">5922 16297 30 0,'0'0'78'16,"3"-11"1"-16,-3 2-2 0,0 9-19 15,-8-2-33-15,2-11-5 16,-1 3-2-16,-5-1-4 16,-1 3-3-16,-6 0-1 15,-2 5-3-15,-6 3-3 0,-3 0-1 16,-6 11-3-16,-1 6-1 15,-1 8-1-15,1 2-1 16,1 5 0-16,4 1 1 0,5 0-1 16,7-3 0-16,7-4 0 15,7-1 1-15,6-7-1 16,8 0 1-16,10-4 0 0,13-2-1 16,11-3 2-16,8 2 0 15,9-1 0-15,9 1 0 16,5 2-1-16,-1 3-2 15,-1 3 2-15,-7 3 1 16,-11 4 0-16,-10 1 0 16,-12 4 2-16,-14 1 1 0,-14 7 3 15,-10 0 3-15,-16 6 0 16,-14-3 0-16,-6 1 1 16,-11-1 1-16,-4-1-4 0,-5-6 1 15,2-8-1-15,3-7-2 16,7-8-4-16,5-6-3 15,9-6-2-15,10-14-4 16,8-14-1-16,16-8-2 0,3-11 0 16,13-8 0-16,14-4 2 15,8-6 2-15,10-2 2 16,9 0 3-16,6 5 1 16,4 7 0-16,4 6 2 0,0 9 2 15,-6 7-2-15,0 12 0 16,-5 12 2-16,-5 9 1 15,-4 9 0-15,-10 19 0 0,0 10 0 16,-7 13 3-16,-1 9-1 16,-4 4 1-16,-4 2-1 15,-3 5-3-15,-2-4-3 16,-3-7-4-16,-7-9-8 16,3-10-21-16,-4-8-25 0,-6-14-19 15,0-19-6-15,-7-4-2 16</inkml:trace>
  <inkml:trace contextRef="#ctx0" brushRef="#br0" timeOffset="204745.8979">6524 16433 22 0,'0'-46'86'16,"0"8"2"-16,1 4-5 0,-3 9-6 16,-4 1-31-16,1 9-43 15,-2 0-15-15,5 4-25 16,2 11-15-16,0-10-18 15,7 10-13-15,5 2-7 0</inkml:trace>
  <inkml:trace contextRef="#ctx0" brushRef="#br0" timeOffset="206797.3934">6979 16030 69 0,'-9'1'86'15,"-12"17"-2"-15,-12 12-7 0,-5 40-12 16,-1-17-54-16,-1 12-6 16,6 1-2-16,8 2-2 15,5 0-3-15,8-9-3 0,4-7 1 16,8-13-1-16,1-13-1 16,1-6 2-16,3-10 0 15,-4-10 3-15,0 0-2 16,7-18 5-16,-2-7-1 0,-2-5 1 15,7-2 1-15,-2-4 0 16,5 0-2-16,5 5-1 16,1 6 1-16,5 13 0 15,7 12-1-15,2 6 0 0,4 21-1 16,7 12-3-16,-4 18 1 16,1 13 1-16,-4 5-2 15,-3 6 2-15,-7-7 2 16,-6-1 0-16,-8-7 4 15,-8-12 4-15,-4-12 1 0,-1-16 1 16,-2-5 0-16,-8-11-1 16,1-7 0-16,-3-8-4 15,-1-18-1-15,-1-13-2 0,-1-14-2 16,-1-11-2-16,3-10 0 16,6-8 0-16,2-4 1 15,5 2 2-15,4 10-1 16,10 9 0-16,5 9 2 0,6 12-1 15,7 13 0-15,1 12-1 16,3 8 0-16,4 8-1 16,-4 7-1-16,-1 10-1 15,-5 10 0-15,-5 5 0 0,-7 3 0 16,-6-5 1-16,-4-1 1 16,-4-4 0-16,-3-4 2 15,0-8 1-15,-1-13 1 0,0 0 0 16,0 0 1-16,1-7-1 15,3-16 0-15,3-8 0 16,3-10-1-16,1-6 0 16,6-3-2-16,5-1 0 0,1 4-1 15,6 4 0-15,2 12-1 16,0 10 0-16,2 15 0 16,1 10 1-16,-1 19-2 15,-1 12 0-15,-5 9-1 0,2 5 1 16,-5 2-2-16,-1-3 2 15,1-2-1-15,-2-12 0 16,1-9 1-16,2-15 1 16,4-10 0-16,2-18 0 0,6-16-3 15,0-13-7-15,6-17-7 16,2-11-1-16,0-7 1 16,-5-1 5-16,-6 0 10 15,-2 13 6-15,-13 13 5 0,-4 16 6 16,-12 16 5-16,-3 15 2 15,-9 10-1-15,-6 13-5 16,3 8-10-16,-6 3-4 16,4 3-2-16,-1 3 1 0,5 0 1 15,0-3-1-15,7-4-2 16,3-5 0-16,0-8 0 16,0-10-2-16,14 7 2 15,-3-7 0-15,-1-5-1 0,1-1 1 16,-2 0 2-16,3 3-1 15,-2 3 1-15,5 6 0 16,0 12-1-16,5 9 1 16,2 12-1-16,6 3-1 0,1-1 1 15,7-3 1-15,3-6 0 16,-1-11 1-16,3-18 2 16,1-14 2-16,1-27 0 0,0-15 2 15,-2-13 0-15,2-16-1 16,-3-15 2-16,-1-10-3 15,-8-9-1-15,-1-6-1 16,-10-2 3-16,-2 4 3 0,-9 7 3 16,-5 15 1-16,-4 18 0 15,1 14 0-15,-5 20-2 16,-3 15-2-16,2 22-4 0,-3 15-3 16,0 24-3-16,-1 19-1 15,-1 19-1-15,0 15-1 16,-1 15 3-16,3 9 0 15,2 4 2-15,3 1-1 0,3-6 2 16,0-8-1-16,6-12 0 16,4-12 1-16,4-10-1 15,-3-9 0-15,5-10-1 16,1-12 1-16,3-13-1 16,0-11 0-16,3-13 1 0,2-19-1 15,0-16 0-15,1-14 1 16,-2-8-1-16,1-4 1 15,0-2-1-15,-3 4 0 16,-4 9-2-16,-1 10 1 0,-3 15 0 16,-1 13 0-16,-2 15-1 15,-1 3 0-15,1 13 1 16,1 4 1-16,0 4-1 0,0 0 1 16,2 3 1-16,2-2 0 15,-2-5 1-15,3-6-1 16,2-4 2-16,0-7-1 0,2-4 1 15,-2-11 1 1,0-7-2-16,-2-7 2 0,-6-10-1 16,1-4-1-16,-3-1 0 15,-1 1 0-15,-5 7-2 16,1 5 0-16,3 8 0 0,0 11-1 16,2 12 1-16,0 16-1 15,7 10 1-15,-4 4-1 16,6 4 1-16,1 0 0 15,2-2 1-15,0-2 0 0,-2-5 0 16,2-8 1-16,0-6 0 16,0-10 1-16,1-3 0 15,1-8 1-15,0-12-1 0,-2-12 1 16,2-10-1-16,3-11 0 16,-3-8 0-16,1-4-1 15,2-4-1-15,-3 1 0 16,4 5 0-16,-1 9-1 0,-1 8-1 15,1 11 0-15,-3 14 0 16,3 10 0-16,-1 11 0 16,-5 11 0-16,-1 17 0 15,0 6 1-15,-2 7 0 0,5-2 1 16,1 1 0-16,2-4 0 16,4-8 0-16,5-11 0 15,10-14 1-15,2-11-1 16,6-15 1-16,3-12-2 0,6-11-2 15,2-14-1-15,-3-15-2 16,1-7 0-16,-10-7 2 16,-3 1 4-16,-12 5 3 15,-9 9 3-15,-10 10 1 0,-7 18 1 16,-9 15 1-16,-3 20-1 16,-7 18-3-16,-1 19-3 15,2 15-4-15,3 3-1 16,5 6 0-16,10 4 1 0,9 0 0 15,7-3-1-15,13-9-1 16,10-14-3-16,8-7-8 16,5-14-23-16,-4-6-41 15,4-16-4-15,-8-11-6 0,-12-12-1 16</inkml:trace>
  <inkml:trace contextRef="#ctx0" brushRef="#br0" timeOffset="207031.4321">8979 15198 35 0,'-112'62'97'0,"24"-10"-8"0,25-20-7 15,20-17-4-15,20-27-2 16,24-6-84-16,29-6-6 15,26-11-8-15,20-9-33 16,16 4-19-16,12-10-8 16,3 0-6-16,-5 6-1 0</inkml:trace>
  <inkml:trace contextRef="#ctx0" brushRef="#br0" timeOffset="207640.7903">8662 17102 9 0,'-29'50'75'0,"3"-2"-2"15,8-5-3-15,0-2-2 16,9-6-31-16,4 0-34 15,4-12 0-15,6-1 1 16,10-9 1-16,6-3 1 0,15-9 2 16,33-8 0-16,18-24 0 15,6-11 0-15,-2-11-1 16,-7-12-1-16,-11-1-1 16,-12 7 1-16,-21 7-3 15,-8 8 0-15,-11 2 0 0,-5 6 0 16,-11 9-3-16,-5 11-1 15,-6 8 0-15,-16 8-1 16,-6 12 0-16,-8 15 1 16,-4 10 1-16,-6 11-1 0,1 9 3 15,20-23 0-15,2 3 1 16,4 3 2-16,0 4-2 16,6 0 0-16,1 3 0 15,3-2 1-15,6 1-1 16,3-4 3-16,6-1-1 0,8-6-1 15,3-2 0-15,9-7 1 16,4-4-1-16,7-11-1 16,-7-17 1-16,64-14-1 15,12-33 0-15,5-36-2 0,2-32-1 16,-4-16 0-16,-3-9-2 16,-13-1-1-16,-21 26-2 15,-5 15-3-15,-6 13-4 0,-9 22-9 16,-11 19-12-16,-11 16-38 15,-11 25-13-15,-19 11-6 16,-9 19-3-16</inkml:trace>
  <inkml:trace contextRef="#ctx0" brushRef="#br0" timeOffset="207886.1958">9559 16985 50 0,'-12'5'84'0,"12"-5"-4"16,0 0-2-16,0 0-4 16,2-12-52-16,19 7-10 0,7 0-5 15,8 2-1-15,7 1-1 16,7 2 1-16,6 6-2 16,7 7-2-16,-2 0-1 0,9 5-3 15,-3-1-4 1,1-2-5-16,2-2-8 0,1-9-32 15,1-4-27-15,-10-7-6 16,1-8-5-16,-14-11 3 16</inkml:trace>
  <inkml:trace contextRef="#ctx0" brushRef="#br0" timeOffset="208185.344">10736 16276 3 0,'0'-14'91'0,"0"14"3"16,-8-7-9-16,8 7-5 16,-15 10-1-16,50 1-71 15,-35 15-5-15,4 9-1 16,6 12-2-16,2 13-1 16,-1 16 2-16,5 17 1 0,-1 13 0 15,1 7 1-15,-9-57-2 16,4 4 0-16,-2 0 0 15,3 1 0-15,-2-4-2 16,2 3-3-16,2-8-6 16,-5 0-6-16,5-8-6 0,-3-4-18 15,-3-17-21-15,3-11-17 16,0-8-7-16,0-27 0 16</inkml:trace>
  <inkml:trace contextRef="#ctx0" brushRef="#br0" timeOffset="208391.7803">10924 16904 6 0,'-23'-109'72'0,"6"7"8"15,7 8-4-15,2 10-13 16,10 12-16-16,3 8-15 0,10 8-12 16,8 12-7-16,7 8-4 15,6 13-5-15,1 9-3 16,1 12-2-16,-5 8-2 0,-5 15-1 16,-9 16-2-16,-7 10-1 15,-12 10-4 1,-12 11-6-16,-8 3 0 0,-9-2 3 15,2-4-6-15,-4-11-37 16,12-9-20-16,0-13-1 16,4-12 1-16</inkml:trace>
  <inkml:trace contextRef="#ctx0" brushRef="#br0" timeOffset="210148.5453">11218 16572 36 0,'17'1'77'0,"-4"9"-1"16,-2 1-4-16,2 2-3 0,-2-3-61 16,7-1-7-16,2-2 1 15,6-5-1-15,3-2-1 16,6-16 0-16,4-4 0 0,-1-9-1 16,1-8 0-16,-3-6 0 15,1-4 1-15,-12-3 0 16,-3 2 1-16,-7 3 2 15,-10 8 3-15,-5 5 1 16,-9 10 0-16,-10 13 1 16,-8 10-2-16,0 17 1 0,-4 15-2 15,0 12-2-15,3 9-3 16,4 7-1-16,1 0 1 16,9 2-1-16,6-5 0 0,7-7 0 15,1-8 1-15,11-8 0 16,2-10 0-16,5-7 1 0,9-9 0 15,-4-8 1 1,9-4 1-16,2-14-1 0,1-12 1 16,3-10-1-16,0-13 1 15,-1-10-1-15,0-7 0 0,1 0 0 16,-2-2-1-16,-4 7 1 16,-4 7 0-16,5 8-1 15,-5 13 1-15,-1 11-1 16,-2 16 0-16,-2 9 0 15,-3 7-1-15,-5 17 1 0,-4 8-1 16,-1 11 1-16,-5 6-1 16,-4 3 1-16,0-3-1 15,1-1 1-15,-1-8-1 0,2-7 0 16,2-8 1-16,1-11 0 16,6-8 0-16,4-6 1 15,0-7 0-15,6-10 0 16,-1-11 1-16,5-10-2 0,2-8 1 15,-1-10 0-15,1-6-2 16,-3-2 1-16,0 2-1 16,-3 2 0-16,-3 8 0 15,-3 9 0-15,-3 11-1 16,-2 11 1-16,-3 8-1 0,-8 13 1 16,11 0-1-16,-7 9 1 15,0 6-1-15,1 5 1 16,-1 2 1-16,2 3 0 0,3-2-1 15,-4 1 0-15,6-4 1 16,0-4 0-16,4-4 0 16,3-4-2-16,3-7 1 15,7-2-1-15,1-12-2 0,5-7 1 16,6-6-1-16,-2-3 1 16,3-5 0-16,-3-4 0 15,0-2 1-15,-5-1 0 16,-3 1 2-16,-4 1 1 0,-7 5 0 15,-1 4 1-15,-8 2 0 16,-2 5 0-16,-4 2 0 16,-2 9 0-16,-2 2 0 15,0 10-2-15,-3-12-1 0,3 12-1 16,0 0 0-16,-11-3-1 16,11 3 0-16,-11 7 0 15,2 2-1-15,2 0 2 0,-2 3 0 16,2 3-1-16,0 1 1 15,1 0 0-15,4 0 0 16,2 2 0-16,0 0 1 16,5-2-1-16,5 1 0 0,-3 1 1 15,4 0 0-15,1-3 0 16,-2 1 0-16,3-2 0 16,2-2-1-16,-2-3 1 0,3-3 1 15,0-4-1-15,2-2 1 16,0-4 0-16,1-6 0 15,0-5 0-15,0-5 0 16,0-8 2-16,2-5-3 0,-1-6 1 16,3-4 0-16,1 0 0 15,2-2-1-15,0 5 1 16,-1 0-1-16,1 11 0 16,-2 4-1-16,-1 10 0 15,-4 5-1-15,-2 7 0 0,-3 3 1 16,0 8-2-16,-5 5 0 15,2 7 0-15,-6 0 0 16,1 1 0-16,-1 0 0 16,-2-2 0-16,-1 0 0 0,1-6 1 15,2-3 1-15,-5-10 0 16,12 8 0-16,-1-7 0 16,-2-1-2-16,6-7-1 15,0-4-2-15,4-3 0 0,1-5-2 16,2-5 2-16,3-3-1 15,-1-3 1-15,1-4 2 16,3 0 2-16,-5 1 2 0,6-2 1 16,-5 5 0-16,2 0 1 15,0 5 0-15,-7 3 2 16,1 6 2-16,-4 4 1 16,-6 6 1-16,-10 6-2 0,9 0 0 15,-11 6-1-15,-10 11 1 16,-5 7-2-16,-2 7-1 15,0 6-2-15,-3 4-1 16,2 1 1-16,1 0-1 0,4-5 1 16,7-3 0-16,2-6 0 15,6-5 0-15,6-7 1 16,6-9 1-16,6-4-1 16,5-3 0-16,6-9 0 15,4-8 0-15,2-7-1 0,1-8 0 16,1-9-1-16,-1-3 0 15,-3-5 0-15,-3 1 0 16,-2 1 1-16,-7 5 1 0,-4 6-1 16,-7 7 1-16,1 9-1 15,-7 8-1-15,-4 12 1 16,0 6-1-16,-2 13-1 16,-1 4 0-16,0 7-1 0,1 1 1 15,2 6-3-15,6-1 0 16,9-3-2-16,4-5-6 15,7-5-11-15,2-5-34 16,0-9-21-16,10-6-7 0,-5-8-2 16,-2-8 5-16</inkml:trace>
  <inkml:trace contextRef="#ctx0" brushRef="#br0" timeOffset="210342.7891">13959 14889 88 0,'-78'-31'99'0,"11"5"-7"16,8 3-6-16,12 3-4 16,10 24-51-16,9-11-35 15,6 0-1-15,22 7-8 16,-6 10-7-16,7 9-17 0,7 16-42 16,-6 3-6-16,-2 10-4 15,-10 5-2-15</inkml:trace>
  <inkml:trace contextRef="#ctx0" brushRef="#br0" timeOffset="210625.033">12701 16702 6 0,'-26'55'89'0,"3"-15"0"15,5-13-5-15,11-15-5 16,7-12 0-16,12-2-73 16,14-17 1-16,10-6-2 15,13-8 0-15,7-9 1 0,9-8 0 16,12-8-1-16,5-5 0 16,7-4-2-16,3-3-3 15,3 4-3-15,0-2-7 16,3 10-21-16,1 5-52 0,-15 4-1 15,-9 8-8-15,-20-1-5 16</inkml:trace>
  <inkml:trace contextRef="#ctx0" brushRef="#br0" timeOffset="226923.9426">4652 10142 67 0,'16'-3'79'16,"0"-7"-2"-16,7-4-2 0,1-4-39 16,9 2-25-16,12-3 0 15,7 3 0-15,13-2-3 16,9-2-3-16,16-2 0 15,12-4-1-15,15-3-2 16,14-4 0-16,14-5 0 0,13-4 0 16,8-3 0-16,9-3 2 15,5-2 2-15,7-3 0 16,2 0 1-16,0 2 1 16,-4 1 0-16,-2 1 0 0,-9 6 0 15,-9 2-2-15,-11 7-1 16,-14 4-2-16,-15 5 0 15,-16 4-1-15,-18 7-3 16,-16 2-3-16,-13 7-6 0,-15 0-9 16,-12 1-22-16,-2 1-42 15,-25 0-3-15,-8 3-6 16,-13-11-3-16</inkml:trace>
  <inkml:trace contextRef="#ctx0" brushRef="#br0" timeOffset="227504.5452">8091 8353 60 0,'0'0'79'0,"-1"16"-1"15,1-6-3-15,0-1-6 0,0 13-61 16,0-1-5-16,2 4-1 16,2 7 0-16,0 5 1 15,0 7-3-15,2 2-4 0,-3 2-9 16,2 3-17-16,-3 0-29 15,-1 1-16-15,1-5-4 16,-3-9-5-16</inkml:trace>
  <inkml:trace contextRef="#ctx0" brushRef="#br0" timeOffset="227657.156">8128 8546 13 0,'-2'-54'82'0,"-4"4"2"16,0 9-5-16,-1 9-5 15,-4 6-49-15,8 3-13 16,5 10-22-16,-2 13-38 0,19-15-26 16,2 11-5-16,2-1-5 15</inkml:trace>
  <inkml:trace contextRef="#ctx0" brushRef="#br0" timeOffset="228338.7722">8555 8300 41 0,'16'17'73'0,"-2"-3"0"0,-5 5-3 16,0-6-5-16,-5 10-63 15,-1 1-4-15,3 4 3 16,3 4 0-16,0-1 1 16,3 5-1-16,3-8 0 0,-3 3 0 15,4-12 0-15,-1-3 0 16,3-8 2-16,0-5 1 15,0-3 0-15,-1-14 2 0,3-4-1 16,-1-10 1-16,3-5 1 16,6-5 1-16,-6 2-4 15,0-1-2-15,1 3-1 16,-1 5-1-16,-3 7-2 16,1 6-2-16,-8 10-1 0,3 6 0 15,0 6-2-15,1 7 0 16,1 12-3-16,5 1 2 0,7-2 2 15,4-2 2-15,11-8 0 16,1-6 2-16,17-12 0 16,8-10 2-16,6-18 1 15,0-8 1-15,2-6-2 16,-5-3 0-16,-7-3 0 0,-7 0 1 16,-17 3 3-16,-16 4 1 15,-14 5 1-15,-11 7 2 16,-11 6-1-16,-12 11 0 0,-9 11-3 15,-1 7 1-15,-2 20-5 16,3 13 0-16,0 17 0 16,9 11-4-16,2 22 2 15,6 15 2-15,5 14 2 16,3 11 0-16,3 11-2 0,2 8-1 16,1 1-2-16,-2-4 1 15,-5-9-1-15,-3-19 3 0,-5-17 2 16,-5-16 1-16,-1-24 3 15,-11-19 4-15,-7-24 3 16,-1-11 1-16,-6-17 1 16,2-13-1-16,2-15-4 15,8-12-1-15,9-11-4 0,17-13-5 16,19-5-12-16,17-1-53 16,31-10-16-16,18-3-7 15,17-2-6-15,12 3-3 0</inkml:trace>
  <inkml:trace contextRef="#ctx0" brushRef="#br0" timeOffset="238614.9747">27121 11759 29 0,'0'0'81'0,"-17"0"-2"16,17 0-2-16,-7-16-5 0,7 6-58 16,0 10-3-16,7-13-1 15,-7 13-5-15,17-9-2 0,-7 8 0 16,1-2-1-16,6 1-1 16,0 2 0-16,6 0 0 15,4 0 0-15,4 0-1 16,2 0 1-16,8 0 0 15,4-2 0-15,5-4 1 0,7-1 1 16,7-1-1-16,8-1 0 16,13-2 0-16,10 1 1 15,9-4-1-15,12-1-1 0,13 4-1 16,11-4 1-16,5 2-1 16,12 0 0-16,1-1 0 15,8 1 0-15,4-1 0 16,3 1 0-16,2-2 0 0,0 1 1 15,-1-1 0-15,-1 1 0 16,-3 1 1-16,-9 0-1 16,-5 2 2-16,-12 3-1 15,-8 0 1-15,-17 2-1 16,-9 4-1-16,-17 1 0 0,-11 2-3 16,-15-1-4-16,-14 2-7 15,-12 4-11-15,-14 2-24 0,-10-6-25 16,-14 7-10-16,-12 1-6 15,-21-3 2-15</inkml:trace>
  <inkml:trace contextRef="#ctx0" brushRef="#br0" timeOffset="239183.0982">27129 11798 57 0,'-54'8'82'0,"7"-7"-1"16,12-1-4-16,7-9-2 15,6-13-67-15,8 12 0 16,14 10 0-16,-9-12-1 16,9 12-1-16,9-8-3 0,5 3 0 15,13 1-3-15,5 0 0 16,10 0 0-16,13-1 0 16,6 1 1-16,16-1-1 15,9 1 0-15,7-3 1 16,17 1-1-16,8-1 1 0,11-2 0 15,7-1 0-15,16 0 0 16,6-3 0-16,14 2 0 0,7-1-1 16,6 0 1-16,8-1-1 15,5-1 1-15,4 2 0 16,3 1-1-16,1-2 1 16,-3 4 0-16,-1 2 0 0,-5 0 0 15,-7 3-1-15,-6 3 1 16,-13 0-1-16,-14 1 0 15,-12 1 1-15,-12 0-1 16,-13 1-1-16,-21 3-4 0,-13-2-7 16,-28 2-9-16,-9-1-19 15,-22-3-31-15,-19 8-11 16,-26-2-5-16,-28 1-1 16</inkml:trace>
  <inkml:trace contextRef="#ctx0" brushRef="#br0" timeOffset="239735.5179">27154 11973 61 0,'-69'0'85'15,"12"-11"-2"-15,12-5-4 16,10-7-2-16,10 3-68 0,12 8 0 16,6 3-1-16,7 9-2 15,11-16-2-15,10 10-2 16,8-1-3-16,15-2 0 15,11 1 0-15,14-2 0 0,12-1 0 16,13-1 0-16,13-2-1 16,15 1 1-16,12-2 0 15,11-2 1-15,11-1 1 16,13-1-1-16,13 3 1 0,9-1 0 16,11 1 1-16,7 2-1 15,4 0 0-15,5 5-1 16,0 2 0-16,-1-2 0 0,-3 3 0 15,-3 3 0-15,-6 0 0 16,-10 2 0-16,-6 1 0 16,-11 1 0-16,-10 2 0 15,-16 5 0-15,-10 2-1 0,-23 2-5 16,-13-2-3-16,-18 6-7 16,-21 3-9-16,-13-2-6 15,-21 4-16-15,-26-4-14 16,-9 12-17-16,-28-6-5 0</inkml:trace>
  <inkml:trace contextRef="#ctx0" brushRef="#br0" timeOffset="240204.8652">27845 12160 30 0,'-109'-3'76'0,"19"-10"2"15,20 1 1-15,18-19-34 16,16 17-19-16,15 0-3 16,8 3-5-16,13 2-5 15,4-1-5-15,15-1-4 0,8-3-3 16,14 1-2-16,11-2 0 15,15-2 0-15,13-1 2 16,15-4-1-16,9 0 2 16,15 0 0-16,8-1 0 0,8 1 0 15,8-1 1 1,8 3-1-16,5-1 1 0,2 3-1 16,5 0 1-16,2 3 0 15,3 0-1-15,1-1 0 0,-3 2 0 16,-1 1-1-16,-2 0 1 15,-6 2-1-15,-4-1-1 16,-9 3-2-16,-9 1 0 16,-12 4-1-16,-8-3-2 0,-20 4-5 15,-12-1-7-15,-18 4-11 16,-16-2-5-16,-20 2-21 16,-18 5-26-16,-22 2-1 15,-28 5-2-15</inkml:trace>
  <inkml:trace contextRef="#ctx0" brushRef="#br0" timeOffset="240634.961">28135 12071 55 0,'19'0'81'16,"10"-7"-2"-16,18-10-2 0,8-2-4 16,13-6-67-16,9 2 2 15,16 3 3-15,11 0-1 16,11 2-2-16,11 0-2 15,8 4-1-15,3-2-1 0,12 2-1 16,3 0-1-16,6-2-1 16,2 3 0-16,2-2 0 15,-3 1 0-15,-1 1-1 16,-5-1 0-16,-4 3-1 0,-11 1 0 16,-6 2-3-16,-15 0-1 15,-14 4-5-15,-18 1-6 16,-13 2-16-16,-19 1-2 0,-22 0-14 15,-16 8-14-15,-22 2-20 16,-18 2-2-16</inkml:trace>
  <inkml:trace contextRef="#ctx0" brushRef="#br0" timeOffset="241031.5109">27996 12346 22 0,'-58'26'75'0,"19"-8"0"0,19-8-3 16,20-10-2-16,0 0-51 15,29-4-15-15,14-7 4 16,14-2-1-16,13-5-1 0,17 2-1 15,14-4 1-15,10 1-3 16,11-2 0-16,10-2-2 16,9-2 1-16,6 2 0 15,7-2 1-15,5-6 0 0,6 2-1 16,2-4 1-16,1 1-1 16,1 1 0-16,-6 2 0 15,-4 3-1-15,-8 2 0 0,-12 7-1 16,-17 1-2-16,-13 8-4 15,-14 5-8-15,-18 1-20 16,-19 4-14-16,-25 6-27 16,-19 4-7-16,-22 1-3 0</inkml:trace>
  <inkml:trace contextRef="#ctx0" brushRef="#br0" timeOffset="241364.955">28252 12526 45 0,'-25'18'82'16,"15"-9"-1"-16,16-8-2 0,21-8-4 15,19-20-51-15,16 8-19 16,18-2 4-16,19-1 1 15,11-3-2-15,16 0-2 16,13 0-1-16,7-1-2 0,5 1 0 16,7 1 0-16,3-1-2 15,0 2 0-15,-2-1-1 16,-5 0-1-16,-5 2 0 16,-7 0-4-16,-11-2-5 0,-11 3-8 15,-23 2-20-15,-9-5-31 16,-14 9-14-16,-17 0-4 15,-20 1-3-15</inkml:trace>
  <inkml:trace contextRef="#ctx0" brushRef="#br0" timeOffset="242400.5153">29219 8970 48 0,'15'27'57'0,"2"-12"-29"0,-1-2 3 15,2 4-5-15,2 1-3 16,-1 1-3-16,3 7-5 16,0-2-2-16,0 5-2 15,4-2-1-15,-1 5-2 0,4-6 1 16,-1 5-1-16,2-8 1 16,0-2 2-16,5-6-1 15,2-1 0-15,0-6 1 16,4-8 1-16,0 0-1 0,7-12 0 15,-2-6-1-15,7-10-2 16,0-8 1-16,4-11-2 16,7-12 0-16,3-14-2 15,2-12 0-15,2-8 0 0,6-8-1 16,3-7-2-16,4-2 0 16,4-1-1-16,4 6-1 15,3 8 0-15,-2 11-1 16,5 9-4-16,-4 17-5 0,-9 4-6 15,-10 20-15-15,-13 8-30 16,-20 20-24-16,-22 8-4 16,-20 10-4-16</inkml:trace>
  <inkml:trace contextRef="#ctx0" brushRef="#br0" timeOffset="242858.5682">29839 8647 55 0,'10'10'81'0,"6"-2"-3"0,2-3-5 15,5-1-3-15,-5 1-69 0,6 4 0 16,10 4 2-16,1 11 0 15,2 5-2-15,1 12 3 16,4 9-1-16,0 6 0 16,5 10 0-16,4 6 1 0,-1 3-2 15,1 0 1-15,2-4 0 16,2-5-1-16,-1-10 0 16,0-6 1-16,-2-14 0 0,0-12 1 15,1-16 1-15,1-9 1 16,4-20 0-16,2-17 0 15,4-13 0-15,5-12 0 16,6-15-1-16,1-10-1 0,6-9-1 16,1-2-1-16,-2-2 0 15,2 1-1-15,8 4-1 16,-11 4-2-16,9 10-2 16,-6 6-7-16,6 12-11 15,-5 13-31-15,-1 3-30 0,-5 10-5 16,-10 4-6-16,7 6 1 15</inkml:trace>
  <inkml:trace contextRef="#ctx0" brushRef="#br0" timeOffset="246660.7318">28374 12634 32 0,'-20'-16'80'15,"1"3"-2"-15,-1-3-2 16,-2-2-4-16,1-3-55 15,1-1-9-15,3 4 1 16,2 1 0-16,2 1 0 16,0 3-1-16,3 1 0 0,3 1-1 15,7 11-1-15,-9-14-2 16,9 14-1-16,0 0-2 16,0 0 0-16,0 0-1 0,0 23 0 15,4 5 1-15,-1 16 0 16,1 14 0-16,-2 20 1 15,-2 16 0-15,-2 18-1 16,-4 14 1-16,-5 5-1 0,0 3-1 16,1-5 1-16,1-4 0 15,5-10 0-15,2-12 0 16,2-11 0-16,1-15 1 0,7-10 0 16,-2-12-1-16,-2-10 0 15,1-10-1-15,-2-9-1 16,0-9-2-16,-3-17-1 15,0 0 0-15,0-28-4 16,-1-14 1-16,-6-16 1 0,1-14-1 16,-1-18 2-16,-3-10 0 15,3-11 3-15,0-4 1 16,1-1 2-16,5 8 0 16,1 4 1-16,0 7 2 0,6 8 0 15,5 6 0-15,6 3 0 16,2 5 0-16,8 5-1 15,5 0 1-15,7 8-1 16,6 5-1-16,1 10 1 0,6 13-1 16,0 16 0-16,2 17-1 15,-2 19 1-15,-2 25-1 16,-5 28-1-16,-2 20 2 0,-5 22-2 16,0 13-1-16,-2 8 0 15,1 0 1-15,-4-7-1 16,-1-8 0-16,2-15-2 0,-1-16-3 15,-3-16-4-15,-4-16-7 16,-6-13-15-16,-2-3-27 16,-13-18-21-16,-2-10-7 15,-10-12-1-15</inkml:trace>
  <inkml:trace contextRef="#ctx0" brushRef="#br0" timeOffset="247273.8596">28519 13654 30 0,'-59'9'85'0,"10"0"2"16,2-4-6-16,11-2-4 16,8-3-57-16,9-6-2 15,12-7-6-15,10-7-6 0,13-7-2 16,12-11-1-16,9-6-2 16,10-10 0-16,11-6 0 15,5-5 1-15,5 1-1 0,3 1 1 16,0 5-1-16,-5 8 0 15,-2 9 0-15,-7 10 0 16,-4 11 0-16,-7 10 1 16,-2 10-2-16,-5 7 1 15,-3 16-2-15,-2 7 1 16,-5 8-2-16,1 3 1 0,1 2-1 16,-3-2 1-16,0-2 0 15,0-6 0-15,1-10 1 16,0-7 1-16,1-13 0 0,-1-4 1 15,-2-16 0-15,0-13 1 16,-3-13-1-16,3-12 0 16,-5-6 0-16,-1-3 0 0,-4 1 0 15,-1 6 0-15,-5 7-2 16,0 13 1-16,-3 13-1 16,-8 24 1-16,15 2-1 15,-4 10 0-15,2 15 1 16,3 6-1-16,4 6 1 0,6 4-1 15,3 1 1-15,3-2 0 16,3-7 0-16,3-9 0 16,1-9 1-16,0-12 1 0,1-7 1 15,-1-15 1-15,0-13-1 16,-6-15 0-16,-7-13 0 16,-4-11-1-16,-2-8-1 15,-8-4-2-15,-3 1-1 0,-9 6-2 16,0 9-3-16,-7 7-5 15,4 20-23-15,-4 15-20 16,0 11-25-16,6 18-10 0,1 14-5 16,4 8-2-16</inkml:trace>
  <inkml:trace contextRef="#ctx0" brushRef="#br0" timeOffset="248086.7348">30573 12614 20 0,'26'-7'91'15,"-8"-2"0"-15,-8 2-6 16,-2-2-3-16,-7 34-33 0,-1-25-35 16,-13-2-3-16,13 2-5 15,-21 10-3-15,6 7-3 16,0 9-1-16,-5 7-1 16,1 9 0-16,2 7 1 0,9 3 1 15,-1 0 0-15,6 0 0 16,3-5 1-16,7-3-1 15,8-11 1-15,-1-5 0 0,5-9-1 16,0-10 0-16,-1-6-1 16,4-9 2-16,-3-15-2 15,-3-11 1-15,-5-11 0 16,2-8 0-16,-6-1 0 0,-1-2 0 16,-1 7 1-16,-5 5-2 15,5 10 1-15,-2 10 0 16,4 13 0-16,-7 9-1 0,22 6 0 15,-8 10 0-15,4 0 0 16,2 3 0-16,1 3 0 16,0-2 0-16,-1-1 1 15,-1-6 0-15,-1-3 1 16,-3-5 1-16,-3-5 0 0,2-6 2 16,-2-9 0-16,3-5 0 15,-2-6-1-15,5-7 1 16,-1-1-1-16,3-4-1 0,4 5-1 15,-1 1-1-15,4 7 0 16,-3 10-1-16,4 8 0 16,-1 7-1-16,2 10 1 0,0 8-1 15,4 7 1-15,1 5 0 16,-1-1 0-16,8-1 1 16,6-5-1-16,5-6 1 15,6-11 0-15,14-5 0 16,-3-14-1-16,4-8 1 0,3-10 0 15,-7-2 0-15,-7-5 0 16,-1-3-1-16,-11 2 2 16,-16-1-2-16,-6 2 2 0,-13 1-1 15,-12 5 0-15,-4 4-1 16,-13 8 1-16,-7 9 0 16,-8 11-1-16,-1 7 1 15,-6 20-2-15,5 13 1 0,7 11 1 16,2 8-1-16,12 5 0 15,6 2 1-15,8 0-1 16,16-5 0-16,11-6 1 16,1-9 0-16,9-9 0 0,3-8-3 15,4-9-3-15,-3-8-5 16,4-10-8-16,-7-9-30 16,1-13-31-16,-4-7-7 15,-1-11-7-15,-9-4 4 0</inkml:trace>
  <inkml:trace contextRef="#ctx0" brushRef="#br0" timeOffset="249346.7277">32505 12430 57 0,'12'5'83'0,"-12"-5"-3"15,0 0-5-15,10 12-3 16,-10 0-66-16,5 11-3 0,6 5 0 16,3 10-1-16,-2 5 1 15,-3 6-1-15,5-2-1 16,0 2 0-16,-10-7-1 16,4-6 1-16,-3-9-1 0,0-8 2 15,5-8 0-15,6-9 0 16,-2-5 1-16,5-16 0 15,6-6 0-15,-2-12-1 16,2-9 1-16,2-6-1 0,-4-2-1 16,2-1 0-16,0 6 0 15,-5 4-2-15,0 12 0 16,-3 10 2-16,0 8-2 16,-7 14 0-16,4 6 1 0,-7 14 0 15,-1 10-1-15,-1 12 0 16,-1 2 1-16,2 4-1 15,0-1-1-15,7-1 1 0,-5-4 0 16,8-9 0-16,2-9 1 16,-3-9 0-16,-2-8 1 15,2-6 1-15,2-9 0 16,-5-12-1-16,-1-9 0 0,-1-11 0 16,2-4 0-16,-2-8 0 15,2 1 1-15,-5 3 0 16,-5 3 2-16,2 10-2 15,-4 4 0-15,-2 16-2 0,2 16 1 16,-10-1-2-16,0 12-1 16,2 13 0-16,2 11-4 15,2 5 0-15,1 8 1 16,3-2 0-16,3 1 0 0,9-8 1 16,6-5-1-16,6-10 1 15,-12-18 4-15,5-2 4 16,15-5-1-16,-12-11 0 15,0-12 0-15,2-1 0 16,1-7 0-16,-3-6-1 16,2-2-1-16,9-31-1 15,-17 28 3-15,0 0-1 0,8-38-1 16,-11 42 0-16,-5 2 1 16,-2 11-1-16,0 4-2 15,-4 9 0-15,-12 14-1 16,4 15 0-16,0 6 2 15,-6 25-1-15,7 14 0 16,4-30 0-16,-2 4 1 0,1 32 0 16,3-40 0-16,1 0-1 15,0-4 1-15,0 0 2 16,0-3-1-16,1 4-2 16,1-6 2-16,0 1 0 15,3-3 0-15,-2-1-1 16,3 10 0-16,2-5 0 0,-5-5 0 15,3-4 2-15,-6-11 1 16,10 2 0-16,-10-2-1 16,6-10 2-16,4-10-2 15,-7-2 0-15,0-5 0 16,0-30-2-16,0 20 0 16,1-2-1-16,3-5 0 0,-3-2 0 15,3-2 2-15,1 0-1 16,-3-1-1-16,7-1 2 15,-8 7-2-15,1-1 1 0,2 9-2 16,-2 0 0-16,-1 6-1 16,4 0 0-16,-2 12 0 15,-2 4-1-15,-4 13 2 16,0 0 0-16,0 0 1 16,12 13 2-16,-12 5 1 0,0 8-1 15,0 1 1-15,2 7-1 16,6 2-1-16,-1 3-1 15,0 2 0-15,8 1-1 0,-6 4-1 16,1 0 1 0,-1-1 1-16,1 0 1 0,-2-1 1 15,-1 3 2-15,-6-3 0 16,-4 0-2-16,-7-2-4 0,-7-15-33 16,-27 60-39-16,-32-10-3 15,-16-6-7-15,-24-7-4 16</inkml:trace>
  <inkml:trace contextRef="#ctx0" brushRef="#br0" timeOffset="249763.7655">29200 14643 23 0,'-63'15'95'0,"13"-7"-5"16,13-4-5-16,12-8-3 15,19-11-3-15,8-13-79 16,28-5 1-16,25-7 1 15,16-6-1-15,22-10 0 0,25-5 1 16,25-8 1-16,15-5-1 16,23-2 0-16,17-3-1 15,16-2 0-15,14 2 0 16,10 0-2-16,10 5 0 0,-1 7 0 16,4 5 0-16,-10 9-2 15,-7 7-2-15,-23 10-3 16,-17 8-8-16,-25 6-15 15,-29 12-41-15,-31-4-13 0,-33 3-4 16,-34-5-6-16</inkml:trace>
  <inkml:trace contextRef="#ctx0" brushRef="#br0" timeOffset="250905.945">26223 11848 54 0,'-32'-56'83'0,"7"3"-4"15,0 1-3-15,5 2-5 16,10 7-65-16,-1 0 2 0,11 4 0 15,7 6-2-15,4 0-3 16,9 1 0-16,0 3-1 16,6 4-1-16,-5 6-1 15,0 3-1-15,-2 5 0 0,-2 8 1 16,-5 7-1-16,-5 13 2 16,-4 11 0-16,-1 13 1 15,-2 11 1-15,0 17 0 16,-3 16 0-16,0 15-1 0,1 11 1 15,1 11-2-15,1 6 0 16,3 4 0-16,6 3-1 16,1-1 1-16,2-3-1 15,0-3 1-15,1-1-2 0,0 1 1 16,-4-2 0-16,-1 0 1 16,-2 1 0-16,-5 0 0 15,-1-1-1-15,0-4 2 0,0-6-1 16,0-6 0-16,2-7 1 15,6-6 0-15,0-7 0 16,11-9 0-16,5-4-1 16,7-11 2-16,13-4-2 15,4-6 1-15,13-6 0 0,11-5-1 16,10-6 1-16,12-4-2 16,16-6 1-16,11-4 0 15,11-7 0-15,19-7 0 0,18-4 0 16,16-7 0-16,17 0 0 15,16-13 1-15,16-5-1 16,17-4 0-16,14-2 0 16,5-2 0-16,9-1-1 0,4 0 1 15,1 3-1-15,0 3 0 16,-6 6 0-16,-5 5 0 16,-9 4-1-16,-11 6 0 15,-7 0 0-15,-14 9 0 0,-5 2-1 16,-16 3 1-16,-8 1 0 15,-22 1-1-15,-95-9 0 16,6 0 0-16,-5-1-1 0,1-1 0 16,-11-1 1-16,3-1-2 15,-13-3 2-15,2 1 1 16,-13-2 1-16,-3-4 1 16,-11-6 1-16,-2-2 2 15,-6-6-1-15,-2-3 0 0,-9-5 0 16,2-3-1-16,-10-5 1 15,-5-5-1-15,-10-2 0 16,0-5-1-16,0-3 0 0,-1-4 1 16,-5-5-1-16,-1-3 0 15,4-6-1-15,1-3 1 16,1-5 0-16,1-6-1 16,-2-4 1-16,-2-6-1 0,4-1-1 15,0-8 1-15,1-2 0 16,2-2-1-16,-2-5-3 15,-1 0-4-15,0-5-9 0,1 0-30 16,-7 0-35-16,0 2-2 16,-8 0-7-16,-6 45-3 15</inkml:trace>
  <inkml:trace contextRef="#ctx0" brushRef="#br0" timeOffset="257388.6018">22000 4449 76 0,'4'-22'88'0,"-4"0"-5"15,0 4-1-15,0-1-44 0,-1 6-15 16,-1 3-4-16,2 10-4 15,0-11-6-15,0 11-4 16,0 0-3-16,0 0-1 16,0 0-1-16,-1 15-2 0,-1 4 1 15,-2 9-2-15,0 8 2 16,0 13-1-16,-6 12 2 16,-1 14 1-16,-6 14-1 15,-6 12 1-15,-3 9-2 0,3 4 3 16,2 4 1-16,-6 0 0 15,5 0-1-15,-2-3 1 16,6-8-1-16,-1-5 0 16,3-6 2-16,-7-4-4 15,2-3 1-15,-1-7-1 0,0-7 0 16,2-7-1-16,1-11 1 16,1-5 0-16,2-10-1 15,3-7 1-15,5-10-1 16,1-6 1-16,3-3-1 0,2-6 0 15,2 0 0-15,0-10 1 16,12 9 0-16,-3-3 0 16,4-1 0-16,4 1 0 0,4-1 1 15,10-1-1-15,4-1 1 16,7 2-1-16,11-4 1 16,7-1-1-16,13 0 1 0,9 1-1 15,12-2 1-15,3 1-1 16,14-3 0-16,7 3 1 15,5-1-2-15,11-1 1 16,-2 2 0-16,13-1 1 0,-2-1-1 16,7-1 1-16,2 0-1 15,6-3 1-15,0 1-1 16,1-2 1-16,5-2-1 16,-1 2 0-16,4-1 0 0,-2-2 0 15,-3 2 1-15,0 0-1 16,-1 0 0-16,-9 5 0 15,-1 1 1-15,-9 3-1 16,-2 0 0-16,-7 1 0 0,-8 5-1 16,-5 0 1-16,-11 3 0 15,-10-4 1-15,-10 0 0 16,-8-3 0-16,-9-1-1 16,-11-2 2-16,-9-3-1 0,-6-6 0 15,-9-4 0-15,-4-4 0 16,-9-4 1-16,-3-7-1 15,-5-7 1-15,-3-7-1 16,-5-7 1-16,-3-7 0 0,-1-9 0 16,-3-7-1-16,-1-10 0 15,0-5 0-15,0-7-2 16,0-3 3-16,0-3-5 0,0-5 2 16,3-4-1-16,2-4 1 15,5-1 1-15,-1-1-1 16,3-2 1-16,-1 1 0 15,-2-3 3-15,2 4-1 16,-3-1 0-16,1 7 0 0,-4 3 1 16,-2 5-1-16,-2 5 1 15,0 5-2-15,0 8 1 16,-2 8 0-16,-4 6-1 0,-5 8 0 16,-1 9-1-16,-1 7 1 15,-4 7-1-15,0 8 0 16,-1 3 0-16,-4 5-1 0,-1 7-1 15,-4-2 2-15,-4 6-2 16,-8 3 1-16,-3 2-2 16,-13 6 0-16,-8 0 1 15,-8 7 0-15,-14 6 0 16,-10 3-1-16,-13 5 2 0,-8 0-1 16,-12 3 2-16,-6 0-1 15,-7 2 1-15,-6 1 0 16,-2-2 1-16,-6 3-1 15,1-2 1-15,-6 3-1 0,-2 1 0 16,-4-1 0-16,-3 1 0 16,-7 1 0-16,-4 0 0 15,-7 1 1-15,0-2-2 0,-2 2 2 16,2-3-1-16,6 1 0 16,11-1 0-16,10 0 0 15,9 2 0-15,11-1-4 0,16 5-1 16,12-4-9-16,15 11-20 15,11 2-50-15,5 6-2 16,7 1-8-16,8-6-4 16</inkml:trace>
  <inkml:trace contextRef="#ctx0" brushRef="#br0" timeOffset="257838.1849">22663 4716 62 0,'16'15'91'0,"-5"-3"-4"15,-11-12-9-15,11 15 0 16,-11-23-48-16,1 16-33 16,-1 13 1-16,0 9 1 0,-1 13 1 15,-1 12 1-15,-5 15 2 16,-4 10-2-16,-1 9 2 15,1 4 0-15,-3 4 0 16,-2-4 1-16,1-6-1 16,2-9-1-16,1-10 0 0,-1-12 0 15,4-8-5-15,-4-15-7 16,3-6-9-16,0-12-26 16,-6-8-36-16,3-6-3 0,-2-12-7 15,2-14 0-15</inkml:trace>
  <inkml:trace contextRef="#ctx0" brushRef="#br0" timeOffset="258292.267">22381 5054 14 0,'7'-55'80'0,"6"3"3"0,-2 5-3 16,5 0-4-16,-4 4-52 15,10 0-8-15,15 1-2 16,3 3-4-16,9 3-4 15,4 3 1-15,5 6-2 0,-1 10 0 16,-1 6-1-16,-4 6-2 16,-2 5-1-16,-10 9 0 15,-7 9-2-15,-11 5 1 16,-12 8-2-16,-7 6 0 0,-9 2 0 16,-9 6 1-16,-10-1 1 15,-1 3 0-15,-7-2 1 16,-3-2-1-16,-1-6 1 0,0-2 0 15,2-3 0-15,1-6 1 16,8-5-1-16,2-5-1 16,6-1 0-16,7-3 0 15,1-1-1-15,9-1 1 0,3 1 0 16,11 4 0-16,1 3 0 16,5 2 0-16,5 5 0 15,6 3-2-15,1 4 4 16,1 2-2-16,1 1 2 15,0 2-3-15,-2 3-2 16,-2-2-6-16,3 3-10 0,-4-2-25 16,-1-8-34-16,3-7-6 15,-2-11-6-15,-2-11 1 16</inkml:trace>
  <inkml:trace contextRef="#ctx0" brushRef="#br0" timeOffset="258698.4189">23279 5360 32 0,'0'0'81'0,"6"6"-2"16,-6-6-1-16,8 16-6 0,2-14-41 15,-10-2-27-15,21 13-2 16,0-5 3-16,6 0 0 16,4-6-1-16,5-2 1 15,9-6 1-15,-1-6-3 16,5-7 0-16,-6-4 0 0,-1-2 1 15,-7-5 0-15,-6 0 0 16,-7-1 3-16,-8 0-3 16,-9 1 3-16,-5 1 0 15,-8 3-1-15,-6 5-2 0,-5 3-3 16,-4 7-1-16,-7 11-2 16,0 9-1-16,-4 13-1 15,1 14 1-15,-4 8-2 0,7 9 4 16,5 10 1-16,2 0 1 15,10 3 0-15,5-2 1 16,8-2-2-16,8-7 0 16,14-6 0-16,10-8-7 0,7-10-5 15,13-13-13-15,5-17-34 16,15-4-22-16,1-20-6 16,1-10-4-16,0-16 6 15</inkml:trace>
  <inkml:trace contextRef="#ctx0" brushRef="#br0" timeOffset="259743.8327">24403 5179 41 0,'22'-19'90'0,"-7"8"0"0,-4 2-5 15,-11 9-3-15,0 0-53 16,0 0-11-16,-5-9-9 16,5 9-6-16,-12 0-3 15,12 0-2-15,-17 18 0 0,6 1-1 16,0 8 1-16,-6 9-3 15,-3 8 4-15,-4 8 2 16,0 5 0-16,3 5 1 0,-2 1 0 16,2-1 1-16,6-1-1 15,4-5 2-15,8-2-4 16,3-5-1-16,14-6-3 16,4-9-2-16,9-8-2 15,11-13-3-15,10-7-3 0,4-10-1 16,9-17 0-16,9-13 0 15,-4-13 5-15,2-6 4 16,-3-8 5-16,-7 2 7 16,-6-2 4-16,-11 5 5 0,-10 5 3 15,-11 8-2-15,-8 11-2 16,-6 5-1-16,-6 11-5 16,-5 5-4-16,-7 11-4 15,-6 6 0-15,-1 15-2 0,-4 4 1 16,-2 9 0-16,0 8 1 15,3 4 0-15,-3 1 0 0,6-2 2 16,8-5-3-16,2-7-1 16,5-7 0-16,4-7 2 15,0-9-2-15,0-10 4 16,11-1-4-16,-2-13 4 16,3-3-1-16,-2-1 0 0,3-1-1 15,0 2-1-15,-2 2 0 16,1 7 1-16,3 7-3 15,0 8 2-15,1 10 0 0,1 8 1 16,3 2 0-16,5 1 0 16,3-1 1-16,6-6-1 15,7-8 1-15,3-11 0 16,3-11 1-16,5-20-1 0,3-12 1 16,0-14 1-16,-4-13 0 15,1-15-1-15,-6-9-1 16,-3-14 0-16,-6-4 1 0,-6-7-2 15,-8 3 1-15,-8 3 1 16,-4 10 0-16,-3 16 2 16,-5 14 0-16,-3 23-2 15,0 14-2-15,-2 22 1 0,2 12-3 16,-19 33 0-16,6 18-1 16,-6 19 0-16,-2 17 0 15,-7 18 3-15,4 8-2 16,-1 10 4-16,1-3 0 0,10-3 0 15,3-11-2-15,10-11 1 16,5-17 0-16,10-15-1 16,7-15 2-16,7-16-3 15,5-20 0-15,7-17 0 0,3-24 0 16,6-25 2-16,4-23-4 16,3-25 1-16,3-19-1 15,0-15-1-15,0-5 2 0,-3 3 2 16,-4 10 2-16,-9 18 0 15,-10 19 3-15,-5 22 0 16,-12 24-2-16,-7 20 1 16,-9 25-2-16,0 15-2 15,-14 28 0-15,-4 22-2 0,-8 26 1 16,-6 25-3-16,-1 25 4 16,-10 25-7-16,0 6-3 15,3 5-7-15,2-11-12 0,9-17-43 16,8-9-13-16,4-18-4 15,5-24-6-15</inkml:trace>
  <inkml:trace contextRef="#ctx0" brushRef="#br0" timeOffset="260282.5477">22664 6760 67 0,'0'0'92'0,"0"0"-7"16,0 0-4-16,7 2-3 0,-7-2-52 15,15-9-23-15,7 0 0 16,13-1-2-16,13-4 1 15,14-3 1-15,22-3-1 16,19-7 2-16,18-6-2 0,21-2 1 16,15-6 0-16,14-6-2 15,16-1 1-15,10-2-2 16,5 0 2-16,1 4-2 16,-5 1 1-16,-10 6 0 0,-15 6 0 15,-20 7-1-15,-21 6 1 16,-20 6-1-16,-26 6-3 15,-19 4-6-15,-15 4-13 16,-19 1-29-16,-20 11-30 16,-2 3-5-16,-16 4-7 0,-16 0-2 15</inkml:trace>
  <inkml:trace contextRef="#ctx0" brushRef="#br0" timeOffset="260693.4401">23781 6722 84 0,'-18'7'90'0,"3"-3"-6"0,5-1-6 15,-2-3-1-15,12 0-70 16,0 0-2-16,23-14 0 0,11 5-3 16,13-8 1-16,14-7 0 15,14-7 1-15,19-8 0 16,16-6 0-16,14-6 0 0,11-2-2 15,6-1 0-15,11 1 0 16,0 4-1-16,4 5 0 16,-2 8-1-16,-8 3-4 15,-3 10-7-15,-20 5-16 0,-7 2-47 16,-18 14-8-16,-15 3-7 16,-23 4-6-16</inkml:trace>
  <inkml:trace contextRef="#ctx0" brushRef="#br0" timeOffset="267317.8824">16788 11511 22 0,'0'0'76'16,"6"-17"3"-16,-4 8-3 16,-5-3-34-16,3 12-9 15,0 0-9-15,5-1-5 0,0 7-6 16,-2 9-5-16,-1 9-3 16,1 10 0-16,-1 9-1 15,-3 14 0-15,0 12 0 16,-6 11-1-16,-6 11-1 15,-3 7-1-15,-5 6 1 0,-4 7-1 16,-3 4 0-16,0 1-1 16,-3-3 1-16,2 0 0 15,3-5 0-15,-3 2-1 0,4-6 0 16,1-7 1-16,0-2-1 16,5-8 0-16,-2-2 0 15,1-5-1-15,4-6 1 16,0-6 0-16,5-4 0 0,1-4 0 15,3-6 1-15,0-3 0 16,6-4 0-16,1-6 0 16,1-2 0-16,6-3 0 15,1-4 0-15,4-2 0 0,-3-3 0 16,5-2 1-16,0 1-4 16,3-1 2-16,-1-1 0 15,5 1-2-15,0-2 0 16,3-1 0-16,9 0-2 0,3-1 0 15,4-6 1-15,5 0 0 16,9-4 0-16,3-3 0 16,8-4 1-16,6-2 1 0,8-2 0 15,3-6 1-15,7-2 0 16,5-2 0-16,7-2 0 16,10-2 1-16,3-1-1 15,11 0 2-15,8-2 1 0,9-1 0 16,12 1 0-16,12-1 0 15,7-2 0-15,7 4-1 16,10-1 1-16,6 0-2 16,8 2-1-16,5 1 1 0,8 0 0 15,1-1 0-15,5 1-1 16,-1-1 1-16,0 0-1 16,-2 1 1-16,-4-2 2 0,-1 1-2 15,-9 1 2-15,0-2-1 16,-6 0 2-16,-2 0-1 15,-3 0 0-15,-4 1 0 16,-5-2 0-16,-7 3-2 16,-7 0 0-16,-12-1 0 15,-9 1 0-15,-11-1-1 0,-12 1 0 16,-11 1 0-16,-10 1 0 16,-7 1 0-16,-11-1-2 15,-2 1 1-15,-9 1-1 0,-6 1-1 16,-2 0 1-16,-10-1-1 15,-4 2 1-15,-5-1 1 16,-8-2 1-16,-7 0 0 16,-5 1 2-16,-6 1 0 0,-8-4 1 15,-4-2 0-15,-7-6 0 16,-6-4 0-16,0-7 0 16,-7-9-1-16,-6-9 0 15,-1-6 0-15,1-11-1 0,-3-5 0 16,1-7 0-16,0-9 0 15,4-6-1-15,-1-7 1 16,2-8 0-16,3-3-1 0,4-8 1 16,-4-5-1-16,3-3 0 15,4-2 1-15,0 2 0 16,2-1-1-16,8-2-1 16,2 0 0-16,1 1 0 0,6 6 0 15,3 1 0-15,2 3-1 16,-3 5 1-16,-1 3 1 15,1 9 0-15,-5 8-1 16,-1 6 0-16,-7 5 2 0,-2 7-1 16,-1 3 0-16,-5 7 0 15,-5 5 0-15,-6 3 0 16,-3 5 1-16,-3 4 0 16,-6 7-1-16,-2 4 0 0,-9 6-1 15,-5 7 1-15,-12 5-1 16,-3 4 0-16,-9 7 0 15,-10 3 0-15,-10 7 1 0,-7 0 0 16,-9 7 0-16,-10 5 0 16,-11 3 0-16,-9 1 1 15,-4 3-1-15,-10 3-1 16,-6-1 1-16,-9 1 0 0,-4 3 0 16,-4 0 0-16,-3 1 0 15,-6 3 0-15,-6 3 0 16,-2 1 0-16,-5 2 0 15,-1 1 0-15,-5 1 1 0,-2-2 0 16,2-1 0-16,-4 0 0 16,1-1 0-16,0-1 0 15,0-2-1-15,0-1 1 0,2-1-1 16,3 1 0-16,0 0 0 16,3-3 0-16,2 0 1 15,5-3-1-15,6 1 0 16,6-4 1-16,8 0-1 0,6-3 0 15,9-4 0-15,9-2 1 16,12-2-1-16,7-1 0 16,11-5 0-16,10-1 1 15,8-2-1-15,5 1 0 0,8-1 1 16,6-1-1-16,5 1 0 16,6 0 0-16,5 1 1 15,6 1-1-15,5 1 0 16,8 0 0-16,4 2-1 0,8-1 1 15,6 1 0-15,2 0-1 16,5-1 1-16,11-4 0 0,-10 7-1 16,10-7 1-16,0 0 0 15,-9 4 0-15,9-4-1 16,0 0 1-16,0 0-1 16,0 0 1-16,-3 11-1 0,3-11 0 15,0 8 0-15,0-8 1 16,4 16-1-16,2-8 1 15,-1 6 0-15,0 0 0 16,2 4-1-16,-1 5 1 16,0 5-1-16,2 11-2 0,-5 11-7 15,-1 21-15-15,-1 16-56 16,-4 24-2-16,-12 19-5 16,-12 13-7-16</inkml:trace>
  <inkml:trace contextRef="#ctx0" brushRef="#br0" timeOffset="268234.0959">17762 11554 66 0,'-12'-17'71'0,"0"1"0"16,3 2-1-16,2 5-56 16,7 9 1-16,-10-13 0 15,10 13-4-15,0 0-2 16,0 8-3-16,0 8 0 0,0 8-2 15,-1 11 1-15,1 8 1 16,0 11-1-16,0 10 0 16,0 5 0-16,-4 3-1 0,-1 4-2 15,1-3 1-15,-4-3-2 16,1 0-3-16,0-8-4 16,-1-5-5-16,-1-7-7 15,1-6-9-15,-3-5-14 0,-2-13-26 16,4-3-11-16,-2-16-3 15</inkml:trace>
  <inkml:trace contextRef="#ctx0" brushRef="#br0" timeOffset="268461.2291">17364 11705 54 0,'-15'-44'83'0,"5"2"-5"16,7 2-3-16,3 1-5 15,13-5-49-15,10 7-19 16,15 3-1-16,11-3-1 0,7 3 0 16,10-1-4-16,5 3-1 15,4 5-7-15,-1 5-4 16,-2 6-8-16,-7 8-12 16,-8 9-19-16,-1 10-20 15,-20 17-4-15,-12 12 5 0</inkml:trace>
  <inkml:trace contextRef="#ctx0" brushRef="#br0" timeOffset="269056.3282">17410 12433 40 0,'-23'45'72'0,"6"-6"-2"15,9-3-1-15,7-10-5 16,3-1-64-16,12-1 2 0,6-1 3 16,7-4-2-16,1-5 2 15,4-7 0-15,2-5 1 16,-1-4 1-16,-1-7 1 0,0-8 1 16,-1-4-1-16,1-9 0 15,2-4 0-15,-3-3-1 16,2-5-2-16,-2 0 0 0,2-6-2 15,-1 2 0-15,3 2-1 16,-5 5-1-16,1 1-1 16,0 9-1-16,-2 4 0 15,-2 7-1-15,-3 7-1 16,-1 9 1-16,-7 2 0 0,0 12 0 16,-5 3 0-16,-2 9 1 15,-4 5 1-15,1-2-1 16,-2 1 2-16,0-1-1 0,0-4 1 15,-1-7 1-15,1-1 0 16,-4-15 1-16,11 3 1 16,-11-3-1-16,14-18 1 15,-4-4 0-15,0-2-1 0,4-7 0 16,0-1-1-16,2-1-1 16,-1 2-1-16,-1 2 1 15,2 6-2-15,-2 7 0 16,2 7 0-16,-1 7-1 15,0 3 1-15,-1 12-2 0,0 5-2 16,-2 13-4-16,-2 5-8 16,-2 0-8-16,2 3-6 15,0-7-20-15,7 0-25 0,-1-10-7 16,5-10 0-16</inkml:trace>
  <inkml:trace contextRef="#ctx0" brushRef="#br0" timeOffset="269308.5496">18855 11803 16 0,'30'-89'85'0,"1"4"4"16,-4 18-14-16,-3 1-14 15,2 12-11-15,-7 16-15 16,1 17-14-16,-5 21-9 16,-4 11-6-16,-5 26-4 0,-5 13-2 15,-1 18-1-15,-5 18 0 16,-8 9-1-16,-2 7-1 15,-3-1-1-15,0-2-2 16,0-9-2-16,2-9-3 16,2-15-6-16,0-16-8 0,6-18-19 15,3-7-32-15,-6-16-5 16,0-9-4-16,-6-18 3 16</inkml:trace>
  <inkml:trace contextRef="#ctx0" brushRef="#br0" timeOffset="271686.4811">18703 12062 23 0,'-20'-21'84'16,"0"4"-1"-16,6 5-5 0,0 2-6 16,14 10-47-16,-5-12-4 15,5 12-13-15,17-5-6 16,3 5-2-16,9-3-1 0,7-1 1 16,8-5 0-16,4-2 0 15,9-4 1-15,2-2 0 16,0-6 0-16,1-1 0 15,-4-1 1-15,-4-1 0 0,-5 0 0 16,-6 3-1-16,-9 4 1 16,-9 3 0-16,-5 5-1 15,-5 2-2-15,-13 9-1 0,8-3-1 16,-9 8 1-16,-6 11-1 16,-5 8-1-16,-2 8 1 15,0 7-1-15,-1 6 2 16,2 3 1-16,3 0 0 15,5-2 0-15,4-4 0 0,1-5 1 16,11-7 0-16,2-8 0 16,2-6 1-16,4-5 1 15,3-7-1-15,2-4 1 0,-1-4 0 16,4-13 1-16,-3-2-1 16,0-12 0-16,-1-4-1 15,-4-6 0-15,-3-2 0 0,-3 2-1 16,0 1 0-16,-4 4 0 15,0 5-1-15,-2 9-1 16,-1 8 0-16,-6 14-1 16,10-6-1-16,-10 6 0 15,8 11 0-15,-7 2 0 0,-1 4 2 16,0 0 0-16,-4 1 1 16,0-2 0-16,-1 0 1 15,-1-2 0-15,1-1 1 16,1 0-1-16,3-2 0 0,1-1 0 15,0 2 1-15,1 0-1 16,4 0 0-16,3-2 1 16,-2-1 0-16,4-3 0 0,2-1 0 15,-1 0 0-15,4-4 1 16,-1-1 1-16,2-1-1 16,0-9 1-16,4-4 0 15,-2-4-1-15,4-6 0 0,3-4 0 16,2-1 0-16,-1-1-1 15,2 1 0-15,1 2 0 16,1 5-1-16,-4 4 0 16,1 6 0-16,-5 6 0 0,0 6 0 15,-2 0-1-15,-1 10 1 16,-3 3 0-16,0 2-1 16,-3 3 1-16,-3 0 0 15,1-1 0-15,-3 0 1 0,1-3-1 16,-3-3 1-16,-2-2 0 15,-4-9 0-15,8 12 1 16,-8-12 1-16,0 0-1 0,10-7 1 16,-6-5-1-16,3-5 0 15,1-5 0-15,2-5-1 16,1 0-1-16,-1-1 0 16,5 2-1-16,2 2-1 0,-1 3 0 15,3 6 0-15,-1 6 0 16,1 7 0-16,-1 2 0 15,3 5 1-15,-3 6 0 16,1 3 0-16,0 3 0 16,1 0 1-16,5-4 0 0,0-1 0 15,-1-3 1-15,6-5-1 16,-1-4 1-16,5-6 0 16,3-8 0-16,-2-4 0 0,1-5 1 15,-2-3 0-15,-2-3 0 16,-5-4-1-16,-4 2 1 15,-6-3 0-15,-5 4-1 16,-7 2 0-16,-5 5-2 0,-4 6 0 16,-7 7-1-16,-3 9 0 15,-5 5-1-15,-3 11 1 16,-1 16-2-16,1 10 1 0,0 12 1 16,3 8 0-16,1 12 1 15,5 6 0-15,1 4 1 16,5 7-1-16,2 1 2 15,0 0-1-15,1 1 0 0,0-2 1 16,-2-4-1-16,-3-4-1 16,0-11 0-16,-2-11 2 15,4-11 0-15,-3-16 0 16,3-14 0-16,7-19-1 0,-16-7 1 16,9-20 1-16,2-14-2 15,2-7-1-15,3-12-1 16,0-7 0-16,11-5 0 0,2-5 0 15,10 1 1-15,2 2 0 16,9 1 1-16,1 3 0 16,6 4 1-16,2 6 0 15,2 5 1-15,2 5 0 0,-3 5 0 16,0 6 0-16,-7 7 1 16,-3 5 0-16,-6 6 0 15,-6 6-1-15,-8 4-1 16,-6 3 0-16,-8 8-1 0,7 7-1 15,-7 11-1-15,-3 13 0 16,-3 8 0-16,3 10 0 16,3 5 1-16,0 3 1 15,7-1 1-15,5-6-1 0,5-8 1 16,4-11 1-16,4-14-1 16,3-13 1-16,5-9 0 15,-4-14 0-15,3-16 0 16,1-8 0-16,2-15 0 0,-3-11 0 15,1-11 0-15,-1-9-2 16,0-8 0-16,-2-3-2 16,-1-4 1-16,-2 4 0 0,-2 8 0 15,-4 8-1-15,-4 14 0 16,-2 14 0-16,-7 18-1 16,-1 14 1-16,-7 24-1 15,0 0-1-15,-3 30 1 0,-6 17 1 16,-6 16 0-16,0 13 2 15,-3 10 1-15,0 5 0 16,6-2 1-16,1-1 0 0,8-13-1 16,3-12 0-16,1-15 0 15,5-11-1-15,6-15 1 16,4-7 2-16,-6-12-1 16,4-3 1-16,1-7-1 15,4-3 0-15,-1 0-1 16,5 1-1-16,0 4 0 0,3 3-1 15,-7 4-1-15,0 9 1 16,-6 10-1-16,-9 7 0 0,-5 5 0 16,-14 3 0-16,-7 6 0 15,-8-6 0-15,-3 0 1 16,-2-6 1-16,1-9 0 16,1-3 1-16,5-12 0 0,6-6-2 15,11-9-2-15,4-7-3 16,8-6-1-16,12-9-1 15,8-2 0-15,10-7-1 16,6-5 2-16,6-2 2 0,7-7 2 16,7-5 3-16,0-3 1 15,2-5 0-15,4-5 1 16,-4-3 0-16,3-2 0 0,0-2 1 16,-8 3 0-16,-5 4 1 15,-8 4 1-15,-8 9 0 16,-8 9 2-16,-6 11-2 0,-12 9 0 15,-6 8-4-15,-1 22 0 16,-8-3-1-16,-8 18 0 16,0 14-2-16,-7 19 1 15,-3 11 0-15,-1 11 2 0,2 5 1 16,3 5 0-16,5-3 1 16,8-2 0-16,5-4 1 15,5-9-3-15,9-9 0 0,9-11 1 16,8-4-1-16,1-10 1 15,6-7 0-15,5-10-1 16,6-11 2-16,3-8-1 16,2-16 1-16,0-9-2 15,1-8 0-15,-8-9 0 16,-5 0 0-16,-8 0 0 0,-9 3 0 16,-8 7 0-16,-10 9 0 15,-5 13 0-15,-13 14 0 16,-4 10 0-16,-1 15-1 0,-4 12 0 15,4 10 0-15,8 8-2 16,2 5-2-16,11-1-3 16,12-1-5-16,17-5-7 0,7-7-14 15,8-12-21-15,17-10-27 16,-7-14-2-16,-2-6-2 16</inkml:trace>
  <inkml:trace contextRef="#ctx0" brushRef="#br0" timeOffset="271918.2897">21549 10975 10 0,'-72'-17'90'0,"12"-4"0"16,9 0-6-16,13-4-5 15,9-2-4-15,10 2-81 16,12 9-12-16,7 16-41 16,7 3-19-16,-2 21-7 0,-1 10-6 15,-10 2 1-15</inkml:trace>
  <inkml:trace contextRef="#ctx0" brushRef="#br0" timeOffset="272416.6488">18180 12898 10 0,'17'0'88'0,"9"-6"-2"15,9-7-3-15,9-6-6 16,16-7-1-16,18-3-76 15,24-4 0-15,30-6 2 16,23-3-1-16,28-5 0 0,19 0 1 16,22-3-1-16,13 0 1 15,12-3-1-15,9 2 2 16,7 2 0-16,3 4 0 0,-2 1 1 16,-4 1 0-16,-4 3 0 15,-8 3 0-15,-14 4 0 16,-16 6-2-16,-25 3-1 15,-27 6-3-15,-33 5-4 0,-29 2-7 16,-33 4-35-16,-36 7-33 16,-37 0-4-16,-43 9-4 15,-38-6-5-15</inkml:trace>
  <inkml:trace contextRef="#ctx0" brushRef="#br0" timeOffset="272832.8926">19366 11854 18 0,'13'-10'58'15,"3"-5"3"-15,4-4-2 0,1 0-48 16,8-3 3-16,1 1 1 15,7-1 0-15,0-1-1 16,-2 3-1-16,2-1-3 16,-7 6 1-16,3-3-4 0,-9 10-2 15,1-2-4-15,-7 10-8 16,-5 10-11-16,-1 5-20 16,-5 16-28-16,-5 6-4 15,-3 14-3-15</inkml:trace>
  <inkml:trace contextRef="#ctx0" brushRef="#br0" timeOffset="289269.772">17573 13402 11 0,'0'0'69'16,"-8"-13"4"-16,8 13-11 16,-2-10-20-16,2 10-7 0,0 0-11 15,0 0-5-15,0-11-4 16,0 11-3-16,0 0 0 16,0 0-2-16,0 0-3 15,0 0-1-15,0 0-1 0,0 0 0 16,0 0-2-16,0 9 1 15,0 1-2-15,-1 4 1 16,1 4-1-16,-1 2 0 16,1 6-1-16,0 5-1 15,2 3 0-15,2 4 1 0,-2 2-1 16,2 2 1-16,0 1-1 16,1 1 1-16,-2 1 1 15,-1-3-2-15,1 2-1 16,-2-7-3-16,2 2-5 0,-3-7-7 15,2-1-16-15,-3-4-23 16,1-4-23-16,0-3-6 16,1-10-4-16</inkml:trace>
  <inkml:trace contextRef="#ctx0" brushRef="#br0" timeOffset="290010.6912">17442 13587 17 0,'-12'-11'57'0,"6"1"3"15,-3-10-32-15,3 9-7 16,6 11 2-16,-10-17 1 15,10 17-1-15,-9-18 0 0,5 9-1 16,4 9-4-16,-8-13-1 16,8 13-2-16,-6-12-2 15,6 12-1-15,-6-14-4 16,6 14-1-16,-5-15-1 0,3 5-2 16,0-1-1-16,1 0-1 15,0-4 0-15,1 0-2 16,4-3 1-16,3 1-2 15,1-3 1-15,5 1 0 16,2-2 0-16,6 2-1 0,5 0 1 16,1 2 0-16,6 1 0 15,1 2 1-15,5 2-2 0,-3 1 1 16,5 7 0-16,-1 0 0 16,-5 4 0-16,-3 0-1 15,-5 6 1-15,-2 3-1 16,-6 2 0-16,-2 2 1 0,-7 3 1 15,-6 2 0-15,-3 3 0 16,-2 1 0-16,-7 5 1 16,-6-1 0-16,-4 3 0 15,-5 1 0-15,-4 3-2 0,-2-6 1 16,-2 5-1 0,1-4-1-16,-1 5-1 0,0-5-2 15,3 4-2-15,1-2-7 16,4 3-8-16,2-4-12 15,6-7-22-15,6 4-18 0,5-10-9 16,4-5-1-16</inkml:trace>
  <inkml:trace contextRef="#ctx0" brushRef="#br0" timeOffset="292084.7917">17891 13725 10 0,'-5'-14'34'0,"5"14"4"16,-7-18 1-16,2 9 0 15,5 9-3-15,-7-14-6 0,7 14-4 16,-3-12-9-16,3 12-5 15,0 0-5-15,-2-11-2 16,2 11 0-16,0 0-2 16,0 0 0-16,0 0 0 0,0 0-1 15,0-9 1-15,0 9-1 16,0 0-1-16,0 0 0 16,0 0-1-16,0 0-1 15,0 0 0-15,0 0 0 0,0 0 0 16,0 0 0-16,0 0 0 15,0 0 0-15,0 0 1 16,5 3-1-16,-5-3 1 0,0 0 0 16,0 0 1-16,7 10 0 15,-7-10 0-15,0 0-1 16,10 12 2-16,-10-12-1 0,13 11 1 16,-4-6 0-16,4-1 0 15,1 2 0-15,5-2 0 16,1-2 0-16,2-2 0 15,4 0 0-15,0-4-1 0,-2-2 1 16,1-2 0-16,-5 0 0 16,0-3 0-16,-6 0 1 15,-3-1 1-15,-4-1-1 16,-2 0 0-16,-5 1 1 16,0-2 0-16,-6 0-1 0,-6 2 0 15,0 0 1-15,-4 6-3 16,-3 1 0-16,-4 5-1 15,0 9 0-15,0 6-1 16,0 7-1-16,1 3 0 0,2 9 1 16,1-3 1-16,3 7-1 15,6-1 2-15,1-2 2 16,4 1-2-16,4-2 0 16,1-2 0-16,5-5-1 0,3 0-1 15,4-6-1-15,6-3-1 16,1-6-1-16,5-3-2 15,4-7-2-15,5-3-2 0,-1-9-1 16,9-6-1-16,-6-7 0 16,4-4 1-16,-3-3 2 15,1-5 2-15,-4 2 6 16,-5-3 6-16,-4 1 3 0,-8 5 5 16,0 4 0-16,-8 4 2 15,-1 2-1-15,-7 5-2 16,-4 4-2-16,-7 6-3 0,-3 5-4 15,-2 4-3-15,-2 8-1 16,-1 6-1-16,0 7 0 16,2 1-1-16,2 4 1 15,4 0 2-15,5 0 0 16,2-4-2-16,4-4 0 0,0-5 1 16,5-4 0-16,-5-13 1 15,18 10 1-15,-7-13-1 16,2-9 1-16,4-4-1 15,4-3 2-15,-5-4 0 0,2-1-2 16,-4 1 0-16,1 2-2 16,-4 5 0-16,-1 3-1 15,-10 13 0-15,11-10 0 0,-11 10 0 16,12 3 0-16,-12-3 0 16,18 16 1-16,-6-8 1 15,1 2 1-15,4-3 0 16,1-2 0-16,1-3 1 0,6-2 0 15,0-5 0-15,3-4-1 16,0-4 0-16,0-1 0 16,-1-2-1-16,-1-4 0 15,-2 0 0-15,-5 1 1 0,-1 3 1 16,-5 0 2-16,-6 4 1 16,-1 0 2-16,-6 12-1 0,4-13 1 15,-4 13 0-15,0 0-3 16,-9 0-2-16,9 0-1 15,-18 16-1-15,8 1-1 16,-2 4 1-16,1 0-1 16,3 5-1-16,2 2 3 0,3-2 0 15,3 2 1-15,2-5-1 16,6-3 2-16,6-3-1 16,2-5-1-16,7-3 1 15,-1-8-1-15,7-1-1 0,2-11 0 16,3-6-1-16,3-7 0 15,0-2 2-15,-1-3-3 16,-5-4 2-16,2 0 0 16,-7-2 2-16,1-1-1 0,-8 5 2 15,-4 2 1-15,-5 3 1 16,1 4 0-16,-6 3 0 16,-3 5 3-16,-1 4-3 0,-1 10 1 15,0-9-2 1,0 9 0-16,0 0-2 0,0 0 0 15,-7-5-1-15,7 5-1 16,0 0 0-16,-14 2 0 16,14-2 0-16,-15 10 0 0,7-4 0 15,-3 0 1-15,1 1 0 16,-1 2-1-16,-1 0 1 16,2 1-1-16,-2 3 0 15,2-1 0-15,0 6 0 0,0 2-1 16,3 2 1-16,2 3-1 15,-1 0 1-15,3 3 1 16,3-1 0-16,1 2 0 16,7-3 1-16,4-3 0 0,5-2 1 15,7-6-1-15,6-2-5 16,5-7-11-16,8-8-31 0,9-6-28 16,0-8-5-16,3-10-6 15,0-7-1-15</inkml:trace>
  <inkml:trace contextRef="#ctx0" brushRef="#br0" timeOffset="293258.8668">20018 13437 22 0,'-9'-16'70'0,"9"16"0"0,-15-9-3 16,15 9-4-16,-7 6-63 16,1 6-3-16,0 3-2 15,0 4 0-15,1-4-1 0,1 4 2 16,2-5 2-16,-2-2 3 15,4-3 4-15,0-9 3 16,0 0 0-16,0 0 1 0,6-7 0 16,2-10 1-16,4-1 0 15,4-9-4-15,3 1-1 16,5-6 0-16,-1 6 0 16,5 2-1-16,-1 7-1 15,1 8 1-15,-1 9-2 0,-1 13 0 16,-3 14 0-16,-7 15-2 15,1 14 2-15,-10 12 1 16,-1 7-1-16,-5 7-1 0,-2-2 0 16,2-5 1-16,4-2-2 15,7-10-2-15,0-15-1 16,7-9-3-16,5-17-2 16,1-8 1-16,7-13 1 0,-9-8 0 15,-2-11 2-15,-7-15 2 16,-6-4 2-16,-8-11 5 15,-3 1 3-15,-13-5 0 16,-7 4 1-16,-3 1 2 0,-8 6 1 16,0 7-3-16,-1 3 0 15,5 7-2-15,3 5-1 16,7 5-2-16,4-2-1 16,8 2-1-16,8-2-2 0,8 1-2 15,8-6-3-15,9 2-6 16,6-5-8-16,7-1-20 15,7 3-30-15,0-3-12 16,3-1-4-16,-5-2-1 0</inkml:trace>
  <inkml:trace contextRef="#ctx0" brushRef="#br0" timeOffset="293958.8151">21057 13025 62 0,'13'3'78'0,"-13"-3"-2"0,14 9-5 16,-14-9-3-16,35 9-67 15,-34 0 0-15,1 5 0 16,1 5 1-16,-1 7 1 0,1 6 0 16,-2 6 2-16,1 6-2 15,-1 1 0-15,1 4-1 16,-1-2 0-16,1-4 0 0,-1-7 0 15,-1-4-1-15,0-9 1 16,0-5 0-16,3-7 1 16,-3-11 1-16,0 9 1 15,0-9 0-15,0 0-1 0,0-8 0 16,-4-6-1-16,1-7 0 16,-1-5-2-16,2-10-2 15,-2-8 0-15,-2-7 0 16,3-3 0-16,0-3 1 15,3 2-1-15,1 2 1 0,5 6-1 16,3 5 0-16,4 10 0 16,0 8-1-16,5 6 0 15,1 9 0-15,6 5 1 0,-3 6-1 16,-2 11 2-16,2 5-1 16,-3 7 0-16,-4 4 0 15,-2 7-2-15,-3-2 1 16,-3 0-1-16,-4-5 1 0,-1-5 1 15,0-4 2-15,-1-7 1 16,-1-13 3-16,0 0 1 16,11 0 0-16,-6-17 0 15,7-7 0-15,-1-5-1 0,5-6-1 16,5-1-3-16,3-1-1 16,-1 2-1-16,1 5 0 15,3 8-1-15,-5 8-1 16,-2 6 1-16,0 8 0 0,-2 10-1 15,-4 9 1-15,-3 11 0 16,-2 5-1-16,-2 6 1 16,1 0 0-16,-4 4-2 0,4-2-4 15,-1-6-4-15,1-3-9 16,2-7-8-16,4-7-19 16,2 1-22-16,1-10-10 15,2-6-3-15</inkml:trace>
  <inkml:trace contextRef="#ctx0" brushRef="#br0" timeOffset="294122.4274">21955 13153 23 0,'14'-29'85'0,"-4"6"-2"0,-3 6-6 15,-5 9-4-15,-12 7-43 16,10 1-12-16,1 14-15 16,-1 4-7-16,1 5-6 15,-1 4-9-15,0 6-7 0,-4-1-15 16,-2-1-11-16,3-5-6 15,-6-7-14-15,6-6-7 16</inkml:trace>
  <inkml:trace contextRef="#ctx0" brushRef="#br0" timeOffset="294259.4584">21950 12955 29 0,'-4'-39'66'0,"2"10"-7"0,2 6-21 16,0 12-21-16,0 11-27 15,0 0-24-15,6 22-20 16,-3 1-14-16</inkml:trace>
  <inkml:trace contextRef="#ctx0" brushRef="#br0" timeOffset="294975.471">22014 13098 38 0,'13'0'70'0,"0"3"-5"15,-1-3-12-15,1-1-14 16,2 1-17-16,0 0-8 15,0 0-7-15,0 0-4 0,-3 4-1 16,3 1-1 0,-5 1 0-16,3 0-1 0,-2 1 1 15,5-2 0-15,-6-1 1 16,4-2 2-16,2-2-2 16,3 0 2-16,-1-7-1 0,3-2 1 15,2-2 0-15,2-4 0 16,-3-3-1-16,0 1 0 15,-2 0 0-15,-3-1 0 0,-1 3-1 16,-1 1-1-16,-6 5-1 16,1 4-1-16,-2 3 0 15,3 2-1-15,-1 8 0 16,0 5 0-16,6-1 1 0,0 3 1 16,5 0 0-16,-1-2 1 15,3-4 2-15,5-3 0 16,5-4 1-16,6-4 0 0,2-6 1 15,2-5-1-15,2-2 0 16,0-5-1-16,0 0 1 16,-5-2-2-16,-8 1 1 0,-7-1-2 15,-7 2 0 1,-5-1-1-16,-9 4-1 0,-4 1-2 16,-6 5-1-16,-7 4-2 15,-4 6-1-15,-2 1-2 16,-4 14-1-16,-1 6-2 0,2 4 0 15,3 6-2-15,4-3 2 16,4 2-1-16,5-5 3 16,5-1 2-16,12-12 3 15,7-6 4-15,8-5 4 0,8-9 3 16,7-10 1-16,5-9 2 16,7-8 0-16,-5-11 0 15,5-9-2-15,-7-9 2 0,-3-7-3 16,-4-7 2-16,-10-1 1 15,-6 3 2-15,-10 5 4 16,-8 9 0-16,-3 14-4 0,-2 11-1 16,-4 19-2-16,-6 17-2 15,-3 22-2-15,-4 26-4 16,0 22-4-16,-2 17-5 16,-2 26-4-16,-9 21-15 0,-1 4-44 15,6 20-7 1,2-2-5-16,1-7-4 0</inkml:trace>
  <inkml:trace contextRef="#ctx0" brushRef="#br0" timeOffset="295820.856">22169 14226 48 0,'1'-11'78'0,"-1"11"2"15,0-14-2-15,0 14-45 0,-2-10-2 16,2 10-2-16,0 0-7 16,0 0-8-16,0 0-2 15,0 0-3-15,0 0-3 16,0 0-2-16,0 0-3 0,0 0-1 16,0 10-1-16,1-1 1 15,1 6-1-15,-1 6 1 16,2 10 0-16,-1 8 1 15,1 9 2-15,1 6-1 0,2 5 1 16,0 5 0-16,3-1-2 16,0 1-3-16,1-6-6 15,5-2-14-15,-2 1-44 16,1-15-13-16,0-7-9 0,2-13-5 16,-2-10-1-16</inkml:trace>
  <inkml:trace contextRef="#ctx0" brushRef="#br0" timeOffset="297333.3825">22275 14294 7 0,'0'0'69'0,"-16"-10"6"16,16 10-3-16,-13-12-32 16,13 12-6-16,-9-17-7 0,6 8-5 15,1 0-6-15,2-3 0 16,0 2-5-16,0-4-3 15,5 2-3-15,0-1-2 16,5-1-1-16,0-1-2 0,6 0 0 16,3 1-2-16,0 4 1 15,3-1-1-15,1 4-1 16,2 3 1-16,-4 4-2 16,-2 0 2-16,-2 8 0 0,-4 3 0 15,-7 5-1-15,-3 4 0 16,-2 2 1-16,-1 1 2 15,0 2 0-15,-4 1 0 16,-2-2 0-16,-3 4-1 0,-1-4 0 16,-2-1-1-16,-2 1-3 15,-4-3-5-15,-2 0-7 16,-1-3-14-16,-1-5-25 16,0-1-19-16,4-3-2 0,0-5-3 15</inkml:trace>
  <inkml:trace contextRef="#ctx0" brushRef="#br0" timeOffset="298057.8976">22406 14324 0 0,'8'0'63'0,"-8"0"7"0,13-14 0 16,-1 5-42-16,-2-1-1 16,5 1-4-16,4 1-3 15,2 2-3-15,6 2-3 16,-4 4-5-16,8 0-2 0,-5 4-2 16,7 6 0-16,-5 3-2 15,0 3-2-15,0 4-1 16,-5 0-1-16,-3 2 0 0,-6 0 0 15,-3-4-1-15,-3 2 1 16,-1-5-1-16,-5-4 2 16,-1 0 0-16,-1-11 0 15,0 9 0-15,0-9 0 16,0 0 0-16,0 0 0 0,7-15 0 16,-2 2 0-16,1-3-1 15,5-4 0-15,-2-2 2 16,3-2 0-16,4-2 0 15,-1 0 1-15,6 1 1 16,0-2 0-16,2 2 1 0,4 3 0 16,-1-3-1-16,5 4-1 15,-5 1 0-15,2 4-1 0,-6 2 0 16,-5 3-1-16,-2 4-1 16,-5 3-2-16,-10 4 0 15,0 0 0-15,7 5-1 16,-8 8 0-16,-7 10 0 0,1 3 1 15,-3 8 0-15,3 1 1 16,-2 7 1-16,3-2-1 16,5 1 1-16,1-8 1 15,0-3 0-15,7-7 0 0,3-5 1 16,0-6 2-16,1-6 0 16,4-6 2-16,1-6-1 15,-1-8 1-15,1-7 1 16,1-7-1-16,-3-3-2 15,0-7 1-15,-5-3-2 0,-1 2-1 16,-6 1 0-16,-2 6-6 16,0 0-6-16,-8 8-14 0,-3 5-21 15,-6 8-27 1,3 9-6-16,-2 2-4 0</inkml:trace>
  <inkml:trace contextRef="#ctx0" brushRef="#br0" timeOffset="298843.9128">23641 14091 26 0,'11'-11'79'0,"-11"11"0"0,0 0-3 15,0 0-28-15,0 0-14 16,-2-9-11-16,2 9-4 16,-11-5-8-16,11 5-5 0,-14-4-4 15,4 4-2-15,0 0-1 16,-3 6-1-16,-2 6 0 15,-2 4-1-15,-1 6-1 16,1 5 2-16,-1 3 0 16,2 0 1-16,0 1 0 0,6-2 0 15,1-3 0-15,4 1-1 16,4-11 4-16,1-2-2 16,0-4 2-16,0-10 2 15,13 10 0-15,-13-10 0 0,16-8 0 16,-8-6-1-16,5-5 1 15,-1-5 0-15,3-2-1 16,0-5-1-16,1 0-1 16,3-1-1-16,-3 6 0 0,0 2 0 15,-3 6 0-15,-2 4-2 16,3 6-1-16,-7 4 0 16,-7 4 1-16,13 3 0 15,-8 6 1-15,-2 1 0 0,1 1 1 16,-1 3 0-16,-2 0 1 15,1-4 1-15,-2 0-2 16,1 0 1-16,-1-10 0 16,1 11-1-16,-1-11 0 0,0 0-1 15,0 0-1-15,0 0-2 16,0 0-5-16,10 5-7 16,-10-5-22-16,0 0-34 15,6-9-7-15,-5-1-3 0,-1-7-1 16</inkml:trace>
  <inkml:trace contextRef="#ctx0" brushRef="#br0" timeOffset="299798.4145">23661 13978 18 0,'0'0'73'0,"0"0"1"16,0-10-6-16,0 10-3 15,0 0-55-15,0 0-2 16,-6 12-4-16,2 4-1 16,3 7-1-16,-4 3 0 0,-2 9 2 15,1 4 0-15,4 1 0 16,0 3-1-16,-1-5 0 15,2 0 0-15,1-7-2 0,0-3 0 16,1-6 1-16,2-6 0 16,-2-4-1-16,1-3 3 15,-2-9 2-15,9 4-1 0,-9-4 0 16,15-14 0-16,-3-6 0 16,3-7 0-16,2-6-1 15,-4-5 0-15,2-1-2 16,-1 0 0-16,1 5 0 15,-6 6 1-15,1 7-1 0,-6 6-2 16,-4 15 0-16,17-1 1 16,-9 7-1-16,1 11 0 15,-1 3-1-15,3 9 2 16,1 1 0-16,0 4 0 0,1-3 0 16,2 1 0-16,-1-4-1 15,-1-7 1-15,4-3 0 16,1-7 0-16,3-7 0 0,4-4-1 15,-2-3 0-15,3-7-1 16,3-7-1-16,-3-4-1 16,2-3 2-16,-1-3-2 15,-3 1 2-15,-3-2-1 0,-4 4 2 16,-5 1 1-16,-3 4 2 16,-2 2 0-16,-4 0 0 15,-2 5 0-15,-1 2 0 16,-5 0 0-16,5 10-2 0,-10-15-2 15,10 15-2-15,-15-10-1 16,15 10-2-16,-17 0-1 16,17 0 0-16,-19 14 1 15,7 2 0-15,0 0-1 16,-1 5 3-16,-1 4 1 0,5-1 1 16,0-1-1-16,5 0 2 15,1-2-2-15,3-8 3 16,3 2 3-16,-3-15 1 0,17 4-1 15,-1-7 3-15,0-11 0 16,5-9 0-16,2-5-1 16,1-9 0-16,1-8-2 15,-1-8 0-15,0-6-1 0,-1-2-2 16,-6-1 2-16,-3 3 1 16,-3 6 2-16,-6 8-1 15,-1 9 0-15,-1 11-3 16,-2 11 0-16,-1 14-1 0,-4 12 1 15,-1 19-2-15,-1 10-3 16,-2 19-5-16,-1 5-7 16,-2 17-37-16,6 11-22 15,-6 3-6-15,2-3-4 0,0-8-4 16</inkml:trace>
  <inkml:trace contextRef="#ctx0" brushRef="#br0" timeOffset="300095.4183">23515 14876 13 0,'-42'5'91'0,"11"-5"-5"15,11-3-4-15,10-9-4 16,10-7-2-16,21-7-74 15,9-1 0-15,14-3-2 16,13-8 1-16,17-4 0 0,11-5 0 16,15 1 0-16,9-6 0 15,9 3-1-15,2 2-5 16,-3 2-6-16,-4 6-12 16,-4 7-24-16,-19 6-31 0,-4 5-5 15,-19 5-7-15,-10 3 2 16</inkml:trace>
  <inkml:trace contextRef="#ctx0" brushRef="#br0" timeOffset="300558.3373">25021 13780 501 0,'15'-12'0'16,"-1"-9"1"-16,7-7-2 15,2-8 1-15,5-8 0 0,3-8 0 16,3-3-1-16,0-1 1 15,0 1-2-15,0 5-3 16,-7 4-1-16,3 11-7 0,-10 7-11 16,-3 13-8-16,-9 13-23 15,-8 2-29-15,0 21-7 16,-11 3-4-16,-9 9 2 16</inkml:trace>
  <inkml:trace contextRef="#ctx0" brushRef="#br0" timeOffset="300869.101">24987 13539 74 0,'-18'2'83'0,"3"-2"-6"16,4 2-4-16,11-2-3 0,-16 5-72 16,13 9 1-16,3 7-1 15,3 9 0-15,5 3 2 16,2 5 2-16,-1 1 2 0,5 4 3 15,2-8 1-15,3-9 1 16,2-5 4-16,5-8 0 16,1-13 1-16,7-8-1 15,6-15-1-15,3-9-2 16,0-5-4-16,5-10-1 16,2-8-5-16,1-7-2 0,4-2-5 15,-5-4-6-15,2 6-13 16,-7 2-57-16,3 0-2 0,-4 4-6 15,-9 2-4-15</inkml:trace>
  <inkml:trace contextRef="#ctx0" brushRef="#br0" timeOffset="332728.311">27153 12679 30 0,'0'-10'88'15,"0"2"0"-15,0 8-4 16,-6-14-4-16,6 14-37 15,-13-8-31-15,13 8-4 16,0 0-1-16,0 0-3 0,0 0-2 16,0 0-1-16,0 5-1 15,0 10-1-15,0 6 1 16,0 14-1-16,-3 10 2 0,-4 12 0 16,-1 12 0-16,-2 13 1 15,-1 10-1-15,-3 8 0 16,0 8 1-16,-2 4-1 15,4 9 0-15,-1 6 0 16,1 7 0-16,5 4 0 0,-2 9 0 16,0 3 1-16,2 5-1 15,1 5-1-15,1 1 1 16,0-1-1-16,-2-1 1 0,2-2-1 16,3-10 0-16,0-5 0 15,1-6 1-15,1-12 0 16,3-10 1-16,2-12 0 15,7-7 0-15,1-11 1 0,8-4 0 16,4-6-1-16,8-3 0 16,4-5 0-16,4-4-1 15,8-3-1-15,6-6 0 16,5-5 1-16,5-6-1 0,3-9-2 16,8-9 4-16,5-5-2 15,9-8 1-15,3-6-1 16,3-5 1-16,7-4-1 0,0-5 0 15,-4-2 3-15,-7 2-4 16,-5 0 2-16,-13 5-1 16,-11 1 0-16,-9 3-2 15,-13 0-2-15,-12 2-2 0,-6 3-5 16,-5-2-6-16,-7 4-7 16,-11-7-11-16,14 5-12 15,-14-5-15-15,0 0-25 16,9-6-2-16,-7-10 1 15</inkml:trace>
  <inkml:trace contextRef="#ctx0" brushRef="#br0" timeOffset="333083.0626">28522 16154 23 0,'-23'-13'89'0,"2"3"-2"16,-1 1-2-16,1 0-6 0,7-2-38 15,1 6-26-15,3 3-5 16,10 2-3-16,0 0-4 16,15 0-3-16,3 1 0 15,9 5 0-15,7 5 1 0,6 2-1 16,7 4 1-16,5 5 0 16,1 4-1-16,4 5 0 15,-2 6 1-15,-3 5-2 0,-6 5 0 16,-8 2 1-16,-4 5 1 15,-14 0 0-15,-8 3-1 16,-12 3 1-16,-12 2 0 16,-13 0 1-16,-10-2-2 0,-6 7-1 15,-9-7-7-15,2 1-11 16,-2-8-26-16,-3-10-36 16,15-7-4-16,5-14-6 15,8-9-3-15</inkml:trace>
  <inkml:trace contextRef="#ctx0" brushRef="#br0" timeOffset="333617.8739">29619 16012 74 0,'37'-20'93'16,"-8"0"-3"-16,-13 2-5 16,-8 0-2-16,38 0-67 0,-46 1-6 15,-6 4-1-15,-1 4-4 16,-5 0-4-16,-1 6-1 16,-4 3-1-16,-5 6-1 15,-5 12 0-15,-7 7-1 0,-4 10 0 16,-2 6 2-16,-1 6 0 15,-3 7 1-15,5-1-1 16,3-1 1-16,8-3 0 0,8-2 0 16,9-5-1-16,7-4-1 15,6-4-1-15,16-6 1 16,7-7 0-16,9-6 1 16,6-3-1-16,3-4 1 15,2-4 1-15,-2-4-3 0,-4 1 3 16,-8-1 0-16,-8 2 1 15,-11 7 1-15,-11 8-1 16,-11 8 1-16,-11 8 1 0,-13 9-1 16,-6 9 1-16,-5 8-1 15,-4 4-1-15,2 5-1 16,7-3-1-16,10-2-3 16,6-8-4-16,16-5-5 15,8-11-9-15,15-5-19 0,9-9-22 16,10-14-22-16,9-10-4 15,2-10-1-15</inkml:trace>
  <inkml:trace contextRef="#ctx0" brushRef="#br0" timeOffset="335552.1862">29912 16440 32 0,'4'-20'83'16,"-3"6"-2"-16,-1 14-5 15,0-15-16-15,0 15-39 16,10-1-7-16,1 2-5 16,3 12-4-16,2 6-1 0,2 7-1 15,-4 7-1-15,4 9-1 16,-7 3-1-16,-4 8-3 16,-4-1 0-16,-3-4 1 0,0-7-1 15,0-6 2-15,-2-6 1 16,1-9 4-16,-2-6 1 15,3-14 1-15,0-6 1 0,0-12 0 16,2-10-1-16,4-9 0 16,1-11-2-16,0-9-1 15,1-11 0-15,1-2-1 16,5-2-1-16,0 6 0 16,1 4 0-16,0 9-1 15,4 11 1-15,-1 9-1 0,-1 15 0 16,0 10 0-16,-2 8 0 15,-2 12 0-15,-5 12 0 16,-3 10-1-16,-4 11-1 0,-2 6-2 16,-4 3 0-16,-4 2-2 15,-1-2 0-15,0-5 0 16,3-6 0-16,4-5 0 16,0-14 1-16,7-4 1 0,5-11 2 15,9-6-2-15,9-3 2 16,5-8-1-16,9-7 0 15,4-6 0-15,11-3-1 0,2-8 2 16,3-2-1-16,1-5 1 16,-5 2 2-16,-1-4 2 15,-10 1 1-15,1-4 1 16,-10 0 1-16,-8 5 0 16,-5 0 2-16,-9 5-2 0,-7 1-1 15,-8 6-1-15,0 2 0 16,-12 9-2-16,-7 5-1 15,-1 10 0-15,-5 2-1 16,-2 17-1-16,3 7-1 0,-3 7 0 16,4 7 0-16,4 3 0 15,7 5 1-15,4-1-1 16,6 0-1-16,2-7 2 16,5-9 0-16,11-3 1 0,-1-8 1 15,8-9 0-15,0-10 1 16,6-6 0-16,3-16 1 0,4-7 2 15,3-9 0-15,-1-6-1 16,3-2 0-16,-3-1-1 16,-4 5 0-16,-4 8-1 15,-7 4 0-15,-5 14 2 16,-6 11 0-16,-6 11 0 0,-6 19-1 16,0 19 2-16,-2 15-1 15,-7 13 1-15,2 15-2 16,-7 12 0-16,-3 15-1 15,3 10 0-15,-4 1 0 0,8-62 0 16,-4 6-1-16,-1 0 0 16,-5 3 1-16,3-2 0 15,-4 0 1-15,-2-4 0 16,0 0 1-16,-1-7 1 0,-1-2-2 16,-3-10 2-16,0-4-2 15,-1-11-3-15,-2-6-1 16,3-12-2-16,1-6-3 0,-6-14-2 15,-1-49-8-15,19-26-8 16,14-22-6-16,16-18-3 16,18-8-2-16,24 0 2 15,12 8 3-15,5 17 11 16,9 8 14-16,0 3 12 0,1 7 10 16,-2 7 8-16,-6 7 4 15,-9 3 1-15,-7 9-3 16,-9 2-5-16,-9 2-3 15,-10 9-2-15,-6 6 0 0,-12 6-4 16,-2 4-2-16,-12 6-3 16,-9 7-1-16,-12 9-3 15,-11 5-1-15,-3 6-2 16,-8 11-1-16,2 6 1 0,-9 6 0 16,2 5 0-16,7 5 0 15,2 2 0-15,8-3 0 16,2-5 0-16,12 1-1 0,-2-7-2 15,11-3-1-15,8-5 1 16,0-6-1-16,11-4 0 16,8-5 0-16,5-2 0 0,2-7 1 15,7-4 0-15,4-3 2 16,-1-2-1-16,3-1 0 16,1 3 0-16,-1 2 0 15,-3 5 0-15,-1 9 1 16,-5 1-1-16,-2 17 2 0,-5 7-1 15,-1 13 1-15,-7 5 1 16,-3 3 1-16,3 0-2 16,1-2 1-16,2-4-2 0,-7-10 1 15,9-6 0 1,1-17 1-16,1-7-1 0,9-5 1 16,-5-17 0-16,1-6 1 15,3-10-1-15,-1-8 1 16,-1-8-1-16,-5-7-1 0,-3-1 0 15,-7 0 1-15,-4 5 1 16,-5 4 0-16,-5 7 0 16,-10 7 0-16,-2 9 0 0,-4 11 0 15,-7 11-1-15,-5 4 1 16,-2 8-2-16,-4 9 0 16,1 8 0-16,7 8 0 15,-4 8 1-15,4 1-1 16,14 2 0-16,1 3-1 0,14-4-2 15,5-2 1-15,11-4-1 16,7-6-1-16,7-8 1 16,8-7 0-16,-2-9 1 15,6-3 1-15,-2-14 2 0,2-6 1 16,-1-7 0-16,-2-6 2 16,-8-3-2-16,-6 1 2 15,-2 3 0-15,-2 5 0 0,-11 4 0 16,0 6-2-16,-6 8 1 15,-6 9-1-15,3 5 1 16,-3 18-1-16,-1 14-1 0,-7 14-2 16,0 16 1-16,-3 17 0 15,7 20 1-15,-12 15 1 16,-5 18 1-16,-8 7 1 16,14-66-1-16,1 11 2 15,-6-1-1-15,1 7 1 0,-4-7-1 16,2 3-2-1,5-7-4-15,-5 3-2 0,-1-9-1 16,-2 2-5-16,5-15-10 16,0 5-20-16,3-28-33 15,2-9-11-15,1-20-6 16,0-10-3-16</inkml:trace>
  <inkml:trace contextRef="#ctx0" brushRef="#br0" timeOffset="336506.9449">32239 16624 51 0,'13'-11'73'0,"1"-1"-1"0,4 8-24 16,0-9-18-16,6 1-4 15,1-8-4-15,-1-4-4 0,10-5-2 16,0-3-3-16,4-5-4 15,-1-3-1-15,-2 1-4 16,-10-5 1-16,-2 7-1 16,4 0 1-16,-14 6 0 15,-6 2 1-15,-9 7-1 16,-4 4 0-16,-12 10-1 0,3 5 0 16,-7 7-1-16,-11 14-1 15,5 11-1-15,-2 13 0 16,5 12-2-16,0 7 0 0,8 2-1 15,5 0-1-15,6-5 1 16,3-4-1-16,8-7 1 16,10-11 0-16,3-12 1 15,7-6 1-15,5-9 0 0,3-7 1 16,2-4-1-16,8-13 1 16,-3-11-1-16,-2-12 0 15,7-10 1-15,-5-5-1 0,-4-4 0 16,-1 1 0-16,1 5 0 15,-8 6-1-15,-4 11 0 16,-3 12 0-16,-3 10 0 16,-6 13 0-16,6 9-1 0,-11 10 1 15,-4 9 0-15,4 4 1 16,-1 4-1-16,-1 0 1 16,4-2-1-16,-2-3 0 15,-2-4 0-15,7-5 0 16,-9-8 1-16,2-6 1 0,5-4 0 15,-10-5 1-15,1-7-1 16,1-11 1-16,1-9 0 16,-3-5 0-16,11-7 0 15,-7-4-1-15,-3-3 1 0,9 3-1 16,-2 2 0-16,1 11 0 16,-4 4 0-16,3 9-1 15,-2 6 0-15,-6 11-1 16,13 0 0-16,0 3 0 0,-4 10-2 15,-3 5 1-15,1 2-2 16,3 1-1-16,-4 2 1 16,8-1 0-16,-4-4 0 15,-7-5 1-15,6-6 1 0,6-7 1 16,-15 0 2-16,20-18 0 16,-9 4-1-16,3-9 0 15,0-5-2-15,3-8 0 16,-4-6 0-16,2-8 0 15,11-40-2-15,-10 30 6 0,-3-2 4 16,1 0 3-16,-1 1 0 16,10-54-2-16,-16 66 0 15,-4 5 0-15,-3 11 1 16,0 12-5-16,-10 21-3 16,-6 44-2-16,5 2 0 15,-3 7 0-15,-2 65-8 16,7-47-10-16,-1 4-23 15,4 76-29-15,4-76-11 0,2 0-5 16,0-22-6-16</inkml:trace>
  <inkml:trace contextRef="#ctx0" brushRef="#br0" timeOffset="336672.7603">33432 16192 54 0,'-1'-33'93'0,"-10"-32"-5"15,9 50-4-15,1-1-2 16,1 4-49-16,7-1-34 16,2 9-20-16,-9 4-58 15,23 0-5-15,-8 0-4 0,-4 4-6 16</inkml:trace>
  <inkml:trace contextRef="#ctx0" brushRef="#br0" timeOffset="336989.9636">31086 17365 17 0,'-87'60'100'0,"0"2"-5"15,14-9-4-15,-1 2-4 16,14-12-3-16,3 0-70 0,18-9-10 15,6-5-2-15,20-11 0 16,12-4 0-16,16-12 0 0,25-8-1 16,54-35 1-16,67-21-1 15,46-8-2-15,22-7-1 16,22-2-2-16,-2 0-4 16,-18 17-3-16,-35 12-3 15,-43 14-7-15,-15 1-14 0,-31 8-37 16,-20 16-16-1,-37 13-2-15,-30 11-5 0</inkml:trace>
  <inkml:trace contextRef="#ctx0" brushRef="#br0" timeOffset="337159.7971">32058 17569 30 0,'-76'37'101'0,"-1"2"-5"0,12-5-6 16,7-4-2-16,15-9-3 15,14-9-86-15,29-12-19 16,36-11-64-16,52-36-2 16,51-44-5-16,30-51-4 0,28-31-5 15</inkml:trace>
  <inkml:trace contextRef="#ctx0" brushRef="#br0" timeOffset="345319.2537">9416 10231 7 0,'-5'-10'57'15,"5"10"-15"-15,-5-13-7 16,5 13-1-16,0 0-4 0,-3-11-2 15,3 11-4-15,0 0-3 16,-3-11-5-16,3 11-1 0,0 0-4 16,0 0 0-16,-6-10-4 15,6 10-1-15,0 0-2 16,0 0-1-16,0 0-1 16,0 0 0-16,0 0-1 0,0 0 0 15,0 0-1-15,0 0 0 16,0 0 0-16,0-9 0 15,0 9-1-15,0 0 0 16,9-4 0-16,-9 4 0 0,16-5 0 16,-3 3 0-16,4-2-1 15,3 1 2-15,10-3-1 16,2-2 1-16,12-1 0 16,1-4 1-16,13 0 0 15,5-6 0-15,10-1 0 0,6-6 1 16,9 1 0-16,6-3-1 15,5-1 1-15,2 0 0 16,3-3 0-16,1 1 0 16,0 3-1-16,-3-2 2 0,-4 1-1 15,1 3 0-15,-9 0 0 16,-2 2 0-16,-5 0 1 16,-4 3 0-16,-6 1-1 0,-6 4 1 15,-6 0-1-15,-8 2 0 16,-5 3-1-16,-9 2 1 15,-6 2-2-15,-12 1 0 16,-3 2 0-16,-7 2-1 0,-11 2-3 16,0 0-2-16,0 0-5 15,0 0-6-15,-2-9-16 16,-6 5-29-16,-2 2-13 16,-3 0-6-16,-1 0 1 0</inkml:trace>
  <inkml:trace contextRef="#ctx0" brushRef="#br0" timeOffset="345750.112">11609 9260 40 0,'3'-12'74'0,"-3"-1"1"15,10 3-21-15,-11 0-8 16,1 10-12-16,-3-12-12 15,3 12-7-15,0 0-2 0,-9-9-5 16,9 9-1-16,0 0-3 16,-7 0-2-16,7 0 0 15,-11 1-2-15,11-1-1 0,-8 7 0 16,8-7 0-16,-6 12 0 16,6-12 0-16,5 18 0 15,6-8 1-15,10 1 0 16,7 0 0-16,6 1 0 0,7-1 1 15,11 1 0 1,2-1-1-16,3 1 0 0,-1 1 0 16,-3 1 0-16,-3 3-1 15,-11 0 1-15,-11 5 0 0,-10 4 0 16,-13 3 1-16,-17 8-1 16,-14 3 0-16,-19 8-1 15,-12 4-2-15,-11 6-6 0,-10 0-9 16,-12-1-33-16,-1 8-24 15,-9-3-5-15,-7 0-2 16</inkml:trace>
  <inkml:trace contextRef="#ctx0" brushRef="#br0" timeOffset="346326.138">8480 10361 29 0,'0'0'75'0,"0"0"-5"16,-9-5-2-16,9 5-5 15,0 0-57-15,-4 13-7 16,4 4-1-16,5 8-1 0,3 10-1 16,1 8 3-16,2 5-5 15,0 2-5-15,3 2-12 16,-1-4-13-16,-3-4-20 0,0-3-13 16,-4-13-1-16</inkml:trace>
  <inkml:trace contextRef="#ctx0" brushRef="#br0" timeOffset="346496.3568">8518 10158 47 0,'-7'-41'71'0,"-1"5"-1"15,-1 6-4-15,-4 8-64 0,3 6-22 16,3 8-19-16,7 8-22 15,-2 8-8-15,0 14 2 0</inkml:trace>
  <inkml:trace contextRef="#ctx0" brushRef="#br0" timeOffset="348417.757">8726 10208 44 0,'12'9'73'15,"-4"-5"-3"-15,1-1-3 16,-9-3-5-16,16 4-69 0,-7 2-2 16,6 9-2-16,0 0 4 15,3 8-3-15,-2 9-1 16,3 0-1-16,0 6 0 0,-3-2 1 15,3 5 2-15,-7-7 1 16,5 2 2-16,-4-10 0 16,3-3 4-16,-7-8 5 15,0-3 6-15,-9-12 3 0,14 4 0 16,-8-10 1-16,-3-8 0 16,0-8 0-16,-1-6 0 15,-2-5-4-15,1-4-7 16,-7-2 2-16,0-1 0 0,-8 5 1 15,2 3 0-15,-2 8-1 16,-6 5-1-16,4 10-2 16,-5 1-1-16,6 11-1 15,-4 8-1-15,4 11-2 16,-2 9 0-16,5 7 0 0,5 7 2 16,0 2 0-16,4 3 1 15,3-6 0-15,4 2-1 16,6-11 0-16,3-4 2 0,6-11 0 15,1-5 0-15,0-9 3 16,6-6 1-16,-4-3 2 16,1-12 0-16,-1-14 0 0,3-8 1 15,-7-9 0-15,-2-9-1 16,-4-9-2-16,-2-8 0 16,-5-6-1-16,-4-3-1 15,0-1 1-15,-8 4 1 0,-3 5 3 16,-1 7 1-16,2 12 2 15,-2 8-4-15,4 14-3 16,0 10-1-16,2 14-1 16,5 8-2-16,-3 14-2 0,2 12-2 15,1 10-2-15,5 5 2 16,3 9 3-16,-1 3 1 16,6 7-1-16,-2-5 1 15,0 3 1-15,5-5 0 0,1-2 1 16,0-2-1-16,2-5 1 15,-1-2 0-15,4-5 0 16,0-4 0-16,7-10-1 16,-5-5 0-16,7-9 1 0,-3-9 1 15,4-6-1-15,-1-11 1 16,-1-7 0-16,-3-8-1 16,-6-4 0-16,-3-3 0 15,-6 0 0-15,-8 1 0 0,-4 5 0 16,-4 2-1-16,-8 8 0 15,0 5-1-15,0 8-1 16,-2 7-1-16,2 3-2 16,4 11 1-16,1 8-1 0,4 3-1 15,2 1 2-15,2 6 1 16,8-2 1-16,-1 1 1 16,5-6 0-16,3-1 1 15,1-9 0-15,2-1 1 0,2-8 0 16,2-3 1-16,-1-5 0 15,5-11 0-15,-4-5 0 16,2-6 1-16,-2-3-2 0,-1-6 2 16,-3 0-2-16,-3 1 0 15,-1 3 0-15,-6 6-1 16,0 4-2-16,-3 8-2 16,-6 14 1-16,14-10-1 0,-14 10 0 15,18 12 1-15,-7 3-1 16,2 4 3-16,5-2 0 15,5 1 2-15,4-6 0 0,6-5 1 16,3-7 1 0,2-9 1-16,4-13-1 0,5-9 2 15,-4-13 1-15,-1-6-1 16,-6-6-1-16,-4-6 1 16,-9-3-2-16,-5-2 0 0,-11 0 0 15,-7 2 1-15,-3 3 0 16,-8 5 0-16,-6 7 1 15,1 8 0-15,1 12-5 0,0 7 0 16,6 13-1-16,-4 10-2 16,7 15-1-16,0 14-1 15,3 14 0-15,0 9 0 0,1 14 3 16,1 4 1-16,4 4 1 16,8 2-1-16,-3-5 1 15,8-5-1-15,1-7 1 16,5-6-1-16,0-9 1 0,3-8-1 15,-1-7 0-15,0-5 1 16,2-6 0-16,-2-6-1 16,3-7 1-16,-3-5 0 15,5-3 0-15,-5-10 1 0,0-2-1 16,0-2 1-16,-3-4 0 16,-3 0 0-16,-4-1-1 15,-1 2 1-15,-1-1 0 16,-5 2 0-16,3-1 0 15,-6 1 0-15,2 1 0 0,1-1-1 16,-2 0 1-16,1 2 0 16,0 0-1-16,0 1 1 0,-3-3 0 15,3 0-1-15,2-3 2 16,-3 0-1-16,1-4 0 16,1-2 1-16,-4-3 1 15,2-1-2-15,2 0 1 16,-2-2-1-16,-3 2 1 0,1-2-1 15,-2 4 0-15,1 4 0 16,-1 1 1-16,-1 4-1 16,0 5-2-16,1 6-1 0,-1 10 0 15,0 0-1-15,0 0 0 16,-1 12 0-16,1 6-1 16,0 1 0-16,0 5 3 15,4 2 0-15,0 1 1 0,-1 0-1 16,3 0 1-16,1-4 0 15,-2 1 0-15,1 0 1 16,2-4-1-16,-3 0 0 16,3-4 0-16,0-2 1 0,-2-3-1 15,4-1 0-15,-10-10 1 16,10 11-1-16,-10-11 1 16,0 0-1-16,0 0 1 0,0 0-1 15,0 0 0-15,10 4-1 16,-10-4-2-16,0-5-3 15,1-5-6-15,2-2-5 16,0-5-6-16,0-7-16 0,2-5-15 16,0-3-14-16,0-5-9 15,3-4 1-15</inkml:trace>
  <inkml:trace contextRef="#ctx0" brushRef="#br0" timeOffset="348980.069">10877 9324 35 0,'1'-16'50'0,"-1"8"-12"15,0 8-14-15,0-12-4 0,0 12-5 16,0 0-2-16,0 0-3 16,0 0 0-16,0 0-1 15,0 0 0-15,-3 5-2 16,1 9-4-16,0 7-3 0,-3 6-1 16,2 8 0-16,0 5 1 15,0 9 1 1,1-3 0-16,2 5 1 0,0 1-1 15,2-4 1-15,3-2-1 0,2-7 2 16,-1 0-2-16,0-6 0 16,3 0 0-16,-4-6-1 15,1-5 1-15,1 1 0 16,-4-4-1-16,5 2 1 0,-2-5-1 16,-2 2 1-16,1-1-1 15,0-3 1-15,1-2 0 16,-4-2 2-16,4 0-2 0,-6-10 0 15,7 11 1-15,-7-11 1 16,0 0 0-16,0 0 2 16,0 0 0-16,0 0 0 15,0 0-1-15,0 0 1 16,0 0-1-16,0 0-1 16,0 0-2-16,0 0-1 0,0 0-1 15,0 0-2-15,-3-5 1 16,3 5 0-16,0 0-1 0,0 0 1 15,7-8 1-15,-7 8 1 16,7-10 0-16,-7 10 1 0,0 0 1 16,13-11-2-1,-13 11 0-15,0 0-3 0,0 0-4 16,5-9-6-16,-5 9-5 16,0 0-7-16,0 0-8 15,0 0-8-15,13-7-6 0,-13 7-6 16,9-7-2-16</inkml:trace>
  <inkml:trace contextRef="#ctx0" brushRef="#br0" timeOffset="349397.8795">11217 9590 62 0,'4'-21'75'0,"-3"6"-5"16,-1 5-30-16,0 10-8 16,0-9-14-16,0 9-12 0,5 9-3 15,2 7-5-15,-2 2-1 16,2 5 0-16,5 7 2 16,0-3 2-16,0 4-1 0,5-7 1 15,-2 1 1-15,5-8 0 16,0-2 0-16,0-9 1 15,5-4 0-15,-2-2 1 16,-2-9 0-16,-2 0 2 0,1-6-2 16,-5 6 1-16,2-3-1 15,-10 5-2-15,-7 7 0 16,10-5-2-16,-10 12 1 0,0 13-1 16,-1 9-1-16,-3 9 0 15,-4 12 0-15,3 8 0 16,-4 13-1-16,0 7-3 15,-3 3-8-15,-1 4-8 16,-4-1-16-16,-1-7-17 0,5-9-20 16,-5-5-2-16</inkml:trace>
  <inkml:trace contextRef="#ctx0" brushRef="#br0" timeOffset="349753.5145">10849 9663 49 0,'3'-13'72'0,"0"-3"-2"0,3-1-3 16,4 13-39-16,3-15-17 15,11 3-4-15,3-6-6 16,6 1-13-16,8-4-21 0,5 8-30 15,-3-5-6-15,-3 0-2 16</inkml:trace>
  <inkml:trace contextRef="#ctx0" brushRef="#br0" timeOffset="350048.4528">9801 9644 34 0,'0'0'71'0,"0"0"-2"0,5 3-3 15,5-6-4-15,33-6-63 16,-17-4-1-16,3-1-4 16,17-4-12-16,8 3-27 0,4-5-21 15,9 2-3-15,-4-5 2 16</inkml:trace>
  <inkml:trace contextRef="#ctx0" brushRef="#br0" timeOffset="351213.9232">9633 10729 12 0,'-8'11'70'0,"8"-11"1"16,-11 10-3-16,11-10-4 16,0 0-57-16,6-1-4 0,13-1 1 15,7 2-3-15,5-3 0 16,12 0 1-16,9-4-1 16,6-2 1-16,13-4-1 15,8-3 1-15,11-6-1 0,6-4 2 16,11-4 0-16,2-4 1 15,6-3 2-15,6-2-1 16,2-3 0-16,-8-1 0 16,1 4 0-16,-8 1 0 15,-4 6-2-15,-8 3-1 16,-14 8-3-16,-15 3-7 0,-13 11-13 16,-11 6-20-16,-20 7-30 15,-14 11-5-15,-14 6-3 16</inkml:trace>
  <inkml:trace contextRef="#ctx0" brushRef="#br0" timeOffset="351397.9071">10690 10891 59 0,'-23'16'75'0,"8"-5"-3"15,2-12-3-15,13 1-47 16,2-6-6-16,24-5-3 0,13-6-8 15,8-4-5-15,17-6-12 16,12-16-44-16,13 8-15 0,4-8-2 16,2 0-3-16</inkml:trace>
  <inkml:trace contextRef="#ctx0" brushRef="#br0" timeOffset="426951.0279">677 1957 6 0,'22'13'50'0,"-4"-11"0"0,-3-1-8 15,-15-1-26-15,26-4-13 16,-26 4 9-16,15-4-8 16,-15 4 12-16,0 0 1 15,15 0-1-15,-2-2-1 0,-5-1 2 16,5 0-2-16,0-2-4 15,-2-2 4-15,3-5-5 16,3 4 1-16,4-4 0 16,-6-9-1-16,3 6-1 15,9-9 0-15,0-1-2 0,4-7 1 16,0 0 1-16,9-6-2 16,2-4 0-16,4-3-1 15,-23 22-2-15,1-4-1 16,-4-3 1-16,8-1-1 0,-1 0-1 15,3-2-1-15,-3 2 0 16,5 0-3-16,-7 3 2 16,4-1-2-16,-8 3-3 0,1 2-5 15,-1 2-6-15,-3 0-18 16,-1 7-34-16,-5-1-11 16,4 2-5-16,-10 5-1 15</inkml:trace>
  <inkml:trace contextRef="#ctx0" brushRef="#br0" timeOffset="427248.1507">1491 1047 40 0,'-9'-16'70'0,"7"-5"-1"16,-1 5-1-16,0 0-32 15,3 1-18-15,1 3-6 0,6-2 1 16,4 5-2-16,-3-2-3 15,6 13-2-15,0-6 1 16,1-2 0-16,3 5-2 16,2 1-1-16,4 2 0 0,2 7 1 15,0 6-2-15,-2 9 0 16,5 0-2-16,-17 2 1 16,39 49-4-16,-6 13 1 15,-15 8-8-15,-4 7-6 0,-17-2-19 16,-9-12-38-16,3-4-5 15,-3-34-5-15,0-11 4 16</inkml:trace>
  <inkml:trace contextRef="#ctx0" brushRef="#br0" timeOffset="431533.707">12465 10691 54 0,'0'0'78'16,"16"11"-3"-16,0-11-1 15,3-2-6-15,21-9-64 16,0-3-3-16,12-3 1 0,17-5 2 15,11-4 1-15,20-4 1 16,10-4-1-16,16-6-2 16,13-1 1-16,9-1 0 15,10-1-1-15,4 2 0 0,6-1-2 16,-3 5 0-16,2 1 0 16,-8 2 1-16,-11 6-1 15,-11 3 1-15,-17 6-1 16,-15 2 0-16,-18 3-2 15,-17 5-1-15,-21 4-4 0,-12 3-10 16,-19 2-31-16,-18 0-28 16,0 13-6-16,-25-3-5 15,-24 2 2-15</inkml:trace>
  <inkml:trace contextRef="#ctx0" brushRef="#br0" timeOffset="432652.4815">4133 8224 74 0,'-14'6'83'15,"2"-1"-1"-15,3-4-5 16,9-1-46-16,-13 0-7 0,13 0-5 16,0 0-5-16,0 0-3 15,-9-7-4-15,9 7 0 16,2-21-3-16,2 5 1 0,2-6-1 16,3-8-1-16,3-6 0 15,3-5 0-15,2-9 0 16,2-6 0-16,4-5 1 15,2-5 1-15,3-4-1 0,3-4 0 16,0-3 1-16,2-3-1 16,3-1 0-16,1 0-1 15,1-1-1-15,2 4-1 16,-3 4 0-16,2 2-1 0,-3 7 0 16,-4 7 0-16,-5 4 1 15,1 6-1-15,-5 9-1 16,-7 5-1-16,1 7-4 0,-8 4-4 15,0 6-9-15,-2 0-14 16,-4 3-35-16,-3 14-17 16,11-15-6-16,-7 6-5 15</inkml:trace>
  <inkml:trace contextRef="#ctx0" brushRef="#br0" timeOffset="432996.1368">4849 5888 37 0,'12'-53'71'0,"-4"4"2"16,1 26-13-16,1-16-29 15,-3 7-2-15,0 8-5 0,-1 8-5 16,0 4-3-16,-6 12-1 15,12 0-2-15,-4 6-4 16,6 15-2-16,3 10-2 0,7 17-1 16,3 15 1-16,7 16-1 15,3 11-1-15,3 8-3 16,1 1 0-16,-1-3-1 16,-2-5-3-16,-4-14-5 15,-5-13-7-15,-5-17-9 0,-5-11-9 16,-8-20-23-16,-2-6-24 15,-9-10-3-15,-6-22 0 16</inkml:trace>
  <inkml:trace contextRef="#ctx0" brushRef="#br0" timeOffset="433267.0269">5137 5993 55 0,'-34'-83'89'16,"4"8"-3"-16,3 3-6 0,6 12-29 15,6 7-16-15,11 3-14 16,5 7-8-16,5 0-5 15,14 4-7-15,8 4-1 0,7 6-3 16,8 10-1-16,1 9-2 16,3 9 0-16,-4 12-1 15,-2 17 1-15,-10 15 1 16,-12 10 1-16,-11 10 2 0,-8 5 1 16,-4 5 1-16,-12 0 1 15,-7-4-2-15,-2-8-2 16,0-11-4-16,2-9-7 15,5-11-11-15,3-6-26 0,0-17-24 16,15-7-7-16,-6-18-2 16</inkml:trace>
  <inkml:trace contextRef="#ctx0" brushRef="#br0" timeOffset="434044.3167">5449 5375 36 0,'25'-47'83'0,"-4"10"0"0,-6 11-7 15,-4 13-5-15,-11 13-58 16,9-17-4-16,-9 17-3 16,12 12-2-16,-6 12-1 15,2 12-2-15,6 17 3 0,-1 10-1 16,5 12 0-16,4 5 2 16,-1 4-2-16,0-3-1 15,0-4 0-15,-3-11-1 0,1-12 0 16,-2-9-1-16,-1-12 0 15,-2-7 0-15,-1-9 0 16,-1-8 0-16,-3-9 1 16,3-6 1-16,-4-15-1 0,0-10 1 15,-1-8 1-15,1-7 0 16,0-7 0-16,0-3-1 16,4 1 0-16,-2 1 0 15,2 8-1-15,2 9-1 0,-1 7 0 16,2 11-1-16,2 7 0 15,1 11 1-15,1 7-2 16,2 10 1-16,3 9 0 0,1 4-1 16,6 2 0-16,0 1-1 15,2-1 0-15,1-5 0 16,2-5 0-16,-1-7-1 16,2-7 0-16,-2-7 1 0,-2-10 1 15,-2-10 0-15,-3-13 1 16,-6-9 2-16,-4-12 2 15,-4-3 2-15,-6-6 2 16,-2 3 2-16,-6 4 0 0,0 7 0 16,0 11-1-16,-4 8-2 15,2 13-3-15,-1 9-2 16,3 8-2-16,0 5-1 16,4 10-1-16,2 5-2 0,6 1 1 15,4 3 0-15,3-1 2 16,4-2-1-16,1-4 1 15,3-8-1-15,0-6 2 16,3-8-1-16,-1-11 1 16,0-9 0-16,-4-5 3 0,1-5-1 15,-4 2 1-15,-4 1 1 16,-5 6 0-16,-4 4-1 0,0 8 0 16,-9 14 1-16,0 0-5 15,11 25 4-15,-4 18 0 16,2 19-1-16,7 20-1 15,-1 13-2-15,5 11-3 0,1 4-2 16,8 3-8-16,-3-9-16 16,2-15-28-16,5-15-23 15,-7-24-4-15,2-17-2 0</inkml:trace>
  <inkml:trace contextRef="#ctx0" brushRef="#br0" timeOffset="434537.1255">7338 4999 86 0,'19'-39'91'15,"-6"11"-2"-15,-2 10-7 16,-8 9-1-16,-3 9-75 0,-9 3-3 16,2 13-1-16,-6 9-1 15,-3 2-3-15,5 6-1 16,-4 3-1-16,4 3 1 0,4 0 1 15,7-3 0-15,3-3 1 16,15-5 1-16,3-1 0 16,9-1 1-16,4-4 0 15,4 0 0-15,-1 0 0 16,0 0 0-16,-5 1-2 0,-5-2 0 16,-7 5 0-16,-6-1 0 15,-7 1-1-15,-6-2 0 16,-1-2 0-16,-6-5-1 0,-3-7-4 15,0-10-3-15,-2-8-8 16,4-19-8-16,-1-15-11 16,7-13-1-16,-2-12 7 15,9-3 11-15,13-1 8 0,4 3 11 16,10 8 11-16,1 9 15 16,11 15 11-16,2 16 2 15,5 14-9-15,-6 6-6 16,1 15-5-16,-3 10-6 15,-2 8-6-15,1 10-10 0,-12 4-8 16,2 8-29-16,-2 3-34 16,-9-3-7-16,-4-4-5 0,-5-10-3 15</inkml:trace>
  <inkml:trace contextRef="#ctx0" brushRef="#br0" timeOffset="434713.3063">7964 4787 91 0,'-11'-42'95'0,"3"11"-7"0,1 6-5 15,1 6-4-15,6 19-76 16,-17-2-16-16,17 2-21 16,4-2-38-16,-4 2-12 15,17 15-6-15,-7 1-7 16</inkml:trace>
  <inkml:trace contextRef="#ctx0" brushRef="#br0" timeOffset="435610.2942">8424 4567 4 0,'22'-17'83'0,"-6"3"4"15,-8 2-6-15,-6 2-7 0,-2 10-56 16,-6 0-4-16,6 0-4 15,-18 20-7-15,9 1-6 16,0 3-5-16,-1 3 2 16,4 3 0-16,4 1 2 0,2-1 1 15,4-4 0-15,7-8 0 16,3-7 1-16,2-7 0 16,1-3 2-16,2-3 1 0,0-8 2 15,1-1 1-15,-5-2 0 16,0 2 1-16,-3 3-1 15,2 8 0-15,-7 8-1 16,1 19 0-16,-4 16-1 16,0 20 0-16,-3 11-2 0,-1 11 2 15,0 6-1-15,4-2 0 16,-2-7 0-16,4-11 0 16,-2-13-1-16,5-20 0 0,3-12 3 15,1-20-1-15,4-10 1 16,-2-17 0-16,6-17-1 15,-2-14 1-15,-1-17-1 0,1-15 1 16,-2-12 0-16,-3-5 0 16,0 1 1-16,-3 7 1 15,-3 10 1-15,0 14 0 16,-3 18 0-16,-2 15-3 16,-2 15-1-16,-1 21-2 0,0 0-2 15,9 12 0-15,-6 12-1 16,1 3-1-16,4 2 1 15,4 3 1-15,3 1 1 0,1-6 0 16,2-3 0-16,0-10 0 16,1-4 0-16,-1-7-1 15,2-3 2-15,-3-12-1 16,1-9 1-16,-4-6 0 0,-2-11 1 16,-1-5 1-16,-3-5 2 15,-1-2 0-15,-2-1 0 16,-1 6-1-16,0 6 0 15,0 8-2-15,-1 9-2 0,0 11-1 16,-3 11-1-16,16 1-1 16,-7 15-1-16,5 6-1 15,4 1 2-15,6 1 0 0,6-2 1 16,4-4 1-16,3-7 0 16,5-11 1-16,4-11 1 15,-3-11 2-15,3-7-1 16,-6-10 2-16,-5-2 1 0,-10-4 3 15,-2 3 0-15,-13 3 2 16,-7 5-2-16,-4 9-1 16,-9 5-1-16,-4 12-2 15,-3 8-2-15,0 6-2 16,2 12-4-16,11 9-1 0,3 3-4 16,7 4-2-16,18 0-7 15,15-5-30-15,16 4-30 16,5-4-6-16,2-4-2 0,-2-6 0 15</inkml:trace>
  <inkml:trace contextRef="#ctx0" brushRef="#br0" timeOffset="435975.8209">6766 6368 48 0,'-49'50'100'0,"17"-7"-5"16,9-26-7-16,23-17-4 15,4-18-3-15,27-24-85 0,30-9 0 16,23-21 1-16,24-18 2 15,27-18 1-15,25-16-1 16,23-8-1-16,19-7-2 0,12 1-5 16,3 6-2-16,-1 9-3 15,-11 12-4-15,-14 13-4 16,-20 21-4-16,-31 17-7 16,-26 18-1-16,-32 20 0 15,-28 18-10-15,-22 20-20 0,-32 22-12 16,-30 20 0-16</inkml:trace>
  <inkml:trace contextRef="#ctx0" brushRef="#br0" timeOffset="436232.2022">7804 6213 9 0,'-149'105'82'0,"11"-16"6"16,20-13-2-16,21-21-6 15,21-13-48-15,21-13-6 16,21-9-5-16,24-20-5 15,17-15-6-15,28-21-2 0,22-20-4 16,21-17 0-16,22-17 1 16,20-19 0-16,19-9-2 15,16-12-3-15,8-2-2 16,4 3-2-16,-4 6-5 0,-6 14-4 16,-13 9-5-16,-15 19-11 15,-18 13-32-15,-22 18-25 16,-17 17-4-16,-23 13-3 15</inkml:trace>
  <inkml:trace contextRef="#ctx0" brushRef="#br0" timeOffset="439757.5889">1177 5754 54 0,'-19'-16'67'0,"-3"-4"-5"16,8 5-6-16,0 0-12 0,3 6-10 15,1 2-11-15,10 7-9 16,-10-6-8-16,10 6-3 16,0 10-4-16,1 7 0 0,8 13-3 15,-5 12 0 1,6 8 3-16,-4 13 1 0,6 12 1 15,2 6 1-15,0 6-1 16,-1 1 0-16,-1-1 1 16,1-2-3-16,8-6-2 0,-1-6-2 15,2-10-6-15,-9-7-4 16,7-11-1-16,0-7 0 16,-6-13-3-16,4-12 10 15,-18-13 1-15,17 0 5 0,-17-19 5 16,16-15 7-16,-14-13-1 15,-2-9 2-15,1-7 3 0,-1-3 1 16,0 2 0-16,-1 5-3 16,1 8-1-16,-13 12-5 15,7 14-1-15,5 13-1 16,1 12-3-16,0 0-4 0,0 12-2 16,4 6-3-16,6 7-2 15,10-3 2-15,2 4 1 16,2-6 0-16,9-1 0 15,1-8 2-15,1-6 1 0,-4-5 5 16,-2-12 6-16,1-1 4 16,-10-12 3-16,-3 4 2 15,-13-9 1-15,-4 2-1 16,0-4 0-16,-12 4-2 16,-2-1-5-16,-10 3-6 0,-3 8-5 15,-8 0-8-15,4 11-7 16,1 5-8-16,0 5-13 15,7 16-20-15,1 2-21 16,11 7-3-16,11-6 7 16</inkml:trace>
  <inkml:trace contextRef="#ctx0" brushRef="#br0" timeOffset="440468.8889">1783 5917 49 0,'22'-38'56'15,"-7"6"-6"-15,-7 10-13 16,-1 3-7-16,-7 19-10 0,0 0-5 16,0 12-4-16,-7 19-6 15,2 1-9-15,-1 9-1 16,0 0-1-16,4 6 4 0,2-7 4 16,0 3 0-16,4-13 2 15,3-8 0-15,0-6 1 16,3-5 3-16,-10-11 0 15,11 5 1-15,-11-5 1 0,11-13 0 16,-8-1 1-16,3 0-1 16,-1-1-3-16,-2 0-2 15,1 4-3-15,-2 1 0 16,-2 10-5-16,19 1-2 0,-11 16 4 16,0 11-1-16,2 16 1 15,-1 8-2-15,5 16 0 16,3 3 0-16,-10 1 3 0,2-4-1 15,0-6-2-15,1-7-1 16,-4-15-3-16,-3-8 7 16,0-16-2-16,-3-7 3 15,0-9-2-15,0 0 0 0,0-17 2 16,0-11-1-16,0-13 0 16,10-15-1-16,-6-13 2 15,11-14-3-15,-4-10 3 16,3-4 3-16,5 3 0 0,-1 2 3 15,0 12 2-15,-3 12-1 16,0 16 0-16,-9 14 1 16,5 17-2-16,-5 9-4 15,5 12-1-15,-2 9-4 0,0 9-1 16,-3 8-3-16,8 5-1 16,4 3 1-16,-1-2 1 15,3-1 0-15,-1-6 0 16,2-5 2-16,7-13 2 0,0-5 4 15,0-9 3-15,-5-8 3 16,3-7 2-16,-8-5 2 16,-1 0 1-16,-11-3-1 15,-6 2-2-15,-10-1-4 0,-7 9-4 16,-5 0-6-16,-12 13-14 16,-2 7-33-16,-11 18-28 15,3 20-7-15,-2 12-6 0,0 15 2 16</inkml:trace>
  <inkml:trace contextRef="#ctx0" brushRef="#br0" timeOffset="440800.8433">1279 7309 43 0,'-8'32'98'16,"-2"-9"-8"-16,2-4-7 0,8-19-2 16,0 0-2-16,8-13-82 15,4-13 0-15,15-11 0 16,16-11 2-16,4-16 2 16,24-15 1-16,18-12 1 0,14-10-3 15,17-5 0-15,9-1-2 16,4 2-1-16,-3 8-4 15,5 9-4-15,-15 13-3 16,-11 17-4-16,-17 12-3 0,-19 17-10 16,-13 15-13-16,-17 13-27 15,-11 16-10-15,-19 17-2 16,-9 16 2-16</inkml:trace>
  <inkml:trace contextRef="#ctx0" brushRef="#br0" timeOffset="441016.0814">1952 7459 74 0,'-36'39'84'0,"17"-12"-7"16,-1-11-3-16,9-16 1 0,11 0-72 16,9-24 0-16,14-7-2 15,14-13 0-15,10-12-1 16,15-9-8-16,10-13-19 0,5-9-33 15,12-1-16-15,1-2-9 16,-1 3-1-16</inkml:trace>
  <inkml:trace contextRef="#ctx0" brushRef="#br0" timeOffset="442417.3201">3607 4624 40 0,'0'0'81'16,"3"-8"0"-16,-3 8-5 0,-1-10-6 16,1 10-66-16,0 0-1 15,0 0-1-15,0 0-2 16,-1 19-2-16,1 8-2 16,0 7 1-16,4 16 0 0,-1 10 2 15,3 14 1-15,-1 11-2 16,-4 9 2-16,0 9-1 15,-2-1 0-15,1 3-1 16,-1-11-3-16,-4 0-8 16,-2-15-8-16,2-7-23 0,3-3-22 15,0-15-8-15,2-7-3 0</inkml:trace>
  <inkml:trace contextRef="#ctx0" brushRef="#br0" timeOffset="444647.8295">3708 5181 53 0,'21'-40'80'0,"-5"9"-2"16,-3 5-5-16,-7 9-4 0,-1 7-69 15,-5 10-3-15,0 0 0 16,-5 13 0-16,-7 19-2 15,-1 9 1-15,-5 8 0 0,2 6 0 16,1 1 2-16,0 1 1 16,7-4 1-16,4-3 0 15,4-14 2-15,8-7-1 0,9-9-1 16,4-4 2-16,10-5-1 16,3 0-1-16,3-4-2 15,2-2-1-15,-3 4-5 0,0-3 1 16,-9 7-2-16,-3 2-5 15,-15 6 1-15,-8 1 3 16,-2 3 1-16,-10-5 3 16,-5 3 5-16,-5-8 0 15,4-2 2-15,-3-7-3 0,9-6-3 16,6-12-6-16,5-12-4 16,8-3-2-16,11-12-2 15,14-2-1-15,0-12 2 16,10 2 11-16,2-4 11 0,-2 3 8 15,2 4 3-15,-4 7 2 16,-7 8 4-16,-6 1-3 16,-6 13-3-16,-8 1-5 0,0 14-2 15,-14 4-3-15,10 16-1 16,-6 4-2-16,2 2-2 16,-3 8 2-16,6-5 0 15,-1 7 2-15,3-10-2 0,0-3 1 16,3-10-1-16,1-2 2 15,-1-7 1-15,1 0 3 16,1-8 2-16,1-3 1 0,-2-1 3 16,3-2 0-16,-8 1 0 15,1 2-1-15,-3 1-3 16,-8 10-6-16,9-10-3 16,-9 10-1-16,-1 17-2 15,0 7-1-15,-7 12-2 0,-3 5-2 16,-2 9 2-16,-3 3 4 15,4 5-1-15,-4-8 0 16,3-2 0-16,1-12 1 16,4-8 0-16,3-12 2 0,2-5 1 15,3-11-1-15,0 0 0 16,0-9-1-16,7-14 3 16,0-6-3-16,4-13 0 0,1-7 1 15,2-10-1-15,7-1 3 16,-2-6-1-16,3 5 2 15,1 2-2-15,1 7 0 16,4 10-1-16,-2 10 0 0,1 12 1 16,-2 7-2-16,2 10-5 15,-3 4 1-15,0 12 0 16,-3 5-1-16,0 1 2 16,-3 1 0-16,-2-3 1 0,-1-1 1 15,-2-7 1-15,-4-1 1 16,3-8 2-16,1 0 0 15,-4-7 1-15,1-3 1 16,0-6 0-16,1-4-2 0,2-5 1 16,-2-4-1-16,-1 0 0 15,-3 0-1-15,1 3-2 16,-2 1 0-16,1 7-2 0,-2 3 0 16,-5 15-1-16,10-11-2 15,-10 11 2-15,17 0-1 16,-6 4 1-16,1 3 0 0,1 0 2 15,2 1 0-15,1 1 1 16,3-1 0-16,-3-4 0 16,4-1 1-16,-1-3 0 15,0 0 2-15,-1-6-1 0,0-6 0 16,-2-6 1 0,-1-4 0-16,0-9 1 0,-1-5-2 15,2-2 0-15,0-1-1 16,1-1-1-16,-1 4 1 15,2 2-2-15,-2 6 1 0,1 8-2 16,-2 4 0-16,-3 7 0 16,-1 5-2-16,-1 3 1 15,0 1 0-15,-10 0 1 0,13 9 0 16,-13-9 0-16,14 9 2 16,-14-9 2-16,15 5-1 15,-5-4 1-15,-10-1 0 16,18 0 1-16,-9-3-1 15,1-2 3-15,0-1-2 0,-2-4 0 16,-1-4 0-16,-3-5-1 16,-3-4 0-16,-1-6 0 0,-1-8-1 15,-6-6 0-15,-3-6-1 16,-2-7 0-16,-2-1 1 16,-1 0 0-16,3 5 2 15,0 5 1-15,1 9-2 16,5 5-1-16,-1 13 0 0,7 20-1 15,0 0-1-15,9 7-1 16,-1 20-2-16,6 14-1 16,1 7-3-16,1 14 0 0,0 7-2 15,3 1-1-15,-5 1 2 16,0-7 0-16,-3-8 1 16,-2-11 2-16,0-8 4 15,-1-14 6-15,-1-9 3 0,-7-14 2 16,10 4 1-16,-4-9 1 15,3-13 0-15,2 0-1 16,1-4-2-16,5-2-4 0,2-3-3 16,1 6-2-16,4 1 0 15,0 10-1-15,-1 7-2 16,-4 4-2-16,-1 7 0 16,-6 10-4-16,-6 8 0 15,-6 0 2-15,-4 4 0 0,-6-3 2 16,0 0 2-16,-5-7 2 15,0-3 3-15,4-8 1 16,0-6 1-16,11-3-1 16,1-8-1-16,5-7-1 0,9-4-2 15,5-6 0-15,10-2-1 16,4-7 1-16,7-3 1 16,-1 3 1-16,1-6 1 15,2 5 1-15,-7 0 0 0,-1 3 1 16,-8 2 1-16,-4 7 2 15,-5 3 0-15,-5 5 0 16,-6 3-2-16,-7 12-2 0,1-9-1 16,-1 9-2-16,-3 8-1 15,-1 8-2-15,1 0 0 16,3 3 0-16,0 1 2 0,7 0 1 16,3-4 2-16,7-3 1 15,3-5 0-15,5-8 2 16,2 0 0-16,0-8 2 15,-1-5 0-15,-7-1 1 16,-2-4-1-16,-10-3-1 0,-6-1-1 16,-8 0-2-16,-13 2-2 15,-7 1-3-15,-6-1-3 16,-1 6-2-16,-1 0-6 0,2 5-7 16,4 1-9-16,6-2-11 15,9-1 2-15,8-3 2 16,6-6 4-16,6-3 6 0,6 0 11 15,8-8 16-15,1 1 18 16,2-4 17-16,1 7 2 16,-2 4-3-16,1 0-1 15,-4 9-4-15,1 4-6 16,-2 7-6-16,6 3-6 0,-4 11-4 16,2 7-5-16,-1 12 0 15,2 7-1-15,0 6-1 16,0 6-3-16,-2 6-4 15,-2-1-9-15,-2 5-14 0,0-5-26 16,-9 3-21-16,1-6-5 16,-8-3-2-16</inkml:trace>
  <inkml:trace contextRef="#ctx0" brushRef="#br0" timeOffset="444847.4408">6036 5035 82 0,'0'0'91'16,"0"0"-5"-16,0-7-5 15,20-22-2-15,13-10-75 0,17-7-2 16,14-9-4-16,16-4-9 16,8-7-21-16,3 4-45 15,11 9-5-15,-6 5-6 16,-6 9-4-16</inkml:trace>
  <inkml:trace contextRef="#ctx0" brushRef="#br0" timeOffset="445351.1884">7649 4130 26 0,'16'-17'85'15,"-6"-4"-2"-15,-3 4-4 16,-1 3-4-16,-6 2-62 16,2 2-2-16,-2 10-3 0,15 0-3 15,-2 13-6-15,3 9-2 16,3 8 0-16,2 4 0 16,8 3 1-16,-1 1 1 0,3-3 0 15,2-4 1-15,-3-12 2 16,2-10 2-16,5-9 2 15,-1-15 0-15,3-13 2 16,5-8 1-16,2-13-1 0,7-6-1 16,3-7 0-16,8-4-2 15,-2 1-3-15,2 5-3 16,-2 2-3-16,-4 8-6 16,-9 9-8-16,-5 11-17 0,-12 14-21 15,-17 10-25-15,-15 6-5 16,0 20-3-16</inkml:trace>
  <inkml:trace contextRef="#ctx0" brushRef="#br0" timeOffset="445613.717">7941 3931 74 0,'0'0'85'0,"0"-18"-3"15,11 8-5-15,9 2-1 16,-20 8-74-16,23-6 1 0,13 8 0 16,3 8-1-16,11 10 1 15,1 4-2-15,8 4-1 16,4 2 0-16,8-5-1 0,3-7-2 16,7-9-3-1,0-9-3-15,11-21-11 0,5-13-34 16,4-27-22-16,5-15-6 15,-2-21-2-15</inkml:trace>
  <inkml:trace contextRef="#ctx0" brushRef="#br0" timeOffset="453715.8551">5555 7067 28 0,'0'0'66'15,"0"-6"2"-15,0 6-3 0,-4-11-48 16,4 11-1-16,9-10-3 16,3 3 0-16,12-9-1 15,2-3-4-15,16-7 1 16,11-6 0-16,13-8 1 0,13-8-3 16,17-9 0-16,11-6-1 15,18-12 0-15,21-7 1 16,13-9-1-16,12-4-1 15,12-6 1-15,9-3-3 0,4 1 0 16,4 1-2 0,-10 7 0-16,-13 6-1 0,-13 14-1 15,-18 8 0-15,-17 13-3 16,-20 10-7-16,-24 17-8 0,-22 9-5 16,-23 13-19-16,-15 13-17 15,-26 17-17-15,-25 14-5 16</inkml:trace>
  <inkml:trace contextRef="#ctx0" brushRef="#br0" timeOffset="453951.3743">6870 6593 42 0,'-94'43'84'0,"21"-11"-3"15,16-12-5-15,16-11-6 16,19-10-60-16,19-14 0 15,18-10 0-15,24-13-6 0,23-10-2 16,20-13-1-16,18-14 3 16,24-14 0-16,23-6-2 15,14-10-4-15,17 0-11 16,-2 3-25-16,6 0-33 0,-1 18-7 16,-11 10-6-16,-14 12-2 15</inkml:trace>
  <inkml:trace contextRef="#ctx0" brushRef="#br0" timeOffset="458045.8786">864 12214 42 0,'0'0'83'16,"0"0"-4"-16,-5 0-5 0,5 0-4 15,0 0-58-15,-5 18-6 16,5-2-1-16,4 8-2 16,2 15-1-16,5 9 2 15,4 14 1-15,-4 9 0 16,2 15 0-16,4 8 0 0,-1 9-1 15,-3 4-3-15,-2 2-4 16,2 0-4-16,-5-4-15 16,4-5-19-16,-8-18-32 0,5-5-7 15,-9-18-6-15,0-16 2 16</inkml:trace>
  <inkml:trace contextRef="#ctx0" brushRef="#br0" timeOffset="458415.4654">787 12841 24 0,'-1'-36'75'16,"-4"-32"2"-16,2 34 0 0,4-7-11 16,-1-35-49-16,1-3-9 15,1 8-1-15,3-5-4 16,4-4 1-16,3 7-1 15,6-2-4-15,5 11 4 0,2 5-1 16,-2 4-1-16,10 4 2 16,0 5-2-16,0 4 0 15,4 13-1-15,-5 8 0 0,-1 10-1 16,-4 10 0-16,0 8-1 16,-5 16 1-16,-9 12 1 15,1 11 1-15,-14 5 1 16,0 7-1-16,-8 1 1 15,-3 6-2-15,-4 0-1 0,-2-2-5 16,1-3-9-16,-2-4-13 16,9 3-19-16,-2-11-19 15,6 4-10-15,-1-12-3 16</inkml:trace>
  <inkml:trace contextRef="#ctx0" brushRef="#br0" timeOffset="459336.5109">1214 12577 57 0,'10'-2'61'16,"-1"0"-2"-16,-1-6-22 15,-8 8-24-15,0 0-9 16,19 2-2-16,-5 2-2 0,4-4 0 16,0 0-2-16,2-2-2 15,1-8 4-15,11-6 0 16,-5-6 3-16,4-1 1 0,-6-7 7 15,0 4 4-15,-7-4 7 16,-6 7 1-16,-3 0 0 16,-4 5 1-16,-5 3-1 15,-3 4-4-15,3 11-8 16,-25-10-6-16,14 10-7 0,-3 0-6 16,3 10-2-16,-4 9-2 15,3 10 0-15,6 7 2 16,5 8 1-16,0 4 2 0,7 4 3 15,5-4 2-15,12 1 1 16,-3-9 0-16,3-3 0 16,8-15 0-16,1-6 0 15,4-11-1-15,4-6 2 0,-3-11-1 16,-1-12 0-16,0-8 0 16,4-8-3-16,-4-6 2 15,-6-9 2-15,-4-1 1 16,-7-8 0-16,1 2 2 0,-7 2 0 15,0 1 1-15,-7 4 1 16,-3 7 1-16,13 9-4 16,-9 5-1-16,3 10-1 15,-2 9-1-15,7 8-1 0,1 6-5 16,0 7 2-16,-1 8-2 16,-7 13 2-16,7 9 0 15,0 5 0-15,-1 1-2 16,0 0-1-16,0-1 3 0,5-11-1 15,-1-4-2-15,2-16 1 16,7-10 2-16,0-16 1 16,5-17 3-16,5-7 2 0,0-10 0 15,2-13 4-15,-2-10-4 16,6-11 1-16,-3-7 0 16,-1-6-1-16,-1 0 0 15,-8-3 3-15,1 11 4 0,-9 9 3 16,4 16 6-16,-12 14-2 15,-6 14-1-15,-5 17-2 16,-3 19 0-16,-1 12-3 16,-4 13-3-16,-7 11-6 0,3 1-2 15,0 11 0-15,3 4 1 16,1 3 1-16,3 1 1 16,2-6-1-16,3 0 0 0,4-5 0 15,2 2-1-15,0-5 2 16,1-2-1-16,-2 2 1 15,-3-6-1-15,1 4-2 16,-4-4-2-16,-2 2-4 0,-5-5-1 16,-6 3-6-16,-3-3-8 15,-2-2-6-15,-3-5-2 16,2-6 0-16,-3-4 2 16,4-9-17-16,2-2-3 0,8-11 3 15,6-12 4-15</inkml:trace>
  <inkml:trace contextRef="#ctx0" brushRef="#br0" timeOffset="459637.8039">3195 11570 17 0,'34'-40'71'0,"-11"8"1"16,-4 7-8-16,-7 8-14 15,-6 4-11-15,-6 13-7 16,-2-8-8-16,-7 6-8 15,-6 2-8-15,-1 0-1 0,-4 0-4 16,-2 4-1-16,-4 2 0 16,3 2 0-16,0 2 1 15,-3 1-1-15,3 2 0 0,-2 1-3 16,2 4-3-16,1 4-1 16,-2 3-2-16,4 4-3 15,-1 3-5-15,5 5-4 16,2 4-4-16,1 0-14 0,9 7-11 15,3-11-11-15,2 0-8 16,4-7-7-16</inkml:trace>
  <inkml:trace contextRef="#ctx0" brushRef="#br0" timeOffset="459980.7348">3419 11336 14 0,'0'0'70'0,"-15"-7"1"16,15 7-2-16,-18-4-34 15,18 4-9-15,-11-4-9 0,11 4-7 16,0 0-4-16,0 0-2 15,-12-3-3-15,12 3-1 16,0 0 0-16,0 0 0 0,0 0 0 16,0 0 0-16,0 0 0 15,0 0 0-15,0 0-1 16,-7-2-6-16,7 2-7 16,0 0-14-16,0 0-11 15,0 0-8-15,0 0-7 0,-5 6-6 16,5-6-4-16</inkml:trace>
  <inkml:trace contextRef="#ctx0" brushRef="#br0" timeOffset="460349.4186">3167 11505 41 0,'-14'6'47'0,"-4"-3"-5"16,4 1-11-16,2 2-6 15,5 4-6-15,-5 9-5 16,1-1-8-16,2 8-4 0,-1 2-3 16,3 6-2-16,2 0 0 15,4 7 0-15,-2-5 1 16,3-2 0-16,3 0 1 16,3-6-4-16,7-3-2 0,1-5 3 15,5-6-2-15,-2-6-2 16,9-6 0-16,6-5 1 15,-3-15 6-15,5-5 7 0,-6-6 6 16,4-1 4-16,-11-8 5 16,-1 3 3-16,-13-7-1 15,-7 4-4-15,-6 3-5 0,-12 1-6 16,-6 10-8-16,-10-2-11 16,0 12-17-16,0 4-22 15,-1 10-19-15,9 6-3 16,5 6 0-16</inkml:trace>
  <inkml:trace contextRef="#ctx0" brushRef="#br0" timeOffset="462066.3265">3596 11361 47 0,'19'-8'67'15,"-3"4"0"-15,-9 4-4 0,-24 4-38 16,17 7-19-16,5 3 1 16,0 5-2-16,0 6-2 15,0-1-1-15,0 3-1 0,-1 3 0 16,1-7 2-16,-4 2-3 16,0-9 0-16,2-1-2 15,-3-15 2-15,7 12 3 16,-7-12 1-16,10-12 0 0,-1-4 2 15,3-8-1-15,4-7 1 16,-1-4-1-16,5 1-2 16,8-4-1-16,-6 4-3 0,5 7-4 15,-5 7-4 1,1 9 1-16,-4 10-1 0,3 5 1 16,-5 14 2-16,-2 6 0 15,2 9-1-15,1-4 5 16,4 4 1-16,2-6 1 0,4 1 0 15,2-11-1-15,3-5 2 16,3-11 0-16,5-6 1 16,-2-8 3-16,3-10 0 0,-3-2 0 15,4-13-1-15,-3 4 3 16,-6-10-2-16,-5 5-1 16,-11-2 4-16,0 8 2 15,-12 2-1-15,-2 9-1 16,-7 5-1-16,-10 7-1 0,-4 10-1 15,-3 3-2-15,2 10-3 16,-3 5-3-16,5 4-2 16,-1 2 2-16,8 1 0 15,1-3-1-15,8 0 0 0,0-5 1 16,5-6-1-16,-5-11 2 16,17 10 0-16,-3-10 0 15,1-7 2-15,2-4-1 0,-4-2 2 16,6-3-1-16,-7 0 0 15,5 2-1-15,-4 2-2 16,2 6 1-16,-3 6-2 16,0 7 1-16,2 10 1 0,4-2-1 15,3 2 1-15,5-5 2 16,7-5 2-16,2-7 2 16,4-14 2-16,1-16-1 15,4-19 1-15,-2-9 0 0,0-12-1 16,-6-8 0-16,-1-6-1 15,-6-4-2-15,-4-1 0 16,-8 5 2-16,-6 2 4 16,-8 7 1-16,-2 8 4 0,-1 13 1 15,-7 10-2-15,0 11-2 16,-2 14-2-16,9 19-3 16,-14 0-3-16,8 26-2 15,-2 25-3-15,3 14-2 0,3 8 1 16,1 9 3-16,2 6-1 15,8 2 3-15,1-5-1 16,3-10 0-16,10-14 0 0,1-11 0 16,6-8 0-16,-1-5 0 15,6-9 0-15,0-10-1 16,0-8-1-16,4-9 0 16,-4-5 1-16,-1-13 1 0,-2-11-1 15,-3-8 1-15,-5-4-1 16,-2-4 0-16,-4 1 1 15,-5-1 0-15,0 6-1 0,-5 4 1 16,-3 8-1-16,-2 6-2 16,0 9 2-16,-3 11-1 15,0 0 0-15,14 0 0 16,-4 11 0-16,2 3 0 0,5 2 1 16,5 2-1-16,4-4 2 15,7-2-1-15,7-7 0 16,2-5 1-16,6-14 0 15,2-8 0-15,0-10 1 16,0-6 0-16,-2-11 1 0,-4-6 1 16,-7-7 0-16,-4-4-1 15,-7-5 0-15,-7-1 0 0,-3 1 1 16,-6-2 1-16,-5 1 0 16,-3 7 1-16,-2 5 0 15,0 12 2-15,-3 9-1 16,0 8-2-16,-1 11-2 0,1 7-2 15,3 13-2-15,-1 17 0 16,1 17 0-16,-1 15-2 16,3 18 2-16,0 14 1 15,-1 11 2-15,3 6 0 0,-1 2 0 16,4-5 0-16,-1-7 0 16,1-10 0-16,3-13-2 15,3-13 0-15,0-12 1 0,3-9 0 16,0-8 1-16,3-11-1 15,1-12 0-15,4-10 0 16,1-17 1-16,2-15 1 16,1-11-2-16,0-8 1 0,-1-2-1 15,-1 0 0-15,0 4 0 16,-3 8-2-16,-2 11 1 16,-3 12-1-16,1 9 0 15,1 14 0-15,0 5 0 0,3 11 1 16,0 3 1-16,4 7 0 15,4-1 0-15,5-2 0 16,2-3 2-16,2-9-1 0,8-5 0 16,0-12 0-16,2-11 0 15,1-7-1-15,-5-6 1 16,-3-3-1-16,-5-3 1 16,-6 5 0-16,-8 5 0 15,-8 6-1-15,-2 7-1 0,-14 18 2 16,0 0-1-16,5 11 1 15,-5 26-1-15,-6 17 1 16,-4 19-1-16,2 18-2 16,-4 17-7-16,-1 3-5 0,3 1-10 15,-2-1-34-15,-1-14-22 16,-2-15-8-16,-1-23-3 16,-6-22 7-16</inkml:trace>
  <inkml:trace contextRef="#ctx0" brushRef="#br0" timeOffset="462272.1795">6234 10339 19 0,'-2'-15'93'16,"4"-7"-3"-16,15 0-6 15,10-10-5-15,13-4 0 16,-25-6-81-16,45-4-2 15,18 5-10-15,3-2-31 0,1 5-33 16,-2 4-4-16,-12 3-7 16,-15 8-4-16</inkml:trace>
  <inkml:trace contextRef="#ctx0" brushRef="#br0" timeOffset="462453.1049">5903 10146 79 0,'-64'5'93'0,"12"-5"-6"16,11 0-8-16,6-5-6 15,12-7-69-15,9 6-18 0,14 6-32 16,0 0-33-16,19 9-6 16,2 11-7-16,0 10 4 15</inkml:trace>
  <inkml:trace contextRef="#ctx0" brushRef="#br0" timeOffset="462928.9956">2685 12622 22 0,'-54'25'83'16,"10"-6"-4"-16,9-6-4 16,9-7-4-16,14-1-43 15,12-5-17-15,16-1-5 0,18-10-1 16,19-3 1-16,19-12 2 15,18-6 1-15,22-13 1 16,23-9 1-16,19-15 0 16,23-9-2-16,24-15-1 15,17-7-3-15,16-8-1 0,19-8 1 16,14-2-1-16,13-3-1 16,4-3-1-16,7 8 0 15,-10 6-1-15,-3 7 0 0,-14 10 0 16,-15 11-1-16,-23 11 0 15,-24 10 0-15,-29 17-1 16,-30 8-3-16,-27 13-6 0,-32 8-6 16,-23 15-24-16,-22 12-43 15,-39 19-3-15,-30 12-7 16,-33 11-3-16</inkml:trace>
  <inkml:trace contextRef="#ctx0" brushRef="#br0" timeOffset="463301.8441">3958 12832 76 0,'38'-4'85'16,"5"-5"-2"-16,10-5-4 0,9-9-3 15,46-2-72-15,-21-11-1 16,26-3 1-16,17-10 0 15,14-4-1-15,18-5-1 16,9-6-3-16,12 0-3 0,5-5-7 16,10 4-17-16,-9 2-29 15,9-2-19-15,-2 4-7 16,-10 1-6-16</inkml:trace>
  <inkml:trace contextRef="#ctx0" brushRef="#br0" timeOffset="464100.7421">7050 12008 26 0,'-51'17'85'0,"8"-5"-4"0,9-5-5 15,8-3-5-15,8-2-45 16,18-2-16-16,0 0 0 16,19 9-4-16,13-6-3 15,11-1 0-15,12 0 3 16,14-1 0-16,12-1 0 0,13-1-2 16,10-3 1-16,9-5-2 15,8-1 0-15,9-5 0 16,10-3 0-16,8-7-1 15,5-4 0-15,10-6 1 0,8-4-1 16,7-8 1-16,6-3 0 16,9-3-1-16,5-4 1 15,2-3 0-15,5-4 0 0,-1-2-1 16,1-1 0-16,2-4 1 16,-5-1-1-16,-4-4 1 15,0 0-1-15,-6-1 0 16,1-2 0-16,-8 1 0 0,-6 3 1 15,-8 0-1-15,-3 3 0 16,-5 5-1-16,-8-2 1 16,-6 6 0-16,-10 3-1 15,-4 3 0-15,-13 2 0 0,-7 1 0 16,-14 0 0-16,-12 6 0 16,-14 2 1-16,-10 5-1 15,-13 3 1-15,-13 6-1 16,-10 4 1-16,-5 5-1 15,-9 6 1-15,-5 5-2 0,-4-1 0 16,-6 13 0-16,5-11-3 16,-5 11-2-16,0 0-3 15,0 0-4-15,0 0-6 0,-6-5-5 16,-4 5-5-16,-6 0-11 16,-13 4-12-16,-1-3-14 15,-8 3-4-15,-10-4 0 0,-4 0 4 16,-4 0 13-16</inkml:trace>
  <inkml:trace contextRef="#ctx0" brushRef="#br0" timeOffset="464378.0929">12937 9855 7 0,'-62'-8'50'16,"2"0"12"-16,2 2 2 0,7 2-2 15,9 3-12-15,5-2-9 16,7 1-11-16,10 2-6 16,13-1-7-16,7 1-6 15,19 0-4-15,14 0-4 0,13 1-1 16,17-1 0-16,12 1 2 15,13 6-1-15,7 1-1 16,5 5 0-16,3 7-2 0,-9 4 0 16,-5 6 0-16,-14 6 0 15,-15 7 0-15,-16 6 1 16,-22 8 1-16,-22 13 0 16,-23 9 0-16,-28 10 0 0,-23 9-2 15,-20 6-3-15,-20 3-6 16,-11 11-12-16,-14 7-56 15,-11-2-5-15,-2-1-4 0,-2-11-8 16</inkml:trace>
  <inkml:trace contextRef="#ctx0" brushRef="#br0" timeOffset="540086.1741">9263 4249 70 0,'1'-8'88'0,"-2"-5"-5"16,-8 2-5-16,-1-4-1 0,-4 0-72 15,3 4 0-15,4 1 0 16,-2 4-3-16,-2-2-1 16,-5 1 0-16,-2 2-2 0,-2 2 0 15,-7 1 0-15,-2 2 0 16,-6-1 1-16,-1 1 0 15,-2 0 2-15,-4 0 0 16,0 0 1-16,-3-4 0 0,-3-2 1 16,-4 0-1-16,-6-1 0 15,-2 1-1-15,-12 0-1 16,-5 3 0-16,-10 3-2 16,-6 0 0-16,-10 7-1 0,-6 4 1 15,-7 5-1-15,-7 4 0 16,-5 3 1-16,-4 3-1 15,-2 1 2-15,-5 4 0 0,0 1 0 16,-1 2 1-16,0-1-1 16,-2 6 0-16,-1 1 0 15,-4 7-1-15,-2 5 0 16,-1 3 0-16,-4 12 0 0,-3 6-1 16,-2 8 2-16,2 4 0 15,6 7-1-15,1 6 0 16,10 4 0-16,10 5 1 15,11-2 1-15,12 1-1 16,11-1-1-16,14 0 0 0,9 0 2 16,11-1 0-16,9-1-1 15,9-1 0-15,8-3 0 16,12 5 0-16,5-2 0 0,9-1 0 16,10-2 0-16,9-5 1 15,13-4-1-15,13-5 0 16,11-4 0-16,11-11 1 15,11-10-1-15,13-9 1 0,6-10 0 16,14-12 0-16,11-11 0 16,9-11 1-16,9-8-1 15,13-12 1-15,8-11-1 16,11-9 0-16,9-8-1 0,8-6 1 16,9-8 0-16,6-8 0 15,6-8 0-15,10-8 0 16,5-7 0-16,8-9 0 15,2-7 1-15,8-5-2 0,-1-4 1 16,2-4-1-16,-1-3 1 16,-14-4-1-16,-3-2 0 15,-14-1 2-15,-9 2 1 16,-20 0 1-16,-12 0 0 0,-20 2 2 16,-13 3 1-16,-20 5 0 15,-16 8 0-15,-22 6-1 16,-15 6 0-16,-22 6-1 0,-18 0-2 15,-16 6-2-15,-26 3-1 16,-19 3 0-16,-24 1-2 16,-17 5 0-16,-23 4 0 15,-18 8 0-15,-18 9 0 0,-12 9 1 16,-18 8 1-16,-9 12-1 16,-13 10 1-16,-7 7 0 15,-9 6-1-15,-7 14 0 0,-3 5 0 16,-9 10 0-16,3 5-2 15,-1 7 0-15,-1 7 0 16,-1 7 0-16,9 4-1 16,-1 7 0-16,6 4 1 15,5 7 1-15,3 6 1 16,6 6 0-16,3 8 0 0,5 1 1 16,6 10 0-16,9 4 1 15,4 3 0-15,12 2 0 0,8 2 1 16,12-3 0-16,16 3-1 15,10 1-1-15,18-4 2 16,15 1-2-16,18-3-1 16,14 1-1-16,15 1-1 0,19 1 2 15,16-1-1-15,12-2 2 16,22-1 0-16,11-6-1 16,15 0 2-16,13-9-2 0,12-5 1 15,14-10 0-15,12-7 0 16,12-12 0-16,15-8-1 15,15-12 2-15,14-9-1 16,14-11 0-16,13-10 1 0,14-14 0 16,12-8 0-16,9-20 0 15,10-11 0-15,5-18 0 16,8-13 1-16,7-16-1 16,4-14 1-16,3-16-1 0,-1-15 0 15,0-8 1-15,0-13-1 16,-4-4-1-16,-7-10 0 15,-8-3 1-15,-10 0 0 16,-15-1 0-16,-14 4 0 0,-21 1 1 16,-16 6-1-16,-20 5 1 15,-22 7 1-15,-24 9 0 16,-21 11 0-16,-24 10 0 16,-20 6 0-16,-21 9-3 0,-20 5 1 15,-23 7 0-15,-21 4-1 16,-19 9-1-16,-19 2 0 15,-20 9-1-15,-17 9 1 16,-19 12-1-16,-21 10 1 0,-14 13-1 16,-22 13 0-16,-12 5 0 15,-17 16 0-15,-9 7 1 16,-12 8-1-16,-7 7 0 16,-6 10 1-16,-2 6-1 15,-3 11 1-15,-2 9 0 0,-2 12 0 16,-2 13 1-16,1 17 0 15,0 9-2-15,5 10 4 16,1 11-1-16,11 7 2 0,10 8-1 16,14 4-1-16,16 3 0 15,15-4 0-15,24 1 2 0,19-7-4 16,29-5 0-16,26-7-2 16,31-8 2-16,31-4 0 15,32-12 1-15,26 2-1 16,37-7 1-16,33 1 1 15,34-6-1-15,29-6 1 0,25-5 1 16,31-12-3-16,27-11-2 16,20-18-1-16,23-19-4 15,11-24-8-15,20-19-7 16,-1-29-7-16,23-22-20 0,11-25-31 16,-3-24-6-16,8-21-3 15,-4-22 4-15</inkml:trace>
  <inkml:trace contextRef="#ctx0" brushRef="#br0" timeOffset="543265.6503">2754 10594 68 0,'26'-39'71'16,"4"2"-2"-16,-4-16-3 15,-2 19-53-15,-1 7 2 0,-2 3 0 16,-1 6 2-16,-5 3-3 15,-1 3 1-15,-14 12 0 16,8-9 0-16,-8 9-2 16,0 0-4-16,0 0-2 0,0 0-3 15,-9-9-1-15,-5 6 0 16,-3-1-2-16,-8 1 1 16,-8-1-1-16,-4 2 1 0,-10 2 0 15,-1 0 1 1,-12 4 0-16,-2 4 0 0,-9 4-1 15,0 5-1-15,-5 4-1 16,-3 6-1-16,-6 6 2 16,-1 9-2-16,-8 6 1 0,2 12-2 15,3 3 1-15,-11 9 0 16,0 7 3-16,-5 3-3 16,2 6 1-16,3 4-1 15,5 3 1-15,1 1 1 0,-2 1-3 16,48-45 3-16,1 5-3 15,-2 2 3-15,-12 7-3 16,11-2-1-16,-6 5 1 0,0 3-1 16,-4 7 1-16,-3 6-1 15,4 1-1-15,1 5 1 16,-1 4 0-16,5 7 1 16,8-1 0-16,-4 7 1 15,13-1 0-15,9-2 0 16,7 0-2-16,13-1 1 0,9-3 1 15,9 4 0-15,3-4 1 16,15-4 0-16,-14-15 0 16,87 84 0-16,18-25 3 15,13-25 0-15,17-23 0 0,-12-10-2 16,-6-24 0-16,8-21 0 16,-6-21 2-16,8-12-2 15,13-5 0-15,7-7 0 0,12-16-2 16,20-9 2-16,10-12 0 15,7-11-2-15,12-8 0 16,7-10 2-16,4-9-2 16,13-8 0-16,2-7 1 0,3-9 1 15,7-4 0-15,2-5 0 16,5-6 0-16,5-5 0 16,6-9 1-16,0-4 0 15,3-2 0-15,-3-6 0 0,0-4 0 16,-4-3 1-16,-11 2 1 15,-9 2 0-15,-11 4 0 16,-16 5 0-16,-16 7 1 0,-20 9 0 16,-19 11 0-16,-23 7-2 15,-17 7 1-15,-23 6 0 16,-18 6-1-16,-24 6 1 16,-16 3-1-16,-16 2-2 0,-21 3 0 15,-16 1 0-15,-21 3-1 16,-20 2-1-16,-20 3 0 15,-20 2 0-15,-20 4 0 16,-19 6 1-16,-17 3 1 0,-16 8 0 16,-11 7 0-16,-15 7 0 15,-14 9 0-15,-12 9 0 16,-13 7 0-16,-10 3-1 16,-17 11 0-16,-11 10-1 15,-14 6 1-15,-4 7-1 0,-7 5 1 16,-5 6-1-16,1 7 1 15,0 0 0-15,0 7 1 0,6 2 0 16,5 1-1-16,4 7 1 16,8-2 0-16,8 1-1 15,8 3 2-15,6 2-2 16,9 3-1-16,9 2-2 0,11 2 2 16,22 6-1-16,93-39 1 15,-10 6 0-15,7 1-2 16,-12 9-2-16,6 3 0 15,-9-2-3-15,12 6-5 16,0 14 5-16,12 5-3 0,-2 12-1 16,12 2 0-16,-1 10 0 15,12 4 0-15,-2 9 4 16,10-2 0-16,-3 11-2 16,14-6 2-16,50 8 1 15,1-1 2-15,3-4 5 16,-1-3 3-16,0 8 3 0,-1-8 2 15,2-7 3-15,-1-3 0 16,0-4 2-16,1-8-1 16,9-57-3-16,92 135 0 15,20-27-2-15,25-32-1 16,22-34 1-16,11-27-4 0,32-29 0 16,4-35 0-16,-28-27 0 15,13-16-1-15,19-17-2 16,15-9 0-16,15-15-2 15,18-9 3-15,12-10-2 0,14-14-1 16,9-6 2-16,10-12-1 16,2-8 1-16,-1-7 0 15,1-8 1-15,1-6-1 16,-2-7 1-16,-7-2 1 0,-9-8 0 16,-7-3-1-16,-14-2 1 15,-13 0 1-15,-19 1 0 16,-20 4 1-16,-26 9 0 15,-27 2 1-15,-28 14 0 0,-32 4 1 16,-36 4-2-16,-32 6 0 16,-38 1-1-16,-40 3-1 15,-48 7-2-15,-54 6 0 0,-52 13-2 16,-59 19 0-16,-53 22-1 16,-64 27-2-16,-49 40-6 15,-64 39-44-15,-45 51-31 0,-42 40-2 16,-44 25-7-16</inkml:trace>
  <inkml:trace contextRef="#ctx0" brushRef="#br0" timeOffset="551117.7128">12045 13873 32 0,'47'-27'65'15,"-8"-1"-16"-15,-9 6-8 0,0 3-2 16,-9 6-7-16,-6 2-6 15,-5 5-5-15,-10 6-4 16,0 0-5-16,0 0-2 16,-11 0-2-16,-8 3-1 0,-9 5-3 15,-6 3-1-15,-8 2 2 16,-6 3 0-16,-5 0 4 16,-8 0 0-16,-5 2 0 15,-6-1 1-15,-1 0-1 0,-8-4 0 16,0 1-2-16,-8-1 0 15,-3-2-2-15,-4 1-1 16,-5 0-1-16,-6-1-1 16,-6-1 1-16,-4 2-1 0,-7-4 0 15,-5 6-1-15,-9 0 1 16,-4-1 0-16,-10 0 0 16,-2 3-1-16,-10-1 1 15,-9 2-2-15,-2 1 1 0,-6 4-1 16,-7 1 1-16,-1 3 0 15,3 1 1-15,2 3-1 16,4 4 1-16,5 7 0 16,4 4 0-16,5 3 0 0,6 4-1 15,4 5 0-15,-2 8-2 16,5 4 1-16,-2 5-1 16,3 6-1-16,-1 6 1 15,5 3 0-15,2 1-1 0,7 5 0 16,3 4 0-16,9 3 0 15,6 2 1-15,6 3 0 16,7 2 0-16,2 1 0 0,8 5 0 16,2 2 0-16,6-2 1 15,6-2 0-15,6-3-3 16,12-3 4-16,4 0-2 16,11-2 2-16,9-4 0 0,10-2 1 15,19-50-2-15,2 6 1 16,1 0 2-16,2 8-2 15,5-1 0-15,3 7 0 0,0-5-1 16,3 7 0-16,10-7-1 16,2 8 1-16,8-5-1 15,5 2 1 1,8-3-1-16,9 4 0 0,8-3 0 16,7 2 0-16,12-1 2 15,3-1-1-15,11-7 3 16,9-1-3-16,9-5 0 0,9-2 0 15,11-4 1-15,8 0-1 16,12-3 0-16,7-2-1 16,12-4-1-16,6 3 3 15,8-3-1-15,7-3 2 16,3 1-1-16,9-2 0 16,3-3 1-16,7-3-2 0,8 0 1 15,8-2 0-15,8-2-3 16,0 1-1-16,10-5 1 15,2 4 0-15,2-5-3 16,7-4 2-16,2 4 3 16,3-4-2-16,5-1 4 15,1-1-2-15,26-7 1 0,-10-1 0 16,7 1 3-16,3-4-1 16,6-2-3-16,-1 0 2 15,6-2 0-15,6-3 1 16,3 0 0-16,1-9-1 15,6 8 2-15,-1-2 1 16,5-5 0-16,-1-5 0 0,-1 1-2 16,2-2-3-16,-13-4 0 15,14-3 0-15,6-5 0 16,-6 2 0-16,-4-8 0 16,-5-3 0-16,-5 0 0 15,-7-6 0-15,-9-1 0 16,-2-5 0-16,-13-5 0 15,-5-4 0-15,-11-2-6 0,-9-9 1 16,-13-8 0-16,-13-5 0 16,94-47 8-16,26-44-1 15,-59-4 0-15,-61 3-2 16,-53 6 1-16,-54 4 1 0,-43 16 0 16,-37 22 1-16,-32 21-3 15,-19-2 2-15,-17 3-1 16,-17-3-1-16,-14-1 0 15,-14-5 0-15,-18 1 0 0,-10-1 1 16,-18 1-1-16,-4 6 0 16,-14 2 0-16,-14 6 2 15,-11 2-2-15,-9 6 0 16,-9 5 0-16,-9 5 0 0,-10 4 0 16,-13 4 0-16,-4 6 0 15,-8 4 0-15,-8 1 0 16,-6 6 0-16,-7 0 0 0,-5 4 0 15,-5-3 0-15,-4 5 0 16,-7 1 0-16,-3 1 0 16,-2 3 0-16,-7 3 0 15,-1 3 0-15,-5 1 0 0,2 3 0 16,-5 3 0-16,1 2 0 16,-4 4 0-16,3 4 0 15,0 3 0-15,1 3 0 16,1 7 0-16,-6 4 0 0,9 5 0 15,-4 0 0-15,1 6 0 16,4 5 0-16,0 0 0 16,3 6 0-16,-1 1 0 15,4 5 0-15,-1 1 0 0,3 7 0 16,-2 2 0-16,2 4 0 16,3 4 0-16,8 5 0 15,4 2 0-15,12 2 0 16,8 5 0-16,7 1 0 0,12 5 0 15,6 2 0-15,12 1 0 16,6 5 0-16,8 2 0 16,8 4 0-16,9-1 0 15,10 1 0-15,4 0 0 0,14 4 0 16,6 2 0-16,8 0-2 16,5 5 0-16,9 1 1 15,11 3 1-15,3 4-1 16,11 2 0-16,9 3 0 15,7 1 1-15,11-2-1 0,12-2 1 16,12-2-3-16,12 2 2 16,10-2 0-16,10 3 1 15,9 0 0-15,12 0 1 0,-1-48-1 16,4 9 1-16,5 0 1 16,3 7-1-16,4-1-1 15,5 8 1-15,5 2 0 0,7 6-3 16,7-4 2-1,10 6 1-15,6-2-1 0,8 6 0 16,8 0 0-16,11 6 0 16,5-1 0-16,14 10 0 15,7-3 0-15,9-3 0 16,10-3-1-16,7-1-3 0,12-3 1 16,7-7 2-16,4-7-1 15,8-1 0-15,5-4 0 16,10-8-1-16,12-3 2 15,8-4 2-15,12-6-1 16,6-39-2-16,9-8 0 16,3 0 1-16,13 0 1 15,4 0 1-15,10 0-1 16,-2 0-1-16,12 0-1 0,10 0 2 16,36 0 3-16,-12 0-2 15,24 0 0-15,-12 0 0 16,2 0 2-16,-2 0 1 15,6 0 4-15,3 0-4 16,6 0 0-16,5 0 0 0,-1 0-4 16,-1 0 0-16,1 0 0 15,1 0 0-15,-11 0 0 16,-9 0 0-16,-35-30 0 16,10-1 0-16,-28-8 0 15,-1 1-17-15,-18-8-64 16,-13-10-5-16,-24-8-4 15,-29-6-4-15,-35-4-9 0</inkml:trace>
  <inkml:trace contextRef="#ctx0" brushRef="#br0" timeOffset="551803.5686">11585 14886 31 0,'2'15'92'0,"0"-5"-4"16,-2-10-6-16,0 0-2 15,16 27-11-15,-7-37-66 16,12-10-1-16,4-5 1 0,12-10 1 15,7-8 1-15,11-12-2 16,10-9 0-16,9-9-2 16,6-8 0-16,8-4 1 15,7-5-1-15,6-3-1 16,-1-2 1-16,1 2-1 0,-2 1 1 16,-2 4 0-16,-5 2 0 15,-7 8-1-15,-4 4 1 16,-9 7 1-16,-10 9-1 0,-6 7 2 15,-9 9-2-15,-9 9-1 16,-13 9-2-16,-5 5-4 16,-7 8-8-16,-10 3-20 15,-3 8-48-15,0 0-3 16,-10 9-6-16,-2 5-4 0</inkml:trace>
  <inkml:trace contextRef="#ctx0" brushRef="#br0" timeOffset="552291.1522">12862 13242 29 0,'-22'1'92'0,"-3"-1"-1"16,8 0-8-16,-2-5-2 16,7 0-3-16,-15-2-77 0,18 1-2 15,9 6 0-15,0 0-1 16,1-12 0-16,10 5 0 15,8-1 0-15,9-2 0 16,8-3 0-16,7 0 0 16,13-4 1-16,8 1 1 0,7 1 0 15,6 6 0-15,0 1-2 16,4 5 2-16,-6 3 0 16,-7 9 0-16,-9 8 2 0,-11 11-2 15,-14 11 1-15,-15 13 0 16,-18 15 1-16,-8 14-1 15,-21 14 0-15,-11 8-4 0,-7 10-6 16,-12-13-14 0,0-3-47-16,5-1-10 0,5-17-6 15,0-15-6-15</inkml:trace>
  <inkml:trace contextRef="#ctx0" brushRef="#br0" timeOffset="552767.7607">12198 12315 1 0,'-1'-21'72'15,"1"7"3"-15,0 1 0 0,0 13-26 16,-1-9-9-16,1 9-8 16,7 0-6-16,0 9-5 15,7 13-6-15,2 6-3 16,5 12-3-16,3 10-2 0,5 10-3 16,3 10-2-16,0 4-1 15,3 4-1-15,-2-3-3 16,3-2-7-16,-5-9-7 0,-1-8-13 15,-6-6-27-15,-5-17-22 16,3-7-5-16,-7-13-4 16</inkml:trace>
  <inkml:trace contextRef="#ctx0" brushRef="#br0" timeOffset="553985.4304">12441 12703 56 0,'-37'-44'84'0,"1"0"-2"0,0 0-4 15,4 1-2-15,8-3-59 16,1-4-5-16,13 0-2 16,3-8-4-16,9-4-3 15,12-4-1-15,15-5 0 0,7-4-3 16,14-2 0-16,8 3 1 16,14 7-1-16,4 4 1 15,4 14-1-15,0 11-2 16,-2 16-2-16,-7 16 0 0,-13 14 1 15,-7 22 0-15,-23 17 0 16,-11 15 0-16,-17 10 1 0,-7 9 3 16,-17 3 3-16,-10 1 1 15,-10 1 1-15,-4-6-1 16,-2-7 0-16,-4-7 1 16,4-10-1-16,5-5 0 15,0-7-2-15,8-8 0 16,7-9-1-16,5-8-1 0,9-5-1 15,5-6 0-15,11-8-1 16,-2 8 1-16,8-6 0 0,9-2 0 16,5 0 0-16,10-2 1 15,8-2 1-15,4-1 1 16,10-4-1-16,4 0-1 16,3-4 1-16,4-2-2 0,1 0 1 15,2-4-1-15,-4-1 0 16,2-3 1-16,-2-2-1 15,-3-4 2-15,-2-1 1 0,-2-3 0 16,-4-5 1 0,0-1 0-16,-9-3 1 0,1-2 0 15,-8 1-1-15,-5-2 1 16,-3 3-2-16,-8 0 1 16,-6 4 0-16,-5 1 0 0,-7 4-2 15,-3 3-1-15,-12 4 0 16,-3 5 0-16,-7 3 0 15,-8 7-1-15,-2 7-1 16,-2 4 0-16,0 2 0 0,-1 12 1 16,4 9 0-16,4 5-1 15,2 9 1-15,6 4 0 16,4 4 0-16,9 5 0 16,6 3 1-16,2 1 0 0,6-2 0 15,11-1 0-15,4-4 0 16,9-4 0-16,5-5 1 0,6-4-1 15,4-7 0-15,7-8 1 16,4-6 0-16,5-8-1 16,0-8 1-16,4-12 1 15,-1-10-1-15,-1-12 0 16,-3-10 0-16,-4-9 1 0,-8-14-1 16,-4-9 1-16,-7-10-1 15,-14-11 1-15,-7-7-1 16,-13-5 0-16,-3-3 0 15,-11-2-1-15,-9 3 0 0,-5 5 0 16,-5 13 1-16,0 15 0 16,-1 11 0-16,6 17 0 15,3 14-1-15,3 13-1 16,5 12 0-16,2 11-1 0,7 11 0 16,2 17 1-16,3 18-1 15,1 10 0-15,4 14 2 16,2 13 1-16,4 8 0 0,4 6 1 15,2-1-2-15,4-2 0 16,1-6 1-16,5-6-1 16,3-6 0-16,5-10 0 15,1-9 1-15,4-6-1 0,1-11 1 16,2-9 0-16,0-14 0 16,4-13 0-16,-5-12 0 15,-2-19 0-15,-1-18 0 16,-6-13 0-16,-5-11 1 0,-8-6 0 15,-3 1 0-15,-9 6 1 16,0 9-1-16,-5 13-1 16,-3 11 0-16,0 17-1 0,0 21 0 15,0 0 0-15,15 29-1 16,-4 8-2-16,8 12-2 16,5 9-6-16,4 12-15 15,4 7-37-15,4-7-20 0,1-8-3 16,0-14-7-16,-3-12-2 15</inkml:trace>
  <inkml:trace contextRef="#ctx0" brushRef="#br0" timeOffset="554163.9581">14744 11399 37 0,'-41'-53'95'0,"-2"7"-3"0,10 10-5 16,2 6-4-16,4 8-5 15,5 8-77-15,7 2-5 16,15 12-12-16,0 0-32 0,11 19-34 16,10 0-4-16,4 4-5 15,3 1-4-15</inkml:trace>
  <inkml:trace contextRef="#ctx0" brushRef="#br0" timeOffset="555645.5589">15147 11238 34 0,'10'-10'93'0,"-10"10"0"0,-3-17-8 15,-10 9-2-15,-12 1-4 16,31 0-77-16,-29 7-1 0,2 8 0 16,0 14-2-16,1 14 0 15,5 13 0-15,4 11-1 16,6 9-1-16,5 3 0 15,4 3-1-15,7-4 0 0,4-8 1 16,3-13-1-16,-1-12 1 16,3-12 1-16,-2-16 1 15,1-10 2-15,0-17 1 16,-1-13 0-16,1-13 1 16,0-9 0-16,-3-12-1 0,2-11 0 15,-3-1-2-15,-3 2 1 16,1 6-1-16,-3 8 0 0,-2 9-1 15,-3 13 0-15,3 10-1 16,-4 12 0-16,-4 16 0 16,0 0 0-16,0 0-1 15,0 0 1-15,5 11 1 0,-5 1 0 16,0-1 1-16,0 1 1 16,-2-1 0-16,0-2 0 15,2-9 0-15,-3 14 1 16,3-14-1-16,-3 11 1 0,3-11-1 15,0 0 1-15,0 0 0 16,0 0 0-16,0 0-1 16,0 0 0-16,0 0 0 15,-1 9-1-15,1-9 1 0,0 0-1 16,0 14 0-16,1-1 0 16,2 6 0-16,1 6 1 15,6 7-1-15,-2 7 1 16,5 8 0-16,2 3-1 0,1 1 0 15,4 0 0-15,2-6-1 16,-1-4 1-16,2-7 0 16,2-9 0-16,-1-13 0 0,-1-9 1 15,2-8 0-15,0-14 0 16,-4-13 1-16,-3-10-1 16,-2-13 0-16,-3-17-2 15,-9-11 1-15,-3-13-1 16,-3-8-1-16,-13-7-1 15,-4-3 1-15,-2-1 1 0,-6 9 2 16,0 11 1-16,-2 13 1 16,2 16 0-16,3 14 0 0,4 18-1 15,2 14-1-15,6 20-1 16,3 13-1-16,8 23-1 16,1 22-2-16,7 16-3 0,3 15 0 15,3 12 1-15,7 3 0 16,-2-5 0-16,2-10 1 15,1-14 1-15,-3-16 3 16,-2-19 4-16,-1-17 3 0,0-13 1 16,-5-10 0-16,4-17 0 15,3-8 0-15,5-8-1 16,5-3-1-16,4-3-3 0,5 1-1 16,2 3-1-16,6 9-1 15,-5 9 0-15,-2 15 0 16,-2 7 1-16,-8 15 0 15,-4 15 1-15,-11 12-1 0,-3 8 1 16,-11 4 1-16,-3 2-1 16,-6-4 1-16,-5-6 0 15,-2-8-1-15,0-13 1 16,1-13-1-16,2-12 0 0,6-13-2 16,2-16 0-16,6-14-1 15,1-12-1-15,9-12 0 16,5-11 0-16,6-11-1 0,5-9 1 15,0-6 1-15,5-2 2 16,-3-2 0-16,-1 0-1 16,-4 0 1-16,-2 3 0 15,-7 6 2-15,-8 8 0 0,-4 10 0 16,-2 10 0-16,-9 13 0 16,-2 12 0-16,-4 13-1 15,1 15-1-15,-1 13-1 16,5 19-1-16,-1 16 0 0,7 15 1 15,4 11-1 1,1 9 0-16,6 4 2 0,8 1 0 16,5-3-1-16,5-6 1 15,8-9 1-15,8-9-2 0,6-11 2 16,3-10-1-16,7-10 0 16,6-14 1-16,-1-7 0 15,5-18 1-15,-5-13-1 16,-4-12 1-16,-7-8-1 0,-10-4 1 15,-10-3-1-15,-12 5 0 16,-13 5 0-16,-5 9 0 16,-10 13-1-16,-9 12-1 15,-5 16 0-15,-4 11 2 0,-3 18-2 16,6 14 1-16,0 8-1 16,6 9 0-16,12 3 0 15,9-3 1-15,20-5 0 0,15-13-4 16,19-11-2-16,11-16-6 15,17-13-18-15,3-11-44 16,1-22-8-16,-2-9-5 16,-14-13-7-16</inkml:trace>
  <inkml:trace contextRef="#ctx0" brushRef="#br0" timeOffset="557007.7751">16887 9816 73 0,'-59'4'84'0,"2"0"-4"16,0-3-2-16,-2-2-2 0,-2 1-66 15,3 0-1-15,-2 0-1 16,-6-1-1-16,-3 1-2 16,-7 5 0-16,-9-3-1 15,-7 4-1-15,-12 1-2 0,-11 1 1 16,-12 3-1-16,-12 3 0 15,-14 4 0-15,-12 5 0 16,-9 7 1-16,-14 6 0 0,-8 9 0 16,-11 7 0-16,-2 10 0 15,-9 8 0-15,0 12 0 16,-5 10-1-16,2 11 0 16,3 8-2-16,-2 10 2 15,3 10 1-15,-1 13-1 0,8 11 1 16,2 12 0-16,14 2 0 15,8 8 1-15,13-1 0 16,25 6-1-16,18-1-1 0,24-2 0 16,27-8-1-16,25-7 1 15,24-2-2-15,28-11 1 16,22-4-1-16,31-10 1 0,22-9 1 16,24-11-1-16,27-10 1 15,25-14 0-15,25-12 1 16,23-16-1-16,22-18 1 15,24-20-1-15,54-19 0 0,-18-25-1 16,14-27-1-16,11-25-1 16,9-24 2-16,5-26 0 15,1-19 0-15,-3-17 0 16,-39-18 1-16,27-12 0 16,-4-12 1-16,-13-11 0 0,-12-8-1 15,-14-6 0-15,-19-9 0 16,-22-4 0-16,-19 2 1 15,-25 2-1-15,-30 11 1 0,-30 10-1 16,-27 13 1-16,-31 17-1 16,-30 19 1-16,-29 15-2 15,-36 18 0-15,-28 14 0 16,-25 11 0-16,-24 13-2 0,-21 11 1 16,-20 12-1-16,-14 10 1 15,-13 14 0-15,-11 11 1 16,-10 16-1-16,-10 12 1 15,-11 15-1-15,-11 19 0 0,-8 18 1 16,-15 15-1-16,-5 14 1 16,-4 10-1-16,-2 13 1 15,2 7-1-15,6 6 0 0,8 6 1 16,8 7 0-16,13 5-1 16,5 6-1-16,11 6 2 15,2 8 1-15,5 8 0 0,0 8 0 16,6 4-1-16,5-2 1 15,10 1 1-15,10-1 0 16,11-2-2-16,22-3 0 16,16-5-1-16,20 0 1 0,19-2 0 15,24 0-1-15,20-2 0 16,15-4 0-16,21-2 1 16,11-6 0-16,21-2 0 15,15-10 0-15,15-7 0 0,15-11 0 16,13-7 1-16,17-7 0 15,15-10-1-15,19-9 0 16,19-13 1-16,20-14-1 0,21-15 0 16,21-15 0-16,24-16 1 15,16-13-1-15,14-20-1 16,17-19 1-16,5-18 0 16,12-21 0-16,2-14-1 15,0-16 0-15,2-20 1 0,-5-14 1 16,-1-15 0-16,-8-10-1 15,-2-16 0-15,-12-8 1 16,-6-3 1-16,-15-12-1 0,-14 0-1 16,-21-1 1-16,-16-2-2 15,-28 1 1-15,-25 8-1 16,-29 5 1-16,-30 4 0 0,-34 14 0 16,-29 8-1-16,-30 10 1 15,-36 13 0-15,-34 14 1 16,-28 13-1-16,-29 16 0 15,-22 14 0-15,-20 16 1 0,-19 14-1 16,-11 17 0-16,-15 23 0 16,-9 18 0-16,-15 19-1 15,-12 30 0-15,-17 24 0 16,-17 28 0-16,-16 24 0 16,-18 25 0-16,-8 21-1 0,-10 12 1 15,8 14 2-15,11 3-4 16,18-2-8-16,36 6-71 15,31-6-3-15,36-11-2 0,35-16-6 16,31-17-8-16</inkml:trace>
  <inkml:trace contextRef="#ctx0" brushRef="#br0" timeOffset="566437.9615">25709 15291 63 0,'5'-23'83'16,"-5"-2"-4"-16,-2 2-1 15,2 2-44-15,-6-1-9 0,-7 3-2 16,0-2-7-16,-3 3-5 15,0-1-2-15,-4 2-2 16,-3 0-2-16,-2 3 0 16,-7 2-3-16,-5 1 0 0,-7 2-1 15,-7 5 0-15,-11 1 0 16,-3 3 0-16,-5 0 1 16,-6 8 0-16,-5 4 0 15,-2 6 0-15,-5 5 0 0,-2 7-1 16,-1 5 1-16,1 9-2 15,-4 7 0-15,2 8 0 16,0 6-1-16,1 4 0 16,4 8 0-16,1 6 0 15,4 6 0-15,-1 7 1 0,4 4 0 16,4 4 0-16,2 4-1 16,6 3 1-16,5-2-1 0,5-4-2 15,7 0 3-15,12-1-2 16,7-3 2-16,13-2-1 15,8-2 1-15,9-3 0 16,1-48-1-16,5 5 2 0,5-2-1 16,4 4 0-16,5-1 0 15,3 2-1-15,4-2 1 16,8 2 0-16,5-4 2 16,3 4-1-16,8-5 0 15,4 2 1-15,4-5-1 0,13 3 0 16,1-7 0-16,6-2 0 15,6-4 0-15,6-7 0 16,1-7-1-16,5-5 1 16,6-9 0-16,1-5-1 0,3-3 0 15,3-10 0-15,0-8 1 16,1-9 0-16,1-4-1 16,-45-1 3-16,155-66-1 15,-17-17 0-15,-14-11-1 0,-16-9 1 16,-21-1 0-16,-19-4 0 15,-23 6 0-15,-32 19-1 16,-10 1 0-16,-11 4 1 16,-15 4 0-16,-10 4 1 0,-14 4-1 15,-10 2 1-15,-14 0 0 16,-15 2 1-16,-8 4-1 16,-12-1 0-16,-5 1-1 15,-7 1 0-15,-3 0 1 0,-2 1-3 16,-4 5 0-16,-2 6 0 15,-4 2 0-15,-2 8 0 16,-3 7-2-16,-8 8 2 16,-4 8-2-16,-6 11 1 0,-7 9 0 15,-8 9-1-15,-3 7 1 16,-4 8 0-16,-2 5 1 16,-3 12-1-16,3 5 0 0,0 8 1 15,1 6-1-15,3 7 0 16,2 4 1-16,3 6-1 15,-2 6 0-15,7 5 0 16,-1 6 1-16,9 3-1 16,2 5 0-16,5 4 0 0,4 7 0 15,8 5 0-15,5 3 1 16,8-1-1-16,4 5 1 16,4 2-1-16,12-1 0 15,3-1 1-15,3-1-3 16,9 2 3-16,4-4-1 0,11 4 0 15,2-2 2-15,8-2-1 16,0-49-1-16,5 5 1 0,5-1 2 16,5 8-2-16,2-4 1 15,7 7-1-15,5-5 0 16,5 4-1-16,4-3 3 16,4 1-3-16,6-3 0 0,9-2 0 15,1-5-1-15,10 2 1 16,8-7 0-16,5 0 0 15,8-8 0-15,4-5 3 16,4-10 1-16,2-4 0 16,7-11-1-16,3-7 0 0,1-8 0 15,2-10 0 1,1-8-1-16,4-7-2 0,-2-9 0 16,-50 0 2-16,160-64 0 15,-21-17 0-15,-23-10-1 16,-19-11 0-16,-29-3 3 0,-25 3-1 15,-25 4 0-15,-39 21-1 16,-8-3 0-16,-14 3 0 16,-11 3 1-16,-10 2 1 15,-4 3-1-15,-7 2-2 0,-8 7 0 16,-3 6 0-16,-9 5 0 16,-2 5 0-16,-10 9 0 15,-3 6 0-15,-12 4 0 0,-13 8 0 16,-17 7 0-16,-18 11 0 15,-13 10 0-15,-18 12-5 16,-14 10 0-16,-8 13 0 16,-8 16-4-16,4 16-9 0,2 14-24 15,12 15-43-15,14 12-3 16,13 4-7-16,16 3-4 16</inkml:trace>
  <inkml:trace contextRef="#ctx0" brushRef="#br0" timeOffset="567698.9081">25707 5890 4 0,'26'26'94'0,"-7"-8"0"0,1 0-6 16,-10-5-9-16,-4-5 1 16,-4 16-64-16,2-13-16 15,5 9-2-15,-1 7 1 0,5 14-1 16,0 9 0-16,1 14 2 16,-2 11 0-16,1 10 0 15,0 11-1-15,-4 12 1 16,-2 6-1-16,-4 6 3 0,-2 6-2 15,-1 3 1-15,-1 6-2 16,-4 3 2-16,0 4-1 16,1 1 1-16,1 5 1 15,0 3-1-15,2 4 0 16,1 3 0-16,0 5 0 0,0 6 0 16,-3-2 1-16,6 11-1 15,-3-3 0-15,-7 8-1 16,-1 5 1-16,-5 3 0 0,-2 2 1 15,-1 2 0-15,0 7 0 16,-5-5-1-16,1 5 2 16,-1-2 1-16,-2 2-1 0,3-2 1 15,-3-2-1-15,0-2 0 16,2-3-1-16,-2 1 1 16,-5-3-3-16,2-7 1 15,-1-2-1-15,0-3 0 16,-5-4 0-16,2-4 0 0,-1-4 0 15,0-1 2-15,1-5-1 16,1-5 0-16,0-5-1 16,4-8 2-16,-1-8-1 15,2-3 0-15,3-8 0 0,3-13 0 16,1-13-1-16,8-7 0 16,0-9 1-16,3-11-1 15,5-10 0-15,1-9 0 16,0-10-2-16,4-7 1 0,0-6 0 15,0-7-2-15,2-5 0 16,-2-5-2-16,-4-12 0 0,3 12-3 16,-3-12-2-1,0 0-6-15,0 0-6 0,0 0-17 16,0 0-40-16,1-19-5 16,-1-2-6-16,0-6-2 15</inkml:trace>
  <inkml:trace contextRef="#ctx0" brushRef="#br0" timeOffset="568087.7838">24928 14738 18 0,'-20'-12'95'0,"1"0"-4"16,6-5-5-16,8-4-4 16,1-1-3-16,4-4-72 0,0 0-4 15,8 4-1-15,3 1-2 16,1 7 0-16,2 5-1 15,1 9 1-15,0 4-1 0,-3 15 1 16,1 10 1-16,2 13-1 16,-1 14 1-16,-1 12 0 15,-1 12 0-15,4 11-1 16,-3 3 1-16,1-1 0 16,2-4-1-16,2-6 0 15,0-13 1-15,0-14 0 0,3-12 0 16,3-14 0-16,0-10 1 15,7-12 2-15,3-11-1 16,8-17 0-16,11-14 0 0,5-19-1 16,10-17-3-16,9-14-3 15,4-17-4-15,7-2-9 16,3-3-13-16,-2-3-39 16,0 13-16-16,-1 6-6 0,-6 12-5 15,-5 3 9-15</inkml:trace>
  <inkml:trace contextRef="#ctx0" brushRef="#br0" timeOffset="568795.9155">28065 12573 37 0,'3'24'99'0,"-3"-6"-5"0,-2 2-6 15,-10-2-4-15,-2-3-2 16,-8 2-82 0,1 8 0-16,1 7-1 0,-1 8 1 15,-3 6 0-15,-6 6 0 0,-1 7 1 16,-6 6-1-16,-5 7 1 15,-7 9-1-15,-9 4 1 16,-8 8 0-16,-11 10-1 16,-11 7 2-16,-9 5 0 15,-10 2-1-15,-6 6 1 0,-4-3 0 16,-5 7-1-16,-4 2 1 16,1 0 0-16,5-1-2 15,-1-2 1-15,4 2 0 0,0 2-1 16,3 1 1-16,1-6-1 15,2 0 1-15,2-2-1 16,1-2 0-16,2-7 0 16,5-1 0-16,4-10 1 15,5-9-1-15,5-7 1 0,11-11 0 16,8-7-1-16,10-14 1 16,9-6 1-16,5-10-2 15,14-11 0-15,5-6 0 16,8-3-2-16,7-8 0 15,10-11-2-15,-11 10-1 0,11-10-4 16,0 0-4-16,0 0-7 16,2-7-19-16,-1-9-45 0,15-9-4 15,3-10-4-15,3-10-4 16</inkml:trace>
  <inkml:trace contextRef="#ctx0" brushRef="#br0" timeOffset="569166.9967">25313 15228 69 0,'16'-24'90'0,"-3"3"-4"16,-8 4-4-16,-5 17-4 16,0 0-58-16,2-14-7 0,-2 14-7 15,0 0-2-15,-2 6-2 16,-9 11-1-16,-2 10-1 15,-6 9-2-15,-7 13 1 0,-6 15 0 16,-8 13 0-16,-3 10 0 16,-9 10 1-16,0 3 0 15,-1-1 2-15,4-3 0 16,3-9-1-16,10-7 1 16,11-12 0-16,9-11 0 0,13-11 1 15,8-7-1-15,25-8 0 16,13-6 0-16,16-10 0 15,21-9 0-15,19-8-4 16,12-15-12-16,17-8-38 0,9-5-30 16,-4-5-4-16,-5-2-7 15,-13-4-4-15</inkml:trace>
  <inkml:trace contextRef="#ctx0" brushRef="#br0" timeOffset="575349.5554">19016 4246 37 0,'-12'-16'87'0,"1"-1"0"16,-4 0-5-16,0-1-1 15,4 0-62-15,-3 2-1 16,-4 2-4-16,0 0-3 15,-6 2-4-15,1 0-2 0,-2 0-3 16,0 0 0-16,-3 0 0 16,-1-2-1-16,-3 1 0 15,-2 0 0-15,-3-3 1 0,-4 3 1 16,-4-1 0-16,-3 0-1 16,-6 0 1-16,-5 3-1 15,-3 2 0-15,-4 0 0 16,-4 4-2-16,-3 1 1 0,-3 1-1 15,-4 3 0-15,-2 0 0 16,-1 5 0-16,-3 4-1 16,-2 3 1-16,-3 2 0 15,-4 6 0-15,-1 4 0 0,-3 2 0 16,2 6 1-16,-1 1-1 16,0 4 0-16,3 2-1 15,-1 5 0-15,5 0 0 0,0 5 0 16,2 4 0-16,0 0 0 15,3 5 0-15,2 0 1 16,3 6 0-16,1 0 0 16,4 7 1-16,-4 5 0 0,4 5-1 15,0 3 1 1,4 0-1-16,0 5 2 0,3 0 0 16,8 4 0-16,1-2 0 15,7 1 1-15,6-2-1 0,3 0 0 16,8 3 0-16,0 1-2 15,7 2 1-15,5-1-1 16,6 1-1-16,3-1 1 0,7-1-1 16,1-1 1-16,7 0 0 15,4-1-1-15,7-5 1 16,6-1-1-16,7-2 0 16,6-6 0-16,5-1 1 15,6-3 0-15,9-5 0 0,5-2 0 16,2-5 0-16,10-2 0 15,3-2 1-15,5-2-1 16,5-3-1-16,7-2 1 16,1-4-1-16,8 0 1 0,1-3 0 15,6-4 1-15,5-3-1 16,3-3 1-16,4-2-1 16,4-5 0-16,4-4 0 0,0-3 1 15,5-6-1-15,1-3 1 16,5-8 0-16,-2-1 0 15,4-4 0-15,4-9 0 16,-1 0 0-16,3-9 0 0,0-2 1 16,4-7-1-16,2-3 0 15,3-5-1-15,-3-4 1 16,0-4 1-16,1-9-1 16,1-3 1-16,2-4 0 0,-9-5-1 15,-4-5 0-15,-4-5 0 16,1-9 1-16,-11-4-2 15,-7-2 0-15,-9-6 0 16,-8-1 0-16,-9-3 0 16,-11-2 0-16,-8 0 0 0,-14 5 0 15,-8-2 0-15,-7-2 0 16,-11 2 0-16,-5-2 0 16,-10 0 0-16,-8-3 0 0,-7 1 0 15,-4 1 0-15,-15 0 0 16,-6-2 0-16,-7 2 0 15,-10 3 0-15,-3 2 0 0,-7 4 0 16,-4 2 0-16,-5 4 0 16,-5 3 0-16,0 1 0 15,-12 7 0-15,0 0 0 16,-10 4 0-16,-6 5 0 0,-3 1 0 16,-8 7 0-16,-6 3 0 15,-5 10 0-15,-3 1 0 16,-7 6 0-16,-3 5 0 0,-2 5 0 15,-6 8 0-15,-6 4 0 16,-7 10 0-16,-8 7 0 16,-10 8 0-16,-9 15 0 15,-7 9 0-15,-5 12 0 16,-3 13 0-16,0 9-12 0,12 12-6 16,7-1-16-16,11 22-54 15,22 10-1-15,10 8-6 16,11 7-5-16</inkml:trace>
  <inkml:trace contextRef="#ctx0" brushRef="#br0" timeOffset="577903.5434">16163 5757 6 0,'-9'-7'91'0,"-4"-1"1"0,3-2-5 15,-2 2-5 1,4-1-1-16,-4 1-72 0,12 8 0 15,0 0-3-15,-12 4-4 16,9 12-1-16,2 5-2 0,-4 7 1 16,0 7-2-16,-1 7 2 15,1 5-1-15,-1 6 1 16,-3 2-1-16,3 4 0 16,0-1 1-16,-1 3-1 0,0 0 1 15,1 1 1-15,0 0-1 16,2-2 0-16,3-1 1 15,0-4-1-15,1-4 1 16,1-6-1-16,5-5 0 0,4-4 0 16,5-7 0-16,3-8-1 15,3-6-1-15,6-11 0 16,6-2-1-16,4-14 1 16,4-10 1-16,7-9-1 15,-2-7 0-15,3-7 1 0,0 0 1 16,-7-2 2-16,-3 3 0 15,-7 3 1-15,-5 5 1 16,-6 7 0-16,-5 6 2 0,-6 5-1 16,-5 3 0-16,-1 5-2 15,-4 10-1-15,2-11-1 16,-2 11-1-16,0 0-2 0,0 0 0 16,0 17 0-16,2 1 0 15,1 1 0-15,3 4 1 16,3 2 1-16,0-1 0 15,3 0 0-15,2-4 0 0,1-4 0 16,3-5 0-16,0-8 0 16,0-3 0-16,2-4 1 15,0-11 0-15,0-5 0 16,1-9 0-16,0-1-1 0,1-2 1 16,1-3 0-16,-2 1 0 15,-4 7-1-15,3 3-1 16,-5 7 0-16,0 8-1 0,-4 6 2 15,4 3-2-15,-3 8 2 16,1 5-1-16,4 4 1 16,-1 0-1-16,6 1 2 0,0 1-1 15,5-5 0-15,-1-1 0 16,2-6 1-16,-1-5 0 16,1-2 1-16,-1-11 0 15,-1-9 0-15,-4-6 1 0,-1-12 0 16,-4-10-1-16,-2-12 1 15,-4-10-1-15,-4-11-1 16,-3-12 0-16,-4-7-1 16,0-6 0-16,-2 2 0 0,-3 5-2 15,-4 5 0-15,-2 11 0 16,0 13 1-16,0 16 0 16,0 14 0-16,1 12-1 15,3 9-2-15,0 9 1 16,7 10 0-16,0 0 1 0,-9 19-2 15,9 5 1-15,0 9-1 16,0 6 3-16,1 6 1 0,4 8 1 16,4 2 0-16,1 5 0 15,4 0 0-15,7-1 1 16,3 2 2-16,3 0-3 16,6-4-1-16,1-2 1 0,4-3 0 15,0-4-1-15,2-5 0 16,-1-5 1-16,2-9-2 15,0-5 1-15,-4-9 1 16,-2-6 1-16,-5-9-1 16,1-5 1-16,-4-14 0 0,-1-13 0 15,-6-10 1-15,-1-11-1 16,-3-13 0-16,1-9-2 16,-8-10 1-16,-1-2 1 15,-6-1-4-15,-2 2 0 0,0 8 1 16,-8 6 0-16,0 9 0 15,-1 12 1-15,1 11-1 16,0 9-1-16,2 9 1 16,1 7 0-16,5 15-1 0,0 0-1 15,0 0 0-15,-7 17 1 16,7 11-1-16,0 6 0 16,2 6 1-16,0 10 2 0,3 1 2 15,2 2-1-15,3 3 1 16,3 0 0-16,2-1 1 15,5-4-1-15,1 1 2 0,5-2-3 16,4-4 0-16,1-5 0 16,1-5 0-16,0-7 0 15,0-9-1-15,2-7 1 16,-4-8-1-16,1-5 0 16,-4-13 0-16,0-9 0 0,-4-4 0 15,0-6 0-15,0-6-1 16,-7-1 1-16,0-1-1 15,-5 3 1-15,0 4-1 16,-6 7-1-16,2 6 0 0,-4 6 0 16,-3 14 0-16,0 0-1 15,10 5 1-15,-2 12 0 16,0 8 0-16,2 0 1 16,3 3 0-16,2 1 1 0,1 1 0 15,2-4 0-15,1-6 1 16,0-5-1-16,0-5 1 0,1-7 1 15,-1-3-1-15,0-7 1 16,4-9-2-16,-2-3 2 16,-1-7-1-16,-1 1 0 15,-2-4 0-15,-1 4-1 16,-4 1 1-16,-2 2-1 0,-2 6 1 16,-4 3-2-16,-4 13 1 15,2-8-2-15,-2 8 1 16,3 4-1-16,-1 5 0 0,2 4 0 15,4 2 1-15,5-2 0 16,1 2 1-16,3-4 0 16,3-2 0-16,2-7 1 15,2-2-1-15,0 0 1 0,0-8 0 16,-4-3-1-16,-2-4 0 16,0-1 0-16,-4-3 1 15,-2-2-1-15,-1 0 1 16,-2-5 0-16,-4-2 0 0,1 1-2 15,3-3 0-15,-4 1 0 16,4 0-1-16,1 0-1 16,2 4 0-16,4 4 1 15,0 2-3-15,2 4 3 0,2 7 0 16,1 2 1-16,-1 4-1 16,1 2 1-16,1 2-1 15,-3 5 0-15,-1 5 0 0,-2 3 0 16,-2 4 0-16,-1 3-2 15,-2 6 5-15,0 1-1 16,0 2 1-16,0 1 0 0,4-3 2 16,3-3-1-16,6-2 0 15,5-7 2-15,4-5-2 16,6-8 0-16,1-4 0 0,9-7 1 16,-5-9 0-16,4-7 2 15,-3-6-4-15,-7-4 1 16,-2-9-1-16,-8-2-1 15,-10-6 0-15,-8 0-1 16,-5 1 0-16,-11 4-2 0,-12 4 3 16,-4 6-1-16,-4 13 0 15,-6 9 0-15,2 12-1 16,0 8 0-16,7 14 0 16,10 7 0-16,10 3-1 15,10 1 2-15,18-1-1 0,15-3 1 16,14 0-4-16,8-11-4 15,10-1-11-15,2-9-28 0,-8-5-31 16,-2-2-7-16,-8-12-4 16,-16-7-3-16</inkml:trace>
  <inkml:trace contextRef="#ctx0" brushRef="#br0" timeOffset="578170.0155">17974 5293 32 0,'-99'29'100'0,"21"-8"-3"16,17-8-9-16,17-12-2 0,22-6-3 15,50-15-83-15,-9-1-1 16,30-4 0-16,17-6-1 15,25-3-1-15,19-8-3 16,18 3-5-16,5-2-3 0,10 8-19 16,-7 10-45-16,-6 3-7 15,-14 6-7-15,-21 5-5 16</inkml:trace>
  <inkml:trace contextRef="#ctx0" brushRef="#br0" timeOffset="578590.451">17190 6953 18 0,'-35'50'94'0,"4"-13"-1"15,8-9-6-15,7-13-6 16,6-8 0-16,-21-8-75 16,38-4 0-16,14-4 0 0,13-3-2 15,13-7 0-15,15-7 0 16,15-6 1-16,20-9 0 16,12-5-1-16,11-7-1 15,18-4 0-15,9-5-1 16,8-4 0-16,3 1-1 0,6 0 1 15,-4 2-2-15,-6 5 0 16,-7 4 0-16,-13 7 0 16,-16 5 0-16,-16 9-4 0,-21 7 0 15,-18 9-4-15,-24 3-6 16,-16 12-11-16,-23 6-26 16,-31 14-35-16,-19 9-2 0,-27 12-5 15,-20 5-3 1</inkml:trace>
  <inkml:trace contextRef="#ctx0" brushRef="#br0" timeOffset="578800.2128">18073 6795 3 0,'-150'75'88'0,"19"-2"3"0,18-8-7 15,24-8-5-15,18-9-1 16,17-13-69-16,28-4 1 16,26-6-1-16,21-5-3 0,30-14 0 15,24-6 0-15,31-17 0 16,30-16 1-16,32-18-1 15,27-18-2-15,27-13-2 16,15-11-4-16,12-7-5 0,-1-10-6 16,1-4-38-16,-11 6-34 15,-22-2-2-15,-18 5-8 16,-41-2-3-16</inkml:trace>
  <inkml:trace contextRef="#ctx0" brushRef="#br0" timeOffset="608270.0303">17444 4910 24 0,'8'-8'50'16,"-8"-2"-11"-16,0 10-6 15,2-16-6-15,4 4-10 16,-1 3-10-16,1-4-9 0,4 0-7 16,-5 1-3-16,5 2-2 15,-6 1 0-15,-4 9-1 16,5-17 3-16,-5 17 4 15,-6-14 5-15,-3 6 5 16,1-1 2-16,-6 0 2 0,0-3 2 16,-5-3 2-16,2-6-1 15,-4 5-1-15,-2-5-3 0,-2 5-3 16,-4-4 0-16,-4 5-4 16,-2-1 2-16,-4 8-3 15,-4 2 1-15,1 2-3 16,-2 2 1-16,1 1 2 15,-1 1-1-15,5 0 0 0,-1 0 3 16,2 3 0-16,5-1 3 16,-3 3 0-16,2-1 4 15,-3 2 2-15,0 1 4 16,1 1 2-16,-1 2 2 0,1-2 1 16,-1 2-1-16,5-1 1 15,-2 1 0-15,3-1-4 16,2 0-1-16,3 0-2 15,1 3 0-15,-1-3-1 0,3 4-2 16,-6-2-1-16,4 4-3 16,-6 0 0-16,-4 7 1 15,2-2-4-15,-3 4 0 16,-4 3 2-16,2 3-2 16,-3 5-1-16,-2 5 2 0,-1 6 0 15,1 5-1-15,-3 4 1 16,1 4 1-16,-1 8 2 0,1 5-1 15,1 6 1-15,0 1-2 16,5 5 0-16,3 2-1 16,5 5-1-16,2 6-1 15,3 2-1-15,5 3 0 16,4 5-1-16,0-2 0 0,8 6 0 16,-1 3 0-16,4 0 1 15,5-3-1-15,1-5 0 16,7-7 1-16,7-4 0 15,7 1 1-15,7-12 0 0,7-6 0 16,7-5 0-16,6-2 0 16,7-4 1-16,7-3-1 15,2-4 0-15,7-4-1 0,10-5 1 16,2-5 0-16,8-5 1 16,6-6 0-16,5-5 0 15,8-6 0-15,9-7 0 0,2-4 2 16,10-9-2-16,4-4 1 15,1-3 0 1,8-10 0-16,6-1-1 0,1-5 1 16,3-1 0-16,3-4 0 0,1-2 1 15,-1 2-1 1,4-8 1-16,-1-2 1 0,-2-7-1 16,3-4 2-16,-5-7-1 15,0-10 1-15,-6-8-3 0,-2-11 2 16,-3-9-1-16,-5-12 0 15,-5-5-1-15,-7-8 0 16,-8-6-1-16,-9-2 0 0,-12-4 1 16,-9 0-1-16,-14 0 1 15,-13 5 0-15,-14-1 0 16,-12 0 1-16,-12 2 0 16,-12 3 0-16,-8-1-1 0,-7 4 0 15,-14-1 0-15,-8 5 0 16,-7 3 1-16,-8 3-2 15,-7 6 0-15,-6 1-1 16,-9 7 1-16,-5-3 1 0,-11 9-1 16,-9 3 0-16,-5 3-1 15,-4 5 1-15,-10 3-1 16,-4 8 1-16,-1 3-2 16,-4 10 1-16,-3 2 0 15,-3 7-1-15,-4 2 1 0,-4 6-1 16,0 8 1-16,-9 4 0 15,-3 8 0-15,-9 6 0 16,-4 6-1-16,-5 10 0 0,-5 10 0 16,-5 7 1-16,-2 7-1 15,-1 4 1-15,3 5 0 16,1 0 0-16,11 5-1 16,4 2 1-16,8 4-1 0,4 2 0 15,11 6-1-15,3 5 1 16,5 5 0-16,3 11 0 15,-2 8 0-15,6 7 1 0,1 7-1 16,4 4-1-16,7 3 3 16,7 3 1-16,9 2-2 15,11 0 1-15,10 1 0 0,9-3 1 16,10 1-1-16,10 3 2 16,11 6-3-16,6 1 0 15,8 4 0-15,10 4-1 16,8 2 0-16,13 2 1 0,10-2 0 15,14-2 0-15,7-6-1 16,14-4 0-16,13-7 1 16,10-2-1-16,9-10 1 15,12-5 0-15,7-5-1 0,4-9 0 16,9-2 1-16,7-8 1 16,1-6-1-16,6-6 0 15,5-8 1-15,1-5 0 16,7-10 0-16,5-8 0 0,2-8 0 15,3-11 0-15,5-13 0 16,2-7 0-16,1-16-1 16,2-13-1-16,3-12 1 15,-1-13-1-15,-1-11 0 0,0-9 1 16,-4-14 1-16,1-6 0 16,-7-6 0-16,-7-1-1 15,-6-10 1-15,-5-5 1 16,-9-4-2-16,-4-2 0 0,-16 2 0 15,-9-5 0-15,-10 3 1 16,-12-6 0-16,-12 2 1 16,-11 4 0-16,-11-4-1 0,-14 2 0 15,-9-2 1-15,-9 0 0 16,-14-2-2-16,-8-1 0 16,-6 2 0-16,-16-2 0 15,-11 7-1-15,-11 3 0 16,-12 1 0-16,-13 2-1 0,-10 7 2 15,-12 4 0-15,-15 6-1 16,-5 6 0-16,-15 5 2 16,-4 5 0-16,-6 7 0 0,-6 6 0 15,0 9 0-15,-1 8 1 16,0 6-1-16,-1 9 0 16,2 7-1-16,-3 10 0 15,-2 12-1-15,-4 6 0 0,-3 9 0 16,-7 4-1-16,-4 13 0 15,-11 8 0-15,-5 8 0 16,-2 6 0-16,0 2 1 16,4 6 0-16,5 0 0 0,10 4 1 15,7 3 0-15,16 1 1 16,13 5-1-16,11 5 0 16,10 8-1-16,5 11 0 15,8 10 1-15,3 7-1 0,7 10 1 16,-1 8-1-16,5 3 0 15,6 2-1-15,6-2 3 0,8 0 0 16,8-4 0 0,11 1 0-16,10-2-1 0,8-1 1 15,9 3 1-15,8 4 0 16,5 2-2-16,3 5 0 16,9 3-1-16,7 0 0 0,2 3 1 15,7 1-1-15,3-3 1 16,10-4 0-16,3-1-1 15,9-5 0-15,8-4 0 0,6-5 1 16,8-6-1-16,10-5 0 16,8-7 0-16,3-5 1 15,10-8-1-15,1-6 1 16,7-7 1-16,4-9-1 16,6-8 2-16,3-9-2 0,4-10 2 15,7-8-1-15,4-12 0 16,6-11 0-16,2-8 0 15,5-14-1-15,5-13 0 16,2-8 0-16,8-11-1 0,2-9 0 16,-3-6 1-16,2-9 0 15,-1-7 1-15,-3-4 0 16,-5-5 0-16,-4-5 0 0,-9-6 0 16,-5-2 1-16,-4-6-1 15,-6-3 0-15,-8 1-1 16,-8-1 2-16,-8 1-1 15,-9 0 0-15,-14 0 0 0,-14 0-1 16,-12-1 1-16,-14-1 0 16,-15-10-1-16,-12-2-1 15,-15-5 1-15,-9-1 0 16,-23 0-3-16,-15 0 1 0,-16 8-1 16,-18 8-1-16,-13 13 0 15,-16 12-1-15,-11 13-3 16,-6 12-6-16,0 16-9 0,-1 21-40 15,7 10-20-15,7 9-6 16,6 10-6-16,14 7 1 16</inkml:trace>
  <inkml:trace contextRef="#ctx0" brushRef="#br0" timeOffset="608871.8831">19289 4598 11 0,'-10'19'93'0,"-3"-5"-2"0,-2-2-5 16,0-6-7-16,1-5 0 16,-8-1-78-16,12 0-2 0,10 0 0 15,0 0-2-15,0 0 1 16,0 0 1-16,7-4 0 16,6-3 0-16,3-5 1 15,5-4 1-15,3-6 1 0,7-5 1 16,3-11 0-16,3-7 0 15,5-10 1-15,4-9 1 16,5-7-1-16,1-5 0 16,9-8 0-16,2-6-1 0,6-5 0 15,4 1-1-15,5-3 0 16,7 0 0-16,2-1-1 16,6 2 0-16,7 1 0 15,3 5 0-15,-1 3 0 0,4 3 0 16,1 4 1-16,-1 2-1 15,-1 5 1-15,0 0-1 16,-3 5 1-16,-5 2 0 16,-1 5-1-16,-8 5 0 0,-1 3-2 15,-4 3 0-15,-3 4 0 16,-8 4 0-16,-9 4 0 16,0 2 0-16,-8 1-2 15,-7 1 0-15,-1 5-8 0,-13-5-19 16,-12 4-54-16,8 2-1 15,-9-5-7-15,-2 0-6 16</inkml:trace>
  <inkml:trace contextRef="#ctx0" brushRef="#br0" timeOffset="609487.3612">22642 1515 4 0,'27'-8'88'0,"3"-2"1"15,-4 2-5-15,3 2-7 16,-4 1-2-16,3 1-73 16,-5 3-1-16,-7 5 0 15,25 11 0-15,-8 15-1 0,-9 10 1 16,-5 16 0-16,1 13-1 15,-2 10 1-15,-4 5-1 16,-2-4 0-16,-5-7-1 0,3-4 0 16,-4-8 1-16,5-11 0 15,-2-10 1-15,4-17 0 16,-1-4 1-16,-1-13-1 16,8-4 2-16,3-10-2 0,4-14 5 15,0-9-3-15,4-13 2 16,4-12-2-16,-4-7 1 15,3-4-1-15,-2 0 1 16,-6 8 0-16,-1 8-3 16,-5 8 1-16,-6 11-3 0,-2 19 1 15,1 10-2-15,-6 12 0 16,1 14-2-16,5 11-1 0,1 3 1 16,4 6 0-16,3 0 1 15,2-5 0-15,3-2 2 16,1-9 1-16,-3-10 4 15,0-13 0-15,2-4 3 0,-6-11 0 16,-5-12 0-16,-3-10 1 16,2-12-1-16,-6-9-1 15,-5 23-4-15,1-6 0 16,-2-1-3-16,1-1 0 16,-2-2-2-16,1-1-4 0,-5 3-6 15,2-1-32-15,2 8-37 16,-2-1-4-16,-1 9-6 15,2 1-4-15</inkml:trace>
  <inkml:trace contextRef="#ctx0" brushRef="#br0" timeOffset="610428.575">23900 1387 36 0,'34'3'79'0,"-2"-1"3"0,0-2-3 15,3 0-40-15,-1 0-5 16,1-3-11-16,-5-2-8 15,-1 5-9-15,-5 0-3 0,-3 5-4 16,2 7 1-16,-12 24-2 16,-6 8 1-16,-5 9 0 15,0 1 1-15,0 0 2 16,0-4-1-16,3-9 2 0,3-19-2 16,3-13 3-16,-1-1 3 15,-8-8 1-15,8 0 0 16,-4-8 1-16,-2-5 1 15,-2-8-1-15,0-7 2 16,0 11-5-16,0-2-2 0,0-3-1 16,0-4-2-16,0 0 0 15,2-2-1-15,2 2 0 16,4 0-3-16,0-1 3 0,4 4-1 16,-1 3-1-16,3 3 0 15,4 4-3-15,1 4-2 16,0 7-1-16,-4 3 2 15,25 14-1-15,-1 15 1 16,-1 12 0-16,-6 6 2 0,-5-1 2 16,-7-6 4-16,-7-9 2 15,-1-22 0-15,3-10 1 16,4-3 1-16,-11-4-2 0,4-4-1 16,1-4 0-16,1-3-1 15,-1-4-1-15,3-2-2 16,-1-1 2-16,-1-2-1 15,-1-1 4-15,1 0 0 0,1 0 0 16,-3-1-1-16,-1 1 2 16,1 2-1-16,-4 1-1 15,2-2 0-15,-4 4-3 16,-1 5-2-16,0 3-1 16,-2 5 0-16,-3 10-1 0,0 0 0 15,0 0 0-15,3 17 1 16,-3 3-1-16,2 4 4 15,6 32 0-15,-3 9-1 16,3 4 1-16,3 6-1 0,2-1 2 16,1-5-2-16,5-19 1 15,-2-24-2-15,3-9 2 16,3-7 0-16,1-10 1 16,0-3 1-16,4-16 0 15,-2-9 1-15,-11 9-2 0,2-6 0 16,0-6 2-16,1-1 0 15,-2-1 0-15,0-2 1 16,0 0-1-16,-3 0 1 16,1 3 1-16,-2-1-2 0,-4 3-2 15,4 2-3-15,-5 6-1 16,1 4-2-16,-8 18-1 0,10-11 1 16,-10 11-2-16,10 8 4 15,-3 28 2-15,7 13 1 16,0 6 0-16,8 3 1 15,6 0 0-15,13-7 0 16,10-18-2-16,3-22-6 16,12-5-10-16,-8-4-34 0,11-4-29 15,-7-11-4-15,-8 1-6 16,-12 2-3-16</inkml:trace>
  <inkml:trace contextRef="#ctx0" brushRef="#br0" timeOffset="610750.5067">23529 2777 43 0,'-89'66'98'15,"24"-16"-5"-15,18-16-7 0,19-12-1 16,10-20-2-16,-10-2-82 15,42-6 0-15,21-6 0 0,15-7 1 16,15-5 1-16,21-10 1 16,24-13-2-16,19-7 1 15,18-11-2-15,16-2 0 16,8-5-1-16,4 2-3 16,-1-2-3-16,-7 6-4 0,-17 5-4 15,-9 11-6-15,-28 3-10 16,-23 13-24-16,-25 13-33 0,-27 12-4 15,-38 9 0-15,-18 24 2 16</inkml:trace>
  <inkml:trace contextRef="#ctx0" brushRef="#br0" timeOffset="610900.8656">24326 2730 40 0,'-114'76'100'16,"26"-13"-6"-16,22-16-5 15,29-18-5-15,30-13 0 16,15-3-78-16,37-26-6 15,36-9-5-15,23-14-14 16,27-7-62-16,44-7-4 0,23-21-5 16,10-12-6-16,-9-20-3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7-24T13:58:46.2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3225 1853 9 0,'-14'-26'64'0,"-3"1"6"0,-2 5-30 16,7 3 2-16,1 4-1 15,5 3-7-15,0 1-9 16,6 9-5-16,-7-10-5 0,7 10-5 15,0 0-8-15,0 0-3 16,0 0 0-16,-3 7-2 16,3 13 1-16,0 5 2 15,0 17 1-15,-2 15 6 0,2 18 0 16,0 22 1-16,-3 16-3 16,-1 11-1-16,-1 14-1 15,4 8 0-15,-1 3 0 16,-2-5-3-16,3-9 2 0,7-9-1 15,2-13 0-15,7-12 0 16,0-17 0-16,1-13-3 16,2-15 1-16,6-14 0 15,-2-14 1-15,9-17 0 0,-4-14 1 16,7-22 0-16,2-23 0 16,3-17 3-16,7-21-1 15,-3-12 0-15,5-8 0 16,-2-2 1-16,2 5 0 0,-6 10 0 15,0 17-1-15,-8 15 1 16,-1 20-2-16,-1 16-1 16,-2 17-1-16,-2 11-2 15,3 20 0-15,3 16-2 0,3 15-3 16,4 8 0-16,7 3 1 16,2 2 2-16,4-5 0 15,6-5-1-15,1-14 1 16,1-15 2-16,3-19 4 0,-1-11 2 15,3-22 1-15,-3-12 1 16,-3-21 2-16,-3-14 2 16,-3-23-1-16,-1-12 1 0,-6-15-1 15,-4-10-2-15,-5-3 0 16,-5 3-1-16,-5 5-1 16,-6 8-1-16,-5 18-1 15,-7 9-1-15,-3 18-5 0,-7 9-6 16,6 16-32-16,1 6-42 15,-7 7-3-15,-1 8-6 16,-5 6-6-16</inkml:trace>
  <inkml:trace contextRef="#ctx0" brushRef="#br0" timeOffset="598.1092">5460 1315 17 0,'18'6'94'0,"-4"3"-2"15,0-1-3-15,-4 1-8 16,-1-1-1-16,-9-8-79 15,14 15 0-15,-14-15-2 16,10 10-1-16,-10-10-1 0,15 7 0 16,-6-7 0-16,3-3 1 15,5-1 1-15,8-2 0 16,5 1 2-16,6-2-2 16,3 0 1-16,6 0 0 0,1 1 0 15,5 2 0-15,0 1 0 16,0 3 0-16,-23 4 2 15,73 11 0-15,-15 11-1 16,-20 17 1-16,-29 21-1 16,-29 22-1-16,-22 10 0 0,-24 10 1 15,-15-1-3-15,-10 3 0 16,-6 5 1-16,-4-2 2 16,-5-5 1-16,2-6 0 0,0-1 1 15,6-8-1-15,7-5 1 16,11-8-1-16,12-9 0 15,11-10-2-15,13-6-1 16,16-10 1-16,11-8 0 16,18-7 0-16,11-6 0 0,12-10 0 15,16-7 1-15,7-5-2 16,12-13-2-16,7-8-5 16,-2-8-9-16,6-7-31 0,9-5-34 15,-14-7-4-15,-8-5-4 16,-11-6-4-16</inkml:trace>
  <inkml:trace contextRef="#ctx0" brushRef="#br0" timeOffset="1254.3432">7255 1533 48 0,'8'-13'98'0,"2"2"-5"16,-3 0-9-16,-7 11-3 0,12-14-4 15,-4 7-80-15,-8 7 2 16,7 21 1-16,-7 16-1 16,-4 28-1-16,0 22 2 0,1 18 0 15,-1 13 1-15,-6 7-3 16,4 0-1-16,-3-5 0 15,2-11 0-15,-8-17-1 0,5-17-3 16,-1-12 1-16,-1-15 0 16,3-17-4-16,-2-12-5 15,11-19 0-15,-14-7-1 16,13-23 0-16,2-22 5 16,-1-1 6-16,2-6 5 0,4-1 4 15,-3 2 6-15,3 3 2 16,1 10 2-16,3 9-2 15,4 9-4-15,0 2-4 16,8 0-3-16,5-7-3 16,12-4-1-16,4-5-3 0,13-5-3 15,6-7 1-15,6-5-1 16,4-7 2-16,0-1 4 16,-1 4 5-16,-40 28 3 0,2-1 6 15,-4-2 3-15,1-3 2 16,-8 2 3-16,-1-3-4 15,-6 2 0-15,0 0-4 0,-7 4-1 16,1 1-3-16,-7 3-3 16,0 2-2-16,-2 8-3 15,-3 7-1-15,-6 8-3 16,0 13 3-16,-16 23-1 16,-9 31 1-16,-1 34 0 0,2 29 1 15,1 16-3 1,0 12-3-16,7 10-8 0,4-26-39 15,7 3-31-15,0-5-3 16,-2-11-6-16,-3-13-3 16</inkml:trace>
  <inkml:trace contextRef="#ctx0" brushRef="#br0" timeOffset="1700.3496">4105 4410 40 0,'-77'54'103'0,"18"-8"-6"16,8-19-9-16,15-6-4 15,8-16-2-15,28-5-85 0,0 0-1 16,20 0 0-16,24-7-1 16,15-6 2-16,25-5 3 15,22-10-1-15,30-9 2 16,20-10-1-16,25-10 2 0,21-7-1 16,21-5-1-16,14-4 0 15,9-3 1-15,8-2-1 16,5 1 1-16,2 3 0 0,-2 1 0 15,-5 4 1-15,-4 4 0 16,-7 5 1-16,-7 6-2 16,-14 7 0-16,-11 7-2 15,-17 4-5-15,-13 11-13 16,-27 4-42-16,-12 1-23 16,-15 2-4-16,-28-5-6 0,-19 1-6 15</inkml:trace>
  <inkml:trace contextRef="#ctx0" brushRef="#br0" timeOffset="2167.4974">9852 2019 54 0,'-31'0'101'0,"3"-1"-3"15,3-4-8-15,2-5-2 16,6-1-8-16,4 1-80 16,13 10 0-16,0 0 0 15,13-2-3-15,9 2 0 0,13 2 1 16,12 1 1-16,15 3 1 16,14-3 0-16,14 2 0 15,12 0 1-15,6-2-1 0,8-2-3 16,4 0-1-16,-4-1-1 15,-4-2-2-15,-4-2-3 16,-13-5-6-16,-7 3-9 16,-17-6-18-16,-13 1-40 15,-7-5-3-15,-15-5-4 0,-10-7-3 16</inkml:trace>
  <inkml:trace contextRef="#ctx0" brushRef="#br0" timeOffset="2437.6926">11150 1531 80 0,'-13'-11'93'0,"-3"3"-6"16,4-1-6-16,-3 1-3 15,3 2-58-15,12 6-13 0,-12-6-2 16,12 6-5-16,0 0-2 16,37-10 0-16,10 17 1 15,20 8 3-15,18 7-1 16,9 8-2-16,-3 1 3 0,-2 6-1 15,-27 3-1-15,-12 4-1 16,-21 5 1-16,-19 5 0 16,-14 8 0-16,-23 9-3 15,-14 2-4-15,-13 10-24 0,-6 8-44 16,-10-5-5-16,-3 0-7 16,2-12-4-16</inkml:trace>
  <inkml:trace contextRef="#ctx0" brushRef="#br0" timeOffset="3346.2475">13397 1485 4 0,'3'-18'88'16,"1"0"4"-16,-1 1-4 15,-2 1-6-15,0 2 0 16,-1 1-73-16,1 0-1 0,-1 13-4 16,0-11-3-16,-2 17-2 15,-12 25 0-15,-5 18-1 16,3 25 0-16,-2 18 1 16,0 17 2-16,-2 9 1 15,1 1 0-15,3-11-2 0,3-10 1 16,6-10-1-16,5-15 1 15,2-18 1-15,4-14-1 16,8-10-1-16,0-11 2 16,10-13-1-16,3-10 2 0,9-23-1 15,7-24-2-15,12-18 0 16,5-20 1-16,7-10 0 16,0-7-1-16,2 0 1 15,-5 5-2-15,-4 14 1 0,-11 18 1 16,-8 20-1-16,-8 18 1 15,-11 16-2-15,-8 16 0 16,-7 19 0-16,-5 19 0 16,-9 16 0-16,-3 19 0 0,-2 10 0 15,0 5 0-15,8 3 0 16,3-4 0-16,3-8 1 16,10-14 1-16,10-16 2 0,8-20-1 15,4-18 1-15,3-13 1 16,6-18 0-16,1-18-1 15,4-16 1-15,-1-17-1 16,3-15 0-16,-3-12-1 0,0-5 1 16,-23 51-3-16,1-5 0 15,-5 2 0-15,3-1-1 16,-2 7-4-16,-2-4-4 16,-1 9-13-16,-2-1-16 15,-3 12-30-15,1 5-17 0,-4 10-8 16,-8 16 0-16</inkml:trace>
  <inkml:trace contextRef="#ctx0" brushRef="#br0" timeOffset="3948.3096">14599 1730 19 0,'21'23'76'16,"-2"-1"3"-16,1-1-2 16,-3-7-4-16,36 4-53 15,-34 0-1-15,6-2-2 0,4-1-6 16,5-8-3-16,2-4-2 15,3-2 0-15,0-9 0 16,1-8 0-16,-4-7-1 16,-5-5 1-16,-7-3 1 0,-8-1-1 15,-10-3 1-15,-7 4-1 16,-14 0-1-16,-12 6 0 16,-7 13-2-16,-10 8-1 0,-4 9-2 15,-7 17 0-15,-2 19-2 16,0 15 0-16,2 16 0 15,6 4 0-15,13 5 0 16,10 0 1-16,16-1-2 0,10-7-1 16,22-15 1-16,20-8-2 15,16-18 0-15,16-11 1 16,13-16-1-16,12-8 1 16,4-22 2-16,8-11 2 0,-4-19 3 15,-1-15 1-15,-9-14 2 16,-3-9 0-16,-51 43-1 15,0-9 1-15,-5-3 0 16,3-4 1-16,-8 0-2 16,2 0-1-16,-10 3 0 0,1-2 1 15,-6 8 1-15,0-4-1 16,-6 12-3-16,1 0-1 16,-7 11 0-16,-2 2 0 0,-5 15-3 15,-1 6-1-15,0 15 0 16,-12 15 3-16,-19 48-1 15,-8 34 1-15,2 27 0 0,-3 21-2 16,-4 13-1-16,4 3 1 16,7-15-2-16,15-38-4 15,10-14-3-15,6-19-6 16,12-21-19-16,17-25-46 16,15-26-3-16,11-23-4 0,4-27-7 15</inkml:trace>
  <inkml:trace contextRef="#ctx0" brushRef="#br0" timeOffset="4198.7849">16280 1645 14 0,'26'-74'98'0,"-1"8"-3"15,-2 0-3-15,-4 7-3 16,-2 1-5-16,-1 9-70 16,-2 2-2-16,-5 10-4 0,1 3-6 15,-7 16-3-15,-1 7 0 16,-2 11-3-16,-5 27 4 15,-28 41-1-15,-8 35 1 16,-3 19-1-16,0 14 1 0,-4 9-1 16,4 5-2-16,1-12-3 15,19-37-9-15,7-16-18 16,7-13-47-16,10-5-4 16,4-13-7-16,7-15-7 0,1-16 9 15</inkml:trace>
  <inkml:trace contextRef="#ctx0" brushRef="#br0" timeOffset="5372.9043">16525 1795 61 0,'41'-59'97'16,"-5"15"-7"-16,-1 12-4 16,-6 18-3-16,-3 13-26 0,-9 13-54 15,1 12-1-15,-1 12-1 16,-2 13-2-16,-4 10-1 15,-5 14-2-15,-6 7-1 0,-12 4 1 16,-4-2 1-16,-5-11-1 16,-2-9 4-16,3-11 1 15,2-15 2-15,5-14 1 16,13-22 0-16,-6-10 0 0,10-21-2 16,13-13-3-16,7-11-1 15,7-8-1-15,8-4 0 16,5-1 0-16,1 5 0 15,3 5 1-15,1 14 1 0,-6 15 1 16,-1 16 1-16,-6 16-2 16,-8 10 1-16,-4 17 0 15,-5 16 0-15,-7 15-2 16,-5 12 0-16,-5 4-1 16,7-1 0-16,0-2 0 0,5-8 0 15,8-10 0-15,7-17 1 16,12-16 1-16,10-20 1 15,12-9 0-15,5-18 1 16,6-10 1-16,2-10-1 0,3-8 0 16,-2-9 1-16,-5-1 0 15,-5-4 2-15,-10 0-1 16,-8 7 3-16,-14 1-1 16,-9 7-2-16,-11 8 1 0,-12 11-2 15,-10 11-1-15,-13 18-2 16,-10 14-1-16,-6 20-2 15,-6 18 2-15,-1 13-1 0,6 11 2 16,1 7 0-16,12 3 1 16,11 0 0-16,12-8 1 15,7-9 0-15,19-10-1 16,15-12 0-16,6-10 1 16,12-13-1-16,6-11 1 0,8-14-1 15,4-18 0-15,5-15 1 16,4-19-2-16,3-17 1 0,2-14 0 15,-2-12-1-15,-3-1 1 16,-6 2 0-16,-9 7 1 16,-11 9 1-16,-11 16 1 15,-9 14-1-15,-13 17 1 16,-8 14-2-16,-7 9 0 0,-11 12-2 16,10 2 1-16,-5 9-2 15,0 10 0-15,-2 6 0 16,-1 9-1-16,-1 11 2 0,-1 5 0 15,0 8 1-15,-6 9 0 16,-7 10 1-16,1 5 0 16,-4 0 0-16,1 0 1 15,0-4-1-15,4-5 1 0,3-5-1 16,3-15 0-16,5-10 0 16,6-14 1-16,8-10-1 15,5-8 0-15,6-13 0 0,6-11 0 16,6-16-1-16,6-17-2 15,10-14 1-15,6-13-4 16,5-11 2-16,5-10 1 16,6-5 0-16,-1-1 2 0,1 8 1 15,0 10 2-15,-9 7 0 16,-3 16 3-16,-9 8-1 16,-14 13 0-16,-6 13-2 0,-12 10-1 15,-12 7-1-15,-10 6-1 16,-1 11-1-16,-15 6-1 15,-1 7 0-15,1 6 0 16,1 9-1-16,6 9 1 16,5 3 0-16,4 3 0 15,12 3 3-15,8 3 0 0,6 3-1 16,-5-2 1-16,-2 5 0 16,-9 2-1-16,-10 8-3 0,-16 5-5 15,-23 8-9-15,-20 3-13 16,-20 0-35-16,-15 5-19 15,-18-10-7-15,-14-7-4 16,-17-16 7-16</inkml:trace>
  <inkml:trace contextRef="#ctx0" brushRef="#br0" timeOffset="5705.4221">15702 3726 47 0,'-117'35'101'0,"20"-12"-4"16,17-8-7-16,19-11-5 15,16-7-4-15,15-4-84 16,16 3 0-16,14 4-1 16,16-9-1-16,20-2 1 15,14-4 0-15,23-4 2 0,23-4 1 16,25-7 1-16,22-4 1 15,27-4 0-15,19-4 0 16,23 1 0-16,14 0 1 0,12-2 0 16,13 5-1-16,6-1-1 15,4 0-2-15,4 6-6 16,-6 0-7-16,-2 4-17 0,-6 8-44 16,-18-6-8-16,-11-2-9 15,-22 1-2-15</inkml:trace>
  <inkml:trace contextRef="#ctx0" brushRef="#br0" timeOffset="7064.6179">21746 2215 81 0,'58'-53'96'0,"-15"-1"-5"15,-10 3-7-15,-14 3 0 16,-15 27-41-16,-12-21-45 0,-20 12 1 16,-13 10-1-16,-18 8-2 15,-15 12-1-15,-13 7 0 16,-15 17 2-16,-6 13 0 15,-11 11 3-15,3 12 1 0,1 7 1 16,8 5 1-16,12 3 0 16,16 3 1-16,15 1-1 15,21-2 1-15,25-3-4 16,19-7-2-16,31-2-3 16,21-7-1-16,23-9-4 0,21-10-2 15,20-17-2-15,6-12 0 16,17-15 4-16,6-18 5 15,0-14 2-15,-1-14 3 0,-8-12 6 16,-7-6 2-16,-20-2 4 16,-10 3 1-16,-23 4-3 15,-17 7-2-15,-23 6-2 0,-19 9-3 16,-18 13-1-16,-25 12-1 16,-15 13-2-16,-16 5 0 15,-12 19-1-15,-4 12 0 16,-1 9 1-16,0 14 3 0,8 0-2 15,10 4 0-15,12-1 1 16,15-6-2-16,16-7 2 16,11-9-3-16,9-12 1 15,15-12 0-15,14-12-1 0,12-6 0 16,7-19 1-16,8-4 0 16,3-7 0-16,3 0 1 15,-1 6 1-15,-5 2 0 0,-5 12-1 16,-7 8 2-16,-4 8-1 15,-9 13 0-15,-1 10-3 16,-1 2 1-16,4 0-2 16,7-5 0-16,6-8 2 0,6-10-1 15,7-11 3-15,9-18-1 16,2-15 3-16,7-13 0 16,-3-16-1-16,2-10 2 0,-4-9-3 15,-4-14 0-15,-5-2-2 16,-9 3 3-16,-40 54-1 15,3-3 0-15,-7 3 1 16,-3 0-1-16,-3 7 0 16,-7 1-1-16,-5 12-1 15,-5 5 0-15,-28-5-1 16,-13 25 0-16,-10 14-2 0,-7 20 1 16,3 16 1-16,0 17 1 15,10 2 1-15,24-6-1 16,18-6 0-16,10 0 1 0,17-3 1 15,17 0 0-15,16-5 1 16,12-4-1-16,15 0 1 16,7-5-1-16,6 0 2 0,2-1-3 15,1-1 3-15,-13-3-3 16,-4 2 2-16,-13 0-1 16,-15 0 0-16,-15 5 1 0,-18-1 0 15,-14 2 1-15,-14-1-1 16,-11-2 1-16,-12-5-1 15,-1-3 2-15,-2-8-2 16,3-4-1-16,6-9-3 16,4-7 0-16,14-8-5 0,6-13-5 15,10-8-2-15,10-8-2 16,13-6 2-16,12-5 0 16,3-4 4-16,14-3 1 15,6 2 5-15,6-4 4 0,3 1 6 16,4-3 0-16,0 0-1 15,1-7 1-15,6-6-2 16,-9-2 0-16,1 0-1 0,-8 6 6 16,-43 37-2-16,3-2 1 15,-9 6-4-15,-4 0 2 16,-6-12-1-16,-16 18 0 16,-27 21-2-16,-21 18-3 15,-12 23-1-15,-10 20 1 0,1 15 0 16,10 11 1-16,13 6 1 15,22 0 2-15,21 1-1 16,21-2 0-16,25-10-1 16,18-7-1-16,17-6-5 0,8-18-11 15,13-12-57-15,0 1-12 16,-6-15-3-16,-13-15-8 16,-17-12 0-16</inkml:trace>
  <inkml:trace contextRef="#ctx0" brushRef="#br0" timeOffset="7395.8587">21774 3550 48 0,'-87'57'100'16,"32"-15"-3"-16,29-24-7 15,26-18-2-15,39 0-2 16,52-21-84-16,7-1-2 0,26 0 0 16,24-2 0-16,25-3 0 15,10 4 0-15,13 0 0 16,-1-1 0-16,-2 1 0 16,-2-1 0-16,-8 1-3 0,-13-2 0 15,-19 3-1-15,-15 2 0 16,-20 3-2-16,-23 3-1 15,-25 2-9-15,-22 13-29 16,-30 9-40-16,-28 12-2 0,-38 6-7 16,-32 2-4-16</inkml:trace>
  <inkml:trace contextRef="#ctx0" brushRef="#br0" timeOffset="9751.5911">2392 7153 59 0,'-13'-18'87'15,"6"-1"-1"-15,1-4-4 16,1 1-2-16,2 1-63 16,3 0 0-16,0 6-4 0,2 7-6 15,9 3-4-15,-3 5-2 16,7 7-2-16,-5 10 0 15,-2 14-1-15,1 9 1 16,0 13 0-16,-1 14 0 0,-2 13 1 16,-7 12 0-16,1 6 1 15,-1 11-2-15,0 0 1 16,0-2 0-16,0-6 1 16,4-9-1-16,4-8 1 0,6-13-2 15,-2-11 1-15,2-14 0 16,4-10-1-16,4-9-2 15,4-9 1-15,0-10 0 16,2-6 0-16,-1-11 2 0,4-13 0 16,-2-11 2-16,2-16-2 15,-4-11 4-15,4-17 0 16,-2-10 0-16,-2-8 1 16,0-10-1-16,0-3-1 0,0 1 0 15,6 6-1-15,-1 10 0 16,-2 12-2-16,-1 14-1 15,1 13 0-15,0 14-2 0,-1 13 1 16,2 13-1-16,-6 12 0 16,-1 12-1-16,0 14 1 15,-2 15-1-15,2 13 1 16,-2 6 0-16,4 6 0 16,-3 1 0-16,3 0 0 0,0-8 2 15,1-7 1-15,1-12-1 16,-3-11 1-16,0-10 1 15,0-5 1-15,-7-7 2 0,-2-7 1 16,-1-3 0-16,-6-15 1 16,-6-12-1-16,1-12 0 15,-3-13 0-15,-2-16-1 0,-6-13-3 16,-2-8 0-16,-4-2-2 16,4 1 0-16,1 9-1 15,-3 13-5-15,5 11-5 16,-1 20-21-16,3 13-9 15,3 18-12-15,2 9-19 0,0 26-15 16,2 13-4-16</inkml:trace>
  <inkml:trace contextRef="#ctx0" brushRef="#br0" timeOffset="10379.4727">3675 7436 43 0,'17'12'69'0,"-2"-2"-15"0,2-3-7 15,4 3-12-15,4-7-9 16,9-3-7-16,2-3-4 16,11-11-5-16,3-9-2 0,5-7-1 15,-2-8-1-15,2-4 0 16,-8-4 1-16,-4-2 1 16,-11-1 3-16,-10 5 2 15,-13 4 0-15,-9 3 0 16,-5 8 0-16,-14 4-2 0,-5 8-1 15,-5 5-4-15,-1 10-3 16,-4 7-3-16,1 14-3 16,0 12 0-16,0 11-1 0,2 13 1 15,4 8 1-15,1 8-1 16,5 3 2-16,6-2 0 16,9-2 0-16,6-5 0 15,6-8-1-15,13-10 1 0,11-8-2 16,11-12 1-16,12-10-2 15,8-11 2-15,8-10-1 16,5-18 1-16,7-14 0 16,2-14 1-16,-1-18 2 0,-6-12-1 15,-4-16 1-15,-8-8 1 16,-8-14 1-16,-6-7 2 16,-11-1 1-16,-6 5 2 0,-11 9 2 15,-4 11 0-15,-10 16-1 16,-6 16 0-16,-2 20-2 15,-4 18-2-15,-7 18-3 16,-4 15-3-16,-4 23-2 16,0 19 1-16,-1 22-1 0,1 21 0 15,0 22 1-15,2 15 2 16,4 5 0-16,10 2 0 16,2-5-1-16,3-12-1 15,9-11-2-15,4-20-4 0,6-15-6 16,0-19-11-16,8-10-21 15,4-13-35-15,-1-16-5 16,3-15-5-16,-1-23 1 0</inkml:trace>
  <inkml:trace contextRef="#ctx0" brushRef="#br0" timeOffset="10620.1015">5318 6533 12 0,'20'-73'94'16,"-3"16"-2"-16,-4 16-7 15,-5 14-7-15,-7 13 0 0,-1 14-72 16,0 10-5-16,1 13-2 16,0 19 0-16,-1 18 0 15,0 22 0-15,-7 18 2 16,-1 16-1-16,-4 11-1 0,-2 3-3 16,0-5-1-16,2-8-5 15,1-13-4-15,5-14-14 16,5-18-22-16,-2-17-30 15,8-16-4-15,4-19-3 16,1-12 7-16</inkml:trace>
  <inkml:trace contextRef="#ctx0" brushRef="#br0" timeOffset="11036.4005">5664 6859 73 0,'29'-2'80'16,"-4"3"-1"-16,-3 8-5 16,-5 7-3-16,-3 7-69 15,-3 10-1-15,1 9 3 0,-7 12-2 16,-3 6-1-16,-3-2 0 16,-4-4 0-16,-4-5 0 15,0-9 1-15,0-9 0 16,3-9 2-16,6-22 0 0,0 0 1 15,-2-5-2-15,6-21 0 16,9-13-4-16,8-12 0 16,4-6-1-16,8-7-1 0,4-3 0 15,5 4 1-15,-1 4 1 16,-1 16 0-16,-1 13 3 16,-5 13 0-16,-6 14 0 0,-6 9 1 15,-4 19-1-15,-8 5-1 16,-4 14 2-16,-3 7-3 15,0 3-2-15,-2 2-3 16,4 1-7-16,0-4-17 16,6-13-35-16,9 0-15 0,3-14-5 15,8-12-2-15</inkml:trace>
  <inkml:trace contextRef="#ctx0" brushRef="#br0" timeOffset="11941.2335">6621 7001 9 0,'10'0'85'0,"1"0"1"0,-11 0-7 15,15 3-4-15,-15-3-2 16,15 0-75-16,0-5-2 16,10-1 1-16,4-6 2 0,5-3 0 15,9-6 0-15,0-7-1 16,5-4 0-16,-1-4 1 15,-4-4 0-15,-4-1 2 16,-11 2 4-16,-5 3 0 0,-14 5 0 16,-6 4 1-16,-11 7 0 15,-15 11 0-15,-11 7-2 16,-9 13-2-16,-3 17-2 16,-8 13-2-16,-3 15 1 0,1 11 1 15,3 9 0-15,10-2 0 16,9 2 0-16,10-7 0 15,14-10 0-15,10-10 0 16,12-16-1-16,19-13 2 0,12-13-2 16,9-7 0-16,14-14 0 15,6-15 1-15,8-12 0 16,9-10 0-16,2-14 0 0,0-9 0 16,-3-7 0-16,-3-3-1 15,-8 0 1-15,-10 8-1 16,-11 11 2-16,-11 9-1 15,-12 17 0-15,-11 10-1 0,-7 12 0 16,-7 11 1-16,-8 6 0 16,10 14-1-16,-4 1 0 15,5 6-1-15,3 4 1 16,2 6 1-16,2 1 1 0,0 7-1 16,-1 3-1-16,-7 5 0 15,-8 3-1-15,-4 0 0 16,-11 2 0-16,-7-2 1 15,-3-4-1-15,-1-5 1 0,1-9 1 16,5-11 0-16,7-11 0 16,11-10-1-16,2-20 0 15,18-10-1-15,12-14-1 0,10-8 0 16,14-15 1-16,10-5 0 16,14-9 1-16,8-1 2 15,7 0 3-15,1 5 0 16,-1 5-1-16,-6 7 2 0,-10 10-1 15,-11 11 1-15,-14 12 0 16,-17 9-1-16,-11 14-3 16,-26 9 1-16,0 14 0 15,-18 13-1-15,-12 9 1 16,-7 3-2-16,3 7-1 0,1 1 1 16,6 4 0-16,7-2 0 15,9-1 1-15,11-5-1 16,12-3 0-16,6 2 1 0,4 0-1 15,1 2 1-15,-3 1 0 16,-4 0-1-16,-7 4 0 16,-9 1-2-16,-9 1-3 0,-12-2-6 15,-5-2-33-15,4 0-32 16,-21-10-6-16,-1-11-6 16,-5-14-2-16</inkml:trace>
  <inkml:trace contextRef="#ctx0" brushRef="#br0" timeOffset="12527.2133">11257 6968 26 0,'-47'20'97'0,"6"-5"-4"16,7-10-5-16,7-3-6 0,3-5-3 15,9-4-76-15,15 7-2 16,10-12 1-16,15 3-1 15,11-3-1-15,16-3 1 16,14-7 1-16,15-4 1 0,11-3-2 16,14-5 0-16,11 0 0 15,6-2 0-15,5 0 0 16,0 1-1-16,1 6 1 0,-3-1-1 16,-3 5 1-16,-10 4 0 15,-11 2-1-15,-11 4 0 16,-14 4-3-16,-8 3-2 15,-16 0-6-15,-9 5-11 0,-9 2-42 16,-3-2-19-16,-8 1-6 16,-7-5-5-16,-1 0-1 15</inkml:trace>
  <inkml:trace contextRef="#ctx0" brushRef="#br0" timeOffset="13242.8917">15128 5779 6 0,'33'6'93'0,"-7"-2"-1"16,-9-2-7-16,-6 0-6 16,-11-2 0-16,1 18-58 15,-1 5-22-15,-4 11 0 0,-2 18-1 16,-6 20 1 0,-2 18 2-16,-5 13-1 0,0 11 1 15,-2 0-1-15,4-4 1 16,3-6-1-16,2-17 1 15,5-16-1-15,3-21 2 0,4-15 0 16,-1-17 0-16,1-18 1 16,0-5-1-16,0-21 1 15,-5-14-1-15,2-16 1 0,1-16-2 16,2-18-1-16,3-16 0 16,8-9 1-16,9-7-2 15,5-3 1-15,8-1-1 0,7 6 1 16,7 13-1-16,4 13 1 15,5 17 0-15,2 15-1 16,0 19 0-16,-3 16 0 16,-3 19-1-16,-7 11-1 15,-6 19-1-15,-13 15-1 0,-14 15 0 16,-12 9 0-16,-7 4 0 16,-9 1 0-16,-4-4 2 15,2-1 1-15,1-7 1 0,11-8 1 16,8-6 2-16,17-3-1 15,18-4 1-15,11 3 0 16,11 3 0-16,9 1-2 16,7 5-2-16,-5-1-7 0,-7 4-3 15,-12-2-6-15,-17 9-6 16,-25 1-3-16,-17 4 0 16,-31 1 3-16,-23-3 7 0,-13 0 5 15,-14-11 4-15,-5-2 4 16,-2-21-25-16,3-4-27 15,6-17-2-15,13-8-4 16</inkml:trace>
  <inkml:trace contextRef="#ctx0" brushRef="#br0" timeOffset="14713.1597">16411 6371 17 0,'61'24'93'15,"1"-6"-6"-15,-2-13-2 16,2-5-7-16,1-3 0 0,-1-8-78 16,7 1-2-16,2-3 0 15,-3 0 0-15,-7-3 0 16,-9 0 1-16,-8-2 1 15,-15-3 1-15,-9-1 3 0,-12 0 1 16,-10 0 1-16,-17-1 0 16,-10 4-1-16,-7 3-1 15,-11 10-1-15,-7 6-1 16,-5 8-1-16,-2 16 0 0,-3 10-2 16,2 11 1-16,3 6 0 15,6 3-1-15,6 4 1 16,12-1 0-16,9-2-1 15,10-9 0-15,12-4 0 0,6-6 0 16,14-9-1-16,12-2-1 16,14-11-1-16,10-4-1 15,11-10 0-15,14-2-3 0,9-11-3 16,7-8-2-16,5-6-2 16,3-5-1-16,-3-4 0 15,-2-2 2-15,-7-2 1 16,-5 2 3-16,-6-3 2 0,-13 1 7 15,-9 6 8-15,-15 0 4 16,-8 5 3-16,-15 0 0 16,-3 5 2-16,-15 1 0 0,-8 5-1 15,-10 5-3-15,-8 2-5 16,-1 9-3-16,-6 3-1 16,-3 10-1-16,-7 11-1 15,-1 8 0-15,-2 7 0 16,-3 10-1-16,3 4 0 0,0 3 1 15,6-3-2-15,7-4 1 16,6-6 0-16,7-7 0 16,8-9 0-16,7-9 0 0,5-16 0 15,5 6 1-15,7-12 0 16,7-9 1-16,4-10-1 16,6-3 1-16,5-6 0 15,1-1-1-15,3-1 0 0,1 2-1 16,-3 9 1-16,-1 4-2 15,-5 9 0-15,-3 9 0 16,-5 5 0-16,-1 10 0 0,-2 7 0 16,-5 2 0-16,0 3 1 15,0 0 0-15,1 1 0 16,2-3 1-16,2-2-1 16,1-6 0-16,4-4 1 0,4-6-1 15,4-2 0-15,1-4 1 16,5-7-1-16,2-6 1 15,-1-5 0-15,1-6-1 16,-3-2 1-16,-2-5 0 0,-5-2-1 16,-1-1 1-16,-7 1 1 15,-4 3-1-15,-2 5 0 16,-8 5 1-16,0 6-3 0,-8 16 2 16,0 0-1-16,0 0-1 15,0 13 0-15,-4 12 0 16,-5 5-1-16,2 6 1 15,1 3 1-15,3 0 0 0,3-1 0 16,2-3 0-16,11-6 1 16,6-7-1-16,9-9 0 15,5-7 0-15,5-6 2 16,7-5-2-16,-1-10 1 0,0-6-1 16,4-6 1-16,-6-5 0 15,-1-2-1-15,-4 1 1 16,-6-1-1-16,-5 5 2 15,-7 5-2-15,-2 4 0 0,-6 9 0 16,-11 11 0-16,13 3 0 16,-13 15 0-16,0 4-1 15,0 5 0-15,5 0 0 16,5 0 1-16,6-3 0 0,8-6-1 16,7-6 0-16,11-12 0 15,7-5 1-15,10-15 0 16,5-7 0-16,5-11 1 0,3-11-1 15,1-7 1-15,3-13 0 16,-2-9-1-16,-2-7-1 16,-5-11 1-16,-2-4-1 15,-8-8 1-15,-5 3 2 16,-11 0-2-16,-6 11 1 0,-10 12 2 16,-8 11-1-16,-5 18-1 15,-8 19 0-15,-4 23 0 16,-10 16-4-16,-7 30 4 15,-9 18 0-15,-4 23-1 0,-10 21 2 16,-6 17-1-16,-2 9-2 16,4 7 0-16,3-3-1 15,10-3-4-15,7-11-2 0,12-13-3 16,10-19-4-16,11-14-15 16,15-5-37-16,3-28-15 15,8-12-2-15,1-22-5 16</inkml:trace>
  <inkml:trace contextRef="#ctx0" brushRef="#br0" timeOffset="15363.2767">20481 5409 29 0,'11'-28'95'16,"-2"2"-4"-16,-4 3-6 0,-3 3-6 15,-1 11-1-15,-1 9-82 16,-3 6 2-16,-2 21 3 16,-3 12-2-16,-2 16 2 0,-4 8 0 15,-4 12 2-15,-6 5 0 16,5 0 0-16,-3-1-2 15,3-5-1-15,6-5 0 16,4-8-1-16,8-8 1 16,2-7-1-16,10-8 1 0,7-8-1 15,5-5 1-15,10-12-1 16,3-11 0-16,4-9 0 16,5-13 0-16,4-11 0 15,-2-7 1-15,0-6 1 0,-4 1 1 16,-5 1 0-16,-6 9 0 15,-4 7 0-15,-10 9-2 16,-4 7 1-16,-1 10-2 16,-4 10-2-16,1 4 1 0,1 8-1 15,4 4 2-15,4 1-1 16,4 1 1-16,8-3 0 16,0-3 0-16,9-8 1 0,3-5 1 15,1-9-1-15,3-1-1 16,0-10 3-16,-4-4-2 15,-5-1 1-15,-7 2-1 16,-8 3 0-16,-6 6-1 16,-17 5 1-16,3 19 1 0,-14 17-2 15,-16 14 2-15,-11 22-1 16,-13 16 1-16,-10 23-1 16,-19 15-5-16,1 6-6 15,-5-2-6-15,7-5-13 0,1-9-13 16,5-16-10-16,12-10-26 15,4-33-7-15,10-19-2 16</inkml:trace>
  <inkml:trace contextRef="#ctx0" brushRef="#br0" timeOffset="15692.4364">19449 5685 25 0,'-56'-10'95'0,"8"0"0"15,9 0-7-15,8 2-5 16,9-10-3-16,17-15-75 15,11 17-2-15,27 3 0 0,22 0-3 16,18 0-4-16,16 0 0 16,15-4-4-16,13 5-6 15,0-1-9-15,5 3-14 16,-7 5-35-16,-16-5-12 0,-14 2-7 16,-21-3 0-16</inkml:trace>
  <inkml:trace contextRef="#ctx0" brushRef="#br0" timeOffset="16314.4733">17260 7241 50 0,'-83'5'87'0,"10"-2"0"0,14-3-6 16,16-3-2-16,7-7-64 15,22-1 1-15,21-1-2 16,26-5-4-16,30-2-4 16,25-8-1-16,33-5-1 15,30-4 2-15,36-10-2 0,26 0 0 16,32-3 0-16,22 2-1 16,18 3 0-16,10 3 0 15,5 5 0-15,0 4-2 0,-7 8 1 16,-14 5-1-16,-24 5 0 15,-24 1-1-15,-33 6 0 16,-25 2 0-16,-32 2-2 16,-28 3-2-16,-26 0-7 0,-26 0-7 15,-13 0-30-15,-10 3-35 16,-17-2-5-16,-21-1-7 16,6-6-2-16</inkml:trace>
  <inkml:trace contextRef="#ctx0" brushRef="#br0" timeOffset="16923.637">23048 5400 12 0,'17'-37'94'0,"-4"1"0"16,-3 4-6-16,-3 3-4 16,-4 2-3-16,-5 4-76 0,-1 9-3 15,3 14 1-15,0 0-3 16,-1 21-2-16,-6 13 1 16,-5 13 0-16,-7 19 1 0,-8 18 2 15,-12 17 0-15,-10 14 0 16,-8 12-1-16,-2 0 2 15,-4-2-4-15,3-6-1 16,4-11-3-16,8-10-6 0,6-16-8 16,13-17-24-16,12-16-39 15,8-19-2-15,5-12-7 16,4-18-3-16</inkml:trace>
  <inkml:trace contextRef="#ctx0" brushRef="#br0" timeOffset="17763.5707">23131 5354 14 0,'-3'-25'83'0,"3"-4"2"16,0-4-1-16,0 0-5 15,0-1-52-15,1 5-4 16,2 1-2-16,-2 9-7 16,-1 5-6-16,0 14-4 15,-11-1-3-15,-5 10-1 0,-5 15-2 16,-5 7-1-16,-6 10-1 16,-3 6 3-16,-1 5 1 15,7 3 0-15,7-2 2 16,8 0-2-16,11-3 3 0,7 0-2 15,23-2 3-15,8-2-3 16,10 3 1-16,6 0 0 16,6 2-2-16,2-3 0 15,-7-2-1-15,-5-3 0 0,-13-1 0 16,-14-2 1-16,-17-3-1 16,-7-1 0-16,-19-6 1 15,-8-1 0-15,-6-3-3 16,-4-4-2-16,-2-4-5 0,5-7-8 15,7-7-26-15,8-4-34 16,7-11-5-16,9-7-6 16,7-8 0-16</inkml:trace>
  <inkml:trace contextRef="#ctx0" brushRef="#br0" timeOffset="18412.251">23527 5832 31 0,'55'-29'57'0,"-6"2"7"15,-13 1-32-15,-1 8 0 16,-13 2-5-16,-5 2-4 16,-12 3-2-16,-5 11-1 0,-10-12-1 15,-13 12-8-15,-3 6-5 16,-5 1-4-16,-1 8 0 16,0 1 2-16,0 5-2 0,6 0 0 15,2 3-2-15,7-4 1 16,5 3 0-16,3-5 1 15,6-1-1-15,2-3 1 16,2-1 2-16,8-3 3 16,3-4 1-16,6-3 0 0,4-3 0 15,5-8 0-15,0-5 0 16,3-2-1-16,2-4 0 16,-6-1-4-16,4 2-1 0,-10 2-2 15,-1 4-1-15,-6 6-1 16,-3 6-1-16,-10 0 1 15,13 19 0-15,-9 1 0 16,1 4 1-16,5 0 1 0,-1 3 0 16,6-2 0-16,5-4 0 15,2-5 1-15,5-10 1 16,6-6 0-16,2-9-1 0,4-11 2 16,-2-9 0-16,0-11 0 15,0-10 1-15,0-10-3 16,-2-9 1-16,-1-9 0 15,-7-7-2-15,0-3 0 0,-5-4 1 16,-4 3 2-16,-1 7-1 16,-8 10 2-16,1 15-2 15,-7 11-2-15,-2 18 2 0,-1 18-1 16,-4 17-2-16,-8 24-1 16,-1 14 0-16,-4 18-3 15,-2 11 3-15,4 10 2 16,0 9-2-16,3 0-2 15,7 1-1-15,5-7-4 0,4-4-2 16,8-13-7-16,7-3-14 16,0-4-19-16,-1-14-29 15,7-9-3-15,-1-13-4 16</inkml:trace>
  <inkml:trace contextRef="#ctx0" brushRef="#br0" timeOffset="18973.7471">24635 5809 26 0,'26'-39'84'0,"-4"1"2"16,-4 8-7-16,-8 7-18 16,5 7-20-16,-11 7-19 0,-4 9-10 15,0 0-5-15,-7 12-6 16,-5 7-2-16,2 4-2 16,-2 7 1-16,-4 2 1 15,4 3 1-15,3-2 0 0,4-3 1 16,0-2 0-16,2-8 2 15,3-4 3-15,0-16 2 16,5 13 0-16,-5-13 1 16,18-13-1-16,-7-4 0 15,4-8 0-15,3-6-4 16,1-6-2-16,3 3-1 0,-2-5-2 16,3 5 0-16,-1 3-1 15,-1 9 0-15,-1 6 0 16,0 11 1-16,-3 5 0 0,1 8-1 15,-4 13 1-15,-2 4 1 16,-1 7-1-16,-3 4-1 16,3 0 1-16,-6 0 0 0,4-4 0 15,-5-8 1-15,1-4 0 16,4-7 2-16,-1-7 1 16,6-6 0-16,2-2 1 15,0-10 0-15,4-5 0 16,2-4-2-16,4-8 1 0,4-3-2 15,2-5-1-15,1 1 0 16,-4 3 0-16,4 3-1 16,-4 4 0-16,-3 9 0 15,1 9 0-15,-4 9 0 0,-1 15 0 16,-4 8 1-16,0 9-4 16,-3 13-6-16,-9 1-18 15,-6 15-54-15,0 9-2 0,-7-2-6 16,-10-1-7-16</inkml:trace>
  <inkml:trace contextRef="#ctx0" brushRef="#br0" timeOffset="19289.8118">24062 6747 11 0,'-102'20'94'16,"10"-1"-3"-16,8-10-3 15,19-3-5-15,10-6-2 16,18-6-76-16,17 0-1 0,20 6 0 16,12-12-1-16,24 2-1 15,19-1-1-15,14-5 0 16,19 0 0-16,11-4 0 16,20-3 0-16,8 3 0 0,5 0 0 15,1 2-1-15,-1 4 1 16,-10 2-2-16,-5 5-3 0,-18 5-2 15,-13 2-6-15,-25 0-5 16,-16 14-12-16,-27 5-16 16,-20 5-14-16,-22 9-19 15,-26 4-11-15,-19 4 2 16</inkml:trace>
  <inkml:trace contextRef="#ctx0" brushRef="#br0" timeOffset="20047.3194">26461 6684 26 0,'13'-9'85'0,"-5"1"-5"16,-8 8-2-16,16-10-5 16,-9 21-46-16,5-8-19 15,7 5-1-15,0 7-5 0,6 2-1 16,1 8-1-16,7 0 1 15,2 5-2-15,4 1 0 16,1 1-2-16,0-3-6 16,4 1-8-16,-4-7-11 0,0-3-21 15,-2-3-16-15,-3-7-13 16,-3-5-3-16</inkml:trace>
  <inkml:trace contextRef="#ctx0" brushRef="#br0" timeOffset="20274.6151">27114 6901 16 0,'2'-31'76'0,"-2"2"5"15,-1-5-10-15,-2 7-15 16,-5 0-13-16,4 7-13 16,-7 4-10-16,-3 8-9 0,-12 8-4 15,-5 5-4-15,-11 16-4 16,-9 6 1-16,-8 10-2 16,-12 9 2-16,-4 6-1 15,-4 0-3-15,3 1-3 0,6-6-3 16,7-5-6-16,11-9-11 15,8-4-15-15,14-14-6 16,14-6-4-16,16-9-4 0,0 0 1 16,20-13 5-16,8-8 12 15</inkml:trace>
  <inkml:trace contextRef="#ctx0" brushRef="#br0" timeOffset="20415.3395">26418 7084 3 0,'54'-37'33'0,"-1"-8"16"16,7 1 12-16,-7-1 2 0,-3 4-1 15,-5 5-7-15,-4 9-10 16,-10 7-12-16,-11 10-13 15,-10 13-10-15,-13 13-6 0,-15 15-9 16,-20 10-9-16,-11 14-18 16,-17 11-46-16,-30 9-4 15,-23 5-5-15,-21 0-4 16</inkml:trace>
  <inkml:trace contextRef="#ctx0" brushRef="#br0" timeOffset="21942.6578">3762 8690 45 0,'-14'-8'87'0,"1"1"-3"0,2 2-6 15,1 2-5-15,10 3-55 16,-11 4-5-16,9 14-7 15,-2 5-4-15,1 14-3 0,1 7-1 16,2 16 1-16,0 11 0 16,-1 12 1-16,0 12 0 15,-1 8 0-15,0 2 0 16,-2 6 1-16,-5 5 0 16,-1-2 0-16,-5 0 1 0,-3-1 0 15,-3-4 1-15,-4-2 1 16,2 3-2-16,-3-6 1 15,0-2-1-15,1-5 0 16,-1-7-1-16,3-4 1 0,4-7-3 16,-1-6 2-16,4-8 0 15,4-9 0-15,2-5 0 16,6-7-1-16,4-6 0 16,0-8 0-16,8-2 1 0,6-6-2 15,7-1 1-15,8-4 1 16,7-4 0-16,11-4 1 15,13-2 2-15,13-6-3 0,15-1 2 16,15-8-1-16,17-4 1 16,13-6-1-16,9 0-1 15,9-1 0-15,7 0-1 16,1 2 1-16,-1 2 0 0,-4 2-1 16,-9 2 0-16,-7 5 0 15,-12 1 0-15,-12 2 0 16,-9 1 0-16,-15 0 1 15,-9 2-1-15,-11 0 0 16,-6-1 0-16,-10 2 0 0,-4-1 0 16,-4 0-1-16,-8 0-6 15,0 0-9-15,-8 5-31 16,-3-3-33-16,0 1-3 0,-10-3-6 16,-8-3-5-16</inkml:trace>
  <inkml:trace contextRef="#ctx0" brushRef="#br0" timeOffset="22315.8164">5760 10593 17 0,'-37'10'91'15,"1"-5"-3"-15,6-5-5 16,7-2-8-16,8-10 1 16,13-1-79-16,15 2 0 0,22 4 0 15,12 4 0-15,14 1 0 16,13 4 2-16,9 7 1 16,5 11-1-16,1 8 1 15,-4 9 0-15,-9 9 0 0,-10 4-1 16,-15 11 1-16,-13 3 1 15,-21 7 0-15,-16 4 1 16,-16 3-1-16,-18 4 2 0,-12 4-3 16,-14 1-5-16,-7 6-12 15,-8 4-26-15,-6 3-31 16,-2-1-7-16,1 0-4 16,-1-5-4-16</inkml:trace>
  <inkml:trace contextRef="#ctx0" brushRef="#br0" timeOffset="23176.2881">1420 7145 18 0,'-22'-24'76'15,"-4"2"2"-15,6-1-3 0,1-31-13 16,1 33-39-16,0 5-3 16,-2 6-6-16,4 0-2 15,1 4-4-15,15 6-1 16,-22-2-4-16,5 4-1 0,7 10-1 16,-2 10 0-16,2 6 0 15,2 15 0-15,2 13 0 16,-4 16 1-16,8 15 1 0,0 19 2 15,2 15-1-15,2 13-2 16,5 8-4-16,4 1-6 16,0-5-6-16,8-11-18 15,-4-9-23-15,1-22-23 16,-3-18-8-16,4-27 1 0</inkml:trace>
  <inkml:trace contextRef="#ctx0" brushRef="#br0" timeOffset="23638.0552">1221 7762 25 0,'-9'-119'85'0,"-10"2"-3"15,10 9 2-15,-8 10-5 0,0 10-48 16,2 14-8-16,7 9-5 16,-10 17-5-16,-2 10-5 15,2 16-3-15,-10 12-4 16,-5 13-3-16,13 7 1 15,-3 8 1-15,2 7-1 0,-7 12 1 16,4 10 1-16,-6 13 2 16,-7 46-3-16,14-24 4 15,3 11-3-15,-6 89-3 16,16-81 4-16,14 7-3 16,16 97 0-16,15-3 0 15,22-30 3-15,14-44-6 0,15-45 1 16,8-42 1-16,-1-40-3 15,-7-35 3-15,-8-28 1 16,5-24 0-16,-6-19 0 0,-4-20 4 16,-15-17 0-16,-7-12 3 15,-20-9 0-15,-22-1 0 16,-8 6 1-16,-14 8-1 16,-25 13-2-16,-16 20 0 0,-17 20-4 15,-8 29 0-15,-5 21-5 16,-6 33-8-16,-2 14-13 15,-5 32-42-15,51-3-14 16,-2 16-8-16,-28 46-4 16,15 6-3-16</inkml:trace>
  <inkml:trace contextRef="#ctx0" brushRef="#br0" timeOffset="24455.1445">13911 5035 81 0,'17'-27'86'0,"8"1"-5"15,0-4-4-15,7 2-3 0,4 4-75 16,4 12 1-16,2 11 0 16,2 6 0-16,-9 19-1 15,-5 12 0-15,-11 14 0 0,-7 8-1 16,-13 16 3-16,-10 10 0 16,-12 11 0-16,-10 3 1 15,-3 1-1-15,0-10 1 16,1-10 1-16,5-8 0 15,3-15-1-15,11-13 2 0,10-17-1 16,6-12 1-16,16-14 0 16,9-3 0-16,18-16-3 15,12-11-2-15,11-9-6 0,9-15-8 16,16-10-24-16,13-10-38 16,-4-7-5-16,-1-11-7 15,-6-4 0-15</inkml:trace>
  <inkml:trace contextRef="#ctx0" brushRef="#br0" timeOffset="24886.7828">14780 4212 5 0,'-102'0'74'0,"-3"6"2"0,-11 13 1 16,-1 15-5-16,-11 9-49 15,-5 20-10-15,-4 24-1 16,-2 21-1-16,3 19 0 16,-2 11-4-16,14 16 1 0,16 0-2 15,20 1 0-15,19-2-3 16,23-6 1-16,19-12 0 16,27-14-1-16,17-10 2 15,23-18-3-15,21-12 1 16,18-18-2-16,18-15 2 0,29-24-2 15,19-20 1-15,16-18-1 16,11-27 0-16,11-21 1 16,11-21 0-16,-4-22-2 0,-3-18 1 15,-19-16 0-15,-10-16-1 16,-23-11 0-16,-26-6 0 16,-32-4 0-16,-37 4 1 15,-39 14 0-15,-31 15-1 0,-44 24 0 16,-35 26-4-16,-30 33-15 15,-30 38-57-15,-21 20-4 16,-14 30-8-16,-11 18-5 0</inkml:trace>
  <inkml:trace contextRef="#ctx0" brushRef="#br0" timeOffset="70254.7034">5829 8370 7 0,'0'0'46'15,"0"0"1"-15,-6-9-1 0,6 9-8 16,0 0 0-16,0 0-6 15,0 0-4-15,0 0-3 16,0 0-3-16,0 0-5 16,0 0-4-16,0 0-3 0,0 0-4 15,0 0-4-15,0 0 0 16,0 0-2-16,0 0 0 16,0 0-1-16,0 0 0 15,0 0 0-15,0 0 0 0,0 5 0 16,0-5 0-16,0 21 1 15,1-5 0-15,2 9 2 16,0 8 0-16,-1 9 0 16,1 9 2-16,-1 12-2 0,-4 5 2 15,2 5-1-15,-1 3 0 16,1 3-1-16,0-4 0 16,-1-3-1-16,1-10 0 0,0-3-2 15,0-9-2-15,-1-7-4 16,4-10-8-16,-1-7-14 15,-1-7-28-15,8-4-20 16,-9-15-4-16,0 0-3 0</inkml:trace>
  <inkml:trace contextRef="#ctx0" brushRef="#br0" timeOffset="70740.0034">5801 7800 12 0,'-10'-10'75'0,"2"5"2"16,-3-5-6-16,11 10-5 16,-14-15-60-16,14 15-2 15,-3 8-5-15,3 5-1 16,0 10-2-16,3 1 0 0,5 9 1 16,1-1 0-16,2 4 2 15,-2-2 1-15,2-5 1 16,1-6 0-16,5-4 3 15,-4-7-1-15,2-7 1 0,-1-5 2 16,-1-2 2-16,-1-9 2 16,-2-3-2-16,-6-9 1 15,-2-1-2-15,-3-6-2 16,-10 1-2-16,-6 0-4 0,-4-4-2 16,-5 8-3-16,-3 0-2 15,4 12-7-15,-3 6-10 16,5 6-15-16,2 14-16 15,3 11-18-15,7 13-3 0</inkml:trace>
  <inkml:trace contextRef="#ctx0" brushRef="#br0" timeOffset="71757.5677">6137 8245 34 0,'0'0'77'15,"12"-7"-1"-15,-12 7-3 0,20-5-40 16,-20 5-3-16,0 0-12 16,0 0-8-16,0 0-5 15,0 0-4-15,0 0-2 0,0 0 0 16,0 0-1-16,2 9 1 15,-2 0 0-15,0 5 1 16,0 2 2-16,0 4 1 16,-2 3-1-16,-1 6 0 15,1 6 0-15,-1-1-1 0,1 7 1 16,0-1-2-16,0 6 2 16,1 2 0-16,1 3-1 15,0-4 1-15,0-3-1 0,3 0 0 16,0-7 0-16,0-4 0 15,1-10 0-15,-2-4-1 16,1-6 1-16,-1-4-1 16,-2-9 1-16,5 9 0 0,-5-9 0 15,0 0 1-15,0 0-1 16,0 0 2-16,0 0 0 16,0 0 0-16,0 0 1 0,0 0 0 15,7-7 0-15,-6-2-1 16,-1-3-1-16,1-4 0 15,0-6-1-15,-1-6-1 16,3-4-1-16,-2-3 0 0,2-4 0 16,0-1 0-16,1-1 0 15,2 3 0-15,-1-1 0 16,1 4 1-16,-1 5-2 16,3 3 2-16,-1 2-1 0,1 5 0 15,0 1 0-15,0 4 1 16,2 4-1-16,0 0 0 15,-1 3 0-15,0 2 0 0,-9 6-1 16,16-7 1-16,-16 7-1 16,17-1 1-16,-17 1-1 15,18 0 1-15,-4 3-1 16,-5 1 1-16,2 1 0 0,1 0 0 16,-2 0-1-16,-10-5 2 15,18 10 0-15,-18-10 0 16,9 7 0-16,-9-7 0 15,0 0 0-15,0 0 0 0,9 12 2 16,-9-12-2-16,0 0 0 16,0 0 0-16,8 10 1 15,-8-10-1-15,0 0 0 16,6 8 1-16,-6-8-1 0,0 0 0 16,4 12 1-16,-4-12-1 15,4 14 0-15,-4-14 1 16,4 16-1-16,-1-8 0 0,0 2 0 15,-2 2 0-15,2 0 0 16,0 1-1-16,0 1 1 16,0 2 0-16,0 3 0 15,0 1 0-15,-1-1 1 0,2 0-1 16,-1 3 1-16,2-1 0 16,0 0-1-16,0-1 1 15,-1-4-1-15,2 2-1 16,-2-2-5-16,1-1-8 0,1-3-11 15,-3-4-22-15,2 3-20 16,-5-11-12-16,0 0-4 16</inkml:trace>
  <inkml:trace contextRef="#ctx0" brushRef="#br0" timeOffset="72336.5379">6849 8109 28 0,'18'-10'72'0,"-7"4"2"0,-11 6-6 15,10 0-3-15,-10 0-64 16,-2 16-1-16,-6 6 2 16,-2 1 0-16,-4 9-1 0,-2-1 0 15,1 4 1-15,-2-5-1 16,0 2 1-16,6-9 1 15,2-3-3-15,5 0 0 16,1-8-2-16,3 3 1 16,-1-1 0-16,3 2 0 0,4-3 1 15,2 5-1-15,3-5 2 16,5 1-1-16,1 1 1 16,0-1-1-16,2 0 0 0,-5 0 1 15,1-3-1-15,-4-1 1 16,-4-1 1-16,-3 1-1 15,-4-10 1-15,0 14 0 0,0-14 1 16,-6 12 0 0,6-12 0-16,-10 9-1 0,10-9-1 15,-10 7-3-15,10-7-2 16,0 0 0-16,0 0-1 0,0-13-1 16,8-1 0-16,1-2 1 15,7-3 0-15,2-4 4 16,6-1 0-16,7 2 2 15,-1 3 1-15,1 5 1 16,-1 1 2-16,3 9 2 0,-6 4 1 16,1 7-2-16,-10 10 0 15,-5 5-1-15,-4 9-3 16,-7 4-3-16,-1 4-8 0,-1 0-16 16,-6 0-19-16,2 2-22 15,-4-8-8-15,2-10-4 16</inkml:trace>
  <inkml:trace contextRef="#ctx0" brushRef="#br0" timeOffset="72517.7556">7206 8136 59 0,'2'-37'88'15,"1"8"-4"-15,-2 8-7 16,-1 6-5-16,0 15-53 15,0 0-34-15,0 0-25 0,14 17-25 16,-3 8-17-16,0 7-3 16,3 4-2-16</inkml:trace>
  <inkml:trace contextRef="#ctx0" brushRef="#br0" timeOffset="73188.489">7663 8258 59 0,'2'-15'84'0,"-2"2"-3"16,-5 0-4-16,-8 2-6 0,0 6-62 15,-1 4-3-15,-3 1-5 16,1 14-3-16,1 4-1 16,-1 9-2-16,1 4 1 15,2 5 2-15,2 4 0 16,5 0 1-16,2-2 1 0,4-7 1 15,0-3-1-15,5-10 0 16,2-3 1-16,5-11 2 16,0-4 1-16,1-15 1 0,6-10 0 15,0-8 0-15,2-9-1 16,2-12 0-16,-2-9-1 16,-1-6-1-16,-1-3-2 15,-4 0 1-15,-4 3 1 0,-3 6 1 16,-4 10 2-16,-4 12 1 15,0 8-1-15,0 12-3 16,-1 8 0-16,1 13-2 0,0 0-2 16,-5 22 0-16,4 7-3 15,1 11 1-15,1 11 0 16,2 7 3-16,5 5 2 16,4 3 0-16,2-2 1 0,3-3 0 15,3-8-1-15,4-6 0 16,6-7 0-16,1-7 0 15,5-4 0-15,7-11-1 16,-2-5 0-16,4-12 0 0,-2-5 0 16,-1-18 0-16,-2-9-1 15,-7-10 2-15,-9-5 0 16,-8-2 2-16,-6 0 2 16,-10 6-1-16,-2 4-1 15,-10 10 0-15,-5 7-2 0,2 11-2 16,0 6-1-16,4 8-2 15,1 10 0-15,10 5 0 16,1 6 0-16,14 2 1 0,12 3 0 16,6 2-2-16,10-6-4 15,9 3-8-15,3-7-29 16,-3 0-30-16,7-2-5 0,-14-5-6 16,-6-4 1-16</inkml:trace>
  <inkml:trace contextRef="#ctx0" brushRef="#br0" timeOffset="73518.3171">6712 9503 78 0,'-69'41'87'0,"15"-14"-6"15,16-13-4-15,13-12-2 0,46-4-69 16,-9-12 0-16,20-5-1 16,19-8-1-16,13-8-1 0,17-8 1 15,17-6 0-15,16-5-2 16,8-1 0-16,12-1 0 16,0 2 0-16,0 4-2 15,1 4 0-15,-9 8-5 16,-13 5 0-16,-11 11-4 0,-18 1-8 15,-11 13-18-15,-17 7-18 16,-21 6-26-16,-16 18-4 16,-19 5-3-16</inkml:trace>
  <inkml:trace contextRef="#ctx0" brushRef="#br0" timeOffset="73708.1796">7248 9755 18 0,'-48'32'89'16,"9"-9"-2"-16,17-10-5 16,14-13-5-16,13-13 0 0,21-10-76 15,19-10-4-15,18-8-2 16,10-8-5-16,23-5-14 16,8 5-41-16,8-10-14 0,0 1-6 15,-5-1-2 1</inkml:trace>
  <inkml:trace contextRef="#ctx0" brushRef="#br0" timeOffset="79920.7306">4211 12874 37 0,'1'-17'43'0,"-1"17"-4"0,-2-16-4 15,2 16-7-15,0-15-4 16,0 15-3-16,0 0-1 15,0-12-1-15,0 12-1 16,0 0-1-16,0 0-2 0,0 0-1 16,0 0-3-16,0 0-1 15,0 0-1-15,0 0-2 16,0 0 0-16,0 0-1 16,0 0 0-16,-9-9-1 0,1 9-1 15,-1 0-1-15,-3 0 0 16,0 4-2-16,-3 4 1 15,-1 7-1-15,-5 7-1 16,0 6 0-16,-3 9-1 0,-4 5 1 16,-1 5-1-16,-1 1 1 15,1 1-1-15,1-6 1 16,1-4 0-16,8-4 0 0,1-9-1 16,7-6 0-16,2-4 0 15,5-5 0-15,4-3-1 16,0-8 0-16,22 11 0 15,-1-11 1-15,8 0 1 16,6 0 0-16,4 0-1 0,5 1 1 16,-2 6-1-16,0 1 0 15,-6 5 0-15,-3 4 1 16,-12 2 0-16,-7 3 1 0,-8-1 2 16,-6 5 1-16,-8-1 0 15,-6 0 1-15,-2 2-1 16,-6 0-1-16,-3-1 0 15,-1 3-3-15,-4-2-3 0,1 2-6 16,-2-3-8-16,0-2-27 16,9 0-31-16,-8-3-5 15,5-3-7-15,2-9 2 0</inkml:trace>
  <inkml:trace contextRef="#ctx0" brushRef="#br0" timeOffset="82317.9174">4660 13066 51 0,'18'-21'74'0,"12"6"-32"16,-23 4 2-16,-7 11-1 0,9-14-4 15,-9 14-3-15,-5-4-6 16,-5 4-5-16,-1 0-11 16,-5 4-6-16,-4 8-2 15,-2 1-2-15,-2 8-2 0,-1 4-1 16,0 8-1-16,0 4 0 16,3 7-1-16,-1 2 1 15,4 6-1-15,5-3 2 16,4 0-1-16,4-1-1 0,5-7 1 15,1-5-2-15,10-7 0 16,4-9-2-16,9-11-2 16,7-9-3-16,4-7-4 0,8-18-3 15,2-8-4-15,4-12-2 16,5-11 0-16,-3-8 2 16,1-11 3-16,-6-5 4 15,-1-4 8-15,-8-4 7 16,2-1 10-16,-6 4 6 0,-10 6 3 15,1 7 0-15,-12 13 2 16,3 11-1-16,-9 11-2 16,-1 12-4-16,-4 12-4 0,0 13-3 15,0 0-4-15,-10 23-2 16,7 11-1-16,-4 11-3 16,2 14 0-16,-1 10 0 0,-2 7 0 15,3 2 1-15,0-3-1 16,0-6 1-16,0-6 1 15,-1-11-1-15,1-13 0 16,2-11 1-16,1-7-1 16,-1-7 1-16,1-5 0 0,2-9 0 15,0 0 0-15,3-18-1 16,5-5 0-16,2-5 0 16,7-5 0-16,2-3-1 0,4-2 0 15,4 2 0-15,-1 7-1 16,4 7 1-16,-2 8 0 15,-2 9 0-15,-4 5-1 16,-1 12-1-16,-3 6 0 0,-2 5 1 16,-1 2 0-16,-1 2 1 15,-1-1-1-15,0-2 1 16,0-5 0-16,3-2-1 16,-2-6 1-16,1-5-1 0,0-2-1 15,3-4 1-15,2-7-1 16,0-6 0-16,2-5 0 15,0-8 1-15,2-2 1 0,-2-4 0 16,2-3 1-16,-4 1-1 16,-3-1 2-16,-3 2 1 15,-5 1 2-15,-2 6 1 16,-6 3 1-16,0 3 0 0,-5 7 0 16,-2 2 0-16,-9 8-1 15,2 3-2-15,-3 8-1 16,-1 8-1-16,-2 10-2 15,3 4-1-15,2 6 1 0,0 6 0 16,7 0-1-16,2 1 1 16,5-6 0-16,1 1 0 15,10-3-1-15,4-8 0 16,6-3-3-16,3-5-1 16,7-6-1-16,5-6-4 0,5-5-4 15,6-5-4-15,1-11-3 16,2-9-1-16,1-6 2 15,-2-4 3-15,-1-4 5 0,-6-3 5 16,-3-1 10-16,-4-1 6 16,-7 1 8-16,-2 4 4 15,-7 4 1-15,-3 2 2 0,-8 6-3 16,-3 2-1-16,-5 5-3 16,-1 5-4-16,-6 5-3 15,-6 4-3-15,-2 2-2 16,-3 2-2-16,-4 10-2 15,1 5-1-15,-1 10 0 0,-2 6 0 16,3 7 0-16,1 6 0 16,4 3 0-16,6 2 0 15,2-2 0-15,6-1 1 0,2-11-2 16,5-2 1-16,7-11-1 16,4-10 1-16,7-10-1 15,2-8 0-15,4-14 1 16,1-13 0-16,5-12-1 0,-2-14 0 15,2-11 0-15,-1-14 0 16,-4-10 0-16,-2-2 2 16,-5-4 1-16,-4 4 1 0,-4 2 3 15,-3 12 1-15,-6 12 2 16,-4 15 1-16,-2 16-1 16,0 10-3-16,0 13 0 15,0 16-2-15,0 0-3 0,-8 21 0 16,4 16-1-16,0 14 0 15,-2 14-1-15,-1 15 2 16,-1 7-1-16,-1 2 1 16,1-1 1-16,1-1 0 0,2-7 0 15,3-12 0-15,2-10-1 16,0-11 0-16,4-9 0 16,4-5 0-16,1-11-1 15,2-6-1-15,0-11 0 0,2-6 0 16,1-15 0-16,-1-12 1 15,0-7-2-15,-2-4 2 16,1-2-1-16,-4 2 2 0,1 3-1 16,-3 6 0-16,-2 8-1 15,0 10 1-15,-4 12 0 16,10 5 1-16,-4 12 0 16,5 6 0-16,0 4 0 0,6 2 1 15,2 3 0-15,2 1 1 16,2-4-1-16,-1-5-1 15,4-6 0-15,0-7 1 16,0-8-1-16,0-3 1 0,-2-7 0 16,2-11 0-16,0-6-1 15,-4-9 0-15,0-6 1 16,-5-5-1-16,-2 1 0 0,-1-1 0 16,-4 4 2-16,0 4-2 15,-4 11 0-15,0 5 1 16,-2 12 0-16,-4 8 0 15,0 0-1-15,11 17 1 0,-8 4-1 16,-2 2 0-16,1 7 0 16,-1 0 1-16,3 1 0 15,2-1-1-15,2-1 1 0,2-4-1 16,3-1 1-16,4-5-1 16,3-3 1-16,5-4-1 15,1-4-1-15,3-5 1 16,4-2 0-16,3-8 0 15,3-9-1-15,2-7 1 0,0-8 0 16,-3-9-1-16,4-9 2 16,-3-9-1-16,-3-12 1 15,-3-10-1-15,0-12 1 0,-3-6 0 16,-5-12 0-16,-2-3 0 16,-4 1 1-16,-2 5-1 15,-7 11 1-15,0 12 2 0,-8 15-1 16,-2 14 0-16,1 20-1 15,-9 16-1-15,0 16-1 16,-3 13-1-16,1 18 0 16,-5 21-2-16,1 18 1 0,-3 12-1 15,-1 16 2-15,5 5 1 16,3 1 0-16,1-4 0 16,5-4 1-16,4-11-1 0,8-11 0 15,6-11 0-15,8-14-1 16,6-7 1-16,6-10-1 15,3-13 0-15,7-12-1 16,6-12 0-16,2-18 1 16,0-13-1-16,-2-14 0 0,-4-7 1 15,-7-8 0-15,-8 0 2 16,-12 5 2-16,-7 8 1 16,-9 12-1-16,-5 10 0 15,-8 15 0-15,-6 17-1 0,0 14 1 16,0 17-3-16,5 15 0 15,4 8-2-15,7 8 0 16,13 3 1-16,12 1 1 16,12-5-3-16,11-7-1 0,11-10-4 15,7-8-9-15,2-12-33 16,-5-10-30-16,3-12-5 16,-11-2-5-16,-8-14-3 15</inkml:trace>
  <inkml:trace contextRef="#ctx0" brushRef="#br0" timeOffset="82835.4531">9685 11010 82 0,'8'-17'92'0,"-5"4"-8"16,-3 4-5-16,-4 23-7 15,-9 0-57-15,-1 11-6 16,-5 24-4-16,-8 15-1 0,-2 23-1 16,-9 21 0-16,-5 22 1 15,-8 19 0-15,-2 13 0 16,-2 7 0-16,-4 3-1 15,2 1 1-15,-2-3 2 0,0-4-2 16,-2-10 1-16,5-8-1 16,0-13-1-16,2-12 0 15,5-10-2-15,6-14-4 0,6-13-6 16,6-19-8-16,15-15-31 16,7-16-37-16,7-23-2 15,2-13-8-15,15-37-3 16</inkml:trace>
  <inkml:trace contextRef="#ctx0" brushRef="#br0" timeOffset="83189.4933">10017 11751 7 0,'14'0'91'0,"-14"0"0"16,8 13-6-16,-8-1-5 16,-2 8-1-16,-5 14-67 15,-5 8-8-15,5 14-2 16,-4 14 0-16,-2 18 0 0,-4 15 0 15,-3 4 0-15,0-1-1 16,1-5 0-16,0-10-1 16,3-7-2-16,-2-14-3 15,7-14-7-15,-4-21-22 0,-12-12-46 16,18-13-3-16,-3-15-5 16,1-21-6-16</inkml:trace>
  <inkml:trace contextRef="#ctx0" brushRef="#br0" timeOffset="83510.9461">9723 11823 19 0,'3'-35'91'0,"6"6"-4"16,8 4-4-16,5 1-7 16,8 6 0-16,18 2-77 15,0 8 0-15,16 8-1 0,4 8 1 16,-2 15-1-16,-1 17 1 15,-5 13 1-15,-10 12 0 16,-14 17 1-16,-11 11 0 16,-14 7 1-16,-11 1 2 0,-8 0 0 15,-11-6 0-15,-8-4 0 16,-10-8 0-16,-2-11-2 16,-8-10 2-16,-1-9-3 0,-7-4-2 15,-6-5-1-15,-1-8-4 16,-1-7-5-16,1-12-8 15,7-11-32-15,6-6-28 16,7-13-5-16,9-13-5 16,12-15-1-16</inkml:trace>
  <inkml:trace contextRef="#ctx0" brushRef="#br0" timeOffset="83765.0992">10604 12053 81 0,'46'0'88'0,"-15"13"-4"16,-8 10-5-16,-16 10-1 15,-7 4-62-15,0 23-13 16,-7 12 1-16,-6 5-1 0,-1 5 1 16,-3-4-2-16,0-2 0 15,-2-12 0-15,1-12-2 16,3-15-2-16,2-15-4 15,1-7-15-15,0-12-34 0,3-11-22 16,5-21-8-16,-1-16-3 16,6-15-4-16</inkml:trace>
  <inkml:trace contextRef="#ctx0" brushRef="#br0" timeOffset="84203.3425">11096 11775 7 0,'34'0'46'0,"3"-3"9"0,-5-2 5 16,-8-3 2-16,-1 4-6 15,-8 0-11-15,-3 3-14 0,-12 1-8 16,-16 15-5-16,-16 6-2 15,-8 8-2-15,-7 10-5 16,-10 1-2-16,-1 6-2 16,3 2 1-16,7 0-2 0,7-4-1 15,14-2-1-15,12-4-1 16,12-7-2-16,6 2-1 16,13-1-1-16,9-3-1 15,7 1 0-15,3-1 0 0,1-1 1 16,-2 0-1-16,-5 0 1 15,-7 1 2-15,-8 1 0 16,-11 1 0-16,-10 1 1 16,-12 0 0-16,-10 1 1 0,-9-4-2 15,-3-2-4-15,-8-5-7 16,6-5-23-16,6-4-42 16,1-8-3-16,10-5-7 0,6-16-3 15</inkml:trace>
  <inkml:trace contextRef="#ctx0" brushRef="#br0" timeOffset="86149.6204">11620 11999 13 0,'40'-14'93'15,"-7"5"-3"-15,-12 5-5 0,-12 1-8 16,-9 3 1-16,5 11-72 15,-12 8-3-15,-5 10-1 16,-4 7-1-16,-5 10 0 0,-4 8 2 16,1 4 0-16,0 2 1 15,1-2 0-15,5-2-1 16,6-5-1-16,4-5-1 0,8-7 0 16,2-6-1-16,11-8-1 15,7-6-1-15,9-7-1 16,6-12-1-16,6-9 0 15,4-14 1-15,5-11-1 0,3-9 1 16,2-8 1-16,-1-6 1 16,-4-1 1-16,-5 3 2 15,-8 7 1-15,-4 8 1 16,-8 8 0-16,-5 10 0 0,-9 7 0 16,-11 15-1-16,0 0 0 15,6 10 0-15,-6 7-1 16,-6 7-1-16,1 1 0 15,-3 1-1-15,3 0 1 0,2-3-1 16,2 1 1-16,0-6-1 16,1-4 0-16,1-4 0 15,-1-10 0-15,6 13 1 16,-6-13 0-16,13 2 0 0,-13-2 0 16,14-9 1-16,-6-5-1 15,4-7 0-15,1-4 0 16,1-6-1-16,4-6-1 15,5-6 1-15,0-3-1 0,-1-2 1 16,4 0 0-16,2 2-1 16,-2 2 1-16,3 5 1 15,-9 8-1-15,-2 4 1 0,-1 7-1 16,-1 5 0-16,-7 8-1 16,-9 7 1-16,12 0 0 15,-9 15 0-15,0 12 0 16,-3 10 0-16,-1 16 1 0,0 15 0 15,-3 14 0-15,-3 15 0 16,-5 16 0-16,-2 8-1 16,-1 1 1-16,0-5 0 15,-1-7 0-15,2-14 0 0,-3-12-1 16,4-17 1-16,4-18 0 16,-1-17 1-16,5-15-2 15,5-17-1-15,-12-3-1 16,7-25-2-16,4-18 0 0,-2-20-1 15,1-18-1-15,2-17 0 16,0-16 1-16,1-6 1 16,7-8 0-16,6 2 2 0,3 7 1 15,2 9 1-15,4 12 1 16,9 14-1-16,5 14 1 16,3 14 0-16,9 18 0 15,2 11 1-15,4 13-3 0,0 10 1 16,-2 10-1-16,-8 12 0 15,-7 11-1-15,-11 10-1 16,-21 13-1-16,-13 8 1 16,-21 4 1-16,-10 0 1 0,-11-3 1 15,-3-6 0-15,1-9 3 16,3-9 0-16,9-15 0 16,7-13-2-16,12-9-2 0,9-11 0 15,10-8-2-15,2-10-1 16,13-6-1-16,6-8 0 15,11-11 0-15,4-5 3 16,4-7 0-16,10-6 2 0,0-9 0 16,8-5 0-16,1-6 0 15,3-3 0-15,-5 3 0 16,-1 1 1-16,-3 10-1 16,-11 11 2-16,-6 18-1 15,-8 13 1-15,-9 24 1 0,-9 18-1 16,-9 22 1-16,-2 22 1 15,-11 22-1-15,-3 16 0 0,-5 18 0 16,-2 10-1-16,3 4 0 16,-2-1 1-16,4-7-2 15,3-6 0-15,3-14-1 16,7-12 0-16,5-16 0 0,0-11 0 16,2-11 0-16,5-10 1 15,3-13-1-15,2-10 0 16,5-8 0-16,2-17-2 0,4-9 1 15,-2-5 0-15,1-4 0 16,0-2 0-16,-4 5 0 16,-3 4 0-16,-2 8 1 15,-7 10 1-15,-6 15 0 16,10 4 1-16,-8 19 0 0,0 7-1 16,2 6 1-16,7 2-1 15,-1 3 1-15,5-2-1 16,3-4 0-16,6-6 0 0,3-12 0 15,5-4 1-15,0-10 0 16,2-3-1-16,1-9 1 16,2-7 0-16,1-7-1 15,-2-8 0-15,0-5 0 16,-3-5 0-16,1 0-1 0,-4 2 0 16,-3 3 0-16,-4 7-1 15,2 6 0-15,-6 12-1 0,-2 10 1 16,-3 10 0-16,-3 13 0 15,1 6 0-15,-4 2 1 16,6 4 0-16,-2-1 1 16,-2-3-1-16,4-3 1 15,1-7-1-15,2-10 1 0,3-5 0 16,1-5-1-16,0-7-2 16,5-13-2-16,1-5-1 15,4-10-1-15,-4-8-1 0,2-4 0 16,-3-4 1-16,3 4 0 15,-7 3 1-15,-2 8 1 16,-4 9 0-16,0 12 1 16,-6 15 1-16,0 12-1 0,-3 12 0 15,3 5 0-15,3 3 2 16,7 0 2-16,5-2 0 16,9-5 2-16,6-8-1 0,11-12 1 15,5-5 0-15,3-8-1 16,-2-7 0-16,-1-7 1 15,-3-2 1-15,-9-5 2 16,-11-2-2-16,-10 2 2 0,-11-2 0 16,-12 7-1-16,-9 4 0 15,-12 9-1-15,-12 5-2 16,-3 6-1-16,-1 13-1 16,-1 11-1-16,1 10 0 0,5 4 0 15,10 3 0-15,6 1-2 16,12-3-1-16,6 0 0 15,11-7-5-15,12-9-6 16,8-8-15-16,0-8-48 0,7-7-4 16,-2-9-6-16,2-11-3 15</inkml:trace>
  <inkml:trace contextRef="#ctx0" brushRef="#br0" timeOffset="86339.6312">14393 10958 54 0,'-60'-17'100'0,"12"5"-3"15,6 2-9-15,9-2-5 0,6-11-7 16,9 12-94-16,18 11-30 16,0 0-39-16,-18 13-2 15,-7 0-7-15,-18-1-4 16</inkml:trace>
  <inkml:trace contextRef="#ctx0" brushRef="#br0" timeOffset="86550.8538">11750 11076 53 0,'-76'10'101'0,"21"-6"-6"15,18-7-7-15,16-10-3 16,13-10-8-16,10-4-90 16,17 11-17-16,12 11-54 0,-1 2-3 15,-10 4-6 1,-14 10-6-16,-8 6 6 0</inkml:trace>
  <inkml:trace contextRef="#ctx0" brushRef="#br0" timeOffset="87019.6847">1999 13784 59 0,'-10'26'94'0,"3"0"-5"16,3 1-3-16,4 1-6 0,3 33-29 15,10-16-53-15,13 11-6 16,-3 10 2-16,-1 7-3 15,11 3-6-15,-7-5-17 16,0-7-35-16,-1-1-13 0,-10-18-5 16,3-15-2-16</inkml:trace>
  <inkml:trace contextRef="#ctx0" brushRef="#br0" timeOffset="87413.4084">2170 13362 34 0,'-31'0'94'15,"-9"20"0"-15,-12 12-7 16,-3 15-4-16,-7 14-4 16,0 14-79-16,5 21 2 0,4 22-1 15,11 22 1-15,10 16-2 16,8 8-1-16,14-1 1 15,18-5-1-15,7-12 1 16,14-15-1-16,15-23 0 0,6-27-3 16,12-23 0-16,14-29 2 15,10-24 0-15,10-24 0 16,4-28-2-16,8-21 2 16,1-21 0-16,-2-18 0 15,-4-15 0-15,-16-7-1 16,-21-4 0-16,-16-2 1 0,-19 11 2 15,-27 11-2-15,-18 17-1 16,-22 24-2-16,-22 22-5 0,-12 29-41 16,-7 33-24-16,-11 37-6 15,-1 25-6-15,7 25-2 16</inkml:trace>
  <inkml:trace contextRef="#ctx0" brushRef="#br0" timeOffset="88252.7154">2562 15998 19 0,'-23'-22'94'0,"6"1"-4"15,4-1-8-15,1-2-5 0,3-1 0 16,6 8-73 0,10-5-5-16,22 7-3 0,10 4-3 15,7 10-4-15,3 2-2 16,-1 19 2-16,-1 9-1 0,-11 21-1 15,-8 18 2-15,-16 12 4 16,-10 9 10-16,-7-3 8 16,-13 1 5-16,2-8-1 15,-6-3-1-15,9-19-4 0,-2-16 2 16,10-13-4 0,4-11-8-16,10-8-4 0,10-9-6 15,9-13-4-15,4-15-5 16,1-11 3-16,7-12-1 0,3-16 3 15,-2-8 1-15,-4-12 1 16,-9-6 2-16,-3-9 6 16,-10-3 5-16,-4-1 3 15,-9 7 2-15,-9 5 2 16,-6 7 0-16,-16 14 2 0,-6 15 1 16,-17 18 3-16,-3 17 2 15,-18 19-2-15,1 12-2 16,-13 23-3-16,-2 18-1 0,-4 17 0 15,-3 16-4-15,7 22 0 16,0 21 1-16,14 19-2 16,9 12-3-16,13 17 3 15,17 2 0-15,18-7 0 16,15-88 0-16,1 6-1 0,9-11-4 16,11 2 2-16,5-15 3 15,13-1-2-15,9-16-2 16,-1-15-1-16,83 9 1 0,18-46-2 15,7-38-2 1,4-32 3-16,10-27-3 0,-11-39 0 16,-20-22 4-16,-56 1-2 15,-14 1 3-15,-25 5 3 0,-19 12 2 16,-17 13-2-16,-15 15 3 16,-17 23-3-16,-12 24-2 15,-8 22-2-15,-12 23-7 16,2 24-14-16,-4 13-24 15,2 16-36-15,14 11-6 16,10 3-4-16,15 5-1 0</inkml:trace>
  <inkml:trace contextRef="#ctx0" brushRef="#br0" timeOffset="88795.3217">4559 15052 88 0,'12'-30'93'15,"-3"2"-4"-15,-6 5-7 0,-2 3-2 16,-2 7-67-16,1 13-3 15,0 0-4-15,10 16-3 16,-1 14-2-16,5 17 0 16,3 8 0-16,6 9 1 0,4 8 0 15,3 1-1-15,4-3 0 16,4-9 0-16,2-11-1 16,4-15-1-16,2-15 1 15,2-17-1-15,5-12-1 0,1-20 0 16,-1-11 0-16,-1-12-1 15,-3-10 1-15,-6-5 1 16,-5 3 1-16,-12 7 3 16,-4 7 0-16,-14 12 1 15,-5 18 0-15,-3 20 0 0,-22 22 1 16,0 29 1-16,-8 21-3 16,-3 24-1-16,-5 24 0 15,3 20 1-15,2 15 0 0,1 4-2 16,3-5 0-16,10-12-3 15,2-9-2-15,5-21-4 16,4-18-4-16,7-20-13 16,-4-22-35-16,9-22-27 0,11-21-2 15,2-19-5-15,5-28-3 16</inkml:trace>
  <inkml:trace contextRef="#ctx0" brushRef="#br0" timeOffset="89125.6927">5737 15498 22 0,'47'-42'97'16,"-13"15"-3"-16,-10 10-6 0,-9 16-5 15,-12 10-2-15,-8 16-71 16,-3 13-7-16,0 5-2 16,1 9 0-16,0 4-2 0,2 2 1 15,2-6-1-15,3-8-1 16,3-7 0-16,6-13-1 15,8-12 1-15,2-12-1 16,3-13 1-16,4-15 0 16,0-9 1-16,1-9 1 0,-6-8 1 15,-2-6 0-15,-7 0 2 16,-10 1 0-16,-2 5 0 16,-16 9-1-16,-6 8-1 0,-11 14-3 15,-3 9-3-15,-3 14-8 16,-5 1-13-16,2 14-51 15,7 14-7-15,3 4-5 16,6 2-6-16</inkml:trace>
  <inkml:trace contextRef="#ctx0" brushRef="#br0" timeOffset="91033.6918">6689 15257 26 0,'12'-19'72'0,"-7"-3"3"16,-1 2-1-16,-4-5-32 16,-2 8-11-16,-6-4-4 15,-2 6-7-15,-6 5-1 0,-5 8-6 16,-6 9-1-16,-4 13-5 15,-3 16-4-15,-2 10-1 16,-2 14-2-16,1 6-2 16,9 2 0-16,3-1-1 15,11-9-1-15,10-9-3 0,6-14-1 16,13-15-3-16,12-20-5 16,7-12-3-16,6-17 1 15,3-16-1-15,4-5 6 0,-2-6 4 16,1-1 6-16,-5 4 6 15,-3 8 5-15,-3 12 7 16,-7 13 3-16,-3 20 2 16,-3 12-1-16,-5 21-1 0,-4 21-5 15,-6 21-2-15,-3 20-2 16,-3 17-2-16,-2 13-1 16,-10 11-2-16,-8-5 0 15,0-6-2-15,-10-11 0 0,-1-13 0 16,-7-16 0-16,-5-16 0 15,-1-20 0-15,-4-16-1 16,1-9 1-16,-3-11-1 16,8-10-1-16,0-7-1 15,9-17 0-15,8-9-1 0,13-14-1 16,11-15 0-16,20-9-2 16,18-8-2-16,19-9 0 15,15-10 1-15,23-7 1 0,12-7 1 16,12-2 1-16,8 2 1 15,1 1 1-15,-4 1 3 16,-7 3 1-16,-7 10 1 0,-19 11 1 16,-16 14 1-16,-17 13 2 15,-16 14-3-15,-20 16 0 16,-14 20-1-16,-12 15 0 16,-17 21-1-16,-10 13-2 0,-6 10-1 15,-4 11-1-15,-1 4-1 16,2 0 2-16,6-9-1 15,5-8 0-15,9-9-1 0,6-11 0 16,9-11 0-16,5-20 0 16,6 0 0-16,11-15 0 15,2-12 0-15,8-6 1 16,5-6 0-16,5-5 1 16,5 1 0-16,3 3 1 0,5 8 0 15,-1 10 0-15,5 14 1 16,-1 12 0-16,1 22 1 15,3 16-4-15,-4 8-5 16,2 8-5-16,0-6-11 0,-3-13-53 16,5 1-6-16,-4-14-7 15,-2-16-4-15</inkml:trace>
  <inkml:trace contextRef="#ctx0" brushRef="#br0" timeOffset="92296.0113">11510 14831 26 0,'-13'0'80'0,"6"-8"-2"15,-3 1-4-15,4-4-3 16,-2 0-54-16,5 0-5 15,4 2-3-15,0-1 0 0,10 1-1 16,-1 1-1-16,8-2 0 16,3 2-1-16,5-1-1 15,5 4 0-15,3 1-3 0,-2 4 0 16,-2 5-2-16,-1 10-1 16,-9 8 0-16,-11 12 0 15,-9 5 0-15,-5 8 0 16,-19 1 4-16,-5 2 1 0,-4-2 2 15,-2-2 1-15,-1-10-1 16,6-7 1-16,3-5-1 16,8-7-1-16,13-1-3 15,6-6-3-15,3-2-1 0,16 0-1 16,6 0 0-16,5 3-2 16,3 1 1-16,-4 1-1 15,0 3 1-15,-8 4 1 16,-5 4 1-16,-14 7-1 0,-5 3 2 15,-17 1 1-15,-11 0 1 16,-8 0 0-16,-5-6-1 16,-7-2-6-16,0-7-19 15,9-10-52-15,-9-11 0 0,10-6-9 16,3-20-4-16</inkml:trace>
  <inkml:trace contextRef="#ctx0" brushRef="#br0" timeOffset="92739.9731">11484 14474 12 0,'-2'-13'89'0,"-13"11"0"0,-12 12-5 16,-10 14-6-16,-9 8 0 0,-8 12-73 15,0 15-2-15,5 15 1 16,-3 18-1-16,-1 18 1 15,4 12 0-15,5 10 0 16,8 9 1-16,7 0-1 0,9 0-1 16,13-11 1-16,9-12-1 15,22-17-1-15,17-19 0 16,18-20-2-16,17-23 0 16,19-23-1-16,13-16-1 15,17-28-2-15,8-19 1 0,7-24 0 16,2-17 1-16,-7-18 0 15,-5-13 2-15,-20-12 1 16,-10-3 3-16,-25-3 2 16,-21 7 0-16,-28 8 0 0,-18 11 1 15,-21 14-1-15,-24 17-1 16,-16 20-2-16,-15 18-1 16,-8 18-4-16,-3 13-3 15,8 14-8-15,2 7-18 16,2 19-54-16,30 8-2 0,16 1-5 15,17-1-8-15,14-3 6 16</inkml:trace>
  <inkml:trace contextRef="#ctx0" brushRef="#br0" timeOffset="94437.6065">13821 14597 68 0,'5'-10'84'0,"-5"10"-3"16,0-14-19-16,0 14-16 0,0 7-12 16,0 10-6-16,0 11-9 15,-5 8-5-15,-1 12-3 16,-1 13-2-16,-4 11 0 0,0 9-3 15,-1 6-2-15,-2 0-2 16,1-5 0-16,1-6 0 16,-1-8 0-16,-2-9-1 15,6-14 1-15,-4-11 0 0,6-13-1 16,-1-10 0 0,8-11-2-16,-5-11-1 0,5-15 0 15,3-15-2-15,7-13-1 0,0-16 1 16,7-12 0-16,0-7 1 15,0-5 2-15,3 6 0 16,-2 5 3-16,3 11 0 16,-2 13 1-16,3 18 0 15,2 15-1-15,0 17 1 0,1 15-1 16,3 16-1-16,-4 14 0 16,4 6 0-16,-1 8-1 15,4 3 1-15,-4-1-1 0,2-4 0 16,-1-7 0-16,0-6 1 15,-5-10 0-15,3-10-1 16,-3-10 1-16,-2-6 1 0,0-14-1 16,4-11 0-16,-2-12 1 15,0-8-1-15,6-8 1 16,-3-5-2-16,4 1 1 16,-4 3-1-16,2 6 0 0,-3 11 0 15,-2 13-1-15,0 12 0 16,-2 13 0-16,-3 14 1 15,-2 14-1-15,-1 8 0 16,-2 6 1-16,0 7-1 0,0 2-1 16,-1 1-4-16,1 2-6 15,-1-7-21-15,4-2-52 16,2-9-1-16,0-10-6 16,2-13-5-16</inkml:trace>
  <inkml:trace contextRef="#ctx0" brushRef="#br0" timeOffset="95346.7306">14989 14865 22 0,'0'23'90'0,"1"-3"-2"16,8-5-5-16,4-8-5 0,8 13-1 15,7-20-80-15,9-11 1 16,6-1 1-16,3-4 2 15,-1-7 1-15,-2-2 1 0,-8-2 0 16,-2 0 3-16,-10 1 0 16,-5 2 1-16,-6 1 1 15,-7 5-2-15,-5 1 0 16,-2 5-1-16,-9 5-2 0,-7 6 0 16,-3 2-2-16,-3 11-1 15,-5 10-1-15,2 4-1 16,0 9 1-16,3 4-1 15,6 2 1-15,5 0-1 0,12-1 1 16,5-4 0-16,17-6-1 16,9-6-2-16,16-8-1 15,11-8-2-15,15-8-1 0,6-7 0 16,13-12 0-16,4-5 1 16,1-7 0-16,-4-6 3 15,-10-3 4-15,-8 0 3 16,-16-2 3-16,-12 6 2 15,-22 2-2-15,-13 7 1 0,-13 6 1 16,-18 10-1-16,-13 11-1 16,-10 5-2-16,-6 18-2 15,-6 9-1-15,-4 11 0 16,4 7 0-16,5 3 0 0,7-3-2 16,8-1 0-16,12-6 0 15,8-10 0-15,12-6 0 16,6-16 1-16,15-9-1 15,11-11 1-15,8-12 0 0,8-12 1 16,10-12 0-16,10-13 0 16,2-10 0-16,5-13 0 15,-2-10 0-15,-1-6-1 16,-4-4 2-16,-6-2 0 0,-5 4 0 16,-12 10 1-16,-6 12-1 15,-9 14 1-15,-9 17-1 16,-6 18 0-16,-12 28-1 0,0 0-1 15,-1 35 0-15,-9 15-1 16,-5 17 1-16,-4 15 0 16,-4 16 0-16,-2 6 0 15,0 1 0-15,-1-4 0 0,6-6 0 16,4-9 1-16,5-15-2 16,2-13 1-16,9-16 0 15,3-12 0-15,9-12 0 16,8-15 0-16,7-7 0 0,2-17-1 15,5-11 1-15,4-6 0 16,-1-2 0-16,2-1-1 16,-4 4 1-16,-2 8-1 15,-5 9 1-15,-5 12 0 0,-5 8-2 16,-1 14-1-16,-8 7-5 16,2 10-9-16,-6 3-31 15,0 1-36-15,-1-6-4 0,-1-6-6 16,0-14-5-16</inkml:trace>
  <inkml:trace contextRef="#ctx0" brushRef="#br0" timeOffset="95529.1691">16865 14219 51 0,'-5'-46'103'0,"1"10"-5"0,-2 12-11 16,4 5-4-16,2 8-7 15,0-1-91-15,12 13-17 16,7 13-44-16,7 2-13 16,1 3-5-16,-2 1-5 0,1-1 6 15</inkml:trace>
  <inkml:trace contextRef="#ctx0" brushRef="#br0" timeOffset="96923.7731">17379 14066 70 0,'29'-14'88'15,"-3"3"-4"-15,-8 9-4 16,-8 11-3-16,-6 18-55 16,-4 14-9-16,-1 23-3 0,-7 20-2 15,-9 21-1-15,-5 23 0 16,-8 15-1-16,-5 10-1 16,-1-3 1-16,1-7-3 0,5-16-1 15,3-17-2 1,6-23-1-16,5-21-3 0,6-23-6 15,3-21-12-15,7-22-20 16,-8-10-41-16,-2-26-4 0,0-16-6 16,-3-11 13-1,-8-9 49-15,0-8 21 0,3 6 21 16,0 1 29-16,-6 11 49 0,10 9-3 16,2 15-5-16,3 4-16 15,9 10-39-15,4 6-11 16,9-1-7-16,13 4-4 15,7-2-1-15,15 0-2 0,9-2-1 16,14-1-1-16,10-3 0 16,11-1 0-16,5-1 0 15,-1-4-1-15,-3 0 1 16,-8 1 1-16,-12 3 1 16,-16 3 3-16,-10 5 1 15,-17 4 0-15,-13 3 0 0,-17 10-1 16,-5 3 1-16,-16 13-2 15,-7 4 0-15,-3 4-3 16,-4 3-1-16,-1-1-1 0,0 3 1 16,6-4 0-16,6-7-1 15,6-5 0-15,6-3-1 16,12-10 1-16,0 0 0 16,0 0 0-16,8-15 1 0,8 1-1 15,2-2 1-15,5 0 1 16,1 2-1-16,0 4 1 15,-1 7-1-15,-1 5 1 16,-2 14 0-16,-4 12-1 0,-4 9 0 16,0 8-2-16,-1 1 0 15,3-3 0-15,2-5 1 16,5-9 1-16,6-13 0 0,8-16 0 16,7-15 2-16,11-21 0 15,2-10 1-15,5-16 0 16,2-14-3-16,2-10 0 15,3-8 1-15,-6-6-2 0,-1-8 1 16,-5-3 0-16,-5 0 1 16,-7 9 1-16,-6 13 2 15,-9 15 0-15,-9 19-2 0,-9 26 1 16,-10 29 0-16,-19 15 1 16,-12 32-1-16,-6 25-1 15,-13 16-1-15,-1 19 2 16,-6 8 0-16,3 3 0 15,8-4 1-15,12-6-1 16,8-10-1-16,13-12 0 0,12-13 1 16,8-17-1-16,16-13 1 15,9-12-1-15,10-16 0 16,6-11 0-16,11-12 0 0,3-21 2 16,6-11-2-16,0-15 1 15,-2-6 0-15,-4-5-1 16,-4 1 0-16,-10 4 0 0,-10 10-1 15,-7 12-1-15,-10 9 1 16,-8 18-1-16,-13 12 1 16,6 12 0-16,-9 17 0 15,-8 8 0-15,-1 6 0 0,-1 4 0 16,1 3 0-16,6-2 1 16,2-4-1-16,4-9 0 15,6-7 0-15,6-10 0 0,7-9 1 16,5-7 0-16,3-4 0 15,2-13 0-15,4-8 0 16,0-7 0-16,4-9-1 16,1-5 1-16,2 0-1 15,1 1 0-15,0 2 0 0,1 9-1 16,-1 7 1-16,-2 14 0 16,-1 11 0-16,-1 11 1 15,-4 14-1-15,-1 9 1 16,-8 7 0-16,-2 6 0 0,-7 5 0 15,-5-1-1-15,-7-1 0 16,-3-2 0-16,-1-6 0 16,-4-6 0-16,-2-9 0 0,1-7 1 15,3-5 0-15,3-15 1 16,0 0-1-16,0 0 2 16,13-13-3-16,2-8 0 15,5-4 0-15,6-6 0 0,4-4 0 16,6-3 0-16,1 4-4 15,1 1-2-15,-3 6-1 16,-2 6-4-16,-5 5-4 0,-2 10-6 16,-12-1-13-16,-14 7-49 15,0 0-3-15,0 10-5 16,-19-5-2-16</inkml:trace>
  <inkml:trace contextRef="#ctx0" brushRef="#br0" timeOffset="97143.7804">18780 14341 36 0,'-115'-18'103'0,"7"-4"-5"16,17 1-4-16,13-7-6 0,24-5-1 16,22-3-82-16,32-6-5 15,30 2 0-15,27 1-7 16,28 2-6-16,15-5-5 15,23 3-11-15,10 13-50 16,8-6-8-16,-3 1-5 0,-2 1-3 16,-7 3 4-16</inkml:trace>
  <inkml:trace contextRef="#ctx0" brushRef="#br0" timeOffset="98026.9561">22603 13498 68 0,'-16'-30'98'0,"1"2"-6"0,0 0-6 16,2 8-3-16,-1 1-45 16,-1 19-30-16,2 16-4 15,3 14-3-15,1 19-1 0,4 7-1 16,-1 9 1-16,3 5 1 16,3 1 1-16,2-7-1 15,7-7 1-15,-1-10 0 16,6-8 0-16,0-12 0 0,5-11 0 15,1-9 0-15,6-7 0 16,5-10-1-16,6-8 1 16,6-4-1-16,0 0 0 15,1-1-1-15,0 4-1 0,-5 5 0 16,-7 9 0-16,-7 7 0 16,-6 15 1-16,-7 11-1 15,-7 11 2-15,-5 8-3 16,0 11-1-16,-6 4-2 0,0 1-2 15,0-6-5-15,6-4-7 16,0-12-15-16,0-11-51 16,8-17-1-16,9-16-4 0,2-19-2 15</inkml:trace>
  <inkml:trace contextRef="#ctx0" brushRef="#br0" timeOffset="98436.9947">22890 13269 67 0,'-77'-71'95'0,"-14"20"-2"16,-5 19-8-16,-11 25-2 15,-4-15-35-15,23 64-44 16,-1 26-3-16,1 19 1 16,2 23 1-16,-1 19 0 0,12 17 0 15,6 10-1-15,17 10 1 16,14 4 0-16,22-3-1 15,16-5 0-15,31-11-2 16,24-11 0-16,30-16 1 0,17-17-1 16,24-24 0-16,19-22 0 15,16-22 0-15,9-28 0 16,7-24 1-16,3-33 0 16,-9-31 0-16,-3-26 0 15,-13-24 0-15,-18-21 2 0,-20-16 0 16,-21-6-3-16,-27-4 0 15,-26 9 0-15,-23 9 0 0,-24 13 0 16,-27 19 0-16,-25 17 0 16,-14 25-9-16,-25 13-22 15,-7 24-55-15,-6 12-4 16,1 11-3-16,4 12-9 16,13 4 2-16</inkml:trace>
  <inkml:trace contextRef="#ctx0" brushRef="#br0" timeOffset="99036.9925">26176 13086 20 0,'33'-14'90'0,"-2"-5"-1"16,-6-1-2-16,-6 1-4 15,-3 1-47-15,-4 2-9 16,-10 5-8-16,-2 11-7 0,-17-4-5 16,-9 10-3-16,-10 12-4 15,-11 11 0-15,-12 10 0 0,-11 12-1 16,-7 9 1-16,-4 2 0 16,1 5 0-16,3-3 0 15,3 0 1-15,6-7 0 16,16-2-1-16,13-4 1 0,17-2 0 15,20 1 0-15,12 3 0 16,33 3 0-16,19 1 0 16,23 4-2-16,12 0-1 15,13 1-3-15,1 1-2 16,-3-4 0-16,-9-2 0 16,-15-4 0-16,-24-6 2 0,-22-6 3 15,-18-4 3-15,-24-7 3 16,-22-6 2-16,-18-6 1 15,-9-4-1-15,-11-7-2 0,-4-4-6 16,4-2-13-16,-5 2-63 16,14-11-5-16,10-12-5 15,11-8-6-15,15-7-2 16</inkml:trace>
  <inkml:trace contextRef="#ctx0" brushRef="#br0" timeOffset="99312.6243">26812 13791 16 0,'104'-16'94'0,"-13"9"-1"16,-19 7-6-16,-16 10-3 0,-20 9-1 15,24 10-73-15,-44 16-2 16,-11 14-2-16,-5 21-1 16,-8 18-1-16,-16 15 0 15,-6 13 0-15,-2 4-1 16,-1 1-1-16,3-8-1 0,2-7 0 15,5-15 0-15,7-18-1 16,6-20-4-16,4-17-2 16,6-13-3-16,-2-18-8 15,2-15-18-15,3-12-35 0,2-26-15 16,3-17-6-16,0-20-4 16,2-20 2-16</inkml:trace>
  <inkml:trace contextRef="#ctx0" brushRef="#br0" timeOffset="99562.6678">27077 14297 73 0,'3'-129'91'15,"2"2"-2"-15,4 11-5 16,1 6-3-16,12 11-52 16,6 15-13-16,7 8-7 0,10 17-4 15,11 14-2-15,10 18-1 16,6 16-1-16,3 11-1 16,-5 14 0-16,-9 13-1 15,-8 9 1-15,-20 10 0 16,-23 10 0-16,-22 8 0 0,-29 0 1 15,-19-1 1-15,-12-4 0 16,-3-2-1-16,-6-6 0 16,7-6-4-16,7-12-6 15,16-4-9-15,12-15-13 0,17-7-43 16,19 2-10-16,9-9-7 16,22-1-7-16</inkml:trace>
  <inkml:trace contextRef="#ctx0" brushRef="#br0" timeOffset="99924.7509">27938 13866 55 0,'90'-36'89'16,"-15"2"0"-16,-17 3-6 0,-17-2-32 15,-10 10-9-15,-14 9-18 16,-12 4-11-16,-5 10-5 16,-21 11-4-16,-6 11-2 0,-8 8-1 15,-9 7 0-15,0 8 1 16,3 4 1-16,1-3-1 15,8 1 0-15,7-4 0 16,13-7 0-16,6-7 0 16,10-9 0-16,8-7 0 0,9-11 0 15,8-1 1-15,6-16-1 16,5-7-1-16,5-9 1 16,4-7-2-16,4-2 1 0,3-3-2 15,-3 8 1-15,-3 6-1 16,-6 9 1-16,-7 14 0 15,-4 17 0-15,-9 20 0 0,-5 20-4 16,-11 10-4-16,-2 14-10 16,-3 27-51-16,4-22-16 15,0-7-4-15,2-10-7 16,0-11-3-16</inkml:trace>
  <inkml:trace contextRef="#ctx0" brushRef="#br0" timeOffset="100467.1085">25807 15879 20 0,'0'10'97'0,"8"-10"-2"16,15-11-6-16,11-10-1 0,21-7-3 16,19 0-74-16,32-15-5 15,28 1 1-15,30 2 0 16,27 0-1-16,17 8-6 15,22 1 0-15,10 8 0 0,2 5 0 16,-3 8 0-16,-12 3 0 16,-19 4 0-16,-24 3 0 15,-26 0 0-15,-31 3 0 16,-28 0 0-16,-30 8 0 0,-37-4-21 16,-32-7-58-16,-13 16-10 15,-47 1-6-15,-20-2-6 16,-29 1-1-16</inkml:trace>
  <inkml:trace contextRef="#ctx0" brushRef="#br0" timeOffset="100724.5971">26654 16191 68 0,'-51'39'93'15,"16"-13"0"-15,22-10-6 16,13-16 0-16,32-7-54 0,20-9-18 15,24-5-5-15,25-6 1 16,21-4-2-16,23-3-4 16,19-2-5-16,16 0 0 15,5 4 0-15,1 2 0 16,-7 7 0-16,-14 4 0 0,-15 2-10 16,-22 10-15-16,-24 1-61 15,-30 6-4-15,-28-3-6 16,-34-4-7-16,-19-3 2 0</inkml:trace>
  <inkml:trace contextRef="#ctx0" brushRef="#br0" timeOffset="103081.6941">16317 17111 78 0,'14'-11'87'16,"-8"1"-3"-16,-6 1-4 16,-2 0-3-16,-5-1-66 15,-7 4-3-15,0 6-1 0,-5 5-3 16,-6 9-1-16,-6 9 0 15,-2 7 0-15,-8 6 0 16,23-15-1-16,-3 2-1 16,-1-1 1-16,2 2-1 0,2-2-1 15,1 1 0-15,3-2 0 16,3 0 0-16,7-3 2 16,4 0-1-16,4-3 0 15,8 2 0-15,6-3 1 0,1 4-2 16,6-4 1-16,3 3-1 15,-1 2 1-15,2-1 0 16,-1 4 0-16,-3 1 1 16,-4 3-1-16,-4 2 1 0,-5-1-1 15,-6 6-1-15,-6-5-5 16,-4-1-11-16,-10-2-47 16,-5-8-19-16,-1-5-4 15,-4-8-6-15,-2-4-4 0</inkml:trace>
  <inkml:trace contextRef="#ctx0" brushRef="#br0" timeOffset="103684.3474">16222 17135 29 0,'13'8'91'15,"-4"-2"-4"-15,4-3-4 0,-4-4-6 16,7-9 0-16,5-2-79 15,12 2-1-15,11-4 2 16,5-1 1-16,6-6 0 16,1-1-2-16,-2 0 2 0,-1-2 0 15,-7-1 0-15,-6-1 2 16,-5-1-2-16,-12 2 0 16,-5-1-2-16,-9-1-2 0,-9 1-2 15,-7-1-1-15,-15 4-3 16,-12 1 0-16,-17 4 0 15,-11 3-1-15,-14 10 2 16,-11 5 2-16,-13 15 3 16,-7 12 3-16,-9 14 4 0,0 18 2 15,-4 13 6-15,64-27-1 16,-5 12 2-16,5 9-1 16,1 12-2-16,6 12-1 15,3 10-1-15,14 3-2 0,5 5-7 16,16-2 4-16,10-1-4 15,11-6 1-15,24-3 1 16,16-12 1-16,18-9-2 16,17-13 0-16,17-11 1 15,12-17 1-15,14-25 2 16,14-16 1-16,6-28 2 0,69-49 0 16,70-90 5-16,-30-27-1 15,-50-16 2-15,-61 2-3 16,-76 24-1-16,-67 33-1 0,-60 44-7 15,-49 47 0-15,-33 30 0 16,-24 22-4-16,-16 21-2 16,-12 21-5-16,8 18-12 15,9 21-54-15,15 4-9 0,25 0-3 16,27-4-3-16,67-36-6 16</inkml:trace>
  <inkml:trace contextRef="#ctx0" brushRef="#br0" timeOffset="110884.6474">2804 8592 14 0,'-9'4'77'0,"-1"-4"1"15,10 0-3-15,-15-11-5 16,5 3-57-16,10 8-4 16,0 0-2-16,0 0-4 15,0 0-4-15,0 0-1 0,13-1 0 16,3 1 0-16,8 6 1 15,10-3 1-15,9 1 1 16,11-1 1-16,8-3 2 0,8 1 1 16,12-6 1-16,10-4 3 15,8-3 3-15,9-5 0 16,11-4-1-16,9-5 1 16,15-6 1-16,13-6-2 0,11-6-2 15,16-7-1-15,16-9-2 16,16-3-1-16,15-4-1 15,15-5-2-15,10 2-1 16,2-4 0-16,12 5 0 0,0-1 0 16,-2 5 1-16,-7 1-1 15,-9 6 0-15,-12-1 1 16,-13 5 0-16,-15 4-1 16,-20 4 0-16,-20 6 0 0,-21 4-1 15,-20 5-2-15,-20 6-3 16,-22 6-4-16,-24 3-9 15,-19-3-52-15,-20 15-13 0,-26 4-6 16,-36 0-5-16,-33 8-2 16</inkml:trace>
  <inkml:trace contextRef="#ctx0" brushRef="#br0" timeOffset="111361.6526">3260 8699 13 0,'-21'15'88'15,"10"-8"-1"-15,11-7-6 0,0 0-5 16,14-8 0-16,15-6-74 16,21-2-3-16,18-6 1 15,24-2 2-15,21-3 1 0,21-4 1 16,23-1-1-16,16-2-1 16,20-4 0-16,11-3-2 15,13-4 0-15,9-6 1 16,8-6-1-16,4-6 0 0,5-5 0 15,1-3-1-15,2-6 1 16,0 1 1-16,-3 0 1 16,-7 1 0-16,-14 6 1 15,-10 4 0-15,-16 6 0 0,-19 6 0 16,-22 10-2 0,-26 8-2-16,-26 8-2 0,-25 6-5 15,-23 9-10-15,-31 11-27 16,-24 1-23-16,-37 16-15 15,-24 7-6-15,-25 7-2 0</inkml:trace>
  <inkml:trace contextRef="#ctx0" brushRef="#br0" timeOffset="111824.6721">3568 8704 64 0,'-28'3'87'0,"15"-3"-4"15,7-12-5-15,9-9-2 0,17-19-46 16,10 10-30-16,24 2 1 15,18-5 0-15,19-7 2 16,19-2 0-16,24-4-1 16,23-6 0-16,20-5-1 0,22-6-2 15,18-4 2-15,15-2-2 16,14-2 0-16,9-1 0 16,7-2 1-16,1 1 0 0,2 2 1 15,-7 3 1-15,-7 2 0 16,-8 3 3-16,-16 4-2 15,-11 5 0-15,-21 4 1 16,-15 7-1-16,-24 6 0 16,-19 5-1-16,-24 7-3 0,-22 5-2 15,-20 7-4-15,-24 4-11 16,-23 4-37-16,-24 5-25 16,-35 16-6-16,-22 0-5 15,-30-1-1-15</inkml:trace>
  <inkml:trace contextRef="#ctx0" brushRef="#br0" timeOffset="114801.5233">9232 8722 0 0,'-30'-50'64'16,"3"2"4"-16,3-5-3 0,5-1-2 15,31-2-58-15,-18 5 0 16,-3 0 1-16,3 1 1 16,2 2-1-16,-4-1 0 0,2 4-1 15,-1-3 1-15,-2 3-1 16,1-4 1-16,-5 1 2 16,2 0-2-16,0-1 3 15,-6 0 0-15,-1 1 3 0,-6 1 3 16,-4 2-1-16,-8 3 0 15,-4 1-1-15,-7 2-2 16,-8 6-4-16,-5 1 0 16,-10 2-3-16,-3 3-1 15,-5 4-1-15,-8 0-1 0,-5 3 1 16,-3 6-1-16,-4-1 1 16,-6 4-1-16,-4 4-1 15,-5 4 1-15,-5 1-1 0,-4 8 0 16,-7 6-1-16,-6 6 1 15,-3 7-1-15,-3 6 0 16,-5 6 0-16,1 5-1 16,-1 5 1-16,-2 7 0 0,1 4 0 15,3 8 0-15,-4 6 1 16,2 7-1-16,2 4 2 16,3 7 1-16,5 5-2 15,4 6 2-15,4 10-1 16,10 4 1-16,8 3-1 0,9 6 0 15,9 3-2-15,14 5 0 16,7 3 2-16,16-2-1 16,11 3-1-16,12-5 1 0,14 2-2 15,13-6 1-15,12-4 0 16,16-5 0-16,18-3 0 16,14-10 1-16,17-7 1 0,18-9-1 15,16-8 2-15,17-13 0 16,18-7 1-16,19-14-1 15,17-9 1-15,18-15 0 16,16-12-1-16,13-11 1 0,15-15 0 16,5-14 0-16,8-15 0 15,1-12-2-15,-3-12 1 16,-1-10-1-16,-9-11 1 16,-6-9-1-16,-12-7 0 0,-12-9 1 15,-13-6-1-15,-13-9 2 16,-15-6 1-16,-20-7-1 15,-18-1 1-15,-19-8-1 16,-20 2 0-16,-19-2-3 0,-28 5 0 16,-17 3 0-16,-28 5 0 15,-17 6 0-15,-28 8 0 16,-25 11 0-16,-23 12 0 0,-23 12-2 16,-21 8-1-16,-20 18-2 15,-22 16 0-15,-20 17-2 16,-19 18 0-16,-15 16-5 15,-16 19-2-15,-7 23-4 0,-6 14-3 16,5 16 2-16,12 9-2 16,22 16-3-16,25 15-6 15,27 13-25-15,39 17-21 0,27 13 1 16,28 13-1-16</inkml:trace>
  <inkml:trace contextRef="#ctx0" brushRef="#br0" timeOffset="115595.6712">9540 9215 25 0,'-36'11'82'0,"-10"-4"6"0,5-1-2 15,0-3-45-15,7-2-4 16,11 0-1-16,7 0-8 16,16-1-12-16,0 0-8 0,0 11-7 15,16-2-3-15,7 2-1 16,7 2 2-16,11 2 1 16,7-2-1-16,11 3 1 15,5-2 1-15,13-1-1 0,8-4 0 16,16-2 1-16,9-4 0 15,9-1 0-15,13-1 0 16,15-9 1-16,13-5-1 16,13-2 2-16,8-3-1 0,7-2 1 15,13-4-1-15,7-2 1 16,6-1-1-16,7-3 1 16,6 1-1-16,0-4 0 15,7 1 0-15,-2-1-1 0,-4-1 1 16,2 0 0-16,-3-1-1 15,-4-2 0-15,1 0 0 16,-9 0 1-16,0-4-2 16,-4-1 1-16,-5-3 0 0,-5 0 0 15,-2 0 0-15,-10-3 0 16,-6 1 1-16,-4 0-1 16,-9 3 0-16,-10 1 1 0,-7 2-1 15,-12 6 0-15,-12 2-1 16,-12 4 0-16,-13 2 0 15,-15 5 0-15,-16 4 0 16,-14 4 1-16,-14 2-1 0,-12 2 0 16,-12 2-1-16,-7 1-1 15,-14 7-4-15,2-14-4 16,-7 6-5-16,-7 4-7 0,-7-2-12 16,-6 2-18-16,-5 2-18 15,-5-4-17-15,-4-1-4 16,-11-6 2-16</inkml:trace>
  <inkml:trace contextRef="#ctx0" brushRef="#br0" timeOffset="115892.7586">16198 7797 24 0,'-36'-18'83'0,"6"1"-4"16,9 4-4-16,10 0-3 15,-20 3-58-15,38 6-2 16,20 4-2-16,16 0-6 15,17 2-2-15,19 4 1 0,20 3-1 16,14 3 2-16,16 4-3 16,11 3 1-16,4 6-1 15,8 15 0 1,-18 1 1-16,-15 7-1 0,-24 7 3 16,-24 7 1-16,-35 5 1 15,-35 12 0-15,-32 5 0 16,-42-2-1-16,-24 5-3 15,-17 6-8-15,-22 0-24 0,-20 7-47 16,1 1-2-16,-1-7-8 16,3-5-3-16</inkml:trace>
  <inkml:trace contextRef="#ctx0" brushRef="#br0" timeOffset="117121.929">18547 8088 0 0,'0'-11'88'0,"-8"0"4"16,-2-1-5-16,-1-3-6 16,1-3-2-16,-2 10-72 0,-4-3-2 15,-2 9 0-15,-6 5-3 16,-6 16-1-16,-11 12-1 16,-5 12 0-16,-7 12 0 15,-4 14 0-15,-1 10 1 0,2 5 0 16,6 4-1-16,12-5 1 15,10-4-1-15,14-5 1 16,13-10-2-16,12-14 2 16,19-11-1-16,15-17 1 0,15-15-1 15,12-7 0-15,10-19 0 16,5-15 0-16,1-17 1 16,0-12 0-16,-7-11 0 15,-12-10 1-15,-12-4 0 0,-18-5 2 16,-18 0 0-16,-17 4-1 15,-9 8 1-15,-18 6-2 16,-13 11 2-16,-3 12-2 16,-4 11-1-16,5 10-1 15,3 9-3-15,7 9 1 0,10 10 0 16,9 3 1-16,8 9-1 16,10 8 1-16,11 1 0 15,6 8 1-15,5 1 1 0,4 7 0 16,3 1-1-16,0 4 1 15,1 1 0-15,-2 5-1 16,0 3 1-16,-3 2 0 16,2 0 0-16,-1 1 0 0,1 3 0 15,2-5 0-15,1-3 0 16,3-8-1-16,5-7 1 16,-2-8 0-16,4-10 0 0,1-13 0 15,6-8 1-15,-1-19 0 16,5-11-1-16,-3-13 0 15,-1-5 0-15,-2-6 0 16,-4 1 0-16,-8 3 0 0,-9 8 0 16,-6 11 0-16,-9 8 0 15,-7 11-1-15,-5 10 0 16,-6 10 0-16,0 11 0 16,-1 13-1-16,-5 8 0 0,5 7 0 15,0 7 0-15,5 1 1 16,10 3-1-16,8-4 1 15,11-7 0-15,13-9 0 16,9-11 0-16,10-15 0 0,9-8 1 16,6-18 0-16,2-15-1 15,5-14 0-15,0-15 0 16,-4-12-1-16,-3-14 1 0,-10-7-1 16,-7-7 1-16,-14-2 1 15,-10 7 2-15,-17 4-1 16,-9 14 2-16,-12 14-1 0,-2 15-1 15,-13 19 0-15,-6 23-4 16,-2 19 1-16,-8 29-1 16,-3 24-1-16,-4 27 1 15,-3 17 1-15,0 20 1 16,6 11 0-16,3 10 0 16,15 2-2-16,10-12-2 0,9-8-4 15,16-20-3-15,13-11-9 16,2-20-21-16,4-18-44 15,6-19-1-15,-4-16-5 0,2-19-4 16</inkml:trace>
  <inkml:trace contextRef="#ctx0" brushRef="#br0" timeOffset="117782.991">20930 8517 44 0,'-18'-53'93'0,"-5"8"0"16,-7 8-6-16,3 6 0 15,-1 4-53-15,6 7-11 0,9 8-7 16,13-2-7-16,15 0-5 15,18 3-5-15,14-6-4 16,19 5-6-16,8-9-3 16,20 1-6-16,1-4-2 0,14-3-1 15,-3-1 1-15,-1-2 3 16,-7 2 7-16,-11-4 9 16,-11 4 8-16,-18 3 9 15,-8 2 3-15,-18 6 2 0,-17 5-2 16,-15 12-2-16,-13-2-2 15,-17 11-4-15,-15 10-4 16,-9 11-3-16,-7 7 1 16,-6 4-1-16,7 1 0 0,5 5-1 15,9 2 1-15,16-3-2 16,17 3 1-16,14-3-1 16,17 1 0-16,13 0 0 15,10 6 1-15,3-1 0 0,5 1-1 16,-5 0 1-16,-4 0-1 15,-9 0 1-15,-12 2 0 0,-11-1 1 16,-11-2-1-16,-14-3 0 16,-7-6 1-16,-4-7-1 15,-1-5 0-15,5-8-1 16,4-7-1-16,6-12-1 16,14-4 0-16,3-20-1 0,20-8 0 15,11-10-1-15,10-8 1 16,9-12 1-16,10-4 1 15,8-3 1-15,3 2 3 16,-2 3 0-16,1 6 0 0,-8 6 1 16,-4 13-1-16,-7 8 1 15,-12 7-2-15,-4 15 0 16,-10 9-3-16,-8 14 1 16,-12 13 0-16,-7 14 0 0,-5 12 0 15,-15 14 0-15,-3 7-1 16,-4 1-2-16,3-2-2 15,5-1-4-15,6-10-4 0,7-8-8 16,7-13-26-16,15-18-35 16,12-16-4-16,2-14-3 15,3-18-1-15</inkml:trace>
  <inkml:trace contextRef="#ctx0" brushRef="#br0" timeOffset="117956.1972">22690 8463 16 0,'12'-87'97'0,"-7"9"-1"15,-4 10-5-15,-1 12-5 16,-7 9-2-16,-2 16-73 16,0 6-7-16,6 13-10 15,3 12-6-15,0 0-7 0,-12 23-10 16,12 9-31-16,4 12-26 16,3 9-4-16,4 6 0 15,3-2 3-15</inkml:trace>
  <inkml:trace contextRef="#ctx0" brushRef="#br0" timeOffset="118601.6252">23092 8514 81 0,'58'-7'90'0,"-11"-6"-3"15,-6 13-16-15,-13-12-21 0,-5-3-11 16,-12 4-17-16,-11 11-7 16,-17-6-6-16,-18 17-5 15,-8 14-3-15,-11 10-1 16,-10 15-1-16,-1 8 1 0,-2 10 1 15,6 3-1-15,11-5 1 16,7-5-2-16,15-9 0 16,12-7-1-16,12-15 0 15,4-10 1-15,10-14-1 0,9-9 0 16,7-17 1-16,6-17 1 16,8-17 0-16,4-15 0 15,9-18 0-15,4-14 0 16,1-15-1-16,3-7-1 0,-3-7 1 15,-4 3 0-15,-5 8 2 16,-7 11 0-16,-9 17 1 16,-9 16-1-16,-4 20-1 0,-6 19 1 15,-11 27 0-15,-3 18 0 16,-8 24-2-16,-6 18 1 16,-8 21-1-16,-5 17 2 15,-2 18 2-15,-3 5 0 16,4 4 0-16,9-3 0 0,8-3 0 15,11-9-1-15,10-13 0 16,22-13-2-16,11-19 0 0,18-13-2 16,15-17 0-16,13-17-1 15,15-14-1-15,9-23 0 16,4-18 0-16,-3-13 2 16,-4-11 0-16,-9 1 3 15,-24-5 1-15,-15 8 2 0,-26 7 0 16,-21 14 1-16,-19 17 1 15,-27 16 0-15,-16 14-1 16,-16 20 0-16,-4 18-2 0,-5 13-1 16,3 12 1-16,12 8-1 15,13 4-1-15,26-2-2 16,23 0-2-16,25-12-5 16,28-5-6-16,15-15-10 15,19-10-37-15,9-6-25 0,3-14-5 16,-7-9-3-16,-16-15-4 15</inkml:trace>
  <inkml:trace contextRef="#ctx0" brushRef="#br0" timeOffset="118949.9967">20691 9671 56 0,'-251'107'103'0,"51"-19"-6"16,46-25-8-16,46-18-2 15,36-27-8-15,37-14-79 0,35-4 0 16,50 0 0 0,27-4 0-16,28-6 0 0,27-10 0 15,31-7 0-15,29-8 0 16,28-5 0-16,19-9 0 0,22 0 0 15,4 0 0-15,3 3 0 16,-5 4 0-16,-17 6-7 16,-24 9-1-16,-29 5-3 15,-31 13-4-15,-44 4-8 0,-28 5-27 16,-33 13-36-16,-52 13-1 16,-38 7-5-16,-49 9-2 15</inkml:trace>
  <inkml:trace contextRef="#ctx0" brushRef="#br0" timeOffset="119099.7986">21641 10173 1 0,'-218'73'98'0,"33"-7"-3"16,37-10-6-16,42-11-6 0,48-18 1 15,44-20-51-15,45-5-31 16,51-4-3-16,48-8-5 16,31-8-8-16,87-18-66 15,-14 5-4-15,21-15-5 16,10-13-7-16,-5-14-3 15</inkml:trace>
  <inkml:trace contextRef="#ctx0" brushRef="#br0" timeOffset="120597.4">16748 4961 32 0,'11'-11'78'0,"4"3"-4"15,-15 8-2-15,15-7-4 16,-15 7-64-16,12 6-2 15,1 12 0-15,1 2-2 0,5 6 2 16,2 5 1-16,1 6 1 16,2 0 1-16,4 1 0 15,1 0 0-15,9 3 2 0,5-1 2 16,8-4-1-16,9-3 2 16,12-12-1-16,12-6 0 15,10-14 1-15,15-12-2 16,7-20-3-16,9-20 2 0,13-15-4 15,5-16 1-15,5-12-3 16,2-9 0-16,5-7-1 16,-5-3 1-16,-1 3 1 0,-5 8-1 15,-9 6-1 1,-6 9-1-16,-9 14-4 0,-12 9-5 16,-15 18-14-16,-15 10-25 15,-11 17-31-15,-31 13-6 0,-36 6-5 16,-9 9-2-16</inkml:trace>
  <inkml:trace contextRef="#ctx0" brushRef="#br0" timeOffset="121009.7818">17695 4685 7 0,'-41'26'88'0,"20"-8"1"15,14-9-5-15,7-9-6 16,24 0-1-16,8 9-78 16,8-4 2-16,16 16-1 0,9 12 1 15,4 14 1-15,5 14-1 16,5 12 0-16,-4 14-2 16,-2 15 5-16,-2 2-1 15,-3 0 1-15,-5-3 0 16,-4-12 0-16,-4-13 2 0,-4-19 1 15,1-20 2-15,2-31-3 16,9-22 1-16,4-27-1 16,12-28 1-16,11-22-3 15,12-23-1-15,20-19-1 0,11-15-3 16,14-15 0-16,14-1 0 16,11-3 0-16,7 9-2 0,11 5 2 15,3 14-5-15,-2 17-5 16,-5 18-7-16,-7 23-36 15,-18 25-33-15,-15 17-3 16,-25 14-7-16,-26 9-3 0</inkml:trace>
  <inkml:trace contextRef="#ctx0" brushRef="#br0" timeOffset="124872.6046">14982 7286 35 0,'14'-30'53'0,"-4"3"3"16,2-1 0-16,-5 4-14 16,2-1-5-16,-6 2-6 15,1 5-7-15,-4 0-5 16,0 5-3-16,0-1-4 0,-5 4-2 15,1-1-4-15,-5 1-1 16,9 10-3-16,-17-13 0 16,6 11-1-16,-4-1 0 0,-3 3 0 15,-6 0 1-15,-6 7 0 16,-6 3 0-16,-6 2 1 16,-7 3 1-16,-6 5-2 15,-5 2 1-15,-7 4-1 0,-3 4 1 16,-3 4-2-16,-2 3 0 15,-3 3-1-15,-1 4 0 16,-1 6 0-16,-1 4 0 0,-1 5-1 16,-2 3 0-16,1 5 1 15,-3 4 0-15,2 5 1 16,-2 3 0-16,-3 3 1 16,5 2 1-16,1 0-1 0,4 1 1 15,2-1 0-15,5 0 0 16,5 2-1-16,2-1 0 15,6 1 0-15,2-1-1 16,3 3 0-16,-1 3-1 16,0-2 1-16,0 5-1 0,1-1 1 15,-1 2-1-15,2-1 0 16,-1 0 0-16,1-1 0 16,1 0 0-16,2-4 0 0,4-1-1 15,-2-5 1-15,6-5 0 16,4-5-1-16,3-3 1 15,5-6-1-15,4-5 1 16,3-4 1-16,2-5-1 0,5-2 0 16,1-2 0-16,-1-4 1 15,4-5-2-15,3-1 1 16,-1-5-1-16,3-6-2 16,-3-3 1-16,4-5-1 0,1-5-2 15,1-3-3-15,4-9-5 16,0 0-13-16,-11 7-40 15,9-13-14-15,-3-11-6 16,-2-9-4-16</inkml:trace>
  <inkml:trace contextRef="#ctx0" brushRef="#br0" timeOffset="125215.8632">11746 9782 79 0,'6'-37'89'0,"-6"4"-1"15,0 6-6-15,0 0-2 16,-2 6-69-16,-1 8-4 16,3 13-2-16,0 0-2 15,0 0-3-15,-9 27-2 0,2 9 0 16,-7 13 0-16,-2 14 0 16,-4 10 2-16,0 8 0 15,1 9 2-15,0 2-2 16,4-4 1-16,8-3-1 0,7-6 2 15,4-5 0-15,14-9 1 16,13-6 0-16,8-8 0 16,10-11 0-16,16-9 0 15,13-12 0-15,15-8-1 0,10-11-2 16,23-13-7-16,13-18-14 16,-1-9-59-16,30-13-3 15,4-15-6-15,-3-10-6 16,-16-16 7-16</inkml:trace>
  <inkml:trace contextRef="#ctx0" brushRef="#br0" timeOffset="126709.5847">9818 13965 45 0,'-17'11'82'0,"2"-7"-1"16,4-4-6-16,-1-7-4 15,38-3-59-15,-21-2 1 0,7 0-3 16,16-3-4-16,7 0-1 16,15-5-1-16,11-3 1 15,17-6 0-15,15-5 0 16,20-4-1-16,19-5-2 0,17-4 0 16,20-7-1-16,21-5 1 15,9-2-1-15,12-4 2 16,8 1 1-16,0-1 0 15,-1 3 1-15,-13 2 1 0,-8 9-1 16,-26 7 0-16,-14 8 0 16,-25 8-3-16,-20 9-1 15,-21 9-4-15,-23 8-5 16,-17 7-9-16,-24 11-26 0,-16 13-40 16,-13 3-2-16,-25-2-6 15,-11-3-3-15</inkml:trace>
  <inkml:trace contextRef="#ctx0" brushRef="#br0" timeOffset="128916.0398">16787 11262 59 0,'1'-15'72'0,"-1"-3"-17"0,0 4-5 15,0 3-8-15,0 3-16 16,0 8-10-16,0-10-4 0,0 10-6 15,0 0-2-15,4 11-1 16,-1 4-1-16,-2 10-1 16,4 5 0-16,-4 11 1 0,3 6 1 15,-2 7 0-15,0 1 0 16,2 2-1-16,0 2-1 16,2-6 1-16,0-4-2 15,5-10 0-15,-3-4 1 0,3-12 2 16,2-1 1-16,-1-14 2 15,2-8 2-15,2-7-1 16,4-13 0-16,6-9 1 16,4-10-1-16,5-7-2 0,4-5-3 15,2-2 0-15,0 3-1 16,-3 5 0-16,-7 9-1 16,-4 7-1-16,-5 13-1 15,-5 9 1-15,-2 7-1 0,-3 10 0 16,-2 6 0-16,4 7 1 15,2-1 0-15,2 5 2 16,2-4 0-16,1-1 0 16,3-3 2-16,2-8 2 0,2-4 0 15,1-7 2-15,1-6-2 16,3-9 1-16,0-8 0 16,1-7-1-16,2-5-2 15,-2-5 0-15,-2-3-2 16,-1 2-2-16,-6 0 0 0,-4 5 0 15,-5 4-2-15,-2 9-1 16,-6 3-3-16,-2 11-1 0,-6 9 0 16,12-3 0-16,-12 3 0 15,16 11 1-15,-6 2 0 16,3 1 2-16,1 2 1 16,3 1 2-16,0-2 0 15,5 0 1-15,0-1 0 16,8-2 1-16,1-4 0 0,6-2 1 15,4-3 0-15,9-3 1 16,2-1 0-16,3-6-1 0,4-1 1 16,-2-4-1-16,-2-2 1 15,-7-1 2-15,-6 0 0 16,-11 0 1-16,-8 1-1 16,-12 0 0-16,-11 1 0 0,-9 2-1 15,-16 6-1-15,-12 5-2 16,-12 1 0-16,-3 12-1 15,-7 6 0-15,-4 9 0 0,1 8 1 16,6 3 0-16,7 4 0 16,11 1-1-16,9-1-1 15,8-1 0-15,12-3 1 16,9-2-2-16,6-5 0 0,15-4 0 16,7-3 0-16,9-7 0 15,7-4 1-15,10-10 2 16,8-4 0-16,5-8 1 15,6-9 0-15,-3-6 1 16,3-5 1-16,-7-4 1 0,-1-3 1 16,-10 0-2-16,-7 2 2 15,-10 1 0-15,-10 5 0 0,-4 6-2 16,-9 4-1-16,-3 8-2 16,-2 9 0-16,-10 0-1 15,12 20 0-15,-3 4-1 16,-1 4 0-16,4 4-1 15,2 3 0-15,-3 2-4 0,3-1-5 16,0-2-11-16,-2 3-34 16,-2-12-22-16,1-3-6 15,-4-14-3-15,3-6 7 16</inkml:trace>
  <inkml:trace contextRef="#ctx0" brushRef="#br0" timeOffset="129090.0036">19160 11219 73 0,'0'-54'84'0,"-3"0"-4"16,0 7-4-16,0 9-4 0,-1 8-69 15,2 9-3-15,2 21-10 16,0 0-12-16,9 5-7 16,-3 23-13-16,0 4-14 15,6 9-7-15,0 3 1 0,7 4 1 16</inkml:trace>
  <inkml:trace contextRef="#ctx0" brushRef="#br0" timeOffset="130104.0147">19506 11338 6 0,'55'-9'54'0,"-9"-6"3"15,-6-5-2-15,-16-2-2 16,-5-1-6-16,-16 0-11 16,-3 7-12-16,-14 2-11 0,-14 7-6 15,-5 7-4-15,-5 7-1 16,3 7-1-16,1 4-1 15,3 4-1-15,3 1-1 16,8-2 0-16,5-1 0 0,9-6 1 16,5-4-1-16,1-10 1 15,5 10 0-15,8-10 1 16,0 0 0-16,5 0 1 0,-1 0-1 16,4 7 0-16,-1 5-1 15,2 11 1-15,-2 6-2 16,-3 17-2-16,-8 7-3 15,-2 13-4-15,-7 8-5 16,-6 5-1-16,-6-1-1 0,-12-2-1 16,-1-3 2-16,0-15 5 15,-1-12 8-15,2-12 5 16,5-15 5-16,0-13 3 16,7-8 1-16,7-19 1 0,5-10-1 15,6-13-4-15,9-7-3 16,15-15 0-16,2-8-3 15,17-12 0-15,10-7-2 0,6-6 1 16,7-7 4-16,0-2 4 16,4-3 5-16,-5 1 1 15,0 6 5-15,-15 3 0 0,-8 12 2 16,-7 12 2-16,-13 12-3 16,-7 15-7-16,-8 12-4 15,-6 17-4-15,-7 21-3 16,0 0-1-16,-2 27-2 15,-7 15 0-15,-1 13 0 0,1 8-1 16,2 11 4-16,2 4 1 16,3 3-1-16,2-2 1 15,6-3 0-15,8-9-1 16,5-6 0-16,1-8 2 0,5-8-1 16,-2-9-2-16,3-10 1 15,1-13 1-15,0-10-1 16,3-9 0-16,3-14-2 0,4-13-1 15,-1-6 0-15,1-4-1 16,1-2 0-16,-1 1 0 16,-1 4 0-16,-6 9 1 15,-4 9 0-15,-2 12 1 0,-5 7 1 16,-3 6-1-16,-1 12 0 16,-1 5 1-16,3 2 0 15,3 3-1-15,2 0 2 16,6-3 0-16,8-6 1 0,6-8 1 15,4-7-1-15,7-12 1 16,1-11-1-16,-3-8 2 16,-1-11 0-16,-8-7-2 0,-7-9 0 15,-7-6-2 1,-11-2 1-16,-8-3 0 0,-8 5 0 16,-1 5 0-16,-4 9-3 15,-6 10 1-15,3 19 0 16,-7 20-1-16,5 17 1 0,-2 30-1 15,5 14-1-15,-2 18 2 16,5 14 2-16,2 12 2 16,2 3 0-16,10-2 0 0,2-6-2 15,7-9-1-15,4-9-1 16,0-14-6-16,-5-14-7 16,-1-13 0-16,-4-15-6 15,-6-17-40-15,-8-9-19 0,3-12-5 16,-8-18-3-16,-15-20 7 15</inkml:trace>
  <inkml:trace contextRef="#ctx0" brushRef="#br0" timeOffset="130250.5937">21146 11142 63 0,'-15'-44'85'16,"15"6"-3"-16,9 2-6 16,17-8-3-16,18 1-63 15,17 10-6-15,14 3-7 0,16 7-11 16,4 2-15-16,10-1-39 15,3 13-11-15,-7 2-3 16,1 0-4-16</inkml:trace>
  <inkml:trace contextRef="#ctx0" brushRef="#br0" timeOffset="130709.6103">18497 12447 48 0,'0'0'79'0,"25"-22"0"16,19-3-3-16,23-10-4 16,31-2-61-16,17 0-1 15,27 0 2-15,29 3-4 16,18 0-1-16,21 3-1 0,10 6-1 15,3 2-2-15,-1 5-1 16,-6 2-1-16,-14 5-1 16,-23 5-1-16,-24 4-2 15,-27 3-7-15,-29 5-2 16,-27 10-5-16,-34 0-7 0,-36 16-19 16,-24 8-20-16,-42 9-17 15,-27 6-4-15,-26 3 11 16</inkml:trace>
  <inkml:trace contextRef="#ctx0" brushRef="#br0" timeOffset="130853.6581">19831 12700 38 0,'-148'28'85'0,"26"-6"-3"0,23-8-5 15,29-9-4-15,32-8-52 16,38-10-7-16,41-7-7 16,38-5-9-16,41-4-12 15,18-2-25-15,35-8-34 0,34-3-5 16,16-8-5-16,7-6-2 15</inkml:trace>
  <inkml:trace contextRef="#ctx0" brushRef="#br0" timeOffset="136554.3652">23193 10625 23 0,'5'-45'63'0,"1"-2"3"16,-3-6-29-16,1 8-10 15,6 2 0-15,1 3 0 16,4 4-2-16,-6 3-3 0,4 3-1 15,-1 3-3-15,-4 9-1 16,2 2-3-16,-4 6-3 16,-6 10-2-16,15-3-3 0,-4 9-2 15,1 11-2-15,2 10 0 16,4 8-1-16,1 12 1 16,-1 10 0-16,-1 12-1 15,-2 11 0-15,-3 4 0 16,-1 7-1-16,-4 0 0 15,0 4 1-15,-3 2-1 0,-1-4 0 16,-1 4-1-16,-2-7-2 16,0 2-7-16,0-4-8 15,0-6-34-15,0-3-25 0,-1-8-6 16,1-14-6-16,3-17 1 16</inkml:trace>
  <inkml:trace contextRef="#ctx0" brushRef="#br0" timeOffset="136924.602">23891 10996 73 0,'18'-28'88'0,"-4"3"-2"16,-11 3-5-16,-3-1-1 0,-1 5-71 15,0 7 0-15,1 11-3 16,0 0-2-16,-9 15-2 15,-1 5-4-15,4 5-1 16,-2 3 0-16,4 6-1 16,2-4 0-16,2 2 0 0,4-9 0 15,10-3 0-15,5-10 2 16,2-9 1-16,4-8 1 16,3-13 1-16,-3-11 1 15,1-6 1-15,-6-9 0 0,-5-8 1 16,-9-3 0-16,-5-1 0 15,-2 5-1-15,-14 3-1 0,-5 7-1 16,-3 7-4-16,-6 12-6 16,-3 8-6-16,3 14-20 15,-2 11-31-15,2 12-16 16,4 6-5-16,6 0-2 0</inkml:trace>
  <inkml:trace contextRef="#ctx0" brushRef="#br0" timeOffset="137306.5226">24292 10696 43 0,'36'-7'88'15,"-3"0"-2"-15,-11 0-4 16,-7 1-3-16,-15 6-53 0,3-17-14 16,-3 17-3-16,-4-3-4 15,-9 7-2-15,-5 8-2 16,-5 8-1-16,-7 2 0 0,2 3-1 15,-3 0 0-15,5 4 0 16,1-4 0-16,9-1 0 16,8-4 0-16,8-4-1 15,11-3 0-15,12 2 0 0,5 0 0 16,9-1 0-16,6 4 0 16,-2 0 0-16,2-2 0 15,0 4 0-15,-9-1 1 16,-8 0 0-16,-9 0 1 0,-11-3 0 15,-6 1 0-15,-18-4 0 16,-7 2 1-16,-10-4-4 16,-5-3-3-16,-4 1-9 15,1-5-31-15,4-4-29 0,8-3-7 16,12-11-3-16,12-11-2 16</inkml:trace>
  <inkml:trace contextRef="#ctx0" brushRef="#br0" timeOffset="137690.6507">24868 10497 7 0,'50'-44'80'0,"-4"4"5"16,-10 2-3-16,-6 5-5 16,-15 5-49-16,-2 7-8 0,-5 11-3 15,-8 10-6-15,-7 4-5 16,-15 14-2-16,-9 7-1 15,-5 6-2-15,-5 1 0 0,3 3-1 16,-1-1 1-16,4 0 0 16,10-4-1-16,11-3-1 15,9-2 1-15,12-4-1 16,12 1 0-16,12 1 1 16,9 2-1-16,6 2 0 0,8 0 1 15,3-1 0-15,1-1-1 16,-8 0 1-16,-3 2-1 15,-10-5 1-15,-14 3 0 16,-8-2 1-16,-15 3-1 0,-5-1 0 16,-16 2 0-16,-8 1-1 15,-6 0-6-15,-6-1-14 16,-9 0-55-16,9 3-2 16,-7-7-6-16,4-2-5 0</inkml:trace>
  <inkml:trace contextRef="#ctx0" brushRef="#br0" timeOffset="137983.1961">23665 11814 69 0,'-74'27'88'16,"6"-7"-3"-16,10-12-3 15,6-8-1-15,12 0-66 16,9 0-4-16,12-3-1 0,11-1-3 15,8 4-3-15,18-16-2 16,13 2-1-16,17-4-2 16,19-9 0-16,16-4 2 15,21-7 0-15,15-4-1 16,16-1 0-16,5-1-2 0,8 2-4 16,-5 2-5-16,-4 8-8 15,-11 5-20-15,-20 9-40 16,-15 5-5-16,-22 6-4 0,-23 7-2 15</inkml:trace>
  <inkml:trace contextRef="#ctx0" brushRef="#br0" timeOffset="138505.7842">26341 10055 40 0,'-31'-16'83'0,"0"0"-2"16,1-5-2-16,7-1-6 15,2 2-66-15,11 7 4 16,10 13-1-16,12 0-3 0,15 21-3 16,10 10-2-16,12 10-1 15,12 9 1-15,9 9-1 16,7 7 0-16,4 9-1 16,1 4-1-16,0 2-2 15,-4-1-1-15,-2-4-3 0,-12-7-4 16,-1-4-8-16,-7-13-15 15,-8-13-28-15,-1-9-16 16,-7-18-4-16,-2-11 1 0</inkml:trace>
  <inkml:trace contextRef="#ctx0" brushRef="#br0" timeOffset="138714.3071">27509 10293 29 0,'-13'-35'82'16,"-11"5"-1"-16,-1-1-2 15,-3 2-4-15,-3 4-61 16,5 3 0-16,4 7-4 0,1 7-5 16,-3 8-2-16,-1 7-4 15,-3 11-4-15,-6 14-4 16,-7 6-5-16,-6 17-2 16,-6 4-9-16,-2 5-16 0,0 5-24 15,-2-3-12-15,6-3-2 16</inkml:trace>
  <inkml:trace contextRef="#ctx0" brushRef="#br0" timeOffset="139038.0213">26081 10665 38 0,'-1'18'80'16,"1"-4"-1"-16,0-14-3 16,9 0-4-16,-9 0-59 0,22-18-6 15,7 1 1-15,10-3-3 16,12-4 1-16,12-2-3 15,13-4-1-15,12-1-3 0,10-1-3 16,7-4-6 0,6 4-15-16,4 2-34 0,-6 0-18 15,-4-2-5-15,-15 3-2 16</inkml:trace>
  <inkml:trace contextRef="#ctx0" brushRef="#br0" timeOffset="139569.5765">26337 9972 30 0,'-15'9'82'0,"4"3"-2"15,0 2-3-15,4 4-5 16,-4-19-40-16,9 28-30 0,3 21-1 15,11 5 0-15,-1 7 3 16,8 6 1-16,8-7-1 16,3-3 1-16,6-7 0 15,6-11 1-15,3-10 0 16,7-6 2-16,4-14-1 0,5-8 0 16,5-12 0-16,10-14 0 15,8-12-1-15,8-13 0 0,15-13-2 16,4-9 0-16,14-7-1 15,4-3-2-15,-3 3 1 16,1 4-2-16,-7 6 0 16,-4 10-2-16,-12 14-2 15,-12 10-5-15,-8 15-7 0,-22 5-16 16,-15 13-39-16,-17 16-13 16,-27 14-6-16,-22 10-6 15</inkml:trace>
  <inkml:trace contextRef="#ctx0" brushRef="#br0" timeOffset="139933.3358">26354 10133 64 0,'-9'-8'87'16,"9"-6"-5"-16,10-7-4 15,7-4-1-15,5 7-70 16,11 10 0-16,8 8 0 0,8 14-1 16,6 14-2-16,2 11-1 15,5 15 0-15,1 11 0 16,1 8-1-16,-1 5-1 16,5-1 0-16,-1-7 0 0,5-13 1 15,2-14 2-15,9-20 0 16,3-22 1-16,10-18 1 15,4-23-2-15,6-18 1 16,5-15 0-16,4-16-2 0,3-8-2 16,8-5-6-16,0-5-8 15,5-2-35-15,-2 5-34 16,0 0-5-16,-8 0-4 16,-15 4-7-16</inkml:trace>
  <inkml:trace contextRef="#ctx0" brushRef="#br0" timeOffset="177716.3613">4053 1231 56 0,'3'-49'78'16,"0"-2"0"-16,1-4-1 0,-2-1-57 15,-1-4 8-15,1 4-4 16,-2 0-2-16,0 5-10 15,-5-2-4-15,-2 5-4 16,-2 3-4-16,9 45-1 0,-17-38-3 16,-2 1 0-16,-9 11-1 15,3 0 1-15,-14 14-1 16,-48 1 2-16,34 11 3 16,-10 13-1-16,-6 12 1 15,-7 3 0-15,-7 7-1 16,-6 4 2-16,-7 12-2 0,-6 5 1 15,28 8-1-15,-145 81-1 16,5 18 3-16,12 12 0 16,13 14 4-16,29 10-5 15,24 3 0-15,19 1 0 16,54-16 0-16,9 5 1 0,16 5-4 16,17 6 3-16,18-4-3 15,6-6 4-15,20-2 0 16,24-4-2-16,10-10 1 0,18-10-1 15,16-11 1-15,13-12 1 16,14-11-2-16,20-2 0 16,11-17 0-16,12-9 1 15,13-12 1-15,11-7 0 0,18-11-3 16,8-9 2-16,14-10 1 16,11-14 1-16,11-14-1 15,8-15 3-15,13-14-2 16,4-21-1-16,9-23 2 0,4-18-1 15,5-21 0-15,1-17 0 16,1-16 1-16,-3-13 0 16,-11-10 3-16,-7-8 1 15,-21-10 1-15,-16-7 1 0,-22-9 1 16,-18-11-1-16,-25-11 0 16,-15-10 0-16,-24-11-2 15,-17-3-1-15,-28-5-1 0,-21 0 0 16,-47 115-3-16,-4-12 1 15,-15 5-1-15,-19-8-2 16,-22 8-1-16,-18-2-1 16,-27 14-3-16,-24-3-2 15,-25 20 0-15,-30 5-3 0,-26 18-4 16,-31 8-5-16,-19 25-10 16,74 31-24-16,-396 8-30 15,-22 58-5-15,5 73-4 16,34 52 3-16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7-24T14:01:47.5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3607 2154 68 0,'-5'-34'82'15,"4"2"-2"-15,-3 1-2 16,-16 4-53-16,19 2-2 15,-1 5-1-15,-3 0-4 0,5 10-4 16,0 10-9-16,0-13-2 16,0 13-3-16,1 10-2 15,1 8-1-15,2 15-3 16,1 14 0-16,-5 16 1 0,0 17 3 16,-2 19 0-16,-3 16-1 15,-3 10 2-15,0 9-2 16,1-6 3-16,-1-5 0 0,8-7-1 15,0-10 1-15,4-17 1 16,5-17-1-16,3-15 1 16,1-14 0-16,0-11 1 0,1-9-1 15,2-15 1-15,-1-7-1 16,7-24 0-16,3-16 0 16,6-22-2-16,7-19-1 15,6-20 0-15,8-11 1 16,2 2 1-16,0-1 2 0,-4 10 0 15,-1 17 0-15,-7 22 1 16,-7 18 2-16,-8 22-1 16,-5 14-2-16,-3 8 0 0,-2 15-1 15,-1 15-2-15,-4 11 1 16,2 10 0-16,5 4-1 16,4 4 1-16,-2-3-1 0,8-4 1 15,0-5 0-15,3-16 2 16,9-15 0-16,-1-16 1 15,4-9 1-15,-1-21 1 16,3-18 1-16,-1-24 1 16,4-18-2-16,-4-21-1 0,-1-8-1 15,-8-14 1-15,-8 2-1 16,-4 1 0-16,-9 10-2 16,-5 20 0-16,-9 17-4 15,-2 22-4-15,-10 15-19 0,-1 15-45 16,2 23-12-16,-3 14-7 15,-1 19-6-15</inkml:trace>
  <inkml:trace contextRef="#ctx0" brushRef="#br0" timeOffset="529.8448">5029 1726 49 0,'10'-26'84'0,"-1"4"-2"16,-2 1-4-16,-2 1-4 0,7 3-61 16,-1 0-2-16,7 3-3 15,7 1-3-15,5 1-1 16,10 1-3-16,4 0 1 15,11 2-1-15,5 1 0 16,4 2-1-16,3 2 0 0,-4 3 0 16,-1 1-2-16,-6 1-1 15,-8 4 0-15,-10 6 0 0,-9 0 0 16,-11 11 1-16,-15 6 0 16,-4 10 0-16,-17 8 2 15,-9 5 2-15,-7 11-1 16,-11 6 1-16,-6 8-1 15,-7 1 0-15,-2 3 1 0,-3-2 0 16,3-1 0-16,2 0 1 16,2-3 0-16,7-7 0 15,10-3-2-15,8-9 0 0,13-4-1 16,7-4 1-16,11-10-2 16,9-5 0-16,13-7 0 15,10-6 0-15,12-10-1 16,6-8-2-16,11-3-5 15,6-14-4-15,5-9-23 0,3-8-40 16,4-10-6-16,-2-9-4 16,-4-7 0-16</inkml:trace>
  <inkml:trace contextRef="#ctx0" brushRef="#br0" timeOffset="1234.7478">6705 1464 63 0,'10'-19'84'16,"-2"1"1"-16,1 0-4 0,-3 1-39 15,0 2-11-15,-3 3-13 16,1 0-8-16,-4 12-6 16,0 0-1-16,-2 10-3 15,17 32-2-15,-20 25-1 16,-6 20 0-16,-4 20 1 0,-4 14 1 16,0 11-1-16,-2-10 0 15,-4-7-1-15,-1-9 0 16,1-17-3-16,1-15-2 15,1-19-3-15,1-15-6 0,-1-16-7 16,-2-15-2-16,-2-9-1 16,4-22 7-16,-2-8 12 15,3-13 9-15,2-1 8 16,-1-6 9-16,4 7 9 0,4 2 1 16,8 4 1-1,-2 11-7-15,6 2-8 0,1 8-8 16,10-1-3-16,7 1-4 15,8-4 0-15,9-1 1 0,6-2-1 16,10-6 0-16,6-4 1 16,7-10 0-16,4-7 1 15,2-7 0-15,-3-6 1 16,-34 27-1-16,4-3 3 16,-5-1 3-16,2-2 1 0,-6 1 2 15,2-2 0-15,-6 7 0 16,0-3-1-16,-6 8 0 15,0-1-5-15,-2 5-3 0,-2 5-3 16,-6 13 0-16,-7 9-1 16,1 19-1-16,-7 26 1 15,-13 35 0-15,-7 17-2 16,1 17-3-16,-3 16-4 0,1 16-10 16,-1-15-38-16,4 2-23 15,-2 2-5-15,-5-8-6 16,-6-2 3-16</inkml:trace>
  <inkml:trace contextRef="#ctx0" brushRef="#br0" timeOffset="1631.5808">4405 3796 16 0,'-48'18'97'0,"8"-5"-2"0,11-6-8 16,9-7-5-16,5-4-3 16,5-7-79-16,15 3 0 15,20-3-2-15,14-4-1 16,16-4 1-16,19-8 1 0,23-5 2 15,23-6-1-15,21-4 1 16,16-3 0-16,14-3 0 16,12-2 0-16,8-2 0 15,2 1 0-15,1 1-1 0,-7 1 1 16,-4 4-1-16,-7 2 1 16,-14 3-3-16,-9 6-2 15,-12 0-4-15,-10 7-10 0,-18 8-41 16,-5-2-22-16,-16 2-6 15,-17-3-5-15,-9 0-1 16</inkml:trace>
  <inkml:trace contextRef="#ctx0" brushRef="#br0" timeOffset="2436.9616">7895 1907 63 0,'-5'9'80'0,"5"-9"-3"0,0 0-4 15,0 0-35-15,0 0-20 16,0 0-8-16,17 0-2 16,8 0-1-16,2-1-1 15,17-1 0-15,3 2 0 0,20-3-1 16,8 0 0-16,12-1 0 16,10 0 0-16,9-1-1 15,6-2-1-15,9-3 1 0,2 4-1 16,3-3 0-16,-2 1-1 15,0 0 0-15,-8 0-2 16,-4 3-2-16,-8-1-3 16,-13 2-4-16,-7-2-4 15,-18-1-3-15,-13 2-1 0,-11-5-17 16,-16-3-10-16,-16-4 0 16,-10-2 7-16,-10-7 17 0,-11-2 12 15,-11-4 8 1,0-3 6-16,11 17 20 0,1-5 17 15,-1 3 2-15,-4-2-4 16,2 3-12-16,2-3-7 16,3 4-7-16,-1 0-5 0,7 0-2 15,3 4-6-15,8 1-3 16,1 2-2-16,10 5-2 16,8 2 1-16,23 5 4 15,23 19-1-15,20 13 0 0,-1 15 0 16,2 13 1-16,-12 14 1 15,-28 13 2-15,-34 9 0 16,-32 4-1-16,-29 3-4 16,-16 14-13-16,-15 8-58 0,-14-2-4 15,-12-5-6-15,-1-7-6 16,4-12 4-16</inkml:trace>
  <inkml:trace contextRef="#ctx0" brushRef="#br0" timeOffset="4468.9116">2870 5392 37 0,'-6'-13'77'16,"1"-3"-1"-16,5 0-3 0,-5-2-4 15,27 2-68-15,-22 6 0 16,0 10 1-16,0 0 1 15,10 0-1-15,-5 12 0 16,0 10 1-16,-3 13 1 16,5 10 1-16,2 14 2 0,-1 10 2 15,-6 20-3-15,7 15 2 16,-3 15-1-16,-1 13 1 16,1 15-1-16,-3 16-1 0,-4 11 1 15,-1 13-1-15,1 5 0 16,-6 2 0-16,1-1-2 15,-4 0-1-15,2-8-1 16,-4-9 1-16,3-10-2 0,0-8 0 16,4-12-1-16,-4-14-1 15,3-13-2-15,2-14-5 16,1-12-8-16,-1-18-27 16,-5-12-37-16,8-12-4 0,0-25-6 15,1-26-1-15</inkml:trace>
  <inkml:trace contextRef="#ctx0" brushRef="#br0" timeOffset="4869.0465">2705 5373 10 0,'-1'-14'95'15,"-10"0"-2"-15,0 4-2 16,-1-5-5-16,1 1-4 0,-2 10-79 16,-1-6 0-16,14 10 0 15,-9-7-3-15,9 7 1 16,-8 6-5-16,2 8 1 15,-7 12 3-15,-6 13 0 16,4 11 1-16,-10 16 1 0,-6 14 0 16,-5 14-2-16,-11 12 2 15,-2 12-3-15,-3 4-1 16,1 1-2-16,-10-2-2 16,6-1-1-16,2-11-8 0,12-5-11 15,8-12-34-15,0-18-18 16,14-16-9-16,10-23-1 15,9-21 0-15</inkml:trace>
  <inkml:trace contextRef="#ctx0" brushRef="#br0" timeOffset="5147.3605">2702 5454 54 0,'48'-54'83'0,"-3"12"-4"15,-9 11-2-15,-6 6-5 0,-12 10-64 16,8 10-2-16,6 5-2 16,1 11-2-16,1 11-1 15,3 11 1-15,0 12 0 0,5 11 0 16,3 3 0-16,1 7 2 16,1 6-1-16,0 3 0 15,4 0-2-15,-2 0-4 16,0-1-5-16,-1-1-9 0,-7-2-26 15,-3-1-32-15,2-4-5 16,-5-10-6-16,-3-9 2 16</inkml:trace>
  <inkml:trace contextRef="#ctx0" brushRef="#br0" timeOffset="5850.0076">4941 5706 88 0,'18'-34'94'0,"-7"5"-5"0,-8 2-6 15,-5 7-3-15,-5 6-68 16,-4 7-7-16,-2 9-3 16,-6 16-3-16,-7 19-2 0,-7 23 0 15,-4 22-1-15,-5 17 2 16,-1 17 1-16,-2 10 2 15,7 1 0-15,5-4-1 16,9-11 0-16,9-15 0 0,10-18-2 16,5-17 1-16,6-16-3 15,9-12 2-15,3-15 0 16,6-12-1-16,8-11 2 16,1-18 0-16,4-9 1 15,1-5 0-15,2-1 1 0,-4 2-1 16,-4 2-1-16,-4 10 1 15,-5 14 0-15,-6 14 0 16,-6 21 0-16,-2 17 0 16,-6 18 1-16,-4 14-2 0,1 14-2 15,0 9-5-15,-2 0-4 16,-4-3-7-16,6-10-15 16,-3-13-14-16,3-19-5 0,7-15-28 15,-2-28-1-15,4-17 3 16</inkml:trace>
  <inkml:trace contextRef="#ctx0" brushRef="#br0" timeOffset="7563.2641">5067 6507 73 0,'13'-84'88'16,"9"17"-2"-16,5 14-4 16,6 16-3-16,-23 14-64 0,32 8-6 15,9 10-5-15,4 6-2 16,1 19-6-16,-5 9-2 15,-1 18-3-15,-10 11-2 0,-7 10 0 16,-10 9-1-16,-10 0 1 16,-7-2 3-16,-6-10 4 15,-4-7 5-15,-6-14 7 16,3-14 1-16,1-14 2 0,6-16-1 16,-2-20-2-16,4-15-1 15,13-13-4-15,4-17-4 16,8-10-3-16,3-10-1 15,9-8 0-15,5-1 1 0,2 2 3 16,4 9 2-16,-2 8 1 16,-1 12 1-16,-7 11 0 15,-2 12 1-15,-7 13-2 0,-7 10 0 16,-3 13-2-16,-9 6-1 16,-2 17 0-16,-4 11 0 15,-3 14 0-15,-3 9 0 16,0 11 0-16,-1 4 1 0,1 5 1 15,3 0-1-15,4-3 1 16,4-4-1-16,8-12 1 16,5-8-1-16,6-10 1 15,2-9-1-15,7-10-1 0,2-12 0 16,3-9 1-16,-2-14-1 16,1-15 0-16,-1-13-1 15,-7-12 1-15,-5-12-1 0,-8-12 0 16,-10-9 1-16,-11-4-1 15,-4 2 4-15,-16 4-1 16,-8 8 2-16,-6 6 1 16,-5 15 1-16,0 15 0 0,1 11 0 15,5 14-3-15,4 6-2 16,8 9-1-16,8 5-1 16,12 0-1-16,0 14 0 15,10-3-1-15,13-1 0 0,8-1 3 16,7-2-1-16,7-4 1 15,6-3 0-15,1 0 1 16,2-2-1-16,-7 0 0 16,-3 2 1-16,-7 1-2 0,-6 10 1 15,-10 9 0-15,-3 7 0 16,-10 12 0-16,-2 5 0 16,-1 2 0-16,0 4 1 0,2-3 1 15,1-2 0-15,7-9 0 16,0-4 0-16,7-13 1 15,5-11 0-15,5-8-1 0,5-11 0 16,2-12-2 0,6-11 0-16,-5-10 0 0,7-10 0 15,-6-5-1-15,-3-3 1 16,-5 2 2-16,-6 3 0 16,-6 7 3-16,-6 7-1 0,-1 11-1 15,-8 9-1-15,0 13 1 16,-6 10-2-16,7 6 0 15,0 11-1-15,0 6-1 0,4 2 1 16,8 1 0-16,5-1 2 16,6-4 0-16,7-8 0 15,8-11 1-15,8-6 0 16,2-18 1-16,3-9 0 0,-3-11 0 16,-4-7 1-16,-10-8-1 15,-5-8 0-15,-17-4-2 16,-8-5-2-16,-14 2 0 15,-12 2-2-15,-11 0-1 0,-4 6-2 16,-4 10 0-16,0 7-4 16,4 14-8-16,4 6-22 15,9 7-1-15,8 4-2 16,10-1 1-16,20-2-4 0,10-4 1 16,14-5 2-16,13-13 12 15,6-6 26-15,15-1 10 16,2-4 10-16,1 0 11 15,-6 7 10-15,-6 3 0 0,-5 9 2 16,-11 10 0-16,-4 15-1 16,-13 10-5-16,-5 17-8 15,-10 23-8-15,-3 14-3 16,-7 23-3-16,-6 18 0 0,-5 18-2 16,-2 9 1-16,-1 1-1 15,-6 1-1-15,-2-8-1 16,-6-8-1-16,1-16-1 15,-4-19-1-15,-1-15 0 0,-4-16-2 16,-4-10 0-16,-1-15-1 16,-5-15-1-16,1-11-2 15,2-26-1-15,3-13 1 16,5-15 0-16,6-12-1 0,7-9 1 16,10-5 1-16,6-4 1 15,12 1 2-15,10 8 2 16,9 1 1-16,9 4-1 15,6 4 1-15,8 4-1 16,2 4-1-16,-1 4 0 0,2 4 0 16,-4 8-2-16,-3 6 0 15,-10 11-2-15,-6 10 2 0,-10 11-2 16,-4 11 1-16,-8 12 0 16,-5 21 1-16,-6 19 0 15,-4 17 1-15,-1 14 0 0,0 11 1 16,4 6 0-16,1 2-2 15,2-3 3-15,6-8 0 16,6-13-2-16,5-14 1 16,2-16-1-16,1-11 1 0,2-14-1 15,-2-15 2-15,4-10-3 16,0-20 0-16,0-17-2 16,-1-14 1-16,4-8 1 15,-1-5-2-15,7 0 1 0,-4 4 0 16,0 10 0-16,-2 12-2 15,2 19 3-15,-3 17-2 16,-3 17-2-16,-3 23-4 16,-12 24-12-16,-10 24-35 15,-9 21-22-15,-22 16-7 0,-18 11-4 16,-17 4-2-16</inkml:trace>
  <inkml:trace contextRef="#ctx0" brushRef="#br0" timeOffset="7948.8498">5976 7414 30 0,'-180'68'97'15,"24"-9"-3"-15,24-14-7 0,25-13-3 16,24-19-6-16,22-13-80 15,23 0-1-15,38 0 1 16,13-17-1-16,32-11 0 16,32-9 1-16,24-14 2 0,31-15 1 15,31-14 2-15,27-15 0 16,22-8 0-16,18-6 0 16,8-2 1-16,9 0-1 0,0 2 1 15,0 5-1-15,-4 6 1 16,-7 6-2-16,-11 10 1 15,-9 7-1-15,-14 10-1 16,-18 10-1-16,-12 11-2 0,-24 15-5 16,-22 6-8-16,-22 14-14 15,-27 18-46-15,-26 5-9 16,-23 14-8-16,-28 8-5 16,-31 7 4-16</inkml:trace>
  <inkml:trace contextRef="#ctx0" brushRef="#br0" timeOffset="8415.1081">5656 8174 79 0,'21'5'85'0,"7"-4"-4"0,4-4-4 15,4-10-3-15,7-4-72 16,7-5 0-16,19-7 0 16,12-5 2-16,15-9-1 15,20-11 1-15,19-10 1 0,17-13 0 16,24-14 0-16,18-8 1 16,18-6-2-16,14-6 0 15,5 2 0-15,-3 6-2 0,-5 9-3 16,-17 12-2-16,-18 17-3 15,-23 14-4-15,-26 17-9 16,-27 15-27-16,-32 14-32 16,-16 9-5-16,-30 14-6 0,-25 11 0 15</inkml:trace>
  <inkml:trace contextRef="#ctx0" brushRef="#br0" timeOffset="15644.987">13327 1539 16 0,'-3'-14'92'16,"0"1"-2"-16,-1-3-5 0,2 4-3 16,-2 1-5-16,3 1-70 15,1 10-3-15,-4-10-1 16,0 16-3-16,-2 20-1 0,0 19 0 16,3 22 0-16,2 23-1 15,-3 12 1-15,0 12 0 16,-3-5-2-16,3-3 2 15,-4-7-1-15,-1-7 1 16,1-15 1-16,-3-15 1 0,3-8 1 16,-1-16 0-1,3-7 0-15,-3-9 0 0,3-8 0 16,6-14 0-16,0 0-2 16,-2-29 1-16,4-15-2 15,7-17-1-15,5-14 0 0,3-22 0 16,2-6 1-16,7-7 0 15,1 4 2-15,5 4 1 16,2 11 1-16,4 17 1 0,0 17 1 16,1 20-2-16,2 18 0 15,3 17-1-15,-3 14-2 16,-3 21 1-16,-2 16-3 16,-1 16-1-16,-4 7 0 0,-3 7 1 15,1-1-1-15,-3-2 1 16,-3-10 0-16,1-9 2 15,-2-14 1-15,-2-17 2 0,1-17 2 16,-1-14 0-16,6-23 0 16,-3-17 1-16,1-23-1 15,7-18 0-15,-16 35-2 16,3-5 0-16,2-6-2 0,0-3 0 16,0-1 1-16,1 0-3 15,-3 4-2-15,4-1-8 16,-5 10-12-16,2 1-52 15,1 14-11-15,0 4-5 16,-5 16-6-16,-15 18-1 0</inkml:trace>
  <inkml:trace contextRef="#ctx0" brushRef="#br0" timeOffset="16224.311">14584 1942 84 0,'22'35'84'0,"2"0"-1"16,-2-5-5-16,-1-2-1 16,6 1-70-16,5-1 0 15,13-1 0-15,1-5-1 16,7-10-1-16,2-5-1 0,2-8 0 16,2-12-1-16,-8-5-1 15,-1-4 0-15,-11-7-1 16,-7-6 1-16,-9-2 0 15,-10-5 1-15,-10 3 0 0,-5 1-1 16,-12 5-1-16,-9 5 0 16,-6 16-1-16,-7 8-1 15,-3 17 0-15,-3 21-1 16,3 16 0-16,2 12 0 16,8 11 0-16,10 2 1 0,13 1-2 15,8-2-1-15,17-8-1 16,13-8-1-16,13-14 0 15,16-13 0-15,8-14 0 0,10-14 1 16,6-15 1-16,6-19 3 16,4-19 3-16,3-15 0 15,-5-23 2-15,-2-18 0 16,-3-14 3-16,-49 52-2 0,5-9 2 16,-6 0 1-16,2-3 2 15,-9 1 0-15,2 1-2 16,-8 9 0-16,-1 2-2 15,-8 9 0-15,-4 5-3 16,-7 20-1-16,-5 33-1 0,-12 0-1 16,-19 48-1-16,-13 44-2 15,-12 54 0-15,2 25-3 16,6 22-4-16,7-1-13 0,24-48-48 16,12-4-17-16,4-24-4 15,7-23-4-15,4-27-3 16</inkml:trace>
  <inkml:trace contextRef="#ctx0" brushRef="#br0" timeOffset="16417.0731">15802 2141 43 0,'-3'-11'100'0,"3"11"-4"0,0 0-5 15,12 15-4-15,8-9-2 16,9-6-82-16,11 0-3 15,15-2-1-15,13-1-4 0,10-5-10 16,19 0-49-16,-2 2-23 16,-4-3-4-16,-8 0-5 15,-10-3-6-15</inkml:trace>
  <inkml:trace contextRef="#ctx0" brushRef="#br0" timeOffset="16758.2341">17413 1910 4 0,'28'-1'91'0,"-8"-1"3"0,-2 2-7 15,-10-1-3-15,-8 1-1 16,7 7-68-16,-7-7-8 16,0 0-1-16,0 0-1 15,0 0-2-15,6-6-1 0,-6 6 0 16,9-6-1-16,-9 6-1 16,9-10-1-16,-9 10-2 15,10-8-4-15,-10 8-15 16,9-3-62-16,-9 3 1 0,4-16-7 15,-7 5-7-15,-7-1 1 16</inkml:trace>
  <inkml:trace contextRef="#ctx0" brushRef="#br0" timeOffset="19500.6105">13613 3834 76 0,'6'-41'84'16,"4"3"-2"-16,-5 7-6 0,13 7-46 16,-7 5-5-16,0 9-7 15,9 10-6-15,5 9-4 16,5 16-3-16,6 11-1 0,10 18 0 15,3 10-1-15,5 14-1 16,6 9-1-16,0 7-1 16,3 2 0-16,0 1-1 0,0-3 1 15,-4-12-3-15,-1-5 0 16,-2-12-4-16,-2-10-5 16,-4-12-7-16,-2-14-12 15,0-15-8-15,-1-14-8 0,-3-16 1 16,-1-21 0-16,-2-18 8 15,-2-15 14-15,-4-15 18 16,-5-8 19-16,0-5 18 16,-7-4 11-16,-3 7 1 15,-4 10 2-15,-1 11-8 0,-4 14-4 16,-2 16-8-16,-4 8-8 16,1 16-5-16,-2 11-5 15,-4 9-2-15,0 19-2 16,0 17-1-16,-10 9-2 0,-2 16 0 15,-5 12 0-15,-8 16 1 16,-3 13-1-16,-9 11 0 16,-7 12 1-16,-7 2 0 15,-7 8 0-15,-4-1 1 0,-1 0 1 16,-2-5-1-16,-2-10-2 16,8-9-7-16,2-13-9 15,11-16-34-15,19-13-27 0,-1-15-4 16,10-17-9-16,7-24-1 15</inkml:trace>
  <inkml:trace contextRef="#ctx0" brushRef="#br0" timeOffset="19895.1195">15424 4112 14 0,'27'2'93'0,"-16"11"-4"0,-9 6-4 16,-8 8-7-16,-12 12 1 15,-43 11-79-15,31 17-3 16,7 12 4-16,0 13 1 0,5 8-1 16,7 2 1-16,10-1-2 15,5-12 0-15,16-8-1 16,12-15 0-16,9-14 0 15,10-17-1-15,7-18 0 16,7-17 0-16,4-17 1 0,3-20 2 16,-5-20 0-16,-2-14 0 15,-10-13 3-15,-12-11-2 16,-12-5 3-16,-15 2 1 0,-15 1 0 16,-12 12 0-16,-14 6-4 15,-12 15-1-15,-10 16-8 16,-9 12-12-16,-1 16-42 15,-4 13-23-15,1 11-5 0,5 10-5 16,8 7-2-16</inkml:trace>
  <inkml:trace contextRef="#ctx0" brushRef="#br0" timeOffset="20520.4761">16263 3769 3 0,'9'0'86'16,"-9"0"1"-16,12 3-5 16,-12-3-4-16,10 17-1 15,-2 3-72-15,5 12-2 0,4 14 0 16,6 11 1-16,5 12 1 15,6 9 0-15,5 5-3 16,3-3 0-16,4-3-2 16,1-9 0-16,2-12-2 15,2-12 0-15,-1-15-1 16,1-18 0-16,0-11 0 0,3-25 0 16,-3-16 0-16,4-19 1 15,1-16 2-15,-4-15 0 16,-2-6 2-16,-5-2 3 0,-7 8 2 15,-8 13-1-15,-9 13 0 16,-8 16-2-16,-7 25 1 16,-6 24 0-16,-4 25-1 15,-9 31-2-15,-6 24-2 0,-11 30 1 16,-3 24 1-16,-10 23-1 16,-4 13-3-16,0 14-5 15,-4-1-1-15,6-8-5 0,3-13-4 16,10-17-9-16,6-20-17 15,7-20-33-15,12-14-8 16,5-24 1-16,2-18-1 0</inkml:trace>
  <inkml:trace contextRef="#ctx0" brushRef="#br0" timeOffset="20933.2415">17829 4852 34 0,'0'0'83'0,"0"0"0"15,0 0-2-15,-6 0-4 16,6 0-58-16,-12-3-1 0,12 3-5 16,0 0-4-16,0 0-2 15,0 0-3-15,6 0-1 16,5 3-2-16,7 0 0 16,9 1-1-16,12-4 1 0,10 0 0 15,16-7 2-15,13-6-3 16,12-4 1-16,11-5 0 15,11-1-2-15,2-2 1 16,1 2-4-16,-7-1-2 0,-6 5-6 16,-13 0-13-16,-15 4-50 15,-13 13-7-15,-17 2-3 16,-19 2-6-16</inkml:trace>
  <inkml:trace contextRef="#ctx0" brushRef="#br0" timeOffset="21126.2985">18591 5255 1 0,'-25'54'88'0,"6"-14"4"15,15-8-6-15,6-13-4 16,16-12 0-16,16-7-75 0,15-4-3 16,17-7-1-16,13-6-7 15,16-2-16-15,10-1-48 16,4-12-14-16,3-1-6 15,-11-6-6-15,-7-1 5 16</inkml:trace>
  <inkml:trace contextRef="#ctx0" brushRef="#br0" timeOffset="22524.7739">20849 3887 44 0,'6'-26'73'0,"-4"-1"0"16,-1 3-29-16,3 1-9 16,-4 2-3-16,5 3-4 15,-5 2-8-15,0 7-4 16,0 9-4-16,-18-5-3 0,2 11-5 15,-5 12-2-15,-8 11-2 16,-6 7-2-16,-8 12 0 16,-5 11 1-16,-7 11 2 15,-2 8 0-15,-2 9 2 0,-1 5 0 16,5 4 2-16,9 4 0 16,8-1-1-16,9-3-1 15,15-1-1-15,12-8-1 16,15-4-3-16,20-10-3 0,19-7-10 15,8-12-32-15,19-12-30 16,10-12-6-16,7-22-5 16,4-14 1-16</inkml:trace>
  <inkml:trace contextRef="#ctx0" brushRef="#br0" timeOffset="22972.6051">21903 3850 11 0,'28'-30'93'0,"-10"15"-3"16,-18 15-6-16,3 9-6 0,-9 16 0 15,-13 8-74-15,-2 17-4 16,1 18 1-16,-4 17 1 16,1 19-1-16,-8 12 2 0,2 6-1 15,0 0 0-15,1-5-3 16,2-10 1-16,6-15-1 15,3-18 1-15,3-19-1 16,7-17-1-16,1-18 1 0,6-20-2 16,0 0 1-16,0-29 0 15,7-13-1-15,2-15-1 16,6-16 1-16,6-20 0 16,3-13 1-16,3-10 2 0,7-3 1 15,3 3 0-15,2 6 2 16,2 13 1-16,-2 13 0 15,2 22 0-15,-3 17-3 16,1 20 2-16,1 20-2 0,-2 13 0 16,1 23-2-16,-6 13 0 15,-2 19-1-15,-7 12-2 16,-4 16-3-16,-9 7-6 16,-7 13-16-16,-4 8-42 0,-7-12-10 15,-9-8-6-15,-4-19-4 16</inkml:trace>
  <inkml:trace contextRef="#ctx0" brushRef="#br0" timeOffset="23203.744">21878 4548 5 0,'-20'0'94'0,"-4"0"1"15,9 4-7-15,0-1-5 16,6-2-3-16,-21-1-74 0,30 0-1 15,26-6-3 1,6-1-2-16,15-2-1 0,14-8-3 16,14 0-2-16,11-12-5 15,12 1-12-15,0-6-33 0,7-8-25 16,2-5-5-16,-4-9-6 16,-6 0 1-16</inkml:trace>
  <inkml:trace contextRef="#ctx0" brushRef="#br0" timeOffset="23622.548">23257 3690 31 0,'34'-40'87'0,"-7"9"0"16,-9 8-4-16,-7 7-4 15,-15 5-52-15,4 3-6 0,0 8-7 16,0 0-5-16,0 0-5 16,-9-6-3-16,-5 10-3 15,-5 14-1-15,-11 12-2 16,-6 9-1-16,-8 18 2 0,-10 11 0 15,-5 14 2-15,-6 9 0 16,4 7 3-16,3 0-1 16,10-6 0-16,11-7 1 15,8-10 0-15,16-7 0 16,8-17 0-16,10-13 0 0,9-6 0 16,6-11 2-16,6-9-1 15,2-6 1-15,3-6-1 16,3-10 1-16,1-6 0 0,2-1-2 15,-5-3 1-15,-2 2-2 16,-1 2 1-16,-8 2-3 16,-1 8 0-16,-6 6 0 15,1 14 0-15,-9 11 0 0,-1 14 2 16,-3 7-1-16,-3 9-1 16,-4 4-2-16,1 2-3 15,-2-5-10-15,-2-6-32 16,8-3-29-16,-5-16-7 0,3-14-5 15,2-17 2-15</inkml:trace>
  <inkml:trace contextRef="#ctx0" brushRef="#br0" timeOffset="24506.7334">23643 3792 13 0,'33'-33'94'15,"-4"12"-5"-15,-11 8-6 16,-5 8-7-16,-13 5-3 16,0 0-77-16,0 0-2 0,0 0 1 15,5 9-1-15,-5-9 2 16,1 17 2-16,2-8 1 16,0 0 3-16,-3-9 0 15,4 13 1-15,-4-13 0 0,0 0 2 16,2 10 0-16,-2-10 1 15,0 0 0-15,0 0 0 16,0 0-1-16,0 0 0 16,0 0 0-16,0 0-2 15,0 0 1-15,5-6-1 0,-5 6 1 16,0-15-1-16,0 15 0 16,0-18-1-16,0 9 1 15,0 9-2-15,3-15 0 0,-3 15 0 16,2-8-1-16,-2 8 0 15,0 0 0-15,0 0 0 16,0 0 0-16,0 0-2 0,0 0 0 16,0 0-1-16,0 0 1 15,2 5-2-15,-1 13 1 16,0 6-1-16,-1 9 3 16,-1 17 0-16,0 15 1 15,-6 11 0-15,-4 9 0 0,2 7 1 16,-7 2-1-16,3 0 1 15,-2-3-1-15,6-11 0 16,-1-8 0-16,4-10-1 16,2-13-1-16,1-8-2 0,-2-11 2 15,4-7 0-15,1-12-2 16,0-11 0-16,0 0-3 16,-7-29 1-16,4-12 2 0,0-13 2 15,0-14 1-15,1-12-1 16,-1-13 2-16,3-5 3 15,9-8 2-15,2 5 1 0,8 3-1 16,7 7 1-16,3 12-2 16,7 13-1-16,7 11 0 15,2 15-1-15,6 13-2 16,3 12 0-16,-1 13-3 0,-6 4-2 16,-1 16-1-16,-8 0-3 15,-12 12-1-15,-11 3 1 16,-15 12 1-16,-15 5 0 15,-16 5 4-15,-17 7 4 16,-2-6 3-16,-3-2 4 0,0-4 0 16,5-5 0-16,6-9-1 15,12-8-1-15,14-1 0 16,15-5-2-16,7 6 0 0,19 2-1 16,14 4-1-16,13 0-2 15,14 2-4-15,18 0-3 16,12-1-9-16,2 0-51 15,8-9-14-15,0-5-8 0,-13-6-2 16</inkml:trace>
  <inkml:trace contextRef="#ctx0" brushRef="#br0" timeOffset="24902.2235">21772 5946 22 0,'-40'30'92'15,"11"-14"-1"-15,16-8-6 16,13-8-2-16,5-15-2 0,20-11-78 15,21-2-1-15,19-4 1 16,18-5 0-16,22-4-1 16,18-6 0-16,25-3-1 15,13 2 0-15,17-2 0 0,8 1-1 16,7 3 0-16,4 0 1 16,-5 3-2-16,-4 6 1 15,-16 4-1-15,-17 2 0 16,-14 7-1-16,-20 1-3 0,-18 7-9 15,-24 1-31-15,-18 6-37 16,-15 7-5-16,-22-2-4 16,-24 4-6-16</inkml:trace>
  <inkml:trace contextRef="#ctx0" brushRef="#br0" timeOffset="26704.0421">2251 11712 59 0,'8'-22'75'0,"0"0"-2"15,-1 0 0-15,-6-3-48 16,-1 5-3-16,5 1-2 16,1 4-5-16,3 2-3 0,-9 13-3 15,8-13-3-15,-8 13-1 16,-2 13-1-16,2 8-1 15,-1 13-2-15,-2 14 0 16,-4 11 0-16,-6 13 0 16,-2 10 0-16,8 8 0 0,-8 3-5 15,3 3-9-15,-5-5-15 16,1-10-26-16,10-6-22 16,0-14-5-16,1-14-4 0</inkml:trace>
  <inkml:trace contextRef="#ctx0" brushRef="#br0" timeOffset="27171.2838">2191 11621 85 0,'1'-45'89'16,"-1"10"-3"-16,-3 5-4 15,-8 7-2-15,-3 14-67 16,-1-2-6-16,1 7-2 15,-7 4-3-15,-1 17-2 0,-4 11-2 16,-4 14 0-16,-6 17 1 16,-1 16 0-16,2 18 0 15,0 16 1-15,6 15 1 16,6 9 1-16,6 1-1 0,10-3 0 16,6-8 0-16,10-12-3 15,9-11 2-15,8-20-2 16,7-16-1-16,7-19 1 0,10-15 1 15,9-15-3-15,4-14 0 16,4-13 4-16,3-21-3 16,5-17 2-16,-4-15 1 15,-2-17 1-15,-13-15 0 0,-10-14 1 16,-8-14 0-16,-17-11 0 16,-12 1 0-16,-16 1 3 15,-13 6 0-15,-12 15-2 16,-11 18-2-16,-5 22-2 0,-12 18-5 15,-5 30-6-15,1 13-9 16,7 19-31-16,7 22-24 16,6 12-9-16,15 11-5 15,10 4 1-15</inkml:trace>
  <inkml:trace contextRef="#ctx0" brushRef="#br0" timeOffset="27732.2767">3527 11114 25 0,'36'-4'79'0,"-10"4"0"0,-8 12-2 15,-12 9-4-15,-4 32-34 16,-2-6-34-16,-5 8-3 15,0 20 2-15,-3 16 1 16,2 9-2-16,-4 3-1 16,3 0 0-16,-2-5 0 0,0-8-1 15,-1-8 1-15,2-12 0 16,-2-14 1-16,-1-12 1 16,-1-10 1-16,-2-9 1 0,6-4 0 15,-5-7 1-15,4-9-2 16,-1-9 0-16,1-16-2 15,3-14 0-15,0-14-2 0,5-22-2 16,0-15 0-16,2-13 0 16,5-9 2-16,7-4 1 15,7 1 1-15,1 10 0 16,7 14 0-16,7 17 0 0,2 18 0 16,5 18 0-16,2 20-2 15,3 13 0-15,-1 21-1 16,3 17-1-16,-6 17 0 15,-4 21 0-15,-7 18-2 0,-3 14-1 16,-9 5 1-16,-4-1 0 16,-5-3-1-16,-4-7 1 15,-4-9-2-15,-4-17-2 16,1-16-5-16,-4-17-9 0,-6-3-42 16,2-21-17-16,-7-10-5 15,-3-15-5-15,-5-16 6 16</inkml:trace>
  <inkml:trace contextRef="#ctx0" brushRef="#br0" timeOffset="28363.2957">3520 11894 10 0,'-17'0'88'0,"3"0"-2"16,5 0-4-16,9 0-5 15,0 0-3-15,-1-5-71 16,12 0-3-16,13-3-1 0,7-4 0 15,6-1 1-15,10-4 1 16,-1-2-1-16,8-4 0 16,1-2 1-16,0 2-1 15,-3 2 0-15,-2 2 0 0,-8 7 0 16,-3 5 0-16,-4 7 1 16,-5 5-1-16,-7 14 0 15,-3 8 0-15,-1 8 0 16,-4 4 1-16,3 2 0 0,-3 4-1 15,3-5 0-15,-1-3 0 16,1-5 0-16,2-5 0 16,0-10 0-16,3-5 0 0,0-6 0 15,4-6-2-15,5-8 1 16,-3-13 0-16,6-7 1 16,2-13 0-16,0-7 0 15,-2-5 1-15,0 0 1 0,-5 0 1 16,-5 5 1-16,-5 7-2 15,-3 10 0-15,-5 10-1 16,-7 11-1-16,-5 10 0 16,9 8-1-16,-6 12 0 0,1 9-1 15,4 4 1-15,1 5 0 16,8 2 1-16,1-2 0 16,4-6 0-16,3-5 0 15,4-9 1-15,4-12 0 0,1-6 2 16,1-11 2-16,1-13-1 15,1-7 1-15,-6-7 0 16,2-10 1-16,-9-6-1 16,-3-5 0-16,-9-5-4 0,-4-2-1 15,-8 4-2-15,-7 3-2 16,-5 6-2-16,-6 8-3 16,3 13-8-16,-4 8-7 0,7 12-11 15,0 12-21-15,8 10-24 16,14 6-6-16,12 4-2 15</inkml:trace>
  <inkml:trace contextRef="#ctx0" brushRef="#br0" timeOffset="30334.8583">6002 11117 68 0,'33'-23'90'0,"-11"5"-4"0,-15 2-5 16,-8 5-27-16,-14 4-21 15,-9 4-19-15,-3 6-9 0,-12 9-4 16,-2 12-2-16,-7 12-1 16,-2 10 0-16,-1 8 2 15,3 4 0-15,5 2 0 16,6 1 1-16,6-5-2 0,7-3-1 16,8-7 0-16,9-8-2 15,5-7 0-15,3-11 0 16,6-3 0-16,6-12-1 0,4-5 2 15,3-8 2-15,3-14 0 16,2-7 2-16,2-7 0 16,-1-2 0-16,0 0 1 15,-6 3-1-15,-1 5 0 16,-3 4-2-16,-1 12 0 16,-4 7 0-16,2 7 0 0,-2 16-1 15,2 2-2-15,4 5 0 16,6-2 1-16,1 4 0 15,3-8 0-15,4-2 1 0,6-7 1 16,-1-8 2-16,0-4 3 16,2-12 0-16,-2-3 1 0,1-7 1 15,-3 0 0 1,-1-8 0-16,-2-1-1 0,-2-5 0 16,1 0-2-16,-4 1 0 15,4 0-1-15,-2 5-2 16,3 3-1-16,-4 9 0 0,1 6-1 15,-3 14 0-15,-3 3 0 16,-4 17-1-16,-4 11 1 16,-4 10 0-16,-5 6 1 15,1 2 0-15,1 0 1 0,2-4 0 16,4-5 1-16,8-11 1 16,9-13 0-16,8-12-1 15,9-5-1-15,11-16-1 0,8-8 0 16,6-9-2-16,4-10-2 15,-2-7 0-15,-2-4-1 16,-7-6 2-16,-6-5 0 0,-13 4 3 16,-11 3 3-16,-16 8 1 15,-12 5 1-15,-6 14 1 16,-16 12 1-16,-11 16-2 16,-6 12 0-16,-4 18-3 15,-3 14 0-15,1 15-1 0,1 9 0 16,2 7 1-16,10 1-1 15,8 0 1-15,7-5 0 16,8-7 1-16,2-8-2 16,13-11 1-16,4-11 0 0,6-10 1 15,4-8 0-15,2-7 1 16,4-5 0-16,0-12 1 16,5-9-2-16,-1-8 1 0,3-7-1 15,-1-6 0-15,1 0-2 16,1 1 0-16,-3 2-1 15,-1 9 0-15,-3 9 0 16,-6 9 0-16,-2 12 0 0,-3 11-1 16,-3 13 1-16,-3 11 0 15,-6 4 1-15,1 3 0 16,0-1 0-16,-2-2 0 0,1-5 1 16,0-9 0-16,2-6 1 15,3-12-1-15,4-5 1 16,3-12-1-16,4-7 1 15,4-9-1-15,3-6-1 0,5-9 0 16,4-5-1-16,1-3 1 16,1 0-2-16,-1 2 0 15,-2 4 1-15,-2 9-1 16,-8 6 1-16,-3 14-1 0,-5 10 2 16,-5 7-4-16,-7 16 4 15,-5 12 0-15,-4 8 0 16,-3 9 1-16,0 3 0 15,-2-1 1-15,2-1-2 0,0-3 2 16,10-6-1-16,3-10-1 16,10-8 1-16,7-11-1 15,8-8 0-15,4-4 1 0,11-11-1 16,4-11 0-16,4-9-1 16,2-8 0-16,0-6 1 15,1-8-1-15,-7-3 0 16,-4-2 0-16,-12 2 1 0,-6 4 2 15,-10 4-1-15,-8 10 0 16,-9 6-2-16,-8 14 1 16,-8 11-1-16,-8 12-1 15,-5 19 0-15,-2 12-2 0,0 13 2 16,0 9 0-16,6 3 1 16,4 2 1-16,7-1 1 15,6-3 0-15,9-8 0 0,9-9 1 16,8-9-1-16,7-11 0 15,4-5 0-15,7-10 0 16,0-6 1-16,6-13-2 16,3-8 1-16,0-9-1 15,0-11 1-15,1-7-1 0,3-7-1 16,-1-10 1-16,1 0 0 16,-2 1 0-16,0 1 0 15,-1 8 0-15,-4 6 0 0,-1 11 0 16,-1 13 0-16,-9 12 0 15,-2 12-1-15,-2 7-2 16,-11 12-1-16,-8 15-1 16,-9 6-1-16,-7 11 1 0,-11 4-1 15,-11 10 2-15,-7-1 0 16,-1-7 2-16,1-5 2 16,2-5 1-16,7-11 0 15,3-9 0-15,10-10 1 0,7-14-1 16,11 0-2-16,9-14-1 15,2-8-1-15,13-8-2 16,5-6 1-16,4-9-1 0,6-6 0 16,2-3 3-16,3-3 2 15,-5 0 3-15,2 2 3 16,-9 2 1-16,-2 4 1 16,-5 6-1-16,-4 5 0 15,-7 8-1-15,-7 5-2 0,-2 7-2 16,-6 6-2-16,-10 12 0 15,8-8-1-15,-8 8 0 16,2 6-1-16,-1 4 0 16,1 1 1-16,3 4 0 0,-1 1 0 15,0-2 2-15,1 1-1 16,2-1 1-16,-3-4 1 16,2-1-1-16,-6-9 1 15,10 15 0-15,-10-15 0 0,0 0-1 16,6 12 1-16,-6-12 1 15,0 0 0-15,0 0 0 0,0 0 1 16,0 0-1-16,0 0 1 16,0 0 0-16,0 0-3 15,0 0-4-15,0 0-14 16,-1-6-64-16,1 6-1 0,1-22-5 16,-1 5-7-16,0-11 0 15</inkml:trace>
  <inkml:trace contextRef="#ctx0" brushRef="#br0" timeOffset="31985.2542">15169 6535 44 0,'-24'-6'77'0,"5"0"-1"16,4-2-3-16,6 1-41 16,9 7-6-16,0 0-5 15,12-5-5-15,6 2-2 0,11 3-4 16,10-1-1-16,14 0 1 16,18-3-1-16,17-2-2 15,21-7-2-15,20-3 0 0,20-5-1 16,16-10-1-1,18-1 0-15,7-5-1 0,13-4-1 16,2 0 1-16,-4 1-1 16,-6 1 0-16,-10 3 0 15,-13 2 0-15,-16 6 0 16,-16 4 0-16,-19 7-2 0,-19 2-4 16,-11 13-12-16,-24 3-38 15,-5 10-24-15,-15 5-6 16,-19 5-5-16,-19 5-4 0</inkml:trace>
  <inkml:trace contextRef="#ctx0" brushRef="#br0" timeOffset="32285.9827">16422 7174 9 0,'-46'33'90'16,"11"-7"-1"-16,8-12-4 16,14-9-5-16,12-12 0 0,11-5-75 15,24-5 0-15,13-3-1 16,19-8 1-16,13-4-1 16,16-8 0-16,16 0-1 15,9-3-2-15,5-2-2 0,-1 6-3 16,-5-1-5-16,-3 7-3 15,-13 0-10-15,-7 8-23 16,-13 12-33-16,-14-5-7 16,-12 4-4-16,-13-1-1 0</inkml:trace>
  <inkml:trace contextRef="#ctx0" brushRef="#br0" timeOffset="32614.2381">18830 6271 66 0,'13'5'85'16,"-13"-5"-3"-16,7 13-3 15,-5 0-2-15,0 5-65 0,1 7-3 16,1 11-2-16,1 7-1 16,-3 14 1-16,0 9-3 15,-1 10 0-15,-1 4-2 0,-3 3 0 16,-1 1-4-16,-3 2-5 16,0-8-8-16,1-3-28 15,6-7-35-15,-1-11-6 16,1-13-5-16,-2-16-4 0</inkml:trace>
  <inkml:trace contextRef="#ctx0" brushRef="#br0" timeOffset="33078.136">19019 6625 62 0,'5'-21'84'0,"-1"-1"-1"16,1-6-5-16,2 1-1 16,4-6-66-16,5 1 0 15,5-1 0-15,8 2-2 16,3-2-2-16,7 6-1 0,10 2-1 16,6 8-1-16,7 10-3 15,3 7 0-15,-1 7-1 16,-3 12 0-16,-7 13 0 15,-8 6 0-15,-14 7 0 0,-14 6 0 16,-13 2 0-16,-12 8 0 16,-13 0 0-16,-10 0 0 15,-2-2 0-15,-4-2-1 16,-1-7 1-16,2-5-1 0,5-7 0 16,7-5 1-16,6-8 0 15,6-3 0-15,5-5 0 16,6-1 0-16,6-5 0 15,9-2 1-15,11-2-1 0,10-7 1 16,11-4 1-16,9-7 0 16,14-4-3-16,4-5-4 15,8-2-7-15,-1-4-14 0,1-7-37 16,2 6-18-16,-8 2-7 16,-10-1-5-16</inkml:trace>
  <inkml:trace contextRef="#ctx0" brushRef="#br0" timeOffset="33524.7443">20779 6989 50 0,'5'-11'77'0,"1"1"0"16,-2-2-2-16,1 1-46 16,-5 11-2-16,12-12-4 0,-12 12-3 15,6-10-2-15,-6 10-3 16,0 0-3-16,10-10-1 15,-10 10-1-15,21-13-2 16,1 2-3-16,3-2 0 16,14-2-2-16,8-2-1 0,11-2 0 15,9-3 0-15,8 1-1 16,0-2 0-16,2 2 0 16,0 0 1-16,-7 3-2 15,-3 3 1-15,-12 1-2 0,-9 0-4 16,-6 6-6-16,-10 0-10 15,-3 2-39-15,-5 4-24 16,-7-2-4-16,0-2-6 16,-1-6-2-16</inkml:trace>
  <inkml:trace contextRef="#ctx0" brushRef="#br0" timeOffset="33806.3493">22187 6277 4 0,'20'-17'91'0,"1"7"2"16,-6 2-6-16,0 4-5 0,-15 4-1 16,9-15-74-16,-9 15-2 15,16 0-2-15,-4 11-1 16,-6 2-1-16,4 3-1 16,-2 5 0-16,2 4 0 0,-5 4 1 15,-2 3 0-15,1 4 0 16,0 3-1-16,-4 6 2 15,2 3-2-15,-2 5-1 16,0 8-3-16,0 4-4 0,0 6-5 16,2-3-12-16,-1-3-41 15,1 6-18-15,0-7-5 16,1-9-4-16</inkml:trace>
  <inkml:trace contextRef="#ctx0" brushRef="#br0" timeOffset="34352.9103">23164 6272 22 0,'30'-15'96'0,"-7"8"-5"0,-12 7-6 15,-11 0-4-15,-9 20-3 16,-14 3-82-16,0 2 0 15,-3 13 1-15,1 3 0 0,1 5 2 16,2 0 1-16,11 0 0 16,7-2 0-16,7-5 0 0,11-3 1 15,13-6 0 1,11-3-1-16,12-2 1 0,5 0 0 16,2 3-1-16,4 0 0 15,-2 1 1-15,-4 2-2 16,-8 1 1-16,-10 4-1 0,-8-2 0 15,-15 4 0-15,-10-6 0 16,-4-4 1-16,-10-6-2 16,0-6 4-16,-4-4-2 0,0-13 0 15,4-7 0-15,2-11-2 16,5-15 2-16,4-7-1 16,4-8-1-16,5-8 1 15,2-1 1-15,4-1 1 0,-1-1 4 16,3 3-1-16,-3 0 3 15,1 4 0-15,-8 1 1 16,-1 6-1-16,-6 1-2 16,-6 3-2-16,-11 9-4 0,-15 4-1 15,-12 12-2-15,-19 6-3 16,-7 11-6-16,-14 7-6 16,-4 12-15-16,-3 8-24 15,6 1-20-15,12 7-9 0,18-4-7 16</inkml:trace>
  <inkml:trace contextRef="#ctx0" brushRef="#br0" timeOffset="34640.6155">24254 6088 57 0,'98'-38'93'16,"-15"8"-2"-16,-13 3-7 15,-19 9-3-15,-18 13-56 16,-7 2-15-16,-9 3-3 16,-5 11-3-16,-4 8-3 0,-6 9-2 15,-4 12 1-15,-8 7 0 16,-2 14 0-16,-11 12 0 16,-2 8 1-16,-4 5 1 0,0 7-1 15,-5 1-1-15,3 4-6 16,1-1-8-16,0-4-34 15,4 0-32-15,1-8-5 0,3-6-6 16,4-17-4-16</inkml:trace>
  <inkml:trace contextRef="#ctx0" brushRef="#br0" timeOffset="35052.7653">24182 6307 30 0,'-3'-21'100'16,"1"3"-6"-16,-6-1-5 15,3-2-7-15,2 1-7 0,-1 3-89 16,4 17-19-16,18 0-50 16,-7 18-3-16,2 8-7 15,0 2-6-15</inkml:trace>
  <inkml:trace contextRef="#ctx0" brushRef="#br0" timeOffset="35255.8178">24756 6930 95 0,'2'29'97'0,"2"-11"-6"0,-4-18-7 16,0 0-1-16,1-24-59 15,-1 14-31-15,0 10-12 16,8 5-55-16,-8-5-11 0,4 17-5 15,-12-9-5-15,-9 0-3 16</inkml:trace>
  <inkml:trace contextRef="#ctx0" brushRef="#br0" timeOffset="35705.3338">19793 8624 17 0,'-66'15'93'15,"17"-9"-3"-15,14-4-5 16,13-7-5-16,17-10-1 16,11-2-76-16,28-10-1 0,27 0 0 15,25-3 0-15,27-6-1 16,27-4 2-16,34-4-2 16,24-1 1-16,27-1-2 15,15-1 0-15,19 3-1 0,12-3 1 16,7 4-1-16,4 1 0 15,-4 1 0-15,-8 3 1 16,-15 5 0-16,-17 6-1 16,-23 5 0-16,-23 3-3 15,-28 9-5-15,-29 4-8 0,-27 6-31 16,-22 8-33-16,-31 8-6 16,-24 4-4-16,-29 5-3 15</inkml:trace>
  <inkml:trace contextRef="#ctx0" brushRef="#br0" timeOffset="35934.5096">22242 8760 13 0,'0'14'87'0,"19"-10"1"15,13-8-7-15,16-16-5 16,21-12-2-16,14-2-80 0,26-3-1 16,15 1-8-16,18-5-58 15,15 9-4-15,2-3-5 16,2 2-4-16</inkml:trace>
  <inkml:trace contextRef="#ctx0" brushRef="#br0" timeOffset="37801.6305">26878 7609 55 0,'-2'-10'66'0,"-3"0"-4"16,-5-2-10-16,5-2-8 15,-5-2-11-15,0-1-4 0,-1-2-5 16,-2-1-2-16,-2 1-8 15,0-1-4-15,-6 4-3 16,-4 1-4-16,-6 4 0 16,-6 3-3-16,-4 3-1 0,-9 5 0 15,-1 6-1-15,-8 6 1 16,-3 9-1-16,-5 8 1 16,2 7 0-16,-3 4 1 0,3 5 0 15,5 5 2-15,5 3-2 16,10 0 2-16,11 4 0 15,13 1 0-15,17 0 0 0,13 1-1 16,21 3 1 0,13 3-1-16,13-2 1 0,6 0 0 15,6 0 0-15,2-4-1 16,-9-4 1-16,-8-5-2 16,-10-4 1-16,-14-4 1 0,-16-5 0 15,-12-3 2-15,-14-2-2 16,-17-2 3-16,-14-2-1 15,-7-2 1-15,-7 2-3 16,-8-6-6-16,-1-1-8 0,-6-11-22 16,5-7-47-16,6-3-4 15,2-19-6-15,9-10-6 16</inkml:trace>
  <inkml:trace contextRef="#ctx0" brushRef="#br0" timeOffset="39653.7979">28420 7263 35 0,'36'-24'79'16,"1"-2"-2"-16,-2-1 0 0,0 31-28 15,4-23-28-15,3 1-2 16,5 6 0-16,3 10-5 15,4 2-5-15,-2 13-1 0,1 12-3 16,-4 11 0-16,-7 15-1 16,-12 9-1-16,-14 16 0 15,-16 8 0-15,-16 9-1 16,-20 7 0-16,-22 2 2 16,-12-1-1-16,-10-7 0 15,-6-7 1-15,-3-13 0 0,2-10-1 16,2-17 2-16,7-12-2 15,9-13 1-15,8-11-1 0,11-8-1 16,6-3 0-16,12-8-2 16,5-3 0-16,12 0-1 15,9-1 1-15,6 12 0 16,12-3 0-16,12 10 1 0,12 17 0 16,13 12 1-16,6 14 0 15,9 13 1-15,4 17-2 16,2 12-1-16,-3 6-6 0,-2 5-10 15,-9-4-20-15,-7-10-46 16,-4-6-4-16,-5-16-7 16,-4-20-5-16</inkml:trace>
  <inkml:trace contextRef="#ctx0" brushRef="#br0" timeOffset="39973.7956">28332 7695 18 0,'-64'-21'99'16,"5"5"-4"-16,10 2-6 16,9 2-5-16,9-2-3 15,11 2-78-15,20 12 0 16,0 0-2-16,22-7 0 0,16 6-1 15,16 0 0-15,16-5 2 16,16 0-1-16,18-2 1 16,11-3 0-16,7 1-2 0,1-1-3 15,-5 1-1-15,-12 3-3 16,-9 5-8-16,-21 1-12 16,-17-4-46-16,-21 9-13 15,-25 5-6-15,-16 4-3 16</inkml:trace>
  <inkml:trace contextRef="#ctx0" brushRef="#br0" timeOffset="40174.5493">28427 7951 12 0,'-38'31'98'16,"8"-6"-3"-16,13-10-6 0,17-15-4 15,12 2-2-15,22-12-75 16,16-7-5-16,28 0-4 15,10-6-7-15,19 4-17 0,8 6-48 16,9-6-11 0,-7-1-7-16,-15 3-5 15,-11 2 1-15</inkml:trace>
  <inkml:trace contextRef="#ctx0" brushRef="#br0" timeOffset="41369.585">30446 7488 45 0,'8'-13'89'0,"-8"13"-1"16,3-18-5-16,-3 18-3 0,0-12-60 15,0 12-4-15,0-12-4 16,0 12-5-16,0 0-4 16,0 0-1-16,0 0-2 15,0 12-1-15,0 2-1 0,0 10 0 16,-1 7 0-16,0 9 0 15,-1 12 2-15,-5 7 0 16,-1 11 0-16,1 4 2 16,-1 10-1-16,-1 5 1 0,-2 4 0 15,1-1 1-15,0-2-2 16,1-1 0-16,2-7-3 16,2-4-3-16,2-8-7 15,0-7-13-15,3-18-47 16,0 3-11-16,0-10-6 0,2-14-3 15</inkml:trace>
  <inkml:trace contextRef="#ctx0" brushRef="#br0" timeOffset="41836.7823">30711 7819 85 0,'12'5'96'16,"-12"-5"-4"-16,8 0-6 15,-8 0-1-15,0 0-71 16,0 0-6-16,0 0-3 0,0 0-5 16,0 0-6-16,0 0-7 15,6 12-10-15,1-1-25 16,-1 7-30-16,4-2-11 16,0-4-5-16,3-4-1 15</inkml:trace>
  <inkml:trace contextRef="#ctx0" brushRef="#br0" timeOffset="42201.4016">31232 7650 79 0,'0'0'89'16,"-7"-14"-3"-16,-4 12-7 0,-5-24-4 16,2 27-70-16,-2 12-3 15,3 4-1-15,-1 8-2 16,5 5 0-16,6 2 0 0,1 3 0 16,2-1 1-16,6 0-1 15,4 0 2-15,4-1-1 16,5 0 1-16,0 0 0 0,-2 0 0 15,8 2-1-15,-5 0 0 16,-1 1-1-16,-6-1-2 16,-6-1-3-16,-8 2-6 15,-14-7-8-15,-9-1-23 0,-9-3-34 16,-9-10-4-16,-7-12-6 16,-2-13 2-16</inkml:trace>
  <inkml:trace contextRef="#ctx0" brushRef="#br0" timeOffset="42420.8764">31122 7456 23 0,'35'-15'98'15,"6"2"-4"-15,0 0-6 0,5-1-4 16,6-3-3-16,4 3-81 15,1 0-5-15,10 7-6 16,-8 3-9-16,3 1-28 16,-3 3-35-16,-8 2-4 0,-11 3-7 15,-13 0-1-15</inkml:trace>
  <inkml:trace contextRef="#ctx0" brushRef="#br0" timeOffset="43046.566">32245 7700 42 0,'11'-19'73'0,"-5"1"3"0,5-21-1 16,6 18-47-16,-4 1-2 15,2 1-2-15,-2 2-3 16,-5 4-7-16,-8 13-1 0,16-12-4 16,-16 12-3-16,6 14-2 15,-6 10-3-15,0 6-1 16,-4 12-1-16,4 9 3 16,0 12-1-16,-2 8 1 15,0 9 0-15,-1 3 0 0,2 3 1 16,1 1-1-16,-1-2 1 15,0-6-3-15,-3-4-3 0,1-6-7 16,1-8-16-16,0 5-48 16,2-23-8-16,-4-7-5 15,3-14-4-15</inkml:trace>
  <inkml:trace contextRef="#ctx0" brushRef="#br0" timeOffset="43609.6236">32188 8442 13 0,'-15'-13'93'0,"2"-3"-3"0,2-2-3 16,-2-3-7-16,1-49-14 16,12 43-57-16,10 4-3 15,9-2-1-15,6 2-3 16,4 2-1-16,8 0-1 0,8 3 0 15,8 3 0-15,0 4-1 16,3 5-1-16,6 5 1 16,-6 5-1-16,2 7-2 15,-1 8 0-15,-10 1-3 0,-10 8 1 16,-1 1-1-16,-15 3-1 16,-11 1 1-16,-4-3 2 15,-4-4 1-15,-4-4 2 16,-6-4 2-16,1-7 2 0,7-11 2 15,-17 7 1-15,17-7-2 16,-12-11 1-16,8-4 0 16,2-6-2-16,2-5 0 15,0-4-1-15,3-1 0 0,8 0-2 16,3-1 2-16,2 3-1 16,3 2 2-16,6 3-1 15,-2 7 0-15,6 4-1 16,-1 2 1-16,3 2 0 0,-2 3-1 15,-4 2 0-15,-3 3-1 16,-7 0 0-16,-3 1 1 16,-2 0-1-16,-1 1-1 0,-9-1 0 15,0 10-1 1,0-10-1-16,3 13-3 0,-3-5-3 16,0-8-8-16,0 16-20 15,0-2-35-15,0-14-9 0,0 12-4 16,0-12 1-16</inkml:trace>
  <inkml:trace contextRef="#ctx0" brushRef="#br0" timeOffset="43910.0483">33078 7642 31 0,'1'-23'66'15,"1"-3"-2"-15,-2-1-1 0,0 5-52 16,4 0-3-16,-2 6-4 15,0 1-7-15,2 5-9 16,-4 10-11-16,0 0-13 16,0 0-16-16,0 18-14 0</inkml:trace>
  <inkml:trace contextRef="#ctx0" brushRef="#br0" timeOffset="44268.6002">33297 8145 1 0,'0'0'68'0,"0"0"0"0,1-11-6 16,-1 11-39-16,0 0-8 15,0 0-4-15,4 10-6 16,-4-10-4-16,0 21-2 16,-5 4 2-16,-1 6 1 15,0 2 1-15,-2 10-1 16,-2-3 1-16,4 8-1 0,-3-11-12 15,5-1-20-15,4 7-31 16,0-11-6-16,0-2-1 16</inkml:trace>
  <inkml:trace contextRef="#ctx0" brushRef="#br0" timeOffset="44690.8938">33380 8254 59 0,'21'-9'84'16,"-21"9"-2"-16,15-9-6 0,-4 4-4 16,-11 5-71-1,9 0-3-15,-9 0-1 0,9 16-3 16,-9 8 0-16,0-7 0 15,0 2 0-15,-2 21 0 16,-6 5 2-16,0-4 0 16,0-3 2-16,1-3 1 0,-2-15 3 15,8-3-1 1,1-17 2-16,0 0 1 0,0 0 1 16,9-13-1-16,-4 0 0 15,4-1-1-15,0-4 0 16,4 2-2-16,-2-1-1 0,4 0-2 15,2 2-1-15,3 1-1 16,2 3-1-16,2 4-3 16,-4 1-9-16,3 6-12 15,-2 4-29-15,-4 8-16 16,-4 9-4-16,-1 3 1 0</inkml:trace>
  <inkml:trace contextRef="#ctx0" brushRef="#br0" timeOffset="45024.0297">31250 9355 75 0,'-42'14'93'0,"9"-7"-4"16,14-2-6-16,19-5-1 16,-4-11-68-16,27 1-5 15,17-6-1-15,18 0-3 16,19-5-2-16,19-5 0 0,28-1-2 16,26-2 0-1,13 1-1-15,15 3-2 0,2 3-4 16,5 6-7-16,-13 1-9 15,-13 10-18-15,-26 2-20 16,-29 5-24-16,-26 3-8 0,-33 2 0 16</inkml:trace>
  <inkml:trace contextRef="#ctx0" brushRef="#br0" timeOffset="45203.0832">32314 9383 60 0,'-105'32'86'0,"11"-4"-5"15,16-7-3-15,20 2-36 0,21-5-9 16,24-5-8-16,25-3-8 16,32-9-5-16,38 1-6 15,24-9-8-15,33-12-43 0,21 6-34 16,-73 1-5-16,7-3-7 16,86-29-6-16</inkml:trace>
  <inkml:trace contextRef="#ctx0" brushRef="#br0" timeOffset="53676.2148">26329 10594 20 0,'0'0'40'15,"0"0"-6"-15,-4-9-4 16,4 9-2-16,0 0 0 0,-14-14-1 15,14 14 0-15,-15-10-2 16,6 4 0-16,-2 0-2 16,0-2 0-16,2 0-4 15,-2 0-2-15,3 1 0 0,-1-3-5 16,9 10-2-16,-11-16-2 16,7 4-2-16,1 2-1 15,3-4-2-15,0-2-1 0,3-1-2 16,6-2 1-16,3 0-1 15,3-3-1-15,9-1 0 16,2 1 0-16,8 3 1 16,3 3-1-16,3 4 1 0,-1 7-1 15,-1 5-1-15,-6 10 1 16,-9 11 1-16,-10 11-1 16,-13 10 1-16,-9 8 0 15,-18 9 0-15,-10 8 0 0,-8 4 1 16,-5 3 0-16,-8 0-1 15,0-3-1-15,-1-4 2 16,2-2 0-16,6-8 0 16,5-7 1-16,6-6 0 15,7-7-1-15,10-8 0 0,9-3 1 16,8-7-1-16,7-6 0 16,13-6-2-16,15-7-2 15,8-3-2-15,14-10-2 0,7-8-3 16,5-7-1-16,9-6-4 15,6-11-2-15,0-2 3 16,1-5 2-16,-5 0 2 16,-4 0 5-16,-6 3 5 0,-6 2 4 15,-11 8 4-15,-7 8 2 16,-8 5 0-16,-8 10 0 16,-10 7 1-16,-4 9-2 15,-6 7-4-15,-6 12-1 0,-12 12-2 16,-3 6-1-16,-6 10 1 15,0-1-2-15,1 3 1 16,5-3 1-16,4-7-2 0,12-10 1 16,10-11-1-16,18-12 0 15,13-9-2-15,7-13 1 16,10-8-1-16,0-11 1 16,-1-2 1-16,-4-9 2 15,-11-3 2-15,-9-1 1 0,-14-1 2 16,-13 6 0-16,-10 3-1 15,-14 3-2-15,-9 9-3 16,-4 5-6-16,-2 11-10 0,-3 11-40 16,4 1-24-16,6 2-6 15,6 0-5-15,10-1-2 16</inkml:trace>
  <inkml:trace contextRef="#ctx0" brushRef="#br0" timeOffset="54172.9895">27469 10202 68 0,'27'-8'89'15,"-10"2"-4"-15,-3 3-4 0,-14 3-4 16,9 0-67-16,-5 14-4 16,-4 11 0-16,-3 11-2 15,-5 11-1-15,-6 9-1 16,-1 9 1-16,0 0-1 15,1 0 0-15,7-5-1 16,4-6 1-16,3-11-2 0,8-11 1 16,12-10 0-16,10-15-1 15,6-7 1-15,6-7 0 0,7-12 0 16,2-5 0-16,2-5 0 16,-3-5 0-16,-3 1 0 15,-4 2 0-15,-7 1 0 16,-6 7 0-16,-11 3 0 15,-1 5 0-15,-10 4 0 0,-8 11 0 16,13-14 0-16,-13 14 0 16,0 0-1-16,4-10 1 15,-4 10-1-15,0 0-1 16,0 0 0-16,0 0 0 0,0 0-1 16,0 0 1-16,-5-6-1 15,5 6 1-15,0 0 0 16,0 0 0-16,0 0-2 0,0 0-1 15,0 0-4-15,0 0-6 16,5 3-8-16,-5-3-25 16,5 10-30-16,1 3-8 0,-5-1-5 15,0 3 3-15</inkml:trace>
  <inkml:trace contextRef="#ctx0" brushRef="#br0" timeOffset="54776.3371">27941 10734 67 0,'-10'6'79'16,"10"-6"-1"-16,-36 6-23 16,36-6-22-16,-17 4-6 0,8-3-4 15,0 1-4-15,-4-2-3 16,1-3-5-16,-5-3-3 15,0-1-1-15,-4-5-1 16,-4-2 0-16,-5-1-1 0,-2-6 0 16,-3-2 0-16,-5-5 1 15,0-3-1-15,2-4 0 16,1-4-1-16,4-5 0 0,8-3-1 16,7-3-1-16,7 0-1 15,11 0-1-15,5 0 0 16,13 5 0-16,7 5 0 15,7 7-1-15,5 8 0 0,3 9 1 16,5 10-1-16,4 6 0 16,3 17 0-16,2 10-1 15,-5 12-2-15,-3 11 1 16,-7 9 0-16,-8 12-1 0,-12 11 0 16,-13 6 0-16,-6 3 1 15,-12-3 1-15,-11-1 2 16,-5-5 0-16,-7-6 3 15,-3-7 1-15,-3-7 1 0,-1-9 0 16,1 0 1-16,2-5 0 16,1-5-1-16,8-2 0 15,4-5-3-15,10-4 0 16,4-6-1-16,12-6 0 0,7-4-1 16,11-7 0-16,9-8-2 15,12-2 0-15,10-16-3 16,10-5-6-16,7-10-12 0,10-11-28 15,9-4-34-15,-2-9-3 16,4-2-6-16,-7-6-5 16</inkml:trace>
  <inkml:trace contextRef="#ctx0" brushRef="#br0" timeOffset="55146.872">28689 10261 60 0,'-9'-33'94'0,"-5"4"-2"16,-2 3-6-16,-2 8-4 16,1 6-60-16,1 12-12 15,0 14-2-15,3 18-4 0,0 13-2 16,2 13-2-16,1 10-1 16,1 6 1-16,4-1-1 15,5-5 1-15,1-7-1 16,14-12 1-16,5-13-1 15,7-14 0-15,10-16 1 0,10-12 1 16,4-16 0-16,4-10 0 16,3-11 0-16,4-6-1 0,-3-1 0 15,-5-1 1 1,-7 8-1-16,-7 8 0 0,-9 11-1 16,-6 14 2-16,-9 12-1 15,-10 23 1-15,-6 17 0 0,-5 21-6 16,-13 9-8-16,-5 15-43 15,-7 17-26-15,-4-1-4 16,-1-4-7-16,-2-11-2 16</inkml:trace>
  <inkml:trace contextRef="#ctx0" brushRef="#br0" timeOffset="55637.2444">29544 10829 69 0,'0'13'92'0,"0"-13"-4"16,0 0-4-16,0 0-3 16,53-13-66-16,-35 3-5 15,5-5-3-15,11 0-3 0,9-3-1 16,9 1-2-16,4-1-1 16,5 6-4-16,-1-1-6 15,-1 6-9-15,-8 2-10 0,-7 5-18 16,-11 2-9-16,-11 8-6 15,-11 10 1-15,-12 3 6 16,-14 9 14-16,-16 3 24 0,-1 2 23 16,-11 5 27-16,4-5 18 15,-2 2 6-15,5-7 0 16,3-7-7-16,9-1-8 16,9-8-11-16,8-2-7 15,8-5-10-15,11-2-7 0,13-3-11 16,7-4-17-16,9-14-49 15,7 7-11-15,5-6-6 0,2-7-5 16</inkml:trace>
  <inkml:trace contextRef="#ctx0" brushRef="#br0" timeOffset="56190.0003">30788 10408 22 0,'-8'-18'86'0,"8"6"0"0,1-8-6 16,8-3-2-16,3-18-46 16,7 12-21-16,5 4-1 15,7 3-2-15,1 3-2 16,2 5-2-16,3 7-2 15,2 7 0-15,-4 7-1 0,0 13 0 16,-7 11-2-16,-7 11 1 16,-6 8 0-16,-12 9-1 15,-9 10 0-15,-13 5-1 16,-12 3 1-16,-8 1 0 0,-6-6 0 16,1-3 0-16,-1-5 0 15,6-11 1-15,5-4 2 16,7-9 0-16,11-5 1 15,9-6-1-15,7-2 1 0,7-4-1 16,14-5-3-16,5-6-2 16,18-4-8-16,4-7-19 15,-8-1-49-15,27-10-3 16,-5-8-6-16,6-4-4 0</inkml:trace>
  <inkml:trace contextRef="#ctx0" brushRef="#br0" timeOffset="56373.6816">31592 10679 9 0,'4'-13'98'0,"4"1"0"0,-7-1-6 16,-1-2-5-16,0-1-3 16,-11 3-79-16,11 13-9 15,-1-15-17-15,1 15-58 16,0 0-7-16,0 0-6 0,0 0-7 15</inkml:trace>
  <inkml:trace contextRef="#ctx0" brushRef="#br0" timeOffset="56904.6089">32238 10215 86 0,'29'3'91'15,"-7"8"-3"-15,-2 9-7 16,-16 2-1-16,-9 13-72 0,-4 13-4 16,-1 15-1-16,0 12 2 15,-4 11-2-15,-4 1 0 16,-4-2-1-16,0-3-2 16,2-7 0-16,4-11-1 15,2-14-2-15,6-14 0 0,2-12-1 16,1-8-1-16,5-16-5 15,0 0-1-15,13-19-5 16,-3-13 1-16,5-12-1 0,1-12 1 16,4-11 2-16,7-11 4 15,6-4 4-15,-4-2 5 16,2 2 5-16,0 1 3 16,-1 9 2-16,-2 8 1 0,-5 11 2 15,-2 12 0-15,-7 9-4 16,0 12-2-16,-14 20-2 15,0 0-5-15,-9 16-3 0,-25 24-4 16,-13 13-5-16,-18 15-6 16,-10 9-1-16,-18 5 3 15,-3 0 7-15,5-7 7 16,13-9 2-16,11-16 3 16,18-16 5-16,17-9 5 0,25-16 1 15,24-8-2-15,13-4-11 16,27-7-10-16,8-3-1 15,27-3-7-15,13-5-18 16,6-5-31-16,6 1-13 16,-4-3-3-16,-2 1 6 0</inkml:trace>
  <inkml:trace contextRef="#ctx0" brushRef="#br0" timeOffset="57126.398">33086 10430 53 0,'16'-27'77'0,"-8"-1"-12"0,-1 6-9 15,-4 2-13-15,0 5-8 0,-3 15-13 16,0 0-4-16,-6 0-6 16,-3 17-3-16,-5 11-5 15,-3 14-1-15,-10 11 0 16,-2 14 1-16,0 9-1 0,0 9 0 16,3 7-1-16,-3 3-5 15,5 3-9-15,1 0-14 16,-3-7-23-16,11 2-25 15,-3-16-7-15,6-8-6 16</inkml:trace>
  <inkml:trace contextRef="#ctx0" brushRef="#br0" timeOffset="57523.2296">32963 11049 68 0,'15'-15'89'0,"-3"5"-4"0,0 4-5 16,-12 6-3-16,21-1-64 16,-5 2-8-16,1 7-3 15,-1 7 1-15,3 4-2 0,8 2-1 16,-10 6-2-16,4 2-2 16,-14 2-2-16,-5-1 1 15,0-2 0-15,1-4 0 16,-6-4 1-16,-6-3 1 0,1-7 4 15,-2-2 4-15,10-8 1 16,0 0 0-16,-6-11 1 16,6-7-2-16,4-4 0 15,4-6 0-15,13-2-3 16,2-8-1-16,-7 21-1 0,3-4 0 16,0 4 0-16,3-2-1 15,4 2 1-15,0 1-1 16,1 2-2-16,2 1-5 15,-2 6-14-15,0 1-38 0,-1 1-21 16,4 3-4-16,-7-1-6 16</inkml:trace>
  <inkml:trace contextRef="#ctx0" brushRef="#br0" timeOffset="58523.8405">29696 9456 24 0,'-9'-24'83'16,"3"-2"-1"-16,2-4-2 0,-1 0-3 16,4-3-56-16,1 7-3 15,1 2-2-15,4 6-4 16,4 1-2-16,5 6-4 15,7 4 0-15,7 5-3 16,8 2-2-16,9 5 0 0,4 7-1 16,7 6 0-16,0 6-1 15,-1 6 0-15,-8 5-2 0,-8 5 0 16,-10 7 0-16,-13 8-2 16,-17 3 0-16,-12 7-2 15,-12 2 1-15,-12-3 2 16,-2-7 1-16,-4-6 0 15,0-8 1-15,1-10 2 0,5-8 2 16,9-12 1-16,3-8 1 16,4-4-1-16,5-1 1 15,3 0 0-15,2-3-1 16,11 3 0-16,-8-3-1 0,8 3-1 16,6 1 1-16,10 9-1 15,6 7-1-15,9 7-2 16,3 6-6-16,9 12-12 0,-2 2-35 15,6 5-25-15,-2-1-5 16,-5-6-5-16,-3-6 4 16</inkml:trace>
  <inkml:trace contextRef="#ctx0" brushRef="#br0" timeOffset="58798.5454">29908 9474 9 0,'-26'-6'95'0,"4"2"-3"16,5 3-7-16,5-2-5 16,12 3-1-16,0 0-76 15,4-9-3-15,22 9 0 0,10 0 0 16,13 3-1-16,11-3-1 15,11 0-5-15,5 1-12 16,7-9-39-16,0 4-20 16,-12-2-8-16,-9 1-5 15,-18 1-1-15</inkml:trace>
  <inkml:trace contextRef="#ctx0" brushRef="#br0" timeOffset="58987.3475">29944 9712 0 0,'-72'27'81'16,"9"-5"4"-16,14-5-4 16,11-11-12-16,17 5-25 15,11-9-15-15,10-2-11 0,25 0-5 16,21-11-4-16,22-7-5 16,18-10-11-16,29-4-39 15,18-2-32-15,16-4-7 0,6-5-6 16,-3-6-3-16</inkml:trace>
  <inkml:trace contextRef="#ctx0" brushRef="#br0" timeOffset="69241.813">10476 10365 48 0,'1'-19'69'16,"-1"-1"-4"-16,0-1-32 15,1 6-7-15,6-1-8 0,0 5-5 16,4 4-5-16,1-1-4 16,4 4-2-16,6 0-2 15,-2 4 0-15,7 0 0 0,-6 0-2 16,4 8 0-16,-4 1 2 16,-2 9 2-16,-9 9 1 15,1 3 2-15,-8 9 1 16,-2 1 2-16,-2 7 1 0,1-2 2 15,0 5-2-15,0-6-2 16,1-5 0-16,6-1-1 16,3-5-2-16,3-1-1 15,0-2 0-15,-1 0-1 0,-3-3 1 16,-4 2-1-16,-5 1-2 16,-14 6-1-16,-9 5-5 15,-16 5-17-15,-12 17-37 16,-18-4-14-16,-9 7-3 0,-16-5-5 15</inkml:trace>
  <inkml:trace contextRef="#ctx0" brushRef="#br0" timeOffset="69812.3159">3708 13018 56 0,'15'-22'83'0,"13"-3"-2"0,9-2-4 15,7-5-4-15,26 0-60 16,1-1-4-16,18 0-1 16,12-1 0-16,21-2-2 15,11 0 0-15,15-1 0 0,18-4-1 16,15-4-1-16,17-1-1 15,14-4 1-15,17-4 0 16,11-6-1-16,15-3-1 0,10-3 1 16,10 0-1-16,1-2 0 15,4 0-1-15,0 3 0 16,-5 2 0-16,-3 4 0 16,-14 6 0-16,-12 3 1 0,-15 6 0 15,-15 5 1-15,-24 5-1 16,-21 5 0-16,-26 5 0 15,-26 4 0-15,-24 4-1 16,-25 5-2-16,-18 3-7 0,-22-3-15 16,-30 11-58-16,0 0-1 15,-30-3-7-15,-11 3-6 16,-13-7-1-16</inkml:trace>
  <inkml:trace contextRef="#ctx0" brushRef="#br0" timeOffset="71101.1923">11514 10630 23 0,'-15'0'50'0,"5"0"-8"0,-1-1-6 15,11 1-6-15,-19-1-8 16,7 1-6-16,12 0-4 16,-16 0-4-16,16 0-2 0,0 0 2 15,0 11 0-15,0-11 3 16,14 7 1-16,3-6 2 15,0-1 0-15,12-1 3 16,-4-9-1-16,12-4-2 16,3-5-1-16,10-8-2 0,5-3-2 15,12-6-2-15,7-4-1 16,5-2 0-16,4-5 0 16,8-1 0-16,5-2-1 15,0 2 0-15,7-2 0 0,-3 4-1 16,0-1 1-16,-3 5-2 15,-5 5 0-15,-4 4-1 16,-11 6 0-16,-8 5-1 16,-12 6 0-16,-11 6-1 0,-7 4-1 15,-13 2-2-15,-5 4-3 16,-8 4-5-16,-9 11-12 16,-5 11-36-16,-7 2-23 0,-7 5-4 15,-13 1-7-15,-1 2 3 16</inkml:trace>
  <inkml:trace contextRef="#ctx0" brushRef="#br0" timeOffset="72295.6564">14031 9394 36 0,'0'-15'70'0,"0"3"-2"15,0-5-2-15,0 2-42 16,4 0-8-16,4 3-7 16,0 3-4-16,-1 0-1 15,-7 9-3-15,17-11 1 0,-17 11-1 16,12-5 2-16,-12 5 1 15,0 0 1-15,0 0 3 16,8 0 0-16,-8 0 0 0,0 0 1 16,0 0-1-16,0 0-1 15,11 0-2-15,-11 0 0 16,8 10-3-16,-3-1-1 16,0 5 0-16,-2 3-1 0,-1 8 0 15,-1 4 0-15,-1 6 1 16,-3 6-1-16,-5 5 1 15,-2 3 0-15,2 1 0 16,-2 0 0-16,2-6 1 16,0 0-1-16,5-3 0 0,2-6 0 15,1-6-1-15,-1 1 1 16,4-6-1-16,0-3 1 0,0-1-1 16,-1-4 1-16,-1-1 0 15,0-4 0-15,-1-11-1 16,0 14-2-16,0-14-3 15,0 0-5-15,0 0-2 0,0 0-6 16,0 0-15-16,0 0-19 16,-1-6-11-16,1-7-15 15,0-8 1-15</inkml:trace>
  <inkml:trace contextRef="#ctx0" brushRef="#br0" timeOffset="72668.716">14062 9636 24 0,'0'0'55'16,"-6"-14"0"-16,6 14-32 0,0 0-5 16,0 0-5-16,16 3-6 15,-1 3-5-15,6 0 1 16,6-3 1-16,2-3 0 16,7 0 1-16,4-3 1 0,5-9-1 15,-4-2 2-15,7-8 2 16,-8 0 2-16,1-10 3 15,-3 2 3-15,-4-8 2 0,-3 4 2 16,-10-2 0-16,1 5 1 16,-9 2-2-16,-3 5-4 15,-3 8-6-15,-3 2-4 16,-4 14-4-16,0 0-3 0,0 0-1 16,-1 24-2-16,-5 4 1 15,-2 6-1-15,-1 8 2 16,-2 4-1-16,2 4-1 0,-4-1-3 15,1 2-5-15,0-2-7 16,3-6-11-16,1-2-20 16,-2-7-26-16,9-3-5 15,-2-11 1-15</inkml:trace>
  <inkml:trace contextRef="#ctx0" brushRef="#br0" timeOffset="74304.9679">14671 9717 32 0,'17'-6'69'0,"3"-3"1"16,-2 2-5-16,5-1-40 15,6 3-7-15,-1 1-9 0,6-4-2 16,2-1-3-16,1-3-1 16,-2-2-1-16,1-4 2 15,-4 1 2-15,-7-5 5 16,-4 2 1-16,-7-3 0 0,-7 4 0 15,-7-2 1-15,-11 6-1 16,-7 3-2-16,-9 4-4 16,-4 8-4-16,-4 3-2 0,-2 12-1 15,-4 6 0-15,4 9-1 16,1 3 1-16,5 6 0 16,4 2 0-16,8-4 1 0,5 3-1 15,7-7 1 1,7-1-1-16,3-8 0 0,13-1-1 15,10-9-2-15,6-4 1 16,12-7-1-16,2-3 2 16,9-10-1-16,1-8 2 0,6-9-1 15,-3-5 2-15,-4-6 1 16,-3-2 1-16,-11 2 0 16,-6 1 1-16,-12 4 1 0,-3 8-2 15,-13 4 0-15,-7 13-2 16,-10 8 1-16,-11 4-2 15,0 12 0-15,-5 4-1 0,1 4 0 16,1 0-1-16,3 4 2 16,4-6-1-16,8-2 1 15,6 1-1-15,3-10 0 16,4-3 0-16,10-8 0 16,6-1 0-16,0-10 1 15,9-3 0-15,-4-4 1 0,4-7 1 16,-4 2 0-16,2 1-1 15,-7 5 2-15,-5 3-2 0,-3 8 0 16,-1 6-2-16,-11 0 2 16,12 15-1-16,-7 3 0 15,0 2 1-15,4 5 0 16,0 1 0-16,5-6 0 0,5-4 0 16,6-9 0-16,6-7 0 15,7-7 0-15,3-11 0 16,10-12 1-16,4-6 0 15,1-10 1-15,0-4 0 0,-1-6 1 16,-3-2 0-16,-7-6 0 16,-1-2 1-16,-14-2 0 15,-6 3-1-15,-11 3 1 0,-6 5 1 16,-7 9-2-16,0 7 0 16,-9 12-2-16,-6 9 0 15,-3 18-1-15,-3 7-1 16,-2 20 0-16,2 10-2 15,-1 18 1-15,1 11 0 16,2 12 1-16,2 2 0 0,8 2 1 16,5-2-1-16,3-6 1 15,12-5 1-15,6-13-1 0,6-13 1 16,8-11-1-16,7-11 1 16,3-13-1-16,3-5 1 15,6-18 0-15,2-10 0 16,4-16 0-16,-3-12-1 0,3-11 0 15,-1-10 1-15,-7-6 0 16,-2-3 0-16,-8-1 2 16,-5 4 0-16,-9 9 1 0,-4 7 1 15,-11 10 0-15,-6 13 1 16,-2 9-2-16,-1 10-2 16,-1 9 0-16,1 15-2 15,-15 1-1-15,2 18 0 0,0 15 1 16,-4 9-3-16,-1 14 1 15,-3 9 2-15,-4 9 1 16,5 4-1-16,3 4 0 16,4-6 0-16,5-7 0 15,4-8 0-15,4-8 0 0,3-11 0 16,6-10 1-16,5-10-1 16,2-8 3-16,2-4-3 0,-1-5 2 15,1-6-1-15,0 0 1 16,-1-8 1-16,2-4-2 15,-1-4 1-15,1-1-1 16,0-5-1-16,0-3 1 0,2-1-1 16,-2-6 0-16,2-4 0 15,1-5-1-15,0-3 1 16,1-6 0-16,1-1 0 0,0-4 0 16,0 1 0-1,2 2 0-15,-3 2 0 0,-2 5 0 16,-2 5 0-16,-3 2 0 15,-4 9 0-15,-2 8 0 0,-5 3-1 16,-1 7 0-16,-4 11-1 16,0-10 0-16,0 10-1 15,-10 7 0-15,0 9 0 16,-1 6 0-16,0 3 0 0,-2 5 1 16,0 8 1-16,2 5-1 15,0 3 2-15,0 0 0 16,4-1 0-16,-2 1 0 15,2-2 0-15,-2-4 0 0,4-4 0 16,0-7 1-16,-1-4 0 16,2-7 0-16,1-6 0 15,3-12 1-15,0 13 0 16,0-13 1-16,0 0 0 0,9-15 0 16,0 2 0-16,2-1 0 15,0-1-2-15,3 0 0 16,1 1-2-16,3 5 0 0,0 9 0 15,1 4-2-15,-1 12-2 16,-1 9-7-16,-6 5-7 16,3 5-33-16,-1 7-25 15,-12-1-7-15,-1-2-5 16,-14-8-3-16</inkml:trace>
  <inkml:trace contextRef="#ctx0" brushRef="#br0" timeOffset="74499.9111">16538 9203 85 0,'-4'-26'88'16,"6"0"-6"-16,14 0-6 16,17 0-1-16,10 2-72 15,12 0-7-15,19 10-20 16,5 2-50-16,3 4-2 0,-1 6-8 15,-13-1-2-15</inkml:trace>
  <inkml:trace contextRef="#ctx0" brushRef="#br0" timeOffset="76435.7944">14666 10415 44 0,'42'-12'67'0,"-2"-1"-1"0,1-6-36 16,6 2-2-16,3-2-2 16,6 1-6-16,2-3-6 0,8-2 1 15,10-1-1-15,4-6-1 16,9 0-1-16,12-4 0 15,8-2 0-15,9-3-1 16,7 1-2-16,3 2-2 0,-2 2-2 16,-1 4-1-16,-5 3-2 15,-11 9 0-15,-13 4-1 16,-14 6-4-16,-15 6-5 16,-18 2-1-16,-18 11-4 0,-20 10-6 15,-22 7-4-15,-25 7-7 16,-20 4-6-16,-20 5 0 15,-15-1 2-15,-16 5 0 0,-8-9 8 16,-7 1 17-16,-1-10 14 16,8-5 14-16,13-5 10 15,9-8 8-15,16-1 2 16,17-6-2-16,16-1-3 0,21-4-10 16,23 0-5-16,13-16-6 15,22 3-4-15,21-5-3 16,10-3-3-16,20-3 1 15,12 0-1-15,15-1-1 0,3 3-4 16,1 4-7-16,1 4-10 16,-6 4-22-16,0 10-34 15,-15 1-7-15,-10-1-6 16,-15 0 0-16</inkml:trace>
  <inkml:trace contextRef="#ctx0" brushRef="#br0" timeOffset="77493.7129">18072 9710 63 0,'-5'-29'89'0,"4"-7"-2"0,-1-10-6 15,-1-9 0-15,-8-7-66 16,11-2-1-16,3-5-2 16,1-2-4-16,5-4-3 0,0-3-1 15,3 0-2-15,9 0-1 16,1 1 0-16,5 0-1 15,4 7-1-15,1 7 2 16,2 10-1-16,-4 9 0 16,-3 11-2-16,-9 8-1 0,-4 15-2 15,-14 10 1-15,-2 16-2 16,-20 14 1-16,-15 11-4 16,-14 15 2-16,-9 10 2 0,-10 7 1 15,-8 4 1-15,3 1-1 16,4-6 1-16,9-6 1 15,14-7 0-15,10-9 1 16,15-9 0-16,11-5 0 0,12-9 2 16,8-4 0-16,13-2 1 15,12-8-1-15,10-3 2 16,13-7-1-16,10-3-2 16,8-7-4-16,11-3-9 0,2-5-22 15,-3-8-33-15,1 4-11 16,-3-2-4-16,-9 2-5 15</inkml:trace>
  <inkml:trace contextRef="#ctx0" brushRef="#br0" timeOffset="78736.9163">19035 8997 43 0,'0'14'83'16,"0"-14"-4"-16,-3 15-3 0,-2-4-6 16,2 36-38-16,0-21-34 15,0 7-1-15,-1 4 1 16,-1 7 2-16,3-3-1 16,-5 4 0-16,5-10 0 0,1-4 1 15,1-8 2-15,0-7 1 16,5-6 4-16,6-7-2 15,2-3 1-15,8-7 0 0,0-7 0 16,4-4 0-16,6-3-2 16,3-4-2-16,0 0-1 15,-2 1-1-15,-4 4 0 16,-2 2-1-16,-3 5-1 0,-7 5 0 16,-4 6 0-16,-12 2 0 15,13 9 0-15,-11 5-1 16,2 1 1-16,0 0 0 0,2 3 1 15,0-4 1-15,3-1 1 16,2-5-1-16,7-4 1 16,3-3 0-16,3-2 1 15,2-9-1-15,5-2 1 0,-2-4-1 16,2-4 0-16,1-2 1 16,-2-4-1-16,-3-6 1 15,-3 3-1-15,1-3 1 16,-6 5-2-16,-2 2 1 0,-5 2-2 15,-1 7 0-15,-4 7-1 16,-7 9 0-16,13 0-1 16,-6 5 1-16,1 8 0 15,4 3 0-15,7 1 1 0,7 2 0 16,6-3 0-16,6-2-1 16,6-2 1-16,6-5 0 15,6-4-1-15,-2-2 1 16,-3-3 0-16,-3-5 2 0,-9-2 0 15,-7-3 2-15,-7 1-1 16,-12-1-1-16,-9 2-1 16,-4 10 1-16,-22-12-2 0,-4 12-1 15,-4 3 0-15,-4 10-1 16,-6 8 1-16,-1 8 0 16,2 3 1-16,2 5-1 0,7-3 2 15,8 5-1 1,8-7 1-16,5-1 0 0,9-6 0 15,9-5 2-15,12-7-1 16,10-6 2-16,12-7-1 16,6-6 1-16,9-10 0 0,7-9 0 15,4-9 0-15,2-8 0 16,0-9 0-16,-3-8-2 16,-2-7 1-16,-6 0-1 15,-1-5 0-15,-7-2 0 0,-6 3 0 16,-8 4-1-16,-6 5 1 15,-6 11 0-15,-8 11-1 0,-4 9-2 16,-9 12 1-16,-5 18-1 16,0 0 0-16,-13 18 1 15,-4 15-1-15,-5 12 0 16,-3 12 2-16,-6 11 1 0,0 5 0 16,0 6 0-16,3-2 0 15,9-4 0-15,5-5 0 16,6-6-1-16,8-11 1 15,2-8-1-15,13-10 1 0,5-10 0 16,9-8 1-16,8-11-1 16,7-9 0-16,3-14-1 15,7-14 0-15,6-12 0 16,-4-13-1-16,1-8 0 0,-10-8 0 16,-2-3 1-16,-10 1-1 15,-7 4 2-15,-9 7 1 16,-7 10 0-16,-3 12-2 0,-6 11-1 15,-3 14 0-15,0 18 0 16,-16 6 0-16,-2 19 0 16,-3 18-1-16,-7 9-1 15,-2 15-1-15,-8 9-3 16,-3 6-2-16,3 3-5 0,1-4-2 16,7-4-7-16,5-8-14 15,8-6-20-15,0-11-20 16,13-11-1-16,4-13 2 0</inkml:trace>
  <inkml:trace contextRef="#ctx0" brushRef="#br0" timeOffset="79765.1109">21357 9117 61 0,'14'-18'80'0,"-1"11"-4"16,-13 7-5-16,15 4-4 0,27 19-65 15,-38 9-3-15,-2 9-1 16,-3 7-1-16,0 7 0 16,-8 0 0-16,-4 0 2 15,-2-11 0-15,2-7 4 0,-2-10 2 16,3-5 1-16,4-11 2 16,8-11 2-16,0 0 0 15,5-11-2-15,10-6-4 0,3-8-4 16,7-3-3-16,7-6-1 15,0-3 0-15,5-1 1 16,-1 3-2-16,0 4 2 16,-5 5 1-16,0 6 2 0,-10 8 0 15,-4 8 0-15,-1 5-1 16,-8 12 0-16,1 8 0 16,-7 3 0-16,-1 6-1 15,0 0 2-15,1 2 0 0,2-3 0 16,3-2 0-16,1-5 2 15,7-7-1-15,7-3 1 16,9-6-1-16,5-3 0 16,6-3-4-16,8-4-3 0,4-9-1 15,4-3-1-15,2-5 1 16,-3-3 0-16,-9-2 2 16,-5 1 3-16,-12 1 2 0,-6 5 3 15,-16 4 2-15,-9 15-1 16,-9-11 0-16,-10 15-2 15,-4 11-2-15,-9 7-2 16,-3 8 1-16,3 0-1 16,4 5 2-16,6-2-1 0,8 2 2 15,6-5 0-15,9-3 1 16,19-8 0-16,8-5 2 16,12-5 1-16,1-8 0 0,11-1 3 15,2-12-1-15,4-6 0 16,-1-8 0-16,3-6-2 15,1-9-1-15,-3 0-1 16,-2-1-1-16,-2 4-1 0,-6 2-2 16,-2 6 0-16,-5 8 0 15,-3 10-2-15,-7 10 0 16,-3 3-1-16,-6 14-1 16,-6 5-2-16,-8 8 2 0,-8 5 0 15,-3 8 0-15,-15-1 0 16,-3 3 2-16,-2-1 2 15,0-6 0-15,3-4 3 0,5-7 1 16,12-9 0-16,8-7 1 16,17-8 1-16,10-2-1 15,11-10 0-15,9-7 1 16,8-5-2-16,7-6-2 0,1-3 0 16,4-4 0-16,-2-1 2 15,-5 2 0-15,-9 3 0 16,-11 4 0-16,-7 6 0 15,-8 10-1-15,-10 9-1 16,-8 6 1-16,-7 9-2 0,0 8-1 16,3 7 1-16,-2 3-1 15,7 5 2-15,-1 3-1 16,4 1 0-16,4 3-2 0,-2-3 0 16,-6 2-2-16,-8-1-1 15,-8 0 0-15,-21-2-2 16,-21-2-4-16,-24 0-7 0,-27-9-46 15,-30 14-12 1,-30-4-3-16,-30-5-3 0</inkml:trace>
  <inkml:trace contextRef="#ctx0" brushRef="#br0" timeOffset="80019.9767">20476 10099 13 0,'-62'-6'95'0,"18"-11"-3"16,28-3-5-16,23-8-5 16,34-7-2-16,31 6-76 0,27 4 0 15,29 3-2-15,17 4-1 16,24 5 0-16,13 6-1 16,7 6-1-16,1 1 0 15,-3 1-3-15,-12 6-1 0,-8 4-6 16,-19 0-5-16,-19 4-22 15,-19 0-43-15,-33 0-3 16,-33 0-6-16,-35-5 0 16</inkml:trace>
  <inkml:trace contextRef="#ctx0" brushRef="#br0" timeOffset="80935.1277">1607 14643 38 0,'3'-43'80'0,"5"-6"-2"16,3-7-3-16,6 0-5 16,1-2-57-16,2 6-2 15,10 1-2-15,-2 6-3 16,4 8-2-16,2 5-4 16,1 13-3-16,-3 4 0 0,-7 15 2 15,-6 6-2-15,-2 19-1 16,-12 12 3-16,-6 20-1 15,-10 9 5-15,-13 14 0 16,-6 8 3-16,0-4 0 0,-3-3 1 16,3-8 0-16,2-11-2 15,7-11-1-15,9-8 0 16,6-12 1-16,6-8-2 0,6-3-2 16,11-6 1-16,8-4-2 15,4-5 3-15,10-8-3 16,5-12 1-16,9-9-1 0,3-9-2 15,5-10-2-15,-1-12-2 16,8-4-3-16,-11-11-9 16,0-3-14-16,-6 3-27 15,-8-12-19-15,-11 0-4 0,-9 3-1 16</inkml:trace>
  <inkml:trace contextRef="#ctx0" brushRef="#br0" timeOffset="81293.4448">2314 13936 64 0,'-67'-33'76'0,"-11"13"3"0,-16 8-6 15,-8 12-30-15,1 9-23 16,-4 22-9-16,-1 6 0 16,4 21-1-16,2 15-3 15,13 19-4-15,8 15 0 16,9 20-1-16,14 16 0 0,11 13 1 16,10 9-4-16,19 5 1 15,14-1 0-15,13-9 0 16,21-13-2-16,23-26 1 15,15-27-1-15,19-27 1 0,19-24-4 16,17-35 1-16,15-26 0 16,13-32 1-16,5-24-1 15,7-22 3-15,3-19 5 0,-7-18 2 16,-9-13 5-16,-20-12 1 16,-19-12 0-16,-23 1 3 15,-16 3 3-15,-34 7-2 16,-27 12-4-16,-25 14-5 0,-28 20-5 15,-27 33-9-15,-36 32-8 16,-30 41-50-16,-38 46-20 16,-25 49-7-16,-25 39-4 15,-25 26-6-15</inkml:trace>
  <inkml:trace contextRef="#ctx0" brushRef="#br0" timeOffset="111216.9101">5107 13611 19 0,'9'-18'51'0,"4"2"4"16,-7 4-4-16,2 2-3 0,-8 10-5 16,2-14-7-16,-2 14-6 15,-8-7-6-15,-3 7-5 16,-6 0-6-16,-2 1-5 0,-6 5-4 16,0 5-2-16,-3 3-3 15,-3 5 1-15,3 1-1 16,1 3 1-16,4 0-1 15,3 2 0-15,3 0 0 16,5 0 0-16,5-4-1 0,6 0-1 16,1 2 0-16,8-1 1 15,5 1 0-15,6 0 0 16,2 1 0-16,4 5 1 16,0-4 1-16,-1 6 0 0,-3-3 1 15,-3-1-1-15,-5 3 2 16,-9-3-2-16,-4 2 2 15,-10-1 1-15,-6 0 2 0,-14-1 1 16,-1 2 2-16,-9 0-1 16,1-3 0-16,-2 0-1 15,-2-4-1-15,7-3-4 16,2-5-9-16,11-1-27 16,8 0-42-16,4-10-3 0,11-3-7 15,-6-9-5-15</inkml:trace>
  <inkml:trace contextRef="#ctx0" brushRef="#br0" timeOffset="113018.2409">5263 13921 9 0,'29'9'59'0,"-3"3"5"16,-6-3-1-16,14 0-49 0,-15 0 3 15,7-4-2-15,1-4-2 16,1-1-3-16,5-9-2 16,-3-3-4-16,5-8-2 15,-6-3-1-15,3-5-1 0,-4 1 1 16,-6-3 4-16,-2 2 2 16,-10 2 3-16,-3 2 1 15,-8 5 4-15,-6 5-2 16,-11 4 2-16,-4 5-1 0,-1 5-6 15,-1 3-2-15,0 15-2 16,-3 9-2-16,2 9 0 16,3 5-1-16,3 7-2 15,4 0 0-15,1 6 0 0,7 0-2 16,7-8 0-16,4-5-5 16,13-9-1-16,7-5-2 15,14-9-4-15,11-8-4 16,10-8 0-16,9-14 1 0,6-12 1 15,6-12 3-15,4-9 0 16,-4-4 4-16,-1-10 5 16,-8 0 9-16,-10-1 6 15,-7 6 2-15,-15 5 2 0,-7 10 2 16,-15 9 2-16,-9 7-2 16,-11 12 0-16,-16 10-4 15,-2 5-4-15,-9 9-3 16,1 3-2-16,-3 2-3 0,3 3 0 15,2-4-2-15,4-2 1 16,7-5-3-16,3-7-1 16,4-3-1-16,9 0 1 15,-5-13 1-15,5 3 0 16,0 10 1-16,17-13 2 0,-4 13 1 16,1 11 4-16,2 14 1 15,-1 17 0-15,0 10-1 16,-2 20 0-16,-7 14-2 0,-3 11 0 15,-4 2 0-15,-2-3 1 16,-8-6 0-16,-6-8 1 16,-1-8 1-16,-5-19 3 0,3-14 2 15,1-12-2-15,3-14-1 16,1-9-3-16,4-8-1 16,6-20-3-16,6-16-3 0,1-16-1 15,10-14-2-15,6-15 1 16,6-7 4-16,6-5 0 15,6 0 2-15,9 3 1 16,5 10 2-16,3 12 1 16,5 15 0-16,0 14-1 0,1 12-2 15,-7 17-1-15,-3 11-2 16,-8 13 0-16,-8 11-1 16,-8 12-2-16,-7 5 1 15,-10 6 0-15,-5-2 0 0,-5-1 2 16,-2-2 0-16,-5-10 2 15,0-5 2-15,-1-11 0 16,3-6 1-16,7-9 0 0,-11-7 0 16,11-11 0-16,2-10-2 15,8-3-1-15,2-5-1 16,6-3 0-16,4 0-1 16,6 3 0-16,3 2 0 0,5 7 0 15,2 6-1-15,0 10 0 16,-2 8-1-16,-2 4-1 15,-2 9-1-15,-6 7 1 16,-5 5 0-16,-6 1-1 0,-3-1 1 16,-5-2 2-16,-3-2 1 15,-2-5 2-15,-2-4 0 16,0-9 2-16,0 0-1 16,0 0 0-16,9-11-3 0,-1-7 0 15,2-7-3-15,5-6 1 16,2-1-1-16,4-3-1 15,5 2 1-15,1 1-2 16,3 7 3-16,-3 4 1 0,0 12 1 16,-3 9 0-16,-5 4 1 15,-2 15 0-15,-4 9 1 16,-4 5 0-16,-1 3 0 16,-1 1 1-16,5-3 0 0,3-3 1 15,3-7 0-15,7-11-2 16,9-7 0-16,3-6 1 15,6-10-1-15,3-11-1 0,4-1-1 16,-5-10 1-16,4-4-2 16,-12-3 1-16,-7 2 2 15,-4-1 3-15,-9 3-1 16,-10 8 2-16,-5 3 0 16,-2 9-1-16,-7 8-1 0,-5 7 0 15,-3 7-2-15,0 12 0 16,-1 5-2-16,0 4 0 15,2 2 0-15,4-1 0 0,6 1 1 16,3-5 0-16,3-5 0 16,11-7 1-16,5-4-1 15,4-8 1-15,6-3 1 16,0-9-1-16,5-5 0 0,1-6 0 16,-1-3 0-16,-2-4 0 15,-2 2-1-15,1 1 0 0,-6 3 0 16,1 6 0-16,0 3-1 15,-2 10 1-15,-2 5-1 16,0 8 1-16,3 7-1 16,-1 0 2-16,6-2 0 15,0-3 1-15,4-3 0 0,4-8 1 16,4-10 0-16,9-13-1 16,1-6 0-16,5-12 0 15,-1-6 0-15,1-9-2 16,-1-8 1-16,-3-5 0 0,-9-6 0 15,-5 0 0-15,-4 0 1 16,-12 6 0-16,-5 8 1 16,-7 11 0-16,-8 12-1 15,-2 20 2-15,-11 18-1 0,1 18-1 16,-5 24 0-16,-3 19 0 16,-1 18-2-16,1 10-2 15,0 7 0-15,5 2-3 16,6-5-6-16,3-6-8 0,2-11-22 15,-3-14-37-15,6-17-4 16,4-13-5-16,1-13-2 16</inkml:trace>
  <inkml:trace contextRef="#ctx0" brushRef="#br0" timeOffset="113172.6789">8966 13347 67 0,'30'-32'85'0,"10"1"-4"15,8 4-6-15,8-1-4 16,7 9-83-16,-1 5-39 16,11-6-21-16,1 2-7 0,-12 5-4 15,-11 3 1-15</inkml:trace>
  <inkml:trace contextRef="#ctx0" brushRef="#br0" timeOffset="114297.9343">6730 14655 11 0,'-13'-12'84'0,"-1"-1"3"15,-4-1-5-15,2 5-6 0,-2-33-24 16,-1 38-41-16,5 4-4 16,-1 10-3-16,1 12-4 15,1 8 0-15,0 12-2 16,-1 6 0-16,0 4 1 0,5 3 0 16,0 0 1-16,5-3-1 15,4-6 0-15,3-6 0 16,9-9 0-16,6-9-1 15,4-8 0-15,4-8 0 16,7-6-1-16,1-12 0 0,5-7 1 16,-2-8 0-16,1-3 0 15,-5-4 1-15,0 1 1 16,-9 0 1-16,-2 7 0 0,-8 5 0 16,-3 6-1-16,-5 5 0 15,-6 10 0-15,0 0 0 16,11 7-1-16,-8 7 0 0,0 4 1 15,2 1-1-15,3 2 1 16,0 0 0-16,3-3 0 16,4-2-1-16,-2-5 1 15,6-5 0-15,-3-3 0 0,5-3 1 16,-1-9 0-16,3-4 0 16,-2-7 0-16,0-7 1 15,0 0 0-15,0-6 0 16,-2 2-1-16,0 2 0 0,-1 4-1 15,-4 6-1-15,0 8 0 16,-3 2 0-16,-1 9-1 16,1 12 0-16,-2 6 0 15,4 5-1-15,1 1 2 0,3-1-1 16,5-3 2-16,2-2 0 16,7-13 0-16,1-5 0 15,5-8 2-15,4-15 0 16,2-5 0-16,1-8-1 0,1-3 0 15,1-3 1-15,-4 2 0 16,-3 0 2-16,-5 8-2 16,-3 5 1-16,-6 5-1 15,-3 8 1-15,-3 7-1 0,-2 6-1 16,-3 3-1-16,0 11 0 16,-5 8-1-16,-8 7 0 15,-1 10 0-15,-5 0-1 16,-9 6 1-16,-5-1 1 0,-3-2-1 15,0-6 0-15,2-7-4 16,2-8-8-16,5-12-19 16,13-8-33-16,0-9-11 15,5-20-5-15,11-14-5 16</inkml:trace>
  <inkml:trace contextRef="#ctx0" brushRef="#br0" timeOffset="114498.2171">8244 14189 63 0,'39'-29'89'15,"-6"13"-5"-15,-5 13-4 16,-4 12-1-16,-14 14-61 0,0 15-7 16,-2 9-4-16,-3 9-4 15,-4 11-3-15,-1 3-1 16,-7 0-3-16,-2-4-4 16,-4-5-8-16,-4-3-10 15,1-13-13-15,1-3-36 0,-2-24-7 16,1-9-4-16,-2-9 2 15</inkml:trace>
  <inkml:trace contextRef="#ctx0" brushRef="#br0" timeOffset="115643.7443">8196 14569 24 0,'3'-26'81'0,"6"2"-2"16,6-1-3-16,5 2-4 0,-9-4-44 15,18 5-16-15,1 1-8 16,0 1-3-16,-1 8-3 15,-1 2-3-15,-6 7-2 16,-6 3 1-16,-2 10 1 16,-4 7 1-16,-5 5-1 0,-1 4 2 15,-1 0 1-15,3 0 1 16,-2 1 2-16,4-6-2 16,1-5 1-16,0-4 2 15,3-6 0-15,1-6 1 0,-3 0 2 16,1-7 2-16,-2-6 0 15,1-3 0-15,2-5-1 16,-2-4-1-16,5-1-1 16,-1-1-1-16,6 0-2 0,-1 2-1 15,4 5 0-15,2 5-1 16,2 6 1-16,-3 8-1 16,1 1 0-16,-4 12 1 0,-3 9 0 15,-4 5 0-15,-3 4 0 16,0 1 0-16,-5-1 1 15,4-3 0-15,-4-4 0 16,5-5 1-16,-4-7 1 0,7-7-1 16,-4-4 1-16,4-1 1 15,0-8-1-15,0-4 0 16,0-5 0-16,0-4-1 0,2-2-1 16,-2-3 0-16,4 4-1 15,-6 2-1-15,3 5 0 16,0 5 0-16,3 9 0 15,-1 4 0-15,0 13 0 16,0 3 0-16,2 5 1 0,1-2 0 16,0 3 0-16,1-4 1 15,-1-1 0-15,-3-4-1 16,2-5 2-16,-2-4-1 16,1-5 0-16,-3-1 0 0,3-3 0 15,0-9 0-15,0-6 0 16,0-4 0-16,3-6-1 15,1-3 0-15,2-5 0 0,0 1-1 16,-3 0 1-16,3 2-1 16,-1 6 0-16,-2 5 0 15,-1 7-1-15,0 6 1 16,-3 8 0-16,0 1 0 0,-1 10 0 16,1 2 0-16,-4 1 1 15,4 0 0-15,1 0 1 16,-2-3-1-16,3-5 1 15,1-2 0-15,5-3 0 0,-1-5 0 16,7-7 0-16,-2-4-1 16,4-4 0-16,2-4 0 15,1-2 0-15,0-3 0 16,-1 1 0-16,-9 1 1 0,-3 6 1 16,-8 1-1-16,-7 6 0 15,-8 4 1-15,0 10-2 16,-18 0 1-16,1 13-2 15,-3 7 0-15,3 3 0 0,0 8-1 16,5-1 1-16,3 3-1 16,3-2 1-16,6-1 0 15,2-5 0-15,4-5 1 0,7-3 0 16,1-7 0-16,6-4 1 16,5-6-1-16,-3 0 1 15,8-9-1-15,-2-6 0 16,4-3 0-16,1-7 0 0,3-2 1 15,-3-2 0-15,-1 0-1 16,0 3 0-16,1 3 1 16,-2 7-1-16,-5 5 1 15,1 10-2-15,-3 2 0 16,-3 13-1-16,1 6 1 0,0 1 0 16,1 2 1-16,1-3-1 15,-2-3 0-15,8-5 0 16,-2-8-5-16,7-3-23 0,10-7-45 15,-9-11-3-15,0-3-6 16,-7-10-3-16</inkml:trace>
  <inkml:trace contextRef="#ctx0" brushRef="#br0" timeOffset="117677.9272">11845 12488 19 0,'6'-28'79'16,"0"0"-1"-16,-2 1-3 16,0 2-6-16,-1 2-52 0,3 5-6 15,0 6-7-15,-6 12-3 16,10-12-1-16,-10 12 0 15,0 0 0-15,7 6 1 16,-7 5 1-16,1 4 1 0,-1 4 1 16,1 8 0-16,1 7 2 15,-1 6-2-15,1 10 0 16,-2 6 1-16,1 8-1 16,2 6-1-16,0 6-1 0,-1 8 0 15,0 4 0-15,-1 7-1 16,-1 3 0-16,2 4 0 15,-3 4-1-15,1 3 1 0,-1 3 1 16,-4-3-1-16,-5-1 0 16,3-7 1-16,-3-5-1 15,1-4 0-15,-3-9 0 16,4-8 0-16,-1-7-1 0,3-5 1 16,1-6 0-16,-1-5-1 15,4-7 1-15,1-3-1 16,1-9 0-16,0-4 0 15,4-5-1-15,2-8 0 0,1-2 0 16,-1-2-1-16,6-3 1 16,1-2 0-16,3-1 1 15,4-3-1-15,5 0 1 16,11-3 1-16,3 0-1 0,12-2 1 16,4-4 0-16,16 1 0 15,6-4 0-15,13 1 0 16,16-3 1-16,7 1-1 0,14-1 1 15,12-3 0-15,11 2 1 16,6-4-2-16,10-3 1 16,9 1 0-16,3 0-1 15,3-1 0-15,3-1 0 0,-1 6 0 16,-3 0-1-16,-5 7 1 16,-2 3-1-16,-7 3 0 15,-12 1 1-15,-6 1-1 16,-11-1 0-16,-10 2 0 0,-10-2 1 15,-7-2-1-15,-12-6 0 16,-9-6 2-16,-11-4-2 16,-7-8 0-16,-11-8 1 0,-8-7 1 15,-11-10 0-15,-7-8 0 16,-8-13-1-16,-8-8 1 16,-5-9-1-16,-3-6 0 0,-3-4 1 15,-1-6-2-15,5-4 1 16,-3-1 0-16,2 1 1 15,3 0-1-15,-1 1 1 16,0 2 0-16,0-3-2 16,-3 5 1-16,-3-1 0 15,1 5-1-15,-5 3 1 0,-2 3 0 16,-1 5-1-16,-8 2 1 16,1 7 0-16,-5 4 0 15,-4 6 0-15,-2 5 0 16,-2 3 0-16,-3 6 0 0,-4 5 0 15,0 6 1-15,-4 4 0 16,-5 6-1-16,-4 5 0 16,-4 3 0-16,-2 2-1 0,-6 4 1 15,-7 2-1-15,-2 4 0 16,-4-1 0-16,-2 7 0 16,-6-1 0-16,-5 2 0 15,-6 3 0-15,-10 5 0 0,-5-1 1 16,-11 5-1-16,-9 6 0 15,-7 1 1-15,-8 5-1 16,-9 3 1-16,-5-1-2 0,-6 4 0 16,0-1 1-16,-3 0-1 15,1-1 1-15,-1-1-1 16,-2 0 0-16,7 0 0 16,2-1 2-16,-1 0-1 15,3 0 0-15,5-2 0 0,6 3-1 16,3-2 1-16,9 3 0 15,8-3-3-15,8 3-1 16,8-1-5-16,19 1-10 0,8-2-20 16,9 2-42-16,22 0-5 15,13 0-5-15,14-1-2 16</inkml:trace>
  <inkml:trace contextRef="#ctx0" brushRef="#br0" timeOffset="118194.8866">13995 11837 29 0,'36'-19'84'16,"-9"2"0"-16,-3 2-2 15,-11 2-4-15,-2 4-50 0,-11 9-8 16,0 0-4-16,0 0-6 16,0 6-2-16,-4 15-4 15,-9 7-1-15,0 14-2 16,1 9 0-16,-1 16 0 0,-1 13 0 15,2 15-1-15,1 11 1 16,2 11-1-16,2 7 0 16,0 7 1-16,1 3-1 15,0 5 0-15,3-1 0 0,-2-5 1 16,3-4-1-16,1-5 2 16,1-2 0-16,4-5 0 15,2-9 0-15,-1-2-1 16,1-8 1-16,1-3 0 0,-1-8-1 15,-1-6 0-15,-2-10-1 16,0-9-1-16,-2-12-3 16,1-10-3-16,-2-12-8 15,1-14-59-15,-1-14-8 0,0-10-6 16,0-22-4-16,-3-20-2 16</inkml:trace>
  <inkml:trace contextRef="#ctx0" brushRef="#br0" timeOffset="122311.7275">15544 11633 10 0,'-17'-1'43'16,"3"-6"4"-16,2 5 0 15,12 2-2-15,-11-7-5 16,11 7-7-16,0 0-8 0,0 0-5 16,0 0-2-16,0 0-2 15,0 0 2-15,0 7 0 16,0-7-1-16,0 0-3 15,0 0-4-15,0 0-4 0,-3 9-2 16,3-9-3-16,-2 19 0 16,-1-1-1-16,1 10-1 15,0 9 0-15,-2 9 0 16,0 16 1-16,-2 10 0 0,-1 8 1 16,-3 15-1-16,-1 10 0 15,-4 11 1-15,0 6-1 16,-2 5 1-16,0 1-1 15,0 2 1-15,2-3-1 0,1-6 1 16,1-4-1-16,-1-11 0 16,3-3 1-16,-2-9-1 15,1 0 2-15,2-5-2 16,-3-2 1-16,3-6 1 16,-2-1-1-16,3 0 0 0,2-4-1 15,2-4 0-15,1-7 1 16,1-5-1-16,2-4-1 15,1-6 1-15,0-9 0 16,-1-7-2-16,1-7-4 0,5-8-8 16,-5-6-8-16,0-13-34 15,8 0-22-15,-8-8-8 16,1-13-5-16,-2-12 3 0</inkml:trace>
  <inkml:trace contextRef="#ctx0" brushRef="#br0" timeOffset="122929.1901">12099 12910 31 0,'-32'18'31'0,"9"-11"-15"0,1 3 1 16,10-5 6-16,12-5 0 16,0 0 4-16,0 0 0 15,14 0-2-15,11-12 1 16,6-4 0-16,13-6 0 0,6-9-5 15,21-8-2-15,3-12-4 16,20-11-2-16,13-8 1 16,14-5-1-16,13-10-2 15,11-2-2-15,15-6-1 0,7-2-2 16,9 8-1-16,0 2-2 16,-4 9 0-16,-12 6-3 15,-8 14 1-15,-16 9-1 0,-24 11-1 16,-19 13-3-16,-24 10-3 15,-20 11-1-15,-23 9-4 16,-20 15-4-16,-13 12-10 16,-20 11-9-16,-20 12-24 0,-7 18-17 15,-19 9-4-15,-11 13-1 16</inkml:trace>
  <inkml:trace contextRef="#ctx0" brushRef="#br0" timeOffset="123261.1393">12607 13591 49 0,'-66'43'68'15,"15"-14"-8"-15,9-9-1 16,16-10-48-16,15-7 3 16,11-3-1-16,13-21-2 0,13-4-1 15,13-11 2-15,11-7 7 16,10-10-1-16,16-13-3 15,6-7-1-15,14-10-1 16,9-6-3-16,5-7-1 0,15-5-1 16,5-5-1-16,3-1-2 15,6 0 0-15,0 4-3 16,-3 10-1-16,-6 6 0 16,-6 13-3-16,-15 12-2 0,-9 14-6 15,-11 11-7-15,-13 16-14 16,-10 8-15-16,-14 8-27 15,-7 7-10-15,-8 11-3 0,-5 7 4 16</inkml:trace>
  <inkml:trace contextRef="#ctx0" brushRef="#br0" timeOffset="125086.2281">12200 14551 11 0,'9'0'56'16,"5"-3"4"-16,-14 3-23 0,24-22-12 16,0 4 2-16,9-7 0 15,3-4-2-15,9-7-1 16,2-6-4-16,10-2-1 16,7-10-3-16,1-1-3 0,6-2-2 15,2-1-3-15,6-2 0 16,-3 2-4-16,0 4 0 15,-6 0-3-15,-8 9-1 0,1 4 0 16,-9 3 0-16,-9 9 0 16,-6 4-1-16,-6 6-1 15,-7 3-5-15,-4 6-12 16,-2 1-13-16,-11-1-32 0,3 5-15 16,-4 0-3-16,2-1-3 15</inkml:trace>
  <inkml:trace contextRef="#ctx0" brushRef="#br0" timeOffset="125726.2138">13661 13280 49 0,'-22'-9'76'0,"7"0"-4"16,-4-8-27-16,8 12-16 16,11 5-7-16,0 0-7 15,0 5-8-15,8 7-5 16,5 10-3-16,6 2 1 0,2 10 0 15,4-1 1-15,1 6 0 16,-1 0-1-16,3 0 1 16,-7-5 0-16,6-5-1 15,-7-4 3-15,2-13 1 0,-5 1 1 16,1-13 1-16,-1-6 1 16,0-13 2-16,6-9-1 15,-5-10 2-15,4-10-3 16,-1-5 0-16,2-7-2 0,0 2-1 15,-1 0-1-15,-3 8-2 16,-2 9 0-16,-1 12-2 16,-4 10-1-16,-1 15 1 15,1 8-2-15,-4 15 1 16,4 4 0-16,-2 4 0 0,3 1 1 16,3 0 1-16,0-5 1 15,1-7 1-15,1-11 1 16,3-5 1-16,1-12 1 0,-1-13 1 15,3-9-1-15,0-6 1 16,-3-5-1-16,-1-7-1 16,-2-4-1-16,-4-1 0 0,-6-1-2 15,-1 3-2-15,-5 2-3 16,-2 8-4-16,0 4-11 16,-1 7-18-16,-2 13-17 15,3 2-24-15,6 7-7 0,4 3-2 16</inkml:trace>
  <inkml:trace contextRef="#ctx0" brushRef="#br0" timeOffset="126792.7304">14714 12553 17 0,'11'0'65'16,"-11"0"3"-16,2 12-19 16,-5 6-8-16,-8 8-16 0,0 9-12 15,-2 5-8-15,0 10-1 16,1 4-1-16,3-1-1 15,4-3 0-15,2-6-1 16,3-5 1-16,0-10 1 0,2-5 4 16,2-14 1-16,-4-10 1 15,0 0 0-15,4-8 1 16,-4-11 0-16,-1-8-1 0,-3-5 0 16,-5-10-5-16,4-6-2 15,1-4 1-15,2-3 0 16,2 1-1-16,3 5 1 15,9 7-1-15,1 5-1 16,7 11 0-16,5 10 0 0,0 13-2 16,3 9-1-16,-1 12 0 15,-1 11-1-15,-4 7-1 16,-2 9 1-16,-4-3-1 0,-5 3 2 16,1-8 0-16,-5-3 2 15,1-7 0-15,-3-8 2 16,0-7 1-16,-5-12 1 15,12 0 1-15,-7-6-2 16,3-8 1-16,-4-6 0 0,-1-6-1 16,1-5 0-16,0-1-2 15,-2-4 1-15,-1 3-1 16,-1 2 0-16,1 4 0 0,-1 6-2 16,0 7 0-16,0 14 0 15,0 0-1-15,13 3 0 16,-6 12-1-16,2 6 1 0,2 0 0 15,4 3 1-15,-4 0 0 16,3-2 1-16,0-4 1 16,-1-2-1-16,-3-4 1 15,0-5 0-15,-10-7 0 16,14 4 1-16,-14-4 0 0,13-8 0 16,-5-6 0-16,0-7 0 15,1-3 0-15,-1-7-1 16,1-3 0-16,0-2 0 0,1 0-1 15,0 2 1-15,3 2-1 16,-3 6-1-16,3 5 0 16,0 6 0-16,0 7-1 15,-2 5-1-15,3 3 0 0,-14 0 0 16,14 17 0-16,-9-3 0 16,-2 2 1-16,-1-2-1 15,0 2 2-15,-1-3 1 16,2-1 0-16,-1-4 1 0,-2-8 0 15,6 8 1-15,-6-8 0 16,9 0 0-16,-9 0 0 16,11-9 1-16,-7-2-1 0,1-2 0 15,-2 1 0-15,-1-3-1 16,-2 2 0-16,0 2-1 16,0 11-2-16,-6-13 0 0,6 13-1 15,-13 2 0-15,2 10 0 16,2 9 0-16,-2 7 0 15,-2 4 0-15,4 2 0 16,-1 5 2-16,4-1 0 16,2-1 0-16,4-2 1 0,0-7-1 15,6-6 0-15,5-3 0 16,-1-6 1-16,4-5 0 16,0-6 0-16,1-2 0 0,-3-10 0 15,1-7-1-15,0-2-2 16,-3-9-3-16,0 0-3 15,-2-7-1-15,-1 2-5 16,-2-2-7-16,0 1-9 0,0 0-22 16,4 5-20-16,-7 6 1 15,-2 4 1-15</inkml:trace>
  <inkml:trace contextRef="#ctx0" brushRef="#br0" timeOffset="127803.0359">14102 14259 44 0,'-25'12'82'16,"5"-4"-2"-16,10-8-4 16,7-6-5-16,-27-12-59 15,43-12-3-15,18-3-3 0,13-9-2 16,12-11-2-16,8-8-1 16,10-7 0-16,10-4 0 15,3-2-2-15,3 4 0 16,0 1 0-16,-5 4 0 0,-1 9-3 15,-9 6 0-15,-7 16-4 16,-17 4-7-16,-2 12-6 16,-17 6-10-16,-6 10-15 0,-9 11-14 15,-10 9-17-15,-7 13-2 16</inkml:trace>
  <inkml:trace contextRef="#ctx0" brushRef="#br0" timeOffset="128011.8218">14052 14609 55 0,'-18'12'65'16,"18"-12"-2"-16,0-20-3 15,0-15-54-15,35-6-1 0,17-9-6 16,4-6-12-16,14-8-15 15,4 0-23-15,6-2-12 16,3 0-1-16</inkml:trace>
  <inkml:trace contextRef="#ctx0" brushRef="#br0" timeOffset="128407.4111">13499 14264 40 0,'0'0'55'0,"0"0"2"0,5 0-26 15,14-20-24-15,10-6-2 16,2-8-2-16,11-3 1 15,1-7-1-15,8 0-5 16,-4-2-19-16,8-6-27 0,1 5-11 16,-2-1 1-16</inkml:trace>
  <inkml:trace contextRef="#ctx0" brushRef="#br0" timeOffset="129387.6362">13434 11344 38 0,'-5'9'74'0,"5"-9"1"0,-8-7-3 15,0-25-28-15,-3 14-25 16,1-4-3-16,-7-5-3 16,0-3-3-16,-4-9-1 0,-8-3-3 15,-1-5-2-15,-3-3-1 16,-3-6-2-16,1-1 0 16,2-4-1-16,1 1 0 15,7 1 0-15,3 1-1 0,7 6 1 16,5 5-1-16,9 6 1 15,4 8-3-15,9 11 1 16,6 12 0-16,4 10-2 16,4 16 1-16,-3 16 0 15,-1 16-1-15,-3 12 2 0,-5 16-1 16,-2 11 3-16,-7 10 0 16,-4 0 1-16,1-4 0 15,1-9 1-15,5-7 0 16,2-11 0-16,8-15 3 0,10-14-4 15,1-13 1-15,10-11 1 16,0-12-1-16,0-4 1 16,-1-13 1-16,-1-7 0 0,-10-8-1 15,-5-3 0-15,-12-5 0 16,-7-3-1-16,-5 2 0 16,-10 2-2-16,-11 4 0 15,-3 3-2-15,-7 7-3 16,-2 2-5-16,6 8-14 15,-4 5-20-15,2-1-31 0,14 2-7 16,7-2-3-16</inkml:trace>
  <inkml:trace contextRef="#ctx0" brushRef="#br0" timeOffset="129657.0554">13648 10654 45 0,'20'-11'75'16,"-7"7"0"-16,-13 4-4 15,-1 17-50-15,0 2-4 16,0 6-2-16,1 3-3 0,7 7-8 16,3 1 0-16,7 3-2 15,6-3 0-15,5 2-1 16,3 0 2-16,3 0 0 16,-6 0-1-16,1 3 0 0,-10 3-2 15,-6 1 0-15,-11 4-3 16,-9-3-4-16,-13-1-12 15,-13-6-16-15,-6-4-13 16,-12-11-14-16,0-8-13 0,-10-16-1 16</inkml:trace>
  <inkml:trace contextRef="#ctx0" brushRef="#br0" timeOffset="129820.6753">13423 10889 64 0,'32'-54'80'0,"12"2"-12"15,4 3-11-15,10 6-13 16,3-1-11-16,1 7-10 0,8 7-12 16,-6 2-10-16,0 10-13 15,-7 8-16-15,-7 5-29 0,-8 9-20 16,-9 11-5-16,-9 9-3 16</inkml:trace>
  <inkml:trace contextRef="#ctx0" brushRef="#br0" timeOffset="130222.2193">14687 10738 24 0,'39'-21'86'16,"-9"3"-4"-16,-7 4-5 15,-10 3-5-15,-4 6-48 0,-8 12-14 16,-1 19-4-16,-3 16-4 16,-11 14-4-16,-2 15 4 15,-7 10-1-15,-5 7 0 16,-10 1-1-16,0-4-1 0,-2-8-3 16,0-13 1-16,1-12-1 15,1-13-4-15,2-18-5 16,4-16-4-16,5-10-5 0,-1-20 1 15,8-12-5-15,-2-16 0 16,5-14 0-16,2-14 2 16,2-9 13-16,6-9 12 15,5 0 9-15,3 5 3 16,-1 11 0-16,6 12 0 0,6 16-7 16,1 21-14-16,7 30-40 15,1 10-14-15,-1 23-7 16</inkml:trace>
  <inkml:trace contextRef="#ctx0" brushRef="#br0" timeOffset="130405.2004">14935 10956 0 0,'15'-7'86'16,"-2"1"0"-16,-13 6-9 0,5-12-10 15,-5 3-12-15,-23 4-104 16,23 10-28-16,4 8-4 16,4 4-5-16</inkml:trace>
  <inkml:trace contextRef="#ctx0" brushRef="#br0" timeOffset="133550.0831">16046 13109 50 0,'14'-9'74'16,"-1"0"-3"-16,-2 16-8 15,0-5-31-15,0 10-11 16,-1 8-12-16,1 7-3 16,-3 10-1-16,2 2-1 0,-3 6-1 15,2 0 0-15,-2 1-1 16,-1-8 0-16,2-1-1 16,-1-10 0-16,0-5 0 0,-1-8 3 15,-2-2 0-15,-4-12 1 16,10 0 0-16,-5-11 3 15,-1-14-2-15,1-2 1 16,5-15-1-16,-2 1-1 0,3-7-1 16,0 1-1-16,1 6 0 15,0 5-2-15,2 8 1 16,-2 10-2-16,2 9 0 16,3 9 0-16,3 9-1 15,1 10 0-15,3 5 0 0,3 5 0 16,1 1 0-16,2-1 1 15,0-1 1-15,2-5-1 0,0-8 0 16,3-7 1-16,-3-8 0 16,2-2 1-16,0-11-1 15,-4-5 0-15,2-8 0 16,-2-4 0-16,-4-4 0 16,-1-4-1-16,-2-1 1 0,-5 4-1 15,-2-2 0-15,-4 6 0 16,-2 4-1-16,-1 6-1 15,-2 7 0-15,-7 14-2 0,7-10 1 16,-7 10-1-16,8 13 0 16,-1 1 0-16,3 4 0 15,2 3 2-15,7-1 1 16,6 3 0-16,3-5 1 16,8-4 1-16,5-5 0 0,9-4 0 15,2-4 0-15,3-5 1 16,1-8 0-16,-1-4 0 0,-1-5 0 15,-5-3 0-15,-5-1-1 16,-6-4 1-16,-4 2-1 16,-5 0 0-16,-7-1 1 0,-5 3-1 15,-6 2 0-15,-4 2-1 16,-6 4-1-16,-1 0 0 16,-8 6-2-16,-6 3-2 15,1 5-2-15,-5 3 0 0,-3 3-2 16,2 6 1-16,-1 8 2 15,1 6 0-15,-2 4 2 16,2 5 2-16,4 0 1 16,2 2 1-16,5-5 0 15,3 3 1-15,5-5-1 16,2-6 1-16,8-4 0 0,3-6 1 16,3-5 0-16,4-4 1 15,3-4 0-15,-1-11 1 0,4-4 1 16,2-5-2-16,-1-1 1 15,1-4-2-15,1 4 0 16,0-3 0-16,-4 9-4 16,0 0 1-16,-3 9-1 0,-4 1 0 15,-2 7 0-15,-3 3 0 16,-4 5 1-16,0 6 0 16,1-3 1-16,0 2 2 0,1-5 0 15,6 3 0-15,2-11 1 16,8-2-1-16,2-11 3 15,2-8-2-15,4-8 0 16,1-6 0-16,-2-5-1 16,-4-6 0-16,-3-6 0 0,-6-5 0 15,-1-2-1-15,-7-1 0 16,-4-3 0-16,-5 1 0 16,-4 4-1-16,1 6 1 0,-4 10-3 15,-5 7-1-15,-1 19-1 16,-3 11 1-16,-4 13-1 15,1 20 0-15,-1 15 0 16,2 14-1-16,1 5 3 0,3 8 1 16,6 3 1-16,4-1 0 15,13-5 1-15,7-6 1 16,8-5-1-16,12-9 3 16,7-8-2-16,7-7 1 0,5-10-1 15,4-8 1-15,1-10-1 16,2-4-1-16,-6-14 1 15,-6-12-2-15,-4-8 0 16,-12-11-2-16,-6-5 0 0,-12-4-1 16,-12 1 1-16,-8 2-1 15,-8 7 0-15,-9 14-2 16,-4 9 2-16,-2 18 1 16,-4 12 0-16,5 18 0 0,5 9-1 15,8 7 2-15,9 2 0 16,12-1 2-16,13 2 0 15,9-5 2-15,14-7-1 16,12-3-2-16,7-5-9 0,2-5-23 16,-7-6-38-16,5-2-5 15,-10-11-5-15,-8-2-2 16</inkml:trace>
  <inkml:trace contextRef="#ctx0" brushRef="#br0" timeOffset="134122.8211">16034 12308 69 0,'0'0'81'0,"-9"-9"-2"16,9-8-22-16,4 6-13 15,11-2-13-15,5-2-9 16,6-2-9-16,5-2-4 0,13 0-3 16,0 2-2-16,8-2-1 15,1 0-1-15,5 0-1 16,-3-1-1-16,2 3-1 16,-5 0-3-16,-2 1-4 15,-7 0-10-15,-4 2-20 0,2 5-31 16,-14-5-10-16,-1 1-6 15,-3-3-2-15</inkml:trace>
  <inkml:trace contextRef="#ctx0" brushRef="#br0" timeOffset="134375.6358">17280 11487 14 0,'0'0'90'15,"0"0"-4"-15,0-9-6 16,0 9-5-16,-7-5-2 0,-31 7-74 16,36 9 0-16,2 14-2 15,2 7 0-15,2 8 0 16,1 6 2-16,-2 7-1 16,-1 2-1-16,-2 0-1 0,0-1-3 15,0-4-8-15,0-7-11 16,-3-7-35-16,3 0-15 15,0-8-5-15,4-10-2 16</inkml:trace>
  <inkml:trace contextRef="#ctx0" brushRef="#br0" timeOffset="134751.5798">17849 11436 13 0,'17'-8'84'0,"-2"5"-2"16,-7 3-6-16,-8 0-5 16,1 10-4-16,-1 5-76 15,-2 7-1-15,-3 10 1 16,-2 6 2-16,-1 2 2 0,0 0 2 16,-1-3 2-16,1-2 1 15,1-5 2-15,2-1 0 16,3-9 3-16,2-1-1 0,3-2 1 15,7-1 0-15,3 2-1 16,2 0-2-16,4 3-1 16,-1 2-1-16,-1 2 0 15,-5 1-2-15,-4 3 1 16,-8-2-2-16,-6 2 1 0,-10-3-2 16,-7-4 2-16,-7-5-4 15,0-2-9-15,-7-8-23 16,4-7-32-16,6-3-5 15,3-13-2-15,7-11-2 0</inkml:trace>
  <inkml:trace contextRef="#ctx0" brushRef="#br0" timeOffset="134930.2815">17943 11393 19 0,'32'-23'89'0,"2"1"-2"0,4-3-6 15,5-4-4-15,7-5-3 16,0 0-81-16,17 5-15 16,4 10-37-16,5-4-17 0,-5 4-8 15,-4 4-6-15,-7 1 2 16</inkml:trace>
  <inkml:trace contextRef="#ctx0" brushRef="#br0" timeOffset="135218.1988">19099 11061 14 0,'16'6'75'15,"-4"-3"-2"-15,2 3-3 0,-14-6-3 16,13 47-43-16,-13-15-20 15,-3 15 0-15,-12 18 1 16,-10 14 0-16,-13 21 1 16,-8 18 0-16,-9 6 0 0,-4-4-2 15,3-3-1-15,2-10 0 16,4-12-7-16,7-11-11 16,7-28-46-16,12-12-11 15,5-19-5-15,2-13-4 0</inkml:trace>
  <inkml:trace contextRef="#ctx0" brushRef="#br0" timeOffset="135372.2008">18593 11364 28 0,'2'-45'90'0,"1"11"-6"0,-1 14-12 15,1 8-20-15,-3 12-50 16,12-4-85-16,3 19-4 15,8 10-5-15</inkml:trace>
  <inkml:trace contextRef="#ctx0" brushRef="#br0" timeOffset="135541.1131">19495 11703 19 0,'34'11'86'0,"-6"-3"-22"16,-16 6-47-16,-1-13-16 0,-11-1-1 16,0 0-94-16,0 0 2 15</inkml:trace>
  <inkml:trace contextRef="#ctx0" brushRef="#br0" timeOffset="140891.2087">14303 10437 43 0,'-15'-29'44'16,"0"-3"-5"-16,0 3-5 0,6 1-5 15,-4 1-5-15,1 1-4 16,0 2-2-16,-3 5-4 16,-4-3 0-16,-2 4-1 0,-6-2 0 15,-3 4-3-15,-4-2 1 16,-7 3-3-16,-2-1 0 16,1 0-1-16,-7 2-1 15,3 1-1-15,-3 4 0 16,-3 1-3-16,2 7 1 0,-4 1-3 15,-1 9 0-15,-6 6 0 16,-1 6-1-16,-6 7-1 16,-4 8 1-16,-4 4 1 0,-2 7-1 15,-4 7 1-15,1 3-2 16,1 3 2-16,5 2-2 16,5 3 1-16,9 4 0 15,6 5-2-15,11 3 1 0,8 7 1 16,8 7 2-16,9 7-1 15,13 4 0-15,5-2 0 16,10-1 0-16,13 0 0 16,13-6 1-16,14-10-3 0,6-7 0 15,16-8 0-15,7-13 0 16,12-5 0-16,15-12 0 16,9-10 0-16,10-13 1 0,7-12 1 15,10-10 0-15,7-18 1 16,3-12 0-16,3-13 2 15,-5-14 0-15,-9-8 2 16,-5-12 0-16,-9-8-1 16,-20-10 3-16,-11-6-1 0,-19-6 3 15,-17-4-2-15,-21 0 2 16,-20 0-1-16,-17 5-1 16,-18 5 0-16,-22 10-3 0,-23 10 0 15,-23 17-3-15,-15 12-4 16,-18 21-8-16,-15 13-14 15,-11 19-33-15,-5 20-20 16,-6 18-7-16,7 12-5 0</inkml:trace>
  <inkml:trace contextRef="#ctx0" brushRef="#br0" timeOffset="144581.2868">10953 11442 11 0,'11'13'42'0,"-10"-1"0"0,0-1 2 16,1 2-6-16,1 1-2 15,1 5-7-15,4 1-7 0,-1 4-6 16,6 8-6-16,4 3-3 16,1 12-3-16,1 5-2 15,0 13 0-15,1 7-1 0,0 11 1 16,0 10 0-16,-5 9 0 15,1 10 1-15,-2 2 0 16,-2 7 3-16,0 2-2 16,3 4-1-16,-2 6 1 0,-3-3-1 15,5-1 1-15,-6 5-1 16,1 8 0-16,4-1 0 16,-7 1-1-16,5 4 0 15,-2 7 1-15,3-2 1 16,1 2-1-16,3-6 1 0,2-1-2 15,-3-3 0-15,4-2 1 16,-8-6 0-16,5-11-2 16,-6-3 0-16,3-4 1 15,-8-7-1-15,3-6-1 0,-4-8 0 16,0-8 1-16,6-8-1 16,-3-7 0-16,5-9 0 15,2-8 1-15,3-11-1 0,4-6 0 16,3-11 0-16,4-3 1 15,4-12-1-15,2-4 1 16,8-7 0-16,0-2-1 16,12-5 1-16,6-6 0 0,5-1 0 15,9-3 0-15,10 2 0 16,4-3 0-16,7 1-2 16,12-2 1-16,5 2 1 15,10 0 0-15,8-2 0 16,10 0 1-16,11-2-1 0,12 1 1 15,13-2 2-15,7 0-1 16,13-5 0-16,10 1 0 16,8-2 0-16,9-2 0 0,5-1 0 15,8 0 1-15,3-2-1 16,4 0-1-16,1 4 1 16,-2-1-1-16,2 4 0 0,-3 1-1 15,-2 2 1-15,-6 1-1 16,-2 1 0-16,-4 0 1 15,-2 0-1-15,-5-1 0 16,-1 1 0-16,-1-1 0 16,-6 2-1-16,-4-2 1 0,-7 2 0 15,-5 2-1-15,-10-3 0 16,-10 1 1-16,-8 3-1 16,-15-3 0-16,-7 1 1 15,-9-3-1-15,-9-3 0 0,-9-2 0 16,-3-4 0-16,-5-2 0 15,-5-6-1-15,-1-3 1 16,-7-3 0-16,-1-4-1 16,-8-4 2-16,-5 0 0 0,-11-4 0 15,-8-2 0-15,-9-6 0 16,-11-1 0-16,-8-4 1 16,-9-4 0-16,-10-6 0 0,0-2-1 15,-3-6 1-15,-6-6-1 16,0-3 0-16,-3-5-1 15,0-4-1-15,-5-2 1 16,-2-6-1-16,-1-3 0 0,-13-2 2 16,-4-2-1-16,-5-3 0 15,-9-1 1-15,-3-3 1 16,-6-2-1-16,-4 2 0 16,-2 2 0-16,-1-2 0 0,2-1 0 15,-3 4 0-15,6 0 1 16,-1 6-1-16,5 3 1 15,1 1-1-15,5 6 0 0,2 6 0 16,5 9-1-16,2 4 0 16,0 4 1-16,3 7-2 15,2 6 0-15,1 3 0 0,-1 4 1 16,2 4-1 0,-4 0 1-16,0 3 0 0,-6 3-1 15,-2 0 1-15,-6 1 0 16,-7 3 1-16,-6 4-1 0,-8 3 0 15,-4 4-1-15,-8 5 0 16,-10 3 0-16,-6 4 1 16,-10 4-1-16,-7 4 0 15,-9 3 1-15,-9 6 0 16,-12 0 0-16,-8 5 1 0,-8 1-1 16,-11 3 1-16,-8 2 0 15,-7 6-1-15,-6 3 1 16,-5 1-1-16,-2 4 2 0,-4 1-1 15,-2 2 0-15,-6 1 0 16,-5 3-1-16,-8 2 1 16,-9 0 0-16,-5 2 0 15,-12 4-1-15,-3 1 0 0,-6 2 0 16,0 1 0-16,3 2 0 16,5-1 0-16,7 1 0 15,1-1 0-15,9-1 0 16,3-1 0-16,8 1 0 15,3-5 1-15,5 3-2 0,2-2 2 16,1 0 0-16,8 2 1 16,2-2-1-16,12-1 1 0,2 1-1 15,11 0 1-15,11-2 0 16,6-1-2-16,9 1 0 16,8-3 1-16,8 0-1 15,6-1 0-15,4 0 1 16,5-4-1-16,4 0 1 0,7-3-1 15,8-2 0-15,10-1 0 16,8-3 0-16,9-2-2 16,6-2-1-16,9-1-3 0,9-3-6 15,12 2-19-15,3 5-52 16,9-2-2-16,13-8-7 16,0 0-5-16,18 2 4 0</inkml:trace>
  <inkml:trace contextRef="#ctx0" brushRef="#br0" timeOffset="148147.5755">20555 10693 10 0,'0'-8'47'16,"0"8"0"-16,5-16-8 0,-5 16-9 15,1-8-11-15,-1 8-6 16,0 0-6-16,0 0-4 0,0 0-2 16,0 0 0-16,0 0 1 15,0 0-2-15,0 0 0 16,0 0-2-16,0 0-7 15,0 0-12-15,0 0-36 16,0 0-4-16,-11 6 1 0</inkml:trace>
  <inkml:trace contextRef="#ctx0" brushRef="#br0" timeOffset="168484.392">14397 13638 34 0,'-34'0'63'0,"21"-1"-16"0,-18-2-5 16,4 1-1-16,2-1-2 15,4 1-4-15,2-1-5 16,4 0-5-16,3 1-4 16,12 2-4-16,-3-14-6 0,5 0-4 15,18-5-3-15,12-8 0 16,10-9-1-16,12-7 1 16,12-7 1-16,9-4 1 0,3-1-2 15,7 0 1-15,-5 6-1 16,-3 4-1-16,-7 9-1 15,-7 7 0-15,-12 9-1 16,-10 5-2-16,-12 8 0 16,-11 7-1-16,-12 11-2 0,-14 12-2 15,-16 11-4-15,-19 8-5 16,-9 13-8-16,-12 0-11 16,-11 13-18-16,-6 5-14 15,-8 0-4-15,-1-3 0 0,1-4 8 16,2-4 19-16</inkml:trace>
  <inkml:trace contextRef="#ctx0" brushRef="#br0" timeOffset="168670.1489">14089 13871 18 0,'-52'27'55'0,"10"-7"-1"16,10-6 0-16,14-5-5 15,18-9-5-15,0 0-7 16,31-23-7-16,14-3-8 0,13-11-6 16,17-5-1-16,10-8-5 15,15-4-5-15,3 2-2 16,1 0-1-16,-1 7-2 15,-9 5-3-15,-7 11-5 16,-15 3-10-16,-11 12-19 16,-14 9-35-16,-8 5-9 0,-11 2-4 15,-10 8-2-15</inkml:trace>
  <inkml:trace contextRef="#ctx0" brushRef="#br0" timeOffset="169574.7795">14476 14026 40 0,'-12'-3'66'0,"-4"-5"1"16,4-16-1-16,12 24-46 16,-16-7-1-16,16 7-3 15,0 0-3-15,0 0-4 16,0 0 0-16,0 0-3 0,0 0-2 16,-1 6-2-16,1-6-1 15,12 14 1-15,-1-4 1 16,4-1 1-16,11-2 2 0,3 2-1 15,7-3-1-15,11-3 0 16,0-1 1-16,12-2-2 16,2 1 0-16,13-1-1 0,-1-4-1 15,6 0 0-15,9-2 1 16,5 1-1-16,2-4 0 16,6 1 0-16,3-4 0 15,5-1 0-15,-1-1 0 0,4-2 1 16,0-2-1-16,-3-2 2 15,1 1-1-15,-3 2 2 16,-8 0 0-16,-5 0 1 16,-7 4-1-16,-7 0 1 0,-8 3 0 15,-11 3-1-15,-5 0 0 16,-6 2 0-16,-5 1-1 16,-1-1-1-16,-5-1 0 15,1 0 0-15,-4-1-1 0,0 0 0 16,-5 0 0-16,-3 0 0 15,-5 1 0-15,-5 0-1 16,-4 2 0-16,-14 4-4 0,13-7-4 16,-13 7-8-16,0 0-11 15,-11-9-17-15,2 6-17 16,9 3-20-16,-18-7-7 16,18 7-1-16</inkml:trace>
  <inkml:trace contextRef="#ctx0" brushRef="#br0" timeOffset="169814.9772">17228 13484 60 0,'15'-23'83'16,"-3"2"-3"-16,0 4-23 0,-4 5-13 15,0 8-13-15,-8 4-10 16,17 0-9-16,-5 7-6 16,2 7-3-16,2 8-1 15,4 7-1-15,2 8 1 0,0 8 0 16,-1 5 0-16,-6 9 1 15,-11 5 0-15,-6 4 0 16,-20 6 1-16,-21 3-3 0,-19 9-1 16,-20 5-6-16,-19 11-16 15,-12 8-53-15,-19-1-5 16,-8 4-6-16,-9-11-5 16</inkml:trace>
  <inkml:trace contextRef="#ctx0" brushRef="#br0" timeOffset="172988.2525">6541 14444 38 0,'13'-22'60'0,"-1"-2"1"16,4 2-41-16,-2 2-2 15,6 1 1-15,-1 3-3 16,5 2-5-16,6 1-2 16,-2 1-2-16,10-1 1 0,2 1-1 15,13-3 1-15,14-5 2 16,11-5 2-16,16-6-1 16,21-7 1-16,18-8-1 15,19-7 0-15,21-7-2 0,12-6 0 16,11-1-3-16,13-1-4 15,4 0 0-15,-8 0 1 16,-6 4 1-16,-14 6 0 16,-9 6 0-16,-25 6 0 0,-21 7 0 15,-23 9 1-15,-19 5-2 16,-19 8-2-16,-16 4-5 16,-17 7-8-16,-14 4-15 15,-22 2-31-15,-3 23-20 0,-27 4-6 16,-24 11-3-16</inkml:trace>
  <inkml:trace contextRef="#ctx0" brushRef="#br0" timeOffset="173564.3639">8126 15595 24 0,'18'-9'75'0,"-3"-5"2"15,0-4-2-15,-1-8-7 16,-27-3-59-16,33-4-2 0,14 0 0 16,15-3-1-16,6-3-1 15,11-3-1-15,14-4-1 16,8-4-1-16,15-1 1 15,9-2-1-15,12-1 0 0,4 0-2 16,14 1-3-16,1 3-4 16,-5 7-6-16,0 1-9 15,-10 9-34-15,-5 10-17 16,-13 4-5-16,-5 6-3 0</inkml:trace>
  <inkml:trace contextRef="#ctx0" brushRef="#br0" timeOffset="178527.56">21901 12821 363 0,'0'12'2'15,"0"-12"-2"-15,0 0 0 16,12 6 0-16,-4-6 0 16,-8 0 1-16,15-13 0 0,3 6 2 15,-18 7-1-15,10-8 1 16,-10 8 0-16,11-3-1 16,-11 3 1-16,0 0-1 0,0 0-2 15,11 3 0-15,-11-3-1 16,20 11 0-16,-3-1-1 15,7-3 1-15,7 1 1 16,4-2 0-16,4-1 3 16,6-5-2-16,4 0 2 0,3-11 0 15,4-4 1-15,0-8 0 16,-1-4 1-16,0-5 0 16,-3-1 2-16,-8-1 0 15,-6 2 1-15,-11 3 0 0,-8 1-1 16,-8 6 0-16,-7 1 0 15,-5 5-2-15,-12 2-2 16,-1 0-2-16,-7 3-1 0,-1 4-1 16,-8 6-1-16,2 5 1 15,-7 14-2-15,-4 12 1 16,0 12 0-16,1 14 1 16,4 10 0-16,4 8 0 0,11 6 0 15,1 4 0-15,14-4 1 16,7 0 0-16,14-7-1 15,4-8 0-15,9-7 0 0,2-8-1 16,4-9 0-16,0-11 0 16,1-8 0-16,1-12-1 15,0-10 3-15,3-9-2 16,-1-17 2-16,1-13 0 0,8-11 2 16,4-12-2-16,-1-7 0 15,3-6 1-15,0 0 0 16,-4 6 0-16,-5 9-1 15,-6 14 0-15,-7 10 0 16,-5 12 0-16,-5 14 0 0,-9 10 1 16,-3 4-1-16,0 11 1 15,-6 6 0-15,2 7 0 16,-5 9 0-16,-2 7-1 0,0 4-1 16,-4 0 0-16,-2-1-1 15,2-5 1-15,-1-6-1 16,3-9 1-16,2-9-1 0,0-18 4 15,11 0-2-15,6-19 1 16,4-10 1-16,7-12 0 16,5-9-1-16,5-9 0 15,6-2 0-15,-1 4-1 0,3 4-1 16,-1 11 1-16,-5 12-1 16,-2 13 1-16,-4 14 0 15,-3 13 0-15,-5 15 0 16,-4 15 0-16,-12 10-5 0,-3 14-11 15,-7 4-21-15,-4 5-42 16,4-1-4-16,0-8-7 16,10-11-2-16</inkml:trace>
  <inkml:trace contextRef="#ctx0" brushRef="#br0" timeOffset="179167.7761">24400 12012 0 0,'19'-37'93'15,"-3"6"1"-15,-1 4-6 16,-8 7-4-16,-3 5-2 0,-4 0-72 16,0 15-3-16,0 0-3 15,0 17-2-15,0 11-1 16,-7 16-1-16,-3 14 0 16,-5 17 1-16,-8 18 0 0,-2 15 0 15,-2 11 0-15,-3 4-1 16,-2 2-1-16,5-4-3 15,2-6-2-15,8-5-4 0,4-13-8 16,6-8-16-16,7-14-27 16,0-12-21-16,12-10-7 15,7-15-2-15</inkml:trace>
  <inkml:trace contextRef="#ctx0" brushRef="#br0" timeOffset="181279.7975">24897 12864 24 0,'30'-27'83'16,"-10"6"0"-16,-8 5-3 15,-7 4-4-15,-5 12-57 16,-7-13-1-16,-4 10-7 0,1 3-5 16,-5 7-4-16,-6 12-2 15,-3 6 0-15,2 10-1 16,-2 9-1-16,-1 4 1 0,6 2-1 15,3-2-1-15,7-1 0 16,8-8 0-16,1-5 0 16,11-11-1-16,7-9 1 15,7-10 0-15,1-5 1 0,5-16 2 16,0-10 0-16,2-12 0 16,2-10 1-16,2-6 0 15,-3-2 0-15,-1 2 1 16,-5 5-1-16,-4 10 1 0,-8 7-2 15,-4 13 3-15,-12 20-2 16,11 0-1-16,-11 13-1 16,-1 16-1-16,-1 6 1 15,2 5 0-15,0 4 1 0,3 0-1 16,4-1 0-16,6-6 1 16,3-6 1-16,5-12-1 15,5-8 2-15,0-11 1 16,4-1 0-16,-4-15 0 0,9-6 1 15,-3-5-2-15,4-9 0 16,-1-3-1-16,4-2 0 16,5 2-1-16,1 3-1 0,1 8 0 15,-1 6 0-15,1 8 0 16,-5 9 1-16,2 7 0 16,-5 12 1-16,-9 10 0 15,-3 8 1-15,-6 6-1 0,-1 4 0 16,-3 3-1-16,2 1-1 15,-2-3 0-15,5-4 0 16,3-8-2-16,9-7 0 16,6-12 1-16,6-8 0 0,6-6 0 15,8-14 1-15,6-8 1 16,2-9-1-16,3-9 1 16,-2-7 1-16,0-6 0 0,-4-2 1 15,-11 0 1-15,-9 3 1 16,-13 1 1-16,-11 7 2 15,-12 7-1-15,-8 7 0 16,-8 10-1-16,-10 6-2 0,-1 10-2 16,-4 6-1-16,1 7-1 15,3 9-1-15,3 5-1 16,9 4 1-16,2 5-1 16,5-2 2-16,1 1-1 0,8-5 0 15,4-4 0-15,2-2 1 16,-1-6 0-16,0-4 0 15,0-5 1-15,1-3 0 16,-3-1 0-16,0-4 2 0,-12 5 0 16,13-17 1-16,-8 6-1 15,-4 0 1-15,-1 0 0 16,-1-2-1-16,-3 2 0 16,-5 0 0-16,3-2 0 0,-1 1-1 15,-1 2 0-15,2 0 0 16,6 10 0-16,-13-16 0 15,13 16-1-15,-8-13 0 16,8 13 0-16,0 0-1 0,-11-8 1 16,11 8-1-16,-9-1 0 15,9 1 0-15,-14 0 0 16,14 0 0-16,-14 5 0 0,14-5 1 16,-17 7 0-16,17-7 0 15,-10 3 1-15,10-3-1 16,0 0 0-16,0 0 0 15,-10 6 0-15,10-6-1 16,-2 12 1-16,1-4-2 0,1 5 1 16,0 1 0-16,3 2-1 15,2 2 1-15,4 0 0 16,-1-1 0-16,5-2 0 16,3-4 1-16,2-4-1 0,0-5 1 15,5-2 0-15,7-10 0 16,2-8 0-16,3-5 1 0,4-5-1 15,-1-1 1-15,-5 1 1 16,-4 1 1-16,-7 4 0 16,-5 6-1-16,-5 6 0 15,-12 11 0-15,0 0-1 0,0 15 0 16,-6 16-1-16,-3 9 0 16,-2 13 0-16,-4 13 1 15,-3 18 1-15,-6 14-2 0,-5 13 2 16,-5 6 0-16,-3 7 0 15,-4 5 0-15,-3 1-1 16,-1-2 1-16,-1-8-1 16,2-12 0-16,6-14 0 0,5-12-1 15,0-13 0 1,5-11 1-16,2-17-1 0,4-7 0 16,6-11 2-16,1-5-1 15,4-4 0-15,1-9 0 0,7-12-2 16,3-20-1-16,16-19-1 15,10-17-1-15,13-20-2 16,15-18-1-16,15-14-1 16,11-12 2-16,9-4 2 0,9 0 0 15,-2 6 2-15,1 7 2 16,-1 14 1-16,-6 7 1 16,-4 13 1-16,-10 12-1 15,-6 12 0-15,-8 13-1 0,-16 13-1 16,-11 10 0-16,-8 9 1 15,-11 14-1-15,-12 13 0 16,-5 13 0-16,-14 14 0 16,-1 9 0-16,-2 6 0 15,1 6 0-15,3 0 0 0,2-3 0 16,6-6 0-16,6-8-1 16,8-10 1-16,7-8-1 15,7-11 2-15,4-8-1 0,8-5 1 16,7-10-1-16,6-15 1 15,8-10 0-15,3-11 0 16,7-9 0-16,3-9-1 0,5-2 0 16,1 0 1-16,-4 5-1 15,-4 7 0-15,-5 7 1 16,-1 13-1-16,-7 8 0 0,-4 14 0 16,-7 9 0-16,-8 4 0 15,-2 12 0-15,-3 9 0 16,-4 11-1-16,-5 5 1 15,3 9 0-15,4-1-1 16,6 0 0-16,10-5 0 0,12-7 0 16,8-11-1-16,11-15 1 15,11-12-1-15,6-17 0 16,-2-15 1-16,-2-15 1 16,-5-13 0-16,-12-13-1 0,-9-9 1 15,-16-8 1-15,-17 1 2 16,-16 4 0-16,-12 7 1 0,-7 13 0 15,-13 17 0-15,-9 18 1 16,-8 27 0-16,-6 19-1 16,-5 35-1-16,-4 28 0 15,-8 31 1-15,-13 34-1 0,-11 31 0 16,-6 26 1-16,-7 25-1 16,-1 11-2-16,-4 11-1 15,2-9-1-15,5-17 0 16,10-28-3-16,11-27-3 0,7-34-4 15,12-33-15-15,1-32-55 16,14-44-2-16,5-33-6 16,5-47-5-16</inkml:trace>
  <inkml:trace contextRef="#ctx0" brushRef="#br0" timeOffset="181453.0023">28290 12022 31 0,'0'-43'96'0,"0"12"-8"15,-6 12-19-15,-5 6-16 0,-2 0-34 16,-6 19-102-16,-2 24-7 16,-6 13-5-16</inkml:trace>
  <inkml:trace contextRef="#ctx0" brushRef="#br0" timeOffset="181810.1934">25162 13791 31 0,'-123'65'97'0,"16"-13"-2"15,18-13-8-15,20-13-3 16,18-17-3-16,18-1-79 0,25 2 0 16,22 3 1-16,31 0-1 15,20-2 0-15,35-2 0 16,19-4 0-16,37-4 0 16,22-2-1-16,26-10 0 15,18-3-2-15,16-7 0 0,6-1-1 16,0-3 0-16,-5 1-1 15,-18-1-3-15,-17 3-1 16,-20 6-4-16,-27 1-6 0,-27 9-9 16,-28 4-17-1,-29 2-24-15,-22 20-18 0,-33 2-5 16,-23 10 0-16</inkml:trace>
  <inkml:trace contextRef="#ctx0" brushRef="#br0" timeOffset="181964.9224">27003 14327 47 0,'-87'31'81'16,"20"-8"2"-16,19-2-5 0,21-4-2 16,19 0-60-16,23-5-5 15,26-3-4-15,32-5-8 16,22-6-13-16,33-18-47 16,22-1-16-16,27-16-4 15,16-8-5-15</inkml:trace>
  <inkml:trace contextRef="#ctx0" brushRef="#br0" timeOffset="182350.0622">30202 13078 11 0,'0'0'88'0,"-13"15"0"0,13-15-6 16,-2 14-4-16,2-6-2 15,1 12-77-15,5 15-1 16,2 7 2-16,4 8 0 16,-1 4 1-16,3 3-1 0,4-2 0 15,3-6 0-15,7-8 2 16,3-14 0-16,8-13 2 15,7-14 1-15,13-16 1 16,7-18 0-16,8-16 1 0,9-13 0 16,7-15-2-16,10-11-2 15,10-6-1-15,8 1-4 16,-9 2-4-16,4 10-9 0,-11 10-14 16,-9 5-44-16,-13 22-11 15,-26 13-6-15,-29 10-6 16</inkml:trace>
  <inkml:trace contextRef="#ctx0" brushRef="#br0" timeOffset="182659.0399">30458 12972 11 0,'-21'29'90'0,"9"-2"1"16,5-3-3-16,7 0-8 15,10-75-5-15,3 78-71 0,9 14-1 16,10 8 1-16,2 7 0 16,2 4-3-16,7 0 0 15,1-2-1-15,2-7 1 16,3-9-1-16,4-13 2 0,3-15 0 16,7-16 1-16,6-21 0 15,11-18 0-15,10-18 1 16,11-14-1-16,12-12-4 0,15-9-11 15,2 6-48-15,11-15-25 16,11-2-1-16,-18-4-9 16,-8 1-3-16</inkml:trace>
  <inkml:trace contextRef="#ctx0" brushRef="#br0" timeOffset="183736.0759">1975 16948 11 0,'0'0'86'0,"-12"0"0"0,12 0-6 15,-15-16-6-15,11 4 1 16,32-6-80-16,-18 6 3 16,9-3-1-16,5 4-3 15,5-1-1-15,10 4-5 0,0 2 2 16,5 6-2-16,-2 2 2 15,-11 10 1-15,-4 9 2 16,0 5 5-16,-11 1 4 16,-7 5 3-16,-4 0 3 0,-7-3 1 15,-9-1 1-15,8-3 1 16,-5-7-3-16,2-4-3 16,2-2-4-16,-2-2-2 15,6-10-1-15,6 14-2 16,8-7 0-16,-10 2 0 0,13 2 0 15,-9 3 2-15,4 3 0 16,-4-6-2-16,-3 4-2 16,-4 4-1-16,-1 4 0 0,-6 4-1 15,-1 0 2-15,-9 7 3 16,-1-1 0-16,-1 0 3 16,-6-1 0-16,0 1-19 15,-4-2-33-15,-4-6-10 16,1-2-5-16,-1-8-10 0</inkml:trace>
  <inkml:trace contextRef="#ctx0" brushRef="#br0" timeOffset="184191.1495">1916 16522 10 0,'0'0'81'0,"-12"-5"3"0,-8 14-3 15,-5 14-11-15,-10 15 2 16,-2 15-75-16,8 16 0 16,2 18 0-16,13-36-1 0,-2 15-1 15,6 7 4-15,0 10 6 16,5 3-4-16,-3 6 1 16,8 5 0-16,6-1 0 15,7-2 1-15,8-5-1 16,6-2 0-16,15-9-1 0,2-8 0 15,8-9 1-15,8-15-2 16,4-8 0-16,10-18 1 16,3-20 4-16,-1-22 1 15,-48 8 2-15,124-100 2 16,-24-51-2-16,-18-27 4 16,-41-13-3-16,-44 6 2 0,-39 25-4 15,-50 32-5-15,-24 60-11 16,-25 25-41-16,-57 56-33 15</inkml:trace>
  <inkml:trace contextRef="#ctx0" brushRef="#br0" timeOffset="284379.0085">4255 10355 48 0,'13'-13'83'16,"-6"0"0"-16,-7 0-3 15,-5 2-27-15,-7-1-24 16,5 0-7-16,-3 4-8 0,-2 0-6 16,-2 0-3-16,-2 2-3 15,-1 1-4-15,-4-1-2 16,-1 6-2-16,-8 0 0 16,-7 8-1-16,-8 4 3 0,-11 6-1 15,-10 7 2-15,-7 3 2 16,-2 6 0-16,-9 1 2 0,4 4 0 15,-3 1-1-15,4 5 0 16,5 1 0-16,1 4-1 16,1 10 0-16,3 3-1 15,3 13 2-15,3 8 0 0,4 10 1 16,5 6-1-16,3 11 0 16,6 6 0-16,7 1 0 15,7 6-1-15,10-5 0 16,4-6-1-16,8 0-1 15,6-6 0-15,6-9-1 0,14-8 0 16,10-8 0-16,8-6 2 16,5-6 1-16,10-7-1 0,8-8 2 15,5-10-1 1,13-5 2-16,10-7 1 0,7-4 1 16,4-8-3-16,12-3 2 15,5-7 2-15,6 0-2 16,12-6 2-16,2-2-1 0,1-1 1 15,10-1-1-15,7-7-1 16,1-3 2-16,5-4-2 16,7-3 0-16,6-4 0 15,7-4-1-15,10-5 1 0,0-4-1 16,4-4 0-16,8-2-1 16,3-2 1-16,3-2-2 15,3-4 2-15,-2-3-2 16,-1 0 1-16,5-3 0 0,2-2 0 15,2-8 0-15,0-2 1 16,0-5-1-16,-1-3 0 16,3-3 1-16,2-5-1 0,-3-4 1 15,1-1 0-15,-5-3-1 16,-10 1 2-16,-5 0-1 16,-9 0 2-16,-13 1 0 15,-16-1 1-15,-17 0 1 0,-13 0 1 16,-18 0 2-16,-9 1 0 15,-18 2-1-15,-10 2-1 16,-14 0 0-16,-14 1-1 0,-14 1 0 16,-11 2-2-16,-15 1-1 15,-13 1-1-15,-18 1 0 16,-19 1-1-16,-17 3 0 16,-15 4 0-16,-16 3-1 15,-16 5 1-15,-14 5 0 16,-14 5-1-16,-13 7 1 0,-13 5 0 15,-16 8-1-15,-8 6 0 16,-13 9 0-16,-12 4 0 16,-9 8 0-16,-6 2 0 0,-2 1 1 15,-3 7-1-15,2 1 1 16,4 1 0-16,1 1 0 16,4 1 0-16,3 5 0 0,2 2 0 15,-3 4 0-15,2 4-1 16,-1 3 1-16,-4 3 0 15,4 0 0-15,2 4 0 0,8 2 0 16,8-2 0-16,12 3 0 16,6 2 0-16,12 0 0 15,12 3-1-15,12 3 0 16,12 2-1-16,6 3 1 16,6 9 1-16,7 3-1 0,6 3 0 15,7 4 0-15,3 7 0 16,0 5 0-16,6 3 0 15,-1 5 1-15,11-2 0 16,2 5 0-16,7-1 1 0,-2 0 0 16,12-4 0-16,6-3 0 15,8-4 1-15,10-5-1 16,6-4-2-16,8-3 0 0,7-2-1 16,17 2-3-16,-3-1-6 15,17 6-10-15,8-4-22 16,5 7-37-16,23 0-3 15,6-10-7-15,8-11-3 16</inkml:trace>
  <inkml:trace contextRef="#ctx0" brushRef="#br0" timeOffset="285825.9648">8273 4255 7 0,'-31'0'81'16,"-2"-1"4"-16,-3-7-4 0,-3-4-5 15,-4-8-51-15,3 2-8 16,-3 1 0-16,-1 1-5 16,-4-1-5-16,-9 1-2 0,-7 2-1 15,-8 3-1 1,-10 2-2-16,-12 8-1 0,-12 2 0 15,-11 12-1-15,-7 7-1 16,-12 7-1-16,-4 9 1 0,-7 6 0 16,-4 8 0-16,-1 6 0 15,-4 7 1-15,-1 9 0 16,-4 9 1-16,-2 13-2 0,-7 11 2 16,-1 11-2-16,-2 16 1 15,-2 14 1-15,4 8 0 16,3 4-1-16,9 8 2 15,10-3-1-15,13 6 0 16,10-2 1-16,18 0 0 16,15-3-1-16,16 1 0 0,14 2 1 15,17 1-1-15,14-1 0 16,25-8-2-16,13 0 1 16,29-8-1-16,22-6 2 0,25-13-1 15,17-9 1-15,25-14 0 16,21-11 1-16,19-15 1 0,17-13 1 15,14-22 1-15,15-16 0 16,17-20 0-16,14-15 0 16,7-25 0-16,11-20 0 15,6-19-1-15,7-18 0 0,3-18-2 16,-1-15 3-16,-4-15-2 16,-9-13 2-16,-9-14 0 15,-9-10 1-15,-13-10 0 16,-18-9 1-16,-18-4 0 0,-17-2-2 15,-24 4 0-15,-22 11 1 16,-30 13-3-16,-32 16-1 16,-34 17-4-16,-33 18-5 15,-40 32-10-15,-47 23-20 0,-44 34-46 16,-32 26-3-16,-29 29-6 16,-24 23-5-16</inkml:trace>
  <inkml:trace contextRef="#ctx0" brushRef="#br0" timeOffset="296811.3008">4729 12197 13 0,'-8'13'23'16,"1"-3"2"-16,3 2 2 15,4-12 4-15,3 17 0 16,7-15-2-16,6 1-1 16,7-2-1-16,8-1-3 0,11 0-2 15,8-8-4-15,17 0-3 16,14-7-2-16,16 0-3 15,12-8-2-15,20-2-2 16,17-6-1-16,14-6 0 0,12-2 0 16,11-8-1-16,5-3-1 15,5-4 0-15,4-1 1 16,-10 1 2-16,-8 2 1 16,-7 4 0-16,-13 3 1 0,-18 10-1 15,-15 4 0-15,-22 5 0 16,-17 6 0-16,-20 4-2 15,-14 6-1-15,-17 4-2 16,-13 4-2-16,-10 2-5 0,-13 0-10 16,-15 8-24-16,-16 15-39 15,-24 7-5-15,-20 6-6 16,-25-3-4-16</inkml:trace>
  <inkml:trace contextRef="#ctx0" brushRef="#br0" timeOffset="297559.1469">7970 10215 55 0,'-18'0'79'0,"3"0"-1"0,0-3-3 15,7-1-32-15,8 4-25 16,-12-15-4-16,12 7-3 16,1-4-3-16,9-4-2 15,3-4-2-15,11-5-2 0,4-6-1 16,8-6 1-16,10-6 0 15,11-7-1-15,7-4 1 16,10-7 1-16,9-7-1 16,6-5 2-16,6-5 1 0,8-4 0 15,1-2 0-15,5-1 1 16,-4 0 1-16,2 3-1 16,-1 1 0-16,-6 5-1 15,-1 6 0-15,-7 6-2 0,-8 5-1 16,-8 8-1-16,-9 6 0 15,-8 8-1-15,-8 6-2 16,-11 9-1-16,-10 1-7 0,-5 8-10 16,-11 6-31-16,-2 0-29 15,-3 3-7-15,-9 4-4 16,9-18-4-16</inkml:trace>
  <inkml:trace contextRef="#ctx0" brushRef="#br0" timeOffset="298774.283">10551 7724 5 0,'12'-16'77'0,"-3"1"2"15,-7-1 0-15,-2-2-6 16,0 3-52-16,-6 6-4 15,6 9-5-15,-16-8-3 16,4 9-5-16,-5 12-3 0,-7 10-1 16,-4 8-2-16,-6 12-1 15,-2 13 1-15,-5 10 1 16,-4 9-2-16,2 3 2 16,2-3-1-16,8 1 1 0,1-1 1 15,10-7-1-15,5-5 0 16,11-9 0-16,5-7 1 15,5-5 0-15,12-4-1 0,6-8-1 16,10-7 0-16,5-12 0 16,9-11-1-16,4-7 0 15,6-16 0-15,1-11 1 16,-4-9 1-16,-1-4 3 0,-10-4 1 16,-5 1 2-1,-8 3 2-15,-8 5 1 0,-7 7 0 16,-8 6-1-16,-3 11 0 15,-2 3-6-15,0 5-1 16,-1 10-4-16,0 0-1 0,-1 6 0 16,1 7 0-16,6 4-1 15,0 4 2-15,4 1 3 16,4 1 0-16,6-4 3 0,6-5 0 16,-3-5 0-16,10-9 0 15,-5-7-1-15,7-11 0 16,-4-12 1-16,2-4-2 15,-9-9 0-15,-2 1 1 0,-3 0 0 16,-4 3 1-16,-3 7-1 16,-9 5-1-16,0 10-1 15,-1 8 0-15,-2 9 0 16,0 0-1-16,8 17-2 0,-3 0 0 16,3 3 2-16,2 0 1 15,5 0 2-15,-4-3 0 16,5-4 2-16,-1-8-1 15,1-5 2-15,2-1 0 0,0-13-2 16,1-3 1-16,2-5-1 16,-1-6 1-16,2-1-2 15,2 0-1-15,0-1-1 0,2 5-1 16,1 4 0-16,3 3 1 16,-6 8-1-16,9 4-1 15,-9 8 2-15,1 6-2 16,-3 14-1-16,-9 7-2 15,-7 15 0-15,-6 7-1 0,-10 9 0 16,-8-2-3-16,-2 2-6 16,-6-8 1-16,3-8 2 15,1-13 0-15,6-14 0 0,6-17 0 16,10-17 1-16,11-16 2 16,8-17 7-16,14-8 1 15,0-20-3-15,11-8 4 0,0-14 5 16,4-2 9-16,-3-3 6 15,-5 0 5-15,-3 7 3 16,-3 8 0-16,-1 14 1 16,-11 12 1-16,2 15-8 0,-4 12-5 15,-1 19-9-15,0 10-4 16,1 13-4-16,-6 20-2 16,-1 19-3-16,-3 16-2 15,-5 19-3-15,-5 9 0 0,0 13-5 16,-8 3-6-16,-1 2-3 15,-8-5-11-15,2-11-10 16,1-12-9-16,-1-21-12 0,1-4-8 16</inkml:trace>
  <inkml:trace contextRef="#ctx0" brushRef="#br0" timeOffset="299738.0113">11750 7940 17 0,'-11'-58'76'0,"5"1"2"16,5 10-12-16,1-3-14 15,7 6-18-15,9 4-17 16,3 6-4-16,10 6-7 0,-3 7-4 16,6 7-2-16,-1 8-2 15,-2 6-4-15,-2 6-4 16,-1 11-8-16,-9 5-6 16,4 8-3-16,0-2-1 15,-5 5 1-15,7-7 0 0,-8-1 9 16,7-8 11-16,-4-8 11 15,6-7 7-15,-7-7 6 16,1-10 0-16,-2-8 1 0,-3 0 0 16,-1-9-5-16,0 2-5 15,-5-7-1-15,2 7-2 16,-4-2 0-16,-3 7-1 0,0 3 0 16,-1 7-3-16,1 4-1 15,-2 11 1-15,11-2-1 16,-11 2-1-16,18 18-3 15,-4-1 2-15,-2 3 2 0,5 5 0 16,-1 4 0-16,1-2 0 16,-2 5 1-16,-4-8-2 15,0 2 1-15,-3-7 1 16,1 0 0-16,-3-7 2 16,-6-12 0-16,13 10 1 0,-13-10 1 15,18-11 0-15,-7-7 0 16,1-4 2-16,5-8-2 0,3-4-1 15,1-4-1-15,4 0-1 16,-1 3 0-16,1 3-1 16,3 5 1-16,1 9-1 0,-4 7-1 15,2 8 0-15,0 5 0 16,0 10 0-16,-1 6-1 16,-1 2 0-16,-2 3 1 15,1 0 0-15,-1 0 0 16,0-3 1-16,3-4 0 0,-1-6 1 15,4-6 0-15,-2-4 0 16,4-1 1-16,-2-9 0 16,1-7 0-16,-2-5 0 0,-1-6-1 15,-4-5 1-15,-1-3-1 16,-6 0 0-16,0 0 0 16,-4 4 0-16,-4 4-2 0,-2 6-1 15,-2 7-3-15,-4 15-2 16,0 0 0-16,0 0-1 15,-2 16-1-15,-2 5 1 16,4 5 0-16,0 0 1 0,3 4 3 16,9-1 2-16,1-2 1 15,10-5 1-15,3-6 1 16,6-5 0-16,0-6 1 0,6-5 0 16,-4-7 1-1,1-7-1-15,-1-10 0 0,-3-3-1 16,-5-7 0-16,-1-6-2 15,-3-5 0-15,-3-4 0 16,-2-1 0-16,-2 0 2 16,4 4-1-16,-4 7 1 0,7 5 0 15,-2 9 0-15,5 14 0 16,1 10 0-16,5 9-1 16,6 12 0-16,2 16-6 0,3 9-11 15,0 10-38-15,-1 17-19 16,-6 9-3-16,-4 5-5 15</inkml:trace>
  <inkml:trace contextRef="#ctx0" brushRef="#br0" timeOffset="300729.2347">7516 13234 0 0,'6'-15'85'0,"-8"-8"4"0,-7-3-5 16,-14-10-4-16,-3-2 0 15,-8-8-75-15,-5 8 4 16,-8 10-2-16,-10 1-4 0,-14 5-1 15,-9 4 0-15,-16 7-2 16,-12 2 0-16,-12 4-1 16,-9 5 1-16,-9 1-1 0,-6 9 1 15,-3 6-1-15,-3 8 0 16,-1 7 0-16,1 9-1 16,3 12 1-16,1 11-1 0,3 15 0 15,9 12 1 1,6 11-1-16,9 12 1 0,12 9 0 15,14 8 0-15,16 7 1 16,17 6 0-16,19 4 1 16,16 3-1-16,22 0 0 15,12 0 0-15,25-1 1 0,16 0-1 16,19-10 0-16,16-7 0 16,20-7 0-16,22-7 1 0,21-13 0 15,23-14 0-15,21-15 1 16,23-13 1-16,20-16-3 15,17-14 3-15,17-19-2 16,8-13 0-16,14-20 0 16,-2-16 0-16,6-13 0 0,-8-16-1 15,-3-10 2-15,-7-13-1 16,-13-14 2-16,-10-13 0 16,-18-13 2-16,-8-9 1 15,-22-20-1-15,-10-11 2 0,-28-10 0 16,-18-6-1-16,-32-4 0 15,-31 0-2-15,-36 0-1 16,-41 6-2-16,-44 20-1 16,-53 15-2-16,-51 27-4 0,-59 26-4 15,-44 38-5-15,-51 29-4 16,-31 34-2-16,-17 28-2 16,-1 29-11-16,11 21-40 15,23 22-11-15,30 16 0 0,33 5 2 16</inkml:trace>
  <inkml:trace contextRef="#ctx0" brushRef="#br0" timeOffset="302133.1434">22061 14150 18 0,'-22'0'81'0,"1"0"1"16,5-5-5-16,3-3-4 0,28 3-48 15,-15 5-7-15,18-10-4 16,4 6-6-16,13 0-3 16,11-2-2-16,16-1 0 15,15 2 0-15,13-2 0 0,18-2-1 16,21 1 1-16,10-2-1 16,16-4 1-16,24-2-1 15,13 2 1-15,21-6-1 16,20 5 0-16,18-5 1 0,12 0 0 15,22 0 0-15,7 3 1 16,9 1 1-16,2 1 0 16,-4 1 1-16,-2 1-1 15,-9 5 0-15,-10 1-1 16,-17 1-1-16,-14 4-1 0,-24 1 0 16,-13 1-1-16,-22 0-3 15,-23 1-2-15,-22 3-9 16,-30-1-15-16,-25-1-50 0,-24 4-6 15,-32-6-7-15,-32 0-6 16</inkml:trace>
  <inkml:trace contextRef="#ctx0" brushRef="#br0" timeOffset="302476.8786">23430 14002 28 0,'-18'4'92'0,"19"-12"-1"15,31-11-8-15,17-17-2 0,21-9-3 16,16-3-76-16,26-1 0 15,24 0 0-15,17 1-1 16,19 1 0-16,16 3 0 0,14 2-1 16,6 3 0-16,8 4-2 15,0 2-1-15,-2 2-2 16,-10 1-5-16,-14 9-9 16,-25-2-24-16,-25 4-37 15,-16 2-6-15,-31-1-4 0,-35 2-2 16</inkml:trace>
  <inkml:trace contextRef="#ctx0" brushRef="#br0" timeOffset="304384.1509">13404 15405 53 0,'0'-17'66'0,"7"-6"-1"0,9-9-2 16,-16-5-55-16,25 1 0 16,18-9 0-16,4 2 0 15,11-6-1-15,4 1-1 0,6-2 2 16,9 2-1-16,3-2 1 16,7-1-1-16,6 8-3 15,2-3-3-15,8 10-9 16,5 0-19-16,-7 3-31 15,0 13-12-15,-5 5-5 0,-8 5 0 16</inkml:trace>
  <inkml:trace contextRef="#ctx0" brushRef="#br0" timeOffset="305109.2879">13383 15473 40 0,'0'0'26'0,"6"-10"-13"0,1 1 0 15,5-6 0-15,5 1-3 16,5-6 1-16,4 2 1 16,7-7-2-16,6 2-7 15,5 3-16-15,7-11-20 0,12 7-18 16,1-8 0-16</inkml:trace>
  <inkml:trace contextRef="#ctx0" brushRef="#br0" timeOffset="305841.803">16604 14621 40 0,'-11'3'66'0,"11"-3"-1"0,-1-17-17 16,1 17-21-16,6-14-2 16,3 7-10-16,5-3-4 15,2-1-1-15,7-8 1 16,8-1 1-16,9-3-2 0,9-4-3 16,12-2-1-16,12-4 0 15,13-6-2-15,11 0 0 16,11-2 0-16,4-1-1 15,8 3-1-15,4-5 0 16,-3 4 0-16,-2 4 1 0,-5 1-1 16,-12 5-3-16,-7 6 0 15,-11 5-4-15,-13 5-6 16,-16 3-10-16,-10 8-19 16,-13 4-20-16,-19 12-17 0,-13 4-4 15,-19 2 2-15</inkml:trace>
  <inkml:trace contextRef="#ctx0" brushRef="#br0" timeOffset="306066.2943">17409 14388 64 0,'-46'25'89'0,"5"-6"-3"15,15-11-7-15,11-8-2 16,15-14-60-16,19-5-9 15,24 1-4-15,15-5-2 0,23-2-3 16,14-3-3-16,19-1-4 16,5-5-8-16,15 3-22 15,-1 7-29-15,-8-2-13 16,-6 2-5-16,-20 0-4 0</inkml:trace>
  <inkml:trace contextRef="#ctx0" brushRef="#br0" timeOffset="315295.9946">4280 16699 43 0,'3'-20'55'0,"0"2"-1"0,0 1-4 16,2 2-6-16,-1 5-5 15,2 0-8-15,-6 10-9 16,6-12-6-16,-6 12-5 16,0 0-3-16,9 2-4 0,-5 8-3 15,1 6 1-15,-1 10 1 16,3 8 0-16,-3 11 0 16,5 11 0-16,-1 6 1 0,0 4-1 15,0 3 1-15,0 0-2 16,-1-36-1-16,-1 2-2 15,0 0-6-15,2 1-10 16,2-2-22-16,-2 0-32 16,0-7-8-16,1 0-3 0,-1-7-4 15</inkml:trace>
  <inkml:trace contextRef="#ctx0" brushRef="#br0" timeOffset="315792.4316">4293 16691 66 0,'-22'-21'85'0,"-1"2"-4"15,-2 3-4-15,5 0-2 16,1 10-72-16,2-6 6 16,10-3-6-16,1 1-2 15,2-1-1-15,4-1-1 0,5 1 0 16,0 0-1-16,3 2 2 15,7-2-1-15,2 2 1 16,4 4 0-16,9 0 0 16,-3 4 0-16,12 3 0 0,5 2 0 15,0 4-1-15,5 8 0 16,0 5 0-16,-3 4-1 16,-4 8 1-16,-4-2-3 15,-9 4 4-15,-5 3 1 0,-8 1 1 16,-7 0 0-16,-6-2 1 15,-3 1 1-15,0-1-1 16,-4 3 3-16,-8 0-3 16,4 2 0-16,-3 2-1 0,1 0-1 15,-1 0 1-15,0 1-1 16,-4 2 0-16,-1-2 0 16,5-21-1-16,-3 5 1 0,-2-3 0 15,-2 2 0-15,-3-1 0 16,-2 1-1-16,-2 1-3 15,-3-2-6-15,2 0-9 16,-3-2-26-16,0-1-24 16,2-2-12-16,2-7-7 0,-1-3 1 15</inkml:trace>
  <inkml:trace contextRef="#ctx0" brushRef="#br0" timeOffset="316193.083">5082 16757 34 0,'0'0'84'0,"11"-14"-2"0,-11 14-2 15,5-9-7-15,-5 9-53 16,0 0-6-16,0 0-5 16,0 0-5-16,14 18-2 15,-7 9 0-15,0 5 0 0,2 8 0 16,-1 3 1-16,-1 4 0 15,-1 2 1-15,1-3-2 16,-5-2-1-16,2-4-6 16,-3-8-6-16,1-4-13 0,0-8-20 15,-1-5-19-15,1-6-17 16,-2-9-6-16,4-7 0 16</inkml:trace>
  <inkml:trace contextRef="#ctx0" brushRef="#br0" timeOffset="316399.049">5286 16463 54 0,'0'0'87'0,"0"-11"-2"16,0 11-5-16,-11-10-2 0,3 13-64 15,8-3-4-15,-13-5-5 16,13 5-7-16,0 0-9 15,-6-10-19-15,6 10-27 0,0 0-21 16,0 0-6-16,6 14-5 16</inkml:trace>
  <inkml:trace contextRef="#ctx0" brushRef="#br0" timeOffset="316786.4161">5600 16491 53 0,'6'10'77'15,"-3"1"-3"-15,-3 2-7 16,-8 3-4-16,-5 4-70 16,-1 7 0-16,-2 9 1 0,0 5 1 15,-2 3 1-15,1 1 1 16,2 0 3-16,1-6 1 15,8 0 3-15,3-7-1 16,3-5-1-16,1-2 0 0,6-6-1 16,6-2 0-16,2-3 0 15,3-1 0-15,-1-3 1 16,1-1 0-16,-3 0-1 0,1 0 1 16,-5 0 0-16,-4 2 0 15,-3 2 0-15,-4 1 1 16,-4 1-1-16,-5 5-1 15,-3-5-3-15,0 4-9 16,-2-5-15-16,-2-3-27 0,10 3-16 16,6-14-3-16,0 0-4 15</inkml:trace>
  <inkml:trace contextRef="#ctx0" brushRef="#br0" timeOffset="317281.7394">5941 16640 17 0,'30'-12'87'0,"-2"8"-4"16,-7 6-2-16,-3 13-6 15,-8-16-12-15,0 31-61 16,1 17 2-16,0 15 0 16,3 8 0-16,-4 5 0 0,-3 3-1 15,-3-39 0-15,0 3-2 16,-2-1 0-16,0 2-1 15,-2-6 0-15,1 1-1 16,-1-6-1-16,0 0-1 0,0-7-2 16,-1-4-5-16,-3-5-6 15,0-5-7-15,-8-7-2 16,2-17 3-16,-5-17 0 16,3-28 5-16,2-13 5 0,-3-15 8 15,5-6 7-15,3-3 12 16,4 8 1-16,1 6 2 15,10 2-3-15,6 8-2 16,4 5-1-16,10 9-1 0,3 7-3 16,10 11-3-16,0 12-2 15,1 10-2-15,-1 11-2 16,-7 6 0-16,-6 14-2 0,-9 11-1 16,-10 8 1-16,-12 6 1 15,-11 3 0-15,-10 6 3 16,-8 2-1-16,-5 0-2 15,-4 0-6-15,0-3-11 0,1-1-28 16,-1-8-26 0,12-3-3-16,2-8-7 0</inkml:trace>
  <inkml:trace contextRef="#ctx0" brushRef="#br0" timeOffset="317661.7735">6548 16661 53 0,'30'-18'74'16,"-9"4"-2"-16,-6 7-6 15,-15 7-44-15,11-12-5 16,-11 12-9-16,1 18-4 0,-1 6-3 16,-7 11 1-16,-3 3-1 15,-1 9 1-15,1-1-1 16,4 2 0-16,-2-4 3 0,7-5-2 15,1-9 0-15,11-11 0 16,5-11 0-16,6-6 0 16,6-8 1-16,0-11-1 15,5-12 0-15,-4-5 1 16,2-9 0-16,-7-1 2 0,-5-3 1 16,-8-1 1-16,-10 5-1 15,-2 3 2-15,-15 6-2 16,-4 7 0-16,-4 8-4 0,-5 6-7 15,0 9-6-15,-1 4-13 16,1 9-31-16,13 13-24 16,-2 3-5-16,8 2-2 15</inkml:trace>
  <inkml:trace contextRef="#ctx0" brushRef="#br0" timeOffset="318041.7165">7139 16564 36 0,'22'-16'84'16,"-7"-1"-2"-16,-7 1-5 0,-6 0-4 15,-2 1-58-15,-7 3-4 16,-2 2-6-16,-4 5-7 16,-1 5 0-16,-4 8-2 15,0 7 1-15,-3 9-2 0,4 4 1 16,2 5 0-16,1 1 2 15,6 2 1-15,5-3 1 16,3-3 0-16,11-3 1 16,3-3 0-16,5-3 1 15,0-1 0-15,4-5 1 0,-1 0-3 16,-1 1 2-16,-3 2 0 16,-7 3-1-16,-10 8-2 15,-3 2-1-15,-14 4 2 16,-11 4 0-16,-9 1-1 15,-10-3 0-15,-1 0 1 0,-4-6-6 16,1-5-11-16,3-6-32 16,6-7-21-16,10-7-5 15,8-6-4-15</inkml:trace>
  <inkml:trace contextRef="#ctx0" brushRef="#br0" timeOffset="319278.3062">7516 16584 56 0,'24'-14'85'0,"-10"4"-2"15,-14 10-7-15,0 0-6 16,-4-6-61-16,-10 13-9 16,-2 5-5-16,-1 8-4 0,0 3 2 15,-3 3 0-15,4 1 2 16,0 1 3-16,5-1 1 15,2-5 2-15,3 1 2 16,6-5-2-16,0-6 1 0,2-2 0 16,8-6 0-16,3-2 0 15,2-4 0-15,6-6-2 16,0-5 0-16,4-2 0 16,3 1-1-16,-3-2-1 15,0 4 0-15,-4 1 0 0,0 9 0 16,-6 2 0-16,3 2 1 15,-5 11 0-15,0 2 1 16,0 0-1-16,5-1 2 16,3-2 0-16,2-6 1 0,5-6-1 15,4-5 1-15,3-14 1 16,2-7-1-16,-1-5 0 16,-3-6 2-16,-2-4 3 15,-4-2-1-15,-6-6 2 16,-2-2-1-16,-5-5-1 0,-6-1 2 15,-5 1-2-15,-3-2 0 16,0 6-2-16,-4 2 0 0,-3 11-3 16,-1 7-1-16,0 14-2 15,8 18 0-15,-12 0-1 16,5 23-2-16,5 13 1 16,0 8-1-16,2 4 1 15,-1 5 2-15,1 0 0 0,3-5 0 16,1-5 1-16,2-7 1 15,2-8 1-15,-2-7 0 0,1-6 2 16,0-2 1-16,5-8 0 16,-1-3 0-16,6-2 1 15,2-3-1-15,8-4-1 16,1 1 0-16,5 1-1 16,2 1-1-16,1 4-2 0,-1 2-1 15,-6 8-2-15,-4 7-1 16,-8 6 0-16,-9 2 0 15,-8 5 1-15,-7 0 0 16,-12 2 1-16,-6-1 2 0,-5-5 1 16,-7-4 1-16,4-5 1 15,-1-5-2-15,9-5-4 16,0-6-6-16,10-2-7 16,3-12-1-16,13-4-2 0,5-7 0 15,17-3 0-15,10-7 1 16,6-5 5-16,14-3 7 15,3-6 10-15,10-3 3 16,-3-3 6-16,5-2 1 0,-5-3 0 16,-7 1 4-16,-3-2-2 15,-10 1-2-15,-6 4 1 16,-10 5 1-16,-10 8-4 0,-7 6 0 16,-10 11-5-16,-2 8-1 15,-14 15-1-15,-4 8-1 16,-6 19-2-16,1 11-3 15,2 10 0-15,4 9 0 0,3 7 1 16,5 3 1-16,7-1-1 16,4-2 1-16,11-6 0 15,3-8-1-15,11-5 1 16,3-8 1-16,7-7-1 0,8-10 1 16,3-6-1-16,7-10 1 15,4-5 0-15,2-12 0 16,2-12 0-16,-6-7 0 15,0-14-1-15,-7-6 0 0,-4-3-1 16,-9 3 2-16,-8 2 0 16,-7 7 0-16,-8 7-1 15,-7 16 0-15,-5 22 0 0,-9 2 0 16,-12 26 0-16,-3 16-1 16,-2 7-1-16,5 6 0 15,2 0 1-15,7 0 0 16,12-4-1-16,6-10-2 0,24-7-9 15,12-14-38-15,15-8-25 16,9-8-5-16,7-6-6 16,4-9 2-16</inkml:trace>
  <inkml:trace contextRef="#ctx0" brushRef="#br0" timeOffset="320399.5518">10965 16329 0 0,'10'-14'81'15,"-10"14"4"-15,0 0-3 16,5-13-2-16,-5 13-43 0,0 0-11 15,-9-8-6-15,9 8-6 16,0 0-3-16,0 0-3 16,0 0-1-16,0 0-4 0,0 0 0 15,0 0 0-15,0 0-1 16,0 0 2-16,0 0 0 16,0 0-1-16,0 0 1 15,0 0 0-15,0 0 0 0,0 0 0 16,0 0-1-16,-5-8 0 15,5 8-1-15,0 0 1 16,0-10-2-16,0 10 1 0,0-10-1 16,0 10-1-16,0-11 1 15,0 11-1-15,-1-11 0 16,1 11 1-16,0-10-1 16,0 10 0-16,0 0-1 0,0-12 1 15,0 12-1-15,9-3 0 16,2 3-1-16,2 8 1 15,1 6-1-15,1 11 1 16,0 8-1-16,0 11 1 0,-7 13 0 16,-7 11-1-16,-5 8 2 15,-12 4 0-15,-9 1 0 16,-5-4 1-16,-7-3 0 16,-7-7 1-16,-1-11-1 0,-1-10 2 15,2-12-2-15,3-8 0 16,2-9 0-16,6-3 0 15,6-8-1-15,1-6-1 16,8 0 1-16,7 0-2 16,11 0 0-16,0 0 0 0,0 0 1 15,8-2 0-15,15 8 0 16,10 10 1-16,9 9 0 16,6 5 2-16,-17-11-4 0,1 5-3 15,0-1-3-15,5 5-3 16,2-2-4-16,1 0-8 15,-3-1-15-15,1-7-41 0,-2 1-6 16,1-5-3-16,-6-4 0 16</inkml:trace>
  <inkml:trace contextRef="#ctx0" brushRef="#br0" timeOffset="320677.0945">10984 16667 51 0,'-23'-23'81'0,"5"7"-5"0,5 6-4 16,9-20-21-16,4 30-35 15,5-7-3-15,15 7-4 16,11 0-4-16,6 0 1 16,7 0 1-16,9 2 0 15,11-2-2-15,-1 0-1 0,6-3-2 16,0 0-1-16,-8 0 0 15,-5 1-1-15,-6-3-1 0,-11 1-1 16,-14 2-6-16,-10-2-18 16,-15 4-35-16,-10 0-16 15,-19 8-7-15,-11 2-3 16</inkml:trace>
  <inkml:trace contextRef="#ctx0" brushRef="#br0" timeOffset="320852.1707">10901 16745 41 0,'-44'12'83'0,"7"-1"-4"16,13-4-3-16,3-2-23 16,21-5-29-16,0 0-6 15,30 0-8-15,15-10-7 16,15 0-3-16,14-10-7 0,16 2-13 16,8-3-34-16,6-4-22 15,-4 0-8-15,-5-2-2 16</inkml:trace>
  <inkml:trace contextRef="#ctx0" brushRef="#br0" timeOffset="321632.8656">5756 17623 55 0,'-16'17'71'15,"4"-1"-2"-15,5-2-4 0,4 1-16 16,3-3-43-16,7-1-2 16,5-4 1-16,7-2 0 15,7-2 1-15,7-2 1 16,8-1 1-16,11-21-1 0,15 11 1 15,9 3-2-15,12-3-1 16,13 1-1-16,6-2 0 16,11-2-1-16,4 0 0 15,10-2 0-15,4 0 1 16,2 0 0-16,3 2 0 0,-1-1 0 16,-1 0 0-16,-4 4-3 15,-3 0-6-15,-10 1-13 16,-8 3-40-16,-9 0-18 15,-6 0-6-15,-15-3-5 0,-9-3-1 16</inkml:trace>
  <inkml:trace contextRef="#ctx0" brushRef="#br0" timeOffset="323157.8348">15732 16250 51 0,'12'-14'55'0,"-2"2"-2"15,-1 0-4-15,-1 5-5 0,-8 7-4 16,7-11-4-16,-7 11-8 16,0-11-5-16,0 11-6 15,-14-11-4-15,-2 4-3 16,1 1-2-16,-8 2-2 0,-4 0-1 15,-3 3-2-15,-5 1 0 16,-7 0-1-16,-3 7-1 16,-5 4 0-16,-4 4 0 0,-3 3-1 15,-4 4 0-15,-5 5 0 16,-1 4 0-16,-1 5 0 16,-4 2-1-16,0 2 1 15,2 2 0-15,-1 3-1 0,7 1 1 16,0-2-1-16,7 1 1 15,5 0 0-15,4 2 1 16,6 3 0-16,7 3 0 0,8 5 0 16,5-1 1-16,9 6 0 15,6-2 0-15,6-29-2 16,2 4 1-16,9 0-1 16,5 4 1-16,6 1 0 15,6 3-1-15,8-2 1 16,4 2 0-16,8-4 0 0,6 0 1 15,11 0-1-15,4-2 0 16,10-3-1-16,5-3 1 16,8-5-1-16,9-2-1 0,4-6 0 15,8-9 1-15,2-6 0 16,2-8-1-16,2-10 1 16,-41-4 1-16,163-42 0 15,-15-17-1-15,-19-20 1 0,-24-8 1 16,-27-3 0-16,-29 1 1 15,-33 3 3-15,-39 20-3 16,-18 1 2-16,-16 6 0 16,-19 4 1-16,-10 2 1 15,-21 4-2-15,-14 6-5 0,-17 1 0 16,-16 5 0-16,-14 9 0 16,-15 5 0-16,-15 14 0 15,-20 9 0-15,-17 14 0 16,-13 9-7-16,-11 18-2 0,-6 9-5 15,1 15-12-15,12 14-55 16,8 3-7-16,21 6-4 16,20-8-5-16,25-6 1 0</inkml:trace>
  <inkml:trace contextRef="#ctx0" brushRef="#br0" timeOffset="323808.0645">15348 16796 51 0,'-3'-11'87'0,"-5"1"-2"15,1 0-4-15,-12-5-34 16,19 15-19-16,0 0-6 16,0 0-9-16,0 0-6 0,0 9-4 15,5 7-2-15,5 6 0 16,-5 3-1-16,-2 7 0 15,-3 1 0-15,-7 4-1 16,-13 0 1-16,-6-3-1 0,-2-4 0 16,-10 0 0-16,-2-8 0 15,-4-6 1-15,4-4 0 16,0-11 0-16,5-1-1 16,4-5 0-16,7-6-1 0,5-5-1 15,4 3-1-15,8 0-1 16,7 2 0-16,0 11 0 15,25-10 1-15,-2 13 1 16,12 7 0-16,4 5 1 0,14 9-9 16,1 1-22-16,-1 4-37 15,6 1-5-15,-5-2-5 16,-1-8 0-16</inkml:trace>
  <inkml:trace contextRef="#ctx0" brushRef="#br0" timeOffset="324078.3647">15146 16855 56 0,'-22'8'83'0,"6"-1"-5"15,16-7-5-15,-12 4-3 16,12-4-53-16,14-6-17 15,8 2-1-15,10 1 0 0,4-1 3 16,3-1-1-16,3-2 1 16,10-2-1-16,2-3-2 15,5-3-7-15,7-2-16 16,-6 2-24-16,3-1-27 0,2-1-4 16,0 0-6-16</inkml:trace>
  <inkml:trace contextRef="#ctx0" brushRef="#br0" timeOffset="324688.4158">16118 16617 34 0,'11'-11'80'0,"-11"11"-2"15,13-10-2-15,-4 4-6 16,-16 6-56-16,12 0-9 16,9 5-2-16,-3 7-2 15,1 9-2-15,-5 8 2 16,-3 7 0-16,-4 7 2 0,-8 2-2 15,-10 8 2-15,-6 0-1 16,-7 3 0-16,-2-9 2 16,-4-2-1-16,-3-7 0 15,4-5-1-15,0-7 0 0,7-9 0 16,5-7-1-16,0-4 1 16,7-4-1-16,4-2 0 15,13 0-1-15,-12-9 0 16,12 9-1-16,4-11 1 15,6 5 0-15,15 3-1 0,1 3-1 16,8 0-3-16,5 4-8 16,8 3-12-16,-5 5-19 15,5 2-17-15,-6 1-15 0,-2-4-6 16,-4-3 1-16</inkml:trace>
  <inkml:trace contextRef="#ctx0" brushRef="#br0" timeOffset="324939.8015">16095 16843 34 0,'-18'-8'83'0,"6"4"-3"16,0 1-4-16,12 3-3 15,0 0-58-15,-5-10-2 16,14 7-4-16,11 0-6 0,6 0-2 15,5-2 0-15,8 0 0 16,0-2-2-16,7 0-4 16,-8-2-4-16,5 3-10 0,-5-3-23 15,-10-2-31-15,6 1-9 16,-13-3-2-16</inkml:trace>
  <inkml:trace contextRef="#ctx0" brushRef="#br0" timeOffset="326960.1253">16792 16262 7 0,'15'-15'80'16,"-15"15"5"-16,10-17-4 16,-8 7-4-16,-2 1-53 15,0 9-4-15,0 0-2 0,0 0-6 16,4 19-3-16,-4 12-4 16,-2 10-2-16,-6 12 1 15,-3 10-1-15,-6 9-2 16,-5 4 2-16,-2 3-1 0,-6 0 0 15,0 3 0-15,-6-7 1 16,4-2 0-16,0-7 0 16,4-5-1-16,3-5-3 15,7-5-6-15,5-8-6 0,8-25-17 16,1 0-34-16,4-2-18 16,0-6-5-16,4 2-4 15</inkml:trace>
  <inkml:trace contextRef="#ctx0" brushRef="#br0" timeOffset="327778.8309">16624 16402 18 0,'0'-30'67'0,"-4"3"-8"0,-5-3-5 15,2 8-8-15,-4-1-9 16,1 5-8-16,-1 3-6 16,3 0-4-16,-2 5-4 15,0 3-2-15,10 7-3 0,-14-1-3 16,5 6-3-16,2 13-1 15,-3 10-2-15,1 7-1 16,-2 12-1-16,-3 9 2 16,-2 11-2-16,-2 7 2 15,-2 10 0-15,-3 8 1 0,0 3 1 16,1 0-1-16,-4 0 1 16,16-50-1-16,-2 6 1 15,0-2-2-15,1-1-2 0,0-3-3 16,2 3-5-16,-2-7-7 15,4 1-22-15,3-8-21 16,-2-1-20-16,6-9-5 16,-1-2-3-16</inkml:trace>
  <inkml:trace contextRef="#ctx0" brushRef="#br0" timeOffset="328310.3152">16186 16698 25 0,'0'0'79'0,"-13"11"-3"16,13-11-3-16,0 0-2 16,-4-5-59-16,4 5-3 15,13-6-1-15,4 2-2 0,6-2 0 16,6-4 3-16,6 0 0 15,12-3-1-15,9-2-1 16,11-6-1-16,10 0 0 16,12-5-1-16,8-5 0 15,10-1-1-15,8-2 0 0,4-1 1 16,1-1 0-16,-1 4-1 16,-3 0 0-16,-6 1 1 15,-8 8-1-15,-8 1-1 0,-10 5 0 16,-9 4 0-16,-9 1-1 15,-8 4-2-15,-8 2-1 16,-6 3-4-16,-9 0-5 16,-5 3-7-16,-10 0-12 15,-3 2-35-15,-5 2-19 0,-12-4-7 16,-3 14-2-16</inkml:trace>
  <inkml:trace contextRef="#ctx0" brushRef="#br0" timeOffset="330128.9223">19920 15954 19 0,'-14'-15'82'0,"0"-1"5"16,6-2-3-16,-8-3-30 16,8 11-20-16,8 10-7 15,0 0-11-15,0 0-7 16,-7 19-3-16,7 14-5 0,0 10 0 16,-1 10 0-16,0 9 0 15,-3 6 0-15,-2 0 1 16,3-4 0-16,-1-8-1 15,0-12 2-15,3-9-1 0,-2-12 0 16,1-13 2-16,2-10-1 16,-1-7 1-16,1-15 0 15,2-8 0-15,5-9 0 16,1-9-2-16,6-9-2 0,5-8 1 16,9-2-1-16,2-5 0 15,7 3-1-15,6 4 0 16,2 6-1-16,3 11 1 15,-2 9-1-15,-1 12 0 0,-7 14 0 16,-3 12 0-16,-12 10 0 16,-9 14-1-16,-10 7 1 15,-4 0 0-15,-3 4 1 0,-6-2-1 16,-1 0 1-16,-4-1 0 16,5-7 0-16,4-2 1 15,4-1 0-15,1 1 0 16,2 2 1-16,7-1 0 0,1 3-2 15,2 1-1-15,-3 7-1 16,-3 2-1-16,-4 0 0 16,-2 3-1-16,-12 1-1 15,-9 2 2-15,-4-6 1 0,-12 0 0 16,-8-6 3-16,-5-1 1 16,-6-8-1-16,1-4 1 15,0-6-2-15,7-3-6 16,9-2-16-16,6-4-28 0,5-2-24 15,19-9-8-15,9-6-3 16</inkml:trace>
  <inkml:trace contextRef="#ctx0" brushRef="#br0" timeOffset="330880.9315">20689 15999 11 0,'49'-30'75'0,"-18"8"-9"0,-8 5-16 15,-14 9-9-15,-9 8-11 16,-19 4-9-16,-15 13-6 16,-4 3-9-16,-10 11-6 0,-6 7-1 15,-6 6 2-15,4 3 0 16,5-2 1-16,8-4-1 16,9-6 0-16,7-2 4 0,10-10 0 15,7-10 1 1,10-13 3-16,9 2 1 0,8-8 0 15,7-12 2-15,7-5-1 16,5-8-3-16,7-4-2 16,-3-2-2-16,3 1-2 15,-1 1-1-15,-7 6-2 0,-4 7 0 16,-5 6-1-16,-8 6 0 16,-3 10 0-16,-6 3-2 0,-4 10 0 15,-4 4 2-15,0 0-1 16,-1 4 1-16,0-2 1 15,2 3 1-15,4-9 0 16,-1-1 2-16,9-9 1 0,6-1 0 16,5-5-2-16,8-7 1 15,1-4-1-15,5-4 0 16,2-2 0-16,5-1-1 16,-5 2 0-16,2 1 0 0,-3 4 0 15,-4 7-1-15,-4 4 1 16,-3 3-2-16,-5 11 0 15,-12 9-1-15,-6 6-1 16,-6 7 1-16,-8-1-1 16,-7-1 1-16,-4-2 2 15,-2-5 2-15,2-8 1 0,2-3 0 16,5-11 3-16,12-2-2 16,-4-13 0-16,9-6 0 15,13-5-2-15,7-4-1 0,5-4-1 16,7 0 0-16,6-2 1 15,-2 4 1-15,4 4 0 16,-3 3 0-16,-6 8 1 0,-5 8 0 16,-4 4 0-16,-5 6 0 15,-7 10-2-15,-4 7 1 16,-6 5 1-16,-4 5-1 16,-1 3 0-16,0 3-2 15,0-2-3-15,0 0-7 0,2-8-34 16,7 0-31-16,4-12-7 15,2-9-3-15,1-9-2 16</inkml:trace>
  <inkml:trace contextRef="#ctx0" brushRef="#br0" timeOffset="331079.6202">21669 15722 18 0,'-15'-23'94'15,"3"1"-3"-15,3 1-7 0,3 1-6 16,3-1-5-16,2 7-81 16,6 10-3-16,7 4-5 15,4 10-10-15,3 6-12 16,-1 6-15-16,9 5-18 0,4 0-12 16,9-3-1-16</inkml:trace>
  <inkml:trace contextRef="#ctx0" brushRef="#br0" timeOffset="331300.6275">22402 15743 68 0,'26'-5'84'0,"-11"5"-6"15,-27 0-18-15,-3 9-15 16,-13 12-17-16,-8 7-15 16,-9 9-9-16,-1 5-3 0,-5 5 2 15,8-3 1-15,7 2-1 16,5-1 0-16,16-3 0 15,13-10-1-15,14-2-1 0,13-7-5 16,13 1-9-16,11-4-26 16,-4-7-35-16,13-5-6 15,0-6-5-15,-4-3-2 16</inkml:trace>
  <inkml:trace contextRef="#ctx0" brushRef="#br0" timeOffset="331571.9928">20976 16856 51 0,'-60'23'88'0,"17"-9"-1"15,14-9-7-15,20-7-2 16,15-19-60-16,16 3-10 0,23-2-2 15,10-2-3-15,18-5-1 16,18-4 0-16,15 1-2 16,11-2-3-16,10-2-6 0,17 2-25 15,4 1-42-15,-4-2-6 16,-9-3-6-16,-7-3-2 16</inkml:trace>
  <inkml:trace contextRef="#ctx0" brushRef="#br0" timeOffset="332978.6881">23715 15954 19 0,'-2'-11'79'16,"-6"-1"2"-16,2 3-6 0,-28-11-31 15,34 20-22-15,-13-9-2 16,13 9-7-16,-4 8-6 16,0 9-2-16,-2 8-4 15,-1 7 4-15,-3 6-1 0,-1 8 1 16,-4 2 0-16,-3 2-2 15,1-5-1-15,3-4-1 16,3-9 0-16,0-6-2 0,6-9 2 16,5-17-1-16,0 0 1 15,0 0-1-15,10-17 1 16,6-9 0-16,6-5-1 16,5-9 0-16,6-5-1 0,2-3 0 15,4 1 0-15,-1 2-1 16,-1 6 0-16,-3 8-1 15,-4 7-1-15,-1 13 2 16,-7 9 0-16,-5 8 0 0,-1 14 0 16,-6 11 1-16,-3 5 1 15,-4 7 1-15,4-3 0 16,0 1 1-16,-1-5 2 16,5-1 1-16,3-10 0 0,6-6 0 15,3-9 2-15,7-6 0 16,3-3 0-16,12-5-1 15,-1-8 0-15,8-9-2 16,2-3-1-16,-1-6-2 16,-4-4 1-16,-6 1-2 0,-6-1 0 15,-11 1 0-15,-8 4 0 16,-9 4-2-16,-9 6 0 16,-4 5-1-16,-11 8 1 15,-4 5-1-15,-3 4-1 0,-2 8 1 16,0 4 0-16,5 6 0 15,0 1 0-15,4 0 1 16,12 5-1-16,3-1 1 0,8-4-1 16,14-2 1-16,11-6 0 15,8-5 0-15,12-5 1 16,8-4 0-16,7-8 0 16,5-10 1-16,1-3 0 0,0-7 0 15,-4-2 1-15,-6-2 1 16,-10 0 0-16,-10 0 1 15,-11 3 1-15,-9 3-1 16,-13 4-2-16,-7 5 0 0,-5 5 0 16,-7 4-1-16,-6 4-1 15,-3 4 0-15,2 0-1 16,-3 0 1-16,0 6 0 16,1 1 1-16,-2 0 0 0,4 3 0 15,-6-1 0-15,-1 2 0 16,-1 2-1-16,0 0 1 15,-2 1-1-15,1 2 0 0,5 4-2 16,0-1 0-16,4 4-3 16,6 0 1-16,2 1-2 15,6 4 1-15,1-4 1 16,10 1-1-16,5-5 2 0,5 0 2 16,7-5 3-16,6-2-1 15,9-6 2-15,5-4 0 16,7-3 1-16,5-1 1 15,6-7 1-15,0-6-1 0,2-2-1 16,3-5 1-16,-8-3 0 16,-2-2 0-16,-10 1 0 15,-8-3 0-15,-10-1 0 16,-9 3 2-16,-10 0-1 16,-11 6-1-16,-6-1 0 0,-12 4-1 15,-6 6-2-15,-4 5-2 16,-5 6 0-16,-8 6-1 15,-1 7-1-15,0 6 0 0,3 5-1 16,2 1 0-16,9-1-2 16,3-1 2-16,8-1-1 15,8-6 2-15,7-4 0 0,16-5 3 16,8-5 1-16,8-2 2 16,10-9 2-16,3-8 0 15,11-5 1-15,1-6 0 16,4-5-1-16,-2-8 0 0,-3-4 0 15,-3-2 0-15,-7-3 0 16,-7 5 0-16,-10 3-1 16,-5 6-3-16,-7 10-1 15,-6 12-2-15,-11 14-1 16,-11 24-3-16,-11 19-3 0,-11 15-5 16,-11 24-13-16,-14 21-36 15,-12 11-17-15,-13 6-4 16,-2-3-6-16</inkml:trace>
  <inkml:trace contextRef="#ctx0" brushRef="#br0" timeOffset="333292.161">23334 16945 47 0,'-37'0'77'16,"20"-7"1"-16,20-6-2 15,56 1-36-15,-9-8-20 0,23 1-1 16,20-4-2-16,23 0-1 16,24-3-4-16,20 0-4 15,15-2-1-15,10 2-3 16,8-1-1-16,1 4-2 0,-10 5-1 15,-13-1-7-15,-17 8-8 16,-25 5-33-16,-30 3-29 16,-25 3-6-16,-34 0-6 15,-28 0-1-15</inkml:trace>
  <inkml:trace contextRef="#ctx0" brushRef="#br0" timeOffset="352458.8311">28645 15512 5 0,'-3'-16'37'0,"3"16"-10"15,-3-19-2-15,3 19 0 16,0-16-3-16,0 16 2 16,4-11-2-16,-4 11 2 15,0 0 0-15,5-11 0 0,-5 11-2 16,0 0-3-16,0 0-5 15,0 0-2-15,0 0-4 16,0 0-2-16,8-6-1 16,2 4-1-16,0 2 0 0,5 0-1 15,-1 0 1-15,6 2 1 16,-1 6-1-16,4 5 0 16,-4 9 1-16,-2 9 1 0,-5 11-2 15,-4 9 0-15,-8 12 0 16,-3 12-2-16,-15 7 0 15,-12 7-4-15,-11 4-1 16,-9-2-1-16,-6-4 0 16,-6-8 0-16,-2-9 0 0,-3-12 3 15,1-12 0-15,3-11 3 16,6-13 3-16,2-13 1 16,6-6 0-16,4-7 1 0,6-10 0 15,9-2-1-15,5-4 0 16,8 2-3-16,8 1 0 15,9 4 0-15,12 7-1 16,8 6 0-16,11 18 1 16,12 8-2-16,3 12 1 0,12 11-1 15,1 5-9-15,5 12-16 16,4 6-46-16,-2-7-13 16,-6-6-5-16,-3-13-7 0</inkml:trace>
  <inkml:trace contextRef="#ctx0" brushRef="#br0" timeOffset="352751.7626">28355 15797 5 0,'-34'12'92'0,"4"-5"-2"16,8-1-6-16,13-6-5 15,9 16-3-15,14-22-72 16,21-4-2-16,16-1-2 16,15-2-4-16,13-1-1 0,9-2-6 15,10 2-12-15,2 3-23 16,-7-6-26-16,-6 6-11 15,-9 0-5-15,-9 0 0 16</inkml:trace>
  <inkml:trace contextRef="#ctx0" brushRef="#br0" timeOffset="353397.1635">29137 15452 73 0,'-32'-15'80'16,"-1"0"0"-16,2-3-5 0,-2 0-51 16,-2 5-5-16,-1-1-3 15,-3 0-5-15,-3-2-6 16,-1 3-2-16,-7 1-1 0,-1-1-1 16,-2 2-1-16,-2-3 1 15,0 3 0-15,-1 1-1 16,2-1 1-16,3 2 0 15,0 0 0-15,-2 5-1 0,-1 3 0 16,-2 1 0-16,-4 11 0 16,-4 6 0-16,-5 10 1 15,-4 6 0-15,-1 11 1 16,-2 6 0-16,3 11 0 0,1 5 0 16,1 11 1-16,5 8 0 15,2 7-1-15,7 6 1 16,6 6-1-16,5 7 0 0,10 4 0 15,9 1 1-15,9-1-3 16,17 1 3-16,8-2-1 16,15 3-1-16,16-7 1 15,11-8 0-15,17-6-1 16,-27-51-1-16,9 3 3 16,9-6-3-16,10 0 0 0,6-8 0 15,10-3 0-15,8-11 0 16,-9-5 2-16,131-1 4 0,11-20 0 15,2-24 0-15,4-26 1 16,-1-22 0-16,-25-25 0 16,-28-11 1-16,-56-3-2 15,-15-7-1-15,-22-3 0 16,-19 1-2-16,-27 1-1 0,-27 4 1 16,-23 7-5-16,-35 0-2 15,-29 10-5-15,-34 9-4 16,-21 11-4-16,-24 9-4 15,-8 11-21-15,-1 12-44 0,-5 11-2 16,6 14-7-16,12 5 3 16</inkml:trace>
  <inkml:trace contextRef="#ctx0" brushRef="#br0" timeOffset="356226.1138">31216 14895 36 0,'0'0'84'0,"5"-17"0"16,-1 4-5-16,-4-4-4 16,-2 1-59-16,-5 2-3 15,-5-3-2-15,1 3-5 0,1 2-1 16,-1-2-2-16,-7 3-1 16,-2 0 0-16,-2 3-2 15,-1 0 0-15,-6 3-1 0,1 5 1 16,-9 0-1-16,-5 5 0 15,1 6 0-15,-5 6 1 16,-4 6-2-16,-3 7 1 16,-1 6 1-16,-5 6-1 15,1 6 0-15,0 8 0 16,1 4 1-16,0 5-1 0,5 6 1 16,5 1 1-16,4 3 0 15,8 4-1-15,7 2 0 16,6 2 1-16,11-1-1 0,7-2 0 15,5 1 1-15,11-2 1 16,9 2 0-16,8-2 0 16,8-4 0-16,8-2 1 0,7 0 0 15,6-3 1-15,7-5 0 16,10-6-2-16,4-8 0 16,5-5 1-16,7-8 0 15,4-9-1-15,4-10 0 16,8-6 1-16,-1-11-2 0,-3-4 1 15,13-12 0-15,-5-9-1 16,-7-11 1-16,5-8 0 16,-8-9 0-16,-7-7 0 15,-1-10-2-15,-5-5 1 16,-17-4 0-16,-5-8-1 0,-8-1 2 16,-15-5-1-16,-8 0 1 15,-15-1-1-15,-3 1 3 16,-17-4-1-16,0 2 0 0,-8 0-1 15,-11 4 0-15,-6 1-1 16,-11 3-2-16,-5 5 0 16,-15 1 0-16,1 8 0 0,-17 3 0 15,-8 7 0-15,-5 5-1 16,-7 7 1-16,-1 7 0 16,-4 9 0-16,-1 10 0 15,-4 11 0-15,-1 8 0 0,0 6 0 16,6 14 0-16,2 8 1 15,1 7 0-15,2 7 0 16,7 7 0-16,2 4-1 16,8 4 0-16,10 7 0 0,6 4 1 15,6 6-2-15,8 4 1 16,6 5 0-16,5 3 1 16,4 3 0-16,7 0 1 15,4 2-1-15,9 1 1 0,3-4 1 16,7 4-1-16,4-8 2 15,11 2-1-15,6-1 0 16,6-2 0-16,4-1-1 16,1-1 0-16,7-3-1 0,3-3 1 15,4-8-3-15,5-2 1 16,1-7 0-16,3-7-1 16,8-11 1-16,-1-8 0 0,5-12 0 15,4-7 1-15,4-9-1 16,6-10 1-16,2-10 0 15,2-11 1-15,-4-15-1 16,4-11 1-16,3-9-1 0,-5-11 0 16,0-11 0-16,-7-5 0 15,0-8 0 1,-4-3 0-16,-4 4 0 0,-8 4-1 16,-11 1 1-16,-12 7 1 15,-6 4 0-15,-11 5-1 0,-13 5 1 16,-11 1-2-16,-16 4-1 15,-5-2 2-15,-15 3-2 0,-12 1 2 16,-16 2-1-16,-10 3 1 16,-16 7-1-16,-8 2 2 15,-5 8-1-15,-11 8 1 16,-7 9 0-16,1 10 0 0,-2 12-1 16,1 7 1-16,5 18 0 15,2 15 0-15,9 9-1 16,5 10 0-16,12 9 0 0,14 6-1 15,11 6-1-15,13 0 0 16,13 2 0-16,13 2 0 16,9-1 0-16,8 4 0 15,10 1-1-15,1 1-1 16,9 2 1-16,4-1 0 16,5 4 1-16,3-2-1 0,8-4 1 15,8-5 1-15,6-4 0 16,9-6 1-16,7-5 0 15,11-8 1-15,11-11 0 0,8-13 0 16,8-12 0-16,11-12 0 16,0-8 0-16,7-18 1 15,6-12 0-15,-2-12-2 16,0-10 0-16,0-5 0 0,-3-7-1 16,-11-6 0-16,0-4 2 15,-10-5-1-15,-12 0 0 16,-14 0 2-16,-12-2 1 0,-16 3 0 15,-15 3 2-15,-12 4-1 16,-17 1-1-16,-15 6 0 16,-22 4-1-16,-20 6 0 15,-14 6-1-15,-15 7-2 16,-16 8 0-16,-15 10 0 0,-3 12 0 16,-14 13 1-16,0 11 0 15,4 20-1-15,0 17 1 16,2 11 0-16,13 14 0 15,10 12 0-15,13 6 0 0,14 6 0 16,16-4 0-16,17 2 0 16,17-10 0-16,14 2 1 0,14-9-1 15,9-6 1-15,17-3-1 16,9-6 1-16,14-3-1 16,8-6 0-16,13-4 0 15,13-11 0-15,8-12-1 0,13-11 1 16,7-14-1-16,5-7 1 15,4-17 1-15,2-13 0 16,1-12-1-16,-13-12 1 16,0-7 0-16,-12-10 1 15,-14-10 0-15,-6-6 0 0,-18-5 0 16,-7-1-1-16,-28-2 1 16,-9 2-1-16,-13 2 0 15,-23 5-1-15,-13 6 0 16,-21 8-1-16,-9 10 1 15,-24 8-3-15,-5 14 2 16,-10 12 0-16,-7 17 0 0,-10 15-1 16,-3 16 1-16,0 22 1 15,-3 20-1-15,13 13 1 0,-1 16 0 16,13 10 0-16,8 9-1 16,12 6 1-16,21-2 0 15,13-6 0-15,22-4 1 16,15-6-1-16,14-10-2 0,23-9 1 15,16-11-1-15,15-11 0 16,14-12 0-16,12-15 1 16,8-14-1-16,10-12 0 0,7-19 1 15,3-16 1-15,2-16 0 16,0-14 1-16,-3-14 0 16,-4-12 1-16,-5-8-2 15,-5-4 1-15,-12-6 0 0,-9-2 0 16,-17 3 0-16,-23 5-2 15,-16 9-1-15,-19 10-1 16,-30 11 0-16,-31 17-3 16,-26 21 1-16,-27 23 0 0,-25 17 0 15,-8 25 1-15,-11 22 0 16,-2 15-1-16,18 22-13 16,15 14-45-16,28 4-15 15,25 1-8-15,33-7-4 16,30-8-1-16</inkml:trace>
  <inkml:trace contextRef="#ctx0" brushRef="#br0" timeOffset="356982.5365">31148 13808 5 0,'-16'-6'93'15,"16"6"-2"-15,-14-1-6 0,12 7-5 16,-5 8-1-16,5 8-66 15,2 12-13-15,7 12-1 16,10 11-1-16,1 6 0 16,1 2 0-16,-2 3-1 0,5-8 1 15,0-7-1-15,3-9-1 16,-2-9 2-16,-5-11 2 16,-2-11 3-16,1-10 0 0,5-6 1 15,-1-16 1-15,2-11 2 16,0-5 0-16,1-6-1 15,5-1-1-15,3 1-1 16,-4 5-1-16,-7 5 0 16,1 12-1-16,-5 6-3 15,-1 13 1-15,-2 4-1 0,-6 14-3 16,0 6 0-16,-2 2 1 16,3 1 0-16,0-1 0 0,9 1 1 15,-3-8 0-15,3-4-1 16,4-9 3-16,0-6 0 15,9-10 1-15,2-7-1 16,3-9 1-16,-12-6 0 0,3-8 0 16,2-4 0-16,-2-2 1 15,-5 0-1-15,-7 1-2 16,-5 8-2-16,0 5-9 0,-3 9-8 16,1 10-29-16,9 13-32 15,-14 5-5-15,2 12-7 16,-2 3-2-16</inkml:trace>
  <inkml:trace contextRef="#ctx0" brushRef="#br0" timeOffset="357230.8533">32243 13996 40 0,'13'9'90'0,"-13"-9"-1"15,0 0-6-15,9 7-2 16,-9-7-42-16,-1 9-28 0,-1 4-2 16,2 6-2-16,-3 4-2 15,-8 6-3-15,7 7-1 16,-10 2-4-16,2 2-6 0,-3-2-8 16,1-4-27-16,4-2-38 15,2-9-5-15,3-9-5 16,5-14-3-16</inkml:trace>
  <inkml:trace contextRef="#ctx0" brushRef="#br0" timeOffset="357380.1967">32405 13683 26 0,'2'-22'73'15,"16"11"-8"-15,-18 11-10 16,0 0-16-16,8 13-89 15,-11 7-21-15,-17 10-4 16</inkml:trace>
  <inkml:trace contextRef="#ctx0" brushRef="#br0" timeOffset="357974.7814">32498 13882 69 0,'14'-9'93'16,"-8"-3"-3"-16,0 2-6 15,-6-4-4-15,0 14-63 0,0 0-7 16,0 0-3-16,12 16-5 16,-8 14-1-16,6 14-1 15,-4 9 0-15,-6 12 1 16,-6 6-1-16,-5 9 1 0,-3 2 0 16,1 0-1-16,-7-2 1 15,1-5 0-15,3-4-1 16,2-6 0-16,12-7-1 15,2-4-1-15,1-9-1 0,-1-7 0 16,4-8-1-16,1-8 1 16,1-12 0-16,-6-10 0 15,11-13 2-15,-1-16-1 0,-4-11 2 16,5-13-1-16,-6-8 1 16,-4-10 0-16,3 1 0 15,-2 1 1-15,-6 6 1 16,-8 7 1-16,-1 9 0 0,2 11 0 15,6 8 0 1,0 11-1-16,-2 2-1 0,6 5-1 16,1 10 0-16,-2-14-1 15,9 8-1-15,4-3 1 0,1-2 0 16,8 0 0-16,8-4 0 16,1 1 1-16,7 1 1 15,-3 1-1-15,-4 2 1 16,-2 3-1-16,1 4 1 15,-6 3 0-15,-7 4 1 0,-3 9 0 16,-4 5-1-16,-1 5-1 16,-7 6 2-16,1 2-2 15,-1 3-1-15,0 3-2 0,0-4-6 16,3 2-11-16,-3-6-23 16,5-9-34-16,10-2-10 15,-2-8-3-15,4-8-3 16</inkml:trace>
  <inkml:trace contextRef="#ctx0" brushRef="#br0" timeOffset="358147.1985">32936 14175 24 0,'6'-41'82'0,"3"1"1"0,-3 5 0 16,-3 2-17-16,-1 10-38 16,-2 3-2-16,7 5-7 15,-7 5-7-15,0 10-7 16,0 0-9-16,0 0-14 0,0 0-40 15,3 10-22-15,-3 9-7 16,-13 4-5-16,5-1 3 16</inkml:trace>
  <inkml:trace contextRef="#ctx0" brushRef="#br0" timeOffset="358311.5179">32976 14079 0 0,'13'-4'78'15,"-13"4"3"-15,13-10-5 16,-13 10-4-16,4-12-36 16,-4 12-35-16,0 0-15 15,0-8-24-15,0 8-32 0,0 0-6 16,0 0-6-16</inkml:trace>
  <inkml:trace contextRef="#ctx0" brushRef="#br0" timeOffset="358927.6082">32776 13545 79 0,'-25'-29'90'0,"0"-5"-3"0,0-5-6 16,-8-3 0-16,-8 2-72 16,0 6-1-16,-12 8-1 15,-8 11-3-15,-7 8-1 0,-13 8 0 16,-20 20-2-16,-7 13 0 15,-11 14 0-15,-15 12-1 16,-3 12 1-16,-1 7 0 16,-5 9 1-16,8 4-1 0,11 3 1 15,13 6-2-15,15 0 1 16,20 8-1-16,14 2 0 16,22 3 1-16,20 2-3 15,19 3-1-15,17-1-1 0,29-4 1 16,27-5-1-16,21-14 0 15,25-13 0-15,25-16-1 16,23-16 2-16,21-20 3 16,14-16 0-16,8-16 2 0,1-18 2 15,-4-18-1-15,-1-15 2 16,-11-14 2-16,-103 27 1 16,4-10 0-16,-12-7 0 0,10-11-1 15,-15-4 0-15,-12-10 1 16,-13-4-3-16,-10 18-2 15,-20-26-3-15,-33-4-8 16,-47-95-18-16,-81 24-60 16,-72 17-3-16,-135 11-7 15,-75 20-6-15,-72 30 2 16</inkml:trace>
  <inkml:trace contextRef="#ctx0" brushRef="#br0" timeOffset="377686.1401">19711 13143 61 0,'17'-13'71'0,"-4"-1"-21"16,-5 6-11-16,-8 8-4 0,12-12-9 15,-12 12-10-15,0 0-8 16,0 0-2-16,0 0-2 16,0 0-1-16,-17 11-2 0,-7 1 1 15,-6 4-1-15,-7 6 0 16,-6 1 2-16,-9 4 0 16,-3-1 2-16,-3-1 1 15,1-3 0-15,-1 2 1 0,3-3 0 16,-1-1 1-16,-1-1-2 15,-3 0-1-15,-2 4-1 16,-5 1-2-16,-5 4 0 16,-7 2-1-16,-8 3 1 0,-8 3-1 15,-6 2 0-15,-5 1 0 16,-6 3 1-16,-3 1 0 16,-3 3 0-16,-3-2 0 15,2 1 0-15,5 1 0 0,1-3 0 16,5-2 0-16,4-2-1 15,9-6 0-15,6-2-2 16,12-4-3-16,10-4-4 16,10-5-10-16,10-4-13 15,11 0-22-15,10-8-25 0,15-6-5 16,10-12-2-16</inkml:trace>
  <inkml:trace contextRef="#ctx0" brushRef="#br0" timeOffset="378120.7791">18203 13252 60 0,'29'-5'86'0,"-9"0"-7"16,-9 0-3-16,-11 5-5 15,-10-10-66-15,-3 10-2 16,-12 10 1-16,-10 10-4 15,-11 6-1-15,-16 9-1 16,-13 6 1-16,-10 9 0 0,-10 7 0 16,-7 7 1-16,-2 2 1 15,0 2-1-15,4 2 1 16,4-1 0-16,8 1 2 0,11-4-2 16,10-7-1-16,15 1-1 15,13-5 0-15,16-6 1 16,14-1-2-16,18-3 1 15,22 0 0-15,17-5-1 16,25 1 2-16,17-7-2 0,14-5 0 16,20-3-2-16,15-6 0 15,5-7 0-15,3-3 0 16,4-4 0-16,-2-4 2 16,-8 0 0-16,-2 1-1 0,-15 3-8 15,-16-1-25-15,-10 3-33 16,-2 0-4-16,-18-2-5 15,-12-3 0-15</inkml:trace>
  <inkml:trace contextRef="#ctx0" brushRef="#br0" timeOffset="379366.9717">17691 14861 5 0,'0'0'14'0,"0"0"5"16,0 0 4-16,0 0 2 0,-10-7 1 15,10 7-2-15,0 0-2 16,-9-6-6-16,9 6-10 16,0 0-10-16,0 0-6 15,0 0-6-15,0 0-7 0,0 0-9 16,0 0-7-16,-2 6-14 15</inkml:trace>
  <inkml:trace contextRef="#ctx0" brushRef="#br0" timeOffset="382812.1399">16154 14764 23 0,'1'-13'28'0,"-1"13"2"16,0-12 2-16,0 12-2 15,-6-10-2-15,6 10-4 16,-12-11-5-16,3 8-4 15,-3-3-4-15,2 2-3 16,-1-1 0-16,-1 2-3 0,0-1 0 16,-1 1-1-16,0 1-2 15,-1 1 1-15,0 1-2 16,-3 0 1-16,-2 1-1 0,-2 3 0 16,-2 2 0-16,2 1 0 15,-3 1 1-15,-7 0 0 16,4 4-1-16,-5 0-1 15,0 6 1-15,-2 3-1 0,-3 1-1 16,0 5 1-16,-2-1-1 16,3 7 1-16,-3 0-1 15,4 6 2-15,-4 1-1 16,4 3 0-16,1 5 0 0,1 2-1 16,4 6 1-16,1-2 0 15,2 7 0-15,0 4 0 16,12-1-1-16,5 3 0 0,8 2 1 15,4-2-1-15,12-4 1 16,10-1 1-16,14-9 1 16,10-7 0-16,9-8 3 15,5-10-2-15,13-4 3 0,9-10-1 16,7-6 0-16,4-6-1 16,8-2-1-16,-2-7 1 15,8-6-2-15,4-4 1 16,-2-5-1-16,1-4 1 15,-3-6 0-15,-3-3 1 0,-1-4 0 16,1-5 1-16,-9-2 2 16,-7-5-1-16,-9-4 3 15,-9-5-1-15,-7-3 1 16,-5-2 2-16,-19-4 0 0,-9 0 0 16,-14-5 0-16,-10-1-1 15,-9-2 0-15,-19 3-1 16,-17 1-1-16,-10 4-4 0,-12 2-1 15,-7 7-2-15,-8 4 0 16,-7 9-2-16,-6 8-2 16,-2 6 1-16,-6 7-1 15,-4 9 0-15,-3 6 0 16,-10 7 0-16,-4 4 1 0,-4 10 1 16,-3 6 0-16,-1 7 0 15,4 5 1-15,0 4-1 16,9 6 0-16,10 5 0 15,6 5-1-15,10 6 0 0,10 6 1 16,6 6-1-16,10 6 1 16,6 5-1-16,10 4 1 15,6 5 1-15,5 2-1 0,10 3 0 16,6 2 1-16,10 0-2 16,7 0 0-16,13 0 0 15,9-3 1-15,9-3-1 0,8-7 1 16,12-4-1-16,5-6 1 15,10-7 1-15,5-9-1 16,6-5 1-16,9-7 0 16,0-9 0-16,8-6 1 0,4-10-1 15,4-5 1-15,4-11 0 16,7-3 0-16,6-16 0 16,7-9 0-16,4-8-1 15,5-8 1-15,4-6-1 0,-4-8 1 16,-1-7-1-16,-6-5 1 15,-11-5 0-15,-9-6 0 16,-7-7 0-16,-13-3 1 16,-10-3 1-16,-9-4 2 0,-9 0 0 15,-15-2 0-15,-8 4 1 16,-13 2-1-16,-13 2 0 16,-13 2-1-16,-20 4-2 15,-19 3-1-15,-16 5-2 0,-18 4 0 16,-16 7-1-16,-15 6 1 15,-13 10-2-15,-8 10 0 16,-3 6 1-16,-5 11 1 16,0 10-1-16,-2 11 1 0,4 10 0 15,1 14 1-15,1 9-1 16,2 10 1-16,1 6 0 16,7 8-1-16,2 3 0 15,9 1 0-15,12 0-1 0,11-1 1 16,14 3-1-16,9 3 1 15,13 3-1-15,9 4 0 16,10 4 0-16,5 6 0 16,6 6 0-16,5 3-1 0,4 2-1 15,5 1 0-15,4-3 1 16,0 0 0-16,8-4 0 16,8-6 1-16,6-5 0 0,8-9 1 15,4-3 0-15,11-8 1 16,2-3-1-16,9-8 1 15,9-2 0-15,4-6 1 0,1-3 1 16,11-4-1-16,1-5 1 16,3-6 0-16,6-6 1 15,1-5 0-15,3-3 0 16,0-4 1-16,3-3-1 16,4-5 1-16,0-5 0 0,2-9 0 15,2-4 0-15,-2-8 0 16,1-10 0-16,1-8-1 15,-5-10 0-15,-5-10-1 16,-6-13 1-16,-9-3 1 0,-9-4 0 16,-12-7-1-16,-7 3 1 15,-14-4 0-15,-11 0 0 16,-11 2-1-16,-11 4 1 16,-8 4-3-16,-15 1 0 0,-13 3-1 15,-16 4 0-15,-13 7-1 16,-16 11 0-16,-15 7-2 15,-15 8 0-15,-14 15 0 0,-6 9-1 16,-12 13 0-16,-10 11 1 16,-7 8 0-16,-5 15-1 15,3 9 1-15,-3 6 0 16,1 10 1-16,9 8 0 0,6 8 1 16,14 4-1-16,15 5 0 15,13 1 1-15,15 3 0 16,20 3 0-16,14-1 0 15,15 1 0-15,16 1-1 16,15 1 1-16,7 1-1 0,17 1 1 16,12 3-1-16,8 1 0 15,11 0 1-15,13-1 0 16,6 0-1-16,8-6 1 0,8-5-1 16,7-2 1-16,5-10-1 15,5-8 1-15,3-6-2 16,1-12 1-16,5-11 3 0,0-10-2 15,6-15 0-15,2-8 1 16,6-16 0-16,4-18 1 16,4-11 1-16,4-18-1 15,-1-12-1-15,0-9 0 16,-3-8 1-16,-7-8 0 16,-14-1 2-16,-10-3-2 0,-13 4 3 15,-12 5 0-15,-20 1 2 16,-11 7 0-16,-18 2 0 0,-12 5 1 15,-14 4-1-15,-11 3-2 16,-22 4-1-16,-17 5-1 16,-16 7-1-16,-19 6-1 15,-15 12-2-15,-17 10 1 0,-12 10-1 16,-13 9 0-16,-6 13 0 16,-8 5-2-16,-4 19 1 15,-3 7-2-15,1 12 0 16,2 11 1-16,0 10-2 15,4 8 1-15,8 4 1 0,10 2 1 16,11 5 1-16,15-2 0 16,17 3 0-16,15-1 1 15,16 0-1-15,20 2 1 16,14 6-1-16,16 2 2 0,13 6-2 16,16 3-1-16,17 0 1 15,10-1 0-15,19-3-1 16,12-7 1-16,11-9 1 0,12-7 0 15,13-14 0-15,8-10 2 16,8-12 1-16,5-10 0 16,6-7 2-16,2-11-1 15,1-6 0-15,1-9 0 0,2-10 0 16,-1-12-1-16,-4-8-1 16,-4-10 2-16,1-10-2 15,-6-11-1-15,-6-8 1 0,-5-12 0 16,-7-11 0-16,-11-8 0 15,-10-10 0-15,-7-4 2 16,-19-5 1-16,-11 0 0 0,-21-5 3 16,-18 5-1-16,-20 5 1 15,-22 8-1-15,-27 5-1 16,-19 8-2-16,-22 10 0 16,-24 13-3-16,-16 14 0 15,-20 13-1-15,-12 21 0 0,-12 15-1 16,-9 21-1-16,-13 24-1 15,-9 27-2-15,-10 24-1 16,-7 26-1-16,-4 18-3 16,4 22-6-16,6 10-12 0,6 10-55 15,33 2 0-15,28-14-4 16,40-21-3-16</inkml:trace>
  <inkml:trace contextRef="#ctx0" brushRef="#br0" timeOffset="391798.1083">4514 17711 26 0,'0'0'54'0,"18"11"2"16,-2-9-15-16,3-2-32 15,6 0 0-15,1-1 0 0,7-5 0 16,0-2 0-16,7-5 0 15,6 0 1-15,6 0 0 16,4-4-2-16,10-2 2 16,2 0 0-16,10-4-3 0,8 1 1 15,6 0 0-15,4 1-2 16,11-2-1-16,45-8 2 16,72-7 0-16,1 1-2 15,-4 11 0-15,-10 2 0 0,-5 11-1 16,-25 1-1-16,-100 9-1 15,13 0-1-15,61 1 1 16,-5-4-1-16,-8 8-1 16,-16-7 1-16,-6 5 0 15,-15-2 0-15,-9 2 1 16,-25-3-1-16,-17 1 1 0,-14 2 1 16,-9 0 4-16,-13 0-2 15,-18 0-3-15,0 0-4 0,-12 3-4 16,-7 3-5-16,-7 1-1 15,-11 2-4-15,-8 2-5 16,-10 1-5-16,-6 3-14 16,-8 3-12-16,-12 2-16 15,-7 3 1-15,-8 1 8 0</inkml:trace>
  <inkml:trace contextRef="#ctx0" brushRef="#br0" timeOffset="392182.3563">5149 17897 42 0,'-50'22'72'0,"6"4"-2"15,44-26-1-15,-25 16-3 16,-9 13-45-16,34-29-17 15,22 2-1-15,8-2 0 0,13 0 1 16,13-5-2-16,15-6 1 16,10-2-1-16,18-8-1 15,13-4-1-15,15 2 1 16,8-5 1-16,18 4-1 16,8-7 3-16,9 7 0 15,8-5 1-15,2 2 1 0,-2 0-1 16,3 3 0-16,0-2 0 15,-3 2-1-15,-7 0-1 16,-7 1-2-16,-6 2-4 0,-14 4-10 16,-14 3-31-16,-18 2-30 15,-7 3-5-15,-23-2-5 16,-16 0-3-16</inkml:trace>
  <inkml:trace contextRef="#ctx0" brushRef="#br0" timeOffset="396343.8612">9141 17495 57 0,'-18'-12'71'16,"18"12"-17"-16,-16-14-7 0,16 14-4 15,-13-13-5-15,13 13-8 16,-10-13-7-16,10 13-2 16,-8-13-7-16,15 8-5 15,-7 5-3-15,0 0-3 0,0 0-1 16,16-3-1-16,-4 5 0 15,3 6 1-15,6 5-1 16,3 0 1-16,4 5 0 16,5 1-1-16,2 3 0 0,4 1 1 15,7 4 0-15,1 1-1 16,6 2 0-16,2 3 0 16,3-4 1-16,0 1-1 15,6-2-1-15,-1-1 1 16,2-2-1-16,0-7 0 0,-2 1-2 15,0-8-2-15,-1 0-4 16,-4-6-2-16,-2-2-5 0,-6-3-9 16,-3-8-9-16,-5-3-6 15,-5-5 0-15,-8-8 0 16,-3-1 12-16,-6-4 10 16,-10-2 13-16,-2-3 12 0,-7-1 16 15,-3-17 12-15,-17-16 4 16,-8 5 0-16,-2 8-8 15,-2 9-3-15,7 14-7 16,8 13-5-16,3 9-5 16,13 10-4-16,0 0-5 0,0 0-2 15,-4 16-1-15,4-3-2 16,4 2 1-16,5 5 1 16,3 3-1-16,2 3 1 0,3 2 1 15,0 4 0-15,1 2 1 16,0 4 0-16,-1 4-2 15,-3 6 0-15,-1 2 0 16,-1 6 0-16,-6 1-1 16,-3 0-1-16,-4 1-5 15,-4 6-5-15,-4-5-10 16,-3 4-39-16,-7-3-18 0,0-6-4 16,-5-2-6-16,1-13 1 15</inkml:trace>
  <inkml:trace contextRef="#ctx0" brushRef="#br0" timeOffset="396919.3209">10637 17897 0 0,'38'-33'81'0,"-3"6"0"16,-3 1-2-16,-6 7-7 15,2 3 0-15,-7 5-69 16,-3 5 1-16,-3 6-1 0,-2 4 1 16,-1 10 1-16,-12-14-3 15,9 21 1-15,1-2-1 16,-3 5 0-16,1 0-2 16,-1 5 1-16,5 1-2 15,2 1 1-15,-1 1 2 0,1-2 1 16,2 1-1-16,1-9 1 15,3 1 0-15,31-5 2 16,-24-18 0-16,3-12-1 16,1-9 2-16,-1-6-1 15,0-2 2-15,2-5 0 0,-5 1 0 16,2-3-2-16,-7 3-1 16,2 0 1-16,0 6-2 15,-4 6-1-15,-5 9 0 16,-15 12-3-16,0 0-1 0,0 0 1 15,0 0 1-15,7 15 0 16,5 75 0-16,-17-46-1 16,-5 6 1-16,-4 6 2 15,-4 1-1-15,0 5 1 16,-2 0 0-16,-6-3-2 0,1-2 1 16,-1-5-1-1,-2-7-2-15,-3 0-2 16,31-45-1-16,-28 36-4 0,-4 0-5 15,7-11-5-15,-4-1-8 16,7-15-26-16,0 3-23 16,22-12-9-16,-15-18-5 15,2-2 2-15</inkml:trace>
  <inkml:trace contextRef="#ctx0" brushRef="#br0" timeOffset="397266.8416">11310 18185 16 0,'49'-52'79'0,"4"-2"6"0,-4 8-4 15,1-2-23-15,-3 10-19 16,-5 8-11-16,-7 4-13 16,-5 12-5-16,-3 9-3 15,-27 5-6-15,0 0-2 16,22 9 0-16,0 6 0 16,-19 11-1-16,0 0 0 15,-3 4-1-15,2 1-1 0,1 2 4 16,1 1-1-16,1-6 1 15,4 1-1-15,-9-29 2 16,21 25-1-16,-1 0 3 16,17-25 2-16,-20-11 1 15,2-8 0-15,-4-8 1 0,-4-6 1 16,-1-2-1-16,-6 0 0 16,-2-3-2-16,-2 5-5 15,-7 0-3-15,-7 9-7 0,-1 2-11 16,-4 9-28-16,19 13-28 15,0 0-8-15,-56-12-3 16,42 12-1-16</inkml:trace>
  <inkml:trace contextRef="#ctx0" brushRef="#br0" timeOffset="397601.9727">12059 17812 7 0,'41'-19'82'0,"1"4"2"0,-1 2-5 15,-4 3-5-15,-6 3-24 16,-1 4-35-16,-3 3-8 16,-4 9-4-16,-23-9-4 15,0 0 0-15,25 30 0 0,3 1 1 16,-21 2-1-16,5-1 1 16,-6-1-1-16,1 0 0 15,5-1 2-15,-1 1 0 16,0-4 2-16,3 1-1 15,3-8 2-15,1 1-1 0,19-5 4 16,-18-17-1-16,-1-11-1 16,-3-7 1-16,-1-6-1 15,0-3-3-15,-1-3-2 16,1-2-4-16,-5-3-10 16,3 3-33-16,1-3-29 15,-7 6-7-15,1 0-3 0,-1 3-4 16</inkml:trace>
  <inkml:trace contextRef="#ctx0" brushRef="#br0" timeOffset="398396.2681">12850 17679 82 0,'16'4'87'0,"2"-1"-4"16,-1 1-5-16,-1 3-3 15,1 4-59-15,-3 4-10 16,-4 2-5-16,0 4 0 15,-5-1 0-15,-5-20-1 16,3 20 0-16,4 3-1 0,-4-4 1 16,0 2-1-16,-3-21 1 15,4 26 0-15,1 1 2 16,7 2 2-16,-3-22 0 16,2-6-1-16,1-2 0 15,2-10-1-15,4-3 0 16,-1-3 0-16,2 1-2 15,2-2-1-15,2-1 1 0,-2 3-1 16,0 2 0-16,5 5 1 0,-2 1 1 16,0 2-1-1,3 7 1-15,0-1 1 0,-27 0-4 16,28 8 1-16,-2 1 0 16,40 21 1-16,-29-18-1 15,3 0 1-15,0-4-2 16,5-3 0-16,-2 0 3 0,1-5 0 15,0-7 0-15,-3-5-1 16,-1-6 0-16,-3-3 2 16,-5-4 1-16,-6-3-1 0,-5 3-1 15,-8 1 0-15,-4-1 0 16,-8 2-1-16,-4 6 0 16,-10 5-2-16,-4 2-2 15,-1 4 1-15,-2 2-1 16,-2 4 0-16,3 2-1 0,0 5 0 15,2 2 1-15,5 2 0 16,5 0 3-16,3 1-1 16,3-3 1-16,8 0 0 15,3 0 1-15,5 1 0 0,3-1 1 16,1 5 1-16,-19-14-1 16,21 22 0-16,-1-2 0 15,-3 16 0-15,14 46 1 0,-25-33-1 16,-1 3-1-16,-5 3 0 15,-5 5 2-15,-9 4 0 16,-2 0 3-16,-9 0 1 16,-1-6-1-16,-6 2 3 15,-1-6-1-15,-3-7 0 16,36-47 0-16,-37 32-4 16,-1 2-3-16,8-27-4 15,-2 1-2-15,10-16-6 16,-3-5-7-16,19-11-11 0,-2 0-21 15,9-8-20-15,20-43-13 16,-3 36-3-16,-18 39-1 16</inkml:trace>
  <inkml:trace contextRef="#ctx0" brushRef="#br0" timeOffset="398715.1325">12588 18340 17 0,'-85'37'89'0,"10"1"-3"16,15-9-4-16,10 3-5 15,50-32 1-15,-24 19-69 16,-3 3-6-16,27-22 1 0,30 6-1 15,57-8 0 1,-16-19-2-16,13-3 1 16,16-14-2-16,5 2 0 0,15 1-3 15,3 3-4-15,7 2-5 16,0 8-13-16,-2-2-44 16,0 6-11-16,-11 1-7 0,-8 4-4 15</inkml:trace>
  <inkml:trace contextRef="#ctx0" brushRef="#br0" timeOffset="401310.6156">14633 18158 67 0,'-12'10'84'16,"-21"13"-1"-16,13-14-3 0,20-9-34 15,0 0-18-15,-10 5-9 16,-3 0-5-16,1 0-6 16,1 3-1-16,11-8-4 15,0 0-1-15,0 0 0 16,0 0 0-16,0 0 0 15,1 0-1-15,3 0 1 0,67-8 0 16,17 4 0-16,-32 3 0 16,5-1-1-16,8-2 1 15,4 0-1-15,5-3 1 16,2 1 0-16,4-1-2 16,2-1 0-16,-2-1 0 15,-4 1 1-15,-4-3-2 0,-5 5 0 16,-6-2 0-16,-7-2-4 15,-9 1-2-15,-7-3-5 16,-42 12-3-16,26-11-7 16,3 1-8-16,-13-8 0 15,-21 6-1-15,-7 0 3 16,-13 2 4-16,-3-3 7 0,-5-1 9 16,-3 5 11-16,-1-3 10 15,-3-5 5-15,1 4 3 16,-2-1 2-16,2 0-1 0,3 4-2 15,2-4-3-15,3 6-3 16,4-4-4-16,7 3-1 16,6 5-3-16,14 4-1 15,0 0-2-15,0 0 0 0,17-5 0 16,7 5 0-16,5 3 0 16,-29-3-3-16,36 12-1 15,39 12 1-15,-75-24 0 16,36 25 0-16,1 0 0 15,-7 9 1-15,15 41-2 16,-35-28 0-16,-8 4-6 0,-4 1-13 16,-11 4-51-16,-10-2-5 15,-5-5-8-15,-4-9-4 16,32-40 7-16</inkml:trace>
  <inkml:trace contextRef="#ctx0" brushRef="#br0" timeOffset="405508.3434">17982 17470 34 0,'0'0'45'0,"7"-12"-1"16,-7 12-6-16,6-15-2 15,-6 15-2-15,8-14-4 16,-8 14-2-16,4-13-2 0,-4 13-3 15,4-12-5-15,-4 12-2 16,3-11-4-16,-3 11-4 16,4-8-2-16,-4 8-3 15,0 0 0-15,0 0-1 16,4-11-1-16,-4 11 1 0,0 0 2 16,0 0-1-16,0 0-1 15,0 0 1-15,0 0 3 16,0 0-3-16,0 0 0 15,0 0 2-15,0 0-5 0,0 0 3 16,0 0 1-16,0 0-1 16,0 0-3-16,0 0 3 15,0 0 0-15,0 0 0 16,0 0 1-16,0 0-1 16,0 0-2-16,0 0 1 0,0 0 1 15,0 0-2-15,0 0-1 16,3 9 0-16,-3-9 0 15,0 21 0-15,1-5 0 16,-1 6 1-16,0 3-2 0,0 11 3 16,0-2-1-16,0 8-1 15,1 3 0-15,-1 4 0 16,1 7-1-16,-1 1-1 16,1 2 0-16,-1 5-4 15,1-3-5-15,0 2-6 16,1-8-13-16,3-2-47 15,-2-11-8-15,-3-42-5 0,5 25-3 16</inkml:trace>
  <inkml:trace contextRef="#ctx0" brushRef="#br0" timeOffset="405773.6798">18086 17743 57 0,'-1'-40'82'0,"-2"1"0"15,2 7-2-15,0 3-27 16,-1 6-32-16,1 5-3 16,1 2-5-16,0 4-3 15,1 1-3-15,4 0-2 16,3 0-3-16,6-12 0 0,2 12 0 16,6 3-2-16,3 0-3 15,4 2-3-15,0 2-5 16,2 3-6-16,-1-1-10 0,2 2-19 15,-3 2-26-15,-3 3-12 16,-5 3-2-16,-4 1 4 16</inkml:trace>
  <inkml:trace contextRef="#ctx0" brushRef="#br0" timeOffset="406001.4616">18258 17638 47 0,'-32'13'79'0,"-1"-3"-1"15,5-1-7-15,2 2-30 0,6-2-13 16,3-1-9-16,7 2-7 16,5 2-4-16,5-12-2 15,8 12-1-15,6-11-2 0,9 2-2 16,4-1-3-16,7-2-2 16,3 0-5-16,4 0-7 15,7 0-9-15,0 0-18 16,4-3-21-16,7-2-16 0,-2 1-1 15,1-3 7-15</inkml:trace>
  <inkml:trace contextRef="#ctx0" brushRef="#br0" timeOffset="407759.2099">18933 17674 5 0,'12'-1'73'16,"-3"0"2"-16,-9 1-2 15,0 0-23-15,0 0-23 16,0 0-10-16,-10 6-5 15,2 0-5-15,-4 0-2 0,4 2-2 16,-2-1 0-16,0-1 0 16,10-6 1-16,-6 13 0 15,6-13 0-15,10 12-2 0,1-8 2 16,2-1-1-16,4-3-1 16,1 1 1-16,0-1-1 15,1-1 2-15,-1-4-1 16,0-3 0-16,-1-2 1 0,-6 1 0 15,-1-3 1-15,-5 3 0 16,-5 9-1-16,0-13-2 16,-7 12 0-16,-9 1 0 0,-4 5-1 15,-5 8 0-15,-5 4 0 16,-1 2 0-16,31-19-3 16,-30 23 0-16,0 0 1 15,5 9-2-15,-1-3 1 16,6 6-1-16,0-1 0 15,13-3 0-15,-4 1 2 0,11-7 1 16,4 1-2-16,31 6 5 16,-10-25-1-16,7-8-1 15,6-6 1-15,3-4 0 16,1-5 0-16,2 2 1 16,2-8-1-16,0 4-3 0,1-4 1 15,-3 2 1-15,1 3-2 16,-6 3 1-16,-2 3-2 15,-5 5 0-15,-5 3 1 0,-1 3 0 16,-26 0-3-16,41 6 2 16,-41-6-1-16,28 20 2 15,-20-7 1-15,-3-2 1 16,1 2-1-16,-6-13-1 16,5 13 3-16,-5-13-2 0,0 0 2 15,9-4-2-15,-1-7-1 16,0-4 1-16,3 0-1 15,0-2 0-15,2 2 0 16,1-2 1-16,2 3-1 0,-4 5 0 16,4 0 1-16,-1 6 1 15,1-1 0-15,-2 4 1 16,1 6 1-16,-15-6-2 0,0 0 1 16,0 0-1-16,11 12 1 15,1 3 0-15,20 35-1 16,-23-30-1-16,-5-1 1 15,2 2 2-15,-6-21 0 16,6 25 0-16,0 1 3 16,8-17-2-16,-14-9 1 0,15 0-1 15,-3-8-1-15,0-2-1 16,3-4 0-16,1-3-1 16,4-1-2-16,0 0-1 15,2-1 2-15,2 4-1 0,1-2 0 16,-3 3 1-16,3 1-1 15,-1 2 0-15,0 4 1 16,-1 7 1-16,-2 1-2 0,2 1 2 16,-2 4-1-16,-2 2 0 15,1 2 0-15,-1 4-1 16,-1-4 0-16,2 3 0 16,-1 0 1-16,2-5-1 15,1-2 0-15,2-1 0 0,-3-5 0 16,2 0 1-16,0-2 0 15,-1-4 0-15,-1-4 1 16,-2 0-1-16,-2-1 0 16,-1-2 0-16,-5-3 1 0,1 1-1 15,-3 1 0-15,-3 0-1 16,-3 1 0-16,-3 3 0 16,0 1-1-16,0 9 0 15,-11-7 0-15,11 7 1 0,-17 0 0 16,8 4 0-16,-1 3 0 15,1 2 1-15,0 2 1 16,1 5-1-16,3-4-1 16,-4 2 1-16,3-1 1 0,2 0 0 15,-2 1-1-15,4-2-1 16,0-1 1-16,2-2 0 16,0 0 0-16,0-9 0 15,11 7-1-15,-11-7-1 0,13 4 1 16,-3-4-1-16,-2 0 1 15,2 0 0-15,-10 0-2 16,22 3 2-16,-22-3-1 16,0 0 0-16,23 3 1 15,20 1 2-15,-22-4 0 0,3 1 0 16,3-9 2-16,-2 1-2 16,4-2 2-16,-1-5 1 0,3-6-2 15,2-3-2 1,4-9 0-16,-5-6 0 0,16-25 3 15,15-27 0-15,-8-3 1 16,-13 5 0-16,-11 11 2 16,-12 12-1-16,-12 19 1 15,-7 25-2-15,-5 21-1 0,5 0-3 16,-18 22-1-16,8-3 0 16,2 8 0-16,-4 2 0 15,4 4 0-15,-1 3 1 16,3 4-1-16,3 4 3 0,2 0-1 15,1 1-1-15,3 1-3 16,7-1 1-16,5-1-1 16,8-5-1-16,5-3-1 15,7-8-1-15,4-10 0 0,9-6 1 16,1-9 2-16,2-3-1 16,2-6 1-16,0-7 3 15,-2-5 3-15,-4-3 1 16,-3-3-1-16,-6 4 1 0,-4 0 1 15,-11 0 0-15,-3 6-1 16,-6 9-2-16,-14 5 0 16,9 1-1-16,-8 8 0 15,-1-9-3-15,0 0-1 0,0 32-4 16,0 0-2-16,3 1-4 16,2 1-2-16,2 3-3 15,15 42-3-15,-22-79 4 16,17 34-9-16,-1 1-47 15,4-15-4-15,-1 1-3 16,9-3 6-16</inkml:trace>
  <inkml:trace contextRef="#ctx0" brushRef="#br0" timeOffset="408059.2643">19641 18241 85 0,'-103'47'91'0,"17"-9"-1"0,22-1-8 16,16-6 0-16,48-31-59 16,-16 22-14-16,-1 0-3 15,40-12 0-15,61 5-1 16,-7-15-2-16,15-5-1 15,14-5-1-15,12-10-2 0,7 5-1 16,6 4-4-16,6 2-5 16,-2 4-19-16,-7-2-53 15,5 0-3-15,-12-6-6 16,-6-8-4-16</inkml:trace>
  <inkml:trace contextRef="#ctx0" brushRef="#br0" timeOffset="411983.6449">22754 17480 1 0,'-13'15'73'0,"13"-15"1"16,-7 17-2-16,5-7-4 15,-3 4-48-15,3-1-10 0,-1 2-4 16,1 2-1-16,0 2 0 15,1 1 0-15,-4 2 0 16,1-1-1-16,2 1-1 16,-1 4-1-16,2-1 1 0,0 2 0 15,1-2 1-15,-1 1 2 16,1-2-1-16,0-1 0 16,1-4 0-16,3-4-1 15,6-4 0-15,-10-11-2 0,20 5-1 16,-8-8-1-16,3-6-1 15,2-4 1-15,1-6-1 16,1 0 1-16,3-1 0 16,-4-2 0-16,2 3-1 0,-2-1 1 15,-1 1 0-15,-1 2-1 16,2 3 0-16,-3 5 1 16,-2 1 0-16,-3 6 0 0,1 2 0 15,0 2 1-15,-4 4 0 16,4 3 1-16,-4-1 0 15,4 1 1-15,-2-1-1 16,6-2 1-16,-2-2 1 0,2-2 0 16,-1-2 0-16,3-2-1 15,-2-8 0-15,2-3-2 16,-1-5-1-16,0-3-3 16,-4-1-7-16,3-2-12 15,-4 0-34-15,0-1-24 0,2 4-7 16,-1-1-4-16</inkml:trace>
  <inkml:trace contextRef="#ctx0" brushRef="#br0" timeOffset="412572.0473">23502 17495 73 0,'19'8'79'0,"-5"1"-5"16,-1-1-3-16,-2 5-35 15,-1 0-32-15,-5 5-1 16,-5-2-1-16,0 4-1 16,-8 0 0-16,0 1 0 0,-2-1 0 15,1 6 0-15,-2-7 1 16,5 1 0-16,-4 0 2 16,2 0 1-16,4-2 1 0,-3-1 1 15,3-2-1-15,2-4 2 16,2-11-2-16,0 0 0 15,0 0-3-15,7-1-1 16,2-14-1-16,0 1-1 16,3-5 0-16,2 2-1 0,1-3 0 15,-1 2 0-15,7 0 1 16,-1 1-1-16,1 3 0 16,1 3 0-16,2 3 1 15,1 4 0-15,-3 4-1 0,1 0 1 16,0 7-1-16,-1 2 1 15,-2 2 0-15,-2 2 0 16,-2 1-1-16,-1 3 2 16,-3-2 0-16,2 0 0 0,-7 0 0 15,1-3 1-15,-3-3 0 16,-5-9 0-16,8 10-1 16,-8-10 1-16,11 0-2 15,-11 0 0-15,14-19 0 0,-5 6 0 16,3-1 0-16,1-5-1 15,1 1 0-15,2-4 0 16,2-1 0-16,2 4-2 16,2-4-2-16,-1 1-4 0,1 2-8 15,-3 1-10-15,1 0-19 16,4 5-29-16,-5-1-8 0,2 2-2 16</inkml:trace>
  <inkml:trace contextRef="#ctx0" brushRef="#br0" timeOffset="412879.6219">24441 17338 51 0,'18'-18'83'0,"-4"4"-13"0,-4 3-9 15,-10 11-15-15,11-13-11 16,-11 13-10-16,0 0-8 16,12 16-7-16,-12-6-7 0,0 4-3 15,-1 5 0-15,-2 5 0 16,-4 1 0-16,2 4 0 15,-2 3 1-15,-1 2-1 16,2 3 1-16,-4 1 1 16,4 2-1-16,-3 2 1 0,0-1-1 15,3 0 0-15,-1-2-2 16,2 2-3-16,5-41-1 16,-2 34-1-16,-4 30 1 15,6-64-7-15,0 44-7 16,0-27-19-16,0-6-35 0,0 2-2 15,0-13-6-15,0 0 2 16</inkml:trace>
  <inkml:trace contextRef="#ctx0" brushRef="#br0" timeOffset="414747.0305">24630 17558 10 0,'16'-15'68'15,"2"2"0"-15,0 1-1 0,-2 3-2 16,-1 4-67-16,0-1 2 16,-2 3 5-16,-4 1-2 15,1 2 1-15,-10 0 0 0,0 0 1 16,1 11-2-16,13-2 1 15,-35 2-1-15,11 2-1 16,-2 1 1-16,-3 2-1 16,0 2 2-16,-5 1 0 0,3-1 0 15,-2 2 0-15,4 1 0 16,-1 0 1-16,5-1-1 16,7-1 0-16,4-2-5 0,3-1-3 15,11-3-4-15,5-1-4 16,2-2-3-16,7-3 0 15,-4-2 1-15,8-4 4 16,1-1 6-16,1 0 5 16,1-6 7-16,1-4 5 15,0-2 3-15,1-5 1 0,-4 1 1 16,-1-4-4-16,-6 2-2 16,0 0-1-16,-3-1-2 15,-5 0-4-15,-1 3-2 0,-5 3-1 16,-2 5-1-16,-10 8 0 15,0 0-1-15,0 0 1 16,1 11-1-16,-2 4 1 0,-8 7 1 16,-1 1-1-16,-1 2 0 15,1 2 0-15,0 1 0 16,10-28-3-16,-7 29 1 16,-3 1-2-16,5 1 0 15,1 2 0-15,4-6-1 16,0 0 1-16,0-27-2 0,8 26 5 15,16 11 4-15,-15-34-1 16,3-3 1-16,-12 0 0 16,14-7 2-16,-10-4 0 15,-1-3 0-15,-3-2-1 0,-2 0-3 16,-4-4 1-16,-3 0-1 16,1-2 1-16,-5 5-1 15,1-3-1-15,1 3 1 16,0-3-1-16,5 2 0 0,3 3-1 15,3 1 0-15,6 1 0 16,7 0 0-16,6 4 0 16,5 1-1-16,3 0 0 15,3-1 0-15,5 1 1 0,1 2 0 16,0 0-1-16,0 0-1 16,1 1 0-16,-4 4 0 15,-2-1 0-15,-3 2 0 16,-8 0-1-16,-1 3 0 15,-4 3 1-15,-3 1 0 0,-12-7 0 16,13 18 1-16,-8-6-1 16,-2-1 1-16,-2 0-1 15,1 2 2-15,-1-3 0 0,-1-1 0 16,0-1 2-16,0-8 0 16,3 10 1-16,-3-10 1 15,0 0-1-15,14 1 1 16,-14-1-1-16,8-6 1 0,-8 6-2 15,11-17-1-15,-6 5 0 16,3 0 0-16,-2-2 0 16,5 3-1-16,-1 2 0 15,4 1 0-15,4 1 0 0,0 4 0 16,-1 1 1-16,4 2-2 16,0 0 0-16,0 7-1 15,3 2 1-15,0 5-1 16,-4-3 1-16,1 3 1 15,-2 3 0-15,-1 0 2 0,0-4 1 16,-2 0 1-16,0-2-1 16,-4-1 0-16,0-3-1 0,1-4-1 15,2-3-3-15,-4 1-2 16,5-7-3-16,2-3 1 16,3-3-2-16,4-3 0 15,-1 1 1-15,5-2 0 0,0-2 2 16,6 0 3-16,0 2 1 15,1 0 1-15,0 2 0 16,0-2 1-16,0 4 0 16,-1 1-1-16,-2 3 1 0,-4 1-1 15,1 1 1-15,-4 2 0 16,0 3 0-16,-4-1 1 16,-4 2 0-16,0 0 0 15,-3 0 0-15,-4 2 0 16,1-1 0-16,-3 2 0 0,-9-3 0 15,13 3 0-15,-13-3 0 16,12 2 0-16,-12-2 1 16,0 0 0-16,12 0 0 15,-12 0 0-15,0 0 0 0,0 0-2 16,0 0 0-16,0 0-1 16,0 0 0-16,0 0 0 15,0 0 0-15,0 0 0 0,-12 4-1 16,12-4 1-16,-17 11 1 15,5-5-1-15,3 1 1 16,-3-1 1-16,-1 2-1 0,1 0 1 16,-2 5-2-16,0-2 2 15,1 1-1-15,1-1 0 16,0 1 0-16,3 3 0 16,0 0 0-16,7 0 0 15,1-1 0-15,1-1 0 0,3 0-1 16,8-1-1-16,3-1-1 15,6-1 0-15,2 1-2 16,5-4 0-16,5-2-1 16,3 1 1-16,4-5 2 0,0 1 1 15,3-2 1-15,0-3 1 16,-2-6 3-16,-2 0 0 16,-1-2-1-16,0 1 1 15,-4-3-2-15,-5 0-1 0,-4 0-1 16,-6 1-1-16,-6 0-1 15,-6 1 1-15,-4 3-2 16,-2 8 2-16,-7-9 0 16,-3 9 1-16,-1 0 1 15,0 2-1-15,-1 5 2 0,3 3 0 16,0 3-1-16,4 2 0 16,4 3-2-16,2 1-4 0,7-2-8 15,9 3-17-15,9-2-48 16,0-4-4-16,5 2-6 15,2-9-5-15</inkml:trace>
  <inkml:trace contextRef="#ctx0" brushRef="#br0" timeOffset="415179.7845">24573 18363 44 0,'-84'17'70'0,"8"-16"-33"16,11 6 9-16,10-7 1 15,11 0-2-15,44 0-6 0,-32-2-9 16,2-1-5-16,30 3-8 16,0 0-7-1,0 0-5-15,0 0-1 0,0 0-3 16,11-7 0-16,80-27 1 16,-26 33-1-16,6-2 0 15,16 3-1-15,12 0 0 16,11 2 1-16,9-2-1 0,10 0 0 15,10 0-2 1,6-3-3-16,3 3-8 0,5-2-26 16,6-4-39-16,-9-3-6 15,-4-5-4-15,-10-4-4 16</inkml:trace>
  <inkml:trace contextRef="#ctx0" brushRef="#br0" timeOffset="417100.049">25213 17367 0 0,'-10'7'69'15,"10"-7"6"-15,-9 9-2 0,9-9 2 16,-11-3-52-16,-2-5-2 16,4 1-3-16,-16 1 1 15,1 1-1-15,-10-2-2 0,-5 1-2 16,-11-2-2-16,-6 1-2 15,-6-3-3-15,-9 2-2 16,-5-3-2-16,-9 1 0 16,-7-2-2-16,-5 0 0 0,-10-1-1 15,-6 0 1-15,-11 0-1 16,-7-2 0-16,-9 3 0 16,-9-4 0-16,-10 4 1 0,-7 1-2 15,-7 2 2-15,-5-2 0 16,-6-1-1-16,-5-1 1 15,-2 1 0-15,4-3 0 16,-3-2 0-16,1-4 0 16,4 0-1-16,-2-2 1 0,4 1 1 15,2 2-1-15,0-2 0 16,2 2 0-16,5 2 1 16,8 4 0-16,3 1 0 15,10 5-1-15,6 0 0 0,7 4 0 16,7 3 0-16,9 1-1 15,8 0 1-15,6 5-1 16,4 3 1-16,2 2-1 16,-2 1 0-16,-2 3 0 0,-3 2 1 15,-6-1-1-15,-1 3 0 16,-2-2 1-16,3 2-1 16,5 1 0-16,6 2 1 0,8 2 0 15,7 2 0-15,10 6 0 16,4 3 0-16,2 3 0 15,41-17-2-15,-4 2-1 16,-2 1 2-16,0 3-1 16,0 0 0-16,1 2-1 0,2 1 0 15,-1 5 0-15,5-1 3 16,0 2-1-16,6-1 0 16,0 5 0-16,8 2-1 0,2 3-1 15,6 1-1-15,2 4 0 16,7 3 0-16,3 1 0 15,13-1 0-15,7-1 0 16,8 3 1-16,8 0 1 16,6-1 1-16,10-1 1 15,6 0-1-15,8-1 0 0,8 0 0 16,6-1 1-16,8-6-2 16,4-3 1-16,9 2 0 15,7-5 0-15,11-3-1 16,5-3-1-16,11-3 2 15,8-1-1-15,8-6 1 16,7-1 4-16,5-3 0 16,8-5 0-16,3 1 1 0,8-4 0 15,3 1-2-15,7-2 1 16,5 1 1-16,6-3-5 16,5 0-1-16,7-2 0 15,0-2 0-15,7-1 0 16,0 0-1-16,2-1 1 0,5 2-1 15,-1-5 1-15,3-3 1 16,0 1 1-16,5-3-2 16,1-3 2-16,-2-5 0 15,2 1-1-15,-1-2 0 16,-2 0 1-16,0-1-1 16,-5-3-4-16,-2 4 0 0,-6-2-1 15,-3 1 1-15,-2-1 0 16,-9-1 0-16,1 1-1 15,-7 1 0-15,-10 0 5 16,-8 1 0-16,-8 0-1 16,-7 2 2-16,-11-3-1 15,-12 2 1-15,-11-1 1 16,-10 3 1-16,-13-4-1 0,-11 0 2 16,-12-4-1-16,-15 3-1 15,-11-3 0-15,-11 0 0 16,-13-1 0-16,-11-3 0 15,-10 1 0-15,-13-3-1 0,-5 2 1 16,-13-5-1-16,-11 0 0 16,-9-3 1-16,-8-2-1 15,-7-2-1-15,-8 0 1 16,-9-3-1-16,-9 0 0 0,-9-2 0 16,-10-1 0-16,-13-2-1 15,28 15 1-15,-180-59 0 16,-16 1-1-16,-18 4 1 15,-11 5 1-15,-6 4 0 16,-2 7 0-16,8 5 0 0,38 19 0 16,-2 4-1-16,0 5 1 15,0 11-3-15,-6 7-2 16,-3 11-3-16,-3 6-9 16,-1 8-25-16,5 13-44 0,-1 1-4 15,13 3-5-15,14-4-4 16</inkml:trace>
  <inkml:trace contextRef="#ctx0" brushRef="#br0" timeOffset="417880.0702">29458 17703 28 0,'32'-68'84'0,"3"0"-7"0,0 2-18 16,-1 3-2-16,-4 2-11 16,-4 11-10-16,-5 11-12 15,1 17-9-15,-6 8-6 0,-2 4-3 16,-5 5-2-16,2 5-2 16,-2 7 0-16,-1 8-1 15,-1 8 1-15,-3-6-4 16,0 4 1-16,-2 10 1 15,0 5 0-15,-1 8 0 0,0 8 0 16,0 5-2-16,-1 7-1 16,0 4 2-16,-1 6-2 15,1-2 1-15,0 4-3 16,-3-1 2-16,0 0-1 16,-1 0 0-16,1-3 0 0,-3-4-3 15,4-6-7-15,-5-6-23 16,7-56-34-16,-6 32-12 15,1 1-5-15,5-33-2 16</inkml:trace>
  <inkml:trace contextRef="#ctx0" brushRef="#br0" timeOffset="418419.4581">29761 17272 48 0,'9'-36'86'0,"-4"5"0"15,-2 4-6-15,0 5-4 16,-3 7-63-16,0 5-3 16,0 10-2-16,0 0-3 15,-9 4-2-15,-5 10-1 0,-4 10 0 16,-9 3 0-16,-6 9 1 16,13-17-2-16,-4 6 1 15,0 3-1-15,-4 5-1 0,0-2 0 16,-2 5 0-16,1-2 0 15,-1 2 0-15,2-2 1 16,2 4-1-16,0-2-1 16,1-2-3-16,4 0-3 15,1-2-3-15,6-4-3 0,-1-4-4 16,8-1-6-16,7-12 1 16,0-11 0-16,11 0 4 15,3-7 8-15,2-12 7 16,8-16 8-16,21-23 9 0,5-12 5 15,5-5 6-15,-6-2-1 16,-7 9 3-16,-12 13-6 16,-4 16-5-16,-8 14-5 0,-2 10-4 15,-1 6-2 1,0 6-2-16,-1 3-2 0,5 3 0 16,4 7 0-16,7 5-1 15,6 3 1-15,5 4-1 16,9 1 1-16,8 3 0 0,-24-13-3 15,5 4-4-15,2-1-10 16,6 1-31-16,-2 1-37 16,4-1-3-16,-5-2-8 15,-1-4-2-15</inkml:trace>
  <inkml:trace contextRef="#ctx0" brushRef="#br0" timeOffset="442133.462">22835 1484 40 0,'0'0'83'0,"0"0"-3"0,-6 12-5 16,-4-7-5-16,-5 1-59 16,-3-1-3-16,-17 17 1 15,-17-11-2-15,-3 2-3 0,0 5-1 16,1 12-1-16,-3 8 0 16,-1 7 0-16,5 5-1 15,5 5-1-15,5-3-2 16,4 6 2-16,6-4-2 15,6 6 2-15,6 0 0 0,11-1 1 16,2-1-1-16,8-4 1 16,14 3 0-16,8 0 0 15,10-2 0-15,7-1-3 16,11-6 1-16,5-4-1 0,7-7 0 16,6-10 0-16,3-10 0 15,5-14-1-15,5-5 2 16,2-18 2-16,2-13-2 15,-3-9 3-15,3-6-2 16,-6-7 1-16,-5-3 1 0,-5-5-1 16,-9-2 3-16,-10-1 0 15,-13 5 2-15,-9 1-1 16,-15 0 1-16,-13 4-2 0,-14 4 0 16,-13 8-1-16,-16 5-3 15,-6 6-5-15,-7 2-8 16,-8 12-28-16,2 14-35 15,-9 8-5-15,-1 10-7 0,-3 7-2 16</inkml:trace>
  <inkml:trace contextRef="#ctx0" brushRef="#br0" timeOffset="443841.2105">23440 1270 32 0,'17'-10'48'15,"0"-1"-21"-15,-1-1-19 0,-3 1-2 16,3 0-1-16,-7 0 0 16,1 1-2-16,-5 0 3 15,1-1 1-15,0 0 1 16,-3 0 4-16,-1 2 2 0,0-1 2 15,0 1 2-15,-2-1 1 16,0 0 0-16,0-1-2 16,-2 2-1-16,-2 0-2 0,1-2-2 15,-3 2 0-15,-1-1-2 16,3 0 0-16,4 10 1 16,-15-14-1-16,15 14 0 0,-15-15 0 15,8 8-3-15,-3 1-1 16,1-1-1-16,-1 2-2 15,1-2 0-15,-3 4 0 16,4-4-2-16,-4 2 1 0,1-1-1 16,1 1 0-16,10 5 1 15,-25-8-1-15,14 3 1 16,-6 1-1-16,17 4 1 16,0 0-1-16,-22-6 1 15,-3 1 0-15,25 5 0 16,-28-6 0-16,-4 2-2 0,8 1 1 15,-3 0 0-15,-1 2 1 16,-3 0-2-16,-4 0 0 16,-41-2 1-16,33 2-1 15,-5 1 1-15,0 0-1 16,-5-1 1-16,-2 3-1 0,-2 3 1 16,-2 1 0-16,-1-1 0 15,-5 5-1-15,1 0 1 16,-4 1 0-16,1 2-2 15,1 1 0-15,-3 3 0 0,3 4 0 16,2-2-1-16,-4 3 1 16,3 1 0-16,1 3-1 15,3 5 0-15,-1 1 0 16,3 1 0-16,-25 28 2 16,-16 14 0-16,12 1-1 0,11 1 2 15,11-2-2-15,12 4 1 16,10-5 0-16,9-6 1 15,11-7-3-15,1 3 0 0,10 3 3 16,0-2-2-16,7 4 2 16,1-4 0-16,5 1 1 15,-1 1-1-15,8 0 1 0,5 1 0 16,2-4-1-16,5 0 1 16,2 0-4-16,5-2 2 15,3-2-1-15,4-3 0 16,4-1 0-16,3-1 0 0,4-5 0 15,3-1-1-15,4-6 3 16,6 1-1-16,7-2 0 16,0-4 0-16,6-3 1 15,7-5 0-15,7-4 1 16,6-2-1-16,4-5 0 16,10-6 1-16,4-7-2 0,5-2 1 15,2-3-2-15,7-6 1 16,-5-1 0-16,5-7 0 15,-4-2 0-15,-1-3-2 16,-5-4 1-16,1-2 1 0,-7-5 0 16,4-3-1-16,-11-3 2 15,2-7 0-15,-6-5 2 16,-1-4 0-16,-5-7 1 0,-1-4 0 16,-4-4 0-16,-5-5-1 15,-4-4 0-15,-5 0 0 16,-12-1-1-16,-3 1 0 15,-8 0-2-15,-7 1 1 0,-8-2 2 16,-6-1 0 0,-9 0 0-16,-3-1 2 0,-8 0-1 15,-5 39-2-15,0-4 3 16,-1 1-2-16,-1-5-1 0,-3 4 0 16,-9-7-1-16,2 4 0 15,-9-1-1-15,-4 1 2 0,-2-2-1 16,-8 2 0-1,-5 0 0-15,-7 0-1 0,-8 0 0 16,-4-1 0-16,-4 4 0 16,-10 1-3-16,-8 4-1 15,-6 4-2-15,-10 4-4 0,-5 3-4 16,-8 9-20-16,-8 7-49 16,-2 0-4-16,-6 6-4 15,0 2-5-15</inkml:trace>
  <inkml:trace contextRef="#ctx0" brushRef="#br0" timeOffset="444805.6626">25259 1239 56 0,'-11'-20'88'16,"0"-1"-3"-16,2 3-4 0,2-3-3 15,5 3-64-15,1 0-4 16,1-2-3-16,2 4-4 15,5 3-3-15,5 2-1 0,1 5-1 16,1 3 0-16,-14 3 0 16,20 9 0-16,-2 8 1 15,-3 4 0-15,0 10 0 0,-2 25 2 16,6 30 2 0,-12 11-3-16,-7 8 3 0,-15 1-2 15,-15-4 1-15,-12-11 0 16,-4-14-1-16,5-19-3 15,-4-8 0-15,2-7 0 0,4-5-2 16,1-8 0-16,3-5-1 16,1-4-1-16,3-5-1 15,6-7-3-15,7 0-4 16,5-9-2-16,13 0 0 16,-1-9-4-16,12 0 4 0,12-2-2 15,11 2 3-15,5 3 5 16,14 4 9-16,3 2 5 15,11 12 6-15,4 15 2 0,3 4-1 16,0 9 2-16,-1 4-7 16,-3 7-13-16,-8-4-41 15,2 8-20-15,-10-14-5 0,-5-6-4 16</inkml:trace>
  <inkml:trace contextRef="#ctx0" brushRef="#br0" timeOffset="445201.7651">25259 1545 84 0,'-22'-3'93'0,"3"2"-3"0,1 0-7 16,1-1-1-16,0 2-67 15,5 0-10-15,3 0-2 0,9 0 0 16,-13-3-3-16,13 3-1 16,0 0 2-16,4-12-1 15,7 9 0-15,5-2 0 16,6 0 1-16,7 0-1 0,5 1 1 15,6-3 0-15,2 2-1 16,9-3 1-16,2 0-2 16,2 0 0-16,1 2-6 15,-1-2-7-15,-1 2-21 16,0 3-46-16,-9 2-5 0,-7 0-5 16,-8 1-5-16</inkml:trace>
  <inkml:trace contextRef="#ctx0" brushRef="#br0" timeOffset="446090.0542">21609 2323 80 0,'14'1'93'0,"-6"0"-5"15,-8-1-5-15,0 0 0 0,0 0-70 16,0 0-1-16,0 0-4 16,-10-6-3-16,-4 6-1 0,-1 0-2 15,-7 1-1-15,-2 4 0 16,-9 3 0-16,-8 2-1 16,-8 3 2-16,-6 2-2 15,-6 6 1-15,-8 1 0 0,-6 2 0 16,-2 0 0-16,-3-3-1 15,4 3 1-15,1-1 0 16,5-2 1-16,8-3-2 16,3-2 0-16,10-2-3 0,5-4-3 15,11 3-4-15,5-7-7 16,8 7-17-16,4-6-33 16,3-3-16-16,13-4-9 15,0 0-1-15</inkml:trace>
  <inkml:trace contextRef="#ctx0" brushRef="#br0" timeOffset="446611.6181">19074 2391 56 0,'10'-18'84'0,"-2"7"-3"0,-2 2-7 15,-6 9-2-15,0 0-62 16,8 14-4-16,-2 14-4 16,-4 10-1-16,1 13 0 0,-3 13 1 15,0 11 0-15,-3 8 0 16,-6 4-1-16,1-2-2 16,-1 1-7-16,-2-9-15 15,0-6-32-15,5-2-20 0,1-11-7 16,0-12-4-16</inkml:trace>
  <inkml:trace contextRef="#ctx0" brushRef="#br0" timeOffset="447264.4579">19291 2582 45 0,'26'-1'80'15,"-5"1"-5"-15,-5 5-3 16,-2 8-4-16,-6 7-51 16,-2 5-20-16,5 12 0 0,0 10 3 15,4 3-1-15,0 2 2 16,5 0 0-16,-3-1 0 0,5-7 0 16,-2-7 1-16,0-13 0 15,-1-7 2-15,-5-10 0 16,-1-7 1-16,-7-7-1 15,-2-14-2-15,-4-9-1 16,-6-8 2-16,-7-8 0 0,-2-4-1 16,-8-4 1-16,0-2 2 15,-1 3 0-15,-1 5 2 16,2 6 1-16,6 6-1 16,2 4-3-16,7 6-1 0,7-1-3 15,1 4-1-15,10-2-2 16,7 5 0-16,5 1 0 15,5 3-1-15,7 6 2 16,2 0 0-16,1 10 0 16,0 3-1-16,-2 9 0 0,0 9 0 15,-2 8 1-15,-6 9 0 16,-3 6 0-16,-1 5 0 16,-6 1 0-16,3 0 1 0,-3-6 1 15,3-4-1-15,1-11 1 16,2-6-1-16,4-12 0 15,1-6 0-15,3-5 5 0,-3-11 0 16,1-11 2-16,-3-6 0 16,-2-7 0-16,-7-10 0 15,-9-7 1-15,-6-1 0 16,-8-6-2-16,-10 3-1 0,-8 8 0 16,-8 1-1-16,-3 13-2 15,-2 7-5-15,6 12-14 16,-1 11-28-16,6 6-32 15,8 14-8-15,9 7-4 0,3 8-5 16</inkml:trace>
  <inkml:trace contextRef="#ctx0" brushRef="#br0" timeOffset="447735.5994">20486 1874 75 0,'-1'-28'82'16,"-5"9"-5"-16,-1 0-3 15,-3 21-36-15,2-7-27 16,8 5-3-16,-7-9-2 15,7 9-5-15,-9 9-2 0,3 7-1 16,-2 7-2-16,-1 8 1 16,-4 10 1-16,-1 8 1 15,-4 10 3-15,-2-1-1 0,3-2 0 16,1 2 1-16,8-3 2 16,4-5-2-16,4-12 0 15,1-4-1-15,12-6-1 16,9-6 0-16,1-8 1 0,7-7 0 15,-3-8 1-15,5-10 0 16,-2-12 4-16,1-5 1 16,-3-14-1-16,-8-5 2 15,-8-5 2-15,-7-6-2 0,-5 6 1 16,-14-3-4-16,-3 7-3 16,-9 3-9-16,-3 15-28 15,6 9-44-15,-10 11-5 0,3 5-5 16,5 5-7-16</inkml:trace>
  <inkml:trace contextRef="#ctx0" brushRef="#br0" timeOffset="449394.7256">21242 549 51 0,'0'0'86'16,"-4"-25"-3"-16,-7 0-6 15,11 25-3-15,-27-20-51 16,-4 0-7-16,1 13-8 16,0-1-4-16,-12 8-2 15,-52 0-2-15,37 1 0 16,-6 7-2-16,-6 10 2 0,-7-3-1 16,0 4 2-16,-9 3-1 15,1 5 0-15,-6 4 2 16,-4 7-1-16,-3 2-1 15,0 10 0-15,-6 3 0 0,2 5-1 16,-3 8-1-16,-48 41 2 16,-39 45-2-16,20 11 0 15,25 3 0-15,19 5 1 16,24-6 1-16,29-1 0 0,22-12 1 16,34-7-3-16,12 5 1 15,14 3 2-15,14 0-1 16,15 9 0-16,7-2 0 15,14-4 0-15,13 1-1 0,11-10 2 16,11-4-1-16,15-11 2 16,12-2 0-16,19-11 1 15,13-6 0-15,17-8 1 0,12-5 1 16,18-9 3-16,13-7-1 16,9-8-2-16,11-14 0 15,7-12 0-15,7-14-1 16,4-16-1-16,6-14-2 0,4-11-2 15,5-18-1-15,2-17 1 16,3-17 0-16,3-17 0 16,-6-10 0-16,1-15 1 0,-6-11-1 15,-12-15 2-15,-5-12-1 16,-18-14 2 0,-10-7-1-16,-16-13 1 0,-14-11 3 15,-21-12-1-15,-13 2 2 16,-28-6-2-16,-17-2 1 0,-30 4 0 15,-21 6 0-15,-45 101-2 16,-5-9-2-16,-18 4-1 16,-13-9-2-16,-18 13 0 15,-16-8-4-15,-23 2-3 16,-20-5-1-16,-21 9-3 0,-23-1-2 16,-27 8-4-16,-22 1 0 15,-23 8 2-15,-22 7 1 16,-16 5 2-16,-21 7-15 15,-12 15-40-15,-3 12-8 16,-3 17 2-16,0 10 0 0</inkml:trace>
  <inkml:trace contextRef="#ctx0" brushRef="#br0" timeOffset="449810.977">19861 1041 82 0,'0'0'91'16,"25"-14"-5"-16,0 1-4 15,-2 1-2-15,2 0-67 16,-3-2-4-16,-2 0-3 16,19-8-3-16,-23 17 0 0,1 5-2 15,-2 0-2-15,-2 9-1 16,0 10-1-16,-3 3-1 15,1 11-1-15,-1 2-3 16,5 33-2-16,-4 23-5 16,4 5-8-16,-7-4-26 0,-5-18-28 15,1-14-5-15,-3-45-4 16,1-4 1-16</inkml:trace>
  <inkml:trace contextRef="#ctx0" brushRef="#br0" timeOffset="450136.2876">20331 1035 28 0,'16'-53'84'15,"0"4"-2"-15,1 3-5 0,-1 5-3 16,-16 41-34-16,15-26-34 16,-1-3-4-16,-14 29-1 15,36-20 0-15,-25 26-1 16,-3 9 0-16,0 1-1 0,2 12 2 15,2 0 1-15,2-7-2 16,5 10 2-16,2-7-3 16,5 2 2-16,2-1-1 15,4 4 0-15,0-4 0 0,0 0-1 16,2-5 0-16,-2 6 0 16,-5-2 0-16,-5-2-3 15,-6 3-1-15,-5 1-7 16,-10-2-15-16,-3 1-38 0,-8 0-13 15,-8-5-3-15,-4-4-5 16</inkml:trace>
  <inkml:trace contextRef="#ctx0" brushRef="#br0" timeOffset="450851.416">20491 1092 23 0,'0'-35'92'0,"1"1"-2"16,7 2-7-16,0-2-4 0,7 3-2 16,0-1-73-16,10 5-2 15,-1-1-1-15,11-1-2 16,41-26-2-16,-28 28-1 16,-1-2 0-16,2 4 0 0,-1-2-1 15,1 3 1-15,1 1 0 16,-1 0 2-16,1 6 0 15,-6 2 1-15,-1 5 1 16,-43 10-2-16,34 0 2 16,0-1-2-16,-11 7 1 15,1 3-2-15,-10 11 1 0,0 1 0 16,-3 5-1-16,6 30 1 16,-9-24-1-16,3-3 0 15,1 2 1-15,1-3 0 16,1 2 2-16,-1-3 2 15,-2 0 2-15,2-7 2 0,0-6 0 16,-13-14 0-16,0 0 0 16,0 0 0-16,0 0-1 15,0 0 2-15,0 0-3 16,0 0-2-16,1-1 1 16,0-5 0-16,2-55-1 0,-5 39 1 15,-1-6-2-15,-2 1-2 16,5-3-1-16,4 0 1 15,6 4-1-15,3-1 0 16,7 1 1-16,-1 0-1 0,10 7-2 16,-4 0 1-16,8 8-3 15,-2 1 1 1,5 10 0-16,-1 0-1 0,2 0 1 16,41 14 1-16,-38-5 1 15,-2 3 1-15,2-2 3 16,2-5 0-16,-1 1 4 15,-2 2 3-15,-39-8 1 0,35 1 0 16,3 2 0-16,-10-7 0 16,2-4 1-16,-30 8-4 15,18-24-3-15,1-1-7 16,-19 25-4-16,-21-26-8 16,-6 1-13-16,-14 14-43 15,-52 2-12-15,36 11-3 0,-3 8-7 16</inkml:trace>
  <inkml:trace contextRef="#ctx0" brushRef="#br0" timeOffset="454538.5973">26387 11698 28 0,'-28'6'83'0,"5"-3"-2"0,6-3-1 16,5-3-5-16,12 3-57 16,-10-7 0-16,10 7-8 15,0 0-4-15,5 0-3 16,5 0-1-16,8 2 0 0,6 4-1 16,13-1 1-16,13-1 0 15,12 1-1-15,11 1 0 16,18-2 0-16,14 0 0 15,14-3 0-15,13 0-1 16,10-1 1-16,9 1-1 0,11-4 1 16,8-4 0-16,4 2 1 15,4-2 2-15,-3-3 1 16,-4 2 1-16,-7-3 1 0,-6 1 0 16,-13 0 0-16,-19 2 0 15,-16 0-1-15,-17 1-2 16,-17 2-2-16,-17 0-5 15,-14 5-4-15,-17-4-10 16,-9 4-30-16,-6 4-35 0,-17 5-5 16,-15-2-7-16,-9-2-3 15</inkml:trace>
  <inkml:trace contextRef="#ctx0" brushRef="#br0" timeOffset="455219.7223">30112 11701 37 0,'-13'-7'74'0,"3"-3"-17"0,-4 1-1 15,2 1-8-15,2 0-9 16,10 8-10-16,-16-12-4 16,16 12-6-16,0 0-5 0,0 0-4 15,0 0-4-15,0 0-2 16,0 0-1-16,0 0-1 16,5 0-1-16,8 0 1 15,8 1 0-15,3 3-1 16,9 2 1-16,11-2 0 0,5 2-2 15,12 2 0-15,10-2 0 16,11 0 0-16,12 0 0 16,16-2 0-16,12-3 0 0,12 1 1 15,11-2 0-15,8-2 2 16,4-3-2-16,3 2 1 16,5-1 1-16,-2-1 0 15,-4 1-1-15,-5 1 0 16,-5 3-1-16,-8 1 1 0,-7-1-1 15,-10 2 0-15,-15 3-1 16,-19 2-1-16,-10 0 0 0,-15 0-1 16,-13 0-1-16,-13 0-4 15,-11 0-3-15,-15 1-3 16,-13-8-8-16,3 17-21 16,-15-12-35-16,-21 7-10 0,-14-1-1 15,-10-4 0-15</inkml:trace>
  <inkml:trace contextRef="#ctx0" brushRef="#br0" timeOffset="455565.8888">31067 11869 73 0,'-52'7'87'16,"7"-1"-3"-16,16-6-4 15,18-2-2-15,19-6-68 16,18 5-1-16,18 3-1 0,20 0-5 16,14 0 1-16,23 4 0 15,17-1 0-15,17 4-2 16,16 0-1-16,10-1-1 16,3 1 0-16,9-1 0 0,-3 0-1 15,-3-1 1-15,-7-4-1 16,-6 1 1-16,-86-2 0 15,7 0 0-15,-6 0-1 16,0-2-1-16,-7 0-2 0,1 0-5 16,-13 1-8-16,-5-1-30 15,-10 0-31-15,-8 0-6 16,-4 1-6-16,-29-4-1 16</inkml:trace>
  <inkml:trace contextRef="#ctx0" brushRef="#br0" timeOffset="455860.2864">30685 12122 81 0,'-12'3'91'15,"16"-3"-4"-15,29-14-4 16,20-4-3-16,22-1-72 15,26 0 1-15,21 4-1 16,21-1-2-16,17 3-3 16,14 5-1-16,15 2 0 0,1 3-2 15,2 3 0-15,-6 0 0 16,-12 5-3-16,-11 3-6 16,-13 3-14-16,-21 10-46 15,-77-14-13-15,2 1-6 0,27-2-6 16,-38-5 2-16</inkml:trace>
  <inkml:trace contextRef="#ctx0" brushRef="#br0" timeOffset="467577.5824">10772 7257 445 0,'-7'-1'2'0,"7"1"0"0,-11-4 2 16,11 4 0-16,0 0 0 16,-7-11 0-16,7 3 1 15,0-8-2-15,0-6 0 16,1-10-2-16,5-7 0 0,5-17 0 16,-1-8-1-16,1-11 1 15,4-11-1-15,-6-10 1 16,1-12 0-16,0-10-1 15,-2-8 1-15,-4-9 0 0,0-8 0 16,0-7-1-16,-3-2 1 16,0-5-1-16,0-1 1 15,-2-3 0-15,1 4-1 0,-2-1 1 16,-2 1 0-16,1 3 2 16,-1 3-1-16,4 3 1 15,-1 7 0-15,1 4 0 0,-2 7 1 16,0 9-1-16,-3 7-3 15,2 9 0-15,-3 8 0 16,0 8 0-16,-1 8 0 16,0 9 0-16,-3 11 0 15,3 11 0-15,1 7 0 0,-2 8 0 16,4 8 0-16,1 8 0 16,0 5 0-16,3 14 0 15,-6-11 0-15,6 11 0 0,0 0 0 16,0 0 0-16,0 0 0 15,-10 0 0-15,10 0 0 16,-15 5 0-16,5 4 0 16,-1 6 0-16,-8 10 0 15,-4 8 0-15,-5 9 0 0,-1 11 0 16,-5 10 0-16,0 13 0 16,-5 7 0-16,0 8 0 15,1 4-2-15,3-2 2 16,4 1 0-16,-1-3-1 15,2-1 0-15,6-6 1 0,4-4-1 16,0-5-1-16,5-4-2 16,0-3-4-16,6-4-3 0,2-5-10 15,-2-6-26-15,1-12-39 16,8-11-5-16,6-17-5 16,-6-13-2-16</inkml:trace>
  <inkml:trace contextRef="#ctx0" brushRef="#br0" timeOffset="467891.4241">10598 3501 25 0,'28'-47'99'0,"-7"12"-2"16,-6 14-7-16,-9 5-3 16,-6 5-3-16,0 11-79 0,-6-11-2 15,6 11-3-15,0 0-1 16,0 0-2-16,6 10-1 15,8 4 1-15,4 1-1 16,11 5 1-16,10 4 1 0,12 4 2 16,6 0-1-16,14 1 2 15,9 5-1-15,8 2 0 16,9 3 0-16,3 6 1 16,1 5-1-16,1 9 1 0,0 12-1 15,-10 12-2-15,-11 14-3 16,-10 18-6-16,-16 19-34 15,-9 17-38-15,-11 16-4 16,-24-2-6-16,-11-4-4 0</inkml:trace>
  <inkml:trace contextRef="#ctx0" brushRef="#br0" timeOffset="550073.4399">1241 2155 7 0,'11'-3'84'0,"-11"3"-2"0,0 0-1 15,0 0-7-15,3-14-40 16,-2 24-21-16,3 12-3 0,3 10-3 16,-1 16-2-16,11 9 3 15,-9 14-3-15,8 10 0 16,0 3-4-16,3-4 3 16,-3-5-2-16,-2-3-3 15,1 1 2-15,-3-9-3 0,-1-7 2 16,0-7 1-16,1 0 1 15,-8-2-4-15,1 3 0 16,3-7 1-16,-4-7-3 16,3-9-5-16,3-5-8 0,-9-4-6 15,0-8-8-15,-1-11-24 16,0-4-24-16,0-21-7 16,-2-10 4-16</inkml:trace>
  <inkml:trace contextRef="#ctx0" brushRef="#br0" timeOffset="550702.0637">1313 2340 45 0,'-11'-15'76'0,"-1"-3"1"15,-4 18-10-15,16-12-33 16,-2 0-6-16,-6-3-9 0,8 15-6 16,-1-15-6-16,1 15-1 15,0 0-3-15,0-13-5 16,0 13-1-16,18 0 3 15,0 3-1-15,-1 7-3 0,10 5 4 16,6 9-2-16,7 5 1 16,3 9 4-16,1 3-1 15,-4 0-2-15,-6-4 2 16,9 2 1-16,-4-5 0 0,-2-7-2 16,-13-7 0-16,4-9 0 15,-7-4 0-15,-1-7 1 16,2-9 1-16,-9-12 0 15,-6-5 0-15,0-17 0 16,-4-6 1-16,-1-16-1 0,0-7-4 16,0-9 4-16,-1 1-1 15,6 2 1-15,0 1-2 16,0 14 2-16,10 10-3 16,5 12 3-16,1 13 3 0,4 13-7 15,7 10-1-15,3 9 0 16,2 15 0-16,9 19 2 15,-3 16-1-15,1 21-1 0,4 13-1 16,-4 12 3-16,3 0-1 16,-4 1-2-16,0-3-2 15,-5-12-12-15,-5-15-10 16,2-22-23-16,-3-15-29 0,-9-20-7 16,-6-14 0-16</inkml:trace>
  <inkml:trace contextRef="#ctx0" brushRef="#br0" timeOffset="551283.6627">2648 1489 23 0,'0'0'66'0,"0"0"0"15,0 0 6-15,1-11-16 16,-1 11-41-16,0 0-6 16,0 0 0-16,0 0 3 15,0 0-3-15,14 0-1 0,-14 0-3 16,0 0-3-16,0 0 0 16,0 0 1-16,0 0 0 15,-1 14 2-15,2-1 0 16,4 8-2-16,3 9-1 0,5 11 2 15,3 10 0-15,0 8-2 16,2 6 0-16,5 1 0 16,-2 1-3-16,0-6 0 15,0-6 0-15,-3-6 0 0,-6-13-3 16,2-9 2-16,0-8 2 16,-10-6-1-16,-4-13 3 15,0 0 1-15,0 0 0 0,0-8 0 16,-5-17-2-16,-8-5 3 15,-2-12-1-15,0-10 0 16,1-7 0-16,-3-7 1 16,1 1 0-16,4 0 0 0,9 6 2 15,2 4-3-15,3 10-1 16,12 7 0-16,0 13 0 16,6 8-1-16,2 6-1 15,8 9 0-15,-2 2-2 0,1 16 0 16,4 8-4-16,-4 10-2 15,7 12-10-15,-8 4-12 16,7 7-24-16,-1 7-26 16,-5-3-3-16,3-7-9 15</inkml:trace>
  <inkml:trace contextRef="#ctx0" brushRef="#br0" timeOffset="551821.7781">3219 1870 29 0,'0'0'78'15,"0"0"-2"-15,0 0 0 0,1-10-2 16,4 1-52-16,-4-4-10 16,4-4-2-16,-1-9 0 15,6-4 0-15,-1-9 0 16,2-7-1-16,-7 19-3 16,0-6-2-16,0-2-1 0,1-8 1 15,-2-1-1-15,1-5-1 16,1-3 1-16,-1-4-2 15,0 0 2-15,0-1-2 16,-2 9 1-16,0-4-2 0,3 4-5 16,-5-2-8-16,0-3-19 15,0 11-26-15,-1 7-19 16,1 8-9-16,0 7-5 16,3 9 5-16</inkml:trace>
  <inkml:trace contextRef="#ctx0" brushRef="#br0" timeOffset="552155.4724">3641 846 73 0,'30'-23'84'15,"1"0"0"-15,-5 0-6 16,0 4-1-16,-4 2-61 0,-1 0-5 15,-21 17-6-15,21-19-2 16,0 1-3-16,-21 18-1 16,5 9-2-16,-10 12-1 15,-3 13-2-15,-4-2 3 0,-1 11 2 16,0 0-1-16,-1 5 0 16,1-2 0-16,5 4 1 15,8-29 2-15,-7 29 0 0,7-3 1 16,2-1-7-1,9-8-8-15,14-9-27 0,9-6-32 16,5-18-6 0,4-3-6-16,1-6-2 0</inkml:trace>
  <inkml:trace contextRef="#ctx0" brushRef="#br0" timeOffset="552603.2993">1900 4048 12 0,'-28'43'95'16,"9"-13"-3"-16,7-15-5 16,12-15-8-16,0 0 0 15,7-24-77-15,27-11-3 16,17-10 0-16,16-14 1 0,14-19 2 16,21-16 1-16,22-16-1 15,14-18-1-15,26-16-1 16,6-16 4-16,21-13-1 15,3-4 0-15,6-1-3 0,4 6-3 16,-15 2 4 0,-3 11 1-16,-19 15 0 0,-13 16-1 15,-21 20 0-15,-20 16 0 16,-18 17 0-16,-24 15-1 0,-13 20-7 16,-22 12-25-16,-22 15-50 15,-14 13-1-15,-18 28-8 16,-26 16-6-16</inkml:trace>
  <inkml:trace contextRef="#ctx0" brushRef="#br0" timeOffset="553257.152">1308 4116 0 0,'-11'3'29'16,"11"-3"4"-16,-12 2 5 0,12-2-1 15,-9 0-2-15,9 0-1 16,0 0-4-16,0 0-2 16,7 0-3-16,-7 0-5 15,14 0 4-15,1 0-3 0,-15 0-5 16,17 6-6-16,-7 2-3 16,7 6 1-16,-2 6-5 15,3 9 2-15,3 12-3 16,3 12-1-16,6 14 4 0,1 11-1 15,0 13 1-15,-4 10-4 16,9 4 3-16,-1 3-3 16,-3-1 1-16,-5-4 0 15,0-9-2-15,-2-8 1 0,-5-8-1 16,3-7 1-16,-5-8-1 16,-1-8 1-16,-2-7-3 15,-2-7-3-15,-4-7-9 0,-2-7-14 16,-5-6-49-16,-3-3-3 15,-1-9-4-15,-8-8-6 16</inkml:trace>
  <inkml:trace contextRef="#ctx0" brushRef="#br0" timeOffset="553596.4347">1244 4836 23 0,'-23'0'97'16,"4"1"-2"-16,-1-1-9 15,3 0-7-15,5-2-1 0,36-5-76 16,-24 7-1-16,13-4-1 15,11 4-3-15,3 0 0 16,9 7 0-16,19 3 3 16,7 1 0-16,12 3 1 0,10 5-3 15,5-6-3-15,9 6-7 16,0-6-11-16,-1 1-17 16,-12 1-33-16,-16-4-13 15,-4-2-7-15,-29-6-1 0</inkml:trace>
  <inkml:trace contextRef="#ctx0" brushRef="#br0" timeOffset="553844.8645">1223 5234 20 0,'-26'51'90'16,"11"-7"-4"-16,7-11-3 15,6-14-3-15,9-12-1 0,7-11-77 16,11-15-3 0,13-10 0-16,14-9 3 0,8-13 1 15,13-15-1-15,12-11-5 16,-3-15-13-16,16-10-39 16,7 5-24-16,3-2-7 0,-14 8-5 15,-7 10-4-15</inkml:trace>
  <inkml:trace contextRef="#ctx0" brushRef="#br0" timeOffset="554260.2808">3104 3941 23 0,'0'0'89'15,"12"5"-2"-15,-12-5-4 0,0 0-6 16,0 0-44-16,0 12-15 16,3 3-7-16,14 6-5 15,5 9-3-15,11 10-3 16,7 10 1-16,8 9-1 0,8 6 0 16,8 4-3-16,4-4-2 15,0 0-4-15,-3-6-7 16,-2-7-16-16,-9-3-34 0,-3-14-15 15,-12-11-6-15,-15-11-2 16</inkml:trace>
  <inkml:trace contextRef="#ctx0" brushRef="#br0" timeOffset="554665.3004">3470 3825 81 0,'0'-30'87'0,"3"12"-6"0,-3 18-4 16,12-4-2-16,-10 13-71 16,-2 9-3-16,2 12 0 15,-2 12 1-15,0 13 1 16,-6 14 2-16,-7 14-2 0,-6 9-1 16,-5 8 0-16,-5 3-2 15,-6-1 0-15,-2-3-3 16,0-7-3-16,-1-12-5 0,3-14-3 15,0-15-7-15,12-13-5 16,-2-16-3-16,10-16-1 16,2-15 1-16,9-21 3 15,4-11 9-15,1-10 7 16,4-10 12-16,8 0 9 0,5 0 9 16,4 4 5-16,9 7 2 15,1 8 1-15,8 6 0 16,5 4-5-16,16 6-2 0,6-2-5 15,16-4-6-15,11 3-10 16,13 8-64-16,15-21-12 16,8-5-7-16,-5-6-8 0,-7 0-1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7-24T14:12:04.4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2359 1520 35 0,'-7'-13'75'0,"-5"-2"-1"16,3 0 3-16,-4 0-28 0,1 2-23 16,3 0-3-16,-2 8-4 15,1 0-5-15,-4-5-4 16,2 1-4-16,12 9-6 15,-18-15-3-15,2 17 0 16,6 13-2-16,-1 13 0 0,5 19 1 16,6 17 1-16,0 13 2 15,0 19 3-15,2 9-2 16,14-1-1-16,-11-4 1 16,5 0 1-16,5-4-1 0,6-12 1 15,-6-7-1-15,12-13-3 16,-7-13 2-16,-2-8-3 15,8-13 2-15,-1-9 1 16,-6-11 2-16,-4-10 0 0,2-14 2 16,-4-25 2-16,1-4 2 15,2-19 0-15,3-8-1 16,-5-7 2-16,1-1-1 16,3 4-2-16,-5 6-1 0,-1 17 0 15,0 9-2-15,-1 17 1 16,-3 11-1-16,7 11-5 15,-3 9-1-15,6 17 0 0,1 11-3 16,8 12-2-16,-2 13 1 16,9 8-3-16,-1 4 2 15,3 0 0-15,4-5 1 16,0-10 0-16,5-10 7 0,-4-17 4 16,2-16 6-16,-1-13 3 15,4-19 0-15,-6-19 0 16,-7-16 1-16,1-22-4 15,-3-18 2-15,-4-20-2 16,-6-12-3-16,-12 60-3 0,-2-5-1 16,-2 1 1-16,2-5-1 15,0 9 3-15,-4-4-6 0,3 10-2 16,-2-3-8-16,-1 12-14 16,1 2-20-16,-4 8-32 15,5 5-8-15,2 12-7 16,-3 6-3-16</inkml:trace>
  <inkml:trace contextRef="#ctx0" brushRef="#br0" timeOffset="484.6053">3687 1264 79 0,'11'0'86'0,"-11"0"-5"16,16 3-4-16,-16-3-3 15,15 7-68-15,-4-5-2 0,2-2-1 16,2 0-3-16,8-2 1 16,3-2-1-16,6-1 0 15,5-2 0-15,0 2-1 16,11 0-3-16,3 2-2 0,6 0 0 15,0 1-1-15,1 2-2 16,-1 2 3-16,-3 0 0 16,-4 6 2-16,-26 7 4 15,49 25 3-15,-26 10 1 0,-32 13 0 16,-26 9 0-16,-28 12 0 16,-16-1-1-16,-5 6-2 15,5-13 0-15,8-6-2 0,8-7 0 16,9-7 0-16,6-9-1 15,7-8 0-15,8 0 1 16,8-12 0-16,4 1-1 16,16-6 3-16,8-3-1 15,12-8-2-15,7-5-2 0,15-5-7 16,13-12-11-16,6-16-39 16,10 0-13-16,3-9-8 15,0-8 0-15</inkml:trace>
  <inkml:trace contextRef="#ctx0" brushRef="#br0" timeOffset="773.4619">5525 1138 35 0,'20'-35'93'0,"0"5"-2"15,-6 5-8-15,-1 4-5 16,-3 7-3-16,-1 8-76 16,-9 6 0-16,10 7-3 0,-7 12 0 15,-2 8-1-15,-1 5 3 16,0 64-3-16,-6 18 0 16,2 9-3-16,4 11-3 15,-1 3-5-15,0 0-11 16,1-18-7-16,2-52-26 0,7-14-22 15,-6-18-2-15,0-15 0 16</inkml:trace>
  <inkml:trace contextRef="#ctx0" brushRef="#br0" timeOffset="1135.085">5534 1608 61 0,'-2'-28'82'0,"1"13"-4"0,1 15-6 16,0-9-3-16,34 8-62 15,-25 1-3-15,5 0-4 16,11 0-2-16,3 0 1 16,11-2 0-16,10-4 1 15,-22 0-2-15,4-4 0 0,3-4 0 16,2-4 2-16,2-1 2 16,0-5 2-16,0-4 4 15,0-1 3-15,-5-1 2 0,-1-4 2 16,-3 1 1-16,-1-2-1 15,-7 2-2-15,-2-1-3 16,-4 2-6-16,-2 2-3 16,-5 2-3-16,-7 10 0 0,-1 7-2 15,0 11-1-15,-18 2 0 16,4 16 1-16,-8 33 0 16,-5 33-3-16,9 25-6 15,4 11-15-15,9 18-39 16,8 15-15-16,11-7-4 0,5-20-7 15</inkml:trace>
  <inkml:trace contextRef="#ctx0" brushRef="#br0" timeOffset="1711.5888">3826 3419 0 0,'-5'15'88'0,"3"-6"0"16,2-9-5-16,0 0-5 0,0 0-1 15,0 0-75-15,9 0-1 16,25-5-1-16,15-1 1 0,17-2 1 16,15-3 0-16,24-3 0 15,18-1 0-15,20-7 2 16,15-3-2-16,19-3 0 16,12-1 0-16,8-3 0 0,8 0-2 15,-2 0 1-15,0 3-1 16,-7 2 0-16,-6 3 1 15,-13 3-1-15,-14 5 0 16,-14 2 1-16,-18 6 0 16,-17 2-2-16,-14 2-8 0,-14 4-18 15,-8 6-50-15,-16-1-5 16,-8-1-4-16,-16-4-6 16</inkml:trace>
  <inkml:trace contextRef="#ctx0" brushRef="#br0" timeOffset="2416.2441">9810 1221 48 0,'26'-21'86'16,"0"2"0"-16,-2 0-4 0,-3 2-4 15,-4 0-56-15,0 2-4 16,-7 1-6-16,0 1-8 15,-10 13-4-15,9-13-4 0,-9 13-1 16,0 0-2 0,-20 14-1-16,6 5 0 0,0 7 4 15,-30 43 2-15,-1 11 0 16,0 8 2-16,-1 3-1 0,6 4 2 16,3-5-1-16,12-15 1 15,25-38-1-15,7-11-1 16,10-13 2-16,6-7 1 15,5-6 0-15,5-8 0 0,4-11 0 16,0-3 0 0,2-1 1-16,-5 0-1 0,-3 3 0 15,-4 4-1-15,-5 5-1 16,-8 8 0-16,-3 5 0 0,-4 17-1 16,-6 16-1-16,-1 10-2 15,-6 7-2-15,-3 13-2 16,-1 9-9-16,1 1-8 15,1-5-13-15,4-2-18 0,3-16-22 16,7-13-4-16,8-21 2 16</inkml:trace>
  <inkml:trace contextRef="#ctx0" brushRef="#br0" timeOffset="3087.9997">10353 1698 79 0,'25'-53'83'0,"-6"10"-1"15,-9 12-4-15,10 13-41 0,-14 7-12 16,-6 11-16-16,0 0-8 16,0 0-5-16,4 8-2 0,-4 12-6 15,0 13-6-15,0 3-2 16,0 9 1-16,6-1 3 16,2 3 0-16,3-5 3 15,2-4 2-15,6-9 7 16,-1-10 9-16,6-12 3 0,3-7 3 15,-3-7-1-15,5-13 3 16,-7-5 0-16,2-8 1 16,-5-3-5-16,-3-5-1 15,-6-1-1-15,-10-1 0 16,-2 1 0-16,-9 24 1 0,3-4-2 16,-4 3 1-16,0-2 0 15,0 5 0-15,-3-4-1 16,1 4-2-16,1-2-1 0,2 5-1 15,-1-1-1-15,7 1-1 16,-1-2-1-16,6 5-1 16,2-2-1-16,8 2 2 15,4 0 0-15,7 3-1 0,7 2 0 16,1 0-1-16,4 2-1 16,4 3-2-16,0 1-1 15,1 1-3-15,-17 6 3 16,51 14-1-16,-8 5 1 15,-16 6 2-15,-13 4 0 0,-15 4 2 16,-10-2 2-16,-7-1 0 16,4-9-1-16,5-9 1 15,7-5 0-15,10-7 2 16,1-8 0-16,11-2 1 0,-2-11 2 16,1-7 4-16,1-3 1 15,-24 10 3-15,3-2 0 16,-7-2 0-16,1-1-2 0,-9-1-2 15,-5 0-1-15,-2 0-4 16,-13 0-3-16,-5 4-2 16,-3 0-8-16,-5 5-17 0,-1 1-20 15,-26 9-27-15,-15 5-7 16,1 4-4-16,13 5 0 16</inkml:trace>
  <inkml:trace contextRef="#ctx0" brushRef="#br0" timeOffset="3494.5956">11624 1420 36 0,'58'-11'89'0,"-1"0"-3"16,-6 0-9-16,-2 0-5 16,-8 0-46-16,-5 4-11 15,-9 6-13-15,-12 1-6 16,-5 12 0-16,-37 18 0 15,-27 10 3-15,-1 5-1 16,-2 5 1-16,2 1 0 0,12-2-1 16,12-8 2-16,27-18-3 15,8-12 2-15,15-6 1 16,11-9 3-16,4-17-1 16,-13 6 1-16,1-8 1 0,7-5-1 15,0-9 0-15,3-7 1 16,3-9 2-16,-4-1 3 15,0-3 2-15,-1 3 0 16,-2-1 0-16,-3 1 0 0,-2 1-3 16,-4 4-2-16,0 3-2 15,-6 12-5-15,-2 8-5 16,-9 10-3-16,-2 16-11 16,-22 32-19-16,-20 61-41 0,2 45-5 15,-3 16-6-15,4 9-2 16</inkml:trace>
  <inkml:trace contextRef="#ctx0" brushRef="#br0" timeOffset="4199.3918">13095 926 12 0,'20'-26'77'0,"-20"26"1"0,0 0-5 15,0 0-4-15,7-10-39 16,1-2-19-16,1 2-4 15,2-1-4-15,-3-1-3 16,2 2-1-16,-2-1 0 16,29-16 0-16,-10 14 0 0,-3 13 0 15,23 6 1-15,-21 1 0 16,-2 3-1-16,-1 4 2 16,-2 2 1-16,-3 7-1 15,-4-2-1-15,-4 8 1 16,-6 2-2-16,-4 6-1 0,-4-3 1 15,-11 8-1-15,-4-4-3 16,1 0-1-16,-39 47-9 16,-8 7-15-16,3-4-33 15,2-9-10-15,11-6-3 0,13-11 0 16</inkml:trace>
  <inkml:trace contextRef="#ctx0" brushRef="#br0" timeOffset="4421.6121">13069 2012 10 0,'-10'20'89'0,"-3"-4"1"16,1-7-6-16,5-6-5 15,7-3 0-15,5 0-74 0,-5 0-5 16,0 0-6-16,0 0-11 15,0 0-29-15,13-5-31 16,-13 5-7-16,4-10-5 16,-2-5-3-16</inkml:trace>
  <inkml:trace contextRef="#ctx0" brushRef="#br0" timeOffset="5158.3631">13904 977 29 0,'-3'-24'77'0,"0"1"-4"0,3-1-3 16,-1 1-3-16,2-2-44 16,5 2-18-16,7 1-2 15,-1 0-2-15,-12 22-2 16,30-25 1-16,-1-1-3 15,-6 17 1-15,-1-2-1 0,25 1 0 16,-25 19-1-16,0 0 0 16,-4 13 2-16,-2 1 1 15,-8 7 3-15,-1 0-1 16,-7 10 2-16,-9 0 1 0,-7 9 0 16,-4-3 0-16,3-2 0 15,-43 61-2-15,-14 3-3 16,-6-2-3-16,4-1-11 15,8-14-22-15,7-7-33 0,21-15-4 16,22-25-6-16</inkml:trace>
  <inkml:trace contextRef="#ctx0" brushRef="#br0" timeOffset="7682.116">15115 2878 61 0,'-34'-16'83'15,"1"4"-4"-15,1 1-5 16,0 7-5-16,4 2-58 15,3 7-11-15,5 20-1 0,4 15-2 16,-1 15 0-16,2 12 0 16,0 24 1-16,-2 15 2 15,0 23-2-15,-1 15 1 16,0 21-1-16,-1 19 2 16,-2 21 0-16,-4 21 1 0,-1 10 0 15,-1 17 3-15,1 12 2 16,-5 15-1-16,6 6 1 15,-3 10 0-15,7 1-1 0,-1 5-1 16,1 3 0-16,2 2-2 16,1-2-1-16,2 1 1 15,0 0 0-15,3-6 1 16,0 2 0-16,3-5 1 0,3 3 0 16,-2-5 2-16,2-7-2 15,3-4 1-15,-4-9 0 16,2-5 1-16,-4-9-1 15,3-3 0-15,-3-13 0 0,3-3 0 16,-4-4-1-16,4-2 2 16,0-3-3-16,-1 0-2 15,6-2 0-15,0-5 0 0,1 3-1 16,1-1 0-16,2-4 0 16,4-5-1-16,1-2 1 15,0-8 0-15,-4-3 1 16,2-5-1-16,-2-8 0 15,-1-1 1-15,-2-9-1 0,-1-1 1 16,0-4-1-16,1-4 0 16,-1-4-1-16,2-3-1 15,0 0 1-15,1-5 0 16,1-2 1-16,-3-84-1 0,0 9-1 16,0-2 2-16,0 6 0 15,0-5 0-15,0 5-1 16,0-5-1-16,0 4-6 15,-4-4-4-15,3 0-12 0,0-6-42 16,-2-9-12 0,1-13-8-16,-1-7-6 0,1-17-2 15</inkml:trace>
  <inkml:trace contextRef="#ctx0" brushRef="#br0" timeOffset="8751.7505">19508 1570 75 0,'11'-18'83'0,"-5"0"-4"0,-1 1-3 16,2 1-36-16,-2 4-28 15,-1 1-2-15,7 7-2 16,-11 4-6-16,-4 29-2 15,-9 16-2-15,-3 22 2 0,-2 14 1 16,0 10 1-16,-3 5 0 16,1-2-3-16,5-7 1 15,3-7 0-15,2-14 0 16,5-17-1-16,0-12 2 0,4-11 0 16,0-8-1-16,1-18 0 15,0 0-2-15,-5-14 1 16,4-18-1-16,-2-13 0 0,5-14 0 15,-2-15-1 1,3-11 2-16,6-5 3 0,-2 41 0 16,3-2-1-16,2 1 4 15,5-5-4-15,0 6 2 16,5-4-3-16,4 7 0 16,2 0-3-16,-1 7 2 0,2 1-5 15,1 7-4-15,-2 1-3 16,-1 6-2-16,-2 4 0 15,-1 5 0-15,1 4-1 0,-6 4 2 16,-1 7 2-16,-2 0 4 16,-6 10 3-16,1-2 3 15,-4 9 0-15,1-3 2 16,0-12 2-16,8 40 0 16,6 0 1-16,6-2-1 0,8 0 3 15,3-2-3-15,9-2 2 16,-4 6-3-16,-9-8 0 15,-11 7 1-15,-8 3 3 0,-12 3 2 16,-11 0 3-16,-16 1 2 16,-19 2 0-16,-9-4 1 15,-15 5 0-15,-8-2-3 0,-9-1-2 16,-4-4-7 0,5 2-9-16,2-1-18 0,10-9-39 15,14 6-12-15,12-4-1 16,18-8-4-16</inkml:trace>
  <inkml:trace contextRef="#ctx0" brushRef="#br0" timeOffset="9756.9843">20987 1748 4 0,'21'-31'85'0,"-6"8"5"16,-13 1-8-16,-2 3-4 15,-7 3-3-15,-3 3-71 0,10 13-2 16,-21-9-2-16,7 11-2 16,-9 9-1-16,1 7-1 15,-7 6-1-15,-3 4 1 16,-7 10 0-16,-5 7 1 0,1-1 0 15,-2 4 1-15,5-5 0 16,0 3 0-16,5 0 1 16,3-2 0-16,8-5-2 0,9-3-2 15,6-1-2-15,9-7-3 16,5-1 1-16,16-9-3 16,8-5-4-16,15-13 0 15,3-3 0-15,13-15 5 16,5-10 1-16,5-9 4 0,-1-9 1 15,-5-6 7-15,0-3 7 16,-11-2 6-16,0 0 2 16,-16 6 1-16,-9 9 0 0,-1 0-2 15,-9 12-3-15,-1 9-2 16,-10 4-4-16,2 9-7 16,-9 8-5-16,0 0 0 15,0 0 0-15,4 7-3 0,-5 9 3 16,-4 5-1-16,-1 6 2 15,-1 5 1-15,-2 2 1 16,3 4 0-16,3-1 0 16,3 4 2-16,2-6-1 0,12 5 1 15,3-10 0-15,9 5 2 16,7 0 0-16,14-6 0 16,4-5 1-16,8-6-1 0,8-7 0 15,3-10 1-15,2-5 0 16,0-13-2-16,-1-12 2 15,-7-4 1-15,-6-10 0 16,-4-5 0-16,-8-2 2 0,-10 0 0 16,-11 3 0-16,-9-1 1 15,-8 7-2-15,-8 5 0 16,-11 7-3-16,-10 14 1 16,-12 8-2-16,-5 7-1 0,-4 14-2 15,-6 13-1-15,-1 11 0 16,4 9 0-16,5 2 0 15,6 0-2-15,11-2 2 0,13-1 0 16,10-13-1-16,19-9 0 16,17-14 1-16,13-11-1 15,10-14 3-15,13-20-1 16,8-11 0-16,7-12 2 0,4-12 2 16,-46 28-1-16,3-8 1 15,1-3 5-15,0-4 2 16,-3-3 1-16,-4-1 3 15,-1 2 0-15,1-4 1 16,-12 8-2-16,-1 0 0 0,-6 4-6 16,3 7-1-16,-12 10-4 15,-4 7-2-15,-10 27-3 16,-9 9 2-16,-24 48-4 16,-34 58-4-16,-10 59-7 0,-13 30-12 15,-4 32-34-15,-5 25-19 16,6-1-4-16,28-51-9 15</inkml:trace>
  <inkml:trace contextRef="#ctx0" brushRef="#br0" timeOffset="10711.2754">1980 4892 35 0,'-7'-25'58'15,"-6"0"-23"-15,13 3 3 0,2 2-2 16,-4 6-3-16,2 3-10 16,0 11 0-16,6-11-5 0,-6 11-10 15,12 0-3-15,2 9-5 16,1 5 1-16,11 6-4 16,0 8 5-16,10 8-2 15,5 10 1-15,2 4 1 0,1 10 1 16,-1 5 1-16,3 3-2 15,-8-1-2-15,4-3-2 16,-11-6-7-16,-3-7-6 16,-3-6-5-16,-1-13-7 0,-9-10-2 15,-1-14-9-15,-1-8-7 16,3-16-9-16,7-14 4 16</inkml:trace>
  <inkml:trace contextRef="#ctx0" brushRef="#br0" timeOffset="10933.3602">2687 4961 63 0,'-2'-72'74'0,"-2"11"5"16,-7 12-2-16,-3 8-14 16,4 13-19-16,4 10-21 15,-3 6-8-15,9 12-9 0,-15 6-1 16,-4 20-4-16,-5 14-1 16,-12 13-4-16,-7 12 2 15,-11 14-1-15,-9 9 1 0,-10 10-1 16,-2-2-3-16,3-1-1 15,0-8-6-15,6-5-10 16,-1-7-21-16,0-6-31 16,12-6-6-16,15-15-9 0,8-10 5 15</inkml:trace>
  <inkml:trace contextRef="#ctx0" brushRef="#br0" timeOffset="13921.4802">3393 4599 40 0,'0'0'64'16,"13"-17"-1"-16,-5 6-3 15,5-1-50-15,7 6-4 16,6 1-2-16,14-1 0 16,5 1-1-16,18-2-1 0,13 1 0 15,10-4 1-15,11 3 1 16,8-4-1-16,3 0-1 15,7-4-2-15,-2 2 0 16,-8-2-1-16,-8 2 0 16,-10-3 0-16,-12 3-1 0,-12 0-3 15,-9 4-2-15,-15 0-5 16,-11 2 0-16,-8 2-8 16,-11 1-9-16,-9 4-3 0,0 0 2 15,-8-8 0-15,-9 6 10 16,-3 1 9-16,-4-1 4 15,-5 2 13-15,-1 0 16 0,0 0 6 16,-2-1-1-16,0 4 4 16,3 1-1-16,0 3-5 15,-2 4-4-15,5 5-5 16,-5 4-4-16,6 7-4 16,-3 2 0-16,7 13-5 15,-2 7-1-15,0 4 1 0,5 8-3 16,-1 1 0-16,6 5 1 15,-5-2 1-15,5 1 0 16,-6-6 1-16,3-6-1 0,-2-4 2 16,3-10-1-16,-3-2 3 15,-2-3 2-15,0-8 1 16,-2-4-1-16,-2-4-1 0,-3-4 1 16,-2-3-1-16,-4-2 2 15,-1-7-3-15,0-3-2 16,0-3-1-16,-3-4-7 0,8-4-5 15,-3-5-12-15,7-4-27 16,9 1-24-16,6-3-8 16,11-2-6-16</inkml:trace>
  <inkml:trace contextRef="#ctx0" brushRef="#br0" timeOffset="14427.4814">5274 4619 55 0,'17'-17'81'16,"-12"1"-2"-16,-5 3-4 15,-38-1-38-15,23 3-17 16,-2 6-10-16,-8 4-5 0,-2 4-4 15,-5 14-1-15,-2 6 0 16,-5 12-2-16,-1 7 1 16,0 10 0-16,2 4 0 15,4 6 1-15,6-2-1 16,3-4 0-16,8-2 0 0,8-9-1 16,6-5 0-16,5-11-1 15,13-5 0-15,3-11 0 16,4-7 0-16,6-6 2 15,3-11 0-15,0-10 1 0,5-8 1 16,0-6 0-16,-4-10 2 16,-1 0 1-16,-3-1 2 15,-3 5 0-15,-8 5-2 0,-1 7-1 16,-7 8 1-16,-3 7-2 16,-6 14-1-16,0 0-1 15,7 19-2-15,-5 4-3 0,0 9-1 16,0 3-3-16,3 10-4 15,-1-3-9-15,6 5-10 16,2-5-16-16,-1-2-19 16,11-5-10-16,-1-11 2 0</inkml:trace>
  <inkml:trace contextRef="#ctx0" brushRef="#br0" timeOffset="15050.1046">5632 4642 17 0,'10'-37'76'0,"0"12"0"16,-5 6-2-16,-5 19-6 0,12-9-53 15,-7 15-7-15,2 15-5 16,0 6 0-16,-3 11 0 0,0 7 0 16,-1 7-1-16,-3 4 0 15,-1 2 0-15,1-5-2 16,-2-6 1-16,-1-7 0 15,1-11 0-15,-2-6 1 16,4-11 1-16,0-12 2 0,0 0 1 16,3-10-1-16,5-14 0 15,2-8 1-15,4-8-2 16,3-9 0-16,4-3-2 16,3-4-2-16,3 1-1 15,1 6 0-15,3 6-1 0,-1 11 0 16,0 9 0-16,0 13-1 15,-3 8 1-15,-1 11-1 16,-5 17 1-16,-6 10-1 0,-3 10 1 16,-5 5-1-16,-4 2-1 15,-4-3 2-15,1-1 0 16,-2-11 0-16,-1-8 1 16,0-9 3-16,2-9 3 0,1-12 1 15,0 0 0-15,0 0 1 16,6-17-1-16,3-9-1 15,4-7 1-15,4-10-3 16,5-7-2-16,3-3-1 0,4-1-1 16,4 3 0-16,-1 5-1 15,3 11 1-15,-1 8-2 16,-1 11 1-16,1 11 1 0,-3 6 0 16,0 14 0-16,-2 9-2 15,-4 8-3-15,-5 9-7 16,-6 8-5-16,-5 6-5 15,-3 1-8-15,-4-3-15 16,-1-1-18-16,-1-5-16 0,0-9 0 16</inkml:trace>
  <inkml:trace contextRef="#ctx0" brushRef="#br0" timeOffset="16104.0547">7016 4457 54 0,'18'-4'67'15,"-4"4"-1"-15,-1 0-4 0,-7 8-53 16,2 4-9-16,-1 6 2 16,0 4 2-16,-4 10-3 15,-3 10 0-15,-4 2 0 16,-10 2-1-16,2-3 0 0,-5-2 1 15,4-11 1-15,-1 1 1 16,4-14 7-16,2-7 1 16,8-10 2-16,0 0 0 15,0-6 1-15,2-11-2 0,4-6-1 16,7-9-3-16,2-9-7 16,5-9-2-16,3-5-1 15,7-1-1-15,0 1-1 16,5 7 0-16,-1 6 1 0,0 10 1 15,1 12 0-15,-2 12 1 16,-2 8-1-16,0 14 1 16,-1 11-3-16,-6 4-1 15,-2 14-3-15,-6 5-3 0,0 2 0 16,-7-3 1-16,-2-5-1 16,-2-2 1-16,-2-10 4 15,-1-2 1-15,-1-15 6 16,3-4 7-16,-4-9 3 0,0 0 1 15,15-7 1-15,0-11-1 16,8-8-1-16,7-7-2 16,5-8-2-16,6-5-4 0,1 3-3 15,4-1-1-15,-7 7-2 16,-2 9 0-16,-9 8 0 16,-7 15 1-16,-6 8 0 15,-6 15 1-15,-6 13 0 16,-3 13-1-16,-2 5 2 0,-1 4-1 15,3 2 1-15,0 1 0 16,4-6 1-16,6-4-2 16,8-11 1-16,4-11 1 0,8-6 1 15,2-10 0-15,6-8 1 16,-2-4 2-16,3-13 0 16,2-8 1-16,3-11-1 15,0-10 1-15,-1-8 0 0,-3-3-1 16,-5 2 1-16,-5 3 1 15,-6 8-2-15,-7 3-1 16,-3 12-3-16,-8 12 0 0,-6 17 0 16,0 0-1-16,0 12-2 15,-3 8-1-15,2 7 0 16,1 3 1-16,0 3 2 16,3 2 0-16,6-3 0 0,5-1 0 15,3-9 0-15,6-2 0 16,1-9 1-16,7-8 0 15,-1-2 1-15,0-7 0 0,3-12 1 16,0-5-1 0,-4-7 1-16,2-6 0 0,-4 0-1 15,-2 3 0-15,-7 2-2 16,-4 4-2-16,-4 7-1 0,-3 9 0 16,-7 11-1-16,7 6 0 15,-4 14 0-15,0 4 1 16,5 8 0-16,3 4 3 15,8 1-1-15,9 0 1 16,3-3 0-16,13-5-2 16,8-8 1-16,8-8-1 0,8-10 0 15,0-4-2-15,9-9-6 16,-8-7-16-16,-3-5-45 16,1-5-5-16,-12-5-3 15,-10-2-5-15</inkml:trace>
  <inkml:trace contextRef="#ctx0" brushRef="#br0" timeOffset="20598.6257">1493 10673 0 0,'0'0'55'0,"0"0"1"0,13-10 0 16,-23-1-40-16,18 3-7 16,10 3-3-16,5-1 1 15,7 1-1-15,5-1-1 16,15 3 1-16,-7-1-3 0,17 2-2 15,6 2-1-15,12 0 0 16,7-1-1-16,11-3 2 16,5 3-1-16,16-5 1 15,13 1 2-15,7-5 2 16,7-2 3-16,22-1 0 0,5-1 0 16,22-2 0-16,16 0 1 15,8-1 0-15,16 0-1 16,11-3 1-16,10 2-2 0,18-2-2 15,4-3-1-15,15-1 1 16,6-3-3-16,19 1 0 16,13-3 1-16,6 2 0 15,16-1 2-15,-2 1 2 16,14 1 1-16,34 2 1 0,-24 5 1 16,-6-1 1-16,0 3-2 15,13 1-1-15,6 1-1 16,12 1-1-16,4 1 0 0,-8-2-1 15,23 3 0-15,7 1 0 16,10 0 0-16,37 1 0 16,-26 3-1-16,0 3 0 15,31 1-1-15,-47 6 0 0,31-2-1 16,3 1 0-16,-1 2 0 16,-30 4-1-16,30-1 0 15,7 1 0-15,3 2 0 0,3-3 0 16,0 3 0-16,2-1-1 15,1 0 1-15,35-1 0 16,-27 0-1-16,-3 1 1 0,-20-1-1 16,48 0 1-16,-32-1-1 15,-4-1 0-15,-4 1 0 16,-47-4 1-16,29-1-1 16,-12 0 2-16,-9-1-1 15,-40-5 0-15,15 1 1 0,-9-1-1 16,-12 0 1-16,-14 0-1 15,-18 1 0-15,-16 0 0 16,-19 0-1-16,-22 2 0 0,-18-2-1 16,-28 3-1-16,-21-1-2 15,-27 2-8-15,-27-1-26 16,-27 0-46-16,-26 2-3 16,-31-12-6-16,-31-10-6 15</inkml:trace>
  <inkml:trace contextRef="#ctx0" brushRef="#br0" timeOffset="25108.286">7395 2856 62 0,'-35'-8'82'15,"7"-6"-3"-15,6 14-16 16,5-9-31-16,7-2-4 16,9-1-13-16,1 3-7 0,14-1-6 15,1 1-3-15,11 2-2 16,4-1 1-16,11 1 0 16,7 1 0-16,12 0 2 0,12-6 0 15,15 3 0-15,10-3 0 16,18-2 1-16,20-4 0 15,17-1 1-15,17-4-1 16,21-3 0-16,17 1 1 16,25-6 0-16,17 0 0 0,19-5 0 15,17 0 0-15,26-3 0 16,13 0-2-16,28-4 1 16,15-3-1-16,20-3 0 15,14 0 1-15,29-4 1 0,37 1 0 16,-10 1-1-16,19 2 1 15,2 2 1-15,11 5 2 16,28 6 0-16,-3 6 0 16,-2 6 0-16,-20 7-1 0,28 4 1 15,-1 6-1-15,23 5 0 16,-20 2-2-16,-25 3 0 16,7 3-1-16,9 0 0 0,-25 2 0 15,-20 4 0-15,-15-2 1 16,-47-2-2-16,-1 3 0 15,-32-2 0-15,-13-4 1 16,-53 5-1-16,-8-2 0 16,-28-4 1-16,-29 4-1 0,-25-3-1 15,-31-1-4-15,-28 2-11 16,-37 0-32-16,-39-1-30 16,-29-4-6-16,-53-1-4 0,-20-15-3 15</inkml:trace>
  <inkml:trace contextRef="#ctx0" brushRef="#br0" timeOffset="25459.9459">10105 3511 62 0,'-127'0'65'0,"17"-5"-2"16,17-6-6-16,13 0-68 15,14 2-17-15,12 0-20 16,9 1-15-16,7 1-2 16</inkml:trace>
  <inkml:trace contextRef="#ctx0" brushRef="#br0" timeOffset="26066.3839">9601 2764 6 0,'12'-14'75'0,"-3"0"4"16,0 3-3-16,-6-2-3 15,0 4-54-15,-3 9-3 0,0 0-7 16,-4-3-5-16,-9 8-3 16,-9 12-2-16,-3 6-2 15,-10 6 0-15,-10 3 0 16,-2 11 1-16,-5 1 1 0,-3 4 2 16,0-7-1-16,11-3 0 15,1-2 1-15,10-7-1 16,8-5 0-16,5-2 0 15,9-7 0-15,10 0-1 0,7 0 0 16,13 1 1-16,9 1-1 16,10-1 0-16,6 2 0 15,1-2-3-15,1 5-2 0,-5 1-1 16,-5-3-1-16,-16 5 0 16,-8-3 1-16,-12 5 0 15,-10-5 4-15,-9 4 3 16,-12-5 5-16,-1-1 0 0,-10-2 0 15,3-1 1-15,-3-1-4 16,-2-2-8-16,5-2-25 16,6 7-32-16,-1-5-8 15,5-2-4-15,1-3 6 16</inkml:trace>
  <inkml:trace contextRef="#ctx0" brushRef="#br0" timeOffset="28656.3291">9850 2832 69 0,'28'-29'88'0,"-1"4"-5"15,-10 4-5-15,-9 1-2 16,2 4-68-16,-3 11-1 16,-7 5-4-16,17 12-3 0,-11 12-3 15,1 12 1-15,-5 11 0 16,0 14 0-16,-2 14-1 16,-3 9 1-16,-5 4-1 15,-2 1 0-15,0-2-2 16,0-1-5-16,-3-11-2 0,3-9-6 15,0-10-6-15,-2-12-7 16,2-8-5-16,-4-9-4 16,0-9-11-16,-1-11-3 15,1-9 4-15,-2-16 11 0,0-6 17 16,0-12 22-16,2-6 11 16,3-7 22-16,1-1 22 15,6-1 7-15,5 5-2 16,-1 1-6-16,8 11-6 0,6 3-14 15,9 7-11-15,6 8-11 16,2 5-6-16,9 7-4 16,-1 3-4-16,7 3-3 0,-3 7-5 15,-4 8-8-15,-4 9 0 16,-6 4 0-16,-13 2-1 16,-4 1 1-16,-6-1 2 15,-5-3 6-15,-1 0 5 16,-3-8 9-16,-2-8 1 0,2-4 4 15,3-9 1-15,0 0 1 16,0 0-1-16,0 0-2 16,19-16 0-16,-5 0-3 0,9-6-2 15,3-4-1 1,6-4-3-16,3 2-1 0,9-3 0 16,-2 5 1-16,-1 2 1 15,3 5-1-15,0 0 0 16,-4 8 1-16,-2 2 0 0,2 0 1 15,-7 4-1-15,1-2 1 16,-8 3 0-16,-1-1 2 16,-8 0 0-16,-2-1 1 0,-6 1 0 15,-9 5 1-15,9-13 1 16,-9 13 0-16,0-12 2 16,0 12-3-16,-2-14-1 15,2 14-3-15,-6-9-1 0,6 9-2 16,-10 0-2-16,10 0-1 15,-12 14-2-15,3 0 2 16,1 0-1-16,-3 5 2 0,1 1 1 16,-2 1 1-16,5-2 0 15,0 1-1-15,4 5 1 16,3-6 0-16,0 2 0 0,9-4-1 16,-1 1 0-16,8-4 1 15,2 1 1-15,5-8-1 16,7-4 1-16,-1-1 1 15,4-2 0-15,-1-5 1 16,6-3 1-16,-4-3 1 0,1-6-1 16,-7 4 2-16,1-5-1 15,-5 1 1-15,1-2-1 16,-1 1 0-16,-4-3 1 16,3 2-2-16,2-1 0 0,-2-1-1 15,-2 2 0-15,4-2-1 16,-1 5 1-16,-4 0-2 15,-2 4 1-15,-1 1 0 0,-5 3-1 16,1 3 0-16,1 2-1 16,-7 3 0-16,-7 0 0 15,13 0 1-15,-13 0-1 16,14 8 1-16,-14-8 0 0,7 7 1 16,-7-7 0-16,0 0 0 15,0 0 0-15,0 0-1 16,8 10 0-16,-8-10-1 0,1 10 1 15,0 0-1-15,-1 4 0 16,1 2 1-16,-1 5 0 16,-1 6 0-16,1 2 1 15,0-2 0-15,0 1-1 16,0-4 1-16,1-2 1 16,-1-7 0-16,1-2 1 0,-1-13 3 15,0 0 2-15,0 0 0 16,11 3 1-16,-11-3-1 15,13-15 2-15,-4-1-1 0,3-5-2 16,0 0-2-16,4-3-2 16,-6 0 0-16,2-2-1 15,3 6 0-15,-4 1-2 0,1 5-1 16,-2 4-1-16,-10 10 0 16,15-11-2-16,-15 11-1 15,15 3 0-15,-4 6-1 16,2 0 2-16,4 2 0 0,7-1 2 15,7-1 0-15,4-3 2 16,10-6 0-16,1 0 1 16,9-10 1-16,6-4 0 15,-3-7 0-15,4 1 0 0,-6-4 1 16,-3-1-1-16,-7-1 2 16,-7 1 1-16,-11 0 0 15,-11 2 2-15,-7 4 0 16,-9 1-1-16,0 6-3 0,-1 12-1 15,-5-3-1-15,-4 6-1 16,2 15-1-16,2 9-2 16,-1 7 0-16,2 7 1 0,0 10 2 15,-5 1-3-15,4 8 0 16,0 5-1-16,-5 2-2 16,-1 3-1-16,-2-4 0 15,-2-2 1-15,-3-5-1 0,-1-7 3 16,-2-9 2-16,-4-11 3 15,1-10 2-15,-1-11 0 16,6-9 1-16,-2-4 1 0,5-14-3 16,1-5 0-1,12-14-2-15,3-3 0 0,9-9-2 16,13-4 0-16,3-9 1 16,12-5 1-16,2-5 0 15,13-3 2-15,-2-6 0 0,9-3 2 16,-2-3 2-16,2-4 1 15,4-1 0-15,-4 2 1 16,1 0 0-16,-3 5 0 0,-4 8 2 16,-5 9 0-1,-12 10-2-15,-4 13-2 0,-8 12-2 16,-5 15 0-16,-8 16-1 16,-7 13 0-16,-3 22-1 0,-1 13-2 15,-6 18 1-15,-3 14 1 16,3 12 0-16,-7 2-1 15,9 1 1-15,0-6-2 16,4-5 0-16,3-10 1 0,5-13-1 16,7-14 0-16,5-14 0 15,7-12 0-15,0-10 1 16,7-11-1-16,2-14 2 16,3-13-1-16,1-18 0 0,3-11 1 15,0-13-1-15,-6-7 2 16,1-7 0-16,-2-1-1 15,-1-1 1-15,-7 3 0 16,-2 10 0-16,-4 8 0 0,-1 16 0 16,-6 9-1-16,-1 15-1 15,-8 11 0-15,-6 13 1 16,8 12-1-16,-8 16 0 16,0 9 0-16,-6 14-1 0,-1 6 0 15,-5 10 0-15,3 4-1 16,-3 4 1-16,1-2-1 15,2-2 0-15,1-4 1 0,0-7 1 16,5-7 0-16,2-8 1 16,1-9-1-16,0-5 1 15,3-6-2-15,1-3-1 16,4-5-3-16,-2-2 0 16,4-3-3-16,-1-3 0 0,1-2 0 15,-1-4 0-15,4-1 2 16,-5-2 3-16,4-9 1 15,-1-1 3-15,-1-5 1 16,3-2 0-16,1-4 1 0,1 0-1 16,3-3-1-16,3-1 0 15,0 5 0-15,2-2 0 0,1 4-1 16,2 6 1-16,-5 6 0 16,0 6 0-16,-3 3 1 15,0 14 2-15,-2 5-2 16,-6 8 1-16,1 3-2 0,2 4 0 15,-4 0 0-15,5-1-1 16,-6-2 0-16,2-4 0 16,-3-3 0-16,3-7-1 15,-5-3 0-15,2-5-1 0,-2-3-1 16,-5-9-1-16,9 13-1 16,-9-13-2-16,10 8 0 15,-10-8-2-15,6 13-1 16,-2-3-7-16,-2 2-11 0,0-1-29 15,5 9-15-15,-6 2-2 16,4-2 3-16</inkml:trace>
  <inkml:trace contextRef="#ctx0" brushRef="#br0" timeOffset="28962.315">12756 2744 10 0,'-34'8'82'15,"10"0"-2"-15,5-2-3 16,7-5-7-16,12-1-2 16,26-9-77-16,18 6-11 15,12 0-22-15,20 0-30 0,25-1-4 16,13-4-4-16,12-2 2 16</inkml:trace>
  <inkml:trace contextRef="#ctx0" brushRef="#br0" timeOffset="29768.5698">17995 2892 10 0,'-9'-14'88'0,"1"2"-2"0,4 3-7 16,4 9-6-16,-5-11 0 15,5 11-76-15,0 27 1 16,5 3-3-16,4 12 2 0,2 6 1 16,4 5 2-16,2 1-1 15,3 0 0-15,1-7 0 16,3-3 0-16,4-9 0 0,1-8 0 16,0-9 1-16,4-8 0 15,-1-7 2-15,2-5 0 16,4-11 1-16,1-15 1 15,3-4-1-15,1-9 1 16,-1-3 0-16,-2-2 0 0,-1 3-1 16,-5 4-1-16,-5 8-3 15,-6 7-1-15,-3 10 0 16,-5 11-1-16,-2 5 0 0,-2 12-1 16,1 6 0-16,0 7 1 15,2 2 0-15,2 3 2 16,3-2-1-16,1 1 2 15,4-6 0-15,4-6 1 16,2-7 2-16,1-9 2 0,2-2 1 16,1-13 1-16,-2-5 1 15,-1-10 0-15,-2-3 1 16,-2-9-3-16,-4-4-2 0,-5-4-2 16,-1-1-1-16,-6 4-4 15,0-1-7-15,-1 6-39 16,-2 13-28-16,-5 11-6 15,-3 15-6-15,0 0-2 0</inkml:trace>
  <inkml:trace contextRef="#ctx0" brushRef="#br0" timeOffset="32034.6687">19981 2831 68 0,'0'0'83'16,"0"0"-4"-16,-4-13-6 15,-8-9-6-15,12 22-66 0,-15 0 0 16,15 0-1-16,-14 14-3 16,10-3-1-16,-2-2 2 15,3 0 1-15,0 1 1 16,3-10 1-16,-5 14 1 0,5-14-1 15,0 0 0-15,-4 10 4 16,4-10 0-16,0 0 3 16,0 0-1-16,0 0-2 0,0 0 2 15,0-7-1-15,0 7-1 16,0-9-2-16,0 9-4 16,0 0-1-16,0 0-1 15,7-6 0-15,-7 6-2 16,13 6 1-16,-1 6-1 15,3 1 1-15,6 1 1 0,0 2 0 16,9-1 1-16,0 0-1 16,8-4 3-16,1 0-1 15,5-6 2-15,1-5 0 16,-3 0 1-16,-2-6 0 0,-3-4 1 16,-4-4-1-16,-11-6 1 15,-4 0-2-15,-13-4 0 16,-7-2 1-16,-14 7-2 0,-15-2 1 15,-10 7-2-15,-11 4-1 16,-6 10-1-16,-7 3 1 16,-6 14 0-16,2 10-1 15,7 4 1-15,9 7-2 0,11 3 3 16,15 0 1-16,13 4-1 16,13-2-1-16,17 0-2 15,15-5-1-15,15-5 2 0,7-6 0 16,13-5-2-16,8-8 2 15,3-9-1-15,0-3 2 16,-2-12 1-16,-1-7 1 16,-8-6 0-16,-2-7 1 0,-11-2 1 15,-10 2 2-15,-7 0 1 16,-11 3 0-16,-7 5 0 16,-8 4-1-16,-10 7-1 0,-6 9-1 15,-11 5-1-15,-1 8-2 16,-4 8-2-16,0 2-1 15,1 4 0-15,5-1 0 16,2 4 0-16,8-4 0 0,4-2-1 16,2-3 2-16,5-9-1 15,8-3 3-15,1-7 0 16,7 0 0-16,1-11 2 16,2-6 0-16,5-5 3 15,-5-6-1-15,5-2 2 0,-6 3-1 16,-1 1 1-16,-5 3-1 15,-2 4-4-15,-7 6 1 16,-8 13-2-16,14-7-1 0,-14 7-1 16,15 13 1-16,-4 1-1 15,7 3 1-15,5-1 1 16,6 1 0-16,3-6 1 0,10-4 0 16,1-6 0-16,9-5 0 15,-5-9 1-15,3-9 0 16,-3-5 1-16,-5-6 1 15,-4-5 2-15,-6-5 1 0,-3-3-2 16,-7-4 1-16,-5-5 0 16,-2 0 0-16,-4 5 0 15,0 2 1-15,-3 9-4 16,-3 8-1-16,-1 10-2 0,-4 21 2 16,0 0-2-16,-7 18 0 15,-6 17 0-15,-5 8-4 16,-2 17 3-16,0 1 1 15,-1 9 2-15,1-1-3 0,2 0 3 16,4-4-2-16,8-8-1 16,1-5 2-16,5-12-1 15,8-6 1-15,6-12 0 16,2-5 0-16,10-13 1 0,2-4 0 16,6-13 0-16,7-10 2 15,0-8-1-15,1-4 0 16,0-5-1-16,1 0 0 15,-7-2 0-15,-1 5-2 0,-6 3 1 16,-2 6-2-16,-7 12 1 16,-8 2-2-16,-3 10 2 15,-9 4-2-15,2 14 1 16,-5 5 0-16,-3 8 0 0,-2 6 0 16,4 0 0-16,4 2 1 15,1 4 0-15,13-5 2 16,7-2 0-16,8-2 0 15,7-10 2-15,5-3-1 0,5-10 0 16,3-4-1-16,3-5 2 16,-3-13-2-16,-2-8 1 15,4-7-1-15,-7-3 0 0,2-2 0 16,-4-1-1-16,-1 0 1 16,3 1-2-16,-4 9 0 15,-3 5 0-15,0 6 0 16,-3 7-1-16,-9 8 2 0,-3 2-2 15,-6 13 1-15,-6 6-1 16,-9 2 1-16,-1 6-1 16,-2 1-2-16,-4-1 3 15,2-3-1-15,1-4 3 0,2-4-1 16,1-6 1-16,0-12 0 16,21 9 3-16,-2-9-2 15,4-9 0-15,3-3 0 0,5-6-1 16,6-3 1-16,1-5-1 15,2 1 0-15,-3-3 0 16,1 1-1-16,-4 1-1 16,-6 7 0-16,0 3 0 15,-9 6-2-15,-1 8 1 0,-5 2-1 16,-1 4 1-16,-1 7-1 16,6 3 0-16,1 2 2 15,4-2-2-15,6 0 2 0,2-2-1 16,6-2 1-16,8-4-2 15,4-4 3-15,0-2-1 16,0 0 1-16,-2-7 1 16,2-4 0-16,-8 1 1 15,-5-1-1-15,-11 1 1 0,-4 0-4 16,-6 3-2-16,-14 7-1 16,0 0 0-16,0 7-5 15,0 11-3-15,-9 5-5 16,6 6-5-16,3 2 5 0,7 1 0 15,6-3 2-15,14-2 0 16,5-6 6-16,13-9 1 16,5-6 6-16,8-6 1 0,8-12 2 15,-1-5-1-15,5-4 1 16,0-6 1-16,-2-5 1 16,-1-5 0-16,2-2 0 0,-2 0 5 15,-4-1 2-15,1 7 2 16,-3-1-1-16,-5 11 0 15,1 1-2-15,-7 11-1 16,-2 4-1-16,-11 9-12 0,-9 14-15 16,-9 0-10-16,-10 13-12 15,-15-2-6-15,-15 6-1 16,-6-7 6-16,-7 4 17 16,-1-10 24-16,-1-4 7 15,2-3 24-15,9-7 20 0,6-4 6 16,8-3-2-16,11 1-6 15,0 0-17-15,4-10-7 16,15 5-6-16,5-2-8 0,6-1-5 16,8 4-3-16,7 0 2 15,5 0 0-15,1 3 2 16,12 2 0-16,-7 1-1 0,4 8-1 16,0 5 0-16,-2 6-1 15,-4 1-6-15,-9 9-4 16,-8 0-5-16,-17 7-5 15,-11 3-24-15,-27 5-26 0,-16 3-4 16,-21-7-2-16</inkml:trace>
  <inkml:trace contextRef="#ctx0" brushRef="#br0" timeOffset="32947.0263">6451 10905 3 0,'-21'-4'79'16,"0"-1"5"-16,3-4-5 16,0 0-4-16,-1 36-26 15,5-28-43-15,1 0 0 0,4 1-1 16,9 0-4-16,-12 13-3 16,7 6 1-16,-1 4-2 15,5 6 2-15,1 7 0 0,0 3 1 16,9 2 0-16,4-2 1 15,6-3 0-15,8-3-1 16,2-8 0-16,6-8 0 16,4-10 2-16,4-6-1 0,2-14 1 15,0-9 0 1,-1-6 1-16,-2-8 0 0,-7-5 2 16,-5-5-1-16,-10-3 0 15,-9 2 0-15,-11 1-1 16,-14 1 1-16,-15 7-3 0,-12 7-1 15,-6 8-3-15,-8 10-2 16,-5 13-3-16,0 2-8 16,6 16-25-16,7 18-32 0,8 0-6 15,12 4-5-15,9-6-1 16</inkml:trace>
  <inkml:trace contextRef="#ctx0" brushRef="#br0" timeOffset="33458.6835">7147 10642 66 0,'11'-14'86'16,"-2"0"-5"-16,-9 3-3 0,0 1-4 15,0 10-70-15,-11-11-1 16,11 11-3-16,-1 8-2 15,0 10 0-15,1 15 0 16,1 11 0-16,2 10-1 0,-2 15 5 16,-2 16 2-16,1 4-1 15,-1 2 1-15,-1-4-1 16,-2-5 1-16,-1-10-1 0,-3-10 1 16,3-16-1-16,-1-15 1 15,-1-11-1-15,1-8-2 16,6-12 1-16,-17-4-2 15,8-16 1-15,1-10-2 0,2-11-1 16,-1-11-1-16,4-10-1 16,4-9 2-16,5-6-1 15,10 0 1-15,7 1-1 16,8 5 1-16,10 10 1 0,3 9 0 16,8 12 1-16,0 14-1 15,-3 14 0-15,-5 10 0 16,-10 6 0-16,-11 14-1 0,-16 10-1 15,-10 7-1-15,-20 7 2 16,-12 5-2-16,-8 1 0 16,-6-2-6-16,-3 0-13 15,5 0-30-15,5-13-20 0,6-4-4 16,12-16-3-16</inkml:trace>
  <inkml:trace contextRef="#ctx0" brushRef="#br0" timeOffset="33916.6835">7489 10717 6 0,'37'-24'86'0,"-7"6"1"15,-5 8-7-15,-8 8-4 16,-7 7-1-16,-4 14-74 16,0 12-1-16,1 8-1 15,-2 15 2-15,-3 11 1 0,2 9 1 16,-4 2-1-16,-2-2 1 15,2-3-1-15,0-9 0 16,-1-8 1-16,-2-13 0 16,3-11 0-16,0-12 1 0,0-4-2 15,0-14 0-15,0 0 0 16,-5-8-2-16,3-14 1 16,-2-10-3-16,0-10-1 15,3-11-2-15,-1-9 1 0,2-10-1 16,4-4 0-16,7-4 2 15,4 4 0-15,4 2 1 16,7 7 2-16,3 10 0 16,6 11 0-16,0 13 0 0,2 12 1 15,-4 14-3-15,-3 10 0 16,-6 17-2-16,-15 10 0 16,-10 13-2-16,-11 6 1 0,-13 4-1 15,-9 4 2-15,-7-1 2 16,-4-6 0-16,4-6-5 15,1-9-18-15,13-11-23 16,7-1-20-16,20-23-9 16,0 0-5-16</inkml:trace>
  <inkml:trace contextRef="#ctx0" brushRef="#br0" timeOffset="36324.7003">7950 10633 57 0,'21'-21'84'16,"-6"8"-4"-16,-6 8-6 15,-9 5-4-15,0 21-59 16,-2 3-6-16,-3 10-5 0,0 4-2 16,2 4 0-16,-1-1 1 15,2 0 0-15,2-5 0 16,0-7 0-16,2-9 1 16,3-7 2-16,-5-13 2 0,10 9 2 15,-10-9 0-15,12-13-1 16,-9-5 0-16,1-8 1 15,1-5-2-15,4-6-2 16,-1-4-1-16,5 3-1 0,5 0 0 16,4 3-1-16,5 9 0 15,3 8 0-15,6 10-1 16,1 8 0-16,0 8-1 0,-2 13-2 16,-2 6-2-16,-7 8-1 15,-3 2-2-15,-10 1 2 16,-1-6 1-16,-5-2 2 15,-2-6 1-15,-3-6 2 0,-1-5 2 16,-1-13 3-16,0 0-1 16,11 5 1-16,-11-5-2 15,18-15 0-15,-5 0-1 16,5-7-1-16,6-4-1 16,1-6-3-16,2-5-2 0,3-3-4 15,4 0-2-15,1-3-2 16,-5 5-4-16,5-1 0 15,-4 2 0-15,4 3 3 0,-4 1 4 16,-1 4 8-16,2-2 10 16,-7 3 8-16,2 2 7 15,-10 0 5-15,1 3 1 0,-11 2 3 16,4 4-3-16,-10 4-4 16,-1 13-8-16,0 0-6 15,-11 10-1-15,3 18-4 0,-7 15-3 16,5 18-2-16,-1 15-3 15,-3 13 0-15,1 4-2 16,3 2 0-16,0-2-4 16,5-10-4-16,-3-11-1 0,0-14-1 15,1-14-2-15,-3-17-4 16,-2-6-3-16,-1-14-8 16,-5-7 4-16,1-7 3 15,1-12 3-15,-1-6 4 0,4-11 8 16,2-1 11-16,3-5 13 15,3 1 7-15,6-1 1 16,2 2 0-16,7 3 0 16,8 2-3-16,1 10-1 0,6 1-6 15,2 6-3-15,3 3-1 16,3 7-2-16,0 2-1 16,1 5-1-16,-7 2-2 15,4 3 0-15,-4 4 0 0,2 0-1 16,-6 4 1-16,-3-2-1 15,-1 1 1-15,0 0 0 16,-4-1 0-16,-1-3 2 16,-1-1-1-16,-3 0 0 0,0-3 3 15,-2-2 0-15,-8-1 2 16,14-2-1-16,-4-9 1 16,-3-2 1-16,2-2-2 0,-1-2-1 15,4-1-1-15,-5 3-3 16,4 1-1-16,-2 4-2 15,-9 10 0-15,16 0-1 16,-10 8 1-16,2 9 0 0,-3 7-1 16,2-1 2-16,2 4 1 15,0-1 0-15,2-1 1 16,1-4 1-16,1-2-1 16,1-8 0-16,3-2 1 0,0-6-1 15,2-2 1-15,-2-1 1 16,4-7-1-16,0-6 2 15,-2-1-1-15,1-5 0 0,-1-3-1 16,-3 0 0-16,0 1 0 16,-2 0-1-16,1 2-1 15,-7 4 0-15,2 5-1 16,-10 10-1-16,16-6 1 16,-16 6-1-16,15 5 1 0,-5 4 0 15,-1 2 1-15,3 2 0 16,3-2 0-16,0 0 0 15,0 0 1-15,1-5 0 0,2-1 0 16,0-3-1-16,5-2 1 16,0-3 0-16,0-6-1 15,3-3 1-15,-1-6-1 0,3-5 0 16,0-4 0-16,2-1 0 16,-3-5 0-16,2-2 0 15,-4 0 0-15,3-1 0 16,-6 3 0-16,2-1 0 0,-3 1 0 15,2 0 0-15,-6 3 1 16,-1 1 0-16,-3 3 0 16,-1 3 1-16,-4 4 1 15,0 4 0-15,-4 4-1 0,-4 11-1 16,3-12 0-16,-3 12-2 16,0 0 0-16,0 0-1 15,1 11 0-15,-1-11-1 0,0 12 2 16,0-12 0-16,0 15 1 15,0-15 0-15,0 11 0 16,0-11 1-16,0 0 1 16,1 9 0-16,-1-9 1 0,0 0 0 15,0 0 2-15,0 0-1 16,0 0 1-16,0 0-1 16,2-5 0-16,-2 5-1 15,0-9 0-15,0 9-1 0,1-11-1 16,-1 11 0-16,0-14-1 15,0 14 0-15,5-14 0 16,-3 4 0-16,1 2 0 0,-1-2 0 16,2 1 0-16,0 0 1 15,0-1-1-15,-4 10 0 16,4-12-2-16,-4 12 0 16,0 0 0-16,0 0-3 0,1 15 2 15,-1 5-1-15,-1 7 2 16,-5 9-1-16,-1 3 2 15,3 6 1-15,-1-1 0 16,-2-1 1-16,2-4-1 0,4 0 1 16,-1-8-1-16,2-5-1 15,1-6 1-15,2-1-1 16,3-6 1-16,3-2-1 16,-2-4 1-16,4-5 0 0,2 0 0 15,0-12 0-15,4-3 0 16,2-6 0-16,3-6 1 15,2-7-1-15,1-5 0 16,3-8-1-16,1-6-1 0,1-6 2 16,4-2-1-16,-7 0 1 15,2 3 0-15,-5 4 0 16,-2 7 1-16,-7 12-1 0,-2 6-1 16,-6 12 0-16,-7 15-2 15,0 0 0-15,11 4 0 16,-10 17-1-16,2 7 1 15,-1 7 0-15,0 8 1 0,1 1 1 16,1 5 0-16,-1 0 2 16,2-3-1-16,4-2 1 15,1-7-1-15,5-5 1 16,2-7 1-16,2-5 0 16,0-10 0-16,5-4 1 0,0-6 0 15,0-6 0-15,2-8 0 16,1-8-1-16,-1-4 1 15,3-3-2-15,-3-2 0 0,1 1 0 16,-6 3-2-16,0 4 0 16,-4 5-1-16,0 7 0 15,-1 8 0-15,-2 3 0 0,-4 11 0 16,4 7 0-16,-2 4 2 16,2 7-1-16,0 2 2 15,3 4-1-15,0-2 1 16,1-1 0-16,1-3 0 15,0-2-1-15,-1-8 0 0,-2-3 1 16,0-3 0-16,-7-6-1 16,1-2 1-16,-10-5-1 15,6 10 1-15,-6 1 0 0,-5 7 0 16,-9 7-1-16,-5 13 1 16,-3 8-1-16,-5 13 1 15,-3 13 1-15,-4 7 0 16,-2 5 0-16,2 1 0 0,8-3-1 15,3-6-2-15,3-5-2 16,5-10-5-16,4-18-8 16,4-12-37-16,7-12-24 15,0-19-6-15,0 0-4 0,-6-35 1 16</inkml:trace>
  <inkml:trace contextRef="#ctx0" brushRef="#br0" timeOffset="36558.036">10688 10107 11 0,'-16'9'88'0,"3"-2"0"0,13-7-6 15,0 0-5-15,13-2-2 16,34-8-76-16,-7-1-3 15,18-2-5-15,8-1-6 16,17-5-25-16,8 4-34 0,3-2-7 16,2 0-4-16,-1-2-2 15</inkml:trace>
  <inkml:trace contextRef="#ctx0" brushRef="#br0" timeOffset="37227.1237">17895 10202 44 0,'-9'-51'79'16,"-3"6"-2"-16,-1 4-2 15,-23 5-37-15,19 9-9 0,1 1-10 16,1 5-5-16,3 2-2 16,1 6-3-16,3 1-2 15,8 12-2-15,-9-11-2 0,9 11 0 16,0 0 0-16,1 7-2 16,8 9 0-16,3 6-1 15,1 9 0-15,2 6 2 16,1 12-1-16,2 4 0 15,-3 10 2-15,0 5-1 16,-4 6-1-16,-2 3-1 0,0 4-2 16,-4-6-3-16,0 0-5 15,-2-9-7-15,-2-3-25 0,1-9-25 16,-2-11-14-16,-3-13-5 16,-2-14-1-16</inkml:trace>
  <inkml:trace contextRef="#ctx0" brushRef="#br0" timeOffset="37821.5798">17695 10431 68 0,'-25'-8'83'0,"4"-2"-5"16,4 2-5-16,3 1-3 15,14 7-68-15,0 0 1 0,0 0-1 16,10-2-2-16,12 2 0 15,8 2 0-15,6 1 2 16,7 0 0-16,7-3-1 16,7 0 0-16,3-4-1 0,6-6 0 15,-4 0 0-15,0-2 0 16,-2-4 0-16,-5-1 1 16,-4-2 0-16,-6-3 1 0,-6 1 0 15,-5-1 0-15,-7-1 0 16,-5 3 0-16,-5 1 1 15,-4 5-2-15,-6 2-1 16,-7 12-1-16,0 0 0 0,10 0 0 16,-10 19 0-16,0 9 0 15,0 9 0-15,0 9 1 16,-1 4 1-16,3 6 0 0,1-2 0 16,0 1 0-1,2-5 0-15,0-5 1 0,1-11-1 16,-2-5 0-16,0-8 0 15,-1-4 2-15,-1-7 0 16,-2-10 0-16,0 0 1 0,0 0 0 16,8-13-1-16,-2-9-1 15,6-4-1-15,4-8 0 16,3-1-2-16,4-1-1 0,4 1-1 16,1 5 1-16,4 5-1 15,1 10 1-15,-1 8 1 16,-1 7 0-16,3 10 0 15,-1 8 0-15,0 7-2 0,-2 4-3 16,0 6-10 0,-2 0-23-16,-7 0-35 15,2-1-6-15,-4-6-4 0,-3-10-3 16</inkml:trace>
  <inkml:trace contextRef="#ctx0" brushRef="#br0" timeOffset="38894.1193">19178 10446 10 0,'6'-10'87'0,"4"3"-2"15,5-1-4-15,3-1-5 16,8 1-2-16,8 5-73 0,7 3 0 16,4 6-1-16,5 6-2 15,0 6 0-15,0 2-1 16,-6 2 1-16,-6-2-1 15,-7-1 1-15,-6-3 0 0,-3-3 1 16,-7-5 2-16,-2-2 0 16,0-6 1-16,3 0 0 15,5-6-1-15,1-6-2 16,8-3-2-16,1-2-1 0,6-4-1 16,2-2 1-16,1 3-3 15,-1-2 1-15,5 5 2 16,-1 1 0-16,1 7 3 0,3 1 0 15,-1 8 1-15,2 0 0 16,1 1 0-16,2 6 2 16,-1-2-2-16,-1 4 2 15,-6-5-1-15,-5 2 3 16,-6-5 1-16,-6-1 1 0,-7 0-1 16,-19 0 0-16,7-16 0 15,-13 5 0-15,-15 1 0 16,-8 1-3-16,-8 2-2 0,-5 2 0 15,-3 5-1-15,-2 3 0 16,-1 9 0-16,1 7 0 16,6 5-1-16,4 5-1 15,11 3-1-15,7 0 1 0,11 1-2 16,7 0-1-16,14-4-2 16,17-3 1-16,14-6-1 15,11-4 1-15,14-6 0 0,7-4 1 16,8-6 1-16,7-3 0 15,0-10 2-15,-1-2 1 16,-6-5 2-16,-8-3 2 16,-13-2 3-16,-8 2 1 0,-13 0 1 15,-17 2 0-15,-9 5 0 16,-13 3-1-16,-3 13 0 16,-14-11-3-16,-4 11-2 15,-5 4-2-15,-1 4 0 0,-1 4-1 16,1 1 0-16,3 0 0 15,3-1-1-15,3-1 2 16,7-2-2-16,8-9 2 16,-7 10 1-16,7-10-1 0,10 0 1 15,6-5 0-15,4-1 1 16,5-2-1-16,5 0 1 16,4 1-2-16,1 3 1 0,1 4-1 15,0 0 0-15,-2 6 0 16,3 5 0-16,-4 5 0 15,7 2 0-15,4 0 0 16,1-2 1-16,7-3 0 0,2-4 1 16,7-8 0-16,2-1 1 15,5-10 0-15,-5-7 1 16,-5-5 0-16,-5-5 1 0,-5-5-1 16,-11-4 1-16,-9-6 0 15,-9 2 3-15,-9-3-1 16,-9 4-1-16,-2 4 0 15,-12 8-2-15,-5 7 1 0,-6 15-1 16,-3 7-2-16,-2 19-1 16,-1 11 0-16,5 10-1 15,0 8 1-15,8 7 0 16,6 2-1-16,9 1 0 16,4-3-3-16,15-3-2 0,5-6-5 15,9-5-6-15,-4-10-13 16,9-4-24-16,3-8-23 15,2-7-4-15,-2-9-2 0</inkml:trace>
  <inkml:trace contextRef="#ctx0" brushRef="#br0" timeOffset="39044.7168">22297 10679 59 0,'17'-49'87'0,"0"2"-1"0,5 0-6 16,-3 5-30-16,13 5-14 15,8 10-16-15,4 5-8 0,15 14-7 16,3 2-7-16,16 8-12 15,2 12-35-15,5 0-29 16,0 2-5-16,-8 2-5 16,-5-2-3-16</inkml:trace>
  <inkml:trace contextRef="#ctx0" brushRef="#br0" timeOffset="40464.7646">10390 3766 19 0,'0'0'76'0,"-9"-2"4"16,9 2-6-16,-8-8-30 0,8 8-20 15,0 0-6-15,6-10-8 16,10 10-5-16,5 0-5 15,12 2-1-15,9-2 0 0,13-2 2 16,12 1 0-16,16-5 2 16,19-1 0-16,13-6 1 15,17-3 1-15,17-5 2 16,19-4 0-16,15-1 0 16,13-6-1-16,8 4-1 0,1-1 0 15,2 3 0-15,1 3-2 16,-10 4 1-16,-4 2-1 15,-17 3 0-15,-10 6 0 16,-19 3-1-16,-16 3 0 0,-21 2-2 16,-19 2-3-16,-21 0-6 15,-20 7-13-15,-28-4-52 16,-21 15-5-16,-21-5-7 16,-25 2-5-16</inkml:trace>
  <inkml:trace contextRef="#ctx0" brushRef="#br0" timeOffset="40992.6009">11685 3788 34 0,'175'-39'60'15,"-2"2"0"-15,6-5-2 16,0 6-59-16,-4 4 2 0,-8 6-8 16,-6 7-16-16,-16 7-16 15,-22 4-19-15,-10 6-1 16</inkml:trace>
  <inkml:trace contextRef="#ctx0" brushRef="#br0" timeOffset="43667.2312">4531 5632 24 0,'0'0'65'15,"9"2"3"-15,-9-2-5 16,6-40-31-16,-6 40-28 0,0 0-1 16,14-9-2-16,-14 9-1 15,17 0-1-15,-8 0-1 16,2 1 2-16,0 1 0 16,-1 1 1-16,2 0 2 15,3-1 1-15,0 0 0 0,3 0 2 16,7-2 1-16,2 0-1 15,7-2 1-15,2-2 0 16,9-4 0-16,2-1 0 0,8-2-1 16,8-3 0-1,2 0-1-15,10-4 0 0,7-3-1 16,8 0 0-16,9-3-1 16,9 1 0-16,5-1 0 15,7-1-1-15,8 2 1 0,0 3-1 16,9 1-1-16,2 1 1 15,1 3-1-15,-4 2 3 16,2 3-4-16,-3 0 0 16,-4 1 1-16,1 1-1 0,-10 0 2 15,-3 1-1-15,-9-2 2 16,-1 0-2-16,-12 0 4 16,-11 0-1-16,-10 2-1 15,-12 1 0-15,-12 0 0 0,-10 2-1 16,-12 2 0-16,-9 0 1 15,-8 2-1-15,-1 0 1 16,-12 0-1-16,0 0 1 0,0 0-1 16,0 0 0-16,-14 0 0 15,-1 0-1-15,-2 1 0 16,-3 1-1-16,-2 0 0 0,-3 1-1 16,0 0-1-16,4 0 0 15,1 1-2-15,2-2-2 16,2 4-2-16,3-6-4 15,5 6-12-15,8-6-21 16,-16 8-32-16,11 2-8 0,5-10 3 16</inkml:trace>
  <inkml:trace contextRef="#ctx0" brushRef="#br0" timeOffset="50898.0949">1718 7010 50 0,'0'0'75'0,"-17"-19"-10"15,17 19-7-15,-11-13-8 0,11 13-11 16,-17-10-9-16,7 7-7 15,2-1-8-15,8 4-6 16,-15-5-5-16,15 5-3 16,-10 0-2-16,10 0-3 0,-7 12 0 15,3 3-1-15,-8 3 1 16,4 5 1-16,-3 9-1 16,-8 7 2-16,0 1-1 0,-2 8 1 15,0 4 0-15,4 5 0 16,4 3 0-16,1 1 0 15,7 0 1-15,4-7 1 16,7 1 0-16,10-9 0 0,5-1 0 16,4-6-1-16,-3-10 1 15,8-6-1-15,-2-10 1 16,5-5 1-16,5-8 1 16,-6-8 3-16,-1-14-1 0,-1-8 3 15,5-8-1-15,-9-6 2 16,0-9 0-16,-7-2-3 15,-11-7 2-15,1-4 0 16,-8 0-1-16,-1 1-1 0,-7 1 0 16,-3 4-1-16,-9 9-1 15,-1 3 1-15,-4 11-5 16,-7 8-2-16,3 8-3 16,-6 7-3-16,-5 10-4 0,-1 4-5 15,1 9-6-15,4 5-17 16,2 6-15-16,12 10-17 15,0 0-10-15,8 0 0 16</inkml:trace>
  <inkml:trace contextRef="#ctx0" brushRef="#br0" timeOffset="51202.4675">1955 6970 56 0,'9'-9'77'0,"-9"9"-4"0,0-12-25 16,0 12-7-16,0 0-12 15,0 0-8-15,8-13-7 16,-8 13-4-16,20-7-9 0,-1 3 1 16,11 0-5-16,3 1 0 15,10-3 3-15,3 0 0 16,10-1-1-16,5-1 2 0,0 0 0 15,-2-2-2-15,0 1-3 16,-3 2-1-16,-13 0-4 16,-3 0-8-16,-7 2-25 15,-3 3-24-15,-11 2-11 16,-6 0-1-16</inkml:trace>
  <inkml:trace contextRef="#ctx0" brushRef="#br0" timeOffset="51517.4166">2499 6918 22 0,'-12'4'72'16,"1"-3"0"-16,11-1-6 15,-13 1-4-15,13-1-52 0,-5 9-5 16,6 1-5-16,3 5-3 16,0 10-1-16,2 0 2 15,3 10 3-15,-3 7-1 0,4 2 1 16,-5 2 0-16,1-3 1 15,-1 3 1-15,-3-9 2 16,-2 4 1-16,0-8 3 16,-7-5-1-16,-3-2 2 0,-2-4 0 15,-2-3 0-15,-4-3 1 16,-7-4-2-16,5-3-3 16,0-2-3-16,-1-4-6 15,1 0-10-15,1-3-16 0,-2 0-27 16,9 0-19-16,-2 0-8 15,4 0-3-15</inkml:trace>
  <inkml:trace contextRef="#ctx0" brushRef="#br0" timeOffset="51850.5243">3085 6851 73 0,'13'-9'86'0,"-5"2"-3"16,-8 7-8-16,1-8-3 16,-6 6-68-16,5 2-4 15,0 10-3-15,0 6-2 0,0 11-2 16,0 7 2-16,0 11 1 15,2 12 2-15,1 5 0 16,-2 3 2-16,5 1 0 16,-2 1-3-16,-2-8-2 15,0-4-4-15,1-7-10 0,0-9-20 16,0-10-27-16,3 1-11 16,-6-8-1-16,1-7 9 15</inkml:trace>
  <inkml:trace contextRef="#ctx0" brushRef="#br0" timeOffset="52298.5166">2835 7006 20 0,'0'0'78'0,"-10"-5"0"15,10 5-3-15,-11-13-6 16,19 9-56-16,-8 4-7 15,0 0-3-15,2-12-2 0,-2 12-3 16,11-10-1-16,4 2 1 16,4-5 1-16,7 0 0 15,4-6 2-15,11-4 1 16,8-3 1-16,2-3-1 16,10-1-1-16,8-4 0 0,3 2 1 15,0 1-1-15,1 4 0 16,-5 2-2-16,-9 7-1 15,-5 2-6-15,-10 8-22 16,-9 9-29-16,-9-1-14 0,-13 9-3 16,-11 0-1-16</inkml:trace>
  <inkml:trace contextRef="#ctx0" brushRef="#br0" timeOffset="52952.1942">1639 8095 0 0,'-28'1'74'16,"8"1"4"-16,3-2-4 0,4-3-7 15,-14 0-52-15,27 3-8 16,0 0-4-16,0-9-4 16,13 7-4-16,9-3 1 15,4-3 2-15,14-2 3 0,12-3 4 16,13-5 0-16,8-3 1 16,16-7 1-16,11-1 0 15,14-3-4-15,6-3-1 0,6-1-1 16,-1 1 0-16,2 2 3 15,-5 4-2-15,-12 1-1 16,-10 9-2-16,-9-1-2 16,-16 10-9-16,-13 1-18 0,-12 5-20 15,-10 8-24-15,-19 7-6 16,-16 9 1-16</inkml:trace>
  <inkml:trace contextRef="#ctx0" brushRef="#br0" timeOffset="53210.2156">1765 8566 24 0,'-20'30'86'0,"4"-6"-5"15,7-12-3-15,9-12-5 16,28-11 0-16,17-12-79 15,0-8 0-15,20-5 1 16,20-7 1-16,5-5-1 0,10 0-12 16,6 0-13-16,1 3-11 15,-1 8-18-15,-7 2-19 16,-8 7-7-16,-8 3 6 16</inkml:trace>
  <inkml:trace contextRef="#ctx0" brushRef="#br0" timeOffset="54842.2658">4304 7046 28 0,'0'0'80'0,"0"0"-1"16,0 0-5-16,0 0-2 0,0 0-58 16,-5 1-7-16,5-1-3 15,0 0-5-15,0 0 0 16,0 0-1-16,5 2 0 16,3-1 0-16,4 1 0 0,6-2 2 15,4 2 0-15,7-2 0 16,8 0 1-16,2 0-1 15,6-2 1-15,2-3-1 16,7 2-1-16,-4-3-3 0,2-1-3 16,-2 0-6-16,-8 0-7 15,1 0-16-15,-10 3-18 16,-7-2-15-16,-1 5-9 16,-10-3 10-16</inkml:trace>
  <inkml:trace contextRef="#ctx0" brushRef="#br0" timeOffset="55166.6235">4905 6847 54 0,'-11'-22'78'0,"0"3"-3"15,-1-7-22-15,1 11-11 16,0 3-17-16,4 2-11 0,7 10-6 16,-10-13-6-16,10 13-5 15,0 0-1-15,0 0-1 16,4-7 0-16,9 6 0 15,5 0 0-15,8 1 0 0,3 0 3 16,7 0 1-16,2 0 0 16,5 2 0-16,2 2 0 15,-3 2 1-15,-2 2-1 16,-6 4 1-16,-2-1 1 0,-11 3 0 16,-3 1 2-16,-14 7-1 15,-4 1 2-15,-9 6-2 16,-12 0 0-16,-6 8-7 15,-10-5-14-15,2 10-25 0,-2 2-25 16,3-2-3-16,2-4-3 16</inkml:trace>
  <inkml:trace contextRef="#ctx0" brushRef="#br0" timeOffset="55490.0477">5859 6498 59 0,'0'0'81'15,"14"-8"-4"-15,-14 8-4 0,10-17-4 16,0 6-63-16,9-2-5 15,10 2-1-15,6 0-1 16,8-3-2-16,9 0 2 16,9-2 0-16,4-2-1 15,9-1 0-15,2 2-1 16,5-3-5-16,-2 2-7 0,0-1-12 16,-9 6-15-16,-9-4-19 15,-4 6-14-15,-18 2-3 16</inkml:trace>
  <inkml:trace contextRef="#ctx0" brushRef="#br0" timeOffset="55719.417">6644 6234 13 0,'-36'2'76'0,"0"0"2"16,4-2-3-16,-13 1-38 16,20 4-5-16,0 4-9 15,3 6-11-15,5 9-7 0,-1 5-4 16,6 11 0-16,0 8-1 15,1 11 0-15,0 11 0 16,3 5-1-16,-1 6-2 0,1 1-3 16,-1 0-4-16,2-1-11 15,-3-3-11-15,3-9-19 16,4-6-17-16,1-14-8 16,2-8 2-16</inkml:trace>
  <inkml:trace contextRef="#ctx0" brushRef="#br0" timeOffset="57675.3821">6339 6985 47 0,'4'-47'78'0,"5"5"-3"15,1 0-2-15,2 6-38 16,12 8-9-16,1 3-16 16,9 5-5-16,3 5-3 0,6 6-2 15,4 8 0-15,0 2-1 16,-1 12 0-16,-5 6-1 15,-1 7 0-15,-8 3 0 16,-3 5 0-16,-6 0 0 0,-7-1-1 16,-6-3 1-16,-3-3 2 15,-4-5 0-15,-2-6 2 16,0-3 3-16,-1-13 1 0,0 13 0 16,0-13 1-16,0 0 0 15,-5-6 1-15,1-5-2 16,2-4-1-16,0-2-4 15,2-5-1-15,1 2-3 16,7-6-1-16,6 2 1 16,9-4-1-16,12 1-2 0,5 0-2 15,8 0 0-15,7 0-3 16,4-2-1-16,2 2-1 0,1 1 1 16,-4 1 1-16,-8 4 5 15,-6-2 6-15,-9 6 6 16,-8 0 4-16,-6 1 3 15,-10 2 2-15,-6-1-2 0,-5 15-2 16,-7-16-2-16,-8 15-5 16,-6-2-1-16,-6 6-4 15,-4 9-3-15,-4 8 1 16,-2 7 0-16,-2 5 0 0,2 7 0 16,4 3 1-16,3 2-1 15,5-1 1-15,4-2 1 16,6-2 0-16,5-7-1 15,5-3 1-15,5-8 1 0,1-3 0 16,8-7 0-16,4-6 0 16,7-5 2-16,5-7-1 15,4-8 1-15,4-7 0 16,1 0 0-16,2-6-1 0,-2 2 1 16,-1-1-1-16,-7 4-1 15,-3 4 1-15,-6 4-1 16,-5 5-1-16,-12 10 0 0,12-7 0 15,-12 7-1-15,0 0 0 16,4 13 0-16,-1-1 0 16,-1 1 1-16,2 0 0 15,2 4 0-15,0-2 1 0,4 0 1 16,1-1-1-16,2-5 0 16,2 0 1-16,-1-5-1 15,4-3 1-15,3-1 0 16,-1-10 1-16,3-2-1 0,-5-6 1 15,6-3-1-15,-4-4 1 16,3-1-1-16,-4 2 0 16,-2-1 0-16,-3 6-1 0,1 3-1 15,0 5-1-15,-1 4 0 16,-2 6 1-16,-1 1-2 16,1 8 2-16,-2 2-1 15,3 4 1-15,-3 1 0 16,0-2 1-16,2 1 0 0,-4-2 1 15,2-2 0-15,-2-5 1 16,3 0 0-16,-1-4 0 16,0-1 1-16,1 0 1 0,-1-6-1 15,4-2 0-15,-3-2-1 16,2-2 0-16,1-1 1 16,-2 1-2-16,0-2-1 15,1 3 1-15,-3 1-2 0,1 3 1 16,0 1-1-16,-3 4 0 15,-8 2-1-15,17-4 1 16,-17 4 0-16,17 0 1 16,-8 0 0-16,2 0 0 0,2 1 0 15,5-1 0-15,3 0 0 16,-1 1 0-16,3-5 0 16,2-1 0-16,1-2 0 0,-2-2 1 15,2-2-2-15,-3 0 1 16,1 3 0-16,1-2-2 15,-4 2 1-15,2 2-1 0,-1 2 1 16,2 4-1-16,-3 0 1 16,1 0 0-16,3 0 0 15,1 3 0-15,-1-2 0 16,4-1 1-16,-2 0 1 16,4 0-1-16,-3-7 1 0,3-1 0 15,0-3 0-15,-5 1 1 16,1-4-1-16,-5 4 1 15,-3-3 2-15,-3 3-3 0,0 0 3 16,-7 0-1-16,-2 1 0 16,-5-2-2-16,-2 0 1 15,-5-1-2-15,-5 0 0 16,-7-1-1-16,-4-1-1 0,-5 3 0 16,-3 3 0-16,-3 3 0 15,-3 4-1-15,0 1 1 16,1 6 0-16,2 4 0 15,3 4-1-15,5 4 1 0,0 1 0 16,8 5 0-16,6 4 1 16,4-1-1-16,6 2 0 15,3-1 1-15,9 3 0 0,10-7 1 16,1 3-1-16,13-9 1 16,2-2 1-16,11-9 0 15,4-5 0-15,5-2 0 16,1-10 2-16,-1-8 0 0,1-1 2 15,-8-6 1-15,0-3 0 16,-10 0 0-16,-6 1 2 16,-7 1-2-16,-9 0 0 15,-9 5-2-15,-7 1-1 0,-3 4-2 16,-9 5-2-16,-8 4-2 16,-5 6 0-16,-4 1-1 15,-1 10-1-15,-4 10 1 0,2 8-1 16,-1 2 3-16,7 3 0 15,6 1 0-15,2 1 0 16,5-3 1-16,6-1 0 16,4-10 0-16,9-5-1 15,8-7 2-15,7-8 2 0,4-4-2 16,5-13 2-16,6-10 0 16,3-8 0-16,3-11 0 15,2-11-1-15,0-13-1 0,1-6 0 16,-2-5 1-16,-5-2 3 15,-12 5 1-15,-1 8 2 16,-9 9-1-16,-4 9 0 16,-11 22-1-16,-4 14-1 0,-6 20-1 15,-8 22-2-15,-2 22-1 16,-3 15-2-16,-1 17 0 16,0 11 1-16,-3 8-2 0,2 2-2 15,5-1-5-15,-1-10-4 16,4-13-7-16,-4-16-1 15,1-15-9-15,-4-9-23 16,-11-21-24-16,2-11 0 0,-14-17 3 16</inkml:trace>
  <inkml:trace contextRef="#ctx0" brushRef="#br0" timeOffset="57838.6892">8379 5907 80 0,'-29'-16'82'0,"1"3"-4"0,11 3-9 16,5 0-7-16,-70 9-86 15,80 8-20-15,4 10-28 16,7 16-8-16,-6 6-3 0</inkml:trace>
  <inkml:trace contextRef="#ctx0" brushRef="#br0" timeOffset="58163.5636">6815 7308 0 0,'-77'43'80'0,"12"-9"4"15,9-13-4-15,12-7-7 16,16-44-29-16,8 29-33 15,20 1-2-15,15-8-3 0,19 1-2 16,16-6-3-16,19 1 0 16,14-4 1-16,17-3 0 15,12-2 1-15,14 0-1 0,3 1 0 16,8-3-1-16,2 1 0 16,0 1 0-16,-6 3-1 15,-5 3-1-15,-10 0-3 16,-10 6-3-16,-12-2-8 0,-19 10-13 15,-14 1-19-15,-20 4-29 16,-18 10-6-16,-24 8-2 16</inkml:trace>
  <inkml:trace contextRef="#ctx0" brushRef="#br0" timeOffset="58329.9547">7827 7447 73 0,'-77'21'81'0,"8"-4"-2"0,13-4-4 16,9-5-51-16,16-3-4 15,10 3-7-15,21-8-4 16,8 5-6-16,28-5-6 16,19-11-9-16,20-7-19 0,21-5-40 15,18-10-5-15,12-7-2 16,8-12-5-16</inkml:trace>
  <inkml:trace contextRef="#ctx0" brushRef="#br0" timeOffset="59051.9826">10417 6316 28 0,'-8'-14'77'0,"3"0"-2"16,2 0-4-16,1 0-5 15,2 4-58-15,0 10-3 16,0 0-2-16,11 2-1 16,-4 12-1-16,-2 6-1 0,1 10 1 15,-2 4 1-15,-3 12 0 16,-1 7 1-16,-5 5 0 15,-6 2 0-15,1-1-1 0,1-1 0 16,-5-9 1-16,6-2-2 16,-1-15 1-16,4-8-3 15,2-8 0-15,1-7-2 16,2-9-4-16,0-5-6 16,4-15-8-16,2-8-9 0,5-13-7 15,1-11-2-15,4-11 0 16,1-11 9-16,4-8 10 0,5-4 13 15,-1 1 14-15,6 3 12 16,4 3 11-16,2 8 7 16,10 11-1-16,3 8-7 15,5 16-6-15,2 8-7 0,-3 15-5 16,-2 13-2-16,-8 6-4 16,-5 12-5-16,-17 10-3 15,-15 11 0-15,-11 4-2 16,-18 7-1-16,-18 1 1 15,-14-1-2-15,-8 1-6 0,-6-5-15 16,-2-3-25-16,2-2-17 16,8-12 2-16,8-8-2 0</inkml:trace>
  <inkml:trace contextRef="#ctx0" brushRef="#br0" timeOffset="60354.4173">10879 6299 55 0,'38'10'66'0,"1"-5"-1"16,1-5-4-16,2 1-56 16,7-5 0-16,7-5 1 15,-5 0-3-15,10-6 0 16,-4-2-1-16,-2-2 1 0,-5 0 6 15,-11 0 2-15,-5-2 3 16,-10 0 1-16,-6 1-1 16,-12 4 0-16,-6 0 0 15,-10 6-3-15,-11 2-6 0,-7 5-1 16,-7 3-5-16,-5 7 0 16,-1 8-1-16,-10 8 0 15,3 5 0-15,-1 7 1 16,1 4 0-16,5 3 0 0,4-2 1 15,7 2-1-15,4-4 0 16,8-1 1-16,12-4 0 16,7-4 0-16,5-4 1 0,14-2-1 15,3-3 0-15,14-7-1 16,3 0 0-16,10-9-3 16,1-6 0-16,14-9-1 15,4-10 1-15,3-6-1 0,4-7 0 16,0-3 1-16,0-8 2 15,-5 0 1-15,-1 1 1 16,-11 1 2-16,-11 4 0 16,-4 3 0-16,-13 8 1 0,-1 3 0 15,-12 5 0-15,-5 7 0 16,-2 3-2-16,-9 10-1 16,0 0 0-16,0 0-2 0,0 0 0 15,-8 6-1-15,-1 6 1 16,-6 2-1-16,-1 5 1 15,-2 1 2-15,2 3 0 16,-2 1 0-16,4-1 1 0,-2 2 0 16,1-2 0-16,5 0 0 15,4-4-1-15,4 3 1 16,2-5-1-16,1 0 1 16,10-4-1-16,1-1 1 0,6-4-1 15,6-3 1-15,-3-4 0 16,1-1-1-16,1-5 1 15,-4-6 1-15,-1-3-1 0,-5-4 1 16,-6-2 0-16,-6-6 0 16,-1 1 2-16,-4-6-3 15,-6 0 2-15,-2-2-1 16,-3 0 0-16,5 3-1 0,-1 0 0 16,7 3-1-16,1 2 0 15,5 3-1-15,8 0-1 16,10 2 0-16,8 1-1 0,3 3 2 15,6 0 0-15,3 3-1 16,0 5 1-16,-2 3 1 16,2 5-1-16,-7 2 1 15,-4 12 1-15,-5 7 2 16,-5 11-2-16,-2 12 2 0,-10 11-1 16,-1 14 0-16,-4 7 1 15,-4 14 0-15,-5 5-1 16,2 1 1-16,-6-2-2 15,3-6 0-15,2-10 1 16,-1-12-1-16,3-9 1 0,0-17 1 16,2-10 3-16,-3-12 1 15,1-9 0-15,4-9-1 0,-11-11 0 16,2-16-4-16,4-12-2 16,1-15-3-16,-2-12-4 15,4-14-1-15,2-9 0 16,4-7-1-16,6-1 3 0,6 4 2 15,2 7 1-15,3 12 3 16,4 12 0-16,5 16 0 16,2 14 1-16,4 16-1 0,-1 12 0 15,2 9-2-15,-6 14 0 16,-1 10 0-16,-8 5-1 16,-6 8 1-16,-8 3-1 15,-8 3 1-15,-8-4 0 0,-9-3 4 16,1-5-2-16,-5-6 1 15,2-6 3-15,0-8-1 16,3-6-2-16,2-6 0 16,4-4-3-16,-1-2-5 0,5-10-3 15,4-4-4-15,2-7-10 16,4-10-11-16,11-2-16 16,7-15-13-16,14-2-10 15,6-10 5-15</inkml:trace>
  <inkml:trace contextRef="#ctx0" brushRef="#br0" timeOffset="60813.6176">12931 5766 14 0,'40'-63'71'0,"-7"9"2"0,-6 9-14 16,-7 12-11-16,-6 12-14 15,-3 12-15-15,-11 9-9 16,2 22-7-16,-6 9-3 16,-7 16-2-16,-3 4 0 0,-2 14 3 15,-2 7 0-15,0 3 1 16,3-1 0-16,0-5 1 15,5-3-1-15,4-11 0 16,1-3 2-16,5-15-1 16,7-5 0-16,3-8 0 0,6-4 0 15,9-10 0-15,2-5-1 16,7-5 0-16,3-7 0 16,11-11-2-16,0-2 1 0,4-9 0 15,1-3-1-15,-1-5 2 16,-2 0-1-16,-4 1 1 15,-6-1-1-15,-7 6 1 16,-9 0-1-16,-8 7 0 0,-7 6-1 16,-9 6 1-16,-15 5 0 15,-9 7 1-15,-6 6 2 16,-6 9-2-16,-3 9 1 16,0 4 0-16,1 4 1 0,10 6-1 15,9-3-1-15,17 6 0 16,4-5-2-16,21-2-1 15,12-4-3-15,12-3-3 0,5-9-7 16,5 0-12-16,1-6-26 16,-12-6-25-16,-1-3-5 15,-15-3-2-15</inkml:trace>
  <inkml:trace contextRef="#ctx0" brushRef="#br0" timeOffset="61127.5742">11331 7047 67 0,'-47'17'83'15,"21"-9"-2"-15,14-8-4 16,18 12-6-16,24-22-62 0,22-5-1 15,18-8-2-15,20 0 0 16,21-5 0-16,17-4-1 16,17 0-1-16,5 0-1 15,10 1-1-15,-4 1-2 0,1 5-2 16,-10 3-3-16,-11 6-4 16,-17 4-11-16,-15 3-39 15,-15 9-19-15,-25 0-6 16,-14 0-5-16,-27 0 7 0</inkml:trace>
  <inkml:trace contextRef="#ctx0" brushRef="#br0" timeOffset="101534.6441">10182 5574 12 0,'-13'3'80'16,"13"-3"1"-16,-17 1-5 0,17-1-1 16,-12 0-46-16,12 0-15 15,0 0-3-15,3-10-3 16,9 3-3-16,0-1-1 0,7-2-1 16,1-1-1-16,7-1 0 15,-1-4 0-15,6 0-1 16,3-1 2-16,-1-1 0 15,2-6 2-15,1 0 0 16,2 0 2-16,1-4 0 0,4 0-2 16,-3-1 1-16,-1 0-2 15,-1 2-1-15,-2 1 0 16,-4 4-2-16,-8 5 1 0,-5 2-3 16,-3 4 1-16,-6 3-3 15,-11 8-4-15,9-7-8 16,-9 7-9-16,0 0-27 15,0 6-31-15,-1 3-5 0,-2-1-7 16,3-8 4-16</inkml:trace>
  <inkml:trace contextRef="#ctx0" brushRef="#br0" timeOffset="102134.4713">11632 4552 47 0,'0'0'84'0,"14"-4"-3"15,-14 4-3-15,0 0-5 0,2-11-64 16,-2 11-2-16,0 0 1 16,0 0-2-16,0 0-1 15,0 0-2-15,0 0 1 0,0 0-1 16,0 0 2-16,0 0-1 16,-5-5 0-16,5 5-1 15,-13-1 0-15,3 1 0 16,-5 5 0-16,-3 1-1 15,0 1-1-15,-4 4 1 16,0 4-1-16,-3 2 1 0,3 4-1 16,2 2 1-16,-1 3-2 15,3 1 1-15,-1 5-1 0,4 1 0 16,-2 1 0-16,4 2 0 16,0 1-1-16,2-1 1 15,0 1 0-15,3-1 0 16,-2-3 0-16,6-1 0 0,3-4-1 15,1-3 1-15,10-3 0 16,4-7 0-16,8-3 1 16,8-4 0-16,6-6-1 0,8-2 1 15,5-2-1-15,5-8-1 16,4 1-3-16,-3-4-2 16,0 2-3-16,-7-6-6 15,2 6-13-15,-14 0-31 0,-7-2-23 16,1 2-5-16,-6-2-1 15</inkml:trace>
  <inkml:trace contextRef="#ctx0" brushRef="#br0" timeOffset="102464.4871">12164 4702 51 0,'-14'-7'89'0,"14"7"0"0,-15-11-6 15,5 26-15-15,10-15-38 16,-12-10-8-16,12 10-6 15,-8-10-6-15,8 10-4 16,0 0-5-16,-1-11-3 16,1 11-6-16,0 0-7 0,0 0-14 15,0 0-38-15,0 0-16 16,0 0-6-16,6-4-3 16</inkml:trace>
  <inkml:trace contextRef="#ctx0" brushRef="#br0" timeOffset="102943.3271">12733 4316 56 0,'13'-7'90'15,"-13"7"-5"-15,8-13-5 16,-8 13-2-16,-17-7-66 0,0 6-2 16,-3 2-4-16,-4 8-4 15,-3 6-3-15,0 4 0 16,-3 5-1-16,3 4 0 0,1 0 0 16,5 1 0-16,3-1 1 15,1-2 0-15,9-2 0 16,2-4 0-16,6-3-1 15,0-1 1-15,9-3 0 0,5-2 0 16,2-1 0 0,5-2 0-16,-1-3 1 0,0-1 1 15,-1-1 0-15,-4-2 1 16,-4 1 0-16,-11-2-1 16,0 0 1-16,0 16-1 0,-15-5-1 15,-2 7 0-15,-5 3-1 16,-1 6 0-16,0 1 0 15,3 3 0-15,4 2-3 0,7-2-2 16,9-2-7-16,6-5-11 16,14-5-27-16,9-4-25 15,5-6-7-15,5-6-2 0</inkml:trace>
  <inkml:trace contextRef="#ctx0" brushRef="#br0" timeOffset="103205.6209">12861 4511 78 0,'2'-9'87'0,"-2"9"-5"16,0 0-3-16,0 0-3 16,8 0-72-16,3 3-2 15,-1 5 0-15,5 4-1 16,4 2 0-16,7 3 0 0,-2 1-2 15,7 4 0-15,-2-1-2 16,2 1-3-16,1-1-4 16,-1 0-10-16,-5 0-14 15,-3-7-18-15,-2 2-18 0,-3-5-12 16,-1-4-1-16</inkml:trace>
  <inkml:trace contextRef="#ctx0" brushRef="#br0" timeOffset="103432.3841">13205 4534 66 0,'-14'-28'87'16,"0"3"-1"-16,5 5-5 15,-1 3-39-15,6 8-12 0,4 9-14 16,0 0-7-16,-14 0-5 16,6 12-3-16,-4 9-3 15,-1 8 0-15,-5 4 0 0,-3 6 1 16,0 8-2-16,-4-2-1 15,1 3-7-15,3-1-9 16,6-5-18-16,7-1-20 16,-3-8-23-16,11-8-4 0,9-12 0 15</inkml:trace>
  <inkml:trace contextRef="#ctx0" brushRef="#br0" timeOffset="103849.6367">13303 4545 60 0,'21'-20'87'16,"-5"5"-2"-16,-2 8-7 0,-7 7-2 16,3 8-62-16,-3 11-8 15,-1 6-2-15,3 9-1 16,-5 9-2-16,3 5 0 16,-1 2-1-16,-1-1 1 15,0-4 0-15,0-7 0 0,-2-7 0 16,-1-10 1-16,1-8 2 15,-3-13-1-15,0 0 1 16,1-7 0-16,-1-16 1 16,-2-7-1-16,-2-13-3 0,-3-8-1 15,1-13-1-15,-1-7 1 16,0-4 0-16,4-1-1 16,3 7 0-16,1 6 0 0,7 8 2 15,5 14-1-15,5 10 0 16,9 14-1-16,3 9 0 15,0 10-1-15,3 13-3 16,-4 8-1-16,-5 8-3 0,-6 8-4 16,-13 1-2-16,-5 5-6 15,-17-3-6-15,-6 0-15 16,-9 0-23-16,-7-5-13 16,-5-2-4-16,-8-7 6 0</inkml:trace>
  <inkml:trace contextRef="#ctx0" brushRef="#br0" timeOffset="104272.3191">11652 5387 14 0,'-44'22'94'0,"9"-5"-4"0,7-8-7 16,9-5-5-16,7-5-1 15,12-9-75-15,9-1-2 0,18-1 0 16,12-5-2-16,14-3 4 16,12-3-4-16,13-6 1 15,13-2 0-15,9-2 1 16,10-5 0-16,11 1 1 15,8-3 0-15,3 1 1 0,4 0 2 16,-1 1 0-16,2 3 1 16,-6 2-1-16,-8 4 0 15,-9 4-2-15,-15 5 0 16,-8 2-1-16,-13 6-3 0,-15 2-2 16,-15 7-6-16,-14 3 0 15,-10 0-14-15,-17 12-25 16,-17 4-33-16,-17 5-5 15,-15 4-4-15,-16 5 0 0</inkml:trace>
  <inkml:trace contextRef="#ctx0" brushRef="#br0" timeOffset="104573.0578">11970 5473 62 0,'-18'-1'84'0,"18"1"-4"0,0-13-3 16,17-5-2-16,17-6-65 15,12-1 0-15,17-2-3 0,14-3 0 16,13-2-1-16,12-1 0 16,13-2-1-16,9 0 0 15,4-1-1-15,4 3-1 0,1 1 2 16,-5 1-1-16,-5 5 0 15,-12 4-1-15,-15 4-2 16,-10 3-1-16,-18 7-8 16,-15 1-15-16,-19 5-57 0,-6 5-2 15,-19 6-8-15,-9 2-5 16</inkml:trace>
  <inkml:trace contextRef="#ctx0" brushRef="#br0" timeOffset="113769.4238">6415 6029 36 0,'0'-13'75'16,"-3"-3"-2"-16,-2 1 0 0,-2-2-48 16,-1 2-2-16,-2 3-6 15,-1 1-4-15,-5-1-3 16,2 3-3-16,-3-2-1 16,-2 3-1-16,-1-1 1 0,-6 5-1 15,5-3-1-15,-6 4-1 16,1-2 1-16,-2 4-4 15,0 1 0-15,-3 0-1 16,-1 7-2-16,-1 3 0 0,-1 4 1 16,-1 1 0-16,0 7 0 15,-1 1 1-15,0 4 1 16,5 2-1-16,3 2 1 16,6 2 0-16,0 4 0 0,7 1-1 15,2 3 1-15,6 4 0 16,2 1 0-16,1 7 1 15,3 3 0-15,-1 5 0 0,0 8 0 16,-1 3 0-16,-1 6 0 16,-1 4 0-16,-1 2-1 15,-3-3 1-15,5-1-1 0,-3-4 0 16,3-4 0-16,0-4 1 16,2-3-2-16,1-5 2 15,1 3-1-15,-1-5 0 16,0-1 0-16,-3 3 0 15,0-6 0-15,1 4 0 0,0-2 0 16,1-2-1-16,2-3-2 16,0-3 1-16,6-5-1 15,6-7 0-15,2-4 2 16,9-9-1-16,8-7 0 0,6-10 2 16,11-6 1-16,8-2-2 15,11-8-6-15,12-4-15 16,6 3-38-16,14-10-15 0,9-1-5 15,3-4-2-15</inkml:trace>
  <inkml:trace contextRef="#ctx0" brushRef="#br0" timeOffset="114754.9257">13497 5603 49 0,'-14'-17'71'0,"-1"-2"1"16,7 0-1-16,-1 0-47 15,4 5-1-15,0 2-3 16,-1 2-6-16,6 10-6 0,-2-15-1 16,2 15-3-16,4-10-2 15,10 5-2-15,2 1-2 16,7-2-1-16,10 0 2 15,7-2 0-15,10-2 0 16,8 1 0-16,0 0 1 0,8 3-1 16,-4 1 0-16,1 2 1 15,-7 4-2-15,-10 0 1 16,-4 9-1-16,-13 4 1 0,-3 2 0 16,-9 8 1-16,-7-1-1 15,1 11 1-15,-5 1 1 16,-3 7 0-16,3 3 0 15,-3 5 0-15,0 2-1 0,-2 6 1 16,0 2-1-16,0 3 0 16,1 4 1-16,1 0-2 15,0 1 0-15,1 1-2 0,0 0 0 16,2-2 0-16,1-8-1 16,1 3 1-16,-3-4-2 15,0-6 2-15,-4-1 0 16,-1-5 0-16,-3 2 3 15,-9-9-1-15,-4 4 2 0,-6-10 3 16,-7 0 1-16,-6-4 1 16,-4-4 2-16,-9 1-1 15,-3-4 1-15,-7 1 0 16,-6-3 0-16,-7 3-4 0,-2 0-4 16,0 4-11-16,-3-8-21 15,-2 6-38-15,5 1-7 16,1-5-4-16,7-5-2 0</inkml:trace>
  <inkml:trace contextRef="#ctx0" brushRef="#br0" timeOffset="116561.8282">5653 8056 55 0,'0'0'71'15,"0"0"-2"-15,5 18-13 0,-5-18-41 16,0 0-1-16,-1 9-5 16,1-9-3-16,-13 16 1 15,6-6-1-15,-7 3 2 0,-2 3 3 16,-6 2-1-16,1-2-1 15,-10 5 0-15,-1 0-1 16,-9 4-2-16,0-1-2 16,-7 5 0-16,-3-1-2 0,-3 5-1 15,-4 1 2-15,0-1-2 16,-1 1 0-16,2 2 0 16,-1 0-1-16,2 1 1 0,2 0 0 15,3-1-1 1,4-2-1-16,4-1-2 0,5-4-4 15,7-3-7-15,6-7-13 16,7-2-15-16,7-5-16 16,3-8-19-16,8-4-4 0,5-11 3 15</inkml:trace>
  <inkml:trace contextRef="#ctx0" brushRef="#br0" timeOffset="116878.6694">4978 8231 1 0,'22'-25'67'0,"-4"2"3"16,0 5-4-16,-12 33-13 0,2-20-45 15,-8 5-2-15,11 0-1 16,-10 5-1-16,-2 14-3 16,-7 6 0-16,-9 10-1 15,-2 14 1-15,-14 12 1 0,-2 8 2 16,-13 3 2-16,1 5 2 15,-8-4-1-15,1 2 0 16,1-11 3-16,8-10-2 0,4-7 0 16,11-12-2-16,9-3-2 15,13-10 0-15,9-5-1 16,19-9-2-16,18-6-4 16,13-4-7-16,24-9-14 0,10 2-42 15,26-18-8-15,13-7-4 16,10-11-4-16</inkml:trace>
  <inkml:trace contextRef="#ctx0" brushRef="#br0" timeOffset="123213.5888">11057 5374 50 0,'0'0'75'0,"12"1"-2"16,-12-21-8-16,0 20-41 15,2-8-6-15,-2-3-4 0,-3 1 0 16,-4-7-7-16,3-5-2 16,-5-4-1-16,1-4 1 15,2-6 0-15,-1-7 1 16,2-6 0-16,1-7 0 15,-2-1 3-15,0-6 0 0,2 0-1 16,0-3 0-16,-5-1 1 16,2 2 0-16,-6 4 0 15,3 3-3-15,-3 3 1 16,0 4-2-16,1 5 1 0,1 3-1 16,-2 7-2-16,6 4 1 15,-4 4-2-15,6 4-1 16,1 5 0-16,-1 5-1 0,1 2 0 15,4 12-2-15,-4-12-1 16,4 12-1-16,0 0 0 16,0 0 0-16,-7 9-1 15,3 2 1-15,1 3 0 0,0 2 1 16,1 2 1-16,-4 2 1 16,1 2-1-16,-1 0 2 15,2 5-1-15,-3-2 0 0,-1 1 1 16,-1 6 0-16,-1 0 0 15,-4 5 0-15,-1 2-2 16,0 0 0-16,0 3-3 0,1-1-3 16,-3-1-6-16,5 2-13 15,0-4-23-15,0-7-27 16,9-2-9-16,0-8-2 16</inkml:trace>
  <inkml:trace contextRef="#ctx0" brushRef="#br0" timeOffset="123427.6847">10798 4438 73 0,'6'-31'80'0,"5"3"-4"16,-3 5-4-16,5 4-47 16,5 6-10-16,2 2-7 15,3 4-5-15,5 1-2 0,3 5-1 16,4 1-1-16,0 6-5 15,3 7-5-15,-1 3-15 16,2 2-35-16,1 10-13 0,-4 5-5 16,-7 4 1-16</inkml:trace>
  <inkml:trace contextRef="#ctx0" brushRef="#br0" timeOffset="152624.5718">1959 9405 49 0,'0'0'62'0,"-6"-13"-13"0,6 13-13 15,-11-11-5-15,11 11-10 16,-4-14-2-16,4 14-3 16,-6-14 0-16,6 14-5 15,-14-10-2-15,4 7-1 0,-2 3-3 16,-9 3 0-16,1 3-5 15,-6 6 0-15,4 3-3 16,1-1 1-16,1 2 0 0,3-1-1 16,2-3 2-16,3 0 0 15,6-2-1-15,6-10-1 16,-5 9 1-16,5-9 0 16,0 0-1-16,7 14 1 0,2-8-1 15,2 2 1 1,2-1-2-16,5 4-3 0,-2 0 1 15,-1 5-7-15,-5 0 1 16,2 9-1-16,-8 1 3 16,-3 2 2-16,-2 3 6 0,-7-4 3 15,-4 7 2-15,-9-9 7 16,4 5 0-16,-7-9 0 16,2-3-6-16,-1-1-12 0,5-4-22 15,-2-5-26-15,3-1-7 16,9-5-5-16</inkml:trace>
  <inkml:trace contextRef="#ctx0" brushRef="#br0" timeOffset="153576.3963">1960 9481 16 0,'11'18'15'0,"1"-10"-18"16,10 0 0-16,-6 3 3 16,1 0 3-16,6-2-3 15,-1-2 4-15,-3 1 1 0,-1-4 1 16,0-4 7-16,-3 0 6 16,-5 0 7-16,0 0 5 15,-1-5 2-15,-9 5 0 16,8-10 1-16,-8 10-2 0,0-15-7 15,0 15-6-15,-4-20-5 16,-6 10-7-16,0 1-3 16,-4 1-4-16,-3 3-3 15,0 3-3-15,0 2-3 0,2 7-1 16,2 6-1-16,1 2 0 16,2 6-3-16,4-4-2 15,6 7 2-15,5-3 2 16,6 4 1-16,2 0 2 15,6-6 2-15,3 2 2 0,4-7 2 16,5 2 6-16,4-13 1 16,1 1-1-16,2-9 1 15,-2-15 2-15,0-2-1 16,-3-7 2-16,0-3-1 0,-11-5-1 16,0-1 1-16,-9 1 4 15,-2 1 0-15,1 6 1 16,-9 0 2-16,-1 8 0 15,-1 1-1-15,-1 6 2 0,0 6-5 16,0 9-7-16,1-8-3 16,-1 8-3-16,0 0-7 15,16 5 1-15,-8 6-7 0,6 3 0 16,-2 3 1-16,6 2 3 16,-4 4 2-16,3-2 1 15,-6 3 4-15,2-3 0 0,0 0 5 16,-4-6 1-16,5 1 1 15,-1-5 1-15,-3-3 0 16,4-2 3-16,1-5 3 16,2-1 2-16,-4-7 1 0,3-3-1 15,-1-6 3-15,1 3 0 16,-3-4 1-16,0 2-2 16,-4-1-2-16,-2 5-2 15,1 2-4-15,-8 9-3 0,0 0-3 16,0 0-1-16,0 0-2 15,7 6-3-15,-6 6 2 16,2 4 0-16,4 1 1 16,-2-2 3-16,3 4 1 0,2-5 1 15,0-2 0-15,-1-1 0 16,4-4 1-16,0-2 1 16,0-3 0-16,2-2 1 0,2-3 0 15,-3-5 1 1,1-8-1-16,-4-2 0 0,4-11 1 15,-4-2-2-15,0-7-1 16,-1-1 0-16,-2-3-1 16,2 4-3-16,-2 3-11 0,0 6-25 15,-2 0-26-15,5 9-5 16,-1 7-5-16</inkml:trace>
  <inkml:trace contextRef="#ctx0" brushRef="#br0" timeOffset="153833.4142">3400 9192 24 0,'0'0'73'0,"15"1"-2"0,-15-1-4 15,0 0-3-15,0 17-64 16,0-8-2-16,0 7-2 15,0 7 1-15,0 4 0 0,-3 6 1 16,0 4-2-16,-2-2-2 16,-1 5-5-16,1-7-9 15,0-2-15-15,4 0-15 16,-4-11-18-16,5-2 1 0</inkml:trace>
  <inkml:trace contextRef="#ctx0" brushRef="#br0" timeOffset="154006.5115">3454 9036 5 0,'4'-15'88'0,"-3"4"-1"0,-1 11-12 16,1-16-15-16,-1 16-12 15,28 0-103-15,-28 0-22 16,3 7-6-16,8 3-4 0</inkml:trace>
  <inkml:trace contextRef="#ctx0" brushRef="#br0" timeOffset="154294.5279">3802 8963 60 0,'0'0'78'15,"0"0"-3"-15,-1 9-6 16,-8 3-5-16,23 8-69 0,-28 7 2 16,-4 10-1-16,-2 5 1 15,2 6-1-15,0 0 1 16,3 3-1-16,2-7 4 16,4-3 0-16,3-5-1 15,6-7 0-15,10-6-3 0,1-6-3 16,10-4-8-16,-2-8-12 15,13-5-17-15,7-2-6 16,2-16-8-16,2-3 1 16,-1-10 8-16</inkml:trace>
  <inkml:trace contextRef="#ctx0" brushRef="#br0" timeOffset="154468.6338">4106 9200 43 0,'17'-32'56'16,"-4"7"3"-16,-6 1-5 15,-2 9-10-15,-5 3-13 0,0 12-11 16,-10-11-10-16,1 11-7 15,0 0-6-15,-4 1-1 16,3 5-1-16,-1 2-1 0,0 4-2 16,4-1-1-16,2 2-4 15,-1 0-10-15,5 0-18 16,1 1-7-16,1-3-12 16,5 0-8-16</inkml:trace>
  <inkml:trace contextRef="#ctx0" brushRef="#br0" timeOffset="155003.78">4059 9200 44 0,'-2'11'48'0,"2"-11"1"0,-2 17-54 15,2-6 0-15,0 0 2 16,1 0 6-16,2 0 3 15,-3-11 3-15,11 11 2 0,-11-11 1 16,19-3 2-16,-4-8 0 16,2-4 1-16,-1-4-4 15,3-4 0-15,0 0-3 16,-3-3-2-16,0 1 0 16,-7 1 0-16,-5 5 4 0,-4-1 1 15,0 6 0-15,-5 1-2 16,-8 7-1-16,1 6-2 0,-7 4-2 15,1 10-4-15,1 5-3 16,1 12 0-16,1-1 1 16,5 10 1-16,7-3 2 15,3-1 0-15,6-5 3 0,8-4 0 16,9-5-2-16,2-6-2 16,9-8-8-16,-2-8-14 15,5-4-24-15,8-6-25 16,-4-7-4-16,-5-5 0 0</inkml:trace>
  <inkml:trace contextRef="#ctx0" brushRef="#br0" timeOffset="157449.4337">2566 9878 6 0,'9'5'68'15,"-9"-5"4"-15,0 0-5 0,0 17-15 16,0-17-34-16,0 0-7 15,0 0-2-15,0 0-5 16,0 0-4-16,0 0-2 16,5 11 0-16,-5 2-6 0,0 5 5 15,-3 4-2-15,3 8 0 16,0 1-1-16,2 5 4 16,2-4 0-16,1 3 0 0,4-8 2 15,0-1-1-15,2-8 0 16,-2-2 2-16,-3-6 1 15,6-3 0-15,-3-4 0 16,5-3 3-16,0-6-2 16,1-6 0-16,-1-3 1 0,-1-8 1 15,5 2 2-15,-2-8-2 16,-2 4 1-16,-2-4 0 16,-2 9 1-16,-4 0 0 0,1 6-2 15,-3 3-3-15,-4 11-2 16,0 0-2-16,0 0 0 15,13 8-1-15,-9 6-5 16,0 7-2-16,4 2 2 0,-1 6 2 16,4-1-1-16,1 4 0 15,2-8-1-15,1 2-1 16,0-10 5-16,2-3 4 16,-3-6 2-16,3-7 3 0,-1-5 3 15,1-12 1-15,-3 0 4 16,-1-12 0-16,-1 2 2 15,2-9-4-15,-4 2-3 16,2-3-3-16,-2 4-1 0,-3 3-2 16,4 4-1-16,-3 6-2 15,-3 4-1-15,4 4-1 16,-9 12-1-16,14-5 0 16,-14 5-1-16,11 5 1 0,-4 4-1 15,2 4 0-15,2 0 0 16,-3 6 0-16,4 1 4 15,-5 5-2-15,6 0 1 0,-7 6 1 16,9-2 0-16,-8 6 2 16,0-3 0-16,0 9 0 15,0-1-2-15,-3-3 2 16,-2-2 1-16,1-7-1 0,-3-1 1 16,2-10 1-16,-2-4-1 15,0-13 0-15,0-8 0 16,0-12-1-16,-2-14 0 15,-2-6-1-15,-1-9 0 0,-2-9 1 16,-4-3 0-16,2 1 1 16,0 2 0-16,4 8-1 15,2 6 0-15,1 8 0 16,2 9-2-16,6 7-2 0,10 10-1 16,4 7-5-16,5 3-3 15,-4 10-6-15,-1 6-3 16,2 9-1-16,-4 3 4 0,-10 6 0 15,-8 1 2-15,-2 2 2 16,-11-2 5-16,-8 2 7 16,-4-7 1-16,-1-1-16 15,-4 0-27-15,5-7-10 0,1-4 1 16</inkml:trace>
  <inkml:trace contextRef="#ctx0" brushRef="#br0" timeOffset="157730.8725">3625 9622 51 0,'0'0'81'15,"0"0"-5"-15,6 13-3 0,-6 3-5 16,0 15-55-16,0 0-16 15,0 13 0-15,-1 4 1 16,3 7 1-16,2-4 0 0,3 4 0 16,-3-4 0-16,2-7-2 15,-2-4-3-15,-2-12-8 16,1-1-12-16,-3-7-12 16,0-4-21-16,-1 0-14 15,1-16-4-15</inkml:trace>
  <inkml:trace contextRef="#ctx0" brushRef="#br0" timeOffset="158111.1">3573 10052 26 0,'-2'-20'62'0,"0"1"-2"15,2-1-16-15,1 8-17 16,5 0-19-16,4-1-5 16,4 0-1-16,1 2-2 0,3 2 0 15,-1 0 1-15,2 5-1 16,-2 0-1-16,4 2-1 15,-6 2-2-15,1 2 0 16,-3 4 1-16,-1 6 0 0,0 1 1 16,0 3 0-16,5 3 1 15,-3 1-1-15,6-1 4 16,-4-1 0-16,8-1 0 0,-3-6-1 16,8-5 2-16,-8-4 1 15,4-2-1-15,-2-7 2 16,0-4 0-16,-5-5 2 15,0-5-1-15,-5-6 2 16,-4 0 2-16,-5-5-1 0,-4 1 3 16,-7 1 0-16,-3 0-3 15,-6 7-3-15,-3 2-5 16,-2 10-4-16,-3 0-15 0,5 8-25 16,0 7-25-16,7 6-6 15,-1 6-2-15</inkml:trace>
  <inkml:trace contextRef="#ctx0" brushRef="#br0" timeOffset="159716.4014">4302 9667 36 0,'8'-3'72'16,"-8"3"-1"-16,12 4-4 16,-12-4-3-16,6 24-65 15,-2-6-2-15,3 4 0 0,-1 2 1 16,1 4 0-16,2-2 0 16,-5-3-1-16,3-3 2 15,-2-4 0-15,-2-3 1 0,0-3 1 16,-3-10 4-16,4 9 2 15,-4-9 1-15,0 0 2 16,0 0-2-16,4-11 0 0,-4 0-1 16,0-2-1-16,-4-4-2 15,2-4-4-15,1-1 0 16,0-2-2-16,1 3 1 16,1 0-1-16,1 3 1 0,6 0 0 15,-2 6-1-15,4-1 1 16,1 5-1-16,4-1 0 15,0 5 0-15,0-1 1 16,-1 5-1-16,2 0 1 16,-3 7-1-16,3 5 1 0,-5 3 1 15,-2 10-2-15,-1-3 0 16,-2 5 1-16,-2-2-1 16,1 4 1-16,3-5 0 0,-4-3 0 15,2-6 0-15,0-4 2 16,-6-11 1-16,9 13 1 15,-9-13 1-15,11 0 1 16,-7-9 0-16,0-5 0 0,-1-2 0 16,1-5 0-16,0-4 0 15,-1 1-2-15,1 1 1 16,0 1-3-16,-1 5-1 16,0 1 0-16,1 5-3 15,-1 2 1-15,-3 9-1 0,10-5-2 16,-10 5 0-16,11 8 0 15,-6 4-2-15,1 2 0 16,-2 1 2-16,3 6-1 0,1-3 0 16,-1 1 2-16,3-3 0 15,3-4 1-15,0-2 0 16,6-6 1-16,1-1-4 16,1-3-1-16,5-8-5 0,-1-6 0 15,3-3 0-15,-7-5 2 16,4-1 4-16,-7-6 4 15,-2 3 4-15,-4-2 5 0,-7 3 8 16,-2 2 4-16,-3 5-1 16,-1 0-2-16,-5 6-6 15,6 12-3-15,-15-9-5 16,15 9-3-16,-15 7-5 0,9 3-3 16,1 9 0-16,2 4-2 15,2 0-1-15,1 4 0 16,2-5 1-16,4 4 2 15,3-10 1-15,-1 4 1 16,1-11 3-16,-9-9 3 0,18 9 6 16,-18-9 2-16,14 0 1 15,-14 0 2-15,13-18-1 16,-10 6 1-16,2-2-4 0,-3-3-2 16,4 6-5-16,-5-5-3 15,-1 16-3-15,5-18 0 16,-5 18-2-16,0 0 2 15,12 0 0-15,-7 9 1 0,-5-9 2 16,16 12 3-16,-6-9 1 16,5 6 1-16,-1-9 0 15,3 0 1-15,-4-1 0 0,8-11-1 16,-7 3-1-16,6-6 0 16,-6 0-1-16,2-5 1 15,-2 4 0-15,0-4 1 16,-3 4 0-16,-1 6 0 0,-3 0-1 15,-7 10-1-15,10-9-2 16,-10 9-4-16,0 0 1 16,6 11 0-16,-2 2-2 0,2-1 0 15,0 4 1-15,5-5 3 16,0 3 1-16,3-6 6 16,2-5-1-16,1-3 0 15,1-7 2-15,0-7-1 0,2-10 3 16,-2 0-2-16,-1-10 2 15,-3 0 0-15,1-9-1 16,-5-2 2-16,-2-2-1 16,-1 1 1-16,-6 2 2 15,1 4 4-15,-2 7-4 0,0 5-2 16,-2 11 0-16,2 17-2 16,0 0-3-16,-7 23 0 0,6 12-2 15,-2 8-4-15,2 6 1 16,0 3 2-16,1 3-2 15,2-8 1-15,4 0 2 16,2-11-1-16,2-5-3 16,0-14 0-16,4-2 2 15,-4-7 1-15,3-7-1 0,1-1-1 16,0-15 0-16,-1-2 2 16,0-12 1-16,0 0 1 0,-2-7 0 15,-2 4 3-15,-3-1 1 16,0 7 1-16,-5 3-3 15,0 11 0-15,-1 12 1 16,0 0-2-16,-2 29-1 0,1-1-3 16,1 13-6-1,3-3-3-15,10 6-5 0,9-1-16 16,2-11-26-16,10 2-9 16,2-11-3-16</inkml:trace>
  <inkml:trace contextRef="#ctx0" brushRef="#br0" timeOffset="160063.4995">4795 10085 54 0,'-51'29'80'16,"13"-8"-5"-16,9-9-4 16,9-7-4-16,11-4-67 0,9-1-1 15,14 0 0-15,13-9 0 16,9-1 1-16,11-7 2 16,8-1 0-16,13-8 0 15,7-5-3-15,9-3 1 16,0 1-1-16,2-3-2 0,-2 1-5 15,-3 3-5 1,-8 2-7-16,-6 4-11 0,-13 7-15 16,-7 1-19-16,-8 6-9 15,-12 8 2-15</inkml:trace>
  <inkml:trace contextRef="#ctx0" brushRef="#br0" timeOffset="160228.0532">5388 10031 35 0,'-28'20'83'16,"7"-4"-2"-16,8-5-5 0,2-7-4 16,11-4-56-16,0 0-9 15,20-20-15-15,13-6-42 16,15-3-23-16,10-13-6 16,10-6-3-16,2-9 4 0</inkml:trace>
  <inkml:trace contextRef="#ctx0" brushRef="#br0" timeOffset="163160.6598">5781 8624 31 0,'-1'-20'63'0,"1"3"1"15,-1-30-10-15,1 33-44 16,0 2-1-16,5 2-3 0,-5 10-3 16,9-10-3-16,-9 10-1 15,14 1-2-15,-4 4-1 16,-1 5-1-16,4 7 2 16,0 7 1-16,1 8 4 0,2 6 4 15,1 10 1-15,1 1 3 16,1 11 0-16,1-1 1 15,2 8-1-15,1 5-1 16,0 0-2-16,-2 4-1 0,3-1-3 16,-3 1 0-16,-2-2-1 15,-2-2 0-15,-2-3 2 16,-1-6-2-16,-2-6 1 16,-2-5 0-16,0-4-1 0,0-6 0 15,0-6-1-15,-1-1-3 16,1-7-6-16,-4-4-14 15,2-5-27-15,4-3-21 0,-8-3-2 16,-4-13-4-16</inkml:trace>
  <inkml:trace contextRef="#ctx0" brushRef="#br0" timeOffset="163766.6792">5808 9247 44 0,'0'0'75'0,"0"0"-3"16,0 0 0-16,0 0-48 16,0 0-3-16,0 0-4 15,0 0-5-15,0 0-5 0,6-7-2 16,-6 7 0-16,0 0-2 16,12-3-2-16,-12 3 0 15,17-2 0-15,-7 2-2 16,1 0 1-16,5 0 0 15,1 0-1-15,5 0 1 0,7-2 1 16,3 0-1-16,7-4 1 16,3 0 0-16,6-2 0 15,0-2 0-15,8-2 1 0,2-2-2 16,-3 0 0-16,3 0 1 16,-3-1 0-16,0 0-1 15,-6 2 2-15,2-3 0 16,-7 4-1-16,-5 1 0 15,-5 1 1-15,-7-1 0 0,-2 4 1 16,-8-3 1-16,-3 5 0 16,-5 1 0-16,-9 4-1 0,6-8-1 15,-6 8-3-15,-2-11-2 16,2 11-3-16,-14-15-6 16,3 7-9-16,-2-1-10 15,-2 0-10-15,1 1-4 0,-3-2-5 16,2 4-6-16,-1-2-2 15,2 4 7-15</inkml:trace>
  <inkml:trace contextRef="#ctx0" brushRef="#br0" timeOffset="164031.5274">6611 8879 40 0,'-14'-13'46'16,"14"13"1"-16,-8-12-6 16,8 12-6-16,0 0-5 15,0-12-9-15,7 9-9 0,6-1-6 16,3 1-6-16,7 1-2 15,4 2 2-15,5 0-1 16,0 0 1-16,7 7 1 0,-6-1 1 16,2 4 1-16,-3 2 2 15,-2 2 2-15,-7 1 2 16,-4 3 1-16,-6-1 1 16,-10 7-1-16,-3-1-1 0,-6 7-1 15,-8 3-7-15,-11 6-10 16,-4 7-28-16,-16 2-33 15,4 6-6-15,-6-1-4 16,1 3 1-16</inkml:trace>
  <inkml:trace contextRef="#ctx0" brushRef="#br0" timeOffset="167102.3225">1759 9029 40 0,'0'-10'81'16,"0"10"0"-16,0-16-7 0,0 16-3 16,11-11-56-16,-11 11-5 15,-6-6-5-15,6 6-4 16,-16 0-4-16,0 1-1 15,2 4-1-15,-7 3 0 0,5 6 0 16,-4-2 1-16,-3 4 0 16,1 0 3-16,0 2 0 15,-2-2 1-15,3 3 0 16,1-8 1-16,-2 4 0 0,7-1-1 16,4 1 0-16,1 1 0 15,-1 1-1-15,9 3-1 16,2 5 0-16,0 5 1 15,-1 3-1-15,3 6 0 16,5 5 1-16,1 10 0 0,2 1 1 16,3 9 1-16,0 9 0 15,6 7 0-15,1 4 2 16,2 8-1-16,-3 2 1 0,1 5 0 16,2 10-2-16,-2-7 0 15,-4-2 0-15,1-10-1 16,-4-9 0-16,3-12 0 15,-3-7 0-15,1-14-1 0,-2-18 2 16,4-6-1-16,0-12 0 16,0-7 1-16,6-5-4 15,-2-5 2-15,2-7-9 16,10-8-10-16,2-3-21 16,2-13-31-16,5-2-3 0,6-6-3 15</inkml:trace>
  <inkml:trace contextRef="#ctx0" brushRef="#br0" timeOffset="168145.8541">3142 8588 42 0,'-8'-12'71'16,"-4"2"-2"-16,4-2-3 0,0 4-49 15,2-2-1-15,6 10-2 16,-6-16-3-16,6 16-4 16,-8-13-2-16,8 13 0 0,-7-10 0 15,7 10-2-15,-9-9 0 16,9 9-2-16,-17-6-2 16,17 6-2-16,-17 1-2 0,7 6-2 15,-4 6 0-15,-2 4 0 16,-1 5-1-16,1 5-1 15,2 3 3-15,0 1-1 16,3 2 2-16,2-1 1 0,-1-2 1 16,10-2 0-16,0-3 1 15,0-4-1-15,8-3 1 16,2-2 1-16,3-4 1 16,3-4-1-16,3-4 2 15,-2-4 0-15,4-1 2 0,-2-10 7 16,0-3 0-16,-1-3 3 15,-3-3 2-15,-5-3 0 16,1-6 0-16,-6-1-4 0,-5-5 1 16,-1 2-2-16,-5-4-2 15,-6 2-3-15,-4 0 0 16,-2 5-1-16,-2 2-2 0,0 7 1 16,-1 6-5-16,5 4-1 15,0 8-1-15,4 3-3 16,1 9 0-16,7 5-1 15,4 6 0-15,0 3 2 16,6 4 2-16,5 2 1 0,1 2 1 16,5 0 1-16,1-4-1 15,2-1 1-15,5-2 1 0,-2 1-2 16,-2 2 1-16,0-5-2 16,-3 6-2-16,-1-6-3 15,1 11-7-15,-3-4-15 16,-6 5-19-16,2 4-16 15,-8-5-8-15,6-1 0 0</inkml:trace>
  <inkml:trace contextRef="#ctx0" brushRef="#br0" timeOffset="169833.127">3304 8533 37 0,'5'-12'73'16,"-5"12"-6"-16,12-10-4 16,-12 10-9-16,2 16-61 15,-2 2-16-15,2-2 0 0,0 4 2 16,2 1 1-16,0 1 7 16,-1 4 0-16,2-5 4 15,-1-2 3-15,3-5 7 16,0-2 1-16,-7-12 2 0,15 13 2 15,-4-11 2-15,-1-2 4 16,4-5 3-16,-2-5 1 16,1-6 0-16,-1-6-2 15,2-2 2-15,-4-5-1 0,-1 2-2 16,-3 1-2-16,-3 3-2 16,-1 3-4-16,2 5-5 15,-4 15-2-15,0 0-2 16,0 0-1-16,1 7-2 0,3 12-2 15,4 3 0-15,4 4 3 16,4-1 2-16,5-1 0 16,3-4 1-16,9-5-1 0,0-9-2 15,11-6 1-15,1-11 2 16,0-7-1-16,2-7 1 16,-4-4 1-16,-2-4 1 15,-7-3 1-15,-1-5 3 0,-13 6 7 16,-8 0 1-16,-8 7 0 15,-4 1 1-15,-2 9-1 16,-6 2-2-16,-2 11-3 16,-3 4-3-16,3 8-6 0,-1 9-3 15,3 1-1-15,0 6-2 16,3-2 2-16,3 4 0 16,1-4 0-16,1 0-1 0,0-9 2 15,0-2 3-15,0-10 2 16,0 0 1-16,9 0 0 15,-9 0 1-15,8-16 1 16,-2 6 2-16,-2 0-1 16,2 0-5-16,-6 10-3 0,12-10 0 15,-12 10-3-15,13 5-1 16,-7 7 1-16,3 6 2 16,4 0 1-16,1-1 3 15,5-2 4-15,0-4 3 0,6-8 4 16,1-6 2-16,3-11 0 15,-1-12 1-15,0-9-1 16,-3-4 0-16,-4-8-1 0,-1-1-1 16,-8-7 1-16,0 0-1 15,-7-2 0-15,-1 1-3 16,-4-2 1-16,1 9 2 0,-8 4 0 16,1 7 0-16,5 9-11 15,-7 10-1-15,8 19 1 16,-10 0-2-16,6 23 0 15,0 15-2-15,3 7-1 16,1 6 2-16,0 8 4 0,2-2 2 16,5 6 0-16,2-5-1 15,6-7 1-15,0-6-1 16,4-9 0-16,0-3 0 0,3-8 0 16,0-5-1-16,0-8 0 15,3-6 1-15,-4-6 0 16,0-8 2-16,-5-8 1 15,0-10-1-15,-8-3 0 0,2-8 1 16,-5-1 0-16,-4 1 1 16,-1 2-1-16,0 2-3 15,0 8-2-15,0 5-1 16,0 8-4-16,0 12 0 0,0 0-3 16,0 0-2-16,10 7 0 15,-5 7-3-15,2 0 2 16,5 0 1-16,-1 3 3 15,4-6 3-15,1-3 1 0,4-6 3 16,6-7 0-16,1-8 3 16,3-14 3-16,0-5 1 15,0-11-1-15,-1-1 1 0,-6-12-2 16,-5-2 1-16,-7-5 5 16,-5 0 4-16,-6 3 2 15,-1 4 2-15,-9 8 0 16,3 6 0-16,-1 12-2 0,0 4-8 15,2 15-4-15,6 11-9 16,0 0-1-16,-9 16-4 16,9 9 1-16,0 3-1 15,1 8 3-15,5 8 5 0,0 0 0 16,1 2 2-16,4-6-3 16,-3-1 2-16,5-9-1 15,-1-3 1-15,-1-9 1 16,-1-6 2-16,-2-6 2 0,3-4 0 15,-11-2 2-15,15-18 0 16,-9-2-1-16,-1-5-2 16,1-5 0-16,-1-6 0 15,-1 3 0-15,-2-1-1 0,4 8-2 16,-4 1-1-16,1 10 1 16,1 5 0-16,-4 10-2 15,12 4 0-15,-1 11-1 16,-2 10 0-16,4 1 0 0,0 8 3 15,3-4 0-15,3 5 1 16,-3-5 0-16,3 1 1 16,-6-10-1-16,5-6 1 0,-7-1-1 15,2-6 1-15,-13-8 2 16,10 11-1-16,-10-11 0 16,0 0 1-16,0 0-1 15,0 13 0-15,0-13-1 0,-11 15 0 16,2-3 0-16,-4 5 0 15,3 6-1-15,-5 2 1 16,4 5 0-16,-2 0-2 0,4 5-2 16,-3-7-5-16,6 6-16 15,-1-6-23-15,-1 0-25 16,6-5-4-16,-4-8-1 16</inkml:trace>
  <inkml:trace contextRef="#ctx0" brushRef="#br0" timeOffset="170199.5122">4828 7843 60 0,'-18'-7'74'0,"5"3"0"16,-1-8-31-16,5 9-15 15,9 3-7-15,-12-4-9 0,12 4-7 16,0 0-4-16,7-10-7 16,4 2-9-16,13-4-19 15,10 3-34-15,7-11-4 0,10-1-2 16</inkml:trace>
  <inkml:trace contextRef="#ctx0" brushRef="#br0" timeOffset="170460.4032">5513 7488 68 0,'-3'12'84'0,"-6"1"-6"15,-3-2-5-15,-2-1-3 0,14 5-71 16,-17 3 0-16,0 13-1 15,-1 4-2-15,-4 11 1 16,3 5 1-16,-5 4-2 16,0 0-1-16,1 4-6 0,0-4-14 15,-4-5-30-15,2 2-18 16,-1-9-4-16,1-6-3 16</inkml:trace>
  <inkml:trace contextRef="#ctx0" brushRef="#br0" timeOffset="171013.7287">4582 7908 5 0,'0'0'57'15,"0"0"-18"-15,0 0-14 16,11 0-23-16,-11 0-68 0,5 16 4 15</inkml:trace>
  <inkml:trace contextRef="#ctx0" brushRef="#br0" timeOffset="172806.4508">7404 8695 49 0,'-13'-16'74'0,"13"16"-2"0,-11-37-10 15,11 37-41-15,0 0-7 16,0 0-5-16,0 0-7 0,-2 15-3 16,2 10-1-16,1 8 0 15,-2 13 1-15,2 4 2 16,-1 13 0-16,0 1 0 15,-4-1 1-15,0-4 0 0,1-8 0 16,0-6-1-16,-3-13 1 16,3-5 1-16,0-14 1 15,2-3 3-15,1-10-1 0,0 0 2 16,0 0-1-16,-11-13 1 16,8-10-2-16,2-8 1 15,0-10-3-15,1-8-1 16,0-10 0-16,0-3-2 15,0-6 2-15,1 3 1 0,-1 5 0 16,1 6-2-16,3 10 0 16,4 7-1-16,1 15 0 15,2 7-2-15,6 13-2 0,0 9 0 16,7 14 0-16,-1 11 0 16,3 11 1-16,-3 8 1 15,2 8 0-15,-2-4-1 0,1 2 1 16,-3-5-3-16,-1-5-4 15,0-8-6-15,-3-8-15 16,2-7-19-16,-7-13-15 16,1 4-7-16,-13-15-10 0</inkml:trace>
  <inkml:trace contextRef="#ctx0" brushRef="#br0" timeOffset="173262.7015">7503 8984 73 0,'-20'-5'77'0,"7"3"-7"16,1-3-4-16,3-14-40 16,9 19-18-16,0 0-4 15,7-5-6-15,6 5-3 0,3-3 1 16,7 0 0-16,2-4-1 16,8-3-1-16,4-2-3 0,1-6 1 15,2-1 0-15,1-6 1 16,0 2 1-16,-5-4 5 15,-1 4 6-15,-9-4 3 16,-4 7 3-16,-7 0 1 0,-5 4 0 16,-5 6-2-16,-5 10-1 15,-9-2-4-15,-6 6-3 16,-1 11-3-16,-6 5-1 16,0 5-2-16,3 2 0 15,0 2 1-15,4-4 0 0,8 3 0 16,6-8 1-16,3-1 0 15,10-3 0-15,7-2 1 16,5-2-1-16,2-1-2 0,3-1-3 16,-3 0 1-16,-3-2-3 15,-3 4 0-15,-11-3-1 16,-6 7 0-16,-5 4 2 0,-11-5 1 16,-6 5 3-16,-3-6 0 15,-1 3-2-15,0-10-25 16,9 1-27-16,-3-8 0 0,8-10-4 15</inkml:trace>
  <inkml:trace contextRef="#ctx0" brushRef="#br0" timeOffset="174875.4527">8144 8656 16 0,'25'-22'77'0,"-7"5"3"16,-10 4-7-16,-3 4-5 0,6 6-56 15,-11 3-3-15,-14 4-3 16,-3 10-5-16,0 0-2 16,-3 5-2-16,3 2 2 15,-2 2 1-15,5 0 0 0,4-1 0 16,5-3 1-16,5 1-1 16,-1-3 0-16,7 2 1 15,4-4-1-15,-1 3 1 16,3-2 0-16,-2 2 0 0,-1-3 0 15,-2 4 0-15,-2 0 0 16,-3 2 0-16,-2-2-1 16,-3 1 1-16,-2-4-1 0,-1 0-2 15,-3-2-1-15,2-5-5 16,-3-3-7-16,10-6-2 16,-12-6-3-16,13-5-5 15,-1-8 0-15,0-3 0 16,6-7 1-16,6-1 6 0,1-5 6 15,7 1 9-15,-3 3 4 16,6 0 10-16,-6 5 4 16,3 2 3-16,0 6-1 15,-4 4 1-15,1 6-1 0,-9 6-4 16,4 2-2-16,-7 12-4 16,3 3-3-16,-8 7-1 15,-2 3 0-15,2 4-1 0,0 0 0 16,-1 0 0-16,1-3-1 15,3-3 1-15,4-4-1 16,2-7 1-16,7-5 0 0,-2-6 0 16,3-1 1-16,-1-9 1 15,3-6 0-15,1-7 0 16,0-6 0-16,-1-5 0 16,0 0 0-16,-3 0-1 15,-7 2 1-15,0 4 0 0,-6 3 0 16,1 8-4-16,-3 6-1 15,-1 10-1-15,0 0-1 16,-4 9 0-16,3 5-2 0,1 5-1 16,1 1 2-16,4 2 1 15,5 0 2-15,4 0 2 16,0-4 0-16,7-1 1 16,-2-6-1-16,4-4 1 15,-2-3 0-15,1-4 1 0,-4-4 0 16,2-7 1-16,-5-3-1 15,-1-8 2-15,-2 0 0 16,-5-5-1-16,2-3 0 0,-2-2-1 16,-1 2-1-16,3-1-2 15,-1 5 2-15,4 3-4 16,-2 6-1-16,3 6 0 16,-1 6 0-16,1 5-1 0,-13 0-1 15,15 20 1-15,-11-1 0 16,0 4 1-16,-3 3 0 15,-1 1 2-15,0 1 0 0,2-5 2 16,7 1 0-16,0-5 0 16,9-5 1-16,1-6 0 15,9-7 0-15,3-1-1 16,6-7 0-16,0-6 0 0,-2-4-1 16,-1-2 1-16,-1-3 1 15,-8-1 2-15,-5-1 1 16,-5 0 0-16,-9 3 2 15,-4 0-1-15,-2 1 0 0,-6 6-2 16,-3 1 0-16,-5 5-5 16,-2 3-2-16,1 5-1 15,2 1 0-15,0 7-2 16,1 3 2-16,6 4 0 0,3 0 0 16,3-1 1-16,0 2 1 15,6-3 1-15,3-1 0 16,4-3 1-16,0 0 1 0,-3-5 0 15,3 1 1-15,-1-5 1 16,-1 0 1-16,1-2 0 16,-12 2 0-16,16-11 0 15,-16 11-2-15,16-11-1 16,-16 11-1-16,15-8-1 0,-15 8-1 16,14 0 0-16,-14 0-2 15,16 11 2-15,-16-11 0 16,18 15 2-16,-6-6-1 0,-1 1 1 15,-1-2 0-15,3-1 1 16,-4-1 0-16,2-1 0 16,-2-1 1-16,1-2-1 0,-10-2 2 15,14 0 0-15,-14 0 0 16,9-4 0-16,-9 4 2 16,12-20-2-16,-9 7 0 15,1-4-1-15,3 0 0 16,-1-4-1-16,2 3 0 0,0 1-2 15,0 0 0-15,3 3-1 16,-4 4 0-16,4 4-1 16,1 4 0-16,-2 2-1 15,4 0 2-15,-3 2-1 0,0 4 2 16,4-1 0-16,-4 2 0 16,-2-2 0-16,-9-5 0 15,16 11-2-15,-16-11 0 0,10 8 0 16,-10-8-2-16,10 8-2 15,-10-8-2-15,13 10-2 16,-13-10-1-16,11 8 1 0,-1-5 1 16,-2-2 3-1,3-1 1-15,-1 0 0 0,3-5 5 16,2-3 1-16,2-3-4 0,3-1-9 16,-2-2-18-1,2-3-14-15,1-2-4 0,1 0-2 16,2-2 1-16</inkml:trace>
  <inkml:trace contextRef="#ctx0" brushRef="#br0" timeOffset="175645.5109">10076 8344 9 0,'0'0'11'0,"17"-4"1"16,-17 4 1-16,10 0 3 15,-10 0-2-15,0 0 0 16,0 0 2-16,0 0-3 0,0 0-1 15,0 0-4-15,0 0-3 16,8 3-2-16,-8-3-1 16,0 0 3-16,0 0 3 15,0 0 4-15,11 6 3 0,-11-6 1 16,0 0-1-16,0 0-1 16,0 0 0-16,0 0-3 15,9 0-2-15,-9 0-5 16,12-4-2-16,-12 4 0 0,0 0 4 15,11-5 1-15,-11 5 2 16,0 0 0-16,9-2 0 16,-9 2 2-16,0 0-2 15,0 0 1-15,0 0-3 0,-2-9-1 16,2 9-1-16,0 0 1 16,-9-9-1-16,9 9-1 15,0 0 1-15,-9-9-2 16,9 9-1-16,0 0 0 0,-12-4-1 15,12 4-1-15,-9 0-1 16,9 0 0-16,-19 8 0 16,6 1 0-16,-1 1 1 0,1 2-1 15,-1 1 1-15,-2 4 0 16,0 3 0-16,2 1-1 16,3 2 1-16,0 1-1 15,4 1 0-15,1-1-2 16,3 1 1-16,3-3 0 15,3 0 0-15,7-3-2 0,0-1-1 16,10-7-3-16,4-1 1 16,7-6 0-16,4-3-1 0,5-4 1 15,2-9 2-15,-2-4-1 16,4-5 4-16,-5-1 2 16,-1-3 3-16,-13 0 5 15,-2-1-1-15,-5 2 2 0,-6-1-1 16,-3 5-2-16,-6 2-1 15,-3 5-1-15,-10 1-4 16,1 9-4-16,-6 3-1 0,-4 3-1 16,-1 11 0-16,3 2 1 15,2 6 2-15,6 0 1 16,8 3 2-16,6-4 0 16,11 2 1-16,12-6-1 15,8-6-3-15,13 2-6 0,-3-8-20 16,9-5-36-16,9-2-9 15,-6-6-2-15,-5-3-2 16</inkml:trace>
  <inkml:trace contextRef="#ctx0" brushRef="#br0" timeOffset="176116.0447">8251 9269 51 0,'-26'6'74'0,"4"-2"-2"0,7-4-6 15,15 0-45-15,-13 0-5 16,13 0-8-16,9 2-4 16,5-2-1-16,12-1 0 0,10-5 2 15,12-4 2-15,14-2 0 16,12-5 0-16,14-6-1 0,10-2-2 15,15-2 0-15,2-3-1 16,2 0-1-16,1 2 0 16,-3 0 0-16,-5 4 0 15,-7 1-1-15,-9 6-5 0,-11 0-6 16,-11 5-16-16,-11 11-32 16,-12-2-16-16,-14 3-4 15,-18 2-4-15</inkml:trace>
  <inkml:trace contextRef="#ctx0" brushRef="#br0" timeOffset="179576.3659">9400 9351 24 0,'0'0'80'0,"0"0"-2"16,-4 9-4-16,4-9-28 16,0 0-19-16,0 0-12 15,-10 3-8-15,7 6-4 16,-1 7-4-16,0 6 0 0,-3 5 0 15,-1 4 0-15,2 7 1 16,-4-1 0-16,4 5 1 16,-4-1 0-16,3-4 0 0,-1 0 0 15,1-6 1-15,3-2 0 16,-2-7 0-16,3-1-1 16,-1-8 1-16,3-3 0 0,1-10 0 15,-4 13 3 1,4-13-1-16,0 0-1 0,0 0 1 15,-1-8-1-15,0-5 1 16,-1-5-2-16,0-6-1 16,1-7 0-16,0-2-1 0,1-7 0 15,0 0 0-15,0-4 1 16,0 1-1-16,1 3 0 16,6-1 0-16,-3 5-1 15,4 1 0-15,1 5 0 16,7 0 0-16,1 4 0 0,4 2-1 15,4 2 0-15,6 1 1 16,0 0 0-16,5 5 0 16,-2 2-2-16,-1 5 2 0,-1 1-1 15,-3 5 0-15,-5 3 0 16,-8 0-1-16,0 8 0 16,-13 4 1-16,-4 0-1 15,-2 2 2-15,-10 3 0 0,-2-2 0 16,-3 1 2-16,-3 0-1 15,-1 2 1-15,0-2-1 16,-4 2 0-16,5 0 0 16,0-1 0-16,2 2 0 0,1 0 1 15,2 1-1-15,5 0 0 16,3 0 0-16,4 0 0 16,-1 2 1-16,5 0 1 15,1 2-2-15,7-2 1 0,4 1 0 16,0-2 1-16,8 1 0 15,4-1 0-15,-2-3 0 16,2 0-1-16,2-4-2 16,-1-1-5-16,3-5-13 0,0 5-34 15,-2-13-21-15,0-1-5 16,-2-11-4-16</inkml:trace>
  <inkml:trace contextRef="#ctx0" brushRef="#br0" timeOffset="180454.9441">9896 9438 48 0,'1'9'75'0,"0"0"-4"16,-1-9-2-16,6 13-6 16,-6-13-67-16,8 15-2 0,-8-15 2 15,16 15 2-15,-3-9 0 16,-4-3 0-16,3-1 1 15,2-2 1-15,-1-2 0 0,-1-4 1 16,2-4 0-16,-2 0 1 16,-2-3 0-16,-2 1 1 15,-2-3 1-15,-6 2 2 16,0 1 2-16,-4 0 1 0,-7 1 0 16,0 5-1-16,-4 1-1 15,1 4-3-15,-4 4-1 16,1 6-1-16,0 9-3 0,0 4-1 15,2 7-2-15,1 1 2 16,3 6 2-16,1-2-2 16,5 3 2-16,1-3-2 15,3-4-1-15,2-4-1 0,10-4-1 16,3-5 0-16,9-6-1 16,1-4-2-16,6-7-3 15,3-12 2-15,8-4 2 16,6-11 1-16,-2-3 1 0,6-7-1 15,-4-5 3-15,0-4 3 16,-5-4 5-16,-3 1 4 16,-5-4 1-16,-11 1 3 0,-3 0 1 15,-6 2 1-15,-6 2 1 16,-4 5 0-16,-1 5-2 16,-3 5-3-16,-5 8-4 15,-1 3-2-15,2 10-3 16,4 12-1-16,-15-2-2 0,9 9-2 15,-3 13 0-15,3 9-1 16,2 7 1-16,-4 6 1 16,2 5 2-16,2 2-1 0,0-2 1 15,3 1 0-15,1-6 1 16,0-6-1-16,3-4 1 16,3-6-1-16,1-5-1 15,3-5 1-15,-3-2-1 0,5-5-1 16,-2-6 0-16,0-3-1 15,7-6 0-15,-2-7-1 16,2-10 1-16,3-3 0 0,1-4 0 16,-2-2 1-16,5 2 2 15,-5 1 0-15,0 5 2 16,-2 5 0-16,-1 9 0 16,-2 9-1-16,-4 2 1 0,0 15-1 15,1 4 0-15,-4 6 0 16,2 7 0-16,-1 3 0 15,3 3-1-15,-3-2 0 0,5 1-4 16,0-10-5 0,1 1-10-16,2-11-25 0,-4-6-30 15,5-6-5-15,-5-13-5 16,1-9 4-16</inkml:trace>
  <inkml:trace contextRef="#ctx0" brushRef="#br0" timeOffset="180617.9624">10796 9118 78 0,'-15'-7'86'0,"3"1"-8"15,2 2-9-15,10 4-6 0,-14-7-79 16,14 7-14-16,0 0-20 16,0 6-22-16,1 4-10 15,5 0-1-15</inkml:trace>
  <inkml:trace contextRef="#ctx0" brushRef="#br0" timeOffset="181869.9356">11148 9092 63 0,'0'0'87'0,"0"0"-7"15,-5-11-5-15,-9 11-4 16,-3-2-63-16,-5 13-4 0,-2 7-4 15,1 8-3-15,-1 3-1 16,-1 5 2-16,1 1 0 16,4 2 1-16,1-3 1 15,4-6 0-15,8-4-1 0,0-7-1 16,3-4 1-16,4-13 1 16,0 9 0-16,0-9 0 15,16-12 0-15,-1-3 0 0,-2-7 1 16,0-3 1-16,2-1-1 15,1 0 0-15,-2 4-1 16,-6 3-1-16,3 7-1 16,-11 12 0-16,10-9 1 0,-10 9-1 15,10 15-1-15,-3 3 2 16,3 4-1-16,0 2 1 16,5 1 0-16,2-2 0 15,5-1-1-15,2-8 0 0,1-7 0 16,4-7 0-16,1-4 1 15,0-12-1-15,2-8 2 16,-7-7 0-16,4-7 2 16,-6-7-1-16,-4-4 1 0,-3-3-1 15,-7-4 1-15,-1-1 3 16,-7 7 2-16,-1 3-1 16,0 8-1-16,-7 6 0 15,1 11-3-15,0 12-1 0,6 10-2 16,-15 11-3-16,4 15-1 15,2 10-1-15,-4 10 0 16,4 4 3-16,-1 5 1 0,6 1 2 16,-1-8 1-16,3-2 0 15,2-10 1-15,2-6 0 16,4-12 3-16,-2-7 0 16,-4-11 1-16,15 4 0 15,-6-6-1-15,4-9 0 0,6-5-1 16,4-3-1-16,1 1-2 15,2-3 0-15,5 4-2 16,-1 5-1-16,-3 5 0 0,2 5-1 16,-8 6 0-16,-6 8-2 15,-7 7 1-15,-3 3 0 16,-5 3 0-16,-7 0 2 0,-8-2 1 16,-2-3 2-16,-1-4 2 15,-2-4 2-15,2-6-1 16,2-4 0-16,5-2-1 15,-1-6-2-15,12 6-2 0,-5-20-1 16,5 4-1 0,7-1 0-16,9-4 0 0,3-4 0 15,9-2-1-15,5-6 3 16,2 0 0-16,3-5 2 16,0 1-1-16,2-5 1 0,-4 2 0 15,-4-4 3-15,-3-2 0 16,-10 3 1-16,0 0 0 15,-6 4 2-15,-8 4-1 0,-2 5 0 16,-3 8-3-16,0 5-2 16,0 17-3-16,0 0 0 15,-8 9-2-15,3 12 0 0,1 8-1 16,1 9 1-16,2 3 2 16,1 3 2-16,0 3 1 15,6-4 0-15,5-1 0 16,5-2 0-16,6-6 0 15,1-4 1-15,8-3-2 0,7-5-2 16,2-7-1-16,6-2-2 16,2-8 1-16,3-5-2 15,0-12 1-15,3-8 0 16,-5-7 1-16,-6-8 2 0,-2-3 4 16,-8-1 2-16,-6-2 4 15,-11 7-1-15,-7 6-1 16,-9 9-2-16,-6 11 1 0,-11 8 0 15,-3 14-2-15,-6 7-3 16,4 10-1-16,2 4 0 16,6 2 1-16,9 0 0 15,6-5 0-15,13-1-2 0,12-9-1 16,9-6-6-16,10-9-12 16,5-2-20-16,2-8-31 15,2-9-8-15,-2-9-4 0,-6-6-1 16</inkml:trace>
  <inkml:trace contextRef="#ctx0" brushRef="#br0" timeOffset="182818.3074">8801 7381 49 0,'0'0'72'0,"-6"-14"1"15,6 14-6-15,-3-11-48 16,3 11-5-16,8-11 1 16,2 6-6-16,7 0-3 0,5 1-4 15,3 0 1-15,9-1-1 16,4 3 0-16,10 0 0 15,5 2-2-15,5 0 1 0,6 0 0 16,1 0-1 0,11 2 1-16,5 2-1 0,3 0 0 15,2 4 0-15,6 0 0 16,1 2 1-16,5 3 0 0,4-1-1 16,-3 5 1-16,-1 2-1 15,1 2 1-15,-2 1-1 16,-2 2 0-16,-4 1 0 15,-9 0 0-15,2 1 0 0,-9 2 1 16,-2 0 0-16,-3 2 1 16,-8-2 1-16,-4 3-1 15,1-3 1-15,-8 4-1 16,-5 2 1-16,-2 0-2 0,-6 1 1 16,-2 1-1-16,-5 0 1 15,0 3-2-15,-5 1 1 16,-4 1 0-16,1 2 1 15,-5 1 0-15,-1 1 0 16,-5 4 0-16,2-3 0 0,-3 0 1 16,-5 2 1-16,0-2-2 15,0 0 1-15,-2-6 0 0,-2-2 0 16,-2-4-1-16,0 0 1 16,0-7 0-16,-1-2-1 15,-3-5 1-15,-1-5-1 16,0 1-1-16,2-5-1 0,-1-3 0 15,4-8-2-15,-12 9-2 16,12-9-4-16,-8-1-15 16,8 1-42-16,-12-16-12 15,7-5-7-15,-7-5-2 0</inkml:trace>
  <inkml:trace contextRef="#ctx0" brushRef="#br0" timeOffset="183112.2916">11253 8488 54 0,'0'0'78'0,"-12"6"-3"0,12-6-2 16,0 0-5-16,0 0-65 16,0 13-2-16,5-4 0 15,4 2-1-15,-1 4 2 0,5 1 0 16,0 0 1-16,2-2 0 15,6 1 1-15,5-7 2 16,9-5 0-16,5-4 0 0,12-11 0 16,1-7 0-16,5-7-2 15,6-5-1-15,-3-10-2 16,1-3-7-16,-7-8-10 16,-4-19-54-16,-1 13-7 15,-9-4-7-15,-5-1-4 0</inkml:trace>
  <inkml:trace contextRef="#ctx0" brushRef="#br0" timeOffset="193297.7">11003 9858 60 0,'25'-12'72'16,"1"1"1"-16,-4-3-3 0,2-2-41 15,3 1-20-15,1 3 1 16,5-2-1-16,0 2-2 15,4 0-1-15,1 0-1 0,4 2-1 16,5-1 0-16,-4 4 0 16,8-3-1-16,2 3 1 15,3-4-1-15,4 1 0 16,6-2 0-16,1-3 0 16,0-3 1-16,7-6-1 0,5 0 1 15,-1-5-1-15,-2 0-1 16,-1-2 0-16,1 0-4 0,-4 1-10 15,-7 4-33-15,-4-2-29 16,1 1-5-16,-14 0-7 16,-4-1 1-16</inkml:trace>
  <inkml:trace contextRef="#ctx0" brushRef="#br0" timeOffset="195185.882">12284 7845 318 0,'-14'18'1'16,"-1"4"-1"-16,-1 6 0 15,-1 6 0-15,2 5 1 16,3 0-1-16,7-1 2 15,5 0-4-15,0-3 0 0,2-1-4 16,9-7-1-16,2-2-1 16,2-8-4-16,6-2-2 15,4-6-1-15,-3-5-2 0,7-4 2 16,-2-5 5-16,2-5 5 16,-3-9 3-16,1 0 3 15,-1-9 6-15,-8 3 4 0,1-8 3 16,-4 6 1-16,-4 0-1 15,-1-1-2-15,-6 8-1 16,3 3-4-16,-3 5-4 0,-4 12-3 16,0 0-1-16,0 0-2 15,0 5-2-15,0 12-1 16,2 2 0-16,1 1 1 16,4 3 3-16,3-3 1 15,6 0 1-15,-2-5 0 0,8-5 1 16,3-5 1-16,1-5 2 15,-1-2 0-15,-5-8-1 16,5-4 2-16,-11-5 0 0,1-2-1 16,-10-3 0-16,-5-3-1 15,-1 0-1-15,-7-2 0 16,-6 2-1-16,-3 2 0 16,3 1 0-16,0 5 1 0,3 2 0 15,-1 4 1-15,7 4-1 16,2-2-1-16,3 11 0 15,7-11-2-15,3 10 1 0,8-3-2 16,-3 4 1-16,9 1-2 16,-3 2 1-16,10 8 0 15,-5-3 1-15,4 6-1 16,-6 1 0-16,2 2 1 0,-2-4 0 16,-3 0 0-16,-4-1 1 15,-2-1 0-15,-6-4 0 16,-9-7 1-16,16 10 1 15,-16-10 0-15,13 1 0 16,-13-1 1-16,11-3 0 0,-2-5 1 16,-2-7-1-16,5-1 0 15,1-5-1-15,-1-4 1 16,2 0 0-16,0-1-1 0,0 2 0 16,-2 2-2-16,2 6 0 15,1 3 0-15,-3 9-1 16,-1 4-1-16,1 7-1 0,-4 5-4 15,4 11-6-15,-5 3-4 16,4 2-16-16,0 5-18 16,-2-5-18-16,6 0-7 15,-5-6 6-15</inkml:trace>
  <inkml:trace contextRef="#ctx0" brushRef="#br0" timeOffset="195684.9577">13584 7606 56 0,'7'-21'74'0,"0"7"-15"16,-7 3-11-16,0 11-14 0,-14-2-18 16,2 4-8-16,-6 12-6 15,0-2-5-15,-1 4-1 16,1 0 2-16,2 2 1 0,1 2 0 15,7-2 1-15,2-4 0 16,6 1 1-16,3-2 0 16,7 1 1-16,4-2 0 15,1 2-2-15,3-1 0 0,0 1-2 16,0 5-1-16,-5-2-1 16,-1 2 0-16,-8-1-1 15,-3 0 2-15,-2-4 1 0,-2 2 2 16,-8-8 2-16,4-4 3 15,7-4 1-15,-15-4-1 16,12-9 0-16,3-9-4 16,0-1 3-16,7-7-3 0,5 3-1 15,4-3-1-15,-1 5 2 16,4-1 1-16,1 7 2 16,-1 8-1-16,1 6 0 15,-3 5 1-15,1 3 0 0,-5 9-2 16,0 6-3-16,-2 1-2 15,-3 8-4-15,0 2-5 16,-3 0-15-16,-2 0-22 16,-3-5-22-16,1-2-5 0,0-11 5 15</inkml:trace>
  <inkml:trace contextRef="#ctx0" brushRef="#br0" timeOffset="195866.1958">13869 7333 67 0,'0'-15'81'0,"-4"5"-6"0,4 10-11 16,-12-6-9-16,9 15-79 16,-1 1-22-16,0 7-28 0,2 5-6 15,2 6-2-15</inkml:trace>
  <inkml:trace contextRef="#ctx0" brushRef="#br0" timeOffset="196303.3409">14036 7435 37 0,'-16'-8'82'0,"0"-1"-3"16,-6 6-4-16,2-2-6 15,3 4-64-15,-1 0 0 0,5 11-1 16,5 7-4-16,2-1-1 15,3 3-2-15,1 2 2 16,2-1 0-16,4-2 0 0,3 0 0 16,3-4 0-16,2 0 1 15,6 0 0-15,3-2 0 16,3-1-1-16,-1 2 1 16,3-2 1-16,-2 6-1 0,-2-1 0 15,-6 1 0-15,-7 3-1 16,-4 3 0-16,-5-3-3 15,-7 5-4-15,-7-3-9 16,-1-3-16-16,-2 2-19 16,-2-10-24-16,4-4-1 0,3-8 0 15</inkml:trace>
  <inkml:trace contextRef="#ctx0" brushRef="#br0" timeOffset="196526.7434">14245 7203 79 0,'14'-6'86'0,"0"6"-5"15,0 7-3-15,-5 4-3 16,3 8-74-16,3 8-2 0,0 9-2 16,2 7-3-16,-3 6-5 15,2 3-5-15,-1-1-6 0,0 1-19 16,-4-3-16-16,-3-6-20 15,1-2-4-15,-4-12 3 16</inkml:trace>
  <inkml:trace contextRef="#ctx0" brushRef="#br0" timeOffset="197446.5865">14246 7491 54 0,'-9'-9'82'16,"9"9"-5"-16,-4-18-3 0,4 18-5 16,8-17-65-16,6 9-1 15,7 5-3-15,-1-2-2 16,8 1 1-16,-2 1 0 16,5-3 0-16,0-2 0 0,0 1 0 15,0-6 2-15,3 0 0 16,-3-1 0-16,-4-4 1 15,-1 0 0-15,-6 0 0 16,-2 3 0-16,-9 0-3 16,1 4-2-16,-10 11-3 0,-3-12-2 15,-8 12-1-15,-7 2 0 16,1 11-2-16,-5 7 1 16,1 7 2-16,-4 4 1 0,5 3 4 15,1 0 1-15,8 1 1 16,4-2 1-16,3-4 0 15,4-7 1-15,0-2 2 0,6-7 1 16,5-4-1-16,3-4 1 16,1-5 1-16,1-4 0 15,5-7 0-15,2-4 1 16,-3-6-1-16,0-3-1 0,-3-5 0 16,2 1-1-16,-6-1-1 15,1 3 0-15,-4 2-1 16,-3 5-1-16,4 6-1 15,-11 13-1-15,15-7 0 16,-8 8-1-16,5 9 1 0,-3 4-1 16,2 3 1-16,3 1 1 15,-2 1 0-15,4 0 1 16,-1-3 1-16,4-4-1 16,0-3 1-16,0-5 0 0,2-4 0 15,1-1 0-15,2-8 0 16,-2-4 1-16,2-4-1 15,-3-3 1-15,4-2 0 0,-4-3 0 16,1 2-1-16,-5-1 0 16,3 2 0-16,-6 5-1 15,1 2-1-15,-6 5-2 0,2 5 0 16,-11 5-1-16,14 3 0 16,-10 7-1-16,1 4 0 15,2 1-2-15,5 0 4 16,6-4 0-16,0-4 1 0,9-4 2 15,-3-6 0-15,9-12 1 16,-6-9-1-16,8-5 2 16,-10-5 0-16,-4-5 0 15,-4-2-1-15,-5-2 1 0,-6-2 3 16,-6 1 1-16,-2 4 0 16,-8 6 2-16,-3 4-2 15,1 10 0-15,-1 8-1 0,-2 11 1 16,5 17-4-16,-2 11 0 15,9 14-4-15,-1 8 1 16,4 10-5-16,2 5-5 0,7 2-11 16,4-3-20-1,1-8-19-15,8-3-16 0,-2-11-3 16</inkml:trace>
  <inkml:trace contextRef="#ctx0" brushRef="#br0" timeOffset="197643.7559">15285 7163 76 0,'0'0'86'16,"1"-14"-3"-16,17 0-6 16,8 0-2-16,-2-1-74 15,21 2-7-15,12 6-13 0,-2 6-34 16,1 1-22-16,-3 8-6 15,-16 6-4-15</inkml:trace>
  <inkml:trace contextRef="#ctx0" brushRef="#br0" timeOffset="198136.2537">12773 8546 1 0,'-47'26'85'16,"21"-13"0"-16,12-13-4 16,19-8-6-16,21-17-2 0,17-8-72 15,22-8-1-15,15-2-1 16,20-6 2-16,15-4 0 15,12-3-1-15,6-1 1 16,11 0-1-16,2 2 0 0,-1-1 1 16,-4 5-1-16,-10 4 0 15,-11 3 0-15,-14 9 0 16,-17 5 0-16,-17 7-3 0,-20 7 0 16,-17 13-4-16,-24 2-8 15,-15 14-7-15,-22 14-10 16,-19 8-14-16,-14 13 0 15,-16 8 0-15,-11 5 2 16,-10 8 11-16,-3 0 15 0,-2-6 24 16,11-8 24-16,7-6 13 15,10-9 1-15,10-11-2 16,17-7-4-16,12-10-8 0,13-1-11 16,10-11-11-16,11 0-10 15,20-11-12-15,13-2-39 16,18-13-20-16,13-6-4 0,11-13-2 15</inkml:trace>
  <inkml:trace contextRef="#ctx0" brushRef="#br0" timeOffset="235580.3078">7157 7477 60 0,'-24'-7'66'16,"0"-18"-5"-16,10 16-36 15,-3 2-3-15,3 2-3 0,5 2-7 16,9 3-5-16,-12-4-4 15,12 4 0-15,0 0-3 16,0 0 0-16,0 0 0 16,0 0 1-16,16 0 2 0,4 1 2 15,8-1 2-15,11 0 3 16,4-2 0-16,9-2 1 16,9-2-3-16,8-3-1 15,14 0-1-15,11 1-1 0,12-2-1 16,7-3-1-16,14 2 0 15,11-4-1-15,9 1 0 16,7-2 2-16,4-3-2 16,4 0 0-16,4-1-1 0,0-2 1 15,3 2-1-15,-4-1 0 16,-5 4 0-16,-3 1 0 16,-9 3 0-16,-6 3 1 15,-11 1-1-15,-9 5 0 16,-19 3 0-16,-10 2 1 0,-13-1-1 15,-8 0-1-15,-14 5-1 16,-12-3-6-16,-9 4-4 16,-13-4-6-16,-5 3-22 0,-11 3-34 15,-14 1-7-15,-19 1-5 16,-24-4 9-16</inkml:trace>
  <inkml:trace contextRef="#ctx0" brushRef="#br0" timeOffset="235977.6432">8151 7474 3 0,'36'10'72'16,"8"-8"3"-16,14-2-1 15,9-8-4-15,18-2-58 16,13-1-1-16,24 1 0 16,9 3-3-16,14-1-3 0,8 3-2 15,10-1-1-15,10-1-1 16,0 1 0-16,9-1 2 15,3-4 0-15,0-3 1 0,-1-4 0 16,-3-1 0-16,-5-2 2 16,-8 1-2-16,-8 0-1 15,-15 0-2-15,-15 2-4 16,-17 7-14-16,-12 6-40 0,-24-1-17 16,-22 3-5-16,-33-2-5 15</inkml:trace>
  <inkml:trace contextRef="#ctx0" brushRef="#br0" timeOffset="240042.0379">9123 7851 66 0,'0'-12'78'16,"-2"0"-1"-16,-2-4-4 0,-4 0-47 15,1 2-13-15,-2 3-3 16,2 1-1-16,-3 3-3 16,-5 3-4-16,-5 1-1 15,-7 2-1-15,-6-1-2 0,-7 2 1 16,-3 3 0-16,-9 4 1 15,-5 3-1-15,-5 5 1 16,-2-3 1-16,-2 6 1 16,-1-2 1-16,-1 2 0 0,-1-1-2 15,-2 5 3-15,3-1-1 16,0 1 1-16,0 5-2 16,-4 3 0-16,3 6 1 0,-1 4-2 15,-2 5 0-15,3 3 0 16,-1 5 0-16,1 3-1 15,2 5 1-15,3 5-2 16,1 0 1-16,7 2 0 0,4 0 0 16,2 1-1-16,3-4 1 15,3 1 0-15,5-5 1 16,0-6-1-16,7-1 0 16,1-2-1-16,6-1 1 0,2-2-1 15,6-3 0-15,5 0 0 16,10-4 0-16,2 1-1 15,7-4 2-15,11-1 0 16,7-2-1-16,6-3 2 16,6-2-1-16,10-2 0 0,6-3 2 15,9-5-1-15,10 0-1 16,2-7 1-16,15-2 1 16,9-6-1-16,10-4 0 0,7-2 0 15,11-2 0-15,13-8 1 16,7-5-1-16,12-3 0 15,5-7-2-15,4-7 0 0,8-7 0 16,1-8 0-16,5-7-1 16,-2-6 2-16,-1-8-1 15,1-4 2-15,-6-5 2 16,-7-2 1-16,-10-3 1 0,-1 4 1 16,-16-2 1-16,-9 3 1 15,-16 3 1-15,-16 6 1 16,-14 4 0-16,-15 5-1 15,-21 4 1-15,-11 2-2 0,-20-2-2 16,-16-2-2-16,-15-2-3 16,-20-1-1-16,-21-5-2 15,-19 1 0-15,-21 1-1 16,-18 4-1-16,-20 6 2 0,-25 10-1 16,-22 11 1-16,-26 13-2 15,-26 18-2-15,-30 10-3 16,-26 31-4-16,-29 19-7 0,-22 23-45 15,-18 29-17-15,-13 20-8 16,-1 22-1-16,3 7 0 16</inkml:trace>
  <inkml:trace contextRef="#ctx0" brushRef="#br0" timeOffset="241955.8718">12403 8562 7 0,'2'-12'55'0,"-1"-2"-22"0,-1 0-1 16,0 2-6-16,-1-1-7 16,-3 1-5-16,-5-4-3 15,1 5-3-15,-4-4-1 0,-5 3 1 16,1 0 1-16,-3 3 1 15,-2-3-1-15,-1 6-1 16,-5 1 1-16,3-1-1 16,-4 2 0-16,1-2-1 0,-7 2 2 15,2 0-2-15,-3 1 0 16,1-1 0-16,-8 4 1 16,0-2-2-16,-2 2-1 15,-7 2-1-15,-1 1-1 16,-11 4-1-16,-2 1-1 0,-7 1 0 15,-2 0-1-15,-4 1 0 16,-5 3 1-16,2-2-1 16,-5 3 1-16,1-3 0 0,1 2 0 15,-1-1 0-15,-1 4 1 16,-3-1 0-16,-3 3 0 16,-4 0 0-16,-1 4 0 15,-5 1 0-15,1 1-2 0,-5 4 2 16,-4 2 0-16,-5 3 0 15,-4 2-1-15,6 1 1 16,-1 0 0-16,-1 5-1 16,4 0 1-16,4 0-2 15,5 4 1-15,4-2 0 0,11 2-1 16,2 3 0-16,10 1 0 16,3-2-1-16,8 4 1 0,5-1-1 15,7 1 1 1,6 0-1-16,8-3 0 0,3 3 0 15,6-6 0-15,5 3 1 16,8-3-1-16,3-3 0 16,7-1 0-16,5-1 0 0,2-2 0 15,8-2 1-15,6 3-3 16,6-4 2-16,7 0 1 16,5 1-1-16,5-3 1 0,9 0 0 15,3-4 0-15,9 1 0 16,2-4 0-16,10-3 0 15,4-4 0-15,7-3-2 16,6-4 2-16,7-2 2 0,6-5-2 16,8-5 0-16,9 1 0 15,5-6 1-15,2-1 2 16,5-6-1-16,10 0 0 16,5-3 0-16,4-2 0 0,4-2 0 15,6-1 2-15,1-4-2 16,5-1-1-16,-2 0 1 15,-1-1 0-15,-2-3 0 0,1-1 1 16,-3-1 0-16,-5-1 1 16,-2 0-1-16,-6-2 1 15,-2-2 0-15,-8-3-1 16,-3-2 0-16,-6-2-1 0,-9 0 0 16,-8-6 0-16,-7-3 0 15,-6-2 1-15,-16-6 0 16,-6 4 0-16,-16-2 2 0,-10-2 0 15,-15 1 1-15,-14 0-2 16,-18 1 1-16,-10-2-1 16,-17 1-1-16,-14-2 0 15,-13 0-2-15,-10 1-1 0,-16 1 0 16,-7 2 0-16,-14 7 0 16,-8 3 0-16,-9 7-1 15,-16 4 1-15,-11 8-1 16,-17 7 1-16,-16 9-1 15,-19 5 0-15,-10 6-2 0,-20 8 1 16,-15 14 0-16,-16 7-3 16,-8 17-5-16,-14 9-12 15,-10 17-57-15,5 16-3 0,-6 8-6 16,6 3-6-16</inkml:trace>
  <inkml:trace contextRef="#ctx0" brushRef="#br0" timeOffset="245122.3919">12104 9665 4 0,'0'0'16'16,"-7"-1"-1"-16,7 1-5 0,-17-9-1 15,17 9-1-15,-16-18 3 16,14 7 1-16,2-1 4 16,1-3 4-16,6 0-1 15,3-2-1-15,9 1-1 0,-3-3-1 16,8 2-1-16,-1-2-4 16,5 2-4-16,2-2-2 15,7 1 0-15,5-3 0 0,6-1-2 16,9-1 1-16,2 0 1 15,8-2-1-15,4-3 1 16,7 0 0-16,-3 0 0 16,-3 1 0-16,0 2 0 0,-10 2-1 15,-1 3 0-15,-14 2 0 16,-9 1-3-16,-5 8-5 16,-14 3-14-16,-2 4-9 15,-9 2-20-15,-8 0-19 0,-8 22-5 16</inkml:trace>
  <inkml:trace contextRef="#ctx0" brushRef="#br0" timeOffset="245413.9288">11832 9728 47 0,'54'-34'71'15,"12"-7"0"-15,7-6-1 16,11-5-51-16,5-3-2 16,10 1 0-16,5 1-3 0,5 4-5 15,-5 1-2-15,-1 6-3 16,-7 7-5-16,-7 3-10 15,-8 4-35-15,-6 14-25 16,-18 4-2-16,-16 5-5 0</inkml:trace>
  <inkml:trace contextRef="#ctx0" brushRef="#br0" timeOffset="248820.9468">8355 5793 12 0,'9'-18'61'0,"-5"3"-20"0,-1 4 0 16,0-2 0-16,-3 13-7 15,-1-15-6-15,1 15-4 16,-14-13-7-16,6 7-5 0,-5-4-4 16,-5 3 0-16,3-1-3 15,-6 1 0-15,1-5 0 16,-2 3 0-16,-5-1 0 16,0-1 0-16,-6 3-1 15,0-2 1-15,-6 0 0 0,-1 1-1 16,-5 0-2-16,-1 2 1 15,-4 0 0-15,1-1-2 16,-4 1 1-16,1 1-1 16,-2-2 0-16,-2 3 0 0,-2-1 0 15,1 2 0-15,-4 3 0 16,-4-1 1-16,0 2-2 16,-5 4 1-16,-3 6 0 0,-1 2-1 15,-1 5 0-15,-2 1-1 16,4 3 0-16,0 2 0 15,3 4-1-15,4 1 0 0,1 1 1 16,-1-1 0-16,-2 0-1 16,1 3 1-16,-3 0 0 15,0-1-1-15,-2-2 1 0,3 2-1 16,3-1 1-16,5 5-2 16,4-1 0-16,6 3 1 15,7 6-1-15,1 2 2 16,10 6-1-16,0 2 0 0,6 7 2 15,2 2-1-15,6 4 1 16,2 3 0 0,5 3 0-16,4 3 0 0,6 1-1 15,1 1 1-15,6-1-1 16,8-4 0-16,6 4 0 0,7-4-1 16,5-1 1-16,5 0-1 15,6-2 0-15,8 1 1 16,3-6 0-16,9 2 1 0,4-6 0 15,4-5 0-15,12-4 1 16,11-4-1-16,9-7 1 16,7-5 0-16,13-9 0 0,8-3-1 15,10-11 1-15,6-3-1 16,8-9 0-16,1-11 0 16,5-7 1-16,3-9-1 15,5-6 1-15,5-8-1 0,0-8-1 16,3-9 1-16,5-5-1 15,-1-3 1-15,0-8 0 16,-6-3 0-16,-2-8 1 16,-10-2 3-16,-10-4 2 0,-12-1 3 15,-19-1 4-15,-15-1-1 16,-22 0 2-16,-13 2-1 16,-23-1-1-16,-22 1-2 15,-23 6-3-15,-18-2-4 0,-30 5-4 16,-24 5-5-16,-25 11-5 15,-23 6-2-15,-26 13-3 16,-20 11-5-16,-17 18-7 0,-12 8-17 16,-16 12-12-16,3 23-22 15,-9 6-3-15,-2 11 2 16</inkml:trace>
  <inkml:trace contextRef="#ctx0" brushRef="#br0" timeOffset="250201.9137">6196 6347 56 0,'-5'10'82'0,"5"-10"-3"15,-9 11-2-15,9-11-4 0,-12 0-66 16,12 0 0-16,0 0 3 15,0 0-1-15,0 0-2 0,0 0-1 16,0 0-1-16,-11 0-2 16,11 0 0-16,-20-2-1 15,6-1 0-15,-5 1-1 16,-3 0 1-16,-4 1 0 16,-3-1 1-16,-3 2-1 0,1-3 1 15,-3 3 0-15,-5 0-1 16,1 0-1-16,-4 0 1 15,-2-1-1-15,-2 1 0 0,-4 0-1 16,-4 0 0-16,-2-2 0 16,-6 2 0-16,-1 0-1 15,-6 0 1-15,-1-2 0 16,-2-2 0-16,-2 1 0 16,1-5 0-16,-4 0 0 0,1-1 1 15,-2 0-1-15,-1-2 1 16,-2-1-1-16,-6-1 1 15,-1-2-1-15,-6 1 0 16,-2-1 1-16,-6-2 1 0,2-2 0 16,-5-1-1-16,-1-2 1 15,2-1 0-15,-1 0 0 16,1-3 1-16,2-1 0 16,0 0-2-16,0-1-1 0,3-1 1 15,-4-1-1-15,3-2 0 16,-6-1 2-16,-1 0-2 15,6-2 1-15,1-2-1 0,1-2 0 16,6-3 0-16,2-1 3 16,6-1-1-16,9-4-2 15,5 1 0-15,-2-1 1 0,1-2-1 16,2 0 1 0,6 0 0-16,2-1-3 0,2-3 1 15,1 1 2-15,1-9-2 16,4 2 0-16,3-4 1 0,7 0 2 15,2-1 0-15,3-1 0 16,-7 2 0-16,5 0-2 16,5 7 2-16,3 2 0 15,3 2 0-15,-6 3-4 16,1 1 1-16,4 4 0 0,6 1 1 16,-1 4-1-16,2 4 0 15,3 1 0-15,2 4 1 16,0 1-1-16,3 5 1 0,6 12 2 15,0 0 1-15,-2-7-3 16,3-1-1-16,-1 5 1 16,3 2-1-16,-5 2 1 15,7 0-1-15,5 12-2 0,-8-11-1 16,8 11 3-16,0 0 1 16,0 0 2-16,0 0-2 15,-11-6 0-15,11 6-1 16,0 0 0-16,0 0 4 15,0 0-3-15,0 0 3 16,0 0-5-16,-10-6 4 16,10 6 0-16,0 0-4 0,0 0 0 15,0 0-3-15,0 0 3 16,0 0-3-16,0 0 3 16,0 0 1-16,0 0 0 15,0 0 3-15,0 0-2 16,0 0-1-16,0 0 1 0,0 0 3 15,-7-4-5-15,7 4-2 16,0 0 0-16,0 14 0 16,0-14 6-16,5 20-3 15,-5-7 2-15,-2 7-1 16,1 7 0-16,1 3 0 16,-8 49 0-16,4-32 2 0,0 4-2 15,-2 44 0-15,-2-42 0 16,4 4-2-16,-7 54-1 15,4-55 2-15,-1 1-3 16,3-2-6-16,0 1-8 16,4 15-19-16,1-14-26 15,1-14-20-15,-1-25-4 16,-1-7-4-16</inkml:trace>
  <inkml:trace contextRef="#ctx0" brushRef="#br0" timeOffset="250453.7589">738 4307 51 0,'5'-51'88'16,"-2"-16"-2"-16,-3 38-3 15,-2-1-2-15,-1-16-65 16,-6 8-8-16,7 11-5 0,-2 14-3 16,4 5-2-1,5-4 0-15,10 7-3 0,4 3 0 16,13 2 3-16,6 0 2 15,2 0 1-15,11 1-3 16,4 0 0-16,2 2-4 16,-5-3-11-16,5 0-24 0,-3 1-32 15,-11-1-8-15,0-1-4 16,-14-4-2-16</inkml:trace>
  <inkml:trace contextRef="#ctx0" brushRef="#br0" timeOffset="250919.0402">1254 3510 73 0,'16'-3'78'0,"-16"3"-4"0,0 0-5 16,0 0-3-16,10 6-70 15,-10-6-1-15,12 21 0 16,-1-9 1-16,1 8 2 16,6 5 0-16,4 2 0 15,11 1 3-15,-2 0-2 0,2 1 1 16,5-6-1-16,-6-1 1 15,4-6 1-15,-3-8 4 16,-3-3 3-16,-11-5 2 0,2-8 2 16,-7-7-2-16,-6-5 2 15,5-11 0-15,-9-5-2 16,-3-7-3-16,-1-5-3 0,-4-4-2 16,-2-4-2-16,-5 4-3 15,-6-1 0-15,-5 9-3 16,5 3-3-16,-2 11-7 15,-1 6-23-15,3 13-21 16,-2 12-21-16,7 15-3 0,6 10-3 16</inkml:trace>
  <inkml:trace contextRef="#ctx0" brushRef="#br0" timeOffset="251487.3067">1784 3184 1 0,'7'-20'87'16,"0"4"2"-16,-7 3-3 15,-2 5-7-15,1-1-2 0,-5-1-74 16,6 10-2-16,0 0 0 16,0 0-2-16,0 0-2 15,3 14 0-15,10 5 0 16,3 10 0-16,4 10 2 15,1 10 1-15,8 9-2 0,-1 4 4 16,8 9-3-16,1-3 0 16,-4 0 0-16,4-3 0 15,-5-8-1-15,-5-7-1 16,-2-11 1-16,-4-5-3 0,-5-9 3 16,-6-8-1-16,1-5 0 15,-11-12-4-15,0 0-6 16,0-13-2-16,-4-12-14 15,-7-11 0-15,-6-14 7 0,-4-7 7 16,-6-15 7-16,2-1 7 16,-9-7 9-16,7 2 8 15,0 5 16-15,5 7-3 16,3 11-5-16,4 10-8 0,12 12-9 16,3 7 0-16,5 13-5 15,10 10-3-15,5 12-1 16,7 7 0-16,3 12-4 0,3 4 1 15,-6 13 0-15,1 5-1 16,-8 3 3-16,-4 1 0 16,-8-1 0-16,-10-2-1 15,-3-5 0-15,-11-1-1 0,-5-10-7 16,0-8-16-16,-9-8-40 16,10-8-8-16,-2-11-1 15,7-14-1-15</inkml:trace>
  <inkml:trace contextRef="#ctx0" brushRef="#br0" timeOffset="251721.3052">2211 3017 76 0,'17'-34'84'16,"-1"6"-5"-16,-8 6-6 16,2 22-38-16,-5-7-24 15,6 2-4-15,4 5-7 0,-15 0 0 16,30 16-2-16,-13 5 0 15,11 14 2-15,-6 4 1 16,0 12 0-16,-2 1-1 16,5 7-1-16,3 2-4 0,-4 1-8 15,3-5-16-15,-4-8-22 16,6-1-25-16,-8-9-2 16,-3-3-3-16</inkml:trace>
  <inkml:trace contextRef="#ctx0" brushRef="#br0" timeOffset="252154.2085">2482 3327 70 0,'2'-13'83'0,"-2"0"-4"0,12 3-5 16,-4-1-3-16,4 3-70 15,4-1-3-15,13-1 1 0,7 0-1 16,6-3 0-16,4 2 1 15,0-3 0-15,1 1 1 16,-9-3 0-16,6 3 3 16,-14 0 2-16,-5 3 3 0,-8 1 0 15,-4 2-1-15,-13 7-1 16,0 0-2-16,11 1-2 16,-12 12-1-16,-6 10-2 0,-1 9-3 15,5 5-3-15,-3 8 0 16,6 5-2-16,0 2-2 15,7-4 2-15,9-7-2 16,6-12 0-16,0-6 0 0,7-14 2 16,-4-8 3-16,-2-5 6 15,1-14 6-15,-7-8 1 16,-9-5 2-16,-8-6-1 16,-4-8 1-16,-9 2-4 0,-4-4-4 15,-5 4-2-15,-3 2-11 16,2 8-18-16,5 6-31 15,-2 10-10-15,7 10-8 16,13 7 0-16</inkml:trace>
  <inkml:trace contextRef="#ctx0" brushRef="#br0" timeOffset="253548.0077">3394 3386 31 0,'22'4'64'15,"-8"-3"5"-15,0-1-8 16,-14 0-14-16,15-9-9 0,-8-2-9 16,-4-4-7-1,0-5-7-15,0-2-6 0,2-1-3 16,-5-4-1-16,0 2-2 16,-5 2 1-16,-3 1-2 0,-5 4-1 15,-1 5 1-15,-3 1-2 16,-2 4-2-16,1 3-1 15,-3 5-1-15,3 3 0 16,-2 11 1-16,0 4 0 0,4 9 0 16,2 7 1-16,5 0 1 15,3 5-1-15,6-3 1 16,6-1 0-16,11-6-1 16,7-2 1-16,6-13-1 0,11-7 0 15,-1-7-1-15,9-12 1 16,1-14 2-16,-1-11 0 15,3-16 0-15,-2-13 0 0,1-14-2 16,-10-12 0-16,1-10-1 16,-8-10 0-16,-8 0 1 15,-7 1 4-15,-13 7 1 0,-3 12 4 16,-4 12 3-16,-4 17 1 16,-7 17-3-16,-1 14-2 15,4 17-2-15,-3 15-4 16,8 12-2-16,-2 18-3 0,3 20-1 15,-3 14 0-15,4 16 3 16,-4 15 2-16,2 14 1 16,-4 5 1-16,3 1 0 15,4-5-1-15,0-7 1 16,1-6 0-16,5-15 0 16,8-8-1-16,2-16-2 0,8-5 1 15,2-15-1-15,6-10-2 16,4-11 1-16,5-15-1 0,4-8 1 15,4-21-1-15,3-18 2 16,0-15 0-16,-3-16 0 16,-3-10 2-16,-6-5 1 0,-7-3 4 15,-10 6 4-15,-8 6 2 16,-10 13 0-16,-4 14-1 16,-6 17-2-16,-6 10-3 15,-4 17-2-15,-4 11-3 16,1 15-5-16,-2 13-1 0,-1 12-1 15,2 9 1-15,4 5 0 16,4 4 2-16,4 1 2 16,3-8 0-16,5-4-1 15,1-8 0-15,11-10 1 0,0-8 1 16,4-10 1-16,0-7 0 16,6-4 0-16,0-9 0 15,0-12 0-15,1-3 1 16,-3-6 0-16,-3 0 1 0,-1 0 4 15,-5 5-2-15,-6 5-2 16,1 4-1-16,-6 16 0 16,0 0-1-16,0 0-1 15,0 22-1-15,0 5-3 0,0 3-1 16,8 4 3-16,3-3 2 16,10 0-1-16,8-11 1 15,4-10 1-15,9-10-1 0,5-16 0 16,4-17 2-16,-3-15 0 15,2-9 0-15,-8-12 2 16,-4-9-1-16,-7-11 1 16,-7-5 0-16,-7-5 0 0,-6-1 1 15,-6 8 2-15,-5 4 3 16,-2 15-2-16,-3 10-2 16,-3 15-2-16,0 19 2 0,0 21-3 15,-2 14 0-15,-2 23-3 16,3 14-2-16,0 13-1 15,1 9 5-15,-2 11 0 16,4 3-1-16,5-4 1 0,1-2 0 16,4-9 0-16,7-6-1 15,5-10 1-15,5-4-1 16,5-9 0-16,5-6 1 16,6-9 0-16,6-9-3 0,7-11 0 15,1-5 0-15,4-16 0 16,-2-10 1-16,-5-12 0 15,0-8 0-15,-9-9 1 16,-11-2 1-16,-10 3 2 0,-12 3-1 16,-6 11 1-16,-11 11-3 15,-11 19 1-15,-12 15 1 16,-9 26 1-16,-1 17-2 16,-1 14-1-16,1 13 1 0,9 5-1 15,10 3-1-15,17-6-3 16,12-7-2-16,24-13-4 15,14-12-5-15,19-14-15 16,7-13-31-16,10-16-21 0,4-17-4 16,-10-15-1-16</inkml:trace>
  <inkml:trace contextRef="#ctx0" brushRef="#br0" timeOffset="253757.1891">5135 2466 11 0,'-58'32'90'0,"14"-4"-2"15,13-10-5-15,17-9-7 16,14-9-1-16,9-11-78 16,25-1-4-16,18-1-9 0,12 1-21 15,15 7-36-15,3-7-7 16,-1 4-6-16,-12 0-1 15</inkml:trace>
  <inkml:trace contextRef="#ctx0" brushRef="#br0" timeOffset="254136.9346">2640 4242 13 0,'-66'65'93'15,"21"-17"-5"-15,11-14-7 0,15-17-3 16,19-17-2-16,15-4-80 16,25-13 0-16,22-11 1 15,25-6 4-15,26-10 2 16,28-9 0-16,15-10 0 0,24-5-1 15,12-4 0-15,11 1 0 16,6-2-1-16,1 3-1 16,-10 3 1-16,-9 3 1 0,-8 5-2 15,-16 6 0-15,-19 6 0 16,-18 5-3-16,-22 8 0 16,-19 7-5-16,-14 9-15 15,-23 7-32-15,-17 9-24 16,-18 5-7-16,-22 11-6 15,-27 9 3-15</inkml:trace>
  <inkml:trace contextRef="#ctx0" brushRef="#br0" timeOffset="390469.9436">6869 3504 73 0,'-11'3'91'15,"-3"2"-7"-15,3-3-4 16,-3 1-3-16,1 6-69 15,0-9-5-15,13 0-2 0,-10 0-2 16,10 0 0-16,0 0-1 16,0 0 0-16,0 0-1 15,0 0 0-15,0 0 1 16,0-5 1-16,6-5 0 0,4-8 1 16,1-7 0-16,4-6 2 15,2-11 1-15,3-11 1 16,4-7 0-16,0-10 0 15,4-5 0-15,3-7 0 0,1-6 1 16,3-4 0-16,4-2-1 16,0-2-2-16,0 0 0 15,5 2-1-15,-3-5 0 16,1-1 0-16,0-1 0 0,1 0 0 16,0 3 1-16,-3 1 1 15,0 3-1-15,-3 6 2 16,-18 47-2-16,1-4 0 0,-3 6-2 15,2 0 1-15,-4 5 0 16,1 0 0-16,-3 8 0 16,1-2-4-16,-5 5-3 15,3 2-10-15,-6 4-31 16,-1 4-35-16,-5 13-3 0,12-13-8 16,-12 13-5-16</inkml:trace>
  <inkml:trace contextRef="#ctx0" brushRef="#br0" timeOffset="391301.3898">8117 705 47 0,'20'-26'96'0,"2"-1"-8"15,-5 5-4-15,2 2-4 16,-19 20-2-16,21-13-78 16,0 1-4-16,-21 12 1 15,26 28 2-15,-22-11 1 0,0 8-2 16,-2 4 1-16,-3 2-2 15,1 1-1-15,0 1-2 16,0 3-1-16,0 6-3 16,0-1-3-16,-1 4-2 15,0-4-1-15,-3 0 0 0,0-4 2 16,1-5 4-16,-6-4 2 16,3-4 2-16,-3-7 4 15,1-8 3-15,-2-2 3 0,1-7 0 16,-3-10 1-16,3-2 0 15,9 12-1-15,-12-34 0 16,4 2 2-16,-2-6 1 16,-6-47-1-16,10 33 1 15,3 0 0-15,-4-5-1 0,4 2 1 16,2-6-2-16,1 4-1 16,1 0-1-16,4 3 0 15,2 1-2-15,1 12 1 16,5-2-2-16,-13 43-3 0,12-25 1 15,-1-4-3 1,-11 29 1-16,22-21 1 16,1-1-2-16,-23 22 0 0,22 0 4 15,-1 4-1-15,-21-4 3 16,18 23 1-16,-1 1-1 16,-12-1 1-16,2 2 1 15,-6 3 0-15,0 4-2 0,-1-2 1 16,-5 1-1-16,-15 36 1 15,7-34 1-15,-4-3-1 16,0-1-2-16,-2-2 1 16,3 10-1-16,-2-8 1 0,2 1-2 15,1 1-1-15,4 0 0 16,1-4 0-16,5 2 1 16,1-4 1-16,4 0-1 15,5-1 0-15,6-5 0 0,8-1-2 16,6-4-1-16,5 1-5 15,6-5-13-15,4-3-22 16,1-4-28-16,6-3-8 16,1 0-2-16,3-7 1 0</inkml:trace>
  <inkml:trace contextRef="#ctx0" brushRef="#br0" timeOffset="392126.1507">8877 785 1 0,'0'0'80'0,"0"0"0"0,0 0-4 16,-3 10-8-16,3-10-2 16,0 8-70-16,3 1 2 15,-3-9-1-15,9 15 2 16,-9-15-1-16,15 13 1 0,-6-9 1 15,4-4 0-15,-13 0-2 16,25-3-2-16,0-5-1 16,-3-13-2-16,2 0 1 15,4-8 0-15,-2-2 2 0,3-8 3 16,28-43 4-16,-32 39 3 16,1 4 1-16,-6-8 2 15,-5 1-1-15,-4 5-1 16,-11 41 0-16,3-38-5 15,2 1-3-15,-10 15 0 16,-4 1-3-16,-11 21 1 16,-2 2 1-16,-8 21 1 0,-30 34 3 15,28-12 1-15,-2-2 1 16,5 5 0-16,0 3 2 16,5 4 0-16,3 3-1 15,8-2-1-15,4-5-2 0,9 4-1 16,2-9-2-16,10-2-1 15,9-13 0-15,6-5-1 16,2-11 1-16,4-6 1 0,3-6-1 16,-36-3 2-16,38-4 0 15,0-6-1-15,0-13 5 16,42-35-1-16,-80 58 0 16,39-37 0-16,35-43 0 15,-40 32 1-15,-1 5-2 16,-1-3 1-16,-1 3-3 0,2-3 0 15,-33 46 0-15,27-34 0 16,4 1-2-16,-5 7 1 16,2 2 1-16,-3 9-2 15,2 1 2-15,-6 12-1 16,1 0 2-16,-22 2-1 0,27 11 0 16,-2 6 1-16,-18 5 0 15,2 1 1-15,-9 4 0 16,0 2-1-16,-8 33 1 15,0-32-1-15,-5 0 1 16,1 0-2-16,-2-3-4 16,-1 3-6-16,2-7-1 0,1 2-6 15,-1-7-4-15,3 6-2 16,5-9-4-16,3 2-2 16,2-9 2-16,0-8 1 0,16 11-11 15,-5-6-15-15,8-4-9 16,1 0 3-16</inkml:trace>
  <inkml:trace contextRef="#ctx0" brushRef="#br0" timeOffset="392769.7527">10197 678 36 0,'8'-23'83'0,"4"1"-3"16,-4 1-3-16,2-1-3 15,-2 1-52-15,2-3-4 0,-5 3-5 16,4 2-6-16,-9 19-4 16,6-22 0-16,2-1-1 15,-8 23-1-15,0 0 0 16,0 0-2-16,0 0 3 15,0 0 0-15,7 6 0 16,13 44 2-16,-19-21-1 16,-1 0 0-16,0 12 0 0,0-1-2 15,0 6-1-15,-1-1-3 16,-1 3-2-16,1-2-6 16,0 5-4-16,-3-5-6 0,2-1-2 15,0-9 1-15,1-3-1 16,0-11 4-16,0-10 2 15,1-12 5-15,0 0 9 16,0 0 7-16,0-8 6 16,2-67 4-16,0 22 6 0,1 2 2 15,0-7 0-15,0-2 0 16,0-3-2-16,1-2-4 16,3 3-4-16,-1 3-1 15,2 2-8-15,2 11-2 16,-1 2-4-16,-9 44-2 0,13-32-4 15,1 2 1-15,-14 30-1 16,0 0-1-16,9 0 0 16,3 0 0-16,19 25 5 15,-26-1-1-15,-3 7 5 16,1 2 0-16,-3 1-5 16,0 2-3-16,-1-2-9 15,-2 1-9-15,2-10-11 0,0 0-16 16,1-3-19-16,0-2-4 15,0-20 14-15</inkml:trace>
  <inkml:trace contextRef="#ctx0" brushRef="#br0" timeOffset="394415.1713">10562 616 49 0,'28'-22'70'0,"4"2"-1"16,1-1-10-16,-1 2-17 16,0-2-16-16,-4 7-11 15,0 0-8-15,-6 8-5 16,0-1-3-16,-22 7-3 15,19 8-3-15,3 4-1 0,-22-12 2 16,14 26 1-16,0 0 1 16,-14-26 2-16,7 27 3 15,3-2 5-15,-10-25 1 16,0 0 3-16,5 10-1 16,-2 3 1-16,3-3 0 15,2 1-2-15,-8-11 0 16,5-8-3-16,2-4-1 0,1 1-1 15,10-29 0-15,-9 15-2 16,-9 25 0-16,11-22-1 16,-2 3-2-16,-9 19-6 15,0 0 1-15,0 0-2 0,36 19 1 16,-28 3 1-16,-8-22-1 16,9 23 1-16,10 25 3 15,-9-18 4-15,1-1 3 16,-2 1 2-16,-9-30-2 15,15 20 2-15,-3 3 0 0,-12-23 1 16,25 12-1-16,-1 0 0 16,-4-20-1-16,3-7-3 15,1-6 1-15,-2-1 0 16,6-1-2-16,-2-1 1 16,3 2-2-16,-2 1 0 15,6 0-1-15,-3-2 1 16,-1 8 2-16,3 1-2 0,1 10 1 15,-3-3 0-15,2 4 1 16,1-1-1-16,3 4 0 16,-3 5-2-16,3-5-5 15,1 2-1-15,-2-2 1 16,1-3 1-16,-4-6 4 16,0 2 2-16,-3-2 2 0,-2 1 6 15,-7-5 4-15,1 0 4 16,-21 13 0-16,0 0-2 15,0 0-4-15,0 0-3 16,0 0-2-16,0 0-4 16,0 0-2-16,0 0-4 0,-5 52-4 15,-8-10-10-15,1-2-7 16,-3 8 1-16,0-5 3 16,4 4 0-16,1-3 2 0,4 0 9 15,-3-3 7-15,5-1 12 16,4-8 7-16,0-5 0 15,0-8-2-15,0-19-3 16,0 0-3-16,0 0-4 16,13 0-3-16,-2 2-1 15,44-33 3-15,-26 3 1 0,5-8 0 16,39-40 3-16,-32 37 0 16,-3 0 1-16,3 3 0 15,1 5 0-15,-3 3-5 16,-39 28 0-16,36-19-5 15,0 1-1-15,-7 15 0 0,3-3-1 16,-8 8-2-16,2 2 0 16,11 26 2-16,-37-30-1 15,0 0 6-15,24 24 2 16,3 1 1-16,-27-25 2 16,25 14 1-16,2 3 3 15,-4-17-2-15,-1-2 4 0,-2-8-2 16,3 0-2-16,1-10 0 15,1-1-2-15,-4 1 1 16,3-1-4-16,1-2 1 16,-1 1-2-16,-5-4-1 15,2 2 0-15,-21 24-2 0,26-20 1 16,-1 1 1-16,-25 19 0 16,0 0-2-16,12 1 1 15,-2 3 0-15,3 2 0 16,22 24 1-16,-15-4 0 15,-20-26-1-15,23 26 1 16,4 2 3-16,-5-17 1 0,-1 0 0 16,9-5 1-16,-5 3 0 15,7-12 1-15,-4-4 0 16,2-9 0-16,3 0-2 16,-6-5-1-16,3-2-3 15,-5 2 2-15,2 1-2 16,-6 3-1-16,-1-2-1 0,-20 19-3 15,26-10 3 1,1-3-1-16,-27 13 1 0,0 0-2 16,10 2 2-16,1 2 1 15,0 2-1-15,18 27 3 16,-10-9-1-16,-19-24 1 0,28 22 1 16,-3-3 0-16,0-17-1 15,0-2 0-15,-1-4 3 16,3-5-3-16,-3-9 0 15,3-1 1-15,-1-7-2 16,-1 3 1-16,0-3-2 16,-2 1-1-16,-3 4-1 15,-1 1-1-15,-19 20-1 16,24-13-1-16,1-3 0 0,-25 16 0 16,20 5 2-16,1 6 2 15,-21-11 0-15,29 16 3 16,-2 2 1-16,-1-8 1 15,0 0 1-15,6-3 2 16,0 1-2-16,4-5 1 16,-1 1 2-16,0-5 1 0,1-3 0 15,-2-9-1-15,1-2-4 16,-5 3 0-16,-1-3-2 16,-4 5-3-16,-2-3-3 0,-23 13-5 15,0 0-7-15,0 0-6 16,0 0-9-16,7 7-23 15,3 2-24-15,10 33-3 16,-19-22-7-16,-1-20 7 16</inkml:trace>
  <inkml:trace contextRef="#ctx0" brushRef="#br0" timeOffset="394646.7786">13984 156 86 0,'-74'-19'100'0,"2"2"-5"16,4 1-7-16,4 9-4 16,6 0-26-16,6 4-58 15,9 0-10-15,43 3-61 16,-33 0-12-16,-2 0-4 0,10 5-5 15,-3 1-3-15</inkml:trace>
  <inkml:trace contextRef="#ctx0" brushRef="#br0" timeOffset="395171.7051">9237 1398 11 0,'-157'61'97'16,"32"-8"0"-16,21-12-5 16,26-11-6-16,29-24-7 0,13-8-58 15,14 2-21-15,22 0-1 16,0 0 0-16,31-2-1 16,13-5-1-16,17-1 3 0,19-6 1 15,-30 4-2 1,12-5 1-16,13-4-1 0,15-6 1 15,15-5 0-15,11-7 0 16,13-2 0-16,19-4 0 16,10-5 2-16,17-5 0 15,12 1-1-15,15-2 0 0,6 1-1 16,16-4 2-16,3 2-2 16,10 5 1-16,0 2 1 15,-3 6-1-15,-9 6 0 16,-6 8 0-16,-12 6-4 0,-10 3-17 15,-13 15-58-15,-17 2-7 16,-20 5-2-16,-26 6-5 16,-24 3-6-16</inkml:trace>
  <inkml:trace contextRef="#ctx0" brushRef="#br0" timeOffset="397054.6936">7134 11029 0 0,'-15'-6'87'0,"7"0"2"16,4-3-4-16,6 0-6 15,11-5-2-15,57 1-70 0,-22-1-2 16,22 3 0-16,21 0-1 15,24 0-1-15,27 0-1 16,19 1 1-16,24-1-1 0,16-1 0 16,18 2 0-16,6-3 0 15,15 1-1-15,0-4 0 16,5 1 1-16,-6-3-1 16,-6 0 1-16,-13-1-1 0,-13-1 0 15,-15 1 0-15,-23 2 0 16,-20 4-1-16,-28 0-2 15,-23 3-5-15,-24 5-11 16,-22 7-62-16,-33 1-3 16,-28 4-5-16,-40 0-7 0,-35-1 3 15</inkml:trace>
  <inkml:trace contextRef="#ctx0" brushRef="#br0" timeOffset="397849.7281">4267 10079 4 0,'1'-11'93'0,"-1"-4"4"0,2 2-7 15,-2-2-5-15,-1 2-1 16,1 13-70-16,-14-22-8 16,14 22-2-16,-4-9-2 15,4 9-2-15,2 12-3 0,4 8 1 16,3 5-1-16,0 11 0 16,2 9 2-16,2 10 0 15,0 8 1-15,1 8 0 16,0 8 1-16,-4 4 0 0,3 8-1 15,-2 2 1-15,-1 4 0 16,1 5 0-16,-4 3 1 16,0 2 0-16,-3 1 0 15,1-1 0-15,-4 0 1 0,-1-2 0 16,0-6-1-16,0-5-1 16,1-8 0-16,0-8 0 15,2-4 0-15,1-11-1 16,-2-5 1-16,3-8-1 0,-1-5 0 15,1-7 0-15,0-5-1 16,0-4 0-16,-2-6-3 16,4-3-2-16,-4-4-2 15,0-5-2-15,-3-11-14 0,0 0-58 16,0 0-3-16,-4-11-5 16,-6-8-4-16,-9-6 7 15</inkml:trace>
  <inkml:trace contextRef="#ctx0" brushRef="#br0" timeOffset="398175.6774">4155 12055 67 0,'0'0'80'16,"0"0"-2"-16,0 0-4 0,6 28-6 15,7-6-64-15,-1 8-3 16,7 7 1-16,4 12 1 15,4 5 0-15,1 8 1 0,5-3-1 16,0 2-2-16,2-7 1 16,4-6 0-16,0-9 3 15,2-10 2-15,1-15 0 16,0-11 2-16,2-7 1 16,3-17 0-16,0-13 0 0,2-11 0 15,2-11-3-15,0-7-4 16,3 1-6-16,-4-3-6 15,-5 14-16-15,-1 11-50 16,-11 8-8-16,-11 18-6 0,-11 14-8 16,-11 18 8-16</inkml:trace>
  <inkml:trace contextRef="#ctx0" brushRef="#br0" timeOffset="398946.1766">4736 13326 0 0,'-6'-23'89'0,"-3"-2"2"15,-2 0-5-15,1 4-7 0,-5 1-1 16,1-2-74-16,3 8-3 16,6 4-1-16,5 10-2 15,-3-11 1-15,3 11-2 16,0 0 2-16,0 0 0 0,0 0 1 16,0 0 1-16,0 0 2 15,0 0 0-15,0 0 1 16,-10-8 0-16,10 8-1 0,0 0 1 15,0 0-2-15,0 0-1 16,0 0 0-16,0 0-1 16,0 0 0-16,0 0 0 15,0 0-1-15,0 0 1 0,0 0 0 16,0 0-1-16,-8 6 1 16,8-6-1-16,0 18 0 15,0-5 0-15,0 7 1 16,0 8 0-16,0 9 0 0,0 10 1 15,0 9 1-15,-4 7 0 16,-2 5 0-16,5 4 0 16,-3 1 0-16,1-2 0 15,2 0 0-15,0-8 0 0,1-7-1 16,0-7 1-16,3-9-1 16,2-5-1-16,1-7 1 15,0-10-1-15,0-6 0 0,-6-12-1 16,13 10 1-16,-13-10 1 15,17-5-1-15,-9-11-1 16,4-5 0-16,4-9 1 16,0-3-1-16,1-6 0 0,1-3 0 15,-1 2-1-15,2 2 1 16,-5 3 0-16,2 7 1 16,-1 9-1-16,-5 5 1 15,2 5-2-15,-1 3 1 0,-3 6 0 16,3 6 0-16,1 8-1 15,1 5-1-15,-1 9-1 16,1 2-4-16,4 5-5 0,-4-4-13 16,6-2-35-16,8 1-19 15,-7-10-6-15,1-8-4 16</inkml:trace>
  <inkml:trace contextRef="#ctx0" brushRef="#br0" timeOffset="399133.8182">5197 13330 23 0,'0'-32'100'0,"0"7"-4"15,0 11-7-15,-1 5-5 16,1 9-4-16,-8-17-83 16,8 17-6-16,0 0-12 0,0 0-41 15,0 15-23-15,4 2-4 16,0 3-7-16,-1-2 0 15</inkml:trace>
  <inkml:trace contextRef="#ctx0" brushRef="#br0" timeOffset="399423.3751">5363 13321 55 0,'0'0'88'15,"-4"19"-4"-15,-11-6-2 16,-6 6-3-16,-1-2-64 15,-1 1-3-15,5 2-3 16,0-3-3-16,9 0-2 16,3-2-2-16,6 0-2 0,9-4-1 15,4 3 0-15,4 3 0 16,2 0 1-16,1 2 0 16,0 2-1-16,-7 4-1 0,-3 6-1 15,-7 2-1-15,-3 7-5 16,-9 5-4-16,-9 1-3 15,-6-4-8-15,-3-4-21 16,4-5-31-16,0-14-6 16,4-13-2-16,5-16 10 0</inkml:trace>
  <inkml:trace contextRef="#ctx0" brushRef="#br0" timeOffset="399645.2332">5680 12895 24 0,'44'-22'95'16,"-10"14"-2"-16,-9 11-5 16,-11 18-3-16,-11 12-4 15,-3 13-78-15,-1 11-1 0,-2 12-1 16,-2 8-2-16,-2 7-3 16,1-2-4-16,-2 0-5 15,-2-5-8-15,1-7-32 16,5-6-29-16,-10-8-4 0,-2-10-3 15,-4-15-2-15</inkml:trace>
  <inkml:trace contextRef="#ctx0" brushRef="#br0" timeOffset="400362.4461">5397 13535 11 0,'0'0'87'0,"1"5"-1"0,11-2-3 15,1-3-7-15,10-8-1 16,12-5-77-16,5-5 0 16,15-4 2-16,8-7-1 15,9-5 0-15,6-3 0 16,1-5 1-16,-4 0-1 0,-5 1 1 16,-7 0 1-16,-9 3 1 15,-10 4 2-15,-14 5 1 16,-8 3 1-16,-10 6 0 0,-11 4-1 15,-1 16-1-15,-21-8-1 16,-2 10-2-16,-5 12-1 16,-3 9-3-16,-1 8 0 15,-3 12 0-15,5 7 0 0,1 7 0 16,6 0 1-16,7 3 1 16,9-3 0-16,4-3 0 15,5-8 1-15,10-8 0 16,6-7-1-16,5-10 1 15,4-7-2-15,5-10 2 0,1-6-1 16,4-14 1-16,0-8-1 16,4-9 1-16,2-9 0 0,-2-4 1 15,1-4 0-15,-3 0-1 16,-3 3 1-16,-2 7 0 16,-4 5 0-16,-8 8 0 15,-2 10-1-15,-5 10 0 0,-2 7-1 16,-3 7 0-16,-2 10 1 15,-2 5-1-15,-2 1 0 16,-1 4 1-16,0 0 0 0,1-1 0 16,2-4 0-16,1-7 0 15,3-7 1-15,5-6 0 16,2-3 0-16,6-14 1 0,3-6-1 16,7-10 1-1,2-5 0-15,2-6 0 0,1-1 0 16,1 2-1-16,1 3 1 15,-5 7-1-15,-3 11 1 16,-3 14 1-16,-4 8-1 16,-4 21 0-16,-1 15-1 0,-4 13-2 15,-1 9-3-15,-1 13-5 16,-1 0-10-16,4-1-38 16,-2 4-23-16,-1-4-6 0,-2-5-4 15,-9-12-2-15</inkml:trace>
  <inkml:trace contextRef="#ctx0" brushRef="#br0" timeOffset="401230.2163">4598 15154 13 0,'-11'15'85'16,"0"-5"3"-16,0-5-6 0,2-2-4 15,9-3-48-15,0 0-7 16,-9 0-8-16,9 0-8 16,0 0-3-16,0 0-2 15,8 0-1-15,3 1-1 16,5 0 1-16,8-1 0 16,6 1 0-16,6 0 0 0,10 0 0 15,9-2-1-15,4-4 1 16,7-2-1-16,6-2 0 15,2 0-1-15,2-6 0 16,3 0-1-16,-5-3-1 0,-1 0-2 16,-3 1-3-16,-6-3-2 15,-9 0-3-15,-4 1-4 16,-5 4-4-16,-8-5-1 0,-10 2-2 16,-9 0 3-16,-5-1 6 15,-11-2 9-15,-3 0 7 16,-5-3 4-16,-9-3 7 15,-1 2 6-15,-1 0 5 0,0 3-1 16,2 0-2-16,1 6-2 16,8 1-5-16,-2 4-2 15,7 11-3-15,-3-10-2 0,3 10-2 16,12-1-2-16,6 2-2 16,6 7-1-16,7 6 0 15,6 3 0-15,2 8 0 16,1 3 0-16,-2 8 1 0,-6 7 0 15,-6 5 1-15,-8 5-1 16,-10 6 0-16,-8 6-1 16,-9 0 0-16,-8 2-3 15,-6-2-3-15,-3-5-5 0,0-6-11 16,1-12-35-16,9 1-20 16,3-16-5-16,8-7-5 15</inkml:trace>
  <inkml:trace contextRef="#ctx0" brushRef="#br0" timeOffset="401731.9472">6803 14701 50 0,'4'-9'83'16,"-9"3"-16"-16,5 6-1 15,0 0-12-15,0 0-9 0,0 0-11 16,4 18-11-16,-3 6-7 15,-1 14-8-15,2 12-4 16,0 15-1-16,0 10 0 16,3 9-2-16,1 3-3 0,-1-6-3 15,5-5-5-15,-5-11-9 16,6-13-22-16,-3-8-34 16,0-23-9-16,-8-21-6 15,8 0-1-15</inkml:trace>
  <inkml:trace contextRef="#ctx0" brushRef="#br0" timeOffset="401915.6245">6923 14470 28 0,'0'0'89'0,"0"0"-14"16,0 0-13-16,0 7-29 15,0 5-31-15,3 2-87 16,8 3-6-16,6 2 0 0</inkml:trace>
  <inkml:trace contextRef="#ctx0" brushRef="#br0" timeOffset="402890.6621">7143 14643 0 0,'14'14'87'16,"-1"-1"0"-16,-6 6-3 15,0 1-5-15,-4 3-4 16,35 3-67-16,-35 10-4 0,0 6 1 16,1 4-3-16,0 1 0 15,0-3-1-15,0-4 0 16,-1-8 2-16,-1-6-2 16,1-9 1-16,-2-5 0 15,-1-12 1-15,0 0-1 0,0 0 0 16,7-16 0-16,-1-7 0 15,3-7-1-15,2-4-1 16,0-5 1-16,2-1-1 0,4 1 0 16,0 6-1-16,-3 3 1 15,3 9-1-15,-4 8-1 16,2 9 1-16,1 4-1 16,-1 8 0-16,0 6 1 15,2 2 0-15,-1 4 0 0,1-1 1 16,1 1 0-16,1-6 0 15,-1-2 0-15,3-6 0 0,3-5-1 16,-5-4 1 0,4-7 0-16,-1-7 0 0,1-5 1 15,-4-5-1-15,3-2 1 16,-4-2-1-16,-4 0 1 0,2 2-1 16,-4 3 1-1,-2 4-2-15,0 6 0 0,-2 7 1 16,-8 9-1-16,16-2 0 15,-16 2 1-15,18 16-1 0,-7 2 1 16,3 0-1-16,-1 2 1 16,6-2 0-16,4 0-1 15,0-6 2-15,7-5-1 16,-2-7 0-16,5-2 0 0,2-10 0 16,2-6 1-16,-1-5 0 15,0-4-1-15,-4 2 1 16,-6 0-1-16,-2 4 1 15,-7 4 0-15,-3 5 1 16,-3 9-1-16,-7 9 2 0,-3 16-1 16,0 11 0-16,-1 12-1 15,0 14 0-15,0 13-1 16,1 12 0-16,0 2 0 0,1-4-1 16,1-6 0-16,3-9 1 15,-5-10 0-15,2-16 1 16,-1-13 1-16,-1-15 0 15,-1-13 0-15,0-5-1 0,0-17 0 16,-3-11 0-16,-2-16 0 16,-4-10-1-16,2-19 0 0,-1-8-1 15,2-9 1-15,3 0 1 16,3-3-1-16,3 8 0 16,8 10 0-16,5 9-1 15,5 14-1-15,4 16 1 16,2 12-1-16,2 12 0 0,1 12 0 15,-7 8-1-15,-3 14 1 16,-5 12 1-16,-11 7 0 16,-4 10-1-16,-6 4 0 15,-11 4-1-15,-1 2 0 16,-1-5-2-16,1-8-2 0,5-6-2 16,6-13-3-16,7-14-11 15,0-10-32-15,17-29-22 16,5-13-6-16,6-17-2 0,4-13 1 15</inkml:trace>
  <inkml:trace contextRef="#ctx0" brushRef="#br0" timeOffset="404482.1246">8741 14055 84 0,'27'-60'88'0,"-6"12"-3"0,-7 14-6 16,-3 19-29-16,-5 4-25 16,-6 11-10-16,10 5-9 15,-10 12-3-15,0 13 0 0,-4 6-3 16,-4 9 0-16,1 7 1 15,-3 6 0-15,-1 2-1 16,1 0 0-16,1-2-1 16,1-2-2-16,2-6-2 15,5-7-3-15,-1-10-4 0,2-4-3 16,2-9-3-16,7-7-2 16,-9-13 4-16,17 5 1 15,-7-7 3-15,1-12 8 16,-1 4 7-16,-3-5 6 0,3 5 0 15,-5 0 2-15,-5 10 0 16,12-6 0-16,-12 6-1 0,16 12-4 16,-6 0-2-16,3 3-3 15,5 1 2-15,0-2-1 16,5-5-1-16,2-2 1 16,5-7 0-16,1-7 1 0,2-10-1 15,5-11 0-15,-3-1 0 16,1-6 0-16,-3-4-1 15,-3 0 1-15,-3 0-1 0,-7 4 1 16,-8 5 1 0,-7 5-1-16,-5 5 0 15,-10 6-1-15,-5 7 0 0,-6 7-1 16,-1 7 0-16,-6 12-1 16,2 8 0-16,1 11-1 0,-1 8 0 15,7 3 0-15,2 1 0 16,8 1 0-16,3-1 0 15,5-5-1-15,3-7 0 0,9-7 1 16,6-7 1-16,1-6-1 16,3-7 2-16,0-3 2 15,-1-6 0-15,3-3 1 0,0-10-1 16,-3-9 2-16,3-3-1 16,4-8-1-16,-4-1 1 15,2-6-3-15,1 3 1 16,0 3-2-16,1 4 0 15,-3 5-1-15,-1 9 0 16,-1 7 0-16,1 7-1 0,-4 6 0 16,-3 5-1-16,-2 5 0 15,0-2 1-15,-1 2 0 16,-3-1 1-16,0-4 0 16,2-4 2-16,-5-4 0 15,4-3 2-15,-1 0 0 0,2-6-1 16,-2-5 1-16,2-3 0 15,2-3-1-15,-1-5 0 16,1-4-1-16,1-5-1 0,1 1 0 16,-1 0 0-16,-4 0 1 15,1 4-1-15,2 1 0 16,-4 7 0-16,0 5 0 16,-1 8 0-16,0 5 1 0,-9 0 0 15,16 11 0-15,-8 4 0 16,2 2 1-16,-3 3 0 15,6 0 0-15,-4-1 0 0,3-1 0 16,3-2 0-16,-1-5 0 16,2-2 0-1,1-2-1-15,2-4 1 0,2-3 0 0,0 0 0 16,2-5 0-16,2-4-1 16,1-2 1-16,-3-1 0 15,2-2-1-15,1 0 0 16,-4-4 0-16,2 1 0 0,-5-1 0 15,0 2-1-15,-1-1 1 16,-1 0-1-16,-3 5 1 16,1 2-1-16,-2 2 0 15,-3 4 0-15,2 4 1 0,-4 0-1 16,3 9 0-16,-2 4 1 16,1 3-1-16,4 1 1 15,-3 0 0-15,3-2 0 16,1 0 1-16,3-5 0 0,-1-4-1 15,2-4 1-15,0-2 0 16,1-6 0-16,5-3 0 16,-1-3-1-16,-2-4 1 0,1 2-1 15,3-2 0-15,-5-1 1 16,-3 1 0-16,-1 2 1 16,-7 2 1-16,1 3 2 15,-4 0-1-15,-3 0 1 16,-4 9-1-16,0-16 0 0,0 16 0 15,-8-13-2-15,8 13-1 16,-17-7-2-16,7 6 1 16,-1 1-4-16,11 0 1 0,-15 14 1 15,10 0-1-15,1 5 0 16,1 1 1-16,3 3 0 16,7 1 0-16,2-1 2 15,5-2-1-15,9-3 1 16,6-6 0-16,5-5 0 0,4-6 0 15,7-3-1-15,2-12 1 16,8-7 1-16,-1-8 0 16,-1-8 0-16,-2-8 0 0,-3-7 0 15,-2-6 1-15,-5-7-1 16,-5-5 0-16,-8-3-1 16,-3-1 1-16,-10 5 2 15,-9 3 2-15,-2 10 0 0,-4 12-1 16,-5 14-1-16,-6 17 1 15,-6 13 0-15,-1 29-1 16,-1 15-2-16,3 17-2 16,-3 11-1-16,6 10-1 0,-2 2-2 15,9 3-3-15,0-5-5 16,7-10-17-16,8-1-43 16,5-25-9-16,4-9-7 0,-1-16-2 15</inkml:trace>
  <inkml:trace contextRef="#ctx0" brushRef="#br0" timeOffset="404643.254">11485 13886 37 0,'20'-15'96'16,"7"-3"-4"-16,10 2-9 15,7 1-14-15,1 2-41 0,6-5-113 16,4 2-1-16,1 3-5 15,-12 2-8-15</inkml:trace>
  <inkml:trace contextRef="#ctx0" brushRef="#br0" timeOffset="406874.4195">7677 13092 64 0,'0'0'75'0,"0"0"-3"0,0 0-18 16,0 0-27-16,1-7-7 15,-1 7-6-15,0 0-5 16,10-12 0-16,-10 12-1 16,7-9 1-16,-7 9 1 0,0 0-1 15,5-11 1-15,-5 11-1 16,0 0-2-16,0 0-1 16,0 0-1-16,0-8-1 15,0 8-2-15,0 0-1 0,0 0 0 16,0 0-1-16,0 0 0 15,0 0 0-15,0 0 0 16,0 0 0-16,0 0 0 0,0 0 0 16,0 0 0-16,0 0-1 15,0 0 1-15,0 0 0 16,0 0 0-16,0 0 0 16,0 0-1-16,0 0 1 0,0 0 0 15,0 0-1-15,0 0 1 16,0 0-1-16,0 0 1 15,0 0-1-15,0 0 1 16,0 0-1-16,0 0 1 0,0 0 0 16,0 0-1-16,0 0 2 15,0 0-1-15,0 0 0 16,0 0 2-16,0 0-1 0,6 0 0 16,-6 0 1-16,0 0 0 15,0 0 1-15,0 0-1 16,0 0 1-16,0 0 0 15,0 0-2-15,0 0 0 16,0 0 1-16,0 0-1 0,0 0 0 16,0 0-1-16,0 0 1 15,0 0 0-15,0 0-1 16,0 0 1-16,0 0-1 0,0 0 0 16,0 0 0-16,0 0 0 15,0 0 1-15,0 0-1 16,0 0 0-16,0 0 0 0,0 0 0 15,0 0 1-15,0 0-1 16,0 0 0-16,0 0 0 16,0 0 0-16,0 0-1 15,0 0 1-15,0 0-1 16,0 0 0-16,0 0 0 0,0 0 0 16,0 0 1-16,12-2-1 15,-12 2 0-15,19-6 1 16,-3 2 0-16,2-1 0 0,6-3 1 15,7 0 0-15,3 1 0 16,6-1 0-16,-1 2 0 16,5 0 1-16,0 1-1 15,-2 4 0-15,-3 1-1 0,-3 0 1 16,-4 5-1-16,-2 1 0 16,-6 0 1-16,-4 1-1 15,-3 0 0-15,-4 1 1 16,-4-1 0-16,-9-7 1 0,13 14-1 15,-13-14 1-15,4 15 0 16,-4-15 0-16,3 16 0 16,-3-7-1-16,1 0 1 15,-1 3-1-15,0-3 0 0,0 0 0 16,-1 0 0-16,1-9 0 16,-5 13 0-16,5-13 1 15,-5 11-1-15,5-11 0 0,0 0 0 16,0 0 1-16,0 0-1 15,-4 8 0-15,4-8 0 16,0 0 0-16,0 0 0 16,0 0 0-16,0 0 1 0,0 0-1 15,0 0-1-15,0 0 1 16,0 0-1-16,0 0 1 16,0 0-1-16,0 0 0 0,0 0 0 15,0 0 0-15,0 0 0 16,0 0 0-16,0 0-1 15,0 0 1-15,0 0-1 0,0 0 1 16,0 0-1-16,0 0 1 16,0 0-1-16,0 0 1 15,0 0-1-15,0 0-1 16,0 0-3-16,0 0-4 16,0 0-8-16,0 0-27 0,-5 10-40 15,5-10-3-15,0 0-7 16,0 0-2-16</inkml:trace>
  <inkml:trace contextRef="#ctx0" brushRef="#br0" timeOffset="407600.3327">8299 12730 13 0,'-14'-6'80'0,"-1"-1"1"0,1 0-3 16,1 0-4-16,-1 1-54 15,0 3-5-15,14 3-4 16,-10 0-6-16,10 0-2 0,-4 7-2 15,4 3-1-15,2 0-1 16,5 4 1-16,3 1 1 16,5 4 1-16,9 0 0 0,2 2 0 15,9 0 1-15,1 2 1 16,8 0 0-16,-1-1 0 16,4 2-1-16,-2-4 0 15,-7 3-1-15,-2-3 0 16,-9 5 0-16,-8-1 0 0,-10 4 1 15,-10 4 1-15,-11 4-1 16,-9 4 1-16,-9 2-1 16,-5 4 2-16,-5-1-5 15,-1 2-2-15,2-8-6 0,5 2-18 16,20 5-49-16,-12-13-6 16,6-3-6-16,4-10-4 15</inkml:trace>
  <inkml:trace contextRef="#ctx0" brushRef="#br0" timeOffset="416052.6167">6840 13747 7 0,'0'0'16'0,"-7"-14"-2"16,7 14-2-16,-9-11-1 15,9 11-1-15,-12-8 0 0,12 8-1 16,-8-8 0-16,8 8-2 16,-10-4-4-16,10 4-1 15,0 0-1-15,-11-2 0 16,11 2 1-16,0 0 3 0,0 0 1 16,0 0 6-16,-9-4 3 15,9 4 5-15,0 0 2 16,0 0 3-16,0 0-1 0,0 0 1 15,0 0-1-15,-2-11-1 16,2 11-4-16,0 0-3 16,0 0-3-16,0 0-1 15,0 0-2-15,0 0-2 0,0 0 0 16,0 0-2-16,0 0 0 16,0 0 0-16,0 0-2 15,0 0-1-15,0 0-1 16,0 0 0-16,0 0-2 0,0 0 0 15,0 0 0-15,0 0 0 16,0 0-1-16,9 11 1 16,-3-1 0-16,2 5-1 15,1 1 1-15,3 2 1 0,1 5-1 16,2 1 0-16,3 1 1 16,0 3 0-16,2-1-1 15,1 0 1-15,4 0 0 16,-4 0 0-16,1 0 0 0,0-1 0 15,-3 0-1-15,3 0 0 16,-1 0 0-16,-1-2 0 16,0-2 2-16,0-2-2 15,-3-3 1-15,0 1 0 0,-1-6 1 16,-2 0 0-16,-2-3 1 16,-2-1-1-16,-1-1 0 15,-9-7 0-15,12 12 0 16,-12-12 0-16,4 9-1 15,-4-9 1-15,0 0-1 0,4 9 0 16,-4-9 1-16,0 0-1 16,0 0 1-16,0 0-1 15,0 0 1-15,0 0-1 0,0 0 2 16,0 0-1-16,0 0 0 16,0 0-1-16,0 0 1 15,0 0-2-15,0 0-2 0,0 0-2 16,0 0-4-16,-2-7-4 15,2 7-11-15,0 0-30 16,-19-5-29-16,19 5-7 16,-15-3-2-16,4 3-2 0</inkml:trace>
  <inkml:trace contextRef="#ctx0" brushRef="#br0" timeOffset="416503.0242">6970 14223 4 0,'-11'6'77'0,"0"-1"0"0,11-5-4 16,-15 2-3-16,15-2-44 16,0 0-15-16,0 0-4 15,0-7-2-15,0 7-2 0,7-1-1 16,-7 1 2-16,0 0-1 15,14 4 0-15,-8 5-2 16,2 5 0-16,3 1 2 0,1 4-2 16,5 2 1-16,1-1-1 15,8 1 1-15,1-3 0 16,5-5 1-16,3-6 2 16,-2-7-1-16,4-1 1 15,2-6 1-15,-4-5 1 0,-2-3 0 16,-2-2 2-16,0-1-1 15,-7 0 0-15,0 3 1 16,-1-3-2-16,-4-2 0 16,-4 1-1-16,2 0-2 15,-5-2 0-15,1 2 0 0,-4-4-2 16,0 3-1-16,-3 1-4 16,-3-3-5-16,2 9-21 15,3 1-54-15,-8-1-2 0,0 5-5 16,-2-5-8-16</inkml:trace>
  <inkml:trace contextRef="#ctx0" brushRef="#br0" timeOffset="420700.4126">4781 12802 36 0,'5'-24'62'0,"0"-3"1"15,-10 2-26-15,5 5-18 16,9-2-2-16,-3 6-3 15,2-4-3-15,-1 6 1 0,1-1 1 16,-1 5 1-16,-4 1 1 16,-3 9 1-16,4-11-2 0,-4 11-2 15,0 0-2-15,-6-2-1 16,-3 4 0-16,-3 3-3 16,-4 7 1-16,-6 3-1 15,-7 2 0-15,-1 4 1 16,-8 4-1-16,-2 2-1 0,-3 2 0 15,-4 3-1-15,1 4-1 16,1 2-1-16,1 5-1 16,0 5-1-16,1 6 0 15,2 7 0-15,2 8 0 0,-2 7 0 16,0 6-1-16,-1 7 1 16,-3 4 1-16,2 1-1 0,4 1 1 15,1-3 0-15,6-1 0 16,6 1-1-16,10-2 0 15,7-2-1-15,8 2 1 16,4 0-1-16,13 2 1 16,5 2-1-16,5 3 1 0,7 2 0 15,0 5 0-15,7 0 0 16,6-1-1-16,2-3 1 16,6-1-1-16,6 2 0 15,5-8-1-15,5-2-1 0,13-8 1 16,2-4 0-16,4-6 1 15,9-2-1-15,4-3 0 16,8-8 2-16,4 0 1 0,4-3 0 16,7-3 0-16,7-2-1 15,6 0 1-15,4-4 0 16,7-1-1-16,5-2 0 16,3-4-1-16,4-5 1 0,4-3 0 15,5-6 0-15,6-4 1 16,0-6-1-16,7-6 2 15,2-6-1-15,6-5 1 16,6 0 0-16,3-10 0 0,2-4-1 16,3-7 1-16,3-3 0 15,2-7-1-15,0 1 0 16,0-8 0-16,-6 0 1 16,-1-6 0-16,-3-4-1 15,-2-4 0-15,-4-6 0 0,-4-7 1 16,-1-10 0-16,1-11-1 15,-4-6 1-15,-6-11-1 16,-8-6 0-16,-7-6 1 0,-7-5 0 16,-12-2 1-16,-15 6-1 15,-16 0 2-15,-11 4-1 16,-15-3 1-16,-9 4 0 0,-15 0 0 16,-10-1 1-16,-16 1-2 15,-7-3-1-15,-13 0 0 16,-16-4 0-16,-5 7-1 15,-17 2 1-15,-15 2-2 16,-9 3 2-16,-13 3 0 0,-12 6-2 16,-8 4 0-16,-11 6 0 15,-7 2 0-15,-13 3 0 16,-2 8 0-16,-7 3 0 0,-10 5 0 16,-7 3 0-16,-4 4 0 15,-10 4 0-15,-8 4-2 16,-3 1 2-16,-12 5 0 15,-3 5-1-15,-6 4 1 16,-5 3 0-16,-1 5 0 0,1 1 0 16,1 3 0-16,-1 5 0 15,2 0 0-15,1 5 0 0,2 2-1 16,0 4 1 0,-3 5-1-16,-4 0 0 0,-7 9 0 15,-11 7-2-15,-7 10 0 16,-13 7 0-16,-6 12-2 0,-9 6-1 15,-3 10 0-15,4 4-1 16,12 9-3-16,10-1-7 16,24 3-50-16,18 13-17 0,24 5-3 15,23 3-6-15,17 1-2 16</inkml:trace>
  <inkml:trace contextRef="#ctx0" brushRef="#br0" timeOffset="421475.6322">7050 16902 67 0,'0'0'81'15,"10"8"-3"-15,-10-8-4 16,3 12-3-16,-3 2-68 16,4 6 0-16,4 14-1 15,0 5 3-15,-3-13-1 0,2 5 0 16,0 6 0-16,1 7-1 15,-2 2 0-15,2 4-1 16,0 4 0-16,0 3-1 16,0-1 2-16,0 2-4 15,0 3-2-15,-2 3-5 0,1-7-17 16,2 4-37-16,-5-7-14 16,3-5-6-16,-2-10-4 15</inkml:trace>
  <inkml:trace contextRef="#ctx0" brushRef="#br0" timeOffset="421996.1813">7093 17308 0 0,'-30'-70'82'0,"6"9"3"16,0 9-4-16,1 0-4 15,2-4-3-15,2-2-71 16,3 1 1-16,12 0-2 0,4 3 1 15,12 3-3-15,8 4-1 16,8 1-1-16,9 5 1 16,9 3 0-16,6 6 0 0,3 7 1 15,5 7-2 1,0 9 2-16,-2 9-1 0,-3 6 0 16,-6 13 0-16,-2 8 0 15,-10 5-1-15,-8 9 2 16,-9 7 0-16,-13 5 2 0,-6 3 0 15,-6-3 0-15,-11 3 1 16,-11-2 0-16,-8-4 3 16,-2-5-2-16,-3-8 0 15,-2-7 0-15,0-3-1 0,-1-4 1 16,5-3-2-16,3-3 1 16,8-2-2-16,3 0-1 15,7 1-1-15,8-2 1 16,7-5-1-16,2 2-1 0,1 1 0 15,5 2 0-15,5 1 1 16,3 3 0-16,3 0 0 16,5 2 0-16,1-1 1 15,5 4 1-15,1-4-2 0,6 3-2 16,3-4-4-16,1 3-7 16,3-5-15-16,3 0-27 15,5-3-21-15,-5-4-7 16,1-6-5-16</inkml:trace>
  <inkml:trace contextRef="#ctx0" brushRef="#br0" timeOffset="422704.3623">8033 17326 18 0,'8'-10'74'16,"-8"10"0"-16,0 0-1 15,5 9-5-15,-5-9-55 16,8 13-1-16,-8-13-5 15,11 13-1-15,-11-13-1 0,16 11 0 16,-6-8-1-16,-10-3 2 16,10 0 2-16,22-7 0 15,-2-2 1-15,3-9-2 16,-3-7 0-16,-5-7 0 16,-3-1-2-16,-11 0 0 0,-11 8-2 15,-5 4-1-15,-9 4 0 16,-4 7-1-16,-3 4 0 15,-7 6-1-15,1 8-1 16,-2 9 1-16,1 7-1 0,14-11-1 16,2 6 0-16,1 2 1 15,0 3 0-15,6 1-1 16,2 3 2-16,1 1-2 16,2 0 1-16,6-1 1 0,6 0 1 15,5-4-1-15,5-3 1 16,3-4 0-16,7-4-1 15,3-9 0-15,-12-4 1 16,64-11 1-16,5-21-1 16,0-18-1-16,-3-18 1 0,-12-11-1 15,-15-1 2-15,-15 10 0 16,-25 21-2-16,-7 10 2 16,-11 9 0-16,-4 9-1 15,-4 11 3-15,-10 10-3 0,-3 5 0 16,2 8 0-16,-2 5 0 15,5 1-1-15,4 5 0 16,8-1 0-16,8-1 0 0,13-2 0 16,12-2 0-16,10-2 1 15,6-2-1-15,6-3 0 16,-2-1-1-16,-2 3 0 16,-7 0 1-16,-7 3 0 0,-14 3-1 15,-17-7 0-15,-1 3 0 16,-5 0 1-16,-8 4 1 15,-2-2-1-15,-5 1-1 16,1 0-3-16,-2-1-3 0,-2-1-12 16,4-1-23-16,0 0-31 15,0-8-9-15,0 0-5 16,4-14-3-16</inkml:trace>
  <inkml:trace contextRef="#ctx0" brushRef="#br0" timeOffset="423155.216">9322 16944 64 0,'32'-28'89'16,"-7"8"-3"-16,-6 11-7 0,-3 10 1 16,-7 15-61-16,1 7-8 15,6 12-3-15,1 8-1 16,2 13-2-16,-9-24-2 16,2 6 0-16,0 3-1 0,-1 3 0 15,2 0-2-15,1 1 2 16,-4-3-2-16,2 1-1 15,-1-4 2-15,-2-2 0 16,-1-6-1-16,-1-3-1 0,-4-9-2 16,0-4-2-16,-3-15 2 15,-5-22 0-15,-11-32-1 16,-5-27 0-16,-1-13 1 16,-3-9 3-16,4-2 1 15,11 6 1-15,10 18-2 16,8 13 0-16,17 8 0 0,10 16 0 15,7 7-2-15,6 12 0 16,1 7-2-16,0 11 0 16,-8 7 0-16,-8 18 1 0,-13 14 1 15,-16 13 1-15,-9 11 0 16,-20 10 1-16,-8 1 2 16,-8-1 1-16,-2-4-1 15,4-7-5-15,1-13-8 16,7-10-13-16,12-12-26 0,7-15-27 15,12-5-5-15,11-10-7 16,10-9 3-16</inkml:trace>
  <inkml:trace contextRef="#ctx0" brushRef="#br0" timeOffset="423803.0802">9942 16891 42 0,'40'-31'79'0,"-7"7"3"0,-9 3-4 15,15 8-35-15,-28 3-15 16,-1 5-5-16,-10 5-9 15,6 8-5-15,-8 14-2 16,-8 9-3-16,-2 11-1 0,1 8-1 16,-2 5 2-16,1 2 0 15,1 3-1-15,7-2 1 16,4-35-2-16,0 4 0 16,4-6-1-16,2 0-1 15,5-7 0-15,-2-2 2 0,15 5 0 16,0-13 1-16,0-7 0 15,1-16 1-15,-10-12-2 16,-3-17 1-16,-11-8-2 16,-9-2-1-16,-7-1-1 0,-3 3 0 15,3 4 0-15,0 6-1 16,7 5 0-16,2 8 0 16,8 6 1-16,9 6-1 0,9 5 0 15,6 0 0-15,3 9 0 16,5 4 1-16,2 4 0 15,1 10 1-15,-5 7-1 16,-1 9 1-16,-7 8 1 0,-3 1 1 16,-6 3 0-16,0-3-2 15,-7-1 1-15,-1-5 1 16,-2-4-1-16,-3-9 1 16,-2-17 0-16,8 9-1 0,-8-9 0 15,11-20 0-15,-1-5-1 16,4-6 0-16,1-6 0 15,2-4-1-15,5-1 0 16,-1 0 0-16,4 9-1 0,-5 2 1 16,-1 8 0-16,0 8 1 15,-1 9-1-15,-1 6 2 16,0 10-1-16,-2 7 0 16,-1 8 2-16,1 4-1 0,-1 5 0 15,2 2-1-15,0 3-2 16,-3-3-3-16,3-2-5 15,0-7-8-15,4-7-30 16,10-9-31-16,-8-11-6 0,5-7-4 16,-3-18-2-16</inkml:trace>
  <inkml:trace contextRef="#ctx0" brushRef="#br0" timeOffset="424249.2059">11453 16336 1 0,'7'0'80'16,"-7"0"0"-16,0 0-4 0,2-9-4 15,-2 9-45-15,-5-1-18 16,-7 1 0-16,-2 7-4 15,-6 5-3-15,-5 6 2 16,-6 5 1-16,-1 3 1 0,-3 2 1 16,-1 1-2-16,3 1 0 15,2 2-1-15,10-7 0 16,5 2-1-16,10-5-2 0,6 1-2 16,4-2 1-1,14 2 1-15,5-4-1 0,7 3 1 16,-2-1 0-16,3-1 1 15,-2 0-1-15,-6 3 2 0,-4 0-1 16,-8 4 0-16,-8 1 0 16,-4-1 1-16,-10 1-1 15,-6-2 1-15,-3-1-2 16,0-5-2-16,-2-8-3 16,0-3-7-16,0-9-24 0,-4-8-42 15,16-12-6-15,6-9-4 16,4-10-3-16</inkml:trace>
  <inkml:trace contextRef="#ctx0" brushRef="#br0" timeOffset="424409.7459">11430 16690 0 0,'48'-11'81'15,"-1"8"3"-15,-3 3-4 0,-8 2-5 16,0 15-40-16,-6 3-12 16,-4 9-11-16,-1 8-7 15,-10 7-3-15,-1 4-5 16,-11 2-7-16,1-3-26 0,2 0-36 15,-6-12-7-15,-2-11-4 16,2-24-2-16</inkml:trace>
  <inkml:trace contextRef="#ctx0" brushRef="#br0" timeOffset="424569.058">11678 16262 26 0,'-2'-22'98'0,"-1"10"-6"16,3 12-10-16,-5-9-14 0,5 9-23 16,0 0-128-16,0 0-3 15,12 15-6-15,1 0-7 0</inkml:trace>
  <inkml:trace contextRef="#ctx0" brushRef="#br0" timeOffset="425220.0734">12040 16355 0 0,'14'18'88'0,"-3"-3"-1"16,0-1-5-16,-4 0-4 15,6 6-3-15,-4-2-75 0,7 10-1 16,0 3 1-16,2 5 0 15,0 5 2-15,0 0 0 16,-1-2 0-16,-1-4 2 16,-3-7 1-16,-2-4-1 15,1-8 2-15,-4-3 0 0,5-8 0 16,-2-5-1-16,2-3-1 16,1-10-1-16,6-8-3 15,1-9 0-15,6-7-3 16,-2-9 0-16,4-8 0 0,-3-1-1 15,2 1 0-15,-5 3 1 16,-4 8-1-16,-1 8 2 16,-3 8 0-16,-3 11 0 15,-2 12 0-15,-1 4 0 0,-1 9 0 16,1 6 0-16,1 6 1 16,1 0 1-16,3 1 0 15,3-2 0-15,6-3 0 16,4-6 1-16,4-7 0 0,6-8 0 15,4-10 0-15,2-8 1 16,3-7-1-16,-4-4 1 16,-3-6 1-16,-6 0 0 0,-5 2 2 15,-12 3-2-15,-9 4 0 16,-9 9 0-16,-15 6-1 16,-12 13 0-16,-5 9 0 0,-7 17-2 15,-3 12 0-15,1 14 0 16,1 8 0-16,11 8 0 15,10 0 1-15,16-2-1 16,12-6-1-16,21-4-2 16,17-11-2-16,13-12-3 0,10-10-7 15,4-9-7-15,10-12-37 16,-2-5-24-16,-1-12-4 16,-8-6-5-16</inkml:trace>
  <inkml:trace contextRef="#ctx0" brushRef="#br0" timeOffset="425682.0645">9906 17778 28 0,'-107'62'83'0,"3"4"-3"0,16-11 0 16,5-1-5-16,17-11-10 16,22-15-60-16,44-28 2 15,-21 34 3-15,38-34 2 16,24 0 0-16,21-16 1 15,21-11-2-15,19-27-3 16,18 12-1-16,23-2-1 0,17-7-3 16,10 2 0-16,-48 10 0 15,267-72-3-15,0 4 0 16,-10 3 0-16,-27 8 0 0,-36 13 0 16,-54 17 0-1,-60 18 0-15,-75 20 0 0,-32 8 0 16,-20 3 0-16,-23 8 0 15,-19 2 0-15,-33 7-18 0,-15 15-27 16,-49 9-43-16,-23 10 1 16,29-15-10-16,-14 5-4 15</inkml:trace>
  <inkml:trace contextRef="#ctx0" brushRef="#br0" timeOffset="425964.3394">11068 17887 80 0,'-141'55'93'0,"15"-3"-5"16,13-6-6-16,17-8 0 0,19-10-61 15,24-5-6-15,53-23-5 16,-46 18-2-16,52-20-3 16,31-9 1-16,20-8 0 15,24-12-1-15,17-10-1 0,20 1 2 16,14-8-6-16,13-1 0 15,9-1 0-15,9-1 0 16,7-2 0-16,5 1 0 16,-83 28 0-16,241-75-12 0,-46 15-39 15,-58 14-36-15,-62 12-1 16,-72 5-6-16,-62 8-7 16</inkml:trace>
  <inkml:trace contextRef="#ctx0" brushRef="#br0" timeOffset="442372.5302">2560 10440 18 0,'0'0'96'15,"1"-15"-3"-15,-1 15-5 16,-5-8-3-16,5 8-4 16,-22-12-77-16,22 12-1 15,0 0-3-15,0 0-2 0,6 18-2 16,7 3-1-16,0 3 2 16,1 9 0-16,1 5 2 15,-1 5 0-15,-4 4 0 16,-2 2 0-16,-9 3 4 0,-2 4-2 15,-8 4 0-15,-1 2 3 16,-2 4-1-16,-3-1 0 16,-5 4 0-16,4-2-3 15,1-1-3-15,-2-5-2 0,2-2-4 16,-2-11-10-16,3-1-15 16,-2-4-20-16,2-12-20 15,-6-1-12-15,-2-11-3 16,-2-7 2-16</inkml:trace>
  <inkml:trace contextRef="#ctx0" brushRef="#br0" timeOffset="442673.6847">2111 11361 32 0,'0'-24'74'16,"4"4"1"-16,1 2-2 16,11 17-33-16,-13-11-18 0,10-1-5 15,-6 4-5-15,-7 9-4 16,16-6-3-16,-6 12-1 15,-1 16-1-15,0 14-1 0,-7 18 1 16,-1 17-1-16,1 16 1 16,1 7-1-16,0 4 1 15,-2-3-2-15,0-4 1 16,4-12-2-16,6-16 0 0,3-16-3 16,-2-13 1-16,-1-11 1 15,10-10-1-15,-1-9 1 16,7-8 0-16,1-14-1 15,3-12-6-15,-1-7-22 0,4-13-37 16,7-3-9-16,-9-5-3 16,-5 3-6-16</inkml:trace>
  <inkml:trace contextRef="#ctx0" brushRef="#br0" timeOffset="443644.2335">754 13205 44 0,'-8'17'81'15,"0"-4"-1"-15,8-13-2 16,0 0-8-16,0 0-56 15,0 0-5-15,6-24-7 16,21-4 1-16,-9-10 0 0,8-7 1 16,2-9-3-16,8 1 3 15,0-1-1-15,0 4 0 16,-5 1-2-16,0 9-2 0,-3 5-3 16,0 9-8-16,-9 3-9 15,-7 10-3-15,-2 0 0 16,-10 13 2-16,9-10-4 15,-9 10 0-15,0 0 2 16,-7 7 11-16,-3 6 12 0,0-1 8 16,-1 4 3-16,2 3 0 15,2 7 6-15,-1 1 2 16,-3 2-1-16,5 3-4 0,5 7-2 16,1 1-4-16,-1 11-3 15,3-2-3-15,4 1-1 16,10 4-2-16,3-5-1 0,3 6-1 15,0-9 0-15,-2 0 0 16,-2-11 2-16,3-2-1 16,-9-1 2-16,-5-7 1 15,-5 1 2-15,-2-6 4 0,-11 3 2 16,-6-4 0-16,2 4-1 16,-13-7-1-16,5 1-2 15,-11-2-2-15,2-2-8 16,7-5-32-16,2 0-31 15,-1-2-7-15,6-2-2 0</inkml:trace>
  <inkml:trace contextRef="#ctx0" brushRef="#br0" timeOffset="445145.8397">1394 12953 44 0,'0'0'80'0,"-7"0"-6"0,-4 8-1 16,-10 2-4-16,-2-2-57 16,10 10-5-16,-3 1-3 15,7 8-2-15,-3 3 2 16,9 6-3-16,-9 3-2 15,11 3 1-15,1-3-3 0,5 1-2 16,-1-4 1-16,6-4-2 16,-6-7-3-16,1-3 0 15,1-8 2-15,5-7 3 0,-3-6 2 16,-8-1 4-16,15-14 1 16,-13-6 2-16,11-2 4 15,-9-7 1-15,4 2 0 16,-5-3 0-16,-2 3-3 15,-1 2-3-15,2 8 0 0,-1 2-2 16,-1 15-3-16,10-8-3 16,-10 8 0-16,12 5-1 0,1 2-1 15,-1 5 1-15,-1 0 1 16,6 1-1-16,-4-2 2 16,2-1 1-16,-4-4 1 15,7-2 2-15,-2-4 0 16,1-2 2-16,-6-8 2 0,-2-3 1 15,3-5 1-15,-6-4 0 16,0-1 1-16,-1-3-2 16,-5 2-1-16,2 0-2 0,1 4-2 15,1 1-1-15,-2 7-3 16,-2 12-1-16,14-7-3 16,-14 7-1-16,17 5 0 0,-9 5-1 15,4 2 2-15,-1-1 0 16,-3-1 2-16,2-2 2 15,-10-8 2-15,12 12 2 16,-12-12 1-16,0 0 1 0,11 0 2 16,-11 0 1-16,3-10 1 15,2 2 1-15,-5-3 0 16,2-2 0-16,0 0-1 16,-2-2-2-16,2 1-1 0,2 2-1 15,-3 1-2-15,-1 11-1 16,10-13-1-16,-10 13-1 15,14-1-1-15,0 1 1 16,-3 1-1-16,1 4 1 0,0 1 0 16,3-1 0-16,-15-5 1 15,21 9 0-15,-12-7 3 16,-9-2-1-16,13 1 1 16,-13-1 0-16,0 0 1 0,9-13 0 15,-5-2 0-15,-3-3-1 16,0-2-1-16,0-6 0 15,1 0-1-15,1 2 0 16,2 1-1-16,-2 2 0 0,0 4 0 16,1 6 0-16,9 3-3 15,0 7 0-15,1 1 0 16,1 5 0-16,3 1-1 16,3 5 0-16,5 4-1 0,-1-2-2 15,-3 2 2-15,1-4-6 16,-3 1-5-16,-1-5-1 15,-1-1-1-15,-4-6 3 16,-2 0 2-16,-2-7 5 0,-5-10 3 16,-2 1 9-16,-3-6 8 15,2-4 5-15,-2-1 2 16,0 0 1-16,-1 4-2 0,-3 3-4 16,4 6-1-16,0 1-3 15,0 13-1-15,0-10-5 16,0 10-3-16,0 0-3 0,0 0-2 15,0 0-1-15,6 9 3 16,-6-9-1-16,18 17 2 16,-5-9 0-16,-2 1 1 15,8-1 0-15,-4-1 2 0,4-4 2 16,0-3-1-16,1-6-1 16,-4-4 1-16,-3-6 0 15,0 0 3-15,-7-6 1 16,1 0 2-16,-4 1 0 0,1 0-1 15,-4 3 1-15,-2 4-2 16,2 1-1-16,0 4-2 16,0 9-4-16,0 0-1 15,7-5-1-15,-7 5-2 0,13 3 0 16,-2 5-1-16,0 0 2 16,4 1 0-16,0-2 3 15,3 1-2-15,4-1 0 0,0-4 1 16,0-3 1-16,1 0 0 15,-5-6 0-15,0-3 1 16,-5-5-1-16,2-2 2 16,-6-3 2-16,-4-1 0 15,-2-2 2-15,-2 1-3 0,2-1 0 16,-1 5-1-16,1 0-1 16,3 4 0-16,-1 2-3 15,7 3-4-15,2 5-2 0,3 2-18 16,4 0-36-16,5 5-12 15,3 4-5-15,-3 0-2 16</inkml:trace>
  <inkml:trace contextRef="#ctx0" brushRef="#br0" timeOffset="447327.0377">1763 13607 10 0,'-15'17'87'16,"5"3"-2"-16,5-1-4 0,3 5-6 16,1 1-1-16,6 5-72 15,10 11-3-15,4 6-2 16,8 7 3-16,4 13-1 15,10 3 1-15,2 2-1 0,-3 0 0 16,1-4 0-16,-1-8 0 16,-3-7 0-16,-5-7-3 15,-5-15 2-15,-14-10 0 16,0-10-1-16,-13-11 0 0,0 0-1 16,0-23-1-16,-18-9 0 15,-5-14 2-15,-7-11 5 16,-4-12 1-16,-5-4 3 0,5-2 0 15,-2 3 2-15,10 3 1 16,9 3-3-16,9 11 2 16,8 9-7-16,13 9-2 15,8 7-3-15,8 5-3 0,7 9-3 16,-2 10-3-16,0 7-4 16,5 20-17-16,-7 12-13 15,-9 15-2-15,-6 4 3 16,-7 6 13-16,-5-7 18 0,-8 4 15 15,-6-11 7-15,-10-8 23 16,-1-13 18-16,-2-15-1 16,-1-7-6-16,-2-8-7 15,5-4-15-15,4-13-6 0,2-2-8 16,10-9-2-16,4-1-1 16,3-5-1-16,15 0-1 15,6-1-2-15,6 3 1 16,6 7-2-16,4 6 1 0,7 8-1 15,-6 7-2-15,3 11-1 16,-8 10-3-16,6 12-1 16,-12 3 2-16,-3 3 0 15,-11 0 3-15,-4 0 2 0,-2-4 3 16,-6-6 4-16,0-6 2 16,-4-12 0-16,0 0 0 15,3-9-1-15,-3-14-4 16,1-10-2-16,-5-9-2 15,1-9-2-15,2-6-1 0,1-4 1 16,0-1 1-16,3 5 1 16,9 7 2-16,2 12 1 15,5 5-1-15,-3 15 1 0,5 4 2 16,-3 14-2-16,5 3 1 16,-1 11-1-16,3-1 2 15,-2 7-1-15,2-1-1 16,5-5 0-16,-3-3 1 0,1-7 0 15,1-4-1-15,-4-15 2 16,-1-1-2-16,-5-11 1 16,-2-4 0-16,-7-4 0 15,-5 5-1-15,-5-2-1 0,-4 8 0 16,-10 8 1-16,-7 9 0 16,-6 7 1-16,-1 9 1 15,-2 11 1-15,3 7-1 0,1 9 1 16,6 3-1-16,7 0-2 15,6-5-2-15,6-5 0 16,7-3-1-16,8-9 0 16,2-5 0-16,6-12-1 0,5-9 3 15,4-9 1-15,0-7 1 16,0-8 1-16,-5-5 0 16,5-5 0-16,-1-3 0 0,-3-5 1 15,-3 1-1-15,4-2 0 16,-1 5-1-16,7 5 0 15,2 3-2-15,3 9 0 16,0 6-3-16,-6 13-3 0,2 11-3 16,-7 12-4-16,-5 11 0 15,-10 7 3-15,-5 3 1 16,-6 0 4-16,-2-1 5 16,-9-4 5-16,-1-4 3 0,0-9 5 15,-1-7-2-15,-3-8 0 16,6-3-2-16,-2-13-4 15,5-6-3-15,5-8 0 0,0-3-1 16,1-4 0-16,6-5 0 16,6 0 1-16,1 1 1 15,3 3-1-15,1 3 1 16,1 6 0-16,0 4-1 0,-2 7-1 16,1 2-1-16,-3 7 0 15,-1 7-2-15,-3 4 0 16,-2 6 0-16,-1 4-1 0,1-1 1 15,-1 1-1-15,1-2 1 16,0-2 1-16,2-2 1 16,0-6 0-16,5-3 1 15,2-11-1-15,0-1 1 16,5-8 0-16,-5-3 0 0,5-7-2 16,-3 0-1-16,-3-6 1 15,-3 3 1-15,-2-2 3 16,-6 6 1-16,0 5 0 15,-2 4 2-15,-4 7-1 16,0 5 1-16,0 11-1 0,0 0-2 16,0 0-3-16,5 14 0 15,2-3-3-15,1 1 1 0,3 0 0 16,0-2 0-16,4-6 1 16,3-4 1-16,2-2 1 15,3-10 2-15,-5-8 1 16,5-4 2-16,-5-6-1 15,2-7 3-15,-4-6-2 0,-4-6-1 16,-4-3 0-16,-6-7-2 16,-2-2 3-16,-10 0 0 15,-4 5 2-15,-5 5 2 0,-1 7 0 16,-2 7 0-16,1 10-3 16,1 8-1-16,8 15-4 15,1 4-1-15,11 0-1 16,-7 17-3-16,9 3-1 0,8 2-1 15,-2 2 2-15,6 2 3 16,-1 6 0-16,4-4-1 16,0 2 1-16,1-2 0 15,-4 2 2-15,3-3-1 16,1 5 1-16,-1 0-1 0,-1-1 0 16,0 0 0-16,-3-4-1 15,-1 1 1-15,2-5-2 0,-2 0-1 16,-2-7 0-16,1-3-4 15,-1-6 0-15,1 1 1 16,-11-8 0-16,13 5 1 16,-13-5-5-16,0 0-20 0,0-10-38 15,0-3-5-15,0-3-1 16,0-7-1-16</inkml:trace>
  <inkml:trace contextRef="#ctx0" brushRef="#br0" timeOffset="447926.8748">4133 11714 44 0,'-14'-5'83'16,"-6"0"-2"-16,5-1-4 15,-4 5-6-15,2-8-54 16,1 12-14-16,4 10-2 0,1 9 0 16,2 11-2-16,2 5 1 15,-1 7 0-15,6 6 1 16,0 0 1-16,2 4 2 0,3-4-2 16,9 2 0-16,1-7-1 15,6-4 0-15,2-3 0 16,5-7-2-16,4-2 0 15,6-7 0-15,2-8-1 0,4-9 0 16,1-5-1-16,1-15 1 16,3-11-1-16,-4-7 0 15,-1-10 1-15,-7-7 0 16,-2-9-1-16,-5-6 4 0,-3-7-1 16,-7 1 3-16,-7 4 1 15,-3-2 2-15,-3 5 1 16,-2 8 0-16,-3 7-1 0,-1 14-1 15,-8 10-2-15,-2 11-1 16,-6 11-1-16,-4 9-2 16,-5 16 0-16,-2 8-1 15,0 12 0-15,1 8 2 16,4 4 0-16,5 0 0 0,6 0 0 16,11-7-1-16,2-4 0 15,17-9 0-15,11-10 0 16,7-8 0-16,11-11-2 0,9-6-2 15,7-6-9-15,8-15-25 16,5-6-33-16,-4-9-7 16,-9-7-4-16,-9-5-3 15</inkml:trace>
  <inkml:trace contextRef="#ctx0" brushRef="#br0" timeOffset="448336.5204">2516 14691 66 0,'0'13'82'16,"7"-13"-3"-16,16-18-3 15,4-17 0-15,8-14-65 0,17-10-2 16,11-19 3-16,21-14-2 16,7-13 0-16,13-11-2 15,9-10 0-15,6-4-3 0,12-1-1 16,4 0-1-16,-2 7-2 15,-2 9-1-15,-7 14 0 16,-13 14-4-16,-9 21-5 16,-20 13-5-16,-15 21-11 0,-23 17-12 15,-18 15-29-15,-15 26-19 16,-18 21-4-16,-23 19-1 16</inkml:trace>
  <inkml:trace contextRef="#ctx0" brushRef="#br0" timeOffset="448472.3532">3847 13764 31 0,'-86'81'93'15,"11"-17"-3"-15,14-10-9 16,12-21-4-16,14-22-33 0,17-8-34 16,18-12-7-16,26-24-4 15,25-27-9-15,22-21-38 16,33-30-30-16,25-21-2 16,15-24-6-16,13-14-4 0</inkml:trace>
  <inkml:trace contextRef="#ctx0" brushRef="#br0" timeOffset="450241.5169">8364 18483 10 0,'1'40'71'16,"-1"-40"2"-16,17 35-1 15,1 1-1-15,14-17-43 16,39 12-13-16,-21-33 0 16,4-6-1-16,5-9-3 15,8-2 0-15,6-10-3 0,3-7-2 16,8-10-1-16,5-3-1 16,5-2 2-16,9-8-2 15,11 3 1-15,6-6 1 16,7 3-1-16,4-4 0 0,11 4-1 15,1-3-1-15,-3 8-2 16,2-3-1-16,-1 10-1 16,-7-3 0-16,-5 10-1 15,-6 0 0-15,-12 9-2 16,-8-2-5-16,-8 11-9 0,-12 8-58 16,-16 2-4-16,-14 6-5 15,-19-1-6-15,-15 3 7 16</inkml:trace>
  <inkml:trace contextRef="#ctx0" brushRef="#br0" timeOffset="452201.6907">4577 14741 34 0,'20'-30'83'0,"-3"3"0"16,-9 4 0-16,-6 5-36 16,1 5-8-16,-3 13-9 0,2-10-10 15,-2 10-7-15,0 0-3 16,-13 11-5-16,2 6-3 15,-4 8-2-15,-3 6-1 16,-6 7 0-16,-3 7 1 0,-5 2 0 16,-4 5 0-16,-3 3 0 15,-2-2 1-15,-2 1-1 16,-2-2 0-16,-2-1 0 16,-1 2 0-16,-1-2 0 0,1 0 0 15,-1-2-1-15,2-3 1 16,-1-3 1-16,5-1-1 15,4-5-1-15,2-3-3 0,3-7-5 16,9-5-4-16,3-5-10 16,7-6-16-16,4-4-18 15,11-7-25-15,-2-9-5 16,3-14-1-16</inkml:trace>
  <inkml:trace contextRef="#ctx0" brushRef="#br0" timeOffset="452470.2936">3836 15202 54 0,'12'-21'83'16,"-3"6"-1"-16,1 6-3 16,-10 9-27-16,3-12-29 15,-3 12-6-15,-2 5-5 16,-9 13-4-16,-4 8-4 0,-8 13-2 16,-4 10-1-16,-7 13-2 15,-2 10 1-15,-8 8-1 16,5-1 2-16,4 0-2 15,6-7 1-15,5-6-1 16,12-10 0-16,9-10 2 0,5-10-2 16,20-12 0-16,9-9-5 15,15-5-8-15,14-8-40 16,8-6-24-16,10-10-3 0,-1-11-7 16,1-5 1-16</inkml:trace>
  <inkml:trace contextRef="#ctx0" brushRef="#br0" timeOffset="459826.3384">1180 15931 0 0,'-9'-15'70'0,"5"3"4"16,-9-1-3-16,8-4-14 0,-5 10-28 15,3-5-6-15,1 3-6 16,-4-3-6-16,4 3-3 16,-2-1 2-16,8 10-2 15,-11-16 0-15,11 16-2 16,-14-10-1-16,14 10 0 0,-8-3-2 15,8 3 0-15,-12 4-1 16,7 7-1-16,-1 10-2 16,1 3-1-16,5 14 1 0,-1 5-1 15,-6 6 1-15,3 6 1 16,4 0 0-16,5 3 0 16,-3-1 1-16,3-1 0 15,0-8-1-15,9-5-1 0,6-4 0 16,-4-6 0-16,2-6-1 15,-3-6-2-15,-1-9-3 16,4-5 3-16,1-4 2 0,-7-3-1 16,1-9 3-16,0-4 2 15,-6-9 0-15,6-4 2 16,-2-3 4-16,-5 0-4 16,-6 0-3-16,2 3-1 0,-2 5-1 15,4 5 2-15,6 10-1 16,-1 6 1-16,-4 17-4 15,6 9 1-15,7 9 2 16,1 3-2-16,0 6-2 0,0 0-9 16,-1 3-12-16,0-1-20 15,4-11-29-15,4-4-6 16,-3-11-2-16</inkml:trace>
  <inkml:trace contextRef="#ctx0" brushRef="#br0" timeOffset="460561.6921">1574 15894 66 0,'0'0'84'16,"0"0"-7"-16,13 7-3 0,-13 14-2 15,1-2-64-15,-1 10-8 16,0 6-1-16,4 1 0 15,5-1-1-15,0-2 0 16,-1-2-1-16,3-9-4 0,1-6 1 16,4-8 1-16,-1-6 2 15,-3-3 1-15,3-8 3 16,-6-6 2-16,0-2 3 16,-5-2 4-16,0-2 0 0,-6-1-2 15,-6-2-1-15,-11 3-1 16,2 0 0-16,0 5-2 15,-2 0-1-15,2 5-1 0,-6 1-2 16,2 2 1-16,8 6 0 16,13 2-2-16,-17-6-4 15,9 4 0-15,8 2-1 16,-12-9 1-16,12 9 1 0,12-18-1 16,-6 5-1-16,0-3 4 15,6-2 1-15,1-3 1 16,4 2-1-16,-3-1 2 15,1 2-1-15,0 2 1 16,3 3-1-16,-5 3 0 0,-4 4 0 16,5 6 0-16,-14 0 0 15,14 8 0-15,-9 6-1 0,-2 4 0 16,6 5 1-16,-1 5-1 16,8-2 1-16,-3 4-1 15,4-3 0-15,2-2-3 16,4-2 0-16,-3-7 4 0,3-7-4 15,2-5 0-15,2-4 1 16,2-8 1-16,-3-5 1 16,-2-7 3-16,2-4 1 15,-6-3 1-15,-3 4 2 0,-11-5 3 16,-6 4 0-16,-5-1-2 16,-7 5 0-16,-8 3 0 15,-7 0 0-15,-1 6-5 16,0 3-1-16,-2 3-1 15,-2 3-2-15,9 2-8 0,-1 2-16 16,4 6-19-16,10 3-17 16,6-2-2-16,4 2-9 15,6-4-13-15</inkml:trace>
  <inkml:trace contextRef="#ctx0" brushRef="#br0" timeOffset="460988.2357">2098 15626 53 0,'11'-20'86'0,"-4"3"-2"16,-3 3-6-16,-3 4-23 16,-1 10-20-16,-9-13-17 0,9 13-9 15,-15 0-7-15,2 10-2 16,2 6-3-16,-2 7 0 16,0 8-2-16,6 5 0 15,0 2 0-15,1 1 0 0,4-1 1 16,2-3 0-16,5-9-3 15,8-9 1-15,4-8 0 16,4-9 1-16,2-9 2 16,3-13 2-16,1-10 1 0,-1-13 0 15,-1-9 3-15,-5-8 1 16,-7-9-3-16,-7-3 4 16,-6-1 0-16,-4 1 4 15,-11 10 1-15,6 12 1 0,-14 8-1 16,4 13-2-16,9 12-2 15,-1 16 2-15,6 13-6 16,5 22-2-16,2 8-5 16,8 19-4-16,8 16-1 0,6 9-3 15,-3 6-2-15,7 3-6 16,-2-6-3-16,-4 0-13 16,-1 1-11-16,-7-12-14 0,2-3-15 15,-10-6 1-15</inkml:trace>
  <inkml:trace contextRef="#ctx0" brushRef="#br0" timeOffset="461453.5686">1629 16809 7 0,'0'0'78'0,"-11"6"2"16,11-6-5-16,-5 11-4 16,5 6-31-16,-8-3-33 15,0 7-2-15,-10 7-2 0,10 3 0 16,-1 2-1-16,-2 3-1 15,2 1-1-15,2-5 1 16,6-1 0-16,1-7-1 0,11-5-1 16,-3-4 0-16,15-2 0 15,4-5 0-15,4-2-4 16,9-2 2-16,2 1-4 0,0 0-1 16,-2 3-5-16,-25-4-4 15,0 6 2-15,-4 3 1 16,-3 2 6-16,-2 3 0 15,-3 2 10-15,-3 1 3 16,-2 1 3-16,-7 0 5 16,2 0-13-16,-8-2-18 0,0-4-40 15,-1-5-7-15,-4-2-8 16,0-7-1-16</inkml:trace>
  <inkml:trace contextRef="#ctx0" brushRef="#br0" timeOffset="462401.1327">1845 17135 53 0,'19'0'58'15,"-4"-3"-1"-15,-8 1-27 16,9-4-13-16,0-3-1 16,10-2-1-16,-6-8-6 15,7-6 2-15,-8-5-3 0,1-3 0 16,4-5-4-16,0 2 2 15,-9 1 4-15,-7 5 2 16,6 8 2-16,-13 3 0 0,-1 8 0 16,0 11 1-16,-19-7-2 15,2 7-2-15,-2 12-3 16,1 3-5-16,0 8-1 16,7 7-2-16,9 5-1 0,0 3 0 15,5 3 0-15,8-1 0 16,3-3-3-16,9-6 2 15,1-3-2-15,7-8 1 16,1-8 0-16,3-8 0 16,-5-4 1-16,8-3 0 0,-1-8 2 15,-6-6 0-15,-2-8 3 16,-6-3-2-16,-16-6 1 16,-3-5 1-16,-4-4-1 0,-10-2 2 15,-1 3 0-15,1 1 0 16,-11 3-1-16,2 6 0 15,5 3-1-15,12 7 0 16,2 7-1-16,4 4-3 0,-4 11 0 16,18-11-1-16,3 12 1 15,0 9 1-15,6 7 1 16,-6 7 0-16,0 8 0 16,-3 3 1-16,-1 0 1 0,-5 0 0 15,-1-4-1-15,1-5-2 16,-7-4 1-16,1-7-1 15,3-9-1-15,4-5-1 16,0-2 1-16,1-8 0 0,-4-8 2 16,0-2-1-16,7-8-1 15,-2 0 1-15,-9-1 3 16,2-1-1-16,-5-1 1 16,-2 2 0-16,2 4-3 0,1 3 3 15,-4 6 0-15,-3 3-2 16,3 12-1-16,0-12-1 15,0 12-1-15,17 5 1 0,-6 5 0 16,1 2 1-16,4 2-1 16,2-1 2-16,1 1 1 15,-2-1-1-15,0-2 1 16,0-4-1-16,1-4 0 16,-1-3 1-16,-2 0 0 0,1-5 1 15,-8-5 0-15,0-1 1 16,1-5-1-16,-7-3 3 15,-2-1-3-15,-3-3 0 16,2-4-2-16,-6-1-1 16,3-1-1-16,0 2-2 0,0 1-2 15,4 2-5-15,2 7-2 16,2 0 0-16,-2 7-2 0,5 1 2 16,-7 9-1-16,14-9-2 15,-14 9-7-15,14-3-7 16,-4 1-5-16,-1 0-5 15,12 0-11-15,-7-1-8 0,6-3-4 16</inkml:trace>
  <inkml:trace contextRef="#ctx0" brushRef="#br0" timeOffset="462567.5643">3073 16347 44 0,'9'-11'71'16,"-9"11"-3"-16,4 9-6 15,-2 3-10-15,6 8-20 16,-2 5-19-16,0 4-9 0,4 5 0 15,-1 0-2-15,5 1-7 16,1-1-5-16,-1-4-19 16,6 1-37-16,-10-12-10 15,3-9 2-15,-13-10-7 0</inkml:trace>
  <inkml:trace contextRef="#ctx0" brushRef="#br0" timeOffset="462732.7343">3216 15895 41 0,'16'14'78'16,"0"0"-13"-16,2 3-28 0,0 6-28 16,-8 1-67-16,2 0-25 15,3-6 5-15</inkml:trace>
  <inkml:trace contextRef="#ctx0" brushRef="#br0" timeOffset="463313.8456">3431 16072 68 0,'0'0'78'0,"-7"8"-5"15,7-8-5-15,0 13-41 16,-5-2-10-16,2 8-7 0,2 3-4 15,1 8-2-15,0 8-1 16,7 3 1-16,1 3 0 16,5-1 0-16,4-3-1 0,1-3-3 15,4-6 0-15,-1-8-4 16,9-11 2-16,-3-5 0 16,7-7 0-16,0-13 0 15,4-11-2-15,1-8-1 0,-3-10-4 16,-1-8-4-16,-8-7-8 15,-2-3-5-15,-13-3 6 16,0 0 10-16,-12 10 12 16,-12 6 5-16,2 10 6 0,-7 10 5 15,3 8 7-15,-2 6 3 16,6 13-7-16,-3 0-10 16,13 0-8-16,-6 16-3 15,5-5-2-15,1 0 1 0,0-1 1 16,0 0 0-16,0 0 1 15,-1 0 0-15,-5 0 1 16,0 1 1-16,-4 1 1 16,-1 4-2-16,-4 0 0 0,0 7 0 15,-1 3-1-15,0 3-1 16,6 2 0-16,0 5-1 16,7-2-1-16,3 2 1 15,4-3-1-15,11-3 0 0,8-6 1 16,8-5-3-16,12-12 1 15,9-7-3-15,7-7-7 16,3-11-29-16,4-12-30 16,2-7-6-16,-5-6-3 0,-5-2 0 15</inkml:trace>
  <inkml:trace contextRef="#ctx0" brushRef="#br0" timeOffset="464008.2225">2016 18010 36 0,'-24'28'81'0,"2"0"-4"0,3-4-7 16,0-1-5-16,5-1-27 15,0-1-38-15,14-21 0 16,-8 24 0-16,-5-1-1 15,13-23 6-15,0 0 3 16,0 0 2-16,0 0-3 16,14 0 3-16,71-24 2 15,-36-7-7-15,12-11 1 0,6 1 0 16,17-19-6-16,65-42 3 16,49-24-1-16,26-22-1 15,7 1-3-15,1-6 3 0,-12 12 0 16,-18 18-2-16,-26 19 5 15,-30 20-4-15,-9 6-1 16,-19 9 2-16,-12 7 0 16,-13 11 0-16,-13 8 0 0,-15 7 1 15,-11 9-4-15,-14 6 4 16,-11 6-1-16,-10 8-3 16,-11 2-5-16,-8 5-7 0,-10 5-16 15,-16 2-41-15,-5 14-12 16,-10 3-6-16,-7 6-9 15</inkml:trace>
  <inkml:trace contextRef="#ctx0" brushRef="#br0" timeOffset="465091.3862">2430 17936 47 0,'0'0'77'0,"0"0"1"16,0 0-2-16,-8 11-3 15,-3 0-54-15,3 0-3 16,-2 1-4-16,10-12-1 15,0 0-2-15,0 0-2 16,0 10-1-16,0-1-5 0,0 1 1 16,1 2-2-16,12 0 1 15,-1 1 0-15,30 42 1 16,-22-30-1-16,-2 8 0 16,2 0 1-16,3 4 1 15,25 45-1-15,-19-40 0 16,-1 4 0-16,3-1 1 15,-31-45-2-15,26 38 1 0,22 41-1 16,-48-79-1-16,23 35-1 16,1-1-1-16,-3-6 2 15,-1-1-2-15,-6-7 1 16,2 2-1-16,-16-22 1 16,26 18 3-16,-1 1 0 15,-4-14-1-15,-1 1-1 0,0-6 1 16,0 0 1-16,7 0 0 15,3-4-1-15,2-8-1 16,2 1 1-16,9-6 1 16,45-24 0-16,-31 17-2 15,6-5 1-15,3-4 0 16,9-3 0-16,5-6-1 0,8-2-1 16,4-7 0-16,5 0 1 15,6-7 1-15,4 2-1 16,1-2-1-16,4 0 1 15,-3-2 0-15,3 2 1 16,1 2 0-16,-5-1-2 0,0 0 0 16,-7 5 0-16,-4 0 1 15,-5 7 0-15,-9-2 0 16,-8 5 0-16,-7 3 0 16,26-13 2-16,-5-13 1 0,-24 6 0 15,-25 1-1-15,-23 7 0 16,-16 0 0-16,-16 2 1 15,-14-1-1-15,-9 1-1 16,-3-1-1-16,-2-1 0 0,-3-1 0 16,1 1 0-16,-2 0 0 15,7 0 2-15,-1 7-2 16,5-2 0-16,-1 3 0 16,4 2 1-16,1 2 0 0,3 4-1 15,1 2 1-15,3 2-2 16,1 6 1-16,0 2-1 15,2 3-1-15,3 5-1 16,0 5 0-16,3 6-3 0,-3 1-2 16,1 3-5-16,0 7-10 15,3 4-37-15,-1 16-24 16,-3 5-5-16,2 8-8 16,-6 2 6-16</inkml:trace>
  <inkml:trace contextRef="#ctx0" brushRef="#br0" timeOffset="465556.8404">3669 17093 70 0,'0'0'87'0,"13"0"-5"15,-5 1-5-15,1-1 0 16,0 2-53-16,4 3-21 15,4 3-3-15,7 5 1 16,6 8 2-16,-13-8-1 0,1 8 0 16,5 6 1-16,3 5 0 15,1 5 1-15,1 7 1 16,3 5 0-16,1 0 0 0,1 1 0 16,2 3-1-16,-3 3-2 15,3 0 0-15,-3 0-1 16,0 4-2-1,-2-3-7-15,-1 5-9 0,-1-8-28 16,-2-6-34-16,-10-6-3 16,-16-42-7-16,8 28-3 15</inkml:trace>
  <inkml:trace contextRef="#ctx0" brushRef="#br0" timeOffset="466070.1103">3431 17776 31 0,'-22'8'64'0,"-3"0"6"0,3 1 0 15,5-5-37-15,-1-4-1 16,-1 3-3-16,3-2-5 16,2 1 0-16,2-1-4 15,-1 2-5-15,2 1-6 16,11-4-3-16,0 0-5 0,-10 19-1 16,1 2 1-16,3 3-3 15,3 3 1-15,2 4 0 16,0 1 2-16,1 4-2 15,3 0 0-15,6 2 0 16,-1-1-4-16,6-1 1 16,1 0-2-16,5-7 0 0,0-1 1 15,3-12-1-15,0 2 4 16,3-14 3-16,-3 0 3 16,-2-7 4-16,3-3 1 15,-24 6 2-15,22-19-1 16,0-1 0-16,-22 20-3 0,5-20-3 15,-1-3-5-15,-4 23-7 16,0 0-12-16,0 0-33 16,-8-6-17-16,-4 0-11 15,0 1-6-15,0-1-3 16</inkml:trace>
  <inkml:trace contextRef="#ctx0" brushRef="#br0" timeOffset="466394.5352">3456 18023 9 0,'21'-28'86'0,"-4"3"5"16,4-5-8-16,0 6-4 0,-6 2-24 16,0 4-29-16,0 6-10 15,-15 12-10-15,0 0-4 16,0 0-2-16,12 0-1 16,-3 3 1-16,2 2-2 15,17 29-1-15,-13-4 0 16,-15-30 1-16,11 29-1 0,-1 3 0 15,-10-32 0-15,15 25-1 16,2-1 0-16,-17-24 3 16,38 17 2-16,-27-17 0 15,-11 0 3-15,11-21-1 16,-11 1 0-16,0 1 0 0,-6-4 0 16,-2 1-4-16,-3 2-8 15,-3 1-14-15,3 3-45 16,-5 1-9-16,1 0-7 15,-1 2-5-15,1 2 2 0</inkml:trace>
  <inkml:trace contextRef="#ctx0" brushRef="#br0" timeOffset="466640.0864">3808 17550 32 0,'27'-25'96'0,"-4"3"-7"15,5 4-4-15,-5 5-3 0,1 9-3 16,-3 4-77-16,-1 6-2 16,-2 18-1-16,-18-24 0 15,12 33 1-15,14 41 0 16,-18-30 0-16,-4 2-2 16,-8 4-3-16,4 0-6 0,5 5-15 15,-1-7-39-15,1-5-15 16,-4 0-6-16,-1-43-5 15,0 30 0-15</inkml:trace>
  <inkml:trace contextRef="#ctx0" brushRef="#br0" timeOffset="466798.7146">3917 17809 36 0,'-19'-57'96'0,"-3"8"-5"0,0 4-7 15,6 0-6-15,-2 6-5 16,10 3-81-16,-3 7-16 15,8 8-47-15,4 9-11 16,-1 12-5-16,14-4-5 0,-6 9 3 16</inkml:trace>
  <inkml:trace contextRef="#ctx0" brushRef="#br0" timeOffset="466998.4038">4113 17784 41 0,'7'13'93'0,"-3"-4"-2"16,-1 1-8-16,0 0-5 15,-3-1-4-15,1 1-76 16,-1-1-7-16,0-9-20 16,3 18-48-16,-3-18-3 0,-1 11-6 15,1-11-4-15,-11 0 3 16</inkml:trace>
  <inkml:trace contextRef="#ctx0" brushRef="#br0" timeOffset="467603.1556">4606 17093 63 0,'-3'-10'87'16,"3"10"-6"-16,-6-10-5 15,6 10-3-15,0 10-60 0,0 7-6 16,11 10-4-16,-4-9-5 15,1 2 0-15,5 3 0 16,0 3 0-16,1 0 0 0,1 0 0 16,1 0 0-16,1-1 0 15,-2-1 1-15,3-1 1 16,-3-7 1-16,2 0 1 16,-5-6 0-16,-1-10 1 15,1 0-2-15,2-4 2 16,7-12-1-16,-6-18 0 15,-5-3-2-15,-2-2-1 0,1 3 0 16,-2 9-1-16,1 18 1 16,-8 9-2-16,10 12-6 15,-2 5-5-15,-2 0-4 16,3 2-8-16,-1 4-26 0,1-1-23 16,2 1-5-16,0-2-2 15</inkml:trace>
  <inkml:trace contextRef="#ctx0" brushRef="#br0" timeOffset="467933.9089">5150 16908 0 0,'14'11'87'15,"-6"11"1"-15,0 5-5 16,-2 6-5-16,-1 0-2 0,-2-13-69 15,2 17-10-15,4 0-2 16,6 2 0-16,0-7 0 16,3-4-1-16,-1-8 0 15,0-6 1-15,-1-6 1 16,-1-8 3-16,-3-4 1 0,2-12 1 16,-4-3 3-16,-3-6 1 15,-7-3 1-15,0-8 0 16,-7-3 0-16,-8 0-1 0,-2 1-2 15,-5 6-3-15,-3 4-7 16,4 3-14-16,0 14-43 16,3-3-15-16,4 7-6 0,6 1-4 15</inkml:trace>
  <inkml:trace contextRef="#ctx0" brushRef="#br0" timeOffset="468183.5875">5576 16559 0 0,'24'-12'89'0,"-7"6"1"15,-1 5-6-15,-7 5-6 0,-3 11-1 16,-2 0-73-16,0 23-3 16,1 8-1-16,7 20 0 15,0 6 0-15,-2 10 2 0,0 1-1 16,0-1-1-16,-7-44 0 15,1 4-8-15,-3-6-8 16,1-1-14-16,0-2-30 16,-2-6-19-16,0-12-8 0,0-15 0 15</inkml:trace>
  <inkml:trace contextRef="#ctx0" brushRef="#br0" timeOffset="468317.0395">5454 16654 73 0,'-22'-35'88'0,"2"10"-8"16,6 14-12-16,4 2-15 16,8 16-81-16,7 6-50 15,8 0-9-15,10 6-3 0</inkml:trace>
  <inkml:trace contextRef="#ctx0" brushRef="#br0" timeOffset="468489.2514">5935 16698 25 0,'18'6'95'0,"-2"-2"-3"0,-4 0-9 16,-12-4-15-16,0 0-20 16,15-13-126-16,-15 13-7 15,2-15-6-15,-2 3-5 0</inkml:trace>
  <inkml:trace contextRef="#ctx0" brushRef="#br0" timeOffset="471086.7979">3714 17062 55 0,'-9'-10'63'0,"6"1"0"16,-3-7-15-16,6 3-32 15,0-2-3-15,0 4 0 16,3 0 1-16,-2 1 2 0,2-2-2 16,-3 12 1-16,0-15-1 15,0 15-2-15,-14-8 1 16,0 5-3-16,2-1-1 15,-7 2-2-15,1-1-1 0,-9 3-1 16,-2 0 0-16,-2 0-2 16,1 4 0-16,-2 7-2 15,-5 5 0-15,-6 6-2 16,0 3 0-16,-1 7 1 0,0 1 0 16,-6 8 2-16,24-21-3 15,-4 5 2-15,2 1-1 16,-3 5 1-16,-1 3 0 15,2 1-2-15,0 3 1 0,-5 4-1 16,4 3 2-16,2 7 0 16,-2-3 0-16,5 6 0 15,3 7-1-15,1 3 0 16,6 5 0-16,3-3 0 0,3 8 0 16,7-2 0-16,3-1 0 15,8 2 3-15,9-4-2 16,-1-1 0-16,8-3 1 15,10-5 0-15,2-4-1 16,4-6-1-16,5 1 0 16,-2-8 0-16,9-7 0 15,2-5 1-15,2-9-1 0,2-1 1 16,6-7 0 0,-5-5 1-16,1-9 0 0,0-4-1 15,0-9 1-15,2-5-2 16,2-8 0-16,-5-4 2 15,0-4-1-15,-3-7-2 16,3-6 0-16,-2-4 3 16,-8-4 0-16,-1-1 2 15,-5-8-1-15,-6-3 0 0,-4-7-1 16,-3-3 2-16,-6-1 0 16,-24 35-1-16,21-116 0 15,-20 7-1-15,-14 14 1 0,-23 16 0 16,-13 10 1-16,-5 18 0 15,-1 20 0-15,0 33 0 16,0 5-2-16,0 10 1 0,2 4 0 16,2 7-2-16,-1 6 0 15,7 7-1-15,-8 3 0 16,2 9-2-16,-1 5 1 16,3 5-2-16,-3 8 1 0,0 0 1 15,-2 8 1-15,29-17-1 16,-4 3 0-16,7 4 0 15,-4 5 1-15,2 4 0 16,-1 3 0-16,6 5 0 16,-2 7-2-16,5 4 2 0,2 6 0 15,-1 5-1-15,2 3 1 16,5 5 0-16,-2 0-1 16,6 2 0-16,0 6 1 15,4-2-1-15,0 4 1 16,5-4-2-16,5-2-1 15,3-3 0-15,3-6 1 0,6-5-1 16,1-2 0-16,2-5-2 16,-2-5 0-16,10-3 1 15,5-10 2-15,4-5-1 16,3-1 0-16,6-4 0 16,2-8 3-16,4-7 1 15,1-11 1-15,6-3 0 0,-3-3 1 16,2-13 0-16,3-3-1 15,2-4 1-15,0-14-3 16,-2-1 2-16,2-11 0 16,-8-9-2-16,-4 1 0 15,-1-9 1-15,-5-4 1 16,-7-10 0-16,-6 0-2 16,-8-3 1-16,-4-2 1 0,-11-1-1 15,-9 28 3-15,-2-114-2 16,-26 12 0-16,-19 8-2 15,-18 23 2-15,-11 21 0 16,-10 16-1-16,1 21-1 0,6 28 1 16,-5 10-1-16,7 4 0 15,-8 10 1-15,4 6-1 16,-1 12-1-16,-1 9-1 0,1 16 0 16,2 10 0-16,0 8 1 15,35-16-2-15,-1 6 1 16,4 5 0-16,-3 9 1 15,4 8 0-15,-3 5 0 16,12 2-4-16,-2 6-5 16,7 4-7-16,6 2-11 0,5 9-31 15,4-5-19-15,7-4-9 16,9-4-3-16,7-5 2 16</inkml:trace>
  <inkml:trace contextRef="#ctx0" brushRef="#br0" timeOffset="472454.229">4228 17970 62 0,'0'0'76'0,"0"0"-2"15,-10 12-5-15,2-1-3 16,-2 0-60-16,-6 20-1 16,10-10 0-16,6-21-1 15,0 24 3-15,0 0 3 16,0-24-2-16,10 22 1 16,0 0 0-16,-10-22-3 0,25 23-1 15,1-1-1-15,-3-4 0 16,-1 1-3-16,12-1 2 15,-2-1-2-15,6 2 0 16,48 11 2-16,-38-17-2 16,8-3-1-16,7-7 1 15,4-1-1-15,3-2 1 16,7-4 0-16,6-8 0 0,6-2-1 16,7-3-1-16,4-5 2 15,3-3 0-15,7-6 0 16,6 1 1-16,0-8-1 15,8 0 0-15,4-4 1 0,3-1 0 16,4-6-1-16,2 3 0 16,1-4-1-16,3 0-1 15,2-3 0-15,-58 23 1 16,202-83 0-16,-13 2 1 16,-13 9 0-16,-19-1-1 15,-20 8 1-15,-20-1 0 0,-18 5-1 16,-35 6 0-16,-1-2-1 15,-2-5 0-15,-2-4 0 0,-2-6 2 16,0-1 0-16,-4-1-1 16,0 0 3-16,-5-1 0 15,-2 4 1-15,-5 4-1 16,0 1 2-16,-6 8-1 0,4 0-1 16,-3 3 0-16,-6 1-1 15,-2-2 0-15,-2-3-1 16,-2-2 0-16,-7 0 0 15,-7-3 0-15,-12 0 1 16,-5-4-1-16,-6-3 0 0,-9-2 1 16,-7 2-1-16,-6-1 0 15,-2-2 1-15,-6 1-2 16,-5-2 0-16,1 2 0 0,-3-1 0 16,-4 1-1-16,-2-1 1 15,3-1 0-15,-6-2-1 16,-1 2 1-16,-2-1 0 15,-1 5-1-15,-5 2 1 16,-2 2 0-16,-4 3-1 0,-6 4 0 16,-3 5 1-16,-2 6-1 15,0 4 1-15,0 6 1 16,0 4 0-16,2 5-1 16,2 4 1-16,6 6 0 0,-3 2-1 15,5 4 1-15,-5-1 0 16,6 3-1-16,-4 2 0 15,1 4 1-15,0 0 0 16,-2 4-1-16,3 5 0 0,-4 2 0 16,0 5 0-16,2 5 0 15,-4 0 0-15,1 5 0 0,-6 10 0 16,11-11 0 0,-11 11-1-16,11-6 1 0,-11 6-1 15,0 0 0-15,0 0 0 16,0 0 1-16,0 0-1 0,0 8 1 15,0-8-1-15,-13 13 1 16,3-5 0-16,1 1 1 16,-5 1-1-16,1 3 0 15,-2 0 0-15,-2 1 0 0,-4 4 0 16,-5-1 0-16,-1 5 0 16,-7 1-1-16,-5 4 1 15,-7-1 0-15,1 5 0 16,-4 0 0-16,1 2-1 0,2 1 1 15,-2 2-1-15,7-2 0 16,5-2-3-16,4 1-3 16,6-5-8-16,4 3-16 15,10-2-53-15,-3-9-2 0,8-5-7 16,7-15-4-16</inkml:trace>
  <inkml:trace contextRef="#ctx0" brushRef="#br0" timeOffset="472664.6755">11913 11923 5 0,'39'-1'89'0,"0"1"1"0,-2 6-4 16,-3 2-5-16,3 5-2 16,-3 11-71-16,3-5-7 15,8 6 0-15,8 4-3 0,0 11-6 16,-2 6-9-16,-1 9-17 15,-8 11-39-15,-6 8-9 16,-10 4-5-16,-12 1-3 0</inkml:trace>
  <inkml:trace contextRef="#ctx0" brushRef="#br0" timeOffset="492499.578">9522 11511 16 0,'-6'-13'81'15,"-1"0"2"-15,1-3-5 0,-6 0-5 16,4-6-39-16,-2 2-26 15,6-1-2-15,4-2-1 16,0 2-3-16,0 0-1 0,3 3 2 16,0 4 1-16,-1 4 0 15,-2 10 0-15,5-11 0 16,-5 11 0-16,0 8-1 0,0 6-1 16,0 8 1-16,0 4-2 15,-1 7 0-15,1 4 1 16,0 7 0-16,0 4 1 15,3 2-1-15,-1 6 1 16,1 2-1-16,3 7-1 0,1 2 2 16,-2 3-3-16,-2 3 0 15,3-2 0-15,1 0-2 16,0-7-4-16,3-3-8 0,1-11-9 16,4-11-28-16,11-6-27 15,-3-15-6-15,4-13-7 16,-1-10 5-16</inkml:trace>
  <inkml:trace contextRef="#ctx0" brushRef="#br0" timeOffset="495522.6678">9917 11962 7 0,'9'28'75'16,"-4"-2"2"-16,3 1-3 0,-4-6-4 15,-2-5-44-15,5 0-20 16,2-5 0-16,6-2 0 16,-3-3-1-16,7-3 1 0,0-3 1 15,2-6 0-15,0-7 0 16,1-7 1-16,0-2-1 16,-1-8 0-16,1-2-2 15,-6-5 0-15,-1-2-1 0,-5 0 0 16,-5 0 0-16,-5 2 0 15,-1 5-1-15,-9 4 0 16,-5 6 0-16,-5 5-1 16,-4 9-1-16,-3 7 0 0,-4 3-2 15,0 14 0-15,0 9-1 16,1 11 0-16,2 3 0 16,8 7 0-16,3 3 0 0,8 1 1 15,7 0 0-15,3-2 1 16,8-3 0-16,10-5 0 15,4 0 0-15,5-8 1 16,5-1-1-16,7-6 0 16,5-8 1-16,-1-3 0 0,8-10-1 15,3-4 2-15,1-13-1 16,1-6 0-16,-1-7 1 16,-1-7 1-16,-2-5-2 0,-6-6 1 15,-4-3 0-15,-8-1 0 16,-4-2 0-16,-8 0 0 15,-7 5 0-15,-7 5 0 16,-6 3-1-16,-3 8-1 16,-9 7-2-16,-4 8-1 0,-8 11-2 15,-2 8 0-15,-10 14 0 16,1 10-1-16,-3 7 1 16,2 10 1-16,0 4 1 0,2 7 1 15,7-3 2-15,6-1 0 16,3-5 0-16,6-8 0 15,7-4 0-15,2-9 0 16,5-6 0-16,2-9 1 0,8-6 0 16,1-6 0-16,6-5 1 15,-1-11-1-15,5-6 1 16,2-6 0-16,5-8-1 16,1-6 0-16,-3 0-2 15,4-4 0-15,-2 1 0 0,1 6 0 16,-3 3 0-16,-5 6-2 15,2 6 1-15,-7 8 0 16,0 9-1-16,-4 7 1 0,-2 2 0 16,-4 10 0-16,2 6 0 15,-1 5 1-15,-2-1 0 16,2 3 1-16,-2 0 0 0,4-2 1 16,0-4 0-16,5-6 0 15,3-1 1-15,3-8 0 16,2-4 1-16,5-4 1 15,-2-8 0-15,2-9 0 16,0-5 0-16,-7-4 1 0,0-6 1 16,-8-6-3-16,-8-1 0 15,-4-2 1-15,-5 2 0 16,-7 2 0-16,-8 2-1 0,-1 6 0 16,-5 6 0-16,1 6-1 15,0 10 0-15,-1 8-2 16,1 5-1-16,4 13-1 0,-1 11 0 15,0 13 0-15,4 9 0 16,1 9 0-16,1 9 0 16,0 5 2-16,3 1-1 15,3 0 1-15,4-3 0 16,1-4 0-16,1-10 0 16,6-5 0-16,8-8 0 0,2-9-1 15,4-8 2-15,1-11-1 16,2-8 2-16,3-7 0 15,-3-15 0-15,5-12 1 0,-5-10-1 16,-1-14 1-16,-1-13-1 16,-4-14 0-16,-4-9-1 0,0-9 0 15,-4-8-1-15,-3-9 0 16,-1-3 1-16,2-2-1 16,-4 5-1-16,2 5 1 15,1 8-1-15,-2 6 0 16,3 11 0-16,-2 14 1 0,-3 13-1 15,0 13 1-15,-3 10-1 16,0 11-1-16,0 12-2 16,0 11 0-16,-10 8 0 0,-1 21-2 15,0 14-1-15,-1 20 2 16,-5 17 1-16,0 15 1 16,0 12 2-16,-1 8 0 15,6-1 1-15,6-3 1 0,1-5 1 16,5-13-1-16,5-11 0 15,6-13-1-15,3-8 0 16,6-11 1-16,3-6 0 0,2-9-1 16,7-9 2-16,1-11-2 15,4-10 2-15,3-9 0 16,3-14 1-16,4-14-1 16,-1-12 1-16,1-9-1 0,-3-9 1 15,-2-5-1 1,-6-3 0-16,-6-2 0 0,-3 7-1 15,-8 6 0-15,-8 7 0 16,-2 11 0-16,-8 9 0 16,-1 11-2-16,-5 13 0 0,-6 10 0 15,0 18-1-15,-1 13-1 16,-1 9-2-16,1 12-1 0,5 4 0 16,7 1 1-16,0 0 0 15,15-7 0-15,3-7 0 16,6-11 2-16,8-10 3 15,2-13 1-15,2-11 2 0,0-5 1 16,1-13 0-16,-7-10 1 16,2-12 2-16,-8-10-1 15,1-6-1-15,-6-8-1 16,-4 0-1-16,-1 3-1 0,-2 5 0 16,1 9-1-16,-4 10-2 15,3 11 0-15,-3 10-1 16,-9 16 0-16,14 7 0 0,-7 13-2 15,-5 7-1-15,1 3 1 16,1 1-1-16,1 1 2 16,5-4 1-16,4-7 1 15,3-7 2-15,7-13 1 16,8-8 1-16,6-17 1 0,5-10 1 16,5-12-2-16,-1-8 0 15,1-6-2-15,-4-4 0 16,-7 5 0-16,-6 7-1 0,-7 8-2 15,-11 9 1-15,-7 17 0 16,-6 18-1-16,0 0 1 16,-10 11 0-16,5 10 0 15,2 4-1-15,3 5 2 0,5 4 0 16,6 2 0-16,5 2-2 16,2 2 0-16,-1 5-1 15,-3 3-1-15,-10 3-3 0,-4 6-6 16,-5 5 0-16,-14-3 6 15,-5-1 6-15,-3-10 3 16,3-4 3-16,-1-15 1 16,9-8 4-16,7-20 5 0,6-13 0 15,11-21-5-15,12-15-5 16,12-16-2-16,7-12-2 16,6-9 0-16,4-5 0 15,1 0-1-15,1 2 0 0,-11 5 0 16,0 7-1-16,-8 10 1 15,-12 8 1-15,-4 9-1 16,-12 8 1-16,-3 5 0 16,-1 9-2-16,-6 8 0 0,-7 8-1 15,3 11-1-15,-3 11 0 16,-3 17-1-16,3 12 0 16,-2 13 2-16,1 8 0 15,-2 8 2-15,2 1 1 0,5 0 1 16,-1-4 0-16,6-9 0 15,0-6 1-15,4-12-1 16,2-10 0-16,4-8 0 16,8-7 0-16,0-9 0 0,5-5 0 15,5-14-1-15,2-10 1 16,4-9-2-16,3-3 1 0,-4-4 0 16,0 1-1-16,-4 3 0 15,0 7 0-15,-7 5 0 16,-3 10 0-16,-5 10 1 15,2 4-1-15,-4 10 1 16,2 8-1-16,-2 1 1 0,3 6-1 16,-3-1 1-16,6 2-1 15,-2-1 0-15,0-3 1 16,4-5-1-16,1-5 0 16,2-7-1-16,6-5 1 0,1-5 0 15,-3-9 0-15,5-7 0 16,-2-6 0-16,2-5-1 15,-4-4 1-15,-1-3 0 16,-5 3 1-16,-2 2-2 0,-2 6 1 16,-6 5-1-16,-1 6-1 15,-7 17 0-15,0 0 0 16,4 5 0-16,-4 17 0 0,-1 10 1 16,-1 5 0-16,2 3 1 15,0 4 0-15,0-1 1 16,6-1 0-16,5-8-1 15,5-6 1-15,2-10-1 0,3-6 1 16,1-10 1-16,1-2 0 16,-2-11 0-16,-1-6 1 15,-6-9-1-15,0-3 1 16,-8-4-1-16,-2 1-1 0,-3 1 0 16,-1 3-1-16,-1 6-1 15,-3 7 0-15,4 15 0 16,0 0-1-16,-3 21 0 15,3 16 1-15,0 13-1 16,-3 17 1-16,-2 13-1 0,-6 11 1 16,-2 8-1-16,-3-1 1 15,-2-11-1-15,1-12 1 16,1-14 1-16,2-14 0 0,4-20 1 16,3-17 1-16,4-19-1 15,3-19 0-15,0-17 0 16,3-14-1-16,1-17-2 0,1-17-2 15,0-16-1-15,1-12 0 16,3-6 0-16,0-5 3 16,6 2 1-16,1 10 2 15,4 12 2-15,4 18 1 0,7 17 1 16,4 19 0-16,4 22-2 16,-1 18-2-16,0 16-4 15,-5 20-4-15,-10 20-16 0,-13 16-55 16,-16 13-6-16,-21 11-5 15,-24 3-6-15,-14 1 3 16</inkml:trace>
  <inkml:trace contextRef="#ctx0" brushRef="#br0" timeOffset="495723.5734">13271 10644 10 0,'13'-26'96'0,"0"11"-4"0,-4 6-4 16,6 8-7-16,-7 1-2 15,4 0-87-15,2 1-70 16,-3 12-3-16,-2 2-7 16,-9 4-6-16,-13 3 0 0</inkml:trace>
  <inkml:trace contextRef="#ctx0" brushRef="#br0" timeOffset="496103.7785">10842 12494 26 0,'-53'68'97'0,"10"-16"-6"15,8-11-5-15,11-14-3 16,7-11-4-16,7-8-78 16,10-8 1-16,20 5 0 15,11-5-1-15,11-8 1 0,16-5 1 16,19-12-1-16,18-8 1 16,19-10-2-16,24-11 1 15,21-9-1-15,16-9 0 16,23-7 0-16,11-7 0 15,15-3-1-15,2 0 1 0,2 3-1 16,-6 5 0-16,-14 6 1 16,-17 12-1-16,-22 14 0 15,-33 8-5-15,-25 20-6 0,-33 9-20 16,-49 13-52-16,-15 21-2 16,-35 14-7-16,-40 11-6 15</inkml:trace>
  <inkml:trace contextRef="#ctx0" brushRef="#br0" timeOffset="496273.1253">11699 12857 43 0,'-94'77'101'16,"25"-17"-5"-16,28-19-6 16,24-24-3-16,25-19-3 15,38-26-85-15,33-25-12 16,48-19-69-16,27-10-5 15,29-17-2-15,12-14-9 0,4-16-4 16</inkml:trace>
  <inkml:trace contextRef="#ctx0" brushRef="#br0" timeOffset="603732.1551">12774 15250 63 0,'0'0'75'0,"0"0"-4"0,0 0-1 16,-11 7-50-16,11-7-7 15,0 0-2-15,0 0-3 16,0 0 0-16,0 0 0 0,0 0 0 15,0 0 0-15,0 0 1 16,0 0-3-16,0 0 1 16,0 0-3-16,0 0-2 0,0 0-2 15,0 0-7-15,7 0-8 16,-7 0-25-16,0 0-34 16,8 0-6-16,-8 0-3 15,13-3 0-15</inkml:trace>
  <inkml:trace contextRef="#ctx0" brushRef="#br0" timeOffset="604280.4472">12953 14776 6 0,'-11'-10'70'0,"3"4"2"15,-3-3-3-15,11 9-4 16,-15-13-55-16,15 13-3 16,-5-10-2-16,5 10-2 15,0 0-1-15,0 0 0 0,-1-10 2 16,1 10 0-16,0 0 2 15,0 0 0-15,0 0 1 16,0 0 0-16,6 0-1 0,-6 0 0 16,13 13-2-16,-4 1 0 15,1 4-2-15,5 3 1 16,-4 7-2-16,0 3-2 16,3 7 0-16,-4-3-3 0,2 7-2 15,0-5-3-15,-6-1-8 16,2-3-21-16,2 0-22 15,-5-7-15-15,4-5-4 16,-5-5 2-16</inkml:trace>
  <inkml:trace contextRef="#ctx0" brushRef="#br0" timeOffset="604707.4402">12883 14787 24 0,'-17'-10'74'0,"-1"-1"0"16,7-4-6-16,2-2-3 0,1-3-51 16,3-3-13-16,5 5 2 15,5-7 0-15,4 8 0 16,4-5 3-16,-1 5-1 15,5 1 2-15,3 5 0 16,5 2-1-16,1 4 0 0,7 2-1 16,2 3-1-16,3 7-2 15,-1 6 1-15,1 6 0 16,-2 4-2-16,0 8 1 16,-5 1-1-16,-4 7 0 0,-1 3 0 15,-6-1 0-15,-6 3 0 16,-8-2-1-16,-6 1 1 15,-4-3-2-15,-10 0 0 0,-9-3-1 16,-5-3-1-16,-3-5-3 16,1-4-6-16,-1-3-10 15,3-3-36-15,-3-7-16 16,6-8-6-16,0-4-3 0</inkml:trace>
  <inkml:trace contextRef="#ctx0" brushRef="#br0" timeOffset="606653.3851">13285 14733 38 0,'24'-6'72'16,"1"3"-5"-16,-2-2 0 15,-3-1-36-15,12 5-18 16,-6-3-4-16,6 0-5 0,-1-4-2 15,-2-1 0-15,2-2 0 16,-6-1 1-16,2-4 3 16,-7 2 5-16,-6-4 0 0,-6 2 1 15,-3-5 1-15,-2 1 2 16,-6-3 0-16,-5 3-1 16,-5 0-4-16,-3 5-4 15,-3 4-2-15,-2 6-1 16,1 5-1-16,-1 14-1 15,-1 7-2-15,3 8 0 0,3 6 0 16,1 3 1-16,9 3-1 16,0-1 1-16,6-1-1 15,4-2-1-15,6-5 1 0,5-5 0 16,2-6 0-16,5-5-1 16,3-8 0-16,5-5 0 15,1-1 1-15,0-15-1 16,1-6 1-16,2-8 0 0,-1-6 0 15,-2-5 1-15,-3-7-1 16,2-3 2-16,-6 0 0 16,-3 3 0-16,0 3 1 0,-4 7 0 15,-2 5-1-15,1 8 0 16,-6 10 1-16,-1 6-1 16,-9 6 1-16,15 11-1 15,-10 9 0-15,3 3-1 0,-1 2 1 16,0 4 0-16,2 1 0 15,-1-4 0-15,4-2-1 16,-3-6 0-16,1-6 0 16,2-3 0-16,-3-7 0 0,2-2 1 15,-1-10-1-15,3-6 1 16,2-6-1-16,-2-12 1 16,0 0-1-16,3-7-1 15,-1 0 1-15,1 0-1 0,-5 3 1 16,3 2-1-16,-1 9 0 15,-6 6 0-15,2 6 0 16,-4 5 0-16,-5 10 0 0,13-6-1 16,-13 6 1-16,16 9 0 15,-7 1 0-15,7-1 1 16,1 1-1-16,5 1 1 16,5-5 1-16,2-3-1 0,6-3 1 15,3-7-1-15,5-6 1 16,1-4-1-16,-4-6 2 15,1-5 0-15,-2-4 0 16,-8-1 0-16,-4 0 0 0,-11-2 1 16,-9 6 0-16,-5 2 1 15,-3 7-2-15,-11 6 0 16,-2 9-1-16,-4 8 0 0,-2 15 0 16,-2 10-2-16,4 12-3 15,4 2 0-15,2 4-1 16,5 0 1-16,7-3-2 15,2-5 0-15,8-12-1 16,10-7 0-16,7-16 1 0,5-6 1 16,5-18 1-16,7-11 0 15,1-14 2-15,6-11-1 16,3-18 1-16,0-9 2 16,2-16-1-16,0-5 2 0,-4-5 4 15,-5 2 0-15,-5 2 3 16,-5 9 2-16,-12 14 1 15,0 16 1-15,-10 15 0 16,-8 16-2-16,-4 15-2 0,-3 21-4 16,-3 5-1-16,-8 25-3 15,-1 11 0-15,-3 14-1 16,-3 11 0-16,-1 11 0 16,-2 6 1-16,1 3 0 0,3 1 1 15,2-6 0-15,3-2 0 16,1-7-1-16,4-6 0 15,4-6-2-15,3-10-2 16,-1-8 0-16,5-10-2 0,6-7 0 16,2-12-1-16,5-13 2 15,2-7 0-15,4-17 2 0,1-8 0 16,2-9 2-16,2-6 0 16,3-1 1-16,-2 0 1 15,1 1-1-15,0 6 0 16,-1 8 0-16,0 7 0 15,-2 8 1-15,0 8-2 16,-3 4 1-16,-2 6-1 0,1 6 2 16,1 7-1-16,-5 3 0 15,1 3 0-15,0 2 0 0,0 1 1 16,3-1 0-16,3-4 0 16,1-2-1-16,1-6 0 15,1-5 1-15,2-4-1 16,1 0 1-16,-4-11-1 0,-4-3 1 15,-4-3-1-15,-9-3 1 16,0-2 0-16,-11 1 0 16,-3 1 1-16,-11-1 0 0,-5 4-1 15,-3 1 2 1,-4 3-2-16,3 1 1 0,2 1 0 16,0 4 0-16,3-2-1 15,4 2 0-15,3 1 1 0,11 6-1 16,-9-14 0-16,9 14-1 15,0-16 0-15,7 4-1 16,4 0 1-16,4 0-1 16,4 1 0-16,3-1 0 15,2 2 0-15,5 3 0 16,-3 1 0-16,4 6 1 0,1 0-1 16,-5 10 2-16,1 10-1 15,-2 6 1-15,-4 9 0 0,-2 12 1 16,-2 8 0-16,-3 8 0 15,-2 3 1-15,0 2-2 16,-1 0 0-16,0-1 0 16,-4-4-1-16,1-10 1 0,0-6-1 15,0-8-1-15,-2-9 1 16,2-6 1-16,-6-8 0 16,-2-16 0-16,0 0-1 15,0-9 0-15,0-16 1 16,-2-12 0-16,-6-12-1 0,1-10 0 15,0-14 0-15,1-5 0 16,0-3 0-16,5 1 1 16,2 5-1-16,-1 8-1 0,8 10 1 15,5 12-1-15,6 15 0 16,4 13-1-16,5 15-2 16,-3 4-1-16,-2 19-3 15,-8 9-2-15,-5 14-3 16,-11 7-6-16,-16 16-24 0,-14 5-24 15,-15 5-15-15,-11 5-3 16,-10-5-2-16</inkml:trace>
  <inkml:trace contextRef="#ctx0" brushRef="#br0" timeOffset="607457.3986">13627 15576 45 0,'-1'-10'85'0,"0"1"-4"16,0 1-4-16,1 8-5 0,-3-18-55 15,3 18-7-15,0-13-2 16,0 13-2-16,8-6 0 15,-8 6 1-15,16-10 0 0,-5 3 0 16,5-2 0-16,3-1-2 16,5-2 0-16,2-5-1 15,4-2-2-15,3-2 0 16,2-5 0-16,6-1-2 0,-2-1 0 16,2 1-2-16,-1-1-3 15,-4 7-4-15,-2 1-5 16,-5 5-9-16,-7 7-6 15,-9 5-3-15,-13 3 1 0,8 5 3 16,-9 6 5-16,-9 1 8 16,1 0 8-16,-5 2 14 15,2 1 6-15,1-1 6 16,2-1 3-16,2 2-1 0,1 2-2 16,0 5-2-16,3 3-1 15,3 7-3-15,0 7-3 16,0 7-2-16,0 9-3 15,0 2-2-15,0 4-2 16,0 0-4-16,0-5-3 0,-1-4-6 16,-3-9-7-16,0-6-23 15,4-10-34-15,0-12-5 16,0-15-5-16,0 0 3 0</inkml:trace>
  <inkml:trace contextRef="#ctx0" brushRef="#br0" timeOffset="608624.9311">14200 15491 74 0,'11'-9'86'15,"-11"9"-4"-15,9-5-8 0,-9 5-1 16,0 5-66-16,-8 3-6 16,-1 6-2-16,2 0-1 15,-4 5-1-15,2 5 2 16,-4 1 0-16,0 3 1 0,4 1 0 15,-3 1 0-15,4-2 0 16,-3-1 0-16,7-3 0 16,0-3-1-16,4-6 0 15,0-4 1-15,0-11-1 0,10 3 1 16,4-8-1-16,2-9 1 16,3-7 1-16,0-4-1 15,1-5 1-15,0-2 0 16,0 0 1-16,0 2-1 15,-2 4 1-15,-1 2-1 0,-2 9 0 16,-1 4 0-16,0 7-1 16,-3 4 1-16,1 6-2 15,-4 7 1-15,2 7 0 16,-3 2 0-16,1 4-1 16,0-3 0-16,0 2 1 0,-1-6-1 15,5-4 0-15,-2-6 0 16,4-9 0-16,2-6 0 0,2-15-1 15,4-4-1-15,0-9 0 16,2-11 0-16,-3-8 0 16,1-8 1-16,-5-4 0 0,0-5 3 15,-10-3 2 1,1 4 1-16,-7 4 4 0,0 7 1 16,-1 12 0-16,-2 10-1 15,-3 11-1-15,2 13-2 0,3 12-1 16,-5 10-2-16,3 17-2 15,-1 8-1-15,-2 11-1 16,4 5 1-16,1 8 1 16,0 0 0-16,2 1 1 0,3-3-1 15,2-7 1-15,5-7-1 16,-1-5 0-16,5-8 0 16,2-5 0-16,4-5 0 15,4-12-1-15,1-7-1 0,6-3 0 16,3-12 0-16,-1-9 1 15,2-3-1-15,-2-5 1 16,-3-2 1-16,-4 1 2 16,-4 2 0-16,-6 4 1 15,-6 6 1-15,-2 3 0 0,-6 5 1 16,-4 12-3-16,3-11 0 16,-3 11-1-16,-5 4 0 15,-1 7-1-15,-2-2-1 0,3 4 0 16,0 1 0-16,-1 2 0 15,5-2 0-15,1-1 0 16,1-2 1-16,-1-11-3 16,15 14 3-16,-5-12-1 15,2-2 0-15,4-5 0 0,1-5 1 16,0-4 0-16,3-2 1 16,2-2-1-16,1 0 0 15,-1 1 0-15,0 1 0 0,-3 4 0 16,4 2 0-16,0 2 0 15,0 2-1-15,-1 0 1 16,4 1 0-16,6-3 0 0,0-4 0 16,4-4 0-16,2-3-1 15,0-6 0-15,0-6-1 16,-5-3 1-16,-4-7 0 0,-5-2 0 16,-10 0 1-16,-8 2 4 15,-4 2 1-15,-3 6 3 16,-10 3-1-16,1 12 0 15,-4 11 0-15,0 10-1 16,3 18-1-16,-1 15-3 0,-1 16-2 16,6 11-2-16,-1 8-1 15,5 4-1-15,2-5-1 16,3 0-2-16,4-8-4 16,4-8-7-16,-4-13-24 0,-4-13-38 15,6-8-4-15,-8-20-5 16,11 7-1-16</inkml:trace>
  <inkml:trace contextRef="#ctx0" brushRef="#br0" timeOffset="608777.997">15627 15116 31 0,'0'-16'90'0,"1"3"-2"16,8 0-5-16,5-3-10 15,0 24-27-15,13-29-94 16,2-4-27-16,5 0-8 0,0-4-4 15,-4-1-3-15</inkml:trace>
  <inkml:trace contextRef="#ctx0" brushRef="#br0" timeOffset="610060.9263">13310 12748 47 0,'11'-22'81'0,"-4"-4"2"0,2 0-4 15,-5-5-31-15,2 6-12 16,2-1-10-16,-3 1-6 15,-5 5-4-15,0 2-4 16,-2 5-4-16,-6 4-2 16,-3 6-2-16,-6 4-3 0,-3 12 0 15,-4 9-2-15,-4 7-1 16,-2 4 0-16,3 6 1 16,-2 2 0-16,6 0 0 0,2-2 0 15,4-4 1-15,9-5 0 16,3-4-1-16,5-3-1 15,11-4 1-15,8-4-2 16,8-3 0-16,6-2-1 16,10-1-2-16,3 0 0 0,1-2-1 15,-2 3 0-15,-2 2 0 16,-9 4 1-16,-9 1 2 16,-8 6 2-16,-14 1 2 0,-5 2 3 15,-14 1 0-15,-10 3 0 16,-2-1 1-16,-7-2 0 15,-1 2-3-15,-1-6-5 16,3 0-13-16,0 1-39 16,6-7-21-16,3-5-5 0,4-5-6 15,7-5 0-15</inkml:trace>
  <inkml:trace contextRef="#ctx0" brushRef="#br0" timeOffset="610855.9907">13110 12866 57 0,'-20'0'83'15,"6"-4"-1"-15,-1-5-3 0,15 9-39 16,-13-18-8-16,10 7-10 16,3-5-7-16,0 0-4 15,7-5-4-15,6-4-1 16,8-2 0-16,4-5-2 0,7-4-1 15,8 0 1-15,8-2-1 16,4-2 0-16,6 4-1 16,3 1-1-16,1 8 0 15,-2 5 0-15,-3 6-2 0,-5 8 1 16,-9 4-2-16,-5 4 0 16,-12 4 0-16,-7 8 0 15,-14 6-1-15,-5 3 2 16,-9 6 0-16,-9-1 0 15,-5 2 1-15,-3 1 0 0,-1 0 1 16,-1 0 0-16,2-2 0 16,-1-2 0-16,6-2-1 0,3 0 0 15,1 0 0-15,4-2 1 16,5 0-1-16,2 1 1 16,4 0 0-16,2 3 0 15,4 0 1-15,5 2 0 0,5 2-1 16,5 0 1-16,1-1-1 15,7 1 0-15,2-3 0 16,5-2-1-16,2-5 0 16,2-2-1-16,0-5-1 0,0-6-2 15,6 0-5-15,-4-6-7 16,1-3-32-16,10-4-32 16,-11-4-4-16,-2-6-6 15,-1-4-1-15</inkml:trace>
  <inkml:trace contextRef="#ctx0" brushRef="#br0" timeOffset="612131.5039">14249 12808 1 0,'0'0'85'16,"0"0"1"-16,-12 7-6 16,12-7-5-16,0 0-2 15,0 9-71-15,0-9-2 0,0 0 0 16,12 8 1-16,-12-8 0 15,13 0 0-15,-4-7 1 16,2-3 0-16,-1-4 0 0,4-3 1 16,-5-5 0-16,1-1 0 15,-4-1 0-15,2-2 0 16,-8 1 0-16,0 3 0 16,-11 3-1-16,-3 5 0 0,-4 7 0 15,-5 6-2-15,0 3 0 16,-7 12 1-16,4 11-1 15,-3 5-1-15,4 10 1 16,2 2 0-16,6 2 0 0,3 3 0 16,7-3 0-16,5-1-2 15,7-4 1-15,7-9-2 16,11-4-2-16,4-7-2 16,12-8-4-16,5-10-3 0,7-6-2 15,2-15-1-15,9-8 2 16,1-10 2-16,-4-7 4 15,1-2 2-15,-11-6 11 0,-2 3 4 16,-13 1 6-16,-5 6 2 16,-12 7 3-16,-6 7-1 15,-9 6-4-15,-2 10-1 16,-7 11-5-16,-7 2-2 16,-3 14-5-16,-4 7-2 0,1 5-1 15,-2 3 1-15,0 4 1 16,3-3 0-16,2 0-1 15,6-6 1-15,2-4 1 0,3-6-1 16,6-14 1-16,-3 11 1 16,3-11-2-16,7-12 0 15,3-4 1-15,0-3 0 16,4-4 0-16,1-3-1 0,1 1-1 16,2 0 0-16,1 4 0 15,-1 7 1-15,2 4-3 16,1 7 1-16,-3 3 1 15,5 7-1-15,2 4 1 16,1 1 0-16,4 2 0 0,1-3 0 16,5-3 0-16,2-5 0 15,9-3-1-15,-5-4 0 0,8-8-1 16,-3-2 0-16,-1-6 0 16,-1-1 1-16,-8-3 0 15,-1 0 0-15,-9 1 3 16,-5-1 1-16,-6 3 3 0,-5 4 1 15,-7 0 0-15,-4 4 0 16,0 13-1-16,-9-12 0 16,-1 12-2-16,-2 2-1 0,-1 9-3 15,-4 9 0-15,1 9-1 16,-3 4 1-16,0 6-1 16,2 1 1-16,2 0 1 15,3-3 0-15,7-3 0 0,4-7-2 16,1-6 2-16,9-9 0 15,8-9 0-15,8-3-1 16,4-14 1-16,6-10-1 16,6-12 1-16,2-9-1 15,2-11 1-15,1-10-1 0,-1-7 0 16,-6-6 1-16,-4-4 2 16,-3-1 0-16,-8 3 2 0,-2 8 2 15,-11 9 0-15,-2 11-1 16,-5 13 0-16,-3 14 0 15,-1 26-2-15,-4 1-1 16,-4 28-2-16,0 11 0 0,-4 14-2 16,1 9 2-16,-1 8 0 15,-1 4 0-15,3-4 0 16,3-2 0-16,3-9 0 16,3-5 1-16,1-12-1 0,3-8 1 15,1-7 0-15,6-11 0 16,2-7 1-16,0-10 0 15,3-8-1-15,3-11 1 0,4-9 0 16,0-5 0-16,2-2-2 16,0-1 1-16,3 5-2 15,0 6 1-15,0 11-2 16,-2 9-1-16,0 12-3 0,-1 13-4 16,-2 14-12-16,-9 12-38 15,-7 7-22-15,-6 8-6 16,-10 0-5-16,-10 1-2 15</inkml:trace>
  <inkml:trace contextRef="#ctx0" brushRef="#br0" timeOffset="612517.1839">13991 13447 12 0,'-63'21'93'16,"14"-6"-1"-16,8-5-7 15,13-6-5-15,9-7 0 0,19 3-74 16,2-19-3-16,23 5 0 16,13-5-2-16,14-4 0 15,12-7 1-15,14-1 1 16,13-6 0-16,13-4 0 15,9 2-1-15,7-4 1 0,13 0 0 16,5 0 0-16,5 3-1 16,-1 0-1-16,-1 5-1 15,-7 3 0-15,-10 6-2 0,-12 4-1 16,-18 9-2-16,-20 4-3 16,-19 5-1-16,-20 3-3 15,-21 9-6-15,-23 9-15 16,-27 5-47-16,-11 12-4 0,-23 4-2 15,-18 9-2-15</inkml:trace>
  <inkml:trace contextRef="#ctx0" brushRef="#br0" timeOffset="612757.5791">14298 13590 56 0,'-101'35'94'0,"16"-7"-4"15,18-7-6-15,14-9-2 0,19-8-57 16,21-4-9-16,20-13-4 15,29-7-4-15,24-11-3 16,20-8-2-16,25-9 0 16,19-4 1-16,17-7-2 0,13-1 0 15,7-1-2-15,1 6-1 16,-5 5-3-16,-4 7-2 16,-8 8-4-16,-12 5-5 15,-10 11-29-15,-3 6-39 0,-26 11-4 16,-12 2-3-16,-20 6-5 15</inkml:trace>
  <inkml:trace contextRef="#ctx0" brushRef="#br0" timeOffset="615390.0437">16437 12604 1 0,'-11'-3'88'0,"11"3"0"16,-14-7-5-16,14 7-6 15,-2-15-2-15,15 6-71 16,3 4-1-16,5 4-1 16,9 1 0-16,2 1 1 0,13-1 1 15,0 0 0-15,10 0 2 16,5-1-1-16,5-1-1 15,8-1 0-15,0-3 0 16,5-1-1-16,2 1-1 16,1-1-1-16,-4-2 0 0,-2 1-1 15,-7 1 0-15,-6-1-2 16,-6 1-1-16,-8 3-5 16,-8-1-4-16,-9 3-5 0,-11-2-7 15,-1-1-32-15,-9 2-23 16,-10 3-8-16,0-11-2 15,-8 2 5-15</inkml:trace>
  <inkml:trace contextRef="#ctx0" brushRef="#br0" timeOffset="615629.5063">17487 12318 31 0,'-19'-22'77'0,"5"5"1"0,4-2-5 16,4-1-29-16,7 4-18 15,3 4-9-15,9 5-5 16,7 1-5-16,3 4-3 15,11 2-2-15,5 1-1 0,4 11 0 16,2 6 1-16,-1 3-1 16,-1 7 1-16,-10 0 1 15,-4 8 1-15,-13 0-1 0,-10 6 1 16,-10 1-1-16,-16-1-1 16,-6 7-6-16,-9-2-14 15,-3-3-46-15,1 12-12 16,-2-6-6-16,4-6-4 0</inkml:trace>
  <inkml:trace contextRef="#ctx0" brushRef="#br0" timeOffset="617431.7968">19087 12086 55 0,'7'-9'83'0,"-7"9"-6"16,0 0-4-16,1-10-5 0,-1 10-63 15,-5 5-3-15,4 10 0 16,-1 8-2-16,0 11 0 16,-6 13 0-16,-2 9 1 0,-5 13 2 15,-1 9 0-15,-5 5-1 16,4-1-2-16,-1-3 0 15,3-6-7-15,-3-12-4 16,8-1-15-16,0-12-31 16,3-12-17-16,5-9-5 0,-3-12-3 15</inkml:trace>
  <inkml:trace contextRef="#ctx0" brushRef="#br0" timeOffset="617729.3253">18967 12305 63 0,'5'-58'91'0,"2"4"-5"16,4 2-6-16,0 2-2 15,6 19-52-15,5-8-21 16,7 4-3-16,7 8-2 0,5 7-1 16,0 7-1-16,-1 6 0 15,-2 9 0-15,-3 13 1 16,-11 8 0-16,-6 7-1 15,-13 7 1-15,-7 6 1 16,-14 3-1-16,-8-1 0 0,-6 2-1 16,-5-4-2-16,-2-2-3 15,-2-5-5-15,5-4-14 16,2-2-18-16,2-12-33 0,6 0-3 16,6-11-4-16,7-7 3 15</inkml:trace>
  <inkml:trace contextRef="#ctx0" brushRef="#br0" timeOffset="618503.0982">19343 12002 49 0,'50'-45'87'0,"-4"9"-6"0,-9 6-4 16,-6 13-4-16,28 10-55 16,-41 13-6-16,-5 15-6 15,-7 11-4-15,-6 11-1 16,-4 8 0-16,-4 8 2 0,-6 2-1 15,-2 2-1-15,0-2 0 16,3-7 0-16,3-5 0 16,4-6 0-16,3-10 0 15,3-5-1-15,1-11 1 0,5-4 0 16,-6-13 1-16,17 9 1 16,-7-10-1-16,2-11 0 15,3-8 1-15,0-1-1 0,0-3 0 16,1-1 0-16,-1 2-2 15,-2 0 0-15,-3 6-2 16,0 8 1-16,-10 9-1 16,11 0 0-16,-7 13 1 0,-1 6-1 15,0 4 0-15,4 3 1 16,3 1 1-16,0 1 0 16,5-5 0-16,1-1 0 0,3-6 0 15,3-5 0 1,0-4 1-16,0-7 0 0,1-3 1 15,0-9-1-15,1-5 1 16,-2-4 0-16,1-8-1 0,-2-4 2 16,1-1-3-16,0-1 1 15,-7 2-1-15,2 5 0 16,-4 5-1-16,-2 3-1 16,-3 9 1-16,-8 11-1 0,10 0 0 15,-7 9 1-15,0 6-1 16,3 1 1-16,0 1 0 15,2 2 1-15,3-2 0 16,1-2 0-16,4-5 0 0,2-6 1 16,3-4-1-16,2-2 1 15,0-9 0-15,-1-6 1 16,1-5-1-16,-1 0 0 0,-2-4 0 16,-2 1 0-16,-1 1 0 15,-6 1 1-15,2 8-4 16,-6 3 1-16,-7 12 0 0,11-3 0 15,-6 14 0-15,-3 14 0 16,-2 14 0-16,-3 13 1 16,-7 19 0-16,-6 11-1 15,-8 13 0-15,-4 0-1 16,-5 4-1-16,-1-4-2 0,0-5-6 16,0-11-17-16,-2-18-47 15,13-8-5-15,6-20-4 16,7-13-5-16</inkml:trace>
  <inkml:trace contextRef="#ctx0" brushRef="#br0" timeOffset="619046.7464">20710 12139 1 0,'38'-24'85'0,"-7"9"-3"0,-11 6-5 15,-5 8-6-15,-15 1-2 16,1 9-75-16,-11 9 1 16,-7 8 0-16,-4 3 1 15,-2 4 4-15,-3 5 0 0,0 1 4 16,4 0 0-16,5-6-1 16,7 3 1-16,9-3 0 15,2 1-2-15,12-3-1 16,2-3-1-16,6 0-2 0,-1-1-3 15,1-5-1-15,-3-3-3 16,-1-2-4-16,-5-4-1 16,-7-1-5-16,-5-12 0 15,-1 13 5-15,1-13 6 0,-19 0 4 16,11-5 8-16,-2-6 4 16,6-5 4-16,-3-8 3 15,7-4 3-15,8-5-3 0,4-1-4 16,6 0-3-16,6-1-2 15,7 2-2-15,9 6 1 16,1 5 1-16,4 7 0 16,3 6 1-16,4 6 0 15,-6 4 1-15,2 11-1 0,-9 10 0 16,-5 6-1-16,-6 8-2 16,-5 9 0-16,-12 5-2 15,-3 3-2-15,-3 0-3 0,-5-4-2 16,0-1-4-16,0-10-8 15,-3-3-16-15,1-2-38 16,-1-19-12-16,3-14-4 0,-12 2-2 16</inkml:trace>
  <inkml:trace contextRef="#ctx0" brushRef="#br0" timeOffset="619218.5998">21253 12180 26 0,'-7'-48'99'15,"1"10"-4"-15,3 8-8 16,-4 5-6-16,3 6-4 0,2 10-81 16,2 9-8-16,6 6-15 15,1 13-35-15,-3 4-22 16,4 7-4-16,0-3-6 16,8 0 4-16</inkml:trace>
  <inkml:trace contextRef="#ctx0" brushRef="#br0" timeOffset="620538.3116">21711 12090 5 0,'0'0'89'16,"0"0"-1"-16,-15 0-6 0,-5 13-5 16,-6 7-1-16,-2 6-75 15,-1 15 0-15,3 8-1 16,7 5 0-16,-1 6-1 15,6-1 1-15,5 0-1 0,7-5 1 16,8-6-1-16,8-5 1 16,11-8-1-16,3-4-1 15,11-12 0-15,5-6-1 16,6-10-1-16,5-3-1 0,-2-13 1 16,-1-8 1-16,-3-5 1 15,-8-4 3-15,-8-4 1 16,-7 1 3-16,-12 2-1 0,-9 3 1 15,-9 5 0-15,-11 7-2 16,-10 5 0-16,-2 6-3 16,-6 5-1-16,-2 4 0 15,2 4-2-15,2 3-1 0,4 2-1 16,7 1-2-16,9-1 0 16,4-4 1-16,7-9-1 15,3 12 2-15,10-12-1 16,5-1 5-16,3-7 1 0,1-2 0 15,7-3 1-15,-4 2 0 16,2 1-1-16,-2 2 0 16,-4 6-1-16,1 2 0 15,-5 10-2-15,-4 6-1 0,0 6-2 16,-2 3 0-16,2 0 0 16,6-1 0-16,6-4 1 15,4-7 1-15,8-5-1 0,8-8 5 16,10-13 3-16,2-8 1 15,4-8 1-15,-3-6 0 16,-1-12-1-16,1-6 0 16,-8-8 1-16,0-9 0 0,-5-7 0 15,-3-6 1-15,-3-4 1 16,-7-1 0-16,-2 4 3 16,-4 4 0-16,-3 10 1 15,-8 13-3-15,-6 12-2 0,1 18 0 16,-9 16-2-16,-1 11-1 15,-16 26-3-15,1 13-2 16,-7 14 0-16,-5 10 1 16,1 10 1-16,5 4 0 15,0-2-1-15,6-3 1 0,7-7 0 16,7-7 0-16,9-11 0 16,11-9 0-16,7-12 0 0,4-9 0 15,10-11 1-15,6-9 0 16,1-14 0-16,6-15 0 15,0-13 1-15,1-14-2 0,0-12 0 16,-4-9 1-16,-7-4 0 16,-4-8 0-16,-2 5 1 15,-10 4 1-15,-6 9 0 16,-6 14 1-16,-7 13-2 0,-3 18 0 16,-5 14-1-16,-8 18 0 15,-9 20 0-15,-1 19-2 16,-2 11-1-16,-5 13 1 15,-4 9 1-15,8 3-1 0,2 1 1 16,6-5-1-16,7-5 1 16,5-9 0-16,4-10 1 15,12-12 0-15,7-10 0 16,3-8 0-16,6-11 0 0,6-8 1 16,-1-4-2-16,4-12 0 15,1-7-1-15,2-7-1 16,-4-5 1-16,-3-3-1 0,-1-1 0 15,-7 6-1-15,0 1 1 16,-7 8-1-16,-3 7 1 16,-3 9-1-16,-5 7 1 15,2 6-1-15,-3 6 1 0,2 4 0 16,5 2 1-16,2 3 1 16,1-1 0-16,11-3 1 15,2-3 0-15,6-3 0 16,8-5 0-16,3-6 0 0,5 0 0 15,1-10 1-15,5-3-1 16,-4-3 1-16,-1-5-1 16,-6 4 0-16,-7 5 0 15,-8 2-1-15,-13 10 1 0,-6 10-1 16,-15 15 0-16,-14 16 0 16,-12 15 0-16,-20 15 0 15,-10 16-1-15,-15 15-4 16,-11 7-6-16,-8 8-9 0,-8-2-18 15,0-6-21-15,6-6-22 16,-9-8-8-16,1-12-2 16</inkml:trace>
  <inkml:trace contextRef="#ctx0" brushRef="#br0" timeOffset="621223.9854">17146 14183 20 0,'-19'18'93'0,"4"-5"-3"16,5-6-5-16,10-7-4 15,9 0-1-15,21-8-76 16,8-3-1-16,18-2-2 0,13-3 1 16,17-3 0-16,10-2 0 15,9-3-1-15,8 1 1 16,1 1-1-16,0-1 0 15,-5 3-2-15,-5-1 1 0,-10 5-3 16,-10 0-1-16,-11 5-4 16,-13 0-4-16,-10 2-5 15,-14-1-6-15,-8-2-34 16,-6 5-25-16,-19-3-4 16,-3 1-4-16,-14-1 5 0</inkml:trace>
  <inkml:trace contextRef="#ctx0" brushRef="#br0" timeOffset="621437.8048">18414 13818 18 0,'-41'-11'88'0,"3"2"-2"0,5 2-5 16,8 6-15-16,8-4-26 16,17 5-16-16,8 0-12 15,25 6-6-15,15 8-4 16,10 4-2-16,7 6 1 0,3 4 0 16,2 6-1-16,-9 4 1 15,-13 5-1-15,-20 1 0 16,-17 5 0-16,-14 0 0 15,-21 2-2-15,-12-4-5 0,-7 5-13 16,-8 2-40-16,-1-11-19 16,4-4-4-16,1-13-6 15,8-7 3-15</inkml:trace>
  <inkml:trace contextRef="#ctx0" brushRef="#br0" timeOffset="622101.3534">19887 13647 29 0,'0'0'83'0,"-10"-12"0"15,10 12-3-15,-20-27-7 0,5 21-50 16,0 6-5-16,-6 0-7 16,-2 9-3-16,-3 3-2 15,-6 6-2-15,-4 5 0 16,0 6-1-16,0 1-1 0,3 2 1 15,2 2-1-15,4-5-1 16,7 1 0-16,7-5-1 16,9-1 0-16,5-3 0 15,13-2 0-15,11-2-1 0,7-1-1 16,7 3 0-16,7-4-2 16,-3 2 0-16,3-1 0 15,-6 4-1-15,-8-2 2 0,-14 3-2 16,-13 4 3-16,-11-1 2 15,-18 6 3-15,-10-3 2 16,-12 1 1-16,-8-3 0 16,-2 0-1-16,-4-5 1 0,5-6-4 15,7-1-8-15,6-7-29 16,3-3-43-16,18-5-4 16,12-9-6-16,9-9-4 15</inkml:trace>
  <inkml:trace contextRef="#ctx0" brushRef="#br0" timeOffset="622604.1348">20212 13840 49 0,'29'0'77'16,"-10"0"-3"-16,-6 0-2 15,-13 0-5-15,6 10-63 0,-6-1-2 16,-9 2 0-16,1-1 3 15,-3 1 2-15,-1 0 1 16,-1 0 2-16,1-3 1 0,-1-3-1 16,13-5-1-16,-11 8-1 15,11-8-3-15,0 0-1 16,0 0-1-16,0 0-1 16,0 0-2-16,0 0 1 0,0 0 0 15,0 0 0-15,0 0 0 16,0 0 1-16,0 0-1 15,0 0 1-15,0 0-1 16,0 0-1-16,0 0 1 16,0 0-1-16,5-5 0 0,-5 5 0 15,0 0 1-15,0 0-1 16,0 0 0-16,0 0 0 16,2-10 1-16,-2 10-1 0,0 0-1 15,0 0-1-15,0 0 1 16,0 0-1-16,0 0 0 15,0 0 0-15,0 0-1 0,0 0 1 16,0 0 0-16,0 0-1 16,0 0-2-16,-5-7-4 15,5 7-10-15,0 0-33 16,-10 2-26-16,10-2-5 16,0 0-4-16,0 0 2 0</inkml:trace>
  <inkml:trace contextRef="#ctx0" brushRef="#br0" timeOffset="623573.4791">19631 13798 24 0,'-5'-18'80'15,"4"-3"2"-15,1 10-15 16,0-8-21-16,9 2-7 0,-2 2-8 16,4 3-8-16,3 3-8 15,0 1-5-15,0 3-4 16,1-3-3-16,1 4 0 0,0 0-2 15,1 1 0-15,0 0 0 16,1 0 0-16,-1 0 0 16,-2 1 1-16,-2-1 0 15,0 1-1-15,-5 0 2 0,-8 2 0 16,10-2 0-16,-10 2 0 16,0 0-1-16,0 0 0 15,0 0-1-15,0 0 0 16,0 0-1-16,0 0-1 15,10-1 1-15,-10 1 0 0,0 0 0 16,11 0 0-16,-11 0 0 16,9-1 1-16,-9 1 0 15,0 0 0-15,9 0 0 0,-9 0-1 16,0 0 1-16,0 0 0 16,0 0 0-16,0 0-1 15,12 0 0-15,-12 0 0 16,0 0 0-16,15-1 1 0,-4 1-1 15,4-1 0-15,4 1 0 16,0 0 0-16,3 0 0 16,3 2 1-16,2 4 0 15,0 3-1-15,0 1 1 0,-4 7 0 16,0 3 0-16,1 6 0 16,-2 5 1-16,0 6-1 15,-1 7 1-15,-1 7 0 16,-4 2 0-16,-1 5-1 0,-2-1-1 15,-5 0 1-15,-1 1 0 16,-7-5 0-16,0-5 0 16,-13-7 0-16,-6-3 0 0,-7-6 1 15,-6-5 1-15,-9-8-1 16,-7-3 1-16,-8-5-1 16,-4-5-1-16,-4-5 1 15,-2-2-1-15,0-2-1 16,0-1 1-16,2-3-2 0,3-1-1 15,8 2-2-15,4-2-4 16,11 4-5-16,4-3-12 16,11-7-53-16,11 5-9 0,11-3-6 15,6-3-5-15,14-6 4 16</inkml:trace>
  <inkml:trace contextRef="#ctx0" brushRef="#br0" timeOffset="623889.6642">20478 13820 73 0,'16'-7'85'16,"-16"7"-2"-16,16 0-2 15,-16 0-1-15,6 16-66 16,6 7-3-16,0 7 0 0,-2 7-2 16,3 8 1-16,-2 5-3 15,-1 1-1-15,1 2-3 16,-6-1-1-16,0-4-2 16,0-7-3-16,0-2-6 15,-3-10-13-15,-2-9-47 0,3-7-14 16,-3-13-6-16,0-6-6 15,0-18 0-15</inkml:trace>
  <inkml:trace contextRef="#ctx0" brushRef="#br0" timeOffset="624036.3284">20573 13713 12 0,'0'0'87'0,"0"0"-5"16,0 0-11-16,0 0-19 15,10-13-42-15,6 13-90 0,14 5-6 16,7 4-3-16</inkml:trace>
  <inkml:trace contextRef="#ctx0" brushRef="#br0" timeOffset="624593.2997">21092 13758 51 0,'33'-1'85'15,"-9"-4"-4"-15,-6 0-3 16,-18 5-37-16,0 0-12 15,0 0-11-15,-21 0-6 0,-6 10-4 16,-6 5-4-16,-5 9-2 16,-6 4-1-16,5 3 0 15,0 2 0-15,7 0-1 16,10-3 1-16,4-3-2 0,7-4 1 16,11-6-1-16,3-8 0 15,11-4 0-15,6-5 0 16,5-3 0-16,1-6 0 0,6-2 1 15,2 0-1-15,-1 3 1 16,3 4 1-16,-3 4 1 16,-1 14 1-16,-2 12 1 15,-5 9-1-15,0 12 1 16,-6 13 0-16,-5 8 0 16,-6 8-1-16,-5-1-1 0,-4-3-1 15,-3-8 1-15,-4-8-1 16,-4-11 1-16,1-13 1 0,-1-15 0 15,-1-11-1 1,2-12-1-16,-2-12 0 0,5-13 0 16,-2-9-3-16,7-12-1 15,3-9-1-15,0-5 1 16,13-3 1-16,5 1 0 16,5 3 1-16,8 9 2 0,2 9 1 15,2 11 3-15,-1 11 1 16,1 12 1-16,2 10-1 15,-3 9 2-15,-2 13-2 0,-6 8-2 16,0 6-1-16,-2 6-1 16,-6 0-4-16,2 1-4 15,-6-5-8-15,2-5-40 0,-7-2-31 16,-3-10-3-16,-6-18-4 16,0 0-7-16</inkml:trace>
  <inkml:trace contextRef="#ctx0" brushRef="#br0" timeOffset="625017.4791">21527 13542 43 0,'-10'-13'96'16,"3"3"-6"-16,-1 0-10 15,7 1-9-15,1 21-15 16,0-12-88-16,19-11-20 0,-6 10-13 15,2-3-5-15,-1 2 10 16,0-5 11-16,-2-2 14 16,2-1 11-16,1-6 19 0,4 2 21 15,2-6 17-15,3-5 6 16,3 0-3-16,0 4-5 16,-1-1-4-16,-2 7 0 15,-2 5 0-15,-1 8 1 0,-6 11 1 16,1 13-3-16,-7 17-2 15,0 12-7-15,0 21-4 16,-3 13-1-16,-1 21-1 16,0 7-4-16,4 7-1 15,1 1-2-15,4-1 0 16,5-6-2-16,3-11 0 0,5-13-1 16,2-17-4-16,2-14-4 15,4-13-11-15,-6-8-46 16,-4-24-18-16,-4-14-4 0,-6-20-7 15,-6-19-3-15</inkml:trace>
  <inkml:trace contextRef="#ctx0" brushRef="#br0" timeOffset="626219.6688">21978 14047 24 0,'-34'-11'95'0,"4"1"-5"15,4 4-6-15,6-1-4 16,10 8-3-16,10-1-72 15,3-7-4-15,20 3-1 16,9-1-2-16,10 0 1 0,7-2 1 16,6-2 0-16,4 0 0 15,-2-2 0-15,-1 2 0 16,-9 0 1-16,-3 0-1 16,-10 2 1-16,-9 2 0 0,-10 2-2 15,-15 3 1-15,0 0-1 16,0 0 0-16,-11-4-1 15,-8 4 1-15,-2 4-1 16,-3 2 0-16,3-1 0 0,2 3 1 16,4 0 0-16,7-2-1 15,8-6 0-15,0 10 2 16,0-10-2-16,16 5 1 0,1-5 0 16,4 0 1-16,0 0 0 15,5 0-1-15,2 0 1 16,-1 0 0-16,0 7 0 0,-1 7 1 15,0 10-1-15,-2 1-2 16,5 7 0-16,-2 1-1 16,6-1 0-16,3-4-1 15,3-6 1-15,4-11 1 16,2-11 0-16,7-8 2 0,-4-14 1 16,2-9 1-16,0-13 1 15,-6-6 0-15,0-11-1 16,-7-5-2-16,-8-6 1 0,1-4 2 15,-9-9-1-15,-3-1 1 16,-2-3 2-16,0 4 0 16,-8 6 1-16,2 10 1 15,-4 13-2-15,-2 12-2 16,0 14 0-16,-4 19-2 16,0 17 0-16,-2 21-1 0,-2 19-1 15,-1 14-1-15,2 17 2 16,1 7 1-16,2 12 1 15,5 0-1-15,10-2 1 16,4-6 0-16,4-10 0 0,7-13-1 16,1-14 1-16,2-13 0 15,-1-16 1-15,2-12-1 16,-1-14 0-16,-1-21-1 0,0-15 0 16,2-18-1-16,-2-14-1 15,-3-15 0-15,-2-12 0 16,-6-9-1-16,-4-6 1 15,1 4 1-15,-11 7 0 0,0 12 1 16,-2 16 0-16,-5 13-1 16,5 19-1-16,1 21 1 15,-6 22-1-15,4 9 0 0,-1 21 0 16,-1 16 0-16,2 12 0 16,5 11 1-16,-3 5 1 15,5 2-1-15,5-1 0 16,2-7 0-16,3-7 1 0,3-10 0 15,5-11 0-15,0-9 0 16,5-12 0-16,2-8 1 16,0-11-1-16,1-4-1 0,1-12 0 15,-2-6-1-15,2-4 0 16,-5-3 0-16,-1 1 0 16,-8 3 0-16,-4 3-1 15,-3 6 0-15,-3 5 1 16,-6 4-1-16,-8 7 1 0,12 0 0 15,-12 0-1-15,16 16 1 16,-2-5 1-16,7-2-1 0,4 0 1 16,11 0-1-16,6-5 0 15,8-3-1-15,3-1 1 16,5-5 0-16,3-3 1 16,-4-2 0-16,-3 1 1 15,-7 1 0-15,-3 4 1 0,-10 4 0 16,-7 14 1-16,-13 12-1 15,-10 16 1-15,-9 17-1 16,-18 21 1-16,-13 14-1 0,-11 17-3 16,-18 10-4-16,-9 13-10 15,-8-1-32-15,-18-2-37 16,4-7-4-16,-13-12-7 16,-3-14-3-16</inkml:trace>
  <inkml:trace contextRef="#ctx0" brushRef="#br0" timeOffset="626611.8171">17613 16012 4 0,'-33'14'95'0,"7"-4"0"16,13-5-6-16,13-5-5 16,0 0 1-16,17-9-73 0,14-1-3 15,12-3-3-15,12-1-2 16,12-5 1-16,17 0-1 15,11-2-1-15,13-1-1 16,9 1 0-16,6-3-1 0,6 3-3 16,-2-1-2-16,-1 3-4 15,-12 2-4-15,-9 4-4 16,-18-2-8-16,-16 4-19 0,-14 4-42 16,-24-7-4-16,-16 0-2 15,-17-2-1-15</inkml:trace>
  <inkml:trace contextRef="#ctx0" brushRef="#br0" timeOffset="626829.5686">18862 15550 50 0,'-63'-25'94'0,"2"4"-2"16,6 4-4-16,4 3-3 15,28 2-53-15,-8 7-13 16,10 4-6-16,21 1-3 0,0 11-4 16,25 7-3-16,17 3-1 15,15 8-1-15,6 9 0 16,5 8-1-16,-2 5-1 15,-7 12-1-15,-16 5-2 16,-18 9-1-16,-22 3-3 0,-15 8-7 16,-25 7-36-16,-11-6-34 15,-5 0-4-15,-7-12-4 16,3-7-3-16</inkml:trace>
  <inkml:trace contextRef="#ctx0" brushRef="#br0" timeOffset="627290.4372">20144 15532 3 0,'22'7'96'0,"-6"4"-1"16,-3 0-6-16,-8 5-6 16,-2 9 0-16,-4 12-66 15,-5 12-12-15,-3 19-4 16,0 16 1-16,-5 17-1 0,-4 16 1 16,0 8-1-16,-3-2-1 15,3-6-4-15,-2-10-2 16,4-7-6-16,-4-16-15 15,1-18-55-15,3-16-4 0,-1-17-6 16,0-18-4-16</inkml:trace>
  <inkml:trace contextRef="#ctx0" brushRef="#br0" timeOffset="627719.5606">19799 16018 88 0,'-9'-62'94'15,"1"7"-7"-15,5 2-5 16,4 0-1-16,12 5-71 16,10-4-4-16,19 4-2 0,9 3-3 15,19 4-1-15,7 5 0 16,11 7 1-16,4 9-1 16,1 10-1-16,-3 12 1 15,-5 6-1-15,-12 13 0 16,-15 7-2-16,-16 5 0 0,-17 8-1 15,-19 1 1-15,-13 1-2 16,-22-1 2-16,-15-3 2 16,-9 0 0-16,-10-6 3 0,-2-1 0 15,-2-4 2-15,6-3 0 16,2 0 0-16,12 1-1 16,6 3 1-16,12 5-1 15,6 2 1-15,12 5-1 0,8 5 0 16,6 7 1-16,13 5-1 15,13 3 0-15,9 1-1 16,4-1 0-16,11 0-1 0,1-4-3 16,5-7-2-16,0-7-5 15,5-9-14-15,-6-10-60 16,-1-14-2-16,0-10-7 16,-5-18-7-16</inkml:trace>
  <inkml:trace contextRef="#ctx0" brushRef="#br0" timeOffset="628092.1688">20916 16205 84 0,'-11'17'95'16,"-1"-2"-5"-16,8 0-6 16,4-2-1-16,14 21-49 0,13-27-34 15,10 0-2-15,10-2 0 16,3-5 1-16,7 1 0 15,4-5 0-15,-5-7 1 16,-3-2-1-16,-5-3 2 0,-7-3 1 16,-11 0 1-16,-3 1 0 15,-16-2 1-15,-8 2 0 16,-9 5 0-16,-15 1 0 16,-13 8-1-16,-6 4 0 0,-6 7 0 15,-6 13-1-15,-3 7 0 16,2 7 0-16,2 5-1 15,10 4 1-15,6 2-2 16,11 0 0-16,12-2-2 0,12-3-1 16,10-4-4-16,15-7-9 15,17-6-33-15,13-7-39 16,3-10-1-16,9-5-8 0,5-17-4 16</inkml:trace>
  <inkml:trace contextRef="#ctx0" brushRef="#br0" timeOffset="628643.1502">22079 16026 42 0,'22'-14'97'15,"-11"4"-4"-15,-11 10-5 16,-9-2-2-16,-12 32-33 16,-5-19-43-16,-6 6-3 0,-2 6-1 15,-4 7-2-15,-4 8 1 16,-1 5-1-16,0 3-1 15,4 6 1-15,4 0-1 16,4-1-2-16,7-1 1 0,7-2-1 16,9-5-1-16,5-4 0 15,9-5 0-15,9-4-1 16,12-6-1-16,8-6-2 0,11-9 0 16,4-7-1-16,11-5 1 15,3-14-1-15,8-7 0 16,1-10 1-16,1-10 2 0,-3-6 0 15,-6-2 2 1,-2-4 2-16,-10 4 1 0,-10 6 1 16,-10 4 1-16,-7 12 0 15,-10 8 0-15,-6 9-1 16,-10 13 0-16,-6 8-2 0,-7 10-1 16,-4 3-1-16,-1 7-1 15,1 1 0-15,0 3 0 16,7-1-1-16,8-3 0 15,4-6-1-15,13-4 0 0,11-9 1 16,1-6-1-16,7-3 1 16,-1-7 1-16,-3-8 1 15,-5-6 1-15,-8-7 1 0,-12-5 0 16,-9-2 1-16,-17-2-1 16,-12 2 0-16,-6 3-4 15,-8 0-10-15,11-1-70 16,-6 18-7-16,6-2-2 0,9 5-7 15,13-1-6-15</inkml:trace>
  <inkml:trace contextRef="#ctx0" brushRef="#br0" timeOffset="629494.3758">23462 16073 87 0,'0'0'101'16,"0"0"-7"-16,-2-10-6 16,-8 1-3-16,-1 2-58 15,-4-2-20-15,-2 5-3 16,-7 4-3-16,-2 4-1 0,-8 9 0 15,-4 5 1-15,-4 8 0 16,-8 8 0-16,3 4 0 16,1 0 1-16,5 2-1 0,6-2 0 15,6-2-1-15,10-4-3 16,13-8 1-16,6-5 0 16,11-8-1-16,13-7 0 15,4-4 0-15,9-9 0 16,8-7 1-16,0-6 0 0,8 1 1 15,-1 0 0-15,-2 5 0 16,-6 4 1-16,-3 10 2 16,-9 8-1-16,-7 18 1 0,-8 13 1 15,-7 14-1-15,-10 13 0 16,-12 11-1-16,-11 9 0 16,-4 7 0-16,-4 0 0 15,-4-6 0-15,-1-8 0 0,3-11 1 16,2-9 0-16,5-15 1 15,7-15-1-15,2-13 0 16,6-11-1-16,2-10-1 0,4-15 0 16,5-14-2-16,5-15 0 15,12-13 0-15,9-11-1 16,9-6 1-16,12 0 0 16,1-3 1-16,10 6 1 0,1 7 0 15,-1 11 2 1,2 10-2-16,-2 9 3 0,-3 9-2 15,-3 6 1-15,-3 7 0 16,-5 6 0-16,-4 4-1 0,-8 4 0 16,-2 1 0-16,-10 2 0 15,-1 2 2-15,-8-1-3 16,-11 1 0-16,10-2 0 16,-10 2 0-16,0 0 0 15,0 0 0-15,0 0 0 0,0 0 0 16,0 0 0-16,0 0 0 15,0 0 0-15,0 9 0 16,0 3 0-16,-3 4 0 0,1 6 0 16,0 4 0-16,-1 3 0 15,0-1 0-15,-1 3 0 16,0-5-7-16,4 3-11 16,-6-7-67-16,6-8-5 0,0-14-4 15,0 0-5-15,0-23-5 16</inkml:trace>
  <inkml:trace contextRef="#ctx0" brushRef="#br0" timeOffset="630486.2868">24031 16246 68 0,'0'0'92'15,"2"-6"-4"-15,-2 6-4 16,-2-9-2-16,2 9-57 0,-10-11-15 16,10 11-1-16,0-10-3 15,0 10 0-15,7-11-1 16,-2 2 0-16,-3-3-2 0,5-1 0 15,0-3-1-15,0-1 0 16,4-1-1-16,3-1 0 16,-2 3-1-16,6 0 0 15,4 4 1-15,6 2-1 0,-2 6 0 16,6 4 1-16,3 6-1 16,0 9 1-16,0 8-1 15,-5 11 1-15,-4 7-1 16,-8 12 1-16,-3 6-1 0,-10 3 1 15,0 1 0-15,-5-4-2 16,0 0 1-16,-1-4 0 16,-2-5 0-16,1-10-3 0,1-5-1 15,1-3-6-15,-4-7-9 16,2-8-57-16,-6-3-12 16,8-14-6-16,-11 0-3 15,2-16-1-15</inkml:trace>
  <inkml:trace contextRef="#ctx0" brushRef="#br0" timeOffset="630710.5485">24679 16215 24 0,'19'15'96'0,"-1"6"-3"15,-4 3-6-15,0 7-4 16,-7 1-2-16,2 2-77 0,-6 9-3 15,-1 8 0-15,0 1 1 16,-2 0-1-16,0-5-1 16,-5-9-3-16,2-5-9 15,-7-12-17-15,4-6-53 0,6-15-4 16,-9-8-6-16,5-15-4 16</inkml:trace>
  <inkml:trace contextRef="#ctx0" brushRef="#br0" timeOffset="630867.6052">24680 15923 11 0,'-3'-9'86'0,"3"9"-7"16,0 0-12-16,6 0-38 16,-6 0-28-16,65 6-86 15,-38 0-6-15,4 1 0 0</inkml:trace>
  <inkml:trace contextRef="#ctx0" brushRef="#br0" timeOffset="631249.9846">25344 15969 59 0,'10'0'87'0,"-10"0"-4"0,4-6-5 16,-4-2-2-16,-1-2-64 15,-6-1-6-15,4-1-3 16,1-4-1-16,1-2-1 15,1-5 0-15,0-3-1 16,4-6 0-16,2-3 0 0,4-8 2 16,-4-3 3-16,2 0 2 15,-3 3 3-15,-3 3 0 16,0 5-1-16,-2 8 0 16,0 8-1-16,0 19 0 15,-6 3-4-15,-4 25-1 0,3 13-3 16,-8 19 0-16,1 16 0 15,-3 16 1-15,0 10 0 16,2 5 0-16,4 6-1 0,6-4 0 16,2-8 0-16,3-9-1 15,5-10-1-15,1-14-1 16,8-13-4-16,-5-11-4 16,3-12-5-16,-9-16-31 0,-3-16-38 15,0 0-3-15,13-13-5 16,-10-16-3-16</inkml:trace>
  <inkml:trace contextRef="#ctx0" brushRef="#br0" timeOffset="632100.6708">25321 16191 92 0,'-8'-11'98'0,"6"3"-5"0,2-3-9 15,7-1 1-15,12 4-54 16,12-8-27-16,8 3-2 0,7 2-2 15,1 1 0-15,3 3-1 16,-4 2 1-16,-7 3-1 16,-7 3 1-16,-9 7 0 15,-8 5 1-15,-8 7 0 16,-5 8-1-16,-2 6 1 0,-3 7-1 16,-2 3 1-16,1 3 0 15,3 1-2-15,1-2 1 16,9-3-1-16,5-9 0 15,7-3-1-15,4-8 0 0,8-9 0 16,4-9-1-16,3-5 1 16,6-10-1-16,-1-14 1 15,6-8 0-15,1-7 1 16,-1-5 0-16,-1-1 1 0,-2 1 0 16,-3 4 1-16,-4 6 1 15,-4 9-1-15,-8 11 1 16,-2 12 0-16,-8 3 0 15,-4 16-1-15,-5 4 0 16,-1 9 0-16,-4 3 0 0,0 5-1 16,2 2 0-16,0-4 0 15,3-1 0-15,1-3 0 16,5-6 0-16,2-3 0 0,2-9 1 16,1-4 0-16,5-7 0 15,-4-3 0-15,2-6 1 16,-3-10 0-16,4-8 0 15,-4-6 0-15,3-8 0 0,2-4-1 16,1 2 0-16,-2-2 0 16,3 3-1-16,1 10 0 15,-5 8-1-15,2 7 0 0,-1 14 0 16,-4 2 1-16,-4 11-1 16,0 6 1-16,-8 6 0 15,1 3-1-15,-4 3 1 0,-2 1 0 16,-1-4 1-16,3-4 0 15,-2-2 0-15,1-5 0 16,4-5 1-16,0-6 0 16,3-6 0-16,5-4 1 15,2-6 0-15,1-8-3 0,6-4 0 16,3-3 0-16,6-4 0 16,2-1 0-16,5 2 0 15,-2 4 0-15,6 8 0 16,2 8 0-16,-2 8 0 0,3 12 0 15,-5 11 0-15,1 13 0 16,-8 6-3-16,-3 3-1 16,-6 2-1-16,-6-5-2 0,-5-4-3 15,-5-7-5-15,-3-16-45 16,-9-1-28-16,0-14-1 16,-14-10-7-16,-5-13-2 15</inkml:trace>
  <inkml:trace contextRef="#ctx0" brushRef="#br0" timeOffset="632274.6614">27225 15798 41 0,'-36'-49'105'16,"8"6"-6"-16,5 9-8 16,7 7-3-16,8 5-5 15,4 10-88-15,4 12-11 0,12 16-34 16,-3 6-39-16,-8 1-2 15,-10-1-6-15,-14-4-5 16</inkml:trace>
  <inkml:trace contextRef="#ctx0" brushRef="#br0" timeOffset="632744.8494">22135 17133 12 0,'-85'35'94'0,"-1"1"-4"16,14-7-6-16,-1 1-5 15,14-3 3-15,3-2-76 16,11-5 0-16,4-1 1 16,13-6 1-16,21-6 3 0,7-7 1 15,27-1-1-15,69-23-2 16,41-5-9-16,44-8 0 16,35-9 0-16,37-6 0 15,12-2 0-15,26-1 0 0,23 4 0 16,20 3 0-1,9 3 0-15,37 6 0 0,-27 7 0 16,-4 8 0-16,-11 6 0 0,-6 8 0 16,-21 3 0-16,-24 4 0 15,-23 1 0-15,-57 3 0 16,1 0 0-16,-25 1 0 16,-42-1-87-16,-26-1-6 15,-24-11-2-15,-31-14-8 0,-20-10-2 16</inkml:trace>
  <inkml:trace contextRef="#ctx0" brushRef="#br0" timeOffset="633235.2496">28265 15882 35 0,'-35'0'85'0,"2"0"2"15,-1-1-1-15,9-3-3 16,3 0-58-16,7 3-6 0,4 1-3 16,2 0-1-16,9 0-4 15,-4 6-2-15,4-6-4 16,11 19 0-16,7-6-1 16,4 2 0-16,8 3 0 0,12 2-1 15,7 3 0-15,9 2 0 16,10 1-1-16,9 0 1 15,8 2-1-15,3 1 0 16,6 0-2-16,-1-1-2 0,-5-1-2 16,-7-4-1-16,-10-5-4 15,-12-2-1-15,-12-5-6 16,-19-8-11-16,-13-6-49 16,-15 3-10-16,-4-23-3 0,-18 4-6 15,-7-5 20-15</inkml:trace>
  <inkml:trace contextRef="#ctx0" brushRef="#br0" timeOffset="633445.2246">28982 16068 4 0,'-40'-40'81'0,"6"0"7"16,8 2-3-16,0 2-16 16,13 9-19-16,0 1-19 15,4 7-9-15,1 8-7 16,-4 8-5-16,0 7-4 0,-5 12-3 16,-3 9-3-16,-8 10-1 15,-5 9 1-15,-10 6 1 16,-7 6-1-16,-5 1 1 15,-1-3-1-15,0-5-2 0,6-5-5 16,1-8-7-16,9-9-40 16,8-7-30-16,9-10-4 15,15-10-4-15,8-10-6 16</inkml:trace>
  <inkml:trace contextRef="#ctx0" brushRef="#br0" timeOffset="633699.3737">28868 15872 89 0,'38'-21'98'16,"-4"3"-7"-16,-7 5-7 15,-5 5-1-15,-7-27-59 16,-3 31-22-16,2 4-2 0,-7 7 1 16,-5 5 0-16,-2 6 0 15,-12 4 1-15,-7 4 1 16,-6 5-1-16,-8 6 1 15,-5 3 0-15,-6 1-1 0,2 6-2 16,-7-1-6-16,6 5-9 16,-7 11-48-16,8-11-23 15,3-6-3-15,8-12-8 16,5-12-4-16</inkml:trace>
  <inkml:trace contextRef="#ctx0" brushRef="#br0" timeOffset="634048.2718">29571 15718 76 0,'-14'7'90'0,"-2"-5"-4"16,4 0-6-16,-1-2 1 16,13 0-70-16,0 0-2 15,0 0-1-15,6 9 0 0,4 3 0 16,6 7-1-16,7 4-1 16,8 4-3-16,4 4-1 15,6 3-3-15,3 1-2 16,3 0-4-16,-3-3-5 15,4 0-6-15,-6-12-27 16,-15 1-41-16,14-7-3 0,-8-11-5 16,-1-3-1-16</inkml:trace>
  <inkml:trace contextRef="#ctx0" brushRef="#br0" timeOffset="634401.5569">29951 15708 87 0,'0'0'92'0,"-6"-9"-5"16,6 9-5-16,16-4-1 0,-7 6-72 15,14 1-4-15,2 5 0 16,-1 6-1-16,1 0-1 16,0 2-1-16,-2 1 0 15,2 1 0-15,-4-1-1 16,-1-3-1-16,-2-1 1 0,-3-4 0 15,-3-1 0-15,-1-2 0 16,-11-6 0-16,0 0 0 16,0 9 0-16,-18-4-1 15,-7 3 1-15,-10 4-1 0,-7 1 1 16,-12 5-1-16,-9 3-1 16,-6 5-1-16,-6-2-2 15,4 4-4-15,1-8-7 16,7-2-41-16,7 4-28 0,6-7-5 15,12-6-6-15,12-9 0 16</inkml:trace>
  <inkml:trace contextRef="#ctx0" brushRef="#br0" timeOffset="634782.1791">30564 15743 54 0,'17'1'58'15,"-8"-1"-5"-15,3 0-5 0,-4-3-9 16,-8 3-9-16,9-7-4 15,-9 7-1-15,0 0-3 16,0 0-3-16,0 0-4 16,0 0-5-16,-6 0-3 0,-7 5-2 15,-1 10-2-15,-7 3 0 16,-3 4-2-16,-8 4 1 16,-9 5 0-16,-7-1-2 15,-7 3-4-15,-5-4-4 0,-8-2-10 16,-12-6-24-16,-5 0-16 15,-1-8-3-15,-3-4-9 16,10-2-17-16</inkml:trace>
  <inkml:trace contextRef="#ctx0" brushRef="#br0" timeOffset="634961.7502">29438 15966 25 0,'10'-12'74'0,"6"4"4"0,5-8-12 16,4 16-30-16,8 0-7 15,7 6-5-15,2 8-7 16,5 3-4-16,7 6-4 0,4-1-8 16,6 9-10-16,0 3-31 15,8-2-35-15,3-5-5 16,2-4-3-16,3-7-2 16</inkml:trace>
  <inkml:trace contextRef="#ctx0" brushRef="#br0" timeOffset="635234.5242">30702 15798 50 0,'0'0'87'0,"-8"18"-4"0,8-8-3 16,9 5-3-16,-9-1-66 15,22 4-5-15,6 6 1 16,7 1 0-16,2 3-2 0,3 1-2 16,4-2-1-16,2 1-2 15,3-4-2-15,-3-1-2 16,4 0-5-16,-7-5-11 16,1-6-36-16,-7 4-24 0,-8-7-5 15,-7-5-3-15</inkml:trace>
  <inkml:trace contextRef="#ctx0" brushRef="#br0" timeOffset="635387.4837">31088 16077 14 0,'-33'-4'78'0,"-3"0"1"16,1 4-5-16,-1 4-4 0,-1 16-55 16,-6 7-16-16,-3 10-26 15,-6 12-41-15,-14 9-6 16,-7 4-4-16,-11-1 1 15</inkml:trace>
  <inkml:trace contextRef="#ctx0" brushRef="#br0" timeOffset="635715.4946">28906 16923 0 0,'-19'9'94'15,"9"-1"3"-15,10-8-5 16,11 5-6-16,20-5 0 16,21-5-75-16,12 0-3 0,21 0-1 15,17-1-2-15,15 0-1 16,11 0-1-16,8-1 0 15,5 0-2-15,1 4 0 0,-5-2 0 16,3-1 0-16,-13 2-2 16,-12 2-5-16,-12-1-11 15,-12 1-68-15,-16-1-4 16,-22-7-5-16,-19-3-6 0,-29-11-1 16</inkml:trace>
  <inkml:trace contextRef="#ctx0" brushRef="#br0" timeOffset="667007.3462">18107 17837 49 0,'-10'5'77'16,"-2"1"1"-16,12-6-1 15,-15 18-1-15,15-18-60 16,-13 14 0-16,13-14 0 0,-10 11-1 16,10-11 0-16,-8 5-3 15,8-5-3-15,0 0-4 16,0 0-1-16,0 0-2 0,5-3 0 16,5 3-2-16,5 0 1 15,4 0-1-15,5 0 0 16,4 0 1-16,6 1-1 15,3-1 0-15,10-1-1 16,1-1 1-16,9-1-1 0,5 1-1 16,4-3-1-16,4-2-1 15,2 2-1-15,0-5 1 16,0 0-1-16,-2-2 0 0,-5-3 0 16,-2 1-1-16,-6-6-2 15,-4 1-1-15,-9 0 0 16,-6-2 1-16,-8-2 0 0,-8-2 0 15,-7 2 3-15,-10 0 3 16,-5 0 3-16,-7 1 3 16,-8 1 3-16,-5 2 0 15,-3 2 1-15,-4 2-2 16,0 2 1-16,-3 0-2 0,2 4-1 16,2 3-1-16,2 2-2 15,7 4-1-15,5 0-2 16,12 0 2-16,0 13-1 15,14-4 0-15,7 4 0 0,5 2 1 16,3 0-1-16,4 5 1 16,4-2 1-16,-1 7 0 15,-1-1 0-15,-4 5 1 16,-31-29-2-16,27 33-1 0,2 0-3 16,-13 5-7-16,3 47-21 15,-23-43-44-15,-10-3-4 16,-9 0-8-16,23-39-1 15</inkml:trace>
  <inkml:trace contextRef="#ctx0" brushRef="#br0" timeOffset="667520.167">20012 17631 0 0,'56'-20'87'0,"-9"0"3"16,-3 2-3-16,-9 1-6 15,-8 1-1-15,-7 3-73 0,-5 0-1 16,-9 3-1-16,-6 10-2 15,-7-13-2-15,-10 12 1 16,-5-1-2-16,-3 6 1 16,-3-1 0-16,-2 5 0 15,2 2 0-15,0 2-1 0,0 3 0 16,0 3 0-16,6 0 0 16,4 5-1-16,4 1 1 0,8 1-1 15,6-1 0-15,2-1 1 16,11 1-1-16,4-5 0 15,3 4 1-15,2-2 0 16,-2 0 1-16,0-1 1 0,-20-20-2 16,13 21 0-16,2 2 0 15,-14-2 0-15,2 4 0 16,-10-2 0-16,-5 0-3 16,-8-2-4-16,-4 0-4 15,-7 2-10-15,-1 0-23 16,-1-7-36-16,-1 0-5 15,-30 0-3-15,39-16-2 0</inkml:trace>
  <inkml:trace contextRef="#ctx0" brushRef="#br0" timeOffset="667930.7522">20158 17824 60 0,'55'-31'81'15,"0"4"-1"-15,0 1-4 16,0 6-4-16,-10 5-67 15,-2 4 1-15,-10 7-1 0,-8 4 1 16,-12 8-1-16,-8 4 0 16,-5 1-1-16,-9 2 0 15,-17 3-2-15,8 0 1 16,3 3-1-16,15-21-4 0,-16 23-2 16,2 0-3-16,5 1-3 15,-3-1-4-15,12 0-2 16,-1 1-2-16,22 14 5 15,-2-29 4-15,11-4 6 16,5-4 8-16,0-1 6 0,3-3 6 16,-1-5 5-16,0-3 2 15,1-2-4-15,-5-2-3 16,-7-1-4-16,-4-3-6 0,-11 2-2 16,-8-4-4-16,-5 9-1 15,-12-5-1-15,-8 7 0 16,-3 4 0-16,-10 5-3 0,-3-1-3 15,0 2-6-15,-3-1-19 16,1 4-31-16,2 7-18 16,5 1-5-16,4-4-6 15</inkml:trace>
  <inkml:trace contextRef="#ctx0" brushRef="#br0" timeOffset="668779.3126">21100 17752 82 0,'51'-5'86'0,"-3"0"-2"16,-8 3-4-16,-5-1-3 0,-10 3-73 16,-4 0 0-16,-7 0 1 15,-14 0-2-15,0 0 0 16,-2 10-2-16,-14-4 0 0,-5 6-1 15,8 0 1-15,13-12-2 16,-25 18 1 0,-1-1-1-16,-2 9 0 0,4 1-2 15,-2 5 0-15,1-1-1 16,4 5-2-16,0 1 0 16,11-3-3-16,3 1-3 15,10-4-2-15,3-1 0 16,20-8 1-16,38 10 2 0,-15-32 3 15,2 2 2-15,4-5 7 16,3-9 6-16,-1-1 4 16,0-5 1-16,-3 0-1 15,-3-3 0-15,-5 1-2 16,-8-4-1-16,-7 4-4 0,-31 20-3 16,0 0-3-16,0 0-2 15,6-8-3-15,3-2 0 16,-4 0-4-16,-22 8-1 0,-14 9-2 15,4 5 3-15,3 2-1 16,24-14 2-16,-26 15 1 16,2 1 4-16,15-4 4 15,9-12 4-15,14 1 2 16,3-1-1-16,5-1 0 0,8-6 1 16,3 2 0-16,5-7 2 15,-38 12-4-15,36-6 1 16,1-1-1-16,-1 3-1 15,2-1 1-15,-9 5-1 16,0 0 0-16,-6 8-1 16,2 1 1-16,-3 3-2 15,0 1 0-15,3 0 0 16,1 0-1-16,3-7 0 0,35 0 3 16,-26-8 0-16,2-9 0 15,3-10 1-15,2-2 1 16,6-9 3-16,0-2 5 15,-3-10 2-15,0 3-4 0,-2-5 1 16,-3 2-1-16,-6 1-1 16,-5 7-1-16,-8 3-2 15,-11 11-4-15,-8 3 0 16,-5 19-1-16,0 0-3 0,0 0 0 16,-5 10 2-16,-49 74-4 15,24-32-5-15,6 7-15 16,-5 9-35-16,2-4-23 15,-1 2-3-15,2-3-4 16,-2-5-2-16</inkml:trace>
  <inkml:trace contextRef="#ctx0" brushRef="#br0" timeOffset="668964.1182">22123 17906 28 0,'-39'-56'97'0,"3"4"-3"16,0 9-8-16,3 5-6 16,3 8-6-16,3 6-87 0,2 4-21 15,-2 9-48-15,12 5-4 16,0 2-7-16,3-3-3 16</inkml:trace>
  <inkml:trace contextRef="#ctx0" brushRef="#br0" timeOffset="671108.5878">23793 17720 29 0,'3'-9'55'0,"-3"9"-1"0,0 0-9 15,0-11-8-15,0 11-9 16,-7-3-6-16,-4 3-6 0,-3 2-5 16,-5 7-4-16,-2 5-3 15,-1 2 1-15,-3 4-1 16,25-20-3-16,-24 23-1 15,1 1 0-15,-2 5-1 16,0 0-1-16,3 2 1 0,1 1-1 16,6 0-1-16,-2 1 1 15,15-7-1-15,-2 2-2 16,4-28 0-16,43 42 3 16,-12-42-2-16,7-7 0 15,-1-4 0-15,4-3 5 0,4-10 4 16,-2 7 2-16,-3-7 2 15,3 3-3-15,-3-6 0 16,-5 7 3-16,-8-2-1 16,-2 8-3-16,-9-2-3 0,-3 11-3 15,-13 5 0-15,0 0 1 16,0 0 0-16,0 0-2 16,0 0-1-16,-14 41 5 15,4-27 1-15,0-1 3 16,10-13-3-16,-19 26 3 0,19-26 0 15,-3 13 3-15,3-13 1 16,6 0-5-16,7-7-1 16,1-4-2-16,3-5 2 15,0 0-3-15,4 0 0 16,-2-2 0-16,3 0-1 0,1 4 1 16,0 1-2-16,-3 5 1 15,3-3 0-15,-3 4-1 0,-2 5 0 16,-1-1 0-16,-3 3 1 15,-2 4 0-15,0 4 1 16,-2 1-1-16,-2-2 2 16,2 1-2-16,-10-8 1 0,14 13 0 15,-3-9 0-15,-2-3-1 16,2-1 1-16,5-3-2 16,-1-5 0-16,4-3 1 15,0-2-1-15,2 1 1 0,-1-3 0 16,2-1 0-16,0 4-1 15,2-2 1-15,-1 6 1 16,-2 2-1-16,0 2-1 16,-2 2 0-16,0 2-1 15,-4 6-4-15,0 2-7 16,0 5-11-16,-2 2-10 0,-4-4-27 16,4 2-18-16,-2-3-3 15,3-2 0-15</inkml:trace>
  <inkml:trace contextRef="#ctx0" brushRef="#br0" timeOffset="671307.1179">24993 17495 29 0,'42'-91'88'15,"-8"17"-1"-15,-10 13-4 0,-8 22-5 16,-7 14-53-16,-9 25-9 16,12-6-6-16,-8 20-4 15,-4 0-7-15,0 8-4 16,0 6-4-16,-6 10-7 0,-6 6-14 15,0 7-5-15,-1 2-7 16,-2 2-8-16,6 6-16 16,-6-4-9-16,0-2 1 15</inkml:trace>
  <inkml:trace contextRef="#ctx0" brushRef="#br0" timeOffset="671700.7966">24926 17988 16 0,'-11'9'63'0,"11"-9"2"16,-4-10-6-16,4-12-17 15,10-5-7-15,0-3-8 0,1-8-4 16,4 5-6-16,1 0-3 16,6-3-2-16,0 3-4 15,1 6 0-15,5-3-3 16,0 11-1-16,4 8-3 0,-3 5-1 16,-1 5-2-16,-1 1-1 15,-3 8 1-15,-2 4 0 16,-2 3-1-16,-3 0 1 15,1 2 2-15,-4-2 1 16,-1 0 1-16,-4 2 1 0,4-4 1 16,-7-2 0-16,-6-11-1 15,16 9 0-15,-5-9-1 16,-1-2-1-16,3-5-1 16,2 0 0-16,-2-4-1 0,4 3 0 15,-2 0 1-15,2 1 1 16,-2 4-1-16,-1 3 2 15,-4 0-1-15,3 9 0 0,-8 3 0 16,-5-12-6-16,7 20-6 16,-1 1-18-16,-5 6-30 15,1 2-20-15,-2 18-4 16,-2-27-2-16</inkml:trace>
  <inkml:trace contextRef="#ctx0" brushRef="#br0" timeOffset="673486.5869">25873 17194 41 0,'14'-31'84'16,"0"3"-2"-16,-1 4-5 16,0 0-4-16,-13 24-45 15,14-21-34-15,-6 9-7 0,0 5-9 16,-8 7-8-16,11-4-4 15,-11 4-4-15,0 0-4 16,14 0-3-16,-14 0 5 16,20 1 6-16,-7 0 15 0,0-1 13 15,3 2 9-15,-2-2 11 16,-1 5 4-16,-4 4 5 0,-1 5 2 16,-5 7 1-16,-3 10-2 15,-2 5-4-15,-4-11-6 16,0 4-6-16,-5 4-4 15,3 4 0-15,-6 3-1 16,-4 1-2-16,4 1-1 0,-2 0 1 16,2-3 1-16,-3 3 1 15,2-6 6-15,-2 3 4 16,4-7 3-16,0-2 0 16,3-3-1-16,2-4 2 15,3-8-2-15,5-15 0 0,6 10-5 16,2-11-7-16,6-8-2 15,7 0-1-15,-1-2-2 16,8 1-1-16,-5 0 0 0,4 5-1 16,-1 0 2-16,-2 3-2 15,-2 2 3-15,0 0 0 16,-7 7 1-16,-3 6 0 16,-8 1 2-16,-3 4 0 0,-1 3 0 15,-6-1 2-15,-5 5 0 16,-4-4-1-16,-3-1-1 15,-4-1 1-15,0-3-1 16,0 0-4-16,1-6 0 16,4-4-1-16,3-4-2 0,14-2 0 15,-8-5 0-15,8-3 0 16,8-3 2-16,6-3 2 16,7-1 1-16,0-2 2 0,6-5 2 15,-1 1 0-15,4 1 3 16,-2 1-1-16,3-2 0 15,1 0-1-15,-6 4-3 16,-1 4 0-16,-5 2-2 16,-6 5-1-16,-1 6 0 0,-13 0-1 15,12 4 1-15,-10 6 1 16,-2 1-1-16,0 3 2 16,-2 4 0-16,-2 1 0 0,1 1 0 15,0-1 1-15,3 0 1 16,0-3-1-16,0-1 1 15,6-3-1-15,2-6 0 16,3-3 0-16,3-3-2 0,2-2 1 16,4-5-2-16,2-4 1 15,-1-1-1-15,0 1-1 16,-1-3 0-16,-2 2-1 16,1-1 0-16,-3 4 1 0,-1 0-1 15,-1 4 1-15,0 2 0 16,-1 2 1-16,-4 1 1 15,2 3-2-15,-1 5 4 0,0 1-2 16,-1 3 0-16,1-1-2 16,4 0 1-16,1-3 0 15,3-1 1-15,0-3-1 16,4-2 0-16,1-2 0 16,5-11 1-16,-4-8 0 0,5-5 2 15,-14 3 4-15,46-52-2 16,-3-11 2-16,-7-11-1 15,-8-6 1-15,-7 0-1 16,-8 7 1-16,-6 18-2 16,-8 29-2-16,-4 11-3 0,-4 13 0 15,-1 8-1-15,-5 15 0 16,-3 15 0-16,-11 18 0 16,-4 12-1-16,6-18-1 0,-1 6 2 15,1 7 1-15,-3 5 1 16,1 2-1-16,0 4 1 15,3 1-1-15,-4 4 1 16,5-4 2-16,3 4 0 0,0-9-1 16,2 1 1-16,5-5 0 15,2 0-1-15,5-12-1 16,3-2-1-16,6-5-2 0,6-12-1 16,3-7 0-16,0-6 1 15,5-8 0-15,0-8 1 16,-1-1 0-16,2-7 1 15,-4 0 2-15,2-4-1 0,1 4 0 16,-5-2-3-16,-1 1-5 16,-3 3 0-16,-1 2-2 15,-6 4 1-15,0 5-1 16,-4 2 1-16,-2 4 1 16,-8 6 2-16,14-3 4 0,-14 3 2 15,10 1 3-15,-10-1 2 16,12 7-1-16,-12-7 1 15,12 5 0-15,-12-5 0 0,16 3-1 16,-16-3-1-16,15 0-1 16,-4 0-2-16,-11 0-1 15,17-4-2-15,-17 4 0 16,17 0-1-16,-17 0 1 16,14 4 0-16,-14-4 1 0,13 15 0 15,-4-6 2-15,-2 1 2 16,0 2 1-16,0 0 2 15,-1 1 2-15,2-1 2 0,-3 1 1 16,2-2 1-16,1 0 0 16,-8-11-2-16,15 14-1 15,-6-11-2-15,2-3-2 16,0-2-2-16,5-5-1 0,-2-4 0 16,3-2-2-16,-1 0 1 15,4-3 0-15,-1 2-1 16,0 1 1-16,3 0-1 15,0 1 1-15,1 3-2 0,0 1 1 16,-3 4 0-16,1 1 0 16,-2 3-1-16,-2 3-2 15,-4 8-1-15,-4 2-3 0,2 6-7 16,-5 0-15-16,0-1-39 16,0 5-12-16,2-4-3 15,0-3-1-15</inkml:trace>
  <inkml:trace contextRef="#ctx0" brushRef="#br0" timeOffset="673729.0157">27356 17348 7 0,'-33'12'88'0,"15"-4"0"0,18-8-5 16,0 0-7-16,12-2-1 16,13-6-79-16,9-3-7 15,12 5-11-15,1-2-21 0,3 3-34 16,9 1-4-16,-2-2-7 16,-2 3 1-16</inkml:trace>
  <inkml:trace contextRef="#ctx0" brushRef="#br0" timeOffset="674143.6661">24836 18367 3 0,'-104'31'79'0,"15"-13"1"15,10-1-1-15,11-10-2 0,11-2-40 16,15-5-20-16,42 0-2 16,-24-3-3-16,-1-1 0 15,25 4-2-15,0 0-2 16,10-11-2-16,78-43-3 15,-28 37-1-15,14-5 0 16,12 3-1-16,12-4-1 16,14 8 0-16,12-10 0 0,9 7 0 15,10-6 0-15,7 5 1 16,4 0 0-16,0 1-1 16,0-2-3-16,-2 2-4 15,-10 5-10-15,-7-2-24 16,-12 3-37-16,-18-1-6 0,-18 1-7 15,-19-1 1-15</inkml:trace>
  <inkml:trace contextRef="#ctx0" brushRef="#br0" timeOffset="674882.5889">16457 17437 9 0,'28'-2'90'15,"-4"2"0"-15,0 0-6 16,-8 2-5-16,3 4 0 0,0 5-74 15,-1 0-2-15,4 7-1 16,-1 3 0-16,3 0-1 16,3 6 1-16,3 2 0 15,-30-29-4-15,35 31 1 16,41 38-4-16,-32-30-3 16,4 4-3-16,1-3-8 15,1 5-20-15,1-12-32 0,-1-3-8 16,2-9-6-16,-6-5-1 15</inkml:trace>
  <inkml:trace contextRef="#ctx0" brushRef="#br0" timeOffset="675113.3996">17517 17446 86 0,'-19'-73'90'16,"-6"18"-3"-16,-5 30-8 0,-6 22-3 15,1 3-70-15,-6 3-3 16,9 12-1-16,-4 6-2 15,-3 8-1-15,-6 3 1 16,-3 11 0-16,-2 2-2 0,-1 1 2 16,-3 9-1-1,-2 1-1-15,0 7-2 0,0 1-13 16,-4 9-42-16,6-7-19 16,-2-3-3-16,4-7-5 15,4-10 0-15</inkml:trace>
  <inkml:trace contextRef="#ctx0" brushRef="#br0" timeOffset="675347.5219">16274 17936 29 0,'0'0'89'0,"0"0"-3"16,-11 2-6-16,1 6-3 15,-3-1 0-15,-3 21-79 16,16 9 4-16,5-32-1 0,10-1 2 16,7-4-1-16,10-7 0 15,6-10-6-15,8-6-17 16,8-3-54-16,15-1-6 16,9-1-7-16,3-6-3 15</inkml:trace>
  <inkml:trace contextRef="#ctx0" brushRef="#br0" timeOffset="711126.1579">21227 17403 7 0,'0'0'84'0,"0"0"4"15,-5-10-3-15,-7-2-4 16,0-2-51-16,-4-2-5 16,-1 3-2-16,1 3-6 0,-6 0-5 15,-6 1-3-15,-2 2-2 16,-4 4-2-16,-8-3-1 15,-3 5-1-15,-5 1 0 16,-4 0-2-16,-6 5 1 0,-7 4-1 16,-5 2 0-16,31-4-2 15,-7 2-1-15,-2 1 0 16,-9 5 1-16,-1 0-1 16,-4 3 1-16,-3 4-1 0,-5 3 1 15,1 2 1-15,0 1 1 16,-1 4 0-16,-1 2-1 15,6 7-1-15,-1-1 0 16,7 6 0-16,-4 4-1 16,9 2 1-16,12 4 0 0,8 6 0 15,8 1 0 1,14 1 1-16,10 2 1 0,8-2 0 16,21-1-1-16,12 1 1 15,14-3-2-15,19-2 1 16,14-4-1-16,14-7 1 15,12-2-1-15,14-10 1 16,15-4 0-16,11-6 4 0,10-9 0 16,11-7 0-16,6-9 1 15,5-5 0-15,3-10 1 16,0-5-5-16,-3-12 2 16,-4-2-4-16,-13-6 1 15,-13-4 0-15,-10-2 1 0,-16-5 2 16,-18-6-1-16,-19-3 3 15,-23-3-5-15,-22-5 0 16,-29-5 0-16,-23-1 0 16,-45 39 0-16,-82-105 0 15,-81 18 0-15,-63 16 0 0,114 60 0 16,-16 6 0-16,-21 12-15 16,-13 2-52-16,-4 23-24 15,-15 1-1-15,13 22-7 16,-9 2-3-16</inkml:trace>
  <inkml:trace contextRef="#ctx0" brushRef="#br0" timeOffset="732189.2627">18189 5947 32 0,'-14'-19'83'0,"0"-2"-1"16,-4 0-3-16,4-1-4 16,-4 3-56-16,3 3-4 15,-1 7-2-15,0 4-6 0,-5 5-2 16,-2 2-2-16,-5 12-2 15,-9 3 0-15,-2 12-2 16,-7 7 1-16,-1 5 0 16,-7 11 0-16,-1 3 0 0,-1 8 0 15,2 2-1-15,4 6 1 16,1-2 0-16,7 1 0 16,5-1 0-16,7-2-1 0,7-3 1 15,7-1 0-15,7-5-1 16,8-1 1-16,4-6-1 15,11-3 1-15,8-6-1 16,5-4 1-16,11-6-2 16,5-7 1-16,10-8 0 0,6-8 0 15,2-8 1-15,8-6 1 16,0-13 1-16,5-11 0 16,-1-14 1-16,3-9 1 0,0-10 1 15,-5-3 0-15,2-8 0 16,-9-3 2-16,-5-2-2 15,-10 2 1-15,-11 2 1 0,-10 3 0 16,-11 3-2-16,-10 4 1 16,-7 2 0-16,-13 5-2 15,-10 3-1-15,-4 6 0 16,-8 1-2-16,-5 7-1 0,-6 5 1 16,-7 3-3-16,-7 9 0 15,-3 2-1-15,-5 9 1 16,-8 9-1-16,-4 1 1 0,-3 11 0 15,-6 6 0 1,5 8 1-16,1 9-1 0,5 4 1 16,3 8-1-16,7 7 1 15,7 9-2-15,4 1-1 16,12 6-2-16,3 3 1 0,10 3 0 16,4-1 0-16,10 0 0 15,5-1 0-15,7-5 1 16,5 0 2-16,7-4 1 0,9-1 0 15,4-4 0-15,7-2 1 16,3-4-1-16,7-5 1 16,5-5-1-16,5-5 1 15,3-5 0-15,1-8 1 0,5-6-1 16,4-7 1-16,1-6-1 16,3-4 1-16,1-10 0 15,1-6 1-15,1-6-1 16,2-5 1-16,-2-9 0 15,0-6 0-15,-2-5 1 0,-2-7 1 16,-1-6-3-16,-2-4 2 16,-9-7 0-16,-2-5 0 15,-10-3-1-15,-6-3 2 16,-11-1 0-16,-10 1 0 0,-10 1 2 16,-15 4-1-16,-13 4 1 15,-10 5-2-15,-12 6 0 0,-7 10-2 16,-8 10 1-16,-4 8-3 15,-6 12 0-15,-5 9-1 16,-4 10 0-16,-1 6 0 16,-3 17 1-16,-1 6-1 0,0 6 0 15,2 5 0-15,6 6-1 16,4 2 2-16,9 3-2 16,11 2 2-16,9 1-2 15,11 3 1-15,7 0 1 0,9 2-1 16,11-1 0-16,8-2 0 15,5 2 0-15,8-1-1 16,11-2 0-16,5-4 1 16,6-2 0-16,4-3-1 0,9-2 1 15,4-5 0-15,2-7 0 16,7-7 0-16,3-7 1 16,5-8 0-16,3-5-1 15,0-10 2-15,-2-8-1 0,0-7 1 16,-3-8-1-16,-7-5 2 15,-7-9-1-15,-4 0 1 16,-12-10 0-16,-4-2 0 16,-8-5 1-16,-8-3-1 0,-7-1 2 15,-8 0-2-15,-6 2 1 16,-13 4 0-16,-7 6 0 16,-10 9-1-16,-10 7 0 15,-3 10 0-15,-11 14-3 0,-3 8 1 16,-7 13-2-16,-4 16 0 15,-4 17-5-15,-4 13-2 16,7 19-10-16,-5 3-27 0,11 18-38 16,9 6-3-16,8-5-7 15,16-1-4-15</inkml:trace>
  <inkml:trace contextRef="#ctx0" brushRef="#br0" timeOffset="734566.1642">19478 4512 10 0,'35'-33'72'16,"-4"2"5"-16,0-3-3 0,-8 2-2 16,-8 3-61-16,4 5 1 15,-3-1 0-15,2 5 1 16,-11 4 0-16,4 0-1 0,-8 1 0 16,-1 3-3-16,-2 1-1 15,0 2-1-15,0 9-3 16,-3-14 0-16,3 14-3 15,-16-2 0-15,2 8-2 0,-2 7 0 16,-3 10-1-16,-1 9 0 16,-1 5-1-16,1 8 1 15,2 5 1-15,1 3 0 16,9 2 1-16,4-1 0 0,4-1 1 16,6-6 0-16,8-4 0 15,8-4 0-15,7-7 0 16,5-4 1-16,5-11-2 0,8-7 3 15,1-10 0-15,4-6 3 16,0-11-1-16,0-12 1 16,-2-9 1-16,-6-9 0 15,-4-7 1-15,-9-7-1 0,-8-4-1 16,-7 2-1-16,-12 1 1 16,-5 3-2-16,-16 8-1 15,-13 5-2-15,-8 13-1 16,-11 8-2-16,-6 15-2 15,-5 7-3-15,-4 9-3 16,-2 16-6-16,5 15-8 0,2 9-21 16,6 10-41-16,14 5-2 15,9 0-6-15,12-4-1 0</inkml:trace>
  <inkml:trace contextRef="#ctx0" brushRef="#br0" timeOffset="735106.6866">22215 3992 3 0,'31'17'88'0,"-9"-3"0"0,-7-3-6 16,-4 1-4-16,-6 0-1 15,4 5-79-15,-6 7 2 16,-3 7 0-16,0 9 1 0,-5 10 0 16,-1 9 1-16,-1 3-1 15,-2 0-1-15,3 2 0 16,5-3 0-16,2-5 1 0,7-8-1 15,9-7 0-15,7-11 0 16,6-11 0-16,7-12 2 16,4-8 1-16,5-16 0 15,5-10 1-15,-3-12 2 0,-1-14 1 16,-4-7 0-16,-7-8 0 16,-6-3 1-16,-11-1 0 15,-6 3-2-15,-13 1 1 0,-10 5-3 16,-9 9-1-16,-8 8-2 15,-5 10-2-15,-11 10-5 16,-3 11-1-16,-9 10-1 16,-1 8 0-16,-2 15-1 0,-5 15-2 15,2 4-3-15,6 11-3 16,5 1-6-16,12 1-45 16,18 8-14-16,10-3-6 0,14-3-4 15</inkml:trace>
  <inkml:trace contextRef="#ctx0" brushRef="#br0" timeOffset="735775.4964">23479 6388 35 0,'-12'15'99'15,"-7"-5"-4"-15,1 4-8 16,-12 2-2-16,2 6-4 0,-6 13-83 16,-2 19 1-16,6 15-1 15,3 10 0-15,-3 5-1 16,6 6 0-16,3-4-2 0,7-10 0 16,13-8-3-1,2-12 0-15,11-15 0 0,7-11 1 16,7-11 3-16,9-13 0 15,7-8 2-15,8-18 3 0,6-13 4 16,6-19 0-16,2-16 2 16,-3-13-1-16,-5-12 1 15,-9-3 1-15,-13-4 0 16,-15 1-1-16,-19 6-1 0,-17 11-1 16,-19 16-1-16,-20 14-1 15,-14 19-5-15,-12 15-6 16,-5 16-18-16,0 23-58 15,-8 15-3-15,1 11-6 16,-2 6-5-16</inkml:trace>
  <inkml:trace contextRef="#ctx0" brushRef="#br0" timeOffset="736408.6186">19891 8617 38 0,'-26'30'100'16,"-3"0"-4"-16,0 1-6 16,-1 6-3-16,-2 5-3 0,3 5-82 15,2 16-1-15,15 11 0 16,8 6 0-16,4 2-1 16,13-1 1-16,12-9-2 15,11-12 0-15,15-16-1 16,17-15 0-16,6-19-1 0,16-13 0 15,5-23 1-15,12-19 0 16,-2-16 1-16,-2-16 0 16,-6-13 1-16,-13-8 2 0,-12-4 0 15,-21 2 1-15,-17 4 0 16,-28 7 1-16,-15 7-2 16,-22 19 0-16,-26 16-2 0,-19 23-3 15,-20 19-4-15,-9 16-9 16,-13 21-27-16,3 18-44 15,6 12-1-15,4 9-7 16,15 4-4-16</inkml:trace>
  <inkml:trace contextRef="#ctx0" brushRef="#br0" timeOffset="736902.5889">23177 8642 0 0,'-5'32'94'0,"-9"0"-1"15,-5 0-6-15,0 1-5 16,-1 0 0-16,0-7-66 16,4 18-15-16,2 7-1 0,7 4 0 15,-1 2 0-15,5-2-1 16,3-7-2-16,2-11-1 15,10-7 1-15,6-12 0 16,5-14 1-16,9-8 2 0,1-18 1 16,3-14 2-16,1-13 3 15,-2-14 0-15,-2-12 0 16,-7-11 0-16,-11-2 0 0,-14-3-1 16,-11 5-2-16,-12 6-4 15,-22 7-4-15,-13 19-14 16,-18 18-53-16,-11 6-13 0,-13 10-7 15,-9 4-4 1,-2 4-3-16</inkml:trace>
  <inkml:trace contextRef="#ctx0" brushRef="#br0" timeOffset="737422.6074">21131 5961 82 0,'-39'-6'94'0,"1"5"-3"16,-7 2-9-16,3 12-1 15,-1-18-44-15,-3 38-37 16,9 20 0-16,3 13-1 0,1 11 0 16,3 9 0-16,1 1 2 15,8-3-1-15,6-5 1 16,11-11-1-16,5-8 0 15,15-12 0-15,11-12-1 0,11-14 0 16,13-13 1-16,10-10 1 16,4-16 0-16,6-12 3 15,0-10 0-15,1-11 1 0,-8-9 0 16,-5-5 2-16,-17-7-2 16,-9 0 0-16,-15 0-1 15,-14 2-3-15,-10 7 1 16,-23 9-4-16,-12 14-1 0,-18 10-8 15,-12 26-29-15,-18 14-47 16,-8 22-2-16,-6 12-6 16,-2 6-6-16</inkml:trace>
  <inkml:trace contextRef="#ctx0" brushRef="#br0" timeOffset="739408.3878">16496 5378 7 0,'0'31'90'16,"-3"12"1"-16,-4 11-7 16,4 11-2-16,-2 7-3 15,2 12-74-15,1 11-3 16,1 8 2-16,-1 0 0 16,2-2-2-16,0-10-1 0,-2-8-4 15,1-13-5-15,1-7-8 16,0-13-14-16,0-11-17 15,1-7-26-15,2-15-11 16,-3-17-7-16,0 0 3 0</inkml:trace>
  <inkml:trace contextRef="#ctx0" brushRef="#br0" timeOffset="739715.5024">16324 6168 19 0,'-25'-95'75'16,"4"0"4"-16,3-6-4 15,19 3-34-15,-10-3-10 16,8 4-5-16,2 0-10 0,10-2-5 15,10 3-5-15,5-4-2 16,9 3-2-16,7 0-2 16,11 5-5-16,5 2-1 15,9 14 1-15,3 11-4 0,0 17-1 16,2 14-2-16,-7 21 0 16,-12 13 1-16,-9 16 4 15,-15 23 3-15,-16 9 2 0,-13 9 4 16,-14 4 4-16,-11 5 3 15,-16-1 2-15,-1-1-3 16,-10-2 0-16,2-10-4 16,-3 0-4-16,2-3-6 0,2-2-25 15,3 7-38-15,3-8-6 16,5-1-3-16,5-3-2 16</inkml:trace>
  <inkml:trace contextRef="#ctx0" brushRef="#br0" timeOffset="740561.0966">16896 5121 3 0,'44'-55'89'0,"-5"1"3"16,-4 6-4-16,-8 4-5 15,-4 9 0-15,-8 7-78 0,-2 7 1 16,1 13-1-16,0 8-1 15,-1 11-2-15,-3 16-1 16,-3 12-1-16,-4 16-1 0,-3 12-2 16,-1 13 2-16,-7 5 1 15,-4 4 0-15,-4-3 0 16,-2-5 0-16,0-6 1 16,-2-7 0-16,3-10 2 0,1-10-2 15,5-16 0-15,2-4-1 16,2-10-1-16,1-7 0 15,6-11 0-15,1-7 0 16,11-19-1-16,3-12-1 0,2-13 0 16,6-9-1-16,3-10 2 15,5-4-2-15,3 0 1 16,-2 5-1-16,-1 10 3 16,-1 9-1-16,0 13 2 0,-5 15 0 15,0 13-1-15,-4 9 1 16,-3 17 0-16,-3 11-2 15,-1 11 2-15,-1 5 0 0,-1 6 0 16,0-3 1-16,1-1-1 16,-1-7 0-16,1-8 0 15,1-10 3-15,2-11-3 16,1-10 1-16,-2-12 1 0,3-10-1 16,-2-11 3-16,2-12-2 15,-2-8 0-15,0-12 0 16,-2-1-1-16,-2-2 1 0,-2 4 0 15,-4 8 1-15,0 7-3 16,-4 11 1-16,-1 13 0 16,0 13-1-16,-1 12 0 15,0 16-1-15,-2 13 0 0,0 3-2 16,-1 4 0-16,3 3 1 16,0-2 0-16,5-3 0 15,6-8 1-15,8-9-1 16,6-14 1-16,8-5 1 0,5-15-2 15,4-7 2-15,2-11 0 16,0-4 0-16,-2-6 2 16,-5 0-1-16,-9 6 1 15,-4 1 0-15,-7 12-1 0,-7 6 0 16,-10 20 1-16,4 6-1 16,-4 26-1-16,-9 16 0 15,-4 16-2-15,-1 18 2 16,-8 22 1-16,-5 16-3 15,-2 13-5-15,-4 2-4 0,7-5-5 16,-1-12-18-16,7-17-33 16,6-13-17-16,8-24-4 15,6-25-2-15</inkml:trace>
  <inkml:trace contextRef="#ctx0" brushRef="#br0" timeOffset="741005.188">18376 4659 56 0,'-18'0'90'0,"1"0"-5"16,-1 2-4-16,-1-2 0 15,4 1-69-15,0 3 1 16,6 3-2-16,-1 1-6 16,0 2-1-16,3 1-1 0,3 1-1 15,1 3-1-15,3-1-1 16,1-1 0-16,7-1 0 16,5 0-1-16,3-1 1 15,5-4-1-15,6-2 0 0,2 1 1 16,1-1-1-16,-1 1 1 15,-3 0-1-15,-4 4 1 16,-5 7 0-16,-8 8 0 16,-9 9 1-16,-11 6 0 0,-10 8 0 15,-12 5 0-15,-5 4 1 16,-8 1-2-16,-7-3-1 16,5-2-16-16,7-6-60 15,1-14-3-15,6-11-6 16,4-16-5-16,11-11-2 0</inkml:trace>
  <inkml:trace contextRef="#ctx0" brushRef="#br0" timeOffset="852266.3283">24528 8615 68 0,'11'-26'80'0,"-6"8"-2"16,-5 5-4-16,0 20-38 0,0-7-26 15,-4-5-13-15,4 5-52 16,0 0-14-16,0 0-9 15,-13 6-3-15</inkml:trace>
  <inkml:trace contextRef="#ctx0" brushRef="#br0" timeOffset="853251.6611">24349 8595 61 0,'6'-10'87'0,"-5"0"-2"15,-1-2-5-15,0-2-3 16,-6-2-62-16,3 2-7 0,-1-2 0 15,0 5-3-15,-2-2 1 16,1 4 0-16,5 9-3 16,-18-16 0-16,8 16 1 15,-5 0-2-15,-5 10-1 0,-6 7 0 16,-2 6-1-16,-4 8 1 16,-5 10-1-16,0 10 1 15,-2 8-1-15,2 5 1 16,1 3 0-16,3-2 0 0,7 0 0 15,2-4-1-15,7-7 0 16,6-9 0-16,4-8-1 16,6-7 0-16,1-8-1 15,8-8 1-15,4-8 0 0,7-6 0 16,5-8 1-16,2-11 0 16,7-3 0-16,3-5 1 15,-1 1 0-15,2 2 1 16,-1 3-1-16,-1 6 0 0,-6 8 1 15,0 7-1-15,-7 13 0 16,-3 11 0-16,-4 10 0 16,-4 12-2-16,-8 12 0 0,-3 6-2 15,-1 1-2-15,-6 1-1 16,0-7-3-16,-2-4-7 16,2-15-12-16,3-10-24 0,4-9-22 15,0-21-8-15,6-2-7 16,5-19 1-16</inkml:trace>
  <inkml:trace contextRef="#ctx0" brushRef="#br0" timeOffset="853864.6434">24461 9037 31 0,'22'-47'83'0,"-3"6"0"16,-7 10-1-16,0-5-20 0,0 19-32 15,-12 17-6-15,8-5-8 16,-8 12-2-16,0 15-4 15,-5 7-3-15,-7 10-4 16,6 3-2-16,-3 4-1 0,4 1 0 16,3-4 0-16,2-6-1 15,2-7 0-15,9-10-1 16,2-10 2-16,5-10-1 0,4-3 2 16,-1-11-1-16,-2-9 2 15,1-6-1-15,-5-9 0 16,-4-6 1-16,0-4-1 15,-7-4 1-15,0-1-1 0,-3 0 1 16,2 2-1-16,2 4-1 16,0 5 1-16,5 6-1 15,4 6 0-15,3 6-2 0,8 4 2 16,1 10-2 0,7 5 1-16,-2 6 0 0,2 8-1 15,-2 8 1-15,-4 9-1 16,-8 7 1-16,-6 9-1 15,-4 7 1-15,-8 2-1 0,-1 0 2 16,-5-1-1-16,-3-3 1 16,4-6 0-16,4-6 0 15,0-8 0-15,5-8-2 0,8-8 2 16,5-5 0-16,4-6-1 16,6-3 0-16,0-9 0 15,3-6 0-15,-2-2 2 16,-3-6 0-16,-6 0 1 0,-7-5 0 15,-7-1 2-15,-6-3 0 16,-4 2 0-16,-12 0 0 16,-3 3-2-16,-9 3 0 15,-1 4-4-15,-5 9-1 0,-2 5-4 16,-1 9-8-16,0 1-13 16,1 6-38-16,6 6-16 15,9 1-6-15,5-4-3 0</inkml:trace>
  <inkml:trace contextRef="#ctx0" brushRef="#br0" timeOffset="854348.8291">25571 8553 0 0,'9'-10'87'0,"-17"10"1"15,-9 8-4-15,-7 5-6 16,-6 11-1-16,-3 3-74 16,-3 9-1-16,0 5 0 15,-1 5 0-15,5 0-1 0,2-2 0 16,7-1-1-16,5-8 0 16,5-4-2-16,6-8-1 15,7-6 1-15,8-5-1 0,9-7 0 16,7-5 0-16,1-8 2 15,7-11 1-15,-1-13 3 16,6-7 1-16,-2-13 1 16,-2-8 1-16,-4-8 2 0,-4-4 1 15,-1-6-1-15,-1 4-1 16,-7 0 1-16,-1 7-2 16,-3 12 0-16,-2 12-2 15,-2 9-2-15,-3 11-1 0,-5 23-1 16,0 0 1-16,-1 19-2 15,-9 19-1-15,-3 17-2 16,-4 9 0-16,0 11-2 16,-4 9-1-16,4 3-3 0,1-4-4 15,7-2-8-15,3-10-14 16,4-13-34-16,5-2-11 16,10-11-8-16,6-9 0 0</inkml:trace>
  <inkml:trace contextRef="#ctx0" brushRef="#br0">26241 8251 73 0,'35'-25'87'15,"-9"7"-2"-15</inkml:trace>
  <inkml:trace contextRef="#ctx0" brushRef="#br0" timeOffset="856135.124">26503 8801 28 0,'8'-8'79'0,"-8"8"0"15,12 0-5-15,-12 0-3 16,15 14-46-16,-2-4-22 15,4-1-1-15,2 0 0 0,4-4-2 16,3-2-2-16,3-3 0 16,-2-11 0-16,1-4 0 15,-6-5 3-15,0-3 4 16,-10-1 3-16,1 0 2 0,-9 0 3 16,-4 4 0-16,-4 3-1 15,-10 3-1-15,-2 5-1 16,-5 6-7-16,-3 4 0 15,-8 10-4-15,-3 9 0 0,-1 8-2 16,3 5-1-16,4 3 0 16,3 2-2-16,5-2-1 15,10-2-1-15,6-6 1 16,9-3-1-16,12-7 1 0,11-5-3 16,10-6 1-16,8-3-1 15,9-4 2-15,9-7 1 16,4-7 0-16,1-5 1 0,2-5 1 15,-1-6 4-15,-5 0 2 16,-8-3 3-16,-6 1 2 16,-10 3 1-16,-6 5 3 15,-12 5 0-15,-7 2 0 0,-15 17-3 16,0-8 1-16,-6 10-3 16,-14 10-1-16,-6 6-1 15,-1 3-3-15,-2 3 1 16,0 1 0-16,1 1-1 0,3-3-1 15,5-3-2-15,5-5-2 16,4-3 1-16,11-12-2 16,0 0 0-16,0 0 0 0,10-1 0 15,2-11 2 1,8-5 0-16,5 0 2 0,1-4 0 16,6 0-1-16,-1 2 1 15,1 4 0-15,-1 5 0 0,3 4 0 16,-7 6-1-16,-2 6-1 15,3 8-2-15,-3 2 1 16,1 4-2-16,4-1 2 0,2-1 0 16,-2-2 1-16,7-4 1 15,1-3 4-15,3-9 5 16,-3 0 0-16,3-7 4 16,-2-4 0-16,-3-5 2 0,0-2 1 15,-9-1 2-15,-3-4-1 16,-8 1-3-16,-8-1-1 15,-8 4-2-15,-7 4-2 16,-11 7-1-16,-12 5-3 0,-4 5-1 16,-1 9-1-16,-3 12-3 15,0 4-3-15,4 5-1 16,7-3-4-16,8 0 0 0,6-1-1 16,9-6 1-16,4-4-2 15,7-10 4-15,9-5 3 16,12-3 1-16,-1-12 4 15,9-9 1-15,10-8 2 0,-1-9 1 16,8-6 1-16,-2-7 0 16,1-6 3-16,-6-9-1 15,4-2 2-15,-9-7-3 16,-5-1 1-16,-6-2 1 16,-4 3-1-16,-9 4 1 0,-2 9-1 15,-3 9 0-15,-9 13-3 16,-1 13-1-16,-4 15 0 15,-9 13-2-15,-3 17 0 0,-7 20-3 16,-3 12-2-16,-6 12-1 16,2 6 3-16,-1 10 0 15,7 0 1-15,3-1 0 0,2-7 0 16,9-7 2-16,8-7 1 16,3-10 0-16,9-1 0 15,6-10 1-15,4-8-1 16,5-11 1-16,4-8 0 0,4-8-1 15,2-14 1-15,1-10 0 16,-3-9 0-16,-1-9 0 16,-5-3 2-16,0 2-1 15,-5 3 0-15,-5 5 0 16,-6 5 0-16,-5 7-1 0,-2 10-1 16,-6 13 1-16,0 0-3 15,-13 13 0-15,1 9-1 16,3 4-1-16,-6 4-1 0,7 3 2 15,1-3-1-15,5 2 0 16,2-4 1-16,5-4 0 16,5-6 1-16,3-6 1 15,5-4 1-15,-1-7 1 0,5-2 1 16,0-11 0-16,3-9 2 16,1-4 0-16,0-3-1 15,1-2-1-15,-3 1 0 16,0 4-2-16,-4 4 0 0,-3 8-1 15,-2 7 0-15,-6 11 0 16,-5 10-1-16,-3 8 1 16,-1 7 0-16,0 2-1 0,2 3 2 15,8-2-1-15,5-2 0 16,13-10 0-16,10-9-1 16,16-11-3-16,9-10-9 0,10-18-64 15,16-5-3-15,4-14-7 16,4-15-4-16,-9-19 5 15</inkml:trace>
  <inkml:trace contextRef="#ctx0" brushRef="#br0" timeOffset="862462.199">24356 6361 75 0,'12'-8'91'0,"1"-3"-4"16,-7 3-4-16,-2-18-2 16,-4 26-68-16,8-9-2 15,-8 9-3-15,0 0 1 16,0 0-4-16,0 0 0 0,12 7-2 16,-7 8 0-16,-2 6-2 15,5 8 0-15,-1 7 1 16,-1 6-2-16,3 8 1 0,-4 8-1 15,1 2 0 1,1 4-1-16,-2 2 1 0,-1-2-4 16,-1-5-4-16,4-3-7 15,-5-10-12-15,1-5-47 0,3-7-9 16,0-13-7-16,-2-11-6 16</inkml:trace>
  <inkml:trace contextRef="#ctx0" brushRef="#br0" timeOffset="862744.7768">24146 6459 56 0,'-19'-2'96'0,"4"1"-6"0,3-3-4 16,0-2-4-16,7-33-44 15,4 27-29-15,6-2-5 16,10 1-1-16,6-1-2 16,5-5 0-16,10 0-2 15,4-4 1-15,5 4-2 0,4-2-4 16,-1 3-6-16,-1 0-9 16,-4 1-30-16,2 12-30 15,-5 2-7-15,-4 3-5 0,-10 5 0 16</inkml:trace>
  <inkml:trace contextRef="#ctx0" brushRef="#br0" timeOffset="863014.8052">24464 7045 78 0,'-11'37'86'0,"4"-6"-4"16,2-8-4-16,5-7-3 0,0-5-68 15,8-4-4-15,10-3-1 16,5-3-1-16,3-2-1 16,8-8-3-16,1-10-7 0,5-3-23 15,4-3-39-15,-4-15-6 16,4-5-7-16,-3-5-4 15</inkml:trace>
  <inkml:trace contextRef="#ctx0" brushRef="#br0" timeOffset="863427.2918">25072 6452 60 0,'0'0'86'15,"0"0"0"-15,0 0-6 16,0 0 0-16,-16 13-61 15,14 6-9-15,2 6-3 16,0 9-1-16,1 4 0 0,1 8-3 16,0 2 1-16,1 0-3 15,2-3 0-15,-1-2 0 16,1-6-1-16,-1-6 0 0,3-7 0 16,-1-6 0-16,-1-8-1 15,-5-10 2-15,13 1-1 16,-2-10 2-16,-3-10-1 15,9-8 1-15,-4-7 1 16,0-5-2-16,5-3 1 0,0 1-1 16,0 4-1-16,0 2 0 15,-2 8 1-15,1 7-2 16,-1 8 1-16,0 10 0 16,-2 3-1-16,-2 12 1 0,0 10-1 15,0 4-3-15,-2 6-2 16,1 3-3-16,-3 5-3 15,2-4-5-15,-3 0-11 0,2-3-22 16,-3-13-29-16,2-1-5 16,0-7-3-16,0-5 3 15</inkml:trace>
  <inkml:trace contextRef="#ctx0" brushRef="#br0" timeOffset="864510.514">25637 6609 37 0,'11'-21'82'0,"-1"1"2"16,-3 9-6-16,-7 11-20 16,0 0-31-16,0 0-6 0,11-1-8 15,-11 1-3-15,2 11-2 16,0 3-2-16,-1 1 0 16,4 1-2-16,-2 1 1 15,1 4-2-15,-2 0 0 0,-1 0-1 16,4-3-2-16,-4-1 0 15,4-3 0-15,-3 1 1 16,1-1-2-16,0-4 2 16,0-1-2-16,-3-9 1 0,7 14-1 15,-7-14 0-15,0 0 0 16,10 9 1-16,-10-9-1 16,0 0 0-16,13-13 1 15,-7 0 0-15,5-5 1 16,-3-5 0-16,3-5 0 0,3-5 0 15,-2-2 0-15,2 3-1 16,1 4 0-16,-3 2-1 16,0 7 0-16,4 5 0 0,-1 8 0 15,0 6 0-15,1 9 0 16,-2 6 0-16,2 7 1 16,1 3-1-16,-1 3 0 0,-2 2 1 15,-1 0-2-15,-2-2 0 16,3-1 1-16,-1-8-1 15,-1-1 1-15,3-7-1 16,0-7 1-16,3-1 0 0,1-3 0 16,0-7 0-16,2-8 0 15,2-3 2-15,-1-4-1 16,0-5 1-16,-2 4 0 16,-2-2 1-16,0 4 0 0,-6 1-1 15,-1 7-1-15,-1 7 0 16,-10 6 0-16,11 6-1 15,-4 10-1-15,-2 5 0 16,-1 3 0-16,6 2-1 0,-1-1 0 16,5 1-1-16,4-6 0 15,0-2 0-15,5-7 1 16,3-7 0-16,-2-4 0 0,-1-5 2 16,-1-5 1-16,-2-6 1 15,-9-2 1-15,-4-6-1 16,-7-2 0-16,-8-3-1 15,-10 3 0-15,-3-2 0 16,-6 5-1-16,-1 0 0 0,-2 5 2 16,5 2-1-16,4 5 3 15,4 3-2-15,4 2 0 16,13 6 0-16,-10-11-1 0,10 11 0 16,6-11-1-16,3 3 0 15,5-1-1-15,1 0 1 16,4 1 0-16,1 1 1 0,0 2-1 15,0 5 0-15,1 0 1 16,1 8 0-16,-1 9 1 16,0 5-1-16,-2 7 1 15,2 4-1-15,-1 0 2 0,1 1-1 16,0-3 0-16,-2-1 1 16,-2-8 1-16,3-5 0 15,-3-7 1-15,2-3 1 0,-2-4 1 16,-1-3 0-16,1-3 1 15,-2-8 0-15,3-5-2 16,-5-4 0-16,2-5-2 16,-3-2-1-16,3-3-1 0,-2-1-3 15,-1 4-5-15,0 1-5 16,2 6-8-16,0 3-8 16,2 8-16-16,-3 4-9 15,5 5-11-15,0 6-7 0,8 2 4 16,-4 0 12-16,3 3 20 15</inkml:trace>
  <inkml:trace contextRef="#ctx0" brushRef="#br0" timeOffset="865543.0142">27164 6515 9 0,'31'5'38'0,"-3"-3"14"0,-2-2 10 16,-7 0 1-16,1 0-4 15,-7-1-10-15,-3 1-10 16,-10 0-11-16,0 0-8 16,0 0-4-16,0 0-6 0,-10 10-4 15,-4 2-5-15,-5 5-2 16,-3 6-3-16,2 0 0 15,-3 2 0-15,4 1-2 16,1 0 0-16,6-6 0 0,2-6 2 16,7-4 0-16,3-10 1 15,0 0-1-15,12-3 1 16,-1-13-2-16,4-8-1 16,1-4 2-16,4-5-1 0,0 0-1 15,3-3 2-15,-3 5 0 16,0 3 0-16,-5 6 4 15,-4 10 0-15,3 8 0 0,-14 4-2 16,16 15-1-16,-8 2 0 16,3 5 1-16,3 1 1 15,3 2 0-15,1-3 2 16,5-4 2-16,4-2 3 0,6-13 2 16,1 0 1-16,2-6 1 15,0-4 0-15,-1-8 0 16,0-3-1-16,-4-3 1 15,-3-8-3-15,-7-1 1 16,-1-3-1-16,-5-6-1 0,-5 1-1 16,-5 0 0-16,-1 4-1 15,-4 2-1-15,0 7-1 16,0 4-2-16,-5 10 0 0,5 11 0 16,-7 8-1-16,4 13-1 15,2 9-1-15,1 7 1 16,0 6 0-16,7 4 1 15,3 4-1-15,6-1-1 0,3-7-1 16,6-5 1-16,2-7-1 16,5-8 0-16,0-5 1 15,1-10 0-15,3-6 0 16,1-6 0-16,-1-8 2 0,1-8-1 16,-6-5 2-16,-1-2 0 15,-4-5 0-15,-4 5 1 16,-4 4 0-16,-5 1-1 15,-3 8 0-15,-10 14-1 0,0 0 0 16,9 2-2-16,-9 14 0 16,0 7 0-16,0 0-1 15,2 3 1-15,2 2 0 0,6-2-1 16,-3-2 1-16,4-5 0 16,5-2 1-16,1-9 1 15,5-5 2-15,-1-3 0 16,1-1 3-16,-2-9 1 15,4-4 1-15,-5-5-1 0,1-5 1 16,-4-3-1-16,-1-1-1 16,0 0 0-16,-2 1-3 15,-2 5 0-15,0 2-2 0,-2 6 1 16,-1 8-1-16,2 6 0 16,-10 0 1-16,17 18-3 15,-8 0 1-15,5 6-1 0,0 0 0 16,1 7-1-16,0-2 1 15,2-1 0-15,0-3 1 16,3-3 0-16,-2-3 1 16,-1-7 3-16,1-4 1 0,-2-4 1 15,1-4 1-15,1-4 0 16,1-8 0-16,-1-5 0 16,1-2-2-16,3-3 1 0,-1-3-3 15,7 4-4 1,-7-4-2-16,5 11-4 0,-3 1-4 15,1 13-15-15,-1 12-43 16,-6 5-12-16,-7 4-3 16,-10 2-3-16</inkml:trace>
  <inkml:trace contextRef="#ctx0" brushRef="#br0" timeOffset="865788.8076">27983 6354 36 0,'0'0'97'0,"10"9"-3"0,15-9-7 15,11-3-5-15,13-5-7 16,30 3-93-16,-10 6-55 15,19 1-12-15,0 7-3 16,-4 2-7-16,-6 4-3 0</inkml:trace>
  <inkml:trace contextRef="#ctx0" brushRef="#br0" timeOffset="866166.0035">25861 7427 42 0,'-34'18'99'0,"13"-5"-4"0,6-9-7 16,15-4-3-16,6-8-2 15,22-10-82-15,20 3-1 16,20-3 0-16,19-5 1 0,25-3 0 16,22-3 0-16,17 1-1 15,16-1 0-15,9 1-1 16,8 1-4-16,-3-3-10 15,4-9-49-15,-16 16-22 0,-10-2-4 16,-24 0-6-16,-20-2-5 16</inkml:trace>
  <inkml:trace contextRef="#ctx0" brushRef="#br0" timeOffset="876893.4676">25439 6416 13 0,'8'-37'60'0,"2"-3"-10"16,-5 8-11-16,-2-3-3 16,1 1-4-16,-3-1-7 0,1-1-6 15,-2 2-1-15,0 0-3 16,0 2-2-16,-3-4-3 15,2 5-3-15,-4 3-1 0,1 3-1 16,-4 1 0-16,-4 5-2 16,-5 0 1-16,-2 6-3 15,-10 3 1-15,0 2 0 16,-9 4-2-16,-3 0 1 16,-5 4-1-16,-4 0 3 0,3 4-1 15,-5 3 2-15,1 1-1 16,0-1 3-16,0 2-2 15,-2 2 0-15,-6 2 0 0,2 3-2 16,-5 3-1-16,-5 1-1 16,2 4 0-16,-7 1-1 15,-1 4 1-15,-3 0-1 16,2 3 1-16,3 1 0 16,1 3 1-16,0 1 0 0,2 3 0 15,8 1 0-15,3 2 0 16,4 5 0-16,5-1-1 0,5 4 1 15,8 1-1-15,4 0 1 16,7 5-1-16,6 4-1 16,3 1 1-16,13 0-1 15,2 1 1-15,10-1-2 0,10-2 2 16,8-3 0-16,10-3 2 16,11-4-1-16,7-4 1 15,11-3 1-15,9-3-1 16,7-5 1-16,14-3 0 15,14-5-1-15,6-3-1 0,15-5 1 16,9-4-1-16,17-5 0 16,4-3 0-16,11-4 0 15,8-3 0-15,4-3-1 0,12-4 1 16,-1-4-1-16,8-3 1 16,0 1 0-16,2-4 0 15,2 0 0-15,0 1 0 16,-1-3 0-16,-5-1 0 0,-7 0-1 15,-5-1 0-15,-6-2 0 16,-8-3 1-16,-13-4 2 0,-8-2 0 16,-18-4 2-16,-13-1 2 15,-17-5 2-15,-15 2 2 16,-19-3-1-16,-19 0 1 16,-15-4-3-16,-17-4 0 15,-22 0-8-15,-10-4 0 0,-27-1 0 16,-19-2 0-16,-18-3 0 15,-23 0 0-15,-17 2 0 16,-16 3 0-16,-16 6 0 0,-16 1 0 16,-14 7 0-16,-15 3 0 15,-19 8 0-15,-17 4 0 16,-14 8 0-16,-28 6-4 16,-13 9-1-16,-22 2-4 15,-8 12-11-15,-17 23-57 0,-1-4-11 16,2 6-4-16,-8 3-5 15,6 3-3-15</inkml:trace>
  <inkml:trace contextRef="#ctx0" brushRef="#br0" timeOffset="881957.7042">26251 8266 60 0,'11'-40'81'0,"-1"3"0"16,-1-2-2-16,-4-2-35 15,4 11-19-15,-4 3-1 0,2 5-6 16,-2 6-6-16,-2 6-3 16,-3 10-1-16,0 0-4 15,5 21 0-15,-5 6-3 16,0 13-1-16,0 10 0 16,-2 16 1-16,-4 11 0 0,-5 12 0 15,1 7 1-15,-3 8-1 16,-1-1 0-16,1 3 1 15,2 0-1-15,-1-7 0 0,5-2 0 16,3-6-1-16,0-7-4 16,4-4-8-16,5-10-13 15,3-16-50-15,7 1-8 16,2-12-6-16,2-13-5 0</inkml:trace>
  <inkml:trace contextRef="#ctx0" brushRef="#br0" timeOffset="882642.0879">30217 8361 42 0,'1'-16'37'16,"1"-18"-41"-16,9 17-28 15,-6-1-11-15</inkml:trace>
  <inkml:trace contextRef="#ctx0" brushRef="#br0" timeOffset="882928.2839">30285 8025 31 0,'-10'-6'64'16,"10"6"5"-16,-13-11-41 15,13 11-4-15,-12-1-3 0,1 3-5 16,0 11-4-16,-9 11 1 16,-1 7-3-16,-10 13 1 15,-1 7 0-15,-6 13 2 16,-1 8 0-16,-3 1-1 0,6 2-1 16,2-2-3-16,7-2 0 15,9-4-3-15,5-2 0 16,8-8-3-16,6-6-3 15,10-2-2-15,7-7-8 0,7 1-10 16,2-7-28-16,1-6-26 16,12-3-6-16,4-13-2 15</inkml:trace>
  <inkml:trace contextRef="#ctx0" brushRef="#br0" timeOffset="883412.9523">30552 8121 29 0,'19'15'86'16,"-10"-8"-2"-16,-9-7-4 15,0 0-7-15,11 28-32 0,-11-28-40 16,11 8 0-16,-4 2 0 16,0 4 0-16,1 7-1 15,5 1 1-15,0 9 0 16,2 3 0-16,-1 2 0 0,4 4-1 16,-1 0 0-16,0 0 0 15,6-6 0-15,-3-2 0 0,2-5 0 16,0-8 1-16,-1-6 0 15,1-7 1-15,2-6 2 16,0-10 0-16,0-7 0 16,5-5 1-16,-5-8-1 15,3-5 0-15,-3-4-1 0,3-4-1 16,-3-2 1-16,0-1-3 16,-5 2-2-16,-5 2-1 15,1 3-1-15,-1 6-5 16,1 5-7-16,-9 7-12 0,3 6-16 15,3 9-19-15,-12 6-17 16,19 0-9-16,-7 14 2 16</inkml:trace>
  <inkml:trace contextRef="#ctx0" brushRef="#br0" timeOffset="883586.3246">31386 8292 62 0,'18'8'76'16,"-18"-8"0"-16,7 17-27 15,-6-2-13-15,-1 9-11 16,0 6-8-16,-8 12-8 0,-1 7-6 16,-1 3-9-16,0 1-13 15,-2-9-34-15,4 1-22 16,2-12-6-16,3-11-1 16</inkml:trace>
  <inkml:trace contextRef="#ctx0" brushRef="#br0" timeOffset="883782.5944">31533 7775 40 0,'4'-10'90'0,"-4"10"-12"15,-10 0-10-15,-1 0-11 16,-1 36-44-16,2-29-75 15,7 10-22-15,-2 3-4 16,5 1-2-16</inkml:trace>
  <inkml:trace contextRef="#ctx0" brushRef="#br0" timeOffset="884213.1994">31844 8020 42 0,'8'9'86'0,"7"-2"-2"0,-15-7-6 16,0 0-3-16,9 4-66 15,-16 2-2-15,-14 2-1 16,-5 9-3-16,-8 4-2 0,-5 7-2 16,0 3 1-16,-6 4 0 15,3 3 0-15,0-3 1 16,11-1-1-16,9-5-1 15,4-6-1-15,7-5 0 0,9-4-1 16,6-3 0-16,10-4 0 16,13-5-2-16,8-1-2 15,9 0 2-15,8 0 0 16,-5 1 0-16,8-1-1 16,-14 7-2-16,-5 1 1 0,-11 6 2 15,-15 4 3-15,-9 5 0 16,-6 5 4-16,-10 1 1 15,-14 2 3-15,-1-4 1 0,-1 4 0 16,-5-8-1-16,-1 1-1 16,2-8-6-16,-2-5-12 15,9-7-31-15,10 0-29 16,0-5-5-16,3-3-3 16</inkml:trace>
  <inkml:trace contextRef="#ctx0" brushRef="#br0" timeOffset="884398.7037">31751 8422 75 0,'32'-21'83'16,"-8"7"-4"-16,3 4-4 15,-3-28-22-15,-2 38-46 16,-1 11-1-16,-9 8 0 0,9 14-5 16,-21 7-2-16,10 8-6 15,-4 5-5-15,-3 4-12 16,-3 0-18-16,0-10-27 15,0-1-13-15,-4-15-3 16</inkml:trace>
  <inkml:trace contextRef="#ctx0" brushRef="#br0" timeOffset="884586.1935">32151 8020 64 0,'-1'-32'87'15,"-1"9"-4"-15,-6 5-6 16,-2 6-7-16,-3 3-77 16,13 9-9-16,-14 0-10 15,14 0-22-15,2 17-17 0,5 1-11 16,4 5-5-16</inkml:trace>
  <inkml:trace contextRef="#ctx0" brushRef="#br0" timeOffset="885154.0615">32286 8148 62 0,'14'13'66'16,"-2"0"-11"-16,-1 5-11 16,2 4-10-16,-2 4-10 0,-8 9-8 15,1 1-5-15,-1 9-3 16,-3-1-2-16,0 7-2 16,-1-2-1-16,-6-3 0 15,7-3-1-15,0-8-1 0,0-3 0 16,1-12 1-16,7-1 1 15,-2-10 1-15,2-5 1 16,5-4 0-16,0-6 1 16,-2-6 0-16,-1-8-1 15,-4-5 2-15,4-5-1 0,3-3-2 16,-2 0-1-16,-2 3-1 16,3 0 0-16,-4 5-1 15,9 4 1-15,-4 9-2 16,1 5-1-16,2 7 0 0,-2 0 0 15,5 14-1-15,-3 2-1 16,0 8-2-16,-2 8-1 16,2 4 0-16,-9 1 1 0,4-1 1 15,-6-4 0-15,0-4 4 16,-3-4 1-16,1-9 7 16,0-6 1-16,-3-9 1 15,13 2 0-15,-13-2 0 16,9-12 0-16,0-2-2 0,-3-5-1 15,11-4-4-15,-5-2 1 16,7 1-2-16,-5 1-1 16,4 4 0-16,3 2 0 0,-8 10-1 15,9 8-1-15,-10 9 2 16,8 12-3-16,-5 11 1 16,2 6-1-16,-2 9-3 0,-1 3-3 15,1 3-4-15,-4-7-7 16,-5-2-16-16,-4-4-28 15,0-11-20-15,-3-10-4 16,-8-14-2-16</inkml:trace>
  <inkml:trace contextRef="#ctx0" brushRef="#br0" timeOffset="885577.799">32707 8083 16 0,'-19'-43'83'16,"2"7"2"-16,-3 6-4 16,-2 5-4-16,-1 5-54 15,5-1-3-15,3 6-5 0,4-1-4 16,5 5-4-16,0 2-2 16,0-1-2-16,6 1 0 15,10-1-3-15,5-1-1 16,9 1 0-16,7 2-2 15,7 3 2-15,5 1 0 16,13 4-1-16,2 3 0 0,-4 10 0 16,7 5 1-16,-16 9-1 15,-1 8 1-15,-3 8 0 16,-5 10 0-16,-9 11 2 0,-8 8-1 16,-7 5 1-16,-3 4 0 15,3 4 1-15,-1 2-1 16,-7-2 0-16,-5-3 0 15,-5-5-1-15,-9-5-1 0,-3-5 1 16,-20-6-3-16,-14 0-9 16,-26-8-38-16,-17-5-27 15,-6-5-6-15,-17-12-3 16,-11-6-3-16</inkml:trace>
  <inkml:trace contextRef="#ctx0" brushRef="#br0" timeOffset="886029.2297">30247 8939 18 0,'-15'8'95'15,"3"-6"-4"-15,12-2-6 0,0-5-4 16,11-6-2-16,10 0-80 15,17 3 1-15,11 0 1 16,13-2-1-16,13 1 1 16,11-2 0-16,9-1-1 0,14 1 1 15,5-2-1-15,2 0-1 16,3 1-2-16,-2 1-2 16,-5 2 0-16,-10 4-3 0,-9 2-3 15,-20 3-2-15,-8 0-10 16,-17 6-21-16,-22 0-32 15,-12 9-7-15,-14 7-3 16,-22 2 2-16</inkml:trace>
  <inkml:trace contextRef="#ctx0" brushRef="#br0" timeOffset="886184.1118">30930 9261 81 0,'-26'14'87'16,"26"-14"-3"-16,7 4-6 15,36-11-1-15,25-8-74 16,23-10-14-16,30 4-62 0,24-1-4 16,22-4-5-16,7-6-6 15</inkml:trace>
  <inkml:trace contextRef="#ctx0" brushRef="#br0" timeOffset="902885.2534">23455 4232 5 0,'1'-13'9'0,"-1"13"-10"16,6-11-5-16,-6 11-1 15</inkml:trace>
  <inkml:trace contextRef="#ctx0" brushRef="#br0" timeOffset="905028.9069">23455 4232 0 0,'18'-58'28'15,"-18"58"8"-15,0 0 4 16,0 0 0-16,0 0-5 0,0 0-7 16,0 0-8-16,0 0-5 15,0 0-6-15,0 0-1 16,0 0 0-16,0 0 0 15,0 0 3-15,0 0 0 16,0 0 2-16,0 0-1 0,0 0 0 16,0 0 0-16,0 0-2 15,0 0 0-15,0 0-1 16,0 0-1-16,0 0-2 0,3-8 1 16,-3 8-2-16,0 0 1 15,0 0-1-15,0 0-1 16,0 0 0-16,-5 0 0 15,5 0-2-15,0 0 1 0,-8 0 0 16,8 0-2-16,0 0 2 16,-10 0-1-16,10 0-2 15,0 0 1-15,0 0 0 0,-8 0-1 16,8 0-2-16,0 0 2 16,-10 11-2-16,10-11 1 15,-7 14 0-15,3-5 0 16,-3 0 0-16,1 1 0 15,0-1 1-15,6-9 0 0,-10 13 0 16,10-13 0-16,-6 11 1 16,6-11-1-16,0 0 1 15,0 0-1-15,0 0 0 0,0 0 1 16,-7 11-1-16,7-11 0 16,-3 10 0-16,3-10 0 15,-4 17 0-15,3-7 0 0,-3 4 0 16,0-3 1-16,2 1-1 15,-3 0 1-15,3-2-1 16,2-10 2-16,-4 16-2 16,2-7 0-16,1 0 0 15,-1 2 0-15,-1 1 0 0,2 2 0 16,-1 1 0-16,-1 4 0 16,1 3 0-16,-4 2 0 15,0 0 0-15,3 1 0 16,-1 2 0-16,1-2 0 0,-1 1 1 15,3-2 0-15,0-1 0 16,0 0 0-16,1-3 0 16,0 0 0-16,2-3-1 0,2 1 1 15,1-3-2-15,-1-2-1 16,1-1 2-16,5-2-1 16,-10-10 0-16,15 14 0 15,-7-8 1-15,-8-6-1 0,16 6 2 16,-5-3-1-16,-3-3 0 15,3 0 1-15,-4 0 0 16,5 1 0-16,-5-1 0 16,-7 0 1-16,15-4-2 0,-15 4 1 15,12-6 0-15,-12 6-1 16,8-6 1-16,-8 6-1 16,8-11 1-16,-8 11-1 15,0 0 1-15,12-12-1 0,-12 12 1 16,0 0-1-16,0 0 0 15,10-9 0-15,-10 9 0 16,0 0 1-16,0 0-1 16,0 0 1-16,0 0-1 0,0 0 1 15,0 0-1-15,0 0 0 16,0 0 0-16,0 0-1 16,0 0 2-16,0 0-2 15,0 0 2-15,0 0-1 0,8-3 0 16,-8 3 0-16,0 0 0 15,0 0 0-15,0 0 0 16,0 0 1-16,0 0-1 16,0 0 0-16,11-1 0 0,-11 1 0 15,0 0 0-15,0 0 1 16,0 0-1-16,0 0 0 16,0 0 1-16,7-13-1 0,-7 13 1 15,9-15 0-15,-9 15 0 16,9-15 0-16,0 4-2 15,-2-2 2-15,1 0-1 16,3-3 1-16,-2 0-1 0,1-4 1 16,4 1 0-16,-5-1 0 15,3-2 1-15,-4-3-1 16,1 0 1-16,-4-1-1 16,-1-1 0-16,1-2 0 0,-4 0 0 15,-1-3 0-15,0 3 0 16,-5 2 0-16,2 2-1 15,-2 3 0-15,-2 0 0 16,-2 3 0-16,1 3-1 0,-3 0 1 16,3 6-2-16,-4 0 1 15,2 4-1-15,-1 3 1 16,-1 1-2-16,1 1 1 16,-2 3-1-16,1 4-1 0,2 2 2 15,-2 2-2-15,5 3 2 16,-1 0-2-16,4 1 2 15,-1 4 0-15,5 1 0 16,0 2 1-16,2-2 0 0,4 3-2 16,1-4 2-16,2 1 0 15,4-1 0-15,-2-5 0 16,2-1 1-16,1-3 0 0,0-3 0 16,-4 0 0-16,1-4 0 15,-3-2 1-15,3 0 2 16,-11 0 0-16,12-9-1 0,-4 0 1 15,-5-7 1-15,4-2-1 16,4-2 0-16,-5-3-1 16,4-2-1-16,0 3 0 15,1-4-1-15,3 0 0 16,-4 7 0-16,2 0 0 0,0 4 0 16,-5 6 0-16,4-1 0 15,-11 10-1-15,10-13 0 16,-10 13 0-16,12-6 1 15,-12 6-1-15,7-1 1 0,-7 1-1 16,0 0 2-16,12-7-1 16,-12 7 1-16,0 0 0 15,0 0 0-15,8-5 0 0,-8 5-1 16,0 0 2-16,0 0-1 16,0 0 0-16,0 0 0 15,0 0 1-15,10-1-2 0,-10 1 1 16,0 0 0-16,0 0-1 15,0 0 0-15,0 0 0 16,0 0 1-16,0-10-1 16,0 10 1-16,2-12-1 15,-2 12 0-15,3-13 0 0,-3 13 0 16,10-14 0-16,-10 14-1 16,7-15 0-16,-7 15 0 15,14-18 0-15,-9 9 1 16,4 0 0-16,-2-3-1 15,0 2 1-15,4-3 0 0,-4 2-1 16,1 3 2-16,-8 8-2 16,13-14 2-16,-13 14-2 0,9-10 2 15,-9 10-1-15,0 0 0 16,0 0 0-16,0 0 0 16,5 13 0-16,-5 5 0 0,0 8 0 15,0 12-1-15,1 5 1 16,-1 10 1-16,2 6-1 15,2 5 1-15,-2 1-1 16,-1 1 0-16,1-6-1 0,-1-3 2 16,3-1-1-16,-1-5 1 15,-1-7-1-15,-2-4 1 16,0-6-1-16,2-4-1 0,-2-5-1 16,0-4-5-16,-2-6-5 15,1-3-6-15,1-12-6 16,-2 8-17-16,2-8-30 15,0-6-13-15,0-8-4 16,0-8 0-16</inkml:trace>
  <inkml:trace contextRef="#ctx0" brushRef="#br0" timeOffset="905355.0098">23939 4530 38 0,'0'-27'87'15,"1"5"-1"-15,0 2-4 16,0 4-4-16,8 3-53 15,-4 2-12-15,0-6-3 0,7 1-3 16,0-2 0-16,6-2-2 16,8 0-1-16,-1-3-2 15,8 0 0-15,3 0 0 16,4 1-2-16,2 3 1 0,2 2-2 16,-6 4 0-16,-6 4-2 15,-7 5 2-15,-4 4 0 16,-6 7-1-16,-9 7 1 15,-6 6 0-15,-8 6 1 16,-8 7-2-16,-2 0 2 0,-1 3-1 16,-2-2 0-16,-1-4-5 15,-1-3-4-15,4-4-10 16,4-10-16-16,1-7-34 16,14-6-13-16,-13 0-3 0,10-13-6 15</inkml:trace>
  <inkml:trace contextRef="#ctx0" brushRef="#br0" timeOffset="906174.9585">24369 4195 24 0,'22'-3'70'0,"-3"3"0"0,0 8-17 16,-9 4-9-16,4 6-12 16,-4 1-7-16,-1 0-7 15,-1 2-6-15,2 1-5 16,5-4 0-16,-4-1-2 0,5-3-1 15,2-6-1-15,5-4 0 16,2-3 4-16,0-6-2 16,4-8 2-16,-3-2-1 15,3-6 0-15,-6-3 2 0,0-2-1 16,-6 0 0-16,0-1-1 16,-8 2 1-16,-4 0-1 15,-3 1 1-15,-2 3-3 16,-2 5 0-16,-6 2-1 0,-2 4-3 15,-3 4-2-15,1 6-1 16,-5 3 0-16,2 10-2 16,-3 5 0-16,2 8 1 0,3 2 1 15,4 4-1-15,-1 3-1 16,5-2 0-16,5-2 1 16,0-4 1-16,10-2-1 0,1-4-1 15,5-4 0-15,0-6 1 16,4-2 1-16,1-6 1 15,-1-1 0-15,0-2 1 16,2-4 1-16,-4-9 2 16,2 1 2-16,-3-5 0 0,0-4 3 15,-4-2 0-15,2 0 1 16,1-2-1-16,-4 0-1 16,-4 2 0-16,2 2-2 0,-1 4 0 15,-2 3-3-15,2 6 1 16,-9 8-3-16,13-7 2 15,-13 7-2-15,11 5-1 16,-5 8 1-16,0 6-1 16,-3 6-1-16,2 2-1 0,0 7 1 15,0-3 0-15,-2-2 0 16,2 0 1-16,2-5 1 16,-2-6 2-16,1-4 1 15,-6-14 1-15,13 1 0 0,-2-2 1 16,-3-10 0-16,3-9 1 15,1-7-3-15,0-5 2 16,0-8-2-16,4 1 0 0,-4-2-1 16,4 2 0-16,0 4-1 15,-1 6-1-15,-3 6 1 16,3 12-2-16,0 6 1 16,-1 5-2-16,-3 6-1 0,0 8-2 15,-2 5-1-15,0 5-4 16,-2 4-3-16,2 4-3 15,-3-5-7-15,5-3-6 16,-2 3-22-16,2-10-28 0,6-4-3 16,1-9-1-16</inkml:trace>
  <inkml:trace contextRef="#ctx0" brushRef="#br0" timeOffset="907289.7321">25693 4035 53 0,'3'-11'91'0,"-3"11"-5"16,0 0-6-16,0 0-2 15,0 0-56-15,0 0-16 16,0 0-5-16,0 0-1 0,12 7-2 15,-8 4 0-15,2 6-2 16,2 3 0-16,-2 5 0 16,1 1-2-16,-1 1 1 15,-3-6 0-15,0 0 1 16,-1-3 1-16,0-8 3 0,-1-2 1 16,-1-8 3-16,0 0 1 15,0 0-1-15,9-5 1 16,-6-9 0-16,1-6-1 15,4-6 0-15,-1-4 0 16,5-7-2-16,-3-2 1 0,5-1-1 16,0 3-1-16,-4 5 0 15,3 7 0-15,-5 6-2 16,1 8-1-16,-9 11-1 0,13 0-2 16,-10 9 0-16,-1 14-3 15,-2 4 2-15,0 4 0 16,0 5-1-16,-1-5 2 15,-2 1 0-15,2-7 4 0,1-2 1 16,4-11 4-16,4-4-1 16,6-8 1-16,9-11 2 15,4-5-1-15,1-7-1 0,5-5 0 16,3-6-1-16,-1-6 0 16,3-2 0-16,-7-3 1 15,-6-1 0-15,-4 8 0 16,-4 4 3-16,-5 8-2 0,-7 6-3 15,-3 8-1-15,-2 12-2 16,-4 3-2-16,-5 19-3 16,-4 10-2-16,-2 3-2 15,-1 1 0-15,8 3 0 0,-1 1 1 16,7-4 4-16,1-5 1 16,12-6 1-16,7-11 5 15,5-6 2-15,3-4 1 0,4-4 2 16,2-8-1-16,-2-5 0 15,2-8 0-15,0-8 1 16,0-4-1-16,-4-7-2 16,6-4 0-16,0-4-1 15,-5 1 0-15,1 1-1 0,-1 7-1 16,-4 4 0-16,-2 9-2 16,-4 9 0-16,-7 8 0 15,-12 9-2-15,10 12 0 0,-10 10-1 16,-9 10-3-16,-4 9 0 15,-6 2 0-15,-2 0 1 16,3-4 1-16,-2-2 2 16,4-7 3-16,4-11 1 15,3-9 3-15,9-10 2 0,0 0 0 16,10-6 0-16,4-9 0 16,11-9-1-16,1-9-3 15,6-10 0-15,3-4-1 16,5-7 0-16,-3-1-1 0,-3 6 2 15,-4 3-1-15,-8 10 2 16,-7 9 0-16,-3 9 0 16,-12 18-1-16,0 0 0 15,0 6 0-15,-8 14-2 0,-3 6 0 16,-1 9-1-16,0 4 0 16,2 8 0-16,5 2 0 15,4 0 0-15,1-1-2 0,2-4-4 16,5 2-6-16,-2-10-15 15,-6 6-51-15,-8-2-4 16,-6-4-5-16,-12 1-5 16</inkml:trace>
  <inkml:trace contextRef="#ctx0" brushRef="#br0" timeOffset="907779.9335">24368 4976 54 0,'0'-32'87'0,"0"5"-1"15,4 1-3-15,17 13-19 16,-16-2-38-16,-2 1-7 15,-3 14-6-15,15-14-3 0,-15 14-4 16,8 1-1-16,-3 6-3 16,-2 9-1-16,0 9 0 15,3 5-2-15,1 6 2 16,-1 4-2-16,6 2-1 16,-4-3-2-16,4 3 0 0,-4-6-2 15,7-6-6-15,-3-6-8 16,2-2-22-16,0-5-29 15,3-5-12-15,2-11-5 0,1-2-2 16</inkml:trace>
  <inkml:trace contextRef="#ctx0" brushRef="#br0" timeOffset="909478.0708">24793 4946 69 0,'9'-6'82'0,"3"6"-3"16,-3 0-5-16,3 0-29 0,-4 2-33 15,5 0-2-15,4 3-3 16,0-5 0-16,3 0-2 16,3 0 0-16,1-7-2 15,-2-1 1-15,-1-2-1 0,-3-2 1 16,-2 0 0-16,-7 0 1 16,-1 1 0-16,-7-4 0 15,-2 3 1-15,-8 4 0 16,-2 1-3-16,-8 4 0 0,-3 3-2 15,-2 2-2-15,-3 11 0 16,-1 7-1-16,0 8-1 16,0 6 1-16,5 5 0 15,5 2 0-15,4 3-2 0,8-5 0 16,6 0-1-16,6-8-1 16,13-4-1-16,11-8-1 15,6-9 1-15,7-10-2 16,9-2-1-16,0-12 1 15,5-9 0-15,-7-4 4 0,4-9 2 16,-7 2 4-16,-7-7 3 16,-6 3 3-16,-10 1 5 0,0 3 3 15,-10 7-1-15,-3 4-1 16,-5 8-2-16,-6 1-3 16,0 14-3-16,0 0-5 15,-10 3 1-15,-2 15-2 0,-1 6 1 16,0 3-5-16,-2 3 3 15,6 5-1-15,1-2 0 16,5 0 0-16,3-5 0 16,3-7 0-16,8-3 0 15,3-7 1-15,3-5 0 0,6-5 1 16,-1-5 2-16,2-9-1 16,3-7 1-16,-1-4 0 15,5-3 0-15,-4-1 0 0,-2 1 0 16,-3 1 0-16,-3 4 0 15,-2 6-1-15,-3 7 0 16,-4 8-2-16,3 1-2 16,-3 10-1-16,5 3-1 0,0 1 1 15,3 5 0-15,2-2 1 16,2-5 0-16,6 0 3 16,-2-8 2-16,4-4 3 15,4-7 0-15,1-4 0 16,-4-3 2-16,2-3-1 0,-3-2 3 15,-7 2-1-15,-2 1 2 16,-5 2-1-16,-6 1 0 16,-5 1 0-16,-5-2-2 0,0 1 0 15,-2 2-2-15,-6-2-1 16,4-1-1-16,-1 3-1 16,1 0 0-16,-2 1-1 0,6 10 0 15,-6-11 0-15,6 11 0 16,0 0-2-16,0 0 2 15,-7-10-1-15,7 10-1 16,0 0 1-16,0 0 0 0,0 0 0 16,0 0 0-16,0 0 1 15,0 0 0-15,0 0 1 16,0 0 0-16,3-10 0 16,-3 10 1-16,2-13-2 15,-2 4-1-15,0 9 1 0,1-17-1 16,-1 7 0-16,2 1 0 15,-2 9-1-15,1-15 1 16,-1 15 0-16,7-12 0 0,-7 12 0 16,9-8-1-16,0 8 1 15,-9 0-1-15,20 5 0 16,-11 7 1-16,5 4 0 0,-4 7-1 16,4 1 1-16,0 6 1 15,-4-1-1-15,2 3 0 16,-2-4 1-16,-2 0-1 15,2-5 1-15,-2-3 0 0,0-6-1 16,-2-3 3-16,-6-11-1 16,14 7 0-16,-14-7 1 15,16-3 1-15,-5-6-1 16,0-7 1-16,4-2 1 0,-5-5-1 16,2-7 0-16,-3 4 0 15,2-5 0-15,-6 3-1 16,-2 6 0-16,-1-1-2 15,0 8 0-15,-2 3 0 0,0 12-1 16,1-8-1-16,-1 8 0 16,0 0 1-16,10 4 0 15,-1 4 1-15,-1 0 0 16,6 2 0-16,-1 2 0 0,6-1 1 16,2-2-1-16,1 1 0 15,7-7-1-15,-1-3-1 16,2 0 0-16,-1-9-1 15,1-4 1-15,-3-6-1 0,-1-3 1 16,-4-5 1-16,-2-3 1 16,-3-2 0-16,-2-2 1 15,-3 2 1-15,-1 2 0 16,-2 3 0-16,-4 4 0 0,-1 8-2 16,-4 4-1-16,0 11-2 15,0 0-1-15,0 0 0 16,3 10-1-16,2 2 0 0,0-2 1 15,-1 3 0-15,4-1 2 16,3-3 2-16,1-3 0 16,-2-6 1-16,5-2-1 15,0-7 0-15,1-2-1 16,-3-2 0-16,-1-2 0 0,-1 1 2 16,-4 0 0-16,-1 3 1 15,-6 11 1-15,0-11 1 0,0 11 0 16,-11 10-1-16,-1 7 0 15,1 10-1-15,-2 5-2 16,-2 15 1-16,2 6 0 16,4 9-2-16,-2 3-3 0,6 0-5 15,4-4-9-15,3-7-28 16,15-4-35-16,-6-14-6 16,0-12-7-16,2-18 0 15</inkml:trace>
  <inkml:trace contextRef="#ctx0" brushRef="#br0" timeOffset="909655.9239">26755 4285 32 0,'-13'-11'104'15,"5"4"-8"-15,8 7-10 0,-14-4-13 16,14 4-29-16,0 0-128 15,0 0-6-15,0 0-5 16,0 0-8-16</inkml:trace>
  <inkml:trace contextRef="#ctx0" brushRef="#br0" timeOffset="911251.3148">17386 8431 68 0,'-48'-13'89'0,"4"-2"-4"16,-3 1-5-16,6 2-3 16,-4 2-65-16,9 6-4 15,9 6-2-15,-1 10-4 0,7 11-4 16,-1 10 0-16,2 12 1 15,3 9-1-15,2 3 1 16,4 7 0-16,-1-1 0 16,8-1 0-16,4-4 2 15,0-5-2-15,9-9 1 0,4-7-1 16,7-4 0-16,3-9 0 16,8-7 0-16,7-8-1 15,5-10 1-15,7-13-1 0,1-16 1 16,8-6-1-16,-2-12 2 15,0-9-1-15,-4-9 1 16,-8-4 1-16,-8-7 0 16,-9-1 0-16,-9 1 2 15,-9 0 2-15,-10 6 0 0,-8 7 0 16,-12 6 1-16,-3 12-2 16,-6 13 0-16,-6 14 0 15,-6 16-2-15,0 9-1 0,-3 19-1 16,0 13 0-16,5 12-1 15,2 7 1-15,9 9-1 16,6 6 1-16,8 3 0 16,9-4 1-16,7-1-1 0,11-2 0 15,7-1 0-15,7-3 0 16,4 0-3-16,3-5-6 16,7 1-9-16,-1 5-31 15,4-4-30-15,5-2-5 0,-2-9-6 16,-3-10-3-16</inkml:trace>
  <inkml:trace contextRef="#ctx0" brushRef="#br0" timeOffset="912918.6569">17761 8651 81 0,'0'-23'93'16,"0"9"-7"-16,-2 4-5 15,2 10-2-15,-12 10-68 16,7-2-6-16,5 8-2 0,1 7-1 16,9 9-3-16,2 12 0 15,1 8 0-15,4 5 1 16,0 7-3-16,3-7 0 0,1-4 0 16,-1-6 0-16,1-10 1 15,0-11 0-15,-2-14 1 16,1-10 2-16,-1-9 1 15,-1-15 1-15,1-10 0 16,-1-9 0-16,0-7 0 0,-3-8-1 16,1-3-2-16,-4-1 0 15,1 2 0-15,-4 7-2 16,0 8 1-16,-2 9-2 0,-2 11 0 16,1 7 0-16,-6 16 0 15,18 6 0-15,-9 16 0 16,1 10-1-16,6 7-2 0,0 3-1 15,6 1 1-15,0-4-1 16,9-7-2-16,2-11 2 16,4-12-1-16,5-9 2 15,2-13 3-15,1-13 1 0,-3-8 1 16,-2-7 2-16,-8-7 1 16,-7 0 2-16,-11-3 3 15,-4 4 2-15,-10 3 1 16,-2 5 0-16,-9 12-1 0,-3 8 0 15,-3 12-3-15,-3 7-2 16,4 11-4-16,-3 10-3 16,5 7-2-16,1 1-3 15,2 1 0-15,5-2-1 16,3-4-2-16,3-4 2 0,0-8 1 16,0-12 3-16,0 0 2 15,8 0 2-15,-3-13 1 16,1-4 1-16,-3-4 3 0,3-4 1 15,0 6-1-15,-1-4 0 16,0 10-2-16,1 2 0 16,-6 11 1-16,16 8-2 0,-5 15-4 15,4 11-5-15,2 2 2 16,3 3-2-16,4-6 2 16,4-3 0-16,3-15 2 15,-1-10 1-15,5-14 3 0,-4-20 2 16,0-14 3-16,-2-10 0 15,-2-8 0-15,-9-5 0 16,-2-7-2-16,-6-8 0 16,-7-2-2-16,-3-4-1 0,-1 0 2 15,-9 2 0-15,-5 2 3 16,1 8 1-16,-2 14 1 16,0 12-3-16,2 16 1 15,3 18-1-15,-1 18-1 0,2 23-2 16,4 24-2-16,0 13-1 15,2 16-1-15,1 10 3 0,2 4 0 16,-1 1 1-16,8-2 0 16,2-8 0-16,7-11 0 15,2-9 1-15,4-14-1 16,-1-9 1-16,8-12 0 0,-1-9 0 16,3-13 1-16,0-7 0 15,-1-18 0-15,2-13 0 16,-4-9 0-16,1-10 0 15,-5-8-1-15,-5-3-1 16,0-3 0-16,-4 2 0 0,-1 6-1 16,-2 4 0-16,-2 13-2 15,1 6 1-15,1 13-2 16,-3 5 1-16,4 15-1 0,-3 5 1 16,2 17-3-16,-3 9-1 15,3 8-1-15,-2 0-2 16,5 1-3-16,1-4 2 0,1-9 1 15,0-8 0-15,3-18 5 16,1-11 2-16,2-22 2 16,0-12 3-16,-1-12 2 15,-3-13 0-15,-2-6-1 0,-4-12 2 16,-4-5-3-16,-3-5 0 16,-5-1 2-16,0 4 3 15,-8 3 1-15,-1 12-1 16,-4 8 1-16,4 14-2 0,0 17-1 15,2 14-2-15,7 26-2 16,-13 5-3-16,10 31 0 16,2 21-1-16,1 15-2 15,0 13 1-15,5 6 2 0,0 3 0 16,4-7 0-16,0-5-1 16,3-12 0-16,-1-17 2 15,3-13 0-15,2-14 2 16,0-11 0-16,6-6 1 0,-1-9 0 15,2-13 0-15,-1-9 1 16,0-8 2-16,3-8-4 16,-2-6 1-16,-2-5-1 15,-2 0 0-15,0 2 0 0,-1 3-1 16,4 5-1-16,0 6 0 16,3 7-1-16,-1 6 1 15,2 4-1-15,2 3 0 16,-1 6 0-16,2 1 1 0,1 3-1 15,-1 2 0-15,2-1 0 16,0 2-1-16,-4 0 0 16,2 2 1-16,-1 5-3 0,-2 5 0 15,-6 8 2-15,-3 7 0 16,-3 12 1-16,-5 14 1 16,-2 15-1-16,-7 10 2 15,0 14 0-15,-7 4 0 16,-1 7-2-16,-6-9-3 0,4-2-10 15,-5-9-32-15,5-18-31 16,7-14-5-16,-3-24-7 16,6-27-1-16</inkml:trace>
  <inkml:trace contextRef="#ctx0" brushRef="#br0" timeOffset="913154.2337">19447 7497 74 0,'-17'9'95'16,"2"-8"-6"-16,15-1-6 16,-2-19-1-16,8 3-46 0,16-17-40 15,11-5-7-15,18-4-8 16,4-4-29-16,2-2-32 15,11 1-8-15,-3 1-3 0,-5 6-2 16</inkml:trace>
  <inkml:trace contextRef="#ctx0" brushRef="#br0" timeOffset="913354.1824">19106 7372 30 0,'-32'31'98'16,"4"-8"-4"-16,6-8-8 15,1-5-8-15,9-10-7 16,12 0-99-16,0 0-54 0,22 6-2 16,0 7-8-16,-1-2-6 15</inkml:trace>
  <inkml:trace contextRef="#ctx0" brushRef="#br0" timeOffset="913914.8546">17992 9710 34 0,'-32'59'98'0,"8"-12"-4"16,4-12-7-16,2-14-3 15,9-15-2-15,9-6-81 16,0-7 0-16,21-11 0 0,10-7-1 15,11-13 1-15,13-8 0 16,14-12 1-16,11-13-1 16,14-7 0-16,9-8-1 0,11-3 1 15,6-1 0-15,3 1-2 16,-2 4-1-16,-4 9-2 16,-5 8-2-16,-11 11-3 15,-16 9-6-15,-16 13-11 0,-18 10-9 16,-14 14-13-16,-18 11-7 15,-17 9-9-15,-10 15-7 16,-19 15 5-16,-10 6 23 16,-7 11 33-16,-4 10 23 15,-4 0 24-15,1 4 17 0,1-5 11 16,4-5 3-16,9-10-4 16,10-4-14-16,4-13-18 15,14-11-11-15,9-8-6 0,18-14-7 16,25-8-9-16,13-25-26 15,30-11-54-15,22-17-1 16,16-21-8-16,6-16-6 0</inkml:trace>
  <inkml:trace contextRef="#ctx0" brushRef="#br0" timeOffset="922034.0588">21186 6590 32 0,'-4'-15'75'0,"2"5"0"16,1-1 0-16,-9-1-35 15,9-2-20-15,1 1 2 16,0 13-3-16,0-18-2 0,0 18-3 16,0-11-5-16,0 11-2 15,0 0-2-15,1-8-2 16,-1 8-2-16,0 0 1 15,0 0-2-15,0 0 1 0,13 0-1 16,-13 0 0-16,0 0 1 16,8 1 0-16,-8-1 0 15,0 0 0-15,0 0 2 16,0 0-1-16,0 0 1 0,0 0 0 16,0 0 0-16,0 0 0 15,0 0-1-15,10 0-1 16,-10 0 0-16,0 0-1 0,0 0 0 15,8 6 0-15,-8-6 0 16,11 9 1-16,-11-9-2 16,14 12 1-16,-5-6 0 15,1 2 0-15,-2 0 0 0,6-2-1 16,-5 1 2-16,3 0-1 16,3-1 1-16,-4 0-1 15,4 1 1-15,-1 3 0 16,4-2-1-16,-1 3 1 0,3 2-1 15,3-1 1-15,6 3-2 16,-1-2 2-16,5 5-1 16,0-4 0-16,0 2 0 15,0 0 1-15,-4-3-1 0,1 2-1 16,-4 0 2-16,0-3-2 16,-6 1 2-16,1-3-2 15,-3 1 3-15,1 1-2 0,-1-3 1 16,-2 3 0-16,3-1 0 15,0 2 0-15,0-1 0 16,1 2 0-16,0 1-1 16,1-4 0-16,-1 4 0 0,0-2 1 15,0 0-1-15,-4 1 0 16,-1-2 0-16,-1-1 1 16,1 1-1-16,0 1 0 15,-1 0 0-15,0 1-1 0,0-2 2 16,2 1-1-16,2 1 0 15,-2 1 0-15,3-1 0 16,0 2 0-16,-2-3-1 0,0 1 1 16,0 2 0-16,-1-4 0 15,-2 1-1-15,3 1 2 16,-2 0-1-16,2 1 1 16,0 1 0-16,1-1-1 15,-3 3 1-15,3 1-1 0,1 1 1 16,-1 3-1-16,3 0 1 15,0-2-1-15,2 3 0 16,3 1 0-16,0 2 0 0,2-2 0 16,-2 0 0-16,2-1 0 15,-5 1 0-15,2-2 0 16,-2 2 0-16,0-3 1 0,-3 1-1 16,-1 3 0-16,0-2 1 15,-1 3-1-15,-1-2 0 16,-2 4 1-16,0 0 0 15,-1 3-1-15,0-2 2 0,-1 1-2 16,-3 1 2-16,1-1-1 16,-3 1 0-16,-1 0-1 15,-3 1 1-15,2-3-1 16,-2 1 1-16,2 1-1 16,-2 3 0-16,4-4 1 0,1 3 0 15,1-1 0-15,1-3 0 16,3 2-1-16,-1-4 1 15,0-2-1-15,-1-3 1 0,3-2-1 16,-4-4-1-16,-1 0 0 16,0-3 2-16,0-4-2 15,0 0 1-15,-3-3-1 16,3 2 0-16,-2-2 0 0,-8-7-1 16,16 7 0-16,-16-7-2 15,9 4-1-15,-9-4-6 16,0 0-16-16,0-6-40 15,0 6-15-15,-18-24-6 0,5 5-5 16,-6-7 0-16</inkml:trace>
  <inkml:trace contextRef="#ctx0" brushRef="#br0" timeOffset="922422.5601">22854 8186 69 0,'-12'-10'91'0,"12"10"-3"16,-14-12-6-16,14 12-2 16,-9-15-67-16,9 15-6 15,0 0-2-15,0 0-2 0,0 12-3 16,0 7 0-16,8 7 0 16,-1 8-2-16,5 8 4 15,-4 5-2-15,6 5 0 0,0 2 1 16,1-2-1-16,2-3 1 15,1-4 0-15,0-7-1 16,3-8 1-16,1-8 2 16,0-10 0-16,5-11 1 15,0-8 1-15,5-14-1 0,4-15 2 16,1-13-2-16,2-15 1 16,4-9-3-16,0-8 0 15,-3-5-1-15,-2-2-3 16,-3 4-1-16,-1 8-5 15,-9 2-6-15,7 17-19 0,-1 11-50 16,-9 4-4-16,-2 7-6 16,-8 3-3-16</inkml:trace>
  <inkml:trace contextRef="#ctx0" brushRef="#br0" timeOffset="923232.6748">21074 6418 81 0,'0'15'88'0,"0"-5"-5"15,0-10-5-15,0 0-3 16,0 0-65-16,14 0-10 16,-1 0-1-16,11 0 0 0,4 2 1 15,10 2 2-15,11 0-1 16,4 2 2-16,6-2-1 15,10-1 0-15,3 2 0 16,3-3 1-16,2 1-1 0,-1-1 1 16,6-2-1-16,-7 1 1 15,2-4 0-15,-4 2-1 16,-3-1 2-16,-3-1-2 0,-5 1 1 16,-2 2-1-16,-6 0-1 15,1 0 0-15,0 0-1 16,-3 0 2-16,-1 0-2 15,1-1 1-15,0-2-1 0,-5 2 1 16,2-1-1-16,-8 1 0 16,-2 0 1-16,-3 0-2 15,-5 2 0-15,-10-1 0 16,-3 0 1-16,-3 1 0 0,-7 1-1 16,-8-2 1-16,10 1-1 15,-10-1-1-15,0 0 1 16,0 0-1-16,0 0 0 15,8 1 0-15,-8-1-1 0,0 0 1 16,0 0 0-16,0 0 0 16,0 0-3-16,0 0 0 15,5-6-2-15,-5 6-7 0,-7-6-5 16,7 6-16-16,-18-5-17 16,1 3-19-16,-2 0-9 15,-5 2-7-15</inkml:trace>
  <inkml:trace contextRef="#ctx0" brushRef="#br0" timeOffset="923613.724">22585 6297 38 0,'-10'-23'79'0,"6"6"0"16,-9 0-1-16,7 6-35 16,-8 3-16-16,3 0-2 15,1 3-5-15,2 2-6 16,8 3-3-16,-10-8-5 0,10 8-2 15,0 0-2-15,6-9 0 16,11 7-2-16,8 1 0 16,2 0-1-16,8 1 2 15,2 0-1-15,9 4 0 0,-3 5 1 16,-2 3-1-16,-4 1-1 16,-4 4 2-16,-6 1 0 0,-4 6-1 15,-3-1 2-15,-5 6 0 16,-7 2 0-16,2 2 0 15,-6 4-1-15,-2 2 0 16,-1 2 0-16,-1-2 0 0,0 3-1 16,-6-1 2-16,-7 0-3 15,-3-1 1-15,-6 0-4 16,-9 6-6-16,-10 1-34 16,-6 0-36-16,-8-1-4 0,-7-12-7 15,-9-12-3-15</inkml:trace>
  <inkml:trace contextRef="#ctx0" brushRef="#br0" timeOffset="924489.9239">21180 6240 24 0,'-15'-7'61'0,"-1"-2"0"0,4-2 1 16,2-2-50-16,-2 7 0 15,3 0 2-15,-2 1 0 16,-4 0 4-16,6 5 2 0,-4 0 1 16,2 0-1-16,2-1-1 15,0 1-1-15,9 0-2 16,-14 0-3-16,14 0-3 15,0 0-3-15,0 0-1 0,0 0-2 16,0 0-1-16,0 0 0 16,0 0-1-16,0 0 1 15,0 0-2-15,0 0 1 16,0 0-2-16,0 0 1 0,0 0-1 16,0 0 0-16,0 0 0 15,8-5 0-15,-8 5 1 16,16-8 0-16,-6 2 0 15,5-4 0-15,3-2 0 0,-2 0 0 16,6-2 0-16,1-2 0 16,0-8-1-16,4 4 1 15,2-5 0-15,3 0 1 16,0-2-1-16,7-6 1 0,4 0-1 16,-1-2 0-16,7-2 0 15,-3-3-1-15,6-3-1 16,1-2 1-16,1 0 0 0,1-4 0 15,-1 0 2-15,2-3 0 16,-6 1 0-16,3 1-1 16,1 2 0-16,-7 1 0 15,2 2 0-15,0 3 0 0,-7 2-1 16,0 0-1-16,4 7 1 16,-6-3 1-16,1 5-1 15,-3 3 1-15,-1 2 0 0,-6 2-1 16,-1 3 0-16,-6 3 1 15,-2 4-1-15,-3 3 1 16,-7 3 0-16,2 0-1 16,-14 8-1-16,10-14 0 15,-10 14-3-15,7-9-1 0,-7 9-5 16,0-10-9-16,0 10-18 16,0 0-47-16,-22-12-2 15,0 5-6-15,-5 0-2 0</inkml:trace>
  <inkml:trace contextRef="#ctx0" brushRef="#br0" timeOffset="924786.5629">22073 4750 57 0,'-12'-2'89'16,"12"2"-6"-16,-11-4-6 16,11 4-3-16,0 0-65 0,0 0-4 15,0 0-3-15,0 0-1 16,11-7-2-16,6 7 1 15,6 0 1-15,12 1 1 0,6-1 1 16,12 3-1-16,4-1 2 16,9 2-2-16,-1 2 1 15,-1 4-1 1,-4 2-1-16,-10 4 0 0,-6 2 0 0,-12 5 0 16,-10 8 0-16,-13 5-2 15,-11 14-2-15,-17 4-4 16,-14 14-10-16,-7 10-21 15,-22 5-37-15,-1 9-8 16,-8-3-3-16,-3-7-4 0</inkml:trace>
  <inkml:trace contextRef="#ctx0" brushRef="#br0" timeOffset="925942.1389">20591 6465 63 0,'0'0'91'15,"0"0"-4"-15,-2-11-5 16,2 11-3-16,-17-14-52 0,7 3-21 16,1 0 0-16,9 11-2 15,-9-12-1-15,9 12-1 0,-11-12-1 16,11 12 0-16,-13-11-1 15,3 3 1-15,-6 3-1 16,-1-3 1-16,-5-1-1 16,-8 1 2-16,-5 1 0 0,-6-3 1 15,-5-1-1-15,-5 2 1 16,-5-3 0-16,-3 2 0 16,-4-2-1-16,1-1-1 15,-5-1 1-15,-2-3-1 0,0 2 0 16,-2-3-1-16,1 2 1 15,-2-1-1-15,1-2 1 16,0 2-1-16,-2-1 0 16,3 0 1-16,3 3 0 15,1-1 0-15,1 2-1 0,4 1 1 16,2-1 0-16,5 1-1 16,1-1 1-16,6 4 1 15,5-3-1-15,5-1 0 0,5 1 1 16,4-2-1-16,3 2 1 15,3 2 0-15,4-1-1 16,1 1-1-16,4 2 1 0,3 2-1 16,-1 1 0-16,11 6 0 15,-13-12 0-15,13 12 1 16,-6-9-1-16,6 9 0 16,0 0 0-16,0 0 0 15,0 0-2-15,0 0 0 0,0 0 0 16,0 0-1-16,0 0 1 15,0 0-1-15,0 0 1 0,0 0 0 16,7 4 0 0,-7-4 2-16,10 11 0 0,-10-11-1 15,14 7 1-15,-14-7 0 16,12 8 0-16,-12-8 0 16,13 7 0-16,-13-7 1 0,15 13-1 15,-8-3 0-15,2 2-1 16,0 1 0-16,0 6 0 15,4 4 0-15,-5 5 1 0,0 4-2 16,-2 9 2-16,2 2 0 16,0 7 0-16,-5 7 1 15,2 0-1-15,0 5 0 16,1-3 1-16,2 0 0 16,-2-2-1-16,1-7 1 0,-1-4-1 15,2-5 0-15,-2-7-2 16,-2-6-1-16,1-8-3 15,-5-4-1-15,1-7-5 0,-1-9-5 16,0 0-11-16,0-14-29 16,-1-12-24-16,-5-10-5 15,-4-17-3-15,-4-7 2 16</inkml:trace>
  <inkml:trace contextRef="#ctx0" brushRef="#br0" timeOffset="926206.5874">18618 6068 61 0,'-16'-27'85'0,"3"2"0"15,-3 2-5-15,0 2-2 16,2-1-65-16,2 0-2 16,2 1-2-16,8 2-2 0,2-1-3 15,2-1-2-15,10-1-1 16,7-3 1-16,8-5-1 16,10-1 1-16,14-4 1 15,7-5 0-15,13-2-1 16,10 0 0-16,7-2 0 0,5 1-1 15,3 7-1-15,-3 3-1 16,0 6-3-16,-9 5-6 16,-5 10-12-16,-7 13-38 15,-8-1-21-15,-6 9-5 0,-11 2-6 16,-11 3-1-16</inkml:trace>
  <inkml:trace contextRef="#ctx0" brushRef="#br0" timeOffset="926878.9437">21001 6835 44 0,'0'0'88'0,"14"-17"0"15,-12 5-5-15,-2-6-1 0,0-2-61 16,0 5-4-16,0 1-4 15,0 3-2-15,-2 1-2 16,2 10-3-16,0-14-1 0,0 14-1 16,-1-9 0-16,1 9-2 15,0 0 1-15,0 0 0 16,0 0-1-16,0 0 0 0,0 0-1 16,0 0 0-16,0 0 0 15,0 0-1-15,0 0 0 16,-8 5-1-16,5 5 0 15,-3 4 1-15,-7 6-1 16,-1 6 0-16,-3 8 1 0,-2 8-1 16,-3 5 1-16,-3 3-1 15,-3 6 1-15,4 2 0 16,-2 0 0-16,1 4 0 16,2 1 0-16,-1 3 1 0,1 3-1 15,-1 2 0-15,0 3 1 16,-1-2-2-16,0 1 1 15,1-5 0-15,0-5-1 0,1-8 1 16,2-9 0-16,4-7 1 16,-1-7-1-16,6-8 0 15,3-7-1-15,-1-4 0 16,10-13-2-16,-7 14-2 0,7-14-3 16,0 0-8-16,-2-11-11 15,2-15-48-15,2-2-10 16,4-11-6-16,0-7-4 15</inkml:trace>
  <inkml:trace contextRef="#ctx0" brushRef="#br0" timeOffset="927228.9264">20534 7276 14 0,'6'-24'86'16,"-5"3"2"-16,-1 3-3 15,-3 1-4-15,-4 0-39 16,0 6-22-16,-1-1-2 0,8 12-7 15,-10-7-3-15,10 7-4 16,-14 16-1-16,9 5-3 16,-4 11 0-16,1 10-1 0,-6 12 0 15,1 8 1-15,0 5 0 16,0 3 1-16,0 2-1 16,4 0 0-16,0-1-1 15,3-5 1-15,4-8 0 0,2-8-1 16,2-8 1-16,7-4 0 15,3-12 1-15,7-6 0 16,8-12 0-16,7-10 0 16,13-16 0-16,12-15-2 0,13-15-2 15,16-13-9-15,6-9-42 16,13-20-27-16,3-13-6 16,-9-12-6-16,-12-4-3 15</inkml:trace>
  <inkml:trace contextRef="#ctx0" brushRef="#br0" timeOffset="970143.2024">18880 13135 26 0,'-15'-14'80'0,"1"2"1"0,6-5-2 15,1 25-28-15,2-19-23 16,4-1-6-16,1 12-4 0,0-13-6 16,0 13-3-16,0 0-3 15,10-10-2-15,2 7 0 16,7 2-1-16,8 1-1 16,9-3 0-16,10 2 1 0,13 1-1 15,8 0 0-15,13-1 2 16,13 1-2-16,10-2 0 15,16 0 1-15,15 1-1 16,12-2 0-16,18-1 0 0,14 0 0 16,17-2-1-16,9-2 1 15,13 0 0-15,11-2-1 16,10-2 0-16,4 0 0 16,5-2 0-16,1-1 1 15,0-1 0-15,-4-2 1 0,-8-1 0 16,-11 3 0-16,-19-1 2 15,-15 3-1-15,-17 2 1 16,-22 0-2-16,-21 6 0 0,-23 0-1 16,-22 5-1-16,-17-1-1 15,-21 2-1-15,-13 0-2 16,-13 2-2-16,-22-2-3 0,-4 12-5 16,-25-5-2-16,-21 6-4 15,-13-5-5-15,-21 7-15 16,-19 1-28-16,-28 1-17 0,-19-1-3 15,-14-5 1-15</inkml:trace>
  <inkml:trace contextRef="#ctx0" brushRef="#br0" timeOffset="970639.6362">20055 13086 59 0,'-119'11'88'16,"18"-5"-1"-16,19-5-6 16,16-5-1-16,21-5-67 0,14 5-1 15,12 3-1-15,19 1-4 16,0 14-2-16,23-2-1 16,15 3 0-16,21 0 0 15,22 0 0-15,20-3 1 0,26-3-1 16,24-3 0-16,23-6-1 15,22-4-2-15,17-4 1 16,15-5-1-16,13-2 0 16,15-2 0-16,10-4 1 0,7-1-1 15,2 0 1-15,3-3 0 16,-4 0 1-16,3-2-1 16,-6 0 0-16,-15-2 1 15,-7 2-1-15,-23 2 0 16,-11 1-1-16,-24 4 1 0,-15 3-1 15,-29 6 0-15,-20 6 0 16,-23 1 0-16,-24 4-1 16,-18 1 0-16,-15-1-1 0,-17 3 0 15,-12 0 0-15,-10-1-1 16,-8-2-1-16,0 0-1 16,-6 13-1-16,-12-1-6 0,-15-3-9 15,-10 9-64-15,-19 7-1 16,-17-3-8-16,-23-5-2 15,-17-13-3-15</inkml:trace>
  <inkml:trace contextRef="#ctx0" brushRef="#br0" timeOffset="972143.427">19502 15019 22 0,'-10'-4'69'0,"10"4"-14"0,0 0-1 16,-10-8-5-16,10 8-8 16,0 0-9-16,0 0-8 15,0 0-5-15,0 0-5 16,0 0-3-16,0 0-4 0,0 0-4 15,0 0 0-15,11 0-1 16,-1 2 1-16,3 2-1 16,3 2 0-16,5-2 0 0,4 2 0 15,2 1 0-15,7-3 0 16,3-1 1-16,11 0-1 16,5-3 1-16,8 1 0 15,9-1 0-15,8-5 1 16,9-1-1-16,10-4-1 0,9 2 1 15,8-4 0-15,12-3 0 16,11 1-1-16,11-4 0 16,11 0 1-16,12-3 0 15,8-1-1-15,14-4 1 0,8 2 0 16,9-1 0-16,1-1 0 16,4 3-1-16,-1 0 1 15,-7 4-2-15,-4 3 1 16,-12 5-1-16,-11 2 0 0,-17 2 0 15,-12 5-1-15,-22 2 1 16,-13 1-1-16,-16 1 1 16,-21 3-2-16,-14 2 1 15,-17-1-2-15,-14 0-2 0,-10-4-1 16,-11 4-3-16,-13-6-2 16,-5 12-5-16,-22-7-3 15,-19 6-8-15,-21-4-20 0,-21 8-34 16,-18 6-6-16,-27-3-3 15,-20 2 3-15</inkml:trace>
  <inkml:trace contextRef="#ctx0" brushRef="#br0" timeOffset="972925.2898">20647 15173 70 0,'-84'14'92'0,"11"-11"-2"16,19-3-6-16,14-15-3 16,11 1-70-16,17-2 0 0,12 2-1 15,12 3-4-15,18-1-3 16,15 1-3-16,15 0 1 16,16-3 0-16,16 0 0 0,17-4 0 15,13-1 1-15,15-2-1 16,11-2 1-16,12-3 0 15,10-1 1-15,8-2 0 16,10 0 1-16,8 0 0 0,3 2-1 16,2 1 1-16,1 3 0 15,-1 1 0-15,-8 4-1 16,-2 4 0-16,-8 1 0 16,-10 3 1-16,-11 2-4 15,-13 2 0-15,-11 2 0 0,-11 1 0 16,-17 2 0-16,-14 1 0 15,-12 0 0-15,-15 1 0 16,-12-1 0-16,-13 1 0 16,-10 1 0-16,-12-2 0 0,-6 2 0 15,-6-1 0-15,-10-1 0 16,0 0 0-16,0 0 0 16,0 0 0-16,-4-10 0 0,-4 2 0 15,-2-2 0-15,-3 1 0 16,-2-5 0-16,-2 3 0 15,0-1 0-15,0 3 0 16,4 0 0-16,2 2 0 0,-1 2 0 16,5 1 0-16,7 4 0 15,-12-6 0-15,12 6 0 16,0 0 0-16,0 0 0 16,0 0 0-16,0 0 0 0,0 0 0 15,0 0 0-15,0 0 0 16,0 0 0-16,0 0 0 15,-5-9 0-15,5 9 0 16,0 0 0-16,0 0 0 0,0 0 0 16,0 0 0-16,0 0 0 15,0 0 0-15,0 0 0 16,0-10 0-16,0 10 0 0,0 0 0 16,0 0 0-16,0 0 0 15,3-9 0-15,-3 9-4 16,0 0-1-16,7-8-5 0,-7 8-9 15,7-14-43-15,-7 14-25 16,3-11-4-16,-3-2-6 16,-18-17-3-16</inkml:trace>
  <inkml:trace contextRef="#ctx0" brushRef="#br0" timeOffset="974129.3386">25972 15916 7 0,'0'0'54'16,"0"0"0"-16,0 0-43 16,0 0-4-16,0 0-2 15,0 0-11-15,0 0-13 0,0 0-16 16,3 10-17-16</inkml:trace>
  <inkml:trace contextRef="#ctx0" brushRef="#br0" timeOffset="974641.3297">25694 15719 4 0,'0'0'83'0,"0"0"3"0,-10-7-3 15,8-6-4-15,1-41-28 16,1 35-37-16,1 1-2 15,7-3-1-15,5-2-3 16,6-5-1-16,7-3-3 0,6-4-1 16,5-3-1-16,7-5 0 15,10-6-1-15,5-2 0 16,7-4 1-16,2 3 1 16,4-5-1-16,5-2 2 15,-1 0-1-15,4 4 0 16,0 1 1-16,0 3-1 0,1 2-1 15,2 2-1-15,-2 7 0 16,-3 2 0-16,-3 8-1 16,-4 3-1-16,-3 5 1 0,-5 4-1 15,-5 6 0-15,-7 4-1 16,-7 4-2-16,-4 2-4 16,-8 2-3-16,-3 2-5 0,-8 5-11 15,-5 3-27-15,-13 0-29 16,1 1-3-16,-4-11-6 15,-11 10 3-15</inkml:trace>
  <inkml:trace contextRef="#ctx0" brushRef="#br0" timeOffset="974944.6008">27035 14341 86 0,'-21'-12'94'15,"7"-2"-6"-15,0-1-7 0,5-3 0 16,21 0-72-16,-1 6-1 16,11 6-3-16,15 5-3 15,8 4-3-15,12 10 1 16,14 6 0-16,11 7 1 0,2 9-1 16,0 10 1-16,-2 7 0 15,-10 3 0-15,-10 5-1 16,-18 3 1-16,-21 7-1 0,-21-2-1 15,-24 5-2 1,-26 0-5-16,-23 4-11 0,-20 14-56 16,-21-10-7-16,-12 0-6 15,-11-12-6-15,-7-6 6 16</inkml:trace>
  <inkml:trace contextRef="#ctx0" brushRef="#br0" timeOffset="977945.8679">22002 18736 19 0,'-32'12'72'0,"9"-4"-2"16,-6 2 0-16,29-10-30 0,-24 7-8 16,-3-1-4-16,27-6-6 15,0 0-5-15,0 0-4 16,0 0-4-16,0 0-3 15,0 0-2-15,0 0 0 16,0 0-3-16,0 0 1 16,0 0 1-16,2-5 0 0,49-35 0 15,23 32 1-15,-22 4 0 16,14 1 1-16,8 0-2 16,14 2 2-16,5-4-2 15,15 1 0-15,11-1 1 16,12 3-3-16,8-7 2 15,13 2-1-15,9 0 1 16,12 0-1-16,3-4-5 0,9 4 0 16,6 0 0-16,0-3 1 15,5 0-2-15,-8-4-1 16,-3 2 1-16,-7 0 0 16,-4-3 5-16,-10 2-1 15,-14 0 1-15,-10 1-1 16,-12 2 1-16,-16 1-1 0,-14-4 0 15,-13 6-1-15,-16 0 0 16,-16 1 1-16,-53 6-3 16,25-3 1-16,-1-1-1 15,-24 4 1-15,-22 0-2 16,-60 9 1-16,19-2 0 16,-20-1 0-16,-10 2 2 0,-14-2-2 15,-11 1 2-15,-12 5-1 16,-15-1 0-16,-8 0 0 15,-8-1 0-15,-9 2-2 16,-2 2 0-16,-4-4 1 16,3 1 0-16,0-1-1 15,6 0 1-15,5-4 2 0,8 2 0 16,9 0 1-16,14-2 5 16,7 2 1-16,14-1-2 15,16-4 0-15,10 2-1 16,14-1 1-16,12-4 1 15,58 0 1-15,-26 0-5 16,-5 0 2-16,31 0 2 0,18-4 0 16,54-8 2-16,-3 5-1 15,11 0-8-15,24 1 1 16,11-1 1-16,20 0-3 16,9-3 1-16,14 2-2 15,11-1 0-15,11 1 1 16,9-3 5-16,0 4-1 0,5 1-1 15,-6 5 0-15,-6 0-1 16,-8 0 1-16,-6 1 0 16,-17 1-3-16,-14 3 1 15,-17 0 1-15,-16 0-1 16,-25 3 1-16,-20 0 0 16,-59-7 0-16,19 6 1 0,2 0 0 15,-48 0 0-15,-74 7 0 16,6-7 0-16,-19-1-1 15,-21 2-1-15,-20-1 0 16,-14 0 0-16,-18-1 5 16,-11 3-1-16,-15-3 1 0,-6 5-1 15,1-3 2-15,4-1-1 16,9-3 2-16,13 4 1 16,11-1-5-16,18 0-1 15,14 1-1-15,21-3 2 16,19-1 0-16,23-1 0 15,28-2 0-15,19 0-1 16,39 0 1-16,0 0 3 16,23-4 1-16,72-15-2 0,-4 9 1 15,16-1-1-15,23 0 1 16,13-1 0-16,16-4-6 16,14 2-1-16,15-1 0 15,9-5-1-15,6 2 0 16,5-1 1-16,-3 2-2 0,-2-1 1 15,-9 4 4-15,-7-1 0 16,-16 1-1-16,-11 4-1 16,-16-1 0-16,-14 4-1 15,-22-1-1-15,-19 4-2 16,-28 1 0-16,-61 3 0 16,21 0 2-16,2 0 0 15,-49 6 0-15,-68 11 0 16,4-8 3-16,-20 5 1 0,-20 1 0 15,-18 2 0-15,-17-1 0 16,-12 2 0-16,-14 3 1 16,-15 3-2-16,-6 0 0 15,-7 0-1-15,4-1 5 16,2-1 1-16,9-3 0 16,9 1 0-16,15-2 1 0,10-3 1 15,18 0-1-15,13-5 1 16,21 0-5-16,12-4-2 15,29-2 2-15,16-3-1 16,61-1 1-16,-22-1 1 16,0-4 0-16,47-7 1 0,61-14 1 15,-7 10 0-15,21-2 1 16,14 1-3-16,14-1 0 16,13-1 1-16,10 0-1 15,12-2-5-15,7-1-1 16,9 4 1-16,-2 0-1 15,-4 1 3-15,-3 2-4 0,-8 1 1 16,-14 3-2-16,-15 4 6 16,-8 1-1-16,-15 1 0 15,-27 4-1-15,-18 1 0 16,-27 0-1-16,-38 0-1 16,0 0 2-16,0 0 1 15,-21 5 0-15,-147 30-2 0,50-20 2 16,-17-1 0-16,-23 5 0 15,-15 0-1-15,-16-1-8 16,-15 8-9-16,-16 0-41 16,-3-2-12-16,-8 2-3 15,1-8-3-15,-4-11 0 16</inkml:trace>
  <inkml:trace contextRef="#ctx0" brushRef="#br0" timeOffset="983833.8044">11839 15951 233 0,'24'-18'8'0,"9"-2"0"0,0-4 6 15,5-6 2-15,-3 2 3 16,-9-3 2-16,-3 1 2 16,-4 1 0-16,2 4-2 15,-7 2-3-15,2 2-4 16,-5 5-2-16,-7 2-3 0,1 3-2 15,-3 0-1-15,0 0-2 16,-2-1-1-16,-7 2-1 16,-3-1 0-16,-8-1 0 15,-8-1-1-15,-8 3 0 16,-8-2 1-16,-10 2 0 0,-9 3 0 16,-13-1-1-16,-14 3 0 15,-4 0 1-15,-13 3-1 16,-5 0 0-16,-6 0-1 0,-7 1 1 15,-2-2-1-15,-5 3 1 16,1 0-1-16,-1 0 1 16,-8-1-1-16,1 2 0 15,-7 2 0-15,-2 2 0 0,-2 1 0 16,-5 1 0-16,2 3 0 16,-2 1 0-16,-4 2 0 15,7 5 0-15,1 0 0 0,1 4 0 16,3 1-1-16,6 6 1 15,2 3 0-15,4 2-1 16,6 3 1-16,4 1-1 0,4 4 1 16,5 0-1-16,7 4 1 15,0-1 0-15,7 2 0 16,3 2-1-16,3 5 1 16,3 5 0-16,5 3-1 0,2 3 1 15,6 3-1-15,4 3-2 16,6 1 3-16,5 2 0 15,6 2 0 1,10-1 1-16,0 3-1 0,8-3 1 16,6 3 0-16,7-2 2 0,15-40-3 15,3 7 0-15,2 1-1 16,1 3 1-16,4-1-1 16,1 3 0-16,5 0 1 15,7 5-1-15,4-4 1 16,6 2 0-16,7-3 0 0,5 1-2 15,7-3 1-15,9 1-1 16,7-6 0-16,9 3-1 16,8-3 1-16,11-7 0 15,9-6 1-15,12-7 1 0,8-3 3 16,11-6 0-16,12-7 0 16,9-5 1-16,10-7-1 15,11-8 0-15,11-1 0 0,10-4-1 16,8-6-2-16,11-4 0 15,4 1 0-15,8-10 0 16,1 3-1-16,7-5 1 16,109-22 1-16,103-22 1 15,-29 4-1-15,-34 8 1 16,-41 2-1-16,-47 2 1 16,-36-1-1-16,-45-2 1 0,-35-1-2 15,-18-6 1-15,-9-5 0 16,-18-6 1-16,-16-4 0 15,-16-7 1-15,-14 2 0 16,-21 1 0-16,-18-2-1 0,-14 0-2 16,-19-1 0-16,-9-1 0 15,-13 0 0-15,-14 4 0 0,-8 1 0 16,-9 5 0-16,-9 2 0 16,-13 5 0-16,-10 8 0 15,-13 8 0-15,-15 8 0 16,-15 9 0-16,-21 7 0 0,-13 12 0 15,-19 7 0-15,-13 11 0 16,-7 7 0-16,-10 5 0 16,-5 8 0-16,-3 6 0 15,2 8 0-15,-3 1 0 0,5 6 0 16,-6 7 0-16,-1 5 0 16,-1 4 0-16,-4 5 0 15,1 4 0-15,-3 2-3 16,7 3 0-16,5-2 0 0,5 5 2 15,10-3-1-15,12 0 1 16,14-2 0-16,8-1 0 16,17-1 1-16,9 1 0 0,11 1 0 15,6 3 0-15,8 5-1 16,11 2 1-16,3 6-1 16,8 2 1-16,11 4-4 15,5 4 3-15,11 1 1 16,9 0-1-16,13 3 2 0,9 1 0 15,7 0 1-15,11-1 0 16,7-43 1-16,2 8-2 16,1 0 0-16,6 3 0 0,3 2 0 15,3 5-1-15,5 2 0 16,6 3-2-16,5-2 2 16,6 5-1-16,6-1 0 15,7 4 0-15,10-5 0 16,7 7-1-16,9-5 1 15,13 5 2-15,8-7-1 0,9-4 1 16,11-5 0-16,10-5-1 16,9-8 1-16,14-5 0 15,12-9-1-15,10-4 0 16,10-7 0-16,7-7 0 16,10-7-1-16,9-4 1 0,10-11 0 15,6-10-1-15,7-6 3 16,8-5 0-16,5-6-1 15,4-7 1-15,-2-5-1 16,3-7 0-16,-4-3 1 16,-1-9-1-16,105-39 0 15,79-39 0-15,-43 1 1 0,-54 4-2 16,-58 9 0-16,-54 3 0 16,-52 11 0-16,-48 9 0 15,-37 14 0-15,-18-4 0 16,-21-2 0-16,-16 0 0 0,-15-4 0 15,-12 0 0-15,-20 0 0 16,-15 0 0-16,-12-2 0 16,-19 3 0-16,-14 4 0 0,-17 4 0 15,-20 8 0-15,-17 4 0 16,-24 7 0-16,-20 7 0 16,-21 11 0-16,-20 8 0 15,-19 10 0-15,-13 9 0 0,-17 8 0 16,-5 12 0-16,-6 11 0 15,1 8 0-15,-2 14 0 16,5 14-3-16,2 14-3 0,6 15-7 16,9 11-10-16,14 3-45 15,16 21-22-15,15 2-3 16,25-1-4-16,19-7-3 16</inkml:trace>
  <inkml:trace contextRef="#ctx0" brushRef="#br0" timeOffset="984543.3263">13101 17175 54 0,'-11'8'94'16,"0"-7"-2"-16,-4-1-6 15,0-9-3-15,1-1-29 0,3-3-47 16,11 13-1-16,-11-11-2 15,11 11-2-15,0 0-2 16,11-3 0-16,1 3-1 16,11-2 1-16,5 0-1 0,10-1 1 15,14-1 0-15,13-3 0 16,8-1 0-16,11 2 1 16,12-1-2-16,9-4 1 15,7 2 1-15,10-4-2 0,6-2 1 16,4-1 0-16,5-2-1 15,-3-5 0-15,7-1 1 16,-8 1 0-16,6-1 0 0,-10-1 0 16,-1 2 0-16,-3-1 0 15,-6 1 1-15,-1 1-1 16,-6 3 1-16,-9 2 0 16,-10-1-1-16,-9 3 0 15,-12 2 0-15,-14 3-1 0,-11 1 0 16,-10 2-3-16,-18-1-8 15,-1 2-18-15,-18 6-45 16,1-15-11-16,-6 1-5 16,-10-1-6-16</inkml:trace>
  <inkml:trace contextRef="#ctx0" brushRef="#br0" timeOffset="984883.2932">15690 16184 9 0,'-10'0'90'16,"10"0"1"-16,0 0-6 15,7-7-4-15,16-5 1 16,-14-1-78-16,38 6 0 0,11 6-1 16,14 2 1-16,10 6-1 15,4 10-1-15,5 4-1 16,-4 6 0-16,-4 5-1 15,-8 5 0-15,-10 2 0 0,-15 1 0 16,-11 4 1-16,-16-1 0 16,-13 6 0-16,-15 2 0 15,-19 6 1-15,-13 2 0 16,-13 4 0-16,-15 12-2 16,-15 0-4-16,-7 7-8 0,-15-4-11 15,48-39-57-15,-7 8-4 16,-2-4-7-16,-5-1-5 15</inkml:trace>
  <inkml:trace contextRef="#ctx0" brushRef="#br0" timeOffset="985414.094">13872 16752 63 0,'3'-15'87'0,"-3"-2"-3"0,0 1-3 15,-2 2-1-15,-2-4-70 16,-1 7-1-16,5 11 0 16,-11-10-3-16,-2 10-2 0,-8 11-4 15,-8 9 1-15,-12 10-1 16,-8 10 0-16,-13 7 0 16,-7 12 2-16,-11 6 1 0,-1 2 2 15,0-2 1-15,3-2-2 16,6-4 1-16,41-34-3 15,1 3 0-15,3-2-1 16,5 2 0-16,9-4-1 16,7 2-1-16,5-6 0 0,13 3 1 15,13-6 1-15,11 1 1 16,12-6-1-16,13-1 0 16,11-3 0-16,5 1-1 15,12-3-2-15,4-1-2 0,3 1-6 16,7-2-11-16,-1 4-42 15,-2-3-20-15,-5-1-5 16,-8-1-3-16,-12 1-2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7-24T14:28:44.1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3268 1459 50 0,'1'-12'81'0,"-1"4"-1"16,0-1-1-16,0-4-41 0,-2 3-8 15,1-5-2-15,-2 1-9 16,-2 1-6-16,0 0-3 15,-5-2 0-15,-1-1-7 16,4 0 1-16,-2-1-2 0,-2 1-1 16,-1 2-1-16,-1 1 0 15,0 1-3-15,-4 3 0 16,-2 3-1-16,-5 2-2 16,2 4 1-16,-6 1 0 15,-2 8 0-15,-19 9 3 0,-21 25-1 16,1 11 1-16,-1 17 1 15,2 11 0-15,5 13 0 16,6 7 3-16,6 10-3 16,3 3-2-16,4 7 3 15,1 3-3-15,16 7-1 0,-6-5 0 16,13-7-1-16,6-10-4 16,12-17 4-16,10-18 0 15,15-20 0-15,2-14-1 0,4-22 5 16,12-15-1-16,0-12 3 15,5-16-1-15,3-12 1 16,3-12 0-16,-2-9 1 16,4-3 0-16,-3-3 1 0,2-2 1 15,-5 4-3-15,3 8 3 16,-4 7 0-16,-4 10-3 16,-3 14 3-16,-2 10-2 0,4 13-2 15,-8 10 0-15,-1 20 0 16,-6 11-1-16,-11 23 0 15,-1 6 0-15,-6 11 2 16,-8 3-2-16,-1 0-2 0,-9-7 0 16,0-8-5-16,-8-11-10 15,4-13-13-15,1-11-21 16,-1-16-27-16,13-19-2 16,-14 0-2-16</inkml:trace>
  <inkml:trace contextRef="#ctx0" brushRef="#br0" timeOffset="823.5651">3450 2042 16 0,'17'-32'77'0,"-4"2"3"16,-3 8-5-16,-2 0-3 0,-36 6-61 15,29 3-5-15,5-2-1 16,0 6-3-16,-6 9-2 15,14-12-2-15,-14 12-2 16,14 2 0-16,-6 8-2 0,-3 5 2 16,3 7-1-16,-3 4 4 15,1 8-1-15,0 5 1 16,-3 2 1-16,1 6 2 16,2 1 0-16,-4 4 1 0,8-4-1 15,-1 0-1-15,8-3 1 16,-2-8 0-16,7-1 1 15,3-12-1-15,2-3-1 16,5-13 0-16,0-8 1 0,-1-1 0 16,4-17 1-16,2-4 2 15,-6-9 0-15,0-7 1 16,-10-5 2-16,-4-7 1 0,-13-1 2 16,-4-1 1-16,-16-1-1 15,-8 2-1-15,-8 2-1 16,-5 7-3-16,-2 5 0 15,-5 6-1-15,-1 6-3 0,4 7-2 16,1 4 0-16,6 1-2 16,5 5 0-16,6 2 0 15,6 0-4-15,3 5 0 16,14 1-1-16,0 0 1 0,9-6 0 16,9 3-1-16,8-1 0 15,5-3 1-15,8 1 3 16,9-5 0-16,4-1-1 0,8 2 0 15,-2-1 1-15,-1 3 0 16,-2 5-1-16,-1 3 2 16,-7 2-2-16,-2 8 1 15,-10 4 0-15,-6 4 0 0,-4 7 0 16,-6 3 1-16,-2 6-1 16,-4 0 2-16,-1 7 1 15,0 0-1-15,2-3 0 0,-1-1 1 16,5-7 1-16,0-3-1 15,8-9 1-15,1-3 0 16,5-9 0-16,3-6 4 16,0-6 1-16,0-9 3 15,-6-3 3-15,0-6 1 0,-8-4-1 16,-2-7 0-16,-11-5 0 16,-8-5-3-16,-3 0-2 15,-10-1-6-15,-5 2-4 16,-9 2-4-16,0 6-5 0,-10 7-8 15,-1 11-18-15,-5 14-22 16,-3 5-22-16,2 12-6 16,8 6 0-16</inkml:trace>
  <inkml:trace contextRef="#ctx0" brushRef="#br0" timeOffset="1331.1">5106 1537 47 0,'32'-17'89'15,"-5"2"-4"-15,-2-1-4 0,-7 4-6 16,0 0-59-16,-8 3-4 16,0-1-5-16,-10 10-9 15,0 0 0-15,-8 7-3 0,-20 18 1 16,-5 14 0-16,-2 15-1 15,-1 12 1-15,2 6-3 16,6 7 2-16,14-12-3 16,12-7 1-16,3-11 2 15,18-12-1-15,10-19 3 0,11-16 2 16,12-13 1-16,6-26 1 16,8-11 1-16,2-21 0 15,-33 27-2-15,6-7 3 0,-4-9-1 16,1-8 1-16,1-2 5 15,2-9 4-15,-6 4 2 16,-2-2 0-16,-4 1 3 16,-2-2-1-16,-5 10-1 15,0-1-2-15,-5 7-7 16,-2 4-4-16,-4 12-2 0,-2 7-4 16,-5 13 0-16,-4 24-2 15,0 0-3-15,-15 30-4 16,-10 35 1-16,-5 53-5 15,0 23-11-15,7 21-19 16,3 9-24-16,7-8-16 0,11-22-2 16,7-34 7-16</inkml:trace>
  <inkml:trace contextRef="#ctx0" brushRef="#br0" timeOffset="1973.6785">6436 1044 56 0,'38'-35'74'16,"-1"4"-4"-16,-2 10 0 15,-5 10-5-15,-5 11-65 16,-4 6-1-16,-7 16 2 15,-14 5 2-15,9 62 0 0,-12 15-2 16,-8 4 0-16,-8 4-2 16,-5 7 1-16,2-15 0 15,1-16-1-15,11-42 2 16,4-15 1-16,2-14 1 0,4-17 1 16,0 0 0-16,-4-23-1 15,5-15 1-15,4 10-5 16,2-8-1-16,5-9-2 15,3-3 1-15,6-7-1 0,1-2 1 16,4 0 0-16,3-1 1 16,3-1 3-16,2 1-2 15,2 4 0-15,2 0-4 16,-2 10-1-16,-1 1-2 0,-3 12 1 16,-7 3-3-16,-4 13 0 15,-10 15 5-15,-11 0 6 16,7 17 5-16,-7-1 2 15,-7 4 0-15,-2 4-2 0,-4 0 4 16,-2 4-1-16,1 0-4 16,0 1-4-16,0 1-3 15,5 0 1-15,2 1-1 0,8 19 4 16,13-6-1-16,23-1-1 16,0 2-2-16,-1 9 1 15,-7 7-2-15,-16 7-3 16,-18 0-6-16,-19 0-3 15,-10-3-1-15,-9 2 0 0,-5-10 3 16,-1-3 0-16,4-15-3 16,3-18-11-16,13-13-15 15,1-16-17-15,17-9-2 16</inkml:trace>
  <inkml:trace contextRef="#ctx0" brushRef="#br0" timeOffset="2336.3739">6807 1576 24 0,'25'-37'75'0,"1"8"3"16,3 0-3-16,1 6-35 16,3 2-10-16,1 4-13 15,1 6-6-15,16-9-4 16,14 22-5-16,-4 27-4 0,-7 14-3 16,-8 14-2-16,-19 9 0 15,-14 2 0-15,-13 1 1 16,-1-11-1-16,-9-8 4 0,1-8 6 15,-4-10 7-15,6-12 3 16,1-7 3-16,6-13 0 16,0 0 0-16,-4-8-2 15,4-15-3-15,7-7-6 16,9-12-2-16,3-10-3 0,9-5-1 16,-13 25-3-16,6-2 0 15,3-1 1-15,3 1-1 16,1-1 1-16,4 4-4 15,1 1-3-15,3 1-9 0,0 4-14 16,1 0-32-16,-1 9-14 16,5 0-4-16,-3 3-1 15</inkml:trace>
  <inkml:trace contextRef="#ctx0" brushRef="#br0" timeOffset="3351.0638">8078 1303 73 0,'23'-2'87'0,"-4"-3"-4"0,-3 0-3 15,-2 0-43-15,-14 5-8 16,11-16-14-16,-11 16-8 16,0 0-4-16,0 0-3 15,-16 12 0-15,-13 22-3 16,-4 18-1-16,-4 7-1 0,1 11 1 16,3 6-1-16,7 3 0 15,9-5-2-15,10-25 0 16,6-11 0-16,7-10 2 15,4-9 2-15,6-9 1 0,5-9 2 16,5-10 0-16,3-15-1 16,6-6-1-16,0-9-1 15,6-9 1-15,0-1-1 0,1-1 0 16,-21 25-2-16,3-1 2 16,-1 3 0-16,-1 1 2 15,-1 4 1-15,-1 5 0 16,19-7 0-16,-1 12 1 15,-7 9 1-15,2 11-1 16,-7 9 0-16,1 8 0 0,-9 6 0 16,0-3-1-16,-1-2 0 15,2-3 1-15,1-1-1 16,1-6 1-16,-1-3-1 0,2-8 1 16,-1-5 0-16,3-4 0 15,-4-7 1-15,4-9-1 16,-4-7 1-16,1-2 0 0,-1-1 0 15,-3 0 1-15,-2 2-2 16,-1 5-1-16,4 4 0 16,-3 5-1-16,3 6 0 0,-3 4-1 15,6 10-1-15,0 5 0 16,7 6 0-16,1 1 2 16,7 0 1-16,2 1 0 15,5-4 0-15,10-5 1 16,2-7 1-16,11-6-1 0,4-3 1 15,3-11 0-15,1-6 0 16,-2-3 1-16,2-5 0 16,-40 10-1-16,1-1 1 15,-4-1 1-15,0-5 2 16,-5 1-2-16,-3-4 2 0,-11 0 0 16,-1-4-2-16,-8 5 1 15,-3-1-1-15,-6 1-1 16,-8 3 0-16,-6 4-3 15,-1 1 0-15,-9 7-2 0,3 1-1 16,-7 10-4-16,16 3-4 16,-52 18-4-16,4 15-1 0,21 11 1 15,14 0 1-15,30 1-1 16,16-13 3-16,3-25 4 16,2-8 6-16,10-7 7 15,-2-7 5-15,2-12 1 16,2-4 3-16,-1-8-1 0,2-3 1 15,-2-8 2-15,-3-1 1 16,-1-4 0-16,0-1-3 16,-6 1-2-16,0 2-3 15,-8 3-3-15,1 1-2 16,-4 10-2-16,-7 12-2 0,-3 10-4 16,0 14-2-16,-17 14 2 15,2 8 2-15,-28 67 2 16,-11 42 2-16,-6 26-2 15,-4 21-2-15,-5 8-2 0,-1-3-5 16,0-18-7-16,11-45-13 16,-5-11-35-16,-6-4-17 15,-4-15-5-15,-10-10-5 16</inkml:trace>
  <inkml:trace contextRef="#ctx0" brushRef="#br0" timeOffset="3853.3587">4659 3371 57 0,'-166'45'89'16,"14"-5"-2"-16,11-11-4 15,16-8-1-15,13-10-68 16,23 0-2-16,23-1 0 0,13-5-4 16,17 1-5-16,11-6-3 15,25 0-2-15,0 0 0 0,6 0-1 16,22-6-1-16,18-5 1 16,15-5 2-16,21-7 1 15,21-8 2-15,22-6 0 16,23-7 0-16,25-7-2 0,14-4 2 15,22-1 0-15,12-3-1 16,17 2 1-16,9 2-2 16,6 5 0-16,10 2 0 15,-1 7 1-15,3 3 0 0,-5 4 2 16,-3 0 0-16,-12 5 0 16,-6 4 2-16,-15-1 0 15,-9 3 0-15,-17 1 1 16,-10 3-1-16,-13 3-1 15,-14 1-1-15,-12 5-1 0,-16 1-2 16,-10 8-5-16,-18-1-11 16,-9 3-26-16,-11 9-41 0,-31-1-3 15,-25 6-7-15,-29-15-5 16</inkml:trace>
  <inkml:trace contextRef="#ctx0" brushRef="#br0" timeOffset="6249.5409">11911 930 54 0,'9'-35'79'0,"6"2"0"16,-5 0-6-16,0 1-41 15,3 4-7-15,-4 0-6 16,1 8-9-16,-4-3-8 0,-6 23-3 16,15-8-1-16,-13 17-1 15,-2 10 1-15,0 20 2 16,0 1-2-16,-3 15 1 0,-15 39 1 15,3 38 1-15,-5 17-2 16,-1 8 1-16,-10-4 0 16,2-2 0-16,-6-8 3 15,0-11-1-15,0-12 0 16,0-1-1-16,-1-6 1 0,5-2-1 16,5-3 1-16,0-9-1 15,5-4 0-15,4-7-1 16,7-5 0-16,0-9 0 15,4-3-1-15,5-7 1 16,0-5 0-16,0-3-1 0,6-1 0 16,8-6-1-16,0-2 1 15,8-3 0-15,1-1 0 16,4-3-1-16,7 0 2 0,6-1 2 16,4-3-1-16,2-1 1 15,8-1-1-15,4-1 0 16,8-3 1-16,5 1-1 15,9-4 0-15,4-4 0 0,7-2 0 16,12-3 0-16,6-1 1 16,6-2-2-16,6-1 0 15,8-3 0-15,6-2-2 16,3-2 2-16,12-3 2 0,6-3-2 16,7-1 0-16,4-1 0 15,4-4 0-15,8-4 0 16,3-1 1-16,4-5 0 15,-1-2 0-15,2-2-1 0,0-1 2 16,3-7 1-16,1 0 0 16,1-1 0-16,-6-1 0 15,1 1 0-15,0-1 0 0,-6 4 0 16,-3-1 0-16,-6 4 0 16,0 0-2-16,-6-1 1 15,-6 2 0-15,-6 1-1 0,-6 2-1 16,-8-2 1-16,-8 3 0 15,-14-2 0-15,-12 2 0 16,-13 1 0-16,-12-2 1 16,-14-2 0-16,-13 2 2 0,-11-6 0 15,-9-2-2-15,-9-9 1 16,-6-3 1-16,-3-8 1 16,-3-8-3-16,-1-7 1 15,-2-8 0-15,0-6-1 16,-2-6-1-16,1-3 0 0,-2-3-1 15,0-4 0-15,-3-2-1 16,-1-1 1-16,0-2 0 16,1-1 0-16,-2-3 1 0,1 4 0 15,0 2 1-15,-1 48-2 16,0-4 3-16,0-1 0 16,-1 0-1-16,0 3 1 15,0-6-1-15,1 5 1 16,-2-4 0-16,-3 8 0 0,-3-4-2 15,-1 2-1-15,-3 1 1 16,-4 0-3-16,-3 2 1 0,-6-1-1 16,-4 2 1-16,-7 1-1 15,-4 2 1-15,-9 5 0 16,-6 1 0-16,-10 3 1 16,-5 5-1-16,-9-1 1 15,-8 1 0-15,-9 2 0 16,-9 1 0-16,-7-3 0 0,-9 3 0 15,-6 5 1 1,-7 1 0-16,-5 1 0 0,-7 3 0 16,-6 0 0-16,-6 0 0 15,-3 0-1-15,-10 3 1 16,-1 2-1-16,-7-4 0 16,-5 5 0-16,-6-2-1 15,-5 8 0-15,-6-3 1 0,-2 3 0 16,-2-1 0-16,1 0-1 15,0 2 0-15,-1-1 0 16,5-1-1-16,2 1-4 16,1 2-5-16,8 4-5 0,5 3-8 15,6-7-28-15,13 14-30 16,5 1-4-16,13 1-3 16,13-8 0-16</inkml:trace>
  <inkml:trace contextRef="#ctx0" brushRef="#br0" timeOffset="6964.6003">15737 1327 9 0,'25'-28'80'16,"-4"-1"8"-16,-1 3-4 16,-2-3-3-16,0 3-52 15,-4 2-3-15,-3 1-5 0,-2 4-8 16,-7 1-4-16,-2 5-5 16,0 13-3-16,-13-8-1 0,-3 9-1 15,-6 10-1 1,-6 8 0-16,-21 25 2 0,-24 31 0 15,-14 15 0-15,-8 18 0 16,-8 12 0-16,2 9 1 16,1 6 1-16,8-5 0 0,7-7-1 15,0 1 0-15,-1 3 1 16,-1-2-1-16,3-1 1 16,0-3 0-16,2-1-1 15,3-5 0-15,5-2-1 0,10-10 0 16,4-7-1-16,9-9-3 15,11-10-4-15,7-11-7 16,11-10-15-16,11 1-42 16,2-27-11-16,6-12-6 0,3-18-4 15</inkml:trace>
  <inkml:trace contextRef="#ctx0" brushRef="#br0" timeOffset="7516.7904">15412 2121 70 0,'6'-18'92'0,"-4"2"-1"16,-2-1-8-16,0 2-3 16,-2-9-64-16,2 24-6 0,0 0-2 15,-7 15-5-15,3 10-3 16,-1 16-1-16,-5 7 0 15,-3 18 2-15,-4 9 1 0,-9 10 0 16,-1 7 0-16,-5 1-1 16,-1-2-1-16,0-2-2 15,0-2-2-15,1-8-6 16,1-8-6-16,7-4-11 16,0-8-35-16,6-9-20 0,2-8-5 15,6-18-4-15</inkml:trace>
  <inkml:trace contextRef="#ctx0" brushRef="#br0" timeOffset="7868.8258">15644 2418 0 0,'21'1'81'0,"-7"16"3"16,-11 5-6-16,-3 3-3 0,-2 2-3 15,-4 7-72-15,0 11-1 16,1 5 1-16,4 2-1 16,1-2-1-16,9-4 0 15,2-5-1-15,11-10 1 0,2-10 0 16,5-16 4-16,6-6 3 16,0-17 3-16,3-11 2 15,-1-14 2-15,-2-9 0 16,-3-13 1-16,-3-2 0 0,-10-4-2 15,-8 0-1-15,-4 6-4 16,-13-1-4-16,-8 18-3 16,-16 3-6-16,-6 24-15 15,-12 15-62-15,-11 12 0 0,-7 19-8 16,-6 7-5-16,2 11 3 16</inkml:trace>
  <inkml:trace contextRef="#ctx0" brushRef="#br0" timeOffset="11435.9122">3831 3738 91 0,'12'-10'92'0,"-12"10"-4"16,7-16-6-16,-7 16-2 16,24-13-75-16,-24 13-4 15,0 0-1-15,2 13-4 16,0 9 2-16,3 8-3 0,-2 12 1 16,0 13 1-16,1 14 1 15,0 13 2-15,-4 8 1 16,0 6 0-16,-3 2 0 15,-2 1 0-15,-1-3-1 0,-1-8 0 16,1-8 1-16,-1-9-2 16,2-11 0-16,2-9 0 15,0-10-1-15,1-12-1 16,1-6 1-16,1-10 0 0,0-13 1 16,4 0-1-16,4-12 0 15,4-12 1-15,2-7 0 16,2-10 2-16,3-3 0 0,-2-4 0 15,2 1 0-15,-6 7 1 16,-1 6 0-16,-1 10-1 16,-3 6 0-16,-8 18-1 15,14 1 1-15,-2 20-1 0,-2 7-1 16,6 7 0-16,4 6 1 16,0 3 0-16,7 1-1 15,1-5 1-15,2-6-1 0,2-7 2 16,3-13 0-1,1-12 2-15,2-11-1 0,3-17 1 16,2-14 1-16,-2-12 0 16,0-12 0-16,-4-15 0 15,-3-10 0-15,-5-8-1 16,-6-4 1-16,-8-1-1 0,-3 4-1 16,-7 3 0-16,-1 10 0 15,-3 14-4-15,-1 13-4 0,1 17-19 16,-1 14-35-16,-1 12-23 15,1 15-7-15,0 0-4 16,2 10-3-16</inkml:trace>
  <inkml:trace contextRef="#ctx0" brushRef="#br0" timeOffset="11953.9008">5177 3721 81 0,'0'0'94'0,"0"0"-4"16,0 0-7-16,0 0-1 16,-2-7-74-16,2 7-3 15,0-11-1-15,0 11-4 0,19-11-1 16,1 3-1-16,11-1 0 15,5-3 0-15,13 0 0 16,6-2 0-16,10-4 1 0,3 2-1 16,-1 1-1-16,2 2 0 15,-6 2-1-15,-5 6 1 16,-10 3-1-16,-8 4 0 16,-11 14-1-16,-12 8 1 15,-14 11 0-15,-7 9 1 0,-15 14 0 16,-13 7 0-16,-5 6 2 15,-7 6 0-15,-8 2 1 16,-3 0 2-16,-1-1 0 16,3-5 0-16,2-4 0 0,2-7 1 15,8 1-1-15,5-4 2 16,5-4-2-16,10-4-1 16,7-6-1-16,9-5 1 0,8-4-2 15,14-7 0-15,11-12-3 16,11-8-2-16,13-8-3 15,7-7-4-15,15-12-15 16,14 0-43-16,0-20-9 0,3-5-5 16,1-10-1-16</inkml:trace>
  <inkml:trace contextRef="#ctx0" brushRef="#br0" timeOffset="12651.5997">6973 3392 1 0,'14'-5'92'16,"-6"4"-3"-16,-8 1-6 0,0 0-5 16,0 13-1-16,-4 7-77 15,1 7 0-15,2 13-2 16,0 10 1-16,-2 12 1 15,2 7 0-15,1 6 0 0,-1 6 0 16,1-2-1-16,0-1 0 16,-1-2-2-16,1-7-2 15,0-7-1-15,-7-7-1 16,2-10 0-16,-3-9-2 0,0-10 3 16,-5-9-1-16,3-14 2 15,-1-4 2-15,-1-12 4 16,3-7 2-16,2-2 1 15,-2-1-2-15,5-1 3 0,2 1-1 16,2 3 0-16,0 2-1 16,7 0-2-16,5 1-1 15,2 0 0-15,6-2-1 16,6-4-1-16,7-3 1 0,6-3-2 16,8-5-1-16,7-4 0 15,7-4-2-15,6-4 2 16,-1 0 0-16,5-5 0 15,-2 2 2-15,-1 0 3 0,-2 3 2 16,-9 1 3-16,-3 1 0 16,-7 3 1-16,-7 2 1 15,-9 3 1-15,-6-2-1 16,-7 2-1-16,-7 0-2 0,-8 3 0 16,-3 0 0-16,-9 4 1 15,-5 3-2-15,-1 3-2 16,-5 11 0-16,0 5-1 0,-1 7-1 15,-2 17-1-15,-1 13 0 16,3 17-1-16,0 14-1 16,2 18 2-16,0 14 0 15,4 8 1-15,3 10 1 16,5 2-1-16,4 4-2 0,2-1-8 16,2-11-20-16,-4-1-49 15,8-3-3-15,0-13-7 0,-5-11-2 16</inkml:trace>
  <inkml:trace contextRef="#ctx0" brushRef="#br0" timeOffset="13119.4377">5236 5714 75 0,'-18'21'86'16,"5"-7"-5"-16,5-9-6 15,8-5 0-15,0 0-73 16,0 0 0-16,24-4 0 0,8-4 0 16,11-2 0-16,18-4 1 15,9-6 0-15,25-8 0 16,14-6 0-16,19-7-1 16,16-4 0-16,14-6-1 15,14-4 2-15,11-4-1 16,5 0 0-16,4 0-1 15,-5 4 0-15,-6 2-1 0,-10 1 1 16,-12 9-1-16,-15 3 0 16,-20 9-4-16,-16 5-6 0,-11 5-38 15,-18 13-30-15,-18 5-6 16,-15 3-6-16,-27 1-1 16</inkml:trace>
  <inkml:trace contextRef="#ctx0" brushRef="#br0" timeOffset="132240.4036">7216 6614 3 0,'9'-14'72'15,"-4"5"4"-15,-3 0-3 16,-2 9-2-16,6-15-54 16,-6 15-3-16,0-10-3 0,0 10-3 15,0-10-3-15,0 10-1 16,-1-9 0-16,1 9 0 16,0 0-1-16,-12-15 2 0,12 15 0 15,-18-9 1-15,6 5 1 16,-3 0-2-16,-1 1 0 15,-8 2 0-15,0 1-1 16,-3 8-1-16,-2 3-2 16,-2 9 0-16,-1 9 0 0,-4 8-1 15,0 12 1-15,-1 9-1 16,0 12 1-16,3 4 0 16,1 9 0-16,1 6-1 15,2 7 1-15,4 0 0 0,4 0-1 16,3-1-1-16,3-2-1 15,5-3-3-15,6-6-2 16,3-11-4-16,4-9-5 0,9-12-4 16,5-11-3-16,6-12-14 15,9-18-23-15,11-12-19 16,7-21-3-16,12-12 6 16</inkml:trace>
  <inkml:trace contextRef="#ctx0" brushRef="#br0" timeOffset="132991.9481">7505 7238 12 0,'32'-47'72'0,"-6"10"-5"16,-8 1-6-16,-4 8-12 15,-6 4-9-15,-3 5-11 0,-5 5-7 16,0 14-7-16,-10 0-4 16,-4 6-4-16,-4 18-5 15,-6 9-3-15,-3 11-1 16,-1 13-1-16,-2 7 1 0,4 3 1 15,3-2 0-15,3-2 1 16,4-12-2-16,9-9 1 16,0-12 1-16,4-11-1 15,3-10 2-15,0-9 0 0,9-9 1 16,-3-11 0-16,4-11 2 16,0-5-1-16,2-4 1 15,0-3 2-15,0 1-1 16,-5 4 0-16,3 8-3 0,-6 10 0 15,-1 10-1-15,-3 10 0 16,2 20-2-16,-2 8-3 16,4 11-5-16,-3 4 1 15,6 4-1-15,4-3 2 0,4 0-1 16,2-11 1-16,5-7 0 16,2-16 5-16,4-10 3 15,2-11 1-15,1-14 1 16,1-8 2-16,-4-9-1 0,4-10 2 15,-4-5-2-15,1-4-1 16,-4-1-1-16,0 5-1 16,-3 7 2-16,-1 7-3 15,-1 13-1-15,-2 8 1 0,-2 15-2 16,-1 7 2-16,0 16 0 16,-6 15 0-16,1 4 2 15,-3 7-1-15,0 0 0 0,0 4 1 16,-1-7-1-16,2-3 0 15,-2-8 0-15,-1-10 0 16,3-5 2-16,-8-13 0 16,8 9 1-16,-8-9 0 0,5-13 1 15,-1-9 0-15,-3-7 0 16,0-7 0-16,2-7-2 16,1-5 1-16,6 0-2 15,0 0 0-15,3 7-2 0,5 7 2 16,1 11-2-16,5 10 0 15,4 10-2-15,2 7 1 16,0 15 1-16,2 8-4 16,0 12-3-16,-4 9-9 0,2 9-22 15,-1 10-26-15,-3-7-18 16,-3-2-4-16,2-8-5 16</inkml:trace>
  <inkml:trace contextRef="#ctx0" brushRef="#br0" timeOffset="134089.4093">9474 6554 69 0,'26'-21'84'16,"-7"5"-6"-16,-11 7-5 0,-8 9-3 16,11 13-65-16,-8 14-4 15,4 13-2-15,1 7-2 16,2 9-1-16,5 0 1 16,7 3-1-16,-2-7-1 0,5-8 1 15,1-13 0-15,4-15 1 16,4-14 2-16,-1-10 1 15,0-15 3-15,1-8 2 0,-4-11 1 16,-2-1 4-16,-2-2-1 16,-7 4-1-16,-3 8-3 15,-5 9 0-15,0 17 0 16,-5 13-2-16,5 29-1 0,-5 21-3 16,5 27 0-16,-6 24 1 15,4 29-3-15,-6 17-6 16,-4 16-1-16,1-1 0 15,-11-10 1-15,-1-11 5 0,-8-22 3 16,-4-23 3-16,-11-29 7 16,-2-20 5-16,-6-28 1 15,-6-13-1-15,-4-11-1 16,-2-7-5-16,1-12-3 0,2-14-5 16,8-8-3-16,4-12-4 15,9-12-1-15,11-13-1 16,12-7-1-16,8-10 0 0,15-7 2 15,15-5 0-15,8-1 3 16,14 2 4-16,6 7 3 16,6 7 0-16,3 5 0 0,2 9 1 15,2 9 0 1,-9 10-1-16,1 11 0 0,-9 10-3 16,-6 10-2-16,-8 11-1 15,-6 16 0-15,-6 10 1 16,-9 22 0-16,-8 10-1 0,-3 15 3 15,-5 8 1-15,2 4 0 16,1 2 1-16,-1-1 2 16,7-7-2-16,1-12 1 0,7-8 2 15,3-14-1-15,1-8 1 16,3-12 1-16,0-9-2 16,3-9 1-16,-5-16 0 15,-3-14-2-15,-2-13-1 16,-4-9 0-16,-4-9-1 0,-4-8 0 15,0-3 1-15,-3 2 0 16,0 5 1-16,3 6 0 0,-1 11 0 16,7 11-1-16,-3 15 1 15,5 13-2-15,0 14 1 16,2 10 0-16,-4 21-1 16,1 17 0-16,-8 13-1 15,2 9 1-15,-4 2-1 0,3 0 0 16,0-5 1-16,-3-6 1 15,7-13 0-15,-1-15 2 16,5-14 0-16,4-14 2 0,4-10 0 16,-1-14 0-16,6-12 0 15,-2-12-2-15,5-8 0 16,0-3-1-16,-1 0 0 16,2 8-2-16,-3 6 1 0,-2 13-1 15,-1 15-1-15,-1 17 0 16,0 20 0-16,2 18-4 15,-3 11-7-15,4 12-36 0,3 17-32 16,-7 1-4-16,10 0-5 16,-2-10-4-16</inkml:trace>
  <inkml:trace contextRef="#ctx0" brushRef="#br0" timeOffset="135872.0093">12995 6283 56 0,'19'-18'95'0,"-8"0"-5"15,-11 1-5-15,-8 3-4 16,-9-6-47-16,-6 12-27 16,1 8 0-16,-10 11-5 15,-1 17-2-15,-9 10-2 0,2 19 0 16,-11 15-1-16,0 19 1 16,-1 13 0-16,1 5 1 15,4 1 0-15,7-7 1 16,8-6 1-16,12-14-1 0,9-11 1 15,11-20-1-15,14-15 0 16,16-14 0-16,8-15-2 16,9-8-3-16,10-23-1 15,5-16-1-15,6-20-2 0,0-21-1 16,1-21-2-16,-1-19 0 16,-8-15 0-16,1-11 4 15,-7-1 7-15,-5 5 4 16,-4 10 6-16,-10 16 3 0,-6 22 2 15,-4 22 1-15,-8 20-3 16,-8 24 0-16,-3 19-5 16,-2 18-4-16,-4 21-2 15,-2 21-2-15,-4 16-3 0,-2 21 0 16,-5 14-1-16,-2 16-1 16,-3 7-2-16,0-6 1 15,5-9 0-15,2-13 0 0,0-15 1 16,6-22 3-16,4-15 5 15,1-21 3-15,0-24 1 16,4-5-2-16,4-21 0 16,1-15 0-16,4-10 0 0,-1 0-2 15,3-2-3-15,1 3-2 16,1 8 1-16,1 17 1 16,2 17 1-16,-1 13 0 15,1 22 0-15,3 12-1 0,4 11-1 16,7 4 0-16,7 0 1 15,9-5-1-15,6-9 0 16,10-10-1-16,7-14 1 16,3-15 0-16,3-19 3 0,-1-15 0 15,-4-10 0-15,-8-11 0 16,-8-9 1-16,-17-5 1 0,-10 1 2 16,-15 5 1-16,-12 4 0 15,-7 11-1-15,-15 10-1 16,-8 17 0-16,-5 16-1 15,-5 12-2-15,-1 18-1 16,4 12-3-16,1 8-1 0,6 3 0 16,6 0 0-16,7-2 0 15,8-4 0-15,5-9 0 16,3-8 0-16,8-13 1 16,1-10 2-16,5-4 1 0,0-11 1 15,-1-9 0-15,1-8 1 16,-3-4 1-16,-3-1 0 15,4 1 0-15,-1 3-1 0,-2 5-2 16,0 7 0-16,5 14 0 16,0 4-2-16,3 13 1 15,5 7-1-15,1 3 0 16,4 2 2-16,2 0-1 16,3-5 2-16,3-7-1 0,2-3 1 15,0-10 0-15,0-4 1 16,-3-10-1-16,0-6 1 15,-2-6 0-15,-3-5-1 0,-5-4 0 16,3-1 0-16,-6 2 0 16,-4-1-1-16,1 9-1 15,2 5-1-15,-2 7 0 0,1 8 0 16,-1 8 0-16,1 10 0 16,7 8 0-16,4 0 1 15,6-1 1-15,6-1 0 16,9-5 0-16,13-7 1 0,5-5 0 15,8-14 0-15,5-11 0 16,2-5 0-16,-4-12 0 16,1-3 0-16,-13-3 0 0,-12-4 0 15,-10 5 0-15,-14 2 0 16,-13 3-1-16,-14 11 0 16,-7 11 0-16,-15 11 1 15,-10 11 0-15,-4 20 0 0,-5 20 0 16,-3 18 0-16,0 23 1 15,0 18 0-15,1 21 2 16,4 11-4-16,7 16 1 16,3 7-1-16,4 0-1 0,0-4 1 15,3-11-3-15,-4-12 1 16,0-20 2-16,-1-15 0 16,-7-21 0-16,-6-17 2 15,-3-22 1-15,-2-20 0 0,-3-16 0 16,4-12 0-16,0-18-2 15,4-14 0-15,7-16-1 16,7-10 0-16,8-10-1 0,10-6-1 16,17-7 0-16,12-2-2 15,14-1-1-15,13 0 1 16,12 6-2-16,10 0 0 16,13 4 0-16,8 1 2 0,4 6-1 15,6-1 3-15,5 1 0 16,1 3 2-16,-2 3 0 15,-1 4 2-15,-7 6 0 0,-9 7 0 16,-8 7 1-16,-13 6 1 16,-17 10 3-16,-10 8-1 15,-18 6-1-15,-16 6 0 16,-14 14-2-16,-11-9 0 16,-21 13-2-16,-15 12-2 0,-8 8-1 15,-9 11 0-15,-7 14 0 16,-3 9 1-16,2 4 2 15,11 2 1-15,12 3-2 0,14-3 3 16,18-3-1-16,17-6-1 16,28-5-4-16,21-11-10 15,24-8-30-15,17-3-37 0,14-13-2 16,13-10-8-16,5-16-2 16</inkml:trace>
  <inkml:trace contextRef="#ctx0" brushRef="#br0" timeOffset="138643.6965">18890 5586 26 0,'16'11'92'0,"-5"15"-4"0,-6 12-4 15,-5 17-4-15,-8 14-2 16,-5 17-81-16,-5 28 2 16,0 19 2-16,-1 22-1 15,-2 6-2-15,5 1-3 0,3-11-1 16,6-12-2-16,6-21 0 15,1-23-1-15,2-24 1 16,3-23 2-16,1-20-1 16,-6-28-2-16,0 0 1 0,-2-30 0 15,-8-16 1-15,-2-21 0 16,-1-16-1-16,0-19 2 16,4-12 5-16,-2-11 8 15,6 0 3-15,4-4 1 0,1 6 4 16,5 4 0-16,6 10-1 15,4 8-1-15,4 9-4 16,6 11-3-16,5 8-2 0,10 10-1 16,8 10-2-16,7 13-1 15,4 10-1-15,6 11 0 16,-1 14-4-16,1 15 0 16,-8 16 0-16,-13 17 1 15,-16 10-3-15,-16 16-1 0,-15 12-1 16,-19 1 1-16,-11 2 1 15,-6-9 2-15,-2-6 3 16,2-13 1-16,4-10 3 0,6-13 5 16,11-16 4-16,8-8-1 15,10-9 1-15,-2-7-2 16,3-9-1-16,13-9-2 16,5-4-2-16,8-5-1 15,4-5-3-15,11 0 0 0,6-1 0 16,4 7 1-16,4 3-2 15,1 9 2-15,0 10-3 16,-2 10-1-16,-9 6-1 0,-6 15-2 16,-8 10-1-16,-13 11-2 15,-7 4 1-15,-8 4-1 16,-4-5 3-16,-3-3 1 0,-1-4 3 16,-5-10 0-16,6-8 4 15,3-19 1-15,7 1 1 16,7-12-1-16,7-14 0 15,5-5 1-15,7-12-2 0,6-2-1 16,2-3 0-16,7 3-1 16,-2 3-1-16,3 6 0 15,-5 7-1-15,3 12 1 16,-6 6-1-16,-1 10-1 16,0 11 1-16,-1 4 0 15,2 7 1-15,1-3 0 0,8 3 0 16,6-11 1-16,7 0 0 15,5-11 1-15,6-3 1 0,0-11-1 16,0-7 1-16,-5-5-1 16,-12-5 0-16,-8-1 0 15,-18-2-1-15,-13 2 0 16,-12 3 0-16,-14 4 2 0,-15 6 0 16,-10 11 0-16,-7 7 1 15,-5 12 1-15,-7 14 0 16,0 17-1-16,-3 12 0 0,5 9-4 15,5 8-2-15,7-1 0 16,8 0-2-16,12-5 2 16,14-7-2-16,5-13 2 15,17-12-1-15,5-11 3 0,10-11 1 16,6-11 1-16,-2-11 2 16,4-14 1-16,4-8 0 15,-1-13-1-15,5-8 1 16,1-3 0-16,2-4 1 0,0 6-2 15,3 5-1-15,-6 10-3 16,-1 12 0-16,-7 10 0 16,-5 14-1-16,-6 9-3 0,-6 15-2 15,-8 13 0-15,-9 6-4 16,-6 5 0-16,-1 2 0 16,0-3 1-16,-4-1 2 15,-4-8 7-15,5-8 3 16,2-11 2-16,1-15 4 0,14 3 2 15,1-15-1-15,4-9 1 16,3-8-3-16,10-11-4 0,-4-3-1 16,9-5-1-16,-1 0 1 15,-2 2-2-15,1 5 1 16,-3 7-1-16,-3 6 0 16,-4 14 0-16,-5 10-1 0,-3 9 0 15,-8 13-2-15,0 15-2 16,-7 9-2-16,-2 1 0 15,1 6 0-15,1-3 0 16,3-4 1-16,3-8 1 16,4-2 3-16,6-16 2 0,8-10 3 15,6-8 1-15,0-11 2 16,9-9-1-16,0-6-1 16,4-7 3-16,2-9-3 0,1 0 0 15,-4-4 0-15,-6 8-1 16,-4 3-2-16,-8 10 0 15,-6 6-1-15,-9 11-1 0,-11 10 0 16,5 9-2-16,-9 14 0 16,-4 7 0-16,-5 3 1 15,3 5 0-15,1 1 1 16,3-3-1-16,3-4-1 16,3-7 2-16,9-7 1 0,5-7 0 15,6-7 1-15,1-4 4 16,5-13-3-16,2-7 3 15,1-5 0-15,2-9 0 0,1-6-2 16,2-3 0-16,-5-1 0 16,-1 3-2-16,-5 4-1 15,-3 9-2-15,-4 3-2 16,-3 14 0-16,-13 11 1 0,0 0 0 16,4 21 0-16,-5 2 0 15,-2 5-1-15,0 1 1 16,3 6 0-16,0-4 1 15,5-2-1-15,6-6 2 0,2-6-1 16,7-6 1-16,-1-4 2 16,6-7 1-16,-3-9 2 15,5-10 0-15,1-4 1 16,1-8-2-16,-3-2 0 0,0-3 0 16,-2 2-1-16,-3 5-1 15,-2 3-4-15,-9 8-2 16,-3 8 0-16,-7 10 1 0,2 8-2 15,-3 16 2-15,-4 2-3 16,-8 10 2-16,4 5-1 16,2-1 3-16,4 0-1 15,3-5 0-15,4-3 1 0,11-11 1 16,3-5 2-16,6-11 3 16,5-5 3-16,-4-6 0 15,3-8 1-15,-4-4 2 0,3-7-1 16,0-1-1-16,-2-8-3 15,3 1 0-15,-1-3-4 16,1 4 1-16,0 1-1 16,1 8-1-16,-2 3 0 0,-1 8 1 15,-1 6 0-15,0 8-2 16,-4 9 0-16,-4 9-2 16,0 4-3-16,-8 4-1 15,0 8-2-15,-7-1 0 16,-2-1 1-16,1-4 3 0,0-2 5 15,-1-9 2-15,2-2 3 16,-2-17 2-16,16 9 2 0,-7-10 1 16,9-8 2-16,-3-6-3 15,3-5-1-15,4-6-2 16,6-7-2-16,-2-3 0 16,3 0 0-16,0 3-2 0,-3 1 0 15,0 8-1-15,-1 5-1 16,-7 10-1-16,-5 9 0 15,-2 7 0-15,-4 11 0 0,0 9-3 16,-4 6-1-16,-2 3 0 16,-1 0 1-16,3-1 0 15,4-2 3-15,-1-7 2 16,2-4 1-16,5-11 7 16,4-6-2-16,2-5 3 15,1-4-1-15,3-6 0 0,2-4 1 16,1-6-2-16,6-3-2 15,0-3 0-15,2-3-1 16,-1 0-1-16,4 0 0 0,-2 4-1 16,-1 4-2-16,-1 7-2 15,-6 7 0-15,0 7-6 16,-9 5-5-16,1 12-31 0,-10 11-36 16,-9 0-3-16,-7-1-8 15,-13-6 0-15</inkml:trace>
  <inkml:trace contextRef="#ctx0" brushRef="#br0" timeOffset="138836.3626">23337 5090 20 0,'-29'-19'88'0,"5"8"-17"0,4 1-45 16,5 12-25-16,-1 1-2 16,7 12-94-16,0 8-4 15</inkml:trace>
  <inkml:trace contextRef="#ctx0" brushRef="#br0" timeOffset="139215.7593">25330 5373 14 0,'18'1'98'0,"-3"-8"-8"0,-7-10-5 16,6 2-5-16,-1-10-2 16,3 5-81-16,7 5-3 0,3 1 2 15,5 7-2-15,4 3 1 16,0 4-1-16,-6 2-1 16,0 11-4-16,-6 6 4 15,-10 7 1-15,-9 9 0 16,-9 4 4-16,-20 8-1 15,-18 8 2-15,-14 8 0 0,-11 10-3 16,-11-4-10-16,3 5-32 16,4 4-26-16,-2-1-6 15,6-2-5-15</inkml:trace>
  <inkml:trace contextRef="#ctx0" brushRef="#br0" timeOffset="139416.6863">25003 6540 35 0,'0'0'102'16,"15"5"-7"-16,-15-5-9 16,17-5-8-16,-13-10-18 15,-3 7-144-15,14 6-3 0,-8 2-4 16,3-1-10-16,-10 1 8 15</inkml:trace>
  <inkml:trace contextRef="#ctx0" brushRef="#br0" timeOffset="140086.8781">25838 5588 61 0,'12'-44'66'0,"10"2"-1"15,4 10-34-15,6-3-9 16,6 0-10-16,3 10-5 0,9-3-2 15,-1 6 1-15,6 1 1 16,-10 8 0-16,0 1 1 16,-3 7-2-16,-5 5 2 15,-4 5-1-15,-8 11 1 16,-4 4-2-16,-7 10 0 0,-4 6-1 16,-10 12-1-16,0 5 0 15,-11 8 0-15,-7 5 1 16,-5-2-3-16,-7 7 1 15,-4 0-3-15,-2-1-7 16,-1-1-11-16,-3-6-42 0,1 8-14 16,-2-6-5-16,6-1-3 15</inkml:trace>
  <inkml:trace contextRef="#ctx0" brushRef="#br0" timeOffset="140297.5504">25890 6738 32 0,'-3'14'99'0,"-4"-6"-4"16,7-8-7-16,0 0-5 16,-8 0-8-16,8 0-90 15,0 0-17-15,-11 0-52 16,11 0-2-16,-6 8-8 0,-6-5-3 15</inkml:trace>
  <inkml:trace contextRef="#ctx0" brushRef="#br0" timeOffset="141023.8246">12375 8442 13 0,'-50'12'91'0,"14"-2"-4"15,9-5-5-15,12-7-6 0,15 2 0 16,2-40-75-16,27 28-2 16,16-1-1-16,24-3 1 0,24-6 1 15,30-4 0-15,28-5 1 16,34-8 0-16,31-4 0 15,39-7 0-15,34-5 0 16,36-5-1-16,31-5 2 0,56-3-1 16,7-3 1-16,32-4 0 15,20-2 2-15,29 4-1 16,15-1 1-16,59 5 2 16,-29 3-2-16,9 7 2 0,-1 10-1 15,-6 9-1-15,-1 9 0 16,-21 12 0-16,26 9-2 15,-111 5-1-15,17 7 1 16,-55 4-1-16,-12 3 1 0,-42 5 0 16,-44-1-1-16,-48 1 0 15,-92-4-4-15,-4 1-3 16,-54-5-5-16,-55 6-11 0,-53-3-19 16,-66-2-44-1,-53 2-5-15,-59-1-4 0,-56 2-2 16</inkml:trace>
  <inkml:trace contextRef="#ctx0" brushRef="#br0" timeOffset="141438.6111">14098 8732 25 0,'0'22'94'0,"32"-16"-4"0,38-9-4 16,38-22-5-16,34-14-2 15,41-11-80-15,42-5 2 16,49-12 1-16,37-5 0 15,42-5 0-15,31 0 0 0,53-1 0 16,2 3 0-16,16 1-2 16,10 10 1-16,32 10-1 15,-29 8 1-15,-9 11 0 0,-19 8 1 16,-46 9-1-16,-8 8 0 16,-39 9 0-16,-37 2 0 15,-72 10-1-15,-19 4-2 16,-46 9-9-16,-46 2-18 0,-61 11-54 15,-39 7-2-15,-53 0-6 16,-52 1-6-16</inkml:trace>
  <inkml:trace contextRef="#ctx0" brushRef="#br0" timeOffset="148992.2553">13164 1678 69 0,'24'-18'82'15,"-7"5"0"-15,-6 0-3 0,-1-2-30 16,-10 15-24-16,6-13-5 15,-6 13-3-15,0 0-4 16,0 0-5-16,0 0-3 0,0 0-3 16,-10 8-2-16,0 12-2 15,-2 4-1-15,-2 12 0 16,-2 12 0-16,-3 11 1 16,-4 8 2-16,1 9 0 0,2 5 1 15,1 2 0-15,5 4 1 16,5-4 0-16,-3-4 1 15,11-8-1-15,1-5-2 16,13-9-2-16,-1-7-1 0,9-10-2 16,0-7-2-16,5-13 1 15,3-11 0-15,1-8 0 16,1-10 2-16,4-13 3 16,-2-7 1-16,-6-16 4 15,3-3 3-15,-11-4 0 0,-5 4 1 16,-9-1-1-16,-4 4 1 15,-5 10-2-15,-11 8-3 0,-5 15-3 16,-10 9-5-16,-1 12-8 16,-6 12-12-16,0 9-40 15,-3 16-17-15,3 4-6 16,0 1-4-16,5-10 3 0</inkml:trace>
  <inkml:trace contextRef="#ctx0" brushRef="#br0" timeOffset="149206.3307">13338 2177 34 0,'20'-21'96'0,"-3"-5"-3"0,-5 5-5 15,-5-2-3-15,-6 0-3 16,-1 4-79-16,-1-4-6 15,1 14-7-15,2-5-27 0,-2 14-47 16,12-10-2-16,1 4-7 16,-1 1-5-16</inkml:trace>
  <inkml:trace contextRef="#ctx0" brushRef="#br0" timeOffset="149525.9602">13718 1514 37 0,'16'-19'97'0,"-1"2"-1"15,-2 4-9-15,-1 1-3 16,-3 6-2-16,-9 6-80 16,16 6 1-16,-7 17-3 0,-5 8 1 15,-4 3-1-15,5 9 1 16,12 7-1-16,12 4 1 15,5-7-2-15,4 1-1 0,3-6 1 16,-1 0-1-16,-2 0 0 16,-1-2-1-16,-5-1 0 15,-10-6-1-15,-4 6-3 16,-10-3-4-16,-8 3-8 16,-8 2-31-16,-12-8-32 15,-10-2-5-15,-7-12-5 0,-3-8-3 16</inkml:trace>
  <inkml:trace contextRef="#ctx0" brushRef="#br0" timeOffset="149743.965">13838 1584 12 0,'12'-11'96'16,"-1"-4"-4"-16,1 1-4 15,5-2-5-15,1 0-2 0,1-4-55 16,4 0-29-16,6-1-7 16,-1-2-7-16,3 1-23 15,5 0-41-15,-1 1-4 16,-2-1-7-16,-1 2-4 0</inkml:trace>
  <inkml:trace contextRef="#ctx0" brushRef="#br0" timeOffset="150129.2984">14800 1616 40 0,'-19'8'86'0,"-3"-1"0"16,3-4-3-16,-3-4-3 0,0 4-39 16,6-3-26-16,5-2-2 15,11 2-3-15,-13-3-4 16,13 3-1-16,0-10-2 0,11 1-1 15,6-6-1-15,-6 5-4 16,6-2 0-16,4-7 0 16,6 0-2-16,5-4-6 15,0-2-7-15,7 0-11 16,4 1-36-16,-2-4-16 16,4 0-6-16,-1 3-5 0</inkml:trace>
  <inkml:trace contextRef="#ctx0" brushRef="#br0" timeOffset="150503.6144">15389 1007 24 0,'-17'-16'91'15,"9"5"-1"-15,-3-2-6 0,2 11-3 16,-1-6-3-16,10 8-75 16,-10-15 0-16,10 15-1 15,0 0-1-15,0 0-1 16,1-11 0-16,3-1 0 16,1 1-1-16,29-23-1 0,-2 9 1 15,-5 14-1-15,3-3 1 16,39 6 1-16,-34 8 0 15,2 10-1-15,-1 6-1 16,-1 7 1-16,-4 4 1 16,0 11-1-16,-2 4-2 15,13 25-4-15,-5 34-5 0,-8 4-17 16,-4 8-48-16,-10-15-4 16,-7-23-4-16,-7-26-6 0</inkml:trace>
  <inkml:trace contextRef="#ctx0" brushRef="#br0" timeOffset="150724.796">15604 1315 35 0,'-23'-21'93'16,"3"3"-1"-16,2 0-7 15,3 0-2-15,8 4-3 0,7 1-79 16,5 3 1-16,13 2 0 15,9 2-2-15,7-3-6 16,7-3-11-16,9 2-38 0,1-6-27 16,5-3-2-16,3 1-8 15,-1 0-4-15</inkml:trace>
  <inkml:trace contextRef="#ctx0" brushRef="#br0" timeOffset="151363.9191">13399 3101 14 0,'-21'15'93'0,"3"-6"-3"16,5-4-6-16,5-5-6 16,8 0 1-16,3-8-79 0,5-3 2 15,7-6 0-15,12-6 0 16,11-11 1-16,14-10 1 15,16-14 2-15,16-6-1 16,15-11-2-16,14-5 0 0,16-8-1 16,10-3-1-16,16-3-2 15,7-1 2-15,6-3-3 16,3 2 1-16,5-1 1 16,1 2 1-16,-1 2-1 0,-87 46-1 15,9-6 1-15,-2 4 0 16,8-4 0-16,-3 2 0 15,5-3-1-15,-3 6 0 16,7-2 1-16,-5 0 1 16,8 3-6-16,-8 3-8 0,6 1-32 15,-4 7-36-15,0 2-2 16,-11 5-9-16,1 3-3 0</inkml:trace>
  <inkml:trace contextRef="#ctx0" brushRef="#br0" timeOffset="154829.7092">16839 5041 56 0,'0'0'85'0,"9"6"-1"16,0-6-6-16,-1-15-3 0,6-3-65 16,9-1-3-16,6-4-2 15,10-2-2-15,7-4 0 16,13-4 0-16,9-9-1 16,14-3 0-16,10-6-1 15,11-5 0-15,9-6 0 0,10-8 1 16,10-4-1-16,7-3 0 15,4-2 2-15,2-2-1 0,8-1 1 16,-2-4 0-16,2-1 1 16,-3 2-1-16,1 0 2 15,-2 1-1-15,-2 2 0 16,-8 5 0-16,-1 2 0 0,-8 5-1 16,-4 4-1-16,-4 5 0 15,-8 1-1-15,-9 6 0 16,-10 5-4-16,-5 6-5 0,-15 3-7 15,-3 3-12-15,-14 10-41 16,-7-5-16-16,-9 1-7 16,-13-1-3-16</inkml:trace>
  <inkml:trace contextRef="#ctx0" brushRef="#br0" timeOffset="155195.4763">20264 2551 4 0,'-42'0'90'0,"5"0"3"16,2-3-8-16,9-2-6 15,5-4-2-15,5 5-70 16,16 4-1-16,6-4-3 0,24 3-3 16,14 1-2-16,19 0 1 15,13 1 2-15,20 0 2 16,13 2-2-16,14 0 1 15,4 3-1-15,2 6 0 0,-8 4-1 16,-6 4 0-16,-19 7 0 16,-15 4-1-16,-20 10 0 15,-24 13 1-15,-24 9 1 16,-18 15-1-16,-22 8 2 0,-20 6-1 16,-13 7 1-16,-16 2 0 15,-13 7-1-15,-10 0-2 16,-3-3-4-16,-2-4-6 15,5-8-12-15,1-5-51 0,8 12-10 16,10-5-6-16,10-6-5 16</inkml:trace>
  <inkml:trace contextRef="#ctx0" brushRef="#br0" timeOffset="159561.9837">22389 1710 10 0,'-9'3'81'0,"-5"-3"2"16,0-3 0-16,-3-2-6 0,-1-1-50 15,5 1 0-15,5 1-6 16,8 4-7-16,-15-6-5 15,15 6-3-15,0 0-2 16,0 0-3-16,0 0 0 0,0-9-1 16,13 1-1-16,1-1 0 15,5-3 1-15,7-3 1 16,-10 5-2-16,3-2 0 16,2-3 1-16,5-4-2 15,5-3 2-15,6 0-1 16,1-2-2-16,5 1 0 0,-1 3 0 15,1 2 1-15,2 5-2 16,-4 3-1-16,1 7-1 16,-20 14 3-16,48 22 2 0,-7 28 1 15,-23 27 1-15,-22 32 0 16,-19 22 2-16,-16 8 0 16,-4 3 1-16,-3-25-3 15,8-14-2-15,3-11-6 16,6-13-10-16,6-17-32 0,10-8-29 15,-5-14-5-15,2-14-9 16,-6-21 5-16</inkml:trace>
  <inkml:trace contextRef="#ctx0" brushRef="#br0" timeOffset="159782.1785">22585 2476 29 0,'-23'-10'94'0,"6"-3"-8"15,5 3-2-15,1-5-5 16,8-27-18-16,4 23-59 16,19 0-2-16,9-2-1 0,8-7-2 15,6-1 3-15,10-3 0 16,7-4-2-16,5 2-6 16,3-4-7-16,1 0-18 0,-2 6-33 15,-2-1-15-15,-4 1-7 16,-7 0-2-16</inkml:trace>
  <inkml:trace contextRef="#ctx0" brushRef="#br0" timeOffset="160355.1097">23191 1263 66 0,'-26'-43'91'0,"1"3"-5"0,-1-2-4 15,-5 3-2-15,31 39-67 16,-36-36 0-16,1 0-1 16,-4 10-8-16,-51-18-1 15,39 33-2-15,-5 7-1 16,-4 6-1-16,-11 16 0 0,-2 12 0 15,21 18 0-15,-114 63 1 16,-4 30-1-16,5 25 2 16,6 25 0-16,18 9 1 15,24 13 2-15,29-10-2 0,53-41-1 16,25-11 0-16,20-8 1 16,25-11-2-16,21-11 0 15,24-12-2-15,20-16-2 0,19-14 2 16,19-13-2-16,13-20 0 15,14-20-2-15,12-20 1 16,4-16 1-16,2-24 1 16,-1-22 3-16,0-15 1 0,-13-14 5 15,-5-16 2-15,-14-18 2 16,-11-11 0-16,-18-15 0 16,-9-15 0-16,-17-6 0 0,-58 78-1 15,0-9-4-15,-12-1 1 16,-5-9-6-16,-15 5 0 15,-7-3 0-15,-25 5 0 16,-13 5-6-16,-31 9-7 16,-21 13-21-16,-32 28-54 15,5 41-1-15,-242 3-9 0,-63 58-3 16</inkml:trace>
  <inkml:trace contextRef="#ctx0" brushRef="#br0" timeOffset="165605.2045">11473 10156 44 0,'5'-26'84'0,"-2"3"-1"16,-3 0-5-16,0 4-4 0,-5 0-63 16,-4 6-6-16,9 13 0 15,0 0-1-15,-5 7-2 16,2 16-1-16,-3 10-1 0,-5 8 1 16,2 11 1-16,-3 12 0 15,-5 11 0-15,-1 10-1 16,-5 13 0-16,2 8-1 15,-9 14 2-15,-3 11 1 0,-2 18-1 16,-4 6 0-16,0 19 0 16,-4 6 1-16,0 11-1 15,1 7 1-15,2 1-2 16,2 2 0-16,1 0-1 16,-2 9 0-16,1-4 1 0,-1 5 0 15,-3 2 0-15,-4 3 1 16,-1 5-1-16,-7 0 1 15,-1 2-2-15,-2-6 1 0,-3-3 0 16,-1-10-2-16,2-10 1 16,0-6-1-16,0-17 0 15,5-9-1-15,4-15-1 16,3-9-1-16,7-11-2 0,6-7-2 16,8-14-1-16,5-13 0 15,8-9-1-15,2-12-1 16,7-8 3-16,4-12 2 15,0-14 2-15,5-7 2 0,5-6 2 16,-2-7 1-16,9-5 1 16,2-4 0-16,7-6 1 15,4-3 0-15,10 0 0 16,7-2 2-16,9-4-3 0,11-5 1 16,8 0 0-16,10-2 1 15,12-2-1-15,11-2 1 16,8-2-1-16,11-1-1 15,16-3 2-15,12-1-1 0,12-2 0 16,9-1 0-16,15-2 0 16,9 1 1-16,12 2 2 15,17 1-1-15,5 3 1 0,10 2 0 16,13 4 0-16,9 1 0 16,4 3 0-16,10 4-1 15,-1-2-1-15,1 3 0 16,4-4-1-16,-5 2 0 0,-7 1 0 15,-3-2 0-15,-9-1 0 16,-8 2-2-16,-11 2 1 16,-8-1-1-16,-16 3 1 0,-10-4-2 15,-11 3 1-15,-10-1 0 16,-11 2 0-16,-9-5 0 16,-10 2 0-16,-7-5 0 15,-10 0-2-15,-7-3 0 0,-9-2 0 16,-8-4-1-16,-10-3 0 15,-3-6 0-15,-9-6-1 16,-7-6 1-16,-5-11 1 16,-2-8 1-16,-3-8-1 0,-1-10 1 15,-6-11 0-15,-2-10 1 16,0-7 0-16,0-14 0 16,-3-4 0-16,-2-8 0 15,-2-9 0-15,1-6 2 0,-1-10-2 16,2-5 1-16,-2-9-2 15,3-6 1-15,1-14 0 16,5-5-1-16,-1-4 1 16,0-5-1-16,0 2 2 15,-5 0-1-15,-2 1 2 0,-5 6-2 16,-5 6 1-16,-5 3 0 16,-5 4-1-16,-4 6 0 15,-5 2 0-15,-1 5-2 0,-4 4 2 16,-2 6-1-16,-4 5-1 15,-4 5 1-15,-5 9 0 16,-3 3 0-16,-5 10 0 16,-3 7 1-16,-8 11-1 15,-9 6-1-15,-6 9 1 0,-11 9-1 16,-4 5 1-16,-8 6-1 16,-3 7-1-16,-5 5 1 0,-8 4 0 15,-3 6 1-15,-4 6-1 16,-5 5 2-16,-6 5-1 15,-9 8 0-15,-8 3 1 16,-8 8-1-16,-9 4 0 0,-10 6 1 16,-5 4 0-16,-10 5-1 15,-4 1 0-15,-6 5-1 16,-6 4 1-16,-6 1 0 0,-7 4 0 16,-4 1 0-16,-10 2 0 15,-2 2 1-15,-6 2-1 16,-12 2 1-16,-3 4 0 15,-7 1 0-15,-4 2 0 16,-8 5 0-16,-3 4 0 0,-8 3-1 16,-6 5 0-16,-6 4 0 15,-7 6 1-15,-7 4-1 16,-9 2 0-16,-1 5 0 16,-1 4-1-16,1 1 1 0,1 3 0 15,6 0 0-15,4 1-1 16,12-1 1-16,8 1-1 15,5-1-2-15,12 2-2 0,4 0-3 16,13 0-4-16,10-4-7 16,13 5-18-16,21-1-48 15,9-2-3-15,11-5-5 16,18-10-1-16</inkml:trace>
  <inkml:trace contextRef="#ctx0" brushRef="#br0" timeOffset="166630.0793">12505 13289 14 0,'-23'29'91'16,"5"-10"-4"-16,-1-8-5 0,0-9-7 15,2 19-2-15,-1-19-78 16,18-2 0-16,-7 10-1 16,4-1 0-16,2 2-1 15,1 1 1-15,0 0 0 0,7-1 3 16,3-1 0-16,5-1 1 15,11-5 1-15,3-4 1 16,19 0 1-16,11-9 0 0,16-5 1 16,17-5 0-16,22-7 0 15,22-5 1-15,18-3 0 16,23-4-1-16,22-2-1 16,16-3 1-16,22-2 0 0,14 2 0 15,16-1-1-15,8 2 0 16,14-3-1-16,7 0 2 15,4 2 0-15,4-1 0 16,1 3 2-16,0 4 0 16,-6 1 1-16,-4 5 2 0,-6 5 0 15,-6 5-1-15,-10 3 0 16,-10 4-1-16,-11 3-1 16,-11 1-1-16,-11 3 0 0,-15 1-1 15,-15 1 0-15,-12 1-1 16,-17-2 0-16,-12 2 1 15,-16-3-1-15,-14-1 0 0,-20 1 1 16,-14-2-1-16,-16 1-1 16,-16 1-1-16,-17 2-5 15,-13-3-8-15,-15 0-45 16,-18 8-24-16,-13-5-3 0,-27 2-7 16,-20-7-3-16</inkml:trace>
  <inkml:trace contextRef="#ctx0" brushRef="#br0" timeOffset="167760.6801">15487 9656 60 0,'-27'-39'86'0,"-1"1"-3"16,2 6-5-16,1 2-4 15,3 12-66-15,6 8-2 16,3 10-1-16,6 16-3 0,-3 11-2 16,4 15-1-16,-1 15-1 15,4 15 2-15,0 19-1 16,-1 16 1-16,4 14 1 16,-1 19-1-16,1 15 1 15,3 15-1-15,2 12 2 0,1 17 1 16,0 0 0-16,-1 17 0 15,-2 9 1-15,1 4 0 16,-2 6 1-16,-4 8 1 0,-5 6-3 16,-7-1-1-16,-1 11 2 15,-7-5-1-15,-4 0-1 16,-4 1 1-16,1-2 0 16,-5-2-1-16,0-6 1 0,-4 3 1 15,2-6-1-15,-1-7-1 16,-1-2 2-16,-1-11-2 15,-1-8 0-15,1-18-1 16,2-14-1-16,2-20 0 16,3-17 0-16,4-17-1 0,3-19-3 15,6-15-4-15,2-22-9 16,6-13-17-16,11-10-43 16,-1-25-8-16,1-24-4 0,0-24-7 15</inkml:trace>
  <inkml:trace contextRef="#ctx0" brushRef="#br0" timeOffset="169327.0796">16623 11171 26 0,'-15'1'48'0,"15"-1"3"15,0 0-1-15,0 0-2 16,-10-10-4-16,10 10-6 16,-2-11-5-16,2 11-5 0,0-9-6 15,0 9-6-15,0 0-5 16,0 0-2-16,9-9-7 16,0 9-2-16,8 2-2 15,8 5 1-15,5 2-1 0,7 2 2 16,12 7 1-16,4 4-1 15,9 6 2-15,4 6-1 16,6 4 0-16,-1 6 1 0,0 4-2 16,-4 4-2-16,-2 3-3 15,-7-1-2-15,-8-1-2 16,-8-5-2-16,-9-8-5 16,-9-6 1-16,-6-10 1 0,-6-11-2 15,-12-13-5-15,9-12 1 16,-9-17-2-16,0-13 3 15,-5-9 4-15,0-7 2 0,-3-12 5 16,2-2 10 0,0-4 12-16,0 2 4 0,-3 1 7 15,6 5 3-15,0 2 0 16,2 8-2-16,2 8-2 16,-1 8-4-16,2 12-5 0,0 5-5 15,1 11-4-15,-3 14-3 16,0 0-1-16,2 18-3 15,-8 14 2-15,-11 14 1 0,-14 16-1 16,-11 13 2-16,-14 11 0 16,-12 9 0-16,-13-1-1 15,-6 2 1-15,-6-3-2 16,-4-8-1-16,5-9 0 0,4-9-1 16,6-9 0-16,8-8-1 15,10-7 0-15,6-9-1 16,7-7 0-16,11-7 0 0,10-9-1 15,5-7 0-15,9-7 1 16,8-12 0-16,8-11 1 16,13-9 2-16,11-10 0 15,13-6 2-15,13-7 1 0,9-5 1 16,13-2 0-16,14-1 0 16,10 3-1-16,12 4 0 15,2 4-1-15,3 6-3 16,2 10-4-16,-8 6-8 0,-4 9-10 15,-20 16-38-15,-9 3-19 16,-16 5-6-16,-20 4-6 16,-15 6 5-16</inkml:trace>
  <inkml:trace contextRef="#ctx0" brushRef="#br0" timeOffset="171054.0075">20057 9308 25 0,'0'-13'63'0,"0"0"4"0,-3-31-14 15,1 28-29-15,-4 4 3 16,1-2-2-16,-5 3-3 15,-2-2-2-15,-1 4-3 0,-3 1-3 16,1 4-5-16,-4 4-2 16,-3 2-3-16,1 10-1 15,-2 8-3-15,0 6 0 16,-3 10-2-16,1 7 1 16,-2 7 0-16,1-1 1 0,5 2 0 15,3-3 0-15,4-3 0 16,9-6 0-16,5-7 1 15,4-8-1-15,12-9 1 0,7-5 1 16,8-7-1-16,3-3 2 16,6-12-1-16,1-4 1 15,4-11-1-15,-2-3 1 16,-3-6-1-16,-4 0 1 0,-9-3 0 16,-9 3 0-16,-15 5-1 15,-10 9 0-15,-20 13 0 16,-18 10 0-16,-14 19 0 0,-13 15-1 15,-12 14 1-15,-3 15-1 16,-1 8 0-16,6 4 1 16,11 0-1-16,15-5-1 15,13-7-2-15,21-7 1 0,18-15-1 16,10-12-1-16,23-14 0 16,11-15 1-16,11-8-1 15,7-17 2-15,5-15 0 16,2-9 1-16,-3-9 0 0,-5-7 1 15,-11-2 1-15,-10 2 2 16,-15 4 1-16,-11 9-1 16,-14 12-1-16,-19 12 1 0,-13 17-1 15,-10 12 0-15,-9 21-1 16,-9 11-2-16,3 16-1 16,-1 1 0-16,11 5 0 15,8-3 0-15,15-5-1 16,12-6 0-16,16-13 0 0,11-12 1 15,17-14-1-15,11-6 1 16,11-15 0-16,3-10 0 0,4-11 2 16,2-7 0-16,-3-7-1 15,-7 2 1-15,-10-2 1 16,-12 4-1-16,-16 9-1 16,-11 10 1-16,-18 12-2 15,-19 12-2-15,-11 15-6 0,-17 14-14 16,-11 23-54-16,-3 12-3 15,-3 8-6-15,-4 6-2 16</inkml:trace>
  <inkml:trace contextRef="#ctx0" brushRef="#br0" timeOffset="173210.9774">20928 9745 16 0,'19'-23'76'0,"0"-4"3"15,-6-3-3-15,-8 20-7 0,-3-21-51 16,-2 4 2-16,-3 4-3 15,-10 4-3-15,-4 4-6 16,-5 8-2-16,-2 7-3 0,-9 4-2 16,-1 15-2-16,-4 6 0 15,-1 11-1-15,-1 9 1 16,0 3 0-16,4 0 0 16,4 1 1-16,4-1 0 15,8-9-1-15,7-3 1 0,9-10-1 16,4-4 1-16,12-13 0 15,7-7 1-15,10-5 0 16,8-11 0-16,11-8 0 0,5-7 1 16,6-7-1-16,5-2 0 15,-4 1-1-15,2 2 0 16,-7 5 0-16,-4 9 0 16,-4 8 0-16,-11 9-1 0,-5 9 2 15,-5 19 0-15,-8 11 0 16,-6 15-2-16,-5 12-3 15,-6 8-3-15,-1 6-9 16,-1-2-17-16,-6-2-40 0,5 3-7 16,-3-12-4-16,3-11 0 15</inkml:trace>
  <inkml:trace contextRef="#ctx0" brushRef="#br0" timeOffset="174221.6079">21902 9372 14 0,'-5'-39'77'0,"1"0"4"0,-2 3-1 15,-1 3-4-15,0 5-60 16,1 11 1-16,6 5-2 0,0 12-5 16,0 0-4-16,1 17-3 15,1 10-2-15,-2 14-2 16,0 13 2-16,-6 18 0 16,-8 12 2-16,-5 18-1 15,-7 9 1-15,-6 10 0 0,-2 0 0 16,-4-3 0-16,1-5-2 15,-3-9-1-15,3-6-4 16,2-12-6-16,0-12-11 16,8-10-31-16,3-3-25 0,2-12-8 15,5-10-2-15</inkml:trace>
  <inkml:trace contextRef="#ctx0" brushRef="#br0" timeOffset="174538.3939">22411 9551 78 0,'0'0'87'0,"0"0"-4"0,-12-1-5 16,2 7-2-16,10 12-69 16,-10 15-1-16,-1 10-3 15,-4 12-2-15,-3 10-1 16,0 7 0-16,0 7-4 0,-2-6-6 16,2 0-9-16,0-10-23 15,0-8-33-15,4-5-8 16,8-16-6-16,3-13 2 15</inkml:trace>
  <inkml:trace contextRef="#ctx0" brushRef="#br0" timeOffset="174839.3077">22685 9750 74 0,'27'-11'84'0,"-8"7"-5"16,-9 5-3-16,-6 11-1 0,-4 8-72 15,0 6 0-15,0 10-1 16,0 9 1-16,0 3 0 16,8 1-1-16,2 0-1 15,8-7-1-15,8-4 1 0,4-11-1 16,5-13 1-16,9-13 0 16,0-8 0-16,3-16 1 15,-5-8 1-15,1-11 0 16,-9-8 0-16,-7-4 0 15,-12-3-2-15,-14 1-4 0,-9 7-5 16,-18 6-12-16,-19 1-43 16,-14 29-15-16,-14 9-7 0,-8 8-4 15</inkml:trace>
  <inkml:trace contextRef="#ctx0" brushRef="#br0" timeOffset="178196.9001">24808 7552 11 0,'-19'-5'81'15,"7"-2"1"-15,-1-2-4 16,5-1-6-16,-21 0-57 16,26 1-2-16,3 9 0 15,3-12-4-15,10 8-4 0,6-3 0 16,6 0-1-16,10-2 2 15,7-3-2-15,10-1 0 16,8-1-1-16,4-3-1 0,8 0 0 16,4-1 0-16,1 2 0 15,4-2-1-15,-3 2-1 16,-3 3-3-16,-3 3-4 16,-6 3-5-16,-11 5-7 0,-14 2-2 15,-7 2-3-15,-20 9-6 16,-14 8-5-16,-11 5 1 15,-23 2 3-15,-10 5 9 16,-13-2 15-16,-2 2 9 0,-4-4 9 16,-2 0 11-16,5-9 7 15,9-2 4-15,9-8 0 16,8 0-5-16,13-1-8 0,3-2-6 16,18-5-4-16,-6 10-3 15,14-1-5-15,17-3-5 16,12 8-9-16,12-3-21 15,2 6-41-15,21 1-4 0,0-3-5 16,-3-5-2-16</inkml:trace>
  <inkml:trace contextRef="#ctx0" brushRef="#br0" timeOffset="180371.8468">2433 11925 36 0,'-25'-6'63'0,"7"4"-3"16,0 2-4-16,0 12-46 0,17 8 0 16,3 18-3-16,10 8-5 15,11 25-1-15,-1 19 3 16,10 20 2-16,7 11 0 16,0 21 1-16,5 16-3 15,-2 0 0-15,-1 6-2 0,-6-18-2 16,1-13-3-16,-11-22 2 15,-5-11-2-15,-6-30 1 16,-1-20-1-16,-10-18-4 16,-3-15 3-16,0-17 1 0,-14 4-1 15,1-12 3-15,-4-12 0 16,-7-7 0-16,0-7-2 16,-7-9 6-16,2-6 1 0,1-4 4 15,2-1 1-15,6-2-2 16,2-1 2-16,11-1 1 15,2 3-2-15,9 1-3 0,18 2 0 16,2-1-3-16,14-4-1 16,3 0 0-16,11-4-1 15,4-1 0-15,7-9 2 16,4-7 0-16,1-7-2 16,6-6 1-16,0-2 0 0,0-4-1 15,-4 1 2-15,-5 5 0 16,-7 9 3-16,-14 12 4 15,-4 13 4-15,-13 11 1 16,-11 13 1-16,-8 10-1 0,-4 9-3 16,-4 14-2-16,0 0-4 15,0 15-6-15,0 18-2 16,-1 16-1-16,3 17 0 0,8 19 0 16,1 16 2-16,3 13-1 15,1 3-1-15,8-2-2 16,4-10-3-16,1-5-3 0,0-11-4 15,1-16-7-15,-5-19-8 16,4-18-10-16,3-13-4 16,-7-23-4-16,3-13 0 15,-8-27 3-15,0-20 14 16,-6-15 22-16,0-9 27 16,-9-2 22-16,-3 3 12 0,-1 5 7 15,-1 15 1-15,-3 13-4 16,1 13-12-16,-1 15-11 0,4 22-14 15,0 0-12-15,0 15-3 16,4 14-4-16,3 10-2 16,5 8-1-16,3 7 0 15,6 6 0-15,4-6-1 0,4-4 0 16,2-11 1-16,0-9 1 16,-2-11 2-16,-5-14 1 15,-2-7 2-15,-9-22 2 16,-4-7 2-16,-9-13-2 0,-11-7 1 15,-9-12 0-15,-7-5-2 16,-7-4 2-16,-5 2 1 16,-5 8 1-16,2 4 0 15,3 10 0-15,4 10-2 0,6 12-1 16,10 8-2-16,12 9-2 16,7 9-2-16,16-3-2 15,11 3-1-15,10 10 0 16,8 2 0-16,9 5-1 0,4 3 0 15,1 4 0-15,-1-1-3 16,-3 3 1-16,-8-2 0 16,-3-5 1-16,-2-8 3 15,-11-8 0-15,-1-3 4 0,-10-11 5 16,-3-6 1-16,-5-15 1 16,-5-7-1-16,-7-9 0 15,-3-6 0-15,-7-1-1 0,-1 5 0 16,1 3-2-16,-2 7-3 15,3 13-1-15,4 14 1 16,5 13-2-16,5 27-1 16,6 9 0-16,7 8 0 0,3 5 2 15,7 3 1-15,5-1-1 16,6-6 1-16,3-10 1 16,4-11 0-16,2-13 0 0,-1-10 1 15,-1-15 0-15,-5-12 0 16,-5-16 2-16,-8-7-1 15,-9-13 1-15,-11-5-1 16,-7-8 0-16,-10 0 0 16,-10 0-3-16,-7 5-3 0,-2 12-7 15,-4 7-14-15,-2 10-43 16,5 23-12-16,3 13-6 16,7 8-3-16</inkml:trace>
  <inkml:trace contextRef="#ctx0" brushRef="#br0" timeOffset="182401.0186">6608 10388 64 0,'-12'-10'74'0,"-6"-3"-3"15,-4 2-33-15,-4 7-2 0,-7 5-11 16,-2 16-10-16,-5 15-3 16,-1 15-5-16,-2 14-1 15,2 18-2-15,5 14-3 16,5 13 2-16,9 9 1 0,8 5-1 16,9-2 0-16,6-7 0 15,11-6-2-15,10-13-1 16,6-9 0-16,11-19-4 15,8-16 0-15,4-16-3 0,10-15-1 16,5-17 0-16,7-15 2 16,2-14-1-16,3-16 0 15,1-14 2-15,0-13 1 16,-7-15 2-16,-3-8 2 0,-13-5-1 16,-4-5 1-16,-13-1 2 15,-6 3 2-15,-16 8 2 16,-13 9 3-16,-7 16-2 15,-16 14-1-15,-8 19-1 0,-12 19 0 16,-6 18-1-16,-6 20-2 16,0 17-2-16,0 13-2 15,5 13 0-15,8 4 1 0,8 8 1 16,11-3-1-16,10-7-2 16,9-6 1-16,4-7-1 15,8-11 1-15,6-13 0 16,0-8 2-16,3-17 0 0,0-4 2 15,1-15 1-15,5-11 1 16,-3-11 0-16,2-10-1 16,-3-6-1-16,5-4 0 15,-4 0-2-15,5 4 0 0,-6 7-1 16,-2 9-2-16,3 13 0 16,3 13 0-16,-1 12 0 15,2 10 0-15,2 12 1 0,2 6 0 16,3 6 1-16,0-2 1 15,3 1 1-15,1-7 0 16,0-6 1-16,-4-10 0 16,3-7 0-16,-2-6 1 0,-4-13 0 15,0-7 0-15,-5-11 0 16,-1-5 1-16,-7-11-1 16,0-6 2-16,-3-8-2 0,-4 0 0 15,-2 2-1-15,1 1 0 16,-3 8 1-16,4 8-3 15,-3 13 0-15,4 8-2 16,1 14 0-16,0 7 1 16,4 6-1-16,1 7 1 0,5 9 0 15,1 5-1-15,3 2-3 16,-1 3-1-16,4-3-4 16,-6 3-11-16,5-6-28 0,0 3-26 15,-7-3-4-15,-2-1-1 16</inkml:trace>
  <inkml:trace contextRef="#ctx0" brushRef="#br0" timeOffset="183079.0117">4484 13807 50 0,'0'0'86'0,"-2"16"-6"0,2 0-6 16,2 4-2-16,2-6-45 15,8 18-27-15,13 6-1 16,11-2 0-16,12 0 1 16,10-4 0-16,6-11 3 0,5-9-1 15,5-12 0-15,2-12 0 16,-1-17-1-16,-1-9 0 15,-7-11-1-15,-6-5-1 16,-11-7 1-16,-9 1 0 0,-11-1 0 16,-8 5 0-16,-10 10 1 15,-9 4-1-15,-3 11 1 16,0 12-1-16,0 19-1 0,-3 10 0 16,3 26 1-16,5 14 0 15,11 21 0-15,8 12 1 16,8 18 2-16,4 16 0 15,10 11-1-15,1-1 0 0,3-2-2 16,-2-2-1-16,-9-12 1 16,-9-4 0-16,-13-14 0 15,-12-9 1-15,-16-16 1 16,-18-5 1-16,-17-12 1 16,-14-6 0-16,-14-6-1 0,-6-11-1 15,-4-8 0-15,0-11-1 16,7-5-5-16,5-8-4 15,14-11-7-15,8-15-17 0,18-17-43 16,20-14-6 0,14-20-6-16,13-15-2 0</inkml:trace>
  <inkml:trace contextRef="#ctx0" brushRef="#br0" timeOffset="183649.6367">5809 13393 19 0,'45'-47'86'15,"-12"10"-4"1,-9 12-4-16,-11 12-6 0,-13 13-58 16,6 7 1-16,-2 18-6 15,2 11-6-15,3 15-3 0,6 14 1 16,2 7 3-16,5 3-1 16,7 3 0-16,-1-6 0 15,6-9 0-15,-1-9-1 16,1-16 1-16,-3-13 0 15,-3-13 1-15,-6-9 1 16,-4-11 0-16,-3-15-1 0,-9-11 0 16,-5-11 0-16,-2-12-1 15,-9-10-2-15,-6-7 0 16,1-4-1-16,-2 2-1 0,3 6 1 16,3 6-2-16,4 9 0 15,7 12 0-15,5 11 2 16,13 12-2-16,3 12 0 15,8 10 0-15,7 3 1 0,2 13 0 16,3 5 1-16,3 5 0 16,0 4 0-16,-1 0 0 15,-1-3 1-15,-7-1 0 16,-5-7 0-16,-3-7 2 0,-7-9 0 16,-2-6 0-16,-6-14 1 15,-2-15 0-15,-2-7-1 0,-2-13 1 16,1-6-2-16,1-3-1 15,-1 1-1-15,2 7-1 16,4 8-1-16,3 11 0 16,5 16-1-16,4 16 0 0,6 11 0 15,7 18-3-15,3 9-3 16,9 13-7-16,0 2-11 16,7 5-23-16,1 2-28 15,0-10-6-15,1-12-7 16</inkml:trace>
  <inkml:trace contextRef="#ctx0" brushRef="#br0" timeOffset="184570.7714">8377 11798 53 0,'-8'0'75'0,"-5"0"-1"0,1 17-17 15,-4-14-24-15,-2 7-9 16,4 6-10-16,-4 4-6 16,0 7-4-16,2 2-2 0,3 3-1 15,0-2 0-15,6 2 0 16,5-5 0-16,2-4 0 15,2-7-1-15,7-2 1 0,8-6 0 16,5-7 0-16,6-2 1 16,4-12 0-16,8-7 0 15,1-13 1-15,5-4-1 16,-4-6 1-16,-4-4 1 0,-3-5 0 16,-6 4-1-16,-8 0 0 15,-11 4 2-15,-9 6-2 16,-4 3-2-16,-11 11-1 15,-8 2-1-15,-5 16-1 16,-5 6-1-16,-3 13-1 0,-2 17 1 16,3 18 1-16,3 16 1 15,4 17 1-15,7 7 0 16,8 7 2-16,7 4-1 16,7-2 0-16,12-10 0 0,9-11-1 15,9-14 1-15,4-20 0 16,4-12 3-16,4-22 0 0,1-8 0 15,2-23 2-15,-4-14-1 16,-2-18 1-16,-2-15 1 16,-2-14-1-16,-2-21-2 15,1-15-1-15,1-18 0 0,2-16-2 16,5-6 0-16,5-3-2 16,2 3 0-16,4 10-1 15,1 19 1-15,-5 19-1 16,-3 22-5-16,-6 30-8 15,-12 20-9-15,-9 21-28 0,-5 20-28 16,-17 23-4-16,-17 18-6 16</inkml:trace>
  <inkml:trace contextRef="#ctx0" brushRef="#br0" timeOffset="185284.9416">8815 11246 35 0,'-19'0'83'0,"0"0"-3"15,5-2-5-15,3-2-6 16,11 4-55-16,0 0-3 0,7 0-5 16,12 10-5-16,11 10-2 15,6 4 2-15,8 8 1 16,5 4 0-16,6 7 0 16,2 0-1-16,0 2-1 0,3-4 0 15,-4-9 0-15,-1-7-1 16,1-15 0-16,-6-9 0 15,0-10-2-15,2-16-1 16,-7-11-4-16,2-11-2 16,-9-12-4-16,-3-9-1 0,-9-7-1 15,-2-9 2-15,-14 1 8 16,-6 1 6-16,-4 2 7 16,-8 9 8-16,-6 7 7 0,-2 16 1 15,4 13-2-15,-3 13-3 16,5 13-7-16,10 9-3 15,-4 21-4-15,6 15-3 0,10 16-3 16,4 14 1-16,4 19 3 16,2 17 1-16,8 13 0 15,-4 6 0-15,5 0 0 16,-2-8 0-16,2-12 0 0,-2-15-2 16,-6-19 1-16,-3-19 0 15,-4-23 1-15,-6-18 1 16,-4-14-1-16,-6-18 1 15,-8-17-1-15,-6-14 1 0,-5-20-2 16,-4-16-2-16,-3-17 0 16,-3-17-2-16,5-5 0 15,3-9 0-15,6 8 0 16,9 5-1-16,6 15 0 0,8 13 0 16,12 21 0-16,10 17 0 15,3 23-1-15,5 21-2 16,-1 15-2-16,-5 12 0 0,-2 22-4 15,-11 18-2-15,-10 18-4 16,-12 10-1-16,-18 16 5 16,-5 2 2-16,-11-4 1 15,1-9 3-15,1-14 5 16,3-14 2-16,9-18 1 0,6-15 0 16,17-22-9-16,3-18-18 15,16-20-26-15,12-9-17 16,7-16-5-16,11-12 7 0</inkml:trace>
  <inkml:trace contextRef="#ctx0" brushRef="#br0" timeOffset="186167.5341">10336 10260 28 0,'15'-42'82'0,"-6"11"-6"16,-7 9-10-16,-2 22-16 16,0 0-23-16,-5 9-15 15,1 17-8-15,-1 4-4 16,4 14-2-16,0 8 1 0,1 4 1 15,0 1 1-15,7-6 0 16,5-1 0-16,3-12 1 16,2-6 1-16,0-14 2 0,3-13 2 15,-1-8 2-15,0-14-1 16,1-12 1-16,-2-9-1 16,2-12 0-16,1-10-1 15,-2-5-3-15,1-3-2 16,-4 5 0-16,0 9-1 0,-2 8-2 15,-6 10-1-15,1 10-2 16,-5 13 1-16,-4 13-1 16,16 4 0-16,-7 13 0 0,1 2 0 15,6 1 1 1,-1 1 2-16,1 0 1 0,1-3 0 16,2-7 0-16,4-7 1 15,-4-6 0-15,4-11 0 0,0-11 1 16,4-6-1-16,-3-9 0 15,6-6 0-15,-4-5-1 16,1-3 0-16,-2 1-1 16,-2 0 0-16,-3 6 0 0,0 6-1 15,-2 8-2-15,-4 8 0 16,1 12-1-16,2 7 2 16,1 9-1-16,0 15 1 15,1 5-1-15,4 8 3 0,4-4 1 16,1 1 0-16,11-9 1 15,4-4 0-15,0-14 2 16,10-9 0-16,1-19 0 0,4-11 0 16,0-10-1-16,-5-6 2 15,-5-4-3-15,-11-4 0 16,-12 1-1-16,-11 4 0 16,-9 10-1-16,-12 10 0 15,-16 11 0-15,-11 14 1 0,-3 13-1 16,-3 18 1-16,-2 15-2 15,3 15 2-15,4 12-1 16,8 5-2-16,11-1 0 0,8-4-1 16,8-8-1-16,10-11-1 15,8-19 2-15,12-14 0 16,4-21 1-16,9-21 3 16,-2-15 1-16,3-12 1 15,-4-15 1-15,-3-12 0 0,-5-12 0 16,-5-9-1-16,-5-7-1 15,-7-1 1-15,-8 1 0 0,-3 8 4 16,-4 13 0-16,-3 16-2 16,-4 18-2-16,5 22 0 15,-6 27 0-15,2 23 0 16,6 29-2-16,0 16-6 0,10 25-8 16,0 13-5-16,9 13-13 15,6 0-16-15,6-9-20 16,12-10-11-16,0-16-4 0</inkml:trace>
  <inkml:trace contextRef="#ctx0" brushRef="#br0" timeOffset="186416.4748">12464 9144 32 0,'19'-77'73'16,"0"-4"-1"-16,0-1-28 15,8 0-2-15,10 6-8 0,7 6-12 16,6 11-5-1,7 10-7-15,-2 13-3 0,4 12-3 16,-2 16-2-16,-5 8-2 16,-11 14 0-16,-10 15-1 15,-10 13-2-15,-17 12 0 0,-9 17-2 16,-18 6-3-16,-12 17-3 16,-7 5-6-16,-5 8-10 15,5-2-11-15,-4-3-11 0,10-4-9 16,11-9-13-16,11-5 3 15</inkml:trace>
  <inkml:trace contextRef="#ctx0" brushRef="#br0" timeOffset="186597.4609">12902 9923 86 0,'14'5'93'0,"-14"-5"-3"0,14 0-22 15,-13-11-8-15,1 2-21 16,0 1-16-16,-2-6-9 15,3 3-10-15,-3-4-12 16,7 6-16-16,-7 9-56 16,16-3-4-16,-16 3-8 0,0 0-5 15,0 0 5-15</inkml:trace>
  <inkml:trace contextRef="#ctx0" brushRef="#br0" timeOffset="187294.3863">6960 15877 22 0,'-9'28'77'0,"-5"-6"3"15,4-6-5-15,-2-8-4 0,2-7-62 16,10-1 3-16,3-16-1 16,20-11-2-16,13-19-1 15,18-15-2-15,17-22 1 16,23-20 1-16,24-29-2 0,28-20 2 16,27-26-1-16,23-21 1 15,26-22 0-15,24-12-2 16,22-16-1-16,19-10 2 15,11 0-2-15,5 0-1 16,-5 10-1-16,-3 10-1 0,-14 21 1 16,-21 18 0-16,-22 24 1 15,-34 27-2-15,-37 27 0 16,-27 28-1-16,-36 26-2 0,-32 19-3 16,-24 27-7-16,-41 22-6 15,-27 31-13-15,-36 27-38 16,-35 28-16-16,-32 27-7 15,-32 20-4-15</inkml:trace>
  <inkml:trace contextRef="#ctx0" brushRef="#br0" timeOffset="193733.2002">24918 2332 47 0,'0'0'87'0,"-4"-9"1"0,-2-2-7 16,3 0 0-16,-6-2-57 15,3-1-10-15,2 3-3 0,-3-6-4 16,2 1-2-16,3-1-2 16,-5-3-1-16,1-2 0 15,0-3 1-15,-3-4-1 16,2-4 0-16,-1-3 1 15,-2-5 0-15,-3-4 0 0,3-4 0 16,-4 1-1 0,-3-4 0-16,2-2 1 0,6 25-1 15,-3-1-1-15,2-3 0 16,-5 0-1-16,0-4 1 0,-5-2-1 16,-3-2 1-16,-4-3 0 15,3-2 1-15,-8-3 1 16,-3 2-2-16,-2-8 1 15,-3 0-1-15,-8-4 0 0,-3 4-1 16,-8-7 0-16,-2 1 0 16,-7 3 1-16,-6 1 0 15,-1 0-2-15,-11 7 1 16,-3 2 0-16,-5 6-1 16,-2 0 0-16,-7 9-2 0,-7 5 1 15,-3 6 0-15,-7 10 0 16,-5 12-1-16,-3 6 1 15,-5 7-1-15,1 10 2 16,-1 10 0-16,-2 9 0 16,0 11-1-16,0 11 0 0,-63 56 1 15,-52 45 0-15,22 23 0 16,24 12-2-16,33-4 1 16,30 10 1-16,27-1 0 15,23-9 0-15,31-11 0 0,12-5 0 16,12-5 0-16,11-7 0 15,14-8 0-15,9-10 0 16,7-11-1-16,18-5 2 16,10-13 0-16,11-5 0 0,15-10 0 15,13-4 1-15,12-4 0 16,12-9 0-16,12-9 0 16,11-10-1-16,14-9-1 15,6-13-2-15,10-8 1 0,12-14-2 16,2-10 1-16,9-12 0 15,1-7 0-15,6-16 2 16,3-9 2-16,1-10 1 16,-1-9 0-16,-2-11 1 0,-3-8 0 15,0-7 0-15,-1-6 2 16,-7-9-2-16,-3-2 2 16,-5-7 0-16,-10-6 1 0,-8-2 0 15,-9-5-1-15,-9-4 0 16,-9-6 1-16,-17 0-1 15,-12-4 0-15,-16-4-1 16,-16 3-2-16,-14 0-2 0,-21-1 0 16,-14 1 0-16,-15 0 0 15,-23 0 0-15,-9 4 0 16,11 64 0-16,-2-7 0 16,-8 2 0-16,-3-6 0 15,-10 1 0-15,-7-4 0 0,-3 5 0 16,-8-5 0-16,-8 4 0 15,-10-4 0-15,-2 3 0 16,-8 2 0-16,-8-2 0 16,-9 4 0-16,-4 0 0 15,-8 1 0-15,-5 8 0 0,-5 6 0 16,-4 5 0-16,1 10 0 16,-9 7 0-16,-5 6-3 15,-2 10 0-15,-2 6 2 16,-4 6-1-16,2 11 0 15,-2 10 0-15,1 6-1 0,4 9 1 16,4 8 0-16,4 12 0 16,67-18 1-16,-201 104 0 15,31 18-1-15,37 12 0 16,43 12 3-16,39-1 0 0,35 9 1 16,26 3-1-16,28-24-2 15,11 3 1-15,10 2 1 16,10 0-1-16,10-5-1 15,5 0 0-15,14-10-2 0,8-7 3 16,10-5-1-16,7-7 0 16,10-10 0-16,5-1 1 15,8-8 0-15,6-1 1 0,12-9 0 16,4-6 0-16,7-6 0 16,11-8 0-16,3-9 0 15,9-14-1-15,6-11 0 0,2-13-2 16,7-11 1-16,7-14 0 15,6-14 0-15,5-8-1 16,10-16 1-16,5-15 2 16,6-9-1-16,6-10 0 15,3-10 0-15,-1-6-1 0,2-10 1 16,-1-10 0-16,-4-8 0 16,-6-5 0-16,-7-10 1 15,-2-11-1-15,-13-12 3 0,-3-7-1 16,-10-6 1-16,-9-4 0 15,-9-6 0-15,-5-2 2 16,-14-3-1-16,-9-2 1 16,-14 4-1-16,-17-1-4 0,-11 3 0 15,-19-1 0-15,-22-2 0 16,-10 3 0-16,-8 80 0 16,0-8 0-16,-11 1 0 15,-5-7 0-15,-5 5 0 0,-7-4 0 16,-7 2 0-16,-7-9 0 15,-7 10 0-15,-13-5 0 16,-11 2 0-16,-12 1 0 16,-6 6 0-16,-14-2 0 15,-4 11 0-15,-13-4 0 0,-1 9 0 16,-6 8 0-16,-5 12 0 16,-7 11 0-16,-6 7 0 15,-7 9 0-15,-1 13 0 16,-7 8-2-16,3 17 0 15,-4 8 2-15,1 15-3 16,2 10-1-16,5 15 2 0,69-5 1 16,-223 101 0-16,24 25 1 15,25 17-1-15,43 9 0 16,35 2 2-16,33-9 0 16,45-1 2-16,46-32-4 0,11 8 1 15,6 6 0-15,14-1 0 16,6 1 0-16,12 4-2 15,12-1 1-15,11-4-2 16,10-2 3-16,16-8-1 16,14-4 1-16,15-14 0 0,15-9 0 15,16-13 1-15,12-11-2 16,19-13 2-16,15-15 0 16,19-17 1-16,15-18-2 0,17-15 2 15,17-17 0-15,18-17 0 16,19-17 0-16,15-22-1 15,13-14-2-15,6-11-1 16,3-13-4-16,4-4-5 0,-12-10-8 16,-10 5-18-16,-29 10-41 15,-26 5-12-15,-26 10-5 16,-42 10-6-16</inkml:trace>
  <inkml:trace contextRef="#ctx0" brushRef="#br0" timeOffset="194970.6278">25827 10608 22 0,'21'17'93'0,"-2"0"-2"16,-2-1-8-16,2-2-3 15,-2-4-3-15,31-1-79 16,-30-3 0-16,0-4 0 16,3-1 0-16,3-1 2 0,1-7 1 15,-4-7 0-15,-2-4 2 16,-1-7-1-16,-7-5 0 16,-2-3 1-16,-1-8-1 15,-7-2 0-15,-1-9 1 16,-5 0-1-16,-1-8 0 0,-7-5-1 15,2-5 0-15,-4-2 0 16,-3-7 0-16,2-7 1 16,-3-7 0-16,4-9 0 0,-3-5 0 15,2-7 1-15,0-8-1 16,-1-6 1-16,1-10-2 16,-3-5 1-16,-5-3-1 0,1-6 0 15,-8-4 0-15,-4 2-1 16,-9-5 2-16,-3 2 0 15,-7 4 1-15,-7-1 0 16,-4 6 0-16,-5 0-1 0,-7 0 0 16,-3-5 1-16,1 3-3 15,-4-4 1-15,2-3-2 16,-1-6 2-16,5 0-1 16,8-1 1-16,9 2 1 15,7 4-2-15,4 1 0 0,8 5 0 16,6 3 0-16,10 3 0 15,-1 5 0-15,2 6 0 16,3 7 0-16,1 2 0 0,-2 8 0 16,-3 8 0-16,2 10 0 15,0 10 0-15,-4 8 0 16,4 11 0-16,-1 6 0 0,-3 12 0 16,5 6 0-16,-1 4 0 15,-3 8 0-15,2 10 0 16,-2 0 0-16,0 5 0 15,0 4 0-15,-1 5 0 0,3 10 0 16,-1 1 0-16,-2 5 0 16,7 7 0-16,-2 6 0 15,-4 11 0-15,6 10 0 16,-1 9 0-16,0 6 0 0,3 10 0 16,-3 9 0-16,-1 10-2 15,-2 13 1-15,0 6 0 16,0 10-3-16,-7 12-3 15,-4-1-1-15,1-6-6 0,9-6-10 16,-4-6-49-16,10-29-17 16,10-21-2-16,3-31-5 15,6-24 2-15</inkml:trace>
  <inkml:trace contextRef="#ctx0" brushRef="#br0" timeOffset="195223.8945">23918 4039 28 0,'23'-39'103'0,"-3"16"-5"0,-2 10-9 15,-5 10-3-15,-13 3-1 16,16-23-81-16,-7 31-4 0,10 8-1 16,15 6 0-16,16 7 0 15,14 3 1-15,22 7 0 16,16 8-1-16,16-1 0 15,17 8-2-15,9-3-4 0,11 7-6 16,-4-2-10-16,4 7-16 16,-13 6-32-16,-5 3-17 15,-10 9-6-15,-21 1-3 0</inkml:trace>
  <inkml:trace contextRef="#ctx0" brushRef="#br0" timeOffset="196603.9193">24360 11394 11 0,'-18'0'70'16,"3"-2"3"-16,3-12-1 16,3 6-39-16,-2-9-6 0,5 1-3 15,3-2-1-15,-4 1-5 16,2 0 0-16,1-3-1 16,-2 2 0-16,-6 0-1 15,-2 3-2-15,-6 5-3 0,0 5-3 16,-5 5-1-16,-5 9-1 15,-1 9-1-15,0 14-2 16,-1 14 0-16,0 11-1 16,5 12-1-16,0 9 0 0,7 11-1 15,7 8 0-15,4 2 0 16,6 2 0-16,3-6-1 16,3-4 0-16,5-7 1 0,5-8-1 15,5-13 0-15,1-12-1 16,1-14 1-16,7-12-1 15,0-12 1-15,7-13-1 16,2-19 0-16,6-14 0 0,3-12 1 16,3-10 0-16,1-6 1 15,1 0-1-15,-5 4 0 16,2 10 0-16,-7 11 1 16,-6 17 1-16,-4 15-1 0,-2 16 1 15,-4 20 0-15,0 14 0 16,-3 9 0-16,1 8 1 15,2 4-1-15,2 1-1 16,0-5 1-16,4-8-1 0,-3-10 0 16,5-11 0-16,2-15 0 15,-3-11-1-15,-2-8 2 16,3-16-1-16,-1-9 1 0,-6-13 0 16,0-7 0-16,-2-12 0 15,-4-6-1-15,-5-3 1 16,-1 4 0-16,-1 7 0 15,-7 6-2-15,3 12 1 0,1 11 0 16,-1 17 0-16,3 9 0 16,5 14 0-16,-1 9 0 15,5 4 1-15,3 6-1 16,7 1-1-16,-3-2 0 16,8-3-1-16,3-8 0 0,5-10-1 15,1-10-1-15,1-10 0 16,4-17 1-16,-5-11 0 15,-1-12 2-15,-3-11-1 0,-3-8 2 16,-2-9 1-16,0-7 1 16,1 0 0-16,2 1 0 15,3 7 0-15,8 8 0 16,2 13 0-16,3 15 1 0,3 21-1 16,1 21 0-16,-4 19 1 15,-1 23-1-15,-10 19 0 0,-6 18 0 16,-7 17-1-16,-9 9-2 15,-5-1 0-15,-8-5 0 16,-1-10-2-16,-3-13 0 16,-4-18-1-16,2-16 0 15,0-26-2-15,-2-18-3 0,12-22-4 16,-6-20-4-16,9-19-9 16,2-19-22-16,5-25-11 15,7-16-1-15,0-19 17 16,6-5 20-16,0-8 15 0,4 5 12 15,-4 5 19-15,1 12 27 16,-3 18 13-16,-3 21-3 16,-6 22-13-16,-1 18-17 0,-4 21-7 15,-7 18-8-15,1 18-4 16,-6 24-4-16,-5 20-3 16,-2 17-1-16,-4 18 1 15,-6 21 0-15,0 18-2 0,-5 10-1 16,-2 4-3-16,0-6-2 15,8-5-4-15,1-16-3 16,8-13-6-16,0-22-6 0,0-20-10 16,3-16-35-16,-2-28-19 15,-1-11-3-15,-9-26-2 16</inkml:trace>
  <inkml:trace contextRef="#ctx0" brushRef="#br0" timeOffset="197642.3371">26673 11605 18 0,'-28'-69'87'16,"5"4"0"-16,6 5-4 15,4 6-5-15,10 8-39 16,5-1-22-16,13-3-6 0,14 5-6 16,9-5-2-16,10 4-1 15,7 5-1-15,7 5-1 16,-2 7-1-16,1 12 0 0,-5 13-2 16,-6 11 2-16,-9 20 1 15,-10 19 0-15,-9 19 1 16,-8 12 1-16,-7 4 0 0,-2 1 1 15,-2-3 0-15,-1-10 0 16,2-9-1-16,3-15 0 16,4-15 0-16,3-18 1 15,4-9 0-15,0-7-1 0,0-14 1 16,-1-14-1-16,-1-10-1 16,-4-13 0-16,0-9-1 15,-2-6 0-15,-2-1 0 16,2 3-1-16,-2 7 0 0,3 10 0 15,2 9 1-15,7 15 0 16,6 10 1-16,2 15-1 16,7 5 0-16,-2 13 1 15,1 9-1-15,0 7 0 0,-3 7 0 16,-3 3 0-16,-4-1 0 16,-2-4 1-16,-6-4-1 15,0-6 0-15,0-8 1 0,-2-8 0 16,-1-7 1-16,-1-4-1 15,-1-12 0-15,-3-8 1 16,3-8-1-16,-3-8 0 16,-2-6 0-16,0-2-2 0,-1-1 0 15,3 5 0-15,-3 4 0 16,-1 8 0-16,5 7-1 16,-1 12 0-16,3 7 1 15,-1 5 0-15,5 10-1 0,-1 7 2 16,4 3 0-16,-1 7 1 15,2-1-1-15,1 2 1 16,0-4 0-16,0-2 1 16,-1-6-1-16,2-3 0 0,1-6-1 15,0-5 1-15,-1-3-1 16,-1-2 1-16,1-4 0 16,-1-5-1-16,1-4 1 0,1-6 0 15,-2-4-1-15,1-8 0 16,-1-5 0-16,0-7-1 15,0-10 0-15,-1-3-1 16,-2-3 0-16,-2 3 1 16,-4 2-1-16,-6 4 1 0,-5 10 0 15,-6 6-1-15,-9 12 2 16,-4 12-1-16,-9 10 0 16,0 7-1-16,-1 13 1 15,2 12-1-15,3 8 1 0,7 9 0 16,4 7-1-16,8 1-1 15,5-2 1-15,6-5 1 16,6-5-1-16,5-11 2 0,2-10 0 16,2-9 0-16,3-11 1 15,2-7 3-15,2-11-3 16,-2-12 2-16,1-6-1 16,-2-10 1-16,0-4-1 0,1-8 0 15,-2 0-1-15,1 5 0 16,-1 5 0-16,-3 8 0 15,2 11 0-15,0 12 0 0,3 13-1 16,-5 18 1-16,2 13-1 16,-2 13 1-16,1 8-2 15,-1 9-4-15,0 1-4 16,-2 6-10-16,-6 1-31 16,-2-8-32-16,3-6-5 0,-7-9-7 15,-5-7 0-15</inkml:trace>
  <inkml:trace contextRef="#ctx0" brushRef="#br0" timeOffset="197973.8801">25943 12875 37 0,'-144'110'100'0,"19"-19"-5"0,27-19-5 16,21-24-5-16,21-19-2 16,16-12-83-16,19-6 1 15,21-11 0-15,13 0 0 16,25-13 1-16,20-16 0 0,20-13 1 16,29-13-1-16,22-19 1 15,26-11-2-15,20-13 0 16,20-5-1-16,10 0-1 0,1 6-3 15,-2 14-7-15,-18 5-10 16,-17 25-18-16,-30 12-26 16,-27 20-9-16,-33 21-13 0,-39 12-7 15,-31 19 12-15</inkml:trace>
  <inkml:trace contextRef="#ctx0" brushRef="#br0" timeOffset="198137.7657">27340 12668 18 0,'-127'98'81'0,"-8"2"9"0,2 1-11 16,-5-10-16-1,14-6-7-15,15-18-12 0,18-6-8 16,26-23-12-16,27-15-10 16,38-23-8-16,22-6-6 0,48-29 0 15,32-21-4-15,44-11-21 16,38-21-62-16,13-14-2 16,10-12-5-16,-8-7-6 15,-20 3-5-15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7-24T14:32:42.9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6519 916 73 0,'0'0'86'0,"0"0"-2"15,0 0-3-15,0-6-3 16,0 6-64-16,0 0-3 16,0 0-6-16,0 0-1 0,0 0-4 15,0 0-1-15,0 0-1 16,-2 16-1-16,2 0-1 15,-1 11 0-15,-2 3 0 16,-2 28 1-16,-3 27-1 16,-1 10-1-16,-3 7-2 0,-1 4 0 15,-2-5-2-15,-4-13-4 16,5-20-6-16,-4-22-9 16,5-11-9-16,0-13-9 15,5-11-10-15,8-11-8 0,-11-27-6 16</inkml:trace>
  <inkml:trace contextRef="#ctx0" brushRef="#br0" timeOffset="401.3299">6435 1294 51 0,'12'-77'83'0,"5"-2"-2"16,-1 4-9-16,3 2-16 16,0 2-25-16,-2 5-16 0,1 1-10 15,1 4-5 1,-2 8-4-16,-17 53-2 0,15-30-4 15,1-1-1-15,-4 18 4 16,-12 19 2-16,2 14 1 16,-2-2 2-16,0 6 4 15,-3 3 0-15,-3-1 2 16,2 4 1-16,-1-1 0 0,0-1-1 16,3 8 1-16,2-6-2 15,-1 4-1-15,9-8 0 16,3 2 0-16,5-6 0 0,5 2 0 15,2-4-1-15,0 5-1 16,-1 2 2-16,-3 3-2 16,-17-3 4-16,21 49-2 15,-14 6 2-15,-14-1 0 16,-28 0 0-16,-23-1 1 16,-17-9-1-16,-10-9-1 0,10-19-6 15,5-7-7-15,5-10-26 16,3 1-40-16,14-5-5 15,11-11-7-15,12-11-2 16</inkml:trace>
  <inkml:trace contextRef="#ctx0" brushRef="#br0" timeOffset="1341.1155">6899 1102 29 0,'34'-13'89'0,"-6"1"-1"16,-3 2-5-16,-4 0-5 0,-4 6-24 16,-3-1-48-16,-4 4-2 15,0 1-2-15,-2 1-3 16,0 8-3-16,-3 8-2 15,-2 5-2-15,-1 8 2 0,0 32-3 16,6 7-1-16,0 4-1 16,1 0 3-16,0-2 1 15,-1-8 5-15,0-23 4 16,3-33 1-16,-1-10 4 0,-2-7-2 16,-1-5 1-16,3-7 0 15,-2-4-2-15,4-5 0 16,-2-2 1-16,2-2 1 15,-2 2 0-15,-1-4 2 0,4 5-3 16,-6-2-1-16,3 3 0 16,-3 2-2-16,2 3-4 15,-1 4-2-15,-2 8-3 0,-6 14-1 16,10-7 1-16,-10 7 0 16,11 20 0-16,-5-1 0 15,3 4-1-15,4-1 2 16,2 2 2-16,4-3 2 15,4-3 2-15,7-2 0 16,1-4 1-16,5-7 2 0,2-5 0 16,4-5 1-16,0-13 2 15,4-9-2-15,-2-2 2 16,0-4 1-16,-3-2-1 0,2-4 0 16,-5-2-2-16,-2 4-1 15,-2 4 0-15,-2 0 0 16,-7 4-2-16,-2 6-1 0,-2 5-1 15,-6 10 1-15,-2 7 1 16,-1 2-1-16,-6 16-2 16,-4 7 1-16,-2 4-2 15,0 8 1-15,-7-10 2 16,-13 66-3-16,-10 3-2 0,-6-2 0 16,-3-7 0-16,-5-10-1 15,4-14-4-15,6-26-11 16,17-28-6-16,17-8-3 0,-4-8-3 15,6-6-1-15,10-4 0 16,3-3 5-16,5-3 9 16,3-2 18-16,5-7 11 15,0 2 8-15,6-5 12 16,3 0 1-16,4 2-1 0,1-2-2 16,0 3-7-16,0 0-3 15,1 3-4-15,-1 1-3 16,-4 7-3-16,-3 10-1 0,-2 5-3 15,-7 7-2-15,-4 11-2 16,-11 0 1-16,15 40-8 16,-13 11-5-16,-9 10-11 15,-5 7-18-15,-9 0-31 16,3-9-4-16,2-23-3 0</inkml:trace>
  <inkml:trace contextRef="#ctx0" brushRef="#br0" timeOffset="1536.0671">8601 1070 17 0,'15'-50'87'0,"-1"0"-4"0,2 4-6 16,0 0-6-16,-16 46-6 15,15-34-88-15,18-25-27 16,-33 59-25-16,35-19-6 15,-22 20-4-15,1 6 2 16</inkml:trace>
  <inkml:trace contextRef="#ctx0" brushRef="#br0" timeOffset="2549.1328">8853 952 34 0,'0'0'70'16,"15"14"-1"-16,-4-6-2 15,-1-1-4-15,1 4-60 16,-3 9-4-16,3-5 1 0,-3 6-2 16,2 1-1-16,-6-2-3 15,3 3 1-15,-3-1-1 16,0 0-2-16,-1 1 3 16,3-6 1-16,-1 1 3 0,1-3 0 15,2-5 3-15,4-6-2 16,5-4 2-16,2-4 2 15,1-6-3-15,2-5 1 0,2-5-1 16,1 1 1-16,0-5-1 16,1 4 2-16,1-2 2 15,-1 4 0-15,-3 6-2 16,0 2 1-16,-3 9-2 16,-3 2-1-16,-2 12 2 0,-2 3-3 15,-3 7-2-15,-1 2-1 16,-1 5 0-16,3-12 1 15,1 11 0-15,0-2 1 16,6 0 1-16,5-3 0 16,3-8 1-16,6-1 1 0,3-11 3 15,2-3-2-15,5-9 5 16,1-6 4-16,4-10 1 16,-1-1 1-16,-2 0 1 0,-3-2 1 15,-2-1-2-15,-3 0-4 16,-3 3-6-16,-7 6-3 15,-9 3-3-15,-5 9-2 0,-12 7-3 16,0 0 0-16,0 15 0 16,0 1 0-16,-7 5 2 15,2 0-1-15,2 6 0 0,2 0 2 16,1-2 2-16,2-2 0 16,11 2 2-16,3-5 2 15,6-4 0-15,6-9 0 16,7-7 2-16,11-7-2 0,2-12 0 15,5-2 0 1,1-5 1-16,2-2-2 0,-1-2 0 16,-1 0-1-16,-3-2 2 15,-1 2 0-15,-8 2 0 16,-1 6-1-16,-10 4-1 0,-8 8 0 16,-4 7 0-16,-11 6 0 15,-4 10-2-15,-4 5 0 16,-4 4 0-16,-2 3-1 0,-6 3-1 15,0-3 3-15,3 2 1 16,1-1 0-16,2-5 0 16,5-6 0-16,3-6 1 15,13-6 0-15,5-6 2 0,7-11-2 16,4-9 0-16,7-3 1 16,1-6 0-16,6-1-1 15,-3-6 1-15,3 6-1 16,-3-3 3-16,-3 3-2 15,-39 33-1-15,76-61 0 16,-44 41-1-16,-6 4 0 0,-1 8 0 16,-4 3 1-16,-2 5-3 15,-1 8 0-15,1 7 1 16,0 1-2-16,1 6 1 0,-1 4 1 16,-1 5 0-16,-1-2 0 15,-1 7 0-15,-3 0 1 16,-5 38 0-16,-9 11 0 15,-21 6-6-15,-33 18-59 0,-32-7-8 16,-25 1-6-16,-21-10-3 16</inkml:trace>
  <inkml:trace contextRef="#ctx0" brushRef="#br0" timeOffset="3143.3598">6307 2257 63 0,'-13'11'84'15,"13"-11"-6"-15,0 0-2 16,13 0-5-16,19 0-69 0,15 0-1 15,22 0 1-15,18 0 0 16,22 3 2-16,28 0-1 16,23 3 0-16,28-3 0 15,20 0-1-15,29-2-1 0,15 0 0 16,25-7 0-16,18-2 1 16,10-3 0-16,17 0 2 15,4-3 0-15,13 2 3 16,7-1 0-16,11 1 1 0,6 4 0 15,41 0 0-15,-38 7 0 16,3 4-1-16,9-2 0 16,-9 7-2-16,-1 8 0 0,-14 2-1 15,-21 1-1-15,-57 5-1 16,11 4-1-16,-25 2-3 16,-32 6-7-16,-33 0-11 0,-41 3-62 15,-26 3-2-15,-35-3-6 16,-31-6-6-16,-35-6-1 15</inkml:trace>
  <inkml:trace contextRef="#ctx0" brushRef="#br0" timeOffset="4464.7442">3105 3452 32 0,'-9'-9'81'0,"-8"4"-4"0,-8 4-3 16,-1 1-7-16,-5 8-63 15,-6 13-2-15,1 6 0 16,-4 8-3-16,-3 6 0 0,2 6 0 16,2-1 1-16,-1 1 2 15,5-2-1-15,10 0 0 16,7-7-1-16,4 1 1 15,11-2-1-15,3-4 0 0,10 0 1 16,15-3-2-16,10 3 2 16,6-6 1-16,7 6 0 15,10-6 0-15,0 1 0 0,3 2 0 16,-1 1 0-16,-6 1-1 16,-9 0-2-16,-6 2 0 15,-10-2 1-15,-17 2 0 16,-7 0 0-16,-13 2 1 15,-12-2 0-15,-13 3 1 16,-6 2 2-16,-8-5 0 0,-3 2-4 16,0-4-10-16,2-1-13 15,1-9-26-15,11 2-26 16,2-13-6-16,10-6-3 0</inkml:trace>
  <inkml:trace contextRef="#ctx0" brushRef="#br0" timeOffset="5412.7252">3161 4296 36 0,'45'-12'62'0,"-9"5"1"0,1 1-38 16,1 6-3-16,-6 0-6 16,8 0-6-16,-6-2-1 15,2 0 0-15,5-4-2 16,-2-3 1-16,2-7 0 0,-1-2 2 15,5-5 2-15,-7-5 0 16,-3-3 1-16,-4-1 1 16,-5-3 0-16,-6 2 1 15,-10-1 1-15,-5 1-1 16,-7 3-3-16,-8 4-4 0,-11 5-2 16,-1 6-4-16,-8 8-2 15,-5 5-2-15,3 7-2 16,-3 17-1-16,2 8 0 0,1 12 1 15,7 8 1-15,4 8 0 16,7 5 0-16,5 1 1 16,9 1-1-16,4-5 1 0,12-3-1 15,9-10-1-15,10-5 0 16,4-12 0-16,8-9-2 16,6-10 1-16,10-11-1 15,2-9 1-15,3-14 2 0,3-7 0 16,-7-13 2-16,0-6 1 15,-6-8 1-15,-5 1 3 16,-9-4 0-16,-9 4 2 16,-4-2 0-16,-8 3 0 15,-5 7-1-15,-1 3-1 0,-3 10 1 16,0 3-3-16,-2 6 0 16,5 7-2-16,1 6 0 15,5 8 0-15,2 5-1 16,1 9 1-16,-1 12 0 15,0 8 0-15,-2 9 1 0,1 9 0 16,-7 6 0-16,-1 5-2 16,-2 1 0-16,-1-2 0 0,2-5-2 15,0-5 1-15,1-10-2 16,4-8 1-16,3-13-1 16,3-8 2-16,4-8-1 15,1-13 1-15,2-10 2 0,2-10-2 16,2-7 2-16,-1-7 0 15,0-6 2-15,1-3-1 16,-6 1 2-16,0 2 1 16,-8 8 0-16,-1 6-1 0,-6 8 0 15,-3 9 1-15,-3 12-2 16,-10 10 0-16,11 3-1 16,-9 15-2-16,2 9 1 15,-2 8 0-15,5 6 0 0,-1 3-2 16,5 1-1-16,0-1 1 15,3-7-2-15,4-3 1 16,3-10 0-16,0-7 0 0,4-10 1 16,2-7 3-16,1-5 0 15,-1-13 2-15,2-9 2 16,-2-10 0-16,1-10 0 16,-3-12-1-16,4-7-2 0,-4-9-3 15,2 0-3-15,-5 1-11 16,2 9-27-16,3 11-33 15,-5 9-7-15,1 13-5 0,-2 17 2 16</inkml:trace>
  <inkml:trace contextRef="#ctx0" brushRef="#br0" timeOffset="5647.9646">6187 3693 79 0,'11'-2'90'0,"-11"2"-5"0,11-2-6 16,-11 2-3-16,2 6-72 15,-2 5-3-15,4 12-2 16,-2 7-2-16,-1 12-1 0,-1 7-1 16,0 4-4-16,0 3-6 15,0-2-11-15,0-3-23 16,-6-10-30-16,8-9-5 15,3-19-1-15</inkml:trace>
  <inkml:trace contextRef="#ctx0" brushRef="#br0" timeOffset="5813.6509">6434 3319 80 0,'5'-30'89'0,"-3"7"-7"15,-1 10-10-15,-1 1-9 0,0 12-99 16,15 3-36-16,-9 15-10 16,2 4-6-16,-2 1-2 15</inkml:trace>
  <inkml:trace contextRef="#ctx0" brushRef="#br0" timeOffset="6276.6817">6787 3355 25 0,'10'2'89'0,"-10"-2"-3"16,0 12-4-16,-7-4-6 15,-7 34-34-15,-3-18-38 0,2 8-2 16,-1 10-2-16,2 8-1 16,4 4 0-16,1 2 0 15,8 2-2-15,2-5-1 16,9-1-1-16,7-8-5 0,10-7 0 15,2-6-4-15,12-14-5 16,1-4-4-16,16-13 0 16,6-9-1-16,3-14 3 0,6-10 6 15,0-8 6-15,1-8 8 16,-6-5 9-16,2-1 9 16,-16 0 7-16,-9 8 2 15,-10-2 2-15,-8 9-1 16,-11 6-2-16,-9 5-6 0,-9 8-5 15,-11 12-4-15,-14 9-4 16,-9 9-3-16,-7 16-4 16,-8 11-2-16,-1 11-1 15,4 9 2-15,6 4 1 0,9 1-1 16,16 0 1-16,15-5 0 16,13-6-2-16,21-6-3 15,18-6-4-15,6-8-25 16,14-6-41-16,9-9-5 0,5-11-5 15,-2-2-2-15</inkml:trace>
  <inkml:trace contextRef="#ctx0" brushRef="#br0" timeOffset="7557.402">2680 5240 63 0,'-11'14'96'0,"1"-8"-8"0,1-5-5 15,0-1 0-15,-5-4-74 16,14 4 0-16,0 0-6 16,0 0-2-16,9 0-5 15,8 6 1-15,12-2 0 0,14-1-2 16,17 1 5-16,19-4-3 16,14 0 2-16,18-4 1 15,16-5 2-15,23-6 0 0,18-6-1 16,15-2 1-16,11-6 0 15,17-1-1-15,8-3 2 16,14-3-2-16,2-1-1 16,2 2 1-16,-3 3 0 15,-6 4-1-15,-6 2 1 16,-10 4-1-16,-10 6 0 0,-17 2 1 16,-16 3-1-16,-12 4 1 15,-20 2-1-15,-14 0 0 16,-21 4-2-16,-18 0-4 0,-18 2-1 15,-22 0-17-15,-13 6-56 16,-36 5-3-16,-32 4-6 16,-31 1-5-16</inkml:trace>
  <inkml:trace contextRef="#ctx0" brushRef="#br0" timeOffset="8276.8225">2960 6430 12 0,'-33'-1'98'0,"7"-5"-3"0,1-1-5 15,11-2-6-15,-2-1-4 16,16 10-76-16,0 0-3 16,-13 3-1-16,12 15-2 0,1 11-1 15,4 12 0-15,-2 12 1 16,2 15 0-16,-2 11 1 16,1 5-1-16,2 3 0 15,0-5-1-15,-1-5 1 0,-4-7 0 16,-1-16 0-16,2-11 0 15,0-15 2-15,1-9 2 16,-2-10-2-16,0-9 2 0,0 0-1 16,0 0-1-16,1-15 0 15,3-9 0-15,3-13-2 16,4-7 1-16,6-12-2 16,4-2 2-16,2-3 0 0,0 8 1 15,3 3 0-15,1 8 0 16,-1 11 0-16,-1 12 0 15,-2 12 0-15,-4 6 0 16,3 5 0-16,-1 8-2 16,-1 2 2-16,-1 6-1 0,4 0-1 15,-4 1 1-15,1-5 0 16,-2-2 0-16,-2-8 0 16,-2-5 3-16,3-5-2 0,0-10 2 15,-1-11-1-15,2-8 2 16,2-9-1-16,2-7 0 15,5-6 0-15,-3 2-1 16,0 3 0-16,-2 7-1 0,1 7-1 16,-8 12 1-16,-3 11-1 15,0 11 1-15,-1 9-2 16,-4 15 1-16,-1 12 0 0,3 11 0 16,0 15-3-16,1 5-5 15,3 10-7-15,-3-3-23 16,4 3-39-16,9-2-4 0,3-11-6 15,4-12-3-15</inkml:trace>
  <inkml:trace contextRef="#ctx0" brushRef="#br0" timeOffset="9270.9132">4339 6672 10 0,'9'-16'77'0,"-2"-1"3"16,-6 1-2-16,-1 3-5 16,-6 0-43-16,1 4-22 15,2-3-2-15,1 3-2 0,2 9 0 16,-4-13-3-16,4 13-2 16,-3-10 0-16,3 10 1 15,-5-10 1-15,5 10 2 16,-6-11 1-16,6 11 3 0,-10-11 1 15,10 11 0-15,-12-14-1 16,6 4 0-16,6 10-1 16,-10-15-1-16,10 15-1 15,-10-17-2-15,10 17-1 0,-11-15 0 16,11 15-1-16,-10-12 0 16,10 12-1-16,0 0 0 0,-12-9 0 15,12 9 0-15,0 0 0 16,0 0 1-16,0 0 0 15,0 0 0-15,-7-11-1 16,7 1 1-16,0-5 0 16,0-2 0-16,3-9 0 0,-2-3-1 15,1-7 1-15,-1 0 2 16,-1 1 0-16,0 3 2 16,-1 6 0-16,-1 4-2 15,-3 8 0-15,5 14 0 0,0 0-1 16,-8 31-1-16,5 12-1 15,-2 16-1-15,1 15 1 16,0 10 0-16,-2 8 1 16,5 3 0-16,0-5-1 0,1-8-2 15,1-9-2-15,7-14-3 16,2-13-6-16,-1-13-3 16,2-7-3-16,-3-14-1 0,1-11 1 15,1-8 1-15,-1-19 1 16,2-13 6-16,0-10 9 15,0-3 9-15,-1-10 6 0,2 4 4 16,-1 1 2-16,-4 7 2 16,3 9 2-16,-2 11-1 15,-3 8-6-15,0 8-5 16,-5 14-3-16,7-10-3 16,-7 10-2-16,12 18-2 0,-7 4-1 15,1 7-2-15,2 8 1 16,3 8-2-16,-1 0 0 15,3 3-3-15,1-7 0 0,3-4 0 16,2-10 0-16,6-9 2 16,1-12 0-16,7-10 2 15,5-17 0-15,5-12 2 16,3-11 0-16,3-12 1 0,-1-13-2 16,1-10 1-16,-1-9-2 15,-6-6 2-15,-5-3 2 16,-6 3 5-16,-9 11 3 15,-7 11 3-15,-9 12 0 0,-4 15 0 16,-2 17-1-16,-7 17-1 16,-6 17-3-16,-1 21-3 15,0 21-5-15,-3 17 0 16,2 18 0-16,-1 16-2 0,6 11-1 16,2 3-5-16,8 1-6 15,-1-10-15-15,10-17-38 16,11-10-15-16,4-20-5 0,2-20-4 15</inkml:trace>
  <inkml:trace contextRef="#ctx0" brushRef="#br0" timeOffset="9438.2624">5120 6461 63 0,'0'-18'94'15,"1"6"-7"-15,4 1-4 16,7 1-4-16,5-12-42 0,9 5-41 15,22-4-10-15,7-4-24 16,13-3-42-16,10-3-4 16,0-2-5-16,-4 2-4 15</inkml:trace>
  <inkml:trace contextRef="#ctx0" brushRef="#br0" timeOffset="10413.8087">6768 5662 80 0,'0'0'93'15,"-5"-10"-7"-15,5 10-4 16,-19 2-3-16,3 4-67 15,0 25-8-15,-5 16-2 0,1 14-2 16,-9 17 0-16,-2 17-2 16,-3 11 4-16,-3 10-2 15,1 4 1-15,-1 2 0 16,3-1 0-16,0-5 1 0,3-8-2 16,2-11-1-16,3-7-2 15,4-9-3-15,3-13-5 16,6-11-9-16,2-13-25 0,5-11-34 15,7-18-5-15,9-15-4 16,7-20-1-16</inkml:trace>
  <inkml:trace contextRef="#ctx0" brushRef="#br0" timeOffset="10848.4293">6814 6199 9 0,'19'-8'79'16,"-2"1"1"-16,2-4-3 0,0-2-4 15,4-2-41-15,5-1-26 16,6 2 0-16,7 1-1 16,1 2-1-16,3 3-2 15,0 4-1-15,-2 4-2 0,-5 0 1 16,-3 7-1-16,-9 7 1 15,-7 6-1-15,-9 9 1 16,-10 10 0-16,-11 9 0 0,-13 5 2 16,-9 8 1-16,-8 5 0 15,-1-1 2-15,-7-2 0 16,5-5-1-16,2-3 1 16,8-9-1-16,6-4-1 15,11-9 0-15,4-4-2 0,9-3-1 16,4-3-1-16,9-8-1 15,6-3-1-15,12-9-1 16,7-3-2-16,10-11-2 0,10-10-5 16,6-11-10-16,5-6-22 15,4-14-19-15,6-3-11 16,-3-6 4-16,-6-3 18 16,-3 2 18-16</inkml:trace>
  <inkml:trace contextRef="#ctx0" brushRef="#br0" timeOffset="11611.7616">7734 6335 36 0,'33'-35'68'16,"-10"7"10"-16,-8 8-11 15,-3 9-15-15,-12 11-17 0,0 0-13 16,0 11-7-16,-7 10-5 16,-5 14-8-16,0 5-2 15,-2 12-1-15,2 7 0 16,5 3 1-16,4-1-2 0,3-7 1 16,7-2 0-16,7-16 0 15,5-6 0-15,2-16 1 16,3-10-1-16,1-8 2 15,0-11 0-15,-1-9 1 0,-1-5-1 16,-6-9 2-16,-6-6-2 16,-2-4 0-16,-4-2 0 15,-5-2 1-15,-1 0 0 16,-2 1-1-16,1 1 0 0,2 5 1 16,4 8 0-16,9 6-1 15,5 7 0-15,7 6-1 16,5 8 0-16,2 10 0 0,2 7 0 15,-2 11 0-15,-2 9-1 16,-5 9 0-16,-7 1 0 16,-4 8 0-16,-6-1 0 0,-3-1 1 15,-2-5-1-15,-2-7 1 16,-2-5 1-16,2-8 0 16,2-8 1-16,-3-10 0 15,17 0 0-15,-7-12 0 16,7-9-1-16,4-5-1 0,7-7 0 15,3-9 0-15,6-1-1 16,-1-3 0-16,2 5 1 16,-1 2-1-16,-1 6 1 15,-6 7 0-15,-1 10 1 0,-5 9 0 16,-4 7 0-16,-3 11 0 16,-4 8 0-16,-1 11-1 15,-6 4 1-15,5 7-1 16,-2-1 0-16,6 2-1 0,3-6 0 15,6-3 0-15,8-8 0 16,9-8-1-16,9-9 1 16,3-8 1-16,6-5 0 15,3-10 0-15,1-5 2 0,-4-8 0 16,-3-4 1-16,-7-8 2 16,-10-5-1-16,-9-4 2 15,-10 1 0-15,-13 2 0 0,-7 4-1 16,-9 9-2-16,-13 9 0 15,-6 12-2-15,-2 12 0 16,2 12-1-16,1 13-2 16,9 14-1-16,8 6-1 0,13 6-3 15,16-4-7-15,19 5-26 16,22-1-38-16,2-11-5 16,6-6-6-16,4-15-2 15</inkml:trace>
  <inkml:trace contextRef="#ctx0" brushRef="#br0" timeOffset="14622.7537">14697 1575 69 0,'0'0'89'16,"-12"-6"-5"-16,12 6-6 0,-12-10-2 15,3 6-65-15,9 4-3 16,0 0-3-16,6 1-4 16,4 3-1-16,5 5 1 15,6 0-1-15,7 2 2 16,6 1-1-16,5 1 0 15,10-2 0-15,2 2 0 0,10-4-1 16,4 1 1-16,7-3-1 16,0 0-1-16,3-3-1 15,3-2-3-15,-5-2-3 0,1 1-3 16,-9-4-8-16,0-6-26 16,-2 0-32-16,-7-6-5 15,-4-5-4-15,-33 7 0 16</inkml:trace>
  <inkml:trace contextRef="#ctx0" brushRef="#br0" timeOffset="14984.7855">15768 1270 56 0,'-25'-15'85'15,"-2"0"-3"-15,4 6-3 0,-2 5-6 16,1 0-65-16,2 2-2 15,5 2-3-15,1 0-2 16,8 5-3-16,8-5-1 16,0 11 0-16,4-4 1 15,16 1 0-15,3 3 2 0,10 6-1 16,-6-5 4-16,54 30-2 16,7 4 1-16,-1 4-1 15,-2 0 0-15,-12-2 0 0,-20-1 0 16,-26-2-1-16,-27-1-1 15,-18 0 0-15,-14 1 0 16,-5 4 0-16,-12 0-1 16,-2 3-5-16,-5-9-5 0,3 7-23 15,-8 0-39 1,7-10-5 0,10-6-4-16,4-13 0 0</inkml:trace>
  <inkml:trace contextRef="#ctx0" brushRef="#br0" timeOffset="15698.5809">16788 1702 41 0,'13'8'72'15,"-3"3"-1"-15,-2-2-1 16,3-3-31-16,3 3-29 16,4 2 0-16,7-3 0 0,4 3-4 15,11-4-1-15,0-2-1 16,9-4-1-16,5-1-1 15,2-8 2-15,5-10-1 16,-6-5 2-16,5-6 1 0,-35 11 0 16,2 0 3-16,0-5 1 15,1-3 0-15,-5-2-1 16,-2-2 0-16,-5 0-2 16,-2-2-2-16,-7 2-3 0,-1-3-3 15,-6 5-3-15,-4 2-3 16,-8 3 1-16,-4 3-3 15,-6 6 3-15,-5 3 0 16,-5 10 1-16,10 8 6 0,-57 24 2 16,-9 20 1-16,0 22 0 15,7 16 1-15,10 13-1 16,13 7 2-16,13 1 1 0,24-16-4 16,6-4 0-16,8-5 0 15,7-2 0-15,5-7-1 16,13-10 0-16,6-12-2 15,11-12-1-15,4-13 0 0,9-13 0 16,10-15 1-16,5-18 0 16,7-15 0-16,6-19 0 15,7-17 2-15,5-13-1 16,5-16 3-16,6-9-3 0,-50 49-1 16,6-6 0-16,2 3-1 15,3-5 2-15,0 1-1 16,2-2 0-16,-1 5-1 15,1 2-3-15,-6 5-2 16,2 1-9-16,-8 7-35 0,-2 0-27 16,-6 10-7-16,-4 3-6 15,-13 7-2-15</inkml:trace>
  <inkml:trace contextRef="#ctx0" brushRef="#br0" timeOffset="15970.1982">18108 1287 68 0,'-50'9'91'0,"1"0"-5"0,1-2-6 16,8 0-3-16,6-2-68 15,5-1-3-15,7 1-3 16,4 3-4-16,6 2-1 0,5-1-1 16,7 7 2-1,6 17 1-15,13 14 2 0,8 10-2 16,4 15 1-16,2 7-1 15,5 9 1-15,-2-3 0 16,-6-13-4-16,3-5 1 0,3-2-4 16,3-8-3-16,6-7-9 15,-5-5-35-15,10-15-26 16,1-10-4-16,-3-13-4 0</inkml:trace>
  <inkml:trace contextRef="#ctx0" brushRef="#br0" timeOffset="16854.8109">19190 1503 28 0,'7'-11'84'16,"-1"0"-1"-16,0 0-5 16,0 1-3-16,-2 1-46 0,-4 9-21 15,4-17-5-15,-4 17 1 16,0-11-2-16,0 11 1 0,-3-11 1 16,3 11 1-1,-9-13 1-15,9 13 1 0,-13-15 0 16,13 15 1-16,-8-13-1 15,8 13-3-15,-11-11-2 0,11 11-2 16,-10-3-2-16,10 3-1 16,-11 14 0-16,0 23 0 15,-3 20-1-15,2 26 3 16,-4 27 1-16,-1 21 1 0,-3 18 2 16,2 12 0-16,1-17-3 15,3-4-3-15,2-9 2 16,3-19-2-16,3-17-2 15,4-18 0-15,2-18-3 16,0-16 1-16,-1-8 1 0,2-15 3 16,-1-9 0-16,0-11 3 15,3-14-1-15,-2-14 4 16,1-14 1-16,0-16 0 0,5-17 0 16,-1-15-1-16,6-13-1 15,-2-12 1-15,7-9 1 16,2-3-2-16,1 4 1 15,2 5 0-15,0 13 0 0,-10 57-2 16,1 1 1-16,1 6-1 16,-1 0-2-16,1 8-1 15,4 2-1-15,0 8-1 16,3-1-1-16,0 10 0 0,-6 7 3 16,29 3-2-16,-10 12 0 15,-7 18 0-15,-9 16 2 16,-13 14 0-16,-13 8 0 15,-22 4 2-15,-18-4-3 0,-10-3 1 16,-5-7 1-16,2-3-1 16,1-9 1-16,11-7-7 15,5-7-11-15,12-9-12 16,8-3-14-16,24-16-21 0,0 0-13 16,20 0-6-16</inkml:trace>
  <inkml:trace contextRef="#ctx0" brushRef="#br0" timeOffset="18150.8403">19701 1844 3 0,'75'-34'73'0,"-7"4"6"15,-1 6-9-15,-24-2-23 16,-9 10-4-16,-10 5-13 0,-11 0-6 16,-3 6-7-16,-10 5-5 15,0 0-5-15,-20 0-1 16,0 7-4-16,-9 9-5 0,-2 9 0 15,-3 6-2-15,-4 11 3 16,4 4-1-16,-1 7 2 16,6-5-3-16,7 4 3 15,6-4 1-15,8-1-1 16,5-4 1-16,6-10-1 0,8-2-1 16,5-10 0-16,7-5 0 15,3-9-2-15,5-7 0 16,2-15-1-16,3-10 2 0,3-11-1 15,0-11 3-15,-1-5 1 16,-3-5 3-16,-1 0 3 16,-6 3 1-16,-4 11 4 15,-8 4-4-15,-3 9 2 0,-6 10-3 16,-3 11-1-16,-4 9-3 16,0 0-2-16,4 16-2 15,-3 4-2-15,-1 5 1 16,2 3-1-16,1 1 3 0,1-1-1 15,4-1 1-15,-3-5-1 16,0-6 2-16,4-8 0 16,-1 0 0-16,6-8 1 15,3-5-1-15,0-6 2 0,5-11-1 16,2-3 3-16,2 1-3 16,-1-2 0-16,1 1 0 15,-3 2-1-15,-1 7-1 16,-4 7-1-16,-1 9 1 0,-4 15-2 15,-2 4 2-15,-1 14-1 16,-1 9 2-16,0 9-1 16,0 0 0-16,-2 3 0 0,0-8 0 15,2-2 0-15,3-8 0 16,1-11 1-16,3-8-1 16,2-11 2-16,4-6-2 0,6-14 1 15,1-7 0-15,7-12-1 16,1-7 1-16,11-14-2 15,-2-3 1-15,3-8 0 16,3 0 2-16,-6 3 0 16,2 5 1-16,-7 9 0 0,-4 6-1 15,-7 14 0-15,-7 10-1 16,-3 12 0-16,-7 6-2 16,-7 18 1-16,-7 10-3 15,-4 17 1-15,-9 3 0 0,2 7-1 16,1 1 0-16,0 1 0 15,7-5-2-15,3-8 2 0,10-9 1 16,13-13 0-16,8-8 1 16,9-8 2-16,2-5 2 15,2-12-1-15,0-4 0 16,4-13 1-16,-2-3 0 0,-2-8 2 16,-6 2-3-16,-3-3 3 15,-6 4-2-15,-5 5 2 16,0 3 0-16,-10 6 1 0,-2 9 0 15,0 7-2-15,-2 5 1 16,4 1-2-16,1 10-1 16,4 3-2-16,1 10 0 15,1 7 0-15,1 3 0 16,-2 6-2-16,0 7 3 0,-3 3-1 16,-6 7 0-16,-6-2 0 15,-4 4 1-15,-13 2 1 16,-4-3-1-16,-4-2 2 0,-5-8-2 15,-1-11 2-15,4-4 0 16,-2-13 0-16,5-8-2 16,9-11-3-16,4-12-5 15,7-14-9-15,8-7-7 0,9-6-1 16,7-10 0-16,11-6-1 16,2-6 4-16,6 1 6 15,2 0 9-15,4 0 14 16,-1 3 13-16,1 4 3 0,1 4 2 15,-4 9 2-15,-2 8-5 16,-8 6 1-16,-2 5-6 16,-8 13-6-16,-7 8-3 0,-11 18-4 15,-8 12-1-15,-2 11-4 16,-12 11 0-16,-5 9-4 16,-4 7-2-16,2 5-6 15,-7-3-7-15,8-4-23 16,2 1-30-16,6-22-11 0,4-7-1 15,6-22 1-15</inkml:trace>
  <inkml:trace contextRef="#ctx0" brushRef="#br0" timeOffset="18346.4062">22351 1613 84 0,'6'-37'87'0,"4"2"-7"16,-5 9-6-16,3 0-8 16,-3 13-80-16,-2-1-10 0,-3 14-20 15,3 18-26-15,-4 12-11 16,2 11 1-16,12 3 2 16</inkml:trace>
  <inkml:trace contextRef="#ctx0" brushRef="#br0" timeOffset="18858.7308">22635 1719 41 0,'24'-2'70'16,"-7"2"-7"-16,-5 3-10 16,-6 7-14-16,-5 13-13 15,-5 9-12-15,-7 8-6 0,-4 10-5 16,2 3 0-16,-2 7-3 16,4-3 2-16,0-4-4 15,7-7 2-15,3-13 2 16,2-6-2-16,9-14 1 0,-2-13-5 15,4-15 4-15,-3-12 0 16,5-9 0-16,-1-11 0 16,5-8-1-16,-2-11-1 0,8-9 0 15,9 4 5-15,-18 37-2 16,3-2 1-16,3 6 2 16,2-1 0-16,14-15 3 15,13 13 0-15,-6 15 0 16,6 18-2-16,-11 13 0 15,-3 21 1-15,-3 13-5 0,-11 11 0 16,-12 1-3-16,-2 2 2 16,-3-3-4-16,-3-7 3 15,-2-8 1-15,0-9 3 16,-4-11 4-16,4-10 0 0,0-13 2 16,10 0-1-16,0-15 2 15,6-9-2-15,5-13 0 16,8-5-3-16,8-4-3 0,2-4 0 15,2 3-2-15,3 6-1 16,-3 7-1-16,-3 12 0 16,-2 19 0-16,-1 15 0 15,-9 17-3-15,-5 16-7 0,-3 13-29 16,-5 20-35-16,-14 5-6 16,-10 3-4-16,-10-1-2 15</inkml:trace>
  <inkml:trace contextRef="#ctx0" brushRef="#br0" timeOffset="19624.1852">20172 3193 3 0,'-7'-18'92'0,"-3"0"0"15,-2 2-7-15,-4-1-4 16,-4 1-2-16,-1 3-76 16,3 6-2-16,-1 7-1 15,-3 3-2-15,-3 13 1 0,-1 5-1 16,-5 9 0-16,-7 8 1 15,0 8-1-15,-1 5 1 16,-3-1 1-16,0 3-1 0,8 0 0 16,6-3 0-16,10 0 0 15,5-1-1-15,13-4 1 16,14-1-1-16,13-4-1 0,17-1 0 16,11-4-2-16,9-1-4 15,6 0-1-15,2-7-5 16,-1 2 1-16,-13-2 0 15,-8 2 2-15,-21 6 1 0,-15-1 2 16,-15 7 3-16,-24 0 4 16,-12 4 3-16,-21-3 3 15,-4-1 0-15,-11-7-1 16,4-5 0-16,0-9-13 0,5-1-51 16,10-19-9-16,10-13-3 15,10-13-5-15</inkml:trace>
  <inkml:trace contextRef="#ctx0" brushRef="#br0" timeOffset="21664.7218">20425 3038 26 0,'49'-24'79'15,"-14"13"-2"-15,-14 11-3 16,-10 17-1-16,-11 9-60 0,0 22-4 15,-8 6-2-15,-1 20 0 16,-7 12-2-16,-2 11-1 16,-1 4-1-16,-2 0-1 15,1-3 0-15,1-4 0 16,4-4-1-16,2-15 0 16,3-9-1-16,0-14-1 0,1-10 0 15,-4-10-2-15,1-7 2 16,1-11-1-16,-3-13 0 0,0-7 1 15,-3-14-1-15,5-12 2 16,-1-11-1-16,3-10 3 16,5-9 0-16,3-6 2 15,3-2 1-15,1 6-1 0,8 4 2 16,7 6 0-16,8 9 1 16,3 11-3-16,8 11 0 15,5 9-2-15,9 9-1 16,8 5 1-16,4 12-3 0,-2 11 0 15,-3 11-3-15,-1 11-1 16,-10 9-1-16,-11 9 0 16,-15 0 0-16,-15 5-1 15,-6-3 1-15,-14-6 2 0,-3-13 3 16,-8-9 2-16,-1-13 3 16,-1-14 3-16,2-8 0 15,3-15 0-15,4-10 0 16,4-7-1-16,7-6-1 15,4-4-1-15,4-3-2 0,14-6-1 16,10-1-2-16,10 2 0 16,11-2-1-16,14 1-1 15,9 0-1-15,8 2-1 0,7 1-3 16,4 5-9-16,-6-7-18 16,1 11-19-16,-10 0 1 15,-5 6 3-15,-15 3 10 0,-13 5 3 16,-17 4 8-16,-16 7 20 15,-6 12 27-15,-22-1 27 16,-7 8 2-16,-19 12-9 16,-3 14-8-16,-4 4-2 0,1 10-5 15,3 0-9-15,11 6-3 16,5 0-6-16,10 2-1 16,8-8 0-16,10-5-1 15,7-7-1-15,2-7 0 0,8-8 0 16,5-7 0-16,5-13 0 15,6-4-1-15,4-18 1 16,2-6-1-16,5-11 0 16,-1-6 0-16,5-2 2 0,-5 0-3 15,0 4 2-15,-5 3 1 16,-5 14-2-16,-2 7 1 16,-4 13-1-16,-1 6 1 0,-5 16-2 15,1 12 1-15,-3 9-2 16,4 7 1-16,0 4 1 15,3-2-1-15,2-4 1 16,8-7 0-16,1-10 1 16,6-13 0-16,6-12 0 0,2-14 0 15,3-14 0-15,-1-10 1 16,4-10-1-16,-5-13 1 16,3-9-3-16,-4-9 1 15,-3-10-1-15,-2-3-1 0,-9-4 0 16,-3 2 2-16,-11 2 3 15,-3 11-1-15,-5 15 2 16,-7 11-1-16,-1 19 1 16,-2 15-1-16,-10 20-1 0,-5 21-2 15,-2 21-2-15,-3 18 0 16,-5 14-1-16,-2 15 2 16,-4 10-2-16,4 2 2 0,3-5 0 15,6-4 0-15,7-9-1 16,6-6 0-16,6-12 1 15,1-7-2-15,9-12 2 16,4-5-1-16,9-8 2 0,7-9-3 16,5-12 2-16,6-11-1 15,6-9 0-15,6-12-1 16,4-12 1-16,4-7 0 0,-4-8-1 16,-4-2 0-16,-7-2 1 15,-5 1 3-15,-8 7-1 16,-14 7 1-16,-13 10-1 15,-9 9 0-15,-15 13 0 16,-15 10 1-16,-8 16 0 0,-6 9-3 16,2 9 1-16,-1 5-1 15,8 5 1-15,7 0-2 16,15-2-1-16,13-5 0 0,10-4-1 16,15-8-2-16,11-10 0 15,12-11-2-15,8-8-1 16,10-14 3-16,8-13-1 15,5-7 3-15,2-13-1 0,-3-7 3 16,-3-6 2-16,-7-3 2 16,-11 1 4-16,-5 6 3 15,-17 5 1-15,-13 5 0 16,-13 12 0-16,-8 11-3 0,-14 17 2 16,-13 8-2-16,-5 18-4 15,-6 15-3-15,-2 13 0 16,-3 13 0-16,4 19-1 15,3 9 2-15,4 13-2 0,0 11 1 16,5 7 0-16,0 10-2 16,-3 2 1-16,-1 8 0 15,-7-3 0-15,-3 1-1 0,-6-13 2 16,1-14-1-16,-1-14 3 16,5-18 1-16,5-17 2 15,7-18 0-15,4-22-2 16,11-20-1-16,14-14-1 0,4-25-2 15,15-15-4-15,9-21-7 16,18-17-8-16,7-22-23 16,20-19-20-16,12-12-4 15,18-10 0-15,7-8 25 16,9-3 33-16,1 11 13 0,-2 12 15 16,-3 17 26-16,-10 19 23 15,-9 19-2-15,-20 21-5 16,-14 21-21-16,-16 21-26 0,-12 9-6 15,-10 13-6-15,-10 11 0 16,-10 14-3-16,-7 13 0 16,-11 6-1-16,-2 10 1 15,-3 4 0-15,2 0-3 0,0-8 3 16,5-5-2-16,2-10 3 16,12-9-1-16,2-11 2 15,18-12-1-15,3-9 2 16,10-14 0-16,0-8 1 0,9-9 0 15,-1-3 0-15,0-3 0 16,0 2 0-16,-6 5-1 16,-11 8 0-16,-4 9-1 0,-1 14-1 15,-12 16 0-15,-5 22 1 16,-2 20 0-16,-13 18 0 16,-4 21 1-16,-9 27-3 15,-12 14-4-15,-5 10-5 0,2-12-6 16,-1-4-28-16,14-13-36 15,-10-21-7-15,8-26-6 16,2-34-1-16</inkml:trace>
  <inkml:trace contextRef="#ctx0" brushRef="#br0" timeOffset="21900.1648">21979 3378 35 0,'-61'10'102'0,"13"-2"-7"15,11-4-8-15,14-6-2 16,23-14-3-16,30-9-83 16,22-2-3-16,32-1-4 0,23-8-6 15,24-3-15-15,23 1-54 16,8-7-4-16,0-4-5 15,-10-2-7-15</inkml:trace>
  <inkml:trace contextRef="#ctx0" brushRef="#br0" timeOffset="22418.0432">19186 2982 81 0,'-100'0'95'0,"11"-7"-5"15,14-5-7-15,17-3 0 0,9-1-73 16,11 4-1-16,19 8-4 16,19 4-2-16,0 0-3 15,22-3-1-15,21 3 1 16,15 1-1-16,21-5 3 0,25 0 0 16,25-6 1-16,23-4-1 15,27-5 4-15,24 0-2 16,18-1 1-16,17 2-1 15,14 0-1-15,9 2 1 0,1 2-1 16,-2 5 0-16,-1 1-3 16,-9 0 2-16,-15 2-1 15,-14 4 0-15,-21 0 0 16,-18 2 0-16,-25-1-1 0,-26 2-2 16,-29 3 0-16,-20 2-3 15,-30 3-2-15,-26-2-5 16,-26 11-14-16,-35 8-33 15,-33 2-29-15,-28 7-3 0,-26 0-4 16,-27 2-4-16</inkml:trace>
  <inkml:trace contextRef="#ctx0" brushRef="#br0" timeOffset="22715.9167">19183 3178 87 0,'-11'-8'93'0,"11"-4"-4"16,9-5-6-16,24-5-2 15,16-9-59-15,24-2-20 16,28 1 0-16,30-4 0 15,34 1 1-15,25 0-2 0,28 1 0 16,17 2-5-16,15 8-5 16,4-3-6-16,2 9-26 15,-2 2-41-15,-27-1-3 16,-22-1-5-16,-33-6-6 0</inkml:trace>
  <inkml:trace contextRef="#ctx0" brushRef="#br0" timeOffset="59982.6488">4230 2793 47 0,'9'-17'77'0,"-3"-4"-1"0,-4 0 0 16,-6 0-48-16,4 0-5 15,0 4-3-15,-3-3-5 16,1 4-3-16,-4 0-3 15,-1 3-4-15,-3 2-2 0,-4 1-3 16,-4 2-1-16,-5 2-1 16,-4 0-1-16,-3 3-1 15,-4 0 2-15,-5 3 2 0,-2-1 0 16,-3 1 1-16,-2 0 2 16,-3-2 0-16,0 2 1 15,-3 3 1-15,-4-2-1 16,1 1-1-16,-2 2 0 15,-3 3-1-15,-2 2-2 0,-4 4 2 16,-3 2-3-16,-1 6 0 16,-2 4 0-16,-3 4 0 15,0 1 0-15,0 0-1 16,1 1 2-16,1-1-1 0,0 3 2 16,4-1 0-16,-5 5-1 15,1 1 1-15,2 5-1 16,-1 5 1-16,0 5 1 0,0 9-2 15,-3 7 0-15,-2 7 1 16,6 9-1-16,4 4 0 16,0 6 0-16,2 1 1 15,5 2-3-15,3-3 0 16,4-2 0-16,6-3 1 0,5-5 0 16,5 0 0-16,1-4 1 15,4 2 0-15,9 0 1 16,5-1-1-16,5 2 1 15,6-1-1-15,7 3 1 0,3-3 0 16,16-1-1-16,12-2 0 16,5-2 0-16,5-4 2 15,11-6-1-15,5-4 2 0,10-3-1 16,13-5 0-16,7-3 1 16,11-4-1-16,13-5-1 15,17 0 1-15,17-4-2 0,16-5 1 16,13-5-3-16,9-5 2 15,12-3 0-15,14-5-2 16,6-4 2-16,5-5-1 16,0-6 0-16,10-2-1 0,3-9 1 15,7-7 0-15,0-6 0 16,2-8 1-16,1-5-1 16,-1-8 1-16,8-4 0 15,-9-5 1-15,0 1 0 0,-7-5 1 16,-2 0 0-16,-7-1 0 15,-8-2 1-15,-6-2 0 16,-12-1 0-16,-9-2 1 16,-9-4 0-16,-16-3 1 15,-12-1-1-15,-15-3 2 0,-11 0-1 16,-19-4 2-16,-15 2-1 16,-19-2-1-16,-15 0 1 15,-16-3-2-15,-19-2 1 0,-14 1-1 16,-14-4 0-16,-18 2-2 15,-13-7 1-15,-13 1-2 16,-13-3 0-16,-12 3 0 16,-9-1 0-16,-15-2 0 0,-6 1-1 15,-13-2 0-15,-10 4 0 16,-6 1-1-16,-14 5 2 16,-8-1-2-16,-13 4 0 15,-13 7 1-15,-13 0-1 0,-9 5 1 16,-15 8-2-16,-13 5 1 15,-13 11-1-15,-18 13 0 16,-12 11-2-16,-17 20-1 16,-16 13-3-16,-6 23 0 0,-11 13-5 15,-1 22-7-15,0 10-17 16,12 14-45-16,14 13-4 16,18 5-7-16,31 6-1 0</inkml:trace>
  <inkml:trace contextRef="#ctx0" brushRef="#br0" timeOffset="61310.2986">8581 3942 61 0,'-20'-8'83'0,"4"-1"-3"16,6 0-1-16,0 1-51 15,10 8-3-15,0 0-6 0,-13-3-7 16,13 3-6-16,0 0-3 16,0 0-1-16,7 0-3 15,6 3-1-15,0 0 0 0,8 2 0 16,7 1 1-16,5 1 1 16,6-2 1-16,8 0-1 15,5 0 1-15,5-3 0 16,9 0 1-16,5-1-1 15,4-1 1-15,10-3 0 0,1-4 0 16,9-1-1-16,2-1 1 16,6-2-1-16,-1-2 0 15,3-1 0-15,-1 0 0 0,-6 0 0 16,0 1 0-16,-11-1 0 16,-2 2 0-16,-13 0 0 15,-7 1 0-15,-11 1 0 0,-6 1-1 16,-13 2-1-16,-7 0-3 15,-4 3-6-15,-15-1-24 16,-9 5-41-16,-1-9-5 16,-12 4-7-16,-8-4-1 15</inkml:trace>
  <inkml:trace contextRef="#ctx0" brushRef="#br0" timeOffset="62870.5762">4563 5872 12 0,'21'-10'68'0,"-8"0"4"0,1-4-4 16,-9-1-42-16,2 1-7 15,1 5 2-15,-8 9 0 16,11-8-3-16,-11 8-4 15,5-10 1-15,-5 10 2 0,-5-8-2 16,-3 2-2-16,-5-5-2 16,-2 1-2-16,-6-5-1 15,-4 1-1-15,-6-4-1 16,-5 2 0-16,-4 0-1 0,-5 0 0 16,-4 3-2-16,-7 1-1 15,-4 5-1-15,-5 2 0 16,-4 5-1-16,-5 3 0 15,-6 7-1-15,-3 5 0 0,-7 5-1 16,-3 5 1-16,-7 5 1 16,-6 4-1-16,-4 4 0 15,-3 6 0-15,-3 3-1 16,-2 6 3-16,-4 8-1 16,1 2 0-16,4 5-1 0,1 3 0 15,-1 5 1-15,5 5-2 16,2 3 4-16,8 2-3 15,3 4 0-15,11 5 1 0,12-1 0 16,10 6 0-16,9-2-1 16,8 4 2-16,17 4-3 15,6 0 1-15,15 1 0 16,6 0 0-16,-1 6 0 0,12-1 1 16,13 3 2-16,9-2-1 15,11-3 1-15,17-2-2 16,10-8 0-16,9-3 1 0,30-11 0 15,9-8-2-15,14-8 0 16,17-8 1-16,17-9-1 16,6-7 1-16,20-9 0 0,15-9 0 15,3-9-2-15,7-6 1 16,9-13 0-16,4-12-1 16,0-12 0-16,1-12 0 15,-3-13 0-15,-3-9 0 16,-5-10 3-16,-5-13-1 0,-8-5 3 15,-7-8-2-15,-8-9 2 16,-7-5 1-16,-12-5 2 16,-8-5 1-16,-12-7-1 0,-9-4 0 15,-18 0 0-15,-14-1 0 16,-21-2-1-16,-20 0 0 16,-22-2-1-16,-29-3-2 0,-21 3 0 15,-32-1-2-15,-30-2 1 16,-25 1 0-16,-26 4-1 15,-24 4-1-15,-24 9 0 16,-23 6 0-16,-22 16 0 0,-25 16 0 16,-20 26-2-16,-27 23-2 15,-21 30-1-15,-34 32-5 16,-14 41-7-16,-34 31-20 16,-17 44-47-16,-5 25-2 15,3 21-7-15,18 10-2 0</inkml:trace>
  <inkml:trace contextRef="#ctx0" brushRef="#br0" timeOffset="139545.4153">20604 1165 32 0,'14'0'72'0,"0"0"-3"15,-14 0 0-15,9-6-43 16,-9 6-15-16,0 0-2 16,-3-13-2-16,3 13-3 15,-20-16-4-15,6 8 0 0,-4-2 2 16,0 0 1-16,-4-2 2 16,-2 2 2-16,-6 1 2 15,0-2 1-15,-4 2 0 16,-2-1 0-16,-3-3 1 0,-4 3-1 15,0-3-2-15,-7 2-3 16,-3-3-1-16,-2 3-1 16,-5-1 0-16,-2 0 0 15,-4-1-2-15,-1 2 1 16,-4 3 0-16,-3-1 0 0,0 2 0 16,-8 2-1-16,-5 0 0 15,-2 1-1-15,-6 4 1 16,-5 0 0-16,-5 2 0 15,-1 3 0-15,-6 2 0 0,0 0 0 16,-3-1-1-16,0 0 1 16,-2 4-1-16,-1-2-1 15,-3 4 1-15,2 0-1 16,-3 2 0-16,3 2 0 0,0 8-1 16,0-1 0-16,2 5-1 15,3 4 1-15,2 3 0 16,-49 18 2-16,-34 30-1 15,20 10-1-15,19 10 1 0,24-3 0 16,23 2-1-16,25-4 1 16,27-1 1-16,20-4-2 15,6 3 1-15,7 4 2 16,8 8 1-16,4-1 0 0,5 6-1 16,5 4 1-16,2 0-2 15,4 0 0-15,9 2-1 16,4-2 0-16,5-2-1 15,8 1-1-15,6-5 2 0,6-3-1 16,10-3 2-16,5 0-1 16,8-3 1-16,7 1 0 15,10-4 2-15,5-2-1 0,10-1 1 16,10-3 0-16,6 1 0 16,14 2 0-16,8-2 0 15,6 0-1-15,9 2 0 16,9 1 0-16,8 1-1 0,10 2 2 15,5-1-1-15,3 1 1 16,14-3 0-16,10-3 0 16,13-5 0-16,4-5 0 0,15-8 2 15,6-11-4-15,7-10 0 16,2-12-1-16,2-11 2 16,2-10-1-16,-2-8 0 15,4-12 1-15,-5-6 0 16,1-11 2-16,-3-11 0 0,3-12 3 15,-7-10-4-15,-2-15 3 16,-1-15 0-16,-9-12-2 16,-5-18 0-16,-8-14-1 15,-3-12 0-15,-8-9-2 0,-5-7 1 16,-14-6-1-16,-14-3-1 16,-10 2 2-16,-26-2 0 0,-18 7 0 15,-28-4 0-15,-17 3 1 16,-27-4 1-16,-20-2-2 15,-23-5 2-15,-13-10 0 16,-24-1-1-16,-11-9-1 16,-17-2 0-16,-16-5-1 0,-18 6 1 15,36 95-2-15,-11-7-1 16,-10 4 0-16,-10-3 1 16,-12 6 0-16,-16-2-1 15,-11 13-3-15,-13 1-3 16,-14 14-5-16,-17 7-12 0,-12 16-24 15,-15 9-34-15,-122 8-3 16,-97 30-6-16,-11 34-2 16</inkml:trace>
  <inkml:trace contextRef="#ctx0" brushRef="#br0" timeOffset="140366.1878">20583 5790 3 0,'17'-30'63'0,"-7"-5"3"15,0-4-2-15,-5 0-44 16,2 2-1-16,0-3-3 16,-1 2-4-16,0-2-5 0,-3 4 4 15,-3 0-4-15,0 2 4 16,0 4 0-16,0-1 2 15,0 4-1-15,-1 0 1 16,-2 3 1-16,-2 0-2 0,2 3 0 16,1 4-3-16,0-1 0 15,0 4-1-15,-1 2 0 16,-1 2 0-16,0 2-2 0,4 8-2 16,-5-12-2-16,5 12 0 15,0 0-2-15,0 0-1 16,0 17-1-16,0 5 1 15,8 12-2-15,3 6 3 0,6 9 1 16,-1 14 1-16,4 6 0 16,0 10 0-16,-1 5 0 15,4 2 0-15,1 6 1 16,-4 0-2-16,-1 2 0 0,-1-1 0 16,0-1 0-16,-2-2-1 15,-2-4 0-15,0-4 1 16,0-4 0-16,-2-2-1 15,-4-6 0-15,0-1 0 0,-3-2-1 16,-2-5 2-16,-2-3-1 16,-1-2 0-16,0-5-3 15,0-7-3-15,0-6-7 16,-3-9-10-16,2-10-26 0,1 5-28 16,0-25-9-16,-16-4-6 15,0-20 0-15</inkml:trace>
  <inkml:trace contextRef="#ctx0" brushRef="#br0" timeOffset="140712.6788">20533 6673 57 0,'-21'-8'87'0,"3"5"-5"16,5-3-4-16,5 2-5 15,8 4-63-15,0 0-3 0,0 15-2 16,8 4-4-16,3 10 1 15,5 13-1-15,3 10 1 16,-4 9 0-16,6 9-1 16,-1 4 0-16,-1 3 0 0,2-3-1 15,0-1 0-15,5-12 1 16,-1-7-1-16,7-10 2 16,1-12 0-16,1-5 1 0,5-16 2 15,3-7 0 1,4-8 1-16,5-12-1 0,0-10 2 15,6-13-4-15,6-8 0 16,-1-13-5-16,8-8-6 16,-2-5-8-16,5-1-20 0,5 7-45 15,-14 6-6-15,-2 11-4 16,-15 16-3-16</inkml:trace>
  <inkml:trace contextRef="#ctx0" brushRef="#br0" timeOffset="141299.4757">23010 6561 1 0,'30'-19'93'16,"-5"4"1"-16,-10 2-6 16,-3 2-6-16,-8 2-1 0,-4 9-76 15,0 0-1-15,5 12-3 16,-2 10 0-16,-2 11-1 16,0 15-1-16,-1 11 1 0,-5 20-1 15,-8 7 0-15,-8 11 0 16,-3 4 0-16,-8 1 0 15,-5-4 0-15,-6-5 0 16,-6-4 0-16,-6-13 2 0,-2-7-1 16,-8-8 1-16,0-9 0 15,-5-7 0-15,-4-8-1 16,3-8 1-16,-1-11 0 0,7-10-1 16,4-8 1-16,5-16-1 15,10-10 1-15,7-9-1 16,11-10 1-16,11-1 0 15,4-2 0-15,13 5-1 16,10 2 0-16,11 11 1 0,12 11 0 16,9 11-1-16,10 13 1 15,8 17 1-15,11 11-1 16,5 14 1-16,11 12-2 16,2 12-1-16,-3 7-3 0,2 5-3 15,-3-3-3-15,-2-5-4 16,-6-5-4-16,-6-9-5 15,-10-16-13-15,-4-15-29 0,0-8-17 16,-7-21-3-16,-7-10 0 16</inkml:trace>
  <inkml:trace contextRef="#ctx0" brushRef="#br0" timeOffset="141679.1777">22610 7035 53 0,'-33'6'95'16,"7"2"-3"-16,6-4-8 15,3-3-2-15,5-1-49 16,12 0-24-16,0 0-3 0,15-3-2 15,11 3-2-15,9-2 0 16,14-3 0-16,8 2 1 16,14-5 0-16,7-4 0 0,12-3-1 15,5-3 0-15,9-3-1 16,1-1 0-16,-6 1 1 16,3-2-2-16,-12 1 1 15,-12 3-2-15,-7 5-1 16,-12 2-4-16,-11 5-7 15,-19 1-11-15,-3 2-27 0,-9 4-33 16,-17 0-6-16,-11 14-6 16,-19-6-1-16</inkml:trace>
  <inkml:trace contextRef="#ctx0" brushRef="#br0" timeOffset="142002.3131">22493 7417 88 0,'-36'19'93'0,"6"-8"-5"16,11-2-8-16,4-9 0 16,6 0-71-16,9 0-4 15,5-5-3-15,14 2 0 0,5 1-1 16,15-2 1-16,7 0 0 15,13-5 0-15,13 0 1 16,12-3-1-16,9-6 0 0,6 0 0 16,11-4 0-16,1 1-2 15,1-2 0-15,-3 0-3 16,-8 0-4-16,-5 3-14 16,-11 7-42-16,-11-1-21 0,-11-1-6 15,-15-4-3-15,-13 3-5 16</inkml:trace>
  <inkml:trace contextRef="#ctx0" brushRef="#br0" timeOffset="144492.6221">25506 7595 51 0,'2'14'83'16,"-2"-14"-3"-16,0 0-5 15,-10 9-4-15,10-9-66 16,-10 22-3-16,2 2 0 0,0 14-2 16,-4 6 1-16,-3 13 0 15,-5 6 2-15,-4 9-2 16,-8 4 2-16,-3 5-1 15,-1-1 1-15,0 1-2 0,-1-1 0 16,5-5 1-16,4-6-2 16,10-9 1-16,5-7 0 15,12-13 0-15,6-6 0 16,15-14 0-16,9-12 1 0,10-10 0 16,11-17-1-16,2-10 1 15,3-12 1-15,-1-10-2 16,-2-10 1-16,-4-10-2 0,-4-6 0 15,-10-3 0-15,-8 0 0 16,-7 3-1-16,-5 5 0 16,-10 6 0-16,-4 7-1 0,-10 10-1 15,-6 9-4-15,-9 11-8 16,-4 7-11-16,-5 4-31 16,4 17-20-16,-4 1-7 15,5 9-3-15</inkml:trace>
  <inkml:trace contextRef="#ctx0" brushRef="#br0" timeOffset="145193.3141">25844 7217 51 0,'39'-60'93'0,"-7"2"-3"16,-9 12-7-16,-4 7-2 15,-8 10-52-15,-6 16-21 0,-5 13-4 16,11 9-4-16,-9 21-1 15,-2 22-2-15,-1 17 1 16,-10 19 0-16,3 10 2 0,-5 13-1 16,1 0 1-16,1-1 1 15,-2-6-1-15,4-11 0 16,2-13 0-16,7-14 1 16,0-13-1-16,1-13 1 15,6-5-1-15,2-14 2 0,4-9-2 16,2-9 1-16,5-6 1 15,2-13-2-15,8-7 0 0,3 0 0 16,5-5 0-16,5 4 0 16,7 0 0-16,6 10 0 15,2 10 0-15,1 7 0 16,2 16 0-16,-6 14 0 0,-7 11 0 16,-5 12 0-16,-13 7-2 15,-12 3 1-15,-7-1-1 16,-11-2 2-16,-10-6-1 15,-9-9 1-15,-5-7 0 0,-6-14 0 16,0-7 1-16,-1-10-1 16,-2-9-2-16,2-1-4 15,5-14-5-15,2-7-5 16,7-9-4-16,7-3-2 0,8-7 0 16,5-4 0-16,13-3 2 15,12-6 2-15,2 2 8 16,17-5 6-16,8 5 9 15,2-3 6-15,5 5 5 16,1 4 1-16,0 8 2 0,-3 5 1 16,2 6 1-16,-9 11-3 15,-8 9-4-15,0 12-4 0,-9 14-1 16,-3 23-3-16,-10 14 0 16,-5 24-3-16,-11 15 0 15,-5 15-2-15,-2 11-1 16,-3 0-1-16,-1-4-4 0,2-12-3 15,0-16-5-15,4-14-7 16,5-24-18-16,4-20-30 16,6-13-14-16,-1-19-5 15,-1-17-1-15</inkml:trace>
  <inkml:trace contextRef="#ctx0" brushRef="#br0" timeOffset="145773.3279">27322 7521 62 0,'-8'-13'84'0,"-5"2"-7"0,0 4-6 16,2-1-4-16,-2 7-72 16,1 3-2-16,4 10-1 15,-1 7-4-15,3 3-2 0,3 3 1 16,3 4-1-16,2 2 1 15,11-2 2-15,6-2 1 16,9-5 0-16,9-1 2 16,10-5-1-16,8-3 2 0,1-3-2 15,10-2 3-15,-6-4 0 16,7-1 5-16,-3-3 5 16,-4 0 6-16,-2-3 8 15,-10-4 4-15,1 3 2 16,-13-5 3-16,2 1-1 15,-11-2-1-15,-3 3-2 0,-7-5-4 16,-1 2-4-16,-8-1-3 16,-5 1-3-16,-3 1-2 15,0 9-2-15,-17-15-3 0,-2 14 0 16,-6 1-2-16,-5 7-1 16,-4 12 0-16,-5 6 0 15,-1 9 0-15,-1 8 0 0,-1 6 0 16,5 5 0-16,6 7 1 15,2 4 0-15,7 1 0 16,4-2-1-16,12-1 0 0,5-5 0 16,5 0-1-16,9-5-1 15,14-6 0-15,8-9-1 16,9-8-1-16,12-11-1 16,10-7-3-16,8-11-3 15,9-15-9-15,-3-10-19 0,6-17-38 16,7-13-5-16,1-11-4 15,-1-5 2-15</inkml:trace>
  <inkml:trace contextRef="#ctx0" brushRef="#br0" timeOffset="146995.2853">29210 7736 66 0,'14'-10'84'0,"-14"10"-3"15,9-17-6-15,-9 17-43 16,-9-8-12-16,1 8-9 15,-6 1-7-15,-2 10-4 16,-4 7-1-16,-5 8 0 0,-5 10 0 16,-1 13 2-16,-4 5 0 15,1 9 1-15,-2 7 1 16,3 2 0-16,2 1 1 16,10-2-2-16,8-9 0 0,6-5-2 15,7-8 0-15,10-8 0 16,9-9 0-16,13-11-1 15,13-8 1-15,4-13 0 16,10-12-1-16,7-19 1 0,6-19 0 16,3-20-1-16,9-19-1 15,-5-23 2-15,1-15 0 16,-1-16 0-16,-1-3 2 0,-4-1 1 16,-9 7 3-16,-10 11 1 15,-11 12 2-15,-9 20-1 16,-9 17 1-16,-11 22-1 15,-7 14-3-15,-6 15-2 16,-2 13-3-16,0 16-1 0,-18 13-2 16,-2 27-1-16,-8 17 0 15,-7 24 0-15,-8 19 0 16,-3 15 0-16,-4 10 1 0,3 2-2 16,3 2 1-16,9-10 0 15,5-9-1-15,9-14 2 16,9-15 1-16,8-17 2 15,4-9 1-15,5-15 1 0,7-11 0 16,7-15 0-16,10-14 0 16,3-12-1-16,10-18 1 15,8-14-2-15,4-6 1 16,3-10-1-16,1 2 1 0,0 3-1 16,-5 7 1-16,-1 12 0 15,-10 11 0-15,-5 17 0 16,-6 8 0-16,-4 17-1 0,-5 9 0 15,-6 8-1-15,-2 9-1 16,-3 4 0-16,-1-1 0 16,1-2-1-16,0 0 0 15,0-9-1-15,2-5 0 0,5-12 2 16,2-8 0-16,6-10 0 16,2-10 0-16,1-11 0 15,3-10 1-15,2-8 1 16,4-5 1-16,-7 0 3 0,-2 1-1 15,-5 7 1-15,-5 4-1 16,-4 12 0-16,-9 5-1 16,-6 15-1-16,0 0-1 15,13 15-2-15,-13 5 0 0,4 5 0 16,1 2 0-16,2 2 1 16,3 0 0-16,0-3 1 15,2-4 0-15,4-5 0 16,4-5 0-16,3-7-1 0,2-5 1 15,2-6 0-15,1-7 0 16,4-10 1-16,4-9-1 16,-3-7 1-16,9-4 1 15,-4-4 1-15,2 0 0 0,-1 3 0 16,-2 4 0-16,-6 7 0 16,-5 8-2-16,-1 10 1 15,-10 8-3-15,-6 7-2 16,-9 0-2-16,13 19-4 0,-10 1-5 15,1 9-1-15,-1 3-2 16,4 1 0-16,4-2 1 16,10-6 4-16,2-3 1 15,9-10 5-15,3-5 5 0,12-12 3 16,11-12 3-16,-5-6 2 16,5-4 2-16,-9-3 1 15,1-2 2-15,-18 0 0 0,-3 2 0 16,-16 3-1-16,-13 6-1 15,-1 5-2-15,-19 8-2 16,-10 8-3-16,-3 5-2 0,-3 12-3 16,-1 7 1-16,3 9-2 15,9 6 0-15,6 2-2 16,10 0-4-16,19-1-16 16,23-1-48-16,5-10-7 0,13-7-4 15,-1-14-1-15</inkml:trace>
  <inkml:trace contextRef="#ctx0" brushRef="#br0" timeOffset="147225.4053">30019 7298 30 0,'-31'20'97'16,"28"-10"-3"-16,21-10-9 16,31-4-8-16,24-11-8 15,39-6-100-15,-4 11-54 16,18 10 0-16,-5 1-6 0,-14 8-6 16</inkml:trace>
  <inkml:trace contextRef="#ctx0" brushRef="#br0" timeOffset="147548.383">26719 9060 38 0,'-17'36'95'0,"18"-19"-4"15,33-13-6-15,21-11-3 0,30 18-16 16,18-31-66-16,30-7 1 16,29-5 0-16,16 1-1 15,27 0 1-15,7-4-2 16,16 5-4-16,-7 0-8 15,0 2-16-15,-13 8-45 0,-14-10-10 16,-25-1-8-16,-30-6-3 16</inkml:trace>
  <inkml:trace contextRef="#ctx0" brushRef="#br0" timeOffset="149545.7879">7962 4036 55 0,'0'0'64'15,"-11"-9"-29"-15,11 9-3 16,0 0-11-16,0 0-7 15,0 0-8-15,0 0-2 0,0 0-4 16,0 0-1-16,5-3-2 16,-5 3 1-16,19 1 2 15,-4 3 4-15,2-1 0 16,5 0 2-16,4-1 1 16,6 0 2-16,0-2 0 0,9 0 1 15,8-2 0-15,5-6-2 16,6-4 1-16,7 2-3 15,7-6 0-15,2 2-2 0,9-5-1 16,-1 2 0-16,2-1-1 16,1 3 0-16,-4 2 1 15,-1-1 0-15,-6 2 2 16,-3-1 1-16,-3 3 0 0,-9-2 1 16,-5 1 1-16,-4 0 1 15,0 0-2-15,-8 0 1 16,1 1-3-16,-8 1-1 0,-2 0 0 15,-4 2-2-15,-1 1 0 16,-5 2-1-16,-4 1 0 16,-6 0 0-16,0 2 0 0,-4 1 0 15,-11 0 0-15,10 0 0 16,-10 0 0-16,0 0-1 16,0 0-1-16,0 0-3 15,0 0-4-15,0 0-4 16,0 0-10-16,0 0-7 0,11-1-9 15,-11 1-17-15,15 0-23 16,-15 0-4-16,14-6 3 16</inkml:trace>
  <inkml:trace contextRef="#ctx0" brushRef="#br0" timeOffset="149969.7343">9432 3343 1 0,'-27'-12'74'16,"8"0"1"-16,6 0-2 16,2-1-6-16,6-3-56 15,5 4-1-15,0 12-2 0,15-11-4 16,4 8-3-16,4 2-2 15,12 1 0-15,6 1-1 16,9 5 2-16,6 2-1 16,0 1 0-16,6 4 1 15,-2 0-2-15,-2 5 0 0,-6-5 1 16,-10 5 0-16,-2-5 0 16,-9 5 1-16,-8-6 0 15,-6 2 2-15,-3-2 1 0,-8 0 1 16,-5 0 1-16,-1 6-1 15,-8 2-1-15,-6 4 0 16,-7 7-2-16,-4 3-2 0,-5 7-7 16,-7 2-9-16,-5 6-12 15,-1 5-28-15,-2 5-16 16,-4 1-5-16,0-2 5 16</inkml:trace>
  <inkml:trace contextRef="#ctx0" brushRef="#br0" timeOffset="151407.5709">9940 3334 5 0,'-10'-17'30'0,"5"0"-3"15,-1 2 4-15,0-1 0 0,1 6-4 16,5 10-5-16,-6-13-6 16,6 13-3-16,0 0-3 15,0 0-2-15,0 0-4 16,6-2-3-16,6 3-2 16,-1 5 0-16,10 4 2 0,2 1 2 15,3 5 0-15,5 5-2 16,7-3 1-16,2 9 0 15,5-3-1-15,3 4 2 0,1 1-1 16,3 7-1-16,-5-4 1 16,5 2 0-16,-7 4-1 15,-2 0 1-15,-4 5 1 16,-3 0-1-16,1 3-1 0,-4-1 1 16,-1 8 1-16,-8 0 0 15,2 3 0-15,-5-2-1 16,-1 1 1-16,-6 2-1 15,-3-2 0-15,-2 0 1 0,-1-4-2 16,-5-6 1-16,-2 2 0 16,-1-5 1-16,-2 1 0 15,-2-6 1-15,-8 5 1 16,3 1 0-16,-7-4 0 0,0 5-1 16,-5-2 1-16,0 2-2 15,-7-1 1-15,2 2-1 16,-8-2-2-16,-1 0 1 15,-9 0 0-15,-1-1 0 0,-7 2 1 16,-6-4-1-16,0 2-1 16,-8-3 2-16,3-2 0 15,-4-5 1-15,4-2-1 16,-3-3 0-16,1-6 0 0,5 0 1 16,1-5 0-16,1-1 0 15,-2-4-2-15,0 0 0 16,2-1 0-16,-2 1-1 15,1-3 1-15,0 2-1 0,2 0 1 16,3 1-1-16,2 0 0 16,5 0-1-16,-1 1 0 15,7 0 0-15,-4-1 0 16,4 3 0-16,1-1-1 0,0 0 0 16,1-1-2-16,0-2-3 15,6 0-6-15,-2-2-5 16,5-1-12-16,7-3-16 0,-6-4-30 15,10 0-4-15,0-6-3 16</inkml:trace>
  <inkml:trace contextRef="#ctx0" brushRef="#br0" timeOffset="151822.9447">8796 4948 50 0,'8'-9'77'0,"-8"9"-5"16,0 0-3-16,-5-3-51 0,-6 10-4 15,-10 13-9-15,-4 4-4 16,-9 9-2-16,-2 4 0 16,-10 9 0-16,0 4 3 15,-5 4 0-15,2-1 1 0,-2 2 2 16,0-2 0-16,7-1 2 15,-4 3 0-15,9-5 1 16,1-2-3-16,5-4 1 0,9-2-2 16,7-4 0-16,9-4 0 15,8-4 0-15,6-3-1 16,18-5 1-16,11-3-1 16,14-2 1-16,9-4 0 0,11-4 0 15,7-3-1-15,7-2-2 16,2-4-1-16,-5 0-4 15,-1-1-2-15,-11 1-7 16,-8-5-7-16,-14 5-14 0,-7 9-19 16,-19-1-18-16,-6 10-10 15,-14 1 0-15</inkml:trace>
  <inkml:trace contextRef="#ctx0" brushRef="#br0" timeOffset="154928.1668">3620 8046 6 0,'-7'-15'75'0,"1"3"3"15,-7-3-1-15,0 3-37 16,1 0-7-16,4 3-9 0,8 9-9 15,-16-7-7-15,16 7-5 16,-12 15-3-16,6 10-3 16,-3 9 0-16,1 9-1 15,1 5 1-15,-2 8 2 0,4 1 1 16,2 4 0-16,2-3 1 16,1-5 0-16,2-6 0 15,8-7-2-15,2-3 1 16,4-11-2-16,2-1 0 0,1-12 0 15,1-5 0-15,8-8 1 16,-3-9 2-16,0-7-1 16,-4-6 4-16,0-5 2 0,-5-2 2 15,-4-1 2-15,-2 0 0 16,-4 4 0-16,-4 3-2 16,1 7-1-16,-3 1-4 15,0 15-2-15,0-14-3 16,0 14-3-16,0 0-2 0,0 0-2 15,11 0-1-15,-1 4 0 16,1 1 1-16,7 3 1 16,5 3 1-16,1-4 3 15,4 1 0-15,1-5 4 0,5-3 0 16,-1-4 1-16,5-8 1 16,-5-6 1-16,-2-10 0 15,0-5-1-15,-5-6 2 0,-1-9-1 16,-5 1 0-16,-7-9 1 15,-5-2 1-15,-5-6-1 16,-2-4 1-16,-3-2-1 0,-5 1 1 16,-1 6 0-16,-4 2 0 15,2 12-2-15,1 7-2 16,3 12-2-16,0 10-2 16,3 11-2-16,3 9-1 0,2 10 0 15,6 10-1-15,4 13-1 16,2 3 3-16,3 12 3 15,6 9 2-15,3 2-1 16,2-1 0-16,4-2 0 16,-3-2 0-16,6-12 0 0,2-2-1 15,-2-13 0-15,0-6 0 16,-2-10 1-16,0-4 1 16,-4-7 0-16,2-8 0 0,-5-8 2 15,-4-8 0-15,0-5 1 16,-6-4 0-16,-3 0-1 15,0-1 0-15,-5 2 0 0,-1 1 0 16,-3 6 0-16,0 4-2 16,-3 9-1-16,4-2-1 15,-5 14 1-15,11-6-2 16,1 6 0-16,0 7-1 0,3-1 0 16,3 4 2-16,5-4 1 15,2 4 1-15,-3-6 0 16,2-4 2-16,1-1 0 15,-3-9 1-15,0-2 2 0,0-8-1 16,-1-1 0 0,-6-3 1-16,0 0 0 0,-3 2 0 15,-2 5-3-15,-2 3-2 0,-5 3-2 16,-3 11 0-16,9 0-2 16,-3 6 1-16,3 13-1 15,6 5 0-15,2 12 0 16,4 10 0-16,3 5-3 0,3 4-6 15,0 1-12-15,1 0-18 16,-7-10-27-16,0 2-7 16,-5-15-1-16</inkml:trace>
  <inkml:trace contextRef="#ctx0" brushRef="#br0" timeOffset="155142.9013">4446 7693 73 0,'-32'0'84'15,"9"-4"-6"-15,6-5-5 16,10-8-5-16,7-6-71 16,11-1-3-16,20-4-6 15,12-6-10-15,11-7-25 0,20 0-26 16,-3-2-4-16,1 2-3 15</inkml:trace>
  <inkml:trace contextRef="#ctx0" brushRef="#br0" timeOffset="155357.5725">4124 7306 82 0,'-26'3'87'0,"0"-3"-9"15,5 0-20-15,3-8-19 16,18 8-105-16,0 0-14 0,0 0-5 16,16-5-4-16</inkml:trace>
  <inkml:trace contextRef="#ctx0" brushRef="#br0" timeOffset="156638.0426">22042 9018 44 0,'-19'0'77'16,"3"-4"0"-16,1-7-4 15,-18 0-47-15,33 11-5 16,-9-12-3-16,9 12-7 16,0 0-6-16,0 0-2 0,6-9-2 15,4 8-1-15,2 0 0 16,2 0 0-16,8 0 1 15,2-2 0-15,5-3 0 16,9 1 0-16,4-4 0 0,6-2 0 16,6-3-1-16,13-1-1 15,1 1-2-15,4 0-3 16,5 0-5-16,-2 1-6 16,-2 4-6-16,-5 3-9 15,-10 3-20-15,-11 3-13 0,-16 5-11 16,-12 6 4-16</inkml:trace>
  <inkml:trace contextRef="#ctx0" brushRef="#br0" timeOffset="156853.756">22446 9082 25 0,'-38'10'69'0,"3"1"4"16,6 5-31-16,0-3-4 15,3 5-6-15,5-3-8 16,9 6-7-16,4-8-3 0,8 4-4 15,14-7-2-15,14-4-2 16,15-6 1-16,12 0-2 16,19-7-1-16,14-8-3 15,15-6-13-15,4-7-17 0,-8 2-42 16,15-1-6-16,-6-5-5 16,-10-2-2-16</inkml:trace>
  <inkml:trace contextRef="#ctx0" brushRef="#br0" timeOffset="160732.8114">8190 9557 0 0,'-9'-6'69'16,"-2"1"1"-16,11 5-3 0,-17-1-4 15,9 6-54-15,6 12-3 16,2 13-2-16,-1 12-3 16,1 11 2-16,0 17 0 0,-1 14 1 15,1 10 0-15,-1 16-1 16,2 15 0-16,0 5-2 15,2 5-1-15,-1 9 2 16,-1 8 0-16,2 5 2 0,-3 4-2 16,0 5 2-16,0 6 1 15,-6 7-1-15,-2 9 2 16,-2 2-2-16,-1 1-1 0,-5 7 0 16,1 7 1-16,-5 2-2 15,0-10 0-15,-3 10 2 16,0-5-2-16,-2 3 1 15,1-1 0-15,-3-6-1 0,4-6 0 16,-1-3-1-16,-1 6 1 16,2-11-2-16,1-2 0 15,2-4 0-15,-4 0-1 16,2-2 0-16,0-7 2 0,0 2-2 16,-3-9 1-16,5-7-1 15,1-6-1-15,4-8 2 16,1-11 0-16,4-2 0 15,1-4 1-15,3-15-1 0,3-10 2 16,2-50-2 0,-1 5 2-16,2 0-1 0,0 5-1 15,0-7 1-15,1 5-1 16,4-1 1-16,1 2-1 16,-1-6 2-16,2 6-3 0,1-6 0 15,-1 7 0-15,2-7 1 16,2 7-1-16,3-7 0 15,3 1-1-15,-1-7 1 16,4-1 4-16,-20-45-2 16,21 35 2-16,1-1 1 15,4-8 0-15,1 1-1 0,6-8 1 16,42 12 0-16,-28-24 0 16,8-3 0-16,5-4-1 15,9 2 0-15,7-13 0 16,10 2 1-16,6-2 1 0,9-4-1 15,8-2 0-15,14 2 1 16,9-6-2-16,13 4 0 16,12-5 0-16,8 0-2 15,5-4 0-15,14 3-1 16,5-2 1-16,29 3-1 0,-11-3-1 16,7 3 1-16,10-2 1 15,1 3-1-15,10-2 0 16,6 3 0-16,5 0 0 15,0 1 0-15,6 3 0 0,3-2 0 16,2 1 1-16,3 5-1 16,9-1 0-16,-4 4-1 15,4 1 2-15,-12-3-1 16,17 4 0-16,0 1 0 0,4 1 0 16,1 1 0-16,-1 3 0 15,-2-1 0-15,-1 2 0 16,-1-1-1-16,-3-1 0 15,-3 3 0-15,-6 0 1 0,-4 0-1 16,-6-1 2-16,-6 2-2 16,-9-1 1-16,-13 2 0 15,-6-1 0-15,-13 2 0 0,-9-3 0 16,-14 2 0-16,-12-1 0 16,-11-1 0-16,-13-1 0 15,-12 1 0-15,-11-1 0 16,-13-1 0-16,-13-4 0 15,-11-2 0-15,-10-1 0 0,-9-3 0 16,-9-3 0-16,14-11 2 16,-5-18 0-16,-23-8-1 15,-21-6 1-15,-10-9 0 16,-12-9-1-16,-4-6-1 0,-14-7 2 16,-3-4-3-16,-7-7 1 15,-3-8 1-15,-2-9 1 16,-4-6 0-16,2-7 0 0,0-12 1 15,4-6 0-15,0-9 1 16,3-10 0-16,3-10-1 16,2-9-1-16,1-8 1 15,4-8-1-15,-2-1 1 0,3-6-2 16,-2-5-1-16,2 1 0 16,0-3 0-16,3-2 0 15,1 1 0-15,0-3 0 16,5-1-1-16,-2-3 1 0,6-2 0 15,0 2 1-15,2-2-1 16,1 2-2-16,-1 3 3 16,2 2-2-16,-1 4 0 15,3 4 1-15,0 10-1 0,1 2 0 16,4 6 0-16,-1 4 1 16,1 6-1-16,2 5 0 15,0 5 1-15,1 9-1 0,-2 5 0 16,4 8 1-16,-6 8-1 15,4 10 0-15,-5 6 0 16,-5 8 0-16,0 11 0 16,-1 8 0-16,-5 8 0 0,-3 10 0 15,-2 7 1-15,-5 5-1 16,0 8 0-16,-4 5 0 16,0 10-1-16,-6 4 1 15,-3 4-1-15,-3 4 1 0,-5 6-1 16,-7 4 1-16,-1 4-1 15,-7 5 2-15,-3 2-1 16,-6 3 1-16,-8 2 0 16,-4 4 0-16,-4 2 0 0,-8 2 0 15,-8 2 1-15,-6 5-1 16,-12 3 2-16,-6 1-2 16,-8 3 1-16,-8 2 1 0,-9 0-1 15,-4 3 0-15,-7 0-1 16,-7 1 1-16,-8 3-1 15,-5 0 1-15,-5-1 0 16,-7 1 0-16,-7 1-1 16,-9-1 0-16,-7 0 1 15,-7 0-1-15,-13-1 1 0,-3-2-1 16,-12-1 1-16,-4 0-1 16,-6-2 1-16,-4-1 0 0,0 0-1 15,1 1 1-15,3 0-1 16,-2 3 0-16,4 2 0 15,-2 1 0-15,3 3 0 16,4 0-1-16,1 1 1 16,1 0 0-16,6 1 0 0,7 0 0 15,0-2 0-15,9-2 0 16,2-1 0-16,8 0 0 16,2-2 0-16,4 0 0 0,4 1 0 15,4 0 0-15,7-1 0 16,1 4 0-16,6 0 0 15,3 1 0-15,7 2 0 16,4 0 0-16,7-3 0 0,6 0 0 16,10-2 0-16,9-2-1 15,6-3 1-15,14-3 0 16,5 0-1-16,9-2 1 0,8-2-1 16,7 0 1-16,9-1 0 15,5-2 0-15,9-1 0 16,8-3 0-16,8 1 0 15,8-1 1-15,5-1-2 16,10-3 1-16,3 1-1 0,7-1-2 16,4 1-5-16,0-1-5 15,12 0-5-15,-7 9-13 16,7-9-32-16,9 16-22 0,4-1-5 16,8-3-3-16</inkml:trace>
  <inkml:trace contextRef="#ctx0" brushRef="#br0" timeOffset="161718.5549">13832 7971 84 0,'8'-6'88'0,"-8"6"-5"16,0-9-6-16,0 9-1 16,-6-16-78-16,6 16 1 15,0 0-1-15,0 0 1 0,-5 12-2 16,5 6 1-16,0 7-1 16,0 10 2-16,0 10 0 15,1 8 1-15,2 12 1 16,2 9 0-16,5 10 1 0,-5 10 0 15,3 8 1-15,-1 8 0 16,0 10 0-16,1 13 0 16,-4 9 1-16,0 13 0 15,-3 14 1-15,1 13-1 0,-2 9 0 16,3 13-1-16,-5 5 1 16,4 7-3-16,-2 3 2 15,3 3 0-15,-1 2-1 0,0-1 1 16,1 3-1-16,-1-1 0 15,-1 1 1-15,-2-1 1 16,0-3-2-16,-1 2 0 16,-4-8-1-16,-4 0 1 0,2-3-1 15,-3 1 0-15,4-5 0 16,-2 0 0-16,5 0-1 16,2-5 1-16,1 0 0 15,1-4 0-15,2-4 0 0,1-5 0 16,-1-2 0-16,4-5 0 15,-3-7 0-15,1 0 1 16,-1-9-1-16,5-4-1 0,-2-12 0 16,2-2 2-16,6-7 0 15,-2-9-1-15,0-9 0 16,2-11 1-16,-7-62-2 16,1 4 0-16,-3-7 2 15,4 2-3-15,-4-7 0 16,0 1-1-16,0-8 0 0,-1 0-2 15,-1-7 1-15,0-2-2 16,-2-4-3-16,-1 0-1 16,0-6-5-16,0-1-9 0,0-6-21 15,-4 0-26-15,-10-3-15 16,7-4-4-16,-8-4-1 16</inkml:trace>
  <inkml:trace contextRef="#ctx0" brushRef="#br0" timeOffset="163057.5446">8364 12580 63 0,'13'10'80'0,"3"-4"-3"16,2-2-5-16,3-4-3 15,4-2-69-15,11 1-1 16,9 1 2-16,13 0 1 16,8 4 1-16,12 0 0 0,13 0-1 15,10-1 0-15,13 0 0 16,11-3-1-16,11 0 0 15,12-7 1-15,12-3-1 0,11-3 2 16,8-5 0-16,15-2-1 16,8-2 1-16,9-2 0 15,4-2-1-15,19 1 0 16,6-2 0-16,12 0 1 0,6 3-1 16,11 0 0-16,5 4 1 15,4 2-1-15,10 1 2 16,-5 3-1-16,6 1 1 15,-3 3 0-15,-3 1 1 0,-1 2-2 16,-2-1 2-16,-7 1-1 16,-4-1-1-16,-4 1 0 15,-2-2 0-15,-5 2-1 0,-7-1 0 16,-5 1 0-16,-5 0-1 16,-11 0 0-16,-3 1 0 15,-14 0-1-15,-8 0 1 16,-13 1-1-16,-11 0 1 0,-13 1-1 15,-9-1 0-15,-14 2 0 16,-10-3 1-16,-11 3 0 16,-11-1-1-16,-11 2 1 15,-11-2 0-15,-12 1 0 0,-8 0 0 16,-11 2 0-16,-8-1 0 16,-5-1 0-16,-7 1 0 15,-6 0 0-15,-8-1 0 16,0 2-1-16,-3-2 1 0,-6 0 0 15,-3 0 0-15,-3-1 0 16,0 0-1-16,-1 0 1 16,0 0 0-16,-10 4 0 15,18-11-1-15,-18 11 1 0,13-9-1 16,-4 5 0-16,0-1 0 16,-9 5 0-16,16-8-1 15,-6 4 1-15,1 0 0 16,0 0 0-16,2 1 0 0,-2-2 0 15,3 0 0-15,2-1 0 16,-2 0 0-16,3-3 1 16,-6 3-1-16,7-1 0 15,-1 0 0-15,4 0 0 0,-1 0 0 16,4 4-1-16,0-1 1 16,4 3 0-16,-1 0-1 15,-1 2 1-15,1-1-1 16,-2 1 0-16,-2 1-2 0,0 2-2 15,-4-3-6-15,2 7-21 16,10 0-51-16,-14-4-2 16,-8-4-5-16,-9-17-7 0</inkml:trace>
  <inkml:trace contextRef="#ctx0" brushRef="#br0" timeOffset="266395.6797">8005 3572 49 0,'5'13'70'15,"-5"-13"-1"-15,0 0-2 0,12 3-53 16,-12-3-5-16,20 0-3 16,-6 0-1-16,3 0 0 15,0-3-1-15,6 3-3 0,-3-3 0 16,4 1 0-16,-2-1 0 15,4-1 0-15,0 0 0 16,2-2 0-16,1 0 1 16,-1-2 0-16,6 0 2 0,-5-1 1 15,7-1 1-15,-2 1-1 16,3-3 1-16,2 1 0 16,2-2-1-16,5 2-1 0,-1-3 0 15,5 3-1-15,1-3-1 16,4-1 1-16,3-2 0 15,3 2-2-15,-1-2 0 16,0 4 2-16,2-3-2 16,0 3 0-16,1-2 1 0,-1 3-1 15,-3 3 0-15,4-3 0 16,1 1 0-16,0 0 0 16,2 2 1-16,1-3 0 0,-2 2-1 15,3-1 0-15,-2 1 0 16,-4-2 0-16,3 0 0 15,-3 1 0-15,1 0-1 16,0-1 1-16,-5 2 0 16,0-1-1-16,-3 1 1 0,-4 1-1 15,0 3 0-15,-8-3 1 16,-2 3-1-16,-4 0 1 0,-2-1-1 16,-1 2 1-16,-3-2 0 15,3-2 0-15,0 2 0 16,-5 1 0-16,2-1 1 15,3 0 0-15,-5 0-1 0,0 0 1 16,2 2 0-16,-4-1 0 16,-1 1-1-16,-1-1 0 15,-2 4 0-15,-1-1-1 16,0 0 1-16,-4 2-1 16,-1-2 0-16,0 1 1 0,-1 1-1 15,2-1 0-15,1-1 1 16,1 1-1-16,1-1 0 0,0-1 1 15,-2 0-1-15,2 0 0 16,-4 1 1-16,-1-1-3 16,-4-2 0-16,2 3-3 0,-2-1-3 15,-2 1-3 1,-10 3-5-16,17-7-2 0,-17 7-1 16,14-9-2-16,-14 9-2 15,13-8-3-15,-13 8-10 16,6-16-28-16,8 8-5 0,-8-4 2 15</inkml:trace>
  <inkml:trace contextRef="#ctx0" brushRef="#br0" timeOffset="266784.4883">11326 2667 13 0,'0'0'75'0,"0"-13"3"16,0 13-5-16,-3-11-5 0,3 11-53 15,0 0-2-15,0 0-3 16,8-2-6-16,3 2-4 16,8 0 0-16,2 3 0 15,8 1 1-15,5 2-1 0,3 2 0 16,7 1 0-16,-1 2-2 15,0 5 1-15,0-1-1 16,-1 6 0-16,-6-4 0 16,-5 6 1-16,-6-3 0 15,-5 6 2-15,-4-2 0 0,-9 5 1 16,-4-2 2-16,-6 6-1 16,-9 4-1-16,-11 0-5 15,-2 2-6-15,-2 0-7 0,-7 0-16 16,1 1-26-16,-4-1-17 15,-1 0-5-15,2-3 1 16</inkml:trace>
  <inkml:trace contextRef="#ctx0" brushRef="#br0" timeOffset="269120.4686">11916 3566 7 0,'0'0'61'0,"-8"-13"3"16,8 13-27-16,0 0-7 0,0 0-7 16,-8-8-9-16,8 8-4 15,0 0-7-15,0 0-1 16,0 0-4-16,0 0 0 0,-1 16 0 16,-1 0-1-16,1 9 1 15,-3 7 2-15,-5 9 1 16,3 5 1-16,-8 10 0 15,3-4 0-15,-4 8 0 16,3-4 1-16,-4-6-2 0,7-6 0 16,-2-8 0-16,7-5 0 15,0-12 2-15,0 1 2 16,4-20 2-16,-1 9 2 0,1-9 0 16,-2-6 2-16,0-8-1 15,0-6 0-15,1-7 2 16,1-8-4-16,0-4-1 15,0-3-2-15,4-4 1 16,5 0-2-16,-1 1 0 0,5 3 1 16,1 5-3-16,-2 8 0 15,5 3-2-15,-2 4 0 16,4 11 0-16,-2 4-1 0,1 7 0 16,-2 6-1-16,2 12-3 15,-7 4 0-15,3 10 0 16,-3 1-1-16,-6 7 0 15,-1-1 2-15,-1 3-1 0,-4-3 1 16,1-6 2-16,0-4 3 16,0-8 0-16,0-4 2 15,0-17 0-15,2 10 0 16,5-16-1-16,1-13 1 0,4-7-1 16,8-5 0-16,-3-5-1 15,4-3 0-15,1-3-1 16,2 4 0-16,-5 3 0 0,1 8-1 15,-2 6 0-15,-8 9-1 16,2 9 1-16,-1 3 0 16,-4 12-1-16,-2 8 0 15,0 11-2-15,-5 4 0 16,0 9 0-16,-2-1 0 0,2-3-2 16,0-1 1-16,0-6 1 15,0-2 0-15,5-12 1 16,2-3 2-16,4-10 0 0,-1-4 1 15,6-4-1-15,1-15-1 16,7-4 1-16,2-10-1 16,0-5 1-16,6-6 0 15,-2-2 0-15,-3-3 1 16,3 5 1-16,-8 6 1 0,-2 4 1 16,-2 8-2-16,-5 5 0 15,-7 9 0-15,-6 10-2 0,11 0-1 16,-10 17-1-16,-1 4-2 15,-1 5 0-15,-4 2 0 16,3 2-1-16,2 0 1 0,0-3 1 16,4-4-1-16,5-6 2 15,-2-6 2-15,5-4 1 16,1-6 1-16,-2-1 0 16,1-8 1-16,-1-7-1 15,-3-4 3-15,3-8-2 16,0-2 0-16,-2-6 2 0,4 1 1 15,-3-2-1-15,5 3 0 16,-4 3 0-16,10 5 0 16,-7 5 1-16,4 7-2 0,4 5-2 15,1 6 0 1,-1 2-2-16,-2 10-1 0,0 10-4 16,-3 3 1-16,-5 6-3 15,-6 1 0-15,-3 4 0 0,-2-4 0 16,-1-2 1-16,0-5 2 15,-1-4 3-15,0-6 4 16,1-13 4-16,0 11 0 16,0-11 1-16,14-6-1 15,-4-7 1-15,3-3-1 0,4-8-2 16,2 1-2-16,3-4-2 16,1 4-1-16,2-2-1 0,-2 7 0 15,3 5-1-15,-4 6 1 16,3 5 0-16,-2 2-1 15,5 8 2-15,4 0 1 16,-1-2 0-16,6-4 1 16,-1-1 3-16,9-2-1 15,-1-10 0-15,8-7-1 0,-2-4 0 16,-2-6-2-16,-3-2-1 16,-4-2 1-16,-6 3-1 0,-8-1 0 15,-13 8 1-15,-10 4 0 16,-12 9 1-16,-11 9 4 15,-16 8 0-15,-4 14 1 0,-4 8 0 16,-5 5 0-16,8 7-1 16,2 0 2-16,8 3-2 15,10-6-4-15,16-1-5 16,5-10-8-16,18-1-18 16,13 0-24-16,7-10-19 0,5-2-3 15,6-10-1-15</inkml:trace>
  <inkml:trace contextRef="#ctx0" brushRef="#br0" timeOffset="271462.8886">11714 4905 32 0,'0'0'65'0,"-16"12"-3"0,16-12-1 15,-30 7-51-15,30-7-4 16,-4 20-3-16,4-5-3 16,1 4 0-16,6 2 0 15,-1 4 1-15,6 0 0 0,-1 1-1 16,2-3-1-16,4-1 0 15,-1-7 1-15,4-2 1 16,-1-8 1-16,1-5 3 16,3-8 1-16,6-11-1 0,-6-3 3 15,7-8 0-15,-6 0 2 16,-2-8-2-16,-3 3-2 16,-4-4-1-16,-1 6-1 15,-11 1 1-15,-2 7-1 0,-3 3-1 16,-8 7 1-16,-5 6-3 15,-3 9-1-15,-6 4 0 16,0 12-2-16,-6 9 0 16,4 8-1-16,-6 7 1 15,8 6 0-15,-5 3 1 0,9-1 0 16,0 4 0-16,7-2 2 16,5-1 1-16,7-5-1 15,1-7 1-15,6-2 0 0,8-7 0 16,5 1 1-16,3-10-1 15,3-4-2-15,1-7-2 0,-1-4 1 16,5-4-1-16,-8-7 1 16,5-5 1-16,-6-7 0 15,2-4 1-15,1-9 1 16,1-2-1-16,1-9 1 16,2-4 0-16,3-4 0 0,-2-4-1 15,6-1 1-15,-6 1-2 16,-1 8 3-16,1 3-2 15,-5 10 0-15,-5 7 0 0,3 8 0 16,-5 10 0-16,-1 9 0 16,1 4-1-16,-4 11 0 15,0 8-1-15,-2 4-1 16,0 7 0-16,-5 4-2 16,1 4-1-16,-3-6 0 0,-1 3-1 15,-4-8 2-15,2-6 2 16,-1-5 2-16,0-7 3 15,0-13 2-15,0 0 1 0,0 0 0 16,3-8 0-16,0-12-1 16,4-7 0-16,4-3-2 15,-1-6-1-15,1-1-2 16,5-2 0-16,3 1 0 16,0 5-1-16,2 5-1 0,4 9 0 15,-6 5 0-15,5 6 0 16,-3 7 0-16,-2 6-1 15,1 13-3-15,-7 7-1 16,0 4-3-16,-7 8-2 0,1 0-7 16,-3 4-11-16,-2-3-17 15,-2-3-22-15,1-4-4 16,2-6 9-16</inkml:trace>
  <inkml:trace contextRef="#ctx0" brushRef="#br0" timeOffset="272418.6819">12948 4456 44 0,'0'-17'81'0,"-2"7"-3"15,2 10-6-15,-8-11-4 16,8 11-66-16,-5 6-2 0,5 6 0 15,0 12-3-15,1 5 0 16,1 10 1-16,0 8 2 16,-1 8 1-16,0 4-1 0,2-1 1 15,-2-3 0 1,1-7 0-16,3-1 0 0,-2-12-1 16,0-6 1-16,1-8 0 15,2-4 0-15,-1-9 1 16,-5-8 1-16,8 3 0 0,0-8 0 15,-3-11 0-15,0-9 0 16,5-3 0-16,-3-4-2 16,3 0-1-16,-3 2-1 15,5 4-2-15,-5 5 1 16,5 8-1-16,-4 11 0 0,3 4-1 16,-4 15-3-16,4 6-2 15,-4 8-6-15,6 5-1 16,-5 0-3-16,8 5 0 0,-2-7 1 15,5-2 0-15,-1-7 3 16,7-9 4-16,4-10 7 16,0-6 4-16,2-8 3 15,-1-10-1-15,4-6 0 0,-8-10 0 16,7-4 2-16,-11-3-1 16,-1-2 3-16,-5 2 0 15,-4 4 3-15,-6 3 0 16,-5 7-1-16,-1 10-3 0,-7 7 1 15,-6 8-3-15,-2 6-3 16,-3 14-1-16,-2 5-4 0,0 4 1 16,3 6 1-16,4-2 1 15,2 2-1-15,5-5 2 16,1-1-1-16,5-9 0 16,4-5 0-16,-4-13 0 15,18 13 3-15,-9-12 0 0,4-2 2 16,-1-9-1-16,1-4 3 15,2-5 1-15,-2-4 0 16,0-2-1-16,0 1-2 0,0 1-1 16,-3 1-2-16,1 7-2 15,-5 4 1-15,5 6-2 16,-11 5 0-16,16 0-1 16,-9 10 2-16,5 3-1 15,-2 0 2-15,4 1 0 0,-1 3 1 16,-1-4-1-16,0-1 1 15,2-1 1-15,-2-4 0 16,-2-2 0-16,-10-5 1 0,17 1 1 16,-17-1 2-16,17-7-1 15,-8-5 0-15,0-7 1 16,2-2-1-16,-2-4 0 0,3-2-1 16,-1 1 0-16,0 1-4 15,1 3 1-15,-3-1-5 16,4 12-7-16,-3 5-8 0,4 6-13 15,1 5-22 1,-2 5-14-16,8 3 1 0</inkml:trace>
  <inkml:trace contextRef="#ctx0" brushRef="#br0" timeOffset="273346.2604">14365 4499 64 0,'7'-12'80'16,"-4"1"-3"-16,-3 2-3 15,0 9-52-15,-10-8-4 16,10 8-8-16,-12-2-6 0,12 2-3 16,-14 7-1-16,4 2-2 15,4 5-1-15,-3 1 0 16,2 0 1-16,0 2 0 15,-1 1 2-15,4-2-1 0,0 3 0 16,-2-3 0-16,1 1 2 16,3 4-1-16,1-5 1 15,1 3 0-15,0-3 0 16,0 2-1-16,0-4 1 16,5 1-1-16,4-1 0 0,-2-3-1 15,4 0-1-15,0-2 0 16,4-2 0-16,2-1 0 15,3-3-1-15,1-3-2 0,7 0 0 16,-5-3 1-16,6-6 1 16,-3 0 0-16,7-6 1 15,0 0-1-15,-5-3 0 0,5-7 3 16,-9 1 0-16,3-2 1 16,-8 2 1-16,-3-1 3 15,-8 3-1-15,-5 3 2 16,-3 5-1-16,-1 4-1 0,-7 3-2 15,-5 6-1-15,-2 1-2 16,0 7-3-16,-2 5-1 16,-2 2 1-16,5 5 1 15,-2-2 1-15,12 5-2 0,3 2-2 16,1-4-1-16,8 2-1 16,11-5-3-16,7-1-4 15,0-6-2-15,11 1-5 16,0-11 1-16,2-1 2 0,3-9 4 15,-2-10 4-15,0-1 7 16,-5-5 5-16,-2-4 8 16,-6-2 9-16,-6-1 2 0,-4 2 5 15,-6 3-3-15,-5 7-2 16,-5 2-6-16,-1 7-2 16,-7 7-4-16,-7 5-4 15,-1 7-5-15,-4 5-2 16,2 6-3-16,0 1 2 15,6 3 0-15,1-4 0 0,8 1 2 16,3-6 0-16,14-2 0 16,3-8 1-16,8-3 2 15,3-8 2-15,4-8 0 16,-3-4 1-16,5-11 2 0,2-3-4 16,-6-12 3-16,-5 1 2 15,-6-4 4-15,-3 7 2 0,-6 3-1 16,-2 6-2-16,-7 7-2 15,-2 13 1-15,0 13-3 16,-17 16-2-16,3 18-4 16,-4 11-8-16,0 19-11 0,-5 4-13 15,-7 20-40-15,6 10-5 16,-5-1-5-16,5 0 0 16</inkml:trace>
  <inkml:trace contextRef="#ctx0" brushRef="#br0" timeOffset="273867.4646">12171 5713 23 0,'-21'1'55'15,"5"-1"0"-15,16 0 0 16,-17-11-49-16,23 5 2 0,10 0-1 15,5 1 3-15,5-2 1 16,4 3 3-16,7-3 2 0,4 2 0 16,4-3 1-16,6 1 0 15,6-7 0-15,8 0-2 16,12-6-2-16,3-1-1 16,11-3-2-16,9-3 0 15,7 1-5-15,6-3-1 0,1 4-2 16,5 0 0-16,-2 0 0 15,-4 2 1-15,-1 0-1 0,-4 3 0 16,-13 4-1-16,-8 0 0 16,-10 3 0-16,-7 0-2 15,-16 5-3-15,-8-1-5 16,-15 4-4-16,-6-4-13 0,-11 1-27 16,-14 8-26-16,0 0-5 15,-10 2-3-15</inkml:trace>
  <inkml:trace contextRef="#ctx0" brushRef="#br0" timeOffset="274544.6272">12811 5752 62 0,'0'0'74'0,"-12"-9"-2"15,12 9-1-15,-13-13-50 0,13 13-5 16,-10-3-3-16,10 3-4 16,0 0-4-16,-15 5-3 15,7 11 0-15,-6 2-2 0,-2 5-1 16,-2 1-1-16,0 8 1 16,-3 0 0-16,5-2 0 15,1-1 1-15,6-6-1 16,1 0 0-16,7-8 0 0,0 2 1 15,9-4 1-15,2-2-1 16,6 0 1-16,2 3 0 16,0 2 0-16,1 2 0 15,-6 8 1-15,-5 1-1 0,-8 9 0 16,-3 0-2-16,-13 3 1 16,-6-1-1-16,-1-1-1 15,-7-5-2-15,5-3-1 16,-3-10-3-16,6-5-8 0,4-9-6 15,3-5-29-15,6-6-19 16,4-8-4-16,5-5 1 16</inkml:trace>
  <inkml:trace contextRef="#ctx0" brushRef="#br0" timeOffset="275430.3988">12700 6159 4 0,'37'-17'46'0,"4"2"-3"16,4 1-10-16,5 1-11 15,-1 1-9-15,-1 0-3 16,1-1-4-16,-3-2-1 16,3 0-1-16,-9-2 1 0,-1-1 2 15,-7-1 6 1,-3 2 2-16,-1-2 6 0,-9 3 0 16,-4 3 0-16,-9 2-1 15,-5 0-1-15,-1 11-4 0,-13-11-5 16,-4 11-4-16,-7 3-4 15,1 5-2-15,-7 9-1 16,2 2 0-16,1 10 1 16,3 6 0-16,1 7 1 0,4 0-2 15,7 2 1-15,6 0-1 16,5-3 1-16,8-3 1 16,8-8-2-16,9-4 1 15,4-10-3-15,8-6 0 0,3-8 0 16,2-4 1-16,-2-11-1 15,-2-7-1-15,1-7 1 16,-5-9 0-16,-1-2 2 16,-10-8 0-16,-3-2 0 0,-3 1 1 15,0-3 1-15,-5 7 1 16,2 2 1-16,0 6 0 16,2 2 0-16,-1 11 1 15,3 3 0-15,5 9-2 0,-1 4 0 16,5 5-1-16,-2 1 0 15,4 10 1-15,-7 5-2 16,1 6 0-16,-6 8 0 0,-1 2 0 16,-8 5 0-16,-2 3 0 15,-4 0 0-15,-1-3-1 16,-1-1 1-16,-3-9 1 0,3-5 0 16,1-7 1-16,0-14 1 15,15 0-2-15,-1-9 3 16,4-12-2-16,1-5 1 15,4-7-1-15,8-8 0 0,-5-1 0 16,4 1 0-16,-7 3-1 16,1 4-1-16,-6 6 1 15,0 6 0-15,-9 8-1 16,-9 14 0-16,12-4 0 0,-12 4 1 16,2 15 0-16,-2 4-1 15,0 6 0-15,0 2 0 16,-1 0 0-16,4-1 0 15,1-1 0-15,6-5 0 0,-2-4 0 16,6-5 0-16,1-8 2 16,1-3-1-16,1-3 0 15,1-5 1-15,-2-6 0 0,2-8 1 16,4-7 0-16,-3-4-1 16,0-6 0-16,-1-5-1 15,-1-1 0-15,-6 0-2 16,5 6-4-16,-7 3-7 0,1 7-12 15,-8 6-11-15,5 6-24 16,-7 17-18-16,10-3-6 16,-10 3-3-16</inkml:trace>
  <inkml:trace contextRef="#ctx0" brushRef="#br0" timeOffset="276357.7261">14678 5594 0 0,'16'-8'80'16,"-5"3"1"-16,-11 5-1 16,10-7-5-16,-10 7-44 0,0 0-9 15,0 0-10-15,0 0-4 16,-4 12-5-16,-4 1-2 16,-1 4-1-16,0 5-1 15,-3 2 0-15,2 2 1 0,-1 3 1 16,-1-2 0-16,6 1 1 15,0-3-1-15,2 0 0 16,4-2 0-16,0 0-1 0,1 1 0 16,4-6 0-16,0 1 0 15,-1-2 0-15,3-3-1 16,-1-3 1-16,-2 0 0 16,-4-11 1-16,14 13-1 15,-14-13 1-15,15 1 0 0,-6-1 0 16,5-7 0-16,3-3 0 15,2-4 1-15,0-4 0 16,4-5-1-16,3-1-1 0,-2-6 1 16,-2-1-1-16,5 1-1 15,-4-5 0-15,1-1-1 16,2-2 0-16,-3 2 0 0,2-3 0 16,4 4 1-16,-3 0-1 15,1 4 1-15,0 2 0 16,-2 4 0-16,-1 5 0 15,0 5 0-15,-1 3 0 0,0 3 0 16,-6 0 0-16,1 3 0 16,-5 2 0-16,2 1 0 15,-3 1 0-15,-12 2-2 16,12 0 0-16,-12 0 0 0,2 10 0 16,-2 1 1-16,-9 1-1 15,-2 2 1-15,-5 4 0 16,-4 3 2-16,-5 2 0 15,1 2 2-15,0 1-2 0,0 2 1 16,0 3 0-16,4-2 2 16,4-3-2-16,3-1 1 15,7 0-1-15,0-5 0 0,5 0 0 16,1-4 0-16,8-4 0 16,4-2-1-16,6-3 1 15,5-6-1-15,5-1 1 16,8-5-1-16,6-9 1 0,4-1-1 15,1-7 0-15,4-1 0 16,-4-6 2-16,2 3-1 16,-8-2 0-16,-4-1 0 0,-5 1 1 15,-10 5 0 1,-3 3 1-16,-6 2 0 0,-5 4 0 16,-6 5-1-16,-2 9 0 15,0 0 0-15,-11 2-1 16,-2 12 0-16,-2 5-1 0,3 4 0 15,0 4 0-15,4 4 0 16,5-2 1-16,7-1-1 16,11-5-1-16,11-5-2 0,13-7-4 15,-1-6-5-15,12-5-13 16,4-3-20-16,-7-11-30 16,4-5-6-16,-7-8-4 15</inkml:trace>
  <inkml:trace contextRef="#ctx0" brushRef="#br0" timeOffset="276561.3109">15441 5024 70 0,'-43'-8'88'0,"2"1"-4"16,7-2-7-16,7 0-4 0,8-2-82 15,5 7-12-15,6 3-12 16,-5 4-43-16,10 12-6 16,1 2-5-16,0 5 3 0</inkml:trace>
  <inkml:trace contextRef="#ctx0" brushRef="#br0" timeOffset="278742.5318">9854 6567 20 0,'-1'-10'68'0,"1"10"3"15,5-17-19-15,-5 17-15 0,0-13-9 16,0 13-7-16,0 0-8 16,0 0-5-16,-9 14-1 15,6-1-4-15,-4 9-2 16,2 1-1-16,-1 9 0 16,-4 1 0-16,-2 3 0 0,2 4 0 15,0 1 0-15,-1 0 1 16,-2 1 0-16,3 0 0 15,0-3 1-15,-1 2-1 0,3-5 1 16,0 2 0-16,0 1 1 16,4-3-1-16,-3-1-2 15,4-1-3-15,-1 0-5 16,3-4-8-16,0 3-14 16,-2-10-31-16,1-2-14 0,2-2-3 15,0-6 5-15</inkml:trace>
  <inkml:trace contextRef="#ctx0" brushRef="#br0" timeOffset="280339.9651">10193 6815 50 0,'0'0'64'0,"-11"-4"-3"16,11 4-3-16,-15 3-55 16,11 10-2-16,-2 4-3 0,3 9-2 15,0 3-2-15,2 6 3 16,-2-1 2-16,3 9 0 16,6-8 3-16,-1 2-1 15,4-2 1-15,-2-9-1 0,5 0 0 16,-3-12 2-16,3 0-1 15,-12-14-1-15,17-1 0 16,-7-11 0-16,-2-8 1 16,2-2 2-16,-3-7-1 15,2-1 0-15,-3-5-1 0,0 0 1 16,1 6 0-16,-4-4-2 16,0 5 1-16,1-1 0 0,2 4-1 15,-1 3 2-15,1 5-2 16,5 4-2-16,-1 4 1 15,1 6 0-15,2 3-1 16,0 4-1-16,-1 8 2 0,0 9 2 16,-4 3-1-16,0 6 0 15,-3 2 1-15,-3 4 0 16,1-3 0-16,-1-1 0 16,4-5-2-16,-2-1 0 0,1-7-1 15,5-7 1-15,1-5 0 16,2-6 1-16,2-1 0 15,0-12 0-15,0-2 0 16,2-7 2-16,2-1-1 0,-1-4 0 16,-1 0 0-16,-1-2-1 15,-1 7 0-15,0 2-2 16,-6 4 0-16,1 6 0 16,-10 9 0-16,13-3 0 0,-13 3 1 15,8 20-1-15,-3-4 1 16,2 6 1-16,-2 0 0 15,3 3 1-15,2-3-1 16,-1-2-1-16,2-5 0 0,6-3 0 16,3-6 0-16,-1-6 1 15,6 0 0-15,-2-7 1 16,1-5 0-16,-3-6-1 0,5-4 0 16,-8-8 2-16,-5-1-2 15,1-7 0-15,-3 0-1 16,-6-3 1-16,0 2 0 15,1 0 0-15,-5 6-1 0,1 3 2 16,-2 6-1-16,1 2 1 16,-1 6 0-16,0 5 0 15,0 11 0-15,0-12-1 16,0 12 0-16,0 0-2 0,0 0 0 16,0 0-2-16,0 0 1 15,0 0-2-15,0 0 2 16,8 6-1-16,-1 3 1 0,-1 1-1 15,4 2 2-15,1 0 1 16,4 1-1-16,4 0 1 16,0 0 0-16,4-6 1 15,4-1 0-15,2-3 0 16,2-3 2-16,4-3-2 0,-5-4 1 16,1-3 1-16,-4-3-1 15,-4 0 1-15,-5 0 0 16,-4 2 0-16,-7 1 0 15,-7 10-1-15,2-12 0 0,-2 12-2 16,-11 0-2-16,-1 10 1 16,-4 5-1-16,1 6-1 15,2 7 1-15,1 2 0 0,1 3 0 16,7-1 1-16,3-2 0 16,1 0 1-16,7-8 0 15,5-2 0-15,3-5 0 16,3-6 0-16,2-5 2 0,2-4-1 15,9-1 1-15,-4-10 0 16,6-2 0-16,-1-5 0 16,3 1 0-16,-8-1 1 15,5 1-2-15,-8 3-1 0,-2 2 0 16,-4 6-1-16,1 7-1 16,-7-1 0-16,1 9 1 15,1 3 0-15,-4 2 0 0,2 3 0 16,0-2 2-16,3 0 0 15,0-3 0-15,6-4 0 16,1-4-3-16,3-2-2 16,-3-2-8-16,8-4-15 0,-6 1-27 15,5-6-17-15,-5-6-3 16,-3 0 1-16</inkml:trace>
  <inkml:trace contextRef="#ctx0" brushRef="#br0" timeOffset="281075.2915">12932 6757 68 0,'0'0'78'16,"0"0"-4"-16,0 0-2 15,9-10-53-15,-9 10-2 16,0 0-7-16,0 0-5 0,0 0-3 16,0 9-1-16,0 2-1 15,-2 10 1-15,1 3-1 16,-2 7 0-16,-1 3 2 16,-2 4 1-16,3-1-1 0,1-1-1 15,-2-4 0-15,1-5-1 16,2-7 1-16,1-1 0 15,0-6 0-15,0-3 0 16,0-10-1-16,0 15 2 16,0-15-1-16,0 10 1 0,0-10-2 15,0 0 1-15,0 9 0 16,0-9-1-16,0 0 2 16,-6 10-1-16,6-10 0 0,0 0 0 15,-2 9 1-15,2-9 0 16,0 0 1-16,0 0-1 15,0 0 1-15,0 0-1 0,0 0-1 16,0 0 0-16,0 0-1 16,0 0 0-16,0 0-1 15,0 0-1-15,0 0 1 0,-9 6-2 16,9-6 2-16,0 0 0 16,0 0 0-16,0 0 1 15,0 0-1-15,0 0 0 16,0 0-2-16,0 0-1 15,0 0-4-15,0 0-3 0,0 0-5 16,0 0-8-16,0 0-10 16,0 0-18-16,0 0-14 15,0 0-10-15,6 6 4 0</inkml:trace>
  <inkml:trace contextRef="#ctx0" brushRef="#br0" timeOffset="281481.6896">13071 6686 34 0,'0'-9'72'0,"0"0"1"15,0 9-3-15,-7-18-44 0,7 18-4 16,-6-15-8-16,6 15-6 15,0-13-3-15,0 13-4 16,2-15-1-16,-2 15-1 16,10-12 0-16,-10 12 0 0,17-7-1 15,-5 7 1-15,-1 0 0 16,1 2 1-16,4 8-1 16,-4 2 1-16,0 3-2 0,0 3-4 15,-4 2-1-15,-3 3-2 16,-4 2 0-16,-2 0-1 15,-7-2 0-15,-2 2 0 16,-8-5 1-16,1-1 6 16,-4-4-2-16,0-2 2 15,1-5-1-15,6-2-4 0,-2-6-9 16,5 0-7-16,2 0-19 16,9 0-11-16,0 0-6 0</inkml:trace>
  <inkml:trace contextRef="#ctx0" brushRef="#br0" timeOffset="281873.3611">13277 6731 42 0,'21'-9'65'16,"0"8"-1"-16,-1-3-27 15,9 1-10-15,-3 3-8 0,5 3-5 16,-5 6-6-16,-2 4-1 0,0 7-5 15,-2 0-2-15,-3 5-1 16,-2-1-2-16,-3 2 1 16,-6-5-1-16,3 0 0 15,-3-5 2-15,-5-4 1 16,-3-12 3-16,10 12 1 0,-10-12-1 16,9-2 1-16,0-8-1 15,-2-5 1-15,5-1 0 16,2-4-2-16,-1 0-1 15,2 0 0-15,-1 2-1 0,1 4 0 16,1 3 0-16,-4 7 1 16,0 4-1-16,1 3 1 15,-5 6-1-15,5 6 0 0,-6 3-2 16,4 5-6-16,-6-1-7 16,-1 2-20-16,5 2-26 15,-6-1-8-15,0-6-2 16</inkml:trace>
  <inkml:trace contextRef="#ctx0" brushRef="#br0" timeOffset="282054.6017">13871 6625 25 0,'1'-19'76'0,"-1"2"-1"16,0 7-5-16,-2-3-11 0,0 1-58 15,2 12-28-15,0-9-25 16,0 9-18-16,12 12-6 16,-2 2 0-16</inkml:trace>
  <inkml:trace contextRef="#ctx0" brushRef="#br0" timeOffset="282496.8568">14270 6511 69 0,'0'0'75'16,"13"-1"-5"-16,-13 1-4 0,15 14-49 15,-18 0-9-15,-3 7-2 16,-4 1-4-16,0 6-1 16,1 2-1-16,3 4 1 15,1-1 0-15,-1-3 2 16,4 0 0-16,2-1-1 0,7-3 2 15,1-4-1-15,8-1 1 16,0-7 0-16,6-3-1 16,1-7-1-16,7-3-1 15,0-6 1-15,6-8-1 16,-7-6 0-16,7-4 0 0,0-2 0 16,-6-1 1-16,-5-3 1 0,-5 5 1 15,-4 2 1-15,-7 2 0 16,-4 4 0-16,-6 6-1 15,-12 4 0-15,-2 6-1 16,-3 3 0-16,0 9-1 16,3 5-2-16,3 4 0 15,3 4 0-15,11 0-1 0,12 2-4 16,14 0-9-16,10-4-17 16,1-3-41-16,18-8-6 0,0-7-4 15,6-4-2-15</inkml:trace>
  <inkml:trace contextRef="#ctx0" brushRef="#br0" timeOffset="283211.6716">9343 7690 57 0,'0'0'81'0,"6"0"-4"16,13-8-3-16,11-4-3 15,15-2-70-15,9 0 1 16,17 3 2-16,10-2 1 15,13 2-1-15,14-1 1 16,8 0 0-16,10 1-1 0,8-1-1 16,12-1 0-16,8 0 0 15,9 0 0-15,6-1 0 16,10 0 0-16,6-1 0 0,14-1 1 16,6 0 0-16,6 1 0 15,6-2 0-15,8-1 0 16,8 0-1-16,0-2 1 0,4 1-2 15,0-3 0-15,-3 0 0 16,-2-1-1-16,-7 0 1 16,-5-2-1-16,-7 0 1 15,-10 0 0-15,-8 2 0 16,-11 0 0-16,-12 2 0 0,-11 2 1 16,-12 2 0-16,-13 3 0 15,-17 3-1-15,-16 1 0 16,-12 2 0-16,-20 4-1 0,-14-2 0 15,-14 5-2-15,-13-2-1 16,-8 3-3-16,-11-3-4 16,-11 3-9-16,0 0-14 15,-19-14-41-15,-3 12-11 0,-7-3-7 16,-5-2-2-16</inkml:trace>
  <inkml:trace contextRef="#ctx0" brushRef="#br0" timeOffset="284487.1603">10600 6335 13 0,'-15'1'69'16,"15"-1"3"-16,-5-7-3 15,1 28-22-15,4-25-32 0,0 4-1 16,13-17-6-16,-1 6-3 16,6-1 0-16,0-1 0 15,8-5-1-15,3-1-1 16,6-2 1-16,3-3-1 0,-1 1 0 15,7-2 0-15,2-2 1 16,3 0 0-16,-2-2 1 16,5-1 0-16,2 2 0 15,0-3 2-15,5 0-1 16,-2 0 1-16,7 2-3 0,-4-1-1 16,1 3-1-16,1 2 0 15,-5 4-1-15,-5 0 0 16,-5 5-1-16,-3 3 0 0,-10 1 0 15,-6 4-1-15,-4 2-1 16,-6 0-2-16,-5 4-2 16,-13 2-4-16,15-4-5 15,-15 4-4-15,0 0-13 0,0 0-12 16,-8-4-17-16,-3 4-9 16,-8 0 2-16,-2 0 8 15</inkml:trace>
  <inkml:trace contextRef="#ctx0" brushRef="#br0" timeOffset="284712.2156">11518 5678 40 0,'-29'-10'41'16,"-1"2"3"-16,7-3-4 15,1 4-2-15,7-4-5 0,1 3-6 16,5-2-6-16,9 10-6 16,3-14-5-16,11 6-2 15,10 2-1-15,9 3-2 0,11 2-1 16,9 1 1-16,5 9-1 15,3 5 0-15,3 10-1 16,-6 3-2-16,-6 12-2 16,-13 2-5-16,-13 16-9 0,-16 10-24 15,-20 10-31-15,-10 8-5 16,-18-1-3-16</inkml:trace>
  <inkml:trace contextRef="#ctx0" brushRef="#br0" timeOffset="290229.1265">23272 12991 31 0,'-7'-13'69'0,"-3"-4"3"0,3 0-2 16,4-2-51-16,1 6 1 16,2 1-2-16,0 12-6 15,3-11-3-15,-3 11-2 16,0 0-2-16,10 3-1 0,-5 8 0 15,-1 5 0-15,2 9-1 16,1 4 1-16,-1 14 1 16,-2 5 0-16,3 11 0 0,-1 9 1 15,-2 9-2-15,1 6 0 16,2 8 1-16,-2 8-2 16,4 4 0-16,-1 8 0 15,1 4-1-15,4 5 0 16,2 9 0-16,3 5 0 0,0 3-1 15,0 6 1-15,1 8-1 16,0 1-1-16,2 6 2 16,-4-1-1-16,0 1 0 0,-3-4 0 15,0-3-1-15,-5-6 1 16,2-5 0-16,-5-7-1 16,-1-8 0-16,-2-7 0 15,0-10 1-15,-3-7-3 0,0-4 2 16,0-6 0-16,-7-6 0 15,3-5 0-15,1-7 1 16,-1-5 0-16,-1-6-1 0,3-7 1 16,-2-10-6-16,4-10-8 15,0-11-11-15,3-15-29 16,7-9-26-16,1-22-7 16,2-29-3-16</inkml:trace>
  <inkml:trace contextRef="#ctx0" brushRef="#br0" timeOffset="291602.9047">23503 12993 3 0,'-29'-29'58'15,"5"0"5"-15,1-1 0 16,2 4-45-16,-1-2 1 15,9 9 1-15,-2 3 0 0,2 0-3 16,9 7 1-16,-4 0-4 16,8 9-1-16,-8-11-4 15,8 11-2-15,0 0-3 16,0 0-2-16,0 0-2 16,10-4-2-16,7 4 1 0,9 0 0 15,10 0 2-15,15-1 0 16,10-4 1-16,13-2 1 15,17-4 0-15,18-3 1 0,13-3-1 16,7-1 1-16,20-2-2 16,9 1 1-16,12-1-1 15,11 3-1-15,4 0 1 16,11 1-1-16,2 2 1 0,5 3-2 16,-6 1 2-16,-4 3-2 15,1 1 1-15,-4 1 1 16,-7 3-2-16,-9 2 1 0,-6 0-1 15,-8 2 1-15,-9 3-1 16,-5 1 0-16,-16 4 1 16,-9-1-1-16,-12 2 0 15,-9 2 0-15,-16 1 0 16,-12-2-1-16,-13 4 1 16,-11-3-1-16,-12 3 0 0,-7 1-1 15,-9 0 2-15,-8 4-1 16,-4 6 1-16,-3 5 0 0,-5 5 0 15,0 9 1-15,-7 8 1 16,1 10-1-16,-3 9-1 16,2 7 0-16,0 7 1 0,0 5 0 15,2 6 0-15,3 4 0 16,-1 7 0-16,1-3 1 16,2 5 0-16,1 4 0 15,3-1 0-15,0 10 0 0,1-3 1 16,6 2-2-16,-1 2 0 15,-1 5 0-15,6 0 0 16,-2-1 1-16,3 3-1 16,1-5-1-16,7-1 0 0,-2-3 1 15,0-2 0-15,2-7 1 16,2-3 0-16,-2-4 0 16,-1-5-1-16,0-4 0 15,-3-1 1-15,-2-5-1 16,-3-5 0-16,-3-2 0 0,-1-3-3 15,-1 0 2-15,0-2 0 16,-4-1 1-16,2-4 0 16,-2-3-1-16,1-4 1 0,2-7 0 15,-1-6 2-15,-2-10-1 16,0-6-1-16,1-9 1 16,-1-9-1-16,-2-4 2 15,-2-6-2-15,-2-11 2 0,0 13 0 16,0-13 0-16,-4 5 0 15,4-5 0-15,-20 1 1 16,5-1-2-16,-5 0 0 16,-7 0 0-16,-2 2-1 0,-6-1 0 15,-9-1-1-15,-4 0 1 16,-9 3-1-16,-8-3 0 16,-9 0 0-16,-11 1 0 15,-12-1-1-15,-12-1 1 16,-7 1 0-16,-8-3-1 0,-15 0 1 15,-1-1 0-15,-10 2 1 16,-3 0-1-16,-4 2-1 16,-5-1 1-16,-2 1 0 0,-7 3 0 15,0 6-1-15,-8 2 1 16,90-5-3-16,-9 3 1 16,-5 1-1-16,-9 1 1 15,1 1 1-15,-10 1-1 0,7 1 2 16,-12 1-2-16,7-1 3 15,-8 1 0-15,5 1 0 16,-4-1-1-16,8-1-1 16,-3 0-2-16,8-1-5 0,-5-2-12 15,15-3-39-15,8-2-22 16,13-6-7-16,45-7-3 16,-85-18 0-16</inkml:trace>
  <inkml:trace contextRef="#ctx0" brushRef="#br0" timeOffset="292716.8583">22409 13893 43 0,'-19'1'70'0,"0"-1"-3"15,7-2-2-15,3-3-47 16,9 5-2-16,0 0-5 15,0 0-1-15,0 0-2 0,7 0 1 16,5 3 1-16,0 0-1 16,4-1-1-16,4 1-1 15,6-1-1-15,3-2 0 16,11 0 0-16,1-3-2 0,13-2 0 16,4-1-1-16,11 0 1 15,4 1-1-15,2-2-1 16,1 0 0-16,3 1 0 15,1 1-1-15,-5 1 0 16,-5 1-1-16,-7-1 1 0,-3-1 0 16,-9 1 0-16,-2 0-1 15,-12 0 1-15,-4 0 0 16,-11 0 1-16,-4 0 0 0,-5 1 1 16,-13 3 0-16,10-5 0 15,-10 5-1-15,0 0 0 16,0 0-3-16,0-8-2 15,0 8-5-15,0 0-7 0,-2-10-6 16,2 10-6-16,0 0-5 16,-1-12-9-16,1 12-4 15,5-15-8-15,6 5-5 16,-1-3 0-16,3-2 8 0</inkml:trace>
  <inkml:trace contextRef="#ctx0" brushRef="#br0" timeOffset="293025.6887">23735 13621 28 0,'6'-13'56'0,"-4"0"6"15,-2 3 0-15,0 0-7 16,0 10-11-16,-2-16-10 16,2 16-9-16,-3-9-4 15,3 9-7-15,0 0-6 0,0 0-4 16,0 0-2-16,0 0-1 16,12 3-2-16,3 5 1 15,2 0 0-15,5 1 0 16,5 4 1-16,1-1 0 15,2 3 0-15,3 2 0 0,-2-1 0 16,0 4 0-16,0 2 0 16,2 0 0-16,-9 1 0 15,-6 2-1-15,-2 1 0 0,-12 3 1 16,-4-4 0-16,-8 3-1 16,-14-1-2-16,-4 0-5 15,-7-1-8-15,-1 3-15 16,-4 2-37-16,-3-2-12 0,2-3-6 15,-3-4-3-15</inkml:trace>
  <inkml:trace contextRef="#ctx0" brushRef="#br0" timeOffset="320355.56">30085 16084 37 0,'16'-4'41'16,"-7"1"-4"-16,2 1-6 15,-2 1-9-15,4-1-2 0,-2 2-3 16,3-3-3-16,-1 2-3 15,-1-1-5-15,-2 1 1 16,1-1-3-16,-3 1 3 0,-8 1 0 16,15 0 4-16,-15 0 0 15,0 0 0-15,10 0 1 16,-10 0 0-16,0 0 0 16,0 0 0-16,0 0-3 0,8 0 0 15,-8 0 0-15,0 0-1 16,0 0 1-16,-10 2-1 15,-1-2-2-15,-4 1 0 16,-8-1-1-16,-3 2-1 0,-10-2 1 16,-1 2-1-16,-7-3 0 15,-7 2 0-15,-4-1 0 16,-7 0 1-16,-2 0-1 16,-2-4-1-16,-3 1 1 15,-3-1-1-15,-2-2 0 0,0 3-1 16,-4-2-1-16,2-1 1 15,-4 1-1-15,-4 0 0 16,0-1 0-16,-5 2 0 16,-3-1-1-16,-1 1 1 0,-3 1 0 15,4 1-1-15,1-1 1 16,4 2-1-16,1 0 0 16,5 1 1-16,5 0-1 15,4-1 0-15,7 2 0 0,-1 2 0 16,7 1 0-16,3 2 0 15,6-3 0-15,6 2 0 16,0 0-1-16,8-1-1 16,8 1-3-16,3-5-4 0,11 5-7 15,-1-6-11-15,15 1-14 16,0 0-35-16,0 0-12 16,14 1-5-16,1-9 0 0</inkml:trace>
  <inkml:trace contextRef="#ctx0" brushRef="#br0" timeOffset="320742.7422">28152 15675 63 0,'0'0'83'0,"0"0"-5"15,-6 0-2-15,-3 20-16 16,-8-20-54-16,0 0 1 0,-8 9-1 15,-5 3 1 1,-9 10 0-16,-7 3-1 0,-4 6 0 16,-4 6 0-16,-4 4 0 15,1-1-1-15,3 2 0 16,7-4-2-16,3-2 1 0,11-4 0 16,6-3-3-16,10-2 2 15,8-6 0-15,9-1 0 16,7 0 1-16,13-2 0 15,13 0-1-15,13-1 1 0,13-3-1 16,8 2 0-16,16-4-1 16,5-1-2-16,9-1-2 15,4-1-5-15,-1 0-4 16,-4-1-7-16,-6 1-16 0,-5 6-45 16,-12-10-8-16,-11-2-6 15,-13-3 0-15</inkml:trace>
  <inkml:trace contextRef="#ctx0" brushRef="#br0" timeOffset="327524.003">25149 15293 16 0,'0'0'18'0,"-11"-9"-2"16,11 9-3-16,0 0 2 15,-11-10-2-15,11 10 1 16,0 0-2-16,-11-5-2 15,11 5 0-15,0 0-4 16,-9 0-3-16,9 0-2 0,-11 2-1 16,11-2-1-16,-17 16 1 15,9-4-2-15,-6 5 1 16,0 0 1-16,-1 8-2 0,3-2 2 16,-3 9 0-16,2 5 0 15,3-3 0-15,0 7-1 16,6-5 1-16,0 5 0 15,4-5-1-15,0 7 1 16,3-11-1-16,2-1 1 0,6 2 0 16,-1-5 0-16,6 0-1 15,0-5 2-15,7 3-2 16,2-6 0-16,4 0 1 0,-1-6-2 16,7-3 1-16,3-3 1 15,0-4 3-15,4-4-1 16,1-5 4-16,3-5 0 15,-1-7 2-15,5-2 0 0,-4-8 0 16,-4-2 1-16,3-4-2 16,-5 0-1-16,0-2-2 15,-7-1 1-15,-1 0-2 16,-9 3 2-16,-2 1 1 0,-6 2-1 16,-6 0 3-16,-3-1 0 15,-6 3 0-15,0-1 3 16,-12 0-1-16,-1 0 1 15,-6 0-2-15,1 1 0 0,-7 3-2 16,0 3-1-16,-5 2-2 16,-5 2-1-16,0 3-1 15,-2 3 0-15,-3 5-2 0,-6 5 0 16,2 2-2-16,-7 1 1 16,3 9 0-16,-2 3 0 15,0 8 0-15,0 0 0 16,3 6-1-16,2 0 1 15,5 6 1-15,2 2-1 0,3 1 0 16,2-1 0-16,7 1 1 16,5 2-1-16,3-1 0 15,4 5 0-15,2-3 0 16,9 2 0-16,2 1 0 0,1-1 0 16,5 1 0-16,8-3 0 15,0 2 0-15,5-5 0 16,3 0 0-16,2-6 1 0,6 1 0 15,-1-2 0-15,8-5 0 16,-2-3 1-16,8-7 0 16,6-1 0-16,2-11 0 0,4-2-1 15,1-6 0-15,5-9 0 16,-1-2 0-16,6-7 0 16,-6 1 0-16,-4-4 0 15,-1-1 0-15,-9-3 2 16,3-1 0-16,-6-3 0 0,-5-7 0 15,-2-3 1-15,-6-5 1 16,-5-1 2-16,-6-4 0 16,-2-1 1-16,-13 2 2 0,-3 4 0 15,-5 5 0-15,-12 2 1 16,-3 8-2-16,-9 1-1 16,-2 9-2-16,-7 4-2 15,-6 4-3-15,1 5 0 0,-6 6 0 16,0 5-2-16,-2 1 1 15,-2 8-1-15,2 5 1 16,-2 3-1-16,1 7 1 16,1-1-1-16,4 8 1 0,-2 2-1 15,5 1 1-15,2 4 0 16,1 0 0-16,7 4 0 16,5-1 0-16,5 4 0 15,2-3 0-15,11 0-1 0,0 1 1 16,6-3-1-16,4 2-1 15,1-2 2-15,7 0-2 16,3-5 0-16,2 0 1 16,4 0 0-16,5-5 0 0,4-1 0 15,2-5 1-15,0-2 0 16,3-6 0-16,3-1 1 16,2-8-1-16,4-4 0 0,0-2-1 15,8-5-1-15,-3-6 0 16,8-9 0-16,-1-2 0 15,3-7 0-15,-2-2 1 16,-4-5 0-16,2-5 2 0,-7-4 1 16,-2-2 1-16,-11 0 1 15,0-4 2-15,-9 2 0 16,-6-1 1-16,-9 1 1 16,-5 3-1-16,-1 1 1 0,-10 4-1 15,-4 2-2-15,-5 6-2 16,-6 4 0-16,-6 3 0 15,-4 6-1-15,-6 5-1 16,-6 6 0-16,-4 4-1 0,-5 5 1 16,-4 0-2-16,-6 8 2 15,5 6-1-15,-4 3-1 16,5 8 1-16,4 4 0 16,3 2-1-16,10 6 1 0,3-1-1 15,9 4 0-15,7-1 0 16,6 0 1-16,6-1 0 15,5-2-1-15,6-4 1 0,2 0 0 16,9-3 0-16,5 0-1 16,5-2 1-16,5-4 0 15,6-1-1-15,3-6 1 16,9-1-1-16,5-7 0 0,3-4-1 16,3-4 0-16,3-4-1 15,0-8 2-15,-1-7-1 16,-1-4 2-16,-4-7 0 15,-9-1 1-15,0-6 3 0,-10-1 1 16,-5-5 2-16,-10 3 0 16,-8-3 1-16,-7 1 0 15,-2 3-1-15,-10 1 0 16,-9 6-3-16,-7 3 1 0,-4 6-3 16,-8 5-1-16,-6 9-1 15,-1 7 0-15,-10 4-1 16,-3 12 0-16,1 8 0 15,-3 8 0-15,4 7 0 16,3 6 0-16,1 6 0 0,11 6 0 16,6 1 0-16,9-1 0 15,9-5 0-15,9-4 1 0,8-2-1 16,12-6 0-16,9-6 1 16,7-7 0-16,10-3 1 15,5-4-1-15,6-3 2 16,7-7-1-16,2-4 2 15,5-3-1-15,2-8 0 0,-3-8 1 16,3-10 1-16,-5-3 0 16,-2-11 1-16,-8-5-1 15,-3-8 0-15,-9-2 2 0,-5-1 0 16,-8-1 0-16,-9 0-1 16,-11 1 1-16,-5 9-1 15,-9 4-1-15,-15 6 0 16,-4 5-1-16,-11 10 0 0,-10 7-2 15,-7 11 0-15,-7 6 0 16,-6 15-1-16,-8 10 0 16,2 10 0-16,-3 10 0 15,9 6-1-15,3 6 1 0,7-3 0 16,13 1-1-16,7-4 1 16,14-9 0-16,11-3 0 15,8-7-1-15,6-7 1 0,13-6 0 16,10-4 0-16,8-5 0 15,8-5 1-15,13-7-1 16,5-2 2-16,10-11-1 16,4-7 0-16,4-5 1 15,1-12 0-15,-1-3 0 0,-4-6 0 16,-11-3 1-16,-6-5 0 16,-9-1 0-16,-15-2 1 15,-11 0 1-15,-12 4-1 16,-8 2 0-16,-18 5-1 0,-10 8 0 15,-11 5-1-15,-10 7 0 16,-11 12-1-16,-8 11 0 16,-7 6-1-16,-10 15 0 0,-5 15 0 15,-2 8 0-15,0 11-1 16,1 11 0-16,3 6 1 16,10 6-1-16,7 2 0 15,12-3 0-15,16-3 1 16,11-3 0-16,16-7 1 0,15-8-1 15,10-8 1-15,15-6 0 16,12-8-1-16,10-5 1 16,9-8 0-16,8-8 0 0,4-11 0 15,6-3 0-15,5-14 1 16,4-9-1-16,-4-12 0 16,-1-5 0-16,-2-9 1 15,-5-7-1-15,-8-5 1 0,-7-2 0 16,-11-1 0-16,-14 2 2 15,-9 2 0-15,-10 8 1 16,-10 3-2-16,-15 8 0 0,-6 13-1 16,-14 6 1-16,-5 11-2 15,-9 7 0-15,-5 7-1 16,-4 13-1-16,0 9 1 16,-6 13 0-16,5 8 0 0,1 10-1 15,5 0 1-15,5 3-1 16,10-1 1-16,11-6-1 15,6-3 1-15,10-7 0 16,11-11 0-16,9-6 0 16,12-9 0-16,5-6 1 0,10-7 0 15,6-9 0-15,7-10 1 16,3-9 0-16,3-11 0 16,-1-7 0-16,-4-10 1 0,-4-5-1 15,-5-2 0-15,-5-2 1 16,-11 4-1-16,-9 5 1 15,-11 7-1-15,-6 11-1 16,-15 10 1-16,-10 8-1 0,-14 18 1 16,-6 6-2-16,-9 17 1 15,-9 11-1-15,1 11 0 16,-4 11 0-16,3 7 1 16,5 5-2-16,10-3-1 0,11-3-7 15,15-6-18-15,23-6-48 16,8-14-5-16,17-17-5 15,16-20-4-15</inkml:trace>
  <inkml:trace contextRef="#ctx0" brushRef="#br0" timeOffset="335883.0969">9822 7198 18 0,'-17'0'73'15,"5"-2"2"-15,0-3-5 16,8-3-2-16,2-4-61 16,3-5-1-16,12 5 0 15,10-3-2-15,2 1-1 0,10 0-1 16,13-3 1-16,1-1-2 16,17-2 1-16,8-2-1 15,15-3 0-15,4-1 0 16,15-6 1-16,7 0 0 15,8-5 0-15,10 3 1 0,2-4 1 16,-2 2 0-16,5 0 1 16,-2 1 1-16,-2 5-1 15,-9 1 0-15,-3 3 0 16,-11 3-1-16,-16 5-1 0,-6 3-1 16,-21 5 0-16,-13 1-2 15,-15 5 2-15,-13 1-1 16,-14 3-3-16,-13 9-3 15,-19 4-3-15,-19 6-8 0,-16 4-5 16,-19 4-2-16,-16 6-3 16,-17 5 0-16,-14 3 2 15,-11 0 6-15,-7 2 5 0,-4-2 10 16,-2 1 9-16,0-2 5 16,1 1-1-16,4-5 1 15,4 3-1-15,4-1 0 16,11-1-3-16,8-1-4 15,9-7 0-15,13-1 0 0,14-6 2 16,17-1-2-16,9-8 0 16,17-5-1-16,14-7 1 15,19-1 2-15,0 0 1 0,30-13-1 16,13-1 0-16,15-7-1 16,20-1 3-16,18-3-1 15,15-2-1-15,11-3 0 0,14-2-1 16,8-3-1-16,5-2 2 15,6 0-1-15,-3-4 1 16,-4 1 0-16,-3-2 1 16,-11 2-2-16,-11 4 0 15,-16 4 0-15,-15 7-1 0,-17 5-1 16,-19 6-1-16,-16 6-3 16,-16 7-6-16,-24 1-13 0,-11 11-33 15,-21 14-21-15,-15 7-7 16,-20 5-4-16</inkml:trace>
  <inkml:trace contextRef="#ctx0" brushRef="#br0" timeOffset="338254.2408">16248 6744 10 0,'0'0'22'0,"11"-4"2"16,-11 4 2-16,0 0 2 15,11-7-4-15,-11 7 2 0,9-6 2 16,-9 6-2-16,9-7 1 16,-9 7-4-16,8-16-4 15,-2 7-1-15,2-2-4 16,-2-8 1-16,3-1-5 0,0-2-1 15,3-5-2-15,-1-2-1 16,2 0-2-16,0-5 1 16,-1-2-2-16,2 0 0 15,-2 0 0-15,-2-2 1 0,0-2 0 16,-2-1 0-16,0 0-1 16,0-1 1-16,-1 2-1 15,-1 1 0-15,1 0 0 16,2 5 0-16,-1 1-1 0,0 5 1 15,-2 1-1-15,-1 5 0 16,1 6 0-16,-2 2 0 16,-2 1 0-16,-2 13-1 15,0-12-1-15,0 12 0 0,0 0 0 16,0 0-1-16,0 0 1 16,0 0-1-16,0 0 0 15,0 0 0-15,-6-7 1 0,6 7-1 16,-10 0-1-16,10 0 2 15,-13 1-2-15,13-1 1 16,-14 6 0-16,5-2 1 16,-4 0-1-16,4 2 0 15,-3 2 1-15,0 0-1 0,-1 1 0 16,-1-1 1-16,-1 3-1 16,2 0 1-16,-1-1-1 15,-2 1 1-15,-2 0-1 0,0 2 1 16,-2-1-1-16,-3 2 0 15,0 3 0-15,-3-1 0 16,-2 1 0-16,2-1 1 16,1 1 0-16,1-1 0 0,4-2-1 15,4 1-3-15,5-5-4 16,2 0-7-16,9-10-9 16,-7 14-16-16,8-4-28 15,-1-10-11-15,18 0-6 0,-5-6 5 16</inkml:trace>
  <inkml:trace contextRef="#ctx0" brushRef="#br0" timeOffset="338497.9091">16538 5877 0 0,'20'-4'64'15,"-4"-1"3"-15,-2 5-2 16,-3 0-3-16,0 0-53 15,3 10-2-15,-2 3 1 16,2 9-2-16,1 3-2 0,0 7 1 16,1-2-2-16,-1 8-1 15,-1-3-1-15,2 4 0 16,-1-3-5-16,0-3-11 16,0-3-21-16,1 3-27 0,-4-9-6 15,-2-1-4-15</inkml:trace>
  <inkml:trace contextRef="#ctx0" brushRef="#br0" timeOffset="341250.7435">15329 4843 11 0,'0'0'36'16,"-11"-7"-1"-16,11 7-3 16,-13-4-6-16,4 3-5 0,-2 0-3 15,-1 1-5-15,-5 0-1 16,3 0-2-16,-6 0-1 15,4 0 1-15,-5 0 0 0,0 0-1 16,-1-1-2-16,-4 3-1 16,2-1-1-16,-5 1 0 15,2-1-1-15,-6 0 0 16,-1 0-2-16,-3 1 2 0,-1 0-1 16,-4 0-1-16,-4 2 2 15,0-1-1-15,-6 3-1 16,1-1-1-16,-3 4 0 15,1-3 0-15,1 3 0 0,-1-1-1 16,-4 2 0-16,2-1 1 16,-1 2-1-16,-6-2 1 15,-8 4-1-15,0-1 1 16,-5 2-1-16,-2 1 0 0,-4-2 0 16,-2 4 1-16,-3-1-1 15,4 4 0-15,-3-2 0 16,-2 3 0-16,1-2 1 15,-2 1-1-15,-1-1 1 0,-1 2-1 16,0-4 0-16,0 2 1 16,4-4-2-16,1-2 4 15,1-2-4-15,8-2 3 16,0 3 0-16,5-8 1 0,2 1-1 16,7-3 0-16,0 3 0 15,2-3-2-15,2 5 2 16,1-4-2-16,3 2 0 15,3-1 0-15,1 2 0 0,8 0 0 16,4-1 0-16,6-1 0 16,11 1-1-16,2-2-1 15,6 2-1-15,13-5-2 0,-6 11 2 16,6-11 0-16,8 10 0 16,8-4 0-16,6 0 1 15,8-2 1-15,5-3-1 16,14 1 0-16,4-1 0 0,11-1-2 15,10-5 2-15,12-4-3 16,4-5 1-16,12-4 1 16,14-5-2-16,2-4 2 15,8-3 0-15,15-4 0 0,5-3 2 16,5-3 0-16,8 1 1 16,4-4 0-16,3 6 2 15,0-4 1-15,2 3 0 16,-3-1 1-16,-1 5 1 0,-9 0-1 15,-5 1-1-15,-15 4 1 16,-11-3 1-16,-6 6-1 16,-8-1 0-16,-17 2-1 15,-12 2 1-15,-8 1-1 0,-13 2 1 16,-10 2 2-16,-8 3 0 16,-14-3-1-16,-9 2 1 15,-9-5-1-15,-10 2 0 0,-10-3-1 16,-9-2-1-16,-12-1-1 15,-11-1-2-15,-8 2 0 16,-11 1 0-16,-12 2 0 16,-5 1 0-16,-8 2 0 0,-4 3 0 15,-8 4 0-15,-2 0 0 16,-4 2 0-16,-2 3 0 16,-4 3-1-16,-7 1 1 0,1 2 1 15,-7 0-1-15,-3 4 0 16,-3 6-1-16,-1 1 1 15,-5 3 0-15,-6 3 0 16,0 4-1-16,-6 0 1 16,-1 4 0-16,-4 4-1 0,-5-1 1 15,0 5-1-15,0 1 1 16,-2 1-1-16,6 1 2 16,2 6-1-16,7 3 0 0,6 3-1 15,9 2 1-15,10 5 0 16,10 3-1-16,11-1 1 15,12 5-2-15,12 0 1 0,13-4-2 16,14 2 3-16,11 0 0 16,14-1-1-16,14-2-1 15,7-2 0-15,8-1 0 16,16-4 0-16,9 0 2 16,9-7-2-16,13-5 1 0,9-3 0 15,9-8 0-15,14-4 2 16,15-5-1-16,11-7 0 15,11-6 0-15,15-5 0 16,13 0 0-16,12-11 1 0,5-3-1 16,16-8 0-16,2 0 1 15,16-7 0-15,10-3 0 16,5-4 0-16,5-5-4 16,-1 0-13-16,1 1-32 0,-5-4-21 15,2-1-8-15,-22-5-1 16</inkml:trace>
  <inkml:trace contextRef="#ctx0" brushRef="#br0" timeOffset="369732.2597">2536 3773 61 0,'-14'4'90'16,"-5"-2"-7"-16,1-2-2 0,-3-2-4 15,2-2-67-15,0-3-4 16,19 7-1-16,-18-15-1 16,6 3-1-16,6-4-1 15,-6-2 0-15,6-6 0 0,-12-2 0 16,1-8 0-16,-4-2 1 16,1-3-2-16,-1-3 0 15,-4-4 0-15,1-5-1 0,-1 1 2 16,2-6-2-16,1-1-2 15,-4-3 5-15,0 0-2 16,2-3 1-16,1 1-1 16,-4 0 2-16,1-1 2 15,-2 1-1-15,6 2 0 0,3 3-3 16,1 0 2-16,2-1-2 16,-4-2 1-16,5 0-2 15,-2 2-2-15,11-1 0 0,-7 5 0 16,7 2 1-16,-11 6-1 15,5 6 0-15,5 5-2 16,-4 10 7-16,6 5-6 0,-6 4 4 16,0 7 3-16,-7 2-7 15,18 7 7-15,-20 0-5 16,7 6 4-16,6 1-9 16,-4 8 8-16,1 3-6 15,3 2-1-15,4 5 7 0,-2 4-7 16,-7 5 4-16,0 1 1 15,5 5 1-15,2 7-1 16,-9 7 1-16,3 5-2 16,3 2-2-16,-3 3-2 0,5 4-5 15,6 3-11-15,-5-5-25 16,1-10-30-16,4-6-10 16,5-15-4-16,3-16-2 15</inkml:trace>
  <inkml:trace contextRef="#ctx0" brushRef="#br0" timeOffset="369938.9214">1701 2178 37 0,'6'-37'84'16,"7"5"-2"-16,-1 7-6 16,-3 3-2-16,-2 8-55 0,3 5-16 15,7 3 7-15,7 8-8 16,4 9 0-16,9 8-5 15,0 12 1-15,9 11-15 16,-1 5-11-16,5 3-21 0,-1 11-32 16,-3-7-1-16,-8-4-4 15</inkml:trace>
  <inkml:trace contextRef="#ctx0" brushRef="#br0" timeOffset="371094.6821">2213 1726 4 0,'0'0'71'16,"-10"-14"5"-16,10 14-3 16,-35-22-25-16,35 22-19 0,-8-12-6 15,8 12-8-15,0 0-5 16,-5-11-7-16,5 11-2 15,0 0-2-15,0 6-1 0,5 6-2 16,8 10 0-16,-4 4 1 16,1 6 0-16,9 5 3 15,6 7 2-15,-5 2 1 16,4 0-3-16,-2-4-1 16,-6-7 0-16,5-2 1 0,2-12 0 15,-7 0 3-15,-5-12 0 16,-6 0 0-16,-5-9 2 15,0 0 0-15,-1-16 3 0,-9-3 1 16,-11-5-1-16,4-10-2 16,1-4-2-16,1-9 0 15,-6-6 0-15,8 3 2 16,8-2-4-16,-8 7 1 0,13 2-1 16,-5 5 1-16,3 8-1 15,4 8 0-15,3 8 0 16,-5 4-1-16,0 10-1 0,3-13 0 15,-3 13-1-15,0 0-1 16,0 0 0-16,0 0-2 16,0 0 0-16,0 0 1 0,12 0-1 15,-12 0 1-15,-1 10 0 16,1-10 1-16,14 14 1 16,-14-14 1-16,15 13 0 15,-15-13 0-15,15 15 1 16,-3-12 0-16,-2 0 1 0,-10-3 2 15,0 0-1-15,0 0 0 16,5-6 0-16,-5-5 1 16,-5-4 0-16,2-4-2 0,2 8-2 15,-4-4 1-15,1 2-1 16,-1-3-1-16,2 1 1 16,2-2-1-16,-1-1 0 15,2 1 1-15,3-1 0 0,6 0 0 16,-2 1-1-16,4 2 0 15,5 3-1-15,-3-1 0 16,4 6 1-16,-7 9-1 16,28 6 1-16,4 13 1 15,-5 16 0-15,1 9-1 0,-14 8 3 16,-13 3 0-16,-10-5-1 16,-1-10 2-16,-4-8-2 15,-2-11-1-15,1-8 1 0,5-15 2 16,-11 14-3-16,11-14 0 15,0 0-1-15,0 0-1 16,-2 10 1-16,2-10-1 16,0 0-2-16,10 15 2 15,2-5 1-15,-5 3-2 0,10 2 1 16,-1 0 1-16,0 5-1 16,-1-1 2-16,-5 2 1 15,0-2-2-15,-7 4 0 0,0-1 4 16,-3 3-5-16,-4 2 3 15,-10 0-1-15,-3 4-3 16,-2-5 1-16,-3 3-1 16,2-2-3-16,-5-6-13 0,-1-2-13 15,9-2-20-15,8-8-19 16,9-9-9-16,0 0-6 16</inkml:trace>
  <inkml:trace contextRef="#ctx0" brushRef="#br0" timeOffset="371730.5081">3041 1489 79 0,'8'-18'89'16,"-6"9"-4"-16,-2 9-8 15,-4-9-3-15,4 9-66 16,-12-4-5-16,12 4-2 0,-2 15-2 15,6 6-2-15,6 7 0 16,2 4 1-16,12 5 1 16,0 1-1-16,-3 0 1 15,2-2 0-15,0-4-2 0,0-9-1 16,-4-7 1-16,1-6 0 16,-2-7 1-16,-1-3 0 15,-1-12 1-15,-5-6 1 16,0-10 1-16,1-3 1 0,-2-7 0 15,-5 17-2-15,-2-6-1 16,1 0 0-16,-2-4 0 16,2 1-1-16,-3-2-4 15,1 2-7-15,-1 0-15 16,-1 5-22-16,3 1-18 0,-2 3-11 16,-1 3-2-16</inkml:trace>
  <inkml:trace contextRef="#ctx0" brushRef="#br0" timeOffset="372478.8944">3479 1358 11 0,'11'0'77'0,"2"0"2"16,-1 0-5-16,-2-5-3 15,2-3-52-15,-4 4-11 16,1 0-3-16,1 2-4 0,-10 2-2 15,17 0 0-15,-17 0-1 16,17 0 0-16,-1 10 2 16,-1-3-2-16,-5-5 2 15,21 11 1-15,-17-6-1 16,1 0 1-16,-2 0 1 16,2-3 0-16,-2 0-2 0,2-2 2 15,-6-2-2-15,2-6-1 16,-6-5 2-16,-1-2-2 15,-1-7 0-15,-1-1 0 16,-2-4 0-16,1-4 3 0,-6-2 1 16,3-4 3-16,-4 2 0 15,3-4-1-15,-3 1 2 16,2 5-3-16,0 1-2 0,1 2-2 16,-1 1-3-16,2 5-3 15,-1 5-1-15,2 3 0 16,1 5-1-16,0 9 1 15,0-10 0-15,0 10 2 16,0 0 2-16,12 7-1 0,-12-7 2 16,12 21 2-16,-6-11 1 15,1-1 0-15,2 2 2 16,-1 0 0-16,4 1-2 16,-2 2 1-16,3-1 0 0,-1 4 0 15,1-2-1-15,0 2-1 16,1 2 1-16,0 1-1 0,0-1 1 15,-1 2-1-15,3-2 0 16,-3 0 0-16,0-2 0 16,-2 2 0-16,3-5 2 15,-6 1 1-15,3 0 2 16,-1-2 1-16,-10-13 0 0,12 12 2 16,-12-12-2-16,0 0 0 15,11-9 0-15,-11-4-3 16,0-1-2-16,1-6-1 15,-1 1 0-15,0-4-1 0,-1 0 0 16,1-1-1-16,0 0-2 16,0 2-1-16,1-2-2 15,4 1-5-15,-2 6-9 16,6 1-24-16,-1 7-27 0,4 5-5 16,-3 4-3-16</inkml:trace>
  <inkml:trace contextRef="#ctx0" brushRef="#br0" timeOffset="373828.8479">4278 574 29 0,'0'0'90'0,"0"-33"-2"16,-1-2-6-16,1 12-6 16,0-1-1-16,0 4-76 15,0 1-2-15,0 19-1 0,0 0 0 16,0 0-1-16,0 0 1 15,0 0 2-15,10-4 0 16,1 0 2-16,-2 0-2 16,16 19 1-16,-10 11 0 15,5-4-2-15,-2 2 2 16,23 31-1-16,-21-25-1 0,1 3-2 16,-3 1 0-16,0 2 1 15,-2-4 0-15,-3-3 1 16,0 0 2-16,-3-3-1 15,-3-2 3-15,-2-3 3 0,-4-5-2 16,-1-6 2-16,0-10 1 16,-8 11 0-16,8-11-1 15,0 0-1-15,0 0 1 16,-13 0-2-16,1-4 1 16,1 1-2-16,-28-17-1 15,-6-1-1-15,23 19 0 0,3 0 0 16,0 2-2-16,2 5-1 15,0 5 1-15,3 3-1 16,6 6 0-16,1-5-1 0,3 4 0 16,3 4 0-16,1 0 1 15,5-3 1-15,6 0 1 16,1-6 1-16,4-2 1 16,6-7 1-16,1-5-1 0,-23 1 0 15,27-21-1-15,-1 2 1 16,-2-16 2-16,29-40 2 15,-31 27 4-15,0-1 0 16,-3 3 1-16,-2-4 1 16,-4 0 2-16,1 0 0 0,-5 4-5 15,0 3 0-15,-6 2-4 16,-3 41-3-16,0-31 0 16,1-1 0-16,-1 32-3 15,0 0 0-15,0 0 0 16,0 0-1-16,0 0 1 0,0 0 2 15,3 0-1-15,1 6-1 16,31 52 1-16,-19-34-1 16,6 4 0-16,0-1 1 15,4 0-1-15,2 0 0 16,3-5 1-16,1 2-1 0,0-8 3 16,3-1 0-16,-2-8 2 15,-1 0 1-15,-5-7 1 16,3-4 1-16,-8-3-1 15,3-2 0-15,-25 9-1 16,28-22-2-16,-2 4-2 16,-26 18 0-16,15-20 0 15,2 1-2-15,-17 19 0 16,0 0 1-16,0 0 0 0,12-6 1 16,0 2 2-16,-1-1-1 15,29 4 0-15,-11 2-1 16,-6 7 2-16,2 0 0 15,3-5-3-15,0 1 3 16,1-4 0-16,2 2-1 0,-2-5 1 16,2-7 1-16,-5-4-1 15,2-1 1-15,-5-6 0 16,0 1-1-16,-7-1 2 16,3-2 0-16,-9 0-3 15,3 1 0-15,-7-1 0 16,0 0 0-16,-3 3 0 0,0 0 0 15,-3 20-2-15,0-21 1 16,0-2 1-16,0 23 0 16,0 0 1-16,0 0 1 15,0 0-2-15,0 0 0 16,0 0-2-16,0 0 1 0,0 0 0 16,-1 0-1-16,-4 0 1 15,0 0-1-15,-46 18 1 16,32 5-1-16,-10 48 2 15,13-28 0-15,2 5-1 0,0 2-2 16,4 3-9-16,0 4-12 16,3-3-39-16,4 5-15 15,1 0-7-15,2-4-2 16</inkml:trace>
  <inkml:trace contextRef="#ctx0" brushRef="#br0" timeOffset="374022.0703">5328 608 44 0,'-30'-56'95'0,"4"6"-2"0,-1 3-10 16,4-2-10-16,0 10-13 15,5-1-88-15,18 40-44 16,-14-21-9-16,-3-1-6 0,17 22-8 15</inkml:trace>
  <inkml:trace contextRef="#ctx0" brushRef="#br0" timeOffset="374795.6795">3469 2507 28 0,'0'0'71'15,"-15"0"3"-15,11-13-18 16,4 13-26-16,0 0-3 0,-9-7-4 15,9 7-5-15,0 0-4 16,0 0-3-16,0 0-3 16,0 0-2-16,0 0 0 0,0 0-3 15,0 0-1-15,7-9-1 16,1 0-2-16,3-3 0 16,-3-3 1-16,7-4-1 15,3-5-5-15,-1-5-5 16,5-1-5-16,-5 0-10 0,-1-2-16 15,3 6-26-15,-6-3-13 16,-1 2-3-16</inkml:trace>
  <inkml:trace contextRef="#ctx0" brushRef="#br0" timeOffset="375025.991">3478 2018 73 0,'-17'-5'82'16,"4"0"-2"-16,-5 4-4 15,18 1-54-15,0 0-4 16,0 0-4-16,-4 5-6 16,4 4-2-16,4 9-6 0,3 6-1 15,8 7-1-15,2 10 2 16,3 8 0-16,7 11 0 16,0 3-1-16,2 3-7 0,3-1-2 15,-4-8-13-15,2-1-32 16,5-2-21-16,-6-13-7 15,-4-10-1-15</inkml:trace>
  <inkml:trace contextRef="#ctx0" brushRef="#br0" timeOffset="375612.6699">4333 1831 17 0,'9'-14'76'16,"-9"5"5"-16,0 9-3 15,0 0-33-15,-3-9-15 0,3 9-5 16,-15-11-5-16,4 4-4 16,1 1-4-16,-3 2-5 15,0-1-1-15,0 5-3 16,0 0-2-16,-1 9-2 0,3 7-1 16,-1 6 0-16,1 9-1 15,6 5-1-15,-1 7 1 16,5 3-2-16,2-1 0 15,4 1-1-15,5-7-3 0,2-3-1 16,1-9-1-16,1-6-2 16,1-10-1-16,-2-6 2 15,-1-8 2-15,-3-12 1 16,7-14 0-16,-6-10 4 0,0-5 3 16,2-10 3-16,2-1 0 15,-3-1 1-15,4 5-1 16,-4 6 1-16,-1 12 2 15,1 11-4-15,0 5 1 16,-11 17 0-16,15 0 1 0,-5 12-2 16,-2 6-2-16,3 5-1 15,2 8-7-15,6-3-3 16,-2 1-8-16,8-1-11 0,-7-7-24 16,15-1-16-16,-7-9 2 15</inkml:trace>
  <inkml:trace contextRef="#ctx0" brushRef="#br0" timeOffset="376102.2754">4873 1674 1 0,'4'-26'83'16,"-3"6"1"-16,-1 4-1 0,-3 6-4 16,-15 0-46-16,9 4-8 15,-2 0-8-15,3 2-6 16,-5 3-4-16,2 1-4 15,0 1-2-15,-1 7-3 0,2 3-1 16,1 9 0-16,-2 4-2 16,2 4 0-16,3 4 0 0,1 2 0 15,1 2-2 1,2-4 0-16,1-3-2 0,2-5-1 16,6-7 1-16,3-4-2 15,-1-7 3-15,5-6 1 16,1-7 1-16,3-16 1 0,-1-6 4 15,2-10 0-15,0-5 3 16,-1-10 2-16,-11 24-3 16,2-6 0-16,-4-1 2 15,0-8 0-15,-2 1 2 16,-1 1 3-16,-2 4 0 0,2-3 0 16,-2 6 0-16,0 1-1 15,-3 4-2-15,2 2 0 0,-2 6-5 16,2 6-2-16,0 8-2 15,1 9 0-15,1 5 4 16,10 43-1-16,4 19-2 16,8 10-4-16,2 5-4 15,10 5-7-15,-8-9-12 0,7-15-25 16,-2-15-24-16,-4-15-4 16,-2-9 5-16</inkml:trace>
  <inkml:trace contextRef="#ctx0" brushRef="#br0" timeOffset="376273.038">5208 1469 13 0,'2'-9'42'16,"0"-2"-16"-16,-2 11-43 15,9-14-15-15</inkml:trace>
  <inkml:trace contextRef="#ctx0" brushRef="#br0" timeOffset="376763.2132">5381 1376 57 0,'0'0'75'0,"10"-11"-1"15,-10 11-21-15,0 0-24 16,0 0-5-16,4-8-6 0,-4 8-7 16,0 0-4-16,0 0-3 15,0 0-3-15,-13 0-1 16,10 14 0-16,-6 11-1 0,3 5 0 15,3 3-1-15,2 5 2 16,0 2-2-16,4 0 0 16,4-5-3-16,6-13-1 15,-1-12 1-15,1-7 1 0,0-5 1 16,1-13 0-16,-2-6 3 16,-7 7-1-1,-1-4 2-15,-1-6 3 0,0-1-2 16,0-8-1-16,-2-2 0 15,-1-2 1-15,0-5 1 0,-1 3 3 16,-2-2 1-16,-1 3-2 16,1-1 0-16,-3 4-3 15,0 1-3-15,2 5-1 16,-1 4-1-16,1 8-1 16,4 17-3-16,0 0-5 0,0 15-8 15,6 41-19-15,9 19-25 16,10 18-9-16,6 1-3 15</inkml:trace>
  <inkml:trace contextRef="#ctx0" brushRef="#br0" timeOffset="377442.4639">5725 1231 30 0,'2'-33'81'0,"-2"3"-5"16,2 4-5-16,-2 1-6 15,2 7-58-15,-1 4-4 0,-1 14-1 16,11-9-2-16,-11 9-4 16,15 13 1-16,-8 1-1 15,1 2 2-15,3 3-2 16,0-2 0-16,1 2 0 15,2-2 0-15,-2 2 3 0,2-2 2 16,-4-4 1-16,5 1 3 16,-6-5-2-16,2-3 3 15,-11-6-1-15,14 0-1 0,-12-10-3 16,-2-9-1-16,0-4 0 16,-3-3 1-16,-3-6 1 15,0 5 0-15,0-6 0 16,0 4-1-16,1-2 1 0,2 0-1 15,1 4-1-15,2 1-2 16,0 6 1-16,4 6 0 16,-4 14-2-16,18-9 0 15,-3 9-1-15,-1 4 0 0,4 6 1 16,-2 1-1-16,3 1 2 16,-2 1 1-16,-1 1 3 15,2-5 3-15,-3 3 0 16,1-2 0-16,-4-3 1 0,-2-5 0 15,1-2-2-15,-11 0-2 16,0 0 0-16,8-29 0 16,1 0 0-16,-6-2 0 15,-1 0 0-15,-2-2 1 16,3 1-1-16,-1-2-2 0,0 2 1 16,1 0-1-16,0 1-1 15,1 5-2-15,-1 1 1 16,-3 25-1-16,13-21 0 15,-1-1-1-15,-12 22-6 16,22 0-16-16,0 5-41 16,0 8-5-16,2 0-5 0,4-1 1 15</inkml:trace>
  <inkml:trace contextRef="#ctx0" brushRef="#br0" timeOffset="489935.417">1625 5198 29 0,'0'0'26'16,"-14"-9"-5"-16,9-1-8 15,5 10-5-15,-12-6-5 0,12 6-3 16,0 0-2-16,0 0-1 16,0 0 2-16,0 0 1 15,0 0 1-15,11-11 4 16,4 5 3-16,5-2 4 0,5-3 4 15,13-2 0-15,-2 0 3 16,15-5-4-16,8 2 1 16,10-5-2-16,9 2 1 15,8-5-3-15,9 3-1 16,11-5-5-16,17-1 0 0,3 0 0 16,8 1-2-16,13 0-1 15,8 2-2-15,7 1 0 16,3-1-2-16,9 3 2 0,5 0-1 15,13-2 0-15,8-2-1 16,7 1 1-16,1-6-1 16,15 1 0-16,10-3 2 0,9 0 0 15,3-3 0-15,0 2 2 16,1-2 0-16,-5 0 3 16,-2 3 2-16,-13-1 0 15,-9 5 0-15,-22 0 2 0,-15 4-2 16,-18 3-1-16,-18 4 0 15,-19 3-3-15,-13 3 0 16,-25 4-1-16,-17 1-1 16,-17 5-3-16,-12 0-3 0,-16 1-1 15,-15 1-4-15,-16 6-1 16,-18 5 1-16,-17 1-2 16,-16 4 1-16,-14 4 1 15,-14 2 4-15,-16 5 0 16,-9-1 3-16,-10 3-2 0,-8-2-2 15,-10 5-1-15,-5-4-9 16,-6 6-10-16,-9 5-16 16,-11-6-25-16,-6 11-2 0</inkml:trace>
  <inkml:trace contextRef="#ctx0" brushRef="#br0" timeOffset="490640.4628">1415 5298 53 0,'11'0'68'15,"8"-8"1"-15,2-3-2 16,3-3-57-16,3-6-1 15,12 6 1-15,9-6-3 16,6 6 0-16,6-5-6 16,9 5 0-16,5-3-1 0,5 5-1 15,14 1 1-15,4-3 0 16,2 0-1-16,11-5 1 16,14 2 3-16,5-6 1 15,8 0-1-15,10-1 0 0,10-3 1 16,16-4 1-16,3 6-2 15,16-3 1-15,3 4-2 16,13-2-1-16,7 2 2 0,6 1-2 16,2 4 0-16,-1-1 0 15,5 1 0-15,-5-2-1 16,2 0 1-16,-1 0 0 16,-1-4-1-16,-3 0 1 0,-6-2 0 15,0-1-1-15,-4-2 1 16,-6 2-1-16,-9-1 1 15,-16 3-1-15,-13 4 1 16,-16 0-1-16,-15 5 1 0,-19 2-1 16,-22 3 1-16,-21 5-3 15,-18 0-2-15,-16 5-4 16,-18 0-4-16,-20 2-5 16,-8 4-1-16,-25 4-2 0,-18 2-6 15,-20 4-8-15,-15 5-11 16,-29 2-18-16,-13 7-2 15</inkml:trace>
  <inkml:trace contextRef="#ctx0" brushRef="#br0" timeOffset="491390.8538">1877 5258 17 0,'-32'3'64'16,"0"-1"1"-16,11-2-2 16,5 0-42-16,5-5-11 15,0 1-5-15,11 4-4 0,0 0-3 16,0 0-1-16,0 0-3 16,14 6 0-16,-4-2-1 15,3 0 4-15,6 2 4 16,11-2 0-16,-3-1 4 0,8-3-1 15,8 0 1-15,1-4 2 16,9-2-1-16,9-4 3 16,12-4-3-16,0 2 1 15,11-5-5-15,9 3 1 0,13-3 0 16,15 3 0-16,2-4-2 16,16 3-2-16,13 0 2 15,12-3-1-15,5-1 2 0,16-2-1 16,3-1-1-16,14-3 0 15,8-2 1-15,5-3-1 16,6 1-1-16,1-1 0 16,6 0 1-16,1 2 0 0,1-1 0 15,3 3 0-15,0 1-1 16,-1 2 2-16,-2 4 0 16,-4 0 0-16,1 0 1 15,-10 3 0-15,-3-2 0 0,-10 2 0 16,-15-1 1-16,-5 4-1 15,-12-4 0-15,-13 6 0 16,-11-3-1-16,-17 3 1 16,-16 5 0-16,-22-4 0 0,-12 4 1 15,-27 2-1-15,-13-1-2 16,-19 2-3-16,-23 3-2 16,-7-1-1-16,-30 1-3 15,-20 3-7-15,-16 4-11 0,-20 4-20 16,-17 11-23-16,-24-1-1 15</inkml:trace>
  <inkml:trace contextRef="#ctx0" brushRef="#br0" timeOffset="492213.7528">1598 5525 36 0,'8'-13'68'0,"12"-4"-1"15,-5-2-2-15,-6-1-54 16,6 2 2-16,6 0-3 15,-1 1-2-15,8 5-4 16,3 2-2-16,-1 4-1 0,2 1 0 16,5 2 0-16,-2 3 0 15,10 0-2-15,1 0 1 16,1 0-1-16,7-2 1 16,4-1-1-16,4-2 1 0,4-2 0 15,8 0-1-15,0-1 1 16,4-2 0-16,9-2-1 15,5 2 1-15,4-2 0 0,8-1 0 16,7 0-1-16,12-5-1 16,3 0 3-16,2-3-1 15,9 2-1-15,3-4 0 16,0 0 0-16,4-3-1 0,1-1 2 16,1 1 2-16,0-4-1 15,3 1 0-15,-1-3 3 16,0 0 0-16,-2-1 1 15,3 0 2-15,-4 1-1 16,-9 3-1-16,4 1 1 0,-3 1 0 16,-6 2-1-16,-2 2-1 15,2 3-2-15,-5-2 0 16,-5 6 0-16,2-2-1 0,-4 6 1 16,-6-3-1-16,-2 3-1 15,-4 1 1-15,-10 4 0 16,-6 0 0-16,-5 0 0 0,-6 2-1 15,-6-1 1-15,-7 2-2 16,-5 0 0-16,-6 0-3 16,-3 0-5-16,-2 1-10 15,-6 1-16-15,-3 2-30 16,-11 3-12-16,-6 4-4 0</inkml:trace>
  <inkml:trace contextRef="#ctx0" brushRef="#br0" timeOffset="495433.5083">2161 3616 31 0,'-4'-34'69'16,"1"3"-15"-16,-3 7-4 15,1 1-8-15,1 6-9 16,2 4-6-16,0 3-9 0,2 10-8 16,0 0-7-16,0 0-4 15,-3 16-4-15,3 16-2 16,1 7-1-16,3 19 2 15,4 10 5-15,-6 24 2 0,4 16 2 16,-6 20 2 0,1 6 3-16,1 16-1 0,-2 7-1 15,-2 4 1-15,-2 2-3 16,-3-6 2-16,1-6-1 16,-3-7-1-16,1-5 0 0,-1-11-4 15,0-10-3-15,3-8-3 16,-3-4-2-16,3-9-5 15,-1-12-9-15,2-9-9 0,-1-8-11 16,1-13-20-16,-2-7-13 16,-5-11 0-16</inkml:trace>
  <inkml:trace contextRef="#ctx0" brushRef="#br0" timeOffset="496522.421">937 5299 26 0,'-20'-14'79'15,"2"-6"-1"-15,1 5 2 16,2-4-59-16,0 6 4 16,-3 0-5-16,-4-7-12 15,8 13-7-15,5 11-3 16,2 11-2-16,7 23-6 0,4 27 1 16,12 20 4-16,5 6 3 15,2 6 1-15,2 1 3 16,-2-1-6-16,3-18-1 0,-5-24 5 15,-9-14 2-15,0-18-1 16,-9-7-1-16,-3-16 0 16,-2-14 1-16,-15-13 1 15,-2-14 0-15,-12-14-1 16,-1-16-3-16,9 29 3 0,0-8 3 16,-3-10 3-16,-3-8 1 15,4-4 2-15,-4-6 1 16,8 1 1-16,1-7 3 15,3 5-5-15,1-1-3 16,4 6-2-16,6 0-1 0,4 10-2 16,1 2-1-16,11-10-4 15,19-4-3-15,12 49-1 0,7 44-3 16,-3 34-5-16,-4 21-1 16,-8 13-3-16,-8-4-3 15,-13-4 0-15,-3-8 0 16,-5-10 4-16,-2-14 5 0,0-16 8 15,-2-9 5-15,0-20 7 16,0 0 2-16,0-9 4 16,0-19 1-16,1-5 1 15,3-9-2-15,0-5-1 0,1-2 0 16,6 2-2-16,-4 9-2 16,5 2-1-16,1 10-3 15,3 9-1-15,1 8-2 16,-2 10-3-16,5 15-1 15,-4 7 0-15,3 7-1 0,-1 4 0 16,-3 0-1-16,0 3-1 16,-6-7 0-16,4-1 1 15,-8-9 1-15,2-8 2 0,-7-12 2 16,15 0 0-16,-5-12 2 16,-1-15 0-16,1-7 2 15,-2-14 0-15,2-1 3 16,2-9-1-16,-4 0 1 0,-5 1 1 15,1 7 1-15,-4 10-1 16,2 8 0-16,-1 10-5 16,-1 8-3-16,0 14-1 0,0 0-2 15,0 16-2 1,1 7 0-16,2 5 0 0,0 3 1 16,2 1 1-16,2-1 1 15,-1-6-3-15,10-3 4 16,-6-12-2-16,10-7 2 0,-1-9-2 15,0-13 2-15,1-6 0 16,-3-6 0-16,0-2 3 16,-9-11-4-16,-4 7 3 0,-4-2-3 15,-6 8 4-15,-13 1-3 16,-3 11 1-16,-6-1-2 16,-4 15-6-16,3-1-6 15,2 8-14-15,3 7-18 16,6 5-24-16,10 3-1 0,6-3-3 15</inkml:trace>
  <inkml:trace contextRef="#ctx0" brushRef="#br0" timeOffset="497777.2246">1630 4143 43 0,'1'-12'62'15,"-1"12"-5"-15,-3-13-42 16,3 13 2-16,0 0-7 16,-9 11-7-16,0 6-3 0,4 5-2 15,-1 9-1-15,-3 2 3 16,0 12 0-16,-1-3 1 16,1 8 0-16,-3-5 1 15,4 8 0-15,2-4-1 16,6-5 2-16,0-1-1 15,4-9 0-15,2-4 2 0,5-11 0 16,5-5 1-16,2-15 0 16,-2-16 0-16,0-12-1 15,-2-16-1-15,1-11 2 0,-1-9-2 16,0-11 0-16,-4-5-2 16,-5-8 1-16,-3 0 1 15,1-4 2-15,-3 7 3 16,-5 5 4-16,1 6 1 0,-7 12-1 15,-1 10 0-15,5 15-4 16,-7 18-2-16,3 17-4 16,6 11-2-16,1 26-4 0,3 9-1 15,1 21 0-15,2 11 3 16,13 7 2-16,5 4 2 16,9-4 0-16,-1-5 0 15,7-12 0-15,-3-8-1 16,7-18-1-16,-3-15-1 0,3-11-2 15,-3-13 3-15,0-7-3 16,-2-11 1-16,-3-11 0 16,0-7 1-16,-10-5 1 0,-2-1 0 15,-9-2 3-15,-2 6-1 16,-7 6 1-16,-1 5-1 16,-1 8-1-16,-3 11-1 15,4 8 0-15,0 0-1 0,-1 19-1 16,2 5-1-16,6-1 0 15,-1 6 2-15,6-2 0 16,-2-1 1-16,6-4 1 0,1-5 0 16,2-10 0-16,-3-6 1 15,-1-3 0-15,2-12 1 16,-2-7 0-16,-4-7 0 16,-4-5 0-16,0-7 0 15,-5-4 0-15,1-4-1 0,-3 1 0 16,0 0 0-16,0 5 0 15,-1 2-1-15,1 7 0 16,-2 6-1-16,2 5 0 16,-1 6 0-16,1 5-1 0,0 2 0 15,0 9 0-15,3-13-1 16,-3 13 0-16,10-15 1 16,-4 5-1-16,5 0 1 0,-1-4 0 15,-1-3-2-15,9-5-1 16,-9-1 0-16,10-4-1 15,-5-4 0-15,3-1-1 16,-3-5 1-16,5 0 0 0,-8-3 1 16,2 0 3-16,-3 1 1 15,-3 5 3-15,-5-1 1 16,-2 5 2-16,1 4 0 16,-4 8-3-16,-4 6-2 0,7 12-1 15,-10-6-2-15,5 13-3 16,1 11-1-16,4 11 0 15,0 7-1-15,1 3 2 0,7 5 3 16,1-1 1-16,3 1 2 16,5-7-2-16,9-3 1 15,1-11 1-15,3-8 1 16,-2-8 1-16,9-7-1 0,-3-8 1 16,5-10-1-16,-7-10 3 15,-2-11-2-15,0-7 0 16,1-10-2-16,-2-7-2 15,-6-6 0-15,-3-4-1 0,-6-4 0 16,-3 2 0-16,-2 2 2 16,-3 3 0-16,-6 5 2 15,-3 11 0-15,4 7 0 0,-8 9-1 16,6 9-1-16,-3 7-1 16,4 4-2-16,1 7-5 15,12 2-7-15,7 4-11 16,0 5-24-16,10 0-20 0,6 4-3 15,6-3 3-15</inkml:trace>
  <inkml:trace contextRef="#ctx0" brushRef="#br0" timeOffset="498026.7308">3029 2896 42 0,'0'-11'76'0,"18"-18"-3"15,6-13-7-15,14-14-13 16,22-1-83-16,12-1-39 0,26-2-4 15,12-3-3-15</inkml:trace>
  <inkml:trace contextRef="#ctx0" brushRef="#br0" timeOffset="507331.0939">3480 15250 43 0,'-9'-5'68'16,"9"5"2"-16,-16-1-27 16,16 1-12-16,-14-3-5 0,14 3-2 15,-17-5-2-15,17 5-4 16,-13-8-3-16,13 8-3 15,-14-5-4-15,14 5 0 16,-13 0-3-16,5 5-2 0,3 8-2 16,-3 3 0-16,3 7-1 15,3 5 0-15,0 5-1 16,2 4 1-16,6 1-1 16,7 2 0-16,-4-7 1 0,7 0-1 15,2-6 0-15,2-10 1 16,2-3-1-16,1-10 0 15,1-5 1-15,3-10 0 16,6-10 0-16,2-4 1 0,6-2-1 16,0-4-1-16,2 4 1 15,4 2-1-15,-3 13 1 16,-3 8 0-16,-4 8 0 16,-1 14 0-16,-7 12 1 0,-8 9 1 15,-5 4 1-15,-6 9-1 16,-8-2-1-16,-3 0-1 15,-6-2-1-15,-8-6-4 0,0-3-7 16,-7-13-9-16,2-6-28 16,-6-5-19-16,-2-10-11 15,-1-5-6-15,-2-12 6 16</inkml:trace>
  <inkml:trace contextRef="#ctx0" brushRef="#br0" timeOffset="508266.3851">3650 15525 23 0,'0'-26'68'0,"2"0"-2"16,1 5-14-16,1-2-15 16,1-2-11-16,2 0-10 15,-1-2-5-15,3-2-7 16,-2-4-2-16,1-5-1 16,-1-6 0-16,3-4 0 0,-5-2 0 15,-1-8 0-15,-1 3 0 16,-1-1 0-16,-2 2 1 15,-4 6 1-15,-1 3 2 0,-2 14 2 16,-4 4 0-16,-4 9 2 16,2 6 0-16,-4 10 0 15,5 2 0-15,-3 9-3 16,3 12-1-16,3 4-3 16,9 11-1-16,0 5-2 0,6 4 1 15,10 3-1-15,0 0 0 16,5-3 1-16,0-3 0 15,5-6-2-15,-3-9 1 0,5-9-1 16,1-9 0-16,1-8 0 16,2-6 0-16,-1-15-3 15,1-8 3-15,-2-8-3 16,-1-3 3-16,-9-5 0 0,-2-5 1 16,-11-1 1-16,-5-1 1 15,-6 1 1-15,-10 1 0 16,-6 1 3-16,-9 1-3 0,-5-1 2 15,-8 1 0-15,2 1 0 16,-5 8 2-16,8-1-2 16,0 4 1-16,3 5 0 15,8 4-1-15,7 5-2 0,8 6 0 16,5 7-2-16,6 8 0 16,2-12-1-16,8 12 0 15,4 6 1-15,6 5 0 16,4 4 1-16,-1 0 0 0,6 1 0 15,1 1-1-15,-2-2 0 16,-1-3-1-16,-4-6 0 16,2-4 0-16,-6-2 0 15,-3-6 0-15,-3-8 1 0,-4-5 0 16,-6-5 0-16,-3-8 0 16,0-4 1-16,-7-2 0 15,-7-2 0-15,0-3 1 0,-5 3 0 16,1 2 0-16,2 5 0 15,3 5-1-15,1 8 0 16,3 3-1-16,4 4 0 0,5 13 0 16,0 0-1-16,10-5 0 15,4 8 0-15,7 6 0 16,1 2-1 0,4-2 1-16,3 0-1 0,2-2 0 0,-6-2 0 15,-1-5 1-15,-6 0 1 16,-4-10 1-16,-8-6 0 15,-6-3 2-15,-1-8-1 16,-12-5 1-16,-6-10 0 16,-11-5-1-16,-4-4 0 0,-5-3 0 15,-1 3-2 1,0 0 0-16,1 5 0 0,3 4-2 16,8 10-4-16,4 0-9 15,11 10-20-15,4 3-26 0,9 0-14 16,5 10-11-16,5 2-2 15</inkml:trace>
  <inkml:trace contextRef="#ctx0" brushRef="#br0" timeOffset="508481.3719">3886 13215 26 0,'13'-8'81'0,"-1"3"0"15,-3 5-3-15,-9 0-4 16,17 8-43-16,-7 10-23 15,9 2-2-15,5 5 1 0,3 5-2 16,7 2 0-16,2 1-3 16,2-3-4-16,-3-7-5 15,4-2-11-15,-8-11-31 16,-7-10-28-16,-2 0-6 16,-10-15-4-16,-8-6 6 0</inkml:trace>
  <inkml:trace contextRef="#ctx0" brushRef="#br0" timeOffset="508619.7851">3764 12820 41 0,'-11'-4'60'0,"1"0"-24"0,10 4-23 16,-6 5-8-16,6-5-80 15,7 13-1-15</inkml:trace>
  <inkml:trace contextRef="#ctx0" brushRef="#br0" timeOffset="509074.1506">3909 12644 66 0,'13'0'86'0,"-13"0"-2"15,0 14-5-15,-1 3-2 16,-2-1-68-16,-5 12-4 0,6 3 0 15,4 4-1-15,10 5 0 16,7 0-2-16,6 0 0 16,8-2-2-16,3-4 1 15,4-6-1-15,3-5-1 0,0-12-2 16,-1-10 0-16,1-7-1 16,-5-14-1-16,0-11-1 15,-3-11-1-15,0-10 1 16,-4-10 0-16,-8-10 2 0,-2-1 2 15,-12-8 1-15,-1 3 2 16,-10 1 2-16,-10 3 3 16,-11 7-1-16,-6 8 1 0,-3 13 1 15,0 10-1-15,0 12 0 16,-2 9-2-16,5 13 0 16,9 11-2-16,2 16-1 15,12 8 0-15,6 7-2 0,6 7-1 16,12 0-1-16,4-1-1 15,11-5-2-15,4-8-2 16,9-11-6-16,1-14-17 0,1-14-38 16,3-4-12-16,-5-6-2 15,-1 1-2-15</inkml:trace>
  <inkml:trace contextRef="#ctx0" brushRef="#br0" timeOffset="509978.5926">4126 11089 80 0,'-14'-13'89'0,"3"4"-4"0,-3 0-5 16,2 4-2-16,0 3-70 16,-2-3-3-16,14 5-2 15,-6-9 0-15,6 9-1 16,10 0-1-16,7 10 0 0,6 10 0 16,8 11 1-16,7 10-2 15,10 17 2-15,5 9 0 16,10 18 0-16,6 9 0 15,-1 7-1-15,2-2 1 0,-1 0 0 16,0-5-2-16,-1-5-1 16,-8-11-4-16,-1-11-5 15,-11-10-10-15,2-13-23 16,-2-5-36-16,-6-13-6 0,-11-8-5 16,-12-14-3-16</inkml:trace>
  <inkml:trace contextRef="#ctx0" brushRef="#br0" timeOffset="510417.8332">4698 11221 45 0,'-3'-29'82'0,"3"9"-3"15,-2 9-4-15,2 11-4 0,2 10-61 16,10 5-3-16,10 10-3 15,10 4 1-15,10 9-2 16,4 2 1-16,12 6-3 16,2-4-3-16,-2-2-2 0,-3-10-2 15,-9-3-2-15,-6-11 2 16,-14-5 0-16,-11-11 1 16,-15 0 1-16,-13-13 3 15,-17-7 2-15,-11-4 2 0,-10-10-1 16,-15-9 1-16,-10-12 0 15,-6-5 2-15,-2-7 1 16,1-5 1-16,5 1-1 0,10-2 0 16,11 5 0-16,14 5-2 15,18 7 0-15,12 5-2 16,13 10-4-16,16 7-1 16,10 11-1-16,7 7-1 0,3 12-5 15,7 6-5-15,2 20-17 16,5 10-18-16,-8 13-14 15,0 5-1-15,-4 1-2 16,-6 3-4-16</inkml:trace>
  <inkml:trace contextRef="#ctx0" brushRef="#br0">4802 11012 45 0,'-11'-25'61'15,"3"-2"-2"-15,6 3-3 16,2 0-10-16,10 5-12 15,5 2-9-15,8 6-9 0,3 6-4 16,7 3-4-16,-1 2-4 16,5 10-3-16,-1 1-2 15,3 10-2-15,1 4-2 16,-4-1 0-16,-3 1-1 0,-7-5 0 16,1 0 2-16,-10-9 5 15,-2 0 1-15,-15-11 3 16,7-10 0-16,-10-10 2 15,-10-10-1-15,-4-5 1 0,-6-10-2 16,-1-5-4-16,1-4 0 16,2-1-1-16,1 1 0 15,5 6 0-15,3 7 0 16,8 5-1-16,4 10 0 0,0 7-1 16,4 9 1-16,-4 10 0 15,18 4-1-15,-7 12-1 16,6 4 2-16</inkml:trace>
  <inkml:trace contextRef="#ctx0" brushRef="#br0" timeOffset="512059.5471">5281 10199 67 0,'0'0'79'0,"0"13"-3"16,-4 4-3-16,-7 2-29 16,0 11-37-16,3-1-1 0,3 6-2 15,3-2 0-15,2 0-1 16,3-4-3-16,3 0-2 15,3-6-2-15,1-5-1 16,0-4 0-16,2-5-1 0,-3-5 0 16,1-4 0-16,-1-5 2 15,1-9 1-15,-3-7 1 16,-3-7 2-16,-2-7 3 0,-2-9-1 16,1-3 1-16,-8-6-1 15,-3-2 1-15,-5-5 0 16,-1-2 0-16,-3-1-2 15,-1-2 1-15,-3 4 0 0,-1 1-1 16,-1 0-1-16,4 10 2 16,-3 5 0-16,6 13 1 15,2 5-2-15,3 11 0 16,2 3-1-16,11 13 0 16,-3 4 1-16,9 17-1 15,12 8-2-15,1 6-1 0,9 9 1 16,4 2 1-16,9 5 1 15,-1-4-1-15,3 0 0 0,-2-9 0 16,-2-7 1-16,-1-9-1 16,-5-4 0-16,1-7-1 15,-7-8 1-15,0-3 0 16,-7-4 1-16,-3-11 1 0,-5-6 0 16,-7-9 1-16,-5-3 2 15,-4-5 3-15,-6 1 1 16,-6 1 1-16,0 2-2 15,-2 7 1-15,2 4-2 0,3 9-2 16,2 4-1-16,11 10-1 16,0 0-3-16,0 0-1 15,5 9 0-15,10 3-2 0,2 3-1 16,5-2-2-16,1 0 2 16,3-2 0-16,-3-4-1 15,2-4 1-15,-4-3 0 16,-1-3 1-16,-1-7 2 0,-4-3 1 15,-2-4 1-15,-4-4-2 16,-2-6 2-16,-6-1-1 16,0-7 2-16,-1 3-1 15,-7-3 1-15,0 2 1 16,-1 3 0-16,3 1 2 0,-3 9 0 16,2 2 1-16,3 6 0 15,3 12 0-15,-3-12-2 16,3 12 0-16,0 0-2 0,0 15-1 15,0 0 0-15,9 3-1 16,2 0-1-16,-1 2 0 16,5-3 0-16,-1-3 0 15,4-4 1-15,-2-7-1 0,3-3 1 16,-6-13 0-16,0-7 2 16,-2-8-1-16,0-7 1 15,-5-10 1-15,-4-3 0 0,-1-8-1 16,-4-5 0-16,-9-4 0 15,-6-5 0-15,-6 1 0 16,-5 1 0-16,-1 7 2 16,-2 7 2-16,1 9-2 15,4 10 0-15,5 14 0 0,6 12 0 16,16 9 0-16,-8 23-1 16,14 9-2-16,11 6 0 15,9 9-3-15,7 7 0 0,8 3-3 16,2-4-1-16,5-5-5 15,4-6-5-15,1-9-9 16,-3-6-19-16,-8-15-31 16,-2-11-4-16,-5-4 0 0</inkml:trace>
  <inkml:trace contextRef="#ctx0" brushRef="#br0" timeOffset="512240.4641">5872 8981 70 0,'-20'-6'90'0,"8"5"-5"16,12 1-6-16,-11-7-2 0,2-2-70 16,9-7-3-16,5-7-1 15,9-7-6-15,2-9-7 16,4-4-19-16,9 1-38 16,-3-7-13-16,0 5-5 0,-3 11-5 15</inkml:trace>
  <inkml:trace contextRef="#ctx0" brushRef="#br0" timeOffset="513079.1706">4601 16452 67 0,'-1'47'85'0,"-2"-12"-4"16,3-9-6-16,-3-9-2 0,3-17-62 15,-1 15-10-15,1-15-3 16,12 0 2-16,0-2 1 16,5-9 2-16,3-7 0 15,4-7 0-15,0-12 1 16,3-11 0-16,-2-9 1 0,2-10-2 16,2-9-1-16,-1-8 0 15,-2-7-1-15,0-12 1 16,0 0-1-16,2-7 0 15,-2-5 0-15,3-5 0 0,3-7 1 16,-2-5 0-16,4-5 0 16,1-8 0-16,1-8 1 15,1-5 0-15,2-7 1 0,-1-10-1 16,4-2-1-16,-2-7 1 16,1-6 0-16,6-3 1 15,-2-3-2-15,7-4 0 0,-3 0 0 16,2 1 0-16,0 5 1 15,1 0-2-15,-1 10 0 16,-3 10-1-16,-3 11 1 16,-1 11 0-16,-6 11-1 15,-4 13 0-15,-3 10 0 0,-3 14 0 16,-4 13 0-16,-3 7 0 16,-4 11 0-16,0 10-1 15,-5 13 1-15,-2 8-2 16,-1 8 1-16,-3 10-3 0,-4 4 0 15,1 9-3-15,-3 2-3 16,0 9-6-16,0 0-10 0,0 0-27 16,0 0-28-16,-8-3-6 15,-2 5-4-15,-3 5 2 16</inkml:trace>
  <inkml:trace contextRef="#ctx0" brushRef="#br0" timeOffset="513357.1066">5900 10921 5 0,'-35'22'84'0,"3"-1"4"16,3-4-2-16,6-2-7 0,2-15-33 16,1 4-33-16,9 0-3 15,11-4-3-15,0-6-3 16,16-10-3-16,9-9-1 16,13-9-1-16,10-10 1 0,13-6 1 15,11-5 0-15,12-2 0 16,7 5-2-16,2 12 0 15,-1 15-1-15,-2 21 0 0,-11 16 0 16,-8 29 0-16,-12 24-2 16,-12 22-1-16,-12 17-3 15,-12 6-11-15,-2 1-30 16,0 2-26-16,-4-10-7 0,4-14-5 16,0-18 2-16</inkml:trace>
  <inkml:trace contextRef="#ctx0" brushRef="#br0" timeOffset="514600.7452">8883 8357 34 0,'0'0'80'0,"0"0"0"16,0 0-6-16,6-4-3 15,2-7-55-15,2 3-13 16,9 1-1-16,1 1 1 16,7 2-1-16,3-2-2 0,4 3 0 15,7-1 0-15,2 3 0 16,4-2 0-16,4 0-2 16,10-1 2-16,0 0 2 15,12-2-2-15,7 0 0 0,9-2 1 16,8-2 2-16,10 1-2 15,12-2 1-15,9-1 0 16,10 3 0-16,14-3-1 0,3 3 1 16,17-2-1-16,4 1 0 15,13-2 1-15,6-1-1 16,16-4 0-16,6 1 0 16,6-5 1-16,9-1-1 0,11-4 1 15,11-3-1-15,4-1 0 16,10-1 0-16,4 1 0 15,6 0 1-15,4 1 0 16,4 1 1-16,41 3-1 0,-36 1 1 16,-2 3 0-16,-5 1 0 15,1 4 0-15,-5 1-1 16,-5 0 0-16,-4 0-1 16,-50 1 0-16,29 0 0 0,-10-2 0 15,-6 0 0-15,-16-1 0 16,-8-2 0-16,-18 1-1 15,-12-2 1-15,-18 1 0 16,-11-2 0-16,-17 4-1 0,-15-4-1 16,-13 4-4-16,-17-3-7 15,-10 4-22-15,-10-2-43 16,-21 0-5-16,-13-2-6 0,-14-2-3 16</inkml:trace>
  <inkml:trace contextRef="#ctx0" brushRef="#br0" timeOffset="514912.5224">18670 6868 59 0,'-15'-8'84'0,"3"-2"-2"16,10 0-6-16,3-2-2 15,9 6-65-15,15 6-2 0,8 3-4 16,14 11-2-16,7 4 0 16,11 8-1-16,7 0 0 0,4 7 0 15,1 0 0-15,-3 3-1 16,-8 0 1-16,-10-1-1 16,-12-3 0-16,-15 3 0 15,-19 1-1-15,-11-3 0 0,-24 5-5 16,-14-4-9-16,-20 9-39 15,-17-6-21-15,-19-1-5 16,-19-10-4-16</inkml:trace>
  <inkml:trace contextRef="#ctx0" brushRef="#br0" timeOffset="516349.1703">16201 6786 55 0,'17'13'82'16,"-6"4"-5"-16,1 5-4 0,-5 4-4 15,-2-11-62-15,-3 20-10 16,2 5 3-16,-2 4 0 16,1-2 0-16,-2-1 1 15,0-7-1-15,-1-5 1 0,4-6 0 16,-2-7 1-16,0-6 2 15,-2-10 1-15,0 0 0 16,0 0 2-16,3-15 0 16,-3-7 0-16,1-9 0 0,1-6-1 15,2-6 0-15,0-3-1 16,3 3-1-16,0 3-1 16,4 4-1-16,2 10-1 0,0 10 1 15,5 12-2-15,0 8-1 16,4 12-1-16,2 10-1 15,2 5-1-15,1 4 0 16,-1 3 0-16,4-2 0 16,-4-5 0-16,0-5 1 0,-3-7 1 15,2-6 1-15,-2-9 1 16,-1-4 1-16,0-6 1 0,2-8 1 16,-1-7 0-16,0-5 0 15,-1-6-1-15,1-1 1 16,-2-5-1-16,0 1 0 15,-1 3-1-15,0 2 0 16,-5 6-1-16,0 3 0 0,-2 7-1 16,0 7-1-16,1 7 1 15,-3 4-1-15,2 10 0 16,-2 8 1-16,1 7-1 0,4 4 1 16,4 3-1-16,3 1 1 15,5 0 0-15,5-2 0 16,4-2 0-16,6-9 0 15,5-5 0-15,6-10 0 0,1-3 0 16,2-4 1-16,2-11 0 16,-2-6 1-16,1-5 0 15,-4-2 0-15,-3-4 1 16,-7-2 0-16,-6 1 0 0,-4-1 0 16,-9 0 0-16,-3-1 1 15,-7 1-2-15,-5-3 1 16,-1 3-1-16,-3-5 1 0,0 0-1 15,-3 1-1-15,0-1 1 16,-3 2 0-16,0 0 0 16,0 5 0-16,0 0 1 15,-2 6 0-15,-4 5 0 0,-1 1-1 16,2 5-1-16,5 11 0 16,-13-5-1-16,7 11 1 15,-2 12-3-15,1 10 0 0,1 11 1 16,-1 7 0-1,0 8 0-15,2 4 2 0,2 3-1 16,1-1 1-16,2-5 0 16,2-4 0-16,6-9 0 15,2-5 0-15,2-8 0 16,4-9 1-16,2-10 0 0,1-7 0 16,5-6 1-16,0-15-1 15,2-9 1-15,4-9-1 16,0-9 0-16,0-5 2 0,1 0-3 15,-2-3 1-15,-4 5-1 16,-1 4 2-16,-7 10-1 16,-3 7 1-16,-6 8-2 0,-4 7 0 15,-4 12-1-15,0 0-1 16,0 6 1-16,0 12-1 16,-2 3 0-16,2 3-1 15,2 1 2-15,8 1-1 0,7-4 1 16,6-3 0-16,9-6 0 15,7-8 0-15,10-6 0 16,5-12 1-16,6-8 0 0,0-7 0 16,0-7 0-16,0-8 1 15,-6-5 0-15,-4-5 1 16,-10-4-1-16,-8 3 0 16,-10 2 2-16,-4 7-1 15,-10 7 0-15,-1 7-2 0,-7 14 0 16,0 17 0-16,-14 0 0 15,2 26-2-15,-2 16 0 16,0 11-1-16,5 12-1 16,0 5 0-16,9 6-6 0,0-2-8 15,13-3-30-15,5-6-29 16,4-12-6-16,4-12-5 16,-3-18 0-16</inkml:trace>
  <inkml:trace contextRef="#ctx0" brushRef="#br0" timeOffset="516500.7889">19058 6550 12 0,'1'-22'89'0,"12"3"0"16,8-2-7-16,6-3-7 0,9 5-15 16,-10 0-135-16,24 3-5 15,1 5-5-15,-11-2-6 16</inkml:trace>
  <inkml:trace contextRef="#ctx0" brushRef="#br0" timeOffset="518290.0851">9906 8347 35 0,'11'-13'69'0,"-2"1"-1"0,5 1-28 15,-14 11-5-15,5-13-2 16,-5 13-8-16,0 0-3 16,10-6-4-16,-10 6-4 15,0 0-2-15,0 0-4 0,0 0-3 16,0 0-3-16,0 0-1 15,0 4-1-15,-4 8-1 16,-2 7 0-16,1 4-1 16,-7 8 0-16,5 3 4 0,-3 3-1 15,3 3-1-15,-7-3 1 16,9 1 0-16,-3-5-1 16,3-4 2-16,1-7 1 15,2-4 0-15,-3-7 1 0,5-11 0 16,0 0-1-16,0 0 1 15,-10-10-1-15,11-7-1 16,-1-8-1-16,2-3-1 16,6-5 0-16,3-2 0 0,7 0 0 15,2 2-1-15,5 6 1 16,1 2-1-16,7 8 1 16,-5 9 0-16,9 9-1 0,-1 3 0 15,-1 11-1-15,1 6 1 16,0 5 0-16,0-1-1 15,-1-1 1-15,0-3 1 16,-1-5-1-16,-5-7 2 0,0-8 0 16,4-2 2-16,-5-13 0 15,2-7 2-15,1-6-1 16,-3-7 0-16,3-4-1 0,1-5-1 16,-4 0-2-16,-1 1-1 15,-2 1-3-15,-4 4-2 16,-1 8-2-16,-9 5-4 15,-1 7-10-15,-7 7-4 16,-3 10 1-16,0 0 0 0,-7 7 3 16,1 6 2-16,-4 2 5 15,2 2 6-15,0 2 11 16,3 0 8-16,2 0 2 0,3-3 1 16,2 2-1-16,7-5-1 15,2 0 0-15,4-4-2 16,8-2-1-16,6-4-2 15,3-3-1-15,9-6 0 0,1-8-1 16,7-2-1-16,3-7 0 16,-1-2 0-16,-7-2 2 15,-4 1 1-15,-7 0 3 16,-7 3-1-16,-8 1 1 16,-8 5-2-16,-10 4-1 0,-9 5-2 15,-6 7-3-15,-10 1-1 16,0 11-3-16,-6 6 0 15,0 9-1-15,2 4 1 0,0 6 2 16,7 0 0-16,7 4 1 16,9-6-1-16,5 2 1 15,2-7 0-15,13-4-1 0,6-1 0 16,4-7 0-16,6-2 0 16,3-8 0-16,4-2 1 15,2-5 0-15,-2-6 2 0,3-8-1 16,-4-5 1-16,5-4 0 15,-5-4 0-15,-2-5 0 16,-3-1-1-16,-7 1 0 16,-2 5-1-16,-5 1 1 15,-3 6-2-15,-7 4-1 0,-2 7 0 16,-5 9 1-16,0 0-1 16,7 9 0-16,-4 3 0 15,5 1 0-15,1 4 1 0,4 0 1 16,3-2 1-16,3-1-1 15,5-6 0-15,1-3 1 16,5-5-1-16,0 0 0 16,3-9 1-16,2-7 0 0,-1 0 0 15,-2-3 0-15,-1-2 0 16,-7-2 0-16,-2 1 0 16,-6 4 1-16,-2 4-2 0,-10 3 0 15,-4 11-1-15,5-11-1 16,-5 11 0-16,6 9 0 15,0 2 0-15,5 0 0 16,4 1 2-16,10-2 0 0,5-3 0 16,6-6 2-16,6-1-1 15,3-11 1-15,7-7 0 16,1-4 0-16,-1-4 0 16,-7-1 0-16,-2-3 0 0,-7-1 1 15,-9-1-3-15,-5-1-3 16,-10-6-15-16,-5-12-47 15,-2 17-11-15,-4 2-7 16,2 4-6-16</inkml:trace>
  <inkml:trace contextRef="#ctx0" brushRef="#br0" timeOffset="518909.0699">16131 7672 31 0,'1'-13'88'0,"-1"1"-2"0,0 1-5 16,-1 2-6-16,1 9-43 15,-7-12-30-15,7 12-2 16,-7 9 0-16,6 6-3 0,-1 10 0 16,2 4-1-16,-1 7 2 15,5 4 2-15,5-1 0 16,2 0 0-16,6-6 1 0,3-6 0 15,6-7 0 1,3-7 2-16,1-9-1 0,-1-4 1 16,1-6 0-16,-4-5 1 15,-3-6 0-15,-5-4 0 0,-8-4 1 16,-3-3-2-16,-7 1-1 16,-5 0-2-16,-6 3-2 15,-1 1-5-15,0 7-10 0,-3 0-23 16,4 10-21-16,11 6-19 15,0 0-7-15,0 12-2 16</inkml:trace>
  <inkml:trace contextRef="#ctx0" brushRef="#br0" timeOffset="520311.7876">10255 8313 45 0,'-1'-19'85'0,"-2"0"-3"16,-7 6-5-16,3-1-4 15,-14 4-62-15,9 3-5 0,12 7-2 16,0 0-6-16,-6 9-1 16,4 8-1-16,2 7 0 15,4 6 0-15,1 5 1 16,9 5 3-16,4 0 0 0,6 1 0 16,11-8 0-16,14-2 2 15,9-13-2-15,11-6 0 16,15-12 1-16,9-7-1 15,11-12 1-15,4-10 1 0,0-6-2 16,-6-4 2-16,-10-1 1 16,-11-2 4-16,-21-2 1 15,-16-1 0-15,-24 0-1 16,-18 3 0-16,-19-1 1 0,-24 4-2 16,-15 5-2-16,-13 6-3 15,-7 11-3-15,-11 10 0 16,2 8-2-16,4 11-3 0,9 11-6 15,11 3-11-15,14 4-15 16,14 4-19-16,16-5-23 16,17-4-2-16,13-8-4 15</inkml:trace>
  <inkml:trace contextRef="#ctx0" brushRef="#br0" timeOffset="520807.4163">12542 8081 45 0,'13'-17'73'15,"-8"2"0"-15,0 2-3 0,-1 2-50 16,-4 11-3-16,-2-15-3 16,2 15-6-16,0 0-3 15,-7-10-3-15,7 10-4 16,0 0-1-16,-7-1-4 0,7 1-3 15,0 0-7-15,-15 0-16 16,15 0-18-16,-12 5-20 16,12-5-2-16</inkml:trace>
  <inkml:trace contextRef="#ctx0" brushRef="#br0" timeOffset="521834.8455">10390 8157 44 0,'-4'10'75'0,"0"2"-3"15,4 3-4-15,0-15-4 0,14 22-68 16,6-3 1-16,8-3 1 16,8-1 1-16,8-6 1 15,8-8 1-15,0-5 0 16,12-16 0-16,4-8 0 16,2-16 2-16,-2-1 1 0,-2-7 1 15,-6 1 1-15,-10-4 3 16,-10 3 0-16,-12 4 1 15,-18 5 0-15,-10 8-4 16,-7 3 0-16,-15 10-4 0,-8 4-3 16,-6 12-4-16,-6 6 1 15,-7 11-2-15,0 11 0 16,5 10 2-16,-5 11 1 16,8 9 1-16,5 6 2 0,8 3 0 15,8 2 1-15,12 0 0 16,4-4 0-16,5-2 1 15,11-10 0-15,11-5 0 16,7-11-1-16,6-5 2 0,10-8 1 16,1-12-1-16,10-6 2 15,3-8 0-15,4-7 0 16,2-13 0-16,-2-4 1 0,7-15 1 16,3-6-1-16,4-11 0 15,0-6-1-15,0-8 0 16,3-3-1-16,-1-1-1 15,-4 0-1-15,-3 7 0 0,-6 6-3 16,-9 13-4-16,-9 8-9 16,-7 14-19-16,-9 19-37 15,-19 7-12-15,-14 8-7 16,-8 14-3-16</inkml:trace>
  <inkml:trace contextRef="#ctx0" brushRef="#br0" timeOffset="522224.1393">11569 7764 70 0,'-13'1'83'0,"13"-1"-5"15,-9-5-4-15,9 17-32 0,0-12-32 16,19 0-2-16,0 2-7 16,5 5-1-16,8 4 0 15,1 8 0-15,5 2 0 16,0 5 0-16,0 1 0 0,-1 1 0 15,3-3 0-15,-3-5 0 16,6-6 1-16,1-6 1 16,-1-6-1-16,5-4 0 15,-1-11 1-15,3-6 0 0,-1-4 1 16,1-5 0-16,-9 2 1 16,-4-1-1-16,-4 2 0 15,-9 4 0-15,-5 6-1 16,-6 4-2-16,-5 6 0 0,-8 5-1 15,0 0 0-15,4 18 0 16,-4 1-1-16,0 8 0 0,0 5-2 16,0 4-4-16,3 4-13 15,-1 7-35-15,4-6-20 16,5-5-4-16,-1-9-4 16</inkml:trace>
  <inkml:trace contextRef="#ctx0" brushRef="#br0" timeOffset="522408.7181">12745 7550 10 0,'11'-24'90'0,"0"9"1"16,-6 5-10-16,-5 10-10 0,3-10-6 15,-3 10-90-15,0 8-15 16,0 4-28-16,7 6-16 15,3 2-6-15,6 0 3 16</inkml:trace>
  <inkml:trace contextRef="#ctx0" brushRef="#br0" timeOffset="523071.6001">13063 7601 51 0,'0'0'68'0,"0"12"-1"15,-13-5-24-15,-5 7-23 16,0 5-8-16,0 0-4 15,1 5-2-15,7-4 0 16,4 3-2-16,6-5-2 0,13 0 0 16,5 5-1-16,6-4-2 15,3 3-3-15,0-4 0 16,1 7-1-16,-6-3-1 0,-7 6 1 16,-8-1-5-16,-7 2-3 15,-11 2 2-15,-7-1 3 16,-11-3 2-16,-2-5 0 15,1-6-2-15,2-8-5 0,5-8 0 16,6-14 1-16,8-12-9 16,9-9-3-16,5-8 3 15,6-9 10-15,12-1 15 16,-2-4 14-16,5-2 10 0,5 3 9 16,0 3 11-16,-1 4 0 15,1 7-4-15,-1 10-11 16,-3 5-9-16,1 11-9 15,-2 8-7-15,-2 8-4 0,-2 13-3 16,-4 10-1-16,-4 15-1 16,-1 1 0-16,-4 7 0 15,-3 4 1-15,-4 0 1 16,-1-3-1-16,-1-4 1 0,0-7 0 16,0-8 0-16,0-6 1 15,1-6-1-15,1-3 1 16,-2-13 0-16,0 0 0 0,14 4-1 15,-8-9 0-15,5-8 0 16,-2-4-1-16,4-3-1 16,2-3 0-16,0-3-1 15,2 1 1-15,0 1-1 0,1-1 0 16,-1 6 1-16,3 1-1 16,0 5-1-16,-3 4 0 15,1 4 0-15,-2 3-1 16,1 2-3-16,-2 2 0 0,1 8-7 15,-1 0-4-15,6 5-11 16,0-2-24-16,28-5-25 16,6-2-3-1,4-6 2-15</inkml:trace>
  <inkml:trace contextRef="#ctx0" brushRef="#br0" timeOffset="523902.322">16624 7658 40 0,'-15'-4'77'0,"4"-2"0"16,11 6-2-16,-13-17-41 15,13 17-8-15,-8-9-9 16,8 9-6-16,0 0-2 15,-6 6-2-15,4 13-3 0,0 6-1 16,-2 14-3-16,-4 9 0 16,-2 11 1-16,-5 4 2 15,0 2-1-15,-1-4 0 16,2-5 1-16,2-7-1 16,-2-11 2-16,3-12 2 15,7-12 0-15,4-14 0 0,0 0 0 16,0 0 0-16,0-11-1 15,4-12 1-15,7-7-3 0,2-4-3 16,1-7-1-16,7-6-1 16,5 1 2-16,0 2-3 15,4 4 1-15,2 5 0 0,-3 9 1 16,3 6-1-16,-2 10 1 16,-1 9 0-16,1 4-1 15,-3 7 1-15,-1 8 0 16,0 1 0-16,-2 1 1 0,-1-2 0 15,-5-2 0-15,1-5 2 16,-2-6 0-16,-1-5 0 16,0-3 1-16,1-11 0 15,1-5 0-15,1-4 0 16,2-5 0-16,1-4-1 0,-2 0-2 16,4-5-2-16,1 2-5 15,-2-3-9-15,-2-5-55 0,4 13-10 16,-2 3-6-16,-3 7-6 15,-6 2 6-15</inkml:trace>
  <inkml:trace contextRef="#ctx0" brushRef="#br0" timeOffset="525308.6904">10656 9072 10 0,'13'-11'63'16,"-1"4"1"-16,-4-7-20 0,-8 14-14 15,15-16-7 1,-15 16-8-16,15-12-4 0,-6 6-3 16,0-1-2-16,1-2 1 15,-2 2-1-15,0-4 1 0,-8 11 3 16,9-18 1-16,-9 18 1 16,0-16-1-16,0 16 1 15,-22-12-2-15,6 11 1 16,-8 0-2-16,-5 1-2 15,-7 2-2-15,-2 7-2 0,-4 7 1 16,2 3-2-16,-6 5 0 16,7 3-1-16,2 3 0 15,7 0 0-15,6 0-2 0,6-2 0 16,11-2-1-16,6-1-1 16,4-5-1-16,10-4 0 15,8-3-2-15,3-5 0 0,9-2 1 16,2-6 0-16,1 0 1 15,-2-3 0-15,-3-2 2 16,-2-1 3-16,-10 2 2 16,-5 1 0-16,-14 3 2 0,0 0-1 15,0 16 0-15,-14 1 0 16,-4 6 0-16,-3 2-2 16,-7 5-1-16,4-1 0 15,-1 1-1-15,3-3-1 0,4-2-2 16,6-7-4-16,1-2-3 15,11-16-11-15,-4 13-12 16,4-13-24-16,18 0-21 16,-1-8-4-16,4-7 2 0</inkml:trace>
  <inkml:trace contextRef="#ctx0" brushRef="#br0" timeOffset="525763.6302">10857 9193 75 0,'20'-19'79'15,"-3"3"-2"-15,-3-10-19 0,-7 16-25 16,-7 10-14-16,14-8-8 16,-14 8-5-16,0 0-2 15,6 15-1-15,-6 0-2 16,0 4 2-16,0 3 0 0,-1 3-2 16,-1 0 1-16,1 0-2 15,0-1 1-15,0-2-1 16,1-6 0-16,0 0-1 15,-1-4 0-15,1-2 0 16,0-10-2-16,-1 11-1 0,1-11 1 16,0 0-1-16,0 0 1 15,0 8 1-15,0-8 1 16,0 0 0-16,0 0 2 0,0 0 0 16,0 0 1-16,0 0 0 15,4-1 0-15,-4 1-1 16,0 0 0-16,15-6-1 15,-15 6 0-15,14-3 1 0,-7 0-1 16,4 2 0-16,-2-2 0 16,2 1 0-16,-1 0 0 15,2 1-1-15,-4 1 1 16,2-1 0-16,0 1-1 0,-1 0-3 16,0 0-4-16,1 1-15 15,1 6-33-15,-11-7-18 16,13 2-4-16,-13-2-2 15</inkml:trace>
  <inkml:trace contextRef="#ctx0" brushRef="#br0" timeOffset="526197.4768">10807 9189 53 0,'-15'-9'81'0,"15"9"-1"0,-10-6-6 16,8-24-19-16,2 30-42 16,0 0-4-16,6-5-3 0,6 5-4 15,1 0-1-15,2 3 0 16,5 4 2-16,3 0-1 16,3 3 2-16,3 1-2 15,0 4 0-15,3 0 0 16,1 3-1-16,1-1-1 0,-2 2-2 15,1-2-3-15,-2 2-5 16,0-1-9-16,-8 2-19 16,-4-6-35-16,4 1-6 0,-7-3-6 15,0-6 5-15</inkml:trace>
  <inkml:trace contextRef="#ctx0" brushRef="#br0" timeOffset="526461.4352">11263 9013 73 0,'0'0'86'0,"-9"0"-5"16,9 0-6-16,-17 2-2 16,3 7-69-16,6 6-2 15,-4 6-2-15,-6 6 0 0,1 4-1 16,-3 7 0-16,-2 3 1 15,-3-1 0-15,0 3 0 0,1-2-2 16,-2-5-4-16,4-1-13 16,5-6-27-16,-4-3-28 15,11-7-6-15,4-7-4 16,6-12 3-16</inkml:trace>
  <inkml:trace contextRef="#ctx0" brushRef="#br0" timeOffset="526637.1812">11235 9144 51 0,'20'0'80'15,"-4"0"-3"-15,-6 7-3 16,0 6-6-16,-6 8-67 16,-4 4-9-16,3 5-13 0,-2 9-29 15,-2-2-22-15,1-3-4 16,-2-3-5-16</inkml:trace>
  <inkml:trace contextRef="#ctx0" brushRef="#br0" timeOffset="526821.8902">11483 8914 6 0,'15'-13'87'15,"-2"6"-4"-15,-13 7-10 0,15-7-15 16,-15 7-32-16,0 0-102 16,13 7-7-16,-6 3-4 15,-2 1 0-15</inkml:trace>
  <inkml:trace contextRef="#ctx0" brushRef="#br0" timeOffset="527075.2875">11835 8965 54 0,'-23'20'83'0,"-4"1"-3"0,-6-5-4 16,0 4-4-16,6 2-64 16,2-2-4-16,7 3-1 15,10-2-4-15,5 1-3 16,4-2-4-16,7-1-1 0,7-2-2 15,1-1-3-15,2 1-3 16,-3-1-5-16,-3-2-12 16,-2 4-21-16,-4-2-18 15,-3-3 0-15</inkml:trace>
  <inkml:trace contextRef="#ctx0" brushRef="#br0" timeOffset="527697.0244">11946 8776 5 0,'27'-11'88'15,"-2"10"1"1,-5 5-4-16,-5 10-7 0,-4 8-1 16,-3 11-75-16,0 4-4 0,-3 11-3 15,-1 5-3-15,-3 4-2 16,-1-2-2-16,-5-3 0 15,-4-4 0-15,-3-13 2 16,4-1 3-16,-3-16 5 0,3-5 3 16,8-13 2-16,-10 3 0 15,7-9-1-15,3-7-1 16,0-6 0-16,3-6-1 16,4 0-1-16,6-3 0 15,3-1 0-15,3 1 1 0,-1 4 0 16,5 2 0-16,-1 6 0 15,3 1 0-15,-4 8 0 16,0 0 0-16,-1 8 0 0,-4-1 0 16,1 0 0-16,0 6 0 15,-2-1 1-15,0 0-1 16,0-1 1-16,3 1-1 16,0-4 0-16,0-1 0 0,4 0 0 15,0-1-1-15,1-4 0 16,-1-2-2-16,4 0-3 15,-3-2 0-15,1 0-1 16,0 0 0-16,0 0-1 0,-4 0 2 16,1-1 0-16,-4 1 4 15,0 1 3-15,-2 1 4 16,-7 0 2-16,-8 7 2 16,10-10 0-16,-10 10-1 0,-8-6 0 15,-1 6 0-15,-10 3-3 16,-7 5-1-16,-3 8-2 15,-2 1-2-15,-2 11-1 0,2 4-5 16,2 7-21-16,10 8-41 16,0 4-8-16,7 3-3 15,7-5-3-15</inkml:trace>
  <inkml:trace contextRef="#ctx0" brushRef="#br0" timeOffset="528979.361">15688 8552 70 0,'5'-14'89'16,"-1"-2"-6"-16,0 2-5 15,1 0-3-15,-2 5-70 0,-3 9-2 16,17 7-2-16,-7 12-2 16,-2 10 0-16,0 7-1 15,2 6 1-15,-3 3 0 16,-2 2 1-16,2-1-1 0,-3-5 1 15,-2-6 0-15,0-7 0 16,0-7 0-16,0-7 2 16,1-5 0-16,-3-9 1 0,0 0 0 15,0 0 0-15,9-5-1 16,-3-7 0-16,2-4 0 16,-1-2 0-16,5-2-2 0,1 0-1 15,1-1 0-15,3 1 1 16,1 5-2-16,0 3 1 15,-2 5-1-15,3 2 0 16,-3 5 0-16,0 0 0 16,1 6 1-16,2 2-1 0,0 2 1 15,4-2 1-15,2-1 0 16,2-1 0-16,6-3 1 16,5-1-1-16,2-2 0 15,1-6 0-15,9-2 0 16,0-3-1-16,4-4 1 0,2-2 0 15,0-2 0-15,2-2 0 16,-4-2 1-16,2-3 0 16,-6-1 0-16,0-4 2 0,-8 2 0 15,-6-2 0-15,-4-1 1 16,-9 1 0-16,-4 3 1 16,-7 2-1-16,-7 4-1 0,-2 3-1 15,-3 5-1-15,0 14-1 16,-3-9-1-16,3 9-1 15,-14 9 0-15,9 7 0 16,2 4 0-16,0 5 0 0,3 4 0 16,0 1 0-16,6 2 0 15,4 0 0-15,2-3 0 16,5-1 0-16,2-4 0 16,4-3 1-16,2-6 1 0,3-5 0 15,2-7 0-15,2-3 1 16,0-7 0-16,2-8 0 15,1-4 0-15,1-5 1 16,-3-3 0-16,1-2 0 0,-5 2-2 16,-1 2 1-16,-3 4-1 15,-4 3 0-15,-3 7-1 16,-4 1-1-16,-1 9-1 16,-1 1 2-16,-2 7-1 0,0 2 1 15,3 2-2-15,-1 2 2 16,6-2 0-16,1 1 0 15,9-3-1-15,2-1 0 0,5-4-1 16,6-1 1-16,2-3 0 16,0-3 1-16,2-5 1 15,-1-6-1-15,-3-1 1 16,-3-6 1-16,-1-1 1 0,-3-3-1 16,-3 0 0-16,-3 0-1 15,-1 2-1-15,-6 5 0 16,0 6 0-16,-3 3 0 15,2 7 0-15,-4 2 0 0,5 8-1 16,-1 1 1-16,7 6 1 16,7-4-1-16,5 0-7 15,1-4-6-15,5-4-26 16,10-1-33-16,-13-3-6 0,-6-6-6 16,-16-8 2-16</inkml:trace>
  <inkml:trace contextRef="#ctx0" brushRef="#br0" timeOffset="531884.0732">6844 16402 40 0,'-14'-5'74'0,"-2"2"1"16,3 0-4-16,13 3-43 15,-18-1-8-15,18 1-3 0,0 0-5 16,-5-11-4-16,5 11-2 16,0 0-3-16,10-12 0 15,2 8-1-15,-1 2 0 0,3 0 0 16,1 1 0-16,1 2-1 15,0-2 2-15,-1 1-2 16,-1 0 0-16,-2 0 0 16,0 0 0-16,-2-1-1 0,-10 1 1 15,14-6 1-15,-13-4 0 16,0-3 0-16,-8-4 1 16,-4-4-1-16,-6-5 0 15,-3-2 1-15,-4-3-1 0,-2 1 0 16,0 3 0-16,1 2 0 15,-2 6-1-15,3 2 2 16,0 7 0-16,3 3 0 16,0 6 1-16,1 2-1 0,4 10 0 15,-1 8-1-15,5 7 1 16,3 11-2-16,2 6 0 16,6 6-1-16,0 5 0 15,3 1 0-15,6 1 0 0,5-4 0 16,1-2-1-16,1-7 0 15,3-8 0-15,-1-6-1 16,3-7 0-16,-1-10-1 16,0-7 1-16,0-8-1 0,-2-11 3 15,-5-8-2-15,-1 0 1 16,-3-2 1-16,-4 2 1 16,-2 2 2-16,0 6-1 15,-2 14 0-15,0 0 0 0,0 5 0 16,6 15-2-16,5 8 1 15,3 5-2-15,4 5 0 16,6 1 0-16,4 0 0 0,2-3 0 16,2-10-1-1,-1-5 2-15,2-13-2 0,-2-8 0 16,-3-14-5-16,-4-13-3 16,-3-17-11-16,-5-8-15 15,-2-8-31-15,-8-12-12 0,-5-1-4 16,-4 2-1-16</inkml:trace>
  <inkml:trace contextRef="#ctx0" brushRef="#br0" timeOffset="532153.5591">6981 16041 25 0,'-12'-7'81'0,"12"7"-1"16,-13-4-5-16,13 4-3 0,0 0-47 15,0 0-18-15,0 0 0 16,0 0-3-16,13-1-1 15,0-1-1-15,5-2 2 0,4-1-2 16,5-1 0-16,4-5 0 16,5 0 0-16,0-3 0 15,0-5 0-15,3 0-1 16,-3-2 0-16,0-1 0 16,-3 1-2-16,0-1-2 0,-10 2-3 15,0 3-6-15,-7-1-14 16,0 2-27-16,-3 5-16 15,-7-4-13-15,-6 5-2 16</inkml:trace>
  <inkml:trace contextRef="#ctx0" brushRef="#br0" timeOffset="532395.675">7122 15736 18 0,'-49'7'86'0,"0"-1"-1"0,9 1-2 15,6 1-3-15,7 8-33 16,5-6-35-16,5 0-2 15,8 6-2-15,7 1-3 0,2 9-1 16,7 2-4-16,9 7 1 16,4 6 0-16,4 8-1 15,6 5 0-15,7 6-1 16,4 4 0-16,5-3-6 0,-1-3-2 16,2-4-7-16,-5-12-12 15,3-11-20-15,-7-17-23 16,-7-16-12-16,-6-19-4 15,-8-18 4-15</inkml:trace>
  <inkml:trace contextRef="#ctx0" brushRef="#br0" timeOffset="532606.293">7234 15639 42 0,'-10'-40'82'0,"6"7"-1"15,4 12-3-15,1 13-4 16,-1 8-55-16,19 2-7 0,2 10-2 15,6 5-2-15,7 5-1 16,5 7-1-16,5 3-2 16,1-1-4-16,3 1-6 0,-4-7-8 15,-2-2-18-15,-6-2-38 16,-14-18-11-16,-12-3-6 16,-10-14-2-16</inkml:trace>
  <inkml:trace contextRef="#ctx0" brushRef="#br0" timeOffset="532770.6078">6963 15388 59 0,'-15'-8'89'0,"5"2"-6"16,10 6-8-16,0 0-6 16,-1-20-46-16,1 20-47 15,7 1-20-15,15 3-29 16,1-4-9-16,3-4-4 0,-1-9 4 15</inkml:trace>
  <inkml:trace contextRef="#ctx0" brushRef="#br0" timeOffset="533065.5998">7165 15055 28 0,'7'-19'80'0,"3"6"-1"16,-2 8-3-16,-8 5-4 15,15 10-44-15,-12 9-19 16,7 7-5-16,0 2 1 0,5 2 0 15,-1-2-2-15,2-1-1 16,1-8 0-16,0-6-2 16,2-11 0-16,2-7 0 0,0-13 0 15,4-8 1-15,5-4-1 16,3-1 1-16,0 0 0 16,3 4-1-16,5 7 0 15,-4 10-1-15,1 10-2 0,-3 12-2 16,-2 9-3-1,-5 11 0-15,-1 2-4 0,-9 4-8 16,-11-6-11-16,-6-2-11 16,-4-2-27-16,-17-17-7 0,-14-5 0 15</inkml:trace>
  <inkml:trace contextRef="#ctx0" brushRef="#br0" timeOffset="533769.6548">7150 14728 16 0,'-40'-76'75'15,"7"6"5"-15,6 7-4 16,4 40-13-16,8-16-43 0,2 8-3 16,10 7-2-16,6 13-1 15,12 11-5-15,10 6-3 16,7 12-2-16,11 8 1 16,7 8-1-16,6 4 0 0,5 1 0 15,-1 1 0-15,1-3-1 16,-3-6 0-16,-2-4-1 15,-6-7 0-15,-6-7 0 16,-7-7-1-16,-7-6 0 0,-3-3-1 16,-9-11 0-16,-7-5-1 15,-9-7 0-15,-4-4 0 16,-11-6-1-16,-7 0 1 16,-5-3 0-16,-5-1 0 0,-2 4 1 15,3 2 0-15,2 2 0 16,4 3 0-16,4 3 1 15,4 0-1-15,8 2 1 16,3 1-1-16,4 2 0 0,3 3 1 16,5-1-1-16,1 6 0 15,4 1 0-15,2 1 0 16,3 2 1-16,1-2-1 0,1 0 0 16,-2-1 0-16,2-2-1 15,-3-2 0-15,-1-5 1 16,-1-2-1-16,-2-3 0 15,-5 0 0-15,0-6 0 16,1-2 0-16,-3-1 0 0,0-3 0 16,-4 0 0-16,0-3-1 15,-2 2 1-15,1 3-1 16,-5 2 0-16,-5 3 0 16,-7 4 2-16,-2 8 0 0,-5 8 1 15,0 7 2-15,-2 5 0 16,0 12 1-16,2 10 1 0,2 7-1 15,10 8 0-15,7 4-1 16,4 5-1-16,12 3 0 16,11 3-1-16,8-3 0 15,9 3-1-15,6 1 0 16,2-2-1-16,1 0 0 0,-1-4-2 16,-4-3-3-16,-5 1-10 15,-14 0-43-15,-7-12-19 16,-9-3-6-16,-12-8-4 0,-19-2-3 15</inkml:trace>
  <inkml:trace contextRef="#ctx0" brushRef="#br0" timeOffset="533994.7058">7146 14526 7 0,'1'18'93'0,"0"-4"-2"0,-1-14-6 16,0 0-7-16,-2-12 0 16,-11-16-67-16,-4-24-16 15,7-14-6-15,0-19-12 0,2-11-32 16,5-2-20-16,-2-2-9 16,5 5-6-16,1 12 1 15</inkml:trace>
  <inkml:trace contextRef="#ctx0" brushRef="#br0" timeOffset="534750.478">7303 11592 80 0,'0'0'85'16,"-7"-17"-3"-16,7 17-3 16,-14-50-20-16,2 46-48 15,12 4-3-15,0 0 0 0,0 0-1 16,10 10-4-16,8 3-1 16,9 3-1-16,6 4 0 15,7 3 0-15,6 2-1 0,3-1 1 16,-3-3 0-16,0 0-1 15,-5-5 0-15,-6-2 0 16,-8-4 1-16,-6-3-1 16,-8-2 2-16,-13-5-2 0,0 0 1 15,0 0-1-15,-4-17 0 16,-17-2 1-16,-7-7 0 16,-7-6 0-16,-5-5-1 15,-4-5 2-15,1-2-2 0,2 0 1 16,7 2 0-16,10 5 1 15,8 6-3-15,12 4 1 16,6 7 0-16,12 7 0 16,9 3-1-16,8 5 1 0,4 4-1 15,4 0 0-15,1 0-2 16,2-2 1-16,-2-4 0 16,-5-4 0-16,-6-5 0 0,-8-7 0 15,-7-4 2-15,-10-7 0 16,-3-5 2-16,-13-2-1 15,-8-7 1-15,-6-4 0 16,-8 0 0-16,-2 2-1 0,-1 3-1 16,0 4 1-16,5 8-4 15,4 4-4-15,7 10-5 16,3 5-4-16,12 7-7 16,6 9-13-16,0 0-14 0,18-5-16 15,2 5-11-15,6 0-5 16</inkml:trace>
  <inkml:trace contextRef="#ctx0" brushRef="#br0" timeOffset="535495.6565">7664 10654 60 0,'15'-12'70'15,"-6"12"-9"-15,-9 0-9 16,12-3-13-16,-12 3-12 0,18-9-6 16,-9-1-6-16,0-7-3 15,1-8-2-15,-3-9-2 16,-2-5-4-16,-1-10-3 15,-3 1-1-15,-1-3-2 0,-7 4-1 16,-6 6 0-16,-3 9 1 16,-7 10 1-16,-1 13 3 15,-2 8 1-15,-1 9 2 0,3 11 1 16,5 9-1-16,2 5-2 16,9 4 0-16,8 2-2 15,5 0 0-15,9 2-1 16,10-9-1-16,1-3-1 0,6-10 0 15,2-8-1-15,-2-9 2 16,2-4-1-16,-2-16-1 16,-6-8 0-16,-5-8 1 15,-4-5 1-15,-5-5 0 0,-9-3 1 16,-2 1 1-16,-9-1 1 16,-7 2 2-16,-5 4 0 15,-4 4 1-15,2 8 0 16,-2 4 0-16,5 7-2 0,3 3-1 15,6 7-1-15,11 8-1 16,0 0 0-16,0 8-2 16,9 3 0-16,10 2 0 0,2-1 1 15,4-1 0-15,1-1 1 16,2-6 0-16,-5-4 0 16,-3-1 0-16,-2-10 1 15,-6-2 0-15,-4-6 0 0,-5-4 1 16,-3-3 0-16,-1-6-1 15,-7-1 1-15,-5-4 0 16,-4-2 0-16,-2 0-1 16,-2 1 1-16,0 4-1 0,2 7 0 15,3 4-1-15,2 6 0 16,7 6-1-16,7 11 0 16,0 0 1-16,6 9 0 15,11 4-1-15,2 2 1 0,4-2 0 16,4-2 1-16,-5-8 0 15,0-3 2-15,-4-18-1 16,-7-10 1-16,-7-14 1 0,-4-11 1 16,-9-8 0-16,-5-5 0 15,-10-5-2-15,-6-2-3 16,-9 7-7-16,-14-1-45 0,-2 7-28 16,-11 9-5-16,-8 12-7 15,-9 16-4-15</inkml:trace>
  <inkml:trace contextRef="#ctx0" brushRef="#br0" timeOffset="538764.5742">9741 10112 5 0,'-16'-18'23'0,"1"4"-6"16,3 1 2-16,1 1 4 0,1-1 7 16,3 3 0-16,1-1 3 15,0 2 0-15,6 9-4 16,-8-13-4-16,8 13-6 15,0 0-5-15,0 0-8 0,0 0-4 16,-2 13-2-16,2 6-2 16,0 12 1-16,-1 3 0 15,0 13 2-15,-2 6 0 16,-1 6 1-16,-1 2-2 0,3 1 0 16,-1 0-6-16,2-4-12 15,-1-1-23-15,-6-12-28 16,9-9-4-16,2-16 0 0</inkml:trace>
  <inkml:trace contextRef="#ctx0" brushRef="#br0" timeOffset="539179.242">9735 9843 50 0,'-13'-40'84'16,"-7"4"-4"-16,-9 9-4 0,-4 8-4 15,-7 8-67-15,-6 9 1 16,-3 13-1-16,-7 20-3 16,-6 13 1-16,-4 17-2 15,-2 14-1-15,4 11 2 0,0 9-1 16,11 6 0-16,10 5-1 16,12 1 0-16,14-4 0 15,15-3 0-15,10-11-1 16,19-4-1-16,15-13 1 0,16-15 0 15,14-13-1-15,11-15 2 16,15-18 0-16,10-12 0 16,4-22 3-16,4-14 0 15,-2-14 2-15,-4-14 1 0,-7-11 2 16,-8-4 0-16,-20-5 0 16,-9 1 0-16,-18 1 0 15,-15 0-4-15,-16 4-1 16,-16 4-5-16,-11 11-3 0,-19 6-11 15,-8 5-47-15,-16 21-17 16,-13 15-7-16,-1 10-5 16,-3 6 1-16</inkml:trace>
  <inkml:trace contextRef="#ctx0" brushRef="#br0" timeOffset="539772.1718">15398 9666 7 0,'11'3'77'0,"3"0"0"16,0-3-3-16,0 0-3 16,-3 7-49-16,0 6-15 15,-3 7-1-15,-1 7 0 16,-6 8-1-16,-3 7-1 16,-11 11 0-16,-9 3-1 0,-8 8 0 15,-10-1 0-15,-5-2-1 16,0 2 0-16,-5-5 0 15,2-8 0-15,5-5 0 16,7-11-1-16,9-4 0 0,8-10 2 16,9-3 0-16,10-7-1 15,14-7 0-15,16-3 1 16,13-8-1-16,13-8 0 16,12-7-1-16,13-6-5 0,7-12-7 15,14-4-27-15,15-4-37 16,-15-7-5-16,-7-6-4 15,-13-6-3-15</inkml:trace>
  <inkml:trace contextRef="#ctx0" brushRef="#br0" timeOffset="540186.5384">15644 9294 13 0,'-46'-10'85'15,"0"-3"-1"-15,3 2-5 0,-2 2-5 16,2 30-28-16,-3-15-43 16,-5 11-1-16,-1 16-2 15,-9 8 0-15,-3 14 0 16,-5 9 0-16,-2 10 1 0,6 8 0 16,7 6 0-16,9 2-1 15,8 1 1-15,16-1-1 16,14-3 1-16,12-2 0 0,21-9-2 15,13-6 1-15,17-9 0 16,12-10 1-16,21-12 0 16,13-10 1-16,11-17-2 0,12-12 2 15,7-12-1-15,4-19 1 16,-3-16 1-16,-3-11 0 16,-12-11 0-16,-13-12 0 15,-20-4 0-15,-16-7-1 0,-29 4 0 16,-23 1-2-16,-24 12-2 15,-32 11-6-15,-31 22-20 16,-22 21-47-16,-40 20-6 16,-34 15-5-16,-24 13-4 0</inkml:trace>
  <inkml:trace contextRef="#ctx0" brushRef="#br0" timeOffset="540795.5182">9594 13907 22 0,'36'-9'91'0,"0"-12"-4"16,0-3-3-16,1-8-7 15,0-4 0-15,-107-1-80 16,106 5 1-16,16 7 0 0,-2 7-1 16,1 9-1-16,-4 9-2 15,-8 9-3-15,-9 11 0 16,-10 12 1-16,-14 8 1 16,-7 6 1-16,-16 4 4 0,-9 0 4 15,-5-2 2-15,-5-3 3 16,1-6-1-16,2-6-1 15,8-6-2-15,6-4-1 16,8-2-2-16,10-4-2 0,3 2 1 16,12-4-1-16,3 3 1 15,4 0 1-15,0 0 0 16,-4 2 1-16,-3 2 0 16,-10 4 0-16,-4 2 0 0,-17 5 1 15,-9-1-1-15,-10-1-2 16,-8-1-5-16,-3-1-17 15,2-7-49-15,-3-14-6 0,2-8-5 16,7-20-4-16</inkml:trace>
  <inkml:trace contextRef="#ctx0" brushRef="#br0" timeOffset="541196.3666">9788 13315 81 0,'-29'18'88'16,"-22"15"-3"-16,-6 13-5 15,-11-6-3-15,-4 29-71 16,6 18 0-16,1 13 0 0,8 11-3 16,6 8 0-16,15 4 0 15,14-1-2-15,11-5 0 16,11-6-1-16,14-10-2 15,14-12 0-15,11-13 0 0,10-14 0 16,14-15-1-16,13-17 0 16,12-21 2-16,11-14-1 15,9-22 2-15,11-19 0 16,-1-20 1-16,5-17 0 0,-7-14 1 16,-7-14 1-16,-10-9-2 15,-15-5 0-15,-16-4 0 16,-15 4-2-16,-17 6-1 15,-17 8-1-15,-14 14-6 0,-12 13-8 16,-25 23-60-16,-2 19-4 16,-9 16-5-16,-5 9-3 15</inkml:trace>
  <inkml:trace contextRef="#ctx0" brushRef="#br0" timeOffset="541748.5335">15242 12739 22 0,'36'7'84'15,"-7"0"-2"-15,-12-4-4 16,-9 1-5-16,-8-4-43 16,0 11-20-16,-1 6-2 15,-3 6-3-15,-2 3-1 0,0 7-2 16,2 2 0-16,0 2 0 15,2-2 0-15,0-7 0 16,2-4 0-16,1-5 1 16,3-7 2-16,-4-12 1 0,19-2-1 15,-3-16 1-15,6-14 0 16,4-8-1-16,5-6 0 16,4-8-2-16,2 2-2 15,-2 2 0-15,-1 12-2 0,-3 7 0 16,-5 16 0-16,-7 15 0 15,-2 15-1-15,-6 18 1 16,-6 17 0-16,-5 15-1 16,-1 15-2-16,-11 13-4 15,-3 8-3-15,-3-5-4 0,6-4-7 16,-2-9-11-16,3-15-1 16,3-15-16-16,-1-25-18 15,9-19-11-15,0-21 1 0</inkml:trace>
  <inkml:trace contextRef="#ctx0" brushRef="#br0" timeOffset="542076.6375">15517 12835 37 0,'-19'-96'58'15,"-6"5"7"-15,-11 15-4 16,-13 15-8-16,-11 16-11 16,-13 22-15-16,-12 23-9 0,-8 17-4 15,-7 26-4-15,-1 20-2 16,1 22 0-16,4 20-1 15,12 19-1-15,10 8-1 16,21 6-3-16,19-8-1 16,25-2-1-16,17-9 0 0,24-16 0 15,21-17 1-15,23-24 0 16,14-21 1-16,13-23 1 16,14-16 0-16,7-23 1 0,11-23 0 15,3-22 2-15,-4-21-1 16,-5-20 0-16,-11-15 0 15,-12-14-1-15,-20-9-2 16,-29-5-3-16,-32 1-3 0,-27 19-25 16,-48 12-52-16,-51 25-3 15,-49 22-5-15,-54 14-8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7-24T15:58:55.7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3165 2265 7 0,'-4'-17'69'0,"-1"-1"3"16,-3 2 1-16,0 1-39 15,5 4-5-15,-7 0-2 16,10 2-4-16,-8 0-5 15,8 9 0-15,-3-8-3 0,3 8-4 16,0 0-4-16,0 0-1 16,0 0-4-16,0 0-1 15,0 17-1-15,0 6-2 16,-1 13 0-16,1 12 0 0,0 14 2 16,-1 17-1-16,5 18 0 15,-1 18 1-15,7 15 1 16,-2 10-1-16,6 6 0 15,3 3 0-15,3-8-1 16,1-7 1-16,1-15 0 0,-2-22 0 16,-2-17-1-16,2-18 1 15,-7-19 0-15,1-14 1 16,-7-10 0-16,-7-19 1 0,10 1 1 16,-6-21-1-16,4-22 0 15,3-19 0-15,5-18 0 16,0-16 1-16,5-17-3 15,4-7 0-15,5 1 0 16,-4 10 0-16,2 17 0 0,-2 16-1 16,3 19 1-16,-3 19 0 15,5 24 1-15,-1 16 0 16,1 26 1-16,10 15-1 16,5 15-2-16,5 12 0 0,4 9 0 15,7 1 0-15,11-4-1 16,1-7 0-16,5-13 0 15,-2-16 2-15,0-20 2 0,-3-15 1 16,-1-15 2-16,-4-15 1 16,-8-17 1-16,-2-16 1 15,-6-19 0-15,-2-14 0 0,-4-22-1 16,-3-12 0-16,-5-17-2 16,1-10-1-16,-8-5-3 15,-2-3 1-15,-5 11 1 16,-3 8-1-16,-7 17-1 15,-1 10 0-15,-5 18 2 0,-4 15-2 16,-2 19 1-16,-3 36-7 16,0-1-10-16,1-1-27 15,-2 5-42-15,1 3-3 0,0 2-7 16,0 6-6-16</inkml:trace>
  <inkml:trace contextRef="#ctx0" brushRef="#br0" timeOffset="517.8188">3472 4355 81 0,'-75'38'88'0,"6"-6"-4"16,6-12-4-16,9-6-1 0,12-6-73 16,7-2-1-16,10 0 0 15,9 0-3-15,5-2-1 16,11-4-1-16,-12 4-2 0,12-4-1 15,0 0-2-15,10 9 1 16,6-8 1-16,8-1 0 16,17 0 0-16,10-4 3 15,20-9 2-15,19-5 1 0,18-12 1 16,21-8 0-16,19-10 1 16,17-8 0-16,12-5 2 0,10-8-3 15,6-3 1-15,2-2-2 16,-3 2 1-1,-6 1 0-15,-9 5-1 0,-13 6-1 16,-12 5 0-16,-18 10 0 16,-14 10-2-16,-15 6 0 0,-16 10-6 15,-15 4-7-15,-11 8-38 16,-7 9-32-16,-20 7-4 16,-12 3-6-16,-13 0-3 15</inkml:trace>
  <inkml:trace contextRef="#ctx0" brushRef="#br0" timeOffset="1434.5348">7292 2923 6 0,'0'-10'74'15,"0"10"3"-15,0-12-2 16,0 12-29-16,-6-13-15 15,6 13-9-15,0 0-8 0,0 0-6 16,-4-10-4-16,4 10-2 16,6-1-2-16,-6 1 0 15,19 0-1-15,-1-2 0 16,6 2 1-16,10-2 1 0,3-2 1 16,10-1 1-16,15-3 3 15,12-3-2-15,11-2 0 16,16-2 2-16,11-3-2 15,17 0 2-15,12-3-2 0,8 5 0 16,1-1-1-16,8 4 0 16,-4 0 0-16,-1 4-1 15,-10 0 0-15,-10 3-2 16,-7 0 1-16,-14-1-1 0,-4 1-2 16,-16-2-3-16,-13 1-5 15,-8-1-19-15,-9 1-45 16,-16-5-4-16,-13-5-5 0,-21-5-3 15</inkml:trace>
  <inkml:trace contextRef="#ctx0" brushRef="#br0" timeOffset="1699.9204">9456 2280 73 0,'-23'0'81'15,"9"0"-3"-15,1 0-4 16,13 0-4-16,0 0-67 15,28-9-3-15,10 8 0 16,16 1-2-16,17 1 3 0,16 3 1 16,13 4-1-16,11 2 2 15,8 4-1-15,-8 7 0 16,-5 3 0-16,-12 5 0 0,-18 4 1 16,-20 8 1-16,-18 4 0 15,-25 14-1-15,-21 10-1 16,-27 16-7-16,-29 10-27 0,-28 22-40 15,-17 13-6-15,-19 11-6 16,-18 7-6-16</inkml:trace>
  <inkml:trace contextRef="#ctx0" brushRef="#br0" timeOffset="2407.6286">6385 8482 89 0,'-13'0'93'16,"4"-3"-4"-16,-5-6-5 0,1-3 0 15,18 2-73-15,-10 0-1 16,5 10-3-16,-8-11-2 16,8 11-4-16,0 0-1 15,0 0-2-15,0 0 1 0,11-9-1 16,4 6 0-16,10-1 0 15,12-3 1-15,14 0 1 16,16-1 0-16,21-6 1 0,20-2-2 16,21-1 1-1,19-3 0-15,16 0 0 0,18-1 0 16,14-2 0-16,10 1 0 16,6 1-1-16,-1 1 1 15,5 0 0-15,-3-1 0 0,-3 3 0 16,-1 0-1-16,-7-1 2 15,-6 2-1-15,-5 0 0 16,-8 3 0-16,-13-1 0 16,-11 4 0-16,-16 3-1 0,-17-1-1 15,-21 7-5-15,-20-2-6 16,-16 3-5-16,-27 1-31 0,-12-2-33 16,-15-4-4-16,-19-8-6 15,-18-1-1-15</inkml:trace>
  <inkml:trace contextRef="#ctx0" brushRef="#br0" timeOffset="2680.887">10143 7565 30 0,'-35'-22'88'0,"6"3"-3"0,12-1-5 16,8-1-4-16,15-17-34 15,19 20-34-15,19 4 0 16,23 7-3-16,24 3 0 15,18 5-1-15,16 2 0 0,14 9-1 16,7 8 0-16,1 4-1 16,-6 7-1-16,-13 6 0 15,-17 7-2-15,-20 3 1 16,-22 9-1-16,-28 13 1 0,-23 12-3 16,-25 12-5-16,-36 23-14 15,-30 22-46-15,-32 13-10 16,-32 16-7-16,-27 8-6 15,-20 7 3-15</inkml:trace>
  <inkml:trace contextRef="#ctx0" brushRef="#br0" timeOffset="3316.0256">5793 14796 66 0,'-9'35'88'0,"4"-11"-3"0,-5-11-6 16,10-13 0-16,-11 7-63 16,11-7-3-16,0 0-3 15,0 0-3-15,13 2-1 16,3-1-2-16,5 0 0 0,6 1-1 15,10-1 0-15,4 1-2 16,13-2 1-16,9 2-1 16,13-9-1-16,15-4 1 15,16-9 0-15,17-5 1 0,24-9-1 16,18-7 0-16,24-9 0 16,17-5 0-16,21-1 0 15,14 0-1-15,16 1 0 16,6 2 0-16,1 8-1 0,1 7 1 15,-6 5 0-15,-8 6-1 16,-13 8 1-16,-13 3 0 16,-18 5 0-16,-16 2 0 0,-16 4 0 15,-19 1 0-15,-19 6 0 16,-15-2 0-16,-21 4-2 16,-18 0-2-16,-12 4-4 15,-22-3-2-15,-10 2-12 16,-19-1-58-16,-21-6-3 0,0-5-7 15,-19-9-1-15,-15-6 7 16</inkml:trace>
  <inkml:trace contextRef="#ctx0" brushRef="#br0" timeOffset="3580.2667">10498 13633 23 0,'-9'-31'85'0,"1"8"-1"16,8 3-4-16,3 0-3 0,9 31-17 15,10-28-54-15,6 2-1 16,22 4 1-16,10 5-1 0,15 6 0 16,13 8 0-16,5 16-1 15,6 15-1-15,-4 15 0 16,-10 18-1-16,-15 21-1 16,-20 19 0-16,-29 21 1 0,-21 15-2 15,-36 13 0 1,-26 8-5-16,-24 9-13 0,-24 5-61 15,-18 0-2-15,-16-5-6 16,-15-13-8-16,-6-12 3 16</inkml:trace>
  <inkml:trace contextRef="#ctx0" brushRef="#br0" timeOffset="6200.2157">18972 1685 32 0,'24'-26'76'0,"0"1"2"16,-2 0-4-16,3 0-2 15,-5-1-62-15,-1-1 0 0,-1 3 1 16,0-2 0-16,-5 2-5 16,0-1 0-16,-3 3-4 15,-1 1-2-15,3 6 0 0,4 0-2 16,-2 7 0-16,2 4-2 16,-2 4 1-16,-2 10 2 15,22 24 1-15,-1 16 0 16,-1 18-1-16,3 20 1 0,2 17-1 15,4 20 1-15,-5 10 2 16,-2 6-1-16,4 12-1 16,1 26 1-16,4 11 1 0,5 16-1 15,3 19 2 1,2 14-1-16,4 15-2 0,1 13 0 16,1 15 0-16,4 1-1 15,7 10 1-15,-2 4 2 0,-1 5-1 16,-2 4 0-16,1 5 1 15,-7 4 0-15,0 7 2 16,-10 15 1-16,-7 3 0 16,-7 45 1-16,-3-27 0 15,-5 9 0-15,-3 7 1 0,-3 7-1 16,-3 6-1-16,1-3-1 16,4 7 0-16,1 6-1 15,5-4 0-15,3-4 0 0,5-2-1 16,3 0-1-16,3-7 0 15,4 1 1-15,-2-8-1 16,5-46 0-16,-3 36 0 16,0-9 0-16,-3-4 0 0,-3-15 1 15,-1-3 0-15,-1-14 0 16,-2-6-2-16,-2-15 3 16,-17-155-2-16,2 15 0 15,0-13 1-15,5 12-2 0,-1-9 0 16,0 10 1-16,1-14 1 15,-3 10-3-15,2-13 3 16,0 10-2-16,-2-13 0 16,-4 7-2-16,0-17 1 15,-4 7-2-15,0-15 0 16,-2 1-3-16,-1-11 4 16,-6-9-3-16,-4-11-2 15,-1-12 1-15,0-7-4 0,-5-38-6 16,-3-32-15-16,1 0-41 15,-9 0-13-15,16 0 0 16,0 0-3-16</inkml:trace>
  <inkml:trace contextRef="#ctx0" brushRef="#br0" timeOffset="28981.7911">12657 2062 53 0,'8'-37'83'16,"-3"-3"-2"-16,-3 1-4 0,-2 0 0 15,-7 7-63-15,2-2-3 16,-1 3-1-16,2 7-2 16,-1 0-2-16,-5 3-2 15,2 1 0-15,-6 5-1 16,-3 3-2-16,-1 2 0 0,-5 2-1 15,-6 7-1-15,-11 2-1 16,-11 11 0-16,-12 10-1 16,-15 10 2-16,-16 15-1 15,-13 8 1-15,-13 10 1 16,-6 6 2-16,-4 3 0 0,6 2 0 16,10-4 1-16,10-3 0 15,19-6 0-15,14-7-1 16,19-9-1-16,16-4-2 0,20-3 1 15,13-7-2-15,12 1 0 16,17 0-1-16,12 0 0 16,6 3 1-16,11 2 1 0,8 4-1 15,-2 2 1-15,2 2 1 16,-5 3 0-16,-9-3 1 16,-10 0 1-16,-9-4 1 0,-12-2 0 15,-8-3 0-15,-10 0 1 16,-15 1-3-16,-13 4 0 15,-12 1-3-15,-9 9-6 16,-15-3-13-16,-8 1-42 16,-4 6-16-16,-6-7-8 0,1-9-5 15,4-21 4-15</inkml:trace>
  <inkml:trace contextRef="#ctx0" brushRef="#br0" timeOffset="30965.3446">11587 2937 73 0,'43'18'82'0,"-5"-4"-3"15,2 0-4-15,-4-6-3 16,-5-1-70-16,19-2 1 15,5-3 0-15,13-2-1 16,2-6 0-16,7-10-1 0,-2-5-1 16,1-9-2-16,-1-3 0 15,-6-6 1-15,-6-4 0 16,-9 1 1-16,-12-3 2 16,-16 6 0-16,-9 2 4 15,-17 6 2-15,-5 4 1 0,-19 9-2 16,-5 11 0-16,-11 6-1 15,-6 14-1-15,-1 14-2 16,-5 9-3-16,0 13-1 0,0 11 1 16,1 10-1-16,3 4-1 15,6 2 1-15,6 0 1 16,10-2-3-16,4-6 1 0,11-6-1 16,9-9-1-16,13-11 0 15,15-8-1-15,13-13 1 16,13-12 0-16,20-10 2 15,8-17 0-15,17-14 2 16,9-12 0-16,5-16 2 0,5-9-1 16,-2-10-1-16,-1-4 4 15,-6-6-2-15,-5 0 2 16,-15-3 1-16,-11 1-1 0,-14 4 1 16,-10 6 1-16,-17 7-1 15,-13 5-1-15,-18 9-2 16,-7 7-1-16,-18 12-1 15,-14 14 0-15,-12 12 1 0,-9 13-1 16,-4 9-1-16,-3 17 2 16,0 15-1-16,4 11 1 15,6 9 1-15,15 3-2 0,8-1 0 16,15-1-1-16,12-3-2 16,10-8 0-16,12-13 1 15,11-11 1-15,10-11 0 16,4-12 1-16,8-7 0 15,-1-8 0-15,3-4 1 0,-3-2 1 16,-3 5-1-16,-2 7 0 16,-9 11 0-16,-6 20-1 15,-4 26 2-15,-10 26-1 16,-8 29 0-16,-8 31 0 16,-1 30 0-16,-12 26-1 0,-15 20-1 15,-4 8 0-15,-3-2 0 16,-3-13-1-16,-3-22 2 15,2-21-1-15,0-32 1 0,6-28 1 16,6-31 1-16,7-24 1 16,0-21-1-16,2-20 0 15,1-20 0-15,7-31-1 0,2-29-2 16,6-29 1-16,3-27-2 16,11-28 0-16,10-24 0 15,10-14 1-15,10-4 0 16,10 6 2-16,7 11 0 0,5 15 0 15,9 18 0-15,4 20 2 16,2 26 1-16,-3 21-2 16,4 17-1-16,-3 17 0 15,-4 19 0-15,-9 14-2 0,-4 16-5 16,-15 17-2-16,-10 18-1 16,-12 14 0-16,-15 13 1 15,-9 3 1-15,-7 0 0 16,-7 2 3-16,-9-9 7 0,-2-7 1 15,4-12 1-15,1-12 1 16,3-13 1-16,4-7-1 16,5-7 0-16,0-16-1 0,5-11-2 15,5-8-1-15,7-11 0 16,7-2-2-16,5-1 0 16,7 0-1-16,3 8 0 15,5 9 0-15,4 16 1 16,2 17-1-16,-1 9 0 0,-3 21 0 15,-1 10-2-15,-3 8 1 16,-2 5 1-16,-6-3-1 0,0 0 1 16,-4-8 0-16,-2-10 0 15,0-9 1-15,2-16 1 16,5-11 1-16,2-17-2 16,7-15 1-16,4-14-1 15,10-11 0-15,2-12 1 16,2-4-1-16,2 2 1 0,-2 5-1 15,-4 8 0-15,-6 12 0 16,-5 16 1-16,-8 12-1 16,-7 20-2-16,-5 9 1 0,-7 18-1 15,-9 13 0-15,-3 15-1 16,-3 15 2-16,-8 8-3 16,0 2 1-16,2 0 1 15,3-5-1-15,6-9 2 0,6-12-1 16,16-15 2-16,12-17 0 15,13-15 0-15,9-7 0 16,5-19 1-16,10-10 0 0,2-14 0 16,1-8 0-16,0-10-1 15,-6-2 1-15,-10-1 1 16,-9 5 1-16,-13 5 3 16,-10 8-1-16,-9 10 0 15,-11 9-1-15,-6 13 0 0,-11 8-2 16,-6 8-3-16,-3 17 0 15,1 10-3-15,-3 9 0 16,3 6 0-16,1 3 0 0,7 3 1 16,6 1 0-16,5-7 1 15,7-5 0-15,11-9 0 16,9-6 2-16,4-7 0 16,6-7 0-16,6-6 1 0,-1-3 0 15,3-10 0-15,2-5 1 16,-5-4-1-16,-1-4 0 15,-5 1 1-15,-6 2-2 0,-4 3 0 16,-4 4 0-16,-2 5 0 16,-3 8-2-16,0 5 1 15,0 6 0-15,2 0 1 16,4-2 0-16,7-7 0 16,6-2 0-16,5-15 0 0,4-15 1 15,6-17 2-15,6-16-2 16,-1-14 0-16,7-14-1 15,-6-12-1-15,0-13-2 0,-6-11 2 16,-5-5 0-16,-6-1 2 16,-9 11 4-16,-10 14 0 15,-8 14 1-15,-8 20 1 0,-5 19 1 16,-3 29-2 0,-12 29-1-16,-8 41-3 0,-8 33-3 15,-7 33 1-15,-7 27-2 0,1 24-3 16,-2 18-4-1,9 9-10-15,2-11-25 0,8-7-39 16,14-20-3-16,10-29-7 16,4-26-3-16</inkml:trace>
  <inkml:trace contextRef="#ctx0" brushRef="#br0" timeOffset="32031.9196">16709 2896 16 0,'-12'-39'95'0,"2"12"-2"16,3 11-7-16,1 5-4 16,6 11 0-16,0-12-78 0,12 3 0 15,21 1-1-15,14-6-4 16,17-2-7-16,9-9-10 16,21 0-22-16,11-3-30 15,6-10-10-15,0-4-4 16,0 0 11-16,-11-1 20 15,-17 2 26-15,-4 13 27 0,-28 1 31 16,-17 4 34-16,-16 14 8 16,-18 9-4-16,-13 22-17 15,-18 9-17-15,-9 12-16 16,-10 2-12-16,-1 10-6 0,-1 4 1 16,6-2-2-16,5-4-4 15,8-10 0-15,10-6-3 0,9-12 0 16,11-6 0-16,3-19 2 15,10 1 1-15,7-13 2 16,7-12 2-16,2-7 4 16,3-5 4-16,2 2-1 0,-4-2 1 15,1 6-2-15,-3 8-1 16,-3 12-1-16,-5 10 0 16,-3 13-1-16,-4 17-3 15,-1 15-4-15,-5 16-7 0,0 3 1 16,2 1-1-16,7-5 2 15,8-6 4-15,4-18 1 16,8-11 8-16,6-25 3 16,13-20 6-16,0-22 2 0,9-14 2 15,-8-12 0-15,2-18-6 16,2-13-6-16,-4-15-7 16,0-16-2-16,-1-14 0 0,-4-5 4 15,-5 4 2-15,-25 79 1 16,-1-2 3-16,-1 7 1 15,-3 0 4-15,-5 14-1 16,2 0-1-16,-2-16-3 16,-10 42-4-16,-17 44-2 0,-13 40-3 15,-7 29 0-15,-1 16 0 16,-1 20 1-16,2 3 0 16,7-3-1-16,6-10 2 15,9-19-2-15,10-17 3 0,7-17-1 16,7-11 1-16,3-14 0 15,9-10 1-15,0-16 2 16,9-11-1-16,3-9 1 16,4-12-1-16,1-16 3 0,3-3-2 15,-2 1 0-15,-1-3-1 16,-4 6-2-16,-2 5-1 16,-4 10-1-16,-3 8 0 0,-5 11 0 15,-1 12 0-15,-1 9 0 16,-2 6 1-16,0 5 0 15,-2 5-1-15,-1-3 0 16,0 3 1-16,-1-4 1 0,0-7-1 16,-1-6 2-16,4-4-1 15,-4-9 2-15,2-5 0 16,4-3 1-16,1-10 2 16,4-13-2-16,3-5 0 0,3-8-1 15,3-7 1-15,2 0-1 16,1-2-1-16,-4 5-1 15,0 5-1-15,-2 8 0 0,-3 9 0 16,-1 16-1-16,-1 4 0 16,0 19 1-16,2 3-2 15,-1 14-2-15,0-1-7 16,0 14-8-16,-6 0-18 0,-5-6-33 16,1 6-13-16,-9-13-7 15,-3-4 0-15</inkml:trace>
  <inkml:trace contextRef="#ctx0" brushRef="#br0" timeOffset="32264.7678">18366 2193 20 0,'-32'-3'95'15,"9"3"-2"-15,8-7-7 0,11-1-3 16,10-13-2-16,18-19-73 16,14 14-12-16,18 1-3 15,16 4-9-15,7-3-27 16,6 2-38-16,9 6-3 0,-10-4-8 16,-9 5-2-16</inkml:trace>
  <inkml:trace contextRef="#ctx0" brushRef="#br0" timeOffset="32928.2369">12392 3885 3 0,'-39'-9'88'0,"4"-3"2"16,11-1-5-16,6-4-7 15,5 0-1-15,10-2-73 16,6 3-1-16,23 6-1 0,18 1 1 15,13 1-2-15,17 2 0 16,21 0 0-16,21 2 1 16,20 1-1-16,22-2 0 15,16-2 1-15,22-1-1 16,17-2 0-16,15 0 0 0,11 1 0 16,11-2 0-16,11-2 0 15,8 0 0-15,11-2-1 0,6 1 1 16,5-5 1-1,3 1 0-15,7-4 0 0,2-1 1 16,-6 0-1-16,1 3 1 16,-16 4-1-16,-9 2-1 15,-24 5 1-15,-15 3-1 0,-28 5-1 16,-24 2 1-16,-29 5-2 16,-28 5-2-16,-21 5-9 15,-34 13-52-15,-20-8-20 0,-29 0-3 16,-31-3-6-16,-32-6-5 15</inkml:trace>
  <inkml:trace contextRef="#ctx0" brushRef="#br0" timeOffset="43325.861">2486 7888 29 0,'9'-17'65'15,"-1"-2"5"-15,-2-5-4 16,4-32-26-16,-5 31-29 0,4 6 0 16,1-3 0-16,-2 6 3 15,-1 0 1-15,-4 5 0 16,-3 11-1-16,13-12-1 16,-13 12 1-16,0 0-3 0,0 0 0 15,0 0-3-15,0 0-2 16,-9-4-1-16,-5 4 0 15,-5 3-1-15,-8 5-4 16,-1 4 1-16,-6 4-1 0,-1 4 0 16,-2 5-1-16,-3 8 1 15,4 5-3-15,1 7 2 16,2 5-1-16,-2 6 0 0,3 5 1 16,6 7-1-16,-6 1 3 15,10 1-2-15,0 1-1 16,0-3-1-16,6-3-1 15,9-4 1-15,5-2-1 0,1-11 1 16,7-5-2-16,4-4 1 16,5-7 1-16,6-6 2 15,1-5 0-15,3-4 1 16,11-8 1-16,3-2-1 0,4-2 1 16,1-5 0-16,2 0 0 15,-3 2 0-15,2 3-1 16,-6 6 1-16,-6 8-1 0,-9 10 2 15,-5 11 0-15,-6 16 0 16,-14 14 1-16,-1 8 0 16,-8 7 1-16,1 2 0 15,-9 2 1-15,-2 1-2 0,6-3 1 16,-3-10-2-16,11-8 0 16,0-10-2-16,6-1-2 15,9-10-1-15,8-3-5 0,12-11-10 16,6-9-25-16,5-14-33 15,13-10-6-15,1-12-5 16,-3-20-2-16</inkml:trace>
  <inkml:trace contextRef="#ctx0" brushRef="#br0" timeOffset="43663.0613">2730 8479 31 0,'8'0'96'0,"1"7"-2"16,-9-7-8-16,20 9-2 16,-13-22-6-16,7 16-80 15,6 4 0-15,13 5 2 0,14 3 1 16,11 6-2-16,11 4 2 15,10 6-1-15,13 6 1 16,9 7 0-16,6 6 0 16,4 6-2-16,-3 4-2 0,0 0 1 15,-4 1-3-15,-7-3-3 16,-6-3-3-16,-15-7-10 16,-5-9-25-16,-11-4-31 15,-16-15-7-15,-14-10-4 16,-16-12-3-16</inkml:trace>
  <inkml:trace contextRef="#ctx0" brushRef="#br0" timeOffset="43981.0296">3821 8017 20 0,'-7'-31'97'0,"2"12"-3"0,0 9-7 16,5 10-5-16,-16-10-3 15,6 10-76-15,7 7-1 16,-2 13-2-16,0 12 0 16,0 11 0-16,-2 16-1 0,-6 14 2 15,1 14 0-15,-1 14 1 16,-8 10-1-16,0 9 1 16,-2 1-1-16,-6 2-1 15,1 1 0-15,-1-2 1 0,-1-1-1 16,-1-2 0-16,2-5-2 15,6-8-2-15,4-1-5 16,9-12-10-16,8-8-31 0,6-4-30 16,8-17-5-16,7-17-8 15,3-18-2-15</inkml:trace>
  <inkml:trace contextRef="#ctx0" brushRef="#br0" timeOffset="44650.0615">4294 7970 61 0,'0'-12'91'0,"0"12"-7"16,1-11-4-16,-1 11-2 15,4 23-52-15,-3 14-23 16,9 19-2-16,6 17-1 0,7 24 1 16,7 26 2-16,3 24-1 15,6 15 1-15,-1 3-1 16,5-1-1-16,1-7 1 0,-5-13-2 15,-5-20 0-15,-5-23 0 16,-4-28-4-16,-7-21 1 16,-5-18-2-16,-3-17-2 15,-10-17-9-15,0-13-12 0,-8-25-10 16,-10-19-2 0,-10-23 1-16,-6-20 6 0,-7-21 7 15,-12-16 8-15,-3-16 16 16,2-1 17-16,-1-2 14 0,3 4 4 15,7 5-1-15,7 7-4 16,12 11-6-16,11 8-5 16,9 13-2-16,6 10-6 15,11 14 0-15,9 10-4 0,10 14-1 16,3 14-2-16,6 12-3 16,3 12-1-16,0 15-1 15,-3 7 0-15,-3 19-1 0,-3 14 1 16,-9 17-1-16,-4 14 2 15,-13 11 4-15,-5 11 2 16,-4 5-1-16,-9 3 1 16,-8 3-1-16,-3-4-2 0,1-3-4 15,-6-11-10-15,7-8-24 16,6 0-31-16,2-22-11 16,8-10-5-16,4-20-3 15</inkml:trace>
  <inkml:trace contextRef="#ctx0" brushRef="#br0" timeOffset="45408.9785">4949 7695 40 0,'19'-28'91'16,"-9"13"-6"-16,-10 15-4 15,0 0-5-15,-17 33-35 0,0 4-40 16,-1 13-2-16,-2 17 0 15,4 16 0-15,1 12 1 16,6 9-2-16,4 0 0 16,5-8 0-16,7-9 0 15,7-11 0-15,4-14 0 16,2-20-1-16,-2-15 0 0,2-21 2 16,-1-12 0-16,-1-17 0 15,0-17 1-15,-4-12 1 0,1-13-1 16,-1-10 0-16,2 0 1 15,0 3-1-15,1 4 0 16,-3 12 0-16,4 12 0 0,-3 12-1 16,3 16 1-16,-2 14-1 15,4 8 1-15,-3 15 0 16,0 8 0-16,2 8-1 16,-1 2 0-16,0 1 0 0,-1-4 1 15,-1-3 0-15,0-7 0 16,-3-11 1-16,-2-7 2 15,1-8 1-15,-2-8 0 16,0-12 0-16,0-10 0 0,-1-11 0 16,1-6 0-16,-1-7-2 15,-1-4-1-15,1 5 0 16,-2 3-1-16,1 9-1 16,-2 9 0-16,5 16 0 0,0 12 0 15,2 15 0-15,2 16 1 16,5 10 0-16,-1 11 1 15,4 7-1-15,2 1 0 0,0-1 1 16,-3-5-1-16,2-10 0 16,-1-8-1-16,-3-12 1 15,1-11 0-15,-4-9 0 16,4-10 2-16,-5-9-1 16,1-14 0-16,-3-13-1 0,0-13 1 15,-3-13 0-15,0-9 0 16,-2-4 1-16,0 1-1 0,-1 9 0 15,1 9 0-15,-1 15 1 16,3 14 0-16,0 15 0 16,2 15-1-16,2 12-1 15,1 13 0-15,2 13-3 16,0 7-3-16,5 15-10 0,-3 8-18 16,0-2-35-16,7 9-13 15,2-8-6-15,2-12-4 16</inkml:trace>
  <inkml:trace contextRef="#ctx0" brushRef="#br0" timeOffset="46019.1886">6660 6935 75 0,'7'-17'91'0,"-7"6"-6"16,0 11-6-16,-6-16-2 15,-4 11-68-15,0 4-1 0,-2 0-2 16,2 1-3-16,-5 0-2 16,1 5-1-16,-3 1 0 15,-1 6-1-15,-3 5-2 16,0 11 0-16,0 5 1 0,-1 15-1 15,0 14 1-15,6 15-1 16,3 15 2-16,5 8-1 16,6 4 0-16,6-3 0 15,7-6 0-15,9-12-2 0,6-15 1 16,3-23-1-16,4-20 2 16,3-25 1-16,0-20 1 15,0-21 3-15,-1-24 0 0,-3-17 0 16,-4-19 2-16,-2-18-1 15,-6-17-1-15,-5-15-1 16,-5-8-2-16,-5-3 1 16,-3 7 2-16,-3 13 1 15,-4 17 4-15,-1 23 0 0,-2 24-2 16,0 25 0-16,0 23-1 16,8 30-2-16,-14 27-1 15,8 29-2-15,0 26-3 16,3 28 0-16,0 26 1 0,-1 32 2 15,3 17 0-15,0 11-1 16,3-5-2-16,9 2-3 0,3-15-4 16,1-15-5-16,1-23-8 15,7-14-21-15,-3-12-23 16,1-18-16-16,-2-10-5 16,-6-18 1-16</inkml:trace>
  <inkml:trace contextRef="#ctx0" brushRef="#br0" timeOffset="47414.8635">5073 9625 34 0,'5'-17'98'0,"2"4"-4"16,-3 2-8-16,-1 2-3 16,-3 9-3-16,22 0-82 0,-22 14-1 15,9 17 1-15,3 19-1 16,-2 19 1-16,1 20 0 16,0 15 1-16,-3 16 1 15,-7 13 0-15,-3 5 0 0,-11 0 0 16,-13-5 0-16,-3-8 2 15,-13-5 0-15,-8-9 0 16,-11-7 1-16,-6-14 0 0,-2-8 0 16,-1-10 1-16,2-10-1 15,3-12-1-15,2-18 0 16,10-12 0-16,8-14-2 16,7-8-1-16,8-15 0 0,13-10-1 15,10-6 1-15,7-5-1 16,14-1-1-16,15 1 2 15,18 7 0-15,11 5 1 16,17 14 1-16,17 12 0 0,15 12 0 16,16 15 0-16,10 12 1 15,12 6-1-15,7 11-6 16,3-1-8-16,-1 0-9 16,-9-7-15-16,-8-12-24 0,-15-7-19 15,-12-13-11-15,-23-16-4 16</inkml:trace>
  <inkml:trace contextRef="#ctx0" brushRef="#br0" timeOffset="47756.5571">4946 10506 14 0,'-54'25'93'0,"9"1"-1"0,3-8-4 16,6-3-5-16,7-11-3 16,35-2-74-16,-15-2-2 15,9 0-1-15,9-20-1 16,15 1 0-16,17-12 0 16,13-9-2-16,14-10 2 0,17-11 0 15,14-9-1-15,14-9 2 16,9-5-2-16,4-5 0 15,-1 2-2-15,1 3 1 0,-9 5-1 16,-11 5-2-16,-13 15-2 16,-17 8-1-16,-17 16-9 15,-25 8-42-15,-15 12-25 0,-19 15-5 16,-22 4-5-16,-22 17-2 16</inkml:trace>
  <inkml:trace contextRef="#ctx0" brushRef="#br0" timeOffset="47976.4672">4756 10646 17 0,'-24'65'94'0,"7"-16"-5"0,13-13-4 16,6-22-5-16,15-14 0 15,13-19-76-15,16-19-2 0,27-13 0 16,19-14-1-16,20-15 0 15,15-15-5-15,19-9-13 16,8-3-42-16,10-10-22 16,5 2-6-16,-9 1-6 0,-4 6-1 15</inkml:trace>
  <inkml:trace contextRef="#ctx0" brushRef="#br0" timeOffset="48775.5038">13164 6038 17 0,'0'0'93'0,"0"0"-4"15,4 7-5-15,-4-7-5 0,-6 20 0 16,0-4-76 0,-1 16-2-16,3 15 1 0,4 14-1 15,0 15 1-15,-1 18 0 16,1 11 0-16,1 13-1 0,1 4-1 15,4 2 2-15,-1-1-2 16,2-5 1-16,4-6-1 16,-1-10-1-16,3-10 1 15,1-14-3-15,1-11-5 0,3-10-14 16,-9-12-41-16,13-15-17 16,-2-14-7-16,-3-16-6 15,-2-21 1-15</inkml:trace>
  <inkml:trace contextRef="#ctx0" brushRef="#br0" timeOffset="49123.4764">13291 6256 6 0,'0'-60'86'0,"2"-4"1"15,8-5-5-15,2-1-5 16,5-9-1-16,3 14-74 16,7 9 0-16,14 9 0 0,5 10 1 15,10 10-1-15,3 15-1 16,3 12 0-16,-1 12-1 16,-6 15-1-16,-5 14-3 15,-9 11 0-15,-15 12 1 0,-15 9-1 16,-18 8-1-16,-19-1 0 15,-14 1 2-15,-15-1 0 16,-14-3 3-16,-6-5-2 16,-1-5-10-16,-8-6-12 0,8-17-33 15,8 9-18-15,7-10-4 16,10-4-6-16</inkml:trace>
  <inkml:trace contextRef="#ctx0" brushRef="#br0" timeOffset="50083.945">14396 6514 11 0,'-13'8'97'0,"2"-3"-1"0,0-4-8 16,-3-1-3-16,-1-7-3 16,1 10-65-16,-2-9-16 15,16 6-2-15,-10-8-5 0,10 8-7 16,0 0-9-16,7 0-21 15,3 1-33-15,2 0-10 16,2-1-6-16,4-5-2 16</inkml:trace>
  <inkml:trace contextRef="#ctx0" brushRef="#br0" timeOffset="50531.0366">15486 5668 35 0,'25'-16'86'0,"-13"7"-3"0,-12 9-6 16,-6 0-5-16,-18 51-33 16,-5-53-34-16,-3 37-4 15,-2 18-2-15,-4 8 0 0,4 3 1 16,-2 4 1-16,9-1-1 15,4-4 1-15,10-7-1 16,12-5 1-16,6-9 1 16,13-9-1-16,9-8 0 15,12-6 0-15,8-10 0 0,6-5-1 16,-2-3 0-16,-1-3 0 16,-5-3 0-16,-9 1 0 15,-11 4 0-15,-12 4 1 0,-14 19 0 16,-18 11 1-16,-14 14 1 15,-13 15 0-15,-3 14 0 16,-10 9 0-16,-1 3 0 16,4-2-1-16,14-5 0 0,9-9-1 15,17-11-2-15,16-16-3 16,22-14-10-16,19-18-26 16,20-12-32-16,13-5-9 0,6-14-4 15,10-11-5-15</inkml:trace>
  <inkml:trace contextRef="#ctx0" brushRef="#br0" timeOffset="52034.302">13016 8284 32 0,'-42'-14'65'15,"5"-2"3"-15,-5 2-35 0,12 5 0 16,6-2 0-16,4 2-7 15,7 1-5-15,-1 2-4 16,14 6-4-16,-10-8-3 0,10 8-4 16,0 0-3-16,0-10-1 15,0 10 1-15,8-7-3 16,4 4 1-16,2-2 0 16,10-1 2-16,5-1-2 0,5 2 1 15,10-2-1-15,5-1 1 16,8 1-1-16,7-2 0 15,4 2 0-15,10-2 0 16,2-1 0-16,9-2 1 0,9-2-1 16,5-2-1-16,15 0 2 15,8-2-1-15,13-5 0 16,7 1 0-16,16-6 1 16,12-2 2-16,9-3-1 0,10-1 2 15,2-3-1-15,2-2 0 16,-3-1 1-16,0-1 0 15,-12 2 0-15,-9 2-2 16,-12 1 0-16,-9 6-1 0,-12 1 0 16,-13 5 0-16,-15 5-1 15,-11 4-2-15,-15 9-2 16,-19 1-6-16,-11 5-12 16,-20 8-19-16,-24 6-38 0,-14 14-6 15,-32 7-5-15,-23 6-3 16</inkml:trace>
  <inkml:trace contextRef="#ctx0" brushRef="#br0" timeOffset="52797.5974">13322 9021 6 0,'-12'-11'89'16,"4"1"2"-16,-1 0-6 15,2 1-6-15,7 9-1 0,-16-13-73 16,16 13 0-16,-1 11-3 15,1 9-1-15,5 12-2 16,1 11 0-16,0 13 0 16,1 13 1-16,1 8 1 15,-3 5-1-15,0-2 0 16,3-2 1-16,-3-7 0 0,-3-11 0 16,-1-10 0-16,0-10-1 15,-1-14 2-15,0-5-1 0,0-8 1 16,0-13 0-16,0 0-1 15,0 0 0-15,-1-24 0 16,1-13 0-16,8-13 0 16,-1-17-1-16,9-14-1 15,1-8 2-15,7-7-2 0,5 4 1 16,4 5 0-16,4 12 0 16,5 15 0-16,1 18-1 0,6 19 1 15,-2 19-1-15,0 16 1 16,1 17-1-16,-4 14 1 15,0 10-1-15,-3 9 0 16,-3 4 1-16,-5 0-1 16,-4-6 0-16,-2-8 1 0,-6-9 1 15,-1-12 0-15,-4-10 1 16,-2-15 0-16,-3-7 1 16,2-16 0-16,0-12 0 15,-1-13 0-15,4-9 0 0,1-10-1 16,2-6 0-16,5 0-1 15,1 2 0-15,-3 11-1 16,5 9 0-16,0 17-1 16,-3 16 1-16,4 14-1 0,-3 21-1 15,3 16 1-15,-5 15-1 16,4 16-1-16,-4 7-5 16,3 16-12-16,0-4-24 0,-4 4-37 15,3-5-4-15,3-15-5 16,-4-14-5-16</inkml:trace>
  <inkml:trace contextRef="#ctx0" brushRef="#br0" timeOffset="53388.5652">15264 9238 60 0,'0'0'87'0,"-9"0"0"16,9 0-5-16,-22-30-23 15,22 30-29-15,0 0-8 0,-7-9-7 16,7 9-5-16,0 0-4 16,0 0-5-16,0 0-4 15,0 0-12-15,0 0-27 0,11-13-39 16,0 9-3-16,3-6-6 16,4-4-5-16</inkml:trace>
  <inkml:trace contextRef="#ctx0" brushRef="#br0" timeOffset="53881.2902">16356 8314 42 0,'18'-10'86'0,"-18"10"-2"15,0 0-4-15,-21-1-5 0,-11 7-40 16,-4 13-30-16,-5 7-2 16,-1 12-1-16,-4 8-1 15,-1 8 0-15,2 4-1 0,5 2 0 16,7-4 0-16,7-1-1 16,8-5 1-16,8-2-2 15,10-11 1-15,11-7-1 0,11-10 1 16,9-7-2-16,7-6 1 15,4-7 1-15,6-8 0 16,-3-7 0-16,0 1 1 16,-8-3 1-16,-8 3 1 0,-9 7 1 15,-8 9 1-15,-12 10-1 16,-8 15 2-16,-13 14-1 16,-7 12 0-16,-5 11 0 15,-3 11-2-15,-1 6 0 0,3 1-2 16,10-4 1-16,8-7-3 15,11-9 1-15,6-9-2 16,19-12-1-16,13-15-4 0,11-8-7 16,5-16-10-1,10-5-19-15,9-11-24 0,-1-14-14 16,-1-9-3-16,-2-14-1 16</inkml:trace>
  <inkml:trace contextRef="#ctx0" brushRef="#br0" timeOffset="55534.713">17826 5499 14 0,'2'14'78'15,"1"1"1"-15,-3 2-2 16,-1 3-5-16,1 5-37 15,0 9-27-15,3 13-1 0,2 9-1 16,3 13-2-16,1 8 0 16,-1 12-3-16,-1-1-1 15,4 4-4-15,-4-7-1 16,2-5-6-16,-1-8-4 0,2-8-18 16,0-8-31-16,-1-17-13 15,1-16-5-15,-4-14 4 16</inkml:trace>
  <inkml:trace contextRef="#ctx0" brushRef="#br0" timeOffset="55858.5641">17812 5620 66 0,'9'-34'84'0,"-2"3"-4"0,6 5-5 15,-1 5-1-15,32 5-66 16,-22 9-2-16,5 7-2 16,6 10-2-16,-1 11 1 15,1 12-2-15,-3 10 1 0,-2 14-1 16,-11 6 0-16,-7 13 0 16,-11 4 0-16,-8 5 0 15,-9 0-1-15,-11-3 0 0,-4-2-1 16,-8-8 0-16,0-5-3 15,1-8-3-15,-3-11-6 16,5-3-13-16,-3-3-15 16,9-14-28-16,8-1-10 0,5-11-5 15,10-7 3-15</inkml:trace>
  <inkml:trace contextRef="#ctx0" brushRef="#br0" timeOffset="56080.9752">18311 5917 49 0,'37'-8'82'0,"-8"8"-1"15,-8 8-6-15,-7 7-5 16,-1 12-57-16,-1 6-3 16,3 13 0-16,-3 5-6 15,-4 6-3-15,-2 4-4 0,-2-2-5 16,-1-3-7-16,1-10-8 15,0-10-19-15,3-4-27 16,-3-19-11-16,-4-13-2 16</inkml:trace>
  <inkml:trace contextRef="#ctx0" brushRef="#br0" timeOffset="56250.4728">18431 5568 63 0,'-11'-25'85'16,"3"3"-4"-16,-4 4-8 16,5 1-13-16,-5 2-72 0,12 15-29 15,5-8-28-15,5 10-12 16,4 7-4-16</inkml:trace>
  <inkml:trace contextRef="#ctx0" brushRef="#br0" timeOffset="56585.1686">18551 5679 22 0,'15'10'83'0,"-4"1"-4"15,0 0 0-15,-4-1-6 16,-2 26-31-16,2-17-34 16,-2 7-5-16,5 8 0 0,-1 11-1 15,5 6-1-15,0 8-1 16,-1 0 1-16,1 3-2 15,1-6 0-15,0-2 0 0,4-10 0 16,-1-11 2-16,1-10 0 16,1-12 3-16,2-9-1 15,5-10 3-15,0-13 0 16,3-9 0-16,0-10 0 16,4-8-1-16,1-9 0 0,2-4-2 15,1-1-2-15,1-3-2 16,-1 6-7-16,-2 2-8 15,-2 10-20-15,14 11-40 0,-20 10-6 16,-5 11-6-16,-5 9-3 16</inkml:trace>
  <inkml:trace contextRef="#ctx0" brushRef="#br0" timeOffset="56959.4047">18157 7040 36 0,'-45'32'88'0,"9"-3"-5"0,7-13-3 15,9-6-4-15,7-28-42 16,13 18-24-16,0 0-3 16,13-7-1-16,14 4-3 15,8-6 0-15,13-3 0 0,10-6 0 16,12-4-1-16,9-7 0 16,8-3-2-16,9-4-1 15,3-1-3-15,-5 1-7 16,-1 2-5-16,-7 3-9 15,-12 6-9-15,-13 7-12 16,-13 4-21-16,-13 12-14 0,-21 3-3 16</inkml:trace>
  <inkml:trace contextRef="#ctx0" brushRef="#br0" timeOffset="57120.361">18739 7171 11 0,'-57'54'82'0,"6"-5"1"0,9-14-3 16,12 1-12-16,10-16-25 15,13-1-15-15,11-2-17 16,14-5-5-16,16 1-7 16,9-10-15-16,23-4-53 0,16-3-8 15,12-10-5-15,6-7-6 16</inkml:trace>
  <inkml:trace contextRef="#ctx0" brushRef="#br0" timeOffset="61115.8659">8297 6066 85 0,'0'0'88'16,"5"19"-4"-16,-4-1-6 15,0 8-1-15,-2 12-66 16,2 9-11-16,9 14-2 0,3 17 2 16,6 18 1-16,3 14-1 15,0 10 0-15,3 2 1 16,2 3 0-16,-1-6-1 0,4-8 1 15,-4-11-1-15,-1-15 1 16,-2-16-1-16,-4-18 1 16,-3-10 0-16,-3-15 1 15,-3-7 1-15,-10-19 0 0,0 0 0 16,3-6 1-16,-6-22 0 16,-9-11 0-16,-6-17-2 15,-3-9-1-15,-4-17-1 0,-5-12 1 16,2-12-1-16,-2-8 0 15,2-3 0-15,4-6 0 16,7-1 0-16,8 3 1 16,4 7-1-16,6 10 0 15,11 12 0-15,8 16-1 0,7 12 1 16,3 21-1-16,7 16 0 16,9 17-1-16,0 11 0 15,9 24 0-15,4 18 1 16,1 20-1-16,6 16-1 0,1 21 0 15,2 13-3-15,0 10-3 16,-3-1-2-16,-1-2-5 16,-6-17-15-16,-1-11-22 0,-3-9-25 15,-11-22-6-15,-9-15-2 16</inkml:trace>
  <inkml:trace contextRef="#ctx0" brushRef="#br0" timeOffset="61914.5395">8770 6871 11 0,'-12'7'90'16,"12"-7"0"-16,0 0-6 15,-9 3-5-15,9-11-1 0,2-12-75 16,6-6-2-16,13-3-1 15,9-8 0-15,3-3 2 16,6-4-2-16,2-4 0 16,3 2 1-16,2 1-1 0,-2 1 0 15,-1 3 0-15,-5 6 0 16,-2 3 0-16,-8 6 0 0,-1 5 0 16,-7 4 1-16,-2 4-1 15,-5 3 1-15,-1 3-1 16,-2 0 1-16,0 3-1 15,0 1 0-15,-1 2 0 16,1 1-1-16,3 6 1 0,-1 7 0 16,3 5-1-16,1 9 0 15,2 9 0-15,1 7 1 16,2 4 0-16,1 3 0 0,1-2 0 16,-1 1 0-16,-1-4 0 15,0-4 1-15,-3-8-1 16,0-6 0-16,-3-2 0 15,-1-6 0-15,-5-3 0 16,0-5 1-16,-4-2 1 0,-5-9 0 16,0 0 0-16,10 5 1 15,-10-5 0-15,0-12 0 16,-4-4 1-16,-3-6-2 0,-1-5 1 16,-1-8-2-16,-3-5 0 15,3-6-1-15,-4-2 1 16,4-1-1-16,0-1-1 15,6 2 0-15,1-2 1 0,3 1-1 16,0 4 1-16,5 4 0 16,4 7 0-16,0 0 0 15,0 6 0-15,1 2 0 0,-1 7-1 16,2 3 1-16,0 3 0 16,-1 4-1-16,5 1 0 15,-1 4 0-15,4 5 0 16,1 4 0-16,5 8 0 0,5 5 0 15,-1 7 1-15,4 3-1 16,1 2 1-16,1 1 0 16,-1-2 0-16,-2-1-1 15,-4-4 1-15,-4-3-2 0,-1-4-2 16,-8-4-4-16,-1 1-9 16,-14-14-18-16,9 15-41 15,-4-5-6-15,-5-10-7 0,0 9-2 16</inkml:trace>
  <inkml:trace contextRef="#ctx0" brushRef="#br0" timeOffset="62424.5042">10104 5905 3 0,'5'-16'73'16,"8"5"4"-16,-10-4-5 15,1 0-3-15,-4 15-38 16,5-21-27-16,3 6-1 0,-1 0 0 16,5 2-2-16,-4-1 0 15,5 1-1-15,-4 2-1 16,3 0 0-16,1 0 0 16,1 2 0-16,-3-6 0 0,2 4 1 15,-3-3 1-15,2 2 3 16,-2-2 3-16,-4 4 3 15,0-3 2-15,0 4 2 0,-6 9-2 16,0-10-1-16,0 10-2 16,-7 2-1-16,0 11-5 15,-1 5-1-15,0 5-2 16,1 2-1-16,1 3 1 16,3 0 1-16,3 0 0 0,6-4 0 15,8-2 0-15,8-6 0 16,9-2 0-16,6-3 0 15,7-2 0-15,1 2-1 0,3 1-1 16,-4 4 0-16,-3 2-1 16,-11 10 0-16,-12 10-1 15,-12 9 0-15,-12 10 0 16,-13 4-1-16,-12 3 0 0,-4-3-4 16,-4 1-5-16,0-15-12 15,1-10-35-15,10-11-17 16,4-19-3-16,6-9-6 15</inkml:trace>
  <inkml:trace contextRef="#ctx0" brushRef="#br0" timeOffset="63983.5312">10430 5414 40 0,'6'-75'88'15,"-5"15"1"-15,-1 15-6 16,0 13-6-16,0 12-47 0,0 20-14 15,0 0-10-15,1 5-5 16,10 21-1-16,2 11-2 16,5 13 1-16,6 12 2 15,1 11-1-15,9 7 2 0,-2 0 0 16,5 0 0-16,-1-5-1 16,2-10-1-16,-1-10 1 15,-5-15-1-15,0-9 0 16,-2-13 2-16,-5-10-2 0,-3-7 1 15,0-16 2-15,-2-10-1 16,-2-11 0-16,0-13 0 16,0-6-1-16,-1-6 0 15,0 1-1-15,-4 3 0 16,0 6-1-16,2 12 1 0,-6 7-1 16,3 15 0-16,-3 11 0 15,1 9 0-15,4 11 0 16,1 13 0-16,1 5 1 0,4 5 0 15,3 1 0-15,1-1 1 16,7-5-1-16,-2-7 0 16,3-11 1-16,2-10-1 0,1-11 0 15,1-17 0-15,-1-7 0 16,-4-11 0-16,-2-8 0 16,-5-9 0-16,0-3 0 15,-12-1-1-15,-2 4 0 0,-5 6 1 16,-5 6 0-16,0 11-1 15,-2 8 0-15,-1 14 0 16,3 14-1-16,0 0 0 16,-10 19 0-16,10 7 0 15,4 4 1-15,4 1 1 0,7-1-1 16,3-3 2-16,1-4-1 16,7-10 1-16,1-9 0 15,-3-4 0-15,0-11-1 0,-6-3 2 16,-6-6 0-16,-8-2-2 15,-6-2 0-15,-15-1 0 16,-9 2 0-16,-13 1 0 16,-12 4 0-16,-5 0-2 0,-7 2 4 15,-2 2-1-15,5-1 1 16,3 0 0-16,11-5 0 0,11-4-1 16,15-7 1-16,11-7-1 15,12-7-1-15,16-3 1 16,10-6-2-16,10-3 0 15,9 0 0-15,5 2 1 0,2 2-1 16,1 9 0-16,-1 5 1 16,-5 8-2-16,-3 12 2 15,-1 12-1-15,-6 9 0 16,1 21 0-16,-3 16 1 16,2 22-1-16,-1 18 0 0,-2 19 1 15,2 15-2-15,-5 15 4 16,0 7-2-16,-3 7 2 15,-1-4 0-15,-6-7-1 0,3-12 1 16,-3-14-1-16,-2-13 2 16,3-18-2-16,1-13-1 15,2-20 1-15,0-13-1 0,5-17 0 16,0-11 1-16,3-23 0 16,-1-13-1-16,3-23 0 15,-5-15-1-15,-2-16-1 16,-4-14 0-16,-8-10 1 0,-8-5-1 15,-8 1 0-15,-7 3 2 16,-15 9 1-16,-7 9 1 16,-11 15 0-16,-10 11 1 15,-4 14 0-15,-5 10 1 0,-5 9-2 16,-1 7 1-16,2 6-2 16,6 6 1-16,8 0-1 15,6 2-1-15,10-3 0 16,11-6-1-16,9-3 1 15,10-10 0-15,11-6 0 16,9-8 0-16,8-2-1 0,8-3 1 16,4 1 1-16,3 5-1 15,6 7 1-15,-3 12-2 16,2 12 1-16,1 14 0 0,-4 10-1 16,2 22 1-16,-4 18-1 15,2 18 0-15,-3 24 1 16,-2 20 0-16,-4 22 1 15,-3 17-2-15,-6 13 3 0,1 4 0 16,-3 0 0-16,2-5 1 16,-2-12-2-16,1-13 1 15,7-23-1-15,4-18 1 0,8-17-2 16,1-19 0-16,4-18-1 16,3-17-1-16,-2-16-1 15,-8-15 1-15,-5-20-1 16,-9-17-2-16,-17-19-1 0,-12-11 1 15,-17-11 1-15,-13 2 3 16,-17 0 0-16,-10 7-1 16,-15 12 2-16,-6 13 1 0,-11 15 1 15,-4 17 3-15,-4 11 1 16,2 7-2-16,10 2 3 16,9 4-2-16,14 0 1 0,22-3-1 15,22-12-1-15,20-9-1 16,33-12-2-16,27-12-2 15,21-8-3-15,17-8-4 16,20-2-10-16,-1-4-37 16,13 4-31-16,-11 9-3 0,-19 10-8 15,-27 14-2-15</inkml:trace>
  <inkml:trace contextRef="#ctx0" brushRef="#br0" timeOffset="64363.793">10636 6728 25 0,'-145'148'95'0,"18"-18"-3"16,20-18-6-16,15-21-6 15,17-19-1-15,11-20-80 16,17-11 0-16,25-5-1 0,14-8 0 15,11-9 1-15,20-11 1 16,13-8 1-16,15-14 2 0,17-15 2 16,19-16 0-1,23-20 0-15,18-18 0 0,25-18 1 16,22-16-2-16,16-11 0 16,14-9-2-16,10-7 0 15,4 2-1-15,-2 4 1 0,-3 7-1 16,-14 11-1-16,-19 14-1 15,-20 19-2-15,-27 11-5 16,-22 23-8-16,-28 14-11 16,-26 14-36-16,-31 25-21 0,-27 14-5 15,-27 21-8-15,-31 13 1 16</inkml:trace>
  <inkml:trace contextRef="#ctx0" brushRef="#br0" timeOffset="64598.0082">11006 7451 0 0,'-79'105'91'16,"20"-21"-1"-16,15-21-5 15,21-21-5-15,8-25 0 16,15-17-65-16,11-16-11 0,22-8 0 16,19-12 1-16,18-9 0 15,17-13 1-15,22-11 0 16,16-9-2-16,13-5-2 15,16-2-3-15,1-5-10 0,9 5-35 16,-1 3-37-16,-6 6-2 16,-15 5-8-16,-24 2-4 15</inkml:trace>
  <inkml:trace contextRef="#ctx0" brushRef="#br0" timeOffset="70609.6944">6817 1027 57 0,'0'-11'84'15,"0"2"-2"-15,-2-2-5 0,-1 3-2 16,3 8-63-16,-6-14-3 15,6 14-1-15,-10-9-5 16,10 9-2-16,-12-3-1 16,12 3-2-16,-14 0 0 15,14 0 0-15,-12 12-1 0,7 5 0 16,2 6 2-16,-1 7-2 16,2 3 3-16,-5 58-1 15,1 17-1-15,-3 21 2 0,2 15-1 16,2 12 1-16,-1 13 1 15,-2 5 0-15,5-17-1 16,-3 2 0-16,1 4 1 16,2-1 1-16,0-1 0 0,-2 0-1 15,3-5 0-15,0 0 0 16,1-6 0-16,0-5 1 16,0-5-1-16,4-9 0 0,-1-1-1 15,0-8 1-15,-2-8 0 16,0-8 0-16,-2-6 0 15,-3-9 0-15,0-5 0 16,0-6 0-16,-2-8-1 16,2-7 1-16,-1-6-1 0,1-3 0 15,2-4 0-15,1-4 0 16,0-5-1-16,1-3 1 16,1-6 1-16,0-3 0 15,0-3 0-15,2-6 0 0,0-4 0 16,2-4 0-16,1 1 0 15,-5-15-1-15,14 13 0 16,-5-9-1-16,7 0 1 16,2-1 1-16,8-3-1 0,6 0 0 15,7-7 1-15,13-4 0 16,9-5 1-16,6-5-2 16,11-4 0-16,9-5 0 15,8 0 0-15,8-2 0 0,6 0 0 16,3 2 0-16,3 4-1 15,8 3 2-15,3 3-1 16,0 6 1-16,0 3-1 16,0 6 0-16,-5 4 0 0,0 2 1 15,-6 2 0-15,-9 4-1 16,-2 4 1-16,-12-2-1 16,-5 0 1-16,-7-2 0 0,-6-2 0 15,-6-2-1-15,-9-2 1 16,-6 0-1-16,-3-2 1 15,-9-5 1-15,-4-1 0 0,-12-3 2 16,-2-2-1-16,-6-7 1 16,-5-9 1-16,-5-11 0 15,-3-16 0-15,-4-17-1 16,2-16 0-16,-2-20-2 0,1-20 0 16,-2-15-1-1,2-12 1-15,-1-4-2 0,0-4 2 16,1 3-1-16,1-1 0 15,-2 6-1-15,4 4 1 0,-3 4 0 16,-1 6 0-16,1 1-1 16,0 3 0-16,-1-1-1 15,1 5 0-15,2 3 1 16,-1 2 0-16,-1 5-1 0,1 5 2 16,-1 65-2-16,-1-5 0 15,0 4 2-15,0-1 0 16,0 6-1-16,0-2 0 15,-1 5-1-15,0-1 0 0,-5 6 2 16,1-3 1-16,0 9-2 16,-2-4 1-16,-3 7-1 15,1-1 1-15,-2 5-2 16,-1-1 1-16,0 5 0 0,-3 0-1 16,-2 6 2-16,-2 2-1 15,-1 1 1-15,-3 2 0 16,-2-1 1-16,-2 5-1 0,-3-4 1 15,-2 3-1-15,-2 1 0 16,-2 0 1-16,-4-2-1 16,0 0 0-16,0 2 0 15,-6-1 0-15,2-1 0 16,-3 0 0-16,1-3-1 0,-4-1 0 16,3 4 0-16,-3-1 0 15,-1 0 0-15,-2 4 0 16,1-1-1-16,0-3 0 15,-4 2 1-15,1 2-1 0,-3-4 0 16,-1 7 0-16,-4-2 1 16,1 3-1-16,-5-4 0 15,0 3 1-15,-5 5 0 0,-1 0 0 16,-4-2 0-16,-2 2 0 16,-1-1-1-16,-2 1 0 15,1 3 1-15,-5 5-1 0,1 4-1 16,-2 3 0-16,0 5 0 15,-3 0-1-15,3 4-4 16,0 5-9-16,4 7-26 16,6 6-42-16,-40 24-1 15,-13 27-7-15,13-12-2 16</inkml:trace>
  <inkml:trace contextRef="#ctx0" brushRef="#br0" timeOffset="74093.3498">20343 1687 36 0,'-17'-10'27'0,"7"0"-5"15,-5 0-7-15,5 0-9 16,-4 1-11-16,6-2 1 15,-5 0-8-15,13 11 0 16,-14-16 1-16,7 5 6 0,7 11 5 16,-10-12 11-16,10 12 8 15,-4-13 8-15,4 13 5 16,-8-14 3-16,8 14 0 16,-3-13-3-16,3 13 1 15,-7-15-7-15,7 15-2 16,0-15-6-16,0 15-1 0,0 0 0 15,0-15-4-15,0 15-1 16,0-12-3-16,0 12 0 16,0-11-4-16,0 11-1 15,0-9-1-15,0 9-1 0,0 0-2 16,1-11 0-16,-1 11 0 16,0 0-2-16,0 0 0 15,0 0 0-15,0 0 0 0,11 4 1 16,-3 21 2-16,2 5-3 15,2 11 2-15,2 12 0 16,0 9 0-16,2 13 0 0,-2 5 1 16,-8-5-2-16,3-5 0 15,-4 0 0-15,-3-6-2 16,0-10-4-16,-2-10-4 16,0-14-2-16,0-7-4 15,0-10-9-15,0-13-5 0,-1-7-3 16,0-21 4-16,-1-12 5 15,-4-10 8-15,1-11 7 16,-4-12 9-16,2-8 12 16,3 39 9-16,3-7 7 15,-1 1 2-15,1-2-2 0,1 1-2 16,0 1-4-16,0-1-1 16,1 1-8-16,2 8-1 15,4-2-5-15,2 8-4 0,2-1-1 16,5 10-2-16,3 1-1 15,3 11-1-15,-2 3 2 16,4 10-2-16,-8 10 3 16,33 31 0-16,-2 23 0 0,-1 20 2 15,-8 11-1-15,-9 8 1 16,-11 2-2-16,-16-4 4 16,-14-19-3-16,-9-6 1 15,-10-4 1-15,-6-7-1 16,-3-5 1-16,-7-7-3 0,0-7-4 15,-2-3-10-15,5-8-16 16,0 3-34-16,6-7-16 16,4-6-5-16,2-10-4 15</inkml:trace>
  <inkml:trace contextRef="#ctx0" brushRef="#br0" timeOffset="74850.5135">21968 1249 26 0,'11'-16'86'16,"-1"0"-1"-16,-1-3-4 0,0 4-3 16,-1-3-53-16,0 5-3 15,-4-2-3-15,2 0-7 16,0 2-4-16,-3-1-2 16,-2-1-2-16,1-2-1 0,-2 6-3 15,0 0-1-15,2 1-2 16,-2 10 1-16,0 0-2 15,0 0 0-15,0 0 1 16,10 23-2-16,-10 3 3 0,-5 28 1 16,-7 43 1-16,-10 27-1 15,-10 36 2-15,-2 12 1 16,-8 18 0-16,-6 4 2 16,-1 0-4-16,2-17 1 0,1-13 0 15,7-13 0-15,5-15-2 16,1-9 0-16,9-16-3 15,3-8-6-15,7-14-6 0,0-13-23 16,9-20-29-16,6-10-15 16,13-24-5-16,6-18-3 15</inkml:trace>
  <inkml:trace contextRef="#ctx0" brushRef="#br0" timeOffset="75364.628">23030 1531 45 0,'34'-24'86'0,"-2"-2"-2"15,-8 4-6-15,1-1-6 16,-7 4-60-16,-3 4-2 0,-6 3-4 16,-9 12-5-16,0 0-2 15,-9 0 1-15,-31 33 1 16,-18 22 1-16,-5 17-2 16,1 12 1-16,-3 12-2 15,7 5 1-15,11-7 0 0,21-24-1 16,9-8 0-16,10-12 1 15,6-9 0-15,2-11 0 16,10-9 2-16,9-10 0 0,9-9-1 16,8-13 0-16,11-12 0 15,9-4 1-15,2-4-2 16,8 2 1-16,-4-2-1 16,2 8 1-16,-8 10 0 15,-2 10-1-15,-11 12 0 0,-8 21 1 16,-6 11 0-16,-9 10-1 15,-8 16 1-15,-11 12 0 16,-2 11 0-16,-10 15-8 0,-10 4-12 16,-1-5-40-16,0 6-19 15,0-10-5-15,-1-7-4 16</inkml:trace>
  <inkml:trace contextRef="#ctx0" brushRef="#br0" timeOffset="76548.4234">20985 3617 13 0,'12'11'95'0,"-9"0"-4"15,0 3-6-15,-3 0-4 16,2 6-3-16,5 6-75 0,-2 10-4 15,7 14 0-15,1 13 1 16,8 17 0-16,1 14 1 16,2 12-1-16,-1 9 1 15,1 7-1-15,1 4 1 0,-6 1-3 16,0-2-2-16,-4-8-4 16,-5-14-6-16,2-12-11 15,-6-16-35-15,3-16-19 16,-6-18-10-16,-3-25-2 0</inkml:trace>
  <inkml:trace contextRef="#ctx0" brushRef="#br0" timeOffset="76838.7931">21058 3927 56 0,'13'-64'85'0,"2"9"-4"15,1 3-4-15,9 7-4 16,6 7-67-16,1 6 0 0,9 12-3 16,3 8-2-16,3 11-4 15,-4 4 1-15,-3 18-1 16,-8 10 1-16,-9 9 0 16,-11 8-1-16,-12 10 2 0,-14 1 0 15,-16 4 3-15,-6 1-2 16,-11-4-1-16,-8-6-6 15,-1-2-10-15,1 14-26 0,0-29-30 16,8-5-7 0,11-12-4-16</inkml:trace>
  <inkml:trace contextRef="#ctx0" brushRef="#br0" timeOffset="77215.6785">21622 3960 30 0,'58'-18'82'16,"-12"6"-3"-16,-13 3 1 16,-15-5-8-16,-13 23-56 0,-8 16-4 15,-13 11-4-15,-12 7-1 16,-6 8-3-16,-2 5-1 16,-3 3-2-16,0-2 1 15,6-2-3-15,8-8 0 0,10-7 0 16,15-4-2-16,6-5 1 15,14-4-1-15,12-6-1 16,8 2 0-16,5-5 2 16,3 2-2-16,0 0-2 0,-5 2 3 15,-8 1 2-15,-8 4 1 16,-11 2 0-16,-13 3 0 16,-4 1 1-16,-16-5 3 15,-5 0 1-15,-7-7-1 0,-2-2-2 16,4-10-3-16,-1-8-6 15,6-4-10-15,4-15-22 0,11-12-26 16,7-12-7-16,4-6-4 16,11-8 7-16</inkml:trace>
  <inkml:trace contextRef="#ctx0" brushRef="#br0" timeOffset="77548.9816">21832 4355 43 0,'29'-44'78'0,"-4"4"-1"0,-2 10-10 15,-8 5-12-15,-3 12-15 16,2 10-14-16,-14 3-13 0,11 21-7 15,-8 3-3-15,-1 8-2 16,2 1 1-16,1 5-3 16,2-4 0-16,-1-2-1 15,3-8 1-15,2-7-1 16,4-11 1-16,3-10 2 0,-1-10-1 16,3-12 4-16,2-7-1 15,0-9 2-15,0-5 1 16,-1-3 3-16,-7 7-2 15,1 7 1-15,-5 6-2 0,-6 10-2 16,1 9 1-16,-5 19-2 16,0 18-1-16,-2 27-3 15,-4 14 0-15,-8 22 0 0,-3 20-3 16,-5 21-6-16,-3 10-9 16,2 3-16-16,1-7-17 15,9-16-24-15,5-11-12 16,8-23-6-16,7-22 9 0</inkml:trace>
  <inkml:trace contextRef="#ctx0" brushRef="#br0" timeOffset="78579.4125">23840 3676 9 0,'0'-28'77'0,"0"-4"5"15,0 5-2-15,-5 1-34 16,3 6-7-16,0 5-9 16,0 1-6-16,0 6-6 0,-2-2-5 15,4 10-2-15,0 0-5 16,-6-9-2-16,6 9-2 16,0 0-1-16,-5 9 0 0,1 8-1 15,-4 7 1-15,3 13-1 16,-8 13 2-16,2 15 0 15,-5 19 1-15,-5 13-1 16,-4 23-1-16,-3 20 2 16,-6 19-1-16,-6 18 1 0,-4 10-3 15,-4 12 4-15,-1 4-1 16,-4 5 1-16,4-8-1 16,2-8-1-16,4-11 0 15,3-11-1-15,6-16 1 0,8-8-6 16,8-21-6-16,8-8-24 15,1-12-48-15,10-20-4 16,3-21-6-16,5-25-7 0</inkml:trace>
  <inkml:trace contextRef="#ctx0" brushRef="#br0" timeOffset="80972.5593">24244 4327 30 0,'8'14'101'0,"-2"0"-8"0,-4 1-5 16,-1 2-3-16,-3 0-4 15,-5 16-84-15,3 9 0 16,4 15 1-16,0 12 1 16,0 15 1-16,1 4 1 0,-2 5-1 15,1-8 0 1,0-4-1-16,0-10-2 0,0-11-1 15,-2-16 1-15,1-12-1 16,0-10 2-16,-2-14-1 16,3-8 1-16,-4-18 1 0,2-16 0 15,1-15 2-15,0-12-1 16,1-18 0-16,0-14 0 16,2-14 1-16,5-8-1 15,6-5 1-15,3 2 1 0,3 3-1 16,4 8 0-16,3 10 0 15,-1 10 0-15,6 16-2 0,1 15 0 16,-4 15-3-16,5 18-3 16,-6 12-1-16,1 11-1 15,-7 17 0-15,-7 20 0 16,-11 9 3-16,-4 9-1 16,-13 10 5-16,-12-3 4 0,-4 1 2 15,-3-8 0-15,3-2 1 16,2-9 0-16,9-10-1 15,10-5 1-15,9-3-2 16,12 2-3-16,13 1 0 0,10 5 0 16,8 2 1-16,1 4 0 15,5 3 0-15,-8 4-1 16,-4 3 1-16,-9 0 1 16,-14 6 0-16,-16 1 1 0,-20 5-2 15,-15-1 2-15,-11-1-1 16,-7-2-1-16,-7-2 1 15,-2-7-2-15,-1-12-5 0,13-4-21 16,8-6-52-16,8-16-4 16,5-6-7-16,9-10-2 15</inkml:trace>
  <inkml:trace contextRef="#ctx0" brushRef="#br0" timeOffset="81740.9176">24524 4828 38 0,'29'0'85'16,"-4"8"-4"-16,-3 1-4 15,-4-2-5-15,1 1-46 16,5-7-26-16,7 1 2 0,8-1 1 16,7-2-1-16,3-9-1 15,4-7 1-15,4-5-1 16,2-6-1-16,-3-5 0 15,-5-8 3-15,-5-3-1 0,-9-4 3 16,-3 3 3-16,-14 2 0 16,-9 4 2-16,-11 7-1 0,-9 7-1 15,-11 16-2-15,-12 9 0 16,-8 20-4-16,-9 17 0 16,-6 13-2-16,-3 9-1 15,-1 10 0-15,5 8-1 16,2 0-2-16,11-8-1 0,10-10 1 15,14-11-3-15,14-12 1 16,5-12 0-16,18-14 2 16,11-12 1-16,7-23 2 0,14-13 2 15,-1-10 0-15,6-17 2 16,4-13 1-16,3-14 0 16,-4-11 0-16,-1-5 0 15,-6 0 1-15,-4 5 0 16,-9 7 1-16,-7 12-1 0,-11 14 0 15,-6 17-1-15,-7 18-3 16,-4 15 0-16,-5 20-1 16,0 8-1-16,-9 29-1 15,-3 15 0-15,-9 21-1 0,0 12 3 16,0 8-1-16,-2 5 0 16,-3-3 1-16,5-7 0 15,4-12 0-15,6-13 0 0,3-18 0 16,6-13 0-1,2-12 1-15,0-5-1 0,0-6 1 16,0-9-1-16,16 0 2 16,-2-10-1-16,4-9-1 0,2-8 2 15,4 1-2-15,5-2 2 16,0 0-3-16,2 2 0 16,1 5 0-16,-5 8-1 15,5 12 2-15,-4 8-2 0,-2 14 3 16,0 9-2-16,0 9 1 15,-2 10-2-15,4 8-4 16,-6 1-4-16,3 4-11 0,-5-1-38 16,4-7-24-16,-2-9-8 15,-6-11-4-15,-5-15 2 16</inkml:trace>
  <inkml:trace contextRef="#ctx0" brushRef="#br0" timeOffset="82277.8631">24271 5604 32 0,'-14'9'93'0,"5"-2"-2"15,9-7-6-15,-13 3-5 16,9-27-34-16,4 24-35 16,5-13-3-16,14 6-4 0,12-4-2 15,10-3-1-15,13-5 1 16,16-4-1-16,18-1 0 15,15-4-1-15,14-2 2 16,10 2-3-16,5-1-1 0,1 1-1 16,-1 5-1-16,-11 4-1 15,-12 3-1-15,-21 6-3 16,-18 6-1-16,-25 2 0 16,-18 6-2-16,-25 15 1 0,-21 7 1 15,-24 7 1-15,-19 7 3 16,-18 15 5-16,-15 3 3 15,-6 7 8-15,-4-6 6 16,8-5-2-16,13-9 0 0,14-7-1 16,19-6-1-16,21-13 0 15,30-19-6-15,12 5-5 16,43-13-9-16,15-11-56 0,51-17-19 16,26-10-3-16,14-19-5 15,10-13-6-15</inkml:trace>
  <inkml:trace contextRef="#ctx0" brushRef="#br0" timeOffset="85203.4457">24072 1288 28 0,'-20'-25'80'0,"1"-4"-1"0,1 7-1 16,-3-1-4-16,-1-1-56 16,-1 1 0-16,-2 1-2 15,0 1-6-15,-3 3-2 16,0 0-2-16,-2 1-2 0,-5 4 1 16,0 0-5-16,-3 5 1 15,-1 4 0-15,-5 4-2 16,-1 0 1-16,-6 5-1 15,-2 6 0-15,-4 3-1 0,-3 5 3 16,-6 8-2-16,-1 6 2 16,-36 30 1-16,-34 29 0 15,10 13 0-15,8 13 0 16,13 11 0-16,16 11 0 0,19 6 0 16,23-6 0-16,16-3-2 15,12-5 0-15,9 0 0 16,8-3 0-16,8-4 0 15,13-6 1-15,11-10-1 16,11-6-1-16,13-15 1 0,12-9-3 16,13-19 3-16,12-14-2 15,11-21 1-15,11-19-2 16,11-12 2-16,5-23 1 0,7-18 1 16,-1-10 2-16,-6-12 0 15,0-13 5-15,-6-14 0 16,-5-10 0-16,-10-14 0 15,-12-7-1-15,-11-10 0 0,-9-9 0 16,-14-3 0-16,-36 76-4 16,-4-8 1-16,-8 4 0 15,-3-6 1-15,-10 8-5 16,-7-6 0-16,-16 9 0 16,-7 1 0-16,-20 9-6 0,-10 3-4 15,-15 15 0-15,-11 1-6 16,-14 17-6-16,-2 6-22 15,-5 13-39-15,37 14-2 16,-158 18-6-16,-1 39-2 0</inkml:trace>
  <inkml:trace contextRef="#ctx0" brushRef="#br0" timeOffset="86054.9743">24214 2168 9 0,'0'0'78'0,"0"0"2"0,-10 0-2 16,10 0-7-16,-6-17-45 15,6 17-14-15,0 0 1 0,0 0-3 16,0 0-1-16,0 0-3 16,0 0 1-16,-2 5 1 15,2-5-3-15,0 0 2 0,0 0-3 16,0 0 1-16,0 0-1 15,0 0 0-15,4 3 0 16,-4-3-3-16,17-2 3 16,0-1-3-16,5-2 2 15,9 0-1-15,7-6 2 16,9-3-2-16,8-6 1 0,8-6 0 16,11-6-1-16,9-6 1 0,3-5 0 15,5 2 0 1,3-7-1-16,-5 3 2 0,0 0-1 15,-6 3 1-15,-8 6-2 16,-12 7 2-16,-7 2-1 16,-31 16-3-16,-4 2 3 15,17-9-1-15,-25 12-2 0,-1 0-1 16,10-4-1-16,-22 10-4 16,9-7-2-16,-9 7-10 15,11 0-23-15,-17 3-38 16,-2 11-7-16,-9 4-6 15,-3 5-6-15</inkml:trace>
  <inkml:trace contextRef="#ctx0" brushRef="#br0" timeOffset="88355.8333">25651 1364 63 0,'-6'-13'74'0,"4"-3"-7"15,0 4-25-15,1 1-4 16,-1-2-10-16,2 1-7 15,-1-1-4-15,1 2-2 16,0 2-2-16,0 0-1 0,0 9-4 16,0-14-1-16,0 14-1 15,0-8 0-15,0 8-1 16,0 0-1-16,0 0-1 16,0 0 0-16,0 0 0 0,1-9-2 15,-1 9 2-15,0 0-1 16,0 0 0-16,0 0 0 15,0 0 0-15,0 0-1 16,0 0 0-16,0 0 1 0,0 0-3 16,0 0 2-16,0 0-1 15,0 0 0-15,0 10-1 16,0 0 0-16,0 3-1 0,0 3 1 16,-3 3 0-16,-1 2-1 15,0-1 2-15,-6 37 0 16,-3 8 0-16,-2 7 1 15,-2 2-1-15,1-1 1 16,2-11 0-16,1-7 0 0,4-26-2 16,2 2 2-16,5-13 0 15,1-3 0-15,1-15 1 16,0 0-1-16,0 0 2 0,2-17 0 16,4-2 1-16,2-11-2 15,-2-6 2-15,-3 14-2 16,4-5-1-16,0 0 0 15,-1-6 0-15,2 0-1 16,-1-3-1-16,5-2 1 0,-3 2-2 16,2 1 3-16,1 3-1 15,-2-4 0-15,4 6-1 16,0 3 0-16,1 1-1 0,1 1 1 16,3 8-1-16,-1 6 0 15,3 6 0-15,-2 5 0 16,4 6 1-16,-2 7 0 15,2 4 0-15,0 2 1 0,-1-2 0 16,1 5 2-16,-3-3 0 16,4 0 0-16,-1-2 2 15,0-3 0-15,-2-4 0 16,1-3 1-16,2-7 0 0,-2-5-1 16,-1-14-1-16,1-4 0 15,-1-8-2-15,2-2 0 16,-2 0-3-16,1-3-3 0,-1 4-7 15,-1-3-8-15,2 6-9 16,-2 6-15-16,0 3-38 16,0 6-8-16,-4 10-4 15,-2 4 0-15</inkml:trace>
  <inkml:trace contextRef="#ctx0" brushRef="#br0" timeOffset="89195.7819">26194 1562 0 0,'18'-27'91'16,"1"-3"1"-16,-4 3-3 0,1-4-6 15,-1 1 0-15,-2 0-75 16,-5-5 0-16,1 3 1 16,-5 1-2-16,-3-1-3 15,-1 2-2-15,-6 0 0 0,-4 4-2 16,-7 1 0-16,-1 5-1 16,-5 4-2-16,-7 8-1 15,-5 5 1-15,-4 3 0 16,-5 8 0-16,-5 7 1 0,-3 10 0 15,-3 9 0-15,22-3 1 16,-80 60 2-16,6 20-2 16,11 9 2-16,13 10-2 15,24 2 1-15,25-5-1 0,24-12 0 16,15-33-2-16,16-9 0 16,12-16 1-16,6-14-1 15,14-15 1-15,9-16 1 0,10-17 1 16,9-22 1-16,0-15 2 15,7-15 1-15,-4-15 2 16,-4-10 1-16,-6-11 0 16,-41 47 1-16,1-7-3 15,-7 2 3-15,1-3-3 0,-8 3 0 16,0-1-3-16,-6 6-4 16,-3 0-4-16,-7 7-5 15,-3 6-6-15,-6 9-10 16,-4 24-10-16,-34 2-30 0,-16 30-21 15,-5 29-4-15,-13 31-1 16</inkml:trace>
  <inkml:trace contextRef="#ctx0" brushRef="#br0" timeOffset="89692.4651">25384 2885 18 0,'0'0'100'16,"0"0"-5"-16,0 0-3 0,-3-7-6 15,3 7-1-15,-16-15-79 16,16 15 0-16,-13-6-3 16,13 6-4-16,-7 0 1 15,7 0-2-15,-5 13 0 0,3-5-1 16,2 5 0-16,3 3 0 16,6 1 0-16,6 2 2 15,5-2-1-15,8 1 1 0,3-2 0 16,5 2 1-16,3-2 0 15,4 5 1-15,-5-4-1 16,-3 3-1-16,-8 3 0 16,-3 3 0-16,-13 3 1 15,-7 3-2-15,-9 2 2 0,-10-1-1 16,-7-1 1-16,-8 0 0 16,-1-5 0-16,-2-3-1 15,-1-4-4-15,3-9-4 0,6-1-15 16,5 3-52-16,3-13-7 15,8-16-6-15,8-10-6 16</inkml:trace>
  <inkml:trace contextRef="#ctx0" brushRef="#br0" timeOffset="90175.604">25938 2713 19 0,'26'-15'88'0,"-7"4"-1"15,-10 1-3-15,-4 1-7 16,-5 9-26-16,0 0-39 0,-12-15-3 16,0 1-4-16,-1-2-4 15,-5-2 1-15,-4-6-1 16,-3-1 1-16,-4-1 0 0,-1 0 0 16,-6 2-1-16,-7 3-1 15,-2 5 0-15,-6 8-1 16,-5 6 1-16,-1 17-2 15,-12 14 1-15,4 11 0 16,-3 12-1-16,-1 14 1 16,9 11 0-16,3 6 1 0,9 6 0 15,12-2 1-15,15-1-2 16,8-5 2-16,13-2-1 16,19-14 0-16,15-4 0 0,18-12-2 15,16-11 0-15,13-13-1 16,16-12 2-16,9-13 0 15,7-11 3-15,-5-19 3 16,-2-10 2-16,-12-13 3 0,-9-12 0 16,-13-10 3-16,-17-11-2 15,-20-5 2-15,-16-9-3 16,-18 2-6-16,-13 0-4 16,-18 8 0-16,-27 9-20 15,-41 20-66-15,-11 25-3 16,-23 13-5-16,-27 12-7 0,-25 1-1 15</inkml:trace>
  <inkml:trace contextRef="#ctx0" brushRef="#br0" timeOffset="91531.5312">20634 1995 22 0,'0'0'82'16,"1"-4"-3"-16,-1 4 1 15,-6-16-7-15,6 16-57 0,-11-9-3 16,11 9-2-16,0 0-6 15,0 0 0-15,0 0-3 16,0 0-1-16,8-11 2 16,-8 11-2-16,17-17 1 0,-3 4 0 15,4-8 0-15,3 0 0 16,7-10 1-16,-2 0 0 16,6-3-1-16,3-5 4 15,-17 17-4-15,3-2 2 0,0 0 0 16,4-6-1-16,2 1 2 15,0-2-2-15,1-1 1 16,2-2-3-16,-3 1 2 16,4 3-1-16,-2-2-1 0,1 2-1 15,-4 3-5-15,1-2-3 16,-3 3-13-16,-1 1-17 16,0 2-35-16,-3 8-10 0,-4-1-5 15,-3 4-5-15</inkml:trace>
  <inkml:trace contextRef="#ctx0" brushRef="#br0" timeOffset="92040.1057">21511 810 11 0,'16'-33'93'15,"-5"4"-3"-15,2 0-6 0,-2 6-6 16,-3-1-1-16,-8 24-71 16,9-23-4-16,-1 0-1 15,-8 23-3-15,0 0-2 16,0 18 2-16,0 9 1 16,-3 4-1-16,-2 11-2 0,0 0-1 15,2 7 1-15,0-1 1 16,2 0-1-16,0-1 2 15,-1 1 0-15,1 2 4 16,-2-5 0-16,1-2 2 0,-1-6 0 16,0-12 0-16,0-9 1 15,3-16-2-15,0 0 1 16,0 0-3-16,-3-8 2 16,-3-2-1-16,-6-52 3 0,-2-20 0 15,8 36-1-15,-1-1 0 16,2 1-2-16,2-3 1 15,3 2-1-15,0 1-2 16,3 5-1-16,-3 41-2 16,12-31-1-16,-1-1 1 15,-11 32-2-15,59-11-2 0,-34 26-3 16,-1 15-5-16,5 5-7 16,-4 4-12-16,2 4-27 15,-3 8-21-15,-4-3-5 16,-2 2-1-16</inkml:trace>
  <inkml:trace contextRef="#ctx0" brushRef="#br0" timeOffset="93052.901">21633 1168 81 0,'-23'-22'88'16,"0"-5"-8"-16,4-2-2 15,19 29-6-15,-11-30-66 16,1 1 0-16,10 3-7 0,0 1 1 15,12 0-1-15,3 2 0 16,12 1 0-16,-1-3 1 16,11 5 0-16,46-27 0 15,-38 24 0-15,3-3 1 16,-3 1 2-16,3-3 0 16,-3 2 1-16,-3-1 2 0,-42 27-1 15,32-21-1-15,2-2 1 16,-13 7-4-16,1 0 0 15,-22 16-2-15,0 0-2 16,0 0-2-16,0 0-1 16,0 0-2-16,-11-4 0 0,-1-1 0 15,0 1 0-15,-27 9 0 16,11 7-1-16,28-12 2 16,0 0 3-16,0 0-1 15,-6 11 4-15,-3-1 1 16,1-1 0-16,0 2 1 15,18-1 0-15,49 40 3 16,-37-28 0-16,1 5-2 0,-2 8 0 16,-2-1-1-16,-1 11 0 15,-4-3 0-15,-3 7 0 16,1-1 0-16,-8 2 0 16,1-4 1-16,-5 6 2 0,0-7-1 15,-3-2 1-15,-3-7-1 16,-9 0 0-16,-1-12-2 15,-3-8 0-15,0-7 1 0,-1-9 0 16,0 0 0-16,1-9 0 16,0-1 0-16,1-3 0 15,0-3-1-15,2 4 0 0,0-3-1 16,6-1-1-16,0 0-1 16,6-1 1-16,3 2 0 15,1-2 1-15,4 3-1 16,9 3 1-16,0 0-2 0,6-1 0 15,4 0 0-15,1-1-1 16,2-4-1-16,5-2-1 16,3 2 0-16,-34 17-3 15,36-20 3-15,1 1 0 16,0-6 4-16,-1 0 2 16,1 0 5-16,-2 0 1 0,-3-1 3 15,-1-1 1-15,-3-1 1 16,-1 1 0-16,-4 2-2 15,0-1-2-15,-7 5-2 0,2-3-2 16,-11 0-2-16,4 0 1 16,-8 1-2-1,0-2 0-15,-3 25 0 0,-1-22-1 16,-3-2 0-16,4 24 1 16,0 0-1-16,-13-10-1 15,2 2 0-15,0-2 0 16,-33 9 0-16,16 6 0 0,7 6 0 15,-1 2-1-15,22-13 0 16,-24 26 0-16,0 2 0 16,16-6 0-16,0 2-1 15,8-24-1-15,15 24-1 16,4 3 0-16,15-16-1 16,42-3-9-16,-26-9-13 0,-1-13-32 15,7-2-15-15,-1 0-6 16,-1-4-4-16,-6-2 6 15</inkml:trace>
  <inkml:trace contextRef="#ctx0" brushRef="#br0" timeOffset="93572.5361">22740 322 79 0,'-59'-16'86'0,"3"5"-6"16,-6-4-3-16,3 9-1 15,3-1-63-15,-1 4 3 0,2-3-4 16,4 4-2-16,1-4-3 16,2 5 0-16,1-3-3 15,1 4 0-15,-4 0-1 16,0 0-3-16,2 9 2 16,-5 1-7-16,2 3 2 15,0 7-1-15,0 7 0 0,-5 7 0 16,2 7-1-16,-1 7 1 15,0 10-1-15,3 4 5 16,4 10-2-16,0 4 1 16,8 6-2-16,29-40 3 15,-43 126-1-15,29-4-2 0,22-8 0 16,23-24-1-16,35-31 1 16,29-37 1-16,19-36 0 15,-46-29-1-15,11-11 0 16,10-11 1-16,4-7 2 0,4-7 2 15,3-9 0-15,0-10 2 16,1-7 0-16,-4-9 5 16,-2-4 3-16,-10-5 0 15,-6-7 0-15,-13 5-1 16,-8-2-3-16,-21 4-1 16,-12 4-4-16,-20 13-6 0,-29 11-7 15,-20 15-5-15,-17 8-12 16,-14 21-22-16,-12 13-36 15,-5 21-3-15,-7 15-6 16,-3 16-1-16</inkml:trace>
  <inkml:trace contextRef="#ctx0" brushRef="#br0" timeOffset="94886.0414">21654 1592 0 0,'6'11'88'0,"-6"-11"4"16,4 9-5-16,-4-9-6 15,0 0 1-15,0 0-69 0,-6 0-2 16,6 0-4-16,0 0-4 16,0 0-1-16,0 0-1 15,0 0 1-15,0 0-3 0,0 0 2 16,0 0-2-16,0 0 2 15,0 0 1-15,0 0 0 16,0 0 0-16,0 0 0 16,0 0 0-16,0 0 0 15,0 0 1-15,0 0-1 0,0 0-1 16,0 0-1-16,0 0 1 16,0 0-1-16,0 0 0 15,0 0 0-15,0 0 0 0,0 0 0 16,0 0-1-16,0 0 1 15,0 0-1-15,0 0 1 16,0 0-1-16,0 0-1 0,0 0 1 16,0 0-1-16,0 0 2 15,-1 10-2-15,1 2 2 16,0 1-2-16,0 9 1 16,1 12 0-16,1 8-1 15,2 11 2-15,1 8-3 0,2 15 3 16,-1 8-1-16,5 15 1 15,-1 11 1-15,2 5 0 16,3 13-1-16,-3 8 0 0,1 9 2 16,3 6-2-16,0 12 0 15,1 5-1-15,1 7 0 16,1 7-1-16,3 4 2 16,2 7-1-16,3 4 0 0,-3 3 1 15,3 2-1-15,-4-1-1 16,2-1 3-16,-1-3 0 15,-2-6 1-15,-2-11-1 16,1-1 1-16,-1-7 0 0,2-7 1 16,5-2 2-16,-3 1-3 15,2-5-1-15,-1 4 2 16,5-2-1-16,-4 3-1 16,4 0 0-16,-1 2 0 0,0 0 0 15,-1-9 0-15,1-4 1 16,3-5-1-16,-2-8 0 15,2-8 1-15,1-12 0 16,1-11 0-16,0-9-1 0,3-7 1 16,-3-9-1-16,0-9 1 15,-3-9 0-15,-1-7-2 16,-5-12 0-16,-2-8 0 16,0-9 0-16,-10-7 0 0,2-7 0 15,-2-6 0-15,0-4 0 16,-3-3 0-16,4-2 0 15,3-1 0-15,-1-1 0 0,5-6 0 16,1-2 0-16,8-1 0 16,-2-2 0-16,5-6 0 15,1 0 0-15,3-6 0 0,-1-2 0 16,5-4 0-16,0-2 0 16,4-6 0-16,2-4 0 15,10-6 0-15,5-1-2 16,11-7 2-16,8-1 0 15,13-2 0-15,6-1 0 0,13-1 0 16,14 2 0-16,8 1-1 16,8 1 1-16,8-1-1 15,2 4 0-15,5-3 1 16,-2 4-1-16,2 3 1 0,-11 0 0 16,-6 4 0-16,-9 2 0 15,-13 5 0-15,-12 1 1 16,-11 5 0-16,-12 5 0 0,-11 2-1 15,-10 2 1-15,-10 5-1 16,-10 4-1-16,-6 3-1 16,-7 2-4-16,-7-2-3 15,-4 9-11-15,-11 2-41 0,4-6-27 16,-9-2-2-16,-3-6-8 16,-6-3 0-16</inkml:trace>
  <inkml:trace contextRef="#ctx0" brushRef="#br0" timeOffset="96097.8734">26916 6795 69 0,'0'0'95'0,"8"-7"-4"15,-8-2-6-15,-3-4-1 16,-4-6-53-16,-4 8-21 16,11 11-1-16,-9-12-2 15,9 12-3-15,0 0-1 0,0 0-2 16,0 0 1-16,0 0-2 15,0 0 0-15,-9-2 1 16,9 2 0-16,0 0 0 0,0 0 0 16,0 0 1-16,0 0-1 15,0 0 1-15,0 0-1 16,0-9 1-16,0 9-1 0,0-10 0 16,0 10 0-16,-6-17 0 15,5 9 0-15,-3-3-1 16,-1 0 1-16,2 1-2 15,-1-1 2-15,1 1-1 0,3 10 0 16,-5-11-1-16,5 11 1 16,0 0 0-16,-6-8-2 15,6 8 2-15,0 0-2 16,0 0 2-16,-9 6-1 16,-2 5 0-16,-6 11 0 0,-8 5 0 15,-7 14 1-15,-9 10-2 16,-7 13 2-16,-4 12-2 15,-4 8 1-15,5 7 0 16,5 1 1-16,8 0-2 0,7-4 1 16,14-7 0-16,11-5-1 15,8-14 1-15,18-8-2 0,11-11 0 16,8-13-1-16,11-12 0 16,6-14 0-16,5-10 0 15,6-22 2-15,-1-12 0 16,2-14 3-16,-4-11-1 15,-6-14 2-15,-4-11 0 0,-7-8 0 16,-5-5 0-16,-10-1 0 16,-5 1 0-16,-9 8 0 15,-11 11 1-15,1 16 0 16,-7 13 0-16,-1 19-1 0,-6 15-1 16,6 21-1-16,-13 1 0 15,7 26-1-15,4 11-1 16,2 14-1-16,0 10 0 0,0 9 0 15,6 4 0-15,6 1 0 16,4-2 0-16,6-9 1 16,7-12 0-16,4-13 0 15,2-12 2-15,3-12 0 0,1-13 1 16,0-8 0-16,3-15 0 16,-1-9-1-16,-1-5 1 15,-3-8 0-15,-2 0 0 0,-5 2 0 16,0 1-1-16,-5 7 2 15,1 8-3-15,-5 7 1 16,-2 12 0-16,3 8-1 16,-2 13 0-16,1 8 0 0,3 11 0 15,-2 5 0-15,1 8 1 16,3 5 1-16,3-1 0 16,3-1-1-16,4-1 1 15,2-7-1-15,4-4 0 0,2-8-1 16,1-10-4-16,3-4-3 15,-4-10-13-15,3-7-55 16,0-7-7-16,-5-6-4 16,-10-4-7-16,-8-6 2 0</inkml:trace>
  <inkml:trace contextRef="#ctx0" brushRef="#br0" timeOffset="96564.4911">24891 9114 5 0,'-69'33'90'15,"10"-8"3"-15,8-7-6 16,11-5-5-16,7-10-1 0,8 7-75 16,9-10-3-16,16 0-1 15,0 0-1-15,19 0-1 16,10-1-1-16,13 0 1 15,10-3-1-15,16-4 2 0,15-2 1 16,15-5-1-16,15-2 0 16,8-8 1-16,11-3-1 15,8-4-1-15,3-3 1 16,0-1-1-16,-5-1-2 16,-5 1-3-16,-12-1-1 0,-8 5-7 15,-12 0-9-15,-12 1-32 16,-8 6-27-16,-13-2-5 15,-11 2-5-15,-11-2 1 16</inkml:trace>
  <inkml:trace contextRef="#ctx0" brushRef="#br0" timeOffset="97632.623">27372 8595 22 0,'2'-24'84'16,"0"-5"-1"-16,-2-3-2 15,0-3-3-15,-7 2-57 0,3-2 0 16,1 5-5-16,0 2-4 16,2 4-3-16,-3 3-1 15,1 5-1-15,-3 2-1 0,2 2-3 16,-1 3 0-16,-1 1 0 16,6 8-2-16,-10-12 1 15,10 12-2-15,0 0 1 16,-7-11-2-16,7 11 1 15,0 0-1-15,0 0 1 0,0 0-1 16,0 0 0-16,-2-10 1 16,2 10-1-16,0 0 2 15,0 0-1-15,0 0 1 0,0 0-1 16,0 0 0-16,0-9 1 16,0 9-2-16,0 0 2 15,0 0-2-15,0-8 2 16,0 8-2-16,0 0 1 0,0 0-1 15,0 0 1-15,0 0-1 16,7-9 0-16,-7 9 1 16,0 0-1-16,0 0 1 0,0 0-1 15,10 0 1-15,-10 0-1 16,6 8 1-16,-6-8-1 16,8 16 1-16,-1-4 1 15,0 5-1-15,2 1 1 0,1 6-1 16,1 4 1-16,1 7 0 15,1 8 0-15,-4 7-1 16,3 7 0-16,0 6 1 16,1 8-1-16,-3 0 0 15,0 0 0-15,0-5 0 0,0-7 1 16,-1-7 0-16,3-9 0 16,-4-9 0-16,0-12 0 15,0-4-1-15,1-7 1 16,-9-11 0-16,10 12 0 0,-10-12 0 15,10 5 0-15,-10-5 0 16,0 0-1-16,0 0 1 16,7 0 0-16,-7 0-1 0,0 0 0 15,12 1 0-15,-12-1 0 16,12 4-1-16,-12-4 1 16,20 3 0-16,-8-3 0 15,5 1-1-15,2-5 2 0,7-6-2 16,2-8 2-16,3-7-1 15,6-7 1-15,3-12-1 16,0-6 1-16,4-8-1 16,-4-7 1-16,-3-6 0 0,-5-5 0 15,-6-4 1-15,-8-5-2 16,-7 1 1-16,-11-2-1 16,-15 2 0-16,-7 2 0 0,-13 6-2 15,-11 8 2-15,-8 7-3 16,-10 12 2-16,-6 13-1 15,1 10 0-15,-5 13-2 16,7 12-3-16,2 4-4 0,7 20-6 16,6 8-10-16,12 13-25 15,13 3-25-15,9 5-11 16,15-4-2-16,7-14 1 16</inkml:trace>
  <inkml:trace contextRef="#ctx0" brushRef="#br0" timeOffset="97911.4219">27933 7778 61 0,'45'-47'93'16,"-5"5"-2"-16,-12 5-6 15,-10 7-3-15,-9 10-63 16,-2 7-4-16,-7 13-7 0,4 6-4 16,-4 23-3-16,-6 10-1 15,-2 13-1-15,1 14 1 16,-2 11 0-16,1 14 1 15,-2 7 0-15,4 3-2 0,4 0-1 16,1-4-1-16,2-4-1 16,7-8 0-16,9-14-2 15,4-12-2-15,8-16-1 16,6-16 0-16,6-16-6 0,0-11-15 16,10-24-41-16,8-12-11 15,6-17-3-15,7-9-2 16</inkml:trace>
  <inkml:trace contextRef="#ctx0" brushRef="#br0" timeOffset="98578.2715">29113 7892 67 0,'0'0'92'16,"0"0"-5"-16,0 0-5 15,-17 1-4-15,-2-1-66 16,8 9-5-16,-2 5-3 0,1 12-2 15,-7 9-1-15,1 7 0 16,-5 13 0-16,0 4 1 16,-3 5 0-16,6 4 0 0,-1-2-2 15,7-4 1-15,4-4-1 16,8-8-1-16,2-6 1 16,11-10-1-16,5-6 0 0,9-13 1 15,7-8-2 1,6-10 2-16,8-13 2 0,3-12-1 15,5-9 0-15,-2-13 1 16,-3-8-1-16,-2-12-1 16,-10-2 1-16,-11-3 0 15,-6 0 0-15,-12 1 0 0,-10 3 1 16,-14 4 0-16,-11 6 0 16,-10 14-1-16,-6 7 1 15,-6 12-1-15,-7 10 0 0,0 12-2 16,0 8-1-16,0 15 0 15,4 12-1-15,4 8-1 16,6 4-2-16,8 2 0 0,9-2-2 16,9-6 2-16,6-3 0 15,8-10 0-15,6-11 2 16,10-11 1-16,6-17 3 16,8-11 0-16,2-16 3 0,1-8 1 15,4-16 0-15,2-12-1 16,-3-7 2-16,-1-6-1 15,-7-3 1-15,-6 3 0 16,-5 9 1-16,-10 7 1 0,-3 16-3 16,-2 13 0-16,-8 16-2 15,-4 23 0-15,-8 16-1 16,-4 30-1-16,-5 20-1 16,-4 28-2-16,-9 22 1 0,-4 25 0 15,-5 20 2-15,-3 21-3 16,0 12-5-16,6 17-14 15,-6 9-53-15,5-5-8 16,2-3-4-16,1-13-6 0</inkml:trace>
  <inkml:trace contextRef="#ctx0" brushRef="#br0" timeOffset="99094.7191">24809 10688 26 0,'-81'1'80'0,"8"-3"1"16,2-18-1-16,12-4-3 16,6-6-60-16,11-1 0 15,10 3 0-15,11 2-3 0,5 3-3 16,5 1-3-16,8 6-3 16,2 0 0-16,1 1-4 15,6 2 0-15,4 0 1 16,2-1-1-16,6-3 0 0,4 0 0 15,10-1 0-15,7-2 0 16,11-4 1-16,14-1-1 16,11-6 0-16,16-5 1 15,18-1-1-15,13-5 0 0,11-1-1 16,13-3 2 0,6 5-2-16,4-1 1 0,-6 8-2 15,-4 3 0-15,-10 8 0 16,-15 9 0-16,-15 6-3 0,-16 4-5 15,-15 6-13-15,-11 15-37 16,-12-3-21-16,-5 2-8 16,-11 2-3-16,-7-2-1 0</inkml:trace>
  <inkml:trace contextRef="#ctx0" brushRef="#br0" timeOffset="99747.0322">27274 9868 60 0,'10'-20'90'0,"-7"1"-1"0,-3-5-8 15,-3 1 1-15,-13-2-65 16,4 1-4-16,1 3-3 0,-3 2-2 15,4 2-4-15,0 3-1 16,1 2-1-16,1-1-1 16,3 4-1-16,1-2 0 0,-2 1 0 15,3 2 0-15,-1-1 0 16,1 0 1-16,-1-1-1 16,-2 0 0-16,2-2 0 15,1 0 1-15,0 1 0 0,-3-1-1 16,4-1 0-16,0-2 0 15,2-1 1-15,0 1-1 16,0-1 0-16,0-1 1 16,0 3 0-16,0 0-1 0,0 3 1 15,0 3 0-15,0 8 0 16,0-11 0-16,0 11-1 16,0 0 0-16,0 0 0 0,-7 7 0 15,4 7-1-15,0 7 1 16,2 5-1-16,0 8 0 15,1 7 1-15,9 4-1 16,7 4 1-16,6 5-1 0,11-1 1 16,10-1 0-16,9-1 0 15,8 1-1-15,9 0 1 16,-3-1-1-16,-1-1 0 0,-6-1-1 16,-11-1 1-16,-11 1 0 15,-20 1-1-15,-17 4 3 16,-23 4-1-16,-23 5 0 15,-23 8 0-15,-17 5-2 0,-13 9-4 16,-15-1-5-16,2 5-11 16,-2-2-34-16,9-10-24 15,14-9-8-15,14-13-5 16,13-15 3-16</inkml:trace>
  <inkml:trace contextRef="#ctx0" brushRef="#br0" timeOffset="100425.7989">28438 9557 29 0,'55'-14'98'0,"-15"9"-3"0,-16 4-8 16,-13 6-2-16,-11 7-4 16,-2 13-81-16,-1 15 0 0,1 11-2 15,-1 11 2-15,1 11-1 16,-5 4 0-16,3 1 0 16,-1-9-2-16,2-5 1 15,-1-11-1-15,1-10 2 0,2-14-1 16,0-13 1-16,1-16 1 15,0-13 1-15,0-18 0 16,0-13 1-16,0-12 0 16,4-12-1-16,2-12 0 0,4-6 0 15,1-2 0-15,5 9-1 16,-3 12 0-16,1 14-1 16,1 16-1-16,2 17 0 15,1 19 0-15,0 16 1 0,1 21-1 16,-3 13 0-16,4 12 1 15,0 10 1-15,0 2-1 16,0 1 1-16,-4-7 0 0,3-7 0 16,-3-12 0-1,1-10 1-15,-2-13 0 0,3-16 1 16,-2-9 0-16,4-12 0 16,0-12 1-16,1-9 0 0,5-11-1 15,1-8 0-15,5-9-1 16,2-2 0-16,2 3 0 15,-3 5-1-15,4 8-1 16,-3 11 0-16,-1 14 0 16,0 15 0-16,-1 14 0 0,-1 15 0 15,1 14 0-15,1 9-1 16,0 10-4-16,-4 5-4 16,2 8-8-16,-5-4-16 0,1-6-32 15,0 2-20-15,-2-10-6 16,-4-13-3-16</inkml:trace>
  <inkml:trace contextRef="#ctx0" brushRef="#br0" timeOffset="100620.9409">29838 9808 82 0,'6'-33'94'0,"0"9"-5"0,-4 7-8 15,-2 17 0-15,-35-9-70 16,35 16-5-16,1 16-2 15,5 8-2-15,5 13-2 16,-1 9-2-16,6 14-6 0,-2 1-11 16,3 6-37-16,1 8-25 15,-6-9-6-15,-4-12-5 16,-1-12-2-16</inkml:trace>
  <inkml:trace contextRef="#ctx0" brushRef="#br0" timeOffset="100779.7724">29911 10171 29 0,'-11'-75'86'0,"-6"-5"2"0,1 1-4 16,-6-2-6-16,5 5-53 16,-5 7-8-16,2 7-5 15,6 13-6-15,1 9-9 16,9 17-14-16,0 6-27 0,4 17-32 16,5-1-7-16,11 8-8 15,1 7-1-15</inkml:trace>
  <inkml:trace contextRef="#ctx0" brushRef="#br0" timeOffset="101281.3134">30201 9770 31 0,'25'9'92'0,"-6"-1"-3"16,-8-1-3-16,-11-7-5 15,11 12-38-15,-11-12-33 16,-1 9-2-16,-2 4-3 15,-5 7-1-15,-5 13-3 0,-4 10-1 16,-2 13-1-16,-3 11 0 16,2 9 1-16,1 5-1 15,5-1 0-15,8-8 0 16,6-9-1-16,7-11-2 0,12-16 0 16,8-15 1-16,8-17 0 15,7-13-2-15,9-22 2 16,4-17 0-16,3-17 2 15,0-15 1-15,-1-17-2 0,-6-12 1 16,-6-12 0-16,-9-7 1 16,-11-4 0-16,-10 1 2 15,-10 5 1-15,-5 8 1 0,-8 12 1 16,-3 12 1-16,-4 21 1 16,2 15-1-16,0 19-2 15,-1 15-2-15,2 20 0 16,5 15-1-16,-4 25-1 0,4 17-1 15,-5 19-1-15,-1 20 1 16,-6 21 1-16,0 13-2 16,-3 11-1-16,3 3-3 15,5 6-2-15,-1-12-4 16,8-5-5-16,6-15-6 0,7-17-15 16,15-16-32-16,2-25-12 15,4-21-4-15,4-28 1 16</inkml:trace>
  <inkml:trace contextRef="#ctx0" brushRef="#br0" timeOffset="101799.514">31079 8867 55 0,'0'-50'84'0,"-2"11"-3"16,-5 6-4-16,-7 7-4 15,-3 6-67-15,0 0-1 16,8 1 1-16,-1 6-1 0,1 2 0 16,9 11-2-16,-12-12-1 15,12 12 0-15,-14 6-1 16,6 11 0-16,-1 13 1 16,4 14 1-16,-6 14 1 0,2 16 0 15,-3 13 2-15,-1 16 1 16,4 14-1-16,3 8-1 15,-2 8-1-15,3-3-1 16,5-2-2-16,0-10-1 0,2-10 0 16,5-17-1-16,1-13-1 15,-2-20-1-15,4-17 0 16,-3-14 1-16,0-16 0 0,-7-11-1 16,11-18 1-16,-10-17 1 15,-1-13 0-15,0-9 2 16,-8-6 0-16,-7 1 1 15,-8 4-1-15,-6 12 1 0,-8 13-1 16,-10 18 2-16,-1 15 0 16,-2 14 1-16,0 17-2 15,7 13-1-15,4 8 1 16,10 3-1-16,15 1-2 16,20-5-2-16,22 1-12 0,19-12-66 15,33-18-2-15,18-19-6 16,14-20-6-16,5-17 7 15</inkml:trace>
  <inkml:trace contextRef="#ctx0" brushRef="#br0" timeOffset="104097.5677">11971 14050 10 0,'-9'-18'76'0,"4"4"2"15,2-3-5-15,3-1-2 16,17 3-50-16,2-5-5 0,18 2-6 16,11-3-6-16,13-5 0 15,16-4-1-15,15-1 0 16,16-6-1-16,15-3 0 16,9-2-2-16,9-2 1 15,4 0 0-15,1-2-1 0,-4 4 1 16,-6 0 0-16,-14 5 0 15,-16 5 0-15,-18 5 1 16,-18 6 0-16,-17 3-6 16,-20 7-4-16,-15 7-12 0,-18 4-9 15,-21 8-12-15,-12 3-7 16,-17 7-3-16,-7-1 1 0,-11 3 6 16,0-1 19-16,-8 1 23 15,4-3 20-15,6 0 18 16,4-4 8-16,7 0 1 15,7 6-1-15,5 0-5 0,8 10-11 16,5-2-8-16,6 14-7 16,4 7-4-16,4 16-1 15,2 11-2-15,1 11-1 16,1 19-1-16,0 14 0 0,-3 11-1 16,1 3-2-16,4 2-2 15,-3-3-2-15,2-9-2 16,4-14-1-16,3-13-5 15,1-21-4-15,3-16-13 0,7-16-1 16,7-17-7-16,7-16-13 16,5-19-22-16,13-18-6 15</inkml:trace>
  <inkml:trace contextRef="#ctx0" brushRef="#br0" timeOffset="104969.4131">13630 14266 9 0,'20'-50'82'0,"-9"17"0"0,-11 15-4 16,-9 3-12-16,-10 28-34 16,-7 19-16-16,-4 18-9 15,-2 9-5-15,-1 10-3 16,2 6 1-16,1 2 1 16,4-4-2-16,8-7 1 0,6-11-2 15,9-11 0-15,3-16 0 16,5-8 1-16,11-16 2 15,1-7 1-15,5-20 0 0,5-8 0 16,0-13 0-16,7-11 1 16,3-6-1-16,-1-3-2 15,-1 6 0-15,-5 7-2 16,-2 7-1-16,-6 14 0 0,-5 15 1 16,-3 15-2-16,-8 22 3 15,-4 12-1-15,0 12 0 16,-2 6 2-16,1 4 0 15,2-1 0-15,2-2 0 0,3-9-1 16,4-6 0-16,4-13 2 16,0-10 0-16,3-13 1 0,1-5 0 15,0-13 2-15,1-7-1 16,4-8 0-16,-1-10 0 16,1-7-2-16,5-3-1 15,1 1 0-15,-1 1-1 16,4 8 0-16,-3 6-1 0,-3 9 0 15,2 10 0-15,-4 14-2 16,2 10 2-16,-4 11-2 16,0 10 2-16,0 6-1 15,2 2-3-15,3-1 0 0,7-3-1 16,-1-8 2-16,9-7 0 16,7-15 1-16,5-8-2 15,3-16 4-15,2-11 6 16,1-9 2-16,-5-6 0 0,-1-6 0 15,-10-5 2-15,-10-4 0 16,-9 2-1-16,-9 0 0 16,-9 4-1-16,-9 5-1 0,-8 10 0 15,-9 7-1-15,-3 12-2 16,-5 13-1-16,-4 9 1 16,0 15-1-16,-3 19-1 15,3 10-1-15,4 17 0 16,2 14 1-16,2 16 0 0,3 10-1 15,2 18 1-15,3 12-1 16,1 12 1-16,2 6 1 16,-2 10-1-16,2 6 0 15,-2 0-1-15,-2 0 1 0,-3-10 0 16,5-7 0-16,-2-19 0 16,0-18-2-16,2-24 1 15,1-22 0-15,-1-26-1 0,-5-23-3 16,0-20 1-16,-4-29-5 15,-2-17-5-15,-4-20-9 16,2-19-21-16,6-12-21 16,7-13-13-16,10-7-3 15</inkml:trace>
  <inkml:trace contextRef="#ctx0" brushRef="#br0" timeOffset="105790.9721">15802 13866 3 0,'0'0'72'0,"-3"9"1"0,-13-2-2 15,0-1-5-15,1 2-57 16,-2 11 1-16,1 4-4 15,-3 11-3-15,1 0-2 16,0 12-1-16,4 2 0 0,-2-1 1 16,5 1-1-16,7-7 0 15,4-3 1-15,2-9 0 16,12-2 5-16,5-12-1 16,5-10 0-16,10-7 2 15,9-12-1-15,6-12 1 0,8-12 1 16,1-7-3-16,5-11 0 15,-5-6-2-15,-3-4-1 16,-11-1 0-16,-11 2 1 0,-15 7-1 16,-16 7 0-16,-11 9 0 15,-19 16 0-15,-14 19 1 16,-14 15 3-16,-15 28 0 0,-3 19 2 16,-7 27-2-16,-3 19 1 15,2 24-1-15,2 12 1 16,10 12-3-16,13-5-2 15,18-2-2-15,12-12-3 0,20-13 1 16,12-18-1-16,24-23 0 16,12-19 0-16,16-25 1 15,10-20 1-15,11-20 1 16,7-25 1-16,7-23 1 0,3-24 1 16,9-27-1-16,0-26-2 15,6-23-1-15,1-22-2 16,-1-16-1-16,-7-8 1 0,-3-5 0 15,-11 4 2-15,-15 13 2 16,-14 19 2-16,-18 24 2 16,-14 25 4-16,-15 30-2 15,-11 21 0-15,-5 29-2 0,-9 18-3 16,-6 24 0-16,-6 18-1 16,-6 27 0-16,-7 22-2 15,-8 29 0-15,-3 22 0 16,-10 31 1-16,-3 19 1 0,1 21-1 15,3 9 0-15,6 8 0 16,12-8-3-16,10-11 0 16,11-17-2-16,18-25-2 0,8-22-2 15,13-27-4-15,8-25-3 16,7-32-5-16,9-27-11 16,7-27-13-16,6-32-23 15,4-38-13-15,8-28-3 16,-2-32 10-16</inkml:trace>
  <inkml:trace contextRef="#ctx0" brushRef="#br0" timeOffset="105984.9037">17245 13507 4 0,'46'-174'88'0,"-8"28"2"15,-11 30-6-15,-6 20-12 0,-11 42-26 16,-4 28-21-16,-6 26-10 16,-3 24-8-16,-12 34-3 15,-7 26-3-15,-5 23 1 0,-10 29 2 16,-7 21 0-16,-5 26-3 15,-4 10-5-15,3 7-7 16,0-12-7-16,10-8-16 16,3-15-24-16,2-28-24 15,9-23-8-15,3-34-1 0</inkml:trace>
  <inkml:trace contextRef="#ctx0" brushRef="#br0" timeOffset="106673.9255">16387 14505 56 0,'-22'-5'85'0,"6"3"-3"15,6-2-5-15,8-8-4 0,33-5-62 16,-4-4-2-16,14 0-8 16,9-1-1-16,14-4 0 15,12-6 0-15,7-1 1 0,2-1 0 16,5-2 0-16,-4 3 0 15,-4 2 0-15,-11 5 0 16,-5 6 0-16,-11 8 0 0,-7 8 0 16,-9 8-1-16,-6 14 1 15,-6 11 0-15,-1 9 1 16,-1 9 0-16,-1 8 0 16,5 1 0-16,0 1-1 0,5-4 0 15,1-5 0-15,6-9 0 16,1-11 0-16,1-13 0 15,4-15 0-15,-1-12 0 16,5-16 0-16,0-17 0 16,3-10 0-16,2-10 0 0,-1-4 0 15,1 0 0-15,-4 2-1 16,-4 8 1-16,-2 7-1 16,-7 14 0-16,-7 8 0 0,-4 11-1 15,-3 9 0-15,-3 7 0 16,1 3 0-16,1 4-2 15,3 2 1-15,4 1-1 0,4-3 1 16,6-4-2-16,5-5 1 16,3-11-1-16,4-9 0 15,1-9 2-15,-3-3 0 16,-3-4 2-16,-5 1 1 0,-12 2 2 16,-6 2 2-1,-13 8 1-15,-11 7 0 0,-8 10-1 16,-14 11 1-16,-14 14-1 15,-13 21 1-15,-1 22-1 0,-13 20-2 16,-3 31 1-16,-6 28 1 16,-5 29 0-16,-5 25 0 15,0 20-1-15,3 15-1 16,2 5-3-16,7 0-3 16,9-15-6-16,9-22-12 0,15-35-39 15,9-23-24-15,11-37-4 16,3-42-5-16,5-48-3 15</inkml:trace>
  <inkml:trace contextRef="#ctx0" brushRef="#br0" timeOffset="106862.398">18175 13115 11 0,'0'0'83'16,"-9"12"-12"-16,-4 5-19 16,-7-3-38-16,-2 13-13 15,-6 11-87-15,2 19-5 16</inkml:trace>
  <inkml:trace contextRef="#ctx0" brushRef="#br0" timeOffset="107342.9922">15706 16325 51 0,'-50'43'83'16,"14"-14"-5"-16,7-15-6 0,10-6-3 15,7-7-68-15,12-1 1 16,0 24-2-16,10-1-3 16,2 9 1-16,-2 5-1 15,2 10 3-15,-2 6-1 0,-1 4 1 16,1 0 0-16,0-5 0 16,1-3 2-16,5-12 3 15,2-2 1-15,8-12 1 0,9-7 1 16,8-13 1-16,8-3-1 15,6 0-1-15,7-4-2 16,1 1-1-16,5-1-2 16,-5 4-2-16,-9 0 0 15,-10 8-1-15,-13 10 2 0,-18 7-1 16,-15 10 2-16,-33 11 0 16,8-21-1-16,-9 7 2 15,-15 5 0-15,-5 2 0 16,-7 0-2-16,-2-2-3 0,-2-3-9 15,-1-5-36-15,4-7-28 16,14-22-4-16,-73 0-8 16,13-39-3-16</inkml:trace>
  <inkml:trace contextRef="#ctx0" brushRef="#br0" timeOffset="109355.4686">15966 15918 85 0,'60'1'91'0,"-5"25"-2"16,-10 17-6-16,-13 14-2 16,-7 16-72-16,0 16-3 0,-2 17-1 15,2 19 0-15,-8 16-2 16,-6 7-2-16,-11-73-2 16,0 4-1-16,0-2 1 15,-3 2-2-15,-5-7 3 16,0 0-2-16,-3-9 0 0,-3-2 0 15,-1-12 3-15,-3-5-1 16,0-16 0-16,2-14 2 16,-25-9-1-16,2-27 0 15,3-31-1-15,8-30 0 16,16-16-1-16,12-9 1 0,12 3 0 16,26 25-1-16,14 14 0 15,16 10 0-15,9 14 1 16,11 10-1-16,8 12 1 15,6 9-1-15,3 11-1 0,-5 4-2 16,-6 15-4-16,-11 8 1 16,-15 5 1-16,-16 9-1 15,-22 8 1-15,-18 4 1 0,-18-1 4 16,-18-2 3-16,-16-8 3 16,-9-5 1-16,-7-9 0 15,-3-11 0-15,4-13-1 16,1-8 0-16,8-13-3 0,9-5-1 15,14-3-2-15,9-5 0 16,14-2-1-16,12-3-1 16,17-4 0-16,14 1 1 0,12-2-1 15,10-3 0-15,10-1 0 16,7 0 1-16,6 1 1 16,-1-5 0-16,2 3-1 15,-5-4-1-15,-4-2 2 0,-10 4 0 16,-15 0 2-16,-11 3 1 15,-18 4 0-15,-13 8 1 16,-13 6 1-16,-15 11 1 16,-13 11 0-16,-6 5-1 0,-8 16-2 15,0 11-1-15,-1 9-1 16,3 6 0-16,6 6 0 16,5 2-1-16,10 0 0 15,6-6 0-15,10-3 0 0,2-9 0 16,14-9 0-16,5-7 1 15,5-9 0-15,7-6 1 16,3-7 0-16,4-8 1 16,4-4 0-16,-2-5 0 0,4-2 1 15,-1 3-2-15,-2 0 0 16,-6 6-1-16,-2 5 0 16,-4 8 0-16,-1 2-1 15,-3 13 1-15,-5 4-1 16,1 9 1-16,0 3-2 0,1 5 1 15,1 0 1-15,5-6 0 16,3-2 0-16,5-7-1 16,7-13 3-16,5-9-2 0,10-16 3 15,3-14-1-15,3-14 0 16,3-12 0-16,1-12 0 16,-4-13-1-16,-1-9 0 15,-4-9-1-15,-8-11 1 16,-7-6-1-16,-9-1 0 0,-8 2 0 15,-10 5 0-15,-9 12 2 16,-7 15 1-16,-8 15-1 16,-6 24 0-16,-3 18-1 0,-2 27 1 15,-7 17-1-15,-3 31 0 16,-2 23-2-16,2 24 0 16,-2 19 1-16,1 11 0 0,5 11-1 15,12-1 1-15,9-5-1 16,9-14 0-16,14-13 0 15,10-19 0-15,11-17-1 0,7-16 1 16,6-14-1-16,6-15 2 16,0-11-1-16,6-8 1 15,-3-16 1-15,6-9-1 16,-3-10 1-16,-4-7 1 16,-5-3-1-16,-8 0 1 0,-7 0 0 15,-12 4 0-15,-8 5 0 16,-11 2 0-16,-10 7 0 15,-9 4 0-15,-13 6-1 16,-7 4 0-16,-6 7-1 16,-6 5 0-16,2 2-1 0,-1 11 0 15,4 4-1-15,9 8-2 16,9 0-1-16,12 2-1 16,10-4-1-16,19-5 0 0,15-8 1 15,18-10-1-15,14-16 0 16,18-12 2-16,9-11 0 15,9-11 2-15,1-9 1 0,-5-2 0 16,-8 0 2-16,-14 4 1 16,-13 7 3-16,-21 6 1 15,-13 5 3-15,-17 9-1 16,-13 7 0-16,-6 13-1 16,-12 9-1-16,-6 9-2 0,-8 19-2 15,3 17 1-15,-1 15-3 16,-1 20 0-16,2 16 1 15,2 16-1-15,4 10-2 0,3 11 1 16,2 7-1-16,3 4 1 16,4-74-4-16,-2 9 2 15,1-4 0-15,-7 8 3 16,-2-10 3-16,-2 2 0 16,-1-10 1-16,-3 0 1 0,0-10 1 15,-1-2-1-15,-1-15-1 16,2-9-2-16,-13-5 1 15,-7-26-1-15,10-30-1 0,18-46-1 16,25-29 0-16,22-19 1 16,20-7 0-16,14 1 0 15,15 11-2-15,11 2 2 16,3 1 0-16,6 6-1 0,0 3 1 16,-3 5 1-16,-6 4-1 15,-6 6 0-15,-9 13 0 16,-11 15 0-16,-15 14 0 15,-13 12 0-15,-8 16 1 0,-12 16-1 16,-17 9 0-16,8 31 0 16,-11 11 0-16,-5 13 1 15,-1 11 0-15,4 3-1 16,4 2 0-16,1-1 0 0,11-12 1 16,11-11-1-16,6-18 1 15,12-16-1-15,7-15 1 16,6-21-1-16,4-15 0 15,3-13 1-15,0-12-1 0,-2-12 1 16,-5-4 0-16,-11 4 0 16,-5 11 1-16,-8 11 1 15,-9 14-1-15,-11 18 0 16,-9 21 1-16,0 34-1 0,-7 28 2 16,-13 23-1-16,-10 24-1 15,-8 26-1-15,-5 28 1 16,-15 25-2-16,26-93-4 0,-5 13-5 15,0-4-7 1,-4 5-10-16,2-13-10 0,-4 1-39 16,5-14-12-16,-4-2-5 15,-2-20-2-15</inkml:trace>
  <inkml:trace contextRef="#ctx0" brushRef="#br0" timeOffset="109588.5197">18811 16122 26 0,'-106'-13'100'0,"21"9"-5"16,17 3-7-16,19-7-3 0,22-8-4 16,26-10-80-16,29-8 0 15,44-9-3-15,27-14-3 16,34-11-5-16,19-12-9 15,28-15-38-15,14 6-27 0,0-3-5 16,-6 0-7-16,-21 1 0 16</inkml:trace>
  <inkml:trace contextRef="#ctx0" brushRef="#br0" timeOffset="111580.7484">15882 11735 45 0,'-26'-9'87'15,"2"-1"-3"-15,0-2-5 0,4 2-3 16,2 1-59-16,4 3-6 16,14 6-6-16,-9-3-3 15,9 3-3-15,5 10-1 16,10 2 0-16,6 4 0 0,8 2 1 16,11 5 2-16,7 2 0 15,14 4 1-15,14 3-1 16,11 0 1-16,14 2 0 0,13-1 1 15,20 0-1-15,8 1 0 16,26 0-1-16,12-2 1 16,22 0-1-16,15-4 1 15,22 1-1-15,14-1-1 16,18 1 1-16,9-1 0 0,8 0 0 16,7 0 0-16,-2-1 1 15,3 3 1-15,-8-1 0 16,-4 4 0-16,-11-2 0 0,-6 1 1 15,-13 2-1-15,-13 0 1 16,-13 2-1-16,-14 0-1 16,-14 3 0-16,-18-5-1 15,-17 2 0-15,-18 1 0 0,-20-3-1 16,-18-4-1-16,-22 1 1 16,-15-6 0-16,-18-1-2 15,-15-5 0-15,-13-3-1 16,-15-5-4-16,-10 2-11 0,-13 0-25 15,-20-3-37-15,-9-2-5 16,-12-5-4-16,-7-3-4 16</inkml:trace>
  <inkml:trace contextRef="#ctx0" brushRef="#br0" timeOffset="111956.4943">22411 12207 44 0,'31'10'81'0,"-4"3"-1"16,6-3-2-16,3-1-4 0,5 9-64 15,12 2 1-15,12 8 0 16,4 1-2-16,3 9-1 15,-3 0-3-15,-3 7-1 16,-11 1 0-16,-11 5 0 0,-14 1 0 16,-13 4 0-16,-17 4 1 15,-19 2 0-15,-20 5-1 16,-22 4 0-16,-20 8 0 16,-17 5-2-16,-20 10-1 0,-14-1 0 15,-11 10-4-15,-5 3-3 16,4 5-8-16,3-5-18 15,8 4-48-15,18 0-3 0,10-7-8 16,15-9-2-16</inkml:trace>
  <inkml:trace contextRef="#ctx0" brushRef="#br0" timeOffset="114288.3105">23686 12591 38 0,'0'-12'75'0,"0"-2"0"16,0-1 0-16,2 0-49 0,-2 4-4 15,2 2-2-15,-2 9-7 16,0 0-3-16,13-8-4 15,-13 8-1-15,0 0-3 16,9 5 2-16,-9-5-1 0,12 12 1 16,-12-12 1-16,14 13-1 15,-14-13 0-15,10 14 0 16,-10-14 1-16,13 15-1 16,-7-6-1-16,1-1 1 0,-1 3-1 15,2 2-1-15,0 1 0 16,0 1 0-16,2 3-1 15,-1 0 0-15,1 3 0 16,1 1-1-16,-1 3 1 0,1 4-1 16,-3 2 0-16,1 2 1 15,-2 6 0-15,0 5-1 16,-1 4 1-16,-3 5-1 16,-2 7 0-16,2 6 1 15,-2 5-1-15,-1 4-1 0,2 1 1 16,-1 1 0-16,3-1 1 15,-1-1 0-15,-1-3 0 0,-1-5 0 16,0-5 0-16,-1-6 1 16,0-4-1-16,0-7 0 15,0-8 1-15,0-7-2 16,0-7 1-16,0-7 0 16,0-4 0-16,0-12 1 15,0 8 0-15,0-8 1 0,0 0 1 16,3-9-1-16,1-7 1 15,4-5-1-15,2-8-1 0,1-8 0 16,8-8-2-16,-2-6 0 16,4-9-2-16,6-5 0 15,0-6 0-15,3-6 0 16,-2-3 1-16,5 4 0 16,-3-1 0-16,-4 4 1 0,5 7 2 15,-9 7-1-15,0 12 0 16,-6 6 0-16,0 9 0 0,-4 9-1 15,-3 6-1-15,1 7 0 16,-10 10-2-16,13-9 0 16,-13 9-1-16,17 11 1 15,-7 8-1-15,-4 12 1 0,4 8 2 16,-5 6-2-16,0 12 2 16,0 5 0-16,-2 2 1 15,0 2 0-15,-1-5 0 16,4-3 1-16,2-7-1 15,-2-6 1-15,4-10-1 16,0-6 3-16,4-7-3 0,-2-3 1 16,-1-7 0-16,2-4 2 15,0-6 0-15,-1-2 1 0,3-13 0 16,2-8-1-16,1-13 1 16,3-11-1-16,6-18 0 15,-2-13 0-15,7-13-1 0,-3-10-1 16,1-5-1-1,1-4 2-15,-6 3-1 0,-1 4 0 16,-3 10 0-16,-3 11-1 0,-7 10 0 16,2 13 0-16,-6 13-2 15,1 8-2-15,-2 13-5 16,-1 5-3-16,5 12-11 16,-10 6-24-16,11 8-34 15,-1 14-7-15,-8 7-4 0,4 9-2 16</inkml:trace>
  <inkml:trace contextRef="#ctx0" brushRef="#br0" timeOffset="115095.3741">25114 12895 10 0,'0'21'77'0,"-3"0"3"16,1-3-4-16,-2 0-4 15,-1 0-43-15,5 6-20 16,0 2-2-16,5 5-1 16,2 1 0-16,5-2-1 0,2 1-2 15,0-3 1-15,5-3-2 16,1-6 1-16,3-3 0 16,3-7 2-16,-3-6 0 15,6-3 0-15,-3-9 1 16,3-5 1-16,-4-5 0 0,2-4-1 15,-6-1-1-15,-4 1-1 16,-8-2 0-16,-4 4-1 16,-5 3-1-16,-9 2-1 0,-6 7 0 15,-8 5-1-15,-4 4 0 16,-7 7-1-16,0 10-1 16,-2 8 1-16,-2 12-1 0,1 7 0 15,3 4 0-15,4 7 1 16,8 2-1-16,9 0 2 15,9-2 0-15,5-2-1 0,17-6 1 16,16-4-1-16,12-10 1 16,12-6-2-16,7-9 1 15,13-11-2-15,3-6 1 16,6-12-1-16,3-14 1 0,0-10 0 16,-4-10 0-16,-2-12 0 15,-4-9-1-15,-6-10 0 16,-5-10-2-16,-8-9 2 0,-9-10 0 15,-6-5 0 1,-12-2 2-16,-7 0 3 0,-9 0 1 16,-4 5 2-16,-9 9 1 15,-5 10 1-15,0 6-1 16,-5 13 0-16,-1 12-1 0,-4 10-3 16,3 13 0-16,-3 8-1 15,5 10-1-15,5 16-1 16,-14 0 1-16,5 18-1 15,-1 13 1-15,-4 9 0 0,1 12-1 16,-4 15 2-16,-7 10 0 16,2 12 1-16,-3 9-1 15,-2 7 1-15,3 8-1 0,-1 7 1 16,-2 4-1-16,5 1-1 16,1-2 0-16,2-5 0 15,6-9-2-15,2-8-1 16,5-13-3-16,6-15-3 0,3-16-8 15,9-18-4-15,7-19-19 16,12-13-33-16,3-23-12 16,12-21-4-16,7-24 0 15</inkml:trace>
  <inkml:trace contextRef="#ctx0" brushRef="#br0" timeOffset="115392.7915">26887 12216 57 0,'0'-43'90'16,"-1"9"-2"-16,-9 9-7 16,-5 5-3-16,2 8-59 0,1 8-7 15,3 8-6-15,-2 14-2 16,1 17-3-16,-4 12-1 16,-1 15 0-16,3 15 0 15,-5 14 0-15,-3 9 2 0,-3 7-2 16,3 2 0-16,0-4 1 15,3-2-1-15,1-6 1 16,3-7-1-16,3-8-2 16,5-9-1-16,5-6-6 0,0-14-8 15,6-3-23-15,13-7-36 16,-1-19-8 0,3-15-5-16,2-12-1 0</inkml:trace>
  <inkml:trace contextRef="#ctx0" brushRef="#br0" timeOffset="115852.7238">27089 12744 67 0,'15'-12'84'0,"-1"7"-3"16,-3 5-4-16,-11 0-2 15,18 8-68-15,-8 22-2 16,4 5-1-16,-2 10 0 15,-1 7 0-15,-3 6-1 16,-4 4-1-16,-4 3-2 0,-4-4 1 16,-4-6-1-16,-2-6 0 15,-1-10 1-15,3-10 1 16,-1-7 0-16,2-12 1 0,7-10 1 16,-6-10 0-16,7-16 0 15,10-10 0-15,5-12-3 16,6-13-1-16,9-9 0 0,7-8-1 15,7-3-1-15,6 3 1 16,1 6-1-16,-1 11 0 16,-4 13 1-16,-2 14 0 15,-10 18 0-15,-7 13 1 16,-9 15-1-16,-5 15 1 0,-10 13-1 16,-4 12 1-16,-2 10 0 15,-8 7-1-15,-3 5-2 16,0-1-3-16,2 0-3 0,3-9-4 15,6-5-6-15,2-11-9 16,6-10-20-16,11-6-19 16,8-14-14-16,3-11-3 15</inkml:trace>
  <inkml:trace contextRef="#ctx0" brushRef="#br0" timeOffset="116901.5855">28055 12980 66 0,'11'-22'80'0,"-6"11"-5"0,-5 11-3 16,-17-4-39-16,15 9-15 16,1 11-8-16,0 5-7 15,1 1-2-15,3 1-1 0,7-1 0 16,5-1-1-16,5-9 1 16,6-8 0-16,9-5 1 15,2-14 0-15,4-7 1 16,3-11 2-16,-1-6 0 0,-3-5 1 15,-7-5 0-15,-7 0 3 16,-13-2-1-16,-10 5 1 16,-8 6 0-16,-15 7-2 15,-15 12 0-15,-7 11-2 0,-9 11-1 16,-4 16-1-16,-1 16-3 16,0 13 0-16,2 14 1 15,4 9-1-15,8 6 0 16,7 5-1-16,10 1 0 0,11-3 1 15,9-4-1-15,7-6 0 16,14-10 0-16,10-11 0 16,9-8 0-16,7-10 2 15,5-11 0-15,1-8 0 0,5-10 1 16,4-7 0-16,4-9 0 16,-1-11 1-16,6-10-1 0,3-10 1 15,8-9-1-15,3-11 0 16,6-6 0-16,-1-7-1 15,4-7 0-15,0 0 0 16,-5-1 1-16,-7 7-1 0,-11 4 2 16,-10 7 0-16,-12 10 1 15,-7 8 0-15,-10 10 1 16,-12 9-3-16,-4 10 2 0,-8 7-2 16,-1 8-1-16,-2 8 0 15,-6 5-1-15,-9 14 0 16,-4 7 0-16,-2 10 0 15,-4 4 0-15,-1 8 1 16,1 2 0-16,4 2 0 0,4-1-2 16,7-1 2-16,8 0 0 15,6-2 0-15,11 0 0 0,4-1 0 16,5 1 2 0,-3 1-2-16,2 0 0 0,-3 1 0 15,-6 2 0 1,-7 1 0-16,-7 2 0 0,-6 2 0 15,-12-3-2-15,-6-1 2 16,-2-6-1-16,-1-7 2 0,2-7-1 16,3-10-1-16,8-14-1 15,14-9 2-15,2-25-2 16,25-13 0-16,14-12 0 0,15-12-2 16,14-10 2-16,11-7 0 15,13-4 1-15,3-5-1 16,1 1 2-16,-2 2 0 15,-7 2 1-15,-10 5 0 0,-12 3 2 16,-13 8 0-16,-18 6 2 16,-12 10-1-16,-17 9 1 15,-10 12-3-15,-19 12 1 0,-9 12-1 16,-4 9-2-16,-4 14 0 16,0 13-1-16,3 10 0 15,8 8 0-15,8 9 0 0,15 4 0 16,5 2 1-16,13 1 0 15,13 1 0-15,7-2 0 16,4-3 1-16,0 1-1 16,-2-2 0-16,-6 1-3 0,-8 0-4 15,-12 7-18 1,-50 27-55 0,-28-5-2-16,-23 0-5 15,-29-6-4-15</inkml:trace>
  <inkml:trace contextRef="#ctx0" brushRef="#br0" timeOffset="117400.4917">24543 14994 19 0,'-129'19'95'0,"15"-11"-2"16,15-8-6-16,16-13-3 0,14-9-2 15,11-2-79-15,17 5 1 16,16 5-3-16,9 3 0 16,11 2 0-16,5 1-1 15,11-2-1-15,12 0 1 16,11-2 0-16,14-2 0 0,20-2 1 15,18-4 1-15,23-2 0 16,22 0 0-16,20-2 0 16,26-1 0-16,20 1-1 0,21-1 0 15,14 2 0 1,19 1-1-16,8 1 1 0,10-3-1 16,8 2 0-16,0-2-1 15,3 2 1-15,-6-1 0 0,-1-2-1 16,-12 1 1-16,-7-1 0 15,-11 4-1-15,-14-1 1 16,-9 2 0-16,-16 0-1 16,-7-1 0-16,-17 1-2 0,-13 0-1 15,-12-1-3-15,-14-6-9 16,-15 3-23-16,-11-2-43 16,-19-7-4-16,-18-6-6 0,-16-14-3 15</inkml:trace>
  <inkml:trace contextRef="#ctx0" brushRef="#br0" timeOffset="117861.5148">30451 11542 63 0,'-26'-35'89'0,"1"3"-1"16,4 1-8-16,7 5-1 15,5 2-61-15,3 11-12 16,6 13 0-16,15 6-1 0,8 17-3 16,15 9 0-16,11 11-2 15,10 9 1-15,13 9 0 16,10 5 0-16,3 4-1 0,5 1 0 16,-1 0 0-16,-10-3-1 15,-2-3-1-15,-13-5 0 16,-7-8 0-16,-7-8-1 0,-11-9 0 15,-7-8 0-15,-11-10-1 16,-1-6-6-16,-10-11-12 16,-1-18-42-16,-8-2-15 15,-1-15-5-15,-3-10-3 16</inkml:trace>
  <inkml:trace contextRef="#ctx0" brushRef="#br0" timeOffset="118070.0674">31345 11560 34 0,'-1'-41'78'0,"1"14"-4"16,-5 10-3-16,-3-9-23 0,-6 30-28 16,-8 22-7-16,-8 6-9 15,-6 17-2-15,-13 12-1 0,-16 11 0 16,-8 10-2-16,-9 5-5 16,-10 1-6-16,-1 3-5 15,-3 0-3-15,1-13-5 16,3-9-6-16,11-12-8 0,8-9-12 15,9-17-18-15,12-7 6 16</inkml:trace>
  <inkml:trace contextRef="#ctx0" brushRef="#br0" timeOffset="118350.0641">29690 12043 80 0,'-19'27'88'16,"16"-8"-4"-16,12-17-6 15,19-7-2-15,5-13-69 16,30-6-7-16,24-6-1 0,15-5-2 15,23 0-8-15,14-4-16 16,10-2-49-16,15 2-3 16,0-4-5-16,-2 3-4 15</inkml:trace>
  <inkml:trace contextRef="#ctx0" brushRef="#br0" timeOffset="118684.5916">31987 11271 7 0,'0'0'91'0,"0"10"-2"15,0-10-6-15,-19 23-4 0,-1-8-2 16,-9 21-77-16,-2 23-1 16,-6 16 0-16,-11 16 1 15,-11 17 0-15,-6 10-2 16,-4 4-2-16,4 0-5 16,-4-4-4-16,-1-10-6 0,8-16-6 15,9-18-9-15,10-16-16 16,5-30-21-16,15-15-9 15,4-19 0-15</inkml:trace>
  <inkml:trace contextRef="#ctx0" brushRef="#br0" timeOffset="118870.5385">31245 12001 34 0,'15'-65'81'0,"8"13"1"16,-2 11-5-16,2 13-24 0,1 19-18 15,7 10-13-15,8 14-9 16,9 14-4-16,5 13-3 15,6 11 0-15,14 10-3 0,0 11-4 16,5 5-5 0,3 8-12-16,-8 5-28 0,3 0-32 15,2-1-6-15,-14-12-6 16,-11-6 1-16</inkml:trace>
  <inkml:trace contextRef="#ctx0" brushRef="#br0" timeOffset="128237.396">31698 13059 19 0,'18'-39'80'0,"4"-2"2"16,-1-4-5-16,7 3-3 0,-3 1-58 15,1 8-4-15,1 8-1 16,1 7-4-16,-5 8-4 15,8 6 1-15,-5 4-4 0,-2 4 0 16,-1 10 0-16,0 3-1 16,0 5 1-16,-3 5-1 15,-4 5 2-15,-6 3 0 0,-6 6 1 16,-4 6 1-16,-12 3-1 16,-8 7 1-16,-8 4 0 15,-8 7 0-15,-9 3-1 16,-5 1 0-16,-11 7-1 0,0 0-3 15,-7 5-3-15,-2-1-4 16,-4 2-7-16,-3-5-11 16,0 1-22-16,5 8-28 15,2-14-7-15,10-5-2 0</inkml:trace>
  <inkml:trace contextRef="#ctx0" brushRef="#br0" timeOffset="128494.4336">31425 14673 86 0,'11'14'94'15,"-5"-5"-5"-15,-6-9-5 0,11 0-1 16,-11 0-73-16,0 0-2 15,0 0-2-15,0 0-3 16,0 0-5-16,1-9-9 16,-1 9-23-16,4 9-46 0,-4-9-5 15,0 0-8-15,3-5-4 16</inkml:trace>
  <inkml:trace contextRef="#ctx0" brushRef="#br0" timeOffset="128892.3185">32518 13333 43 0,'26'-43'84'0,"-11"1"-2"15,3-2-3-15,-4 0-4 16,-4 5-65-16,4 5 0 0,7 9-3 16,-6 8-4-16,-1 7-2 15,7 8-2-15,-5 6-2 16,-2 11-1-16,-2 6 1 16,-4 10-2-16,-5 3 2 15,-3 8 1-15,-2 6 1 0,-12 2 1 16,-10 6 2-16,-4 2 1 15,-9 8 0-15,-10 6 1 0,-8 7-1 16,-8 8 0-16,-3 5 0 16,-6 2-3-16,4 6-3 15,-3 4-10-15,3 2-13 16,10 2-31-16,8-5-20 0,3-6-6 16,4-13-4-16</inkml:trace>
  <inkml:trace contextRef="#ctx0" brushRef="#br0" timeOffset="129079.5762">31862 15039 10 0,'-1'16'98'0,"1"-6"-2"15,0-10-8-15,-8 0-9 16,4-10-7-16,4 1-97 15,0 9-55-15,7 5-4 0,-7-5-9 16,-9-1-4-16</inkml:trace>
  <inkml:trace contextRef="#ctx0" brushRef="#br0" timeOffset="134002.2753">21583 17048 24 0,'-13'8'83'0,"13"-8"-1"15,-15-1-3-15,15 1-5 0,-7-10-58 16,7 10-5-16,0-9-3 15,0 9-1-15,0 0-6 16,14-5 0-16,-4 4 0 16,9-1-1-16,5 1 0 0,7-2 0 15,8-2 1-15,7-2 0 16,7-1-1-16,6-4 0 16,13-2 1-16,5-2-1 0,9-3 0 15,6-1 1-15,7-4-1 16,9 0 1-16,8 0 2 15,6-4-1-15,3 2 1 16,3-1 0-16,6 0 0 16,2 0 1-16,2-1-1 0,-3 3 0 15,-3 0-1-15,-1 2 0 16,-2 0 0-16,-2 3 0 16,-6-2-1-16,-7 4 1 0,-7-2-1 15,-6 2 0-15,-11 0 0 16,-8 2 0-16,-13 1-1 15,-11 1 1-15,-10 2-1 16,-12 0 0-16,-11 5-2 0,-6-2-4 16,-5 1-7-16,-9-2-25 15,-6-4-40-15,-3-3-5 16,-11-6-5-16,-4-4-4 16</inkml:trace>
  <inkml:trace contextRef="#ctx0" brushRef="#br0" timeOffset="134294.4527">24490 15925 5 0,'-5'-17'87'16,"-2"3"1"-16,1 2-5 15,0-3-6-15,6 15-33 16,-7-15-32-16,7 15-1 0,16-7-6 16,5 7-4-16,12 6 0 15,12 5-1-15,5 7 0 16,12 3 0-16,0 7 0 15,4 2 0-15,-6 8 0 0,-6 3 1 16,-11 5 0-16,-13 4 0 16,-16 8 0-16,-14 10 1 15,-26 5 0-15,-16 11-2 16,-25 10 0-16,-17 8-2 16,-22 21-6-16,-20 1-13 0,53-55-54 15,-5 11-5-15,-11 1-6 16,-11 1-2-16</inkml:trace>
  <inkml:trace contextRef="#ctx0" brushRef="#br0" timeOffset="137305.1024">25722 15551 4 0,'0'0'25'16,"0"0"1"-16,0 0 1 15,-9-7-1-15,9 7-4 16,0 0-4-16,0 0-1 0,0 0-2 15,0 0-1-15,0 0-4 16,0 0-1-16,0 0-2 16,0 0-2-16,0 0-1 15,0 0-2-15,0 0 1 0,0 0 0 16,0 0 0-16,0 0-1 16,0 0-3-16,0 0-4 15,0 0-10-15,0 0-17 0,0 0-24 16,0 0-8-16,0 0 1 15</inkml:trace>
  <inkml:trace contextRef="#ctx0" brushRef="#br0" timeOffset="138991.1152">25708 15494 69 0,'-5'-11'77'0,"5"11"-4"0,-7-13-34 16,7 13-7-16,-2-8-9 0,2 8-8 15,0 0-6-15,0 0-3 16,0 0-3-16,0 0-1 15,-1 15-1-15,1-5-1 16,-1 7 1-16,0 1-1 16,1 8 1-16,-2 1 0 0,1 8-1 15,0 1 0-15,0 2 0 16,-1 9 0-16,2-1-1 16,0 6 1-16,0-1-1 0,-1 5 2 15,1 2-1-15,-2 0 1 16,2 2-1-16,-2-3 0 15,-1 5 0-15,1 0 0 0,-5 0 0 16,1-1-1-16,2-3 0 16,-3 2 1-16,-1-2-3 15,-1 1 2-15,1-1 0 16,0 0 1-16,-3-1-1 16,2-2 2-16,-2 1-1 0,-2-3 0 15,5-1 3-15,-3-5-1 16,2-5-1-16,1-3 1 15,3-5-1-15,3 0-1 16,1-9 1-16,1 1 0 0,0-5-1 16,0 2 1-16,0-23-2 15,5 17 0-15,1-7 0 16,-1-1 0-16,1 1 1 16,3 0 0-16,-1-2 0 0,6 0 0 15,-3 1 1-15,7-1 1 16,2-2 0-16,6 0-1 15,5-1 1-15,5 1 0 0,7-3 0 16,4 0 0-16,6-1 2 16,11-1-2-16,6-1-1 15,-19 1 2-15,34-3-1 16,22-1 0-16,95-7 2 16,21-3-2-16,5 1-1 15,-2 0 1-15,-6 1 0 0,-6 2-2 16,-34 1 1-16,-22 4-1 15,0-1-1-15,-10 1 0 16,-3 2 1-16,-6-2-1 16,-10 2 2-16,-2 0 0 0,-6 0 0 15,-8-1 2-15,-11-1 0 16,-6 3 0-16,-8-2 0 16,-6-4 0-16,-8 0 1 0,-10-2-1 15,-8 0-1-15,-10-3 1 16,-5-3-1-16,-9-2 1 15,-4-4 0-15,-9-5-1 16,-1-4 0-16,-3-5 0 0,-5-3-1 16,-3-6 0-16,-2-3 1 15,0-3-2-15,-1-1 1 16,-3-2 0-16,-1-2 0 16,0-1 0-16,-1-2 0 0,0-4 0 15,-2-1 0-15,1-3 1 16,2-2-2-16,-1 0 0 15,0-1 0-15,1-3 1 16,0-1-1-16,0 1 0 0,-2 0 1 16,-1-2 0-16,-2 1-1 15,0 0 1-15,-1 1 0 16,-5 2 0-16,0 4 0 0,-3 1 0 16,-1 5 0-16,-1 2-1 15,-1 3 2-15,-2 2-2 16,-2 4 1-16,-3 2 0 15,-3 1-1-15,0 5-1 16,-5 0 1-16,-3 5 0 0,-4 1-1 16,-5 7 0-16,-1-1 2 15,-6 3-1-15,-3 5 1 16,-4 0 0-16,-6 5 0 16,-1 1 0-16,-7 6 0 0,-6-1 0 15,-7 7-1-15,-3 3 1 16,-5-1-1-16,-5 2 0 15,-7 6 0-15,-3 2 0 16,-5 2-1-16,-5 3 1 0,0 0 0 16,-5 0-1-16,-1 2 1 15,-5 2-1-15,-3 0 1 16,-8 2 0-16,2 1-1 0,-7 1 1 16,-4-1-1-16,-4 2 0 15,0 1 0-15,3 1-1 16,-1 1 0-16,6 1-1 15,2-1-2-15,8 3-2 0,5-3-4 16,8 4-6-16,7-4-10 16,9 0-30-16,19 8-24 15,2-4-5-15,14-2-1 16</inkml:trace>
  <inkml:trace contextRef="#ctx0" brushRef="#br0" timeOffset="140341.5176">30937 15430 53 0,'0'0'71'0,"-12"-11"-3"15,-13 5-39-15,17 4-4 16,8 2-5-16,-11-4-6 16,11 4-2-16,-16-3-2 15,4 3 0-15,-1 0 1 0,-6 0-1 16,1 6 1-16,-5 0-1 16,-3 1-1-16,-2 3-1 15,-3-2-1-15,-3 2-1 0,-5 1-2 16,0 0 0-16,-7 4-2 15,-4 1 0-15,-6 0-1 16,-6 2 0-16,-3 3 0 16,-3 0 0-16,-5 3-1 0,-3-3 1 15,-1 0-1-15,0 2 0 16,-2-3 0-16,1 2 0 16,2-2 0-16,5-1 0 15,2 0-1-15,5-2 0 16,6-2-3-16,7-3-4 0,7-3-9 15,6-1-15-15,3 0-23 16,3-5-24-16,9-4-5 16,-1 0-2-16</inkml:trace>
  <inkml:trace contextRef="#ctx0" brushRef="#br0" timeOffset="140673.2117">29186 15659 61 0,'9'-7'85'16,"-9"7"-2"-16,8-14-5 0,-8 14-43 16,2-9-5-16,-2 9-10 15,0 0-6-15,0 0-6 16,0 0-4-16,0 0-3 16,-12 0-1-16,-3 9-1 0,-1 7-1 15,-9 3 1-15,-7 10-1 16,-6 3 1-16,-7 6 1 15,3 2-1-15,0 2 2 16,2-2-2-16,4 2 1 0,8-2 0 16,12-4 1-16,12-3 0 15,6-1 0-15,19-3-1 16,12-4-2-16,19-1-4 0,11-4-7 16,16-5-17-16,7 0-23 15,9-7-26-15,9-4-6 16,0-4-5-16</inkml:trace>
  <inkml:trace contextRef="#ctx0" brushRef="#br0" timeOffset="142530.4641">26838 18798 25 0,'-19'40'83'0,"19"-40"-1"16,-13 29 0-16,0-1-4 15,13-28-55-15,0 0-6 16,0 0-1-16,0 0-5 16,0 0-2-16,0-8-3 0,0-3-2 15,0-49 0-15,4-19-2 16,2 29-1-16,2 0-5 15,1-7 0-15,0-2 2 16,1-6 0-16,-1 0 0 16,4-5 1-16,-1 0 0 0,0-4 0 15,1 0 5-15,1-2-1 16,8-45 0-16,2-24 0 16,4 18-1-16,-6 13 1 15,-2 19-2-15,-3 18 0 0,-2 17 0 16,-7 16-1-16,1 14-3 15,-4 6 0-15,2 1 0 16,-1 1-1-16,-2 6 0 16,0 2 1-16,-2 1 0 0,-1 3 0 15,-1 10 1-15,3-16 0 16,-3 16 1-16,0-9-1 16,0 9 0-16,0 0-1 15,0-9 0-15,0 9 0 0,0 0 0 16,0 0 0-16,0 0 0 15,0 0 0-15,0 0 1 16,0 0 0-16,0 0 2 0,0 0 1 16,0 0 0-16,-9 0 1 15,9 0-1-15,0 0 1 16,0 0 0-16,0 0-1 16,0 0-1-16,0 0-1 15,-10 2-2-15,10-2-1 0,0 0-2 16,0 10-2-16,0-10 0 15,0 0 2-15,0 9 2 16,0-9 0-16,0 0 1 16,0 0 2-16,0 0 2 0,0-6 1 15,0 6 0-15,0-14 1 16,0 14 0-16,0-16-1 16,0 16 1-16,-9-12 1 0,-3 10-1 15,-1 2 0-15,-11 8 0 16,-2 7-1-16,-9 7 1 15,-6 6-2-15,-5 7 0 16,-3 3 1-16,-5 7-1 16,26-25-2-16,-2 5 0 0,1-2-1 15,-2 0-3-15,1 0-4 16,3 1-13-16,1-5-17 16,1 2-9-16,7-3-8 0,0-4-21 15,10-4-6-15</inkml:trace>
  <inkml:trace contextRef="#ctx0" brushRef="#br0" timeOffset="142732.5563">26947 17106 44 0,'37'-16'75'16,"-2"6"-3"-16,-7 10-22 16,2 6-10-16,-1 10-14 15,-1 11-9-15,0 2-6 0,0 6-3 16,4 5-2-16,-20-18-5 15,4 1-5-15,3 1-10 16,4 1-12-16,-3-1-21 0,4 2-26 16,-2-2-7-16,4-1-2 15</inkml:trace>
  <inkml:trace contextRef="#ctx0" brushRef="#br0" timeOffset="143746.9067">30094 16605 73 0,'12'-25'84'16,"-4"2"-2"-16,-3-1-35 16,2 5-8-16,-2 3-10 15,3 6-9-15,-8 10-7 0,10-7-6 16,-10 7-5-16,14 15-2 16,-6 7-1-16,1 7 0 15,-2 7 1-15,0 7-1 16,-1 9 1-16,-5 7 0 0,-1 2 1 15,0 4-1-15,-3-1 0 16,-4-3 0-16,1-8 0 16,2-7 1-16,-1-11 0 15,3-8 0-15,1-9 1 0,-2-8 0 16,3-10 1-16,0 0 0 16,1-16 0-16,-1-9 0 15,4-9 0-15,2-10-1 16,1-13 0-16,6-14-2 0,3-8 0 15,6-9 0-15,5-3 0 16,5-1 0-16,5 3-1 16,4 6 1-16,3 9-2 0,2 13 0 15,-1 12 0-15,2 13 0 16,-2 16 1-16,-4 11-1 16,-4 9 0-16,-7 9-3 15,-3 7-2-15,-12 9 0 16,-9 6-1-16,-8 9-1 0,-23 7-1 15,-13 5 0-15,-14 5-3 16,-10 1-1-16,-8 4-4 0,-3-9-3 16,6 1-3-16,5-8-11 15,14-12-22-15,13-5-12 16,16-13-2-16</inkml:trace>
  <inkml:trace contextRef="#ctx0" brushRef="#br0" timeOffset="144640.6448">30642 16646 40 0,'33'-11'79'0,"-4"0"-2"15,-10 0-4-15,-7 10-38 16,-1 1-10-16,-11 0-12 16,9 16-6-16,-9 2-2 15,-5 8-3-15,-2 6-1 0,-4 5-2 16,4 4-2-16,-2 1-3 15,3 0-1-15,2-7 0 16,4-4 0-16,4-11 4 0,4-7-2 16,8-13 4-16,-2-7 1 15,9-15 1-15,1-8 3 16,4-10-2-16,0-7 0 16,4 0-2-16,3-3 1 15,-5 2-1-15,3 7 1 0,-10 4 0 16,0 9-2-16,-6 8 1 15,2 10 1-15,-10 6-1 16,-9 4 1-16,11 16-1 0,-9 4 0 16,2 6 1-16,0 3 0 15,-3 4-1-15,0 3 1 16,4-3-1-16,2 0 0 16,0-6 0-16,4-2 1 15,-4-8 1-15,4-1 1 0,-1-9 2 16,-10-7-1-16,16 3 2 15,-16-3-2-15,24-13 3 0,-10-5-3 16,2-5-1-16,0-5-1 16,-2-1-2-16,4-2 1 15,-4 1-1-15,0 2 0 16,-7 5-2-16,1 6 1 16,-3 4 0-16,-5 13-1 0,11-11-1 15,-11 11 0-15,9 2 1 16,-9-2-1-16,15 19 1 15,-5-8 1-15,3 3 0 16,5 0 1-16,4 0 0 16,2-5 0-16,8-2 1 0,4-5 0 15,4-3 0-15,5-8 1 16,2-9-1-16,-2-2 0 16,-3-13 1-16,-4-1 0 0,-3-8-2 15,-1-1 0-15,-6-6 0 16,-7-2 0-16,-5-6-3 15,-1-5 2-15,-1-1 0 0,-2-2 0 16,-3-1 2-16,-2-2 1 16,-4 2 1-16,-3 3-2 15,0 6 5-15,0 11 0 16,1 8-1-16,-1 8-2 0,-2 12-1 16,2 18-1-16,-13 2-1 15,6 23-1-15,0 13-1 16,-8 12-1-16,5 18 1 15,-4 14 1-15,-5 10 1 0,-6 10 0 16,6 6-1-16,1-4-1 16,1 1-5-16,5-4-4 15,-3-8-7-15,4-10-11 0,6-14-18 16,5-8-31-16,1-12-3 16,2-10 0-16</inkml:trace>
  <inkml:trace contextRef="#ctx0" brushRef="#br0" timeOffset="145056.7879">31757 16557 16 0,'0'0'89'0,"0"0"-4"15,0 0-3-15,7-3-4 16,8 26-30-16,2-56-45 0,9 19 0 15,1-3-3-15,7-1 0 16,5-3 0-16,-1-1 0 16,5-3-1-16,-6 4 2 15,0-2-2-15,-10 2 1 16,3 3 0-16,-5 3 0 0,-1 4 0 16,-5 2 0-16,-5 5-2 15,-4 3 0-15,7 1 1 16,-1 5 0-16,-5 3-1 0,0 4 0 15,-4 3 1-15,1 4-1 16,-4 8 2-16,0 1 0 16,-4 6 0-16,-2 4-1 15,-3 5 1-15,-8 1-2 0,2 3-5 16,-5-3 1-16,7-1-3 16,1-7-7-16,-6-6-8 15,-1-5-9-15,7-9-16 0,8-4-28 16,0-12-3-16,0 0 4 15</inkml:trace>
  <inkml:trace contextRef="#ctx0" brushRef="#br0" timeOffset="145958.8403">23092 17988 9 0,'0'0'33'0,"-15"4"-2"16,15-4 0-16,-15 1-2 16,15-1 2-16,-15 0-3 0,15 0 1 15,-7-5-4-15,7 5-2 16,0 0-5-16,-10-11-1 0,10 11-5 15,0 0-1-15,-6-13-3 16,6 13-2-16,0 0-2 16,-9-13 0-16,9 13-1 15,0 0-1-15,-5-11 0 16,5 11-1-16,0 0-2 0,-5-10-1 16,5 10-4-16,0 0-3 15,-1-8-4-15,1 8-5 16,1-11-5-16,-1 11-5 0,0 0-8 15,12-11-8-15,-12 11-5 16,13-13-4-16,-5 3 2 16</inkml:trace>
  <inkml:trace contextRef="#ctx0" brushRef="#br0" timeOffset="146251.1283">23151 17592 26 0,'10'-72'55'16,"-1"7"2"-16,-6 4-4 15,-3 10-5-15,-1 12-12 0,-5 7-7 16,1 9-7-16,-3 7-7 16,-2 7-5-16,2 5-3 15,-2 4-3-15,2 13-1 0,-3 5-3 16,7-3 0-16,1 5-3 16,-1 6 2-16,-1 7 1 15,3 7 0-15,1 6 1 16,0 5-3-16,1 9 1 15,0 4 1-15,0 6-1 16,6 0 1-16,2 7-7 16,1-3-6-16,2 6-14 0,2-8-21 15,4-1-25-15,-2-1-4 16,3-13-4-16</inkml:trace>
  <inkml:trace contextRef="#ctx0" brushRef="#br0" timeOffset="146487.3143">23241 17991 23 0,'-12'-53'81'0,"0"1"-2"16,4 1-2-16,0 1-5 16,4 3-57-16,4-15 0 15,8-24-4-15,15 11-5 16,6 1-2-16,13 7-1 0,4 8-3 15,4 9-2-15,-2 12-5 16,-6 13-11-16,-5 8-12 16,-12 9-16-16,-1 8-11 15,-11 10-17-15,-5 13-8 0</inkml:trace>
  <inkml:trace contextRef="#ctx0" brushRef="#br0" timeOffset="147841.7039">23337 17673 19 0,'-20'24'47'15,"6"-6"2"-15,0-7-4 0,14-11-7 16,0 0-11-16,0 0-9 16,7-9-7-16,1-4-5 15,9-4-1-15,3 0-2 16,4 1-1-16,2-3 0 0,1-1-1 15,3 2 0-15,1 0 0 16,-1 3-1-16,3 0-1 16,1 4-1-16,-3 3-2 15,-5 2 0-15,4 6-4 0,-7 0 1 16,-1 7-2-16,-3 4-1 16,-3 5-1-16,-1 1 1 15,-5 1 4-15,-1 0 2 0,-2 1 8 16,2-1 2-16,-6 0 6 15,1-4 0-15,-1-3 2 16,-3-11 2-16,8 12-1 16,-8-12-3-16,0 0-3 15,8-15-4-15,-2-3-1 16,8-15 1-16,-2-19-2 0,9-2 0 16,-3-1-2-16,9 6-1 15,-7 7 0-15,8 11 0 0,1 15 0 16,-5 12-3-16,2 3 0 15,-5 1 0-15,2 5 0 16,-6 4 1-16,2 0 0 16,-19-9-1-16,18 10 0 15,-18-10 0-15,12 11 2 0,-12-11 1 16,12 8 1-16,-12-8 2 16,11 6-2-16,-11-6 5 15,12 0 0-15,-12 0 0 16,1-8 1-16,-1 8-1 0,-8-18-3 15,1 12-1-15,7 6-1 16,-13-3-5-16,13 3 0 16,-11 12 0-16,4 3-2 15,4 2 2-15,-5 6 0 16,2 3 1-16,3 3 0 16,3-1 3-16,-1 3-1 0,1-1 0 15,0 2 1-15,0-2 1 16,2-1 3-16,2 0 1 0,4-4 2 15,-2-5 1-15,5-4 0 16,1-9 1-16,1-6-1 16,6-4-2-16,-4-12-2 0,4-3-1 15,-12 2 1 1,11-9-3-16,-3 0-1 0,18-26 1 16,-19 22-2-16,-2 2-2 15,0 3 1-15,1 0-1 16,-5 5-3-16,3 0 1 15,-5 9-1-15,1 1-1 16,-7 9 1-16,11 0 2 0,-11 0-1 16,13 13 1-16,-9-3 1 15,0 0 2-15,4 0 0 16,-1 0 1-16,0 0 1 16,4 1 1-16,-4-3 3 0,5 1-2 15,-2-5 0-15,0-1 1 16,4-3 0-16,-2 0-1 15,-3-3 0-15,6-3-1 0,-6-3-1 16,3-1-1-16,-1 1 0 16,-3-3 0-16,-2-2 1 15,5 5-3-15,-1-1-1 16,-1 3 0-16,1-1 1 16,-10 8-1-16,15-8 0 0,-15 8 1 15,17 0-3-15,-17 0 2 16,16 1 2-16,-16-1 1 15,17 11-1-15,-7-6 1 16,-1-1 1-16,-9-4 0 0,17 6 1 16,-6-6 1-16,-11 0 2 15,30-8 0-15,0-11 0 16,5-6 0-16,-2-10-2 16,4-3 0-16,0-7-1 0,3-3-3 15,-7 3-2-15,2 2 0 16,-9 5 0-16,2 5 0 15,-9 3 0-15,-7 8-2 16,-6 6 1-16,-6 7-1 16,0 9-1-16,-16 3 0 0,0 8-1 15,1 5-2-15,0 4 2 16,3 1 1-16,2 2 2 16,4 2 0-16,4 0 2 15,2-2 1-15,0 1 0 0,6-3 2 16,-2-1-1-16,7 2-4 15,-5-6-10-15,9 3-12 0,-4-5-15 16,0 0-13-16,6 1-10 16,-5-3-1-16</inkml:trace>
  <inkml:trace contextRef="#ctx0" brushRef="#br0" timeOffset="149224.1153">25236 17001 41 0,'-5'-10'79'0,"-6"4"-2"16,3 3-4-16,-5 3-5 0,13 0-64 15,-14 22-2-15,1 5-2 16,3 11-1-16,-5 11 0 15,8-22-1-15,-2 9 0 16,2 3 1-16,-5 7-1 0,6 0-1 16,-1 2-3-16,2 0-4 15,3-2-1-15,2-5 4 16,1 1 1-16,5-9 1 16,6-2 1-16,7-10 2 15,3-5 3-15,5-12 4 0,-17-8 2 16,57-19-2-16,4-40-5 15,6-31-4-15,-3-23 1 16,-3-16 0-16,-9-1 0 0,-20 9 4 16,-20 24 2-16,-8 14 5 15,-4 14 2-15,-3 16 0 16,-6 18 2-16,-1 20-4 0,0 19-1 16,-14 20-6-16,-1 25-2 15,-1 19-1-15,0 19-1 16,-3 13 2-16,10-42-1 15,-4 2 1-15,5 1 1 16,-2 4 2-16,4-7-1 16,-3 3 0-16,4-7 1 15,1 2 2-15,2-11 4 0,1-1-1 16,1-10 2-16,1-5-1 16,5-11 0-16,-6-14 0 15,32 1-2-15,-2-22-3 0,4-21-1 16,1-12-1-16,0-1 0 15,-2-1-1-15,-7 9-1 16,-9 23-2-16,-1 11 1 0,-5 10 0 16,-4 10-1-16,1 12 2 15,-1 7-1-15,-3 5 1 16,-1-14 0-16,2 1 0 16,1-1 0-16,1 2 0 15,3 0 1-15,-2-3-1 16,4-4 1-16,2-3 2 0,15-3 1 15,8-6-1-15,4-20 0 16,4-11 0-16,0-15-2 16,-1-11-1-16,-4-11 0 0,-8 6-2 15,-5-1 0-15,-3 5 1 16,-5 8 0-16,-2 9 2 16,-7 8-1-16,-1 13 0 15,-4 12 1-15,-5 8-1 16,0 16 1-16,0 10 0 15,-2 11-2-15,-2 7 1 0,2 3 1 16,2 2 1-16,6-2 2 16,3-8-2-16,6-5 1 15,6-7 0-15,7-13 0 0,3-12 1 16,5-4 0-16,6-14-1 16,1-10 0-16,10-10-1 15,-2-10-2-15,5-7-1 0,3-9 0 16,-1-6-1-16,4-4-1 15,-7 0 1-15,-1 3-1 16,1 3 0-16,-3 7 1 16,-5 12 2-16,0 9-3 15,-5 13 2-15,-2 13-1 0,-3 12-1 16,-3 10-2-16,-5 13 0 16,-6 7-2-16,-5 5-1 15,-10 7 1-15,-2-5 0 0,-6 3 1 16,-3-4 4-16,-10-6 3 15,-2-2 4-15,-4-7 2 16,-1-3 2-16,0-8-1 16,-3 1 0-16,-2-7 1 0,-1-5-3 15,5 1-1-15,-2-7-1 16,6-4-2-16,7-5 0 16,5-4-2-16,5-3 0 0,7-6 1 15,12-2-2-15,9-7 1 16,6-1-2-16,11-4 3 15,4 1-1-15,9 0 1 16,-2 3 0-16,4 3-1 0,-3 4 1 16,0 5-1-16,-3 4 1 15,-9 5-1-15,-5 5 2 16,-15 1 1-16,1 3-1 16,-14 1 1-16,-3 3-1 0,-9 5 0 15,-11-4 0-15,-10 4 0 16,-8 0-2-16,-5 0-3 15,-10 4-3-15,1 4-6 16,-6 0-16-16,0-5-40 0,3 5-7 16,4-6-4-16,6-2 1 15</inkml:trace>
  <inkml:trace contextRef="#ctx0" brushRef="#br0" timeOffset="149426.714">27190 16022 89 0,'-36'0'92'15,"-2"-3"-5"-15,5-7-6 16,1-4-3-16,4-2-80 0,5 12-10 16,-4-2-22-16,-6 6-41 15,4 13-8-15,-16 6-6 16,-8 6-3-16</inkml:trace>
  <inkml:trace contextRef="#ctx0" brushRef="#br0" timeOffset="149746.4536">24471 17351 36 0,'-96'84'42'0,"10"-2"1"0,5 12-56 16,10-13 4-16,1 10 5 16,18-18 9-1,1 3 13-15,25-17 7 0,10-2 11 16,16-57 4-16,22 63 4 16,31-52 0-16,23-11-6 15,26-16-7-15,-7-38-7 16,203-39-9-16,45-40-5 15,40-31-3-15,17-16-7 0,13 3-2 16,-20 17-4-16,-27 27-5 16,-89 41-18-16,-27 16-35 0,-31 19-19 15,-39 13-3-15,-32 11-5 16</inkml:trace>
  <inkml:trace contextRef="#ctx0" brushRef="#br0" timeOffset="150391.2069">22566 15066 81 0,'-21'4'84'0,"7"-2"-5"15,0-2-6-15,4 0-2 16,10 0-75-16,0 0 0 16,4 12 1-16,7 2 0 15,8 4 2-15,4 6 1 16,7 2 0-16,5 3 1 0,8 2 0 15,4 0 1-15,5-1 0 16,4-4-1-16,2-1 0 16,4-4 2-16,1-2-2 0,-2-5 1 15,1-6 2-15,-1-6 0 16,4-2 1-16,-2-9 1 16,4-11 0-16,1-4 1 15,5-9 0-15,5-9 0 0,4-7-2 16,5-8 0-16,8-7-1 15,6-7-1-15,7-3 0 16,4-3-1-16,1 3-2 0,2 2 0 16,-3 5-4-16,-9 6-3 15,-6 12-12-15,-14 9-15 16,-19 11-35-16,-11 10-14 16,-20 13-6-16,-20 7-4 15</inkml:trace>
  <inkml:trace contextRef="#ctx0" brushRef="#br0" timeOffset="150755.2877">23394 15075 64 0,'-28'26'82'0,"7"-1"-6"0,13-5-3 15,8-1-2-15,19 2-70 16,4 8 2-16,10 10 0 0,6 6 1 16,10 11 2-16,5 0-2 15,3 1 1-15,4-3 1 16,3-10 1-16,-1-4 0 16,4-15 3-16,1-15 0 0,2-12 2 15,4-21 0-15,7-10-2 16,2-14-1-16,11-16-2 15,5-13-1-15,13-13-2 16,12-12-2-16,9-13-3 0,17-11-5 16,15-7-12-16,2-6-29 15,16-1-38-15,6-2-4 16,-4-5-6-16,-3 4-5 0</inkml:trace>
  <inkml:trace contextRef="#ctx0" brushRef="#br0" timeOffset="155428.8205">26844 12317 19 0,'7'-34'75'15,"-2"-3"2"-15,1-4-4 16,-2-5-3-16,26-1-57 15,-28 5-3-15,0 6 2 0,-2 1 1 16,-2 5-1-16,-8 3 0 16,-3 2-2-16,-6 5 0 15,-4-2-1-15,-2 4-3 0,-2-1-1 16,-4-1-1-16,-5 0 0 16,-1-2 0-16,-2 0 0 15,-3-2 0-15,-3-2 0 16,-3 1 0-16,0-1 1 15,-3-1-1-15,-2 3-1 0,-2-2 0 16,-6 4-2-16,-3 3 1 16,-7 2-1-16,-3 4-1 15,-6 1 0-15,-8 6-1 16,-5 2 1-16,-11 4 0 0,0 3 0 16,-10 5 0-16,0 6 0 15,-2 0 0-15,-3 3 0 16,2 4 0-16,-4 6-1 0,8 2 0 15,-2 4 0-15,5 7 1 16,-2 6-1-16,6 6 0 16,2 8 0-16,-2 7 0 15,9 3 1-15,3 7 0 16,4 6-1-16,6 6 1 0,9 5-1 16,8 8 0-16,6 2-2 15,10 6 1-15,10 4-1 16,10 5 0-16,8 2 0 15,12 4 1-15,9-1-1 0,8 2 0 16,10-1 2-16,13 0 0 16,11-1 1-16,9-4 0 15,14-3 0-15,15-3 0 0,5-6 0 16,20-7 0-16,10-5 1 16,20-8-1-16,8-9 1 15,20-7 0-15,6-6 0 0,15-8 0 16,13-5 0-16,11-7 0 15,10-5-1-15,7-5 1 16,11-3-1-16,6-9 1 16,9-3-1-16,8-9 1 0,6-7 0 15,50-4 0-15,-33-13-1 16,6-8 1-16,7-10 0 16,-1-11-1-16,0-9 1 15,-3-14 0-15,-7-11 0 16,-56-13 1-16,30-12 1 0,-23-13 1 15,-17-8 0-15,-21-13 0 16,-20-3 0-16,-23-4 0 0,-20-5 1 16,-26 1-1-16,-22-1-2 15,-22 1-1-15,-25-2-1 16,-24 2 1-16,-17-2 0 16,-29 5-1-16,-17 1 0 15,-27 0-1-15,-21 5 1 0,-19 4-1 16,-18 6 2-16,-25 6-1 15,-17 10 0-15,-25 5 0 16,-28 9-2-16,-24 12 1 16,-28 12-2-16,-28 12 1 0,-26 11-2 15,-23 19 1-15,-29 7-2 16,-22 22 0-16,-17 5-2 16,-13 22-4-16,-9 8-7 0,1 16-26 15,7 10-38-15,-4 4-3 16,11 4-6-16,12-10-3 15</inkml:trace>
  <inkml:trace contextRef="#ctx0" brushRef="#br0" timeOffset="259036.9225">7695 10401 34 0,'3'-39'70'15,"1"1"1"-15,-4-1-2 16,3 5-41-16,-3 4-6 0,4 5-3 16,0 5-5-16,1 7-5 15,-5 13-2-15,5-10-1 16,-5 10-3-16,6 7-2 16,-3 8 0-16,1 6-1 0,-3 7 3 15,3 10 1-15,-2 11 1 16,-1 11 1-16,-1 13 0 15,-3 9 2-15,-2 11-3 16,-7 12 3-16,-1 6-2 0,-4 9 1 16,-2 5-1-16,-1 0-1 15,3 4 0-15,-1 5-1 16,4-3 0-16,1 0-1 0,4-2-1 16,4-4 0-16,1-2-1 15,4 0 0-15,-2-5 1 16,2-8-1-16,-1-3 1 0,1-6 0 15,0-7 1-15,0-6-2 16,-1-4 1-16,1-9 0 16,0-7 0-16,-1-6-1 15,1-3 0-15,0-7-1 16,0-4 0-16,-1-4 0 0,1-5 1 16,2-3-1-16,1-3 0 15,1-1 1-15,2-2-1 0,-3-1 1 16,2-2-1-1,-1-1 1-15,-1 2-1 0,0-1 1 16,-2 1 0-16,-1-3 0 16,0-2-1-16,0-2 0 15,0-1 1-15,0-6-1 0,-1-1 0 16,-2-3-1-16,3-10 1 16,-2 10-1-16,2-10 0 15,0 0 1-15,0 0-1 0,0 0 1 16,0 0 0-16,0 0 0 15,0 0-1-15,0 0 1 16,0 0 0-16,0-10-1 16,0 10 0-16,10-19 0 0,-1 8 0 15,4-2 0-15,3-3-1 16,6 1 1-16,4 1 0 16,4 1 0-16,5-1 0 0,2 4 1 15,9-1-1-15,2 3 1 16,5 1 0-16,6 1 0 15,5-3 0-15,6 2 0 16,6-3 0-16,4 1 0 0,6 0 0 16,4-4 1-16,6-1-2 15,3 0 1-15,3-2 0 16,1 0 0-16,3-2 0 16,2-2 0-16,0-1 0 0,3-1 0 15,-1-2 1-15,-1 0 0 16,2-1-1-16,0 0 0 15,-1 1 0-15,-1 0 0 16,-3 1 1-16,-2-1-1 16,-4 3 1-16,-3-1-1 0,-5 1 1 15,-4 0-1-15,-3 0 1 16,-6-2-1-16,-7 0 0 16,0 1 1-16,-7-3-1 0,-5 0 1 15,-7-3-1-15,-6 2 0 16,-3-3 0-16,-5-1-1 15,-5-3 1-15,-6 0 0 16,1-3 2-16,-6-3-2 16,-3-3 2-16,-4-4 0 0,1-4 1 15,-8-5-1-15,0-2 0 16,-3-7 1-16,-4-8-2 16,-2-6 0-16,0-8 0 0,1-7-1 15,-4-7-1-15,0-6 1 16,-2-8 0-16,-2-4 0 15,3-7-1-15,0-1 0 16,-2-1 0-16,-3-1 0 0,5-2 0 16,-4 2 0-16,5 2 1 15,-3 2-1-15,2 6 1 16,1 3 0-16,-2 4 0 16,1 7 1-16,1 6-1 0,2 7 0 15,-2 6 0-15,-1 6 1 16,1 7-1-16,-2 7 1 15,3 6-1-15,-4 6 1 16,-3 8-1-16,1 3-1 0,-5 9 1 16,0 1 0-16,-4 7-1 15,-1 1 1-15,-6 8-1 16,-2 1 0-16,-5 4 1 16,-5 3-1-16,-1 5 1 0,-10 2 1 15,-1 1-1-15,-7 4 0 16,-4 5 1-16,-3 2 0 0,-4 2-1 15,-2 1 0-15,-6 3 0 16,-5 0 0-16,-2 3 0 16,-5 0 0-16,-2 2-1 15,-5 1 1-15,-4 0 0 0,0 3 0 16,-6 0 1-16,-1-1-1 16,-2 2 0-16,-4-2 0 15,-1 0 0-15,-4 1 0 16,2-1-1-16,-4-1 1 0,-1-2-1 15,-1 1 0-15,0 0 0 16,0 1 0-16,1 1 0 16,6 1-2-16,0 2 0 15,5 0-2-15,5 4-3 16,7-3-4-16,9 6-8 0,4-5-15 16,9 6-31-16,14 6-16 15,5 2-6-15,4 4-2 16</inkml:trace>
  <inkml:trace contextRef="#ctx0" brushRef="#br0" timeOffset="259681.2256">8134 12037 44 0,'0'0'69'0,"1"-8"1"16,-1 8-23-16,-15-9-18 15,15 9-1-15,-11-5-4 16,11 5-4-16,-13-4-3 16,13 4 0-16,-22 0-1 0,11 0-1 15,-6 0-2-15,-1 5-2 16,-5 2-1-16,-5 2-1 16,-4 3 0-16,-3 0-3 15,-7 5 0-15,-2 0-2 0,-8 5 0 16,-2 1-2-16,-4 4 0 15,-5 2 0-15,-3 1 0 16,-4 4-1-16,-3 1-1 16,0 4 1-16,-3 1 0 0,-2 3 0 15,-5 2-1-15,-1 2 1 16,-1 3-1-16,0 0 1 16,-2-1-1-16,0 1 1 0,0-5 0 15,1 1 0-15,7-5 0 16,-1-2 0-16,5-1 0 15,2-4-1-15,3-1 1 16,5-4-1-16,3-2 0 0,1-1 0 16,6-2 0-16,2-2 0 15,8-2 0-15,2-4-2 16,6 0-1-16,3-3-2 0,7-1-3 16,5-5-5-16,5 3-13 15,1-7-16-15,16-3-20 16,-12 6-13-16,12-6-14 15,0 0-2-15</inkml:trace>
  <inkml:trace contextRef="#ctx0" brushRef="#br0" timeOffset="260040.2836">5946 12778 40 0,'21'-28'80'16,"-4"6"0"-16,-3-1-15 0,-4 9-10 15,-3-1-17-15,0 6-8 16,-7 9-10-16,9-13-4 16,-9 13-4-16,0 0-2 15,0 0-4-15,-9 10-1 16,-6 8-3-16,-6 6-1 0,-1 10 0 16,-8 6-1-16,-1 8-1 15,-3 7 1-15,0 7-1 16,1-3 1-16,6 1-1 15,3-3 1-15,5-5-1 0,7-3 0 16,3-7 0-16,8-5 1 16,2-6-1-16,12-2 1 15,5-5-1-15,8-7-2 0,10-3-2 16,7-8-5-16,13-3-12 16,4-3-41-16,10-13-18 15,9-7-7-15,-1-8-5 0,-2-2 5 16</inkml:trace>
  <inkml:trace contextRef="#ctx0" brushRef="#br0" timeOffset="261480.8673">3494 13700 16 0,'-27'-16'73'0,"-8"1"4"0,3 3-4 15,0-2-5-15,-1-1-55 16,-2 8-6-16,2 4-2 15,6 3 0-15,-5 7-2 0,2 8-2 16,-2 6-1-16,5 11 0 16,-4 7-2-16,6 8 0 15,1 3 1-15,-4 7-1 16,7-5 1-16,-1 3 0 0,5-3-1 16,1-9 1-16,7-5-1 15,1-9 0-15,7-1 0 16,5-13-1-16,9 2 2 0,12-13 1 15,6-4 1-15,10 0-1 16,8-6 0-16,9-1 3 16,2 1-3-16,-2 4 1 15,3 2-1-15,-7 9 0 16,-6 10-1-16,-13 10 3 0,-9 7 1 16,-10 9 1-16,-11 6 3 15,-6 3 1-15,-7-2-1 16,-7 3 0-16,-4-5-1 15,2 0-6-15,-6-4-7 0,6-8-10 16,3-5-21-16,0-9-24 16,5-6-15-16,9-18-5 15,0 0 1-15</inkml:trace>
  <inkml:trace contextRef="#ctx0" brushRef="#br0" timeOffset="262972.2168">3593 14362 13 0,'21'-17'66'0,"2"-4"1"16,-1 5-21-16,0-2-8 0,1-2-11 15,6-3-6-15,4-4-7 16,-1-3-2-16,3-5-4 16,-1-2-3-16,1-4 1 15,-4 0-2-15,1 1 0 16,-13-1 0-16,0 4 1 0,-7 6 1 15,-7 6-1-15,-5 4 0 16,-14 10 0-16,-9 11 0 16,-8 6 3-16,-4 16-2 15,-6 6 1-15,-3 13-1 0,3 8-2 16,2 9 1-16,5 6 0 16,8 2-1-16,8 0-5 15,14-3-2-15,4-6-1 0,16-7-3 16,4-13-1-16,14-13-3 15,9-16-1-15,5-14-4 16,11-18 1-16,2-18-2 16,4-11 3-16,-2-14 1 0,-2-7 4 15,-5-4 1-15,-12-1 5 16,-4-1 5-16,-14 6 6 16,-9 4 4-16,-9 11 5 0,-6 7 1 15,-2 10 0-15,-9 10 0 16,-1 8 0-1,-2 11-2-15,-1 6-5 0,4 9-4 16,-1 11-4-16,8 8-3 16,2 10 0-16,3 9-2 0,7 10 1 15,8 10 0-15,3 7 1 16,5 9 0-16,5 11-2 16,0 10-2-16,1 5-2 15,-2 9-2-15,2 2-1 0,-7-5 0 16,-4 0 0-16,-8-11 4 15,-6-8 2-15,-7-15 5 16,0-11 6-16,-7-21 2 16,-5-15 1-16,-2-12-2 0,-2-15 0 15,-4-13-1-15,-3-21-2 16,0-15-3-16,-2-14-1 16,0-13-2-16,1-11 0 0,1-7 0 15,6-3-1-15,6 1 1 16,6 6-1-16,6 4 2 15,8 7-1-15,7 9 0 16,6 9 0-16,4 10 0 0,3 8-1 16,2 11-5-16,0 8-1 15,-4 8-1-15,0 9-2 16,-3 7 0-16,-3 4 0 16,-6 7 1-16,-1 1 3 0,-7-2 6 15,1 0 2-15,-8-10 2 16,0 0 3-16,0 0 0 15,1-8 2-15,-1-12-3 0,-3-3-1 16,-2-11-1-16,2-3-2 16,-1-5-1-16,1-4-1 15,2 1 0-15,1 1-1 16,1 3 1-16,1 6-1 0,6 6 1 16,4 8 1-16,6 8-1 15,2 9 1-15,2 4 0 16,5 10 0-16,1 3 0 15,1 5 0-15,1 0-1 0,-2 1-1 16,0-4 1-16,-4-2-1 16,-1-4 1-16,-5-3 0 15,0-4 0-15,-3-2 1 16,0-5 0-16,-5-6 0 0,0-3 0 16,-2-4 0-16,0-5 0 15,-4-4-1-15,-2-1 1 16,-1-5 0-16,-1-2 0 0,1 1 0 15,-1 1-1-15,0 2 1 16,0 5 0-16,-1 1 0 16,0 6-2-16,1 4 0 15,0 5 0-15,0 10 0 16,0 0-1-16,0 0-1 0,7 3 1 16,-1 10 0-16,4 5 0 15,2-1 1-15,4 2 0 16,2-3-1-16,-1-2 2 15,2-4 0-15,1-7 1 0,4-4 0 16,-2-12 0-16,0-10 2 16,1-5-1-16,0-11 1 15,-2-6 0-15,3-8-1 0,-4-5 1 16,-5-1-2-16,-1-1 0 16,-5-3 0-16,-6 3 0 15,-2 1-1-15,-5 0 0 16,-8 1 0-16,-4 3 0 0,-1 1 1 15,-4 6 1-15,-3 5 2 16,5 6 0-16,-2 8 0 16,5 8-2-16,2 8-1 15,6 9 0-15,8 4-2 16,-5 26 0-16,5 8-2 0,11 10-2 16,5 12 1-16,3 8 4 15,4 7-1-15,4 6 1 0,-2-4-1 16,8-1-3-16,-5-10-3 15,4-6-6-15,-2-11-11 16,1-15-32-16,10-9-24 16,-11-13-5-16,-2-10-1 15</inkml:trace>
  <inkml:trace contextRef="#ctx0" brushRef="#br0" timeOffset="263161.3526">5449 12664 82 0,'-11'-5'92'16,"11"5"-6"-16,-12-6-5 16,9-3-3-16,2-3-70 0,6-5 0 15,12-6-7-15,8-3-7 16,2-6-8-16,11-6-27 16,13 0-37-16,-2 0-5 15,-5 2-5-15,-5 3-3 0</inkml:trace>
  <inkml:trace contextRef="#ctx0" brushRef="#br0" timeOffset="264599.4802">7755 11217 55 0,'-6'-12'63'16,"-2"-7"-20"-16,4 5-9 15,1-1-7-15,3 0-7 0,0 2-6 16,0 1-4-16,4-1-5 15,6 0 0-15,-2 0 0 16,5 0-1-16,4 2-1 16,1-2 1-16,7-2-3 0,4 3 4 15,7-3-3-15,4-3 0 16,11 3 1-16,1-5 0 16,14 2 0-16,12-3-1 15,7-1 1-15,13-3-1 0,9 0 3 16,6 1-2-16,12-4 1 15,11 2-1-15,8-5 0 16,-4 1 1-16,15-4 0 16,2 0 0-16,4-3 1 0,8-1-1 15,-4-2 1-15,-3-1-1 16,-2 2 2-16,2-4-2 16,-11 5 0-16,-3 0 0 15,-12 2 0-15,-7 1-2 0,-10 3 0 16,-9 2 1-16,-13 6-2 15,-15 2-2-15,-11 6-7 16,-15 3-14-16,-12 1-31 16,-5 11-23-16,-30 1-5 0,-9 0-5 15</inkml:trace>
  <inkml:trace contextRef="#ctx0" brushRef="#br0" timeOffset="265221.8303">7571 12083 1 0,'-20'10'72'0,"6"-3"1"15,2-5-6-15,12-2-2 0,12 0-54 16,-12 0-2-16,13-2-3 16,4-1-4-16,6 0-1 15,7-2 2-15,9-1 0 16,3-3 2-16,11 0 0 0,3-5 0 16,11 1 1-16,2-6 2 15,4-2 0-15,13-5 1 16,10-2-1-16,8-2 1 15,6-4-1-15,14-2-2 0,10 0-2 16,8-2 0-16,7 0-1 16,8 2 0-16,2 1-1 15,3 0 1-15,0 2-1 0,-3 2-1 16,0 1 1-16,-9 3 0 16,-3 0-2-16,-12 2 1 15,-8 2 0-15,-10 3 0 16,-10 4-1-16,-16 2-1 15,-13 3-4-15,-15 6-8 0,-15 1-17 16,-14-10-40-16,-13 15-9 16,-21-1-5-16,-4 14-4 15</inkml:trace>
  <inkml:trace contextRef="#ctx0" brushRef="#br0" timeOffset="266258.8255">10726 11426 9 0,'0'0'23'0,"6"-12"2"16,-6 12 3-16,13-11 1 16,-13 11-2-16,20-12-1 15,-2 7-3-15,1-3-1 16,14 0-2-16,-4-3-3 0,16-1 0 16,-1-4-4-16,11 1-4 15,2-4 0-15,3 1-3 16,3-3-2-16,-3 3-2 15,5 0-1-15,-2 4 0 16,-3 0 0-16,-6 2-1 0,-8 3 0 16,-1 4-2-16,-13 2-8 15,0 3-17-15,-12-3-27 16,-7 3-17-16,-13 0-1 16,5 13 0-16</inkml:trace>
  <inkml:trace contextRef="#ctx0" brushRef="#br0" timeOffset="269980.8032">8100 10305 0 0,'-4'-13'57'0,"4"13"-6"15,0 0-13-15,-9-11-10 0,9 11-3 16,0 0-5-16,0 0-5 16,0 0-3-16,9-2 0 15,-9 2-1-15,18-6 0 16,-5-2-2-16,3 1 0 0,6-3-3 16,3-2-1-16,5-3-1 15,4 2-1-15,0-3-1 16,4 3 0-16,-4-3-2 0,2 3-4 15,-6 3-3 1,-4 0-10-16,-4 1-17 0,-4 5-17 16,-8-1-13-16,-10 5-10 15,9 0 5-15</inkml:trace>
  <inkml:trace contextRef="#ctx0" brushRef="#br0" timeOffset="270188.3008">8397 10139 43 0,'-9'0'57'0,"-1"0"-4"0,10 0-9 16,-14 0-10-16,14 0-10 16,-9 4-9-16,9-4-6 15,-4 18-5-15,3-6-3 16,1 5-1-16,-2 1 0 0,2 7-1 16,0-1 2-16,0 6-2 15,-1 3-4-15,1-2-7 16,1 5-14-16,-1-5-22 15,4 7-17-15,-2-8-3 0</inkml:trace>
  <inkml:trace contextRef="#ctx0" brushRef="#br0" timeOffset="270795.7499">8218 10630 41 0,'-14'13'58'16,"5"-1"0"-16,0-2-3 15,5 0-58-15,4-2 0 0,0 3-1 16,0-11 0-16,5 17 3 16,-5-17 3-16,10 12 3 15,-10-12 3-15,16 2 2 16,-6-2 3-16,-3-2 4 0,8-4-1 15,-4-4 1-15,6-1-3 16,-4-5-3-16,5-2-2 16,-2-2 0-16,3-1-4 0,-4 0-1 15,5 0-1-15,-7 2-2 16,0-1 0-16,-2 6-1 16,2 4-1-16,-5 2 0 15,-8 8-1-15,16-5-1 16,-16 5 1-16,15 3 0 0,-15-3 0 15,12 13 0-15,-12-13 1 16,14 16 1-16,-14-16 1 16,14 13 0-16,-14-13 1 0,15 4 0 15,-15-4 1-15,17-1-1 16,-10-6 1-16,5-3 0 16,-3-1 0-16,2-4 0 15,2-1-1-15,-4-1 1 0,2 0-1 16,0-1 0-16,-1 3 0 15,-2 1-2-15,2 4 0 16,-10 10 0-16,14-12-2 16,-14 12 0-16,13 0 0 15,-13 0 0-15,14 19 1 0,-7-6-2 16,1 3-1-16,0 0-4 16,0 0-4-16,2 0-13 15,1-3-15-15,2-3-15 0,2-1-17 16,0-7-4-16</inkml:trace>
  <inkml:trace contextRef="#ctx0" brushRef="#br0" timeOffset="271086.8823">8992 10305 30 0,'5'-22'74'0,"-1"0"1"15,-2 3-18-15,-1 3-12 0,-1 8-14 16,0-2-8-16,0 10-10 15,0 0-5-15,-11-5-4 16,11 5-3-16,-18 12-2 0,6 3-1 16,-3 1 0-16,3 4 1 15,-5 6 1-15,3-2 0 16,2 2 0-16,3-3 1 16,0-2-2-16,5-3-1 15,2 1-3-15,2-7-4 0,0 0-1 16,3-3-2-16,-3-9-3 15,15 12-12-15,1-9-11 16,0-3-24-16,5-1-8 0,0-5 0 16</inkml:trace>
  <inkml:trace contextRef="#ctx0" brushRef="#br0" timeOffset="272343.551">9275 10197 23 0,'5'-11'61'0,"-1"0"1"0,-4 11-4 16,18-13-49-16,-18 13-2 15,0 0-3-15,0-9-2 16,0 9-1-16,0 0 1 0,0 0-1 16,-6 0 1-16,6 0 1 15,0 0 1-15,-12 4 0 16,12-4 0-16,0 0 1 15,-9 6-2-15,9-6 0 0,0 0-1 16,-6 9 1-16,6-9-3 16,-3 13 1-16,0-5 0 15,-1 2 0-15,-1 2 1 0,1 2 0 16,0 3 1-16,-2 1 2 16,1 2-2-16,1 4 1 15,2-2-1-15,0 4 1 16,1-4-2-16,1 1 1 0,2-6-1 15,3 2-1-15,2-6 0 16,2-5-1-16,5-1 0 16,-1-6 0-16,7-1-2 0,-2-5-2 15,4-5 2-15,-3-4 1 16,1-3-3-16,-2-5 3 16,-3 2 1-16,-6-5 3 15,-2 3 1-15,-3-2 2 0,-3 3 0 16,-4-1 0-16,-8 4 1 15,0 3 1-15,-2-1-3 16,-1 7-1-16,0-1 0 16,5 2-2-16,-3 2 0 0,12 6-1 15,-14-8-1-15,14 8 0 16,0 0 0-16,-6-11-1 16,6 11 0-16,0 0 0 15,6-8 0-15,-6 8 0 0,18-9 0 16,-5 6 0-16,2 2 0 15,-1-1 0-15,2 2-1 16,0 0 1-16,0 3 0 0,0 3-1 16,-1 2 1-16,1 1-1 15,-3 1 1-15,4 0 0 16,-5 1 0-16,3-2 1 16,-5-3 0-16,1 1 0 0,-11-7 2 15,20 5 0-15,-20-5 1 16,14 0 1-16,-14 0 0 15,15-12 0-15,-10 1 0 16,5-3-1-16,0-2 1 0,3-3-2 16,-2 1 0-16,2-1-1 15,2 2 0-15,-2 3-2 16,-1 4 0-16,2 4-1 0,0 3 0 16,-4 3-1-16,1 6 1 15,-2 5 0-15,1 3 0 16,-2 0 0-16,0 2 2 0,-2 0-1 15,3-2 2 1,-2-2-1-16,0-1 1 0,-7-11 0 16,16 11 1-16,-16-11-1 15,17 4 1-15,-7-4 1 16,2-5-1-16,0-5 0 0,3-3 0 16,0-3 0-16,1-4 0 15,-4-2 0-15,5-3-1 16,-4 3 0-16,-1 0-1 15,-2 2 0-15,0 4-1 0,-4 3 0 16,2 5-2-16,-8 8-1 16,13-3 1-16,-13 3 0 15,15 7 1-15,-3 1 0 0,0 3 1 16,4-3 1-16,4 1 1 16,7-5 0-1,-1-1 1-15,6-3-1 0,2-10 0 16,1-1 0-16,-4-5 1 0,6-3-1 15,-8-3 1-15,-4-1 0 16,-3 1-1-16,-11 1 0 16,-4 1 1-16,-7 3-4 15,-8 6 1-15,-7 3-1 0,-6 7-1 16,-3 3-1-16,-2 8 0 16,1 8 0-16,3 2 0 15,3 3 0-15,6 1-2 0,9 0-2 16,4-2-1-16,9-4-2 15,11-2-12-15,9-2-24 16,4-8-24-16,5-5-3 16,2-2 4-16</inkml:trace>
  <inkml:trace contextRef="#ctx0" brushRef="#br0" timeOffset="273610.568">8527 9035 19 0,'0'0'28'0,"0"0"0"16,-5-11 4-16,5 11 1 15,0 0 1-15,0 0-2 16,0 0-3-16,-11-7-6 15,11 7-6-15,0 0-5 0,0 0-5 16,0 0-1-16,0 0-4 16,0 0-2-16,-8 0 2 15,8 0 2-15,0 0 2 16,0 0 2-16,0 0 1 0,0 0 0 16,0 0 1-16,0 0-1 15,0 0-1-15,0 0-1 16,0 0-4-16,0 0 0 0,0 5-2 15,0-5-1-15,0 0-5 16,0 0-6-16,0 0-21 16,0 20-32-16,0-9-13 15,0 4-4-15,0-4-2 0</inkml:trace>
  <inkml:trace contextRef="#ctx0" brushRef="#br0" timeOffset="275672.8759">8438 8860 13 0,'-3'-10'55'16,"3"10"-6"-16,-5-12-5 15,5 12-5-15,-4-9-4 16,4 9-5-16,0 0-6 0,-4-10-4 16,4 10-4-16,0 0-4 15,0 0-3-15,0 0-2 16,0 0-3-16,0 0-2 16,0 0-2-16,0 0 0 0,0 0 0 15,0 0-1-15,-4 3 1 16,4-3-1-16,0 16 1 15,0-4 0-15,0 1 0 16,1 5 1-16,0 0-1 0,3 5 1 16,-3 0-1-16,1 7 0 15,0 2 1-15,0 0 0 16,1 4-2-16,0 0-1 16,2 0-6-16,-2 0-9 0,0 3-24 15,-1-4-30-15,4-4-6 16,-1-4-4-16</inkml:trace>
  <inkml:trace contextRef="#ctx0" brushRef="#br0" timeOffset="276096.0844">8234 8929 76 0,'-18'-16'84'0,"1"-4"-4"0,6 3-8 15,-2-3-3-15,6 1-71 16,7 4 0-16,4 0-1 16,8 2-1-16,4 1-1 0,4 2 1 15,7 1 2-15,6 3 0 16,2 3 1-16,6 3 0 15,3 6 0-15,1 5 0 0,-1 8 0 16,1 4 1-16,-7 6 0 16,-4 1 0-16,-5 6 0 15,-6 0 0-15,-5 4 1 0,-8 3 1 16,-6-2-1 0,-4 2 1-16,-5-1 0 0,-6 1 0 15,-3-2 1-15,-1 0-2 16,-4-9-1-16,0-2-3 15,2-5-5-15,-1-7-6 16,4-4-18-16,4-3-33 0,-2-11-11 16,1-4-5-16,3-15 1 15</inkml:trace>
  <inkml:trace contextRef="#ctx0" brushRef="#br0" timeOffset="277371.8988">8773 9097 45 0,'21'3'66'0,"-4"-3"-3"16,6-8-2-16,6-9-56 16,-4 3-3-16,10-7-1 15,-6 2-2-15,2-3 1 0,-7 1 2 16,-1-1 3-16,-7 1 6 15,-10 7 4-15,-6-4 3 16,-3 5 1-16,-10 2-1 16,-3 4-2-16,-6 6-5 0,-3 1-3 15,1 8-6-15,-3 6-2 16,4 11-2-16,-2 4-2 16,6 8 2-16,0 6-1 15,8 2 2-15,-1 1 0 0,7-1 0 16,0-1 1-16,5-6-2 15,0 0 1-15,5-11-1 16,0-4 0-16,9-6 1 0,-2-5-1 16,4-7 2-16,4-5 0 15,0-2 1-15,4-10 1 16,-3-4 1-16,4-5 0 16,-3-3 0-16,3-4 0 0,-6-1 0 15,-1-4-1-15,0-1 1 16,-1-3 0-16,1 1-2 15,-2-1 0-15,1 1 0 0,1 3-1 16,1 2 0-16,-1 4-1 16,2 6-1-16,0 4-2 15,-3 6 2-15,1 5-1 16,-3 6 0-16,-3 1 1 0,1 9 0 16,-4 2 0-1,1 4 1-15,-5 2 0 0,1 5 1 16,-2-3-1-16,-3 4 0 15,0-2 0-15,-1 0 1 0,0-2 0 16,0-6 0-16,0 1 0 16,0-6 1-16,0 0 2 15,0-9 1-15,0 0 1 16,0 0 1-16,0 0 2 0,5-12-1 16,0-4 1-16,1 1-1 15,-3-5-1-15,3 1-2 16,2-3-2-16,0 5-1 15,1 1-2-15,0 5 0 0,3 4-1 16,-2 5-1-16,2 2-1 16,3 4-1-16,-3 5 1 15,4 2 1-15,-4 0-1 16,3 0 1-16,-4-1 2 0,0-4 1 16,4-1 2-16,-6-4 2 15,3-1 0-15,1-5-1 16,2-4 1-16,-3-4-1 0,2-1 0 15,2-6 0-15,-3 1-1 16,2-4-2-16,-1-1 1 16,1 1-1-16,-2 1 0 15,-2 2 0-15,1 3-1 0,1 4-1 16,-3 2 0-16,2 5-1 16,-2 6 1-16,2 0 0 15,2 9 0-15,1 0 1 16,-4 1-1-16,1 4 2 0,4-2 0 15,-2 0 0-15,0-4 1 16,2-1 0-16,1-4-1 16,2-3 1-16,3 0 1 15,1-5-1-15,-2-3 1 0,-2-3 1 16,0-4 0-16,-3-5-1 16,-5 0 1-16,-2-4 0 15,-5-3-1-15,-3 0-1 0,0-1 2 16,-1 4-2-16,-4 3-1 15,1 4-2-15,-3 7 0 16,6 10-1-16,0 0 0 16,-6 5 0-16,6 9-2 0,1 4 1 15,7 2 1-15,1 0 2 16,7-3 0-16,2-1 1 16,5-7 0-16,2-7 2 15,-1-1 3-15,-3-9 0 0,1-6 0 16,-9-3 0-16,-1-4-1 15,-11 0-1-15,-6-2-3 16,-8 2-3-16,-11-1-5 16,-1 7-10-16,-11 5-25 0,-3 4-33 15,1 12-6-15,1 9-3 16,-1 8-2-16</inkml:trace>
  <inkml:trace contextRef="#ctx0" brushRef="#br0" timeOffset="279295.2924">9679 9815 38 0,'15'-12'73'0,"-4"1"-1"0,-2 1-1 16,0-2-45-16,-4 2-1 15,-1 1-2-15,-2 0-4 16,-2 9-1-16,0-17-5 15,0 17 0-15,-13-13-3 0,-1 8-3 16,-4-1-2-16,-3 0-1 16,-7 0-1-16,-1 0 0 0,-5 1 0 15,-4-1 0-15,-4 1 0 16,-2 1-1-16,2 1 0 16,-7 1 0-16,0 2-1 15,1 0-1-15,-6 7 0 0,0 3 0 16,-3 4-1-16,-5 3 1 15,-2 5 0-15,-3 1 0 16,-3 4 0-16,-3 1 0 16,-3 2 0-16,0 1-2 15,1 2 2-15,1 2-1 0,1 0 0 16,3 3 0-16,2 3 0 16,3 2 1-16,2-1-1 15,4 2 0-15,4-1 1 16,7 1 0-16,1-1-1 0,6 1 1 15,8 0 0-15,2-3 0 16,7 3-1-16,5-1 1 16,7 0-2-16,6-2 0 0,6 0 0 15,0 1 1-15,9-5-1 16,7 1 0-16,7-1 1 16,7-2 1-16,7-2-1 15,7-1 1-15,7-4 1 0,8 1 0 16,8-3 0-16,6-2 0 15,11-3 0-15,1-3 0 16,8 0 0-16,7-6 0 16,1-4-1-16,5-4 1 15,5-4 0-15,4-1 0 0,0-8 1 16,7-5-1-16,-2-4 2 16,4-1-2-16,3-5 0 15,-1-2 0-15,-1-2 0 0,-4-2-1 16,-1-3 2-16,-5-2-2 15,-3-2 0-15,-8-4 1 16,-4 0 1-16,-8-3-1 0,-6-4 2 16,-5-1-1-16,-13-4-1 15,-5-2 1-15,-8-3-1 16,-9-2 0-16,-2-3 1 16,-15 0-1-16,-4 2 1 0,-13-1 0 15,-3 5 1-15,-9 1-1 16,-9 3 1-16,-11 5 0 15,-8 1 0-15,-7 2 0 0,-13 5-1 16,-6 0 0-16,-8 3-1 16,-7 3 1-16,-4 2-1 15,-5 3 1-15,-6 6-1 16,-2 2 0-16,0 4 1 16,-3 6-1-16,-3 2-1 0,1 6 1 15,-3 3-1-15,-4 4-1 16,-2 8 1-16,0 5-1 15,-2 4 0-15,-3 2 0 16,0 5 1-16,-1 1 0 0,0 3 0 16,-4 2 0-16,3 2 0 15,-1 3 0-15,3 1 0 16,-1 3-1-16,7 2 1 16,2 2-1-16,1 2 0 0,10-2 0 15,4 3 0-15,9 0 0 16,8 0 1-16,6 0 0 15,9-1-1-15,7 1 0 0,10-2 0 16,7 3-1-16,9 1 1 16,7-1 0-16,6 1-2 15,4 0 1-15,13-2 0 16,7 0-1-16,8 0 1 0,9-4 1 16,7-5 1-16,11 0-1 15,9-2 1-15,9-3 0 16,8-2 1-16,9 0-1 0,8-4 1 15,6-3-1-15,9-5 0 16,5-6-1-16,2-4 0 16,4-9 1-16,1-3 0 0,3-2 0 15,0-13 0-15,2-5 0 16,-1-6 0-16,0-3 1 16,-2-5-1-16,-3-4 0 15,-2-3 0-15,-8-4 0 0,-4-3 0 16,-6-5 0-16,-5 1 1 15,-7-4-1-15,-5-4 2 16,-9 0 0-16,-5-2-1 16,-6-4 0-16,-10-3 1 15,-5 0 0-15,-13-2 0 0,-8 0 0 16,-8-1 0-16,-14 0 0 16,-6 4 0-16,-10 2 1 15,-12 3 0-15,-9 2-1 0,-16 3-1 16,-7 6 1-16,-13 3-1 15,-11 5 0-15,-14 4 0 16,-8 4-1-16,-15 4 0 0,-9 7 0 16,-9 5 0-16,-13 8-1 15,-10 9-2-15,-10 9-1 16,-10 15-3-16,-8 16-2 16,-8 12-6-16,-7 17-13 15,6 14-57-15,-6 15-1 0,1 8-6 16,8 3-2-16</inkml:trace>
  <inkml:trace contextRef="#ctx0" brushRef="#br0" timeOffset="285294.5516">8352 12423 56 0,'0'-17'58'0,"-1"4"-10"16,-3 2-3-16,2-2-4 16,-1 1-5-16,1 3-7 15,2 9-7-15,-3-13-6 16,3 13-5-16,0 0-3 0,0 0-4 15,0 0-3-15,0 0 0 16,6 16-2-16,2 2-1 16,-1 4 2-16,6 7 0 0,0 4 0 15,4 1 0-15,1 2 0 16,4 0-1-16,1-3 2 16,1 0 0-16,2-8-1 15,-1-3-1-15,1-9 0 16,-1-1 0-16,-1-6-1 0,-2-4-1 15,-1-2 2-15,-2-5-2 16,-4-6 2-16,-2-6 0 16,-4-2 1-16,-1-6 0 0,-4-2 1 15,-3-4 1-15,0 0 1 16,-1-1 3-16,-3 0 2 16,-1 7 2-16,0 1-1 15,-3 7 0-15,3 4-1 0,4 13-1 16,-6-9-2-16,6 9-2 15,-2 15-3-15,2 8-1 16,0 11-2-16,-1 11 1 16,1 10 0-16,0 11 2 0,-2 12 0 15,0 4-2-15,0 1-1 16,1-1-2-16,-2-10-5 16,2 0-8-16,-3-11-16 15,2-12-31-15,2-6-15 0,0-12-5 16,4-14 0-16</inkml:trace>
  <inkml:trace contextRef="#ctx0" brushRef="#br0" timeOffset="285676.9265">8893 12690 60 0,'9'-14'81'0,"-3"5"-2"15,-6 9-7-15,0 0-5 16,0 0-68-16,0 0-1 0,2 15-1 16,-2 4 0-16,1 3 0 15,1 6 0-15,4-1 1 16,-3 3 3-16,3 1-1 0,3-8 1 16,3 1 1-16,3-9-1 15,3-4 0-15,2-7-1 16,4-4 0-16,0-9 0 15,-1-9 0-15,-2-1 2 16,-3-5 1-16,-6-7 2 0,-4-2 0 16,-8-1 2-16,-5 0 0 15,-8-3 1-15,-5 3-2 16,-1 3-2-16,-5 2-3 16,3 8-6-16,-1 5-8 0,2 7-21 15,4 9-24-15,0 10-19 16,7 5-6-16,1 1-3 15</inkml:trace>
  <inkml:trace contextRef="#ctx0" brushRef="#br0" timeOffset="286031.914">9098 12504 50 0,'8'-8'78'16,"-8"8"-2"-16,13-5-5 0,-10 19-3 15,-3-14-63-15,5 18-2 16,3-1 0-16,-2 5-1 16,2 7 0-16,2-1 0 15,2 7-1-15,-2-4 0 16,4 1-1-16,-1-5 1 0,0-4-1 16,2-5 2-16,0-6-2 15,3-5 2-15,0-7 1 16,0 0-1-16,1-11 1 0,-1-4 0 15,0-6 0-15,1-6 1 16,-3-5-1-16,-3-4-1 16,-1-4 0-16,-2 0-1 15,-4-1-1-15,0 4-3 0,-1 4-7 16,-4 5-15-16,-1 6-27 16,0 8-10-16,0 4-17 15,0 10-4-15,0 0 4 0</inkml:trace>
  <inkml:trace contextRef="#ctx0" brushRef="#br0" timeOffset="286666.8942">9545 12385 14 0,'10'-3'71'0,"-10"3"2"0,9-2-15 16,3 2-9-16,-12 0-19 16,15 17-10-16,-7 1-6 15,2 2-5-15,-3 4-2 0,3-1-2 16,-2 2-3-16,-1-3 0 15,1-1-1-15,-1-6 0 16,2-5 1-16,-9-10 0 0,11 10 1 16,-11-10 1-16,13-3 0 15,-4-7-1-15,0-3-2 16,1-7-2-16,2-5-2 16,1-1-1-16,3-3 0 0,-1 0 0 15,-1 2-1-15,-1 4-1 16,1 3 2-16,-3 7 2 15,0 3-1-15,4 7 1 16,-2 3-1-16,1 0 1 16,5 7-1-16,4 0-2 0,5-2-5 15,2-3-1-15,9-2-8 16,3-4-11-16,4-10-8 0,0-8 1 16,1-2-1-16,-4-7 15 15,-5 1 16-15,-1-2 14 16,-11 5 14-16,-7 0 17 15,-9 5 8-15,-6 9-1 0,-6 0-4 16,-7 9-8-16,-9 4-13 16,-1 4-7-16,-2 11-8 15,-7 2-4-15,4 12-1 16,0 7-2-16,0 6 1 0,5 5 0 16,2 8 0-16,4 8 0 15,1 2 1-15,1 7-1 16,4 5 2-16,-2 2-1 0,0 1 1 15,3 1 0 1,-6-6 0-16,1-7 1 0,-2-8-1 16,-1-9 3-16,-2-14-2 15,-2-9 0-15,-2-11 0 16,-1-9-1-16,-5-6-5 0,-1-6-7 16,-1-10-15-16,0-6-25 15,2-7-26-15,0-8-3 16,3-4-6-16</inkml:trace>
  <inkml:trace contextRef="#ctx0" brushRef="#br0" timeOffset="287426.69">9972 11716 29 0,'-27'-6'77'0,"-3"0"0"16,1 0-4-16,-5-3-2 16,0-7-58-16,-3 11-4 0,-1-1 1 15,-4 6 0-15,-9 0-1 16,-4 3 1-16,-4 7-2 16,-8 4 0-16,-5 4-1 15,-4 8-1-15,-8 5-2 0,-4 9-1 16,-4 4-1-16,-4 9-1 15,-2 4 0-15,-5 4-1 16,6 6 0-16,1 2 0 0,4 5 0 16,10 2 0-16,6 3-1 15,10 2 0-15,11 4-1 16,9 3 2-16,8 4-1 16,12 4 0-16,12 0-1 15,11 0 1-15,8 0 0 0,18-3 0 16,11-2 1-16,15-6-2 15,15-7 2-15,13-9 0 16,14-8 2-16,17-11-1 0,10-8 1 16,16-12 0-16,7-13 0 15,14-13 1-15,7-11-2 16,5-19-2-16,6-12 0 16,-2-16 0-16,3-15 1 0,0-12-1 15,-9-10 0-15,-3-12 0 16,-9-11 0-16,-8-7 1 15,-10-13 2-15,-18-2-1 16,-15-5 2-16,-22-1 2 0,-20 1 1 16,-28 1 0-16,-25 8 1 15,-23 12 1-15,-31 16-2 16,-28 16-1-16,-30 19-4 0,-18 25-6 16,-24 20-6-16,-14 26-20 15,-11 35-50-15,-13 16-5 16,-1 13-5-16,-1 10-5 15</inkml:trace>
  <inkml:trace contextRef="#ctx0" brushRef="#br0" timeOffset="289194.1671">10645 10137 17 0,'0'0'44'0,"-4"-11"1"16,4 11-4-16,0 0-4 16,0 0-5-16,0 0-6 15,0 0-9-15,0 0-6 16,0 0-5-16,0 0-1 0,11 0 0 16,-1 0-1-16,4 4 4 15,5 2-2-15,6 1 1 16,6 1 0-16,6 3 0 15,8 1-2-15,4-1 0 16,8 4 0-16,7 0-1 0,9 0 0 16,-1 1 1-16,9-1-1 15,3 0 1-15,7-1 2 0,0-2-1 16,3 0 2-16,2 0-1 16,4-5 0-16,-2 4 1 15,-4-4-1-15,-6 2 1 16,-5-4 0-16,-8 3-1 15,-14-3 0-15,-6 1 0 0,-14-1-1 16,-9-2 1-16,-6 1-2 16,-11-1 0-16,-4-1-1 15,-11-2-1-15,14 6-1 0,-14-6-1 16,0 0 0-16,0 0-2 16,0 0-3-16,0 0-3 15,3 11-5-15,-3-11-9 16,0 0-39-16,-4 15-24 0,-4-4-5 15,-3 3-4-15,-5-2-2 16</inkml:trace>
  <inkml:trace contextRef="#ctx0" brushRef="#br0" timeOffset="289753.0145">11054 12521 38 0,'-15'8'73'0,"5"-3"-3"16,10-5-2-16,0 0-2 16,0 0-64-16,8-4 3 15,9-2 0-15,5-1 1 0,2-1 3 16,6-4 1-16,7-6 1 16,0-1 1-16,6-6 0 15,5-6-2-15,5-4-1 16,3-6 0-16,0-4-1 15,6-6 0-15,3-7-1 0,3-2-3 16,3-10 0-16,-1-2-1 16,2-6 0-16,1-1 0 0,-3 1-1 15,-3 1 0-15,-5 3 0 16,-1 5 0-16,-7 6-1 16,-9 8 0-16,-5 9-1 15,-3 10 0-15,-5 4 0 16,-7 8 0-16,-1 7-1 0,-10 6 0 15,-2 4-1-15,1 5-1 16,-13 2 0-16,10 0-3 16,-10 0-3-16,0 0-6 0,8 10-13 15,-8-10-35-15,0 0-18 16,0 0-5-16,0 0-5 16</inkml:trace>
  <inkml:trace contextRef="#ctx0" brushRef="#br0" timeOffset="291264.7677">12668 10218 63 0,'0'0'76'0,"-4"-17"-1"0,-3 6-34 16,7 11-3-16,-5-11-7 16,5 11-7-16,0 0-7 15,0 0-3-15,0 0-3 16,0 0-4-16,-3 19-2 0,1 1-2 15,-1 6 0-15,-2 6 0 16,-2 6 0-16,3 4 0 16,0 5-1-16,-2 3 1 15,2 5-2-15,0 2 1 16,1 4-2-16,0 2 1 0,0 5-2 16,-2 1 3-16,3 5 0 15,0-1 0-15,0 2 1 16,0 0-1-16,2-4 1 15,0-1-1-15,-1-6 2 0,1-3-3 16,0-7 1-16,2-4 0 16,0-6-2-16,-1-5 1 15,1-5-1-15,1-3 0 16,2-4 1-16,0-4-2 0,-2-4 1 16,1-1-1-16,0-5 1 15,1-3 0-15,-5-10-1 16,5 16 1-16,-5-16-1 0,4 11 0 15,-4-11 1-15,9 8-1 16,-9-8 0-16,13 8 0 16,-2-5 0-16,3 1 1 15,3-1-1-15,4 1 1 0,1-3-1 16,6 1 0-16,5-2 1 16,4 0-1-16,7 0 0 15,3 0 1-15,5 1-2 16,7-3 1-16,4 0 1 0,8-1-1 15,3 2 0-15,4-1 1 16,8-2 0-16,6 0 0 16,5 1 0-16,7-3-1 15,2-3-1-15,5 0 0 0,1-1-1 16,-2-1 1-16,2-3-1 16,1-1 1-16,-5-1 0 15,-1-2 0-15,-6 0 0 0,-4-1 0 16,-2 1 1-16,-7-4-2 15,-5 3 1-15,-7-3-1 16,-7 0 0-16,-5-2 2 16,-8-4 2-16,-3-2 2 15,-12-9 1-15,0-3 0 16,-10-10 1-16,-5-4 0 0,-3-8 0 16,-5-7-2-16,-4-4-2 15,-6-6 0-15,-2 0-1 0,-1-2 0 16,-2 0 0-16,-3 2 1 15,0 4-1-15,0 4 1 16,-2 5 1-16,0 7 0 16,-1 5 1-16,3 7-1 0,0 4 0 15,2 4 1-15,-2 4 0 16,0 4 0-16,0 3 1 16,1 3-1-16,0 3-1 0,-1 2 1 15,0 5-1-15,0-1 0 16,-5 3 0-16,-3 4-1 15,-2 1-1-15,-3-1 1 16,-6 2-1-16,-6 1 0 0,0 1 1 16,-7 0 0-16,-4 0 0 15,-5 4 0-15,-8 0-1 16,-4 0 1-16,-6 3 0 16,-10 0-1-16,-8 3 1 0,-12 3-1 15,-10 1 0-15,-12 1 1 16,-14 0-1-16,-11 3 0 15,-10-3 1-15,-8 0-1 16,-10-1 1-16,-5 2-1 0,-5 1-1 16,-1 0-3-16,1 7-6 15,-3 1-7-15,9 7-27 16,3 7-39-16,3 5-5 0,5 1-6 16,3-2-4-16</inkml:trace>
  <inkml:trace contextRef="#ctx0" brushRef="#br0" timeOffset="294590.0665">3940 15234 34 0,'-41'13'77'0,"2"-6"-4"0,10-6-4 15,4-2-6-15,10-8-62 16,15 9-2-16,0-18-3 16,18 6-1-16,4-5 2 15,13-5 3-15,4-7 3 0,12-4 2 16,7-9 2-16,14-5 2 16,7-13 1-16,12-12 1 15,14-11 0-15,9-13-1 16,17-11-2-16,6-9 1 0,10-7-2 15,7-6-1-15,6-2-1 16,3 2-1-16,-1 6-2 16,-3 8 0-16,-10 11 1 15,-10 8-1-15,-14 13 1 0,-13 11-1 16,-20 16 2-16,-18 11-1 16,-18 10 2-16,-15 10-1 15,-15 9-1-15,-12 7-4 16,-14 9-6-16,-6 9-7 0,-18 16-10 15,-18 7-24-15,-11 18-31 16,-14 13-8-16,-15 16-4 16,-19 16 3-16</inkml:trace>
  <inkml:trace contextRef="#ctx0" brushRef="#br0" timeOffset="294943.1364">3951 15564 50 0,'-35'46'75'0,"12"-16"-3"0,17-15-1 16,6-15-3-16,18-21-65 16,19-11 0-16,17-13 3 15,14-16 5-15,16-15 2 0,16-17 1 16,13-14-1-16,18-11-2 15,8-9-2-15,12-12-2 16,11-2-1-16,5 1-2 0,8 3-1 16,-5 9-1-1,2 9-1-15,-10 12-2 0,-7 12-1 16,-15 19-1-16,-13 12-2 16,-16 13-2-16,-17 11-4 15,-11 12-6-15,-16 7-8 0,-10 11-13 16,-9 8-20-1,-12 2-21-15,1 5-5 0,-7 4 0 16</inkml:trace>
  <inkml:trace contextRef="#ctx0" brushRef="#br0" timeOffset="297096.0343">17584 10306 13 0,'0'0'36'0,"0"0"0"15,6-10-3-15,-6 10-3 16,8-6 1-16,-8 6-4 16,12-6-3-16,-12 6-5 15,15-6-2-15,-15 6-4 0,14-5 0 16,-14 5-2-16,11-4-1 15,-11 4 1-15,9-1 0 16,-9 1 0-16,0 0 0 0,0 0-1 16,0 0 0-16,9 0 0 15,-9 0-2-15,0 0-1 16,0 0-1-16,0 0-2 16,0 0 0-16,0 0 0 0,-8 0-1 15,-1 2 0-15,-1-1-2 16,-4 1 0-16,-4 1 0 15,0 1 0-15,-1 0-1 16,-2-1 1-16,-1 3 0 0,-1-2-1 16,2 0 1-16,0 1 0 15,0-1-1-15,-1 0 1 16,-2 1 0-16,-2 0 1 16,-4 0-1-16,0 1 0 15,-3 1 0-15,-4 1 1 0,-7 3 0 16,0-1 0-16,-6 3-1 15,-2 1 1-15,-6 2-1 0,-4 1 0 16,-9 2 0-16,-1 1-1 16,-6 0 1-16,-4 2-1 15,-6 0 1-15,-3 2-1 16,-3-1 1-16,-2-1 0 16,3 3-1-16,-4-4 1 0,3 1 0 15,1-2 0-15,6 0 0 16,2 0 0-16,3-2 0 15,7-3-1-15,7 0 1 0,2-2 0 16,5-2-1 0,6-2 1-16,6-2-1 0,6-1 1 15,2-2-1-15,6-2 0 16,7 0 1-16,2-2-1 16,7 0 0-16,6 0 0 0,0 0 0 15,13 0-2-15,-12-1-2 16,12 1-4-16,0 0-3 15,0 0-5-15,0 0-5 0,14-6-15 16,0 5-30-16,4-5-18 16,8 1-4-16,5-8 0 15</inkml:trace>
  <inkml:trace contextRef="#ctx0" brushRef="#br0" timeOffset="297479.1036">15548 10562 45 0,'18'-14'83'15,"-2"3"0"-15,-9-1-2 16,-7 12-33-16,1-10-18 16,-1 10-10-16,-7-13-7 15,-11 10-6-15,-1 3-3 0,-11 4-2 16,-8 8-2-16,-10 5-1 16,-10 6 1-16,-6 8 0 15,-11 4 1-15,-5 4 0 0,-2 3 1 16,-1 0 1-16,4 1-1 15,7-1 0-15,6-3 0 16,9-3-1-16,15-3 1 16,9-1 1-16,15-5-1 0,13-2 0 15,7-4 1-15,18-2 1 16,16-4 0-16,15-1 1 16,11-6-1-16,17-3-1 15,8-5 0-15,9 0-1 0,6-4-3 16,0-2-3-16,-2 0-4 15,-4 0-4-15,-11 4-9 16,-12 2-23-16,-16 0-38 16,-6 6-4-16,-19 2-4 0,-13 3 0 15</inkml:trace>
  <inkml:trace contextRef="#ctx0" brushRef="#br0" timeOffset="304038.1245">8800 10567 32 0,'0'0'78'16,"0"-13"-2"-16,0 13-3 15,0-12-33-15,0 12-15 16,0 0-14-16,0 0-8 0,0 0-4 16,0 0-4-16,0 0-1 15,0 0-1-15,0 0 2 16,0 11 0-16,6 3 1 0,0 4 1 16,2 3 3-16,3 2 2 15,1 1 0-15,1 1 0 16,0-4-1-16,1-1 0 15,4-3-1-15,-4 1 1 0,2-6-1 16,-1 2 0-16,4-2-1 16,-4 1-2-16,3-1-1 15,-2 3-2-15,0-1-3 16,1 5-3-16,-2-3-6 0,1 6-10 16,1 6-15-16,1-2-14 15,6 4-10-15,-3 1 4 16</inkml:trace>
  <inkml:trace contextRef="#ctx0" brushRef="#br0" timeOffset="304847.7938">9449 12856 62 0,'-19'-3'72'0,"9"-3"0"15,0 6-34-15,-2-12-7 16,12 12-2-16,-6-24-7 16,5 6-5-16,2-11-2 15,-1-3-1-15,7-9-2 0,6-4-5 16,7-9-1-16,4-3-3 15,11-6-1-15,11-3-1 16,0-3 0-16,9-1 0 0,4 0-1 16,4-2 1-16,1 0-1 15,0 3 0-15,-4 6 0 16,-6 4 0-16,-4 9 0 16,-4 5 0-16,-8 10 0 0,-7 7-1 15,-7 7 0-15,-3 5-3 16,-9 7-5-16,-1 3-5 15,-11 6-7-15,16 0-11 16,-16 0-21-16,11 10-19 0,-6 2-9 16,1 3-1-16</inkml:trace>
  <inkml:trace contextRef="#ctx0" brushRef="#br0" timeOffset="306621.3308">13147 10652 28 0,'-3'-9'36'16,"3"9"1"-16,-1-13-6 15,1 13-6-15,0 0-7 16,0 0-3-16,0 14-5 16,1 4-2-16,1 5-2 0,-2 5 1 15,3 5 1-15,-3 7-2 16,0 0 1-16,0 5-2 15,0 2 2-15,-3-1-1 16,1-3-1-16,-1-4-1 0,2-2-1 16,0-6 1-16,1-3 0 15,0-9 0-15,0-5 1 16,0-6 1-16,0-8 2 0,0 0-1 16,0 0 1-16,2-8-1 15,1-11 0-15,2-8-1 16,-1-9-3-16,0-8-2 15,1-7-1-15,3-7-1 0,-3-6 0 16,3-2 1-16,0 0-2 16,1 1 1-16,2 8 0 15,3 4-1-15,-2 10 0 16,3 10 0-16,2 11 0 0,0 9-1 16,4 13 0-16,-3 9 0 15,1 13 1-15,-1 11 2 16,2 7-1-16,-4 11 1 15,5 4 0-15,-6 6-1 0,2-3-2 16,0 4-1-16,0-1-5 16,-1-6-11-16,-1-2-20 15,-5-13-26-15,5 0-7 0,-4-9 2 16</inkml:trace>
  <inkml:trace contextRef="#ctx0" brushRef="#br0" timeOffset="306851.9495">13218 10904 34 0,'-20'0'73'16,"4"0"-1"-16,8-4-6 16,3-7-4-16,5 11-66 15,7-14-4-15,12 4 2 16,3-1-1-16,8-2 0 0,4-2 2 15,1-3-1-15,5-1-4 16,-2-6-12-16,2 2-18 16,-1-10-16-16,9 0-10 0,-9-6 1 15</inkml:trace>
  <inkml:trace contextRef="#ctx0" brushRef="#br0" timeOffset="307061.4062">13760 10326 23 0,'2'-21'68'16,"-2"12"0"-16,0 9-16 15,-7 0-12-15,1 14-16 16,1 12-10-16,2 13-6 0,0 4-4 16,2 12 0-16,0 4 0 15,1 5 0-15,6-3-1 16,0-1-3-16,6-6-1 16,-1-9-1-16,1-3-4 15,0-14-4-15,1-2-13 0,-3-10-15 16,3-7-19-16,5-4-16 15,-3-8-1-15</inkml:trace>
  <inkml:trace contextRef="#ctx0" brushRef="#br0" timeOffset="307312.9568">14054 10265 23 0,'-9'2'69'0,"5"7"1"0,0 5-2 16,4 1-6-16,0 8-62 16,0 10-2-16,4 2 4 15,2 9-2-15,-1-1 2 16,0 4-1-16,4-3 2 0,-5 3-1 16,2-6-2-16,3-3-6 15,-1 1-14-15,5-3-29 16,-6-3-18-16,5-2-5 15,-2-8 0-15</inkml:trace>
  <inkml:trace contextRef="#ctx0" brushRef="#br0" timeOffset="308668.4365">13644 11302 37 0,'-10'1'52'0,"10"-1"-23"16,0 0 1-16,0 0-3 15,-3 13-5-15,3-1-2 0,0 6 2 16,1 5-3-16,1 4-1 16,2 7-4-16,3 0-2 15,-1 6-5-15,0-2-3 0,5-2 0 16,-5-2-2-16,3-9 1 15,-4 0 0-15,2-11 3 16,0 1 3-16,-7-15 2 16,7 1 0-16,-7-1 3 0,10-18-1 15,-4 1-2-15,-1-8-1 16,5-1-4-16,-1-5-4 16,3 2-1-16,-1 1-2 0,0 4-1 15,1 5-1-15,1 5 0 16,-1 5 0-16,1 7 0 15,1 2 0-15,0 7-1 16,1 3 1-16,2 3-2 16,0 1 1-16,6 3-1 0,-1-5 2 15,0 1-1-15,1-5 2 16,-3-4 0-16,4-3 0 16,-1-1 1-16,1-5 1 15,-5-4-1-15,2-3 1 0,-2-2-2 16,3-2 1-16,-4-2 0 15,-3 0-1-15,-1-3 0 16,-3 1 1-16,-4-2 1 16,-1 3 0-16,-6-1 0 0,-2 4 1 15,-4 0-1-15,-3 5 0 16,-3 3 0-16,-4 6-1 0,-1 2 1 16,0 9-1-16,2 6-1 15,3 5 1-15,2 4 0 16,4 3 1-16,1 1 0 15,5-1 0-15,8 0 0 0,3-3 1 16,3-4 0-16,6-4 0 16,2-4 0-16,2-6 1 15,-2-3 0-15,1-3 0 0,2-9 0 16,-1-2 0-16,-2-7 0 16,1-1 1-16,-1-5-2 15,-3 2 0-15,2-2 0 16,-4 5-2-16,-1 1 0 15,-1 4-1-15,-2 5-1 0,1 5 2 16,-1 4-2-16,-4 0 1 16,4 7 1-16,-5 2 0 15,4 0 1-15,3 1 0 16,-6-2 1-16,6-1 1 0,-1-3 0 16,2-3 1-16,-2-1 1 15,5-1-1-15,-6-7 0 16,4-3 0-16,-1-2 1 15,2-4-2-15,0-3 0 0,-1-2-2 16,-2 0 1-16,1-2-2 16,-2 5 0-16,-3 1-1 15,-1 5-2-15,-3 3 1 16,3 7 0-16,-10 3 1 0,17 3-1 16,-8 7 0-16,6-2 2 15,2 1 2-15,2-1 0 16,3-1 2-16,3-5 0 15,2-2 1-15,2-3 2 0,-1-7 0 16,0-1 0-16,-3-4 1 16,-5-4 0-16,-3 0 0 15,-3-2-2-15,-8-4-2 0,-5 1-4 16,-2-2-4-16,-9 2-8 16,-8-7-9-16,-3 7-28 15,5 4-30-15,-11 4-6 16,4 6-2-16</inkml:trace>
  <inkml:trace contextRef="#ctx0" brushRef="#br0" timeOffset="310756.831">16090 10783 0 0,'28'-19'73'0,"-3"5"0"15,-8 3-3-15,-5 3-1 16,-12 8-55-16,10 0 0 15,-5 15-2-15,-1 9-2 16,-2 9 0-16,1 10 1 0,-3 9 4 16,0 10-2-16,-5 9-2 15,0 6-2-15,-1 2-1 16,0 2-1-16,3-3-1 16,2-7-1-16,1-7-3 0,1-7 0 15,8-10-1-15,1-10 0 16,2-10 1-16,2-7-2 15,-1-6 0-15,1-6 0 16,2-8 0-16,-2-3 1 0,-3-13-1 16,-1-8 1-16,-4-9-1 15,-4-7 0-15,-2-10 0 16,-6-3 0-16,-6-5 1 0,-6 3-1 16,-2 1 0-16,-3 5 0 15,0 7 1-15,-2 7-1 16,2 10 0-16,1 4 0 15,0 9-1-15,4 3 0 0,1 4 0 16,2 2 0-16,3 2-1 16,2 1 0-16,10 0-1 15,-10 0 1-15,10 0-2 16,0 0 1-16,14 1-2 0,4-1 0 16,12-5-1-16,6-4 0 15,8-3-1-15,8-2 1 16,5-4-1-16,0-7 1 15,6 2 1-15,-1-3 1 0,-7 0 4 16,-2 1 0-16,-13 2 5 16,-3 1 0-16,-11 1 1 15,-6 7 0-15,-13 2-1 16,-7 4-2-16,-5 5-1 0,-12 3-1 16,-5 1-3-16,-5 10 0 15,-5 7-1-15,-4 5 0 0,-1 5 0 16,1 7 3-16,4 3 0 15,2 1 0-15,8 1 0 16,4 0 0-16,9-2 1 16,6-2 0-16,6-4 0 0,9-5 0 15,9-7-1-15,9-3 1 16,3-10-1-16,6-6 1 16,2-5 0-16,4-10-1 15,0-6 2-15,1-7-1 0,-6-5 1 16,-3-1 1-1,-8-2 1-15,-4 2-2 0,-2 2 1 16,-10 3-1-16,-4 5-1 16,-5 4-1-16,-3 7-1 15,-1 3-1-15,0 9-1 0,-10 0 1 16,0 1-1-16,1 6 0 16,-2 3 2-16,2 2-1 0,0 0 2 15,4 4 0-15,2-5 0 16,1 2 0-16,2-2 0 15,6 1 0-15,2-5 0 16,2-1 0-16,4-2 0 0,-1-1 0 16,6-2-1-16,1-1 0 15,4 0-1 1,0-1 0-16,6-2-1 16,-1-3 0-16,4-2-1 0,3 0 2 0,-1-5 0 15,3-4 1-15,-3-2 2 16,0-5 0-16,-1-6 2 15,-1-6 1-15,-5-5-1 16,-1-5 0-16,-4-8 0 16,-3-4 0-16,0-7 0 0,-5-2-1 15,-2-2-1-15,-4 3 1 16,-4 2-1-16,-1 9 0 16,-3 9-1-16,-1 9-1 0,0 10-2 15,0 11 0-15,0 16-1 16,-9 1 1-16,3 20-1 15,-1 8 2-15,-3 11-2 16,0 13 3-16,-1 9 1 0,-2 7 0 16,7 3 1-16,2-2 1 15,3-5-1-15,1-3-1 16,7-9 1-16,3-13-1 16,2-8 1-16,2-10 2 0,-1-8 0 15,-1-6 2-15,1-8-1 16,2-4 0-16,2-8 0 15,1-10 0-15,2-4-1 16,0-4-2-16,2-3 0 0,-1-3-1 16,-3 4-1-16,-2 1-1 15,-3 8 0-15,-2 6-1 16,-2 7 0-16,-9 10 1 16,13 0-1-16,-6 8 0 0,-1 9 1 15,2 4 0-15,3 2 1 16,4-2 1-16,-1 3 0 15,3-2 0-15,-1-2 1 0,4-6 0 16,-3-4 0-16,2-2 0 16,-2-4 0-16,-2-4 0 15,2 0 0-15,-1-5 1 16,0-4-1-16,-1-5 0 16,3-5 0-16,-1 0-1 0,3-5-1 15,0-3 1-15,-1 1-2 16,0-1 1-16,-1 4-1 15,-2 1-1-15,0 6 0 0,-3 2 0 16,-2 6 1-16,0 4 0 16,-3 2 0-16,1 2 0 15,-9 0 0-15,17 0 1 0,-17 0-1 16,16 10 2-16,-16-10-1 16,18 10 1-16,-8-6 0 15,2 0 0-15,0-2 1 0,1-2 0 16,5 0 0-16,0-5 0 15,3-2-1-15,4-1 2 16,3-2-2-16,3 1 0 16,1-1 0-16,3 0-2 15,2 0 2-15,5 1-1 0,-3-4 1 16,3 1 0-16,0-3 1 16,-3-2 1-16,-1-1-4 15,-4-7 2-15,-6 0-1 16,-5-4 0-16,-11-2-1 15,-5 0 1-15,-7 1 0 0,-10 2-1 16,-5 4 1-16,-6 7-2 16,-3 9-1-16,0 8 0 15,0 10 1-15,4 8-1 0,6 7 1 16,5 4 3-16,4 4 2 16,5 3 2-16,10-3 1 15,8 2 2-15,10-6 0 0,4-2 1 16,5-3-2-16,4 0-2 15,2-10-1-15,0-3-2 16,-2-3-1-16,-6-5-2 0,-5-3-2 16,-3-2-4-16,-10-4-17 15,-7 0-34-15,-10-8-18 16,-15-4-5-16,-16-6-2 16</inkml:trace>
  <inkml:trace contextRef="#ctx0" brushRef="#br0" timeOffset="310954.8385">17754 10240 82 0,'-43'2'87'0,"15"-5"-5"16,22-12-5-16,15-7-5 0,31-4-74 16,16 3-4-16,16 2-5 15,12 3-1-15,6 4-4 16,9 4-5-16,-3 4-16 15,-6 7-17-15,-10 11-20 0,-14 6-4 16,-13 6 2-16</inkml:trace>
  <inkml:trace contextRef="#ctx0" brushRef="#br0" timeOffset="311244.9818">17452 11329 0 0,'-55'40'79'0,"11"-15"0"16,16-10-2-16,6-12-4 15,10 27-27-15,12-30-31 0,7-7-3 16,16-6 0-16,15-3-2 16,15-7 0-16,15-5-1 15,17-4-2-15,14-5-1 0,13-5-2 16,9-4-2-16,8-1-1 15,2-5-3-15,0 4-3 16,-3-3-5-16,-4 3-7 16,-13 0-12-16,-4 4-24 15,-9 10-28-15,-20 4-7 0,-16 7-2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7-24T16:04:15.7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2825 2281 32 0,'0'-18'66'15,"0"4"-2"-15,0-9-3 16,0 4-52-16,3 6-1 0,3 3-4 16,8 4-2-16,0 2-2 15,2 3-1-15,-1-1 2 16,0 2-1-16,2 0 0 16,3 3 1-16,1 3-1 0,-1-2-1 15,-1 2 0-15,4 0 1 16,0-3 0-16,7 4 2 15,-4-3 0-15,9-4-2 16,3 0 3-16,8 2 0 0,2-2 0 16,0-2 0-16,9-1 2 15,0 3-2-15,9-2 0 16,-3 1 3-16,3 1-1 16,8 0 0-16,6 1-1 0,6-1-1 15,3 1 2-15,4 0-2 16,6 1-1-16,5 1 0 15,9-3-1-15,4 1 2 0,-4 0-1 16,13-1-1-16,2 1 0 16,2 1 1-16,3 0-1 15,5-1 1-15,-7 2-2 16,8 0 2-16,6 1-1 16,0-2 0-16,-1 4 0 0,10 0 0 15,6 0 1-15,4-1-1 16,10-1 0-16,0 0 1 15,1-2-1-15,11 0 0 16,4-1 1-16,1-1-1 0,-3-4-1 16,5-1 1-16,1-1 0 15,1 1-1-15,5-1 0 16,-10-1 1-16,0 4-1 0,1-1 1 16,2 3 1-16,-4 0 0 15,-6 1 2-15,-1 1 0 16,-3 0 1-16,-1 1 0 15,0 0 2-15,0 1-2 16,-4-3 1-16,2 2 0 0,3-1-2 16,-7-1-1-16,-2 2 0 15,-5-1 0-15,4 0 0 16,-13 0 0-16,3-1 1 16,-2 0-1-16,1 0 1 0,3-2 0 15,2-1 0-15,2 0-1 16,8-2 0-16,5-2 0 15,4-1-1-15,6 0 0 0,-4 0-2 16,0 2 1-16,-2-2-1 16,-2 0 1-16,-4 5-1 15,-4 0 0-15,-5 3 0 16,-4 0-1-16,-1 0 2 0,-5 2-1 16,4 1 0-16,-4 1-1 15,-3 0 1-15,-2 1 0 16,-3 1 0-16,-7-2 1 0,0 3-1 15,-5-3 0-15,-10 3 0 16,-7-1 0-16,-7 1 0 16,-7-2 0-16,-7 2 0 15,-9-3 0-15,-8 3 0 16,-5-1 0-16,-6 0 1 0,-3-1-1 16,-5 0 0-16,-6-3 0 15,-5 2 0-15,-3-3 0 16,-7 0 0-16,-4-1 1 15,-4 2-2-15,-7-1-4 0,-6-1-9 16,-4 1-13-16,-2 13-46 16,-15-14-9-16,-10 2-5 0,-24-10-6 15</inkml:trace>
  <inkml:trace contextRef="#ctx0" brushRef="#br0" timeOffset="775.7484">19476 1998 48 0,'13'-16'58'16,"-5"1"-2"-16,-7 0-43 0,13 9-4 15,7 0-2-15,1 1-4 16,5 3 0-16,9 2-1 15,4 0 1-15,10 5 2 0,1 3 1 16,13 1 3-16,5 1 0 16,14 1 1-16,8 1 1 15,11 0 1-15,12-2-2 16,4 4 2-16,15-5-1 16,5 0 0-16,7-2-2 0,1 1 1 15,-4 0-1-15,-3-1 0 16,-5-1 1-16,0-2-2 15,-13 2-1-15,-12 0-1 0,-14 2-3 16,-14-2-2-16,-15 4-6 16,-22 2-8-16,-12 6-18 15,-20 7-41-15,-30 0-6 16,-28 2-4-16,-31-12 0 16</inkml:trace>
  <inkml:trace contextRef="#ctx0" brushRef="#br0" timeOffset="1931.7254">896 3506 26 0,'4'-22'43'0,"2"5"1"0,0 6-4 16,-4 1-5-16,-2 10-8 16,0 0-7-16,10-3-6 15,-10 3-6-15,14 14-2 16,-3 4-2-16,-4 8 0 0,11 13 3 15,-2 9-2-15,4 15 2 16,5 14 0-16,-5 11 1 16,5 7-1-16,5 10-1 15,1 2 0-15,-4 5-3 16,5 3-6-16,1-4-8 0,-9-8-16 16,0-8-22-16,8-2-19 15,-12-18-8-15,-2-10-1 16</inkml:trace>
  <inkml:trace contextRef="#ctx0" brushRef="#br0" timeOffset="2291.5435">950 3612 18 0,'-31'-71'80'0,"11"39"3"16,8-6-7-16,-16-27-4 15,1 4-49-15,7 30-19 16,10-26 0-16,7-4-3 16,7 2-1-16,15-3-5 15,13 10 3-15,6 4-1 0,7 10 1 16,6 3-1-16,4 8 2 16,5 11-1-16,-1 10 0 15,-10 10-2-15,-2 13 1 16,-10 12 0-16,1 7 2 0,-11 7 2 15,-5 6-1-15,-14 9 2 16,5 2 2-16,-11 4 0 16,-2 4-3-16,-5 5-5 0,-7-4-5 15,-1 7-17-15,-10 1-23 16,-4-2-23-16,-3-3-6 16,4-11-1-16</inkml:trace>
  <inkml:trace contextRef="#ctx0" brushRef="#br0" timeOffset="2691.6237">1526 3324 44 0,'21'-10'77'16,"-21"10"-3"-16,18-7-4 0,-18 7-5 15,0 0-67-15,-2 23 0 16,2 10 0-16,7 7 1 16,5 13 2-16,4 4 2 0,-1 5 0 15,7 0 1-15,-2-6-2 16,4-4 0-16,4-9-1 16,1-8 1-16,0-12 0 0,-1-8 0 15,-1-12 1-15,-3-4 1 16,1-12-2-16,-5-12 4 15,-8-4 1-15,-9-12 0 16,-3-5-1-16,-7-6 1 16,-11-2-4-16,-8 1-1 0,-6 4 0 15,-7 7-3-15,-7 8-4 16,-1 9-4-16,-3 12-5 16,2 10-19-16,7 4-28 15,7 10-15-15,9 5-4 0,-5 0-5 16</inkml:trace>
  <inkml:trace contextRef="#ctx0" brushRef="#br0" timeOffset="3089.8335">2036 2923 61 0,'20'-10'82'0,"-11"6"-5"0,-9 4-2 15,-4 0-5-15,-11 12-72 16,5 6 4-16,-2 9-2 16,-5 3 0-16,3 7 0 15,-2 2 1-15,8 6-1 0,6-4 1 16,0-3 2-16,2 3-7 16,9-7 0-16,9-3 0 0,3-5 1 15,11 0-1-15,3-9 0 16,1 2 3-16,2-7-3 15,9 2 2-15,-5 0 0 16,-2-1 1-16,-5 6-1 16,-8 3 0-16,-4 4 1 0,-15 5 1 15,-1 6 1-15,-17 3 1 16,-6 2 1-16,-6-4 1 16,-9-2 1-16,6-4-1 0,-5-8-3 15,3-9-6-15,4-10-13 16,10-5-27-16,1-28-25 15,11-8-7-15,3-14-5 0</inkml:trace>
  <inkml:trace contextRef="#ctx0" brushRef="#br0" timeOffset="3247.4445">2278 3291 40 0,'17'-43'80'16,"-3"11"-2"-16,-6 12-8 16,-3 9-20-16,-5 11-22 0,14 2-16 15,-7 7-8-15,8 14-3 16,-2 3 1-16,2 10-5 15,7 8-3-15,3 5-6 16,0 5-17-16,2-5-28 0,4 8-17 16,-7-15-4-16,5-8-6 15</inkml:trace>
  <inkml:trace contextRef="#ctx0" brushRef="#br0" timeOffset="3695.9476">2537 2628 81 0,'-9'-53'90'15,"-6"5"-5"-15,1 10-7 16,-9 7-2-16,9 9-74 0,4 8-1 16,5 4-5-16,5 10-5 15,0 0-3-15,11 0-7 16,-11 0-3-16,22 4 0 15,-11-1-1-15,4-3 2 0,1 0 3 16,5-12 1-16,-2-5 5 16,-1-8 3-16,6-3 8 15,-6-2 10-15,-5 0 4 16,-1 1 5-16,3 4 3 0,-10 4-3 16,4 7-4-16,-9 14 0 15,0 0-5-15,0 0-6 16,10 14-2-16,-7 19-3 15,6 14-2-15,-2 19 2 0,7 17 3 16,4 13 2-16,0 14 1 16,4 5 1-16,7 0-1 15,-4 1-1-15,5-4-1 0,3-11-1 16,-2-6-3 0,5-9-4-16,-3-8-6 0,3-8-16 15,-9-4-19-15,0-15-27 16,-1-5-4-16,-9-13-2 0</inkml:trace>
  <inkml:trace contextRef="#ctx0" brushRef="#br0" timeOffset="5238.9747">2850 3274 28 0,'-22'-35'84'0,"-7"12"-1"15,9 7-6-15,3 6-4 16,6 4-63-16,1 0-5 0,10 6-2 15,-1-8-4-15,1 8-3 16,19-19-3-16,-3 3 1 16,6-8 0-16,9-1 3 15,1-8 1-15,5-3 0 16,1-3 1-16,-2 3 1 0,-1 0 1 16,-8 5 0-16,5 6-1 15,-14 5 0-15,-1 7 0 16,-7 6 2-16,-10 7-2 0,14 6 1 15,-7 10 1-15,-4 12-1 16,1 4 1-16,1 4 1 16,0 7 0-16,2-3-2 0,3-1 0 15,-1-3-1-15,6-4-2 16,3-12-2-16,-2-2 1 16,1-10-1-16,1-5-1 15,3-3 1-15,-3-14 1 16,6-8-1-16,-7-13 4 0,3-4 0 15,1-9 3-15,-1-2 1 16,-2-3 0-16,0 4 2 16,-2 8-1-16,-4 3-1 0,-2 13 0 15,1 8-1-15,-11 17-1 16,17-9-2-16,-7 13-2 16,2 9 1-16,3 7-1 15,0 7 1-15,3 3 2 16,2 0-1-16,1 1 0 0,-2-4 0 15,-3-3 1-15,0-5 0 16,-6-4 2-16,3-7 1 16,-13-8 0-16,11 0 2 0,-7-7-2 15,0-12 1-15,0-8 0 16,2-10-1-16,1-9-1 16,-1-8-1-16,6 0-2 15,-4 1 1-15,2 3 0 0,0 9-1 16,0 7 0-16,1 12 0 15,-2 8-2-15,2 11 1 16,4 5-1-16,-1 5 1 16,3 5-2-16,3 3 2 0,2 4-2 15,2-1 2-15,-1 2 1 16,6-2-1-16,-5-2 0 16,1-2 0-16,-1-7 1 0,-1 0 0 15,2-7 0 1,-1 0 0-16,-2-10-1 0,0-4 2 15,0-5 1-15,-1-5-2 16,1-1 1-16,-2-1 0 16,-1-2-1-16,-2 4-1 0,2 3 0 15,-8 3 0-15,5 6 0 16,-5 3-1-16,2 6 0 16,1 2 0-16,3 1 1 0,2 1 0 15,7 0-1-15,5-1 2 16,5-5-1-16,10-6 1 15,-1-7-1-15,10-9-2 16,-5-1 1-16,4-7-1 0,-4 2 1 16,-9-2 0-16,-5 0 1 15,-8 6 2-15,-8 1-1 16,-13 7 3-16,-7 7-1 16,-9 8-1-16,-13 6 2 0,-4 1 0 15,-8 16-1-15,0 4 0 16,-1 9-1-16,3 12-1 15,3 3 1-15,4 5 1 16,7 5-2-16,8 2-1 0,7 2-1 16,4 0-1-16,7-4 2 15,10-4 0-15,6-7-2 16,7-8 1-16,6-10 0 0,9-4 1 16,5-13 0-16,3-9 1 15,6-6 0-15,2-16 0 16,0-5 1-16,-2-9-1 0,-2-6 1 15,-4-7 0-15,-4-4 1 16,-6-2 0-16,-13-1 0 16,-4 4 2-16,-10-1 0 15,-8 9 0-15,-9 5 2 16,-5 12-2-16,-12 7 0 0,-5 12 1 16,-6 8-1-16,-1 11 0 15,-3 11-1-15,0 11-1 16,1 9 1-16,4 7 0 15,3 4-1-15,9 2-3 0,6-5-1 16,8-3-2-16,4-6 1 16,12-11-1-16,6-15 1 15,10-15-1-15,0-15 1 16,8-18 2-16,-4-18 2 0,4-9-1 16,-5-22 0-16,-1-12 0 15,-6-11-1-15,-7-7 1 0,-7-4 3 16,-10 9 4-16,-4 4 2 15,-6 59 0-15,-1-3 1 16,-2 8-1-16,1 3 0 16,-12-18-1-16,-4 28-3 15,-2 25-4-15,-1 34-4 0,2 30 1 16,3 36 1-16,2 25 0 16,3 33-2-16,0 11-3 15,2 6-1-15,2-3-2 16,5-14-1-16,-1-14-3 0,3-25-5 15,-4-26-15-15,-7-30-37 16,2-14-10-16,-15-24-3 16,-3-19-3-16</inkml:trace>
  <inkml:trace contextRef="#ctx0" brushRef="#br0" timeOffset="5431.0827">3715 2206 73 0,'-79'-17'88'0,"17"3"-4"16,9-1-6-16,13 0-2 15,-5-3-76-15,23 8-6 0,7 3-6 16,15 7-7-16,0 0-18 16,-5-9-29-16,15 9-17 15,-10 0-4-15,13 21 2 16</inkml:trace>
  <inkml:trace contextRef="#ctx0" brushRef="#br0" timeOffset="5859.582">1225 4646 12 0,'-54'109'95'0,"15"-25"-6"16,14-20-5-16,2-27-11 0,13-20 1 15,-5-11-77-15,15-6-1 16,21 8 2-16,11-8 1 16,5-1 1-16,18-10 2 15,20-9 3-15,17-11 0 0,30-10-1 16,12-12-1-16,27-13-1 15,14-10-1-15,22-10 2 16,18-7 0-16,10-8-2 16,5-3-2-16,6-3 2 0,1-2 0 15,-5-4 0-15,-8 0 2 16,-9-1-2-16,-11 3 0 16,-18 2 0-16,-9 4 0 15,-22 7 1-15,-12 6-1 0,-19 12-2 16,-14 9-4-16,-14 17-11 15,-17 13-36-15,-17 15-31 16,-10 12-4-16,-19 10-7 16,-17 4-2-16</inkml:trace>
  <inkml:trace contextRef="#ctx0" brushRef="#br0" timeOffset="18843.0551">21230 3814 60 0,'6'-29'73'0,"-5"3"-1"16,-1-4-3-16,3 4-54 16,-2 0-2-16,4 0-2 15,1 6 0-15,-4 2-1 0,2 3-1 16,-2 4-1-16,-2 11-2 15,6-12-1-15,-6 12-1 16,0 5 0-16,0 13-2 16,0 8-1-16,0 9-1 0,-6 9 1 15,0 11 0-15,-6 10 2 16,-3 7-1-16,1 8-2 16,-1 4 0-16,1-1-2 15,-1 2-2-15,5-5-11 0,4-2-16 16,6 1-37-16,0-11-10 15,-1-9-5-15,1-16 1 16</inkml:trace>
  <inkml:trace contextRef="#ctx0" brushRef="#br0" timeOffset="19392.011">20923 3280 25 0,'-31'-17'81'16,"-1"-2"0"-16,5-4-4 0,-4 2-5 15,1 8-61-15,9 8 1 16,5 5-6-16,-1 14-2 15,-2 11-4-15,2 15-4 16,1 9 2-16,3 11 0 0,-2 13 0 16,5 7 0-16,4 6 1 15,6 5 0-15,4 2 2 16,10 5 0-16,8 2 0 16,8 2 2-16,6-2-1 0,12 1 0 15,9-3 0-15,5 0 0 16,10-4-4-16,3-12 1 15,7-11 0-15,4-12 1 16,4-18 0-16,3-17 0 0,3-15 0 16,-1-20 2-16,0-21 3 15,2-18 1-15,-4-15 0 16,-8-18 0-16,0-12 1 16,-20-15 0-16,-8-8 0 0,-14-7-1 15,-18-1 2-15,-19 2-2 16,-10 4 1-16,-25 9-5 15,-20 9 1-15,-18 17-3 16,-19 15-2-16,-19 21-7 0,-24 11-14 16,-16 17-38-16,-19 21-20 15,-16 18-6-15,-8 13-6 16,-7 9 6-16</inkml:trace>
  <inkml:trace contextRef="#ctx0" brushRef="#br0" timeOffset="20290.0508">8818 3693 55 0,'19'-33'68'16,"8"0"-3"-16,-4 0-2 16,9 3-62-16,2 9 2 15,6 4 0-15,-1 9-2 0,6 8-1 16,-5 7-2-16,-8 14 1 15,-1 10-1-15,-2 5 0 16,-8 11 1-16,-4 2 1 16,-5 8 1-16,-5-6 0 15,-6 8 2-15,-1-1 0 0,-1-6 3 16,-8 0-1-16,0-8 1 16,0-1 1-16,1-7-3 15,0-1 1-15,6-10 1 16,1-5 1-16,11-5 0 0,7-7 0 15,6-4 0-15,9-4 0 16,7-9 0-16,5-8 0 16,8-5-4-16,8-9-4 15,4-6-8-15,4-13-13 0,-5-3-29 16,7-1-22-16,-6-6-4 16,-1-4-4-16</inkml:trace>
  <inkml:trace contextRef="#ctx0" brushRef="#br0" timeOffset="20817.9285">9136 3130 7 0,'-59'5'72'15,"5"1"2"-15,-1-1-3 16,4-1-3-16,-1-1-59 16,3 11-1-16,9 3 1 0,3 8-2 15,7 4-5-15,2 14-2 16,1 8-1-16,5 11-1 16,2 10 1-16,4 8-2 0,4 9 2 15,3 10 0-15,5 11 0 16,4-2 0-16,7 1 1 15,11 0-1-15,7-6 0 16,11-9 0-16,4-2 0 16,11-15 2-16,9-15 1 0,4-11 2 15,7-15 1-15,6-16-1 16,5-9 2-16,3-13-1 16,6-19 0-16,0-13-1 0,4-12-1 15,-1-12 1 1,-3-10 0-16,-8-10 0 0,-5-8-1 15,-11-7 3-15,-6-7-2 16,-16-6 0-16,-11-4 2 0,-13-1-2 16,-15-1 1-16,-13 1-1 15,-15 5 0-15,-22 6-2 16,-17 14-1-16,-17 15-4 16,-23 18-6-16,-16 20-15 15,-16 24-32-15,-13 24-22 0,-9 25-5 16,-6 22-4-16</inkml:trace>
  <inkml:trace contextRef="#ctx0" brushRef="#br0" timeOffset="21722.7772">2792 13339 23 0,'-22'-27'77'15,"2"1"2"-15,4-3-4 0,2 0-4 16,0 4-55-16,8 0-13 16,10 1 0-16,14 0-1 15,10 6-3-15,3 2 1 16,11 5-2-16,1 8 1 0,7 5-1 15,-5 14 0-15,3 12 0 16,-12 12-1-16,-5 14 0 16,-11 7 0-16,-3 9 0 15,-12 4 2-15,-5 1 2 0,-6-1 2 16,-6-4 2-16,-4-8 1 16,3-8 0-16,2-11 0 15,2-5-1-15,5-8-1 16,4-5-1-16,3-5-3 0,12-4 0 15,3-2 0-15,6 1-2 16,5 0 1-16,-3 3 0 16,3-1 0-16,-8 6 0 0,-1 6 0 15,-10 1-1-15,-6 9 3 16,-8 4 1-16,-14 6 0 16,-8 2 0-16,-5 5 0 15,-8-2-1-15,-7-4-5 0,-5-1-11 16,0-12-19-16,-6-5-37 15,10-14-5-15,3-16-5 16,3-14-1-16</inkml:trace>
  <inkml:trace contextRef="#ctx0" brushRef="#br0" timeOffset="22212.5534">2758 12627 30 0,'-18'-2'75'0,"-11"7"0"15,-14 20-4-15,-4 5-3 16,-4 22-61-16,1 18 1 16,0 16-4-16,5 16 0 0,4 21-1 15,6 18-1-15,7 12-1 16,14 10-1-16,6 3 1 15,7-2-1-15,6-10 1 16,9-5 0-16,8-15 1 16,6-17-1-16,7-12 0 0,0-7-2 15,9-17-2-15,10-12 0 16,11-11-1-16,7-12 0 16,10-17-1-16,10-12-1 0,6-22 2 15,10-24 3-15,1-21 2 16,-4-19 3-16,-4-22 2 15,-6-16 1-15,-10-15 2 16,-4-19 1-16,-19-12 1 0,-11-9-4 16,-16-8 2-16,-16-2-1 15,-13 7-1-15,-11 9-1 16,-20 15 0-16,-18 24-2 16,-14 27 0-16,-13 19-1 0,-8 35-10 15,-12 21-11-15,-6 17-54 16,-6 38-9-16,-3 21-6 15,1 13-5-15</inkml:trace>
  <inkml:trace contextRef="#ctx0" brushRef="#br0" timeOffset="23113.6455">29635 15507 7 0,'33'5'91'0,"-3"-1"0"0,-7-4-7 16,-4 2-5-16,-10-5 0 15,-9 3-77-15,9-2-2 16,-5 7 1-16,2 11 1 15,-2 8 0-15,0 11-2 0,1 10 0 16,-2 9 1-16,1 11-2 16,-2 10 2-16,-2 11 0 15,0 5-1-15,0 7 1 0,0 1 0 16,0-1 0-16,-2-5 0 16,2-4 0-16,0-8-2 15,4-8 1-15,1-12-2 16,-1-11-2-16,3-8-8 15,-3-11-8-15,1-7-13 16,-2-9-24-16,-3-15-26 0,0-7-4 16,-7-21-5-16</inkml:trace>
  <inkml:trace contextRef="#ctx0" brushRef="#br0" timeOffset="23505.3514">29485 15542 44 0,'-13'0'80'0,"5"2"-4"16,-3 3-2-16,-2 0-4 15,-3 2-68-15,-2 9 1 16,-2 7 0-16,-5 2 1 0,1 5 1 15,-5 2 0-15,2 3 1 16,-1-3-1-16,5 0 2 16,7-6-2-16,1-4 1 15,9 0 0-15,6-3 0 0,9-6 0 16,12 0-1-16,10-5-1 16,9-2 0-16,13-2 0 15,11-3-3-15,11-1-2 16,6-3-2-16,9-2-3 15,-1-1-3-15,2 4-6 0,-5-3-11 16,-4 0-16-16,-5 6-38 16,-8 1-3-16,-5 0-5 15,-12-2 10-15</inkml:trace>
  <inkml:trace contextRef="#ctx0" brushRef="#br0" timeOffset="24114.1528">30321 15097 28 0,'-38'-47'78'15,"-4"-1"0"-15,-3 0-1 16,-1-1-2-16,-4 2-66 0,-3 5 2 15,-2 6-1-15,-4 3 0 16,-7 6-1-16,-6 8-4 16,-4 9-1-16,-8 6-2 15,-5 3-1-15,-2 13-1 16,-6 12 1-16,-3 8 0 0,2 14-1 16,-2 11 1-16,2 14 1 15,2 14-1-15,4 10 1 16,3 12 0-16,11 5-1 15,11 11 0-15,7 5-1 0,13 1 2 16,15 6-2-16,15 5 1 16,15 3-1-16,10 2-2 15,16 5 1-15,12 4 1 0,11 1 1 16,11-3-1-16,-24-77-1 16,8 7 1-16,7-4 0 15,12-1 2-15,6-4-1 16,10-2 0-16,9-10 0 15,12-4-1-15,6-15 3 0,11-6 0 16,7-17 0-16,-25-16 3 16,176-14 0-16,12-42 1 15,-2-42 0-15,-13-50 0 16,-35-34 0-16,-40-20 0 0,-42-9-2 16,-65 17-1-16,-30-2-1 15,-34 5 0-15,-32 8-4 16,-52 10 0-16,-34 14-4 15,-45 14-9-15,-38 20-42 16,-50 30-29-16,-48 23-4 0,-46 16-6 16,-39 12-3-16</inkml:trace>
  <inkml:trace contextRef="#ctx0" brushRef="#br0" timeOffset="30028.8694">21064 9819 12 0,'0'0'32'0,"0"0"-2"0,0 0-4 16,0 0-2-16,-7 3-5 16,-4 6-7-16,-1 4-7 15,-5 4-4-15,-3 3-1 0,-4 6 1 16,-3 4 2-16,5 1-2 16,-5 4 1-16,7 1-1 15,1 0 1-15,9 0-1 16,1-3 0-16,9-1 0 15,1-3 1-15,12-2 2 0,8-5-1 16,-1-5 3-16,12-4 3 16,-5-7 4-16,11-3-1 15,-3-3 2-15,6-9 2 16,-8-9-2-16,0 0 1 16,0-11-4-16,-6-2 0 0,-1-8-3 15,-8-3-1-15,-7-3-1 16,-5 0-2-16,-6-1-1 15,-12 1-2-15,-8 5-1 16,-8 6-2-16,-8 10-2 0,-4 4-4 16,-2 12-4-16,-1 5-7 15,0 5-12-15,-1 11-10 16,10 5-15-16,5 7-12 0,9 1-1 16</inkml:trace>
  <inkml:trace contextRef="#ctx0" brushRef="#br0" timeOffset="30548.8855">21404 9878 42 0,'25'-15'52'0,"-1"3"-10"16,-11 3-12-16,1 9-8 15,2 0-7-15,-12 8-5 16,-2 9-4-16,-2 6-3 0,-2 11 0 15,-5 7 2-15,-3 5-1 16,-4 8 2-16,-4 2-2 16,5 4-1-16,3-1 2 0,2-3-3 15,2-4 1-15,2-7-1 16,4-7 2-16,-1-11 0 16,1 0 3-16,1-13 3 15,-1-14 1-15,7 9 0 0,-7-9 0 16,6-16-1-16,0-11-1 15,1-4-1-15,0-13-5 16,7-7-4-16,3-9-4 16,5-6-1-16,4-1-2 15,2-3 0-15,7 7 0 0,3 3 0 16,4 11-1-16,1 11 2 16,0 11 1-16,0 12 1 15,-3 11 1-15,0 7 0 16,-11 11 2-16,-2 11 0 0,-11 3-1 15,-12 6 2-15,-4 2 0 16,-20-1 1-16,-7 1 0 16,-8-4 1-16,-4-2 0 0,-7-2 1 15,0-6-2-15,2-2-4 16,2-7-9-16,9-1-14 16,1-3-11-16,10-4-18 15,10 0-9-15</inkml:trace>
  <inkml:trace contextRef="#ctx0" brushRef="#br0" timeOffset="31049.1717">22030 9878 40 0,'27'-4'53'16,"-9"5"-14"-16,-4 10-11 15,-4 11-8-15,-1 7-4 0,-5 7-4 16,-4 8-1-16,0 6-4 15,-5 6 1-15,-2 0 0 16,-4 4-3-16,2 0 1 0,-2-2-3 16,2-5 0-16,0-8-1 15,1-4 2-15,3-9 0 16,-1-5 0-16,2-9 3 16,1-7-1-16,3-11 1 15,0 0 0-15,-4-11-1 0,4-11-1 16,2-8-2-16,2-13-4 15,7-10-2-15,-1-10-4 0,11-7-1 16,8-7-1 0,5-3 1-16,6 3-2 0,5 2 2 15,6 6 1-15,3 15 0 16,4 4 3-16,-3 19-2 16,-6 7 2-16,-1 19-2 0,-11 5 1 15,-8 13-1-15,-13 14 2 16,-7 3-1-16,-16 10 3 15,-16 2 1-15,-9 6 1 0,-12-5 1 16,-1-1 1-16,-7-2 1 16,2-5 1-16,-2-2-2 15,9-7-2-15,6-6-7 0,2-7-4 16,10-3-13-16,8-3-18 16,17-7-16-16,0 0-3 15</inkml:trace>
  <inkml:trace contextRef="#ctx0" brushRef="#br0" timeOffset="33394.5478">22679 9900 14 0,'8'15'24'0,"-8"4"-9"0,0 3-5 15,-2 3-3-15,-2 2 1 16,3 1-2-16,-1-1-1 0,1-3-1 15,1-4 2-15,0-5 12 16,0-4 4-16,0-11 3 16,0 0-1-16,9 3 1 0,-9-3-1 15,10-18-2-15,-5 1 0 16,3-4-14-16,4-1-4 16,3-3-3-16,5 2-1 15,4 2-1-15,5 1 0 16,-1 7-3-16,7 4 2 0,-4 6-2 15,3 3 1-15,-5 9-1 16,-3 5 1-16,-7 6-1 16,-2 4 0-16,-3 2 0 15,-6-1 0-15,3-1 2 16,-7-4 0-16,3-4-1 0,1-2 2 16,2-7 1-16,3-4 0 15,4-3 1-15,1-2-1 0,5-5 0 16,0-2-1-16,4-4-1 15,-1-1-4-15,3-1-2 16,-3-2-2-16,4-1-1 0,3 0-2 16,-4 0 1-16,3-3-1 15,-1 2 2-15,3-5 3 16,-7 1 2-16,6-2 4 16,-3-3-1-16,-4-8 1 0,2 4 1 15,-3-5 2-15,-4 3 2 16,-2-4 3-16,-1 5 2 15,-3 1 5-15,1 5 0 16,-9 6 1-16,1 3-3 0,-3 6-1 16,-5 12-3-16,0 0-2 15,0 0-3-15,-3 20-4 16,-7 12 0-16,-4 10-1 16,-2 10 4-16,-8 11 1 0,-1 6 1 15,-1 6-1-15,-2 2-1 16,3 0-4-16,-2-5-3 15,5-10-5-15,3-3-4 16,2-9-2-16,3-9-2 0,3-8 1 16,1-11 3-16,4-6 3 15,6-16 4-15,-14 1 5 16,10-11 7-16,2-12 4 16,2-6 4-16,0-5 0 0,1-5 2 15,4 0 1-15,5 0 0 16,0 5-1-16,7-1-2 15,-1 4-3-15,5 3-1 0,-2 3-4 16,6 1 0-16,3 7-3 16,-3-1 0-16,3 3-1 15,-2 2 1-15,1 3 0 16,-5 2-1-16,-2 4 0 16,0 3 0-16,-5 2 0 0,0 9-1 15,-7 7 1-15,1 2-1 16,-4 6 0-16,-1 8 0 15,1-1 1-15,1 3 0 0,-1-3 1 16,5 0 0-16,0-4 0 16,5-3 0-16,1-6 1 15,3-4 1-15,0-8 3 0,1-3-1 16,2-5 2-16,7-4 0 16,0-5 0-16,0-6 0 15,4-3-1-15,-5-4 0 16,6 2-3-16,-2-5-1 15,3 4-1-15,-9 0 0 0,0 6-2 16,-3 1 0-16,-6 5-1 16,2 5 0-16,-5 4 0 15,-4 4-2-15,0 6 2 0,-4 4 0 16,2 1 1-16,-1 5 0 16,-1-2 0-16,3-1 1 15,-4 0 1-15,4-3-1 16,-2-1 2-16,0-5 0 0,-7-8-1 15,13 8 1-15,-13-8 2 16,18 0 0-16,-18 0-1 16,18-13 0-16,-8 4 0 0,0-2-1 15,4 0 0-15,-4 0-1 16,1-2 0-16,4 4-2 16,-7 0 1-16,5 3-1 15,-2 1-1-15,-3 3 0 0,3 2 0 16,0 0 1-16,3 1-1 15,2 5 0-15,4 1 1 16,0 1 0-16,12-4 0 16,0-2 0-16,8-2 1 0,0-1-1 15,4-10 2-15,6-8 0 16,2-5-1-16,-1-7 2 16,-5-5 0-16,1-8 0 15,-8-5 1-15,-2-3 0 0,-11-7 1 16,-5 1 1-16,-9 1-1 15,-3 6-1-15,-7 4 0 16,-2 12-2-16,-2 7-2 0,-10 16 0 16,0 12-2-16,-2 16 0 15,-3 11 0-15,-1 16-2 16,0 11 2-16,-3 5 2 0,4 7-1 16,-1-1 1-1,6 3 0-15,1-7 0 0,6-1 0 16,3-10 0-16,2-8-1 15,0-6 2-15,6-7-1 16,3-4 0-16,-2-7 0 0,5-2-1 16,1-8-1-16,1-2-2 15,1-6 0-15,5 0-2 16,2-7-1-16,5-6 1 16,6-4 0-16,-1-5 2 0,2-3 0 15,0-7 1-15,8 1 2 16,-6-1 2-16,3 4 0 15,-9 3 1-15,-2 5 0 16,-4 6 0-16,-3 8-1 0,-2 6 1 16,-6 9 0-16,1 6-1 15,-5 6 1-15,3 3-1 0,0 0 0 16,0 0 1-16,2-3 2 16,4 0 1-16,2-7 4 15,6-5 0-15,-1-5 2 16,6-4 0-16,4-4 2 0,-2-8 0 15,4-4-1-15,2-5-3 16,1-3-2-16,-2-7-2 16,1-1-3-16,-3-5-4 15,3-5-3-15,-1-4-3 16,-1-5-1-16,3-1 0 0,0-3 1 16,0 0-1-16,-5 1 3 15,1 5 1-15,-8 5 5 16,4 7 2-16,-10 8-1 0,1 7-1 15,-1 10-1-15,-8 8 0 16,0 4-1-16,-4 11 0 16,-3 5-1-16,-5 7 0 0,-1 3 2 15,-2 4 1-15,-6-2 1 16,-3 5 0-16,0 0 1 16,1-2 1-16,-3-1 1 15,5-3 2-15,-2 0-2 16,1-4 1-16,2 5 2 0,0-8-3 15,0 4 0-15,0 0 0 16,-1-2-1-16,-2 1-1 16,4 0 1-16,-4-3-2 0,3 1 1 15,0-2 0-15,0-4 2 16,1-2-1-16,2-1 1 16,-2-1-1-16,0-3 1 15,0 2 0-15,3 0 0 0,-3 2-1 16,-1 1 0-16,0 5-1 15,0 0 0-15,-5 7-1 16,3 0 1-16,-5 6 1 0,-1 3-1 16,0 0 0-16,0 1 0 15,0 0 0-15,-3 1 0 16,1-4 1-16,-3 3-1 16,-2-6 0-16,-2-1 1 0,-4-1-1 15,0-2 1-15,-4-2-1 16,-3-1 1-16,-2 1-1 15,-4-3 0-15,4 1 0 0,0-2-2 16,1 0-3-16,1-4-3 16,8 0-6-16,-2-6-16 15,6-9-37-15,7-3-10 16,-2-11-2-16</inkml:trace>
  <inkml:trace contextRef="#ctx0" brushRef="#br0" timeOffset="33622.0926">25198 9826 49 0,'-16'-20'63'15,"0"-1"-3"-15,14 5-43 16,5-1 2-16,19 5-6 15,12 0-10-15,9 6-11 0,9 2-11 16,8-2-12-16,8 6-15 16,-1-2-15-16,8 2 2 15</inkml:trace>
  <inkml:trace contextRef="#ctx0" brushRef="#br0" timeOffset="35660.7818">17052 8220 20 0,'-20'5'64'15,"4"-4"3"-15,-3 0-1 0,0-1-44 16,10-1-7-16,-3-7 1 15,12 8-2-15,-13-14-1 16,13 14-2-16,-6-11-1 16,6 11-1-16,0-9-3 0,0 9-1 15,7-3 1-15,4 3 0 16,4 0 1-16,4 0-1 16,7 1 0-16,3 3 0 15,6 4-1-15,2-3 0 16,4 0-1-16,4 2-2 0,-2 2 0 15,5-3 0-15,-4 4 0 16,2-1-2-16,-1-2-1 16,-5 0-2-16,0 1-5 0,-11-6-11 15,1-2-13-15,-10 0-27 16,-5-5-19-16,-9-9-6 16,-9-1-1-16</inkml:trace>
  <inkml:trace contextRef="#ctx0" brushRef="#br0" timeOffset="36046.7639">17019 8182 53 0,'-19'11'81'0,"-3"-1"-1"16,1 0-4-16,-3 1-1 0,5-3-69 15,-9-7-1-15,2-2 0 16,3-9 1-16,-5-6-3 15,3-2 0-15,0-7 0 16,2-4-3-16,3-3-1 16,2-3 0-16,6-4 0 0,4-3-1 15,5-1 2-15,3-4 0 16,7 2 0-16,8-3 0 0,8 2 0 16,3 2 0-16,6 8-3 15,1 5-1-15,2 10-4 16,-2 12 1-16,2 9-3 15,-7 9 0-15,0 17 0 0,-6 6 2 16,-4 12 0-16,-3 7 0 16,-4 4-3-16,-5 4-1 15,-4-2 1-15,-2 0-6 0,0-9-10 16,-3 2-13-16,-5-16-23 16,8-2-5-16,-8-7 3 15</inkml:trace>
  <inkml:trace contextRef="#ctx0" brushRef="#br0" timeOffset="36130.8095">17019 8182 47 0</inkml:trace>
  <inkml:trace contextRef="#ctx0" brushRef="#br0" timeOffset="36789.2674">17019 8182 47 0,'-25'-60'50'0,"25"60"-1"0,0 0-12 0,0 0-7 0,0 0-8 0,34-91-5 0,-15 74-3 16,4 2-4-16,4 1 0 15,3 1-4-15,0 4-4 0,4 3-1 16,-2 1 1-16,2 3-1 16,-9 2 0-16,-3 0-1 0,-6 0 0 15,-2-1 0-15,-14 1 1 16,10-11-1-16,-10 0-1 16,-4-9 1-16,-7-2-1 15,-6-7 1-15,-6-6-1 0,-3-3 1 16,-3 2 0-16,-4-2 2 15,6 3 1-15,-1 8-1 16,7 1 2-16,2 7-1 16,11 5 0-16,2 2 0 0,6 2 0 15,10 3 0-15,3 2 0 16,6 4-2-16,3 0 1 16,7 1-1-16,0-1 0 15,5 0 0-15,-3-2-1 0,0 0-1 16,-1-5 0-16,-3-3 0 15,-5-3 0-15,-5-4 0 16,-3-3 0-16,-6-3 1 16,-5-2 0-16,-2-3 1 0,-5 3 2 15,-4-2 0-15,-4 3 2 16,-2 3 2-16,-3 2 2 16,2 5-1-16,-1 5 2 0,4 3 1 15,-1 6-2-15,5 0-2 16,8 1-5-16,-10 0-2 15,10 0-1-15,0 11-1 16,8-3-2-16,3-2-1 16,5-1-1-16,1 1-1 0,3-4 3 15,2-1-2-15,-1-3 1 16,-2-13 0-16,-4-4 1 16,-4-6 0-16,-3-2 1 15,-3-4 0-15,-5 0 1 0,-1 0 1 16,-11 2 3-16,-6 8-1 15,-4 0 1-15,-6 9 2 16,-1 5 0-16,-2 3 0 16,2 4-2-16,-1 4-2 0,4 4-5 15,5-1-7-15,8 5-14 16,5-1-19-16,3-1-27 16,5-10-7-16,3 9 0 0</inkml:trace>
  <inkml:trace contextRef="#ctx0" brushRef="#br0" timeOffset="38111.817">17061 6675 28 0,'-24'-21'79'0,"0"6"0"16,5 4-4-16,3 6-3 15,7 4-56-15,9 1-10 16,0 0-1-16,0 7-2 15,13 6-1-15,8 5-2 0,7 1-2 16,6 2 1-16,2 3 1 16,6 1 1-16,-1-6-1 15,-1-1 0-15,-8-5-1 0,-2-4 1 16,-7-6 0-16,-4-3 1 16,-6-3 1-16,-4-10-2 15,-4-4 2-15,-3-5 0 16,1-2-1-16,-1-1 0 15,1 2 0-15,2 1-1 16,1 1-1-16,5 7 1 0,3 5-1 16,5 5 1-16,3 4 0 15,2 1 0-15,2 7 0 0,-2 0-1 16,-2 1-1-16,0 5 1 16,-6-1 0-16,-7 3-1 15,-8 0 0-15,-2 3-1 16,-12 1 2-16,-6 1 0 15,-4 2 0-15,-3-2 1 0,-2-2 1 16,1-3 0-16,4-4 0 16,2-6-1-16,6-2-1 15,5-5 1-15,6-9-1 0,4-8-1 16,2-7-1-16,7-8 1 16,-1-10 1-16,4-9-1 15,0-3-3-15,-4-5-2 0,-2-3 1 16,-4 2 0-16,-2-1-1 15,-6 2 1-15,-8 4 1 16,-4 6 1-16,-9-1 4 16,-6 4 3-16,-3 4 2 0,-5 7 5 15,2 2 1-15,0 6-1 16,7 9-1-16,0 4-1 16,12 5-1-16,5 7-1 0,15 3-2 15,4 13-6-15,14 4 1 16,11 5-2-16,4 1 3 15,8 5 0-15,3 2 2 16,9 1-1-16,-5-5 1 16,0-5-1-16,-1-4 0 0,-5-7-1 15,1-3 0-15,-5-6 0 16,-3-4-1-16,-8-9 0 16,-1-10 0-16,-8-8 0 0,-5-4 0 15,-4-8-1-15,-8-2 1 16,0-2 0-16,-11-1 1 15,-2 3 0-15,-7 4 1 0,-2 8 3 16,-5 9-2-16,2 5 1 16,-4 7 1-16,4 6 1 15,2 5-2-15,3 3-1 16,5 11 0-16,5 4-1 16,7 3-1-16,1 4-1 15,11 2-1-15,4 1 0 0,9-1 1 16,0-1-1-16,4-8 1 15,0-4-2-15,4-8 2 16,-4-5 0-16,2-4 1 0,-3-10 0 16,-4-3 0-16,-4-4 1 15,-5-1-1-15,-3-3 2 0,-9 0 0 16,-2-4 0-16,-10 3 0 16,-6-1 0-16,-2 0 1 15,-2 0-1-15,1 2 0 16,1 1-1-16,4 4 0 0,6 2-1 15,3 2-1-15,5 1 1 16,3 6-2-16,7 1 1 16,4 1 0-16,3 3 0 15,7-1 0-15,0 2 1 0,2 0-1 16,1-1 2-16,-3-1-1 16,0 2 1-16,-3-3-1 15,-1 1 1-15,-9-3-1 16,-1-1 1-16,-9 8-1 15,12-15 1-15,-10 4 2 0,-2-4-2 16,-1-5 2-16,-3 0-1 16,-5-2 2-16,1-3-3 15,3 4 0-15,-1-4-1 0,3 4-1 16,3 1 1-16,3 4-2 16,7 3 1-16,6 1-2 15,2 3 4-15,2 1-3 0,-1 1 0 16,6 4-5-16,-1-2-9 15,1 4-24-15,5 4-36 16,-5 2-4-16,-6 6-7 16,0-1 2-16</inkml:trace>
  <inkml:trace contextRef="#ctx0" brushRef="#br0" timeOffset="39546.4364">17772 8669 12 0,'-18'31'58'16,"-3"-4"2"-16,4-2-1 0,-3-5-49 16,8 0-4-16,3-6 1 15,5-3 1-15,4-11 1 16,0 9 1-16,0-9 0 15,0 0 2-15,12 0 0 16,-12 0 2-16,17-15-1 0,-9 2-4 16,5-4 0-16,-4-3 0 15,1-9-3-15,-3-4-1 16,3-8-1-16,-7-9-1 0,3-12 0 16,-4-8-2-16,0-10 1 15,-1-8-2-15,1-7 0 16,-2-9 1-16,0-6-1 0,0-12 2 15,3-1 1-15,-2-3 0 16,1-7 2-16,0-4 1 16,-1-6 0-16,4-4 1 15,-2-4-2-15,1 0-1 0,1-2 0 16,3 4-1-16,-1 1 1 16,4 7-2-16,-1 7 1 15,1 10-1-15,1 11 1 16,0 11-1-16,0 15 1 15,-5 7 0-15,-1 11-2 0,-3 10 1 16,-1 8 0-16,-1 10 1 16,-1 6-1-16,-5 7 0 15,-1 3 0-15,-1 4 0 0,0 6 0 16,0 1 0-16,1 3-1 16,-2 1 0-16,-1 3 0 15,0 1-1-15,0 2 1 16,1 0-1-16,-3 1 0 0,0 2-1 15,2 0 1-15,-2-1-1 16,3 1 0-16,8 1 1 16,-12 0-2-16,12 0 1 0,-9 0-1 15,9 0 2-15,0 0 0 16,0 0-2-16,-10 5 1 16,10-5 1-16,0 0 0 15,-8 9 0-15,8-9 1 16,-10 16-2-16,4-3 1 0,-3 3-1 15,1 8 0-15,-6 5 0 16,2 6 1-16,-1 8 0 16,0 6-1-16,1 3-1 0,-1 7-2 15,5 2-4-15,2-3-7 16,6-2-14-16,0-5-24 16,4-10-21-16,12-6-10 0,3-15-3 15</inkml:trace>
  <inkml:trace contextRef="#ctx0" brushRef="#br0" timeOffset="39761.461">17922 5116 19 0,'16'-68'85'0,"-1"7"-3"16,-4 10-2-16,-1 14-5 0,-7-3-39 15,-3 26-29-15,2 1-4 16,-2 13-1-16,0 0-1 15,11 28-1-15,-8 14 0 0,2 11-2 16,3 21-8-16,1 13-10 16,4 12-29-16,15 18-25 15,4 6-7-15,9 0-3 16</inkml:trace>
  <inkml:trace contextRef="#ctx0" brushRef="#br0" timeOffset="40995.2449">20435 10672 1 0,'11'17'66'0,"3"-4"3"16,7-2-3-16,4-3 0 0,5 2-61 15,13 6 2-15,7 4-1 16,17 6 2-16,13-1 0 15,14 5 0-15,7-2-2 16,20 6-2-16,10-2 2 0,18-4-2 16,11-2-1-16,16-4 0 15,11-2-1-15,16-7 1 16,16 0-1-16,8-4 1 0,12-3-1 16,7-2 0-1,9-1 0-15,8-2 0 0,0-1 0 16,8 2-1-16,-4-2 1 15,9-5 1-15,-3-4-2 16,6-2 1-16,-2-2 2 0,-8 0-1 16,-3-4 2-16,-13 3-1 15,-9-1 3-15,-14 2-3 16,-10 4 1-16,-19-3 0 0,-11 7-2 16,-13 1 0-16,-16-1 0 15,-15 4-2-15,-17 1 1 16,-14-1-1-16,-18 1 0 0,-16 0 0 15,-12-1 0-15,-15 0 0 16,-13-2 0-16,-8 3 0 16,-9-3 0-16,-8-1 0 15,-2 0 1-15,-14 4-1 0,10-8-1 16,-10 8-1-16,0-13-2 16,0 13 0-16,-12-14-1 15,1 4-1-15,-3 0-2 16,-4-3-1-16,-2-1-4 15,-3 0-6-15,-3-2-9 0,-2-2-14 16,0-2-16-16,-7-2-17 16,0-4-7-16,-7-3 0 15</inkml:trace>
  <inkml:trace contextRef="#ctx0" brushRef="#br0" timeOffset="41227.8381">27644 10350 48 0,'-56'-21'66'0,"1"0"-8"15,10 7-7-15,4 5-13 16,10 8-10-16,10 1-9 0,6 9-8 16,12 11-3-16,6 9-5 15,17 8-1-15,8 12-1 16,6 6 1-16,1 10 1 16,1 5 0-16,-8 6 1 0,-3 0-1 15,-17-2-1 1,-10 8 0-16,-22 2-9 0,-20 0-37 15,-19 16-25-15,-21 2-6 16,-12 0-4-16,-20-3 1 0</inkml:trace>
  <inkml:trace contextRef="#ctx0" brushRef="#br0" timeOffset="43829.666">19253 7624 9 0,'10'-5'15'0,"-10"5"-1"16,0 0-3-16,0 0-1 16,0 0-3-16,10 0 0 0,-10 0 0 15,12 0 1-15,-12 0 2 16,19 6 2-16,-5-3-1 15,4 0 1-15,1-2 1 0,5 1-2 16,1 0-1-16,7 0 0 16,-1 0 0-16,6-1-2 15,-1 0 0-15,10 1 0 16,3 1-3-16,1-3 3 0,7 1-1 16,-1-1-2-16,4 1 1 15,2-1-2-15,0 0 1 16,0 1-2-16,-2-1 0 15,6 0 0-15,3 0 0 16,5-2-1-16,1-1 0 0,3 0 0 16,0 0-1-16,1-2 0 15,-1 2 1-15,1 0 0 16,-2-1 1-16,-1-1-1 0,1 4 0 16,2-2 1-16,-2 2-1 15,1 0 1-15,0 1-1 16,3 1-2-16,1-1 0 0,1 0 0 15,2 1 1-15,1-1-1 16,1-3 1-16,5-1 0 16,4 2 1-16,-3-5-1 15,-3 3 0-15,3-1-1 16,1 3 1-16,-2-4 0 0,4 4 0 16,-4-1 0-16,0 2 0 15,-1-1 0-15,-1 2 0 16,0 0 0-16,-7 0 0 15,0 1 0-15,-1-1 0 0,-1 4-1 16,-5-2 1-16,1 3 0 16,2-5 0-16,-3 3 0 15,1 0-1-15,-4 0 1 0,2 3-1 16,-2-3 1-16,0 3-1 16,-1-2 1-16,0 1-1 15,-1 0 1-15,-1-1-1 0,-2 2 0 16,-2-4 0-16,6 3 1 15,1-1-1-15,-1 0 0 16,1-2 1-16,0 1-2 16,0-3 2-16,1 3 1 0,-1-2-1 15,-2 2 0-15,0-3-1 16,-1 0 1-16,-1 2 0 16,0-2-1-16,3 0 0 0,-1 1 1 15,1-1-1-15,0 0 1 16,-5 0-1-16,3 0 0 15,-1 0 0-15,0 0 0 16,-1 0 0-16,-7 0 0 16,-2 1 0-16,-6-1 0 15,2 2 1-15,-7 3 0 0,-9 0-1 16,-2-2 0-16,-7 1 0 16,-3 3-1-16,-7-2-3 0,-3 0-9 15,-17-5-14-15,15 7-18 16,-15-7-28-16,1 16-3 15,-6-10-1-15</inkml:trace>
  <inkml:trace contextRef="#ctx0" brushRef="#br0" timeOffset="44861.1989">21098 8329 6 0,'12'6'7'0,"-12"-6"-1"16,0 0 0-16,10 14 1 15,-10-14 2-15,14 13 1 16,-2-6 1-16,-3 1 5 15,4-2-1-15,5 3 4 0,-1-3-1 16,4 0 0-16,4-3 2 16,4 0 1-16,5-2-2 0,10 0-3 15,9-1-1-15,6-1-3 16,12-1-2-16,7-4-1 16,7 1-3-16,8 0 1 15,6 2-3-15,4-1 1 0,7 1-2 16,9 1 2-16,-3 1-2 15,13 0 1-15,7 1-1 16,0 0 0-16,9-2 1 16,1 2-1-16,3-1 3 0,1-3-1 15,2 4 2-15,-6-2-1 16,0 1 1-16,-1-2 1 16,-3 3-1-16,-3 0 0 15,-2 0-1-15,-5 1 0 0,2-1-3 16,-3 2 0-16,-6 1 0 15,0 1-2-15,-1 0 1 16,-7-1-1-16,-2 1 0 16,-11 1 0-16,-1-5 0 15,-11 4 0-15,-1-2 0 0,-10 0 0 16,-12 0 0-16,-3-1 0 16,-12 2 0-16,-8-3 0 15,-7 2-1-15,-12 0 1 0,-7-1-4 16,-5 1-4-16,-15-2-8 15,14 1-11-15,-14-1-19 16,-17 10-32-16,-4 0-6 16,-11-6-3-16</inkml:trace>
  <inkml:trace contextRef="#ctx0" brushRef="#br0" timeOffset="47287.6233">27146 7986 23 0,'0'0'32'15,"11"0"-5"-15,-11 0-3 0,20 12-5 16,-6-2-5-16,6 6 2 16,-3 0 2-16,8 3-1 15,0 4-1-15,2 2-3 16,1 1-1-16,1-1-3 0,4 2-2 16,0-3-1-16,2 2-1 15,-2-5 0-15,-2-2-1 16,-1-5-1-16,-1 0-1 0,-7-6-1 15,0-2 0-15,-6-6-3 16,-1 0-4-16,-15 0-3 16,13-17-1-16,-9 0 0 0,-4-7 0 15,0 1 3-15,-8-10 3 16,3-1 4-16,-5-7 8 16,4 3 3-16,-4-3 3 15,1 5 2-15,0 2-2 0,1 5-1 16,-1 8-5-1,0 6-4-15,-5 11-2 0,0 3-1 16,-1 17-3-16,-11 6 0 16,1 10 0-16,-7 8 1 15,-6 6 2-15,-3 6 0 0,-5 3 2 16,-5 3 0-16,-3-1 1 16,3-7-1-16,2 0-1 15,2-6 0-15,4-4 1 16,8-7-3-16,7-7 0 0,8-3-3 15,4-9 0-15,6 0 2 16,10-14-2-16,-11 9 1 16,11-9-1-16,0-7 1 0,9-5 2 15,4-9 0-15,6-4 0 16,2-4 0-16,7-4 2 16,-1-3-1-16,6 2 3 15,2 0-2-15,-3 5 0 0,-1 7 0 16,0 4 0-16,-2 6 0 15,-4 3-1-15,-1 4-1 16,-5 4-1-16,-4 0-2 0,-1 1-1 16,-6 2-3-16,-8-2-7 15,11 8-11-15,-11-8-23 16,0 16-23-16,-9-5-3 16,-2 1 2-16</inkml:trace>
  <inkml:trace contextRef="#ctx0" brushRef="#br0" timeOffset="57866.027">17230 10373 11 0,'-15'5'13'0,"-6"7"0"0,-2-1-2 16,-11 5 0-16,0-4-1 15,-4 8 0-15,-2-8 0 16,-7 2 0-16,4-2 3 0,-3 0-2 15,0-1 0-15,-1 0 1 16,-3-2-1-16,0 1 0 16,-3-2 1-16,-4-1-1 15,1-2 0-15,-6-2 0 0,1-2-2 16,0-1 1-16,-1-1 1 16,0-5 0-16,-2-4 1 15,3-2-2-15,-3-2 0 16,-2 0 2-16,0-3-3 15,0 1 0-15,-3-2-1 0,-4 2-2 16,-3 1-2-16,-7-2-1 16,0 5-1-16,-6-4 0 0,-4 5-1 15,-6 0 0-15,-3 4-1 16,-3-2 0-16,-3 6 1 16,1 0 0-16,-3 3 0 15,-1-1-1-15,-5 3 1 16,-3 4 0-16,0 2-1 0,-3 3 1 15,-3-2 0-15,-1 6 1 16,1-3-2-16,1 1 2 16,0-1-2-16,2 0 1 0,5-5 0 15,3-2-1-15,7-3 1 16,5-4 0-16,0-1 0 16,8-6 0-16,2-3 0 15,1-4 1-15,2-1 0 0,-1-2-1 16,-2 4 0-16,-2-2 2 15,-2 2-2-15,-1-1 0 16,-2 4 1-16,-1 2-1 0,-5-2-1 16,2 3 1-16,-1 0-1 15,-3-1 1-15,-1 2-1 16,-1 0 1-16,1 2-1 16,0 0 1-16,1 3-1 15,0 0 0-15,2 1 0 0,-1 2 0 16,0-2 1-16,-1 2-2 15,3 0 2-15,1-1-2 16,-3 1 1-16,1 0 0 16,3 3 0-16,-4-1 0 0,3 1 0 15,3 3 1-15,-3-2-2 16,4 2 2-16,-2 1-1 16,5-1 0-16,3 1 0 0,2-1 1 15,2-3-1-15,3 1 2 16,5-3-2-16,4-2 1 15,3 1 0-15,6-4-1 16,0-2 1-16,3 0-1 0,4-2 1 16,0 1-1-16,0 2 0 15,0-2 0-15,0 4 0 16,-1 2 0-16,-4-1 0 16,-2 2 0-16,-2 0 0 15,-1 2 0-15,-1 0 0 0,0 3 0 16,0-3 1-16,3 0-2 15,0 2 1-15,-3-1 0 16,1 0 1-16,1 1-2 0,-1 0 1 16,0 1 0-16,0 0 1 15,0-1-1-15,4 0 0 16,3-1 0-16,1 0 0 0,6-2 1 16,4-2-1-16,2 1 1 15,4 0-1-15,1-1 0 16,5-3 1-16,0 0-1 15,2 1 0-15,3 1 0 0,-1-3 0 16,1 4 0-16,3-1 0 16,-1 1 0-16,2 1-1 15,1 0 1-15,0 0 0 16,2-1 0-16,3 4-1 0,-2-1 1 16,5 3 0-16,-2-1-2 15,3 0-2-15,2 1-2 16,2 2-5-16,-1-2-4 0,4 6-6 15,0 2-9-15,4 0-15 16,2 8-20-16,-1-6-12 16,2 6-1-16</inkml:trace>
  <inkml:trace contextRef="#ctx0" brushRef="#br0" timeOffset="58395.0427">6650 9778 25 0,'-7'-17'56'16,"-2"8"1"-16,-2 1-40 0,1 2-3 15,-2 4-7-15,-2 1-4 16,-3 1-5-16,-1 4 0 16,-4 2 0-16,-8 4 2 0,-7 2 1 15,-1-1 1-15,-6 3 2 16,-2 1 0-16,-4 3 1 16,-4 2 0-16,0 3-3 0,-2 4 1 15,2 2 0-15,-5 3-2 16,-1 1 0-16,-1 3 0 15,1-3 0-15,6 2-1 16,2-7 1-16,5 3 0 0,7-8 0 16,7-1-1-16,8-7-1 15,9 2 2-15,4-6 4 16,8 2 2-16,4-5 1 16,10-1 3-16,11 1 0 15,14-4 1-15,11 1 0 0,10-1-1 16,15 0-3-16,5-1-2 15,10 2-1-15,3 1-1 16,0 7-2-16,-3 0-3 0,-3 8-4 16,-6 3-12-16,-9 11-15 15,-14 5-24-15,-5 19-16 16,-15 4-2-16</inkml:trace>
  <inkml:trace contextRef="#ctx0" brushRef="#br0" timeOffset="64406.5049">17178 3832 26 0,'0'0'62'0,"-18"-16"-19"0,18 16-8 16,-16-11-4-16,16 11-9 16,-11-4-8-16,11 4-6 15,0 0-3-15,-9 0-3 16,9 0 1-16,0 0-3 0,0 0 0 15,-3 7 0-15,3-7 1 16,-2 10 0-16,2-10 1 16,-2 16 1-16,2-8 0 15,0 5 0-15,0-1 0 0,-1 5-1 16,1 0 0-16,-1 6 0 16,1 7 1-16,0 2 1 15,-2 10 0-15,1 4-1 0,-1 10 0 16,-2 3 0-16,0 9 1 15,-2 2-2-15,1 1-1 16,-2 8-1-16,2 2-2 16,-4 3 1-16,6-1-2 0,-2 6 1 15,3-1-1-15,-2 1 1 16,2-1-1-16,-1 1 2 16,0 2 2-16,0-1 0 15,1 0 1-15,-1-2 0 0,-3-2-1 16,2 0 1-16,-1 6 0 15,-2-6-2-15,-2-1 0 16,1 2 0-16,-2-1 0 16,-2 0 0-16,3 2 1 0,0 2 2 15,0 3-2-15,2 3 1 16,0 0-1-16,3 3 0 16,2 1 1-16,-1 2-1 0,2 9 1 15,1-4-1-15,-1-1 0 16,1 0 0-16,0-2 1 15,-2-2-2-15,2 3 1 16,0-7-1-16,0-2 1 16,-1 1 1-16,-2-6-1 0,1 1 0 15,-1 4 0-15,2-5 2 16,0-1-1-16,-2 0 0 16,-2 0 0-16,3 1-1 15,0 1 1-15,-1 0 1 0,2 3-1 16,0 0 0-16,-1 1-1 15,1-1 1-15,1-2-1 16,-1 0 0-16,-1 5 1 0,2-6 0 16,-1-1-1-16,-3-4 1 15,2-3 0-15,0-3 0 16,-1-2 0-16,1-9 1 16,-1-4 2-16,1-8-1 0,-1-8 0 15,2-6-1-15,-1-6 2 16,0-7-1-16,2-3 0 15,-1-7-2-15,0-7-2 0,1-3 0 16,0-11-2-16,0 13-3 16,0-13-5-16,0 0-9 15,0 0-21-15,6-7-34 16,3-16-6-16,-1-15-3 16,1-15 5-16</inkml:trace>
  <inkml:trace contextRef="#ctx0" brushRef="#br0" timeOffset="67773.7482">17125 3667 40 0,'-6'-33'66'15,"0"-1"-26"-15,-1 6-3 16,5 5-1-16,1 5-7 15,-1 3-7-15,2 5-6 16,0 10-7-16,0 0-3 0,-13-1-5 16,5 8-2-16,-4 9-2 15,-1 7-2-15,-9 10 2 16,2 4 0-16,-6 5 2 16,-5 1 0-16,-5 5 1 0,1-3 0 15,-7 4-1-15,0-8 2 16,-3 4-1-16,1-5 2 15,-1-2-2-15,-2-1 1 16,3-4-1-16,4-2-2 0,6-4-8 16,0 1-8-16,9-7-8 15,3-3-12-15,6-2-10 16,12-3-11-16,4-13-10 0</inkml:trace>
  <inkml:trace contextRef="#ctx0" brushRef="#br0" timeOffset="67981.868">16996 3621 40 0,'31'-29'65'0,"-3"7"1"0,-13 13-41 16,4 1-2-16,8 10-5 16,-6 1-7-16,8 15-3 15,-4 13-5-15,6 8-1 16,-3 21 0-16,5 5-2 15,-3 26-8-15,-4 15-21 0,-5 22-35 16,3 13-3-16,-1 2 1 16</inkml:trace>
  <inkml:trace contextRef="#ctx0" brushRef="#br0" timeOffset="82288.0734">10873 6649 7 0,'0'0'15'0,"0"-9"-3"0,0 9-3 15,0 0-1-15,0 0-3 16,0 0-1-16,0 0-4 15,0 0 0-15,6 0-1 16,-6 0 1-16,14 0 0 0,-5 2 1 16,3 1 1-16,3-3 2 15,3 2-1-15,0-1 1 16,2-1-2-16,6 0 2 0,2 1-1 16,1-1 1-16,3-1-1 15,2-1 0-15,2 1 0 16,-1-2 0-16,7 2 0 15,-6 2 2-15,9-1-1 0,1 0-1 16,2 0 1 0,4 1 0-16,1-1 0 0,5 0 1 15,0 0-1-15,8 2 0 16,-3-5-1-16,0 0 0 0,6 2-1 16,0-3 2-16,2-1-2 15,1 3 1-15,2-3 1 16,-2 0-1-16,1 1 1 15,-1 0 1-15,0-1 0 0,3 0 0 16,-2 2 0-16,0-2-1 16,1 2 1-16,-2 0-2 15,3-1 1-15,-3-5-1 16,-1 5-1-16,-9-1-1 0,6 2 2 16,0-4-2-16,-5 7 0 15,4 1 0-15,-8-1 0 16,7 6-1-16,-6-3 1 0,3 4 0 15,-2-6 1-15,-4 6-2 16,3-7 1-16,5 1-1 16,-3-1 1-16,3-6 0 15,-5 3-1-15,4-2 1 0,-5 1-1 16,0-3 0-16,-4 6 1 16,-9-3-2-16,3 4 1 15,-6 3-1-15,4-1 1 16,2 5 0-16,-4-5 0 15,4-2 1-15,-1 0-1 16,1 2 1-16,-2-2 0 0,1-5 0 16,-5 2 0-16,-5-4-1 15,-1 7 2-15,-8-2-2 16,-2 2 0-16,-5-1 1 16,-2-1-1-16,-1 1 1 0,-1-1 0 15,-4-1 1-15,2-1 0 16,-3-1 2-16,2-1-1 0,-3 0 0 15,2-4 0-15,-1 1 2 16,-3-4-1-16,2 3-1 16,-4-6 2-16,4 3-2 15,-7-3 1-15,5 1 1 0,-7-3-2 16,2 3 0-16,-5-5-1 16,0 2 1-16,0-2 0 15,-5 1-2-15,4-6 1 0,-9 4 0 16,6-3 0-16,-5-1 0 15,2 0 0-15,-2-1 0 16,-2 1 0-16,-2-1 0 16,-4 1 0-16,1 0 1 15,-7 1-1-15,1-1 0 0,-5 1 2 16,0-3-3-16,-4 3 0 16,1-1 1-16,-6 1-1 15,-1 0 0-15,-5 1-1 0,-1 0 0 16,-2 3-1-16,-8 2 1 15,0 1 0-15,-3 2-1 16,-2 1 0-16,-6 3 1 0,-2 0-1 16,-4 4 0-16,-3-1 1 15,-3 4-1-15,-4-1 1 16,-4 1 0-16,-4 3 0 16,-2-1 0-16,-2 2 0 15,0-1 0-15,-3 2 1 0,0 2-1 16,0 1 0-16,3 1 0 15,0 1 0-15,2-1 0 16,1 0 1-16,-2 0-1 0,3-2 0 16,0 2 0-16,0-2 1 15,-3 1-1-15,1 0 0 16,-1-1 0-16,-2 1 0 16,1 1 0-16,-1-1 0 15,5-1 0-15,-3 1 0 0,0 2 0 16,1 0 0-16,1-1 0 15,0 2 0-15,2 0 0 16,1 0 0-16,-2 1 0 16,-2 3 0-16,1-1 0 0,2 3 0 15,-2-1-1-15,7 4 0 16,-1 3 0-16,2-2 1 16,7 5-3-16,3-7 2 0,3 6 0 15,6-4 0-15,8 5 1 16,0-4-1-16,3-2 0 15,9 1 0-15,3-2 0 16,4 2-1-16,0-1 0 0,12-1-1 16,-1-1 0-16,8 1 0 15,5-1-1-15,2-1 1 16,4 0-2-16,2 0 1 16,2-2 0-16,1 2 0 0,1-1 1 15,4 0 0-15,0-1 1 16,3 5 0-16,0-3 1 15,4 1-2-15,0 1 2 0,6 2 0 16,5-3-1-16,1 4 1 16,9-4-1-16,2 3 1 15,11-5-1-15,0 4 0 16,12-5 2-16,6 1 0 0,-1-4 0 16,16 2 2-16,7-4-1 15,9 1 0-15,5-2 0 16,9-1 0-16,-1 0-1 15,7-2 1-15,11 1-1 0,-8 2-1 16,0-2 1-16,-3 3 0 16,0 0-1-16,-11 1-2 15,-2 5-4-15,-20-1-5 16,-9 5-12-16,-16-5-20 16,-6 8-19-16,-18-4-1 15</inkml:trace>
  <inkml:trace contextRef="#ctx0" brushRef="#br0" timeOffset="83559.0524">10473 7128 5 0,'24'5'14'0,"2"-4"1"0,2 0-2 15,3 0-1-15,6 1-3 16,-1-2-2-16,8 2-1 15,6-1 0-15,3-1-1 0,6 2-2 16,1-2 2-16,6 0 0 16,3 1 0-16,0-1-1 15,5 0 2-15,0-1 0 16,3-1 1-16,-1 0 0 16,6 1 1-16,-3-1 1 0,5 1 0 15,-2 1-1-15,5 0 0 16,-4 0-1-16,3 0-1 15,2 3-1-15,-2-1-1 16,-3 3 0-16,4 1-1 0,-1-1 0 16,-5 1 0-16,2 6 0 15,-4-6 0-15,-3 7-1 16,0-5 2-16,-2 6-2 0,0-5 0 16,-2 5 0-16,-1-5 0 15,3 0 1-15,-1-1-1 16,2-1 0-16,-1 0 0 0,1-2-1 15,-1 0 1-15,0-1 0 16,-2-2-1-16,-7 0 0 16,8-1 0-16,-2-1 1 15,0 1-1-15,0-1 0 0,-2 0 1 16,-1-3-1-16,0 1 2 16,1-1-2-16,-4 2 0 15,1 0 1-15,-1-1-1 0,0 2 0 16,-2 0-1-16,1-1 1 15,-7 1 0-15,4 0 0 16,-10-2-1-16,-4 1 1 16,-3-2 0-16,-9 2 0 15,-2-1 2-15,-10 0-2 0,-2 2-1 16,-8-3-2-16,-3 3-9 16,-10 0-22-16,-7 1-30 15,-11 3-7-15,-15-3 1 0</inkml:trace>
  <inkml:trace contextRef="#ctx0" brushRef="#br0" timeOffset="84710.5576">9537 7697 0 0,'29'4'1'16,"6"-2"4"-16,1-1 0 0,7-1 1 15,0 0 2-15,8 2 1 16,0-2-1-16,3-3-1 15,9-1 0-15,7 2-1 16,3-4 0-16,5 3-1 16,9-3-3-16,0 2 1 0,7-2-1 15,0 3 2-15,5-3-1 16,5 1 2-16,6-1 0 0,-1-1-1 16,8 2 3-16,6-2 0 15,2 2 1-15,6-2-3 16,0 1 3-16,-6 1-1 15,7 1 1-15,7 0-2 0,-8 1 1 16,-3 2-2-16,7-1 0 16,2 3 1-16,-5-1-3 15,4 1 1-15,-5 0-1 16,-2-1 1-16,-2 2-1 0,2-1-1 16,-3-1 2-16,-10 1 0 15,6-3 0-15,-1-2-1 16,-8 0 0-16,-6 0 0 15,-4 1-1-15,-7 0 0 0,-6-1-1 16,-5 2 1-16,-8-1 0 16,-5 3-1-16,-6-2 0 15,-6 1 0-15,-6 0 0 16,-2 1 0-16,-12 0 0 0,0 0 0 16,-10 0-3-16,-8 0-1 15,-5 1-3-15,-7 2-6 16,-10-3-17-16,0 21-30 15,-21-10-6-15,-13 0 5 0</inkml:trace>
  <inkml:trace contextRef="#ctx0" brushRef="#br0" timeOffset="85438.0497">10268 8282 6 0,'-11'-7'42'0,"4"1"-26"15,7 6-4-15,0 0-8 16,0 0-4-16,0 0-2 16,4 6-1-16,8 1 3 0,7 0 1 15,5-1 4-15,12-1 2 16,5-1 0-16,16-4 4 15,6 0-2-15,16 0 1 16,13-5-2-16,13-2 2 0,6-1-3 16,14-2 0-16,6-1 0 15,8-1-2-15,6 0 0 16,0-1 1-16,1 1 2 16,-5-2 1-16,1 0 1 0,-12 2 0 15,-7-1 2-15,-8 0 0 16,-6 5-2-16,-13-1-2 15,-9 3 0-15,-11 2-4 16,-9 4-1-16,-11-1 1 0,-7 1-4 16,-15 0-2-16,-8 4 4 15,-8-2-1-15,-10 3 0 16,-8-5-2-16,-4 13-9 16,-16-3-10-16,-12 5-8 15,-10 0-16-15,-11 5-16 0,-6 2-10 16</inkml:trace>
  <inkml:trace contextRef="#ctx0" brushRef="#br0" timeOffset="85842.7387">11208 8539 11 0,'13'0'23'15,"-3"-1"2"-15,7 0 3 16,3 0 0-16,10-2-4 0,3 0-4 15,17-2-5-15,11-1-2 16,12-3-4-16,11-1-2 16,10-3-2-16,10-5 1 15,5 1-1-15,10-4-2 16,-8 5 0-16,-3-4-1 0,-6 5 1 16,-11-3-2-16,-8 7 1 15,-11 4-2-15,-14 1-4 16,-12 3-8-16,-13 3-9 15,-9 10-31-15,-24 2-10 0,-11 6 0 16</inkml:trace>
  <inkml:trace contextRef="#ctx0" brushRef="#br0" timeOffset="86273.1498">11111 8804 24 0,'14'0'46'15,"6"-9"2"-15,9 1-46 16,7-3-2-16,16 0 0 16,12-1 0-16,7-2 1 0,7 1 1 15,4-1-1-15,4-1 0 16,7 0 1-16,9-1 1 15,-7 0-2-15,-3 0 2 16,-1 2 1-16,-4-2-2 16,-9 4 2-16,-9 2-4 0,-14 3-12 15,-15 3-10 1,-13 2-13-16,-13 4-12 0</inkml:trace>
  <inkml:trace contextRef="#ctx0" brushRef="#br0" timeOffset="86503.828">11263 9033 40 0,'-23'0'55'0,"16"-4"-20"16,9-6-3-16,21-6-6 0,11 2-11 15,17-8-9-15,17-1 1 16,12-6 0-16,7 1-1 15,12-6-1-15,-2 3-2 16,5 2 0-16,-1 1-9 16,-10 0-26-16,-5 6-27 0,-14 2-4 15,-9 0 0-15</inkml:trace>
  <inkml:trace contextRef="#ctx0" brushRef="#br0" timeOffset="93212.8315">6297 10160 20 0,'-42'-20'62'0,"-1"-2"4"16,5 3-35-16,1-4-5 16,5 7-2-16,-3-4-13 15,1 6-3-15,-2 0-1 0,-1 1-3 16,-2 0-3-16,-2 3 2 16,0-1-1-16,-3 1 1 15,0-1 1-15,0-2 0 16,-2 0 3-16,0 0-2 0,-2-2 1 15,-1 1-1-15,-1 3-3 16,-2 1-2-16,-2 2 0 16,-2 5-2-16,2 3-2 15,-4-1 1-15,5 8-2 0,-1 3-2 16,4 2-1-16,4 0-1 16,1 2-2-16,4 0-1 15,4 2-5-15,6-1-4 16,1-1-10-16,8 3-16 15,2-2-14-15,7 2 1 0</inkml:trace>
  <inkml:trace contextRef="#ctx0" brushRef="#br0" timeOffset="93646.3234">6001 9317 53 0,'11'-7'72'16,"-11"7"-5"-16,1 12-19 15,-6-10-33-15,-7 5-7 16,-6 8-7-16,-8 5-5 0,-2 11-2 15,-10 1-2-15,-5 13 3 16,-8-1 3-16,-3 9 0 16,-6 4 4-16,-5 1-1 0,-4 7-1 15,-6-1 1-15,-6 3-1 16,1-2 1-16,-1 0 0 16,2-3 0-16,6-8-1 15,11-3-1-15,7-4-1 0,13-6 0 16,16-3 0-16,14-4 0 15,12 1 1-15,23-9 0 16,10 4 0-16,28-7-1 0,16-1-1 16,21-1-7-1,10 2-12-15,21-1-27 0,19 8-12 16,6 3-2-16</inkml:trace>
  <inkml:trace contextRef="#ctx0" brushRef="#br0" timeOffset="95198.2169">16705 10143 44 0,'-15'-28'69'15,"-1"-5"0"-15,4 0-3 16,0-6-45-16,4 9-14 0,5 3 1 16,3 6 0-16,0 4-1 15,1 4-1-15,0 4-2 16,-1 9 0-16,2-12-2 0,-2 12 0 15,0 0-2-15,0 0 0 16,0 0-2-16,12 9 1 16,-6 1 0-16,3 1-1 0,2 2 2 15,2 5-1-15,2 1 1 16,-2 3-1-16,1 3 1 16,1 5 0-16,-3 3 1 15,0 3-1-15,-1 6 1 0,-2 1 2 16,2 11-1-16,0 5 1 15,-2 4 0-15,6 8-1 16,-2 5 0-16,2 3 0 16,3 5 0-16,0 3-2 15,1 3 1-15,-1 6 2 0,4 2 0 16,-4-1 1-16,2 3 0 16,-4-4 0-16,2 1 1 15,0 5 0-15,-5-8 1 0,1-1-4 16,-3-2 3-16,0-1-1 15,-1 0-1-15,-1 7 1 0,-4-2-1 16,1 2 0-16,-1 1-1 16,4 1 0-16,-3 1 0 15,2 4-1-15,3-5 0 16,-1 2-1-16,0-2 1 16,3-2-1-16,-2-2 0 0,0-3 1 15,1 0-1-15,-3-5 0 16,1 1 0-16,-1-2 1 15,-1-1 0-15,-1 0 0 0,-2-1 1 16,3-2-2-16,-1 0 1 16,-1 1 1-16,-1-3-1 15,0 0 0-15,-2-5 0 16,2 1 0-16,-2-4 1 16,-1-1 0-16,-2-1-1 0,-1-4 1 15,0 0-1-15,-3-3 0 16,-4 0 0-16,1-1-1 15,0-1 1-15,-1-1-1 0,0-2 1 16,1-2-1-16,-3-2 1 16,3-2 0-16,0-4 0 15,0 0 0-15,0-5 0 16,2-1 0-16,-2-3 0 16,2 0 0-16,-1-4-1 0,0 0 1 15,0 0-1-15,-2-5 0 16,0 1 0-16,2-2 0 15,-2-1 0-15,1-2-1 16,0-1 1-16,0-4 0 0,2-2 0 16,0-2-1-16,2-3 1 15,-2-2-1-15,4-3-2 16,1-9-1-16,-3 11-4 16,3-11-7-16,0 0-12 0,-3-7-13 15,-1-14-27-15,4-10-15 16,0-15-4-16,1-13 2 15</inkml:trace>
  <inkml:trace contextRef="#ctx0" brushRef="#br0" timeOffset="95496.2898">17118 15266 1 0,'-8'-48'75'0,"-1"9"4"0,0 14-9 16,0 0-17-16,4 6-13 16,-1 6-9-16,1 3-10 15,5 10-8-15,0 0-8 16,-5 6-3-16,4 13-2 15,-3 14-1-15,-2 10 0 0,-5 18 0 16,1 11 1-16,-4 15 1 16,-1 5-1-16,-2 1 1 15,3-5-1-15,0-13 0 16,4-8 0-16,4-15-2 0,2-16 1 16,4-11 0-16,3-12 1 15,9-8 0-15,5-5 0 16,6-11 1-16,11-13 1 15,9-13-3-15,10-15-5 0,13-9-16 16,4-6-26-16,8-9-26 16,2 2-5-16,-2 4-6 15</inkml:trace>
  <inkml:trace contextRef="#ctx0" brushRef="#br0" timeOffset="96718.0592">15995 17649 18 0,'-19'2'31'0,"-1"-2"6"15,3 0 3-15,-1-2 0 16,2 0 0-16,3-3-4 16,2 0-7-16,0 0-8 15,0 0-7-15,11 5-6 0,0 0-5 16,0 0-2-16,0 0-3 16,0 0 2-16,7 6 3 15,9 1 3-15,7 0 1 0,8 1 0 16,6 0 2-16,9-1-1 15,11 0 1-15,6-1 0 16,12-2-3-16,11 2 0 16,12-2-3-16,6-1 1 0,7 0 0 15,11-3-1-15,8 1 2 16,6-1 0-16,3-3 0 16,5 0 1-16,2-2 0 15,3-1 1-15,0 0-2 16,-3-1 1-16,-1-2-1 0,-3 2-2 15,-4 0 1-15,-9-2-1 16,-6 1-1-16,-8 1 0 16,-6-1-1-16,-12 1 0 0,-7 1-1 15,-9 1 0-15,-9-3 0 16,-9 3-1-16,-10 2-1 16,-8-1-1-16,-9 2-2 15,-6 2-5-15,-10 0-10 16,-6 3-20-16,-5 3-32 0,-9-6-12 15,-5 11-6-15,-9-8-2 16</inkml:trace>
  <inkml:trace contextRef="#ctx0" brushRef="#br0" timeOffset="97197.2689">16512 17818 40 0,'0'0'74'0,"-29"24"-2"15,1 1-4-15,14-4-3 16,-1 2-46-16,15-23-18 16,9 30 0-16,2-1 2 15,18-11 3-15,44 13-1 16,-20-17 0-16,9-10-1 0,8-3 0 16,11-1 0-16,8 3-2 15,11-2-1 1,8-1 0-16,3 1 0 0,7-1 1 15,2 0 0-15,1 1-1 16,1-1 1-16,-2 1 0 16,-7-1-1-16,-2 0 0 15,-10 0 1-15,-7-2-2 0,-8 1 1 16,-9-1-1-16,-12 0-2 16,-5 4-12-16,-14-2-23 15,-46 0-31-15,31 0-11 16,0 1-5-16,-31-1-2 15</inkml:trace>
  <inkml:trace contextRef="#ctx0" brushRef="#br0" timeOffset="97609.5701">16681 18030 19 0,'-32'16'65'16,"-4"1"8"-16,36-17-30 15,-19 13-3-15,-2-1-10 0,21-12-2 16,18 10-1-1,3 0-3-15,22-10-8 0,53 1-4 16,-20-7-5-16,-5 1-3 16,3-5-3-16,9 6 1 15,3-4 0-15,3 2-1 16,3-4 0-16,0 4-1 16,-3-2 1-16,-1 2 0 15,-7 1 0-15,-8 0 1 0,-5-2-1 16,-9 4-6-16,-10-4-13 15,-9 5-30-15,-8-4-26 16,-11 2-3-16,-21 4-10 16,12-3 2-16</inkml:trace>
  <inkml:trace contextRef="#ctx0" brushRef="#br0" timeOffset="99757.8046">8517 12021 7 0,'-12'-4'9'0,"1"1"-1"15,-1 0 0-15,0 0-2 16,3 0 0-16,-4 3 0 15,4-1 0-15,9 1-2 0,-14 0-1 16,14 0 0-16,0 0 0 16,-13 0 1-16,13 0-2 15,0 0 1-15,0 0 0 16,0 0 0-16,-1 10-1 16,1-10-1-16,0 0 1 0,7 12 1 15,3-5 0-15,1 0 2 16,6 3 2-16,4-1-1 15,4 1 0-15,5 1 2 0,5 0-1 16,3-1 5-16,8 3 1 16,2-6 0-16,10 2-1 15,5-3 1-15,10-2 1 16,7 0 0-16,4-2 2 0,7-1-3 16,9-1-1-16,11-1 1 15,2-3 0-15,5-1-1 16,6 0 0-16,10-2-1 15,-1-1-3-15,11 3 0 0,-2-2-2 16,-1 3 0-16,4 0-2 16,1 4 0-16,-4-1 0 15,-5 2 0-15,-1 1-1 0,-5 1 0 16,-5 2 0-16,-2-2 0 16,-14 1-1-16,-6-3 1 15,-8 0-1-15,-8-1 0 16,-13 0 1-16,-16 0-2 0,-9-1 1 15,-13 0 0-15,-12 1-6 16,-10-3-14-16,-15 3-24 16,-15 14-30-16,-25 1-8 0,-19 7-4 15,-22-1-2-15</inkml:trace>
  <inkml:trace contextRef="#ctx0" brushRef="#br0" timeOffset="100585.4838">9058 12754 18 0,'8'-10'56'0,"-3"2"1"15,2-3-2-15,1 2-54 16,4 3-2-16,2 3-1 15,3 1 0-15,0 2 1 16,2 0 0-16,2 0 0 0,-1 2 1 16,3 2 2-16,-4-1 3 15,8 0 1-15,0 1 5 16,9-4 0-16,1 0 0 16,11 0 1-16,12-2 0 0,1-3 0 15,12 0-3-15,5-1-3 16,6 0-1-16,4 0 0 15,10 2-1-15,-2-1 0 0,4 1 1 16,2 1 0-16,2 0 1 16,4-1 0-16,8 1 1 15,0-1-1-15,-2 0 0 16,10-2 0-16,-5-1 0 16,7 1-1-16,6 0 0 0,-5-1 0 15,-3 1-1-15,4 2 1 16,2 1-2-16,-6 0 0 15,4 2 0-15,-4 1 0 0,-3 1-1 16,-2-1-1-16,3 6 0 16,-9 0 0-16,-4 1 0 15,-3 2 0-15,-9 1-1 16,-1 2 1-16,-3-3-1 0,-6 3 0 16,-2-2 1-16,-7 0-1 15,-1-1 0-15,-7-1 1 16,1-3-1-16,-10 0 1 15,0 0-1-15,-7-2 1 0,-4 1-1 16,-5 0 1-16,-4-1-1 16,-4 1 0-16,-4-2 1 15,-4 1-1-15,-4 0 0 0,-6-1 0 16,-1 0 0-16,-6 0-1 16,-4-2-3-16,-8 0-7 15,13 1-9-15,-13-1-16 16,0 0-34-16,0 0-10 15,-7 10-4-15,-11-10 2 0</inkml:trace>
  <inkml:trace contextRef="#ctx0" brushRef="#br0" timeOffset="101619.5393">9128 13218 30 0,'-9'0'44'0,"-5"-2"-32"16,14 2-9-16,0 0-1 0,0 0-5 16,0 0 2-16,12 0 0 15,-12 0 1-15,18 4 3 16,-7-1 2-16,7 3 2 16,2-3 2-16,9 2 1 0,2 0 0 15,9 0 1-15,4 0 1 16,13-2 1-16,10-1-3 15,6 0 2-15,8-2-1 0,5 0 1 16,3 0 0 0,8-4 0-16,6 2 0 0,-3 1 0 15,1 0 0-15,-1 0-1 16,0 2-1-16,3 1 0 0,4 4-3 16,-6 1 0-16,6-1 1 15,0 0-3-15,0 0 1 16,2-3 0-16,8 0-1 15,-7-3 0-15,2 1-1 0,0-1 0 16,-7-1-2-16,0-1 2 16,-7 0-4-16,-7 3 2 15,-6-1 0-15,-9 0-1 16,-9 1 1-16,-6-1-1 0,-4 0 0 16,-6 0 0-16,-10 0 0 15,-1 1 0-15,-8-1-1 16,-2 0 0-16,-7 0-2 0,-5 3-4 15,-11-1-11-15,-7-2-19 16,0 22-35-16,-24-6-7 16,-13 2-4-16,-18 0 0 15</inkml:trace>
  <inkml:trace contextRef="#ctx0" brushRef="#br0" timeOffset="102069.195">10311 14140 51 0,'13'-4'66'0,"-1"-4"-16"15,5-2-20-15,8 3 2 16,6-6-1-16,10 1-3 0,8 2-4 16,13-7-4-16,11 3-5 15,8-8-3-15,12 3-4 16,10-5-2-16,3 2-3 0,3 0-1 15,4 2-1-15,-8 2 0 16,-7 3 0-16,-5 4-1 16,-9 2 2-16,-12 4-1 15,-9 2-1-15,-11 3 0 0,-13 2 0 16,-5 4-3-16,-15 1-2 16,-3 6-12-16,-16 4-16 15,-17 5-33-15,-13 8-11 0,-15 2-2 16,-14 2-3-16</inkml:trace>
  <inkml:trace contextRef="#ctx0" brushRef="#br0" timeOffset="103148.4078">8696 15244 35 0,'12'0'47'0,"-12"0"2"0,15 5-39 15,-1 5-18-15,7 8 0 16,11 2 6-16,0 10 0 15,12 5 2-15,-3 2 3 0,10 1 3 16,0-2 3-16,4 0 5 16,0-9 7-16,-1 1 5 15,3-15 5-15,-4-8-1 16,5-7 1-16,3-14 1 16,3-10-4-16,1-14-3 0,4-9-5 15,8-16-6-15,3-8-4 16,5-9-2-16,-1-9-2 15,7-3-2-15,-1 1-2 0,-1 0-1 16,-1 6-4-16,-6 5-3 16,-4 13-7-16,-14 8-17 15,-10 13-37-15,-7 17-14 16,-19 12-7-16,-15 15-3 0</inkml:trace>
  <inkml:trace contextRef="#ctx0" brushRef="#br0" timeOffset="103544.6561">9234 15158 75 0,'-3'17'83'0,"3"-6"-6"0,2-1-4 15,11-4-4-15,41 0-72 16,-57 16-1-16,33 5-1 16,18 10 5-16,6 8 0 15,3 5 0-15,3 1 0 0,-1-1 0 16,2-3 0-16,-10-9 4 16,1-3 2-16,-9-12 3 15,-5-13 1-15,-3-10 1 16,-3-9 0-16,4-14 1 0,3-13 0 15,6-12-2-15,9-16-3 16,13-13-3-16,7-16-4 16,12-10-2-16,8-10-7 15,9-1-8-15,4-4-12 0,1 1-27 16,7 8-26-16,-10 9-7 16,-3 13-3-16,-19 10 7 15</inkml:trace>
  <inkml:trace contextRef="#ctx0" brushRef="#br0" timeOffset="106966.8486">16847 10464 13 0,'-24'-18'43'16,"3"1"-4"-16,6-2-3 0,2 6-8 16,5-2-7-16,8 15-6 15,-11-17-5-15,11 17-6 16,-2-9-2-16,2 9-1 0,5 0 1 16,-5 0-1-16,22 0 4 15,-6 0 1-15,10 0 2 16,8 0 1-16,4 0 1 15,10-1-2-15,13 0 0 0,6-2-1 16,9 2-2-16,6-2 0 16,7 3-2-16,8-1 0 15,8 1 0-15,-2 0 0 16,5 1 0-16,4-1 0 0,2 1 1 16,6-1 0-16,9 1 0 15,2-1 2-15,1 0-1 16,11-2-1-16,4 1 0 15,6-1-1-15,3 2 1 0,3-1-1 16,3 1-1-16,0 1 1 16,2-1 0-16,-2 2 0 15,0 0 1-15,1 1-1 0,0-2 1 16,1 2 0-16,-2 0-1 16,2-3 0-16,3 0 0 15,1 2 0-15,3-1-1 16,2-2-1-16,2-1 0 0,-1-1 1 15,3-1-1-15,3 0-1 16,4-1 1-16,-3-2 1 16,1 1-1-16,-2 0 0 15,5 0 1-15,-3-1-1 0,-6 0-1 16,1 1 1-16,-4 1 0 16,-1 0 0-16,-5-1-1 15,-4 1 1-15,-2-1-1 16,-7 2 1-16,0 0-1 0,-6 0 1 15,-1 2-1-15,-6-3 1 16,-2 3 0-16,0-1-1 16,-4-3 0-16,-2 1 1 0,-3-2 0 15,-6 0 0-15,-7 1 0 16,-5-3 0-16,-9 0-1 16,-7-1 2-16,-8 2-2 15,-9-2 1-15,-5-1 0 0,-7 2 0 16,-5 0 0-16,-5-1 0 15,-4 1 0-15,-2 0-1 16,-7 2 0-16,1-1 1 16,-4 0-1-16,-1 2 0 15,-3-1 0-15,-1 2 1 0,-1-1-1 16,-1 3 0-16,-3-2 0 16,-1 1 1-16,0 2-1 0,0-1 0 15,-4 1 0 1,-2 0 1-16,3 0-1 0,-7 0 0 15,-1 1 0-15,2-1 0 16,-2 1 0-16,-1 0 0 16,0 2 0-16,0-2 0 0,1 1 0 15,1 0-1-15,-3 0 2 16,3 0-1-16,1 0 0 16,0 0 0-16,0 0 0 0,0 0 0 15,0 0 0-15,0 0 0 16,-1 0 0-16,-2-2 0 15,0 1 1-15,-5 0-1 16,0-1 1-16,-4 1-1 0,-9 1 1 16,13-3 0-16,-13 3-1 15,0 0 0-15,0-9-2 0,0 9 0 16,-15-14-1 0,-2 6-2-16,-3-1 1 0,-7-3 0 15,-3-1 1-15,-2-2 0 16,0 2 2-16,4-2 1 15,-1-2 0-15,6-1 1 0,2 1 1 16,6 0-1-16,0-1 0 16,5 1 0-16,-1-1 0 15,-2 2 0-15,5 1 0 16,-3 4 0-16,3 0-1 0,8 11-1 16,-12-13 0-16,12 13-1 15,0 0 0-15,19 8 0 16,3 6 0-16,9 4 0 0,8 7 0 15,7 5 1-15,6 6 0 16,4 3 0-16,2 6 0 16,-3 4 0-16,0 1 0 15,-10 4 0-15,-7-1 0 0,-13 3 1 16,-16 0 0-16,-13 7 0 16,-29 5 1-16,-23 10-2 15,-25 6-4-15,-29 11-11 0,-31 10-13 16,-38 9-43-16,-25 9-6 15,-29-1-4-15,-23-7-2 16</inkml:trace>
  <inkml:trace contextRef="#ctx0" brushRef="#br0" timeOffset="108161.7682">16990 10708 32 0,'0'-62'69'16,"-6"-2"6"-16,-7 5-4 0,-5 2-47 15,6 6-2-15,-5 9-3 16,4 1-3-16,-2 8-5 16,-1 5-1-16,4 6-4 0,1 3-1 15,2 7-3-15,9 12-2 16,-9-10-2-16,9 10-1 15,0 0-1-15,-4 9 0 0,4 0 1 16,0 3 0-16,0 4 1 16,0 1 1-16,0 8 1 15,1 4 0-15,2 4 0 16,0 10 0-16,3 3 0 0,1 9 1 16,3 6-1-16,0 6 0 15,-1 8-2-15,4 6 3 16,-1 7 0-16,-3 6 0 15,3 7 1-15,-3 2 1 0,2 5-1 16,-1 6 1-16,3-1 0 16,1 3 0-16,0-2-1 15,1 0 0-15,5-1 1 16,1 3-3-16,0-3 4 16,-2 2-2-16,-5 2 0 0,0-7 0 15,-5 6-1-15,-1 0 1 16,-7-1-1-16,-1-2-1 15,0-1 0-15,0-7 0 0,0 1 0 16,0-1 0-16,3-2 0 16,2-4 1-16,0-2 2 15,0 0-1-15,0-2-1 16,1 3 0-16,-1-5 0 16,-2 2 1-16,-1-4-1 0,0-3 0 15,-2-1 0-15,1-6-1 16,-2 0 1-16,2-4 0 15,-1-3-1-15,1-6 0 16,0-2 1-16,-1 1-1 0,2-6 0 16,-1-2-1-16,1-7 1 15,-1-6 1-15,1-3-1 16,0-2 0-16,0-3 1 0,-4-4-1 16,4-4 1-16,0-1 0 15,-2-1 1-15,0 0-1 16,0-5 0-16,0-3 0 15,0-4 0-15,0-5-1 0,0-11 1 16,1 13-1-16,-1-13-2 16,0 0-3-16,0 0-6 0,0-7-12 15,0-7-11-15,-1-12-25 16,-7-10-18 0,4-5-6-16,-2-8 0 0</inkml:trace>
  <inkml:trace contextRef="#ctx0" brushRef="#br0" timeOffset="108561.1092">17068 15068 0 0,'-21'-11'48'0,"1"-1"-11"16,0 3-9-16,6 1-3 15,2 2-4-15,1 2-4 0,11 4-4 16,-17-2-5-16,17 2-2 16,-9 12-2-16,5 7 0 15,1 9-1-15,1 7 2 16,1 15-1-16,1 5 3 0,0 17-1 15,1 4 0-15,6 10-1 16,2 1 0-16,3 2-3 16,-2-2 0-16,6-6-1 15,-3-2 0-15,3-8 0 0,-4-5 0 16,1-7 2-16,3-5-2 16,-10-8 1-16,-1-4-1 15,-2-8 2-15,0-1 5 16,-3-11 4-16,0-6 3 15,0-5 3-15,0-11 0 0,0 0 0 16,7-3 2-16,2-15-2 16,9-14-6-16,4-10-5 15,7-16-4-15,12-13-2 0,7-18-3 16,15-8-5-16,3-9-10 16,16-2-16-16,6 6-27 15,4 4-19-15,2 7-7 0,-5 11-3 16</inkml:trace>
  <inkml:trace contextRef="#ctx0" brushRef="#br0" timeOffset="110623.3772">16218 16134 35 0,'0'0'33'0,"-17"-11"0"0,17 11-3 16,-18-9-4-16,18 9-4 16,-15-5-3-16,3 3-2 15,1 2-2-15,-3 0-1 16,-1-1 0-16,0 1-2 16,-3 1-1-16,0 2-2 0,-2 2-1 15,0 0-4-15,1 6-1 16,-2 1-1-16,1 2-2 0,-4 4-1 15,-1 2 0-15,-5 2 0 16,1-1 1-16,-2 3 0 16,4-3 1-16,-5 1-1 15,5-2 1-15,0 2 0 16,4-2 0-16,2 0 0 0,1 0-1 16,3-2 1-16,-1 3-2 15,1-2 1-15,1 0 0 16,0-1 1-16,1-1-1 0,-1 0 0 15,-2 1 0-15,-2 0 1 16,-2 0-1-16,0-1 1 16,-5 2 1-16,1-1-2 15,-3 1 2-15,2 3 0 0,-1-2-1 16,2 2 2-16,0-1-1 16,-2 3-1-16,4-3 0 15,-3 6 1-15,5 1-2 16,-5 3 1-16,6 1 0 0,-3 4 0 15,2 3 0-15,5 3 0 16,-4 3 1-16,4 1-1 16,2 3 0-16,9-26-2 15,-1 6 0-15,2 0 1 16,0 4-1-16,4 1 0 0,-2 2 1 16,2 3-1-16,1 3 0 15,-1 1 2-15,4 5 1 16,4 1-4-16,1 1 1 0,3 7 0 15,3 0 0-15,1 4 0 16,9-1 0-16,2 6 0 16,5-7 1-16,4 1 3 15,4-4-1-15,5 0 1 16,9-5 1-16,4 2-1 16,11-7 1-16,6-1 1 15,10-9-1-15,8 0 1 0,8-5 1 16,11-8-1-16,7-2 0 15,5-5 0-15,9 0 1 16,4-9-2-16,10 1 1 16,7-8 0-16,10 0 0 15,4-10 0-15,7-2-1 16,5-5-1-16,0-1 0 16,0-6-1-16,-2 2 0 0,0-4-1 15,-9-1 0-15,-2-5-1 16,-6-3 1-16,-4-3 2 15,-6-4 0-15,-4-6 0 0,-6-2-1 16,-9-6 0-16,-5-2-1 16,39-33 1-16,25-36 1 15,-33-5-3-15,-32-6 0 16,-24 3-1-16,-19 1 1 16,-35 9 0-16,-28 15 2 0,-20 18-3 15,-22-1 1-15,-14 0 0 16,-13-1 1-16,-14-1 1 15,-18-1-1-15,-13 2 0 16,-14-4-1-16,-12 0 1 16,-12 2 0-16,-11 4 0 0,-11 6-1 15,-9 9-1-15,-13 10 0 16,-8 10 0-16,-16 14 0 16,-13 13 0-16,-15 14-1 0,-11 15 0 15,-12 8 1-15,-11 19-2 16,-11 13 0-16,-5 14-1 15,-5 14-3-15,2 13-5 0,4 18-14 16,7 15-32-16,15 8-25 16,21 5-4-16,22-6-1 15</inkml:trace>
  <inkml:trace contextRef="#ctx0" brushRef="#br0" timeOffset="112716.9327">21877 12177 17 0,'-9'-5'17'0,"9"5"-4"15,0 0-4-15,0 0-3 0,0 0-5 16,-5 8 0-16,5-8 2 16,3 10 3-16,-3-10-1 15,11 10 3-15,-11-10 3 16,17 9 0-16,-10-7 2 0,7 2 0 16,-2-1 1-16,2-2 0 15,5 1-1-15,6-1-1 16,-1 1-2-16,11-2-1 0,9 0 0 15,4 0-1-15,11 0 0 16,6-2-2-16,7-2 2 16,4-4 1-16,10 3 1 15,1-3-1-15,8 2 1 16,1-3-1-16,3 2 1 0,4 0-3 16,3 3 0-16,6-2 1 15,6 3-2-15,2-3 0 16,2 3 0-16,6-2-1 15,2 1 0-15,-3 0 0 0,3 1-1 16,-8 1 1-16,-5-1-1 16,-7 1-1-16,-4 1 0 15,-11 1-1-15,-9 0 0 0,-9 0 1 16,-9 0-2-16,-13 3 0 16,-10-1-1-16,-10 0-4 15,-11 1-2-15,-10 0-10 16,-14-3-14-16,-8 7-28 0,-23 4-18 15,-20-3-6-15,-14 2-2 16</inkml:trace>
  <inkml:trace contextRef="#ctx0" brushRef="#br0" timeOffset="114065.1451">19658 12744 13 0,'-11'-5'27'16,"-1"2"0"-16,12 3 0 15,-19-3 2-15,19 3-5 0,-18-3-3 16,18 3-2-16,-15-1-6 15,15 1-4-15,0 0-4 0,0 0-3 16,0 0-1-16,0 0-1 16,0 0 0-16,0 0 0 15,0 0 2-15,0 0-2 16,0 0 2-16,9 0-1 0,-9 0 1 16,16 1 0-16,-1-1 1 15,-3 0 0-15,6 2-1 16,-2-1 1-16,4-1 0 15,-5 3-1-15,5-2 0 0,-5 1-1 16,3 0 0-16,-4 1 0 16,3-1-1-16,2 2 1 15,4-2-1-15,-1 2 0 16,1-2 1-16,7-1 1 0,-2 1 0 16,5-2 0-16,0 1 0 15,3-1 1-15,0 0 2 16,4 0-1-16,4 0 1 15,2 0 0-15,5-1-2 0,0 0 1 16,6 0-1-16,-2-2 0 16,6 0 0-16,3-2 0 15,-3 0 0-15,9-1-1 16,2 1 1-16,0-2 0 0,0-1 0 16,3 1 0-16,-1 1 0 15,-1 2 2-15,0-2-2 16,-3 3 0-16,-3-1 0 15,4 1-1-15,0 3 1 0,-1-1-2 16,0 0 1-16,-3 1-1 16,0 1 0-16,0 0 0 15,-3 2 0-15,2 1-1 16,-6-1 1-16,7 0 0 0,3 1-1 16,-3-2 1-16,5-1-1 15,-1 0 1-15,4-1-1 16,1 0 1-16,2-2 0 0,-1-1 0 15,2-1-1-15,5-2 0 16,-3 0 1-16,5 2-1 16,2-1 1-16,4-1-1 15,2 1 0-15,2 0 1 0,-2-1 0 16,4 0-1-16,-5 0 1 16,-1 0 0-16,0 0-1 15,-2 0 1-15,-2 2 0 16,-5 0 0-16,1 1 0 0,-6-1 0 15,0 1 2-15,-4-1-2 16,-3 0 0-16,-6-1 2 16,-9 2-1-16,-3-1 0 0,-13-2-1 15,-6 2 1-15,-8 0-2 16,-7 2-6-16,-8 0-11 16,-11 2-22-16,0 0-33 15,-24 5-6-15,-18-1-6 0,-14-4 3 16</inkml:trace>
  <inkml:trace contextRef="#ctx0" brushRef="#br0" timeOffset="114993.7371">19907 13241 18 0,'0'0'24'0,"-13"-5"-4"15,13 5-4-15,0 0-5 16,0 0-2-16,0 0-3 15,0 0-4-15,0 0 0 0,0 0 2 16,12 9 3-16,-1-6 4 16,4 0 2-16,5 1 2 15,6-1 2-15,4-2 2 16,11-1-1-16,1 0-1 16,17-2-3-16,10-5-2 0,8-1-1 15,9-1-3-15,6-1 0 16,8-1-1-16,8 1-1 15,9-1 0-15,2 3 0 0,2 0-1 16,8 1 0-16,5 0 0 16,5 0 0-16,5 0-1 15,6-1 1-15,4-1-1 16,4 3 0-16,3-3 1 16,1 0-1-16,3-1-1 0,-6 2 1 15,-2 0-1-15,-6 3 1 16,-2-3 0-16,-12 3 0 0,3-1-1 15,-9 0 2-15,-4 1-2 16,-3-1 1-16,-8 1-1 16,-6 1 0-16,-4 2-1 0,-8-1-1 15,-9 1 1-15,-4 3-1 16,-10-1 0-16,-8 0-1 16,-7 0 1-16,-9 1-1 15,-10 0 0-15,-7 1 0 16,-8 0-2-16,-7 0-1 15,-7 0-6-15,-12-2-9 0,0 14-14 16,-19-4-25-16,-14 7-22 16,-13 1-5-16,-12 4-1 15</inkml:trace>
  <inkml:trace contextRef="#ctx0" brushRef="#br0" timeOffset="115530.3852">20851 14014 43 0,'-14'4'65'0,"14"-4"1"16,0-11-1-16,2 0-52 0,12 2 1 15,3 2-1-15,6 2 0 16,1-2-2-16,14 2 0 15,6-1-1-15,11 1-1 0,6 1-1 16,12-2-1-16,18-3 0 16,14 0 0-16,19-1 0 15,7-2-1-15,14-3 0 16,6 1 1-16,9-2 0 0,-1-1-1 16,-3 2 0-16,-2 1 0 15,-9 1 0-15,-2 0-1 16,-9 3-1-16,-11 3-1 15,-11 1 0-15,-12 1-1 0,-11 1 0 16,-15 2-2-16,-15 2-2 16,-13-1-4-16,-16 1-9 15,-13 2-24-15,-17-2-40 16,-2 14-4-16,-18-14-5 0,-9-4-4 16</inkml:trace>
  <inkml:trace contextRef="#ctx0" brushRef="#br0" timeOffset="117960.5079">24005 15608 41 0,'-9'-17'53'16,"5"0"4"-16,2 4-4 0,-2 1-8 16,4 2-8-16,0 10-11 15,0-11-8-15,0 11-8 16,12-1-4-16,7 3-5 15,13 6-2-15,7 3 0 0,12 5 0 16,8 2 1-16,9 4-1 16,7 3 0-16,0 0 1 15,-2-2-1-15,-5 1 1 0,-8-5-1 16,-7-2 0-16,-10-4-2 16,-6-6-3-16,-8 1-7 15,-6-5-7-15,-6-2-10 0,-2-1-15 16,-15 0-18-16,14-15-12 15,-11-2 1-15</inkml:trace>
  <inkml:trace contextRef="#ctx0" brushRef="#br0" timeOffset="118216.7316">24761 15400 63 0,'-19'-39'74'16,"0"5"-12"-16,1 6-12 15,2 9-13-15,1 3-12 16,1 9-9-16,4 7-6 15,-5 3-5-15,-2 14-3 0,-1 7-2 16,-7 12 0-16,-6 11 0 16,-9 7 0-16,-3 12 0 15,-6 2 0-15,0 3 0 0,1 1-1 16,0 0 0-16,-1-2-5 16,7-8-4-16,3-2-7 15,-5-5-8-15,11-8-8 16,1-5-7-16,5-9-5 0,5-7-4 15,5-13-2-15,5-2 4 16</inkml:trace>
  <inkml:trace contextRef="#ctx0" brushRef="#br0" timeOffset="118401.955">23996 16047 17 0,'19'-46'45'16,"8"-1"5"-16,0-2-1 16,6 5-1-16,-2 2-8 15,15 9-8-15,-8 1-9 16,9 3-9-16,4 5-2 0,1 4-5 15,5 5-1-15,-1 3-1 16,4 1-2-16,-2 4-1 16,-2 2-3-16,-3 0-5 0,-3 4-13 15,-6 1-30-15,-14 1-23 16,1 4-4-16,-13-3-5 16</inkml:trace>
  <inkml:trace contextRef="#ctx0" brushRef="#br0" timeOffset="480469.3386">1556 6681 43 0,'-24'-29'67'15,"0"3"0"-15,-13-4-29 16,17 5-4-16,6-1-4 0,0-4-9 16,3 4-3-16,4-2-1 15,-2 5-4-15,1-2-1 16,5 7-2-16,2 1-1 15,-1 6-1-15,2 11-2 0,0 0 0 16,12 1-1-16,1 19 0 16,3 9 0-16,7 15 1 15,8 19 0-15,0 20-1 16,8 14 0-16,5 15 0 0,5 10-1 16,7 5-1-16,1-1-3 15,-1 0-6-15,-1-15-5 16,4-8-17-16,-1-9-32 15,-6-16-22-15,5-17-5 0,-6-16-7 16</inkml:trace>
  <inkml:trace contextRef="#ctx0" brushRef="#br0" timeOffset="480876.9776">1608 6618 7 0,'-38'-18'87'0,"1"0"1"15,0 1-2-15,-5-2-7 0,3 0 1 16,-4-1-76-16,6-1 0 16,19 0 2-16,6-1-3 15,6 1-1-15,2-3-3 16,6-6 2-16,-1-2-5 15,11-2 0-15,11-7 2 0,12 0-2 16,-1 5 1-16,11 2-1 16,4 13-1-16,3 10 0 15,6 14 3-15,3 19-2 0,-7 18-2 16,-3 21-4-16,1 16-2 16,-12 9 1-16,-3 9 0 15,-5 0 2-15,-6-6-1 16,-10-7 2-16,-2-6 1 0,-13-16 4 15,-3-16 4-15,-6-11-9 16,-10-16-10-16,4-7-25 16,0-4-20-16,0-14-7 15,5-17-2-15</inkml:trace>
  <inkml:trace contextRef="#ctx0" brushRef="#br0" timeOffset="481419.5142">2067 6446 5 0,'27'-21'63'0,"-9"6"6"16,2-1-27-16,-2 5-1 0,-2 5-7 15,5 0-13-15,2 6-4 16,-4 0-6-16,3 7-3 16,7 6-1-16,-2 6 0 15,1 5-3-15,1 7-2 16,1 2 2-16,-10 5-2 0,7-1 0 15,-5 4 0-15,-3-5 1 16,-4 5 0-16,-1-7 1 16,-6-2 0-16,-2-4 1 0,-1-2 0 15,0-6 0-15,-2-5-1 16,-3-2 1-16,0-13 1 16,0 0-2-16,0-15 0 15,0-12 0-15,0-9-2 0,1-10 2 16,3-6-3-16,0-10 1 15,5-5-1-15,3 1 2 16,4-2-2-16,3 4 0 16,4 0-1-16,2 5 0 0,5 5 2 15,1 10-3-15,-2 4-1 16,3 10-7-16,-5 5-4 16,-5 13-4-16,1 7-2 0,-4 9 0 15,-5 11-1-15,-3 8 0 16,-1 4 5-16,-6 4 6 15,1 5 6-15,5 4 7 16,-7 1 1-16,0 3 3 0,7-5 0 16,1 9 2-1,5 1-2-15,7 3-6 0,-5-1-16 16,5-6-39-16,4 5-15 16,2-9-2-16,-3-4-5 0</inkml:trace>
  <inkml:trace contextRef="#ctx0" brushRef="#br0" timeOffset="481677.4061">2918 5618 24 0,'-13'-14'97'0,"7"3"-3"16,-6-2-7-16,-1 4-5 15,0-1-8-15,-5 4-87 0,18 6-8 16,-11 0-16-16,11 0-39 16,0 20-10-16,9-1-5 15,4 0-2-15</inkml:trace>
  <inkml:trace contextRef="#ctx0" brushRef="#br0" timeOffset="482166.699">3219 5495 64 0,'10'0'87'0,"-10"0"-6"16,-5 14-3-16,-6 5-4 0,21 5-66 15,-17 16-1-15,3 6-5 16,4 10 0-16,0 9-4 16,4-1 3-16,9 3-2 15,5-4 0-15,5-5-1 16,3-9 1-16,3-7-2 16,3-9 0-16,5-13-1 0,-1-7-5 15,6-9 0-15,2-6-2 16,0-14 3-16,2-11 3 15,-4-9 2-15,-2-12 3 0,-7-6 6 16,-5-6 4-16,-7-5 3 16,-8-3 1-16,-5-5-2 15,-7 5-1-15,-3 4-2 0,-9 8-2 16,-3 7-2-16,-4 10-3 16,-3 12-2-16,-4 18 0 15,-4 11-1-15,1 21-2 16,0 14 0-16,3 11-1 0,3 8 0 15,7 5 0-15,13 1 3 16,8-5-1-16,15-9 2 16,13-12 1-16,16-14-2 0,10-14-3 15,11-12-8-15,6-14-26 16,6-8-36-16,-5-5-5 16,-8-4-8-16,-13-2 0 15</inkml:trace>
  <inkml:trace contextRef="#ctx0" brushRef="#br0" timeOffset="482905.5658">748 8206 31 0,'-11'-9'82'0,"6"-5"-8"15,-4 5-4 1,3-4-5-16,0-5-57 0,6 18-2 15,0-16-7-15,2 6-2 16,16 10 0-16,15-2 4 16,10 4-5-16,8 10-4 15,4 1-9-15,-2 2-21 16,2-7-25-16,2 3-6 0,-4-9-8 16</inkml:trace>
  <inkml:trace contextRef="#ctx0" brushRef="#br0" timeOffset="483132.6312">1230 7524 6 0,'-1'-22'86'0,"0"11"-2"0,1 11-4 16,0 0-5-16,-6 26-3 15,4 4-70-15,2 14-3 0,2 11-1 16,-2 13 0-16,2 11 0 15,-2 9-1-15,0-4-6 16,0 2-14-16,-12-9-16 16,1 3-34-16,-5-6-6 15,0-9-6-15,-5-11 2 0</inkml:trace>
  <inkml:trace contextRef="#ctx0" brushRef="#br0" timeOffset="483613.0985">1015 8476 29 0,'0'0'64'16,"2"-13"2"-16,-2 13-1 0,0 0-33 16,0-9-17-16,0 9 0 15,4-11-2-15,2 2-1 0,1-8 1 16,0-5-2-16,9-1-2 16,-1-7-4-16,7-1-2 15,0-5 0-15,4 0 0 16,1-4-2-16,9 2-4 0,-5 1-8 15,-2-2-18-15,1 5-27 16,-7 0-17-16,2 3-4 16,-10 7-3-16</inkml:trace>
  <inkml:trace contextRef="#ctx0" brushRef="#br0" timeOffset="484546.1026">1349 9290 64 0,'0'0'80'0,"-18"7"-11"15,18-7 0-15,-10 0-50 16,10 0 0-16,0 0-8 16,7 0-4-16,-7 0-9 0,8 0 1 15,5 3 1-15,-6 3-2 16,10 1 2-16,2 4-1 15,6 3 0-15,3 3 1 16,7 0 2-16,-4 5-1 0,4 2 3 16,1-3-1-16,5 3 0 15,-4-3-4-15,2 5-8 16,-3-10-12-16,3 3-32 0,6-1-17 16,-4-3-6-16,-3-8-4 15</inkml:trace>
  <inkml:trace contextRef="#ctx0" brushRef="#br0" timeOffset="484792.4158">1911 9025 38 0,'-7'-28'85'16,"4"7"-4"-16,3 6-3 0,0 15-1 15,0 0-53-15,0 0-11 16,0 0-3-16,0 0-6 15,0 11 0-15,-3 12 1 0,-3 9-4 16,-1 1-6-16,2 8 0 16,-6 8-1-16,4 4-5 15,-3 5-5-15,1 1-11 16,-4-3-14-16,0-4-22 0,5 6-12 16,-6-5-7-16,2-2 4 15</inkml:trace>
  <inkml:trace contextRef="#ctx0" brushRef="#br0" timeOffset="484993.9598">1547 9805 19 0,'-17'-4'78'0,"-4"-3"-2"0,12-3-3 16,2-7-5-16,3 1-52 16,4-7-6-16,11-7-3 15,4-5-5-15,1-8 0 16,9-6 0-16,7-8 0 0,8-2-8 15,-1-6-14-15,10 4-17 16,-7 6-25-16,11 0-13 16,4 8-5-16,-5 7 5 15</inkml:trace>
  <inkml:trace contextRef="#ctx0" brushRef="#br0" timeOffset="486195.0079">2678 8183 20 0,'-15'-6'77'16,"4"3"2"-16,1-4-18 15,-3 5-6-15,13 2-16 16,-12-7-14-16,12 7-6 15,0 0-4-15,0 0-10 0,0 0-4 16,0 0-1-16,3 11-2 16,8 8-1-16,6 8 0 15,1 15 1-15,10 10 0 0,2 15 4 16,7 5 0-16,5 6-2 16,0-3-10-16,0 0-14 15,-3-3-24-15,2-10-25 16,-3-4-6-16,-10-15-2 0</inkml:trace>
  <inkml:trace contextRef="#ctx0" brushRef="#br0" timeOffset="486575.2847">2610 8188 68 0,'-15'-34'86'0,"1"5"-7"16,8 2-8-16,-2 5-1 16,8-1-67-16,3 0 0 0,13 0-5 15,9 1-2-15,5 5-1 16,11 3 1-16,4 8 2 16,8 6-2-16,7 11-2 15,-4 11-1-15,0 10 2 0,-9 9 1 16,2 11 2-16,-9 1-1 15,-6 9 3-15,-11 4 0 16,-5-2 2-16,-5 4 3 16,-11-2 1-16,-2-1-2 15,-11-5 1-15,-6-1-1 0,-9-3-2 16,0-6 1-16,-11 1-3 16,0-10-4-16,-3-4-9 0,0-8-15 15,-3-9-26-15,6 1-20 16,0-12-3-16,3-7-4 15</inkml:trace>
  <inkml:trace contextRef="#ctx0" brushRef="#br0" timeOffset="487389.3909">3270 8176 7 0,'22'6'73'15,"-1"2"0"-15,-6-1-2 0,0-4-6 16,-2-2-44-16,-2-1-21 16,5-4 2-16,0-7 2 0,5 0-2 15,4-10-1-15,-3-2 0 16,-4-5 3-16,-3-3-2 15,-4-2 1-15,-2 0 2 16,-6-2-1-16,-3 3 3 0,-6 3 5 16,-6 5 2-1,-2 4-1-15,0 5-1 0,-7 4-2 16,1 3-1-16,0 6-2 0,-1 2-4 16,3 1-4-16,-2 4-2 15,3 9 0-15,3 3-2 16,5 8 2-16,-1 4-1 15,6 8 0-15,3 3 0 16,1 4 1-16,2 2 2 16,4 1 1-16,6-5 0 0,2-2 1 15,5-7-1-15,3-5 0 16,7-7 0-16,2-5-3 16,3-11-3-16,4-5-7 0,2-14-2 15,3-13-1-15,-4-10 0 16,1-15-1-16,-7-7 1 15,3-14 4-15,-8-8 2 16,1-6 9-16,-2 0 2 0,-3 1 3 16,-2 7 4-16,-6 8 3 15,3 12 5-15,-9 13 3 16,1 15-2-16,-6 8-3 0,-3 12-1 16,-2 11-2-16,-9 9-4 15,-4 14-3-15,-1 2-4 16,-1 5-3-16,0 0-1 15,0 5 0-15,1-5-1 0,8-1 1 16,4-8 1-16,4-2-2 16,12-6 0-16,-2 0-1 15,10-3 1-15,-1 1 1 16,7-3 1-16,-3 4 1 0,4 0 0 16,-4 4 1-16,-1 9 2 15,-4 1 0-15,-4 10 1 0,-5 3-1 16,-4 3-1-16,-4-1-2 15,-3 3 0-15,0-10 0 16,-3-5-6-16,-1-7-14 16,-3-14-12-16,7-8-17 15,-4-23-11-15,4-12-6 0,0-11 0 16</inkml:trace>
  <inkml:trace contextRef="#ctx0" brushRef="#br0" timeOffset="487577.4397">4185 7474 31 0,'30'-68'67'0,"0"9"-1"15,0 11-3-15,0 9-12 16,-3 14-17-16,1 14-15 16,-6 9-9-16,0 13-4 0,-3 17 0 15,-3 17-2-15,-3 7-1 16,0 12-3-16,-1-2-2 16,-1 5-4-16,-3-11-5 15,1 0-15-15,-1-10-23 0,-3-16-25 16,2-13-4-16,-7-17-2 15</inkml:trace>
  <inkml:trace contextRef="#ctx0" brushRef="#br0" timeOffset="487723.1355">4337 6954 61 0,'-9'-31'80'0,"4"11"-21"16,-4 6-13-16,3-1-13 15,6 15-89-15,0 9-19 16,6 3-6-16</inkml:trace>
  <inkml:trace contextRef="#ctx0" brushRef="#br0" timeOffset="488444.8774">4846 6761 49 0,'-16'35'70'15,"-4"-3"0"-15,3-4-2 16,-1-11-44-16,5 0-16 16,3-3 0-16,10-14-3 0,-8 12-1 15,8-12-2-15,0 0-1 16,0 0 0-16,2-10 0 15,-2 10 0-15,8-18-1 16,-8 18 1-16,14-15 0 0,-14 15-3 16,17-3 0-16,-5 5 0 15,1 17 1-15,1 6-1 16,4 15 2-16,1 11 0 16,6 12 1-16,-3 6 0 0,6 1 1 15,-4 0-1-15,-1-6 1 16,-3-3-1-16,-1-13 0 15,-5-14 1-15,-3-9 1 16,-4-9 5-16,-7-16 0 0,10 5 2 16,-9-15 1-16,3-16 0 15,-4-14 0-15,0-12 0 0,-7-10-3 16,5-12-3-16,-3-3-3 16,2-3-1-16,2 4 1 15,1 4-2-15,3 10 2 16,10 7-2-16,3 11 1 0,7 10-1 15,0 13-1 1,3 6 0-16,3 16-2 0,-1 5-3 16,-1 17-2-16,-1 10-2 15,-3 8 1-15,-4 0 0 16,-1 0 1-16,-4-3 3 0,-3-6 4 16,-1-6 4-16,-6-11 5 15,1-6 5-15,-5-9 0 16,0 0-1-16,3-20 0 0,-3-6-1 15,0-9-4-15,0-9-2 16,5-5-3-16,0-4-2 16,3-1-1-16,2 5 0 15,6 6-2-15,-1 12 0 0,6 12 0 16,1 13 0-16,5 12-6 16,-4 17-13-16,2 14-33 15,5 22-22-15,-7 9-6 0,0 9-3 16,-9 0 1-16</inkml:trace>
  <inkml:trace contextRef="#ctx0" brushRef="#br0" timeOffset="488836.3935">4273 8710 10 0,'-61'68'91'0,"8"-14"0"15,6-10-8-15,10-16-7 16,8-11 0-16,10-13-76 16,19-4 0-16,0-21-1 0,12-6 0 15,17-14-1-15,6-14 3 16,11-14 3-16,13-16-1 15,11-13-1-15,9-10-1 16,10-9 0-16,7-5-1 16,7 1 3-16,2-1 0 0,5 4-2 15,-1 6 1-15,-2 9 0 16,-2 8 1-16,-5 11-1 16,-2 9-2-16,-8 12-7 15,-8 4-10-15,-7 15-16 0,-7 7-27 16,-12 6-21-16,-6 9-8 15,-10 4-2-15</inkml:trace>
  <inkml:trace contextRef="#ctx0" brushRef="#br0" timeOffset="490380.6586">5858 5628 26 0,'-13'-21'63'16,"-6"2"-18"-16,8 5-3 0,0 3-6 16,11 11-8-16,-13-11-8 15,13 11-6-15,0 0-6 16,0 0-7-16,0 0-2 15,-10-3-1-15,10 3 1 0,2 6 1 16,1 5 4-16,4 4 1 16,2 11 4-16,2 7-1 15,5 16 2-15,10 17 2 16,0 18-1-16,4 15-2 0,7 21 0 16,3 17 0-16,8 15-1 15,1 8-2-15,4 1 0 16,-1-1-3-16,1-7-2 15,-3-6-2-15,-3-18-6 16,-7-19-9-16,-5-15-17 0,-1-10-39 16,-10-22-8-16,-6-16-5 15,-13-24 3-15</inkml:trace>
  <inkml:trace contextRef="#ctx0" brushRef="#br0" timeOffset="490804.6776">6312 5434 75 0,'1'-18'86'0,"-1"-1"-4"0,0 7-6 16,-6 1-1-16,-12 4-74 15,18 7-1-15,0 0-1 0,-9 8-1 16,5 14-1-16,1 12 0 16,-1 10 1-16,0 12-1 15,2 5 5-15,1 9-2 16,1 4 1-16,2 1 1 0,5-2-1 15,3-5 1-15,3 0-1 16,3-6 0-16,1 2-1 16,3 1 1-16,-1-1 0 15,0 2-4-15,0 0-8 16,-1 2-11-16,-4-4-11 0,-6-6-33 16,1 2-12-16,-9-13-7 15,0-4 2-15</inkml:trace>
  <inkml:trace contextRef="#ctx0" brushRef="#br0" timeOffset="492702.8593">6287 6150 18 0,'14'-25'75'15,"-5"3"0"-15,1 5-2 16,-3 1-6-16,-9 1-57 0,10-1-2 15,9 0-4-15,5 0-2 16,0-2 0-16,3 0-1 16,0-3 0-16,4-2 1 0,-3 0-1 15,3-2 1-15,-5 2-1 16,1-1 1-16,-4-1-1 16,1 0 1-16,0 2-1 15,-5 0 0-15,2-2 0 16,-2 2 1-16,-1-5-1 0,-4 4 0 15,0-2 0-15,-2 2 1 16,-3 3-1-16,-1 3 0 16,-1 2 1-16,-4 5 2 0,-1 11-3 15,0-15 0-15,0 15 1 16,-12-3-1-16,4 3-1 16,-4 0 0-16,-4 1-1 15,2 3-1-15,-6 1 1 16,3 1 1-16,2 1 0 0,0 2 1 15,2-2-1-15,0 1-1 16,3 2 0-16,2 1 1 0,2 5-2 16,1 3 1-16,2 6 0 15,0 1 0-15,2 6 0 16,1 1 1-16,5 3 0 16,3 4-1-16,0-2 1 15,2-1 0-15,2-4 0 0,-2 1 1 16,2-8-1-16,-2 0 0 15,-3-10 0-15,-1-1 0 16,0-6 0-16,-6-9 1 0,11 8-1 16,-11-8 1-16,12-3-1 15,-5-5 1-15,5-3 0 16,-3-3-1-16,5 0 0 16,-5-2 0-16,1 3-1 0,0 0-1 15,-2 4 0-15,-2-1-1 16,-6 10 0-16,11-14 0 15,-11 14 1-15,13-12 0 0,-6 4 0 16,3-4 0-16,4 1 2 16,0-4 0-16,4-2 0 15,-2-2 1-15,4-2-1 16,0-5 0-16,-1-1 0 16,-1-1 1-16,-2-9-2 0,5-1 1 15,-6-6-1-15,3-5 1 16,-3-2-1-16,1 2 1 15,-5 3 1-15,3 4 1 0,-6 6 3 16,-1 8-1-16,-2 6 2 16,-4 11 1-16,-1 11-3 15,0 0 0-15,0 0-2 0,-8 8-1 16,0 11-3-16,1 4 2 16,-6 4-3-16,1 8 1 15,1 1 0-15,-3 0 2 16,5-1 2-16,0-5-1 15,2-5-1-15,2-4 0 0,5-7 1 16,0-6-1-16,0-8 0 16,0 0 1-16,5 4 1 15,-5-4-1-15,14-18 1 0,-5 3 0 16,-2-3 0-16,2-2 1 16,0 0-1-16,0 2-2 15,3 4 0-15,-6 1-2 16,3 9 1-16,0 4-1 0,3 6 0 15,-3 5-1-15,5 5-3 16,1 3 1-16,3-2-2 16,2-1 1-16,2-4-3 15,1-5-1-15,2-7 0 0,-2-9 2 16,3-12 2-16,-2-7 2 16,0-9 0-16,-5-5 1 15,0-9-1-15,-5-11-3 16,1-4-5-16,-7-9-2 0,-1-3 0 15,-4-5 6-15,-1-1 4 16,-4 2 6-16,-4 11 9 16,2 12 6-16,-2 13 2 15,-1 10-2-15,1 22-1 0,6 14-3 16,-9 17-7-16,6 23-6 16,3 13-4-16,0 13 0 15,3 11 2-15,3 8 1 0,4 3 2 16,2-7 1-16,5-5-1 15,-1-11 1-15,4-13 0 16,-2-10 0-16,1-17 0 0,-2-3 2 16,-1-14-1-16,-3-7 0 15,-3-6 1-15,1-10-1 16,-5-11 2-16,0-4-3 16,-2-5 2-16,-1-5-3 0,-3 0-1 15,0 1 1-15,0 7-2 16,-3 3 0-16,1 8-4 15,1 4 2-15,2 9-1 16,-1 8 1-16,0 0 0 0,10 1-1 16,0 6 1-16,4 2 1 15,-1 0 1-15,4 0 1 16,-2-1 0-16,5-2 1 16,-3-2 0-16,3-4 0 15,-4 0 1-15,0-2 1 0,-2-6-1 16,0-3 1-16,0-4 0 15,-3-5-1-15,-2-5 0 16,-1-3-1-16,0-4-1 0,-2-4 0 16,-1-2-1-16,0 3 0 15,0-3-1-15,3 3 0 16,1 2 0-16,3 6 0 16,-2 6-1-16,3 4-1 0,1 7 0 15,-1 3 0-15,1 7 0 16,2 4 0-16,-2 12-1 15,3 3 1-15,0 8 1 16,2 2 1-16,2 3 1 0,0-4 1 16,3-4 2-16,4-6 3 15,1-11 3-15,1-7 0 16,3-16-1-16,2-11 2 0,-2-9-1 16,-3-5-2-16,-3-7-3 15,-4-6-3-15,-7-2-1 16,-4 0-2-16,-12 2 1 15,-3 3 1-15,-10 9 0 16,-8 7 2-16,-3 11 0 0,-3 17 2 16,-1 8-1-16,3 15-1 15,7 13-1-15,3 3-1 16,11 7 1-16,6-2-4 0,16 2 1 16,10-4-3-16,8-5-10 15,9-7-18-15,-2-13-33 16,8-2-10-16,-1-8-3 15,-9-9 2-15</inkml:trace>
  <inkml:trace contextRef="#ctx0" brushRef="#br0" timeOffset="492903.989">7868 4407 25 0,'-45'18'98'15,"11"-5"-6"-15,14-11-6 16,13-8-3-16,12-14-3 16,14-8-85-16,17-3-4 15,21 0-16-15,2 3-49 0,16-4-8 16,4 4-6-16,-4 5-6 16</inkml:trace>
  <inkml:trace contextRef="#ctx0" brushRef="#br0" timeOffset="493222.0239">6964 6589 28 0,'-61'89'95'0,"16"-26"-5"0,15-18-8 15,5-19-3-15,9-15-1 16,6-11-77-16,13-12 0 16,23-16 0-16,11-14 0 0,16-18 0 15,16-15 3-15,20-22 0 16,18-18-2-16,14-12-3 16,12-7-2-16,4-4-3 15,0-2-4-15,-1 10-6 0,-15 10-7 16,-6 18-15-16,-15 15-35 15,-16 12-13-15,-20 13-4 16,-17 12 0-16</inkml:trace>
  <inkml:trace contextRef="#ctx0" brushRef="#br0" timeOffset="493686.3724">6197 4430 84 0,'7'-12'84'0,"7"5"-4"16,0 3-4-16,5 4-4 0,6 5-77 16,13 7 1-16,9 4 2 15,10 4 1-15,2 1 1 16,11 0 0-16,-3-2 1 0,4-3 1 16,-1-5 0-16,-1-7 2 15,-3-7 2-15,-4-10 1 16,-3-11 1-16,-4-9 2 15,-5-14 0-15,0-6 1 16,-7-13-1-16,3-6-1 0,-7-12-2 16,1-6-1-16,-1-7-3 15,4 0-2-15,0 5-4 16,-1-1-4-16,5 13-14 16,-8 9-27-16,-3 12-36 0,0 16-4 15,-10 15-6-15,-11 17-4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7-24T16:12:14.0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2010 6840 4 0,'-23'-34'84'0,"-9"8"4"0,7 5-5 16,-3 6-4-16,5-9-38 16,3 14-24-16,3 3-5 15,6 0-4-15,2 3-5 0,9 4-4 16,-15-8-4-16,15 8-7 16,-11-9-35-16,11 9-25 15,0 0-8-15,0-11-4 16,0 11-3-16</inkml:trace>
  <inkml:trace contextRef="#ctx0" brushRef="#br0" timeOffset="35546.4989">13708 1031 4 0,'3'-8'69'0,"-3"-2"2"15,0 2 0-15,-5-3-22 0,5 11-26 16,-20-20-1-16,6 11-4 16,14 9-9-16,0 0-2 15,-28-19-2-15,-2-1-1 16,0 0-2-16,3-1 0 15,-7 7 0-15,-1 0-1 0,-2 2 2 16,-45-11 0-16,36 11-3 16,-4 3 2-16,0-1 0 15,-4 3-1-15,-4-1 0 16,-3 5 1-16,0-4-1 16,-6 4 0-16,-3 3-1 15,2-1 2-15,-2 9-2 0,-1-2 0 16,-2 7 0-16,-2 1 0 15,-3 5-1-15,1 1 0 16,0 4 1-16,2 1-3 16,0 4 1-16,1 0-1 0,1 4 1 15,1-2 0-15,2 10 1 16,1-5-1-16,8 5 1 16,-4-1-1-16,30-16 2 0,-78 64 1 15,16-4-1-15,14-5-1 16,12 1 1-16,10-3-1 15,15-2 0-15,10-5 0 16,9-16-1-16,7 0-1 0,5 3 1 16,6-2 0-16,2-2 0 15,6 1 1-15,2-5 0 16,9 0 1-16,3-1 0 16,6 5 1-16,4-4-1 0,0-1 0 15,10 1 1-15,4-2-1 16,3 2 1-16,2-5-1 15,12 1-1-15,5-2-1 16,5-4 1-16,6 0 0 16,9-5 1-16,4 0 0 0,5-4 1 15,3 3 0-15,7-5 2 16,4-1 0-16,3-2 1 16,5 2 0-16,8-2 1 0,4 0 0 15,4-3 0-15,10-1-2 16,2-1 1-16,3-2-1 15,8-5 1-15,8-3-1 16,4-3 0-16,6-4-1 0,-1 0 0 16,6-3 0-16,-1-1 0 15,2-2 0-15,2 0-1 16,-7 0 0-16,-2 0 1 16,0 1-1-16,2 2 1 15,-1 1 0-15,0 0-1 0,0-1 1 16,4 0-1-16,3 0 1 15,0 0-1-15,1-1 0 16,3-3 0-16,2-2 0 0,-1 1 0 16,-2-2-1-16,2 3 0 15,4-2 1-15,-3 3-1 16,0-1 1-16,-4 4-1 0,0-1 0 16,-1 2 0-16,-3-1 1 15,3 2 0-15,-2-1-1 16,4 0 0-16,2 0 1 15,-1-3-1-15,0-1 0 0,1 0 1 16,-1-4-2-16,-4 0 2 16,-1-1-1-16,-6-1-1 15,-2 0 1-15,-4-1 0 0,-4 1 0 16,-3-2-1-16,-7-1 2 16,-3 1-2-16,-2-1 2 15,0-6-1-15,-6-1 0 16,-4-2 0-16,-6-4 1 15,-8 1 0-15,-7-4-1 0,-9-1 2 16,-9-2-1-16,-13 0 2 16,-9 1 0-16,-10 0 1 15,-11 2-2-15,-6-2 0 0,-7 2 1 16,-11-4-1-16,-4 4 1 16,-9 0-3-16,-4-1 2 15,-5-4-1-15,-4-1-1 0,-9-2 0 16,-3-3-1-16,-7-2 0 15,-6-1 0-15,-2-4 1 16,-9-4-1-16,-2-2 0 16,-7-1 1-16,-4-1-1 15,-7-1 2-15,-9 1-1 0,-2 0 1 16,-6 1-1-16,-7-2 2 16,38 31-3-16,-9-2 0 15,-4-3 0-15,-5-3 0 16,-5 2 0-16,-5-3 0 15,-3 2 0-15,-8-5-1 0,-6 5 2 16,-5-7 1-16,-7 2 0 16,-8-4 0-16,-3 3 0 15,-13-3 0-15,-3 0 0 0,-8 1 0 16,-4-2 0-16,-3 3-1 16,0 0 0-16,-8 1-1 15,-3 2 2-15,-3 2-1 16,-5 4 0-16,-3-2 0 15,-2 1 1-15,-4 2 1 0,-2 2-1 16,-5 4 0-16,0-2 0 16,-5 6-1-16,0-1 0 15,-4 4 2-15,0-2-1 16,-3 2 0-16,-2 0 0 16,0 1 0-16,-2 3 0 15,0 0 0-15,-3 2 1 0,-3 4 0 16,-2 2-2-16,-2 2 1 15,1-2 0-15,1 2 1 16,-2-1-1-16,-1 1-1 16,-5 1 1-16,-1 0-2 15,-1 3 2-15,-3 2 0 0,-4 1-1 16,-2 3-1 0,-6-2 0-16,-4 5 0 0,-3-2-1 15,-5 3 0-15,-5-2-3 16,-2 2-7-16,-6 6-12 15,-1 5-32-15,-3 2-25 16,-1 3-6-16,-3 3-4 0,0 2-4 16</inkml:trace>
  <inkml:trace contextRef="#ctx0" brushRef="#br0" timeOffset="37871.4036">12007 2664 57 0,'18'-9'67'0,"-5"-5"-2"16,-1 1-2-16,10 7-49 15,-5 0-2-15,8 4-3 16,-3 1 1-16,10 1-3 0,-6 0 0 15,11 3 2-15,0-3 0 16,7 0 0-16,3 0-1 16,6 0-1-16,9-6 0 15,3 1-1-15,8-2 1 0,5-4-1 16,7 0 0-16,5-2-2 16,7 0 0-16,8-2 1 15,11-3-1-15,8 0 0 0,17 0 0 16,4 4 0-1,7-2-1-15,11 2 0 0,5 2 0 16,9 1-1-16,-1 6-1 16,-3-1 0-16,3 4 0 0,-4 1-1 15,5 0 1-15,-6 2 0 16,-1 0 0-16,-4 0 0 16,-7 0 0-16,-2-1 1 0,-5 2 1 15,-6-2-2-15,-9 0 1 16,-6 1 1-16,-9-1-1 15,-7-1 0-15,-8 1-1 16,-10 0 1-16,-12-2-2 0,-10 1 1 16,-12-2-1-16,-13 0 0 15,-10 2-1-15,-11-2-3 16,-11 2-5-16,-18 1-14 16,0 0-19-16,-17-3-29 15,-24 3-12-15,-19 0-6 16,-22-1-1-16</inkml:trace>
  <inkml:trace contextRef="#ctx0" brushRef="#br0" timeOffset="38520.3295">12238 2808 66 0,'-82'-14'74'0,"18"-8"0"16,10-36-15-16,13 37-32 0,14 5-3 16,6 1-8-16,9 6-8 15,12 9-5-15,0-12-2 16,9 8-2-16,12-1-1 15,4-1 0-15,19 1 2 0,14-2 4 16,8-2 1-16,15 0 4 16,15-2-2-16,15 1 1 15,12-1 2-15,12 0-2 16,11 2-1-16,11-1 0 0,19 1-1 16,11-2 0-16,12 1-1 15,6 1-1-15,14 1 1 16,5-2-3-16,9 1 0 15,4 0-1-15,1 1 0 0,-1 2 0 16,4 0 0-16,-2-2 0 16,0 2 1-16,-3-2-1 15,-1 0 0-15,-6 2 0 0,-6 1 0 16,-10-2 0 0,-12-2-1-16,-11 3 1 0,-16-1-1 15,-15-2 1-15,-19 1 0 16,-16 1 0-16,-23-1 0 15,-14 2 0-15,-21 2 1 0,-15-1 0 16,-14 2 0-16,-12-1-1 16,-11 2-1-16,-14 2-1 15,-9-9-1-15,-14 6-1 0,-12 0-3 16,-13 0-2-16,-9-1-1 16,-12 2-4-16,-17 1-2 15,-12 2-4-15,-9 5-15 0,-15 6-21 16,-15-4-25-16,-12 7-2 15,-19-2-2-15</inkml:trace>
  <inkml:trace contextRef="#ctx0" brushRef="#br0" timeOffset="39771.1282">11654 2828 23 0,'-85'-11'66'0,"18"-5"5"15,17-3-27-15,14-1-9 16,9 0-7-16,20 4-11 0,7-4-9 15,17 3-5-15,23-2-3 16,12 1-2-16,16-2-1 16,19 0 3-16,15 4 4 0,21-3 5 15,19 2 1-15,18-5 4 16,15 1 0-16,16-1-1 16,12 4 4-16,18-2-1 15,21 0-4-15,3 3-2 16,10 2-4-16,2 3-1 0,7 3 0 15,2 1-2-15,6 5-2 16,-3 0 0-16,-5 4 0 16,-2 1 0-16,-4 1 0 0,0-1 1 15,-7 6-1-15,-8-1 1 16,-8 1-2-16,-11 0 0 16,-9-1 2-16,-18-3-1 15,-13 1 0-15,-24-2-1 0,-17-1 2 16,-23-2 0-16,-23 1 0 15,-23-2 2-15,-18-1 0 0,-18-1 1 16,-16-4-1-16,-18-2-2 16,-16-2-1-16,-24-3-1 15,-19 1 0-15,-16-3-3 16,-23-2 0-16,-19 1-1 16,-17 0 2-16,-19 5 0 0,-12 1 1 15,-12-1 0-15,-10 6 1 16,-8 0-1-16,-6 3 1 15,-7 2 0-15,-7 4-1 16,-2 4 1-16,-9 2 0 0,-3 3 0 16,0 4 0-16,-6 2 0 15,-5 2-1-15,-1 3 0 16,-2 1-1-16,-2 1 1 16,3 2-1-16,4-1 0 0,2 3 1 15,10 0 0-15,8 1 0 16,6 0 1-16,10 0 0 15,11-1 0-15,10 1-2 16,12-4 1-16,11 0 0 0,10-2 0 16,17-3 0-16,14-5 0 15,17 0 0-15,17-6 0 16,18-2-2-16,15-4-2 16,15 0-1-16,16-3 0 0,15-1 0 15,22-1 0-15,27-6 0 16,16-4 0-16,22-1 1 15,26-4 6-15,26-3 1 0,21-1-1 16,14-3 1-16,22 2 1 16,12 1-1-16,19-1 2 15,14 2-1-15,54 0-1 16,-27 4 0-16,9 1-1 16,11 2 0-16,5 3 0 0,1-1 0 15,5 3-1-15,0 1 1 16,-47 0 0-16,41 1 0 15,-4 3 0-15,1 0 0 0,-11 1 2 16,-10 2-2-16,-14 1 1 16,-12-1-1-16,-14 0-1 15,-19 1 1-15,-23 3 0 16,-21-1 0-16,-21-1 0 0,-21 0 0 16,-23-1 1-16,-22 0 1 15,-24 1 2-15,-16-3 0 16,-18 0-2-16,-21 0 0 15,-9-8-1-15,-22 0 0 0,-19-2 0 16,-14-4-3-16,-17-1 0 16,-15 1-1-16,-18 0 1 15,-12 1 1-15,-14 1-1 0,-12 2 0 16,-12 3-1-16,-13 1-1 16,-12 6-5-16,-17-2-1 15,-14 4-9-15,-21 5-13 16,-17 2-40-16,-26 9-10 0,-27 4-2 15,-26 7-1-15</inkml:trace>
  <inkml:trace contextRef="#ctx0" brushRef="#br0" timeOffset="44992.9871">17016 4499 38 0,'-6'-36'35'0,"2"4"-7"16,-3 0-3-16,-2 6-7 15,-4-1-4-15,2 2-3 0,-6 2-3 16,3 2-1-16,-2 4-1 16,5-1 0-16,-3 3 2 15,3 0 0-15,3-1 1 16,1 1 1-16,2 0-1 0,2 1-1 15,-3-3 1-15,-1 3 0 16,2 2 3-16,-2 1-1 16,7 11 0-16,-17-13-1 0,17 13-2 15,-15-5 1-15,5 5-3 16,10 0-1-16,-16 16-2 16,7 2-2-16,-1 7 0 15,2 4 0-15,-2 9 1 0,-1 8 0 16,2 4 1-16,2 5-1 15,-2 9 0-15,1 2 0 16,3 9 0-16,0 5 0 16,1 5 2-16,1 4-3 0,-1 7 3 15,2 0-2-15,-1 0 2 16,3 6 0-16,0-1 1 16,-2-4-1-16,2 1 1 15,0-9-1-15,0 2 0 0,0 0 1 16,0 0-3-16,0-2 1 15,0-1-1-15,-1 0 0 16,1 0 0-16,0-2 0 0,-1-1 1 16,1-5 0-16,0-2 0 15,-2-3 1-15,-2-4-1 16,-1-3 0-16,0-3-1 16,-2-4 1-16,2-2-1 0,-2-3-1 15,2-3 0-15,2-4 0 16,-1-3-1-16,-1-3 1 15,4-2-1-15,0-4 1 16,-1-1-1-16,0-3 1 0,-1 2-1 16,1-3 0-16,-1 0 0 15,-2 1 0-15,0-2-1 16,0 0-4-16,1 1-7 16,0-7-24-16,2-1-44 0,3-4-4 15,10-9-4-15,-2-8-8 16</inkml:trace>
  <inkml:trace contextRef="#ctx0" brushRef="#br0" timeOffset="45959.2221">16522 12746 67 0,'-7'-17'76'15,"-4"0"-2"-15,4 3-2 0,-8 3-45 16,7-7-7-16,0 3-2 16,5-6-5-16,-2 2 0 15,4-1-1-15,1 2-2 16,0 1 0-16,1 4-3 0,0 4-2 15,-1 9 0-15,0 0-2 16,0 0 1-16,8 6-2 16,-5 12 0-16,2 10-1 15,-1 8 1-15,2 10 0 0,2 9 0 16,0 9 0-16,1 6 0 16,0 7-2-16,2 5 1 15,-1 7-1-15,0 3 1 16,-1 5-1-16,1 7-1 0,-3 6 1 15,0 3 1-15,-2 3 0 16,1 3 0-16,-2-2 1 16,0 3 0-16,-1 0 2 15,1-6-1-15,0-4-1 16,2-3-1-16,-1-6 1 0,-1-1 0 16,-1-4 0-16,-3-6-1 15,1-4 0-15,-1-2 0 16,-1-2 1-16,1-3 1 0,-4 1-1 15,1-5 0-15,-2-1 0 16,-1-2 0-16,3-2-1 16,0-4 0-16,1-4-1 0,1-1 1 15,-1-3-2-15,1-3 2 16,1-4 0-16,-1-4 0 16,1-3 0-16,0-5 0 15,0-3 0-15,0-5 0 16,0-5-1-16,0-4 1 0,0-2-2 15,0-5 1-15,-1-2-2 16,-3-4-1-16,4-9-3 16,-3 9-11-16,3-9-40 15,0-9-27-15,2-10-4 0,-2-13-8 16,-3-13-2-16</inkml:trace>
  <inkml:trace contextRef="#ctx0" brushRef="#br0" timeOffset="49498.2504">3396 12757 41 0,'0'0'70'0,"-14"-5"-2"15,7-3-3-15,-4 0-45 16,3-5-6-16,2-3-4 15,1-11-1-15,3-2-2 16,1-10-1-16,1-2 1 0,7-10 1 16,1-3-2-16,4-6-1 15,0-6 0-15,2-2-1 16,3-6 1-16,1-2-1 16,0-6-1-16,2-3 1 0,-1-3 0 15,2-3 2-15,-2-2-2 16,0-4 0-16,0-4 0 15,2-1 0-15,-3-2-1 16,1-4 0-16,-3-5 0 0,4 2-1 16,-4-1 1-16,1 1 0 15,-3-1-1-15,1 0 1 16,-7 2-1-16,2 3 1 16,-3 0 0-16,-6-1 0 0,1 1-1 15,0-1 0-15,-2 2 0 16,0-2 0-16,-3 0 0 15,3-1 0-15,-1 6-1 0,2 3 0 16,-1 7 0-16,6 6 0 16,-1 2 1-16,0 7-2 15,1 6 1-15,0 3 0 0,-3 0-1 16,0 1 1-16,0-3 0 16,1 5-1-16,-1 1 0 15,-1 5 0-15,-1 0 0 16,2 5 0-16,-2 4 0 0,0 6 0 15,0 6 0-15,-1 5 0 16,0 6 0-16,0 6 1 16,0 5-1-16,0 7 0 15,0 10-1-15,-1-11-3 0,1 11-5 16,0 0-4-16,0 0-6 16,-2 6-12-16,2 8-17 15,2 4-31-15,15 7-8 16,-2 2-2-16</inkml:trace>
  <inkml:trace contextRef="#ctx0" brushRef="#br0" timeOffset="52610.8874">4152 5135 9 0,'-19'0'69'0,"0"-5"1"15,5 7-16-15,3-5-25 16,2 0-4-16,9 3-9 16,-10-6-9-16,10 6-4 15,0 0-5-15,0 0-2 0,0 0 0 16,5-2 1-16,-5 2 1 15,19 0 1-15,-4 0 3 16,3-2 0-16,3 0 1 0,2-2 2 16,2 1-2-1,2-1 0-15,3 1 0 0,2 0-1 16,-1 1 1-16,2 0-2 16,1 2-1-16,6 0 0 15,1 0 0-15,1 0 0 16,3 1 0-16,1-1 0 0,7 0 0 15,-1 0 1-15,3 1 0 16,2-2 1-16,-1-2 0 0,1 0-1 16,-1 1 0-16,5 0 0 15,1-1-1-15,0 2 1 16,0 0 0-16,-1 1-1 16,3 1 1-16,-1-1 0 0,1 0 0 15,1 1 0-15,-7 0 0 16,5 1 0-16,1 0 0 15,0 0 0-15,-1-2 0 16,0 2 0-16,-1-2-1 0,0 1 1 16,1 0 0-16,-3 0-1 15,-5 0 1-15,2 1-1 16,0 0 0-16,-3 0 0 0,0 2 0 16,-3-3 0-16,3 3 0 15,-7 0 1-15,3-1-1 16,-4 1 0-16,-2 0 1 15,0-1 0-15,-2-1-1 16,-1 1 2-16,-2 1-1 0,5-3 0 16,-3 1 0-16,0-2 0 15,2 1 0-15,-3-1 0 16,3 0 0-16,-3-3 0 16,4 1 0-16,-5-3 0 0,0 1-1 15,-2 1 1-15,-2 0-1 16,1-1 1-16,-4 1-1 15,2 1 1-15,-6 1-1 0,2-2 0 16,-2 0 1-16,-1 1 0 16,0-2 0-16,-4-1 0 15,2 0 0-15,-5-2 0 16,6 1 1-16,-8-1-1 16,0 1 1-16,-2-1 0 0,0 0 0 15,-1 0-1-15,-2 0 1 16,-5 0 0-16,3 0 0 15,-11 7 1-15,16-17-2 0,-9 9 1 16,2-1 0-16,-1-1 0 16,-1-2 1-16,2 0 0 15,0-5 0-15,-1 3 0 16,-2-3 2-16,2-1-1 0,-1 0 0 16,-1 0 0-16,-2 0-1 15,1-1 0-15,-2-3 0 16,-1 1-1-16,1-1-1 15,3 1 1-15,-3-1-1 0,-2-3 0 16,0 2 0-16,0 0 0 16,0 2 1-16,-1 0-1 15,0-2 1-15,0 4-1 0,1-1 2 16,-3-1-1-16,0 2 1 16,-2-2-1-16,0 4 0 15,1-4 1-15,0 1 0 16,-1 1-1-16,0 0 1 15,0 1-1-15,1 0 0 0,-1 4 0 16,1-3 0-16,-4 3-1 16,2 2 0-16,0 0-1 0,-1 0 0 15,-1 2-1-15,0 1 1 16,-4 2-1-16,0 0 1 16,-3-2 0-16,-2 4-1 15,-4 1 0-15,-5-1 0 0,-2 1 1 16,-5 3-1-16,-3-1 0 15,-7 2 0-15,-5 0 0 16,-5 3 0-16,-6 3 0 16,-3-1 0-16,-8 2 0 0,-2 1 0 15,-6 0 1-15,-3 1 0 16,-5 1-1-16,1 0 1 16,-3 2 0-16,-3-1 0 0,-1 3 0 15,-3-1 0-15,-1 2-2 16,-1 1 1-16,1 0 1 15,-5 1-1-15,0 1 0 16,1-2 1-16,-2 1 0 16,1-3 0-16,3 1 0 0,2-1 1 15,3-2-1-15,1-1 1 16,4-1-1-16,4 1 0 16,2-2 1-16,3 1-1 15,1-1 0-15,1 2 2 0,5-1-2 16,0-1 0-16,2 3 0 15,1-1 0-15,2 1 0 16,4-2 2-16,2 1-1 16,2-2 0-16,5 0-1 15,1 0 2-15,3-2-2 0,5-3 0 16,3 0 0-16,-1-1 0 16,6-1 0-16,4 1 0 15,2-1 0-15,1 0 0 0,4-1 0 16,4 1 0-16,0-2 0 15,3 0 0-15,4 2 0 16,-1-2 0-16,5 1 1 0,0-2-1 16,10 1 1-16,-14 0-1 15,14 0 0-15,0 0-1 16,-9 1 0-16,9-1 0 16,0 0-1-16,-8 8 0 0,8-8 1 15,-1 14-2-15,0-4 1 16,0 1 1-16,0 2-1 15,-1 3 1-15,1 2 0 0,1 3 0 16,-1 3 0-16,-2-1 0 16,2 4 0-16,0 1 0 15,-3 1 0-15,3 1 1 16,0 2 0-16,-2-1-1 16,1-1 1-16,0 1 0 15,0-2 1-15,0 0-1 0,0-4-1 16,1 0 1-16,1-5 1 15,0-2-1-15,0-4 0 16,-2-1-1-16,6-4 0 0,-4-9-1 16,10 13 1-16,-10-13-3 15,19 5-2-15,-5-5-4 16,5 1-8-16,4-4-7 0,9-9-30 16,6 0-25-16,10-5-5 15,10-8-1-15</inkml:trace>
  <inkml:trace contextRef="#ctx0" brushRef="#br0" timeOffset="54443.4927">9021 4163 7 0,'14'12'60'16,"-11"-3"0"-16,1 3-3 0,-4 6-30 15,2 2-30-15,1 8 0 16,-1 3 2-16,-1 7 1 15,-1 1 0-15,0 4 0 0,0-3 1 16,0 4 0-16,-1-2 0 16,-6-6 1-16,1 0 1 15,1-8 0-15,2-1 2 16,-3-11 1-16,2 1 3 0,4-17 1 16,-5 10 0-16,5-10 1 15,-9-7-1-15,7-8 0 16,-2-5-1-16,1-3-2 15,-2-7-3-15,-2-6-2 16,2-8 0-16,0-10-1 16,4-5 0-16,2-7 2 0,-1 0 0 15,5-2 2-15,6 3 0 16,-1 5 0-16,5 10-1 16,0 13 0-16,2 8-1 0,-1 17-2 15,2 8-1-15,-2 13 0 16,4 16-2-16,-3 11-1 15,-2 14-1-15,2 8-4 0,-4 11-3 16,-1 4-5-16,-4-1-10 16,-2 3-12-16,0-3-16 15,-6-9-14-15,0-6-5 16</inkml:trace>
  <inkml:trace contextRef="#ctx0" brushRef="#br0" timeOffset="55086.5352">9017 4587 10 0,'-7'-12'68'0,"-1"-2"1"15,2 1-2-15,5 4-41 0,1-3-6 16,9 3-8-16,6-3-6 16,6 1-5-16,5-3-1 15,4 0 1-15,6-4-1 16,1 1 1-16,5-2 0 15,-2-2 0-15,5-3 0 0,-6-1 1 16,0-1 1-16,-5 2 1 16,-4 0 3-16,-2 5-1 15,-7 3 1-15,-4 2-2 0,-6 5 1 16,-11 9-3-16,12-5-1 16,-12 5-1-16,7 13-2 15,-5 3 0-15,-1 13-1 16,-1 5 1-16,2 11 0 15,0 3 1-15,2 5 1 0,8 3-1 16,-4-3 0-16,6-3 1 16,-1-7-1-16,4-7 0 15,-5-8 0-15,4-4 1 0,-5-11 0 16,-3-3 1-16,-8-10 1 16,13 0 0-16,-9-14 1 15,-1-8-1-15,0-8 0 0,-2-11 0 16,-1-10-2-16,0-6-1 15,2-4 0-15,-2-2 1 16,0 5-1-16,2 3 1 16,4 6 0-16,2 9 0 15,3 10-1-15,5 8 0 0,2 10-1 16,4 4 0-16,2 8-4 16,1 2-6-16,-3 9-7 15,0 6-1-15,-2 1-2 16,-7 2 0-16,-4 3 1 0,-9-3 2 15,0-1 2-15,-11 0 8 16,-5-2 7-16,-4-3 2 16,-4-1-1-16,-2-1-5 15,2-2-6-15,4 0-24 0,-2-2-10 16,8-1-4-16,4-7-1 16</inkml:trace>
  <inkml:trace contextRef="#ctx0" brushRef="#br0" timeOffset="55591.4727">9975 4145 34 0,'18'-15'53'0,"0"3"-7"15,-6 8-10-15,1 4-11 16,-1 4-12-16,0 12-5 16,-2 10-4-16,-1 7-3 15,1 9 0-15,-2 11 1 0,1 0-1 16,-4 6 1-16,2-6 2 15,-2 3-2-15,-1-4 1 16,-1-8 1-16,1-6-2 16,1-11 1-16,-2-2 1 0,-1-11 3 15,0 2 1-15,-2-16-1 16,0 0-1-16,0-5 1 16,-1-17-3-16,-3-6-2 0,-2-11-2 15,-2-11-5-15,2-8-1 16,-3-8 0-16,5-5 1 15,2-1 3-15,1 8 3 0,2 1 1 16,1 3 3-16,5 15 2 16,5 5-1-1,2 14 0-15,3 5-1 0,-4 11-4 16,6 2-5-16,-3 10-7 0,1 13-4 16,-6 2-5-16,1 7-1 15,-8 3-1-15,-4 4-1 16,-8 0 1-16,-10 2 5 15,-1-6 7-15,-4-4 4 0,3-3 4 16,-3-3 2-16,5-3-1 16,-1-4-5-16,8-4-12 15,11-6 0-15,-10 10-1 16,10-10-1-16,0 0 0 16,8 4-2-16</inkml:trace>
  <inkml:trace contextRef="#ctx0" brushRef="#br0" timeOffset="56533.3651">10345 4257 7 0,'30'-4'16'0,"-4"3"1"15,1-2-2-15,0 0 0 16,0 2-3-16,2-3-1 0,0-1 0 16,0 1-5-16,-1-2-1 15,-2-2 1-15,-2-1 4 16,-1-2 5-16,-4 0 0 15,-4-1 4-15,-7 0 1 0,-4 1 2 16,-3-2 0-16,-3 1-3 16,-5 1-4-16,-10 3-6 15,-1 2-4-15,-9 6-4 16,-1 0-2-16,-6 4-3 0,1 9-1 16,-5 6 0-16,3 6 0 15,-1 7 1-15,4 3 0 16,4 3-1-16,5 3 2 0,6 2 1 15,2-3-1-15,9 2-1 16,6-7-2-16,5 2-2 16,11-12-1-16,6 1-3 15,10-10-2-15,8-5 2 0,-1-8-1 16,14-5 1-16,-1-9 4 16,5-11 6-16,3-4 1 15,-2-11 5-15,1 0 2 16,-9-11 0-16,0 3 1 0,-8-3 1 15,1 8 0-15,-17 0 1 16,-2 7 0-16,-10 4 0 16,-1 10-1-16,-11 6-2 15,-2 13-2-15,-3-5-2 16,-10 7 1-16,2 9-4 0,-5 5-3 16,1 3 0-16,-3 3 0 15,4 4 2-15,3-1 0 16,1 2 1-16,7-3 0 0,1-4 0 15,2-1 1-15,3-3 0 16,3-6 1-16,7-2 0 16,-1-5 1-16,3-3 1 15,2 0 1-15,2-9 0 0,-1-3 0 16,0-4 1-16,-1 0-1 16,0 0 0-16,-4 1-1 15,-4 3-2-15,-2 1-3 16,-7 11-1-16,5-10-3 0,-5 10 1 15,0 0 0-15,6 11-1 16,-2 3 0-16,2 2 3 16,0-1 0-16,6 3 2 15,5-3 2-15,2-3-1 0,3 0 2 16,11-7-2-16,-6-4 1 16,10-4-1-16,5-7-1 15,-6-4 1-15,2-4 1 0,-4-3-1 16,-2-3 1-16,-4-1 0 15,0 0 1-15,-8 4 4 16,-7 2 0-16,-1 3 0 16,-5 2-2-16,-7 14-2 0,9-10-2 15,-9 10 1-15,-1 7-2 16,-9 11-1-16,2 2-3 16,-3 8-4-16,2 1 2 15,-3 3-1-15,7 1 2 0,2-3-6 16,3-4-3-16,2-1-7 15,6-6-7-15,7-4-11 16,3-2-9-16</inkml:trace>
  <inkml:trace contextRef="#ctx0" brushRef="#br0" timeOffset="57834.419">11947 4271 20 0,'1'-26'37'16,"-1"5"-3"-16,-1 2-4 0,-3 1-1 16,-2 3-5-16,0 6-3 15,6 9-5-15,-15-11-4 16,5 8-5-16,10 3-3 16,-19 5-3-16,11 3-2 15,-6 2-1-15,7 2 0 0,-4 0 1 16,6 1 1-16,-4 0-2 15,4 0 2-15,2-2-1 16,2-1 1-16,1-10 0 0,0 17 0 16,0-17 1-16,0 14-1 15,0-5 2-15,0-9-1 16,0 15 0-16,0-15 1 0,0 12 0 16,0-12 2-16,0 8 0 15,0-8 2-15,0 0 3 16,0 0 0-16,0 0 0 15,0 0 0-15,0 0-1 16,0 0-1-16,0 0-3 0,0 0-1 16,0 0-3-16,0 0-1 15,0 9 0-15,0-9-1 16,0 0 1-16,0 0 0 0,0 0 1 16,0 0-1-16,0 0 2 15,8 3-1-15,-8-3 1 16,0 0-1-16,0 0 1 15,11 0 1-15,-11 0 1 0,0 0-1 16,0 0 1-16,0 0 0 16,0 0 0-16,5-9 1 15,-5-1 0-15,0 2-2 16,0-2 1-16,0-2-1 0,0 0-1 16,-1 4 0-16,1 8-2 15,-4-12-2-15,4 12 1 16,0 0-2-16,-14 13 0 0,10 3-1 15,-2 4 1-15,1 1 0 16,-1 2 2-16,4 1 1 16,2-3 0-16,0-3 0 15,0-2 1-15,1-5 1 0,-1-11 1 16,12 12 1-16,-12-12 1 16,16-3 1-16,-5-7 1 15,4-3-1-15,2-4 0 16,-1-2 0-16,3-4-1 0,-3 0-2 15,2 3 0-15,-5 2-2 16,0 3 0-16,-3 4-2 16,-3 6 0-16,-7 5-2 15,15 0 1-15,-15 0 0 0,7 14 0 16,-1-3 1-16,0-3 1 16,-2 2 0-16,2-2 1 15,-6-8 0-15,12 12 1 0,-2-9-2 16,-10-3 0-16,19 6 0 15,-11-6-1-15,8 0-3 16,-3 0 2-16,5-3-1 0,-1-3 0 16,2-2-1-16,4-4-3 15,-2-1 0-15,6-4 0 16,0-2-1-16,3-1 0 16,0-2 2-16,1 1-1 0,-1 1 2 15,-1 0 3-15,-2 3 4 16,-4 1 3-16,-5 5 2 15,0 2 3-15,-7 2 1 16,-11 7-2-16,9-4 0 0,-9 4-2 16,-4 6-1-16,-8 2 0 15,2 3-5-15,-4 3-1 16,-1 1-2-16,-1 0 1 16,5 2 0-16,-1-1 0 0,3 3 0 15,3-3 0-15,5 2 1 16,1 0 1-16,9-2 0 15,6-1 1-15,9-3 1 16,4-3-1-16,6-5-2 16,8-4-1-16,5-2 1 0,1-11-2 15,1-1 1-15,-5-5-1 16,-3-1 2-16,-11 0 2 16,-3-2 3-16,-13 1-1 0,-11 3-1 15,-7 5 0-15,-14 6-1 16,-12 6 0-16,-7 2-1 15,-2 13-1-15,-4 7-2 16,3 5 1-16,6 6 0 16,10 3-3-16,7-1-1 0,18 4-7 15,13-5-16-15,16 1-34 16,12 0-6-16,7-3 3 16</inkml:trace>
  <inkml:trace contextRef="#ctx0" brushRef="#br0" timeOffset="59699.0129">4550 5815 20 0,'-3'-10'42'0,"3"10"-6"16,0 0-7-16,0-10-9 0,0 10-5 16,11-5-4-16,-3 3-3 15,4-2-3-15,0 2-1 16,0-2 2-16,4 2 2 16,0-1 0-16,2 2 2 0,1-1-1 15,0 0 1-15,3 1-2 16,3 1 0-16,1-1-1 15,3 1-1-15,4 1-1 16,3-1 0-16,4 0-1 16,-3 0-2-16,7 0 0 0,3 1-1 15,-1-1 2-15,4 0-2 16,0 0 0-16,5 2 2 16,-4-2 0-16,8 0 0 0,-2-4 1 15,0 3 2 1,5-4-1-16,-2-1 2 0,4-1-2 15,2 1 1-15,3-3-2 16,-1 4 0-16,-1-1-1 16,2 2-1-16,-3 0 0 0,1 2-1 15,-1 2 0-15,-3 1-1 16,-1 1 1-16,-1 4-1 16,-2-3 1-16,-3 2-1 0,0 1 1 15,1-2 0-15,-2-2 0 16,-3 2 1-16,0-3 0 15,-2 0-1-15,3 0 1 0,-9 0-1 16,5-1 0-16,-3 0 1 16,0 2 0-16,-2-2-1 15,0 0 0-15,0 0 0 16,-5 2 0-16,6-2 0 0,-7 0 0 16,1 0 0-16,-1 0 0 15,0 0-1-15,-3-2 1 16,-2 1-1-16,2-1 1 0,-7 0-1 15,4 1 2-15,-1 0-2 16,-4 2 0-16,3-1 0 16,-3 0 1-16,1 0-1 15,-2 1 1-15,2 1-1 16,-7 1 0-16,0 1 0 0,-4-1 0 16,0 0 0-16,-3 0 0 15,-4 1 0-15,1 0 0 16,-3 2 0-16,-8-6 0 15,17 8 0-15,-17-8 0 0,17 8 1 16,-6-2-1-16,-1-2-5 16,3 4-17-16,6 2-48 15,-6-3-5-15,-4-3-5 0,-9-9-4 16</inkml:trace>
  <inkml:trace contextRef="#ctx0" brushRef="#br0" timeOffset="63649.2815">18462 9339 7 0,'5'-26'15'16,"-2"-2"0"-16,1 3 1 0,-1 0-1 15,0 4 2-15,0-1 3 16,0 1-1-16,-2-5-2 15,-1 6 1-15,1-2-2 0,0 3 1 16,1-3-1-16,0 2 0 16,2-2-3-16,-1-1 1 15,2 6 0-15,0-5-1 16,-1 3-2-16,0-2 0 0,-1 2-4 16,-1-3-1-16,-2 5 0 15,0 1-1-15,-2 1-2 16,-3-1-1-16,-1 1 0 15,-1 0 1-15,-1-1-1 0,-2-2 1 16,1 1 0-16,-1-5 2 16,-2 2 1-16,1-4 0 15,-2 3 1-15,-2-4 0 16,-2 0 0-16,1 2 1 0,-4-2-2 16,1 2-1-16,-4 0-1 15,-1 1-1-15,-4 1 0 16,-1 2 0-16,-1 2-2 0,-4 1 0 15,-2 2-1-15,-2 3 0 16,-3-1 0-16,-2 4 0 16,-5 3 0-16,-2-1 0 15,-5 3 0-15,-3 1 0 0,-3 1 0 16,-3 1 0-16,-3 0 0 16,-2 0 1-16,2 3 1 15,-1 0-1-15,1 3 0 16,0-2 0-16,-1 3 0 0,2 2 0 15,-2 2 0-15,2 2 0 16,-3 2-1-16,-1 3-1 16,-1 3 1-16,-1 2-1 15,0 3 1-15,-1 2-1 0,4 2 1 16,-2 3-1-16,4 2 0 16,2-1 1-16,-1 2 1 15,6 5-1-15,2 0 1 0,-2 5-1 16,3-1 1-16,1 5-1 15,0 3 1-15,1 5-1 16,2 1 0-16,-1 2-1 16,1 5 1-16,3 2 0 0,-1 1-1 15,1 1 1-15,3-1 0 16,3 4 0-16,5-2 0 16,-1 0 1-16,5 0-1 0,2 3 0 15,2-1 0-15,6 0 0 16,1 4 0-16,2 0 0 15,3 2 1-15,5 3-1 16,-1 1 1-16,2 1-1 16,4 0 0-16,0 1 1 0,5-2-2 15,1-1 2-15,2-2 1 16,6-1-1-16,5-6 1 16,6 1 1-16,7-4-1 0,5-2 1 15,4-1 0-15,4-1-1 16,5-3-1-16,4-1 0 15,5-2 0-15,5-1 0 0,8-3 0 16,1-2 0-16,7 0-1 16,4-5 0-16,9-3 1 15,2-7 0-15,5-3-1 16,5-5 0-16,1-6 0 0,9-7 0 16,1-8 0-16,5-5 0 15,1-5 0-15,5-6 0 16,0-9 0-16,2-8 1 0,2-6 0 15,1-7-1-15,1-7 1 16,-1-7-1-16,1-6 1 16,-4-8 0-16,1-4 0 15,-5-7 0-15,-2-6 0 16,-4-8-1-16,-5-5 2 0,-4-7-1 16,-5-7-1-16,-8-8 1 15,-5-5 0-15,-8-4-1 16,-8 0 1-16,-11-4 0 0,-8 0 0 15,-11 2 2-15,-8 6-2 16,-11-1 1-16,-6 7 1 16,-12 2 0-16,-4 2 0 0,-10 7 0 15,-8 2-1-15,-10 8 1 16,-3 1-1-16,-5 4 0 16,-6 2-1-16,-2 7-1 15,-4 3 1-15,-3 3-2 16,-6 0 1-16,-1 5-1 0,-3 0 1 15,-4 7-1 1,-5 2 1-16,-2 3-1 0,-8 4 1 16,0 0-1-16,-5 7 1 15,-1 2-1-15,-4 5 0 16,-1 3 0-16,0 3 0 0,-4 4 0 16,-3 3 0-16,-2 3 0 15,0 6 0-15,-4 3 0 0,0 5 1 16,-3 4-1-16,0 3 0 15,-5 4 0-15,2 10 1 16,3 6 0-16,-4 7 0 16,3 7 0-16,0 6 0 15,1 10 1-15,0 4-1 0,6 8 0 16,4 2 0-16,-1 7 0 16,10-1-1-16,5 4 1 15,6 4 0-15,8 3-1 16,3 2 0-16,11 5 1 0,5 4 0 15,4 8-1-15,7 4 1 16,1 7 0-16,3 2 0 16,7 3 0-16,1 4 0 0,3 0-1 15,5-1 1-15,4-4 0 16,5-1 0-16,6-5-1 16,8-1 1-16,0-3-1 0,7-2 1 15,8-3 0-15,4-1 0 16,7-3 0-16,4-1 2 15,7-2-1-15,7-4 1 16,3 3 0-16,8-5 1 0,9-4-1 16,1-4 0-16,7-6-1 15,1-1-1-15,9-8 0 16,-1-2 0-16,5-9 0 16,1-4-1-16,2-2 1 0,4-8 0 15,1-2 0-15,3-6 0 16,3-5 0-16,2-3 1 15,3-7-1-15,3-6 0 16,1-7 0-16,3 0 0 16,-1-11 0-16,1-7 0 0,1-7 0 15,-4-5 1-15,2-7-1 16,-3-6 0-16,2-7 0 16,-3-8 1-16,0-6-1 0,-1-8-1 15,1-7 1-15,-1-6-1 16,-5-6 0-16,1-2 0 15,-8-4 0-15,-3-2 0 0,-8 0 1 16,-5 0 0-16,-11-1 1 16,-7 4-1-16,-8-3 0 15,-11-1 0-15,-7 1 1 16,-10-5 0-16,-10-1 0 0,-7-1 0 16,-7-1 0-16,-9-3 1 15,-9 1-1-15,-6 0 0 16,-8 1 1-16,-8 6-1 15,-7 2 1-15,-8 7-1 0,-9 1 0 16,-6 4 0-16,-10 8-1 16,-11 4 0-16,-6 4 0 15,-11 4-1-15,-14 8 0 0,-14 4-1 16,-16 13 0-16,-19 8-2 16,-23 12-1-16,-23 15-4 15,-21 17-12-15,-27 22-36 16,-20 21-29-16,-22 9-2 0,-13 9-6 15,-14 6-3 1</inkml:trace>
  <inkml:trace contextRef="#ctx0" brushRef="#br0" timeOffset="65234.6796">3517 5800 11 0,'-10'-1'46'0,"18"1"-21"16,-8 0-9-16,0 0-6 15,0 0-7-15,0 0-6 16,5 8 2-16,-5-8 1 16,15 16 1-16,-8-3 1 0,6-2 0 15,-2 7 0-15,7-6 2 16,0 5-1-16,6-6 1 15,-5 7-1-15,6-7 5 16,-2-2 0-16,8-3 3 0,-4-2 3 16,5-3 1-16,5-1 4 15,-1-7 3-15,9-4 2 16,-5-5 0-16,4-7 0 16,-3-4-4-16,7-4 1 0,-4-5-3 15,-2-6-1-15,3-5-4 16,1-4-2-16,-2-5-3 15,1 2-1-15,0-2-2 0,1-1-2 16,-4 3 1-16,-1 2-3 16,0 5-1-16,-3 7-1 15,-2 5-3-15,-2 4-2 16,-2 7-8-16,-2 4-15 0,-4 7-31 16,4 12-19-16,-9 3-7 15,-6 12-4-15</inkml:trace>
  <inkml:trace contextRef="#ctx0" brushRef="#br0" timeOffset="66596.2877">8845 5859 38 0,'-12'-10'62'16,"9"-3"-22"-16,-9 3-4 15,12 10-6-15,-15-14-7 16,15 14-6-16,-13-10-4 16,13 10-2-16,-10-5-2 0,10 5-2 15,0 0-1-15,0 0 2 16,0 0-1-16,0 0-1 15,0 0-1-15,0 0 2 16,0 0-3-16,0 0 0 0,10-4-1 16,1 4-2-16,4 0 0 15,4 0-1-15,8 0 1 16,5 0-1-16,1 4 0 16,7 3 0-16,3 2 0 0,3-1 0 15,3 2 0-15,4-2 1 16,2 2-1-16,0-2 1 15,5 0-1-15,6 0 0 16,-1-2 0-16,0 1 0 16,2-3 0-16,-4 3 0 0,2-4 1 15,-4 2 1-15,-7-3 1 16,-1-2 2-16,-5 0 1 16,-6 0 1-16,-4 0 1 0,-5-4-2 15,-6 1 2-15,-5 0-2 16,-3 1 0-16,-5-1-2 15,-4 2 1-15,-10 1 1 0,12-2-1 16,-12 2 1-16,0 0 0 16,0 0 1-16,0 0-3 15,0 0 1-15,0 0-2 16,0 0-1-16,3-10 0 0,-3 10-1 16,0 0-1-16,0 0 1 15,0 0-1-15,0 0 0 16,0 0-1-16,0 0 1 0,0 0 0 15,0 0-1-15,0 0 0 16,0 0-1-16,0 0-2 16,0 0-2-16,0 0-5 15,-6-9-7-15,6 9-16 16,0 0-26-16,-15 0-18 16,7 0-8-16,-8 0-1 0</inkml:trace>
  <inkml:trace contextRef="#ctx0" brushRef="#br0" timeOffset="67426.863">4901 6583 51 0,'0'0'62'16,"0"0"0"-16,-11-8-40 16,11 8-4-16,0 0-8 0,0 0-4 15,0 0-4-15,0 0-2 16,6-5-1-16,-6 5 0 16,10 0 0-16,-10 0 1 0,18 2 2 15,-8 1 0-15,5-2 3 16,0 2-1-16,6-2 4 15,1 0-1-15,5-1 0 16,7 0-1-16,0 0-1 0,6 0 1 16,-1 2-3-16,9-2 0 15,-4 0 1-15,9 0-4 16,-8 1 2-16,2-1 2 16,-3 0-3-16,-2-2 1 0,-4 0-1 15,-6 2 1-15,-3-1-1 16,-6 0 0-16,-3 1-4 15,-6 0-8-15,0 3-14 16,-4 6-25-16,-3 0-16 0,3 1-6 16,-10-10 0-16</inkml:trace>
  <inkml:trace contextRef="#ctx0" brushRef="#br0" timeOffset="69190.6459">7704 6485 23 0,'0'0'30'0,"0"0"-2"15,-4-10 1-15,4 10-2 16,0 0 0-16,0 0-2 0,0 0-1 15,0 0-3-15,0 0-3 16,0 0-4-16,0 0-4 16,0 0-3-16,0 0-4 0,0 0-1 15,0 0-2-15,0 0 0 16,0 0-1-16,6-5 1 16,-6 5 1-16,12 0-1 0,-4 0 1 15,2 1 2-15,4 1-2 16,3 0 0-16,2 0 2 15,4 0-1-15,4 2 0 16,7-1 0-16,1-1 0 16,6 1 0-16,4-1 0 0,6 1-1 15,2-2 1-15,3 0-1 16,4 0 0-16,0 0 1 16,3-1 0-16,1 2 0 0,2 0 2 15,2 0-2-15,1 2 1 16,4-1-1-16,4 5 1 15,2-2-1-15,1 6-1 16,2-4 0-16,1 5 0 16,-1-1 0-16,0 2-1 0,-1-3 1 15,-3 1 0-15,2-1 0 16,-1-2 1-16,-1 1-1 0,0-3 1 16,1-1 0-16,-3-1 0 15,1-2 1-15,-3 0 0 16,1-3 0-16,-3 0 1 15,0 0 0-15,1-4 0 16,-1-1-1-16,0 0 1 0,1-2 0 16,-2 0-1-16,2 0-1 15,-1 0 1-15,-1-1-1 16,-3 1 0-16,3 1 1 16,-2-1-1-16,-3 3 0 0,-3-1-1 15,-3 1 1-15,0 0 0 16,-2 3 0-16,-2-2 0 15,-2 2-1-15,1 1 0 0,-3 1 0 16,-3-1 0-16,-3 0-1 16,-1 0 0-16,0 1 1 0,-8-1-1 15,1 1 0-15,-2-1 1 16,-2 0-1-16,-3 1 1 16,-3-1 0-16,-5 0 0 15,-1 0 0-15,-3-2 1 16,-7 0 0-16,1 1 1 0,-4-2-1 15,-9 3 1-15,10-4-1 16,-10 4 1-16,0 0-1 16,0 0 0-16,0 0-1 0,0 0 0 15,0 0 0-15,0 0-1 16,0 0 1-16,0 0-1 16,0 0 0-16,0 0 0 15,0 0 0-15,0 0-1 0,0 0-1 16,0 0-1-16,0 0-2 15,0 0-4-15,0 0-5 16,-4 0-9-16,-11 4-20 16,-1 10-31-16,-14-2-8 0,-9 1-3 15,-19-4-2-15</inkml:trace>
  <inkml:trace contextRef="#ctx0" brushRef="#br0" timeOffset="70617.9187">4994 7409 47 0,'0'0'57'15,"-11"-13"-22"-15,11 13-13 16,0 0-7-16,-2-10-7 0,2 10-3 15,0 0-4-15,0 0-2 16,0 0 1-16,0 0-2 16,0 0 2-16,0 0 0 15,0 0 2-15,0 0 0 0,0 0 3 16,0 0 1-16,0 0 0 16,4 4 2-16,-4-4 0 15,12 6 0-15,-2-2-1 0,2 2-1 16,6-2-2-16,5 2 0 15,1-1-2-15,5 3 0 16,1-2-1-16,5-1 0 16,0 1 0-16,11 1 0 15,-4-2 2-15,5-1 0 0,5-1 0 16,5 0 1-16,9-3 0 16,4 0-1-16,4 0 0 15,4 0-1-15,5 2 0 0,2-2 0 16,5 1 0-16,1 0-1 15,3 2 1-15,2 0 1 16,0 1-2-16,-1 0 1 16,-1 2-1-16,-1-1 0 15,-2 1 1-15,4-1 1 0,-8-2 1 16,-1 0 1-16,-3-2 1 16,-1-1 0-16,-1 2 0 15,0-4 0-15,-3-2 0 16,-3 1-1-16,0-2 0 0,-1 0-1 15,-1 0 0-15,-4 0 0 16,-2 0-2-16,0 0 0 16,-4 2 0-16,-4 0-1 0,2 1 0 15,-2 0-1-15,-3 2 0 16,2-1 1-16,1-1 0 16,2 2 0-16,-1 0 0 15,3 0 1-15,-1-1-2 0,-3-1 1 16,2-1 1-16,-4 2-2 15,-3-1 1-15,-4-1 0 16,-6 2 1-16,-3-2-1 0,-8 2 1 16,-3-1 0-16,-8 2 0 15,-3-1-2-15,-5 1-3 16,-14 0-5-16,15 2-8 0,-15-2-16 16,-5 17-35-16,-12 2-13 15,-16 0-3-15,-11-1-2 16</inkml:trace>
  <inkml:trace contextRef="#ctx0" brushRef="#br0" timeOffset="79204.5877">9984 5823 3 0,'-22'-7'13'16,"0"1"-3"-16,-3 1-2 16,-1 0-4-16,-1 2-1 15,-2 1-2-15,-2 0-1 0,-1 2 0 16,-3 0 1-16,0 0 0 15,-8 0 3-15,3 2 2 16,-1-1 2-16,1 0 3 16,-5-2 0-16,5 1 3 0,-1 0 1 15,-1-1-1-15,7-2-2 16,-6-1-1-16,5 1-2 16,-5-1 0-16,3 0-4 15,-2 2-2-15,-3 0 1 0,-1 1-2 16,-6 0 0-16,4 1 1 15,-5 0-1-15,0 0 1 16,2-1 1-16,-1 1 0 0,-1 0 1 16,-1-3-1-16,4 2 2 15,-1-5 1-15,-1 1 0 16,-1-1-2-16,-4 1 2 16,3-3-1-16,-1 2 0 15,4-1-1-15,-2 5-2 0,2-1 0 16,2 2-1-16,-2 0-2 15,10 1 0-15,-6 4 1 16,4 0-1-16,0 2 0 0,1 0 0 16,-3-1 0-16,0 0 1 15,4-1-1-15,-5 0 1 16,5-1-1-16,-4 0 1 16,2-2-1-16,-4-1 1 0,2 2-1 15,2 0 0-15,-7-1 0 16,4 1-3-16,-4 0 1 15,2 2 0-15,-2 1-1 16,-1-2 1-16,6 4 1 0,0-3-1 16,5 2 1-16,-1-2 2 15,3 3-1-15,-2-2 1 16,4 2-1-16,3 0 0 16,-2 2-1-16,2-1-1 0,-2 3 1 15,5 3-1-15,0-1-2 16,5 5 2-16,3-4-2 0,3 5 0 15,3-2 0-15,2 4 1 16,4-5-1-16,4 1 2 16,2 0 0-16,1 3-1 15,1-2 0-15,0 0 2 16,5 2-1-16,0-1 1 0,3 2-2 16,1-2 2-16,3 1 0 15,-1-1 0-15,4 1 0 16,-1 1 0-16,4-3 0 15,-2 1 1-15,5-1-1 0,0-2 1 16,6 3 0-16,-2-4-2 16,7 4 2-16,-2-4 0 15,10 3 2-15,3-3-2 16,3 3 0-16,5-3 0 0,0 2 2 16,7 5-1-16,0-6 1 15,5 7-1-15,0-6 0 16,-2 4 1-16,5-5 0 15,4 4-1-15,4-8 0 0,3-1 0 16,3-1 0-16,1-3-1 16,4-2 2-16,2 0-1 15,-1-2-1-15,3 1-1 16,-1 0 1-16,1-1 0 0,3 1-2 16,-2-2 4-16,0 1-2 15,4 0 0-15,-4 1 2 16,-2-1 0-16,-5 0 0 15,-2-3 2-15,-2 3-1 0,0-3 1 16,1 0 1-16,-3-3-1 16,-1-5 2-16,3 0-2 15,0-1 0-15,-3-2 1 0,-2 1-3 16,0-2 0-16,-5 1 1 16,-13-1-1-16,3 2 0 15,-7-1-1-15,-3-1 3 16,-7-3-2-16,-2 3 1 0,-1-6-1 15,-4 6 0-15,3-6 1 16,-8 2-1-16,3-4 2 16,-7 2 0-16,2-2 0 15,-8-5 0-15,0 2 1 0,-4-11 3 16,-7 4-1-16,-4-8 0 16,-3-1 0-16,-6-2 0 15,-4-4-1-15,-6-2 2 0,-2-3-1 16,-6 0-1-16,-3-3 0 15,-6 1-3-15,-3-3 0 16,-5 4-2-16,-9 1-3 16,-3 6-9-16,-16 3-14 15,-9 2-40-15,-20 22-12 0,-21 9-4 16,-17 8-5-16</inkml:trace>
  <inkml:trace contextRef="#ctx0" brushRef="#br0" timeOffset="83788.8829">5013 8537 5 0,'0'0'19'0,"0"0"-6"15,-12-8-2-15,12 8-3 0,-13-4-1 16,1 3 0-16,-3-1 2 16,-2 2 0-16,-3 0 2 15,-8 0 3-15,0 0-1 0,-6 3 0 16,-1-1 0-16,-4 4-1 15,-1-1-1-15,-4 0 0 16,1 1-1-16,0-1-2 0,-3 1-3 16,2 1 2-16,0-2-1 15,4 2-2-15,2 1-1 16,2 0-1-16,2 1-2 16,4 2-1-16,6 1-2 15,1 1 1-15,7 1 0 0,-2 2-1 16,7 2-1-16,3 0 1 15,1 2-1-15,3 4 2 16,3-3 0-16,1 8 1 0,0-5 1 16,2 6 0-16,4-3 1 15,-2 6 2-15,2-4 1 16,1 5 3-16,-1 5-2 16,-1-2 1-16,4 6 0 0,-5-4 1 15,0 7-2-15,-2-6 0 16,-1 6-1-16,-1-7-3 15,0-2 1-15,-2-2-1 16,-3-5 2-16,-1-1-3 0,0-8 1 16,0 1 0-16,2-8-1 15,-1-2 2-15,1-3-1 16,4-9 1-16,-6 11-1 16,6-11 1-16,0 0 0 0,-2 11 0 15,2-11 0-15,0 0-1 16,0 0-1-16,0 0 0 15,0 0-1-15,-2 8 0 0,2-8 0 16,0 0-1-16,0 0 1 16,9 4 1-16,-9-4-1 15,16 4 1-15,-5-2 0 16,4 1 1-16,0 0-1 0,4 3 0 16,3-2 1-16,6 1-1 15,1 0 2-15,7 1-1 16,6-3-1-16,4 1 1 15,6-3 0-15,1 2 0 0,8-3-1 16,-1 0 0-16,3-1 0 16,1-2 1-16,-4-1 1 15,7 1-1-15,2-1 1 16,-3 2 0-16,2 0 1 0,2 1 2 16,5-1-2-16,-1 2-1 15,3 0 0-15,1-2 0 16,2 3 0-16,0-2 0 15,3-2-1-15,1 1 1 0,-1 1-1 16,-3-2 0-16,1 0 0 16,-4 1 1-16,0 0-1 15,-3 1 2-15,1 1-1 0,-4 0 0 16,2 1 0-16,-3-1 0 16,1 4 1-16,-2 2-1 15,-5-2 0-15,3 5 1 16,-1-3-1-16,-2 0 1 0,1 0-1 15,-3-1 1-15,4-2 1 16,-5 0-1-16,7-2 1 16,-3 0 0-16,-1-1 0 15,3-4-2-15,1 0 1 0,0-1-1 16,0-2 0-16,-3-2-1 16,1 2 2-16,-5-1-2 15,3 1-1-15,-5 0 1 16,-4 1 0-16,1-2 0 0,-2 3-1 15,-1-1 1-15,1 1 0 16,-1-1 0-16,-3 0 0 16,-3 2 0-16,2-1-1 0,-7 1 1 15,-1 0 0-15,0 1 0 16,-5 0-1-16,-1 0 0 16,-5 0 1-16,2 1-1 15,-3 0 0-15,-2 1 1 0,-7-1-1 16,1 1 1-16,-2-2 0 15,-5 3 0-15,-2-1 1 16,-12 1 2-16,14-2-1 0,-14 2 2 16,0 0 0-16,0 0 0 15,6-12 1-15,-6 12-1 16,-1-15 0-16,-4 3-1 16,0-3 0-16,1-4-1 15,-3-2-1-15,0-4 0 0,2-1 0 16,-2-3 0-16,2-1-1 15,-2-3 0-15,1 0 1 16,0-1 0-16,1-1-1 0,-1-1 0 16,-2 2-1-16,3-5 1 15,-1 1-1-15,-1 0 1 16,1 3-2-16,0-3 1 16,-2 2 0-16,4 0-1 0,-5 1 1 15,-1 2-1-15,0 0 0 16,0 1 1-16,-4 2-1 15,-1 4-1-15,-3-2 1 0,-1 5-1 16,-2 2 0-16,-2 1 0 16,-5 4 1-16,1 2-1 15,-5 0 1-15,-2 3 0 16,-2 4-1-16,-1 0 1 16,-7 2 1-16,-2 2-2 0,-5 0 2 15,-4 3-2-15,-3 0 1 16,-3 0 0-16,-4-1 0 15,-4 5 0-15,1-1 0 0,-7 0 1 16,-1 1-2-16,0 0 2 16,-1-3 0-16,-1 1 0 15,-5 0 0-15,2-4 0 0,-1 2 2 16,-2 0-2-16,-1-5 0 16,3-1 0-16,-2 0 1 15,-1-4 0-15,1 3-1 16,-1-3 1-16,-3 1 0 15,-1-2-1-15,-1 3 1 0,0-3 0 16,-3 2-2-16,-4 2 1 16,-3 0 0-16,-1 4 0 0,-1 0 0 15,-2 2-1-15,-4 6 0 16,-4 10-2-16,-8 5-1 16,-7 5-1-16,-3 7-2 15,-4 6-2-15,-3 6-3 16,-1 5-3-16,0 2-9 15,4 1-8-15,13 3-32 0,6-4-15 16,11-2-2-16,8-7 0 16</inkml:trace>
  <inkml:trace contextRef="#ctx0" brushRef="#br0" timeOffset="87172.9664">4649 10217 5 0,'-9'-10'24'0,"9"10"-2"15,0 0 0-15,-12-9 2 0,12 9-1 16,0 0-2-16,-9-5-2 16,9 5-6-16,0 0-5 15,0 0-6-15,0 0 1 16,0 0-1-16,0 0 0 0,0 0 3 16,0 0-1-16,10 0 2 15,-10 0 2-15,18 3-2 16,-8 0-1-16,5 0-2 0,2-1 1 15,1 2 0-15,3-2 1 16,2-1-1-16,9-1 0 16,0 0 2-16,7 0-2 15,-3-3 1-15,8-1-2 16,-2 1-2-16,7-2 1 16,4-1 1-16,1 2-1 0,4 0 2 15,-1 0-1-15,5 2 0 16,1-3 0-16,5 2 2 15,0-2-3-15,0 0 2 0,1 2-2 16,1-2 1-16,-1-1 0 16,0 2 0-16,-4-1 0 0,3 1-1 15,-5-2 1-15,-5 2 0 16,2 0 1-16,-5-1-2 16,0 1 1-16,0 1-1 15,-4-1 0-15,-1 0 0 0,-4 1 0 16,2-1-1-16,-4 2 1 15,2 1 0-15,-4-1-1 16,-4 1 0-16,2 0 1 16,-1 1-1-16,0-1 0 15,-3 0-1-15,1 1 1 0,-3 0 0 16,4 0-1-16,-2-1 1 16,0 0 0-16,1 0-1 15,-5 1 1-15,3-3 0 0,-3 2-1 16,0 1 0-16,-6-1 0 15,-3 1 1-15,1 0-1 16,-4 0 0-16,0 1 0 0,-2 3 0 16,-1-3 0-16,-1 1 0 15,-2 0 0-15,-1 0 0 16,4 0 0-16,-4 0 1 16,-1-1-1-16,0 1 0 15,-1 0 0-15,-3-2 1 0,3 3-1 16,-11-3 0-16,15 2 0 15,-15-2 0-15,18 2 0 0,-18-2 0 16,17 2 1-16,-7 0-1 16,0-1 0-16,-1 0 0 15,1 0 1-15,-2 1-1 16,-8-2 1-16,16 1-1 16,-16-1 0-16,15 1 0 0,-15-1 0 15,11 2 1-15,-11-2-1 16,16 0 0-16,-16 0 0 15,15 0 1-15,-15 0-1 16,14 0 1-16,-14 0 1 0,10 0-2 16,-10 0 2-16,0 0 1 15,0 0-1-15,0 0 1 16,0 0-1-16,0 0 1 0,0 0 0 16,0 0-1-16,0 0 0 15,0 0-1-15,0 0-3 16,0 0-4-16,0 0-4 0,-17 0-9 15,4 1-13-15,-9 6-27 16,-14 1-19-16,-7 4-4 16,-16-3 1-16</inkml:trace>
  <inkml:trace contextRef="#ctx0" brushRef="#br0" timeOffset="87954.5915">4312 10039 36 0,'0'-10'24'0,"0"0"-11"15,0 10-6-15,1-14 0 16,-1 14-5-16,8-12 3 16,-8 12 5-16,0 0 0 0,9-11 2 15,-9 11 0-15,0 0 0 16,0 0-3-16,0 0-2 16,0 0-5-16,0 0-3 15,9-6-1-15,-9 6-3 0,0 0 3 16,15-1-1-16,-15 1 3 15,19 0 0-15,-7 0 2 16,7 0-2-16,5 1 0 16,0 1 1-16,4-1 0 0,1 1-1 15,8 0 0-15,-3 1 0 16,7 0 2-16,-5 1-1 16,2-2 4-16,4 3 2 15,0 1-1-15,3 0 0 0,-2 0-1 16,5 2 1-16,-3-2 0 15,9 2-1-15,4-1 0 16,1 0-4-16,2-1 1 16,1-3-1-16,2 2 2 0,-1-2-1 15,1 0-1-15,-5-1 0 16,-9 1 1-16,4 0 2 16,-4 0-2-16,-2 1 0 15,-5 0 0-15,-3-1 3 0,2 0-1 16,-4-1 0-16,1 1 0 15,-8-1-2-15,-2-1 1 16,-3-1 0-16,-3 1 0 16,-2 1-6-16,-5 0-7 0,-3 0-16 15,-2 4-18-15,-11-6-20 16,16 12-3-16</inkml:trace>
  <inkml:trace contextRef="#ctx0" brushRef="#br0" timeOffset="89475.5226">8711 10183 11 0,'0'0'30'16,"-9"-9"-2"-16,9 9 1 0,0 0-1 15,0 0-7-15,0 0-3 16,0 0-2-16,0 0-1 16,0 0-2-16,0 0 1 15,0 0-2-15,0 0-2 0,0 0 0 16,0 0-4-16,0 0 1 16,0 0-3-16,0 0-1 15,0 0-2-15,0 0 1 0,0 0-2 16,0 0-2-16,0 0 1 15,0 0 1-15,0 0 0 16,0 0 1-16,0 0 2 16,0 0-1-16,0 0 0 15,5 0 0-15,-5 0 1 0,10 0 1 16,-10 0-3-16,12 2 0 16,-12-2 2-16,16 3-2 15,-6-1 1-15,-1-2 1 0,3 1 0 16,3 0 1-16,3 1 0 15,0-2 0-15,3 0 1 16,4 0-1-16,2 0 0 16,3 0-1-16,-1 0-1 0,5 0 0 15,-2-2-1-15,2 1 0 16,-1 1-1-16,0 0 1 16,2 0 0-16,5-1 0 0,1-1 0 15,2 1 1-15,3-3-1 16,3-1 1-16,5-1 0 15,8-1 0-15,1-2 0 16,4-1-1-16,2 1 1 16,5-4-1-16,-1 3 0 0,3-1 0 15,0 2 0-15,-1 0-1 16,-4 1 1-16,0 2-1 16,-6 1 2-16,-1 0-2 15,-5 2 0-15,-4 0 1 0,-5-3 0 16,-8 4 2-16,-2-1-1 15,-6-1 0-15,0-1 1 16,-11 2-1-16,-5-1 0 0,-2 2-2 16,-7 2-4-16,-9 0-7 15,0 0-8-15,0 0-20 16,-8 4-32-16,-13 7-7 16,-17 0-6-16,-12-1 9 15</inkml:trace>
  <inkml:trace contextRef="#ctx0" brushRef="#br0" timeOffset="90385.7099">5838 10957 37 0,'-17'-13'52'0,"17"13"-3"15,-15-10-5-15,15 10-9 0,-15-10-5 16,15 10-7-16,-9-1-8 16,9 1-6-16,0 0-9 15,0 0-2-15,0 0-1 0,0 0 1 16,0 0 1-16,0 0 2 15,7 0 0-15,6 0 3 16,3 0-2-16,5 2 2 16,6-1 0-16,6 1-1 15,7 1 0-15,5-1 0 0,11 0 0 16,2-1-1-16,12 0 2 16,8-1 0-16,8 0-1 15,4 2 0-15,9-4 0 0,3-1-1 16,8-3 1-16,11 1 0 15,-5-2 0-15,5 1-1 16,7-3 0-16,2 2 1 16,1-1-2-16,2 2 1 0,3 0-1 15,-5 1 0-15,1 3 0 16,4 0-1-16,-5 2 1 16,-3 2-1-16,-1-2 1 15,-6 4 0-15,0 1-1 0,0 0 1 16,-6 2-1-16,-6-1 1 15,0 1 0-15,0 2 1 16,-8-3-2-16,-1 2 1 16,-8-1 0-16,-4 1 1 0,-10-1-1 15,-4-1 0-15,-12 0-1 16,-12 0 0-16,-5 0-1 16,-15 0-4-16,-5-3-4 15,-15 1-9-15,-10-4-31 0,0 13-25 16,-29-6-4-16,-18 1-3 15</inkml:trace>
  <inkml:trace contextRef="#ctx0" brushRef="#br0" timeOffset="91020.1102">6253 11092 41 0,'-30'-6'43'16,"8"1"-9"-16,9 2-8 16,13 3-13-16,0 0-8 15,0 0-3-15,7 3-2 16,9 3 0-16,7 0 3 0,3 1 4 16,14 1 2-16,7-1 4 15,6 0-1-15,10 0 1 16,6-1-1-16,11 0-1 15,9-4-1-15,15 2 0 16,1-1-3-16,5 0 0 0,6-2-1 16,0 1 0-16,7-2 1 15,7 1-2-15,-8-1 1 16,-3 1-1-16,3-1 0 0,0 3 1 16,0-3-2-16,-2 1 0 15,-1 2 0-15,-8 0-1 16,2-2-1-16,-1 1 0 15,-8-1-1-15,-2 0 1 0,-6-1-1 16,-7 2 0-16,-8-2 0 16,-6 0 1-16,-9 0-1 15,-15-2 1-15,-6 1 0 16,-12 0 0-16,-9-1 2 16,-8 0-1-16,-16 2-7 0,0 0-4 15,-4 0-8-15,-20 2-10 16,-14 4-17-16,-3 4-22 15,-18 2-14-15,-12 2-2 16</inkml:trace>
  <inkml:trace contextRef="#ctx0" brushRef="#br0" timeOffset="91536.9107">6864 11424 40 0,'0'0'66'0,"-9"-8"-1"15,9-4-3-15,6 1-38 16,9-3-14-16,6 3-3 0,9 0-1 15,11 1 0 1,5 0 0-16,10 2-1 0,3 0 2 16,13 2-1-16,3-2 0 15,6 0 0-15,8 1-2 0,7-2 0 16,5-1 0-16,4-1 0 16,7-1 0-16,0 1-2 15,8 1 1-15,4 0-1 16,-1 2 0-16,-4 2-1 0,-2-1 0 15,1 5-1-15,-7-3 1 16,2 1 0-16,-16 2-1 16,-3-3 1-16,-10 3 0 0,-6-1 0 15,-8-1 0-15,-13 1 0 16,-5 0 0-16,-13 2 3 16,-9-1 0-16,-8 2 1 0,-12-1-2 15,-10 1-3-15,0 0-4 16,-13-6-9-16,-15 6-17 15,-7 6-34-15,-15 2-13 16,-14 1-6-16,-18-5 0 16</inkml:trace>
  <inkml:trace contextRef="#ctx0" brushRef="#br0" timeOffset="96151.4901">4438 14414 29 0,'0'0'56'0,"-15"0"2"16,-8-3-34-16,23 3-1 16,0 0-2-16,0 0-6 15,0 0-1-15,0 0-2 16,0 0-3-16,0 0-1 0,0 0-3 16,0 0-3-16,-1 7 0 15,1-7-4-15,4 14 1 16,-4-14 2-16,18 15 2 0,0-9 0 15,0 1 0-15,8-4 0 16,-3-1 1-16,11-1 1 16,0-1 0-16,7 0-2 15,-1 0 1-15,1 0-1 0,8-2 0 16,1 1-1-16,2-2 0 16,-1 0 1-16,7 1-1 15,1 0 0-15,1-1 0 16,4-2 0-16,-2 3 1 15,3-2 0-15,0 1 0 0,2-2 0 16,-2 1 0-16,-4 3 1 16,2 0-1-16,0 1 0 15,-3-1 0-15,0 1 1 16,-4 0 0-16,3 0 2 0,-4 2-2 16,-1 0 0-16,-3-1 1 15,-2 1-2-15,2 1 1 16,-4 2-2-16,1-3 1 0,0 1-1 15,0-2 0-15,0 4-1 16,-2-2 1-16,1 1-1 16,-3-1 0-16,2-3 0 15,-2 1 0-15,-1 1 0 0,-1 0 0 16,1-2 0-16,-2 0 0 16,0 1 1-16,2-1-2 15,1 3 1-15,-3-1 0 0,1-2-1 16,-3 3 1-16,4-1-1 15,-5-1 0-15,1 2 1 16,-1-2-1-16,0 0 1 16,2-1-1-16,-3 1 1 15,3-1-1-15,1 0 1 0,-1-3-1 16,-2-2 1-16,1-1-1 16,-2-2 1-16,-3-1 0 15,1 1-1-15,-4-2 1 0,-2-1-1 16,-1 2 1-16,-3-3 0 15,-2 3 0-15,-5-1 0 16,1 0 0-16,-5-1 1 16,-2 0 0-16,-1-3 0 0,-4 0 0 15,-2-3-1-15,1-3 0 16,2-1 0-16,-3-3 1 16,1-2 0-16,0-3-1 0,-1 0 1 15,1-2-1-15,-3 1 0 16,0-2 1-16,-3 0-1 15,0 0 0-15,0 0 0 16,-6-2-1-16,-1 0 1 0,0 2-1 16,-4-2 1-1,0 1-1-15,0 3 0 0,-3-3 0 16,-1 4-1-16,0 0 1 16,1 3-1-16,-2 1 1 0,1 3-1 15,-1 0 0-15,2 5 1 16,3 2-2-16,-5 1 1 15,4 5-1-15,-2-2 1 0,1 2-1 16,0 1 1-16,-1 1 0 16,0 0-1-16,-1-1 2 15,1 0 0-15,-4 0 0 16,3 2 0-16,-5-1 0 16,0 0 0-16,-1 0 0 15,-5 0 0-15,-2 2 0 0,-3 2 0 16,-3-3-1-16,-5 4 1 15,-5 0-1-15,-5 1 0 16,-5 1 1-16,-5-2 0 0,-6 7-2 16,-6-1 2-16,-1 1-1 15,-4 1 0-15,-3 1 1 16,-7 1 0-16,1 0-1 16,-3 2 1-16,-4 0-1 0,0-2 2 15,-2 3-1-15,0-2 1 16,-1 1 0-16,4-2 0 15,1-1 1-15,0-2-2 0,4-2 1 16,4 1-1-16,0-2 0 16,4-1 1-16,3-2 0 15,0 1-1-15,2 0 0 16,4 0 1-16,0 0-1 0,5-3 0 16,4 0 1-16,4-1-1 15,4-1 0-15,1 0 0 16,5-2 0-16,4 4-1 15,3 0 1-15,4 1-1 0,0 1 1 16,1 0 1-16,6 1-2 16,1 0 2-16,4 0 0 15,4 0-1-15,2 1 0 16,3 0 1-16,2 0 0 0,12-1-2 16,-18 3 1-16,18-3-1 15,-14 4 0-15,14-4 0 16,-12 10 0-16,12-10 0 0,-11 15 0 15,6-2-1-15,0-1 1 16,2 4 0-16,-4 4 1 16,3 1-1-16,-3 3 1 15,-1 1 0-15,1 3 0 0,0-1 1 16,-1 5 0-16,0-2 0 16,-3 1 1-16,4-1-2 15,-2 0 2-15,3 1-1 16,1-2 0-16,-2 1 0 0,0 0 0 15,3-3-1-15,-2 0-1 16,1 1 1-16,3-4 0 16,-2 2 0-16,1-4 0 0,2-2 0 15,1 0-1 1,0-1 1-16,7-2-1 0,0-2-1 16,5-1-2-16,4 0-1 15,5-1-5-15,-3-4-9 0,13 1-16 16,-3 2-30-16,15-10-15 15,7-2-7-15,6-10 0 16</inkml:trace>
  <inkml:trace contextRef="#ctx0" brushRef="#br0" timeOffset="98288.3109">9653 13509 4 0,'-4'-20'49'0,"1"-3"-4"16,-4 5 0-16,2-3-6 0,0 3-6 15,-4 9-6-15,2-4-6 16,7 13-8-16,-16-12-3 15,5 10-4-15,0 2-5 16,-9 4-2-16,2 8 1 0,-8 1-3 16,2 8 1-16,-6 6 1 15,3 3 0-15,-3 4 0 16,5 0 0-16,4 4 2 16,-3-4-1-16,8 3 0 0,4-5-1 15,3-2 1-15,4-4 0 16,5-3 0-16,1-3 1 15,7-5 0-15,4-4 0 16,4-4 1-16,3-5 2 0,2-1-2 16,5-12 3-1,-2-4-2-15,9-6 1 0,0-4-1 16,-1-6 1-16,3-4-1 0,-5 4 1 16,-1 0 2-16,-4 5-2 15,-5 4 0-15,-5 5-1 16,-8 6-2-16,-7 11 0 15,10-3-1-15,-10 3-2 0,8 11 1 16,-2 4-1-16,2 0 1 16,1 1 0-16,5 2 2 15,3-3 0-15,2-2 1 16,2-3 0-16,4-5 1 0,-2-5 1 16,5-5 0-16,-2-6 2 15,-1-4 0-15,3-4 2 16,-7-1-1-16,2-1 1 15,-4-1-1-15,-2 2-2 0,-2 1 0 16,-2 4-2-16,-5 1-1 16,3 5-2-16,-4 1 0 15,-7 8-1-15,16-3 0 16,-5 3 0-16,-1 2 0 0,5 2 0 16,2-2 0-16,2 2 1 15,5-1 0-15,1-2 0 16,0-1 1-16,6-2-1 15,-2-4 1-15,1-3 0 0,3-2 0 16,0-4-1-16,-3-1 1 16,2-3 1-16,-3-2-1 15,-3-3 1-15,-4 3-1 0,-2-3 0 16,-5 1 1-16,-1 2-1 16,-8 2 0-16,1 4 0 15,-4 2 0-15,-1 2-1 16,-2 11-1-16,0-11-1 0,0 11-1 15,0 0 0-15,-1 14 0 16,-1 7-1-16,-2 9 1 16,0 13-1-16,-2 7 2 15,-2 14 1-15,1 4 1 16,0 4 0-16,0-3 1 0,1-1 0 16,3-6 0-16,-2-7 1 15,2-8-1-15,3-13 0 16,0-7 1-16,-1-6 0 0,1-6 1 15,0-4 0-15,0-11 0 16,0 0 0-16,0-15 1 16,1-8-2-16,-3-11 0 15,-2-10-2-15,0-12 0 0,-4-11-2 16,2-11 0-16,4-4 0 16,2-5 0-16,0 1 0 15,10 4 0-15,4 6 0 0,8 7 0 16,8 9 0-16,4 10-1 15,7 11-2-15,7 10-1 16,-3 10-1-16,2 9-3 0,-6 9 1 16,-4 4-1-16,-8 10 2 15,-8 7 2-15,-15 5 1 16,-6 3 2-16,-7 1 3 16,-11 3 1-16,-9 1 1 0,-2-1 0 15,-3 2-2-15,1-4-5 16,6 2-12-16,-2-6-12 15,10 1-21-15,5-2-18 16,6-5-4-16,6-4-2 16</inkml:trace>
  <inkml:trace contextRef="#ctx0" brushRef="#br0" timeOffset="98733.5316">10836 13298 22 0,'19'-27'70'0,"1"2"-2"15,-4 1-9-15,-2 8-13 16,-3 6-14-16,3 7-12 15,0 5-9-15,-3 9-7 16,0 15-3-16,-3 6-2 16,0 12 1-16,-3 4 0 0,-2 12 1 15,-3 3 0-15,0 0 1 16,-3 0 0-16,0-5-1 16,1-3 1-16,-2-14 0 0,0 0 0 15,4-15 0-15,0-7 1 16,0-7 1-16,0-12 2 15,0 0 0-15,0 0 2 0,10-14-2 16,-9-13 1-16,1-10-3 16,0-10-1-16,5-10-2 15,-1-11-2-15,8-6 0 16,-3-1-1-16,10 1-1 16,1 5 1-16,7 7-1 0,4 7 0 15,6 12 0-15,-2 12-1 16,3 14 1-16,-5 11-2 0,-1 7 1 15,-6 15 0-15,-7 8-1 16,-14 8 2-16,-7 9 0 16,-7 2 1-16,-13 3 0 15,-3-3 1-15,-5 3-5 0,-2-3-6 16,2-4-12-16,6-3-23 16,-1-8-24-16,12-6-5 15,4-11-1-15</inkml:trace>
  <inkml:trace contextRef="#ctx0" brushRef="#br0" timeOffset="98989.6586">11436 13066 73 0,'22'-58'81'16,"-2"9"-4"-16,-4 6-4 16,-16 11-45-16,7 5-6 15,8 14-13-15,-2 3-7 0,-1 10-5 16,-3 7 1-16,-3 14 0 15,0 9 0-15,-5 7 1 16,-2 12 0-16,-5 3 0 0,-1 5 2 16,-3 1-1-16,2 2 0 15,0-1-2-15,3-8-5 16,5 5-11-16,-1-6-15 16,9-7-25-16,7 0-16 0,-2-5-4 15,6-7-2-15</inkml:trace>
  <inkml:trace contextRef="#ctx0" brushRef="#br0" timeOffset="99378.1644">11835 13395 28 0,'12'-23'73'16,"-3"6"2"-16,-5 2-6 16,-4 5-39-16,0 10-5 0,0 0-14 15,0 0-7-15,7-5-3 16,-7 5-1-16,11 0-1 15,-11 0 2-15,18-4-1 16,-6 1 2-16,2-4-1 0,3-1 0 16,3-4 2-16,3-1-2 15,2-6 2-15,1 2 1 16,-7-2 2-16,4 0 0 16,-12 2 1-16,2 1-1 0,-13 4-1 15,0 12 1-15,-19-5-1 16,-5 8-3-16,-4 15-2 15,0 3 0-15,-2 9-1 16,2 3 0-16,6 5 0 0,7-2 0 16,10 1 1-16,6-4-1 15,16-2 2-15,10-4-1 16,11-4-3-16,6-4-1 16,9-4-7-16,2-4-9 0,3-7-19 15,5 5-27-15,-11-8-11 16,2-1-5-16</inkml:trace>
  <inkml:trace contextRef="#ctx0" brushRef="#br0" timeOffset="99728.53">10637 14173 31 0,'-48'25'74'15,"17"-11"-4"-15,9-10-1 16,20-9-3-16,7-9-60 0,28-3 2 16,13-5-3-16,16-2-2 15,16-5 3-15,16-1 0 16,6-4 0-16,13 2 1 0,7-1-2 15,1 0-2-15,7 4 2 16,-8 1-3-16,-2 1 0 16,-7 2 0-16,-6 5-2 15,-11 3-4-15,-13 2-10 0,-9 6-19 16,-11 8-26-16,-19 1-17 16,-12 7-3-16,-17 5-4 15</inkml:trace>
  <inkml:trace contextRef="#ctx0" brushRef="#br0" timeOffset="103486.325">4792 15112 10 0,'0'0'27'15,"0"0"3"-15,0 0-3 16,0 0-1-16,-11-4-2 16,11 4-3-16,0 0-4 0,0 0-4 15,0 0-2-15,0 0-2 16,0 0 1-16,0 0 1 15,0 0 0-15,7 3 0 16,-7-3 0-16,10 3 0 0,-10-3-3 16,16 2-1-16,-5 1 1 15,1-1-3-15,6 2-1 16,0 0 0-16,7 0-2 16,2-1 0-16,6 1 1 15,6 1-1-15,3-1 0 0,6 1 0 16,0-3 0-16,9 1 0 15,0 0 0-15,3 0 1 16,1-2 0-16,-1 3 0 0,5 1 0 16,-2-1 0-16,7 3-1 15,0-2 1-15,4 2 0 16,4 0 0-16,1 0-1 0,2 1 1 16,3 0 1-16,4-2-1 15,-5 1 0-15,2 1 0 16,0-3 2-16,-1 1-1 15,1 0-1-15,2 1 0 0,-1-1-1 16,1-2 0-16,2 1 0 16,1-3 0-16,0 1-1 15,2-1 1-15,0-2 0 16,1 0 0-16,-3 1 1 0,0-1 0 16,-4-1 0-16,0 1-1 15,-2-1 1-15,-2 1 0 16,-1 0-1-16,-5 1 0 15,3 1 0-15,0 0-1 0,-2 3 1 16,2-3-1-16,1-1 1 16,-1 1-2-16,-1-2 1 15,3 0 1-15,-3 1-1 0,1-4 0 16,1-2 0-16,-2 0 0 16,-1-1 0-16,-1 1 0 15,-5 1 0-15,2-2 0 16,-4 1 0-16,-1 0 0 0,-7 1 0 15,-1 0 0-15,0 1 0 16,-4 2 1-16,0-3-1 16,-3 2-1-16,-4-2 1 15,2 1 0-15,-3 0-1 0,0 2 1 16,-3-2-1 0,0 1 1-16,-3-2-1 0,-2 2 1 15,-5-2-1-15,-4 1 0 16,-1 2 0-16,-3-2 1 15,-4 0-1-15,-3 2-1 0,0 1 1 16,-3-2 0-16,1 2-1 16,-3 0-1-16,-3 0-2 15,-2 0-2-15,2 2-5 0,-12-2-11 16,13 2-18 0,-13-2-24-16,4 10-19 0,-4-10-6 15,7 2-2-15</inkml:trace>
  <inkml:trace contextRef="#ctx0" brushRef="#br0" timeOffset="106098.5967">12025 14925 23 0,'0'9'31'0,"0"-9"-5"0,9 7-5 16,1-1-4 0,-10-6-7-16,18 12-2 0,-18-12-1 15,16 15 0-15,-16-15 0 16,6 15 2-16,-6-15 2 0,8 13 2 15,-8-13 1-15,0 0-1 16,5 11 2-16,-5-11 0 16,0 0 2-16,0 0-2 15,0 0-2-15,0 0 1 0,0 0-3 16,0 0 0-16,0 0-2 16,0 0-1-16,0 0-2 15,7-9 0-15,-7 9 0 16,5-20 1-16,-2 6-2 0,0-4 1 15,-1-2 0-15,3-5 0 16,-2-5-1-16,2 0 0 16,-1-2-2-16,-3-2 0 15,2-2 0-15,1 2-2 0,1-4 1 16,0 4-2-16,-1-4 0 16,1 1 0-16,3-1 0 15,-2 3 0-15,5 1-1 16,-4-1 1-16,4 4 0 0,1 0 0 15,-1 4 0-15,0 0 1 16,-1 5 0-16,1-1 0 16,-4 3 1-16,4 1 0 15,-7 2 2-15,0 1 0 0,2 3 0 16,-2 0 1-16,-1 0-2 16,-2 2 1-16,-1 1-1 15,1 0 1-15,3 0-3 16,-4 10 1-16,0-16 0 0,0 16-1 15,-3-15 0-15,3 15 0 16,-3-14 0-16,3 14 0 16,-6-14 0-16,6 14 0 0,-10-10 0 15,10 10-1-15,-8-8 1 16,8 8-1-16,0 0 1 16,-12-6-1-16,12 6 0 15,0 0-1-15,0 0 1 0,-10-1-1 16,10 1 0-16,0 0-1 15,-7 1 1-15,7-1 0 16,-15 13 0-16,9-5 0 16,-6 4 0-16,-2 1 1 0,0 5-1 15,-3 0 0-15,-2 4 0 16,0 0 0-16,-1-1 0 16,-3 2 0-16,2 0 0 15,0 0 1-15,0-1 1 0,2 0 0 16,-2-3 0-16,0 1-1 15,4-3 0-15,-1 0-2 16,3-1 0-16,0-2-3 0,2-2-1 16,3-2-5-16,10-10-9 15,-14 13-10-15,14-13-11 16,-1 9-21-16,1-9-20 16,7-8-4-16,8-6-1 0</inkml:trace>
  <inkml:trace contextRef="#ctx0" brushRef="#br0" timeOffset="106376.7062">12409 14040 34 0,'8'5'73'0,"-8"-5"-3"15,9 8-2-15,-9-8-4 0,17 5-61 16,-17-5-4-16,8 13 0 15,3-1 0-15,-2 1 0 16,2 2 0-16,1 7 0 0,-1-2 0 16,2 6 1-16,4-3-1 15,-4 7 1-15,2-4 0 16,-2 4 0-16,7-3-3 16,2-2-8-16,0 1-12 0,3 6-25 15,-7-6-21-15,6 1-3 16,-2-4 0-16</inkml:trace>
  <inkml:trace contextRef="#ctx0" brushRef="#br0" timeOffset="107094.7764">13388 14191 61 0,'-9'-18'82'15,"6"-2"-1"-15,-7 1-26 16,6 4-10-16,2 3-12 16,0 2-11-16,2 10-8 15,0 0-5-15,4 0-3 16,7 4-3-16,5 13-2 0,3 2-1 16,5 6 0-16,5 5 1 15,1 5-1-15,2 6 0 16,-1 0-1-16,-5 4 1 15,1 2 0-15,-4-1 1 0,-4 1 0 16,-3-1 0-16,-3 1-1 16,-1-5-2-16,2 2-9 15,-3-4-11-15,2-5-23 16,1 3-27-16,-3-8-10 0,-4-4-6 16,-3-9 1-16</inkml:trace>
  <inkml:trace contextRef="#ctx0" brushRef="#br0" timeOffset="107458.5931">13873 14180 30 0,'7'-17'85'0,"-5"1"-2"0,-2-1-5 16,0 1-1-16,-2 3-56 15,1 2-3-15,1 11-6 16,-8-11-4-16,8 11-3 16,-16 0 0-16,1 4-1 15,-3 7-2-15,-6 3-2 0,-4 5 0 16,-4 4-1-16,-5 4 2 16,-3 4-1-16,-2 3 0 15,0 3 0-15,-2 2 1 0,-4 6 0 16,1 1 0-16,1 3 0 15,0-1-1-15,4 2 0 16,4-2-1-16,3 3-5 16,4-6-7-16,8-1-18 0,7-1-33 15,10-9-17-15,6-4-5 16,0-12-5-16</inkml:trace>
  <inkml:trace contextRef="#ctx0" brushRef="#br0" timeOffset="110873.9177">14632 14898 37 0,'14'-39'63'0,"-11"-5"3"15,1-2-8-15,-2-7-9 16,0-5-9-16,-2-5-6 15,0-6-7-15,-3-2-7 16,0-1-4-16,0-3-7 0,-3 0-2 16,4 1-2-16,0 4-1 15,2 1-1-15,0 4-2 16,1 4 1-16,-1 3-3 16,1 2 1-16,2 5-1 0,1 2 1 15,-1 6 0-15,-1 6 0 16,-2 3 1-16,0 5 0 15,0 6 0-15,0 6 0 0,0 4-1 16,0 4 0-16,0 9 0 16,0 0-1-16,0 0-1 15,0 0 0-15,0 0 2 16,0 0-3-16,-3 10 2 0,1 1 0 16,-3 3 0-16,1 6 1 15,-2 3 0-15,-5 4 0 16,0 7 0-16,-1 5 0 15,-6 5 1-15,-1 6 0 0,-5 1 0 16,-2 5 0-16,0-1 1 16,-3 1 0-16,-1-3-1 15,1-2-1-15,1-5 0 16,2-3 0-16,4-4-2 0,-1-7 1 16,4-3-5-16,5-7-1 15,3-4-2-15,2-4-4 16,0-5-5-16,9-9-6 15,0 0-3-15,0 0-6 0,1-15-4 16,1-7-6-16,11-7-2 16,-1-7 3-16,3-10 5 15,7-4 8-15,1-5 11 16,6-3 18-16,-3-4 14 0,3 2 14 16,0 6 10-16,3 0 0 15,-4 7 2-15,5 5-1 16,3 8-6-16,-3 7-9 15,3 10-8-15,-3 7-3 0,2 9-5 16,-5 4-2-16,5 10 0 16,-8 10-2-16,-4 4 1 15,1 6-1-15,-1 3 0 0,-1 3-4 16,-1-1-1-16,1 4-8 16,-4-4-11-16,2-2-27 15,4 4-25-15,-6-2-6 16,-2-4-4-16</inkml:trace>
  <inkml:trace contextRef="#ctx0" brushRef="#br0" timeOffset="112388.7805">11020 14548 14 0,'0'0'61'15,"-11"-8"1"-15,11 8-3 16,7-11-44-16,-7 11-3 0,0 0-5 16,5-10-6-16,-5 10 0 15,0 0-1-15,12 0 1 16,-12 0 1-16,10 15 3 15,-5-1-1-15,2 3 1 0,-1 8 1 16,2-2-1-16,1 7 2 16,1 0-4-16,-2 3 0 15,4 0-1-15,-3-2 1 16,4-1-2-16,0-9 2 16,-3 2 1-16,4-9 3 0,-3-1 3 15,-1-9 1-15,5-4 3 16,-1-6 1-16,0-8 0 15,2-9 1-15,3-7-3 16,6-7-3-16,-3-10-1 0,7-8-3 16,0-7-2-16,4-3-2 15,0-2-2-15,-2-1 1 16,3 3-1-16,-1 2-1 16,1 4-4-16,-2 11-4 15,-4 1-11-15,-1 12-25 0,0 9-30 16,-8 8-7-16,-6 10-5 15,-13 8 1-15</inkml:trace>
  <inkml:trace contextRef="#ctx0" brushRef="#br0" timeOffset="112723.6966">11327 14405 57 0,'-15'8'77'15,"15"-8"-5"-15,-15 7-4 0,13-31-19 16,2 24-44-16,4 17-3 16,5 0-3-16,0 7-1 15,4 4 1-15,-3 5 2 0,0 0 1 16,-2 5-1-16,0-8 1 16,-4-1 1-16,2-5 1 15,1-4 1-15,-3-5 1 16,1-6 3-16,7-7 2 15,2-6-2-15,6-9 2 16,-1-10-2-16,4-8-3 0,6-9-2 16,1-11-4-16,5-7-6 15,-1-7-9-15,6-4-15 16,2-1-31-16,1-5-19 0,2 0-5 16,2-3-2-16</inkml:trace>
  <inkml:trace contextRef="#ctx0" brushRef="#br0" timeOffset="131218.3157">11459 15208 1 0,'0'0'88'15,"-9"14"2"-15,9-14-9 16,-8 16-3-16,8-3-2 15,4 2-73-15,5 12-1 0,3 6-2 16,4 13 1-16,2 9 0 16,4 6 1-16,-1 8-1 15,2 4 1-15,-3-2 0 16,-2-3 0-16,-2-4 0 16,-2-4 0-16,-4-10 2 0,1-6-2 15,-3-9 1-15,-3-9 0 16,0-5-1-16,-4-6 0 15,-1-15-1-15,0 0-1 0,0 0 0 16,0-26-1-16,-4-8 1 16,-3-17-1-16,3-15 1 15,-4-16 0-15,0-13-1 16,3-9 2-16,-1-9 1 0,5 1-2 16,1 5 1-16,10 11 0 15,0 14 0-15,5 16-1 16,4 16 0-16,5 16 0 0,0 18 0 15,4 10 0-15,-4 12-1 16,-6 12 1-16,-2 12 0 16,-9 8 0-16,-5 9 0 15,-5 4 0-15,-13 4 1 16,-6 0-1-16,-9 1 0 0,-3-5 1 16,-5-5 0-16,0-7-1 15,2-7-1-15,2-7-1 16,2-3-5-16,6-9-4 15,5-2-7-15,4-8-9 0,4-3-11 16,14 0-1-16,-7-19-1 16,8 0 2-16,5-1 3 15,10-3 9-15,-1 2 16 0,9 1 15 16,2 4 18-16,6 4 6 16,2 2 1-16,4 9 1 15,4-2-1-15,4 3-4 0,-1 3-6 16,3 4-5-16,0 0-5 15,-5 6-1-15,3 2-3 16,-3 5-1-16,-6-1-1 16,-4 6 0-16,-7-1-1 0,-2 3 0 15,-7-2-1-15,-4-1 0 16,-6-2 0-16,-1-5 1 16,-6-3-1-16,0 0 1 15,0-14 0-15,0 9 1 16,0-9-2-16,0 0 0 0,0 0-1 15,-4-15 1-15,4-3-2 16,6-7 1-16,6-5-1 16,1-6-1-16,6 1 0 15,4-4 1-15,3 1-1 0,3 5 0 16,1 4 0-16,1 6 0 16,-5 7-1-16,4 5 2 15,-8 5-2-15,-2 5 1 0,-2 5 1 16,-5 7-1-16,0 7 1 15,-6 4 1-15,-2 4-1 16,-1 3 1-16,1 2-1 0,-1 1 0 16,1-1 0-16,4-2-1 15,0-5 0-15,4-2 0 16,4-5 0-16,2-6-1 16,10-4 1-16,-1-7-1 0,5-2 1 15,1-11 0-15,-2-6 1 16,-1-3 0-16,-1-2 2 15,-8-6 0-15,-7-3 0 16,-6 0 2-16,-9-2 0 16,-5 1 1-16,-10 2-1 0,-7 0 0 15,-7 6-1-15,-6 3 0 16,-2 3-1-16,-3 8 0 16,3 3-1-16,6 4-2 0,1 5 1 15,8 0-2-15,6 0 1 16,16 0-1-16,-9 8-1 15,9-8 1-15,16 8-1 16,6-3 1-16,4 0 0 0,5 1 0 16,3-4 1-16,4 0 0 15,0 1 0-15,1 2 1 16,-3 1 0-16,-1 2-1 16,-6 4 1-16,2 0 0 0,-6 4 0 15,0 2-1-15,-4 4 1 16,-1-2 0-16,0-1 1 15,-2 1-1-15,1-4 1 16,-2-3 0-16,2 0-1 16,-2-5 1-16,0-4 0 0,0-3 0 15,-3-1 0-15,3-2-1 16,-5-7 1-16,3-3-1 16,0-4 1-16,-2-5 0 0,0 0-1 15,1 0 1-15,-2 0-1 16,-5 3 0-16,3 2-1 15,-5 5 1-15,4 8 0 16,-9 3-1-16,15 7 1 0,-2 10-1 16,0 4 0-16,2 5 0 15,5 2 0-15,4-1 0 16,0 0 0-16,8-3-1 0,2-5 1 16,5-7 1-16,-1-4-2 15,7-8 2-15,2-4 0 16,2-8 0-16,3-5 0 15,-3-3 0-15,1-2 2 0,-2-2-2 16,-4 0 0 0,-3 0 1-16,-5 2 1 0,-5 1 0 15,-7 2 1-15,-4 3 0 16,-7 1 1-16,-4 0 0 16,-5 3 0-16,-4 0-1 0,-13 1 1 15,-1-1-2-15,-6 4 1 16,-4 1-1-16,-3 4-2 15,-4 3 0-15,-2 2 0 0,3 6-2 16,1 9 1-16,-1 4-1 16,5 4-1-16,-2 4 1 15,7 3 0-15,5 1 0 0,4 0 0 16,3-2 0-16,8-3 0 16,1-1-1-16,10-8 1 15,6-7-1-15,5-5-1 0,6-7 0 16,5-12 0-1,7-11-1-15,1-7 2 0,1-13 1 16,5-9 0-16,-3-7 1 16,-1-9 1-16,-3-2 2 15,-5-6 3-15,-8 2 1 16,-7 1 1-16,-3 11 1 0,-6 8 0 16,-7 11 0-16,-2 13-2 15,-1 11-1-15,-1 19-3 16,-7 14-1-16,-2 25-2 0,-1 13-1 15,-2 17 0-15,-4 12-2 16,2 11 0-16,0 7-2 16,2 3-3-16,-2-4-2 15,4-2-13-15,1-5-41 0,0-13-18 16,-2-6-5-16,-7-11-5 16,-4-9 5-16</inkml:trace>
  <inkml:trace contextRef="#ctx0" brushRef="#br0" timeOffset="131669.3427">13293 15929 23 0,'-40'25'96'0,"11"-3"-6"15,7-5-5-15,8-6-3 0,14-11-2 16,19 5-81-16,5-5 0 15,22-4 0-15,13-3 0 16,12-5 2-16,13-2 0 16,12-3 0-16,2-2-1 0,3-3 0 15,-3 1-1-15,-6 1 0 16,-12 1-1-16,-9 3-1 16,-15 3-1-16,-12 4-2 15,-15-1-13-15,-13 8-30 16,-12 7-16-16,-22 12-8 0,-17 12-6 15,-15 13 19-15,-17 4 40 16,-12 1 20-16,0 7 21 16,-4-4 38-16,1-6 17 0,11-6 2 15,13-10 0-15,14-14-22 16,16-5-32-16,16-3-15 16,12-6-5-16,9-11-2 15,25-10-2-15,19-11-2 0,15-7-1 16,19-10-3-16,16-10-7 15,18-6-19-15,1-8-51 16,7-4-3-16,-3 1-5 0,-5-1-6 16</inkml:trace>
  <inkml:trace contextRef="#ctx0" brushRef="#br0" timeOffset="132283.2435">14986 15021 23 0,'0'0'91'16,"0"12"-2"-16,0-12-6 16,0 0-6-16,0 0-23 0,0 0-48 15,0 0-4-15,0 0-2 16,10 9 0-16,-10-9 1 15,14 8 0-15,-14-8 1 0,13 13 0 16,-4-4 0-16,-1 1 1 16,2 1 0-16,-1 3-1 15,4 0 0-15,3 2 1 16,4 3-2-16,4 0 1 16,4 4-1-16,2 0 0 0,5 1-2 15,6 2-3-15,-2-4-3 16,2 3-7-16,-5-11-16 0,-6-4-47 15,0 3-6 1,-6-9-6-16,-2-4-4 0</inkml:trace>
  <inkml:trace contextRef="#ctx0" brushRef="#br0" timeOffset="132685.1376">15681 14861 0 0,'4'-34'95'0,"-2"11"2"15,-2 6-5-15,0 17-7 0,-22-7-2 16,22 7-69-16,-26 18-8 16,2 3-3-16,-3 10-2 15,-6 8-2-15,-5 13-2 16,-8 5-1-16,-5 7 0 0,-4 0 0 16,-3-1-1-16,-1-4 0 15,4-5-2-15,3-9-2 16,5-8-4-16,6-7-7 0,8-10-8 15,8-5-6-15,9-9-6 16,5-7-3-16,10-9 0 16,1-6 4-16,9-10 12 15,7-4 17-15,4-9 19 0,4-1 11 16,6-3 13-16,2 4 3 16,5-3 1-16,6 7-2 15,-3 1-6-15,9 8-7 16,-2 4-6-16,5 6-6 0,0 9-7 15,-2 5-4-15,1 2-10 16,-4 7-22-16,-7 4-40 16,5 5-7-16,-11-1-4 15,-8 3-3-15</inkml:trace>
  <inkml:trace contextRef="#ctx0" brushRef="#br0" timeOffset="133941.0797">5116 14386 76 0,'-10'-17'85'0,"-3"3"-3"15,3-2-2-15,-1 1-43 16,-2 4-10-16,1 1-6 16,1 5-5-16,0 1-4 0,-1 3-3 15,-3 1-2-15,-4 1-3 16,-4 3-2-16,-3 4 0 15,-1 2-1-15,-5 4 0 16,-1 3 0-16,-5 4 0 0,0 1 0 16,-1 4 0-16,-3 2 1 15,3 3-1-15,-3 1 0 16,3 1 0-16,4 1 0 16,3 0 0-16,6 2-1 0,0-1-1 15,11 0 1-15,2 1-2 16,4 0 0-16,8-1-2 15,2 1-4-15,17-1-3 16,6-5-6-16,16 2-12 0,13 0-40 16,17-12-15-16,13-7-4 15,12-13-4-15</inkml:trace>
  <inkml:trace contextRef="#ctx0" brushRef="#br0" timeOffset="134743.4539">8670 14190 36 0,'11'-27'69'16,"2"5"1"-16,20-5-34 15,-18 7-1-15,0-2-2 16,1 3-8-16,1 2-7 0,2 1-5 16,-1 4-3-16,2 0-4 15,5 5-2-15,2 1-2 16,6 2-1-16,1 3 0 0,9 1 1 15,0 6 0-15,9 5 0 16,1 5 0-16,2 3 2 16,5 7-2-16,-1 6 0 15,6 6 1-15,0 6-2 16,1 5 0-16,2 7 0 0,-7 2 1 16,0 5-2-16,-7 0 2 15,0-1-1-15,-8 1 1 16,-8-1 1-16,-4-4 2 15,-7-5 1-15,-2-2 1 0,-7-2 0 16,-6-4 0-16,-3 0 0 16,-8 0-1-16,-1-3-1 15,-8 2-5-15,-12-2-2 0,-7 4-5 16,-12-7-6-16,-13 7-19 16,-5 2-47-16,-25-2-4 15,-15-2-5-15,-10-4-4 0</inkml:trace>
  <inkml:trace contextRef="#ctx0" brushRef="#br0" timeOffset="135437.8358">9500 14173 36 0,'15'-19'77'0,"6"-1"-1"0,3-1-5 15,7-2-3-15,10 4-62 16,3 7-1-16,11 6-2 16,2 6-1-16,4 0 0 0,0 15-2 15,3 9 1-15,0 7-1 16,0 10 0-16,-4 3 0 16,-4 12 2-16,-6 0 1 15,-5 10 1-15,-12 0 2 16,-8 5 1-16,-15 1-1 0,-10 6 2 15,-17 3-4-15,-17 1-8 16,-9 6-36-16,-24 9-33 16,-17 1-6-16,-18-2-4 0,-25-11-3 15</inkml:trace>
  <inkml:trace contextRef="#ctx0" brushRef="#br0" timeOffset="141150.7243">4876 15786 50 0,'-15'-13'70'16,"-1"3"-19"-16,2-4-7 16,1 2-6-16,1 1-8 0,6 0-10 15,6 11-5-15,-9-14-4 16,9 14-5-16,0-10-3 16,0 10-2-16,6-2-2 15,3 2-1-15,2 3 0 0,4 2 2 16,1 0 0-16,6 4 1 15,0 2 1-15,9-2 0 16,1 4 0-16,11-2 1 16,7 0 0-16,7 3 0 0,7-1 0 15,4 1 0-15,7 1-1 16,4 2-1-16,5-1 1 16,2 1 0-16,0-2 1 0,1-2 1 15,2-4 1-15,3-2 0 16,0-5 1-16,2-2 0 15,5-5 1-15,-5-7-1 16,0 0-1-16,0-2 0 0,-2 0-1 16,-5 1 0-16,0 2-1 15,-7 0 0-15,-3 4-1 16,-3 1 0-16,-2 3 0 16,-4 0-1-16,-2 3 1 0,-3 0-1 15,-1-1-1-15,-2 1 1 16,-4 0 0-16,-1 0 0 15,-4-2 0-15,-4-1 0 16,-1 0-1-16,-6-1 1 0,-1 1 0 16,-5-1-1-16,0 1 1 15,-3-1-1-15,-4 1 1 16,2-1-1-16,-5 0 1 0,1-1-1 16,0-2 1-16,-4 1 0 15,-1-1 0-15,0-1 0 16,-3-1 0-16,0 0 0 15,-4-1 0-15,-2 1 0 16,0-1 0-16,0 2 0 0,-3-3 0 16,1 2-1-16,-1-2 1 15,0 1 0-15,2 0-1 16,-2 0 0-16,3 0 0 16,-3 0 0-16,3 1 0 0,-3 1 0 15,3-2 0-15,-2 1 0 16,0-1 1-16,2 0 0 15,-2-2-1-15,-1-1 1 16,1-1-1-16,-2-4 1 0,1 1 1 16,-2-3-1-16,0 0 0 15,-1-3 0-15,-2 0 0 16,-1-2 0-16,-1 2 0 0,-1 0 0 16,0-1 0-16,1 4 1 15,-4-1-1-15,-2 2 0 16,-2 1 0-16,-1 0 0 15,-4 1 0-15,-2 0 0 0,-1-2 0 16,-3 0-1-16,-8-2 0 16,1 2 0-16,-5 0 0 15,-5 1 0-15,0 0-1 0,-4 4 1 16,-4 0-1 0,-2 3 1-16,-4 0 0 0,-2 1 0 15,-5 0 1-15,-2 2-1 16,-5-1 1-16,-1 0 0 15,-3 3-1-15,-4-2 1 0,-3 5-2 16,-3 1 1-16,-5-1-1 16,-3 3 0-16,-3 0 1 15,-2-1-1-15,-2 1 1 16,2 1 0-16,-1-1 0 0,3 0 0 16,3 0 1-16,2-1-1 15,-1 1 0-15,4 0 0 16,-1 1 0-16,0-1 0 15,2 3 1-15,-3 1-1 0,4 1 0 16,-4 0 0-16,3 2 0 16,2 0 0-16,1 1 0 15,2 0-1-15,2 2 1 16,2 0 0-16,0-1 0 16,8 1 0-16,-1 2-1 0,3 1 1 15,2 0 0-15,1 3 0 16,6-2 0-16,-2 4-1 15,0-1 1-15,4-2-1 0,0 2 1 16,1-2-1-16,2 2 1 16,1-1-1-16,3 0 1 15,5-1-1-15,2 1 1 0,4 3-1 16,0-2 0-16,4 0 1 16,1 1-1-16,2 0-1 15,4 1 1-15,0-1-1 16,2 2 1-16,2 2-1 0,0 2 0 15,7 0 0-15,-1 4 0 16,4 0 0-16,-5 1 1 16,10 1-1-16,-2 1 0 0,3-1 0 15,1 3 0-15,3-1 1 16,5 1-1-16,0 3 0 16,6 0 0-16,0 0 1 15,6 1-1-15,0 1 1 16,7-4 0-16,3 3 1 0,3-3-2 15,10 1 1-15,2 0 1 16,9-5 0-16,6 0 0 16,6-3 0-16,6 0-1 0,10-3 1 15,4 0 0-15,5-2 1 16,4-1-1-16,2 1 0 16,6 1 1-16,3-1-1 15,3-1 0-15,0 0 0 0,4-3 2 16,3-3 0-16,1-3 0 15,4-6 0-15,2-5 0 0,1-1 2 16,2-9-1 0,0-6 0-16,-3-5-1 0,-1-4 0 15,-5-4 0-15,-4-2 0 16,-4-2 0-16,-8-2 0 16,0 1-1-16,-9 1 1 0,-4-1-1 15,-6 0-1-15,-3-1 1 16,-5 2-1-16,-4-2 0 15,-6 0 1-15,-4 0-1 16,-6-2 1-16,-4-1 0 16,-8-3 1-16,-5 3 0 0,-8-5 0 15,-8-1 0-15,-6 0 0 16,-7-3 1-16,-7 2-1 16,-2-1 0-16,-6 3 0 0,-8 0-1 15,-5 2 0-15,-2 2 0 16,-5-1 0-16,-5 2-1 15,-4 2 1-15,-1-2 0 16,-4 1 0-16,-2-2-1 0,-2 1 1 16,1-2-1-16,-6-1 0 15,-4 1 0-15,-3-1 0 16,-4 0 1-16,-8 2-1 16,-5 3 0-16,-5 1 0 0,-8 3 1 15,-2 2 0-15,-3 3-1 16,-2 2 1-16,-3 8-1 15,-3 0 0-15,-3 2-1 16,-2 6 1-16,0 1-1 0,-6 4 0 16,-4 3 0-16,1 0-1 15,-7 5 1-15,-3 2 1 16,-2 6-1-16,-5 1 0 16,-1 4-1-16,2 4 1 0,-1 4 0 15,1 4 0-15,6 5 0 16,5 3-1-16,4 4 1 15,8 6 0-15,4 3 0 0,7 2-1 16,6 0 1-16,10 1 0 16,4 1 0-16,10-1-2 15,7-1 0-15,10 0-2 0,7-3 1 16,11 2-2-16,8-3 1 16,10 0-2-16,5-1-1 15,8 0-1-15,17-2-3 16,12 4-10-16,10 4-45 0,26-8-16 15,13-3-4-15,10-16-4 16</inkml:trace>
  <inkml:trace contextRef="#ctx0" brushRef="#br0" timeOffset="144957.296">31187 8332 3 0,'20'-30'78'0,"-1"-3"3"0,-4-3-1 16,-5 0-6-16,-6 4-51 15,0 2-8-15,1 1-2 16,-1 5-3-16,-3 4-2 15,-1 1-3-15,-5 6-1 0,2 2-2 16,0 1 0-16,3 10-2 16,-5-9 1-16,5 9-2 15,0 0 1-15,0 0-1 0,0 0 0 16,-7 10 0-16,3 7 1 16,0 5 0-16,-5 11 1 15,5 6 0-15,-4 11 2 16,0 9 0-16,4 5 0 15,-2 11 1-15,6 4 0 0,2 11 0 16,1 3 0-16,5 8-1 16,6 6 0-16,-1 5 0 15,-3 8-1-15,6 3 0 16,-2 4 1-16,-2 3-3 16,1 3 1-16,-3 1 0 0,-1 3 0 15,5-2 1-15,1 3 0 16,-1-3 1-16,1 2-1 0,-1 0 1 15,2 1-1-15,-2 3 3 16,-1-1-1-16,-4 2-1 16,-2 3-1-16,1-4 0 15,-3 1 0-15,-3-1 0 16,-2 0 1-16,4-3-2 0,0-4 0 16,0-3 0-16,0-1 1 15,3-4-1-15,-1-4 0 16,7-6 1-16,1-7 0 15,-2-7-1-15,4-4-1 0,0-8-1 16,3-7-2-16,-4-8-4 16,0-9-7-16,-1-4-27 15,0-4-44-15,-11-13-2 16,-3-14-10-16,-13-19-1 0</inkml:trace>
  <inkml:trace contextRef="#ctx0" brushRef="#br0" timeOffset="147704.7375">21149 5315 34 0,'0'0'63'0,"-9"-4"0"0,8-5-27 15,1 0-23-15,0 9 0 16,14-6-5-16,-3 3-3 0,5 1-3 15,2 1 2-15,2 0-1 16,2-1 0-16,4 2 2 16,5-1-2-16,1-1 1 15,5 0-2-15,1-1 2 0,9-2-2 16,5 0 1-16,2-1-2 16,2-1 1-16,3-1 0 15,2 1-1-15,-2 0 2 16,5 2 0-16,-4-2 0 15,-4 0 0-15,6 0 1 0,3 3-3 16,3 0 3-16,-2-1-2 16,3 1-1-16,1 3 0 15,1-1-1-15,2-1 1 16,-1 3-1-16,0-1 2 0,1 0-2 16,-3 0 1-16,-1-2 1 15,2 3 0-15,-2-4 0 0,2 2-1 16,-4 2 2-16,-4-2-1 15,3 0 0-15,-2 3 1 16,4-1-2-16,-4 0 1 16,0 1 0-16,2 1 0 15,-4 0-1-15,3 2 1 0,-3 1 0 16,-6-1 1-16,2 1-1 16,-1 0-1-16,-1 1 1 15,-1-2-1-15,-2 1 0 16,4-1-1-16,-2-1 1 0,4 0 0 15,-4-3 0-15,-5 0 0 16,4 0 0-16,-5 1 0 16,5-3 0-16,-3 1 0 15,-4-2 0-15,4 1 0 16,1 1-1-16,1-3 2 0,2 1-2 16,1 1 1-16,-3-3-1 15,-3 0 1-15,-1 0-1 0,0 0 1 16,-4 0-1-16,1-1 0 15,-6-3 1-15,2 2-1 16,2 2 0-16,-3-1 0 16,5 1 0-16,-1 0 1 15,0-1-2-15,-2-1 2 0,-2 4-1 16,0-3 1-16,-4 1 0 16,-6-1 1-16,-1-1-1 15,-6 2 0-15,-4-2 2 0,-1 1-2 16,-2-1 0-16,0 3 0 15,-1-4-1-15,-2 3 1 16,2-1-1-16,-3 1 0 16,1 1 1-16,2 0 1 15,-6-1 0-15,1-2 3 16,-11 7 0-16,16-8 1 0,-16 8-1 16,15-15 1-16,-12 4 0 15,-1 1-1-15,3-2-1 0,1 1-1 16,-1-3 1-1,0-4-2-15,-1-1 0 0,2 0 0 16,0-2 0-16,-1-1 0 0,1-1-2 16,0 0 1-16,-1-3-2 15,1-1 1-15,-1 2 0 16,0-1 1-16,3-3-2 16,-4-1 1-16,-2 0 1 0,0 0-1 15,-1-1 1-15,-1 1-1 16,1-1 2-16,-1 0-2 15,-1-1 0-15,-3 5 1 16,0-1 0-16,-4 5 0 16,2-1-1-16,-4 2 0 0,2 3 0 15,-6 0 0-15,3 4 0 16,-3 0 0-16,-3 0-1 16,-4 1-1-16,-4 0 1 15,-2 0-1-15,-4 1-1 0,-3 3 1 16,-4 0 1-16,-2-3-1 15,-4 2 1-15,-4 1 0 16,-3 1 0-16,-3 2 0 0,-4-2 1 16,2 2-2-16,-4 0 1 15,-5 0 0-15,-5 5 0 16,-1-3 1-16,-3 4-1 16,-4 0 1-16,-4 1 0 0,-4-2 1 15,-4 5 0-15,-4-2-1 16,-2 4 1-16,-3-4-1 15,-2 0 2-15,-3 1-2 0,-4 2 1 16,-5-2-1-16,3 1 0 16,-3 3 0-16,2-2 0 15,0 2 0-15,-2 1 0 16,0 0 1-16,1-2 0 16,3 3 0-16,0-3-1 0,-1 2 1 15,0-4-1-15,0 3 1 16,3-1-1-16,4 1 0 15,2-2 0-15,0 1 0 16,6-1 0-16,3 2 0 0,5-1 0 16,4 1 1-16,4-3-2 15,6-2 2-15,7 4-2 0,2 0 2 16,7-1-1-16,2-1 0 16,5 2 0-16,5-1 0 15,5 0 0-15,3 3 0 16,2-1 0-16,5 0-1 15,5 0 1-15,0 1-1 0,8 3 0 16,1 2 0-16,1 2 0 16,2 2 0-16,1 0-1 15,2 7 2-15,1 6-1 0,1 4 1 16,-1 6 0-16,-1 4 0 16,-1 7 0-16,-1 6 1 15,-2 5 0-15,-2 4-1 16,0 4 1-16,-3 4-2 15,-1 0 1-15,0 0 0 0,2-3 0 16,-1-2-1-16,0-2-2 16,4-5 4-16,-1-6 0 15,3-4 1-15,3-2-1 16,0-6 1-16,4-1 0 0,2-6 0 16,4-3 3-16,3-3-5 15,6-3 1-15,8-4 0 16,1-4 2-16,11-6-2 0,7-2 0 15,4-6 0-15,10-1-3 16,6-4-2-16,7 1-5 16,6-4-6-16,8-6-31 15,8 2-34-15,-1-3-5 0,-4-5-6 16,-4-8 0-16</inkml:trace>
  <inkml:trace contextRef="#ctx0" brushRef="#br0" timeOffset="149059.5583">22182 5577 55 0,'9'0'82'16,"-9"0"-2"-16,5-11-2 16,-5-6-37-16,-2 7-21 15,2 10-1-15,0 0-6 0,-2-11-5 16,2 11-3-16,0 0-1 16,-9-3-2-16,9 3 0 15,-12 2-2-15,-1 0 1 16,-3 3 0-16,-2-1-1 15,-4 3 1-15,-3-2-1 0,-6 3 1 16,-6-2 0-16,-1 0 1 16,-1 1 0-16,-4 0 1 15,-3-2 0-15,-3 2 1 0,-3 0 0 16,-2 0-1-16,-3 3 1 16,-2 2-1-16,-2-1 0 15,-5 1-1-15,-1 3 0 16,-2-1-1-16,-1 2-1 0,0 2 1 15,1-2-1-15,2 0 1 16,-2 0-2-16,2-2 2 16,5 2-1-16,1-1 1 15,1-3 0-15,1 0-1 16,3-2 1-16,2 0-1 0,5 0 1 16,4-1-1-16,-2-2 1 15,4-2-1-15,5 0 0 16,2 0-2-16,6-1-1 0,3-1-3 15,-1-2-5-15,5-1-5 16,6 1-17-16,0 4-35 16,1-2-14-16,2 0-6 15,-1-5-1-15</inkml:trace>
  <inkml:trace contextRef="#ctx0" brushRef="#br0" timeOffset="149447.9098">20146 5550 64 0,'13'-3'88'0,"-13"3"-5"15,10-11-5-15,-9 2-3 16,35 0-70-16,-36 9-1 16,0 0 0-16,-5 7-2 15,-2 7-3-15,-9 8 1 0,-3 9 0 16,-8 5 1-16,-2 6 1 15,-5 2-1-15,1 2 1 16,-1-3-1-16,5 0-1 0,3-3 0 16,7-2 0-16,6-5 0 15,5 1 0-15,4-7-1 16,4 1 0-16,11-4 1 16,9 0 0-16,12-3 2 0,11-6-2 15,10 0 1-15,13-6-1 16,12 1 0-16,5-2 0 15,7-1-2-15,1 0-3 0,2 2-3 16,-10 3-8-16,0 4-27 16,-4 7-33-16,-15 8-5 15,-15 6-5-15,-17-2 0 16</inkml:trace>
  <inkml:trace contextRef="#ctx0" brushRef="#br0" timeOffset="151869.5725">22003 6718 22 0,'0'0'65'0,"-12"0"2"16,12 0-30-16,0 0-5 16,0-7-12-16,0 7-6 15,0 0-5-15,11-8-4 16,-11 8-1-16,19-3 0 0,-7 2 0 15,6 0-1-15,1 0 1 16,6 1 0-16,4 0 3 16,4 1-2-16,8-2 1 15,3 0-1-15,10 0 1 0,4-1-2 16,13 2 0-16,5-3 0 16,12 1-2-16,4-5 1 15,13 4-1-15,4-2 0 0,6 0 0 16,8 2 0-16,8-1 0 15,-1 0 0-15,1 3 1 16,10-2-1-16,0 2 1 16,5-1 0-16,-3 4 0 0,3-4 0 15,0 4-1-15,-5-1 0 16,2 0-1-16,-12-1 1 16,-7 2-1-16,-9 0 1 15,-7 0-1-15,-17 0 0 0,-10 0 2 16,-16-1-2-16,-9 2 0 15,-17-3 0-15,-8 0 1 16,-12 3-1-16,-9-3 0 0,-10 0-2 16,-14 2-1-16,-16 0-3 15,-9 1-3-15,-11 0-6 16,-11 0-4-16,-13 2-8 0,-12-1-9 16,-8-1-14-16,-11 5-19 15,-6-4-11-15,-9 2 4 16</inkml:trace>
  <inkml:trace contextRef="#ctx0" brushRef="#br0" timeOffset="152303.1992">22032 6782 44 0,'-37'2'67'0,"10"-2"-2"16,11-1 0-16,16 1-53 15,0 0-2-15,21-5-2 0,10 5 0 16,17 0-2-16,16 1 1 16,14-1 1-16,15 2-2 15,16-2 0-15,15 1-2 16,9-1 2-16,10 1-1 15,8 0 1-15,4 0 0 0,8 0 0 16,2-3 1-16,-2 3-1 16,-2-2 1-16,-5 2 1 15,-3-1-2-15,-12 0 1 0,-9 1-1 16,-13-1-1-16,-11 2-1 16,-19 0-1-16,-15 0-1 15,-18 1 0-15,-13 3-3 16,-14-3 2-16,-12 3-5 0,-17-6-2 15,-13 18-7-15,-16-1-12 16,-19 5-34-16,-16-1-20 16,-13-2-5-16,-15 0-5 15</inkml:trace>
  <inkml:trace contextRef="#ctx0" brushRef="#br0" timeOffset="153629.4529">24380 5754 10 0,'0'0'25'0,"0"0"3"16,0 0-2-16,0 0 2 15,7 0-6-15,-7 0-2 0,15 3-4 16,0-1-3-16,3 2-2 16,1-2-2-16,9-1 0 15,-1-1-1-15,10 1 1 16,10 2 0-16,2-3-1 0,11 1 0 15,2 1-1-15,9-2-2 16,5 4-1-16,3 0 2 16,5 1-3-16,0 2-1 15,3-1 0-15,-2 1-1 16,2 2 0-16,1-2 1 0,2 0 1 16,2-4 0-16,2 0 0 15,3-2 1-15,0 1 1 16,3-2-1-16,0-4 1 15,-3-1 1-15,-4-2-3 0,1 0 2 16,-15-2-2-16,-8 2 0 16,-6 0-1-16,-9 1 0 15,-15 0 1-15,-5 1-2 16,-14 2 0-16,-4 1-2 0,-5-1-5 16,-13 3-6-16,0 0-13 15,-5-7-20-15,-15 0-24 16,-5 7-8-16,-11-3-2 15</inkml:trace>
  <inkml:trace contextRef="#ctx0" brushRef="#br0" timeOffset="154030.7787">24611 5950 55 0,'-20'0'66'0,"10"-5"-3"16,10 5-34-16,0-10-6 15,13 6-7-15,9-1-8 16,11 1-2-16,8-1-4 0,10 4 1 15,9-5 0-15,13 3 2 16,3 3-1-16,11-3 2 16,4 2-1-16,2 0 3 15,4-2-2-15,1 4 0 0,-4-3 0 16,-2 3 1-16,-2-1-2 16,2 1-1-16,-13 1-1 15,-4 3-2-15,-8 1-2 0,-9-2-7 16,-4 9-20-16,-5 6-41 15,-17-1-5-15,-15 3-5 16,-15-9 1-16</inkml:trace>
  <inkml:trace contextRef="#ctx0" brushRef="#br0" timeOffset="160591.7589">25626 6556 10 0,'11'-25'69'16,"-1"0"5"-16,-5 10-25 15,0 3-12-15,1 0-5 16,-6 12-10-16,12-8-6 0,-12 8-6 16,15 1-4-16,-6 7-3 15,8 3 0-15,2 5-3 16,6 7 2-16,1 9 0 15,14 3 0-15,3 9 1 0,0 2-1 16,6 7 0-16,-3 1 0 16,5 2 0-16,-7-4-1 15,2-6 0-15,-10-3-1 16,-5-8 0-16,-6-5 0 0,-5-11-1 16,-3-6 1-16,-7-7-2 15,-10-6-1-15,13-14-2 16,-9-9-1-16,-4-11-5 0,2-7-8 15,-4-11-1-15,-3-7 1 16,-2-10 3-16,-7 0 11 16,1 0 7-16,-4 5 7 15,4 1 6-15,-2 8 8 0,2 8 0 16,3 7 0-16,1 13-4 16,7 3-7-16,-1 7-7 15,3 8-4-15,0 9-3 16,0 0 1-16,0 0-2 0,0 0-1 15,-9 16 1-15,1 5 1 16,-7 6 1-16,-4 5 1 16,-6 7 1-16,-8 6 0 0,-8 3 1 15,-2 3 0-15,-3 3 0 16,-4-4 1-16,-3 2-1 16,-1-4-1-16,3 1 1 15,3-9-1-15,2-2-1 0,3-6 1 16,6-8-1-16,4-4 1 15,8-5-1-15,4-5 1 16,7-5-2-16,2-3-2 0,12-2 1 16,-4-10-2-16,7-5 0 15,5 0 0-15,6-8 1 16,7-4 1-16,5-4 1 16,3-5 2-16,4 3 1 15,7-2 1-15,6 1 1 0,3 2 2 16,3 1-3-16,10 4 2 15,3 2-1-15,4 8-2 16,5 1 1-16,0 6-2 16,0 5-1-16,-3 5-2 0,-7 1-5 15,-10 13-14-15,-14 7-35 16,-14 3-20-16,-14 5-5 16,-23-5-5-16</inkml:trace>
  <inkml:trace contextRef="#ctx0" brushRef="#br0" timeOffset="162964.3253">21937 5676 34 0,'-17'-6'67'16,"-6"-1"-9"-16,3 0-13 0,-2 0-8 15,-3 7-9-15,1-1-11 16,-3 1-5-16,-1 5-6 16,-2 6-3-16,-1 7-5 15,-11 6-9-15,2 12-19 0,-3 7-38 16,-14 10-3-16,-8 9-3 16</inkml:trace>
  <inkml:trace contextRef="#ctx0" brushRef="#br0" timeOffset="168620.8887">22153 8760 16 0,'0'0'46'16,"-13"-14"-21"-16,13 14-8 15,0 0-2-15,0 0-3 0,0 0-2 16,3 8 2-16,-3-8-1 16,9 15 0-16,2-6 1 15,-5 1-2-15,2 3-1 16,-5 1-1-16,7 3-1 0,-10 4-2 15,4 0 1-15,-5 8-1 16,-9-1 0-16,2 8-1 16,-6-3-1-16,4 6 0 15,-6 1-1-15,0-4 0 0,2 4-1 16,4-9 0-16,1 2 0 16,1-9 0-16,3 4-1 15,-3-9 1-15,4-2 1 0,2-2-1 16,0-1-1-16,0-3 1 15,-1 0-1-15,2-1 1 16,1-2-1-16,0 3 0 0,0-1 1 16,1 0-1-16,0 1 1 15,3-1-1-15,-2 1 0 16,1 0 1-16,0 0-1 16,5 0 1-16,-3 0-1 0,0-1 1 15,3 2 0-15,1-2-1 16,1-1 1-16,1 0 0 15,8-2 0-15,-5 3 0 16,6-2 1-16,-4-1-1 16,5-1 0-16,-3-1 0 0,5 2 0 15,-6 0 0-15,1-2 0 16,1 3 0-16,5-4 1 16,0 2 0-16,2-2 1 0,2-2 0 15,6-1 2-15,2-1-2 16,2 0 0-16,7-3 1 15,0-2-2-15,6 0 0 0,4-1 0 16,4-1-1-16,-1 0 0 16,2 1 0-16,6 1 0 15,-5 0 1-15,6 1-1 16,0-2 0-16,-6 2 0 0,8-2 0 16,1 0 1-16,0-1 1 15,4 1 0-15,1-2 0 16,0 1 0-16,1 0 1 0,0-1-1 15,0 2-1-15,3 0 0 16,-1 1-1-16,0 1 0 16,-3 1-1-16,2-1 1 15,0 0 0-15,-1 1 0 16,-4-1 1-16,-1-2 0 0,-5 0 0 16,3 0 2-16,-3-1 0 15,-5-1 0-15,-5-1 0 16,-2-1-1-16,-4-1 2 0,-8 0-2 15,-2 0 0-15,-6 0-1 16,-4-1 1-16,-4-1-1 16,-4-1 0-16,-3-3 1 0,-5 0-1 15,-1-3 1-15,-6 0 0 16,1-5-1-16,-5 1 1 16,-1-4-1-16,-2-2 0 15,0 0 0-15,0-4-1 16,0 0 0-16,-3-2 0 0,0-2-1 15,-1 0 1-15,1-2-1 16,-2 0 0-16,-4 2 0 16,0-1 0-16,-3 1 0 0,-1 4-1 15,-3-2 1-15,-3 7 0 16,-1 0 0-16,-2 0 1 16,-2 4-1-16,-1 0 1 15,-3 3-1-15,4-1 1 0,-7 4-1 16,3-2 1-16,-4 2-2 15,-2-1 2-15,-3 4-2 16,0 0 1-16,-5 0-1 0,-5 2 1 16,2 0-1-16,-8 0 1 15,-1 1-1-15,-9 5 1 16,1-5 0-16,-8 4-1 16,-1 1 2-16,-6 2-1 15,-1 0 0-15,-7 2-1 0,-4 4 1 16,1-1 0-16,-4 1 0 15,-3 1 0-15,-1 2 0 16,-5-1 0-16,-1 6 0 16,-2 0 0-16,1-2 1 0,-1 3-1 15,-2 2 0-15,-2-3 0 16,3 4 0-16,3 3 0 16,-2-4 0-16,2 3 1 15,2 2-1-15,-2-1 0 0,5 0 0 16,5 3 1-16,2-1-1 15,6-1 0-15,2 2-2 16,6-1 2-16,4-2-1 16,7-1-1-16,5 0 1 0,7-4-1 15,9 0 1-15,4-3 0 16,10-1 1-16,3-1-1 16,6-3 1-16,7 1-1 0,3 0 1 15,11-3-2-15,-13 6 1 16,13-6-1-16,0 0 1 15,0 0-1-15,-6 11 0 16,6-11 1-16,0 12-1 0,0-12 1 16,4 13 0-16,1-4 1 15,2 2 0-15,-1 2-1 16,1 1 1-16,2 1 0 16,-4 1 0-16,3 4 0 0,1-3 1 15,-2 4-1-15,0-1 1 16,-2 1 0-16,1 2-1 15,2 0 0-15,-2 2 1 16,1 2 0-16,1 2-1 0,0 3 1 16,-1 1-1-16,-2 1 0 15,-1 6 0-15,0 0 0 16,-2 0 0-16,-1 1-1 0,0 0 1 16,-1-1 0-16,2 1-1 15,1-4 1-15,1-2 0 16,1-4 0-16,2 0 1 15,-1-4-1-15,3-3 0 0,-4 0-1 16,-1-4 1-16,0-1 0 16,0-3 0-16,-1 0 0 15,-3 0 0-15,1-2 0 16,-1 1 0-16,2 0 0 0,-1-3 0 16,3 1 0-16,3-3 0 15,0-1 0-15,5-3 1 16,0-2-1-16,6-3 1 0,2 0-1 15,5-2 1-15,-1-4 0 16,5 0-1-16,-3-1 0 16,6 0 0-16,2 1 0 0,-1 1 0 15,4 0 0-15,2 1 0 16,1-1-1-16,4 1 1 16,5-1 0-16,4-2 0 15,2 0 0-15,2 1 0 16,3-2 0-16,3 0 0 0,-2 3-1 15,5 0 1-15,-4 0 0 16,0 3 0-16,1 2-1 16,-2-1 1-16,0 2 0 0,-1 4-1 15,-1 1 1-15,1 0 0 16,0 0 0-16,-1-2 0 16,2 1 0-16,-3-2 0 15,5-3 0-15,-4-1 1 0,3 2-1 16,0-5 1-1,-4-1-1-15,2-2 1 0,-1 1-1 16,0 0 1-16,-2 0 0 16,2-1 0-16,2 1-1 0,-3-1 1 15,1 2 0-15,2 0-1 16,3-2 0-16,-3 0 0 16,5 0 1-16,-2-1-1 0,3 3 0 15,1-3 0-15,-2 1 0 16,3 1 0-16,-1 1 0 15,-2 0 0-15,0 1 0 16,-1 1 0-16,-3 1 0 16,-2-1 1-16,-2-2-1 0,-1-1 0 15,-5-1 0-15,-4 2 1 16,1-5 0-16,-8-1-1 16,-1-3 1-16,-3 1 0 0,-4-3 1 15,-4 3-1-15,-6-2 1 16,-2-1-1-16,-4 0 1 15,-2-2-1-15,-7 0 1 0,4-3-1 16,-7 1 1-16,2-3-1 16,-2-1 0-16,-1-2-1 15,0-3 1-15,2 0 0 16,0-1 1-16,-2-3-2 0,2-1 0 16,3-3 1-16,-4-2-1 15,4 1 1-15,-2-4-1 16,4 2 0-16,-4-1 1 15,3-1-1-15,-3 3 0 16,1 0 0-16,1 1 0 0,-4 2 0 16,3 2 0-16,-2 2 0 15,-2 2 1-15,-4 1-1 0,0 2 1 16,-1 1 0-16,-6 1-1 16,-4 2 0-16,-3-3 2 15,-4 3-2-15,-5-1-1 16,-3 3 1-16,-5-2 0 0,-5 2-1 15,-6-1 1-15,-6 3-1 16,-4 0 0-16,-8 0 1 16,-9 5 0-16,-2-1 0 15,-8 2 0-15,-9 3-1 0,-5 2 1 16,-7 1-1-16,-3 1 1 16,-5 2 0-16,-3-1 0 15,-1 0 0-15,-6-1 0 0,2 1 0 16,-4 2 1-16,-4 0-1 15,0 2 0-15,-6-1 0 16,-6 3-2-16,-4 1 2 16,-9 8-1-16,-6 0-2 15,-3 6-2-15,-8 3 0 0,-4 7-2 16,-9 3-4-16,-5 10-6 16,0 4-21-16,-6 4-35 15,6 10-10-15,1-1-1 0,8 0-3 16</inkml:trace>
  <inkml:trace contextRef="#ctx0" brushRef="#br0" timeOffset="172421.4967">23572 9992 12 0,'-6'-23'35'0,"-18"4"-7"16,5 2-5-16,1 5-8 15,3 2-7-15,-1 5-4 16,3-1-3-16,-4 3-1 0,-7 2 1 16,5 0 2-16,-5 1 1 15,4 0 3-15,-6 0 0 16,4 0 2-16,-1 1-2 15,6 2-2-15,3 2 0 0,3 2-2 16,-1 0-1-16,5 3-4 16,0 1 1-16,3 0-1 15,1 1 1-15,2 1-1 0,0-2 2 16,1-1-2-16,0 1 4 16,0-1-2-16,0-1 0 15,1 2 0-15,0-2 0 16,2 1-3-16,0-1 0 15,0 0-5-15,2 0-6 0,-1 1-5 16,1 2-14-16,0-3-16 16</inkml:trace>
  <inkml:trace contextRef="#ctx0" brushRef="#br0" timeOffset="173442.0259">22724 10183 11 0,'0'0'20'15,"-8"-7"-3"-15,8 7-3 0,0 0-3 16,-13 3-2-16,13-3 0 16,0 0-1-16,-7 11 3 15,7-11-1-15,-1 12 0 16,1-12-1-16,4 13 0 0,3-5 1 15,6-3 0-15,4 2 1 16,8-2-1-16,4 3-1 16,7-1 0-16,0-2-1 0,9 1-1 15,3 2-2-15,7-2 1 16,0 0-2-16,0 0 0 16,9-2 0-16,2-1-1 15,4 0 1-15,6 0-1 16,0-3 1-16,7 0-2 0,1 0 2 15,1 1-2-15,5 0 0 16,1-1 0-16,1 1 0 16,-2-1 0-16,1 3 1 0,-2-2-1 15,2 0 0-15,5 1 1 16,-5-2 0-16,3 1 1 16,1-1 1-16,3 1-2 15,-1-2 1-15,4-1-1 0,-3 1 1 16,0-1-1-16,-1 1-1 15,-3 1 0-15,-1-2 0 16,-3 4 0-16,0-2 0 16,4 1 0-16,-5-1 1 0,-1 0-1 15,4 2 0-15,-4-1 0 16,5 2 1-16,1-2-2 16,-4 1 1-16,0-1-1 15,-4 0 1-15,0 0-1 0,-1-1 0 16,-3 1 1-16,-4-1-1 15,1 0 0-15,-5 1 1 16,-2 0-1-16,-2-1 0 16,-3 2 1-16,0-1-1 0,-2-1 1 15,-3 0-1-15,-4 0 1 16,-2 0 1-16,-5-3-1 16,-8 1 2-16,-1-2 0 0,-8 0 0 15,-3 0 1-15,-8-2 0 16,0 1-1-16,-7 0 1 15,-4-1-1-15,-3 2-1 16,-9 4 0-16,11-7-1 0,-11 7 0 16,0 0 0-16,0 0-1 15,0 0-1-15,2-10 1 16,-2 10-1-16,0 0 1 0,0 0-1 16,0 0 1-16,-2-9-1 15,2 9-1-15,0 0 0 16,-9-5-3-16,9 5-1 15,-16-4-3-15,1 4-4 16,-7-4-9-16,-8 3-18 0,-11 1-24 16,-11 0-19-16,-12 0-3 15,-17-3 0-15</inkml:trace>
  <inkml:trace contextRef="#ctx0" brushRef="#br0" timeOffset="174359.1467">22927 10101 6 0,'-32'0'29'0,"-7"3"0"16,7-1-1-16,-4-1-2 16,4 2-5-16,1 1-5 15,7 0-4-15,1 0-4 0,6 2-4 16,2-1-3 0,5-1-1-16,1 2 1 0,9-6 2 15,-9 12 1-15,9-12 2 16,0 11-1-16,0-11 2 15,11 13 0-15,5-6 2 0,3 0-2 16,11 1-3-16,7-1-1 16,4 2 1-16,11-2-2 15,2-1 0-15,6 2-1 16,8 0 0-16,2-1 1 0,5 0 1 16,3-2-1-16,5 0 0 15,5 0 0-15,5-1 0 16,5-2 2-16,5 1-2 0,13-1 0 15,-3-2 1-15,4 1 0 16,6-1 0-16,-1 0 2 16,6 0-1-16,1-1 0 0,-1-2-1 15,-4 3 3-15,7-2-3 16,-1 2 0-16,-2-2 0 16,2 2-1-16,-7-1 0 15,-4 1 0-15,1 0 1 0,1-2-1 16,-11 0 0-16,-1 1 1 15,-6 1 0-15,-2-3-1 16,-5 2 0-16,-1 2 0 16,-9-2 0-16,-6 1-1 0,-6 0 0 15,-4-1 1-15,-6 0 0 16,-5 1 0-16,-8-2-1 16,-6 0 1-16,-2 1 1 0,-9-1-1 15,-1 2 0-15,-4 0 0 16,-3 0 0-16,-2-2 0 15,-3 2-1-15,-4 0 1 16,-4-1 0-16,-1 1 0 0,-4 0-1 16,-8 0-1-16,0 0-1 15,0 0-4-15,0 0-4 16,-18-4-7-16,-5 4-22 16,-10 4-32-16,-12-4-10 0,-13-1-3 15</inkml:trace>
  <inkml:trace contextRef="#ctx0" brushRef="#br0" timeOffset="175081.0865">22963 10181 13 0,'0'0'18'16,"0"0"-5"-16,0 0 0 0,6-5-1 16,-6 5 0-16,14 0 4 15,-1 0 1-15,3 0 3 16,7 0 0-16,6 0-1 15,8 0-2-15,3 0-1 0,13-3-3 16,8 0-3-16,7-1-2 16,9 3-1-16,8-1-2 15,7 2 2-15,5 0-2 0,14 0 2 16,4 3-2-16,5 2 2 16,13 0-1-16,2 0 0 15,11 0 0-15,8-1-2 16,7 3 1-16,5-1-1 0,9-1 1 15,-3 0-1-15,7 0 1 16,5 0-1-16,-1-2-1 16,-4 1 0-16,0 0 0 15,-5 0 0-15,2-2 0 0,-8 4-1 16,-4-4 0-16,-6 1 1 16,-13-1-1-16,-4 0 1 15,-17-1 0-15,-7 0-1 0,-17-1 0 16,-8 0 0-16,-18 1 0 15,-13-1 1-15,-18 0-2 16,-8 0-2-16,-12 2-4 16,-13-2-9-16,-10 0-22 0,-21 9-37 15,-21-3-7-15,-8-3-4 16,-16-3 6-16</inkml:trace>
  <inkml:trace contextRef="#ctx0" brushRef="#br0" timeOffset="177294.7734">25399 10964 1 0,'-8'-14'41'16,"8"14"-2"-16,-5-13-1 16,5 13-6-16,-3-8-3 15,3 8-6-15,0 0-6 0,0 0-5 16,-6-9-5-16,6 9-3 16,0 0-1-16,0 0-2 15,0 0-1-15,0 0 1 16,0 0-1-16,0 0 1 0,6 0 2 15,-6 0-2-15,8 2 1 16,3 1 0-16,0 0 1 16,4 0 1-16,4 1 0 15,8-2 0-15,3 2 0 0,9-3 1 16,2 0-1-16,9 0 0 16,2-1 1-16,11 0 0 15,5 0 0-15,4-1 0 0,5-2 0 16,0 0 1-16,5 1 1 15,1-2-2-15,4 3 0 16,-1 0-1-16,1-2 0 16,3 2-1-16,0 0 0 0,4-1-1 15,-3 0 0-15,3 1 0 16,5-1-1-16,-4 1 0 16,1-1 0-16,2 0 0 0,-2 2 0 15,2-1 0-15,4 0-1 16,-6 1 2-16,2-2-2 15,-3 2 0-15,-5 0 0 16,0 2 0-16,-4-2 0 16,-1 0 0-16,1 0 0 0,-3 2 0 15,-4 0 0-15,1-1 0 16,-3 0 0-16,-3 1 1 16,-3-1-1-16,-3 1 0 0,0 0 0 15,-6 0 0-15,-2 1 0 16,-8-1 0-16,-2 1 0 15,-8 0 0-15,-5-2 0 16,-8 2 0-16,-7-1 1 0,-5 0 1 16,-5 0 0-16,-12-2 0 15,10 1 1-15,-10-1 0 16,0 0-1-16,0 0 1 16,0 0-3-16,-5-1 1 15,5 1-1-15,-17-6-1 0,3 2 0 16,-3-2-1-16,-5 1 1 15,-1-1 0-15,-7 1 1 16,-4-4 0-16,-5 5 0 0,-4-1 0 16,-4-1 0-16,-7 2 0 15,-4 1-1-15,-7 0 1 16,-3-2 0-16,-5 4 0 0,-9-4 1 16,-4 1-1-16,-9 1 0 15,-5-1 1-15,-6 0-1 16,-2 2 1-16,-4 0-1 0,0 1 2 15,1 0-2-15,-2 1 1 16,6 0-1-16,1 2 0 16,1 1 1-16,5-1-1 15,-2 0 1-15,3-1-1 16,-1-1 1-16,4 0-1 0,0 0 1 16,1 0-1-16,0-1 0 15,4 1 0-15,3-4 0 16,2 0 0-16,2 1 1 15,6-2-1-15,1 1 0 0,4-2 1 16,4 1-1-16,-1 2 0 16,6-1 0-16,0 1 1 15,3 1-1-15,-2-1 0 0,4 3 0 16,4 0-1-16,0 0 1 16,5-1 0-16,6 3 0 15,4 1-1-15,5 0 0 0,7 1-3 16,6 0-2-16,4 2-3 15,5 1-8-15,7 3-22 16,6 5-35-16,0-1-7 16,6-1-3-16</inkml:trace>
  <inkml:trace contextRef="#ctx0" brushRef="#br0" timeOffset="186034.655">25047 9010 59 0,'-22'-10'65'0,"-6"3"-27"16,8 4-3-16,1 0-5 15,4 2-1-15,-1 0-7 16,4 0-6-16,4 1-4 0,-3 0-4 16,11 0-2-16,-8 1-2 15,8-1-2-15,0 0-1 16,0 0 0-16,-1 9 0 15,1-9 2-15,4 3 1 0,5 0 0 16,2-2 0-16,6 1 1 16,7 1-1-16,7 1 1 15,4-4 0-15,11 1-1 0,3-1 1 16,10 1-2-16,8-1-1 16,5-2 0-16,1-2 2 15,4-3-2-15,4 0 0 16,-2-2 0-16,-1-2 0 15,1 0 1-15,-5-1 0 0,-4-2 0 16,-3 1 0-16,-4 2 0 16,-5 1 0-16,-10 1-1 15,0-1 0-15,-10 5-1 0,-7 0 0 16,-6 5-2-16,-6-3 0 16,-4 2-2-16,-6-1-2 15,-9 2-4-15,0 0-7 16,0 0-11-16,0 0-14 0,-5-13-16 15,-2 9-14-15,-11-5-9 16,4 0-2-16</inkml:trace>
  <inkml:trace contextRef="#ctx0" brushRef="#br0" timeOffset="186342.5313">26061 8644 69 0,'-33'-22'77'0,"3"6"-18"16,0-2-7-16,4 5-12 0,5 0-11 15,2 3-11-15,11 1-6 16,8 9-3-16,4-10-7 16,23 6 0-16,4 2-5 15,13-1 2-15,9 3-2 0,9 1 3 16,6 5-1-16,0 3 1 16,-1 5-1-16,-4 2 0 15,-4 4-1-15,-7 7 2 16,-10 0 0-16,-6 1-1 0,-14 7 2 15,-5 2 0-15,-12 6 1 16,-5-1 0-16,-12 5 1 16,-13 2-2-16,-2 3-5 0,-9 0-8 15,-3 1-22-15,-2 1-26 16,-3-1-16-16,-1-4-6 16,1-7 0-16</inkml:trace>
  <inkml:trace contextRef="#ctx0" brushRef="#br0" timeOffset="188156.937">27293 8426 51 0,'0'0'77'15,"-12"-16"2"-15,1 4-4 16,11 12-46-16,-9-15-4 15,9 15-6-15,-6-9-4 0,6 9-5 16,0 0-3-16,0 0-4 16,0 0-2-16,0 0-1 15,0 0-1-15,-5 12 1 16,4 0-1-16,1-1 2 0,-1 2 0 16,0-1 0-16,0-1 1 15,0-2-1-15,1-9 1 16,-2 16 0-16,2-16 1 15,0 0-1-15,0 0 2 0,0 0-1 16,0 0 0-16,0 0 1 16,0 0 0-16,0 0 0 15,0 0-1-15,0 0 2 0,0 0-1 16,0 0-2-16,0 0 1 16,0-7 0-16,0 7-2 15,0 0 0-15,-5-11 0 16,5 11-1-16,0 0 0 0,0 0 0 15,0 0 0-15,-6-9-1 16,6 9 1-16,0 0 0 16,0 0 0-16,0 0 0 0,0 0 0 15,0 0 0-15,0 0 0 16,0 0 1-16,0 0 0 16,-1-9 0-16,1 9 0 15,0 0-1-15,-3-12 0 16,3 12 0-16,-4-10 1 0,4 10-1 15,-5-14 0-15,5 14 0 16,-9-16 0-16,9 16 0 16,-8-15 0-16,8 15 0 0,-9-13 0 15,9 13-1-15,-12-10 0 16,12 10 0-16,-11 0-1 16,1 0 1-16,0 9-1 15,-5 9 0-15,-5 6 0 0,-1 5 0 16,-6 8 1-16,0 9-1 15,-3 4 2-15,-1 8-1 16,3-1 1-16,-2 4 0 0,7 1 1 16,4 0 1-16,3-2-2 15,7-3 0-15,3-5 0 16,6-7 0-16,0-3 0 16,8-8 0-16,2-7-2 15,8-4 2-15,2-9-1 0,4-6 0 16,4-8 0-16,5-5 0 15,4-10 0-15,2-7 1 16,2-8-1-16,4-4 0 0,-7-4 1 16,-1-1-1-16,-3-3 1 15,-6 6-1-15,-1 0 1 16,-6 6 0-16,-7 5-1 16,-5 5 1-16,4 11-1 0,-13 9 0 15,15-3 1-15,-11 10 0 16,1 12 0-16,-4 5-1 15,2 3 1-15,4 3 1 0,-4-1 0 16,3 0-1-16,5-5 1 16,-2-3 0-16,4-6 0 15,0-6 0-15,1-4 0 16,1-4 0-16,0-2 1 0,2-8 0 16,-3-5-1-16,4-6 1 15,-2-5-2-15,4-6 1 16,-2-2 0-16,-1-3-1 15,-4 2 0-15,0 2 1 0,-1 5-1 16,-3 6-1-16,0 4 0 16,-4 6 0-16,-5 11-1 15,13-2 1-15,-5 4 0 0,0 10-1 16,0 2 1-16,2 3 0 16,-1 1 1-16,3-1 0 15,0-1 0-15,1-2 0 16,2-5 1-16,1-7-1 15,2-2 1-15,2-9-1 0,0-7 1 16,3-7-1-16,1-5 0 16,0-4-1-16,-1-6 1 15,1-9-1-15,-3-4 1 0,-3-3-1 16,0-4 1-16,-7-2-1 16,1-3 0-16,-1 1 1 15,-6 1 1-15,-2 5 0 16,1 9 0-16,-3 9 0 15,-1 7-1-15,1 12 0 0,0 11-1 16,-1 8 0-16,0 11 0 16,0 17-1-16,-2 12 2 0,1 10-1 15,-4 11 1-15,1 9 0 16,2 4 2-16,-3 2-2 16,4-2 0-16,2-4-1 15,6-5-3-15,1-8-6 0,7-5-7 16,1-9-25-16,0-7-36 15,6-3-3-15,2-11-8 16,-1-12 0-16</inkml:trace>
  <inkml:trace contextRef="#ctx0" brushRef="#br0" timeOffset="188569.9624">28571 8239 9 0,'-4'-9'83'0,"-1"-4"5"0,0 2-4 16,-3 0-4-16,3 1-53 15,5 10-3-15,0 0-9 16,0 0-4-16,-8 8-4 16,7 15-2-16,-4 9-2 15,3 12-1-15,-2 11 1 0,-1 8 0 16,-2 4-1-16,1 5-2 15,-3 0-1-15,0-3-4 16,-3-6-4-16,4-5-8 0,-6-11-17 16,4-6-30-16,5-3-19 15,-2-11-4-15,3-10-4 16</inkml:trace>
  <inkml:trace contextRef="#ctx0" brushRef="#br0" timeOffset="189455.5765">28365 8661 30 0,'-4'-11'83'0,"4"11"-2"16,-9-16-5-16,3 27-13 15,6-11-46-15,0 0-6 16,2-3-5-16,-2 3-2 16,20-7-3-16,-5 1 0 0,3-1 0 15,7-1 0-15,1-3 1 16,2 0 0-16,-4-2 0 15,2 2 2-15,-4 0-1 0,-3 1-1 16,-7 5-1-16,-2 2 0 16,-10 3 0-16,13 7-1 15,-9 10 0-15,-2 3-1 0,0 9 1 16,2 4-1-16,3 6 1 16,1-1-1-16,1 2 0 15,3-5-1-15,2-3 1 16,3-8-1-16,2-3-1 0,0-7 1 15,2-9 1-15,0-5 0 16,0-5 0-16,-1-11 1 16,3-3 1-16,-1-7-1 15,0-1 1-15,-5-4-1 0,1 0 0 16,-2-1 0-16,1 7 0 16,-3 4-1-16,0 6 1 15,-2 4-2-15,1 7 2 16,0 5-1-16,1 5 0 0,0 10 1 15,-1 3 0-15,1 8 0 16,-2-2 0-16,1 3 1 16,-1-2-1-16,1-1 1 0,-2-6-1 15,-2-4 1-15,1-3 0 16,0-7 1-16,0-5-1 16,3-5 0-16,2-7 1 15,3-8-1-15,3-5-1 0,5-5 0 16,-2-6-1-16,2 2-1 15,-1-1 2-15,-1 3 0 16,0 4 0-16,-5 3 3 0,-4 7-2 16,-3 6-1-16,3 3 0 15,-3 6 1-15,-1 3-2 16,1 2 0-16,3 4 1 16,-1 2-3-16,3-2 3 0,1-1 2 15,7-2-2-15,7-3 1 16,3-4 1-16,6-7 0 15,1-7 0-15,4-1-1 16,-3-4 0-16,0-5 0 0,-5-4-1 16,-5-1 0-16,-7-3 0 15,-10 1 0-15,-9 2-1 16,-7 2 0-16,-4 7 0 16,-12 7 0-16,-6 11 1 0,-9 8 0 15,-6 17 2-15,0 8-1 16,2 9 1-16,5 5 0 15,7 3 1-15,10 2 0 0,13-1-1 16,6-1-2-16,23-1-5 16,11-3-10-16,13-7-42 15,9 8-21-15,2-8-4 16,-1-6-6-16</inkml:trace>
  <inkml:trace contextRef="#ctx0" brushRef="#br0" timeOffset="189768.4736">28163 9369 13 0,'-94'42'95'0,"20"-9"-3"15,13-10-6-15,17-9-7 0,16-14 0 16,18-21-76-16,18 6-3 16,29-1-1-16,21-6 1 15,16-6 0-15,28-6 1 16,17-3 2-16,21-2-2 0,10-2-3 16,10 2-5-16,-4 0-7 15,-2 7-10-15,-16 2-24 16,-16 6-19-16,-12 8-19 15,-28 5-5-15,-26 6-1 0</inkml:trace>
  <inkml:trace contextRef="#ctx0" brushRef="#br0" timeOffset="189951.7514">28741 9508 69 0,'-60'44'89'0,"14"-7"-6"16,14-12-4-16,14-7-1 0,11-8-67 15,7 1-5-15,23-1-2 16,11-1-1-16,21 2-10 16,8 0-53-16,32-8-16 15,11-2-8-15,10-12-6 0,6-7-3 16</inkml:trace>
  <inkml:trace contextRef="#ctx0" brushRef="#br0" timeOffset="196615.8">21925 13650 11 0,'-9'-15'39'0,"9"15"-1"15,-11-10-2-15,11 10-6 16,-5-11-3-16,5 11-5 0,0 0-2 15,-1-9-3-15,1 9-2 16,0 0-2-16,0 0-2 16,0 0-4-16,0 0-1 0,0 0-3 15,0 0 0-15,0 0-2 16,0 6 0-16,0 7 1 16,0 4-1-16,0 6 2 15,-1 4-1-15,0 4 1 0,-1 5-1 16,0 2 0-16,-2 0 0 15,1 4 0-15,0-2 2 16,-2 3-2-16,1-4 1 16,-2 5-2-16,1 0 1 15,0-1 0-15,-3 1-1 0,1-1 0 16,3 2 1-16,-4-5-1 16,3 3-1-16,1-5 2 15,0-1-1-15,0-3 0 0,2-4 0 16,0-2 0-16,2-5 1 15,0-4-2-15,0-2 2 16,1-4-1-16,2-4 0 16,-3-9 0-16,8 13 0 0,-8-13 0 15,11 9-1-15,-2-5 2 16,5-2-2-16,0-1 1 16,4-1 0-16,5 2 0 15,-1-2 0-15,9 0-1 0,-3 0 0 16,6 0 0-16,3-2 0 15,2 0 1-15,5-1-1 16,-3 1 0-16,5 1 0 16,0-2 0-16,7 1 0 15,-1 2 0-15,1-1 0 0,6-1 0 16,-2 1 0-16,11-2 0 16,-2 3 0-16,6-3 0 15,-1 0-1-15,2-2 2 0,2 2-1 16,-2 0 0-16,1 0 0 15,-2 0 0-15,0 0 1 16,-3 1-1-16,-1 1 0 16,-2-1 1-16,1 0-1 0,4-1 1 15,0 0 1-15,-3-1-2 16,1-2 0-16,5 0 1 16,2-1 0-16,0 0-1 15,1 0 0-15,-2 0 2 0,-3-1-2 16,1 1 0-1,-3 1 0-15,-2 0 0 0,-2 2 1 16,0-1-1-16,-3 2 0 16,0 0 0-16,-1 0 1 0,-1 1-1 15,3 1 0-15,-6 1 1 16,-2 0-1-16,0 0 1 16,-3 0 0-16,1 1 0 0,-2 2 0 15,-2 0 0-15,-4 2 0 16,2 0 0-16,-2 1 0 15,-1-1 0-15,-3 1 1 16,-3-2-2-16,-1 0 2 16,0-2-1-16,-3-2 0 0,0 0 0 15,-4 0 0-15,0-3 1 16,-5-2-1-16,3 2 1 16,-4-2-1-16,-4 0 2 0,1-1-1 15,-3 0 1-15,0-1 1 16,-2-2-1-16,0 1 0 15,0-5-1-15,-1 2 1 16,1-3-1-16,-2-2 0 16,0 0 0-16,-2-1 2 0,1-1-1 15,-1-2 1-15,-5-1-1 16,2 0 1-16,-4-3 0 16,-2 0 0-16,1-2 0 0,-2 0-2 15,2-3 0-15,-4 0 0 16,0-5 0-16,1 4 0 15,-2-6-1-15,1 1 1 0,-1 1-1 16,0-2 0-16,-3 3 1 16,-3 0 0-16,2 2-1 15,-5 2 0-15,3 0 0 16,-4 5 0-16,3 2 0 0,-2 2-1 16,2 1 0-16,1 1 0 15,-5 3 0-15,4 2-1 16,-4 1 1-16,-2 1-2 15,4 1 2-15,-8 2-1 16,-2 2 0-16,-3 1 0 0,-6 0 0 16,2 1 0-16,-6 0 0 15,-4 1 2-15,-3-1-2 16,-3 1 0-16,-2-2 2 0,-6-1-2 16,2 1 1-16,-6-2 0 15,-7 1 0-15,-1 1 0 16,-7-2 0-16,-6 1 0 15,-1-2 0-15,-3 1 0 0,-5 0 0 16,-4 1 0-16,0-1 1 16,1-1-1-16,-1 0 0 15,-3 1 1-15,-1 1-1 0,-2-1 0 16,-3 2 1-16,0-1-1 16,-3 2 0-16,-3 1-1 15,-2 3 1-15,4-1 0 0,-3 1-1 16,-1 6 1-16,0 0 0 15,3 4-1-15,-2 1 0 16,-1 2 1-16,4 2-1 16,-3 1 0-16,2 2-3 15,-2 3-1-15,3 0-2 0,1 2-4 16,-1 4-7-16,0 1-22 16,-5 4-40-16,5 4-6 15,-2-1-2-15,-2-2-2 0</inkml:trace>
  <inkml:trace contextRef="#ctx0" brushRef="#br0" timeOffset="199223.1386">22558 15168 12 0,'0'0'33'0,"0"0"0"16,0 0-3-16,-3-10-2 16,3 10-4-16,0 0-2 15,0 0-2-15,0 0-7 16,0 0-3-16,0 0-2 15,0 0-4-15,0 0-1 0,0 0-2 16,0 0 2-16,0 0 1 16,0 0 2-16,0 0 0 15,8-3 2-15,-8 3-1 0,9 0 2 16,-9 0-1-16,16 1-2 16,-16-1-1-16,16-1-1 15,-8 1-1-15,-8 0 0 16,17 0-1-16,-7 0 0 0,-10 0-1 15,16 2 0-15,-16-2 0 16,16 6 1-16,-16-6-1 16,18 7 0-16,-18-7 0 15,16 9 1-15,-4-6 0 16,-4-1 0-16,5 0 2 0,0-1-1 16,2-1 1-16,-3 0 1 15,5 0-1-15,-2 0 0 16,2 0 0-16,0-1 0 0,-1-3-1 15,2-1 1-15,1 0-2 16,1 1 0-16,2-1-1 16,1 1 0-16,2 0 0 15,-2-1-1-15,3 2 1 0,3 1-1 16,-3 0 0-16,3 2 1 16,-1-1-1-16,2 1 0 15,2 1 0-15,0-1 1 0,-1 2-1 16,2 2 0-16,2 1 0 15,-1-2 0-15,3 3 0 16,0-1 1-16,2-1-1 16,-3 1 0-16,3 2 0 0,-1-2 2 15,2-1-2-15,0 2 0 16,-1-3 0-16,0 2 1 16,4-3-1-16,2 0 1 15,-4-1-1-15,6 0 1 16,1 1 0-16,-1-2 1 0,-2 0-1 15,-1 0 0-15,1 0 1 16,-4 0 1-16,2 1 0 16,-4-1 0-16,-2 0 1 0,0 0-1 15,0 0 1-15,2 0-1 16,0 0 0-16,6 0-1 16,-2-1 0-16,3 1-1 15,-1 0 0-15,4-2 0 16,-2 0 0-16,1 3-1 0,-2-2 1 15,1 1-1-15,0-2 1 16,-3 1-1-16,3 1 1 16,-2 0-1-16,3 0 1 0,-2 0-1 15,6 0 1-15,1 0-1 16,-1 0 0-16,2 1 0 16,1-1 1-16,1 2-1 15,-2-2 0-15,1 0 0 0,0 0 1 16,0 0-1-16,0 0 0 15,0 0 0-15,2 1 0 16,-1 0 0-16,-1-1 1 16,1 0 0-16,-5 0-1 0,1 0 2 15,-7 2-2-15,2-4 0 16,-5 2 1-16,-3 0 0 16,-1 0-1-16,-3 0 1 0,-1 0-1 15,-2 0 0-15,-6 2 1 16,-2-2-1-16,-7 0 1 15,-2 0 0-15,-3 1 0 0,-12-1-1 16,15 0 1-16,-15 0-2 16,0 0-4-16,0 0-6 15,0 0-9-15,0 0-30 16,-12 0-25-16,-3 2-10 0,-4 0-4 16,-5-2-3-16</inkml:trace>
  <inkml:trace contextRef="#ctx0" brushRef="#br0" timeOffset="200470.3495">22725 15054 22 0,'0'0'32'0,"0"0"-2"0,0 0-4 16,-8-7-6-16,8 7-6 16,0 0-5-16,0 0-5 0,0 0-3 15,0 0 0-15,14 0 0 16,-6 1 1-16,10 3 1 16,-2-1 0-16,12 3 1 15,1-2 0-15,15 2 1 0,3-1 2 16,9 2 1-16,14-3 3 15,10-2 4-15,21 0 2 16,13 1 1-16,17-2 0 16,9 1 0-16,17 1-1 0,11 1-2 15,14-1-2-15,11 2-1 16,2 1-2-16,-4 0 1 16,5-4-1-16,5-1 2 15,-6-1-1-15,-9-4-1 0,-8-3-1 16,-16-1 0-16,-14 1-2 15,-11-1-1-15,-21 2-2 16,-17 2 0-16,-21 3-2 16,-13 1-3-16,-15 0-5 0,-16 5-6 15,-10 5-19-15,-12 6-48 16,-17 0-5-16,-18-1-7 16,-18-10-4-16</inkml:trace>
  <inkml:trace contextRef="#ctx0" brushRef="#br0" timeOffset="203267.5428">22527 16518 23 0,'0'0'28'0,"0"0"-1"15,-10-7-4-15,10 7-1 16,0 0-5-16,0 0 0 16,0 0-3-16,0 0 1 15,0 0-2-15,0 0 0 0,0 0-1 16,0 0-1-16,0 0 0 15,0 0-2-15,0 0-1 16,0 0-2-16,-5-9-2 16,5 9 1-16,0 0-2 0,0 0-1 15,0 0-1-15,0 0 0 16,0 0-1-16,0 0 1 16,5-3-1-16,-5 3 2 15,15-2 0-15,-6 1 1 0,4 0 3 16,5-2-1-16,3-1 0 15,4 0 1-15,4-2 1 16,9 0-1-16,8 0-1 16,2-1-1-16,7-1 0 0,8-1 1 15,4 1 0-15,6 1 0 16,6 0 0-16,-1 1 0 16,4 1 0-16,0 0-1 15,2 1 0-15,-2 3 0 0,-3-1-2 16,-1 2-1-16,-10 0 1 15,-5 0-1-15,-11-2 1 16,-10 4 0-16,-7-4 1 16,-10 1 0-16,-7 1-1 0,-6-3 1 15,-12 3-1-15,0 0-2 16,0 0-2-16,0 0-4 16,0 0-4-16,-11-4-7 0,-5 4-7 15,0 1-14-15,-7 5-18 16,-6 0-16-16,-2 5-12 15,-7 0 4-15</inkml:trace>
  <inkml:trace contextRef="#ctx0" brushRef="#br0" timeOffset="203610.6273">23024 16569 54 0,'-19'3'63'0,"6"-3"0"16,12 15-24-16,1-15-25 15,7-3-1-15,10 0-1 16,9 1 0-16,6-3 2 0,5 0 2 16,9-1-2-16,5 1 0 15,7-1-5-15,1 1-2 16,10-1-2-16,-2 1-1 15,-4 0-2-15,2 1 0 0,-9 0 0 16,-8 1-1-16,-8 0 0 16,-10 3 1-16,-9-2 0 15,-8 1-4-15,-13 1-3 16,0 0-5-16,0 0-12 0,-19 13-28 16,-11-6-23-16,-4 4-9 15,-12-1-1-15</inkml:trace>
  <inkml:trace contextRef="#ctx0" brushRef="#br0" timeOffset="205643.5944">24316 15751 4 0,'33'-2'9'16,"13"-2"1"-16,-1 2-3 15,18-3 1-15,4 1 1 0,10 1-1 16,5 0 1-16,7 1 0 15,2 0 2-15,7 3-1 16,9-1 2-16,-2 0-3 16,-2 1 1-16,0 2-2 0,-4 1 0 15,0 0-1-15,4 0 0 16,-13-2 0-16,-7 2 0 16,-3-1 0-16,-5-1 0 0,-9 0 0 15,1-1 0-15,-9 2 0 16,-7-2-3-16,-1 1 0 15,-10-1-2-15,1 0 0 16,-2 2-1-16,-6-3 1 0,1 2-1 16,-9-1-1-1,4 0 1-15,-8 1 0 0,3-2 0 16,-9 0 0-16,-1 1 1 16,-5 0 1-16,-9-1-1 0,13 1-7 15,-13-1-12-15,0 0-16 16,-7 5-16-16,-11-1-14 15,-7 1 0-15</inkml:trace>
  <inkml:trace contextRef="#ctx0" brushRef="#br0" timeOffset="206852.7243">25037 16563 30 0,'-11'-11'43'16,"11"11"-5"-16,0 0-5 0,-5-9-5 15,5 9-6-15,0 0-7 16,6-10-2-16,-6 10-5 16,23-7-2-16,-6 3 0 15,10 0-1-15,6 0 3 0,11-1 0 16,13 2-1-16,10-1 1 16,10 3-1-16,10-1-2 15,4 2-1-15,10 0 0 16,11 2-2-16,-3 2-1 0,5 2 0 15,7 0 0-15,8 1 1 16,3-1 0-16,11 1 1 16,2-3 0-16,1 2 1 15,5-2-1-15,0-1 2 0,-3 1-1 16,-11-1 1-16,-4 0 0 16,-11-1-1-16,-15 1 1 15,-14 0 0-15,-16-2-1 0,-16 1 1 16,-16 0-1-1,-8 0 0-15,-16-1-2 0,-9 0-2 16,-12-1-5-16,-6 6-5 16,-17 0-6-16,-10-3-6 0,-14 3-8 15,-17-1-8-15,-14 0-8 16,-7-1-6-16,-12-3-2 16,-1 1 3-16,-7-2 3 15</inkml:trace>
  <inkml:trace contextRef="#ctx0" brushRef="#br0" timeOffset="207204.2796">25491 16648 23 0,'-39'-5'63'0,"9"2"-3"0,12-1-10 15,5 0-10-15,13 4-8 16,0 0-8-16,24-10-9 16,6 5-2-16,17 0 0 0,15-2-2 15,17 1-1-15,29-1-1 16,14 5-1-16,21-1-2 16,11 4 0-16,7-1-2 15,0 2-3-15,-4 2 1 0,-12 2-1 16,-18 0-1-16,-16-2 1 15,-22-1-1-15,-17 1 1 16,-18-2-3-16,-11-1-4 16,-16 4-8-16,-9 0-26 0,-15 5-36 15,-10 2-6-15,-19-3-5 16,-14-2 1-16</inkml:trace>
  <inkml:trace contextRef="#ctx0" brushRef="#br0" timeOffset="207826.3963">25888 16619 26 0,'-7'-13'68'0,"0"-3"4"16,-1-1-41-16,3 6 1 15,5 1-4-15,0 10-5 16,0-11-9-16,0 11-3 0,0 0-5 16,0 0-2-16,9-1-2 15,-9 1-1-15,19 10 0 16,0 2 2-16,3 3-1 0,11 2 1 16,1 5 1-16,10-1-1 15,1 5 1-15,8 1-3 16,-2 5 1-16,1 3 0 15,5 6-1-15,-5 5 0 16,2 4 0-16,0 5-1 0,-3 0 0 16,-6 3 3-16,1-5-2 15,-5-3-1-15,-5-4 1 16,-2-7 0-16,-6-5 0 16,-2-7 0-16,-3-2 1 0,-4-7-1 15,-2-3 0-15,-5-4 1 16,-2-1 0-16,-10-10-1 15,0 0-1-15,11 7-3 16,-11-7-4-16,0 0-5 0,0 0-17 16,0 0-31-16,0 0-19 15,0 0-1-15,-7 5 1 16</inkml:trace>
  <inkml:trace contextRef="#ctx0" brushRef="#br0" timeOffset="208219.9589">26416 17403 7 0,'-4'12'61'15,"2"-1"3"-15,2 3-1 16,0 0-36-16,4-2-24 0,5 3 4 15,3-1 3-15,1 1 0 16,3-1-1-16,5 0 2 0,3-3 0 16,0 5 1-16,0-5 1 15,8-1-1-15,0 0-1 16,1-2-1-16,1 0 0 16,2-3-2-16,-2-3-1 15,1-2 0-15,-2 0-3 0,0-6 0 16,-1-4 1-16,-13-2 1 15,43-21-1-15,-3-5-1 16,-9-5-1-16,-9 1-1 16,-9-3-5-16,-10 4-3 15,-7 8-5-15,-11 7-13 16,-4 5-23-16,0 10-32 0,0-2-5 16,0 13-2-16</inkml:trace>
  <inkml:trace contextRef="#ctx0" brushRef="#br0" timeOffset="209144.9866">27506 17374 42 0,'8'9'70'16,"-1"1"-1"-16,-2-1-2 0,1 2-34 15,-2 3-32-15,-1 5 1 16,-2 2 2-16,-1 5 1 16,0 6 2-16,-3 4 1 15,-3 12-1-15,-1 3 0 16,1-11-2-16,1 8-2 0,-1-6 1 16,2 5-1-16,1-4 2 15,0 3 3-15,0-6 0 16,3-40 3-16,0 35 1 15,-1 1 0-15,3 9 1 16,3-34-1-16,-5-11-2 16,14 0-4-16,-7-8-1 0,-4-7-2 15,3-7-1 1,-6-7 0-16,0 2-3 0,0-5-1 16,0 3 1-16,0-3-2 15,-4 3 2-15,0-4-2 0,1 7 1 16,-4-1-1-16,0 4 0 15,2 0 0-15,1 2 0 16,1 2 0-16,3 2 0 0,2 3 1 16,6 1 0-16,5 2 0 15,5 2 1-15,1 0-1 16,2 0 1-16,3 4 1 0,4 0 0 16,-1 3 0-16,3 2 1 15,0 0 0-15,1 5-1 16,-1 5 2-16,0 7-1 15,-3 3 0-15,-5 8 0 16,-22-28-1-16,20 35-2 0,15 47 2 16,-23-34-1-16,-5 6 0 15,-2 2 0-15,-4 3-1 16,-1-1 0-16,0 1 3 16,-5 1-1-16,1 0 0 15,-3-6-2-15,-1-7 1 16,4-1 1-16,0-6-1 15,4-40 1-15,-2 30 1 0,-1-1 1 16,3-29 0-16,0 0 1 16,0 0-1-16,7-39 3 15,2-2-2-15,5-6 0 16,3-11-1-16,5-6-1 0,6-7-1 16,3 0 0-16,3-2 0 15,23-38-1-15,-20 39-1 16,4 3-1-16,1 10 1 15,0 0-1-15,-2 15 0 16,1 3 1-16,-5 17 0 16,-2 2-1-16,-9 19 2 15,-4 1 0-15,-14 12 1 0,-3 7 0 16,-6 8 0-16,-6 0 0 16,-11 4-3-16,1 0-3 0,-2 3-5 15,-4-1-5-15,-5-1-17 16,3-4-23-16,0-2-21 15,3-3-5-15,2-6-3 0</inkml:trace>
  <inkml:trace contextRef="#ctx0" brushRef="#br0" timeOffset="209892.8884">28581 17688 34 0,'27'-1'55'0,"-5"1"3"0,-4 0-46 16,-3 1 1-16,-3 4 5 16,2 5 3-16,-3-5 1 15,0 2 0-15,1-2-2 16,-1-1 2-16,-1-2-4 16,5-2-1-16,2 0-4 0,0-3-4 15,-1-4-3-15,1-3-1 16,1-1 0-16,-4 0-3 15,-1-1-2-15,-1 0-2 0,-5 3-1 16,-5 0 1-16,-2 9-2 16,0 0 1-16,-14-4 0 15,0 7 1-15,-6 7 1 16,-3 4 1-16,-2 5 0 0,2 0 0 16,-3 5 0-16,3 4-1 15,0-1 1-15,2 4 0 16,2-1 1-16,19-30-3 15,-11 29 0-15,0-2 0 0,11 0 1 16,0-2-2-16,19 11 2 16,0-26-1-16,8-8-1 15,1-2 2-15,7-2 0 16,1-4 0-16,4-4 0 16,-1-2 0-16,-1-1-2 0,-1 2 1 15,0-2-1-15,-3 4 0 16,-4 2 1-16,-4-1 0 15,-1 4 0-15,-3 1 2 16,-22 3-3-16,0 0 2 0,21 5-1 16,1 6 1-16,-22-11 1 15,5 25 2-15,2 12 3 16,-6-23 0-16,0-1 5 16,2-4-2-16,-3-9 1 0,9 5-2 15,1-5 0-15,0-9-2 16,4-2-4-16,4-5 0 15,2-3-2-15,3-5 0 16,2 5 1-16,2-7 0 16,1 7 1-16,0-4-1 0,3 6-1 15,0 0 2-15,-1 5-1 16,-1 2 0-16,-2 4 0 16,-1 6 0-16,-5 3-1 15,0 8-5-15,-21-11-14 16,14 21-53-16,0-1-5 0,-11 10-5 15,0-1 0-15</inkml:trace>
  <inkml:trace contextRef="#ctx0" brushRef="#br0" timeOffset="228051.8815">12912 4982 75 0,'-10'-18'82'0,"3"0"-3"0,-5 3-26 15,5 1-17-15,0 4-11 16,3 0-8-16,4 10-7 16,0 0-4-16,0 0-4 15,-5 10-2-15,4 15-2 0,3 10-1 16,0 12 0-16,0 7 1 16,-1 18 3-16,-1 6 0 15,0 7 1-15,0 0-1 0,-1-2-2 16,0-5-3-16,1-7-6 15,0-9-6-15,0-10-22 16,1-4-22-16,0-15-19 16,-1-9-2-16,0-14 1 15</inkml:trace>
  <inkml:trace contextRef="#ctx0" brushRef="#br0" timeOffset="228384.1901">12980 4837 9 0,'16'-66'77'16,"-2"7"2"-16,2 10-3 0,-5 9-6 15,4 9-53-15,1 8-8 16,7 10-5-16,0 10-3 16,2 5-2-16,-6 9 0 0,2 10-2 15,-7 9 0-15,-3 6 0 16,-11 6 1-16,-5-1 1 15,-9 5 1-15,-13-3 0 16,-3-1 0-16,-11-6 2 0,2-7 0 16,-9-2 0-16,6-7-1 15,-1-2-1-15,0-7-3 16,7 1-6-16,4-5-7 0,4 0-6 16,8-5-10-16,3 1-16 15,3-3-3-15,14 0 3 16,0-7 1-16,8-3 7 15</inkml:trace>
  <inkml:trace contextRef="#ctx0" brushRef="#br0" timeOffset="229199.5426">12826 4948 16 0,'39'-24'34'16,"-3"-2"7"-16,1 1 1 15,1 0 0-15,2 1-4 16,3 3-8-16,-4 4-7 16,2 4-7-16,-8 3-6 0,0 4 0 15,-7 6-4-15,-4 3-1 16,-6 11-2-16,-3 9 0 15,-8 6 0-15,0 9 0 0,-2 7 0 16,-3 5-1-16,0-2-1 16,-2 3 0-16,2-5 0 15,3 0 0-15,1-7-1 16,0-5 2-16,6-5-1 16,-3-7-2-16,2-1-2 0,-1-7 1 15,0-1 0-15,-8-13 1 16,15 8-1-16,-8-14 0 15,0-13-3-15,1-5 3 16,3-9 1-16,-1-3 1 0,1-4 1 16,1 0-1-16,-3 6 1 15,4 4-3-15,-6 10 4 16,1 8-1-16,-8 12 0 0,11 7 2 16,-5 14-3-16,-2 12 0 15,-1 4 0-15,0 11 2 16,3 4 0-16,0 1-1 15,1-1 0-15,4-6 0 16,-3-4-1-16,6-12 0 0,0-3 2 16,1-16-2-16,-3-6 2 15,2-3 0-15,1-12 0 16,2-8 0-16,-2-7 0 0,0-7 1 16,-2-7-2-16,2-4-1 15,1-7 0-15,1 1 1 16,-7 2 0-16,1 1 2 0,-5 7 0 15,2 6 0-15,-5 9 1 16,0 6-2-16,-1 9 1 16,-2 9-3-16,0 0 0 15,3 8-1-15,0 7-1 0,0 4 0 16,1 1 0-16,2 2 2 16,3 1 0-16,1-1 0 15,5-7 1-15,2-4 0 0,2-7 0 16,9-4 0-16,2-8-1 15,2-9 0-15,1-3 0 16,0-7 0-16,-1-3 0 16,-2-3-1-16,0 3 2 15,-9 3 1-15,-6 3-2 0,-4 5 1 16,-1 6-1-16,-10 13-1 16,0 0 1-16,0 22 0 15,-2 14 0-15,-9 17 0 0,2 18 0 16,-4 22 4-16,-3 16 0 15,0 18-1-15,-3 9-3 16,3 4-4-16,3-8-10 0,6-5-11 16,4-14-27-16,2-19-25 15,2-15-4-15,6-26-2 16</inkml:trace>
  <inkml:trace contextRef="#ctx0" brushRef="#br0" timeOffset="229867.968">14640 4929 54 0,'11'-11'76'0,"-7"0"-1"0,-3-2-2 16,-1 1-49-16,1 4-6 16,-1-2-2-16,0 10-6 15,0-9-2-15,0 9-2 16,0 0-1-16,-7 0-4 16,-9 3 2-16,-2 9-3 15,-9 4 0-15,-2 5-2 0,-5 3 2 16,-4 6-1-16,1 5 1 15,2 1 1-15,4-1-1 16,6 1 0-16,8-4 0 16,3 3 0-16,12-8-1 0,4 1 0 15,13-6-2-15,11-2-4 16,6-1-3-16,13-3-3 16,5-2-3-16,0 0 2 0,2-1-1 15,-8-2 1-15,-2 2 5 16,-15-2 5-16,-6 6 7 15,-15 1 4-15,-6 0 4 0,-15 3 0 16,-5-1-1-16,-7 0 0 16,-2-2 0-16,0-3-6 15,-3-4-5-15,9-5-9 16,-2-6-7-16,12-11-17 0,4-11-11 16,11-11-6-16,13-8 3 15,5-4 8-15,5-8 15 16,-2 3 14-16,10 3 18 15,-4 7 22-15,1 7 16 0,-6 13 7 16,-1 10-5-16,-2 10-6 16,0 17-11-16,-1 8-7 15,-1 16-4-15,-2 7-6 16,-3 10-7-16,1 9-12 0,-8 1-14 16,-4-1-24-16,4-2-27 15,-3-11-4-15,-4-13-6 16</inkml:trace>
  <inkml:trace contextRef="#ctx0" brushRef="#br0" timeOffset="230053.8058">14903 4731 55 0,'1'-29'83'16,"-4"9"-4"-16,-2 6-7 0,5 14-9 15,-8-16-74-15,8 16-17 16,3 14-31-16,8 2-19 16,0 7-4-16,7-1 0 15</inkml:trace>
  <inkml:trace contextRef="#ctx0" brushRef="#br0" timeOffset="231091.4899">15394 4810 41 0,'0'0'76'0,"0"0"-2"15,-17 0-2-15,0 0-40 16,-4 6-15-16,-3 10-4 16,1 12-6-16,-6 7-3 15,6 9-2-15,0 3-1 16,6 4-1-16,-1-2 0 0,12-3 0 15,1-8 0-15,7-6-1 16,9-16 0-16,8-9 0 16,4-7 0-16,6-16-1 15,6-7 1-15,-1-10 0 0,4-3 0 16,-1-6 1-16,0 3 1 16,-6 3 0-16,-6 8 1 15,-6 8 1-15,-4 13-1 0,-15 7 1 16,8 23-1-16,-9 15 1 15,-11 15-2-15,-8 19 2 16,-1 15 0-16,-6 10-1 0,-1 2 1 16,3 0 0-16,0-5 0 15,1-7-1-15,7-7 1 16,8-19-3-16,0-12 0 16,5-16 1-16,3-7 0 15,0-9 1-15,1-17 1 16,0 0 1-16,7-14 2 0,4-17-3 15,1-13 1-15,1-12-1 16,3-13-2-16,4-5 0 16,-2-3-1-16,2 3 0 0,-1 3-2 15,-3 13 0-15,0 8 1 16,-2 14-1-16,-1 12 0 16,-1 17 1-16,0 7-1 0,-1 12 1 15,0 14 2-15,3 4-1 16,0 6 2-16,3 1 0 15,1-1 0-15,2-4-1 16,1-2 2-16,2-10-3 0,1-9 1 16,5-7 0-16,-3-4-1 15,4-13-1-15,1-8 1 16,-2-8-1-16,2-9 1 16,-1-11-1-16,-1-8-2 0,-1-8 2 15,-1 1 1-15,-2 0 1 16,-6 4 0-16,-1 7 0 15,-3 7-1-15,-4 11 2 16,-2 10-2-16,-3 12 0 0,-6 13-1 16,0 0 0-16,6 15-1 15,-6 16-1-15,-6 9 1 16,-2 9 2-16,1 3-2 16,3 3 4-16,3 0-1 0,1-4 1 15,1-7 0-15,11-8 1 16,3-8 0-16,8-13 1 15,-1-3 2-15,4-7-2 0,2-5 0 16,1-6 0-16,3-9 0 16,0-10-3-16,-1-7-2 15,-1-6 0-15,-3-4-1 16,-5-2 0-16,-7 4 0 0,-7 3-1 16,-8 6-1-16,-4 10 4 15,-10 13-1-15,-9 9 0 16,-3 13-1-16,-2 10 0 0,5 10-1 15,2 2 0-15,9 6 3 16,12-1-1-16,9-5-1 16,26-4-2-16,12-8-7 15,20-8-23-15,13-1-38 16,7-15-4-16,4-8-6 0,-4-13-6 16</inkml:trace>
  <inkml:trace contextRef="#ctx0" brushRef="#br0" timeOffset="231525.0341">13850 6353 62 0,'-43'26'84'0,"8"-12"-5"16,12-8-1-16,12-8-2 16,11-10-65-16,17-5-2 15,21-2 0-15,17-8-2 0,15-6-1 16,19-6 1-16,14-6-2 15,23-1-2-15,11-4-1 16,10 2 0-16,11-2 0 16,4 1-1-16,3 1 0 0,2 0-1 15,-5 2-2-15,-8 2-2 16,-11 4-3-16,-18 4-2 16,-16 4-2-16,-19 7-2 15,-21 5-2-15,-18 7-13 0,-21 7-19 16,-30 6-28-16,-10 3-5 15,-26 10 0-15,-18 5 7 16</inkml:trace>
  <inkml:trace contextRef="#ctx0" brushRef="#br0" timeOffset="231718.1826">14384 6361 74 0,'-45'43'84'0,"16"-9"-1"15,21-19-5-15,17-15-1 16,29-6-70-16,21-8-1 0,22-9-2 16,21-10-3-16,21-6-11 15,18-6-38-15,12-13-28 16,11-4-7-16,-13-7-3 16,-11-1-5-16</inkml:trace>
  <inkml:trace contextRef="#ctx0" brushRef="#br0" timeOffset="237695.901">7275 6479 11 0,'-2'-14'13'0,"-1"-2"-2"15,1 8-3-15,2 8-4 16,-1-13-3-16,1 13-2 16,0 0-1-16,0 0 0 0,9-1-1 15,-9 1 0-15,16 5 1 16,-7 1-1-16,5-3 3 16,1 2-1-16,3 1 1 15,-1-4 0-15,5 2 1 0,0-4 2 16,8 0-1-16,-4 0 1 15,12-5-1-15,6-1 1 16,1 0 1-16,8-2 0 16,5-1 0-16,9 0 0 15,5-3 1-15,5 0-1 0,5-2 2 16,4 3 0-16,5-3 1 16,5 1 1-16,0-1 0 15,0 2-2-15,0 1 1 0,-3 0-1 16,1 0-2-16,-6 5 1 15,-2-1-2-15,-9 3 0 16,-3 2-2-16,-6 1-3 0,-6 1-6 16,-1 0-11-16,-12 6-11 15,-4 1-9-15,-8 2-3 16</inkml:trace>
  <inkml:trace contextRef="#ctx0" brushRef="#br0" timeOffset="238679.9785">11016 6553 3 0,'17'-18'13'16,"-17"18"-1"-16,16-15-2 15,-8 9 0-15,1-2-2 16,2 2 0-16,2 3-2 0,-3-2-1 15,2 2-1-15,6-1-1 16,-2 0 1-16,3-1 1 16,-1 1-2-16,2-1 1 15,0 2 2-15,6-2-3 0,-3 2 1 16,1-3-1-16,-3 3 1 16,8-1-2-16,1 2 1 15,1 0-2-15,2-1 0 16,-2 2 0-16,2 1-1 15,-5 0 0-15,9 0-1 0,-14 3-4 16,1 0-9-16,-5 5-10 16,-5 2-8-16,-4 1-11 15</inkml:trace>
  <inkml:trace contextRef="#ctx0" brushRef="#br0" timeOffset="239582.3842">6472 7498 3 0,'-9'-13'22'0,"9"13"-3"16,0 0-6-16,-5-10-4 0,5 10-5 15,0 0 0-15,0 0-2 16,0 0 3-16,0 0 1 15,8-4 4-15,4 1 4 16,6-2 1-16,10-2 5 0,7-3-2 16,10-1 0-16,10-2-2 15,17-2-1-15,7-1-4 16,11 1-3-16,9 2-3 0,5-1-1 16,1 1-2-16,5 4-1 15,2 2 0-15,-7 1 0 16,-6 3 0-16,-8 1-1 15,-10 2 0-15,-6 0 0 0,-10 0 0 16,-11 5-2-16,-11-1-3 16,-5 0-8-16,-12 2-7 15,-1 0-12-15,-10 3-10 16,-6-2-16-16,-3 1-6 0</inkml:trace>
  <inkml:trace contextRef="#ctx0" brushRef="#br0" timeOffset="243144.6284">12131 6584 23 0,'0'-34'66'0,"1"-2"4"16,-1-5-3-16,3-2-46 0,2 4-5 15,8 2 0-15,3 3-5 16,3 6-3-16,2-3-3 16,11 3-2-16,3 2-1 15,1 3-1-15,6 1-1 0,-2 5-1 16,8 6 0-16,-9 4-1 16,4 6 0-16,-8 2-1 15,-1 8 1-15,-5 4-2 0,-3 5 3 16,-3 1 1-1,-5 4 1-15,-2 1-1 0,-8 3 1 16,-4 1 3-16,-6 6-1 16,-11 0 1-16,-5 6-3 15,-9 5 1-15,-5 5 0 16,-7 4 0-16,-5 3 0 0,2 5-1 16,-5-1-2-16,5 3-3 15,0-2-7-15,4-6-15 0,1 4-19 16,8 0-24-16,3-2-5 15,4-5 1-15</inkml:trace>
  <inkml:trace contextRef="#ctx0" brushRef="#br0" timeOffset="243378.2112">12205 7418 13 0,'0'21'94'0,"0"-8"-3"0,-2-4-4 15,2-9-7-15,-12 0-4 16,12 0-79-16,-16-19-6 16,16 19-13-16,0 0-34 15,15 0-26-15,-2-2-5 0,0-7-4 16,2-5 1-16</inkml:trace>
  <inkml:trace contextRef="#ctx0" brushRef="#br0" timeOffset="243791.0116">13143 6256 54 0,'4'-22'85'16,"-4"-2"-1"-16,-1 2-5 0,-4-2-5 16,-6 1-65-16,6 9-1 15,5 5-4-15,0 9-2 16,12 0-3-16,2 3-1 15,5 7-1-15,4 5 0 16,3 3 0-16,6 4 0 0,1 3-4 16,-1 3 0-16,-4 1-1 15,-3 5 0-15,-3-1 1 16,-14 4 1-16,-3 0 2 0,-9 4 0 16,-13 5 3-16,-6 1 1 15,-8 5-1-15,-1 0-1 16,-11 7-7-16,2-1-7 15,-1 1-10-15,-4 2-22 0,9 2-16 16,-3 0-11-16,2-3 1 16</inkml:trace>
  <inkml:trace contextRef="#ctx0" brushRef="#br0" timeOffset="244008.5452">12976 7329 13 0,'14'16'95'15,"-9"-7"-3"-15,-5-9-4 0,0 0-6 16,0 0-5-16,0 0-82 16,0-7-12-16,0 7-42 15,16 0-21-15,-3 7-8 16,-3-7-5-16,-8-10-1 0</inkml:trace>
  <inkml:trace contextRef="#ctx0" brushRef="#br0" timeOffset="252304.2063">6385 8296 4 0,'8'-15'55'0,"-2"-3"1"15,-3 2-33-15,0 4-4 16,1 1-1-16,4 2-2 0,-8 9-5 15,0-12-2 1,0 12-3-16,-14-13-2 0,4 7-1 16,-8 2-1-16,1-2-1 15,-6 2-1-15,1-1 2 0,-5 1-1 16,-1-1 1-16,7 0 1 16,-8 0 2-16,5-1 0 15,-7-1 2-15,6 0-1 16,-6 1 1-16,-2-1-1 15,-2-2 1-15,-2 4-1 0,-5-2-2 16,1 3 1-16,-5 1-1 16,-3 0 0-16,1 2 0 15,2 1 0-15,-1 0-1 0,3 1 0 16,-2 2 0-16,5 1-1 16,-5 2 1-16,6 1-1 15,-4 0-1-15,0 2 0 16,-1 0 0-16,-4 2 0 15,1 2 0-15,-6 1 0 0,4 2 0 16,-1 0 0-16,0 4-1 16,0 1 1-16,1 2-1 15,3-2 0-15,2 4-1 0,1-3 0 16,3 6 0-16,-1 3 0 16,-3 1 1-16,2 4-1 15,-7 0 1-15,-3 4 0 16,3 0 0-16,-4 3 1 0,-1-1 1 15,6-4-1-15,-1 2 0 16,6-4-1-16,3 3 0 16,8-5 0-16,2 1 0 15,4-2-1-15,6 3 0 0,-1 3-1 16,2 1 1-16,3 2-1 16,1 3 1-16,3 7 1 15,0 1 0-15,1 6 0 0,-1 1 0 16,4-2 0-16,0 4 0 15,3-4 1-15,2 7-1 16,-2-3-1-16,6 2 0 16,3 0-1-16,1 0-1 0,3 2 2 15,2 0 0-15,2 3-1 16,0 0 2-16,1 2 0 16,2 1 0-16,1 1 1 0,3 2-1 15,1-1 0-15,0 2 0 16,2 0 0-16,2 2-1 15,2 0 3-15,0 2-1 16,1 2 2-16,1-1-2 0,1 1 1 16,1 0 0-16,1 0 0 15,6-1 0-15,-1 0 2 16,6 0-1-16,5-1 1 0,1-2-1 16,6 0 0-16,1-5 1 15,6 2-1-15,2-5 0 16,2-9-3-16,2 0-1 15,-2-5 1-15,9-1-1 16,4-5 0-16,1-3 0 0,4 0 0 16,5-2 2-16,1-2-1 15,4-4 2-15,6-3 0 16,0 0 0-16,1-3 0 16,6-2 1-16,0-5 1 0,7-1-2 15,6-8 1-15,3-2-1 16,3-2 1-16,6-7 1 15,5-2-1-15,5-3 0 0,5-3-1 16,3-4 0-16,4-3 0 16,0-1 0-16,2-2-1 15,1-1 0-15,-4-3 0 0,-1-2 0 16,1-2 0-16,0-3 1 16,-8-4 0-16,9-2 0 15,-3-3 0-15,-1-2 0 16,0-4 0-16,-1-2 0 0,-1-3 0 15,-4-2 0-15,2 0-1 16,-11-5 1-16,1 0 0 16,-4-5-1-16,1 0 1 15,-3-4 0-15,-3-1-1 16,0 0 0-16,-5-1 2 0,1-1-2 16,-5 1 1-16,-2 0-2 15,-1 0 0-15,-8 1 1 16,-2 1-1-16,-11-2 0 0,-4 1-1 15,-9-4 1-15,-2 2 0 16,-10-3-3-16,-2-3 2 16,-6-2-1-16,-5-7 0 0,-3-2 0 15,-5-4 0-15,-6-3-1 16,-8-4 1-16,-4 0 1 16,-13-3 0-16,-5 0 1 15,-10 4 1-15,-7-2 0 16,-9 2 0-16,-5-1 1 0,-6 1-1 15,-2 1 1-15,-4 0 0 16,-3 0-1-16,-3 1 0 16,-5 3 0-16,1 1 1 0,-7 3-1 15,-4 0 2-15,-3 6-3 16,-1 2 0-16,-10 3 1 16,-1 3-1-16,-5 1 0 15,-3 6-1-15,-1 0 1 0,-6 5 0 16,-1 1 0-16,-1 2-2 15,-3 5 1-15,-5 2 1 16,-2 0-1-16,-2 2 1 0,-2 2-1 16,-4 2 1-16,-2-2-2 15,-4 1 1-15,-3 3-1 16,3 2 1-16,-8 0-1 16,-1 4 0-16,-4 0 1 0,-2 5-1 15,-3 4 0-15,-4 2 1 16,-1 5 0-16,-5 1 0 15,2 1 0-15,-1 3 1 16,1 2-1-16,-3 2 1 0,5 2 0 16,2 0 0-16,-1 2 0 15,3 1-1-15,-1-1 0 16,-2 4 0-16,3 2 0 16,-1 0 0-16,-4 1-1 0,4 1 1 15,-1 2 0-15,2-2 1 16,5 2 0-16,0-1 0 15,4 3 0-15,2 1 0 16,5 0 0-16,0 5 0 0,3 2 1 16,-3 3-1-16,-1 5 0 15,4 2-1-15,-5 4 1 16,2 2 0-16,-4 3 0 0,5 0 0 16,-1 3-1-1,6 1 0-15,1 0 0 0,3 3 1 16,7 0-1-16,3 4 0 15,6 0-1-15,4 2 1 16,5 4 0-16,2 0 0 0,3 4 0 16,3 3 0-16,7 2-1 15,3 3 0-15,3 1 1 16,5 3-1-16,4 1-2 0,9 1 2 16,2 2 0-16,4 1 1 15,7 1 0-15,5 0-1 16,3 3-2-16,5-1 0 15,4 0 2-15,5 2 1 0,5 3 0 16,0 1 1-16,7 2-1 16,5 5 2-16,1-2 1 15,5 3 0-15,5 0-1 16,5-1-1-16,3-3 0 0,7 3 0 16,3-3 3-16,5-1-2 15,5 0 1-15,3-2 0 16,2 1 2-16,2-2-2 15,7 0 3-15,0 1-3 0,10-3 0 16,4 1 0-16,5-3 0 16,4-3-1-16,5-3 1 15,3 0-1-15,7-3-1 0,3-5 0 16,1-4-1-16,0-4 1 16,3-1 0-16,1-2 0 15,4-2-1-15,5-1 1 16,1-6 1-16,1-2-1 0,4-3 0 15,4-4 1-15,1-2 0 16,7-4-1-16,-2-4 1 16,6-4 0-16,-1-3-1 15,1-6 1-15,3-3 0 0,1-5 0 16,1-5-1-16,3-1 1 16,1-8 0-16,-4-4 0 15,7-3 0-15,0-1 0 16,-3-5 1-16,0-2 0 0,3-3 1 15,-1-1-1-15,0-6 0 16,-1-1 1-16,-4-3 0 0,3-3 0 16,-4 0-1-16,0-4 0 15,-5-2 0-15,-2 2 0 16,-5-3 0-16,-3-2-1 16,-2 0 0-16,-10-4 1 15,-1-3-1-15,-7-3 0 0,-5-4 1 16,-6-3-1-16,-1-3 1 15,-5-2 0-15,-4-5 0 16,0-3-1-16,-2-4 0 0,-7-2 0 16,-2-3-1-16,-4 0 0 15,-10-5-1-15,-3-3 0 16,-8-1 0-16,-13-4 0 0,-6-2 1 16,-7-2-1-16,-13-3 0 15,-9-3 1-15,-7-5 0 16,-3 0 0-16,-15-2 1 15,-2 0-1-15,-10-1 0 16,-1-1 1-16,-7 3 0 0,-6 1-1 16,-6 6 1-16,-6 3-1 15,-7 2 0-15,-9 3 1 16,-9 6-1-16,-8 4 0 0,-8 5 0 16,-9 1-1-16,-7 6 1 15,-6 4 0-15,-6 4-2 16,-6 6-1-16,-1 8-1 15,-4 5-3-15,-1 10-12 0,-4 9-23 16,-8 12-40-16,-5 13-2 16,-7 7-7-16,-8 4 0 15</inkml:trace>
  <inkml:trace contextRef="#ctx0" brushRef="#br0" timeOffset="253187.8114">4876 10208 50 0,'0'0'62'15,"-10"5"-2"-15,10-5-2 16,0 0-58-16,0 0 0 0,0 0 1 16,13 10-3-16,4-3 2 15,2 2 5-15,8 2 2 16,1 0 0-16,12 1 0 16,6 4-2-16,6-6 2 15,9 4-1-15,5-7 2 0,8 2-3 16,8-9-1-16,7 0-2 15,5-1 0-15,7-10 2 16,6 2-2-16,-2-2-1 0,6 3 1 16,0-3-1-16,-2 1 0 15,0 5 1-15,-6-1 0 16,-8 4 1-16,-3 0 2 0,-7 0 1 16,-6 2 1-16,-6 0-1 15,-11 0 0-15,-6 0 0 16,-8 3-1-16,-7 0-1 15,-10 0-2-15,-4-2-3 16,-9 3-8-16,-6-3-13 16,-12-1-37-16,10 12-15 0,-10-12-6 15,-13 7-2-15</inkml:trace>
  <inkml:trace contextRef="#ctx0" brushRef="#br0" timeOffset="255677.0548">9405 10260 9 0,'-2'-9'20'0,"2"0"-2"0,0 9-4 16,3-13-2-16,-3 13-5 15,9-10 0-15,2 8 1 16,-2-2 3-16,8 2 2 0,2-1 1 15,14 0 3-15,7-1-1 16,12-3-1-16,8 2-1 16,9-2-2-16,7 1-3 0,11-3-1 15,8 0-2-15,-3 0-2 16,0 2-1-16,-3-2 1 16,-2 0-1-16,-10 0 0 15,-3 1 2-15,-12-1-1 0,-13 1-1 16,-3 3 1-16,-16 2-4 15,-1 3-9-15,-13 0-15 16,-5 4-12-16,-4 11-24 16,-12 5-7-16,-11 5 0 0</inkml:trace>
  <inkml:trace contextRef="#ctx0" brushRef="#br0" timeOffset="256855.3718">7894 11250 47 0,'0'0'50'0,"-9"-6"-28"16,9 6-4-16,5-5-8 15,-5 5-6-15,16 0-3 0,-16 0-1 16,17 0 1-16,-6 3 1 16,-1-1 2-16,0 2-1 15,0 1 2-15,-1-3 3 16,-9-2 0-16,16 3 3 0,-16-3-1 16,18 3 0-16,-18-3 0 15,15 1 1-15,-15-1 0 16,15 0-2-16,-15 0 0 15,15 0-3-15,-15 0 0 0,17 0 0 16,-17 0-2-16,16-2-2 16,-16 2 0-16,16-2 0 15,-16 2 0-15,9-1 1 16,-9 1-1-16,0 0 1 0,10 0 0 16,-10 0 0-16,0 0 0 15,0 0 1-15,0 0-2 16,9 0 1-16,-9 0 0 15,0 0-2-15,8-1 0 0,-8 1 0 16,0 0-1-16,11 1 0 16,-11-1 1-16,0 0-1 15,13 0 0-15,-13 0 1 0,17-1 0 16,-3-1 0-16,3 1 1 16,4-5 0-16,10 2 1 15,0-4-1-15,11-1 0 16,2 0 1-16,8-3-2 0,5 1 1 15,9-2-1-15,5 0 0 16,-3-2 0-16,16 1 0 16,5 0-1-16,5 0 1 15,1-1-1-15,5 2 1 16,-5 1-1-16,-1-1 1 0,6 2-1 16,-14-1 0-16,-5 1 1 15,-8 2-2-15,-7 2 1 16,-10 2 1-16,-4 0 0 0,-12 3-4 15,-10 0 1-15,-6 2 0 16,-8 0-1-16,-16 0 3 16,3 11-1-16,-14 1-1 15,-20 4-2-15,-11 4 3 0,-18 3-2 16,-14 4-1-16,-14 6-3 16,-17 2-1-16,-7-1 1 15,-10 3 0-15,0-5 0 0,4 0 4 16,5-3 0-16,10-3 3 15,14-4 3-15,14-5-2 16,18-3 1-16,11-2-2 16,18-5 0-16,10-1 0 0,18-6 0 15,0 0 3-15,0 0 1 16,25 0 2-16,9-8 2 16,17-9 3-16,17-5 1 15,12-9-1-15,15 0-1 0,11-5 0 16,4 0-4-16,7 0-2 15,-2 3 0-15,-15 5-2 16,-9 4 0-16,-16 7-1 16,-11 3 0-16,-20 6-1 0,-11 3-3 15,-15 5-3-15,-18 10-6 16,-11 12-24-16,-19 11-37 16,-28 14-5-16,-23 6-5 15,-26-6 1-15</inkml:trace>
  <inkml:trace contextRef="#ctx0" brushRef="#br0" timeOffset="259823.628">7300 13553 16 0,'-6'-13'69'0,"-8"0"0"0,0-2-1 16,-5 0-46-16,0-2-2 16,0 5-5-16,-2-3-9 15,-2 2-3-15,-5 2-1 16,0 0 1-16,-8 1 1 0,-4-1 0 15,-1 0 1-15,-4 2 2 16,-5 0-1-16,-5-3 3 16,-2 3-3-16,-5-3 1 0,-2 4-1 15,-7-1-1-15,-4-1 0 16,-4 2-1-16,-4 0 1 16,-4 0-1-16,-4 4 0 15,-2 2-2-15,-1 1 1 0,-2 1-2 16,-3 1 0-16,-1 8-1 15,-5 4-1-15,0 2 0 16,-4 3-1-16,2 1 1 16,-1 1-1-16,4 1 0 0,2-2 1 15,6 1 1-15,7 1-1 16,5-2 2-16,7 0 0 16,5 1-1-16,7 1 1 15,2 0 0-15,7 3-1 0,5 2 0 16,0-1 0-16,5 2 0 15,6 3-1-15,2 0 0 16,6 0 0-16,3-2 0 0,4 0 0 16,3 0-2-16,9-1 2 15,3 0-1-15,2 1 0 16,7 2 2-16,1-2-1 16,10 5 0-16,0 1 1 0,7 1-1 15,1-1 0-15,8-2 1 16,1 2-1-16,6-2 0 15,3 1-1-15,5-8 1 16,5 2 0-16,6-5 1 16,6 0-1-16,5-6 0 0,5 1 0 15,3-6 1-15,4-1 0 16,5-6 1-16,4-1-1 16,1-2 1-16,2-2 1 0,5-5-1 15,-1 0 1-15,11-5-1 16,-2 0 1-16,5-2-1 15,7-3 1-15,1 0-1 16,-1-1 0-16,4-1 1 0,-3 0-2 16,1-1 1-16,4 0-1 15,-8 2 1-15,-2 0 1 16,-3-1 0-16,-5-1-1 16,-1 4 1-16,0-1 0 0,-5 2 0 15,-4-2 1-15,-1 0 0 16,-4-1-1-16,-5 0-1 15,-4 1 1-15,-6-3 1 0,-4 0 0 16,-11-3 2-16,-4-1-1 16,-6-3 2-16,-5 2 1 15,-10-4 0-15,-5 1 0 16,-5-3 0-16,-9-3-3 16,-4-1 0-16,-7-2-1 0,-3 0-2 15,-12-2-2-15,-6-1 1 16,-7-2-1-16,-9-4 1 15,-5 1 1-15,-7-1 0 0,-6 2 0 16,-7 0 1-16,-7 3 1 16,-5 3-1-16,-7 4-1 15,-10 4-1-15,-11 7-1 16,-12 7-1-16,-15 9-2 0,-17 4 0 16,-15 6 0-16,-16 10 0 15,-17 7 0-15,-14 10 0 16,-12 6 1-16,-14 8 2 15,-8 9 0-15,-10 13-3 0,-12 12-1 16,-8 18-11-16,-3 3-14 16,-10 15-39-16,10 20-11 15,3 6-5-15,13-1-4 0</inkml:trace>
  <inkml:trace contextRef="#ctx0" brushRef="#br0" timeOffset="264920.277">8356 16609 1 0,'0'0'43'0,"-18"0"-1"16,18 0 0-16,-14-3-3 0,14 3-6 16,0 0-6-16,0 0-6 15,-8-4-3-15,8 4-5 16,0 0-4-16,0 0-3 15,9-5-1-15,-9 5 0 16,21-11 0-16,-7 4 1 0,5-5 1 16,5-3-1-16,6-5 0 15,3-7 0-15,9-9 0 16,5-6 0-16,5-5 0 0,5-6 1 16,5-4-1-16,6-5-1 15,3-1-1-15,1 1 1 16,0 2-2-16,0 4 0 0,-5 2 0 15,-1 2-1-15,-6 6 0 16,-5 3 1-16,-4 5 0 16,-5 5 1-16,-7 4-1 15,-8 1 1-15,-3 7-1 0,-6 3 1 16,-6 3 0-16,-1 5-1 16,-15 10 1-16,11-15-1 15,-11 15-1-15,6-10 0 16,-6 10 0-16,0 0 0 0,0-11-1 15,0 11-1-15,0 0 0 16,0 0-1-16,-8-10-1 16,8 10-1-16,0 0-2 15,0 0-1-15,-8 0-1 0,8 0-1 16,0 0-2-16,-13 0 1 16,13 0-1-16,-18 7-1 15,8-3 0-15,-8 1-1 16,3 0-4-16,-7 1-4 0,-2-1-7 15,-3 4-9-15,-4-2-16 16,-1 5-4-16,-5-4-2 16,-1 3 5-16</inkml:trace>
  <inkml:trace contextRef="#ctx0" brushRef="#br0" timeOffset="265238.7765">9028 15650 29 0,'-41'0'44'0,"-1"1"2"15,14-1-5-15,-3 1-7 0,9-1-8 16,1 2-9-16,7-2-5 15,-1 1-5-15,15-1-5 16,0 0-1-16,0 0 3 16,0 0 0-16,20 1 2 15,10-2 3-15,6-6 1 0,12-2 3 16,8-4 1-16,13 0-1 16,4-3-3-16,8 0-3 15,0 0-1-15,4 3-1 0,-5 4-2 16,-4 0 0-1,-8 7 0-15,-5 2-1 0,-15 1 0 16,-6 7 2-16,-16 5-1 16,-16 9 2-16,-10 10-2 0,-14 8 1 15,-17 12-2-15,-13 8-6 16,-9 18-11-16,-16 14-25 16,-14 14-36-16,0 12-7 0,-15 1-5 15,-3 5 3-15</inkml:trace>
  <inkml:trace contextRef="#ctx0" brushRef="#br0" timeOffset="272565.5377">25753 4370 30 0,'-12'0'82'0,"0"-10"1"0,-3-5-5 16,0-5-1-16,-37-5-67 15,34 2 0-15,4 3 0 16,-1 1-1-16,-2 3-3 0,-3-1-2 16,-5 1 0-16,0-2-3 15,-1 1 1-15,-5 0-2 16,-5 1 0-16,-2 1 0 0,-6-2 0 15,-3 2 0-15,-4 0 0 16,-3-1 2-16,0 2 0 16,-3 2 0-16,0-2 1 0,-4 3-1 15,-4 0 2-15,2 3-2 16,-6-1 1-16,-5 7-2 16,-6 0 1-16,-1 1-3 15,-5 4 2-15,-6 6-1 0,-3 4-1 16,-1 6 0-16,-8 0 0 15,0 5 1-15,-3 3-1 16,0 0 1-16,-2 4 0 16,0 4 0-16,-2-2 0 0,-4 3-2 15,-1 4 2-15,-1 4-1 16,-3 1 1-16,0 4-1 16,2 1 1-16,1 0-1 15,5 5 0-15,1 3 2 0,8 1-2 16,4 3 1-16,3 4-1 15,6 3 1-15,3 6 0 16,4 0 0-16,1 4-2 0,10 2 3 16,8 2 0-16,-1 1 0 15,8 4 0-15,8-1 1 16,7 2-1-16,8 0-1 16,7 1 1-16,6 0-4 0,7 3 1 15,7-1-1-15,6 1 0 16,9-3 0-16,7 0 0 15,7 0 1-15,7-3-1 16,5-5 2-16,10 2 0 16,6-6 1-16,6-1-1 0,7-2 0 15,8-2 1-15,5-2 0 16,7-2-1-16,4-1 1 16,6-4 0-16,6 1-1 0,4-7 2 15,5 0-1-15,10-5 1 16,5-3 0-16,7-5 1 15,9-6 0-15,7-5 1 0,6-5-1 16,1-6 0 0,9-9 1-16,0-1 0 0,5-10 0 15,2-3 0-15,8-5 0 0,-1-7-1 16,6-7 0-16,1-3 0 16,0-7-1-16,0-3 1 15,-5-5 0-15,-3-6 0 16,-8-4-1-16,-6-8 1 15,-8-3-1-15,-5-4 1 0,-7-6 1 16,-9-6-1-16,1-3 0 16,-14-4 1-16,0-3 0 15,-9 0 0-15,-6-2 0 0,-8-2 0 16,-9-1-1-16,-11-1 0 16,-15-2 1-16,-8 3-1 15,-13-1 0-15,-12-4 1 16,-11-1-2-16,-10-1 1 0,-7-1 0 15,-3 1-1-15,-10 2 1 16,-2 0-3-16,-7 1 0 16,-1-1 0-16,-6 1 0 15,-6 4-1-15,-2-4 2 0,-2 6-2 16,-12-2-1-16,-2 1 3 16,-6-2 0-16,-10 0 0 15,-3 4 0-15,-5 0 0 16,-1 0 0-16,-7 3 2 0,3-1-1 15,-7 2 0-15,-2 4 0 16,0 2 0-16,-6 7 0 16,-3-2-2-16,-7 6 1 15,-5 7-2-15,-8 2 3 16,-6 11-2-16,-9 5 1 0,-4 5-2 16,-6 6 2-16,-12 7-1 15,4 7 1-15,-6 4-1 16,0 7-1-16,-2 3 2 0,2 5-1 15,-4 8 1-15,0 5-1 16,5 8 0-16,-3 7 0 16,2 9 1-16,0 3-1 0,4 7 0 15,0 5 1-15,5 9-2 16,-3 4 2-16,6 3-1 16,6 7 0-16,3 1 0 15,6 2 0-15,6 4 0 16,7 6-1-16,2 0 2 15,10 5-1-15,0 4 1 0,7 3-1 16,4 3 1-16,9 2-3 16,5 0 4-16,11 0-1 0,9 2-1 15,8-4 2-15,15 0-2 16,7-4 1-16,12-2-1 16,7-1 2-16,8 1-2 15,3-3-1-15,11-1 1 16,10-4-1-16,8-3 0 0,6-2 1 15,7-4 0-15,4 2 1 16,8-2-1-16,6-1 1 0,5-2-1 16,6-3 0-16,5 3 0 15,4-3 2-15,10-2-1 16,3-2 0-16,5-6 1 16,6-3-1-16,8-4 0 15,2-4 1-15,8-5-1 0,8-4 0 16,9-8 1-16,5-3-1 15,6-6 1-15,3-5-1 16,7-3 1-16,2-6-1 16,1-3 0-16,3-4 1 0,-2-2-1 15,5-7 1-15,-1 1 0 16,4-8 0-16,-4-6 0 16,-2-4 0-16,4-5 0 15,-4-4 0-15,-1-6 1 0,-2-5-1 16,-3-5 0-16,-4-3 1 15,-4-6 0-15,-6-4-1 16,-9-5 1-16,-2-5-1 16,-12-7 0-16,2-9 1 0,-15-1 0 15,1-8 0-15,-9-2 0 16,-1-1-1-16,-9-5 1 16,-7 1 0-16,-10 1 0 0,-5 6 0 15,-11 1-1-15,-6 1 1 16,-13-1 1-16,-3 2-1 15,-11-1-1-15,-7 2-1 0,-7-3 0 16,-7 0-1-16,-5-4 1 16,-10 4-2-16,-8-5-1 15,-6-1 2-15,-4-1 0 16,-6 5 1-16,-4 0 0 16,-8 2-1-16,-5 1-1 0,-5 3 1 15,-6 4 1-15,-7 2-1 16,-10 0 1-16,-4 5-2 15,-10-4 1-15,-5 8 1 16,-6 2 0-16,-5 2 1 0,-5 2-1 16,-6 6 0-16,-1 3 0 15,2 2 1-15,-3 8-2 16,2 2 2-16,-2 4-2 0,2 7 1 16,-2 2 0-16,-1 6-1 15,-3 6 0-15,-4 7-1 16,-3 6 2-16,1 3-2 15,-4 0 2-15,2 7-1 0,2 10-1 16,1 1 1-16,6 7 0 16,5 4 0-16,0 3-1 15,7 3 1-15,3 10-1 16,0 5 2-16,2 4-1 0,0 9-1 16,0 2 1-16,2 8 0 15,6 5-1-15,1 6 2 16,3 4 0-16,8 5-2 15,4 0 2-15,11 3-1 0,6 7 1 16,6 1-2-16,5 4 3 16,5-1 0-16,5 5-1 15,6 0 2-15,4 4 0 0,3-2-1 16,7 0 0-16,6 1 1 16,3-3-2-16,8 3-1 15,6-7 0-15,5-2-1 16,9-6 2-16,9 0-2 0,5-6 1 15,9-3 0-15,7-1-1 16,9-6 1-16,5 0 0 16,8-6 1-16,5 1-2 15,8-7 2-15,6 1 0 0,7-7 1 16,2-5 0-16,9-4 0 16,9-5 0-16,4-7 0 15,10-6 1-15,6-6 0 16,11-10 0-16,3-5-2 15,6-6 1-15,3-6 0 0,2-4 0 16,5-2-1-16,-2-8 0 16,5-7 1-16,1-3-2 15,2-5 2-15,-1-5-1 0,-1-7 0 16,-6-8 0-16,1-6 0 16,-4-5 0-16,-4-4-1 15,-4-8 1-15,-8-6-1 16,-1-5 0-16,-9-2 0 0,-4-1-1 15,-10 1-1-15,-9-1-1 16,-12 0-6-16,-10-8-55 16,-14 17-16-16,-17 0-5 15,-15 1-6-15,-22-5-3 0</inkml:trace>
  <inkml:trace contextRef="#ctx0" brushRef="#br0" timeOffset="277879.1224">24111 9535 287 0,'26'-30'2'0,"1"-11"1"15,7-4 2-15,2-6 0 0,-2-1 2 16,-11 3 1-16,4 1 1 16,-1 10 0-16,-3 2-1 15,2 9-2-15,-7 1-1 16,-1 6-1-16,-3 2 0 16,-1 3-1-16,0 3-1 0,-3-2 1 15,1 2 1-15,-5-1-1 16,1 0 4-16,-5-2-1 15,0-3 2-15,-2-2-1 16,-4 2-1-16,-6-4 0 0,-1-2 0 16,-4 1-1-16,-3-1-1 15,-7 2-2-15,-1 1-1 16,-8-2 0-16,-3 3 1 0,-6-1-2 16,-5 5 0-16,-6-1 0 15,-2 3 0-15,-4 1 0 16,-8 2 0-16,-4 0-2 15,-2 3 2-15,-5 1 0 16,-6 1 2-16,0 0-4 0,-1 4 2 16,-1 1 2-16,-2 1-2 15,-2 2-2-15,2 5 2 16,-3 6 0-16,-1 2 0 0,-2 6 0 16,-3 3 0-16,-2 4 0 15,6 3 0-15,-4 5 0 16,5 1 0-16,7 2 0 0,2 4 0 15,10 2 0-15,1 3-1 16,9 4 1-16,3 7-1 16,4 2 0-16,2 8 0 15,1 6 1-15,7 7-1 0,0 2 1 16,8 6-1-16,-1 4 2 16,6 4-2-16,5 3 1 15,6 2-1-15,5-1 1 16,6 2 0-16,7 1-1 0,5 2 1 15,2 1-1-15,9-4 0 16,4 2 0-16,7 1 1 16,2-1 0-16,4 0 0 15,6-2 1-15,5 2 0 0,4-2 0 16,5-1-1-16,5-2 2 16,6 0-2-16,4-2 1 15,6-3 0-15,4-3 0 16,2-3-1-16,5-4 2 0,4-2 1 15,-3-3-1-15,8-5 1 16,1-1 0-16,4-3-1 16,7-3 0-16,1-1 1 15,7-3-2-15,9-5 1 0,6-1 0 16,6-5-1-16,9-6 1 16,9-6-1-16,7-5 0 15,8-6 1-15,7-4-1 0,8-7 0 16,5-6 0-16,5-7-1 15,6-5 1-15,2-1 0 16,4-7 0-16,5-7-1 16,0-4 1-16,1-3 0 0,4-6-1 15,-3-5 1-15,4-7 0 16,-5-7-1-16,-2-6 2 16,-2-9-1-16,-3-7 0 0,-4-6 0 15,-7-4 1-15,-4-4 0 16,-9-3-1-16,-7-4 1 15,-12 0 0-15,-8-1 0 16,-15 0 0-16,-9-3 1 0,-13 2 0 16,-14-2-1-16,-12-5 1 15,-11 0-1-15,-11-2-1 16,-9-3 0-16,-8-1-1 16,-9-6-1-16,-6-3 0 15,-6-3-1-15,-5 2 1 0,-8 0 0 16,-5-2 1-16,-7 1 0 15,-5-3 1-15,-11 3 0 16,-6 2 0-16,-9 1 0 0,-7 0 1 16,-5 0-1-16,-8 3 1 15,-5 0-2-15,-12 5 0 16,-4 1 0-16,-8 0 0 16,-7 0 0-16,-7 2 0 0,-6 2 0 15,-11 3 0-15,-10 3 0 16,-3 4 0-16,-12 2 0 15,-9 6 0-15,-4 6 0 16,-6 7 0-16,-11 3 0 0,-4 8-2 16,-3 4 1-16,-7 8 0 15,-3 6 0-15,-3 7 0 16,-5 6 1-16,-3 5-1 16,-1 9 0-16,-2 5 1 0,-2 3-1 15,-1 1 2-15,0 8-1 16,3 4 0-16,2 6-1 15,4 7 1-15,1 2 1 16,7 6-1-16,2 6 0 0,12 4 0 16,-2 6 0-16,5 8 0 15,3 4 1-15,4 5-1 16,-1 7 0-16,5 5 0 0,5 5 0 16,5 5 1-16,9 3-2 15,6 4 2-15,6 1-2 16,9 5 2-16,8 2-2 15,5 4 1-15,7 3-1 0,5 0 1 16,5 5-1-16,3 3-1 16,3 4 0-16,4 2 0 15,5 2-2-15,5 3-3 0,11 3-2 16,8 2-4-16,8 2-3 16,14 2-6-16,10-2-9 15,14 0-34-15,15 4-20 16,16-5-2-16,11-8-4 0</inkml:trace>
  <inkml:trace contextRef="#ctx0" brushRef="#br0" timeOffset="279266.0534">22688 12291 70 0,'-9'0'78'16,"9"0"-2"-16,-13 2-5 0,13-2-48 16,0 0-3-16,0 0-6 15,5 0-4-15,-5 0-1 16,17 5-4-16,-2-1 0 15,6 3 0-15,5-1-2 16,2 3 0-16,7-1 0 0,11-1 1 16,2-2-1-16,14-1 0 15,3-1 1-15,8-1-1 16,14-1 1-16,8-1-1 16,10 0-1-16,4-1 1 0,9-2-2 15,5 0 0-15,4-1 0 16,4 1 0-16,2-1 0 15,-3 2 0-15,1 0-1 16,-4-1 0-16,-12 1 1 0,-5 2 0 16,-9 0-1-16,-14 0 1 15,-11 0 0-15,-14 0-1 16,-11 0 1-16,-14 1-1 0,-11 1 1 16,-8 2 1-16,-5-3 0 15,-13-1-1-15,0 0-1 16,0 0 0-16,-6 6 0 0,-14-3-2 15,-9 4-1-15,-12-1-2 16,-9 4-2-16,-14 1 0 16,-13 1 0-16,-8 4 0 15,-14-1 1-15,-6 0 0 0,-6 0 2 16,-3-1 0-16,-2-4 0 16,-1 2 3-16,2-1 1 15,5 0 0-15,4-3 0 0,1 3 1 16,6 1-1-16,3-2 1 15,4 0 0-15,5 0 2 16,7-1-1-16,9-2 0 16,8 0 0-16,16 0-1 15,6-4-2-15,14 1 0 0,12 1 0 16,15-5-1-16,4 10 0 16,18-7-4-16,17 0 0 15,10-3-6-15,18-1-12 16,24 1-42-16,4-15-10 0,15-7-4 15,7-8-3-15</inkml:trace>
  <inkml:trace contextRef="#ctx0" brushRef="#br0" timeOffset="280136.8986">22999 11446 44 0,'-11'-7'74'0,"11"7"-3"16,-12-17-2-16,12 17-48 0,3-12-2 16,10 8-5-16,5 1-6 15,7-2-1-15,9 3-4 16,6 0 1-16,13 2 0 0,4 0-1 16,13 0 1-16,12 0-2 15,8 2 1-15,6-1-1 16,12 0 0-16,9 0 0 15,7 0-1-15,14 0 1 16,-3-1 1-16,9 2 1 0,-1-1 1 16,3 4 0-16,0 1 2 15,-2 3-2-15,4 0 1 16,0 4 0-16,1 1-2 16,0 1 0-16,3 1-1 0,2-2 0 15,-3 2-1-15,-4-3 0 16,-4-1 0-16,-5-1 0 15,-14-1 0-15,-7-2 1 0,-17 0 0 16,-11-4 0-16,-16 2 2 16,-10-2-4-16,-15-1 2 15,-12 1-1-15,-7-1-2 16,-11-1-3-16,-4 1-3 0,-14-3-2 16,8 7-4-16,-8-7-10 15,-20 6-34-15,2 5-24 16,-23 0-6-16,-10 0-3 0,-15-5 7 15</inkml:trace>
  <inkml:trace contextRef="#ctx0" brushRef="#br0" timeOffset="281368.8902">24186 11038 10 0,'17'-8'66'16,"-17"8"4"-16,13-15-5 0,-30 8-47 15,21-3-5-15,8 8-1 16,3 0-2-16,3 2-5 15,2 2-3-15,3-2-1 16,6 1 0-16,2 4 0 0,2-1-2 16,7 2 1-16,-1 3-1 15,8-4 0-15,7 6-1 16,3-8 0-16,11 3-5 16,3-3-10-16,6 5-19 0,6-7-28 15,16 3-5-15,-4-4 2 16</inkml:trace>
  <inkml:trace contextRef="#ctx0" brushRef="#br0" timeOffset="284901.4215">26215 13372 49 0,'11'-22'90'0,"-3"1"-3"0,-4-5-4 15,-4-4-2-15,-7 4-60 16,-3-1-12-16,-5 7-2 16,-6 0-2-16,-7 4-4 15,-5 2 0-15,-11 2 0 0,-7 2-1 16,-8 0 0-16,-5 0 0 16,-6-2 1-16,-9 1-1 15,-2-2 2-15,-5-1-2 16,-8-1 1-16,-1-2-1 0,-12 0 1 15,-2 1-1-15,-8 0 0 16,-8 3-1-16,-6 1 1 16,-8 3 0-16,-1 2-1 0,-8 4 1 15,-2 2 1-15,1 2-1 16,0 6 0-16,0 5 1 16,-1 2-1-16,2 5 1 15,-2 6-1-15,3 5 0 16,-4 5-1-16,-2 5 1 0,0 5-1 15,3 9 1-15,-2 3-1 16,3 6 1-16,3 6 0 16,3 4 1-16,7 9-1 0,0 3 1 15,7 5 0-15,5 4 0 16,3 2-1-16,9 7 1 16,1 5 0-16,7 4-1 0,5 3 1 15,10 3-2 1,3 4 0-16,10 8 0 0,7 3 1 15,11 0-1-15,12 3-1 16,12 1 1-16,15 1-2 0,11-2 2 16,11-4-1-1,16-4 1-15,13-6 0 0,15 1 0 16,10-7 0-16,8-2 0 16,12-3-1-16,12-2 2 15,11-1 1-15,9 2-1 0,16-3 1 16,7-5 1-16,12 0 1 15,-67-56-2-15,15 7 2 16,4-5-1-16,16 7-1 16,6-6 1-16,14 5-1 15,6-7 0-15,12 3 0 0,9-3 2 16,13 0-1-16,6-4 1 16,14-1-1-16,7-6 0 15,16 3 0-15,5-10 0 0,19-2-2 16,4-6 1-16,5-6-1 15,2-12 0-15,-2-3 0 16,2-12-1-16,-99-8 2 16,356-39 0-16,-29-23 0 15,-35-18 0-15,-41-16-1 0,-43-12 2 16,-49-5 2-16,-46-2 0 16,-80 8 0-16,-15-7 0 15,-21-6 1-15,-19-4 0 0,-19-7 2 16,-21-6-1-16,-20-5 0 15,-26-4-6-15,-18-3 0 16,-20 4 0-16,-19-1 0 16,-31 2 0-16,-24-1 0 0,-32 8 0 15,-30 5 0-15,-37 6 0 16,-38 11 0-16,-45 7 0 16,-38 16 0-16,-40 14 0 15,-40 26-2-15,-35 14-14 0,-31 22-41 16,-25 28-32-16,-15 15-1 15,-12 19-7-15,-8 5-4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7-24T16:25:15.0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13070 942 64 0,'0'0'76'0,"0"0"-4"16,11-8-3-16,-11 8-20 16,0 0-41-16,0-8-2 15,0 8 0-15,-9-7-2 0,9 7 0 16,-17-11-1-16,6 4 1 16,-5 12 0-16,-2-5 0 15,0 0 1-15,18 0 0 16,-48-15 0-16,24 9 1 0,24 6-3 15,-30-6 0-15,-36-2 1 16,31 4 0-16,-3 2-1 16,-5-1 0-16,-1 1-1 15,0-1 1-15,-3 3 2 0,0 0-1 16,2-3-1-16,-3 3 0 16,2-1 1-16,-2 5-3 15,4 4 0-15,0 0-2 16,0 3 1-16,4 1-3 0,1 2 3 15,2 3-3-15,0 1 0 16,5 4 2-16,1 3-1 16,3 6 1-16,2 0 1 15,5 5 1-15,-2 5 0 0,11-13 2 16,-20 60-1-16,8 4 1 16,3 6-1-16,6 5 1 15,-1 4 1-15,7 5-1 16,-3 2 1-16,-1-10-1 0,0 10 1 15,-3 7 0-15,1 0-1 16,-1 1-1-16,4-2 1 16,3 0-1-16,-2-5 0 0,6-3-1 15,0-4-1-15,4-5-1 16,-2-2 1-16,3-7 0 16,-1 1 0-16,5-9-1 15,2-4 0-15,-1-9-1 16,7-6 1-16,1-8-1 0,2-6 1 15,8-8 0-15,0-9 0 16,7-7 1-16,6-5 0 16,7-9 0-16,6-4 0 15,8-5 0-15,7-2 0 0,10-4 0 16,11 0 0-16,7-7 0 16,15 0-2-16,5-4 0 15,11 0 0-15,11-2-1 16,9-1 0-16,11-1-1 0,10-2 1 15,12-3 0-15,8-1 0 16,11 0 1-16,3-3 0 16,5 1 0-16,5-2 2 0,4 2 0 15,3 1 0-15,-2 0-1 16,1 5 2-16,3 1-1 16,-1 3 2-16,1 1 0 15,-2 2-2-15,4 0 1 0,-4 2 0 16,3 2 1-16,3-1-1 15,-2 1 1-15,-2-3-1 16,0 2 1-16,-3 2-1 16,-6-1 0-16,2 3 0 0,-7-1 0 15,-4 4 0-15,-5 0-1 16,-1 0 1-16,-5 2-1 16,0 0 0-16,-2 1 0 15,-8 1 0-15,-1-1-1 0,-4 0 1 16,-2 0 0-16,-7-2-1 15,-1 0 1-15,-3-1-1 16,-7-6 1-16,-5-1-1 0,-3-2 0 16,-4-1 0-16,-8-3-1 15,-1-2-1-15,-5-3 1 16,-5-1 1-16,-1-4-1 16,-5-3 2-16,-3-2 0 0,-5 0 0 15,-8-7 0-15,-10-1 1 16,-8-3 1-16,-10 1-1 15,-7 0 1-15,-12-4-1 16,-7-4 3-16,-9-4-2 0,-1-3 1 16,-10-1 1-16,-2-6 0 15,-4-1-1-15,-3-3 0 16,-7 1 0-16,-2 2-1 16,-5-1 2-16,-3 3-2 0,-10 0-2 15,-1 2 1-15,-9-4-2 16,-4 4 1-16,-4 0 0 15,-6-2 1-15,-5-1-1 16,-5 2 1-16,-2-1-1 0,-6 1 1 16,-4 6 1-16,-4-2-1 15,-4 4 0-15,-1 5-1 16,-7-1 1-16,36 25-3 0,-6-3 1 16,-3 1 0-16,-5-4 0 15,-2 1 0-15,-4-3 0 16,-4 0 1-16,-5-2-1 15,-2-2 2-15,-8-1 0 16,-5 0 0-16,-6-3-1 0,-5-1 0 16,-9-1 0-16,-5-4-2 15,-9 3 2-15,-7 1 0 16,-5-2 0-16,-7 2 0 16,-4 2-1-16,-10-1 1 15,-7 4 0-15,-7 4 0 0,-8-3 0 16,-7 4-3-16,-11 1-1 15,-5 3-6-15,-14 4-8 16,-3-8-42-16,-11 15-22 16,-13-2-3-16,-7 3-6 15,-14 1 0-15</inkml:trace>
  <inkml:trace contextRef="#ctx0" brushRef="#br0" timeOffset="5617.2293">10396 4095 14 0,'5'-46'77'16,"-4"8"1"-16,0 1-2 0,-1 5-6 15,-2 4-47-15,0 7-17 16,2 5-5-16,0 16-2 15,0 0-3-15,4 1 0 0,2 7-1 16,3 17 1-16,1 10 0 16,0 11-1-16,3 14 4 15,-2 12 1-15,0 15 1 16,1 13 1-16,-3 17 2 16,0 10-2-16,-2 9 1 0,2 15 0 15,2 7 2-15,0 13 2 16,2 3-1-16,-1 12-1 15,4 4 2-15,2 7 0 16,0 12 0-16,2 5 1 0,2 5-3 16,1 11-1-16,0 15-1 15,0 5-1-15,7 6 0 16,-6 7-1-16,1 0 1 0,0 5 0 16,-4 4-1-16,-3 3 2 15,-1 4 0-15,-8 2 1 16,-1 8 0-16,-6 3-1 15,-2 9 1-15,-4 5 2 0,-6 10-1 16,-2 2 0-16,-1 5 1 16,-4 2-2-16,0 3 1 15,-2 3 0-15,2 1-1 16,0 0-2-16,1-2 1 16,0-6 0-16,5-4-1 0,2-9 1 15,5-6-1-15,3-9 0 16,-1-5 0-16,5-10-1 15,7-2-1-15,-1-7 1 0,-3-138 0 16,1 16 1-16,1-4 0 16,0 16 0-16,1-3 1 15,1 15 1-15,1-3 0 16,2 6-3-16,-3-8 0 16,1 6 0-16,-5-13-4 15,8 2-1-15,-4-11 0 16,-4-1-3-16,3-18 2 0,1 0-4 15,-8-7-8-15,12-19-12 16,-10-50-35-16,8-58-16 16,-12 0-11-16,0 0 2 15,0 0-4-15</inkml:trace>
  <inkml:trace contextRef="#ctx0" brushRef="#br0" timeOffset="7218.9797">3327 12005 44 0,'6'21'76'0,"6"-4"0"15,2-10-5-15,10-4-3 16,4 8-53-16,9-11-18 0,15 0 3 15,11 0 1-15,12 2 0 16,14-1 0-16,10 0-1 16,4 1 0-16,13-1 0 0,5 0 0 15,8-1 2-15,8 1 0 16,6-1 1-16,2 0-1 16,5-3 1-16,8 0 0 15,6 0-1-15,5-4 2 0,5 1-2 16,9-1 0-16,4 1 1 15,7-2 0-15,10-1 1 16,6 2-1-16,4 1 0 16,3-1 1-16,10 0-1 0,3 2 0 15,8-1 1-15,4 1-1 16,8-1 1-16,1 0 0 16,13-1-1-16,7-2 0 0,-2 2 0 15,11 0-1-15,-3 1 0 16,2 1-1-16,5 1 0 15,0 0 1-15,2 4-1 16,5 0 0-16,1 3 0 16,-1-2 1-16,5 0-1 0,7 2 1 15,4 2-1-15,1-2 1 16,8 3-1-16,3-1 1 0,8 0-1 16,3 1 1-16,6-2-1 15,5 1 1-15,3-3-2 16,7-1 1-16,2 1 0 15,3 0 0-15,0-1-1 0,-2 0 0 16,0-2 0-16,-5 2 0 16,38 1 0-16,-44-1 0 15,32 1 0-15,-34 2 0 16,0 0 0-16,-2 3 0 16,2-1 1-16,2 2-1 0,-46-4 1 15,46 1 1-15,-36 0-1 16,33-1 1-16,-2 3 0 15,-5-2 1-15,-5 2 0 16,-2 2-1-16,-8 4 1 0,-6 0 0 16,-4 2-1-16,-5 2 1 15,-3 0-1-15,2-1 0 0,-1 0 0 16,1-1-1 0,-5-2 1-16,-2-2-1 0,-6 2 0 15,-3-2-1-15,-9-1 1 16,-6 3-1-16,-12-3 0 0,-4 0 1 15,-11 3-1-15,-5-1 1 16,-11-1-1-16,-9-1 1 16,-9 0 0-16,-7 0-1 15,-12-2 1-15,-10 0-1 0,-10-2 0 16,-11 1 1-16,-13 0-2 16,-13 0 1-16,-13-2-2 15,-15 0-1-15,-14 0-4 0,-17-4-5 16,-11 6-17-16,-20 1-46 15,-13-8-11-15,-16-1-6 16,-21-11-5-16,-19-7 0 16</inkml:trace>
  <inkml:trace contextRef="#ctx0" brushRef="#br0" timeOffset="8859.8571">19441 3638 49 0,'4'-42'82'0,"-2"1"-2"16,3-1-4-16,0 3-7 0,0 3-60 15,4 5-2-15,3 5-3 16,-3 6-2-16,-1 1 0 0,1 7-2 16,-2 1-1-16,-7 11 0 15,7-11-1-15,-7 11-1 16,0 0 1-16,0 0 0 0,0 0-1 16,4 9 2-16,0 4 1 15,1 5-2-15,-2 5 4 16,4 9-2-16,0 10 1 0,1 6 0 15,1 10-1-15,1 9 2 16,-1 8-2-16,5 12 1 16,-1 6-1-16,3 11 1 15,4 3-2-15,-1 8 1 16,6-1 1-16,-1 7 0 0,7 6 1 16,-2 1-1-16,7 1 2 15,-1 3-1-15,1 2 6 16,2 4-1-16,-1 6-1 15,0 1 0-15,0 4 0 0,-3 6 0 16,-5 5-1-16,0 8 1 16,-6 9-5-16,-3 1 1 15,-4 5-1-15,0 4 0 0,-2 5 0 16,-1-1-1-16,1 0 2 16,1 3-2-16,0 1 0 15,2 3 0-15,0-1 2 16,0 5-1-16,1 0 1 0,-1 2 0 15,-4 1 0-15,-2-4 0 16,1 6-1-16,-4-4 1 16,-1 5-2-16,-5-3 2 15,-2 3-2-15,-9-1 0 0,-1-3 1 16,-6 2 1-16,0-7-1 16,-1 0 0-16,-1-3 0 15,1 0 0-15,1-6 0 16,3 3 1-16,-1-3-2 0,-1-1 0 15,-2 3 1-15,-4-1 0 16,2 4-1-16,-10-4 0 16,3 5 1-16,-5-3 0 15,-3 2-1-15,2-1 1 0,1-1 1 16,0-4-1-16,0 0 0 16,7-3 1-16,2-3-2 15,4-6 2-15,2-2-1 16,2-7 0-16,5-1 0 0,-1-9 1 15,3-3-1-15,1-6 1 16,-1-8-1-16,3-7-1 16,2-5 2-16,1-4 0 15,1-1 0-15,0-5 0 0,1-6 1 16,2-59-2-16,0 7 0 16,2-1 2-16,2 6-1 15,-2-1 0-15,2 8-2 0,0-5 1 16,1 4-2-1,1-3 1-15,-3 2 0 0,2 1 0 16,3-1 0-16,-4 2-1 16,3-4 1-16,-2 2-1 15,1-2 2-15,-2-2 0 16,1-5 1-16,-1-4-2 0,0-3 0 16,0-7 0-16,-3-7-1 15,-4-41 1-15,3 36-5 16,1 0-3-16,1-5-7 15,-1-1-15-15,-4-30-54 16,8 22 1-16,2 3-9 16,-10-25-6-16,0 0 6 0</inkml:trace>
  <inkml:trace contextRef="#ctx0" brushRef="#br0" timeOffset="10409.2246">14128 3737 24 0,'22'-16'77'0,"-4"2"2"16,-6-2-5-16,-5 2-4 0,-4 3-59 16,-3 11-2-16,0 0-2 15,10 0-5-15,-8 10-1 16,0 12-1-16,-1 9 0 0,-1 7 0 15,0 12 0-15,-5 8 0 16,-1 9 1-16,-5 7-1 16,-5 6-1-16,2 6-1 0,-2 3-3 15,0-1-2-15,1 3-11 16,2-4-20-16,5-7-29 16,6 2-7-16,1-11-6 15</inkml:trace>
  <inkml:trace contextRef="#ctx0" brushRef="#br0" timeOffset="11490.6432">24938 3299 75 0,'19'-30'83'0,"8"4"-2"0,7-1-8 15,4 0 2-15,0 7-73 16,6 8 2-16,4 4-2 16,3 7-1-16,1 5-1 0,-3 10-2 15,-2 8-2-15,-1 2-3 16,-8 10-1-16,-8 1-2 15,-11 8 0-15,-14 7 1 16,-6 6 1-16,-19 5 1 0,-10-1 2 16,-8 6 3-16,0-7 1 15,-3-3 5-15,9-4 2 16,4-10 1-16,13-6 1 16,9-7 1-16,10-8 1 15,21-4 0-15,9-2 0 0,15-1-4 16,15-5-1-16,15-3-4 15,14-4-5-15,15-3-12 16,13-6-36-16,3-2-24 16,8-5-7-16,-1-2-4 0,-14-7 6 15</inkml:trace>
  <inkml:trace contextRef="#ctx0" brushRef="#br0" timeOffset="12716.9728">11155 12302 60 0,'13'-20'76'16,"-2"4"-4"-16,-5 1-2 16,-4 3-7-16,-4-2-67 15,2 14 0-15,5-4 1 16,3 11-1-16,-4 9 0 0,-1 2 0 15,0 5 1-15,-2-1 0 16,1 5-1-16,2-6 1 16,-3 4-1-16,3-9 1 15,0-5-1-15,9-3 2 0,-3-1 0 16,8-4 1-16,-1-1 0 16,5-1 1-16,1 0 1 15,2 2 0-15,6 1 1 0,-8 4-1 16,7 4 1-16,-7 3 2 15,2 5 0-15,-8 1 0 16,3 6 2-16,-9 1-1 0,-3 1 1 16,-1 2-1-16,-6-3-1 15,-2 1 1 1,1 2-1-16,-7-2-1 0,-3 0 0 16,-6 3 0-16,-9 4-1 0,-6 0-1 15,-10 3-1-15,-9 4-1 16,-7 2-4-16,-10 3-10 15,-2 6-34-15,-2-6-22 16,5-4-5-16,1-6-2 16</inkml:trace>
  <inkml:trace contextRef="#ctx0" brushRef="#br0" timeOffset="13724.5638">27730 12573 19 0,'97'-41'66'0,"-8"-4"0"16,-6 29-11-16,0-27-31 15,1 0-2-15,-3 2-6 16,-3 4-6-16,-4 3-5 0,-3 1 0 15,-6 7-1-15,-6 2-3 16,-6 5 0-16,-3 5-1 16,-11 1 0-16,-8 4-1 0,-2 2 0 15,-7 2 1-15,-5 3 0 16,-3 2 0-16,-4 0 1 16,-10 0 1-16,15 7 4 15,-11 3-1-15,0 5 4 0,-2 1 1 16,-1 8 2-16,-1 4-1 15,0 7 1-15,0 8-1 16,-2 8-2-16,-1 6 0 0,0 5-3 16,2 6-1-16,1 3-2 15,-1 3-1-15,1-3 0 16,-2-1 0-16,-1-3-1 16,3-3 0-16,0-6-1 0,0-4-1 15,0-5-2-15,0-7-4 16,4-4-5-16,-2-10-10 15,3-4-5-15,-4-7-13 16,-1-17-25-16,6 8-15 16,-4-15-1-16</inkml:trace>
  <inkml:trace contextRef="#ctx0" brushRef="#br0" timeOffset="14058.5013">28959 12425 61 0,'16'-65'78'0,"-5"10"-2"16,3 9-1-16,-4 7-46 0,-4 10-5 16,3 6-7-16,-2 10-6 15,-7 13-5-15,3-11-3 16,-3 11-2-16,-13 9-2 16,-7 6-2-16,-10 10 0 0,-11 6 1 15,-6 7 0-15,-9 5 1 16,-9 3 2-16,0 3 0 15,-4-5 3-15,3 1 2 16,9-9 1-16,4-6 0 0,13-5-1 16,6-3 0-16,13-3 0 15,6-2-1-15,15-2-2 16,12-2-1-16,20 3-3 16,15-4-6-16,23 4-20 0,20 0-49 15,14-3-3-15,11-5-7 16,4-7-4-16</inkml:trace>
  <inkml:trace contextRef="#ctx0" brushRef="#br0" timeOffset="17509.2447">5828 9118 28 0,'7'-13'77'0,"-3"-2"-1"16,-2 0-3-16,0-33-24 0,-2 32-32 16,3 5-3-16,1-3-6 15,-4 14-3-15,11-14-3 16,-1 10-3-16,-1 0 0 0,1 3 0 15,2-1-1-15,-1 2 1 16,1 0 0-16,0 0 0 16,1 3 0-16,2 0 1 15,-1 1-1-15,4 0 1 0,0 0 0 16,4 1 1-16,1 0 0 16,5 0-1-16,3 1 1 15,6 0 0-15,0-1 0 16,10 2 0-16,5-3 0 0,3 0 1 15,5 0-1-15,5-1 0 16,3 1 0-16,3-2 0 16,3-1-1-16,-1 1 1 15,-1 0-1-15,6-2 0 0,2 1 0 16,1-1 1-16,2 1-1 16,4-1 1-16,0-2-1 15,1 0 1-15,5-1 0 0,-1-1 0 16,-1 1 0-16,1-2 0 15,-2 2-1-15,0 0 1 16,-2 0 0-16,1 1 0 16,1-1 1-16,-4 1-2 15,0 2 1-15,-1-1-1 0,-1 1 1 16,-1 0 1-16,4 0-1 16,-6 0 0-16,0 0 0 15,-1-4 0-15,-1 1 0 0,-1-3 0 16,0-1 1-16,2-2-1 15,-1-2 0-15,-2 2 1 16,1-2 0-16,-2 0-1 0,-3 3 0 16,-5-1 0-16,-2 2 1 15,-8 4-1-15,-4 1 1 16,-3-4 1-16,-8 5-1 16,2-1 1-16,-6 0 0 0,-5 2 0 15,-5-2 0-15,-3 2 1 16,-4-1-2-16,-7 1 1 15,-3 0-1-15,-12 0 0 16,11 0-1-16,-11 0-4 0,0 0-5 16,0 0-17-16,0 10-42 15,0-10-10-15,-19 16-6 16,-10-13-6-16</inkml:trace>
  <inkml:trace contextRef="#ctx0" brushRef="#br0" timeOffset="18266.8626">6058 10083 34 0,'0'0'71'0,"-10"4"-2"16,10-4-3-16,0 0-50 16,0 0-1-16,-7-5-4 15,7 5-7-15,0 0-4 0,5-2-2 16,-5 2 0-16,19 0 2 16,-7 0 2-16,8-1 0 15,3 0 1-15,6-2 1 16,3 1 0-16,10-3 0 0,7 0 1 15,6-2-1-15,9-2 0 16,5-2 0-16,8 0 2 16,7 1-2-16,6-2 0 15,4 2 0-15,2-2-1 0,4 2 0 16,-1 0-1-16,-1 5 0 16,-4 0 0-16,-2 1 0 15,-4 2 0-15,-7 1 1 16,-6 1-1-16,-7 0 1 0,-5 0 0 15,-6 0-1-15,-6 1 2 16,-4 4-2-16,-8-4 0 16,-5 4-4-16,-7-4-7 15,-5 3-10-15,-7 4-30 0,-15-8-24 16,9 17-5-16,-19-9-4 16</inkml:trace>
  <inkml:trace contextRef="#ctx0" brushRef="#br0" timeOffset="18822.1989">6565 11424 16 0,'-12'5'57'16,"12"-5"4"-16,-12-6-34 15,12 6 4-15,2-12 1 0,7 6-5 16,3-3-7-16,4 0-1 15,2-5-1-15,4 3-1 16,2-3-4-16,4 1-1 16,5-1-3-16,2-1-2 0,5-2-1 15,4 2-1-15,7-2-1 16,7 1 0-16,3-1-2 16,6-2 1-16,0 2-1 0,6-2 0 15,-1 2 0-15,3 1 0 16,-3 0 0-16,-3 0 0 15,-2 3 0-15,-3 1-1 16,-6 2 0-16,-4 2 0 16,-8 2 1-16,-5 2-1 0,-9 2 0 15,-6 0-1-15,-10 2 2 16,-2 0-1-16,-5 0 0 16,-9 0-1-16,8 1-3 0,-8-1-7 15,0 0-19-15,2 13-44 16,-2-13-6-16,-9 9-4 15,-7-11-5-15</inkml:trace>
  <inkml:trace contextRef="#ctx0" brushRef="#br0" timeOffset="20740.658">10436 6100 23 0,'-6'10'37'15,"6"-10"-6"-15,0 0-4 0,0 0-11 16,0 0-3-16,0 0 0 15,10 2 0-15,-10-2 0 16,14 3-2-16,-14-3-2 16,18 3-1-16,-8 1 0 0,2-1-3 15,3 0 3-15,2 2 0 16,1-3 1-16,3-1 0 16,8 1 1-16,-2-1 0 15,8-1-2-15,1 0 0 0,7 0-2 16,5 0-1-16,4-3-2 15,5 1 0-15,1-3-1 16,9 1 1-16,-3 0 1 0,8 0-1 16,3-1 0-16,4 0-1 15,1 3 1-15,3 0-1 16,-1 2 0-16,6 0 0 16,0 0 0-16,-3 0-1 0,3 3-1 15,2 2 1-15,1 0 0 16,0 1 0-16,3 1 0 15,-2-2 0-15,7 0 1 16,1 1 0-16,-1-1 0 0,0 2 0 16,4-3 0-16,-4 1 1 15,5 0-1-15,5-1 0 16,-7 2 0-16,3-3 1 16,3 1-1-16,-3-1-1 0,3 1 1 15,4-2 0-15,0-1 0 16,-1 0-1-16,2-1 0 15,2 1 1-15,1-1-1 16,3-3 1-16,0-1-1 0,-5-1 0 16,7-2 0-16,-1-2 0 15,0 2 1-15,4-2-1 0,-4 0 1 16,1 1 0-16,2 0-1 16,-3-1 1-16,1 2-1 15,-5-1 1-15,6 1-2 16,-6 0 1-16,3 0 0 15,-3 0 0-15,-4-1-1 0,4 2 1 16,-2-2 0-16,0 3 0 16,-4-2 0-16,2 1 0 15,-3 0 1-15,-2 1-1 16,-2-3 1-16,2 2 0 0,-5-1 0 16,-2 0-1-16,1 2 0 15,-1-4 1-15,-1 4-1 16,1-1 1-16,2 1-1 15,-5 0 2-15,-1-1-2 0,0 1 1 16,-7 1-1-16,0 0 0 16,-8-1 1-16,1-1-2 15,-11 2 0-15,-2 1 0 0,-4 0 0 16,-5 0 0-16,-2 4 0 16,-7-1 0-16,-3 0 0 15,-4 5 0-15,-2 1-2 0,-7 0 2 16,-4 1-3-16,-3-1-1 15,-7 0-5-15,-5 1-7 16,-4 0-15-16,-12-7-30 16,-9 16-17-16,-14-10-8 15,-16-3 0-15</inkml:trace>
  <inkml:trace contextRef="#ctx0" brushRef="#br0" timeOffset="22195.3538">10505 7240 51 0,'0'0'55'16,"-8"18"-15"-16,8-18-26 15,0 0 1-15,9 0-4 16,1-2-7-16,8-2-2 16,3-1 1-16,10 1 0 0,4-4 2 15,12-1-1-15,9-6 2 16,5 4 0-16,9-5 0 15,5 4 1-15,7-1 0 16,3 1-1-16,8-2 3 0,10 3 0 16,2 3-1-16,8-3 0 15,4 4 0-15,11-3-1 16,13 0 1-16,6-1-1 16,5 3-2-16,6-3 0 0,8 1 0 15,4 1-2-15,3 2 1 16,1-2 0-16,2 5 0 15,5-2 0-15,1 2-1 16,-10 3 0-16,1 2 0 0,-6 0 0 16,4 0-1-16,-11 3 0 15,-1 1 0-15,-6-2 0 16,-2 3 1-16,-4-6 2 0,-1 1 0 16,-4-1 2-16,-3-4-2 15,1-2 0-15,-3-3 1 16,-2 0-2-16,-3 0 1 15,-1 0-2-15,-1-1-1 0,-5 2 0 16,-1 1-1-16,-6 0 0 16,1 1 0-16,-2-1-1 15,2-2 1-15,-1 2 0 0,5-2-1 16,1-2 1 0,1 0 0-16,1-1-1 0,2 2 1 15,1-1 0-15,-3 2-1 16,-1-1 0-16,-3 3 1 15,2 0-1-15,-2 1 1 0,-1 2-1 16,-3 2 0-16,-4-1 1 16,-4 2-1-16,-8 0 0 0,-3 2-1 15,-10-1 1-15,-7 1 0 16,-6-1 2-16,-6 0-2 16,-7-1 2-16,-6 0 0 15,-5 1 0-15,-7 1-1 16,-4-1 2-16,-2 0-2 0,-4 0 0 15,-4 0 0-15,-3 1 0 16,-2-1 0-16,-1 0 0 16,0 0 0-16,-2-2 0 0,1 0 0 15,1 0-1-15,1 0 1 16,2 0-1-16,-1-1 0 16,0 2 1-16,-2-3-1 15,-2-1 1-15,-1 1 0 0,0 0 0 16,-4 0 1-16,-1-1-1 15,1 2 1-15,-5 0-1 16,-1-1 1-16,0 2-1 16,-5 2 0-16,-7 0 0 0,12-3-1 15,-12 3-1-15,0 0 0 16,0 0-1-16,0 0-3 16,0 0-3-16,-8 3-4 0,-2 6-9 15,-14 6-36-15,-7 0-24 16,-17 1-4-16,-17-5-5 15,-20-3 2-15</inkml:trace>
  <inkml:trace contextRef="#ctx0" brushRef="#br0" timeOffset="28517.3933">10765 7322 26 0,'2'-13'44'16,"-2"13"4"-16,0-15-8 15,0 6-7-15,0-1-4 0,0 0-6 16,0 1-5-16,-1-1-1 16,1 10-2-16,-1-16-1 15,1 16-3-15,-3-14-1 0,3 14-3 16,-4-9-2-16,4 9-3 15,0 0-2-15,0 0-1 16,0 0-2-16,-11 13 1 16,10-1-1-16,1 2 0 0,0 3 2 15,-1 5 0-15,2 1 1 16,1 3 0-16,5 7 0 16,0 3 0-16,-1 6 0 15,-1-1-1-15,1 9 1 0,-3 0-1 16,-3 9 0-16,0 2 1 15,0 3-1-15,-5-1 1 16,-3 3 0-16,4-1 1 16,-2-1 0-16,-2 1 1 0,4-1 0 15,2-6 0-15,-4 2 1 16,4 1-1-16,0-1 0 16,-2 3 0-16,1-1 0 0,2 2-1 15,-4 2 1-15,-2 0-1 16,2-1 1-16,-4-4 0 15,0 3-1-15,0-4-1 16,0 0 1-16,0 0-2 0,2-3 1 16,3 2 0-16,-1-1-1 15,0 2 1-15,2-2 0 16,1 1 0-16,2 2 0 16,-1 1 1-16,1-1-1 0,4 0 0 15,4-4 1-15,-3 2-1 16,2-3 0-16,3 2 0 15,-4-2-1-15,3-1 1 16,-4 4 0-16,-1-3-1 16,-2 2 2-16,-1 2-1 0,-1-1 1 15,0 1-1-15,-5 0 1 16,2 3-1-16,-4-2 0 16,0 1 1-16,0-2-1 0,-2 1 0 15,1 2-1-15,-3 0 2 16,2-1 0-16,-4-1 1 15,1 0-1-15,2 0 1 16,-4-3 0-16,4 0 0 0,1-3 0 16,4-4 0-16,-2 0 0 15,4-5-1-15,-1 0-1 16,4-2 1-16,0-3-1 16,5-1 0-16,-1-5 0 0,2 1 0 15,-2-1 0-15,1-2 0 16,2-1 0-16,-2-2 1 15,-1-2 0-15,-1 0 0 16,4-2 0-16,-3-1 0 0,-1-2-1 16,1-4 1-16,3-1-1 15,-3-3 0-15,-2 0 1 16,2-3-1-16,1 0 0 16,0-2 1-16,-2 1-1 0,1-2 2 15,0 0-2-15,-4-9 1 16,9 15-1-16,-9-15 1 15,6 12-1-15,-6-12 1 0,9 10-1 16,-9-10 0-16,10 10 0 16,-10-10 0-16,13 10 0 15,-13-10 1-15,18 11-1 0,-9-5 0 16,2-1 0-16,5 2 0 16,0-1 1-16,5 1-1 15,0-3 1-15,9 0-1 16,-2-1 1-16,6 1 0 0,3-1 0 15,5-1 0-15,3-2 0 16,1 1 0-16,5-1 1 16,5 1-1-16,6-1 0 15,1 0 1-15,6 0 0 0,0 0-1 16,6-2 0-16,1 1 1 16,5 0 0-16,1-2 0 15,0 1 0-15,3-2 0 16,4 2 0-16,-1-2 1 0,0 1-1 15,-2 1 1-15,4 0-1 16,2 1 0-16,0 1-1 16,4 0 1-16,0 0-1 0,2 1 1 15,1-1-1-15,0 1 1 16,2-1-1-16,1 3 0 16,3-2 2-16,-4 1-1 15,4 2 0-15,0-3 0 0,3 1 0 16,0-1 0-16,2 1 0 15,1-2-1-15,2 0 0 16,1 0 0-16,0 0 0 16,2-2 0-16,-2 2 0 0,2-1 0 15,-1 1 0-15,-1-1 0 16,-1 1 0-16,-2 1 0 16,3-1 0-16,-1 3 0 0,-1-3-1 15,1 1 1-15,-1-1 0 16,2 1-1-16,-2-1 1 15,3 1-1-15,-5-3 1 16,3 1-1-16,-3-5 1 0,0 2-1 16,0 1 1-16,-1-2-1 15,-1-1 1-15,-3 2-1 16,1-1 1-16,-3 0 0 16,0 1-1-16,1 1 1 0,-6-2-1 15,0 1 0-15,-1 0 0 16,-3 1 0-16,-3 2 0 15,0-2 0-15,-3-1 0 16,-3 2 0-16,0-1 0 0,-3 0 0 16,-2 2 1-16,-2-2-1 15,-2 0 0-15,-2 1 0 16,-3 2 0-16,-3-1 0 0,-2 0 0 16,-4 1 0-16,1 1 0 15,-5-1 0-15,-2 0 0 16,-3 0 1-16,-3 1-1 0,-1-1 0 15,-3 1 0-15,-3-1 0 16,1 0 0-16,-1 1 0 16,-1-1 1-16,2 0-1 15,-3 0 0-15,0 0 0 16,-2-1 1-16,0 1-1 0,0-2 0 16,-6 1 0-16,-1-1 0 15,-5 1 1-15,0-2-1 16,-3 0 0-16,0-2 1 15,0 0-1-15,-3-1 1 0,3 1-1 16,0-1 0-16,-1-3 1 16,-2 4-1-16,2-2 0 15,-1 1 0-15,-1 0 0 0,-2 0 1 16,0 1-1-16,-3 0 0 16,0 0 0-16,-1 0 0 15,1-2 0-15,-2 2 1 0,3-2-1 16,-2 1 1-16,-1-2-1 15,-3-3 2-15,2 2-1 16,-5-2 1-16,1-2-1 16,-4-3 1-16,0-2-1 0,4-1 1 15,-6-3-1-15,2-3-1 16,4 0 1-16,-4-3 0 16,3-1 0-16,1-2 0 15,-1-2 0-15,4-3-1 16,2-2 0-16,0-5 1 0,0-4-1 15,2-4 0-15,-2-2 0 16,-1-6-1-16,-1-4 0 16,-4-1 1-16,-4-3-1 0,-2-2 1 15,-2-6-1-15,-1 0 1 16,-2-3 0-16,-3 0 0 16,1-1 1-16,1-2-2 0,-1 2 1 15,3-2 0-15,-3 1 0 16,-1 1 0-16,1 1 0 15,-8 0-1-15,1 0 1 16,-2-1-1-16,-4 3 1 0,-4-1 0 16,2 1 0-16,0 0 0 15,2 2 0-15,4-1 0 16,5-1 0-16,2 1 0 16,3 0 1-16,4-4-1 0,1 0 0 15,5 2 0-15,-1-4-1 16,7-2 1-16,-4 1-1 15,4-1 1-15,-2 2-1 16,1 2 0-16,3-3 1 0,-3 5-1 16,1 3 1-16,-4 0-1 15,2 3 0-15,-4 1-1 16,2 0 1-16,-3 1 0 0,0 2 0 16,-3-1 1-16,3-3-1 15,-4 0 2-15,0 2-1 16,1 1 1-16,-1 4 1 15,-1 1-1-15,0 2-1 0,-1 4 0 16,-4 1 1-16,-4 6-2 16,2 1 2-16,-6 5-1 15,1 1 0-15,-4 3-1 16,2 2 2-16,-6 3-1 16,0 2-1-16,-2 5 2 0,-1 0-2 15,-2 2 1-15,-3 2 0 16,2 3-1-16,-8 4 0 15,1 1 1-15,-1 1-1 0,-3 2 0 16,-3 1 0-16,-2 3 0 16,-3-2 1-16,-1 3 0 15,-2 1 1-15,-3-3-2 16,-1 3 2-16,-6-1-1 0,0 1 0 16,-1 0 1-16,-5 0-1 15,1 1 1-15,-3-3-2 16,-4 0 2-16,-2 4 0 15,-1-2-1-15,-5 2 0 0,-1 0 0 16,-4 1 1-16,-3 1-2 16,-6 1 1-16,-2 2 0 15,0 0 0-15,-5 1 0 16,-5 3 0-16,-2 0 0 0,-7 5 0 16,-2-2 0-16,-5 4 0 15,0-3-1-15,-4 2 1 16,-2-2 0-16,0 2-1 0,-3-2 1 15,1 1 0-15,3-1 0 16,-4 0 0-16,0 0 0 16,1 1 1-16,-4-1-1 15,2 0 0-15,-2 1 0 0,3 2 0 16,-5-1 0-16,3-1 0 16,-3 0 0-16,1 2 0 15,0-2 0-15,1 1-1 0,-1-1 1 16,3 0 0-16,5-1 0 15,2 1 0-15,2-2 0 16,-2 2 0-16,8 0 0 16,-4-3 0-16,2 2 0 15,2-1 1-15,-3-1-1 0,5 0 0 16,-4 0 0-16,1-1 0 16,1 0 0-16,3 0 0 15,-1 1 0-15,2-3-1 0,2 5 1 16,-1-5 0-16,4 3 0 15,1 0 0-15,6-2 0 16,-3 0 1-16,5 0-1 16,-2-1 0-16,3-1 0 0,4 2 0 15,5-1 0-15,-1-1 0 16,3 2 0-16,1-1 0 16,4 0-1-16,-1 0 1 0,6 1 0 15,-2-1 0-15,4 1 0 16,-1-1 0-16,3 0 0 15,3 3 0-15,5-3 0 16,-5 2 0-16,7 1-1 0,1-1 1 16,3 0 0-16,8 2 0 15,3-3 0-15,5 3 0 16,7-2-1-16,9-1 1 16,1-2 0-16,7 2-1 0,7 1 0 15,-2-3-1-15,12-2 1 16,-9 9-1-16,9-9 0 15,-3 12 0-15,3-12 0 0,0 18 1 16,2-6 0-16,2 1 0 16,0 3 1-16,3 0-1 15,1 4 1-15,-1 3 0 16,2 4-1-16,-5 2 1 0,2 6-1 16,0 5 0-16,-3 3 0 15,-2 5 1-15,-1 5-1 16,0 2 0-16,-4 4 1 15,-1 2-1-15,0 4 1 0,0-1 1 16,0 2-1-16,1 3 1 16,-2 2 0-16,3 3 0 15,-2 2 1-15,-3 3-1 0,4 0 0 16,-1 4 0-16,-3-1 0 16,2 3-1-16,1-1 1 15,0 3-1-15,1 0 0 16,1 0 0-16,1-1 0 15,2-4 0-15,0 0 0 0,0-4 0 16,3-2 0-16,1-5-1 16,4-3 1-16,-1 0 0 15,2-2 0-15,-2-1 0 16,0 0-1-16,3-1 1 0,-5 2-1 16,3-1 1-16,-4 3 0 15,-2-2-1-15,2 2 1 16,-3-3 0-16,0 2 0 0,0-2 0 15,-1-1 0-15,1 0 0 16,-1-2 0-16,2 1 0 0,0-2-1 16,0 1 1-16,-2 0-1 15,0 1 0-15,0-4 1 16,0 0 1-16,0 1 0 16,-1-4 0-16,1 2 1 15,0-4-1-15,0 0 1 0,-1-4 0 16,1 2-1-16,4-6 0 15,-2 0 0-15,1-1 0 16,0-5-1-16,3 2-1 16,0-3 1-16,-1-3 0 0,1 0 0 15,2-1-1-15,-1-2 1 16,4 1-1-16,2-1 1 16,-2-1 1-16,3-3-1 0,3 1 0 15,1 0 1-15,0-2-1 16,1-1 0-16,1 0 0 15,3-1 1-15,4 1-1 16,-2-2 0-16,6 0 0 0,0-2 0 16,4-1 0-16,7-1 0 15,0-1 0-15,10-2 0 16,1-4 1-16,4 1-1 0,4-6 1 16,6 2-1-1,1-3 1-15,1-1-1 0,6-1 0 16,-1 0 1-16,6-2-1 15,0 0 0-15,4 1 0 16,7-3 0-16,1 3 1 0,2-2-1 16,7-2 0-16,2 1 0 15,2-2 1-15,3 0-1 16,3 0 0-16,2 2 0 0,5-4 0 16,-3 0 1-16,3-2-1 15,0-1 0-15,3 3 0 16,-1-5 0-16,7 2 0 15,-2-3 0-15,2 2 1 16,2-2-1-16,2 1 0 0,-1 0 0 16,0-1 0-16,5 0 0 15,-1-1 0-15,5 0 0 16,-1-2 0-16,2 3 1 0,3-4-1 16,1 2 0-16,-1 0 0 15,-3-1 0-15,1 2 0 16,-2 0 0-16,1 1 0 15,-1 1 0-15,-3-1 0 0,3 2 0 16,-1-2 0-16,0 2 0 16,-2-1 1-16,3 0-1 15,-5-1 0-15,1 0 0 0,-1 1 0 16,-4-2 0-16,-2 2-1 16,-2-2 1-16,-1-1 0 15,-5 0 0-15,-4-1-1 16,-4-1 1-16,-2 2 0 0,-5 0 0 15,0-1 0-15,-6 0-1 16,-5 1 1-16,-2 3 1 16,-3 0-1-16,-3 0 0 15,-1 1 0-15,-6-3 0 0,-3 4 1 16,-2-2-1-16,-5-1 0 16,-2 0 1-16,-9 2-1 15,-6-3 0-15,-4 0 1 16,-6 0-1-16,-6 1 1 0,-4-3-1 15,-3-1 0-15,-2-2 1 16,-2-1-1-16,0 1 1 16,2-5-1-16,-5 1 1 15,1 0 0-15,-1 0 0 0,3 0 0 16,-4-1 0-16,0 2-1 16,-1 1 1-16,-1-1 0 15,-2 1-1-15,1-2-1 0,2 1 1 16,-3-2-1-16,-1 1 0 15,2-4 1-15,-2 2 0 16,1-3-1-16,0-1 1 16,-2-1 0-16,-1 0-1 0,1 1 1 15,-1-1 0-15,1-1-1 16,-3 1 1-16,3-1 0 16,-2 1 0-16,-2 0-1 15,0-2 1-15,1 0 0 0,-5-3 1 16,3 2-1-16,-4-5 0 15,-2 0 0-15,1-5 1 16,-2-2-1-16,-2-3 0 16,-1-3 1-16,0-4-1 0,-2-4 0 15,-2-4 1-15,2-3-1 16,-2-6 0-16,2-2 1 16,-1-5-1-16,2-5 0 0,-2-4 0 15,3-3 0-15,-4-4-1 16,0-1 2-16,0-4-1 15,-3-4 0-15,1-1 0 16,-2 0 0-16,1 1 0 0,1 0 0 16,1 1 1-16,0 0-1 15,2 4 0-15,2-2 0 16,-1 4 0-16,0 1 0 16,2 1 0-16,-2 1-1 0,-2 0 0 15,0-2 0-15,-2 1 0 16,0 1 0-16,-3-1 0 15,-1 2 0-15,1 0 0 16,-2-1 0-16,2 4 1 0,0 0 0 16,-2 3 1-16,4 2 0 15,-5 7 0-15,6 0 0 16,-7 5-1-16,4 3 1 16,-2 4-1-16,-1 5 1 0,1 3-1 15,-4 5-1-15,-1-1 1 16,-1 3 0-16,1 3 1 15,-2 2-2-15,-1 3 2 0,-2 2-2 16,-1 1 1-16,-5 5 0 16,4 3-1-16,-3 4 0 15,-5 2 0-15,-2 0 0 0,-2 6 0 16,-6-1 1-16,0 7-1 16,-7 2 1-16,-2 3-1 15,-5 1 1-15,-6 3 0 16,-4-1-1-16,-3 5 1 0,-2 3-1 15,-1-1 2-15,-4 0-2 16,-4 1 2-16,-1-1-1 16,0-2 0-16,-6 3 1 15,0 0-2-15,-4-2 1 0,-5 3 0 16,0-2 0-16,-7 0 0 16,-4 2 0-16,-1 0 0 15,-5 2 0-15,-2-2 0 0,-4 0 0 16,-3 1 0-16,-3 0-1 15,1-1 1-15,-1-1 0 16,-3-3 0-16,1 0 0 16,-4 0 0-16,0 0 0 0,-4 0 0 15,0 1 1-15,-6 2-1 16,-6 1 0-16,-2 2-1 16,-4 1 1-16,-2 3 0 15,-4-3 0-15,1 3-1 0,-1-3 1 16,1 1 0-16,1-2 0 15,5-3 0-15,1-1 0 16,2-2 0-16,5 2 0 16,-2-4 0-16,2 2 0 0,1-1 0 15,3 2 0-15,-3-2 0 16,0 2 0-16,2 0 0 16,1 0 0-16,-4-2 0 15,3 0 0-15,2 0 0 0,-3 1 0 16,-1 0-1-16,-2 2 1 15,1 1-2-15,-5 1-1 0,-2 4-1 16,3 1-3-16,1 4-4 16,-2-2-7-16,9 4-37 15,5 9-28-15,5-2-4 16,5 0-4-16,7-7-3 16</inkml:trace>
  <inkml:trace contextRef="#ctx0" brushRef="#br0" timeOffset="30057.1801">12755 9404 31 0,'-18'0'50'16,"0"1"2"-16,4-1-3 0,0 0 0 16,6 0-8-16,0 0-6 15,8 0-10-15,0 0-9 16,0 0-6-16,0 0-3 16,0 0-7-16,0 0 2 0,0 0 0 15,0 0 0-15,5-1 1 16,5 1 0-16,2 1 0 15,6 1 2-15,1 2-1 16,4-2-1-16,6 0-1 16,4 1 0-16,4 0 0 15,3-3 0-15,5 3 0 0,4-1-1 16,7 0 1-16,3 0-1 16,6 1 1-16,4 0-1 15,2 0 1-15,5 1-1 0,2-2 1 16,6 4-1-16,0-2 0 15,7 1 0-15,0-2 0 16,2 2 0-16,2-1 0 16,1 2-1-16,-1-3 1 0,2 1 0 15,0 0 1-15,0 0-1 16,1-1 1-16,1 1 0 16,-1 1 1-16,0-2-1 0,2 1 0 15,1-1 0-15,-2-1 0 16,-3 1-1-16,3-1 1 15,-2 0-1-15,-2-1 0 16,-3 0 1-16,-2-1-1 16,0 0 1-16,-3 2 0 0,0-2 0 15,-3-2-1-15,-1-2 1 16,-1 0 0-16,0-1-1 16,-5-1 1-16,3-2-1 0,-2 1 0 15,-1-3 1-15,-5 0-1 16,-1 1 0-16,-4-1 0 15,-3 0-1-15,-5 1 1 16,-6 3-1-16,-5-1 1 16,-7 3-1-16,-6 0 1 0,-7 3-1 15,-6 1 1-15,-6-2-2 16,-6 2-2-16,-10 0-5 16,0 0-7-16,0 15-37 0,-15-2-30 15,-11 0-4 1,-16-8-4-16,-7-1-6 0</inkml:trace>
  <inkml:trace contextRef="#ctx0" brushRef="#br0" timeOffset="31055.9032">12839 10714 36 0,'0'0'76'0,"9"5"-1"16,-9-5-4-16,9-2-4 16,-9 2-64-16,12-6 1 15,2 3-2-15,2 3-2 0,5 0 0 16,-1 0 1-16,9 2-1 16,-2 0 1-16,6 1 1 15,1 0 1-15,4 0 1 0,2-1 0 16,6-2 1-16,4 0 0 15,6-2 1-15,6-5-1 16,3 4 0-16,7-5-1 16,6 1 0-16,4-3-1 15,7 2-1-15,3 1 0 0,4-2 0 16,8-1 0-16,2 0 0 16,5 1 0-16,1 1-1 15,7-1 0-15,-2 1 1 0,1 1 0 16,5 0 1-16,1-3-1 15,2 2 2-15,-1 0-1 16,3-2 1-16,1 0 1 16,2-1-1-16,2-1 0 0,1 3 1 15,1-1-2-15,-1 0 0 16,5 3 1-16,-7-2-1 16,3 4 0-16,-1 0-1 0,-3 3 0 15,-2 1 0 1,-3 2 0-16,-1 0 0 0,-3-1 0 15,-3 4 0-15,-4 1 0 16,-6 0 1-16,1-2-1 16,-6 1 1-16,-3-1 0 0,-4 1-1 15,-6-1 0-15,-9 2 0 16,-1-2-1-16,-10 4 0 16,-7-3 0-16,-6 2-1 0,-10 2 1 15,-4-1-1-15,-9 0 0 16,-6 1 1-16,-4-2-1 15,-6 0 0-15,-3 0 1 16,-4-3-1-16,-4 1 0 0,-8-4 0 16,10 4 1-16,-10-4-1 15,0 0 0-15,0 0-2 16,0 0-2-16,6 10-8 0,-6-10-12 16,-5 9-58-16,5-9-4 15,-9 8-4-15,-6-11-7 16,-10-19 0-16</inkml:trace>
  <inkml:trace contextRef="#ctx0" brushRef="#br0" timeOffset="47319.9304">14438 8190 11 0,'-17'0'62'16,"0"-1"-2"-16,-1-8-26 16,4 4-4-16,-3-1-8 0,3 1-6 15,-5-2-3-15,4-1-3 16,-4 1-1-16,0-3-2 16,-1 0 1-16,-1-1-1 15,-5-3 1-15,2-1 0 0,-8-4 1 16,2 2 1-16,-3-4 1 15,-4 2 0-15,0-3-1 16,-4 2 0-16,0-1 0 16,0 2-2-16,-3 1-2 15,-3 2-2-15,0 3-2 0,0 1-1 16,-6 4 0-16,-2 2-1 16,-5 2 0-16,-3 3-1 0,1 1 1 15,-5-1 0-15,-3 3 0 16,0 4 1-16,1-1-1 15,-1 3 1-15,1 1-1 16,0 1 1-16,4 1-1 0,-1 3 1 16,6 1-1-16,2 2 0 15,0 0 0-15,4 4 1 16,3 1-1-16,3 1 0 16,0 3 1-16,7-1-1 15,2 3 0-15,1 4 1 0,1-1-1 16,3-1 0-16,4 4 0 15,2-3 1-15,0 3-1 16,3-2 1-16,5 2-1 0,0-1-1 16,4 0 1-16,-1 0 0 15,2 3 0-15,4 0 0 16,0 1 0-16,-2 3 0 0,3-1 1 16,-1 0-1-16,-1 2 1 15,2 1-1-15,-2-3 1 16,4 0-1-16,-1 0 1 15,3-5-1-15,1 0 0 0,-1-5-1 16,4 0 1-16,2-1-1 16,0-1 0-16,3 1 1 15,4-1-1-15,-1 2 0 16,4-3 1-16,1 2-1 0,2-2 1 16,2 1 0-16,1-2 0 15,2 3 1-15,2-2-1 16,3-1 1-16,0 0 0 15,5-1 0-15,-3 0 0 0,8-4 1 16,-1 1-1-16,2-4 0 16,0 0 0-16,7-3 0 15,0 0 0-15,-2-1 0 16,4-1-1-16,3-2 0 0,-2 2 1 16,5-2-1-16,-1 0 0 15,1-2 0-15,3 1 0 16,-1-2 1-16,3 1-2 0,1-4 2 15,-2 2-1-15,3-2 0 16,-1-1 0-16,-1-1 0 16,0 1 0-16,1-2 0 0,1-1 1 15,1 0-1-15,-2 1 1 16,0-1-1-16,-3 0 1 16,4-3 0-16,0 0 0 15,0-3 0-15,0 0 0 16,0-2 0-16,4-1 0 0,1-4 0 15,-1-1 1-15,4 0-1 16,-5-5 0-16,0 3 0 16,0-3 1-16,0 0-1 15,-5 0 1-15,-4 3-2 0,-2-2 1 16,-2 2 0-16,0-1 0 16,-1 0 0-16,-1 0-1 15,-2-1 0-15,4 2 1 0,-4-4-1 16,5-1 1-16,-4-1-1 15,-2 3 1-15,0-2 0 16,-3 2-1-16,-1-2 1 16,-7 0 1-16,2 2-1 0,-7 0 1 15,-1 1 0-15,-6-2-1 16,0 0 1-16,-6-2-1 16,2 0 1-16,-4-3-1 0,-2-2-1 15,-2-3 0-15,3-1 0 16,-5-1 0-16,-1 0 0 15,-3-3 0-15,0 1-1 16,-5-1 1-16,-8 2 0 16,2-2 0-16,-7 2 0 0,-1 1 0 15,-4-3 0-15,0 4 1 16,-1 0-1-16,-4 0 1 16,3 2-1-16,-5 0 0 15,2 0 0-15,-2 3 0 0,-3 1 0 16,2-1-1-16,-4 4 0 15,-3 1 0-15,-4 1 0 16,1 2 1-16,-5 2 0 0,0 1-1 16,-3 1 1-16,2 0 0 15,-3 1 0-15,-1 1 0 16,1 1 1-16,0-2-1 16,-1 1 1-16,-3 1-1 0,2-2 0 15,-4 3 1-15,2-3-1 16,0 3 0-16,-1-1 0 15,1 4 0-15,-1-2 0 16,4 3 1-16,0 1-2 0,-2 3 1 16,1 1 0-16,-2 1-1 15,-1 0 0-15,-2 3 1 16,-1 3-1-16,-3 3 0 16,3 1 1-16,-3 0-1 0,0 4 1 15,1 1 0-15,1 1 0 16,-3 1 0-16,4 2 0 15,0-3 0-15,2 4 0 0,2 0 0 16,3-1 0-16,0 1-1 16,4-1 1-16,-1 1-1 15,7 0 0-15,-2 0 1 16,4 0-1-16,-1-1 0 0,4 2 0 16,2 0 0-16,3 0 0 15,1 0 0-15,2-1 0 16,0 3 0-16,4-1 0 0,-1 0 0 15,2 5 0-15,3-1 1 16,2 2-1-16,-1 1 1 16,4 3 0-16,2-1 0 15,0 4 0-15,0-2 0 16,0 1 0-16,3-1 0 0,-3 1 1 16,2-2-1-16,3 1 0 15,1 0 0-15,-1-3 0 16,6 1-1-16,0 1 1 15,2-1-1-15,0 1 1 0,5 1-1 16,4 2 1-16,-3 0 0 16,5 0 0-16,-1-1 0 15,3 1 0-15,0-2-2 0,1 1 2 16,4-2 0-16,0-2 0 16,7 0 0-16,-2-1 0 15,8-3 2-15,-1 1-2 16,4-3 0-16,4 1 1 0,4-4 0 15,2-2 0-15,3 0 0 16,2-3-1-16,2-1 1 16,2 0 0-16,3-2 0 15,2 0-1-15,4-2 0 0,-1 0 1 16,1-1-1-16,4-3 1 16,1 0-1-16,2-3 1 15,1-3-1-15,4 0 1 0,-1-1 0 16,3-6-1-16,-2-3 0 15,-2-1 1-15,2-5-1 16,-4 0 0-16,0-2 0 0,-1-1 0 16,1 0-1-1,-5-1 2-15,4-1-1 0,-2 0-1 16,-2 1 2-16,3-1-1 16,-2 0 0-16,-1-2 0 0,2 0 1 15,-5-1-2-15,2-1 1 16,-4-2 0-16,-5-1 0 15,0 0 0-15,-3 0 0 16,-3 0 0-16,-4-3 0 0,-5 2 1 16,-1 1 0-16,-4-2 0 15,-2 3 0-15,-2-3 0 16,-6-1 1-16,1-3-1 16,-4-3 0-16,-3-1-1 0,-5-4 1 15,-5 0-1-15,-3-4 0 16,-5 1 1-16,-8-3-2 15,-2-1 2-15,-5 1-1 0,-6 0 1 16,0 0 0-16,-4 2 0 16,0-1 0-16,0 1 0 15,-4 1 0-15,2 0 0 16,-3 2-1-16,0 0 0 0,-3 0-1 16,-3 0 0-16,-2 3 0 15,-1-1 0-15,-5 3 1 16,-3 2-1-16,-2 1 1 15,-1 4 0-15,-1 2 0 0,-3 0 1 16,1 6-1-16,-4 1 0 16,1 2-1-16,-3 3 0 15,-4 2 0-15,0 4 0 16,-7 1-1-16,1 2 1 0,-6 3 1 16,1 2-1-16,-4 2 0 15,-1-1 1-15,2 4-1 16,-1 1 1-16,1 3-1 0,-2 3 1 15,1 4-1-15,2 1 1 16,-3 3 0-16,0 3-1 16,-1 1 1-16,4 4 0 0,1 1 1 15,0 2-1-15,2 2 0 16,3 5 0-16,4-3 0 16,2 2 0-16,8 2 0 15,-1-1 1-15,4 5-2 0,5-2 1 16,-1 2 0-16,5 3-1 15,-1 3 1-15,6 1-1 16,1 3 1-16,4 0-1 16,5 4 1-16,2-1 0 15,5 2 0-15,6 0 0 0,5-1-1 16,5-1 1-16,2 1-1 16,3-1 1-16,6 1-1 15,3-1 0-15,5 0 1 0,3-1-1 16,2-2 1-16,2 0 1 15,6-2-1-15,2-3 1 16,6 0 0-16,5-4 0 0,7-2 0 16,4-4 1-16,6-3-1 15,5-2 0-15,8-4 0 16,2-6 0-16,4-2 0 16,5-5-1-16,3-3 1 15,5-2 0-15,3-5-1 0,1-3 1 16,6-1 0-16,1-6-1 15,3-4 0-15,2-2 1 16,-2-6-2-16,4-2 1 0,-3-1 0 16,-3-2 0-16,0-2 0 15,-5 1 0-15,-4-3 0 16,-3 0 0-16,-7 1 0 16,-2-1 1-16,-5 1-1 0,-5 0 1 15,-7-1 0-15,-2-2-1 16,-9 1 1-16,-1 1 0 15,-7-1 0-15,-4-1 0 16,-7 1 0-16,-5-2 0 0,-3 1 0 16,-6-3 0-16,-7 0 0 15,0-4 0-15,-8-3-1 16,-4-5 0-16,-2-4 0 0,-8-3 0 16,-2-4 0-16,-2-5 0 15,-6-3 0-15,-1-3 0 16,-3-1 1-16,-2 1 0 15,-6-4 0-15,-2 2 0 0,-9-1 0 16,-4 4 1-16,-6 2-1 16,-10 2 1-16,-5 5-2 15,-8 4 0-15,-4 6-1 16,-9 4 0-16,-5 7-2 16,-13 5-1-16,-2 10-3 0,-16 4-5 15,-9 16-12-15,-16 9-58 16,-16 14-2-16,-22 10-7 15,-16 9-3-15</inkml:trace>
  <inkml:trace contextRef="#ctx0" brushRef="#br0" timeOffset="53559.8353">15965 7908 59 0,'0'0'68'15,"1"-5"0"-15,-1-8-26 16,0 5-23-16,-1-5-4 0,1 13-4 15,-3-20-4-15,3 20-2 16,-5-17 0-16,5 17-2 16,-8-11-1-16,-2 4-1 15,1 1 0-15,-4-2-1 0,-3 1 1 16,1-1 0-16,-8 0 0 16,4-2 1-16,-4 0 1 15,1-1 0-15,-4 0 2 16,3 0-2-16,1 0 0 0,-6 0 0 15,5 0-1-15,-4 1 0 16,1 1-1-16,-4 1 0 16,0 0 0-16,-5 0-1 15,-1 0 1-15,-1 1 0 0,-2 2 0 16,-5-2 0-16,-1 2 2 16,1 1-1-16,-3-2 2 15,0 1 1-15,2 1 1 0,-4-3 2 16,3 2 1-16,-3-2 0 15,4-1 0-15,-3 0 0 16,-2 0-1-16,0 1-2 16,0 1-1-16,-5 1-1 15,-5 2-1-15,1 3-1 0,-6 0-1 16,-2 0 0-16,-2 6-1 16,-1 1 2-16,-5 1-2 15,2 2 0-15,-1 2 0 16,-3 0 0-16,0 1 0 0,-2 0 0 15,0 1 0-15,0 2 0 16,-1-2 0-16,0 2 0 0,-3 1 0 16,1 2 0-16,-2 1 0 15,-1 1 0-15,-1 0 0 16,-3 3 0-16,0 1 0 16,2 1 0-16,3 3 0 15,0 2 0-15,6 4 0 0,4-2 0 16,1 2 1-16,2 2-1 15,5 4 1-15,5-3-1 16,4 3 1-16,3-2-1 16,0 3 1-16,4 2-1 0,8-2 0 15,-2 3 0-15,5 1 0 16,5 3 0-16,2 1 0 16,0 2 1-16,6 3-1 0,-2 3 0 15,7 2 0-15,-3 2 1 16,1 2-1-16,3 1 0 15,4 1 0-15,3 2 0 16,0 1 0-16,7 0-1 0,0 2 1 16,5 1-1-16,1 1 1 15,3 2 0-15,4 0-1 16,-1 4 1-16,4 0-1 16,0 3 1-16,3 2-1 0,-4-1 0 15,6 3 2-15,0-2-1 16,5-2 0-16,2 0-1 15,7-2 1-15,0-3 1 16,3 0-1-16,6-5 1 0,6 1-2 16,2-4 1-16,6-1 0 15,3-2 1-15,6-3 1 16,2-3-1-16,8-3 0 16,1-2 1-16,5-6-1 0,6 0 1 15,2-5 0-15,7-5-1 16,6-3-1-16,1-4 1 15,7-3 1-15,1-4-1 16,3-3 0-16,3-3 0 0,4-1 1 16,5-5 0-16,3 1-1 15,4-2 1-15,2-1-1 16,3-2 0-16,3-2 0 0,3 0 1 16,1-2-1-1,3-1 0-15,7-4-1 0,-1 0 1 16,3 0-1-16,2-4 1 0,0-4-1 15,3 0 0-15,-4-4 0 16,4 0 0-16,-2-2 0 16,2-1 1-16,-1-1-1 15,0 0 0-15,0-3 0 0,-3 0 0 16,3-1 0-16,-3 0-1 16,0-3 1-16,-5 0-1 15,-2-3 1-15,-4 0 0 16,-2-1-1-16,-4-1 1 0,-4-2 0 15,-3-2 0-15,-5 0 0 16,-2-1 1-16,-2-3-1 16,-4-1-1-16,-5-3 1 15,-4-2 0-15,-4-2 0 0,-9-5 0 16,-5-1 1-16,-7-4-2 16,-9-1 2-16,-9-5 1 15,-5-1-1-15,-11-2 0 0,-6 1 0 16,-6-2 0-16,-12-1 1 15,-3-2 0-15,-9 0-1 16,-5-3 0-16,-6-3 1 16,-2 1-1-16,-8-3 0 15,-6-3-1-15,-6-1 0 16,-5-4 0-16,-5 1 0 0,-7-2 0 16,-4 0 0-16,-6-1 1 15,-5 0 0-15,-7 0 0 0,-1 3 0 16,-1 1-1-16,-6 0 1 15,-2 2-2-15,-1 0 1 16,-1 2 0-16,-2 2 0 16,-3 1 0-16,-2 0-1 0,-2 2 0 15,-2 2 1-15,-3 2 0 16,-2 3-1-16,-4 0 1 16,-2 3-1-16,-2 3 0 0,-5 3 1 15,-3 4-1-15,-2 1 1 16,-2 2 0-16,-2 3 0 15,-3-1 0-15,1 2 1 16,-4 3 0-16,2-1 0 0,-4 5-1 16,-2 3 1-16,1 4-1 15,-3 4 1-15,-4 7-1 16,-2 6 0-16,-4 3 0 16,-4 5 0-16,-2 5 0 0,-3 0 0 15,3 3 0-15,-4 4 0 16,0 2-1-16,5 1 1 15,-1-1 0-15,8 2 0 0,1-2-1 16,7 0 1-16,-2 1 0 16,3-2 0-16,5 0 0 15,-1 1 0-15,-2 0 0 16,3 2-1-16,-1 0 1 16,-1-1 0-16,7 4-1 0,-2 3 1 15,3 0-1-15,2 5 1 16,5 0-1-16,2 5 1 15,3 2-1-15,4 2 1 0,0 4-1 16,4 2 1-16,2 2-1 16,0 1 1-16,8 4-1 15,1 0 1-15,6 3 0 0,2 2 1 16,6 3-1-16,6 0 0 16,6 5 0-16,6 0 1 15,2 2-2-15,7 0 1 16,1 0 0-16,9 2 0 0,-3 0 0 15,7 2 0-15,3 3 0 16,4 0 0-16,-1 3 1 16,6 2-1-16,3 1 1 0,4 2-1 15,3 1 0-15,1 4 0 16,2-1 0-16,2 0 0 16,3 3 0-16,2-1 0 15,-2-1-1-15,1 1 1 16,-1-2 0-16,3-2-1 0,-2-1 0 15,5 0 1-15,2-1-1 16,1-1 0-16,6 2 2 16,0-2-2-16,3 0 1 0,5-1 1 15,0 1-1-15,1-1 0 16,2 0 0-16,2 0 0 16,0-2-2-16,5 0 1 15,0-2 0-15,3-1 0 16,4-5 1-16,1-3 0 0,5-1 0 15,2-4 0-15,4-5 0 16,0-1 2-16,7-3-2 0,0-1 0 16,2-4 1-16,7-2-1 15,1 0 1-15,4 0 0 16,-1-2 0-16,7 0-1 16,3-2 0-16,4-1 0 15,-1 0 0-15,4-2 1 0,4-1-1 16,1-3 0-16,3 0 0 15,5-2 1-15,1-2-1 16,0-2 1-16,5 0-1 0,4-4 1 16,1 0-1-16,6-4 0 15,0-1 1-15,5-4-1 16,4 0 0-16,1-4 1 16,5-2-1-16,3 0 0 0,0-2 1 15,0-4-1-15,3-2 0 16,-2-3 1-16,-1-2-1 15,-2-2 0-15,0 0 1 16,-1-4 0-16,-2-1-1 0,-1-4 1 16,-3 0-1-16,2-2 2 15,-5-3-1-15,0-1-1 16,-3-5 1-16,0 1-1 16,-4-5 1-16,1-2-1 0,-4-4 0 15,-2-4-1-15,-1-2 0 16,-3-3 1-16,-2 0-1 15,-4-3 0-15,-6 2 2 0,-5 0-2 16,-4 0 1-16,-7 2 1 16,-5-2-1-16,-8 0 0 15,-7-2 1-15,-1-2 0 16,-10 0-1-16,-3-5 1 16,-9-3-1-16,-2 0 0 0,-7-5 0 15,-3-2-1-15,-7-5 1 16,-8-2 0-16,-3-2 0 15,-7-1 0-15,-5-4 1 0,-3 1-1 16,-12-3 1-16,-4 0-1 16,-9 1 0-16,-7 1 1 15,-6-2-1-15,-7 3 0 16,-7-3 0-16,-5 3 1 0,-5 0-2 16,-7 2 2-16,-2 2-2 15,-4 1 1-15,0 0-1 16,-2 0 0-16,-4 3 1 15,0 3-1-15,-2 0 1 0,0 2-1 16,-6 1 0-16,1 0 1 16,-5 3-1-16,-4 3 0 15,0 1-1-15,-3 4 1 0,-4 0 1 16,-2 3 0-16,1 2-1 16,-5 1 2-16,0 2-1 15,2 1 1-15,-3 2 0 16,4 4-1-16,-4 5 0 0,-1 2 1 15,1 5-1-15,-3 5 0 16,-5 6-1-16,-1 5 1 16,-4 2 0-16,-7 4-1 15,0 2 1-15,-6 3-1 0,-3 2 1 16,-3 1-1-16,0-2 1 16,1 0 0-16,-3-1 0 15,7 0 1-15,2-2-1 16,1 0 0-16,4 0 1 0,2 2-2 15,-3 4 1-15,1 3-1 16,0 6-1-16,-9 9 0 16,-4 9-1-16,-7 8-1 0,-6 16-1 15,-15 10-1-15,0 15 0 16,-19 13-1-16,-1 21-2 16,-12 11-9-16,-1 25-59 15,-4 19-4-15,-6 16-5 0,2 8-5 16,-2-1 0-16</inkml:trace>
  <inkml:trace contextRef="#ctx0" brushRef="#br0" timeOffset="67781.3116">13408 5900 1 0,'-12'-9'43'0,"-2"-3"-3"16,-3 6-5-16,-5-4-6 15,4 6-8-15,-4 3-7 16,0 0-8-16,-4 1-3 16,6 0 0-16,-2 0-1 0,2 0 4 15,4-1 0-15,-5 1 5 16,4 0 1-16,-2-3 1 15,1 0 1-15,-4-2 2 16,1 1-2-16,-8-2-1 16,-1 3-2-16,0 0-2 0,-3 1-3 15,-6 0-2-15,-4 2-1 16,0 0-1-16,-2 0 0 16,-1 0-1-16,3 0 0 15,-5 0 1-15,4 0 0 0,-3 0 2 16,4-2-1-16,-6 1 2 15,5-1 0-15,-5-3 0 16,-3 3 1-16,0 0-2 0,-4 2 0 16,-1-1-1-16,0 4-1 15,-2 4 0-15,-2 0-2 16,0 4 1-16,0-2-1 0,-2 3 1 16,3 0-1-16,0 1-1 15,-2 1 1 1,6-2 0-16,-3 3-1 0,5-1 1 15,3 1-1-15,3 1 1 16,-1 0-1-16,8-2 2 0,-1 3-1 16,2 0 0-16,5 2-1 15,-1 1 1-15,6 2 0 16,1 0 0-16,4 3-1 16,0 1 1-16,4 2 0 0,2 1-1 15,3 2 1-15,5-1 0 16,-2 4 0-16,-2 2 0 0,6-3 0 15,-3 4 0-15,2 0 0 16,2 2-1-16,4 3 1 16,-1-2 0-16,3 2 0 15,2-1-2-15,1 2 2 16,6-3-1-16,1-1 1 0,5-1-1 16,2-2 1-16,2-3 0 15,3-1-1-15,3-1 1 16,8-4-1-16,0 0 1 15,7-4 0-15,5 0-1 0,2-3 1 16,8-2-1-16,1-2 0 16,9-2 1-16,0-3 0 15,7-2 0-15,2-2-1 16,5-3 1-16,4-1 0 0,1-3 0 16,6 1 0-16,4-1 0 15,1-1 0-15,6-2 0 16,1 1-1-16,3 2 1 15,-1 0 0-15,6 0 0 0,2 1 0 16,1-1 0-16,-3 1 0 16,3 0 0-16,3 3 1 15,-1-2 0-15,4-2 0 0,-3 2 0 16,1-2 0-16,3 1 0 16,5-5-1-16,-4-1 1 15,2-1 0-15,3 0-1 16,-7-1 1-16,7 1-1 0,1-2 2 15,-4 0-1-15,-1 2-1 16,3 0 1-16,-3 1 0 16,2 0 0-16,0 0-1 15,-4 4 1-15,1-3 0 0,0 3 0 16,6 0-1-16,-3-2 1 16,-1 1 0-16,4 0 0 15,-1 0-1-15,-1 1 1 0,-2-2-1 16,1 3 1-16,-8-3-1 15,2 3 0-15,-2 0 0 16,-3 0-1-16,-3 0 1 16,1 0 0-16,-6-1 0 15,0-1 1-15,-1 0-1 0,-5 0 1 16,-2 0 1-16,-4 0-1 16,-1-1 0-16,-3 1 1 15,0-3-1-15,-6 3 1 0,3-2-1 16,-1 1 0-16,-1-1 1 15,2-1-1-15,-1 0 0 16,-3-2 0-16,-2 1 0 0,0-1-1 16,-3-2 1-16,-1-1-1 15,-2-2 1-15,-1 0-1 16,-4-3 1-16,1 0-1 16,2-2 1-16,-3 0 0 15,-4-1-1-15,-1 0 1 0,-2-2 0 16,-5 1 0-16,-2 3 0 15,-8-4 1-15,-6 2-1 16,-8-3 1-16,-2 3 0 0,-7-3 1 16,-5 1-1-16,-1 0 0 15,-6-6 0-15,-1 2 0 16,0-1 0-16,0 0-1 0,-2 1 0 16,1-2-1-16,-2 2 0 15,-2 1-1-15,0-3 1 16,-4 3-2-16,0-2 3 15,-5 2-2-15,-4-1 2 16,-5-1 0-16,-3 0 0 0,-1-3 0 16,-5 3 1-16,-2-2 1 15,-1 0-2-15,-4 1 2 0,2-2-2 16,-5 2 2-16,-1-1-2 16,-2 0 2-16,-2 3 0 15,-1-2-1-15,-5 2 0 16,-1-2-1-16,-1-1 0 15,-4 2 0-15,-4-3 0 0,-3 4-2 16,-5-2 1-16,-2-1 0 16,-7 1 0-16,-5 0-1 15,-4 3 0-15,-4 1 0 16,-4 2 0-16,-6 0 0 16,-1 1 0-16,-6 2 0 0,-4 1-1 15,-1 2 1-15,-7 0 0 16,-2 0-1-16,1 1 1 15,-6 0 0-15,1 3 0 0,-2-2 0 16,-1 0 1-16,2 3 0 16,0-1 0-16,1 2 0 15,-2 1-1-15,2 1 1 0,0 1-1 16,-2 2 1-16,2 1 0 16,-4 1 0-16,-1 1-1 15,-5 3 1-15,1 1 0 0,-3 3 0 16,2 1 1-16,-3 2-1 15,-2 0 0-15,2 3-1 16,-1 0-1-16,1 3-3 16,-5 1-2-16,-2 3-4 0,-7-1-7 15,-2 3-31-15,-3 5-28 16,-2-3-7-16,-2 0-3 16,0-6 0-16</inkml:trace>
  <inkml:trace contextRef="#ctx0" brushRef="#br0" timeOffset="68623.7625">11337 6460 26 0,'-25'7'84'15,"-2"-2"-3"-15,0-4-2 16,-1-1-3-16,14 0-55 0,-13 0-3 16,5 0-4-16,-1 4-5 15,-2 0-3-15,0-1-1 16,0-1-1-16,-5 2-1 15,0-2 0-15,-2-2 0 0,-6 0 0 16,-4 0 1-16,-2-4-1 16,-7-3 1-16,-2-1 0 15,-4-5 0-15,-3 0 0 16,-7-2 0-16,0-1 0 16,-1-3-1-16,-3-1 0 0,-3-3 0 15,-1 1 0-15,-3-3 0 16,-1-1-1-16,4-1-1 15,-6 0 0-15,1 0 0 0,1-1 1 16,-1 1-1-16,0 0 0 16,-1 0 0-16,0 1 0 15,2-1 1-15,-2-1-1 16,3 3 2-16,2 0-2 0,-1 3 1 16,5 1 0-16,0 0-1 15,6 3 0-15,3 2-1 16,0 1-1-16,4 6-2 0,-1-3-2 15,7 8-4-15,-4-2-6 16,4 6-10-16,-4 2-32 16,4 8-29-16,3 0-4 0,3-3-4 15,0 0-2-15</inkml:trace>
  <inkml:trace contextRef="#ctx0" brushRef="#br0" timeOffset="69833.8191">7200 5430 74 0,'0'0'84'0,"-6"-13"-3"16,6 13-7-16,-18-3-30 0,7-1-32 15,-1 4-4-15,-3 3-7 16,0 9-2-16,-1 8-1 15,-3 9 0-15,-6 5 0 16,4 12 1-16,-5 4 0 16,5 9-1-16,-1 3 4 0,7 2-2 15,1-3 0-15,7-1 0 16,4-2 0-16,3-6 0 16,4-6-2-16,10-9 0 15,4-5 0-15,3-7 0 0,6-7-1 16,-2-7 1-16,5-8 1 15,-5-6 2-15,6-11 2 16,-8-8 1-16,-2-9 2 0,-4-6 2 16,-3-9 1-16,-6-7-1 15,-2-4-1-15,-4-4 1 16,-2 2 0-16,1 2-1 0,-3 3 0 16,-2 6-2-16,1 7-2 15,2 7 0-15,2 9-2 16,0 7-2-16,7 4-2 15,5 7-1-15,2 4-2 16,9 5-2-16,0 9 1 0,7 6-2 16,-3 8 1-16,4 4 1 15,-5 1 0-15,2 3 1 16,-4-3 2-16,-1-3 1 16,-6-7 2-16,-1-3 2 0,-1-7 1 15,2-6 1-15,1-4 1 16,3-6 0-16,3-7 0 15,2-10 0-15,4-4 0 0,-1-10 0 16,4-5-2-16,-4-8-1 16,3-2 0-16,-5 2 0 15,-5 3 0-15,-5 5 0 16,0 9 0-16,-5 7-1 0,-3 10-1 16,0 10 1-16,-10 6 1 15,17 5-2-15,-8 9 1 0,6 5-1 16,0 2 2-16,3 5-1 15,2 1 1-15,1-1-1 16,4-4 1-16,3-3-1 16,-1-7 1-16,3-10-2 15,3-6 1-15,5-10-1 0,3-10 1 16,3-9 0-16,-2-10-2 16,1-8 0-16,1-7-1 15,-6-4 1-15,-2-3 1 16,-12 4 1-16,-7 0 1 0,-9 6 0 15,-5 10 3-15,-9 8-1 16,-12 10 0-16,-5 12 0 16,-5 9-2-16,0 9-1 0,-3 12-2 15,3 12-1-15,7 5 0 16,7 4 1-16,11 3 0 16,7 0 1-16,18-2-1 0,15-6-3 15,14-8-2-15,17-6-12 16,-2-9-20-16,16-8-36 15,2 0-6-15,1-16-5 16,-5-7 1-16</inkml:trace>
  <inkml:trace contextRef="#ctx0" brushRef="#br0" timeOffset="73387.1122">6245 2181 19 0,'-28'-23'75'0,"-3"-3"3"16,-1-3-5-16,-1-2-3 0,4-1-58 16,-3 6-3-16,2 0-2 15,0 5-1-15,-3 0-1 16,4 7-2-16,-1 1 0 15,0 1 0-15,-2 3 0 0,3 2 0 16,-3 2-1-16,2 3-1 16,-4 1 0-16,-2 1-1 15,-4 6 0-15,-2 3 1 16,-4 6-2-16,-4 4 1 16,-5 4 0-16,-8 10 1 0,-2 9-1 15,-4 4 0-15,-5 8 0 16,2 3 0-16,0 6 0 15,0 5-1-15,5 4 1 0,5 5-1 16,4 5-1-16,1 7 1 16,1 7 1-16,1 13 0 15,-1 4 0-15,1 7 0 0,0 11 0 16,1 3 1-16,0 0 0 16,5 2 0-16,5-1-2 15,4-5 0-15,13 0 1 16,1-5-1-16,11-8 2 0,6-1-2 15,9 2 1-15,4-3 0 16,14-1 0-16,2 3-2 16,8-1 5-16,8-3-2 0,2 1 0 15,8-5 1-15,1-8-1 16,11-5 0-16,1-7 1 16,9-6 0-16,4-8-1 15,4-6 1-15,8-4-1 16,4-6 0-16,7-6 1 0,2-6 0 15,8-3 0-15,3-8 1 16,6-5 0-16,7-9 0 16,7-4-1-16,4-13 1 0,5-3-1 15,7-17-1-15,2-9 0 16,7-10 0-16,-1-13-1 16,3-10 0-16,-2-9 0 15,-2-9 0-15,-4-6 1 0,-5-7 0 16,-1-3 1-16,-11-7 1 15,-3-6-1-15,-9-5 1 16,-4-4 1-16,-10-5 0 0,-3-5 0 16,-10-6 0-16,-4-7 1 15,-8-5-1-15,-8-6 1 16,-5 0 0-16,-10-4 1 16,-13-2 0-16,-4-1 0 15,-11 3 0-15,-11 2 0 0,-11 2-1 16,-5 7 0-16,-8 4 0 15,-16 6-1-15,-4 3-1 16,-12 7-1-16,-5 2-2 16,-9 5 0-16,-11 4 0 0,-8 2 0 15,-8 4 0-15,-7 4-2 16,-10 7 1-16,-7 5 0 0,-9 7 0 16,-12 12 1-16,-4 8 0 15,-9 11-1-15,-4 15-2 16,-8 14 0-16,-5 16-4 15,-9 10-2-15,-1 27-2 0,-6 17-3 16,3 19-3-16,3 11-3 16,11 24-12-16,7 14-32 15,12 11-18-15,22 13-6 16,18-6-1-16</inkml:trace>
  <inkml:trace contextRef="#ctx0" brushRef="#br0" timeOffset="74398.0252">6058 2116 40 0,'0'-18'85'0,"1"2"1"15,-1-2-5-15,-3 2-7 16,-6 2-62-16,1 1-4 0,8 13-1 16,0 0-5-16,3 9-2 15,3 9-2-15,5 11 0 16,3 10 2-16,3 14 0 15,1 13 2-15,4 19 1 0,0 11-1 16,2 20 0-16,-3 16 0 16,2 17-1-16,-5 15 0 15,-2 14 0-15,0 9 0 0,-5 11-1 16,-1 7 1-16,-2 0 0 16,-3 0-1-16,-4-11 1 15,0-8 0-15,-2-14-1 0,1-12 0 16,-3-15 2-16,-3-12 1 15,3-14-2-15,-1-15 2 16,2-13-1-16,-3-12-2 0,4-10-3 16,-4-15-4-16,4-9-10 15,-6-13-34-15,-1-13-26 16,-3-13-7-16,-10-15-6 16,-4-23 2-16</inkml:trace>
  <inkml:trace contextRef="#ctx0" brushRef="#br0" timeOffset="74833.0715">4180 4405 66 0,'-39'-12'91'16,"8"0"-6"-16,8-5-8 0,4-4 0 16,8 1-71-16,11-4-2 15,17-2-1-15,21-8-3 16,12-6-2-16,21-9 0 16,20-10 2-16,22-12 1 0,18-9 0 15,25-7-1-15,14-6 1 16,15-4 1-16,11-3-1 15,6-2 1-15,4 2 0 16,-6 1 0-16,1 4 0 0,-11 6 2 16,-5 2 2-16,-10 5-1 15,-10 3 0-15,-8 4 1 16,-10 4-1-16,-13 9-1 0,-11 6-2 16,-13 7-2-16,-14 8-5 15,-17 10-6-15,-15 11-10 16,-16 7-32-16,-13 13-27 15,-23 14-7-15,-25 11-2 16,-29 12-3-16</inkml:trace>
  <inkml:trace contextRef="#ctx0" brushRef="#br0" timeOffset="75347.6237">4452 4767 63 0,'18'0'83'0,"-11"-6"-4"16,5-3-4-16,-1-2-3 16,7-9-69-16,12-3-1 15,14-8 1-15,17-10 1 16,18-8 2-16,21-14-2 15,21-6 0-15,22-8 1 0,20-5-3 16,12-1 1-16,12 1-2 16,3 0 0-16,-2 6 0 15,-2 2 0-15,-12 8 0 16,-12 4-1-16,-11 6 0 0,-17 2-1 16,-12 7-1-16,-12 5-1 15,-14 5-1-15,-12 5-3 16,-8 5-4-16,-12 2-11 15,-6 3-23-15,-4 8-27 16,-10 1-9-16,-6 3-4 0,-13 2 5 16</inkml:trace>
  <inkml:trace contextRef="#ctx0" brushRef="#br0" timeOffset="77942.9259">3216 2719 44 0,'-5'-10'87'0,"5"10"-5"16,-8-17-8-16,1 8-2 15,9 0-62-15,-2 9-6 16,12-12-2-16,4 12-3 15,11 0-2-15,5 0-2 0,12 4 5 16,9 4-1-16,13 3 1 16,4 2 1-16,4 5-2 15,8-1 1-15,3 2 0 16,3-2 1-16,0-1-1 0,-2 1 1 16,0-2-1-16,-2-2 2 15,-1 0-2-15,-9-5 1 16,-2-2 0-16,-7 0 1 0,-6-3 2 15,-7-3-1-15,-7 0 2 16,-8 1 0-16,-2-2 0 16,-7-3-1-16,-7-1 1 0,-3 3-2 15,-5-2 0-15,-2 3-1 16,-11 1-2-16,14-2-3 16,-14 2-4-16,0 0-4 15,0 0-15-15,0 0-39 16,0 0-15-16,0 0-7 0,-7-3-1 15</inkml:trace>
  <inkml:trace contextRef="#ctx0" brushRef="#br0" timeOffset="78400.5033">4541 3122 38 0,'0'0'82'0,"6"12"-5"0,-6-12-3 15,0 0-5-15,0 0-62 16,0 0-4-16,0 0-3 16,0 0-2-16,14 5 1 15,-4-1 0-15,3-2 2 0,2 1 0 16,3-2 0-16,1 2 1 15,0-2-1-15,2-1 1 16,-1-1 0-16,4-3 1 16,-2-4-1-16,1-1 2 0,-1-3 1 15,-2-3-1-15,2-4 1 16,-3-2 2-16,-1-3 0 16,-2-4-1-16,-1-3 1 15,-2-2-1-15,1-3-1 0,-2-5-1 16,0 0 1-16,-1-6-2 15,-1 2-1-15,2-1-1 16,-4 3-1-16,0 1-1 0,3 6-2 16,-7 3-7-16,4 9-10 15,-5 6-22-15,5 6-22 16,5 12-20-16,-3 10-3 16,5 6 0-16</inkml:trace>
  <inkml:trace contextRef="#ctx0" brushRef="#br0" timeOffset="81643.3415">5291 2508 69 0,'-10'-9'81'16,"-1"-2"-2"-16,0 1-6 16,-5 2-44-16,7 2-9 15,9 6-10-15,-9-7-5 0,9 7-1 16,0 0-4-16,0 12 0 16,0 0-1-16,2 6-1 15,1 3 1-15,2 7 2 16,-1 2 1-16,2 4-2 0,3 3-2 15,-3 0 2-15,3 2-1 16,-3-4 1-16,5 4-3 16,0-4-3-16,-1 1-6 15,3-5-11-15,-2 0-24 16,-3-8-25-16,3 0-7 0,-4-5-3 16</inkml:trace>
  <inkml:trace contextRef="#ctx0" brushRef="#br0" timeOffset="81900.7702">5147 2605 66 0,'-7'-45'80'16,"0"-3"-5"-16,6-4-4 15,0 20-41-15,4-23-22 16,14 7-2-16,3 0-3 0,6 6-4 15,-2 9-2-15,3 7-2 16,-2 6-6-16,1 8-3 16,-5 9-5-16,-6 7-6 0,-2 16-9 15,-8 14-6-15,-5 16-7 16,-2 8-1-16,-11 13 1 16,-4 6 6-16</inkml:trace>
  <inkml:trace contextRef="#ctx0" brushRef="#br0" timeOffset="82810.9982">5153 2974 0 0,'-10'33'32'0,"-6"-7"2"16,9-2-3-16,-3-5-3 15,7 0-6-15,3-7-2 0,0 1-3 16,0-13-1-16,7 12-3 16,8-9-3-16,-4-1 0 15,9-2-2-15,-4-5-1 0,8-3 1 16,-6-8 0-16,7 0-1 15,-3-7 1-15,-2-1-2 16,-1-4 1-16,1-2-2 0,-3 0-2 16,1 4 0-16,1 1-2 15,-4 3-1-15,0 4-1 16,-3 6-1-16,2 4 0 16,-2 5-2-16,-1 3 1 0,0 5-1 15,-3 4 2-15,1 1-1 16,0 3 1-16,0-1 1 15,-1-2 0-15,-1 1 2 16,-7-11 0-16,13 15 0 16,-13-15 1-16,12 4 0 0,-12-4 1 15,12 0 0-15,-2-8 2 16,0-3-2-16,0-6 0 16,2-1 0-16,-1-4-1 15,-1-4 0-15,-1-3 1 0,-4-5 0 16,-5 6 0-16,0-2 1 15,-2 5-1-15,-2 0 0 16,-3 9 0-16,2-1-3 0,-1 8-1 16,6 9-2-16,0 0-1 15,0 0-1-15,-6 9 1 16,6 3-2-16,4 2 0 0,2 4 1 16,5-4 1-1,0 0 2-15,4-7 2 0,0-5 0 16,2-2-3-16,0-6 3 15,2-6-1-15,0-6 1 16,-3 1-1-16,-2-5 1 0,-5 2-1 16,0 4 0-16,-9 0 2 15,0 2 0-15,-8 1 0 16,-8 8 0-16,2 3-2 16,-6 2 0-16,3 7 0 0,-4 6-2 15,4 4 0-15,5 3 1 16,0 5-2-16,5 2 1 15,3-4-1-15,2 0 1 0,2-8 0 16,0 3 5-16,0-18 1 16,0 0 1-16,10 0 4 15,-5-21-1-15,2-6 1 16,-3-7 1-16,0-6-1 0,0-6-3 16,-3-6-1-16,-1-2 0 15,-4 1-2-15,-2 1 0 16,-5-5 0-16,3 5 4 15,-3 4 0-15,3 6-1 0,0 8 0 16,1 4-3-16,2 14-1 16,5 7-1-16,0 15-1 15,3 15-3-15,9 11 0 16,1 7 0-16,6 13-1 0,2 5-2 16,10 6-12-16,6 5-26 15,-3-4-24-15,11-2-6 16,-4-8-4-16</inkml:trace>
  <inkml:trace contextRef="#ctx0" brushRef="#br0" timeOffset="83550.5763">6659 2076 38 0,'-18'-19'79'0,"0"6"-1"15,0-3-3-15,3 3-44 16,6 5-6-16,9 8-9 16,-12-8-8-16,12 8-5 0,0 0-3 15,0 0-1-15,17 2-2 16,0 5 0-16,5 0 1 16,10 11 2-16,6 4 1 15,9 3 1-15,6 5-1 16,10 4 1-16,5 5 1 0,7 5-1 15,4 9 1-15,8-1-2 16,-4 2 2-16,2 8 0 16,1-3-2-16,-4 4 0 15,-6-1 1-15,-4-4-1 0,-9-4-1 16,-6-7-4-16,-6-4-4 16,-9-4-14-16,-5 0-32 15,-11-7-20-15,-3-7-6 0,-14-6-1 16</inkml:trace>
  <inkml:trace contextRef="#ctx0" brushRef="#br0" timeOffset="84049.086">5092 4619 40 0,'-38'15'84'0,"2"-9"-1"15,6-3-4-15,3-4-6 16,3-4-67-16,7 0-1 0,17 5-2 16,0 0-2-16,0 0-2 15,24-6-1-15,3 4 0 16,18-1-2-16,12-1 4 16,15 1 0-16,15-3 1 0,12 3 2 15,12-2-2-15,11 4 0 16,9 0 2-16,5 1-1 15,1 2 1-15,7 3 1 16,-4 1-1-16,0-1 0 0,-4-3-1 16,-5-1 0-16,-7 0-2 15,-10-5-2-15,-9-5-5 16,-13-1-7-16,-13-6-7 16,-13 2-19-16,-10 3-25 0,-19-3-17 15,-15 1-2-15,-19-7 6 16</inkml:trace>
  <inkml:trace contextRef="#ctx0" brushRef="#br0" timeOffset="84488.6249">4563 5862 38 0,'-33'48'66'16,"8"-12"-4"-16,2-10-2 0,6-10-49 16,4-5-8-16,13-11 1 15,7 11 0-15,11-11 3 16,13-4 2-16,3-11 3 0,15-10 4 15,3-12 0-15,13-15 1 16,7-20-2-16,4-16-2 16,16-19-1-16,9-18-2 15,13-15-2-15,4-13-3 0,14-10-2 16,5-8 0-16,6-1-1 16,9-1 1-16,1 5-2 15,2 8 1-15,-1 9-2 16,-3 13 0-16,-6 20-4 0,-9 14-3 15,-9 21-7-15,-13 13-11 16,-15 22-23-16,-11 18-25 16,-18 15-11-16,-15 15-1 15</inkml:trace>
  <inkml:trace contextRef="#ctx0" brushRef="#br0" timeOffset="84811.1949">6233 5525 61 0,'-15'25'80'0,"11"-14"-5"0,4-11-3 16,8-45-17-16,8 17-52 15,11-10-1-15,18-10 1 16,8-11 0-16,13-11 1 16,13-12 0-16,10-11 0 0,13-6-1 15,12-9-1-15,6-6 0 16,4-6-3-16,7-2-4 16,3-3-9-16,-3-1-28 15,4 5-29-15,-18-3-8 16,-9 9-4-16,-19 4 5 0</inkml:trace>
  <inkml:trace contextRef="#ctx0" brushRef="#br0" timeOffset="85258.0514">4934 3876 70 0,'0'0'84'16,"-9"0"-5"-16,9 0-5 16,11-6-3-16,39 3-75 0,-50 3 0 15,54 1 0-15,9 6 4 16,15 3 1-16,18 3 1 16,16 5 0-16,17 4 0 0,19 4 0 15,15 4 1-15,15 3-1 16,8-2 1-16,5 4-1 15,5-4 0-15,2-5 0 16,-6-3-3-16,-11-7-3 0,-7-9-6 16,-15-5-11-16,-10-10-25 15,-10-8-26-15,-18-12-9 16,-20-7-5-16</inkml:trace>
  <inkml:trace contextRef="#ctx0" brushRef="#br0" timeOffset="85594.7577">6757 3164 13 0,'14'27'93'0,"5"-7"-5"16,8-5-4-16,1-7-6 15,5-4-1-15,12 1-79 16,2-3-1-16,10 1 2 16,21 1 1-16,14 0 0 0,11-3 0 15,11 1-2-15,8 0-4 16,2-8-7-16,-2-5-13 15,-2-5-28-15,-6 0-25 0,-11-9-6 16,-18-6-4-16</inkml:trace>
  <inkml:trace contextRef="#ctx0" brushRef="#br0" timeOffset="85894.5867">6719 2657 43 0,'-72'28'82'0,"12"-8"-4"0,13-11-5 16,11-2-8-16,10-8-57 16,10 1-11-16,16 0 2 15,5 2 2-15,21-1-1 16,11-4 0-16,16-4 3 0,16-6 4 15,15-10 0-15,23-6 1 16,19-11-3-16,17-8-3 16,11-7-4-16,13-8-9 15,2-6-21-15,0-9-40 0,5 4-5 16,-17-2-6-16,-16 2 0 16</inkml:trace>
  <inkml:trace contextRef="#ctx0" brushRef="#br0" timeOffset="86239.7396">6333 3637 64 0,'-51'86'84'16,"11"-19"-5"-16,9-20-5 15,5-21-4-15,-6-16-71 0,22-10 2 16,12-14 0-16,13-19 0 16,15-21 1-16,10-20 1 15,18-30 4-15,17-22-2 0,13-25-1 16,17-21-2-16,17-13-3 15,15-12-5-15,11 4-8 16,-2 1-12-16,5 23-24 16,2 20-25-16,-15 33-8 0,-17 34-2 15</inkml:trace>
  <inkml:trace contextRef="#ctx0" brushRef="#br0" timeOffset="86490.8487">6916 4098 34 0,'-60'113'72'16,"11"-24"-3"-16,13-25-3 16,12-17-28-16,15-24-34 15,15-16 0-15,18-11-1 0,21-20-1 16,14-14 1-16,16-20 0 15,14-18-2-15,17-19-6 16,4-19-9-16,21-17-17 0,9-4-22 16,3-15-17-1,5-2-5-15</inkml:trace>
  <inkml:trace contextRef="#ctx0" brushRef="#br0" timeOffset="86730.1786">8372 3481 75 0,'-8'37'84'0,"4"-13"-3"0,3-15-5 15,7-9-2-15,5-17-73 16,16-17-1-16,18-12-3 15,13-10-7-15,21-12-10 16,15-7-36-16,11-11-20 0,11-5-4 16,-4-2-4-16</inkml:trace>
  <inkml:trace contextRef="#ctx0" brushRef="#br0" timeOffset="87497.8902">8362 3446 16 0,'-12'0'68'0,"1"-3"5"15,-5-2-1-15,-12-10-37 16,12 10-14-16,7 0-1 15,0 3-3-15,9 2-3 0,0 0-3 16,0 0-3-16,0 0-2 16,-7-11-2-16,7 11 0 15,0 0-3-15,0 0-1 0,0 0 1 16,9-12 0-16,-9 12 1 16,21-19 0-16,-8 7 1 15,6-4 1-15,3-4-1 16,9-5 0-16,1-2-1 15,10-8 0-15,6-5 0 0,6-3-1 16,13-9 0-16,2-2 0 16,8-8 0-16,9 0 1 15,1-6-1-15,3-3 0 16,1-1-1-16,-2 1 0 0,-2 1-2 16,-1 0 0-16,-10 4-2 15,-6 4-2-15,-10 6-2 16,-4 6 0-16,-13 4-3 0,0-2 1 15,-15 4-3-15,-4 1-2 16,-2 0-3-16,-6-3-7 16,-6 0-17-16,2-1-18 15,-11 0-11-15,-1 2-1 0</inkml:trace>
  <inkml:trace contextRef="#ctx0" brushRef="#br0" timeOffset="87759.7074">9604 1630 0 0,'-40'0'79'0,"5"1"1"15,10 2-2-15,4-3-6 16,-7 0-43-16,20 0-12 16,8 0-7-16,0 0-3 15,9-6-6-15,9 1 0 16,12-4-1-16,9 0 2 0,5-4 0 16,14 5 0-16,4-3 2 15,7 2-3-15,-3 7 0 0,-1 4-1 16,-8 10-1-16,-9 12 1 15,-7 15-1-15,-13 13 0 16,-11 22-1-16,-13 18-2 16,-7 22-7-16,-16 9-24 0,-17 24-37 15,4 4-5-15,-9 1-5 16,-5-5-1-16</inkml:trace>
  <inkml:trace contextRef="#ctx0" brushRef="#br0" timeOffset="99785.6093">13919 8657 22 0,'-10'-12'67'16,"9"1"4"-16,-3 1-4 0,4-2-43 15,0 2-5-15,4 0-4 16,5-1-6-16,1 0-3 15,10-1-3-15,0 0-1 0,9 1-2 16,-1-2 1-16,10-1-1 16,1 1 1-16,5-6-1 15,5 4 0-15,2-7 0 16,4 4 1-16,1-3-1 0,8 1 1 16,9-2-1-1,0 1 1-15,7 1 0 0,1-1 1 16,6 2 0-16,5-2 1 15,5 4 1-15,-2-2-2 16,3 2 1-16,4 0 0 16,0 2-1-16,3 1 0 0,-1 2 0 15,0-1 0-15,1 2 0 16,-4 1 0-16,-2-2 0 16,-3 1 0-16,0 0 1 15,-4 3 0-15,-3-2 0 0,-3 2 0 16,-6 0-1-16,-5 3 0 15,-3 1 1-15,-8 1-1 16,-6 1 0-16,-8 3-1 0,-11-1-1 16,-3 0-1-16,-9 2-3 15,-5 2-2-15,-9 0-6 16,-1 2-9-16,-12-6-22 0,2 10-31 16,-2-1-5-16,0-9-2 15</inkml:trace>
  <inkml:trace contextRef="#ctx0" brushRef="#br0" timeOffset="100190.9268">16564 7733 16 0,'11'-8'70'16,"2"-2"3"-16,2-2-2 15,4-32-19-15,3 34-39 16,12 2-1-16,3 5-1 0,6 1-1 16,5 2-1-16,5 6-2 15,1 4-2-15,4 5-1 0,2 4-1 16,-2 4-1-1,1 1 0-15,-5 5-1 0,-5-2 0 16,-5 5 0-16,-5 1 1 16,-11 1 2-16,-10 2-1 15,-6-1 1-15,-11 6 0 0,-8 1 1 16,-13 5-3-16,-10 6-2 16,-11-2-9-16,-7 9-17 15,-10 12-36-15,-6 1-14 16,-7 3-6-16,-6-4-3 0</inkml:trace>
  <inkml:trace contextRef="#ctx0" brushRef="#br0" timeOffset="103213.4576">17606 8881 30 0,'27'-14'55'0,"-14"0"-6"16,-5 4-40-16,-8 10-20 15,0-11-21-15,-9 11-17 16,-18 4-2-16</inkml:trace>
  <inkml:trace contextRef="#ctx0" brushRef="#br0" timeOffset="104919.9228">15385 9540 42 0,'18'-18'49'15,"3"6"-34"-15,-2-1-2 16,0 6-1-16,-1 0-3 0,-2 4 1 16,-1 1-2-16,-1 2 1 15,-1 0 1-15,0 0 2 16,0 0 1-16,2 1 0 15,2 3-1-15,2-1 1 0,6-1-2 16,0 0-2-16,11 1 0 16,-1-2 0-16,12 1-2 15,7-1 0-15,1 1-1 0,8-2-1 16,5 2 1-16,8-1-1 16,1 0 0-16,11-1 1 15,-2 0-2-15,3 2 0 16,3-8 0-16,-1 2 0 0,0-1 1 15,-1-1 0-15,-4-2 0 16,-3 1 1-16,-5 1 2 16,-7-2-1-16,-5 2 1 0,-7 1-2 15,-6 1 0-15,-8 0-2 16,-7 2 0-16,-9 0-1 16,-5 2-1-16,-5-1 0 15,-6 1-1-15,-13 0 1 16,15 0 0-16,-15 0 0 15,0 0 0-15,0 0 0 0,0 0 0 16,0 0 0-16,0 0 0 16,0 0 0-16,0 0 0 0,0 0-1 15,-8-5 0-15,8 5 0 16,0 0 1-16,0 0-2 16,0 0 0-16,0 0 0 0,0 0 0 15,0 0-2-15,0 0 2 16,0 0 0-16,0 0-1 15,0 0 1-15,0 0 0 16,0 0 0-16,0 0 1 16,0 0-1-16,0 0 2 0,0 0-2 15,0 0 0-15,0 0 1 16,0 0-1-16,0 0 1 16,0 0 0-16,0 0 0 15,0-9-1-15,0 9 1 0,1-9 0 16,-1 9 0-16,3-18 0 15,-2 7-1-15,1-5 1 16,0-2 0-16,0-2-1 16,2-4 0-16,-1-2 1 0,2-3-1 15,-2-5 1-15,0-1 0 16,1-7 0-16,1-4-1 0,-2-4 1 16,0-1-1-16,0-5 0 15,0-4 0-15,-1-1 0 16,0-1-1-16,-1 2 2 15,0 0-1-15,-1 3 0 0,-5 1 0 16,-1 4 0-16,-2 7-1 16,-2 1 1-16,-1 7 0 15,-4 3-2-15,-1 6 0 0,-3 5 0 16,-1 5-1 0,-3 5 0-16,-2 2 1 0,0 4-2 15,-2 3 1-15,-1 4 0 16,0 0 1-16,-2 1 1 15,-1 4 0-15,-4 2 1 0,-1 1 0 16,-1 2 1-16,-4 1 0 16,1-1 0-16,0 1 0 15,0 0 1-15,0 0-1 16,-4-1 0-16,3 1 1 0,-3-3-1 16,0 0 0-16,-3-1 1 15,-3-1-2-15,-4 1 1 16,-3-5 0-16,-7 1-1 15,1-1 1-15,-3-2 0 0,-1-2-1 16,-1 2 1-16,-2 0-1 16,5 0 0-16,0 0 0 15,4 0 0-15,1-1 0 16,0 4 0-16,3 1 0 0,3 0 0 16,1 3 0-16,2 1 0 15,4 0 0-15,2 1 0 16,4 0 0-16,4 1 0 0,3 0 0 15,2-1 0-15,4-2 1 16,1 1-1-16,6-1-1 16,0 0 1-16,4 1-1 15,0-1 0-15,3 3-1 0,1 3 1 16,1 1-2-16,0 4 1 16,1 5 0-16,-2 2 0 15,0 5 1-15,3 3 0 16,-1 5 0-16,1 3 0 0,0 5 1 15,6 2 0-15,1 3 0 16,3 3 0-16,0 0 0 16,5 3 1-16,0-2-1 15,9 2-2-15,-2-1 0 0,1 2-5 16,-1-3-6-16,3 5-22 16,-6 6-39-16,-1-3-6 15,-7 2-7-15,-4-7-1 16</inkml:trace>
  <inkml:trace contextRef="#ctx0" brushRef="#br0" timeOffset="110686.1105">15663 9306 4 0,'-17'2'20'0,"4"1"-3"0,0 1-3 15,1-1-3-15,4 0-1 16,-3 1 0-16,11-4 1 15,-13 7 2-15,13-7 2 16,-11 8 0-16,11-8 3 0,0 0-2 16,-9 9 0-16,9-9 0 15,0 0 1-15,5 11 0 16,6-9-1-16,5 0-1 16,5 0-1-16,11-1 1 0,3-1-1 15,12-2-2-15,6-3-4 16,6-2-1-16,5 0-2 15,1 0-1-15,5-3 0 16,-4 2-1-16,3 0 0 0,-4-1 0 16,-4 0-1-16,-4 4 0 15,-4 0 1-15,-5 1-1 16,-5 1-1-16,-7 1 0 0,-8 1 0 16,-7 1-1-16,-3 0 0 15,-10 0 1-15,-8 0-1 16,0 0-1-16,-9 5 1 15,-12 0-1-15,-7 0-2 0,-9 4 1 16,-8-1-2-16,-10 2-1 16,-8 1 1-16,-4 0 0 15,-7-1 1-15,0 1 0 16,-2 1 1-16,-1-2 1 0,4 1 0 16,4-1 1-16,6-1-1 15,4 0 1-15,12-2 0 16,3-2 0-16,16 0 0 0,6-3-3 15,7 1 0-15,5-1 0 16,10-2 1-16,0 0 0 16,14 2 2-16,10-2 0 15,8 0 1-15,14-2 3 16,8 1 1-16,12-3 0 16,8 2-1-16,9-3 0 0,1 2 0 15,8-2-1-15,-1 1 0 16,1 1 1-16,-3 0-3 0,-3 1 3 15,-9 2-1-15,-7 0-1 16,-9 0 0-16,-12 5-1 16,-6-2 0-16,-15 4 0 0,-9-1 0 15,-9 3-3-15,-12 1-3 16,-16 2-3-16,-13 1-3 16,-14 2-5-16,-13-2-9 15,-17 3-14-15,-9 2-15 0,-16 0-21 16,-2 2-4-16</inkml:trace>
  <inkml:trace contextRef="#ctx0" brushRef="#br0" timeOffset="111451.2708">12785 10407 11 0,'0'0'69'0,"-10"7"1"16,10-7-4-16,0 0-2 0,9 0-60 15,0 0-3-15,9 0-1 16,5 4 1-16,8 2-1 15,5 1 2-15,6 2 2 16,9 0-1-16,10-2 3 0,5 1-1 16,14-3 1-16,11-3 1 15,11-1 0-15,6-3-2 16,10-5 0-16,9-3-1 0,3-4-1 16,7-4-1-16,-2 1 0 15,1-2 0-15,-3 5 0 16,-3-3-1-16,-5 5 1 15,-11-1-1-15,-6 6 1 0,-14 3 0 16,-11 2 0-16,-13 2-2 16,-17 0 0-16,-11 1-1 15,-12 3-1-15,-15 1-2 0,-13 5-1 16,-12 2-4 0,-17 1-5-16,-15 4-6 0,-13 1-10 15,-10 3-5-15,-17-1-9 16,-8 7-3-16,-8-4-5 15,-2 3 1-15,-5 2 4 0</inkml:trace>
  <inkml:trace contextRef="#ctx0" brushRef="#br0" timeOffset="111657.9911">13863 10740 28 0,'6'0'35'15,"24"-5"1"-15,13-5-3 16,15-3 0-16,13-2 0 0,14-3-6 15,14-1-9-15,18-2-5 16,2 1-4-16,7 1-4 16,7 2-3-16,9-1-3 0,0 6-5 15,3-1-7 1,-3 3-10-16,-7 6-15 0,0 3-16 16,1 1-14-16,-12 6 2 15</inkml:trace>
  <inkml:trace contextRef="#ctx0" brushRef="#br0" timeOffset="112046.4283">17265 10715 22 0,'24'0'57'0,"2"2"3"16,2-8-4-16,0-1-53 16,3 2-15-16,2-2-27 0,2 4-17 15,-5 1-1-15</inkml:trace>
  <inkml:trace contextRef="#ctx0" brushRef="#br0" timeOffset="140948.1603">11744 9970 0 0,'0'0'17'0,"0"0"0"16,0 0 3-16,0 0 1 16,0 0 4-16,0 0 2 0,0 0-1 15,0 0-2-15,0 0-1 16,0 0-2-16,-11 4-3 16,1-2-4-16,-2 0-2 0,-5 1-2 15,-4 1 1-15,-4 0 0 16,-2 1 0-16,-6 1 0 15,-1 1 2-15,-6-1-2 16,1 4-1-16,-9-1-2 0,0 5 1 16,-4 0-2-16,-5 2-1 15,-4 2-1-15,0 3-1 16,-5 3 0-16,-5 3-1 16,-2-1-1-16,-6 1 1 0,0 2 1 15,-9 1-1-15,-1 0 1 16,-4-2 0-16,-2 1 1 15,-6 0-1-15,0 1 1 16,-7-1 0-16,-5-2-1 16,-2 1 0-16,-3 0-1 0,-8-1 0 15,-3 1 0-15,-2-4-1 16,-6 0 0-16,0-2 0 16,-3-1 0-16,-1-3 0 15,-1-3-1-15,1-1 0 0,-1-3 1 16,-1-4-1-16,1-3-1 15,2-1 1-15,-3-4 0 16,-2-2-1-16,-1-3 0 0,-3-3 1 16,-3-2-1-16,-2-3 0 15,0-2 0-15,-2 0 0 16,0-4 0-16,2-2 1 16,3-1-1-16,1-3 2 0,4-3-1 15,4-1 1-15,1-2-1 16,7 0 1-16,0-2-1 15,4 0 0-15,4 1-1 16,5 0 0-16,0 2 0 0,5-2 0 16,2 2 0-16,3 0-1 15,3 1 1-15,2-1 1 16,5-1-1-16,2 0 1 0,3 0 0 16,5-2 1-16,8 0-1 15,-1-1 0-15,7 2 1 16,3 0 0-16,6 0 0 15,6 2-1-15,0 2 0 0,5 1-2 16,2 2 1-16,7-1 0 16,-1 2 0-16,5 1-1 15,-1 0 0-15,6 1 0 16,3 2-1-16,3 1-1 16,5-3-3-16,3 3-4 0,0-4-4 15,9 4-7-15,-3-3-17 16,1-4-40-16,7 3-10 15,4-1-5-15,1-1 1 0</inkml:trace>
  <inkml:trace contextRef="#ctx0" brushRef="#br0" timeOffset="141283.802">3073 9099 63 0,'10'-9'81'0,"-10"9"-1"16,6-11-16-16,-6 11-22 0,0 0-11 15,0 0-8-15,0 0-9 16,11 0-4-16,-11 0-2 16,0 0-2-16,1 16-1 15,-1 0-2-15,-1 9-1 0,-5 7 0 16,0 12 0-16,-1 9 0 16,-5 12 0-16,-5 9 0 15,-4 8 0-15,1 4 0 0,-10 5 0 16,5 0-1-16,-5 0 0 15,2-1-1-15,-1-6 1 16,1-5-1-16,3-8-2 16,2-6-2-16,6-6-3 0,0-6-10 15,9-10-12-15,1-7-22 16,1-18-27-16,6-8-10 16,0-10-2-16,14-24 5 15</inkml:trace>
  <inkml:trace contextRef="#ctx0" brushRef="#br0" timeOffset="141510.2885">2925 9497 22 0,'21'-72'82'15,"-4"12"-2"-15,6 13 0 16,-5-13-17-16,-9 35-37 16,4 10-2-16,1 5-7 15,1 7-6-15,6 3-2 0,5 5-2 16,6 9-2-16,11 4-1 15,16 7-1-15,12 3-1 16,17 5-2-16,15 2-4 16,7-3-7-16,14 3-16 0,0 4-39 15,4-7-15-15,0-1-6 16,-12-6-6-16</inkml:trace>
  <inkml:trace contextRef="#ctx0" brushRef="#br0" timeOffset="144080.9418">2441 7027 18 0,'-29'-7'79'0,"-4"1"1"0,3 0-4 16,1-2-4-16,6 4-57 16,-1 2-4-16,-1 2-6 15,3 6-3-15,1 7-3 0,3 10 0 16,-5 11-1-16,-2 10 1 15,0 13 0-15,-3 8 1 16,2 13 4-16,1 10-4 16,3 5 0-16,1 10 2 0,3 7-2 15,8 6-1-15,-2-2 3 16,11 4-2-16,4 0-3 16,3-3 4-16,7 0-1 15,9-8-1-15,8-8 1 16,4-8 2-16,11-7-3 0,6-7 2 15,5-8 0-15,17-11 1 16,1-8-2-16,11-12 1 0,10-8 0 16,7-15-2-16,-1-8 1 15,11-14-1-15,0-15 1 16,-2-14 0-16,2-13 4 16,-5-16 2-16,-11-13 0 15,-4-14 3-15,-8-9 1 0,-11-16 1 16,-7-10-2-16,-10-12-1 15,-10-8 0-15,-9-2-2 16,-14-2 1-16,-15 3-2 0,-7 3-2 16,-19 7 0-16,-11 12 1 15,-18 12-1-15,-13 11-2 16,-16 13-1-16,-10 11-3 16,-13 13-3-16,-12 12-5 0,-10 20-6 15,-19 12-6-15,-4 19-24 16,-13 20-31-16,-15 22-6 15,-2 18-5-15,-10 13 0 16</inkml:trace>
  <inkml:trace contextRef="#ctx0" brushRef="#br0" timeOffset="145085.2158">927 10089 53 0,'-15'15'78'0,"-4"-6"3"16,0 4-7-16,1-6-33 15,-2 0-17-15,5-3-3 16,2 2-12-16,2-6-2 15,-4 0 0-15,2 0-5 16,3 0 2-16,10 0-7 16,-13-10-1-16,14-6-1 0,11-7 5 15,7-4-2-15,3-12 2 16,5-7-1-16,8-7 1 16,2-8 4-16,5-3 0 15,4-7 1-15,7-4-1 16,2-5 0-16,-3 0-4 0,7-3 0 15,-3 1 1-15,5 0 0 16,-1 3-1-16,-2 3 1 16,-7 6-1-16,-1 5-1 0,0 7 3 15,-6 4 1-15,-6 5-2 16,-13 7-1-16,3 3 0 16,-9 8-1-16,-1 2-1 15,-9 3-4-15,-1 1-6 0,-4 3-16 16,-3 0-9-16,1-3-21 15,-2 1-19-15,-5-1-6 16,-9 2-2-16</inkml:trace>
  <inkml:trace contextRef="#ctx0" brushRef="#br0" timeOffset="145346.9368">1335 8557 17 0,'-28'12'45'16,"10"1"-1"-16,9-3-4 15,0-5-11-15,9-5-1 16,9 1-10-16,9-7-9 0,16-7-4 16,7-3 4-16,3-7 0 15,12-4-2-15,6 0-1 16,3 2-3-16,3 6 1 0,-2 6-1 16,-11 8-3-16,0 5 2 15,-3 16 0-15,-16 14 1 16,-6 13 0-16,-12 16-6 15,-8 8-12-15,-12 18-41 0,-8 15-8 16,-6 7-3-16,-12 1-2 16</inkml:trace>
  <inkml:trace contextRef="#ctx0" brushRef="#br0" timeOffset="147656.4155">2499 7746 54 0,'0'0'76'16,"0"0"-3"-16,3-6-5 0,-3 6-38 16,0 0-13-16,0 0-8 15,0 0-5-15,0 0-3 0,0 0 0 16,0 0 0-16,0 0 1 15,0 0-1-15,12-10 1 16,-12 10-1-16,4-14-1 16,0 5 1-16,2-4 0 0,2-3-4 15,4-4 0-15,-1 1 2 16,4-2-2-16,4 2 0 16,0 0 1-16,1 5-1 15,4 2-1-15,0 7 6 16,-4 5-1-16,-1 2-4 0,1 12 3 15,-1 4 0-15,-6 17-1 16,-4 11 0-16,-4 14 0 16,-5 6-1-16,-1 7 1 15,-10-1 2-15,-2-3 1 0,-4 1 4 16,4-13-1-16,-3-12 2 16,4-12-2-16,-1-9 0 15,9-8 1-15,1-4-3 0,3-3-1 16,0-9-2-16,0 0 0 15,14 8 0-15,-2-11 2 16,10-9-1-16,-1-9 0 16,11-9-1-16,9-10-4 0,-1-6-5 15,8-6-5-15,-5-2-13 16,6-4-12-16,-8-2-14 16,1 3-15-16,-5 7-10 15</inkml:trace>
  <inkml:trace contextRef="#ctx0" brushRef="#br0" timeOffset="148035.1515">3233 7447 32 0,'0'0'69'0,"-4"-11"4"16,-9 3-27-16,13 8-17 0,0 0-6 15,0 0-7-15,-3 12-5 16,3 7-5-16,0 8-1 15,0 9-1-15,3 12-1 16,5 7 0-16,-1 5 1 0,9 1-1 16,-1-5-2-16,2-4 1 15,-1-10-2-15,5-9 0 16,-3-14 1-16,-2-10 3 16,-1-9 1-16,1-12 0 0,-4-11 1 15,4-13 1-15,-7-6 0 16,-3-10 2-16,-4-12-2 15,-4-6-1-15,-12-5-2 16,-7 0 0-16,-9 3 1 0,-8 10-3 16,-4 5-2-16,-4 11-3 15,3 15-5-15,-4 11-9 16,6 11-15-16,4 9-17 16,4 9-22-16,15 11-11 0,4 4-3 15</inkml:trace>
  <inkml:trace contextRef="#ctx0" brushRef="#br0" timeOffset="148263.4414">3703 6970 6 0,'63'-45'79'0,"-10"10"2"0,-15 5-4 16,-4 12-28-16,-9 7-10 15,0 11-14-15,-8 18-6 16,-6 16-6-16,2 23-4 15,0 20-1-15,-1 23-2 0,-1 18-3 16,2 22-6-16,-4 10-6 16,4 2-7-16,-4-11-13 15,-4-19-29-15,1-11-24 0,-5-29-4 16,-1-21-2-16</inkml:trace>
  <inkml:trace contextRef="#ctx0" brushRef="#br0" timeOffset="148457.2604">3334 6741 7 0,'-8'-9'94'0,"8"9"-6"15,-13-3-12-15,13 3-13 16,0 0-15-16,0 0-106 0,4 18-21 15,21 10-9-15,8 7-6 16</inkml:trace>
  <inkml:trace contextRef="#ctx0" brushRef="#br0" timeOffset="148683.6283">4466 7324 26 0,'33'16'101'0,"-7"0"-4"15,-7-5-7-15,-7-4-3 0,-12-7-4 16,0 0-80-16,0 0-5 16,-1-10-12-16,4-4-41 15,5-1-30-15,4-6-5 0,-3-7-5 16,-4-7-7-16</inkml:trace>
  <inkml:trace contextRef="#ctx0" brushRef="#br0" timeOffset="156700.624">7428 9035 35 0,'6'-11'46'0,"3"0"-36"16,-1-2-1-16,4 7-2 16,0 4-3-16,-1-1-3 15,3 3 0-15,-1 0 1 16,-1 0 3-16,4 0 1 0,-2 1 2 16,8 1 4-16,8-2 2 15,1 0 2-15,7 0 3 16,6-6-2-16,8 1-2 15,5-4 2-15,11 2-3 0,3-2-2 16,-1 0-2-16,13-1-2 16,6 0-1-16,3 1 1 15,4 3-2-15,4-2 1 16,0 2 0-16,6 1-1 0,3 1 1 16,1-2-1-16,-5 2-1 15,4-1 0-15,-4 1 0 16,1-1-2-16,3 2 2 15,-5-1-3-15,-1 2 2 0,-7-1 0 16,-2 1-1-16,-4 1 2 16,-2 0 0-16,-11 1 0 15,-4 0 0-15,-9-2 0 16,-6 2-2-16,-13 2 1 0,1-2-1 16,-18 0-4-16,-3 0-4 15,-6 4-7-15,-12 0-11 16,-7-4-31-16,-15 24-22 0,-21-6-8 15,-21 1-4-15</inkml:trace>
  <inkml:trace contextRef="#ctx0" brushRef="#br0" timeOffset="157336.2926">6115 9953 17 0,'0'0'50'0,"-11"-21"-9"16,11 21-17-16,0 0-9 16,0 0-5-16,14 0-7 0,-2 1-1 15,7 3 2-15,-1 2 3 16,11 0 2-16,1 0 0 16,13-1 3-16,7 0 1 15,8-3 4-15,12-1 1 0,9 0 0 16,9-1-1-16,9-2-4 15,10-2-2-15,3 1-2 16,2-1-1-16,4-1-3 16,-3 1-1-16,2 0-1 0,-2-1 0 15,-6-3 0-15,-5 1 0 16,-4-2 0-16,-7 3 0 16,-11 1-1-16,-5 1 0 15,-8 3-3-15,-17 0-8 0,-4 1-10 16,-11 7-15-16,-15 1-28 15,-7 12-14-15,-17 4-6 16,-22 2 7-16</inkml:trace>
  <inkml:trace contextRef="#ctx0" brushRef="#br0" timeOffset="157947.8505">5602 10899 44 0,'0'0'63'0,"8"-5"-3"16,-8 5-38-16,16 0-6 15,-4 0-1-15,4 3-5 0,4 1-3 16,7 0-1-16,10 1 0 16,6 2 2-16,7-1 0 15,6-3 0-15,10 2 3 0,5-5 0 16,9 0 1-16,5-1-1 16,9-5 0-16,10-4-2 15,6 0 0-15,12-3-1 16,9 0-1-16,5-1-2 15,6 2 0-15,3-2-2 16,-3 2 0-16,-1 2-1 0,-7 1-1 16,-6 2 2-16,-14 0-2 15,-9 1 0-15,-12 5 0 16,-14-2 0-16,-14 3 0 0,-12 0-3 16,-16 0-2-16,-10 3-4 15,-9 0-5-15,-18-3-9 16,-3 15-15-16,-22-3-31 0,-9 10-12 15,-18 1-2-15</inkml:trace>
  <inkml:trace contextRef="#ctx0" brushRef="#br0" timeOffset="158304.1903">6075 11442 54 0,'0'0'80'0,"17"0"0"16,6-14-5-16,13-9-3 16,9-2-63-16,19-3-2 15,19 4 1-15,16 0-2 16,13 0-1-16,13-1-2 0,12 1 0 15,2 3-1-15,7-3 0 16,-2 0-1-16,-2-1 0 16,-8 0-1-16,-5-1 1 0,-10 1 0 15,-14 2 1-15,-11 3-2 16,-15-1-2-16,-12 9-8 16,-20-5-18-16,-13 3-43 15,-10 13-9-15,-24 1-4 16,-11-4-5-16</inkml:trace>
  <inkml:trace contextRef="#ctx0" brushRef="#br0" timeOffset="161718.089">17326 5807 6 0,'0'0'8'0,"9"2"-3"16,-9-2-1-16,9 7-3 15,-9-7 0-15,11 7 0 16,-11-7 3-16,16 9 2 0,-8-6 2 16,4 0 1-16,1 1 0 15,1-3 3-15,3 3 0 16,0-1 2-16,3 1 0 0,-2 0-3 15,5 2-2-15,-5-2 3 16,5 5-4-16,-2-2 2 16,3 1-1-16,2 4 0 15,5-3 3-15,7 2-1 16,1-5-1-16,4 6 0 0,2-8-1 16,8 5-1-16,-3-5-2 15,8-2 1-15,-4 2-3 0,-3-1 2 16,7 0-2-16,-6 2 1 15,4-2 2-15,-2 1-2 16,0-1 1-16,1 0 0 16,-2 0-2-16,4 0 0 15,-6-2 0-15,7-1-1 0,-3 0 0 16,-4 1-1-16,3-3 0 16,-6-1 1-16,4-3-2 15,-4-1 1-15,0 0 2 16,-2-6 0-16,0 1-1 15,0-3 2-15,1 0-1 0,-2-2 1 16,-3-1-1-16,-1-3-1 16,0 1 0-16,-3 1-1 0,0-3 1 15,-4 0 0-15,-2-6 1 16,-6-1 0-16,-1-3 0 16,-5 0 1-16,1-5-2 0,-5-1 2 15,-1-3-2-15,-3-2-1 16,-2-1 2-16,2-2-3 15,-5 1 0-15,0-1 0 16,-3 2 0-16,-1-1-1 16,-3 1-1-16,-9 3 1 0,1 1-2 15,-5 3 2-15,-5 2 0 16,-4-1 0-16,-6 1 0 16,-2 4 0-16,-6-1-1 0,-3 1 1 15,-4 4-1-15,-2-1 1 16,-5 2-1-16,-1 4 0 15,-2 1-1-15,-4 2-1 16,-3 4-1-16,-5 4 1 0,-5 3-2 16,-3 4 1-16,-3 4 0 15,-2 1 1-15,0 6 0 16,-3 6 0-16,5 3 3 0,0 1-1 16,4 4 1-16,3 3-2 15,4 3 1-15,2 4-1 16,6 1 1-16,6 4 0 15,3 3-1-15,6 1 0 0,6 5 1 16,4-2 0-16,7 4 0 16,7-1-1-16,4 0 2 15,9 1 1-15,6-1 1 16,17-1 0-16,13-2 1 0,12-1-1 16,18-4 0-16,5 1-1 15,19-5-7-15,6-3-5 16,5-1-7-16,-1-5-9 0,-2-4-15 15,-3 1-19-15,-12-2-15 16,-5-3 0-16</inkml:trace>
  <inkml:trace contextRef="#ctx0" brushRef="#br0" timeOffset="168000.1895">10780 7165 11 0,'-29'0'62'0,"15"-4"1"0,5-11-2 16,9-2-50-16,14 0 4 16,10 6-1-16,15 1-2 15,7 1-3-15,14 3 0 0,11-3-1 16,10 5 0-16,17-2-3 15,15 3 0-15,7-1-1 16,12-1 0-16,16-1 1 16,7-2 0-16,13-1 1 0,7 0 1 15,10-3 0-15,7 2 0 16,9 2-1-16,7 0-1 16,4 1-1-16,0 4-1 15,9 0 0-15,8 3-2 0,-1 0 1 16,0 1-1-16,2 1 1 15,-1-1 0-15,-1 0 3 16,-2 0-1-16,-4-1 0 16,-4 2 1-16,-6 0 0 0,-7 4-1 15,-10 1 0-15,-10 2-1 16,-10 0 0-16,-3 2-1 16,-15-1 0-16,-6 1 0 0,-11-1 0 15,-10-1-1-15,-10 2 1 16,-12-1-1-16,-16-2 0 15,-11 0 0-15,-17 0-1 0,-16-1 2 16,-11-3-2-16,-13-2 1 16,-12 0-4-16,-12-2 1 15,-16 0-1-15,-20 0 0 16,-15 0 0-16,-15-3-1 16,-14-1 0-16,-16 0 0 0,-18 2 2 15,-9-3 0-15,-9 2 0 16,-5 0-1-16,-5 1 1 15,-8 0-1-15,-7 1 0 0,-8 0 1 16,-6 1 0-16,-6-1-1 16,-8 4-1-16,-5 1 2 15,-6 1-1-15,-4-1 0 16,-2 3 1-16,-1-2-1 16,-2 2 1-16,-1 2 0 0,2-1 1 15,2-1 0-15,2 1 1 16,1 0 0-16,5 1-1 15,1 2 2-15,-2-1 0 0,8 2 0 16,4-3-1-16,8 2 1 16,6-3 0-16,9 2-1 15,13-2 0-15,13-3 0 16,12 0 1-16,15-2-1 0,15 0 0 16,12-1 1-16,21 0-1 15,7-1-2-15,17 0-1 16,13-1 0-16,22 0 1 15,0 0 0-15,36 0 0 0,15-3 1 16,23-3 0-16,20-1 3 16,23-2 0-16,25-5 0 15,23-1 0-15,18-1 0 16,19-1 0-16,13-1 0 0,19-1 0 16,11 1-1-16,15-1 2 15,8 2-1-15,7-2 1 16,-1 2 1-16,9-1 2 15,0 3-2-15,-6 0 2 0,-1 1-1 16,-7 3 0-16,-6 1 0 16,-13 1-1-16,-8 1 0 15,-16 3-2-15,-12 1 1 16,-16 4-1-16,-15 0 0 0,-21 1-1 16,-16 4 0-16,-20 1 0 15,-13 3 0-15,-16 0 0 0,-21 1-1 16,-15-1 0-16,-14-2-1 15,-13-1-1-15,-12 1 0 16,-6 0-2-16,-16-7-1 16,0 13 0-16,-11-7-2 15,-17 1 0-15,-16 0-2 0,-17 2 0 16,-17-4-5-16,-24 3-4 16,-20-3-4-16,-18 3-1 15,-20-4-3-15,-11 0 1 0,-8 1 0 16,-8-3 5-16,-3 1 3 15,-2-1 7-15,0-1 7 16,-5 1 4-16,5 0 1 16,-7 0 2-16,-4 0 0 0,-5 1 2 15,-5-2 1-15,-4 1-1 16,-5-2 2-16,-1 0-1 16,-4 0 1-16,2 0-3 15,-3 0 2-15,4 3-2 0,1 2 0 16,0 1-1-16,11 2-1 15,-2 4 1-15,12 4-1 16,3-4-1-16,11 6 0 16,6-4-1-16,9 4 0 0,17-3 2 15,8 1-3-15,13-5 1 16,16-4 0-16,12 1 0 16,14-3-1-16,14-2 1 0,13-3 0 15,11 0 1-15,13 0 1 16,9-2 4-16,7-1-2 15,13-1 1-15,13 4-3 0,-14-4 2 16,14 4-2-16,0 0 0 16,9-5-3-16,5 5-1 15,1 0-1-15,8 0 2 16,4 0 1-16,5 0 0 16,9 0 1-16,1 0 0 0,9 2 1 15,3-1 0-15,4 1 0 16,11-2 1-16,3 1-1 15,6 0 0-15,11-1-1 16,5-1 0-16,12-3 0 0,7 0 1 16,5-3-1-16,13-2 0 15,10-2 1-15,6 0-1 16,0 0 0-16,12-3 0 0,7 0 0 16,6 1 0-16,8-3 0 15,-1 3 0-15,3-2 0 16,9 1-1-16,3-2 3 0,2 1-3 15,-3 3 2-15,3-2-1 16,-1 3-1-16,0 0 1 16,-1 3 1-16,-5-2-1 15,-4 4 2-15,-3 0-2 16,1 3 0-16,-8 0 1 0,0 0-1 16,-3 1 0-16,-1-1 0 15,-3 2 0-15,-2-2 0 16,0 1 0-16,-2-1-1 0,-5 1 1 15,-3 1-1-15,-3-1 0 16,-3 0 0-16,-1 1 0 16,-5 1 0-16,-3-4 0 15,-2 1-1-15,-3-2 1 0,0 1 0 16,-5-2-1-16,-5 0 1 16,-7-1-1-16,1 0 0 15,-9-2 0-15,-5 1 1 0,-7 2-1 16,-5-2 1-16,-7 0-1 15,-4 2 0-15,-7-1 1 16,-8 1-1-16,-4-1 0 16,-6 5 0-16,-8-1 1 15,-5 2-2-15,-8-1 1 16,-4 2 0-16,-3 0 0 0,-7 3-1 16,-5 1 0-16,-1 1 1 15,-5 0-2-15,-2 2 1 0,-1 3-1 16,-4 1 1-16,1 2-1 15,2 3 1-15,-2 5 0 16,0 2 0-16,1 2 0 16,-2 5 0-16,3 2 0 0,0 3 1 15,0 3 0-15,2 1-1 16,0 2 0-16,0 6 1 16,5 3 0-16,-4 3-1 0,3 2 1 15,0 5-1-15,0 2 0 16,-3 2 0-16,0 4 1 15,-3 3 0-15,0 2 1 16,-4 1 0-16,-1 5 1 0,-2 0 0 16,1 4 0-16,0 2 0 15,3 0 0-15,0 2-1 16,-2 1 1-16,7 0-1 0,-3-3 1 16,4 3-1-16,-2-4-1 15,3 5 1-15,-3-3 0 16,0 2-1-16,-4-3 0 15,2 4 1-15,-2-2-1 16,-1-1 0-16,-2-2 1 0,1 0 1 16,4-3-1-16,-4-1 0 15,4-2 0-15,3-2 0 16,0 0 0-16,1 0-1 0,2-3 2 16,0 0-2-16,-1-3 1 15,3 0 0-15,-3-5 0 16,-2 3 0-16,-1-5-1 0,-2 1 1 15,-2-3-2-15,-3 0 1 16,1-3 0-16,-1 0-1 16,-2-1 2-16,0-2 0 15,0 0 0-15,-3-2 1 0,-3 2-1 16,2-2 1-16,-4-1-1 16,-3-3 2-16,-1-2-2 15,0-2 0-15,-2-2 0 16,-1-1 1-16,-1-6-1 0,-2 0-1 15,2-5 0-15,-2 1 0 16,1-5 0-16,-1-1 0 16,-1-4 0-16,-1-1 0 15,-2-1 0-15,-6-3 1 16,-1 0 0-16,-4-2 0 0,-3 0 1 16,-5 1-1-16,-6 0 0 15,-2 1 0-15,-5 2 1 16,-4 1-2-16,-6 2 1 15,-4 2 0-15,-7 1 0 0,-4 0-1 16,-10 2 1-16,-4 1 0 16,-11-1-1-16,-5 0 1 15,-6 0-1-15,-8-1 1 0,-3-2-1 16,-3 2 1-16,-2-5-1 16,-2 1 1-16,0-1 0 15,0-2-1-15,-2-2 1 16,1-3-1-16,-3-2 0 0,-3 0 1 15,-4-2-1-15,-5-2 0 16,-3-1 0-16,-6-1 1 16,0-3-1-16,-2 3 0 15,-2-1 1-15,-1-1-1 0,3-2 0 16,4-1 0-16,3-1 0 16,4-1 0-16,4 0 1 15,0-3-1-15,-1-3 0 0,2 0 0 16,-3 1 1-16,-2 0-1 15,-5-1 0-15,-2 2 0 16,-4 3 0-16,-3 0 0 0,3-1 0 16,1 2 0-16,2 0 0 15,-1 1 0-15,7 0 0 16,0-2 0-16,5 4 0 16,4 0 0-16,5 2-1 15,2-1 1-15,5 2 0 0,4-2-1 16,4 1 0-16,7-1 1 15,4 0 0-15,5-2 0 16,8-1 0-16,3 0 0 0,9-1 0 16,3-2 0-16,11-4 0 15,6 1 0-15,1-2 0 16,8-1 1-16,1 0-2 16,3-1 1-16,1 0 0 0,3 0 0 15,-1-1 0-15,-3 1 1 16,8-3-1-16,-3 1 0 15,5-3 1-15,1-1-1 16,0-2 1-16,7-5-1 0,0 0 1 16,6-3 0-16,-1-4 0 15,3-4-1-15,5-3 1 16,1-5-1-16,3 0 0 0,1-6 1 16,2-4-1-16,3-2 1 15,-1-4-1-15,2-2 1 16,1-5 0-16,-1-6-1 15,4-4 1-15,-1-4-1 0,4-6 0 16,1-1-2-16,2-8 1 16,2-6-1-16,0-4 1 15,5-3 0-15,3-6 0 16,-1-1 0-16,4-7 1 16,-1-2 1-16,-4 0-1 0,1-2 1 15,-1 1 0-15,-5-4 0 16,-2 1-1-16,0-2 1 0,0 3 0 15,-3 1 0-15,1-1-1 16,2 1 0-16,1 0 0 16,1 2 0-16,3 3 0 15,4 1-1-15,-3 0 0 16,1 2-1-16,-3 3 0 0,1 3 0 16,-5 4 1-16,0 1-1 15,-6 6 1-15,-2 2 1 0,0 9 0 16,-3 4 0-1,1 7 1-15,-3 5 0 0,1 6-1 16,0 9 0-16,3 7 0 16,-1 7 0-16,3 7 0 15,1 5-1-15,1 6 1 16,2 5-1-16,2 6 0 0,1 2 0 16,0 5-1-16,0 8 0 15,5-11 0-15,-5 11 0 0,17-6 0 16,-3 5 1-16,6 1-1 15,5-1 1-15,4 1 1 16,6 0-1-16,6 0 0 0,7 0 1 16,7 3 0-16,4-2-1 15,11 0 1-15,7 2 0 16,8-2 1-16,10 2-1 16,8-1 1-16,4 2-1 0,7 0 0 15,4-1 0-15,6 1 1 16,2 0-1-16,3-1 0 15,2 0 0-15,4 0 0 16,-1 0 0-16,6-2 1 0,-2 0-1 16,4 0 0-16,6-4 1 15,3-3-1-15,7 0 0 16,5-4 1-16,4 0-1 16,4-1 1-16,1-1-1 0,4 0 0 15,-4 2 1-15,4-1-1 16,-3 2 0-16,-1 1 0 15,-1 1 1-15,0-1-1 0,3 1 0 16,-1 0 1-16,2-1-1 16,1 2 0-16,1 0 0 15,1-1 1-15,3 2-1 16,0-1 0-16,-2 1-1 16,-1 0 1-16,-3 0-1 0,-3 0 0 15,-2-2 1-15,-7 1 0 16,-4 0 0-16,-4 1 0 15,-6-1 0-15,-2 1 0 0,-7 1 1 16,-8 1-1-16,-5 2-1 16,-5 0 1-16,-6 2 0 15,-8-1 0-15,-7 3-1 16,-8 3 1-16,-9-1-1 0,-8 3 0 16,-5 1 1-16,-7 2-1 15,-8 1 0-15,-5 1 0 16,-2-1 1-16,-4 2-2 0,-3-1 2 15,2 3-1-15,-1 0 1 16,-3-1 0-16,0 2 0 16,0-4 0-16,1 5-1 15,-7-3 1-15,1 1-1 0,-4-1 1 16,0 0-1-16,-4-1 1 16,-2-2-1-16,0 1 0 15,-4 1 0-15,2-1 0 16,-2 0 0-16,-6 2 0 15,1-1 0-15,-3 1 1 0,2 1 0 16,-6 1 0-16,1 2 0 16,-3 0 0-16,0 3 0 15,-3 1 0-15,0 5 0 0,-1 2-1 16,0 8 1-16,0 3-2 16,-3 7 1-16,-2 4 0 15,2 8 0-15,-2 9 1 16,-2 8 0-16,0 5 0 0,-2 9 1 15,-2 5 1-15,4 4 0 16,0 5-1-16,4-1 1 16,0 4 0-16,2-1-1 15,4 0 1-15,4-2-1 0,-2-1-1 16,5 2 0-16,1 1 1 16,-6 3-1-16,-1-1 0 15,1 3 0-15,-6-2 0 16,1 3 0-16,-3-3 0 0,0-1 0 15,-1-3 1-15,-1-7-1 16,-4-4 1-16,4-3 0 16,-2-7-1-16,2-6 1 15,0-3-1-15,-1-6 1 0,2-5-1 16,-1-3 1-16,1-4-1 16,0-2 0-16,-2-5 1 15,0-3-2-15,1-2 2 0,1-4 0 16,1-1 0-16,-3-3-1 15,3-3 1-15,-1 2 0 16,1 0-1-16,0-1 2 16,0 1-2-16,-1-1 0 0,1-1 0 15,1 0-1-15,-1-2 1 16,0-3-1-16,0-3 1 16,-1-3-1-16,-8-3 1 15,-3-4 0-15,-7-2 1 0,-6-2-1 16,-5-3 1-16,-8 0 0 15,-10-1 0-15,-7-1 0 16,-6 0 1-16,-15-1-1 16,-6 0 0-16,-13 3 0 0,-11 1 1 15,-9 3-2-15,-11 1 0 16,-12 3 0-16,-10 2 0 16,-7 2 0-16,-8 2 0 0,-7 2 0 15,-8 2 0-15,-4 2 1 16,-11-2 0-16,0 6 0 15,-7 0 0-15,-4-1-1 0,-3-1 1 16,-4-2-1-16,2-1 1 16,1-1-1-16,0-5 0 15,1 0 0-15,3-4 1 16,-2 2-1-16,5-3 1 16,7 3-1-16,-3-3 0 0,-1 1 0 15,1 1 0-15,-1-1 0 16,3 0 0-16,0-1 0 15,0-1 0-15,2-3-1 16,1 0 1-16,7-2 0 16,2 1-1-16,2-1 1 0,10-1 0 15,-1-1 0-15,11 0-1 16,2 0 1-16,8-3 0 16,7 0 0-16,7-2-1 0,10-2 1 15,10-2 0-15,3-1 0 16,8 0 0-16,8 0 1 0,10-6-1 15,4 1 0-15,7-2 0 16,7 0 0-16,4-2 0 16,9-2 1-16,4-1-1 15,7-3 0-15,0 2 0 16,7-4 1-16,2-2-1 0,3-4-1 16,5-3 1-16,1-5 0 15,7-5-1-15,3-6 1 16,0-9-1-16,7-5 1 0,3-12 0 15,6-4 0-15,0-10 1 16,2-8-1-16,3-10 0 16,2-7-1-16,7-10 1 0,-3-4-1 15,4-6 0-15,0-11 0 16,-2-3-1-16,4-9 0 16,-1-1 1-16,-1-5 1 15,-3-3-1-15,1 1 2 0,-3-3-1 16,1 3 1-16,-7 2 0 15,-1 5 0-15,-4 6-1 16,-6 5 1-16,-6 4-1 0,-1 7-1 16,-6 6 1-16,-2 7 0 15,-1 2-1-15,-3 4 0 16,3 5-1-16,-3 3 1 16,5 6-1-16,2 1 0 0,5 3-1 15,-1 1 1-15,10 1 1 16,0 3-1-16,6 3 2 15,1 1-1-15,0 5 2 16,1 4-1-16,-1 2 0 16,0 6 0-16,0 4 1 0,1 7-1 15,-1 5 0-15,0 4 0 16,-1 7 0-16,1 5 0 16,1 5 1-16,-1 2-2 0,4 8 1 15,4-1-2-15,3 5 1 16,5 3-1-16,8 1 0 15,5 2 0-15,8 3 1 0,12 3-1 16,7 1 1-16,15 3 0 16,8 2 1-16,15 4-1 15,10 4 1-15,14 3 0 16,6 3-2-16,9 1 1 0,12 1 1 16,7 0-1-16,10-2 1 15,6-4 0-15,14-3 0 16,10-4 0-16,14-4 1 15,10-1 0-15,10-7 1 16,13-4-2-16,8 0 0 0,8 0 1 16,7 1-1-16,4-1 1 15,1 3-1-15,7-3 1 16,-1 0-1-16,2-1 1 16,0-1-1-16,-1-3 1 0,1-1 0 15,-6-2-1-15,-2-2 1 16,-8 1-1-16,-12 0 1 15,-11 1 0-15,-16 3-1 0,-13 5-2 16,-19 4-8-16,-17 6-26 16,-18 5-44-16,-16 6-3 15,-27-4-5-15,-24-3-6 0</inkml:trace>
  <inkml:trace contextRef="#ctx0" brushRef="#br0" timeOffset="174050.2982">21321 9537 43 0,'-5'-16'61'0,"-17"-4"-29"16,20 5-2-16,1-1 1 0,1 3-5 16,0 1-3-16,0 1-2 15,0 1-4-15,0 10-3 16,3-14-3-16,-3 14-3 15,0 0-2-15,10-12-3 0,-10 12-1 16,16-1-2-16,-2 1 0 16,2 0 0-16,5 0 1 15,1 4 1-15,7 3 0 16,4 0 1-16,3 2 0 16,5 0 2-16,6 2-1 0,7 2 1 15,6-1 0-15,8 4-1 16,4-2 1-16,9-1 0 0,7 1-1 15,6-1-1-15,9 2 1 16,3-2 0-16,14-2-1 16,8-2 0-16,6-1 0 15,6 1 0-15,7-3 0 0,5 1 0 16,4-2-1-16,4 1 1 16,-1-2-1-16,5 1 0 15,-1 0 0-15,4 2 0 16,-1-1 0-16,3 0 0 15,-2 1 0-15,-3 0 0 0,2-1 1 16,-1 2-1-16,1-3 0 16,1 1 0-16,0-1 1 0,-2 0-2 15,4-3 0-15,-5 2 1 16,-6-1-1-16,-1 0 0 16,-7 1-1-16,-4 1 1 15,-8 1 0-15,-6 0-1 16,-8-1 1-16,-6 1-1 0,-10-2 1 15,-6-1-1-15,-11 1 1 16,-9-2 0-16,-8-2 0 16,-9 2-1-16,-12-2 1 0,-8 0-1 15,-10 0-2-15,-8 0-3 16,-8 0-4-16,-6 0-3 16,-13 0-11-16,-1 11-37 15,-25-5-22-15,-21-2-6 0,-17-4-4 16</inkml:trace>
  <inkml:trace contextRef="#ctx0" brushRef="#br0" timeOffset="174585.0986">22242 10891 10 0,'-70'-6'68'0,"14"-6"2"16,11-6 1-16,-23 0-48 0,37 7 2 16,8-1-3-16,6 4-6 15,1 1-7-15,5 4-3 16,11 3-2-16,-8 0-2 16,8 0-1-16,16 3 2 0,9 1 0 15,15 0 1-15,20 0 1 16,16-3 1-16,18 1 1 15,20-5 0-15,18-4-2 16,11-3-1-16,14-1-1 0,0-1-1 16,5-4-1-16,2 3 0 15,-2-3 0-15,-3 2 1 16,-8-1-2-16,-3 1 3 0,-12 2-2 16,-7-1 0-16,-17 3-1 15,-13 1-5-15,-14 1-7 16,-13 5-21-16,-21-3-40 15,-12 4-7-15,-14-4-3 0,-12-5-1 16</inkml:trace>
  <inkml:trace contextRef="#ctx0" brushRef="#br0" timeOffset="175709.4352">20647 5881 35 0,'-11'8'71'0,"2"-6"0"15,9-2-3-15,-11-12-44 16,11 12-9-16,-3-11-1 0,3 11-6 15,0 0-3-15,0 0-2 16,10 0-2-16,3 0 2 16,4 0-1-16,2 0 2 0,8 3-1 15,3-2 0-15,9 0 0 16,7 3-1-16,-2-3 1 16,9 2-1-16,3-2 2 15,6 2-1-15,5-2 1 16,9 1-1-16,7-2 2 0,3 0-1 15,15 0 0-15,6 0 2 16,12-7-3-16,7 1 1 16,11-1 0-16,10-3-1 0,10 0-1 15,5 0 1-15,5-1-1 16,4 1 0-16,2-3 1 16,6 4 0-16,-1-2 0 15,3 3 1-15,-7-2 1 0,7-1-1 16,1 1 1-16,2-1-1 15,3 0 0-15,-4 2-1 16,0 0-1-16,-5 1 0 0,-2-1 0 16,-9 3-1-16,-11 0 0 15,-13 0 1-15,-16 4-1 16,-12 0 1-16,-20 3-2 16,-16-1-2-16,-14 4-5 0,-15 4-4 15,-14 4-6-15,-13 3-9 16,-14 6-21-16,-9 5-35 15,-29 2-4-15,-21 3-2 16,-20-4 7-16</inkml:trace>
  <inkml:trace contextRef="#ctx0" brushRef="#br0" timeOffset="176580.6357">21438 6994 67 0,'-45'-9'73'15,"14"-1"-1"-15,-16-4-41 0,27 5-1 16,9 2-8-16,11 7-7 16,-9-7-7-16,9 7-3 15,0 0-3-15,0 0 0 0,0 0-2 16,14 1 1-16,4 2 2 15,7 0 1-15,11-3 3 16,14 0 0-16,12 0 1 16,10-2 0-16,15 1 1 15,6-2-3-15,13 0 0 0,6-1-1 16,6 5-3-16,5 0 1 16,9-1-1-16,8 4 0 15,6-1 0-15,9 2 0 16,7 2-1-16,11 0 0 15,7 1 1-15,5-4-2 0,7 2 2 16,7 1-1-16,10-1 0 16,2 2 1-16,4-1-1 15,0 0 1-15,-2 1-1 0,4-2 1 16,-3 3 1-16,2 0-1 16,-7-1 1-16,3-1 0 15,-4 0 0-15,3 0 1 0,-3 0-3 16,-3 1 2-16,-8-4-1 15,-5 0-1-15,-9 1 1 16,-9 0-1-16,-10 0 0 16,-8-1 0-16,-12 0 1 0,-11-2-1 15,-8 1 0-15,-9-1 1 16,-7-2-1-16,-6 2 1 16,-11-2-1-16,-4 0 1 15,-13 0-1-15,-4-2 0 16,-9 1 0-16,-9 0 0 0,-9 0 0 15,-10-3 0-15,-7 2 1 16,-9 1-1-16,-3-1 1 16,-6 1 0-16,-9 1-1 0,10-4-1 15,-10 4 0-15,0 0-1 16,0 0 0-16,0 0-2 16,0 0-3-16,0 0-4 15,0 0-4-15,0-11-7 0,-9 8-21 16,-6-3-34-16,-12-3-11 15,-10-7-4-15,-12-8-2 16</inkml:trace>
  <inkml:trace contextRef="#ctx0" brushRef="#br0" timeOffset="177186.3744">27282 5505 37 0,'5'-8'81'0,"-5"8"-3"16,5-9-6-16,-5 9-4 0,0-15-64 15,0 15-1-15,14 2-3 16,0 9-2-16,5 5 1 15,2 4 1-15,9 5 0 16,3 5 1-16,7 2 0 0,-2 2 0 16,5 0 0-16,2-3 3 15,0-3 2-15,4-4 2 16,0-8 4-16,5-4 1 16,1-12 1-16,5-3 0 0,3-14 0 15,9-6-2-15,3-8-1 16,7-7-4-16,2-6 0 15,1-6-3-15,2-4 0 0,0 1-4 16,4-1 0-16,-2 3-1 16,-2 1 0-16,-2 3-1 15,-6 5-1-15,-6 6 0 16,-6 5-4-16,-9 7 0 0,-10 7-9 16,-16 3-11-16,-9 7-19 15,-10 8-23-15,-13-1-20 16,-21 11-6-16,-19-5 0 15</inkml:trace>
  <inkml:trace contextRef="#ctx0" brushRef="#br0" timeOffset="179411.9853">24218 1550 11 0,'-7'-5'48'0,"-4"1"-6"15,11 4 1-15,-16-11-12 0,16 11-7 16,-15-13-3-16,15 13-5 16,-14-10-1-16,14 10-1 15,-13-12-3-15,13 12 2 16,-11-12 0-16,11 12-1 16,-8-7-1-16,8 7-2 0,0 0-2 15,-10-11-2-15,10 11 0 16,0 0-3-16,-3-12 0 15,3 12-1-15,-2-11 0 16,2 11-1-16,0-10 0 0,0 10 1 16,0-12-2-16,0 12 1 15,0-11-5-15,0 11-8 16,0-10-16-16,0 10-24 0,0 0-21 16,10-7-4-16,-10 7-3 15</inkml:trace>
  <inkml:trace contextRef="#ctx0" brushRef="#br0" timeOffset="180985.9836">24360 1978 25 0,'-9'-10'37'0,"9"10"-1"16,0 0-1-16,0 0-2 0,-8-8-2 16,8 8-6-16,0 0-6 15,0 0-3-15,0 0-3 0,0 0-2 16,0 0-3-16,0 0-3 15,0 0-1-15,0 0-1 16,0 0-1-16,0 0 1 16,0 0 2-16,0 0 0 0,0 0 4 15,0 0 0-15,0 0 2 16,0 0 0-16,0 0-1 16,0 0-1-16,0 0-3 15,0 0-1-15,0 0-3 0,-3 6 0 16,-3 8-3-16,-4 4-1 15,-8 9-1-15,-3 8 2 16,-8 12-1-16,-2 6 2 16,-2 7 0-16,-3 2 0 15,4-4 0-15,1 1 3 0,14-7-2 16,3-8-1-16,14-8-1 16,10-8-4-16,20-9 0 0,16-10-2 15,21-3 0-15,13-6 1 16,20-6-2-16,13-6 0 15,-1 0 2-15,1 0 1 16,-6 5 3-16,-15 6 2 0,-17 1 3 16,-13 5 2-16,-22 3 4 15,-18 11 1-15,-13 2 1 16,-11 5 1-16,-17 6 1 16,-9 4-4-16,-12 4-3 0,-7 4 0 15,-8 3-4-15,-4 3 0 16,0-2-4-16,-2-1-4 15,3-8-5-15,5-4-6 0,7-4-17 16,6-2-28-16,1-9-17 16,13-16-8-16,7-12 3 15</inkml:trace>
  <inkml:trace contextRef="#ctx0" brushRef="#br0" timeOffset="181225.3093">25052 2027 50 0,'39'-33'83'0,"-8"12"-1"16,-11 5-7-16,-12 5-2 15,-8 11-60-15,12 12-5 16,-4 12-3-16,2 15 1 16,-2 16-1-16,3 14 0 0,0 11 1 15,2 14-6-15,-1 3-2 16,2 4-9-16,-7-2-7 15,7-12-12-15,-3-8-19 16,-5-13-30-16,0-11-6 0,-7-19-1 16</inkml:trace>
  <inkml:trace contextRef="#ctx0" brushRef="#br0" timeOffset="181422.0429">24978 2654 0 0,'-33'-49'91'0,"8"7"-2"16,7 7-5-16,7 3-6 15,10 4 0-15,6-1-70 0,12 6-4 16,13-5-3-16,10 4 1 16,10-3-3-16,12-3-1 15,8 1-4-15,6 3-5 0,-1-3-8 16,1 5-19-16,-3 6-26 16,-10 2-18-16,-7 7-5 15,-17 4-2-15</inkml:trace>
  <inkml:trace contextRef="#ctx0" brushRef="#br0" timeOffset="183068.8685">26368 2909 5 0,'-32'-16'8'15,"-1"-7"-7"-15,-4 9 2 16,0-8-2-16,-3 1 4 0,1-5 0 16,-3 2-2-16,-7-5 6 15,7 4-2-15,-3 1 7 16,7-4 4-16,-1 3 2 16,5-2 1-16,0 2 0 15,8-4 4-15,3 3-4 0,-2-5 1 16,5 4-1-16,-1-3-3 15,5 5 0-15,0-1 1 16,4 5-3-16,1 4-4 16,4 4 1-16,7 13-7 0,0 0 0 15,-9 0-4-15,9 13-3 16,0 10-1-16,2 6-1 16,5 9 1-16,0 2 1 15,4 5 3-15,-1-4-2 0,6 1 1 16,1-5 0-16,1-5 0 15,-1-6-1-15,3-8 1 16,-4-6 1-16,1-6 0 0,-2-6 2 16,-1-6 0-16,0-4 2 15,1-11-1-15,-2-1 2 16,-4-10 0-16,5 0-1 16,-4-4 0-16,0 2-3 0,1 3 2 15,-3-1-3-15,-1 9 0 16,3 1-2-16,-2 7 0 15,2 3-2-15,2 9 1 16,0 0-2-16,4 2 0 0,3 1 0 16,3 7 0-16,7 3 1 15,1 2 1-15,2 5 2 16,5-6-1-16,4 3 0 0,3-3 0 16,2-4 2-16,3-3-2 15,0-4-2-15,-1-6 4 16,-2-5-4-16,-7-1 4 15,-4-6 0-15,-7 0-1 16,-8-3 1-16,-9-2-2 0,-2-3 1 16,-9 0 0-16,-4-1-1 15,-8-2-2-15,-5-1-1 16,-3 5-2-16,-2 3 1 16,-3 8-1-16,0 5 0 0,3 9 1 15,-4 9 0-15,12 11 0 16,0 8-2-16,2 4 2 15,8 2-3-15,4-3-1 16,3-1-1-16,15-10 1 0,1-6 1 16,11-14 0-16,10-10 2 15,1-20 0-15,9-14 3 16,-3-12 3-16,5-13 1 0,-6-13 1 16,2-8-2-16,-30 41 1 15,4-7 3-15,-4 0 5 16,1-4 4-16,-4 2 0 0,-1 0 0 15,0 7 0-15,-2-1-2 16,-5 7-1-16,5-1-4 16,-5 13-6-16,1 5-4 15,-3 13-3-15,-5 15 1 16,12 17-2-16,-8 29 1 16,-2 47-1-16,-2 18-3 0,4 24-5 15,-1 12-17-15,4-5-33 16,9-20-14-16,-1-15-1 15,4-10 2-15</inkml:trace>
  <inkml:trace contextRef="#ctx0" brushRef="#br0" timeOffset="183888.5719">27426 2318 9 0,'4'12'72'16,"-4"-12"0"-16,14 3 0 15,-7-4-5-15,-28-6-55 16,30-4-4-16,5-2-1 0,8-5 0 15,3-3-5-15,1-6 1 16,3 5 0-16,-6-6 0 16,-1 3-1-16,-6 2-1 0,-2 1 1 15,-10 1-2-15,-2 5 0 16,-4 3-3-16,-7 5 1 16,-7 3-3-16,-2 5 0 15,-1 2-2-15,-2 10 1 16,0 8 2-16,-1 8 1 0,4 6 1 15,6 1 0-15,3 5 2 16,8-3 0-16,1 2 1 16,7-7-1-16,5-1-1 15,5-9 1-15,5-5-1 0,6-4 1 16,-2-5 0-16,6-7 1 16,-2-4 1-16,5-10 2 15,-5-4 2-15,3-9 2 0,1-1-1 16,-5-12-2-16,2-2 1 15,-5 4-1-15,-1-2 1 16,-3 9-3-16,-2 1-2 16,-5 6-1-16,-2 4-1 15,-5 11 0-15,-8 8 0 0,10-1-2 16,-10 1-1-16,11 9 2 16,-3 2-1-16,-1 7 2 15,3 3 0-15,3 0 1 16,1-7 0-16,1 1 1 0,2-8 0 15,0-7-2-15,3-11-2 16,2-14-2-16,-3-12-1 16,0-10-2-16,-3-6-3 15,0-15-3-15,-8-1 4 0,-4 30 3 16,-2-5 11-16,-2 0 9 16,1-3 4-16,-3 2 3 15,-2-1 3-15,-1 4 1 16,2 2-4-16,-2 6-5 0,1 4-8 15,-2 13-7-15,6 17-2 16,-8 2-5-16,4 31-5 16,3 30-5-16,1 31-18 0,2 28-40 15,6 10-6-15,0 3-2 16,-2-33-5-16</inkml:trace>
  <inkml:trace contextRef="#ctx0" brushRef="#br0" timeOffset="184080.2663">28131 1852 26 0,'32'-17'93'16,"5"3"-1"-16,0-2-11 15,5-1-6-15,2-2-7 0,1 2-97 16,10 7-38-16,9 10-16 15,-2 11-6-15,-7 5-5 16</inkml:trace>
  <inkml:trace contextRef="#ctx0" brushRef="#br0" timeOffset="186823.6842">9766 9975 67 0,'0'0'80'0,"0"12"-1"16,0-12-4-16,-10-9-50 15,10 9-8-15,0 0-3 16,0 0-6-16,-11-9-3 16,11 9-4-16,0 0-2 0,0 12 0 15,4-1-2-15,4 2 2 16,2 1 1-16,8 5-2 16,8-1 2-16,10 0 0 15,6-3 0-15,13-1 0 0,14-5 0 16,11-1 0-16,12-6 0 15,15-1 2-15,9-1-2 16,15-6 0-16,10-1 0 0,15-4 1 16,10-2 0-16,7 0 1 15,13-2 0-15,7-3 0 16,17 2 1-16,3-2 0 16,12 1 1-16,4-2 0 0,5 2-1 15,16-2 1-15,5-1-1 16,7 2 0-16,6 0 0 15,10-2-1-15,-1 1 1 0,10 0 0 16,2 0-1-16,-5 0 1 16,4 1-1-16,-6 2 1 15,0-1 0-15,-6 3-1 16,-1 0 0-16,-5 0 1 16,-2 1-1-16,-8 2 0 0,-3-1 1 15,-5-4-2-15,-8 4 1 16,-2-2 0-16,-12 1-1 15,-6-1 1-15,-7-1 0 0,-9 2-1 16,-10 0 1-16,-11 2-1 16,-12-2 0-16,-11 1-1 15,-7 0 1-15,-13 2 0 0,-8-3 0 16,-10 2 0-16,-7 1-1 16,-13-2 1-16,-8 1-1 15,-7 1 1-15,-11-1 0 16,-8 0-1-16,-7 0 1 15,-9 0-1-15,-9 1 0 0,-6 1 1 16,-8 1-1-16,-6 1 0 16,-5-1-1-16,-6 4 0 15,-2-2-1-15,-7 3-1 0,-7 3-2 16,10-6-2-16,-10 6-3 16,0 0-5-16,-9-13-5 15,-1 7-12-15,-8-1-14 16,-8-6-25-16,7 0-12 0,-13-6-2 15,-1-1 4-15</inkml:trace>
  <inkml:trace contextRef="#ctx0" brushRef="#br0" timeOffset="187100.2395">20965 8951 64 0,'-21'-29'82'16,"3"1"-1"-16,0 0-2 15,2 5-48-15,4 2-3 0,5 6-5 16,5 5-9-16,8 5-3 15,22 5-4-15,12 0-3 16,16 11-1-16,15 10-2 0,11 8 0 16,11 8 1-16,5 7-1 15,-7 6-1-15,-11 3 1 16,-12 4 1-16,-21 2 1 16,-22 5 0-16,-26 3 1 15,-35 5-1-15,-32 9 2 0,-37 10-1 16,-31 10-7-16,-31 22-18 15,-33 13-59-15,-41 5-2 16,-21-7-6-16,-20-19-7 0,-5-15 7 16</inkml:trace>
  <inkml:trace contextRef="#ctx0" brushRef="#br0" timeOffset="203407.4994">25962 7828 34 0,'-11'-17'86'15,"-6"-2"1"-15,1 1-5 16,-2-2-4-16,40 8-62 0,-31-2-4 16,9 14-2-16,-4-14-4 15,9 7-3-15,13 3-2 16,10-2 0-16,10-1 0 16,9-1-1-16,15-4 1 15,11-1 0-15,11-4 0 0,8 1 0 16,11-6 1-16,4-1-2 15,2-2 1-15,2 0 0 16,-3-1 0-16,-5 1 0 0,-7 1-1 16,-10 2 0-16,-14 4-2 15,-11 3-1-15,-15 4 0 16,-11 2 1-16,-13 4-2 16,-9-2-2-16,-13 7-2 0,0 0 0 15,-6-7 1-15,-10 7 0 16,-9 0 0-16,-3 0-1 15,-8 0 4-15,-4 0 2 0,-3 3 4 16,-1 1 1-16,0 1 1 16,1 1 3-16,2 1-1 15,0-1 3-15,5 6-3 16,4 0 0-16,1 5-1 16,6 2-1-16,-1 5-1 0,3 3-2 15,4 5 1-15,3 6-2 16,2 4 0-16,2 5-1 15,0 3 1-15,7 4 0 0,0 5 1 16,1 1-1-16,4 3 1 16,0-2 0-16,2-1-1 15,2-3 2-15,-1-3-1 16,-1-8 1-16,-1-6-1 0,0-7 2 16,-1-9 0-16,-4-4 0 15,-9-6 0-15,-5-7 1 16,-3-6-2-16,-6 0 1 0,-7-1 0 15,-5-9-2-15,-4-3 0 16,1-2-2-16,-2-1-1 16,1-1-4-16,4 1-5 15,4-2-13-15,7 0-26 16,7 0-31-16,5-1-5 0,8-3-6 16,5-4 2-16</inkml:trace>
  <inkml:trace contextRef="#ctx0" brushRef="#br0" timeOffset="203654.7958">27012 7808 69 0,'47'-4'83'0,"-10"-2"-2"16,-10 6-5-16,-6 0-46 15,-6 8-7-15,-2 6-4 16,-6 8-5-16,-1 7-5 0,-6 8-1 15,0 9-2-15,0 6 0 16,-4 3-3-16,0 4-1 16,2-2-3-16,-2-3-2 0,0-9-6 15,2-1-10-15,-8-14-20 16,-2-5-35-16,6-5-10 16,-7-18-3-16,2-7-2 15</inkml:trace>
  <inkml:trace contextRef="#ctx0" brushRef="#br0" timeOffset="203822.6829">27156 7578 32 0,'4'-25'86'0,"-4"5"-2"16,0 1-6-16,-4 4-8 0,0-9-53 15,-8 11-36-15,12 13-25 16,0 0-19-16,0 0-17 15,13 8-5-15</inkml:trace>
  <inkml:trace contextRef="#ctx0" brushRef="#br0" timeOffset="204165.9992">27316 7561 14 0,'17'0'86'0,"-5"0"2"16,-2 0-6-16,2-1-16 15,-12 1-26-15,0 0-16 0,0 0-11 16,5 8-5-16,-5 10-5 15,0 5-1-15,-4 9-3 16,-4 6 1-16,4 4-1 0,3 3-1 16,1-2 1-16,6 1 0 15,11-9 0-15,7-8 0 16,7-13 1-16,7-8-1 16,10-6 1-16,3-13 1 0,3-12 0 15,0-7 1-15,-7-9 1 16,-1-6 1-16,-9-3 1 15,-10-6 3-15,-11-1-1 0,-13-1-1 16,-9 4 0-16,-15 3-1 16,-14 4-3-16,-11 10-3 15,-9 12-4-15,-8 10-8 16,-4 15-11-16,-4 15-30 0,-3 17-29 16,6 18-6-16,0 8-4 15,5 11-2-15</inkml:trace>
  <inkml:trace contextRef="#ctx0" brushRef="#br0" timeOffset="204627.3446">27142 8699 85 0,'-18'12'94'0,"-2"-5"-5"0,5-4-6 15,1-4-2-15,3-5-71 16,11 6-3-16,0 0-2 0,0 0-3 16,9-15-1-16,12 4-1 15,7-6 1-15,10-4-1 16,15-8 2-16,10-7 0 16,8-3-1-16,10-7 1 0,6 0-1 15,1-4 1-15,-1 5-1 16,2 1-1-16,-7 5-2 15,-9 8-3-15,-11-1-3 16,-8 14-6-16,-14 0-9 16,-8 10-38-16,-12 8-22 0,-20 7-7 15,-14 13-4-15,-22 3 5 16</inkml:trace>
  <inkml:trace contextRef="#ctx0" brushRef="#br0" timeOffset="204817.6593">27299 8776 70 0,'-18'31'92'0,"6"-10"-5"16,12-9-3-16,12-12-2 15,49-18-66-15,-24 2-6 16,19-10-4-16,22-3-2 16,16-7-5-16,21-2-9 0,7-3-38 15,16-7-33-15,2 0-6 16,-7-8-5-16,-7-2-5 15</inkml:trace>
  <inkml:trace contextRef="#ctx0" brushRef="#br0" timeOffset="212888.157">22894 8347 3 0,'16'-16'23'0,"0"-1"-1"15,0 0-1-15,-3 1-2 0,1 0 4 16,-5 1-2-16,0 1 4 16,-4-5-1-16,-2 3 1 15,-3-2-2-15,0-1-4 16,-7-3-1-16,-3 1-3 16,-3-3-1-16,-2 2-3 0,-4-4-3 15,-4 2-3-15,-3 2 0 16,-5 0-2-16,1 2-1 15,-5 1 0-15,-5 2-2 16,-2-1 0-16,-3 7 1 0,-6 0 1 16,-4 3-1-16,1 2 1 15,-11 4 0-15,1 2 1 16,-4 1 1-16,0 9-2 16,1 0 2-16,-2 6-2 0,2-1 0 15,3 8 1-15,0 4-2 16,1 3 1-16,4 5 1 15,-4 5-1-15,2 5 1 0,0 4-1 16,1 5 1-16,4-1 0 16,1 8-2-16,2 4 1 15,1 3 0-15,8 1-1 16,-1 5 0-16,6 2 0 16,4 5 0-16,3 1 0 0,3 4 1 15,6 5 0-15,5 3 0 16,1 3-1-16,8 4 1 15,4 2 1-15,3 3-2 0,3 3 1 16,10-1-2-16,1-1 2 16,9-4-1-16,5-3 0 15,5-1 0-15,3-1-1 0,7-7 1 16,3-4 0-16,6-7 0 16,5-2 0-16,5-8 1 15,7-2-1-15,7-6 0 0,4-4 0 16,9-4 1-16,5-4 0 15,8-1-1-15,6-5 1 16,7-3 0-16,6-2-1 16,8-3 1-16,4-2 0 0,9-4 0 15,5-6 0-15,3-4 1 16,6-7-3-16,6-4 2 16,5-5-1-16,5-3 1 15,5-5-1-15,2-9-1 16,6-1 0-16,1-5 0 0,2-6 0 15,-1-1 0-15,2-5 0 16,2-6 0-16,-4-5-1 16,1-7 1-16,-3-7 1 0,-3-7-1 15,-3-8 1-15,-6-8 1 16,-4-6-2-16,-6-8 2 16,-7-5 0-16,-10-4 1 15,-8 2 0-15,-12-1 2 0,-8 4-1 16,-18 1 2-16,-12 5 0 15,-15 0 0-15,-15 2 0 16,-13-1-1-16,-12 1 0 16,-11 1-2-16,-10-3 0 0,-10-2-2 15,-5-2 0-15,-10 0 0 16,-9 1-1-16,-10 1 0 16,-6 4 2-16,-13-1-2 0,-8 4 0 15,-14 0 0-15,-13 1 0 16,-9 5 0-16,-11 2-2 15,-11 1 2-15,-6 2-1 16,-8 1 0-16,-11 6 0 0,-3 4 0 16,-4 3 1-16,-9 4-1 15,-4 5 0-15,-6 3 0 16,-8 7 2-16,-5 7-2 0,-10 5 1 16,-3 6 0-16,-12 7 0 15,-3 8-1-15,-5 6 1 16,-4 3 0-16,-2 11-1 15,1 4 1-15,3 9-1 0,1 9 0 16,3 11-3-16,8 15-3 16,-3 14-6-16,10 23-23 15,12 18-51-15,-13 18-1 16,5 9-7-16,0 8-5 0</inkml:trace>
  <inkml:trace contextRef="#ctx0" brushRef="#br0" timeOffset="219170.672">22074 7017 41 0,'-11'-9'45'0,"5"-2"2"0,6 11-7 16,-10-16-8-16,10 16-5 16,-2-14-7-16,2 14-6 15,0 0-5-15,6-10-3 16,3 9-5-16,2 1 0 0,7 0-1 15,10 0 0-15,6 0 2 16,11 0 0-16,7 0 3 16,12 0-2-16,10 2 4 0,10-1-2 15,12 2-1-15,8 0 1 16,13 0-2-16,5 1 1 16,15 1-1-16,10-1-1 0,8 0 0 15,9 0-1-15,11-1 1 16,8 1-1-16,16 0 0 15,4 2 1-15,11-3 2 16,-2-1 0-16,12 4 1 16,5-1 1-16,3 3 0 0,0 0 2 15,-3 3-1-15,3 0 0 16,-11 4-2-16,2 0 0 16,-11 1-1-16,-6-4 1 15,-12 3-1-15,-10-4-1 0,-15-2 1 16,-8-3 0-16,-17-1 0 15,-10-4 0-15,-15-1 0 16,-16 2-1-16,-14-4 0 16,-15 0-1-16,-15-2 0 0,-15 1-4 15,-11 3-5-15,-12-3-3 16,-12 3-5-16,-14 0-16 16,-26 0-46-16,-15 8-8 15,-26-1-7-15,-20-1 2 16</inkml:trace>
  <inkml:trace contextRef="#ctx0" brushRef="#br0" timeOffset="220427.5151">5236 9025 19 0,'-17'0'28'15,"6"-1"-5"-15,11 1-8 16,-13-2-6-16,13 2-3 0,0 0 0 15,0 0-1-15,5 0-1 16,6 0 1-16,5 10 1 16,9-6 6-16,3 5 2 15,13-5 1-15,2 7 1 0,14-8-3 16,2 6-1-16,15-6 1 16,10-2-1-16,9 0 0 15,8-1-1-15,15-2-2 0,8-7-3 16,6 3 1-16,12-6-2 15,4 3-1-15,-6-3 1 16,13 4 0-16,3-1 2 16,2-1 0-16,3 5 2 15,3-2 1-15,1 0 0 0,3-2 1 16,9 5-1-16,-9-3 0 16,-1 3-3-16,-2 0 1 15,-2 1-2-15,-3 3-2 16,-9 1 0-16,-4-1-2 0,-9 6 0 15,-8 1 0-15,-5 1 0 16,-13 1-1-16,-11 2 1 16,-10 1-1-16,-9-1-1 15,-16 3 0-15,-5-4-2 0,-12 4-4 16,-12 0-4-16,-4 0-12 16,-14 2-15-16,-8-5-32 15,-8 11-11-15,-12-2-7 16,-22 4 2-16</inkml:trace>
  <inkml:trace contextRef="#ctx0" brushRef="#br0" timeOffset="221049.2718">6233 10396 28 0,'56'-6'65'15,"5"-4"3"-15,-25-5-32 16,41 6-10-16,12 0 0 16,10-2-5-16,7 4-5 0,14-3-4 15,-1 4-4-15,1-2-1 16,8 0-3-16,-1-2 1 15,-2 3-3-15,0 0 1 0,-6-2-1 16,-6 1-1-16,-3-1 1 16,-6 0-1-16,-10 0 0 15,-8 3 0-15,-11 0 0 16,-7 1-3-16,-12 5-6 16,-11 0-13-16,-14 0-25 0,-2 16-25 15,-28 2-4-15,-16 6-2 16</inkml:trace>
  <inkml:trace contextRef="#ctx0" brushRef="#br0" timeOffset="225206.9088">26394 10957 41 0,'2'-10'91'15,"0"0"-2"-15,-2 10-5 0,-6-16-4 16,0 5-50-16,6 11-22 16,-11-9-1-16,11 9-4 15,0 6-1-15,0 9-2 0,2 9-1 16,4 9 2-16,-2 12 0 16,0 9 1-16,3 10 0 15,-2 4 0-15,-2 5 0 16,1-2 1-16,-3-3 0 15,1-5-1-15,-2-6-1 0,-1-7 0 16,1-9-1-16,-2-6 1 16,-2-9-1-16,2-5-1 15,0-6 1-15,0-5 0 0,2-10 0 16,0 0 0-16,-6-6 0 16,6-14 1-16,0-10-1 15,0-10 0-15,-2-14 0 16,1-14 0-16,1-12 0 15,0-7 0-15,0-4-2 0,-1-4 0 16,1 1 1-16,0 5 0 16,1 8 0-16,4 12 1 15,4 12 0-15,-4 11 0 16,5 12 0-16,-1 11 0 0,4 13 0 16,2 11 0-16,2 10 0 15,1 12-1-15,3 11-1 16,-1 9 0-16,2 8 0 0,1 4-1 15,1 4 0-15,-3-4 0 16,0-4 1-16,-1-7 0 16,-1-9 1-16,-1-7 1 15,0-12 1-15,-1-9 2 16,1-8 0-16,0-12 1 0,0-13-1 16,3-10 1-16,-2-10-1 15,3-8 1-15,0-6-1 16,-1 0 0-16,0 5-1 15,-2 3 0-15,-1 14-2 0,-1 8 2 16,-1 14-1-16,2 15 0 16,0 10 0-16,2 17-1 0,1 17 1 15,1 14-2-15,2 14 1 16,-1 10-1-16,0 8-3 16,-2 0-1-16,4-1-3 15,-2-10-3-15,0-4-9 0,-3-19-10 16,0-12-34-16,6-7-18 15,-5-18-6-15,-1-11-2 16</inkml:trace>
  <inkml:trace contextRef="#ctx0" brushRef="#br0" timeOffset="225418.4589">27577 10765 18 0,'12'-19'88'0,"-12"19"0"0,11-4-6 15,-11 9-2-15,0 41-28 16,-3-21-45-16,2 7-1 16,-1 6-4-16,-1 7-1 0,0 8-6 15,-5 1-5-15,5 3-11 16,-2-4-16-16,0-16-24 16,4 4-21-16,-4-14-3 0,5-12-3 15</inkml:trace>
  <inkml:trace contextRef="#ctx0" brushRef="#br0" timeOffset="225579.063">27562 10642 42 0,'1'-61'90'0,"-1"6"0"16,0 10-6-16,-2 8-3 16,-3 3-60-16,0 8-7 0,-2 2-9 15,7 10-19-15,0 0-42 16,3 6-23-16,8 2-8 15,2 2-6-15,-2 1-1 0</inkml:trace>
  <inkml:trace contextRef="#ctx0" brushRef="#br0" timeOffset="225864.7461">27877 10401 87 0,'2'10'93'15,"-2"-10"-6"1,-5 13-5-16,5-13-2 0,-6 16-76 16,-8 4 1-16,0 16-2 0,-2 14 0 15,-1 10-2-15,1 12 0 16,-1 5-1-16,4 4 2 16,6 1-1-16,4-4-1 15,2-10 0-15,9-9-1 16,9-11-2-16,3-11-1 0,6-6-3 15,3-12-5-15,1-3-6 16,-1-12-9-16,1-7-25 16,12-10-28-16,-20-15-5 0,-3-10-2 15</inkml:trace>
  <inkml:trace contextRef="#ctx0" brushRef="#br0" timeOffset="226456.1893">28000 10624 73 0,'-2'-61'86'0,"0"10"-3"0,2 10-5 15,17 10-39-15,-8 5-13 16,5 6-11-16,12 6-6 0,1 5-5 16,7 3-1-16,0 6-2 15,6 3 0-15,-5 10-2 16,-1 4 1-16,-8 6-1 16,-5 6 1-16,-8 6 0 0,-10 2 0 15,-3 3 1 1,-3-1-1-16,-7-1 0 0,-3-5 1 15,2-6 0-15,2-5 0 16,0-7 1-16,4-7 0 0,5-8 2 16,0 0-1-16,0-14 0 15,6-8 1-15,7-5-3 16,2-8 2-16,5-7-2 16,5-5-2-16,5-3 0 0,4 1 1 15,2 2-1-15,-1 5 0 16,-2 6 0-16,-1 8 1 15,-2 7 0-15,-6 4-2 16,-5 7 0-16,-2 8 1 0,-6 3-1 16,-5 4 1-16,-2 8 0 15,-4 7-1-15,0 7 2 16,0 2 0-16,-1 6 1 0,1 0-1 16,0 1 0-16,5-3 1 15,4-3-1-15,5-6 1 16,4-6-2-16,5-8 1 15,4-8 0-15,5-5 1 16,2-10-1-16,1-9 0 0,0-7 0 16,-2-6 0-16,-4-6 1 15,-7-6 0-15,-10-1 0 16,-8-3-1-16,-8 3 0 0,-14 2 1 16,-10 7-1-16,-7 6-2 15,-6 9-3-15,-3 11-5 16,-1 7-11-16,5 5-35 15,7 14-25-15,3 10-5 0,10 4-5 16</inkml:trace>
  <inkml:trace contextRef="#ctx0" brushRef="#br0" timeOffset="227635.2668">29269 10080 75 0,'7'-17'94'0,"-5"2"-5"16,-2 2-7-16,0 0-2 15,-2-4-73-15,2 17-3 16,0 0-1-16,10 11-3 0,-1 12-2 15,3 11-1-15,-1 3 0 16,-1 11 0-16,-1 6 1 16,-5 2 0-16,-5-2 1 15,1-7-1-15,-3-6 1 0,-5-11 1 16,3-5 1-16,-1-11 1 16,6-14 1-16,-10 6 0 15,8-11-1-15,2-13 0 16,0-9-1-16,2-9-1 0,6-12 0 15,3-10 0-15,6-6-1 16,3-3 0-16,3 2 2 16,3 4-1-16,4 10 1 0,0 8 0 15,2 13-1-15,2 17 2 16,2 13-1-16,1 9 0 16,0 16 1-16,-1 11-2 15,-2 8 0-15,-2 10-1 0,0 3 0 16,-2 2 0-16,-3-4-1 15,0-6 0-15,-3-7 1 16,-1-8-1-16,0-10 2 0,2-10 1 16,-3-10 1-16,2-6 0 15,2-14 0-15,-2-10-1 16,1-9 3-16,0-10-3 16,-3-4 1-16,1-5-1 15,0-2 0-15,-5 3 0 0,1 6 0 16,-1 5-1-16,-4 9-1 15,1 10 0-15,0 10-1 16,2 9 0-16,-2 7 1 16,1 15-2-16,-1 7 1 0,3 12-1 15,1 5 2-15,3 4-1 16,4-3 1-16,7-2 0 16,3-7-2-16,6-9 1 15,7-11-1-15,4-14 1 0,2-7 0 16,0-15 0-16,-1-9-1 15,-5-11 2-15,-5-4 1 16,-9-8 2-16,-6 0 1 16,-16 0 0-16,-8 2 2 15,-6 5 0-15,-13 7 1 0,-6 11-1 16,-6 7 0-16,-2 12-2 16,-3 10-1-16,1 9-1 15,3 12-1-15,2 8 0 0,4 4-1 16,4 5 0-16,6-1-1 15,3 2 0-15,6-3 0 16,3-4 1-16,7-8-2 0,5-7 1 16,3-4 1-16,1-9 0 15,5-5 1-15,1-15 1 16,2-5 0-16,2-9 0 0,4-8 1 16,-2-3 0-16,1-1-1 15,1 2 0-15,-1 2 1 16,-3 4-1-16,3 6 0 15,-3 7 0-15,0 6 0 16,-2 4 0-16,8 0 0 0,1 1 0 16,5-1 0-16,4-3-1 15,11-4 1-15,3-4-1 16,7-4 1-16,12-4-2 16,-2-6-1-16,1-3-1 0,-7-4-1 15,3-4-3-15,-14-2-4 16,-2-2-3-16,-10-4-2 15,-12 3-2-15,-14 2-1 16,-6 2 1-16,-5 6-3 0,-8 3-17 16,-5 11-13-16,-10 7-1 15,-5 9 3-15,-8 10 0 16,-1 4 4-16</inkml:trace>
  <inkml:trace contextRef="#ctx0" brushRef="#br0" timeOffset="227982.615">31355 9264 29 0,'14'-38'89'0,"-5"1"-1"0,0 4-2 16,-9 3-5-16,1 9-62 16,-1 4-3-16,0 17-4 15,0 0-6-15,0 0-3 16,13 26-2-16,-3 7-2 0,9 9 0 16,4 11 2-16,10 11 2 15,18 5 1-15,5 3 0 16,14 0-2-16,8-4-2 0,9-5-4 15,8-5-7-15,7-5-16 16,-4-4-48-16,-8-13-9 16,-7-8-6-16,-18-13-5 15</inkml:trace>
  <inkml:trace contextRef="#ctx0" brushRef="#br0" timeOffset="228505.7272">28361 11817 5 0,'-59'30'90'16,"8"-8"3"-16,15-4-6 16,8-11-6-16,10-4-2 0,5-1-73 15,13-2-2-15,6-10 1 16,24-3 0-16,15-3-2 15,19-9 1-15,19-6 2 16,20-8 0-16,23-6-1 16,21-7-1-16,17-7 0 0,21-6 0 15,10-4-1-15,12-3 0 16,8-2-1-16,4-1-2 16,5 2 0-16,-3 0-1 0,-7 6 1 15,-9 4-1-15,-8 5 0 16,-12 7-1-16,-20 8-1 15,-20 7-1-15,-24 8-4 16,-27 7-4-16,-9 10-6 0,-31 5-10 16,-21 6-43-16,-28 13-15 15,-19 10-7-15,-23 7-4 16</inkml:trace>
  <inkml:trace contextRef="#ctx0" brushRef="#br0" timeOffset="228690.4647">30497 11430 70 0,'-142'71'101'0,"22"-10"-9"16,23-14-7-16,22-15-1 16,25-15-63-16,29-7-4 15,28-10-4-15,31-7-6 16,32-10-5-16,22-10-2 0,28-4-6 16,25-13-10-16,23-4-66 15,19-5-6-15,5-6-6 16,-5-6-6-16,-23-8-1 15</inkml:trace>
  <inkml:trace contextRef="#ctx0" brushRef="#br0" timeOffset="232077.7031">12312 17285 82 0,'-31'8'90'0,"1"1"-5"16,4-6-5-16,2-4 0 0,-1-5-67 15,17 0-4-15,8 6-4 16,0 0-2-16,0 0-2 16,0 0 0-16,7-8 0 0,11 8-1 15,4 0 0-15,8 0 0 16,1 6 0-16,4 2 0 15,-16-4-2-15,2 3-1 16,-2 4-1-16,-2 7 1 0,-1 4 0 16,-5 6 1-16,-3 3-1 15,-2 5 1-15,-4 1 2 16,3 2 1-16,-1 0-1 16,-2 3 0-16,2-1-1 0,1-1-3 15,-5-40-4-15,26 79-2 16,-26-79-9-16,21 36-7 15,23 43-3-15,-44-79-2 16,32 30-1-16,-3 0 5 0,2-7 7 16,2 0 6-1,1-5 14-15,-3 4 9 0,-10-3 8 16,1 1 5-16,-18 0 0 16,3 1-2-16,-15 4-5 15,-2 0-8-15,-25 2-18 16,-50 26-41-16,29-40-15 15,-9 7-6-15,-1-17-4 16</inkml:trace>
  <inkml:trace contextRef="#ctx0" brushRef="#br0" timeOffset="232542.1002">12185 17102 23 0,'-8'7'70'0,"-17"14"2"15,-12 4-3-15,14-8-1 16,-7 8-61-16,-1 7 2 16,-4 8 2-16,-1 8-1 15,0 10-2-15,2 10 1 0,1 12 0 16,1 1 1-16,7 5-2 15,0 5-2-15,7 4-1 16,9-2-1-16,2 4 2 16,10-4-1-16,9 0-2 15,16-8-1-15,13-10 0 16,14-13-2-16,11-13 2 0,15-13 1 16,8-15 1-16,9-18 0 15,5-15 2-15,5-15 1 16,-3-19 2-16,-1-11 0 15,1-15 0-15,-8-12-3 0,-50 28 3 16,112-140-2-16,-45-6-1 16,-57 9-2-16,-54 11-3 15,-41 27-1-15,-44 31-5 16,-31 45-8-16,-21 51-28 16,-15 20-46-16,-14 8-1 0,-14 8-6 15,-6 3-6-15</inkml:trace>
  <inkml:trace contextRef="#ctx0" brushRef="#br0" timeOffset="233944.8871">4956 13190 23 0,'-12'-6'36'0,"0"2"-1"16,2 0 1-16,-2 1-5 16,12 3-4-16,-16-5-6 15,16 5-3-15,-12 0-1 16,12 0-6-16,0 0-3 0,0 0-2 15,-10 0-2-15,10 0 2 16,0 0-1-16,1 8 0 16,-1-8 0-16,13 11 1 15,-5-5 0-15,2 2 0 0,3 2-1 16,4-1 3-16,2 0-2 16,4 1 0-16,1 1 0 15,7-2-1-15,0 0 1 16,8 1-1-16,1-2-1 0,3 0-1 15,6 1 2-15,4-3-2 16,1 3-1-16,4-3 1 16,3 2-1-16,3 0 1 15,5-1-2-15,3 2 1 0,3-4 0 16,6 0 0-16,4 0 0 16,4-3 1-16,6-2 0 15,7 0 0-15,4-3 0 0,4-1 1 16,8-3-2-16,0-1 1 15,5 0-1-15,4 0 0 16,1 2 1-16,1 1-1 0,1 1 0 16,3 2 0-16,-1-2 0 15,4 4 1-15,0-3-1 16,2 2 2-16,-1-2-3 16,1-1 2-16,1-1-1 0,-3-2 0 15,2-1 1 1,-5-1-2-16,-4 0 1 0,-3 2 0 15,-7-1-1-15,-6 0 0 16,-10 3 1-16,-5 0-1 16,-10 0 1-16,-8 1 0 0,-9 2 0 15,-11 1-1-15,-9-1 0 16,-11 2 0-16,-7 0-3 16,-12 0-3-16,-7 0-5 0,-14 0-11 15,-11 11-48-15,-21 8-13 16,-22-2-8-16,-18 3-5 15,-21-4 2-15</inkml:trace>
  <inkml:trace contextRef="#ctx0" brushRef="#br0" timeOffset="234949.4402">5301 15264 62 0,'-5'-12'78'16,"1"1"-1"-16,-2-3-6 16,6 14-47-16,-8-14-3 15,8 14-10-15,0 0-6 0,-5-8-3 16,5 8-2-16,0 0 0 16,0 0-1-16,0 0 0 15,12 3 1-15,-2 1 1 16,4 0 2-16,4 1 1 0,7 1 1 15,6-1 2-15,9-3 0 16,10 1 2-16,11-3-1 16,11 1 0-16,14-5 0 15,9-1-1-15,11-4-1 0,10 0 0 16,5-1-1-16,7-2 0 16,0 0-1-16,1 1 0 15,0-1 0-15,-3 2-1 16,-4-1 1-16,-3 5 0 0,-3 0-1 15,-6 3 1-15,-6 0-1 16,-4 3-1-16,-12 0 0 16,-4 4 0-16,-9 4-1 0,-8-2-1 15,-10 3 1-15,-8 1-1 16,-8 3-1-16,-8 1-3 16,-9 0-5-16,-7 0-3 15,-8 7-7-15,-13 0-32 0,-25 7-33 16,-8 3-6-16,-16-2-2 15,-13-1-2-15</inkml:trace>
  <inkml:trace contextRef="#ctx0" brushRef="#br0" timeOffset="235503.3845">5499 16515 19 0,'-6'13'87'16,"5"-4"-5"-16,1-9-4 16,-4 8-5-16,4-15-38 0,0 7-29 15,13 0-2-15,5 0-2 16,10 2-1-16,5 2 1 16,12 1 1-16,10 0 2 0,12-1 0 15,7-1 1-15,14-3-1 16,7 0 1-16,10-2 0 15,9-5 0-15,5-1 1 16,5-3-2-16,2-2 1 0,2 1-2 16,-3 2 1-16,0-1-1 15,-7 2 0-15,-1 1 0 16,-10 3-1-16,-5 1 1 16,-12 0-1-16,-8 2 0 0,-10-1-1 15,-12 3 1-15,-12-1-1 16,-14 1 0-16,-7-1-1 15,-8 0-1-15,-6 1-5 0,-13 0-4 16,0 0-9-16,-18 20-39 16,-15-12-30-16,-9 3-4 15,-12-3-7-15,-3-3-2 16</inkml:trace>
  <inkml:trace contextRef="#ctx0" brushRef="#br0" timeOffset="237966.3712">11951 5652 26 0,'-10'-3'18'0,"10"3"-2"15,-9 0-3-15,9 0-6 16,-10 13-2-16,7-2-2 16,0-2 2-16,3 4 1 0,-1-2 2 15,1 4 0-15,1-4 2 16,2 2-1-16,6-1 1 15,1 1 1-15,4-3 2 16,4 3 0-16,5-3-2 0,4 3 1 16,7-3-2-16,-2 0 0 15,12 1 0-15,-3-2-1 16,10 0-1-16,-3-3-1 16,5 1 0-16,7-1-1 0,2 4 1 15,7-5-1-15,7 3 0 16,2-5 1-16,9 4-1 15,4-4-2-15,1 3 2 16,4-3-1-16,11-1 1 0,-2-2-1 16,4 1 0-16,4-1 0 15,-1 0-1-15,8 2 0 16,1-2 1-16,0 1-1 0,0-1 0 16,1 1-1-16,0 1 0 15,-2-2 2-15,2 0-2 16,1 1 1-16,-3 0-1 15,2 1 0-15,3-1 0 0,-2-1-1 16,-1 2 0-16,0-1-1 16,1-1 1-16,0 1-1 15,2-1 0-15,-8 0 0 16,0 2 0-16,0-4 0 0,-3 2 1 16,0-2-1-16,-3 0 1 15,-2 1 0-15,-1-2 1 16,1 2 0-16,1-5-1 0,-4 6 0 15,1-3 0-15,-5 2 0 16,-2-2-1-16,-1 4 0 16,-3-1 0-16,-2 0 0 15,-1 0 0-15,-7 1-1 0,0-1 1 16,-2 1-1-16,-1 2-1 16,-2-2 2-16,1 2 0 15,-5-3-1-15,-5 3 1 16,2-3 0-16,-3 0 0 15,-2 0 0-15,-2 0 1 16,-3 0-2-16,-4-3 2 0,-1 0-1 16,-1 3 1-16,-4-1-2 15,-6-1 0-15,-4 0 1 16,-7 0-1-16,-5 1 0 0,-3 1 0 16,-8 1-1-16,-5-1-5 15,-4 0 0-15,-12 0-5 16,7 10-7-16,-13 2-12 0,-15 1-35 15,-13 6-16-15,-21 2-4 16,-15 0-2-16</inkml:trace>
  <inkml:trace contextRef="#ctx0" brushRef="#br0" timeOffset="239394.661">11769 6928 26 0,'0'0'75'16,"-12"0"3"-16,12 0-5 15,0 0-40-15,-7 0-11 0,7 0-4 16,0 0-9-16,0 0-5 16,0 0-3-16,2 10-1 15,2-2-1-15,4 4 0 16,-3 3 1-16,3 3-1 0,3 5 1 16,-3 1-1-16,2 8 2 15,-1 4-1-15,0 3 1 16,-6 7-1-16,3 3 1 15,1 10 0-15,-2 3-1 16,2 9 1-16,-2 3-2 0,0 1 1 16,4 9 0-16,-1 5 1 15,-4 7 0-15,3 0 0 16,-1 7 1-16,-4-1 0 0,5 6 0 16,-4 10 0-16,-1 1 0 15,-1 2 0-15,-2 4 0 16,2 3 0-16,-2 5 0 15,1 3 0-15,-2 3 1 0,-4-4-1 16,1 3 2-16,3 3-1 16,-5-3 0-16,-1-1 0 15,-3-1 1-15,1 4-2 16,-5-4 0-16,2 2-1 0,-1 1 2 16,-2 1 0-16,1 1 0 15,-2 0 0-15,3-1-1 16,3 0 0-16,0-2 0 0,0 1 1 15,3-4-2-15,4-7 0 16,-1 2-1-16,0 0 0 16,1-2 0-16,-1-4 1 15,-3-1 0-15,3-3-1 16,-2-4 0-16,-2 2 0 0,0-4 0 16,-1-4 0-16,0-7 0 15,0 1 1-15,-3-6-1 16,4-4 1-16,-5-4 1 0,4-7 0 15,1-3 0-15,-2-9 1 16,4-2 0-16,0-7 0 16,-1-6-2-16,3-5 0 0,1-5 0 15,-4-5 0-15,4-5 0 16,-2-2 1-16,-3-4-2 16,4-3 0-16,-1-6 2 15,-3-1 0-15,4-5 0 0,-1-2 0 16,3-3-1-16,3-10-1 15,-4 10-1-15,4-10-2 16,0 0-2-16,0 0-2 16,0 0-5-16,-1-6-9 15,0-8-29-15,1-4-30 0,-4-8-5 16,-3-5-3-16,-5-10 4 16</inkml:trace>
  <inkml:trace contextRef="#ctx0" brushRef="#br0" timeOffset="239750.6496">11227 13897 0 0,'-11'-7'75'0,"-2"1"1"15,2 1-4-15,2 1-6 16,9 4-47-16,-16 11-8 16,10 6-4-16,-1 14-5 0,1 4-3 15,-3 15 0-15,0 10 3 16,3 11 0-16,-3 8 0 15,6 7-1-15,-1-1 2 16,3-2-1-16,1-3 2 16,5-9 1-16,4-8 1 0,5-12 2 15,2-12 3-15,4-11 2 16,7-10 0-16,-1-12 2 16,8-5 1-16,6-20-1 0,8-9-2 15,9-14-2-15,5-12-3 16,11-10-2-16,7-10-3 15,2-5-3-15,4-3-2 16,-1 5-5-16,-4 1-8 0,-4 11-27 16,1 9-41-16,-15 10-5 15,-16 13-5-15,-19 2-2 16</inkml:trace>
  <inkml:trace contextRef="#ctx0" brushRef="#br0" timeOffset="241166.5221">13369 14233 3 0,'-12'-4'57'16,"-6"-4"1"-16,8-3-32 16,-2 2-6-16,12 9-4 15,-14-12-5-15,14 12-3 0,0-10 0 16,0 10 5-16,2-14 0 16,-2 14 2-16,2-12 4 15,-2 12-1-15,10-8 1 16,-10 8 0-16,0 0-5 0,0-11-4 15,0 11-3-15,0 0-3 16,0 0-1-16,7 0-1 16,-7 0-2-16,16 0 0 15,1 0 0-15,0 0 2 0,7 0-2 16,8 0 1-16,5 0 0 16,4 0 2-16,6 0 0 15,9-4-1-15,5 2 1 16,13-4 0-16,12 0 0 0,5 1 0 15,12-2 0-15,12 0 0 16,9 0 0-16,7 1 0 16,7 1 0-16,6 1 1 15,1 1 0-15,8 2 1 0,1 1-1 16,2 0 0-16,-3 1-1 16,-1 4 0-16,1 0 0 15,-5 3 0-15,-4 0 0 16,-10 2-2-16,-7 0 1 0,-11 0 0 15,-9 1-1-15,-14-2-1 16,-9 4 0-16,-13-4 0 16,-13 4-1-16,-11-1-2 15,-12 2-2-15,-11 2-5 0,-17 1-5 16,-7 6-15-16,-5 3-34 16,-36 3-17-16,-17 2-6 15,-18 2-2-15</inkml:trace>
  <inkml:trace contextRef="#ctx0" brushRef="#br0" timeOffset="241800.1675">13648 15088 19 0,'-10'0'68'0,"10"0"0"16,-9-5-3-16,4-6-42 16,5 11-12-16,0-11-1 0,0 11-5 15,10-9-2-15,2 5 1 16,-2 3 2-16,4-2 2 16,2 1 2-16,5-1 0 0,6 0 2 15,3 1-1-15,10-1-1 16,12-3-1-16,12 0-1 15,12-3-2-15,14 0 1 16,11-3-2-16,16 0 0 0,13 1-2 16,9-1 1-16,6-1-1 15,9 3 1-15,4 0 0 16,5 0 1-16,3 3 0 16,-1-2 0-16,0 3 1 0,-1-2-1 15,-1 4 0-15,-5-1-1 16,-3 1 0-16,-6 1 0 15,-7 1-1-15,-10 2-1 16,-9 0 0-16,-14 1-1 0,-11-1 0 16,-13 1 0-16,-17 3-2 15,-14 2-2-15,-12-2-2 16,-17 6-2-16,-15-1-6 0,-14 1-12 16,-2 8-38-16,-47 4-19 15,-21 3-6-15,-21-2-3 16</inkml:trace>
  <inkml:trace contextRef="#ctx0" brushRef="#br0" timeOffset="242318.0111">13290 16155 13 0,'0'0'67'16,"10"1"4"-16,-1-1-2 0,16-6-44 16,-4 1-4-16,12 0-3 15,0-1-2-15,13 1-3 0,3-1 1 16,7 2-2-16,9-2-1 16,7 0-1-16,18-2 1 15,13 2-2-15,12-3 1 16,12-2-2-16,15-1-1 15,8 2-1-15,11-3-1 0,3 2 0 16,2 2 0-16,-5 0 0 16,-5 2-1-16,-8 3 0 15,-12 1 0-15,-15 4-1 0,-13-1 0 16,-11 2-1-16,-17 5-1 16,-14 1-6-16,-14 8-4 15,-16 3-14-15,-22 10-57 0,-10 7-4 16,-27-4-6-1,-27-4-5-15</inkml:trace>
  <inkml:trace contextRef="#ctx0" brushRef="#br0" timeOffset="255613.7218">4926 14448 13 0,'-18'-7'61'15,"7"0"-1"-15,0-3-4 0,0 0-51 16,11 10-4-16,-4-9-2 16,4 9 0-16,6 0-5 15,5 6-2-15,7 2 1 16,2 2 3-16,12 0 3 0,8-2 2 15,10 2 2-15,11-6-1 16,9-4 1-16,12-1 3 16,12-8 0-16,19-4 1 15,1-4 0-15,9-2 2 16,11-2 0-16,-6-1 1 0,14 0 1 16,4 4-2-16,-2-1-1 15,-10 6 1-15,8-3-3 16,-3 3 0-16,-9 3-2 0,-1 3-2 15,-18 2 0-15,-13 3-5 16,-8 4-14-16,-6 3-24 16,-25 9-22-16,-15 5-7 0,-17 7 1 15</inkml:trace>
  <inkml:trace contextRef="#ctx0" brushRef="#br0" timeOffset="256244.5255">5697 15425 40 0,'8'-14'71'0,"-8"4"-3"0,0-2-2 16,-2 0-46-16,2 12-11 16,1-9-3-16,-1 9-5 15,14-3-3-15,-14 3-1 0,20 0 0 16,-10 0 1-16,7 0 0 15,-2 3 1-15,8-1 2 16,3-2 1-16,7 2 2 16,13-6 2-16,7-3-1 0,16-8 1 15,7 1 1-15,21-8-1 16,11 1-1-16,11-3-1 16,2 0-2-16,8 1 0 0,4 0-1 15,-2 1 0-15,0 3 1 16,-10 1-2-16,-12 6 0 15,-3 1 0-15,-4 7 0 16,-12 4-6-16,-12 0-11 0,-9 5-23 16,-4 10-24-16,-15 2-8 15,-7 3-3-15</inkml:trace>
  <inkml:trace contextRef="#ctx0" brushRef="#br0" timeOffset="256591.6147">6598 16701 59 0,'13'7'71'0,"0"-7"2"16,5-7-8-16,4-7-57 16,8-4-3-16,13 1-1 0,4-6-1 15,16 3-1-15,9-5-6 16,11 1-17-16,7 5-19 15,7-4-27-15,20 2-6 16,3-8 1-16</inkml:trace>
  <inkml:trace contextRef="#ctx0" brushRef="#br0" timeOffset="257980.9538">20810 5842 10 0,'-12'-13'22'0,"-2"1"2"16,4 4-2-16,-1-1 0 15,2 4-2-15,1-2 0 16,8 7-5-16,-10-7-1 16,10 7 0-16,0 0-2 0,0 0-2 15,8-3-2-15,3 3 0 16,4 0 1-16,6 0 3 16,10 2-1-16,8 2 1 15,5-2-4-15,6 3 1 0,5-1-3 16,8 1-1-16,9 1 1 15,5 0-2-15,5 2 0 16,12-3-1-16,4 1 0 0,7 1-1 16,9 1 0-16,0 1 0 15,11 2 1-15,4 1-2 16,4-1 0-16,1 0 1 16,6 6-1-16,7-4 0 15,1 4-1-15,2 2 0 0,-2-1-1 16,-4 4-3-16,-6-1-4 15,-3 2-8-15,-9 0-14 0,-13 7-17 16,-7-5-18-16,-3 0-12 16,-10 0 4-16</inkml:trace>
  <inkml:trace contextRef="#ctx0" brushRef="#br0" timeOffset="259291.9422">25933 6841 47 0,'-9'0'87'0,"9"0"-2"16,-16-14-3-16,9-4-5 15,-2 4-63-15,1 4-3 16,8 10-4-16,-2-12-2 0,2 12-3 16,0 0-1-16,0 0-3 15,0 8 1-15,0 3 0 16,2 5 0-16,3 4 0 0,-2 8 1 15,-1 5 0-15,2 6-1 16,3 5 1-16,0 8-1 16,-2 5 2-16,2 7-1 0,-2 7 1 15,-3 9-1-15,1 7 0 16,1 8 0-16,-4 9 0 16,1 7 2-16,2 11-2 0,0 5 2 15,1 8 0-15,2 10 0 16,2 9 0-16,-2 6 1 15,5 8 0-15,-2 7-2 16,1 3 0-16,0 4-1 16,2-2 1-16,-5 1-2 15,2-7 1-15,-2-4 0 0,0-9 1 16,2-5 1-16,-2-9 0 16,4-6 1-16,-3-7-1 0,4-6 3 15,2-2 0 1,-2-6-1-16,1-2 1 0,0-7-1 15,2-3-1-15,-3-3-1 16,1-4 1-16,2-2-2 0,-3-5 0 16,5-3 0-16,-4-4 0 15,3-5-1-15,-1-5 0 16,0-2 1-16,-1-8-1 16,-1-7 1-16,0-5-1 0,0-5 0 15,-4-3 1-15,0-6-1 16,-2-4 0-16,-2-2 0 15,1-3 1-15,-4-2-1 0,-1-2 0 16,-1-3 0 0,0-2 0-16,0 1 0 0,0-5 1 15,-1-1-1-15,-1-3 0 16,0-1 0-16,-1-4-1 16,2 1 1-16,1-11 0 0,-1 13-1 15,1-13 1-15,0 0-1 16,-2 11 1-16,2-11 0 15,0 0 0-15,0 0 0 0,0 0 0 16,-6 10 0-16,6-10 0 16,0 0-1-16,-9 13 1 15,9-13 0-15,-4 14-1 16,4-14 1-16,-5 12 0 0,5-12 0 16,-5 14-1-16,5-14 0 15,-3 11 0-15,3-11-1 16,0 0 0-16,0 11-1 15,0-11 0-15,0 0-2 0,14 6 0 16,-14-6-1-16,0 0-1 16,11 0-3-16,-11 0-3 15,2-8-4-15,-2 8-6 16,1-19-10-16,-1 10-11 0,0-4-13 16,-6 3-10-16,-2 0-3 15,-7 2 2-15</inkml:trace>
  <inkml:trace contextRef="#ctx0" brushRef="#br0" timeOffset="259705.776">26192 12866 44 0,'-18'-2'47'16,"2"-2"0"-16,3 1-10 15,2 2-12-15,1 1-5 0,1 0-1 16,0 4-4-16,-2 3-2 16,1 3-1-16,2 0 1 15,0 4 0-15,0 8 0 16,3 0 0-16,0 6-2 0,3 0 0 15,2 4 1-15,2-1-1 16,3 2 0-16,1-3-3 16,4-4-1-16,0-3-1 15,3-3-1-15,1-4 0 0,-2-2 0 16,3-5-1-16,1-2 1 16,0-2 1-16,-1-1-1 15,0-2 0-15,-1 0 1 0,3-2-1 16,-1 0 0-1,2-4 0-15,0-2-1 0,2-3 1 16,5-4-1-16,0-5-1 16,1-4 1-16,5-7-1 15,5-7-1-15,0-9 0 0,3-7-1 16,4-12-1-16,3-11-1 16,6-13-1-16,-6-6-4 15,11-8-6-15,-8-7-11 0,4-2-45 16,1 2-19-16,-8 2-5 15,-7 9-6-15,-17 3 1 16</inkml:trace>
  <inkml:trace contextRef="#ctx0" brushRef="#br0" timeOffset="264770.2347">20447 16172 30 0,'9'4'84'0,"-9"-4"-2"0,13 0-5 15,-12-8-4-15,-1 8-57 16,0 0-5-16,4-12-1 16,-4 12-3-16,0 0-1 0,-10 0 1 15,-3 0-1-15,-10 0 0 16,-6 0 0-16,-8 5-2 15,-8-1 1-15,-8 3-1 0,-8-2 0 16,-3 2 0 0,-13 1-1-16,-1-2 0 0,-9 0 1 15,-6 1-1-15,-4-1 0 16,-5 0 0-16,-6-1-1 16,-6 1 1-16,0 1-1 0,-8 2-1 15,1-1 0-15,0 4 0 16,-1-1 0-16,5 2-1 15,7 2 0-15,8-2 0 16,8-1 0-16,14-1 0 16,8 0 0-16,12 0-1 0,13-4-1 15,7 0 0-15,7-2-3 16,12-1-3-16,4-3-5 16,7-2-6-16,10 1-7 0,-2-9-11 15,5-2-10-15,10-4-5 16,6-2-1-16,7-6 5 15,3-2 12-15,5-6 12 0,1 2 17 16,3-3 20-16,-1-1 16 16,4-1 12-16,0 4 3 15,-7 1-2-15,2 2-2 16,-9 2-7-16,-1 4-7 0,-8 5-1 16,-2 6-7-16,-9 2-5 15,-7 8-3-15,0 0-3 16,-10 0-4-16,-11 5-1 15,-6 9-2-15,-9 8 0 0,-10 9 0 16,-10 7 0-16,-9 7 0 16,-5 5 1-16,-3 6 1 15,3 0-1-15,5 0 1 0,8-4-2 16,9-6 1-16,13-6 1 16,12-5 0-16,10-5 1 15,12-6 0-15,8-2 1 16,16-2 0-16,14 3-1 15,8-1-1-15,14 1 1 0,12-1-4 16,12 3-3-16,9-1-4 16,7 3-7-16,-1-1-11 15,0 0-33-15,6 4-24 0,-13 2-6 16,-11 4-5-16,-14-1 3 16</inkml:trace>
  <inkml:trace contextRef="#ctx0" brushRef="#br0" timeOffset="272490.0121">16051 12655 16 0,'15'-30'59'0,"-5"-1"2"15,-5 1-28-15,-3 5-12 16,-1 5-6-16,-1 5-7 0,0 1-5 16,-5 4-2-16,-5 2-2 15,-4 2 1-15,-2 2-1 16,-5 2 1-16,-1 0 4 16,-2 0 0-16,0 0 4 0,-4 1 1 15,0-1 2-15,1-1-1 16,-1-1 2-16,-1 0 0 15,0 0-2-15,-3 1-1 16,-4 2-2-16,0-2-1 0,-1 2 1 16,-9 1-3-16,3 0 0 15,-7 0 0-15,1 0-1 16,-3 1 1-16,-4-1-1 16,2 0 1-16,-1 1 0 0,-1-1 1 15,-4-1 1-15,2 1 0 16,-3 0-1-16,-4 0 2 15,1 0-2-15,-6 3 0 16,-7 1 0-16,-5 2-2 0,3 2 0 16,-7 2 0-16,-1 2-1 15,5 4-1-15,-4 3 0 16,6 3 0-16,-2 4-1 0,6 4-1 16,0 3 1-16,0 8-1 15,-8 3 1-15,0 7 0 16,-6 3 0-16,-2 3 0 15,-3 6 0-15,-3 0 0 0,2 5-1 16,0 1 1-16,5 3 0 16,4 0-1-16,-2 15 0 15,2 4 1 1,10 4 0-16,4 1 0 16,3 6 1-16,9-2-1 0,2 5 1 15,7 0-1-15,11-6 1 16,7 1-1-16,4-2 1 15,2 0-1-15,8 1-1 0,7 1 1 16,2-2 0-16,8 1 0 16,3-2 0-16,3-2 0 15,8 0-1-15,6-3 1 16,6-2 0-16,5-1 1 0,7 0-1 16,7-5 1-16,6-4-1 15,5-2 1-15,11-4-1 0,2-2 1 16,7-5 0-16,6-1 1 15,4-3-1-15,7-4 0 16,6 2 0-16,8-2 1 16,3 0-1-16,4-2-1 15,5-2 1-15,8-3 0 0,5-2-1 16,6-4 1-16,2-4 0 16,4-5 0-16,2-3 1 15,4-3-1-15,4-4 1 0,-2-4-1 16,2-5 1-16,8-7-1 15,1-9 1-15,3-2-2 16,3-13 1-16,2-11 0 16,1-7-1-16,3-9 1 0,-2-9-1 15,-4-9 1-15,-1-8 0 16,-4-9 2-16,-4-9-2 16,-5-5 0-16,-6-12 2 15,-1-5-1-15,-11-5 2 0,-3-1-1 16,-13-1 1-16,-7 3 0 15,-10-1 1-15,-11 1 0 16,-9 4 0-16,-11 0 0 16,-13 2-1-16,-12 2-1 0,-9-4 0 15,-13 0-2-15,-10 0 1 16,-12-1-1-16,-7-1 1 16,-13 3-2-16,-6-4 0 15,-12 3 0-15,-5 3 0 0,-7 3 0 16,-3 1-1-16,-7 4 1 15,-4 3 0-15,-6 3 0 16,-6 5 0-16,-4 2 1 16,-9 3 0-16,-5 4 0 15,-8 3 0-15,-1 3-1 0,-9 1 0 16,-6 6 0-16,-1 2 0 16,-7 4 0-16,1 0-1 0,-4 5 1 15,-1 1 0-15,-2 2 1 16,-3 7-1-16,-2 1-1 15,-2 7 1-15,-2 5 0 16,-5 5 0-16,-1 5-1 0,-2 4 0 16,1 6 0-16,-2 2-1 15,4 6 1-15,2 0 0 16,1 6 0-16,8 6 0 16,-2 5 0-16,6 5-1 0,1 5 1 15,1 6 0-15,1 7 0 16,-1 5 0-16,3 7 0 15,4 3 0-15,4 5 1 0,4 3-1 16,4 7 1 0,11 2-1-16,5 6 0 0,6 5 0 15,5 5 0-15,8 6-1 16,8 7 2-16,3 9 0 0,6 4 1 16,6 6-1-16,2 4 1 15,5 4-1-15,4 5 1 16,7-3 0-16,5 4-1 15,6-9 0-15,7 2-1 0,6-5 1 16,8 1 0-16,10-7 0 16,8-2-1-16,9-4 0 15,8-2 1-15,6 4-1 16,10-3 1-16,5-2 0 0,6-3 0 16,8-1 0-16,4 0 0 15,5-3 0-15,10-5 1 16,2-5-1-16,5-4 0 15,7-7-1-15,3-5 1 0,10-6 1 16,3-5 0-16,9-8-1 16,2-5 1-16,10-7 1 15,2-5-1-15,8-6 1 0,3-8-1 16,4-8-1-16,2-9 0 16,3-4 1-16,5-7-1 15,-5-9-1-15,2-6 1 16,-1-5-1-16,0-8 1 15,-5-4 0-15,2-4 0 0,0-8-1 16,-2-4 1-16,0-7 0 16,2-6 0-16,-4-5 1 15,1-3 0-15,-7-3-1 16,-2-1 0-16,-10-3 0 0,-1-4 0 16,-12 1 1-16,-6-3-1 15,-7-4 1-15,-2-2-1 16,-6-6 1-16,-3-3 0 0,-8-4 0 15,-8-5 0-15,-7-1 1 16,-7 1-1-16,-8 0 2 16,-13 1-1-16,-13-4 1 15,-10 6-1-15,-15 3 0 0,-10 2-2 16,-7 1 0-16,-17 0 0 16,-10-3 0-16,-7 3 0 15,-10 1 0-15,-6-2 0 16,-7 4 0-16,-4-1 0 0,-6 4 0 15,-6-3 0-15,-3 9 0 16,-6 0 0-16,-6 9 0 16,-4 1 0-16,-3 4 0 0,-5 3 0 15,-3 2 0-15,-2 6 0 16,-1-3 0-16,-6 5 0 16,4 1 0-16,-2 0 0 15,-2 4 0-15,1 2 0 0,-2 6 0 16,0 3 0-16,-2 8 0 15,1 6 0-15,-6 5 0 16,0 7 0-16,-4 4 0 16,-1 7 0-16,-3 4 0 0,5 3 0 15,2 5 0-15,0 7 0 16,7 1 0-16,1 4 0 16,2 6 0-16,4 3 0 0,0 7 0 15,1 4 0 1,1 8 0-16,0 2-2 0,0 9 0 15,-1 3 0-15,1 5 0 16,2 2 0-16,3 0 1 0,7 3-1 16,1 2 2-16,8 1-1 15,6 4 0-15,4 4 0 16,4 4 0-16,6 7 0 16,7 5 0-16,-3 5 1 0,7 5 0 15,5 3 1-15,5 3 0 16,6 2-1-16,7 3 1 15,5 4 0-15,7 0-1 16,9 3 0-16,8-1 0 0,2 2-1 16,6 1 1-16,9 1 0 15,7-1 0-15,10 0-1 16,4-2 0-16,12-1 1 16,3-2 0-16,10 1-1 15,8-6 1-15,7-1 0 0,8 0 0 16,-1-2 0-16,9-3 0 15,2-1 0-15,5-5 0 16,1-2 1-16,11-3-1 0,2-3 1 16,5-5 0-16,7-8 1 15,9-6 0-15,6-6 0 16,8-8 1-16,7-8-1 16,4-10-1-16,3-8 1 0,7-10 0 15,4-5-2-15,1-10 0 16,1-5 0-16,-1-5 0 15,1-8 0-15,0-9 0 0,-4-8 0 16,-2-6 0-16,0-9-2 16,-5-8 1-16,-2-8 1 15,-5-8 0-15,0-9-1 16,-8-6 1-16,-2-8 0 0,-8-11 0 16,-6-4 2-16,-9-5-2 15,-4-6 2-15,-11-2-2 16,-9-8 0-16,-8-2 0 15,-10 2 0-15,-10 0 0 0,-10-4 0 16,-10 1 0-16,-10 2 0 16,-9 0 0-16,-13 3 0 15,-9-3 0-15,-5 0 0 16,-16-2 0-16,-5 0 0 16,-13 0 0-16,-7 0 0 0,-6-2 0 15,-10 2 0-15,-5 3 0 16,-5 6 0-16,-5 2 0 15,-9 3 0-15,-2 5 0 0,-5 2 0 16,-8 9 0-16,-6 4 0 16,-5 6 0-16,-4 4 0 15,-8 4 0-15,-5 6 0 16,-5 3 0-16,-4 4 0 0,-3 6 0 16,-1 4 0-16,-3 5 0 15,-3 3 0-15,3 10 0 16,-4 4 0-16,1 8 0 0,3 6 0 15,-4 6 0-15,-1 7 0 16,0 6 0-16,-1 3 0 16,-2 11 0-16,1 6 0 15,-2 7 0-15,2 7 0 0,1 5 0 16,7 4-2-16,4 4 1 16,4 6 0-16,5 1 0 15,10 2 1-15,5 3 0 16,4 6-1-16,7 4 1 0,1 6-1 15,6 6 0-15,6 5 1 16,5 9-2-16,3 8 2 16,4 7 0-16,3 9 0 15,4 10 0-15,6 4 0 0,3 13 1 16,8 1 0-16,3 3-1 16,10-1 1-16,8-6-2 15,5-1 1-15,13-6 0 0,8-3 0 16,3-8 0-16,11 1 0 15,10-1 0-15,8 0-1 16,3 1 2-16,6 0-1 16,7-1 0-16,6-2 0 0,9-2 0 15,7-4-1-15,7-8 1 16,6-2 1-16,7-5-1 16,8-5 0-16,7-4 1 15,5-6 1-15,7-4 0 0,4-7 1 16,-55-41-3-16,8 3 0 15,3-4 0-15,12 2 0 16,3-4 0-16,10 1-2 16,6-5 0-16,8 1 1 15,2-8 0-15,12 2 2 0,4-7-1 16,11-2-1-16,1-6 1 16,-35-7 1-16,203 0 1 15,4-8 1-15,-22-21-3 16,-20-14 0-16,-26-13 0 15,-26-11 0-15,-26-6 0 0,-49 1 0 16,-9-7 0-16,-4-7 0 16,-10-9 0-16,-7-7 0 15,-6-9 0-15,-6-5 0 16,-8-7 0-16,-9-7 0 0,-7-6 0 16,-6-3 0-16,-13-2 0 15,-7 0 0-15,-13 1 0 0,-8-3 0 16,-14 5 0-16,-10 0 0 15,-9 2 0-15,-12 1 0 16,-11 0 0-16,-3 0 0 0,-11 4 0 16,-3 3 0-16,-7-2 0 15,-3 3 0-15,-5 2 0 16,-6 8 0-16,-4-1 0 16,-4 2 0-16,-7 3 0 15,-5 3 0-15,-8 8 0 0,-3 3 0 16,-9 4 0-16,-6 4 0 15,-7 3 0-15,-8 4 0 16,-1 3 0-16,-5 5 0 16,-5 5 0-16,1 4 0 15,-3 5 0-15,1 4 0 0,1 10 0 16,-4 6 0-16,1 8 0 16,-5 6 0-16,0 8 0 15,-7 6 0-15,-3 9 0 0,-3 3 0 16,-2 5 0-16,-3 7 0 15,5 7 0-15,1 2 0 16,5 5 0-16,10 5 0 16,7 5 0-16,7 7 0 0,9 8-2 15,6 10 1-15,6 7 0 16,2 9 1-16,6 8-1 16,4 9 0-16,6 6 1 0,3 9-1 15,5 0 0-15,8 8 0 16,6 2 1-16,6 6 0 15,10 7 1-15,0 5-2 16,7 5 2-16,4 3-1 0,8 5 1 16,0 2-1-16,6-4 0 15,2-3 0-15,7-1-1 16,8-6 1-16,5-5 0 16,2-5 0-16,11-2-1 15,9-1 1-15,3 2 0 0,12 1 1 16,2-4-1-16,11 0 0 15,5-1 0-15,9 0 0 0,2-5 0 16,7-4-1-16,4-3 2 16,7-8 0-16,8-1 0 15,5-6 1-15,7-7-1 16,6-7 2-16,5-7-3 0,-51-40 0 16,8 2 0-16,3-3 0 15,11 0 0-15,3-4 0 16,9 0 0-16,2-5 0 15,13 0 0-15,1-5 0 16,10-3 0-16,2-5 0 0,10-2 0 16,79-1 0-16,63-9 0 15,0-16 0-15,-15-14 0 16,-22-13 0-16,-23-12 0 16,-25-7 0-16,-23-6 0 15,-27-3 0-15,-3-7 0 0,-6-8 0 16,-9-7 0-16,-6-11 0 15,-5-5 0-15,-8-6 0 16,-3-7 0-16,-6-6 0 0,-10-4 0 16,-6-6 0-16,-12-1 0 15,-8-2 0-15,-12-4 0 16,-13 2 0-16,-16-4 0 0,-13 1 0 16,-10-3 0-16,-17 0 0 15,-9 0 0-15,-8 0 0 16,-10-1 0-16,-8 2 0 0,-8 2 0 15,-2 3 0 1,-11 5 0-16,-6 0 0 0,-6 6 0 16,-11 8 0-16,-6 4 0 15,-11 8 0-15,-8 6 0 16,-11 4 0-16,-7 8 0 16,-14 10 0-16,-4 5 0 0,-8 6 0 15,-3 8 0-15,-1 7 0 16,0 6 0-16,-2 12 0 15,3 5 0-15,4 7 0 0,3 9 0 16,-1 8 0-16,2 9 0 16,0 7 0-16,-3 14 0 15,2 10 0-15,-4 13 0 16,-4 9 0-16,5 11 0 16,2 6 0-16,11 3 0 0,5 5 0 15,11 2 0-15,12 4 0 16,13 3 0-16,13 4 0 0,6 8 0 15,10 11 0-15,2 8-2 16,6 13 2-16,3 13 0 16,3 10-1-16,4 8 1 15,4 5 0-15,12-1 1 16,3-2-1-16,15 1 0 0,8-8 0 16,13 0-1-16,11-3 1 15,12-6 0-15,16 2-1 16,8-1 0-16,12 2 1 0,8-3 0 15,11 0 0-15,7-3 0 16,10-2-1-16,9-4 1 16,6-7 0-16,9-3 1 15,2-5 1-15,7-3-1 0,7-9 1 16,4-5-2-16,-60-56 0 16,7 2 0-16,7-3 0 15,7 0 0-15,3-6 0 16,11 1 0-16,5-8 0 15,11 0 0-15,1-8 0 0,11-2 0 16,7-10 0-16,-34-8 0 16,194-1 0-16,3-14 0 15,7-17 0-15,-26-18 0 16,-23-19 0-16,-26-10 0 16,-23-2 0-16,-57 3 0 0,-11-2 0 15,-9-5 0-15,-15-2 0 16,-4-7 0-16,-13-6 0 0,-8-6 0 15,-15-10-11-15,-4-8-9 16,-15-15-62-16,-5-18-8 16,-14-12-3-16,-18-12-8 15,-20-4-1-15</inkml:trace>
  <inkml:trace contextRef="#ctx0" brushRef="#br0" timeOffset="273688.1755">18526 5874 81 0,'0'0'87'15,"13"3"-3"-15,-13-3-6 16,8-10-3-16,-7 0-66 16,-1 10-7-16,1-11 1 0,-1 11-1 15,0 0-1-15,0 0 0 16,0 0-1-16,8 4 1 16,-7 9 0-16,3 1-1 0,0 7 1 15,-1 6 1-15,2 4 0 16,-3 11-1-16,-1 8 0 15,-1 8 0-15,-1 8 0 16,1 12 1-16,-7 10 0 0,0 9-2 16,-5 15 2-16,1 9-2 15,-6 13 1-15,2 9-1 16,-3 11 0-16,3 7 0 16,-4 6 0-16,5 5 1 0,-3 1 0 15,3 3 1-15,1 0 0 16,2 1 2-16,2-1 0 15,-3 4 1-15,5 2-1 16,-2 1 0-16,-1 1-1 0,6 0 0 16,-3 5 0-16,2-1 0 15,0 0-1-15,2-1 0 16,-5-3 0-16,4-3 0 0,-4-3 1 16,2-2 0-16,0-7 1 15,-1-2-1-15,2-6-1 16,2-4 0-16,2-5 1 15,1-4 0-15,-1-6-3 0,4-5 0 16,3-4 0-16,2-9 0 16,-1-6 0-16,2-9 0 15,2-9 0-15,0-9 0 16,-2-6 0-16,3-4 0 0,-2-9 0 16,-3-2 0-16,2-7 0 15,-2-3 0-15,-3-5 0 16,-1-3 0-16,1-6 0 15,-3-6 0-15,1-8 0 0,0-4 0 16,0-7 0-16,-2-4-3 16,2-8 1-16,-2-9 0 15,1 9-1-15,-1-9-2 16,0 0-2-16,0-15-4 0,-1-4-7 16,-1-12-9-16,0-12-34 15,2-8-24-15,-4-13-6 16,-1-10-5-16,-5-4 3 0</inkml:trace>
  <inkml:trace contextRef="#ctx0" brushRef="#br0" timeOffset="274138.3315">18058 12509 51 0,'-13'-15'88'15,"2"5"-4"-15,0 0-4 16,2 5-4-16,-1 4-60 0,10 1-6 15,-10 12-3-15,10 9-3 16,0 13-2-16,2 10-1 16,5 12 0-16,-2 7 1 0,2 16 0 15,3 1-1-15,1 5 1 16,1-5-2-16,2-2 1 16,1-10 0-16,-1-7 1 15,4-5-1-15,0-12 1 16,1-5 2-16,1-7-3 0,-2-3 2 15,0-5 1-15,1 0 0 16,-4-6-1-16,0-2 2 0,-2-4 0 16,2-3 1-16,-3-7 1 15,1-1 1-15,4-4-1 16,0-11 0-16,3-10-1 16,4-12 1-16,5-10-7 0,3-14 0 15,3-12 0-15,4-15 0 16,4-9 0-16,1-12 0 15,2-1 0-15,-3-2 0 16,-1 6 0-16,-5 7-8 0,-4 10-5 16,-10 10-11-16,-3 0-51 15,-7 23-13-15,-8 4-4 16,-5 4-6-16,-10-3-2 16</inkml:trace>
  <inkml:trace contextRef="#ctx0" brushRef="#br0" timeOffset="275115.0319">19243 6653 7 0,'-3'-38'93'15,"-2"3"3"-15,-6-3-8 16,0 4-5-16,-5-1 0 0,34 1-77 16,-26 11-1-16,0 7-1 15,5 7-2-15,3 9-2 16,0 0-1-16,-6 8-1 15,6 9 0-15,0 6 1 0,1 9-1 16,3 7 1-16,-2 10 0 16,2 7 0-16,2 13 1 15,-2 8 0-15,-1 9-1 16,-1 10 1-16,1 14 0 0,-2 11 0 16,-2 11 1-16,1 11-1 15,-3 9 1-15,0 6 0 16,-4 7 0-16,0 3 1 0,3-1 0 15,-3 1 0-15,1 2 1 16,0-4 0-16,-2 3-1 16,0 1 0-16,-2 3 1 15,-2 3-1-15,-2 7 0 0,1 1 0 16,-4 3-1-16,4 0 1 16,-4-3-1-16,7 1-1 15,-2-8 1-15,3-1 1 16,5-9 0-16,1-6-1 15,1-7 0-15,2-4 1 0,2-5-1 16,-1-8 1-16,3-1-1 16,-3-8-1-16,0 0 0 15,0-4 1-15,-2-3-1 0,1-7 1 16,-1-2-1-16,-5-6 1 16,-1-3-1-16,2-6 0 15,-1-5 0-15,1-3 0 16,-1-8 0-16,4-3-1 0,-3-4 1 15,3-5-1-15,1-4 1 16,-1-5 0-16,2-4 0 0,-1-5 0 16,1-2 0-16,-2-5 0 15,2-2 0-15,0-3 0 16,0-4 0-16,0-5-1 16,0-5 0-16,0-4 0 0,0-5-1 15,0-6-1-15,0-10-2 16,0 10 0-16,0-10-4 15,0 0-5-15,-2-10-12 16,-6-6-37-16,1-16-22 0,3-10-5 16,-4-11-6-16,-2-5 1 15</inkml:trace>
  <inkml:trace contextRef="#ctx0" brushRef="#br0" timeOffset="275505.9567">18651 13335 48 0,'0'0'89'15,"0"0"-4"-15,0 0-4 16,0 5-4-16,2 8-41 16,2 6-30-16,3 9-1 0,3 10-1 15,4 9 0-15,2 13 0 16,4 6 1-16,4 9-2 15,2 2-1-15,0 1 0 16,3-3 0-16,0-2-1 0,-1-7 0 16,4-10 0-16,-1-7 0 15,-3-11 0-15,3-6 2 16,-3-11 1-16,2-7 1 16,0-10 2-16,3-4 0 0,0-11 1 15,4-9 0-15,4-15-2 16,3-12-1-16,3-19-5 15,5-18 0-15,2-17 0 16,2-20-3-16,6-11-11 0,-6-14-14 16,-5 0-59-16,7 1-3 15,-10 8-5-15,-13 11-7 16,-11 12 10-16</inkml:trace>
  <inkml:trace contextRef="#ctx0" brushRef="#br0" timeOffset="277740.6071">26482 16649 73 0,'26'0'93'0,"-5"0"-4"15,-5-5-6-15,-7-4-2 16,-8-6-62-16,2 6-14 15,-3 9-2-15,16 0-1 0,-3 8-2 16,0 9 0-16,0 8-2 16,5 5 1-16,1 12 0 15,3 6 1-15,1 8 0 0,2 4 0 16,-1 2 0-16,1-3 1 16,1-4 1-16,4-6-1 15,0-9 0-15,2-9 0 16,2-9-1-16,3-12 1 0,2-8 0 15,3-5-1-15,-1-11 1 16,2-12-1-16,3-9 0 16,-1-3 0-16,1-8 1 15,-2-2-1-15,-5 3 1 0,-2 4 0 16,-5 7-1-16,-6 9 1 16,-2 11-1-16,-4 12 1 15,0 13-1-15,-1 17 1 16,1 17 0-16,0 10-1 15,6 15-2-15,-16-30-5 0,4 9-9 16,-6 3-12-16,2 4-37 16,4-1-19-16,-3 2-7 15,0-7-3-15</inkml:trace>
  <inkml:trace contextRef="#ctx0" brushRef="#br0" timeOffset="278234.4856">27038 16267 82 0,'-72'-2'91'15,"-2"2"-5"-15,4 3-6 16,-1 6-2-16,-8 16-73 15,10 20-1-15,3 18-1 0,-3 22-4 16,4 20 2-16,-2 19 0 16,35-55-1-16,0 7-1 15,3 3 0-15,4 4 1 16,6-2-1-16,3 1 3 16,9-1-3-16,7 4-1 0,7-10 1 15,11 0 0-15,13-11 1 16,11 0-1-16,11-15 0 15,11-5-1-15,10-14 0 0,14-9 2 16,7-15 1-16,-30-18 4 16,161-41 1-16,4-39 0 15,-4-36 1-15,-17-28 2 16,-26-21 2-16,-33-10-1 0,-43 1 0 16,-60 26-3-16,-20 9-2 15,-27 13 0-15,-33 12-1 16,-28 17-4-16,-36 18-3 15,-25 28-6-15,-32 20-11 0,-21 22-28 16,-12 21-40-16,-9 10-3 16,-1 14-7-16,6 3-2 15</inkml:trace>
  <inkml:trace contextRef="#ctx0" brushRef="#br0" timeOffset="279028.331">26679 14219 55 0,'0'0'91'0,"0"0"-6"16,0 0-5-16,0 0-1 16,0 0-54-16,13 8-16 0,-4 2-2 15,10 8-4-15,2 6 1 16,10 10-2-16,9 10 3 16,6 10-2-16,3 6 1 15,8 9-1-15,2 5-2 0,-1 1 1 16,1 0-2-16,0-5-1 15,-6-4-1-15,-1-9-2 16,-7-8-3-16,-7-8-4 16,-9-12-6-16,0-5-7 0,-9-13-9 15,-3-11-15-15,1-4-16 16,-9-20-11-16,5-12-9 16,-6-15 5-16</inkml:trace>
  <inkml:trace contextRef="#ctx0" brushRef="#br0" timeOffset="279525.4733">27543 14538 30 0,'-5'-72'82'0,"3"8"3"16,-1 10-3-16,-3 11-24 16,5 11-21-16,-2 9-9 0,0 7-8 15,3 16-7-15,-16 0-4 16,1 14-4-16,-9 12-3 16,-7 12 0-16,-6 10-1 15,-9 8 1-15,-10 10-1 16,-7 4 2-16,-4 7-2 15,-2-4 0-15,-1-3-1 0,-1-6 0 16,3-3 0-16,3-7-2 16,0-5 0-16,5-7-4 15,5-7-1-15,5-4-3 0,4-6-1 16,5-6-3-16,2-8-1 16,9-6-2-16,0-7 2 0,8-4 3 15,1-9 2-15,-2-7 5 16,8-1 2-16,-4-5 5 15,4 2 3-15,0-1 3 16,1 1 5-16,1 4 1 16,6 3 1-16,4 5-2 0,3-3 0 15,2 4-2-15,14 0 0 16,6-1-2-16,13-3-2 16,15-4-1-16,12-1-1 0,12-3 1 15,17-2 0-15,14-4-1 16,11-1-1-16,11-5-1 15,5 0-1-15,7 2 0 16,-4-1-2-16,-5 6-1 0,-12 1-3 16,-14 7-4-16,-21 2-8 15,-13 10-24-15,-18 5-45 16,-29 5-3-16,-23 0-6 16,-24 0-4-16</inkml:trace>
  <inkml:trace contextRef="#ctx0" brushRef="#br0" timeOffset="283472.5479">28385 6088 67 0,'3'-21'80'0,"1"-6"-2"16,-2 9-4-16,2-8-49 16,5 1-6-16,-1 6-4 15,3-1-2-15,-6 8-6 16,2-1-1-16,-7 13-3 0,11-7-3 15,-11 7 0-15,0 0-1 16,7 13-2-16,-7 0-1 16,1 7 1-16,-1 7 1 0,0 7 0 15,-1 9 1-15,-1 11 0 16,-3 9 0-16,0 8 1 16,-3 8 0-16,3 11 0 15,0 9 1-15,3 12-1 16,-1 5 1-16,5 11 0 0,6 7-1 15,0 7 1-15,9 7-1 16,-3 4 0-16,6 5 0 16,1 5 2-16,4 5-2 15,-4 0 1-15,1 9 0 0,2 3 1 16,-3-1-1-16,2 7 2 16,-2-1-2-16,-4 2 1 15,0 4 0-15,-6 1 1 0,3-4 0 16,-5 2 1-1,0 6 2-15,-4-4 0 0,-1 0 0 16,-3 0 2-16,0 1 0 16,-1-2-1-16,0 2-1 15,0-3 0-15,-1-4-1 0,1-2-1 16,0-4 0-16,4-5-2 16,3-8-1-16,2-7 1 0,1-8 0 15,2-10-1-15,1-10 0 16,3-8 0-16,-2-8 0 15,3-14 1-15,-1-5-1 16,-2-13-1-16,1-4 1 0,-1-7-1 16,-1-6 2-16,1-7-2 15,0-3 1-15,0-5 0 16,-2-5-1-16,0-4 0 16,-2-5-1-16,0-6-2 15,0-5-2-15,-2-6-2 16,0-6-3-16,0 0-4 0,-8-14-4 15,7 9-14-15,13-9-51 16,-20-8-3-16,-8-12-4 0,-9-16-1 16</inkml:trace>
  <inkml:trace contextRef="#ctx0" brushRef="#br0" timeOffset="283813.515">28556 13422 0 0,'-20'0'92'16,"3"0"-1"-16,4 3-7 0,3-1-5 16,10-2-1-16,3 18-76 15,-2 6 0-15,3 18-2 16,1 15 1-16,3 16 0 0,0 16 1 16,6 15 0-16,-1 4-1 15,6 0 0-15,0-5 1 16,4-9-2-16,7-14 3 15,1-17 1-15,5-14 3 16,4-25 1-16,11-16 1 0,7-15 2 16,13-23-1-16,10-20 0 15,12-18-1-15,13-22-7 16,16-21-2-16,12-17 0 0,-2-19-7 16,12-8-16-16,-12 0-51 15,3-15-17-15,-17 3-3 16,-20 6-8-16,-29 11-1 15</inkml:trace>
  <inkml:trace contextRef="#ctx0" brushRef="#br0" timeOffset="296053.8005">11785 6791 9 0,'10'7'78'16,"-10"-7"3"-16,0 0-5 15,0 0-6-15,0-6-55 0,0 6-4 16,0 0-4-16,0 0-4 15,0 0-3-15,0 0-1 16,11-3 1-16,-11 3 1 16,15 0 0-16,-8 0 1 0,5 0 0 15,-2 0 0-15,3 0 1 16,4 0-1-16,0 0 1 16,4-3-3-16,7 3 2 15,0-3 0-15,6 0-1 0,3 1-1 16,1-1 1-16,7 1-1 15,-2 1 1-15,6 1 0 16,1 0 0-16,6-1 0 0,9 1 1 16,6-3 0-16,7 0 2 15,11 0-2-15,6-2 0 16,6 0 1-16,7 0-2 0,3-2 2 16,1 2-2-16,1 0 1 15,-2 2 0-15,-1-2-1 16,-1 3 1-16,-3 0-1 15,-5 1 1-15,1 1-1 16,-6 0 1-16,0 0 0 16,-7 1-1-16,-5-1 0 0,-1 0 1 15,-7 4-1-15,-10-1 0 16,-8 0 0-16,-12-1 0 16,-8 1 1-16,-9-3 0 0,-8 2 2 15,-8 1 0-15,-13-3 0 16,9 0 0-16,-9 0 0 15,-8-3-1-15,-5-1 0 0,-5-1-2 16,-4-1 0-16,-8 0-2 16,-2-4 1-16,-3 3-1 15,-6-2 0-15,0 2 0 16,-2-2 0-16,-3 2 0 0,1 1 0 16,-5 1 0-16,-4 1-1 15,-1 1 0-15,0 2 2 16,-6 1-3-16,-4-1 2 0,-4 2-1 15,-2 3 1-15,-3-1 1 16,-3 2-1-16,2 1 0 16,-5 0 1-16,-3-1-1 15,3 4 1-15,-3 0-1 0,5 2 0 16,-5-1 0-16,3 3 1 16,-3 1-1-16,2 1 0 15,-2-1 0-15,5 1 0 16,1-3 0-16,1 1 1 0,6-1-1 15,3-1 1-15,9-4 0 16,6 0 0-16,7-3 0 16,7-1 1-16,7-1 0 0,7-2-1 15,6 0 1-15,4 0-1 16,4 0 0-16,10 0-1 16,-8 0-1-16,8 0 0 15,0 0 0-15,4 0 0 0,9 2 0 16,3 1 0-16,6-1 1 15,4 2 0-15,8 1 0 16,10 0 0-16,2 1 0 16,11-3 0-16,7 2 0 0,4-2 0 15,6 0 0-15,6-1 1 16,9 0 0-16,2-1-1 16,5 1 1-16,7 0 1 15,-2 1 0-15,5 0-1 0,4-1 1 16,1 2 0-16,2-4 0 15,5 3 0-15,-3-2-1 16,4-1 2-16,-2 1-1 16,4-1 0-16,-1 1 1 0,4 0 0 15,-1-3 0-15,-4 1 0 16,4-3 0-16,-3 4-1 16,-2-2 0-16,-4 1 0 0,0 2 0 15,-1-2 1-15,-2 2-1 16,-4-1 0-16,-4 1 0 15,2-1 0-15,-4 1 0 16,-2-1-1-16,-4 0 1 0,0 0-1 16,-7 2 1-16,1-2-1 15,-6 1 0-15,-5-2 1 16,1-1-1-16,-6 4 0 16,-1-4 1-16,-5 2-1 15,-6 0 1-15,1 0-1 0,-3 0 1 16,-1 2-1-16,-5-2 0 15,0 0 0-15,-2 0 2 16,-5 1-2-16,0-1 0 0,-2 0 0 16,-1 0 0-16,-2 2 0 15,-3-2 0-15,0 0 1 0,-3 0-1 16,-2 0 0-16,-2 0 1 16,-2 1-1-16,-2-1 0 15,-2 0 1-15,-4 0-1 16,0-2 1-16,-5 2 0 15,1-1 0-15,-4 1-1 0,-2-1 1 16,-11 1 0-16,16-2 0 16,-16 2 0-16,10-1-1 15,-10 1-1-15,0 0-2 0,0 0-3 16,0 0-5-16,0 0-9 16,0 0-29-16,0 0-29 15,-6 3-8-15,6-3-4 16,-11 1-1-16</inkml:trace>
  <inkml:trace contextRef="#ctx0" brushRef="#br0" timeOffset="298902.9326">21426 6979 10 0,'-17'-11'20'0,"1"-4"6"16,3 1 3-16,-1-2 3 16,1 2-3-16,3-1 1 0,0 0-1 15,-3 0-5-15,6 2-7 16,-4 2-3-16,2-1-2 15,-2 2-1-15,3 1-2 0,-5-1 0 16,4 1-1-16,-3 2 0 16,2 0 1-16,-1 1 0 15,2 0-2-15,0 1 2 16,0-1-2-16,9 6 0 0,-11-7 0 16,11 7-3-16,0 0-1 15,0 0-1-15,-12-8 1 16,12 8-3-16,0 0 1 15,0 0-1-15,0 0 1 0,0 0-2 16,0 0 0-16,0 0 1 16,0 0-1-16,0 0-1 15,0 0 0-15,0 0 1 16,1 6-1-16,-1-6 2 0,12 7 0 16,-4-2 0-16,3 1 0 15,4 0 0-15,2 1 1 16,3 0 0-16,2 0 1 15,5 1-1-15,3-1 1 0,7 1-1 16,2 0 0-16,7 0 0 16,0-1 0-16,7 1 0 15,6 1 1-15,4 0 0 16,3-3 0-16,5 0 0 0,4-1 1 16,5 1-1-16,0-2 2 15,7 1-1-15,3-1 0 16,2-1-1-16,1 0 1 15,5 3-1-15,4-4 1 0,5 4 0 16,3 1-1-16,2-2 0 16,5 2 0-16,2 0-1 15,2 2 1-15,0-2-1 0,2 2-1 16,1-2 1-16,-2-3 0 16,-1 3 1-16,1 0-2 15,-3-2 0-15,-1 1 1 16,-4-1-1-16,-2-1 1 0,0 1-1 15,1-2 1-15,-1 1 0 16,0-1 1-16,-1 0-2 16,2 0 1-16,-3-1 0 15,-1 2 0-15,-1-1-1 0,-3 0 1 16,-4 1-1-16,1 0 0 16,-4-1 1-16,-4 0-1 15,3 0 1-15,-4 2-1 16,2-1 0-16,1 2 1 15,-1-2-1-15,6 0 0 0,-4 0 0 16,4 1 1-16,0 1-1 16,4-3 0-16,-3 3 0 15,-5-1 1-15,4 2-1 0,-2 2 0 16,-1-2-1-16,0 1 1 16,-3-1 0-16,-2 1 0 15,1-4 1-15,0 2-1 0,-3 0 0 16,-1-3 1-16,-2 0-1 15,3 0 1-15,-7-3-1 16,-3 3 0-16,-1-3 0 0,-1 1 1 16,-8-1-1-16,-3 0 1 15,-6 1-1-15,-5-2 0 16,-3-1 0-16,-6 0 1 16,-2 1-1-16,-5-1 0 15,-6-3 1-15,-2 1 0 0,-6-3 0 16,-4 1 0-16,-1-2 1 15,-5-1-1-15,0-2 1 16,-2-1 0-16,-1-3-1 16,-1-1 1-16,4-3-1 0,-2-2 0 15,-1-2 0-15,0-2 1 16,-3-4-1-16,3 1 0 0,-4-3 0 16,0 0 0-16,0-1 0 15,-1-2 0-15,0-1 1 16,0-2-1-16,-1 0 0 15,-3 0 0-15,2-1 1 0,0-2-1 16,-4 1 0-16,1 2 0 16,-1-1-1-16,-2 0 1 15,-1 1 0-15,0 1-1 16,0 1 0-16,-2 1 0 0,-2 1-1 16,0 1 1-16,-2 2 0 15,3 4 0-15,-1 2-1 16,-3-1 0-16,1 3 0 15,0 3 0-15,-2 1-1 16,-5 0 1-16,3 0-1 0,-7 2 1 16,-3 0-1-16,-4 2 0 15,-5-2 1-15,-4 1 0 16,-6 1 0-16,-4 3 0 0,-9-1-1 16,-4 1 1-16,-6 1 0 15,-1-1 0-15,-8 2 0 16,-4 1 0-16,-7 0 1 0,-1-1 0 15,-6 1 0-15,-5 0 0 16,-6-1 0-16,-5 3 0 16,-7-1 0-16,-3 0 0 15,-6 0 0-15,-3-2 1 16,-9 4-1-16,1-4 1 0,-6 0-1 16,-6 0 0-16,-3 2 0 15,-7-1 0-15,-1 1 0 16,-10 0 0-16,-2 2-1 0,-9 0 1 15,-2 3 0-15,-2 0 0 16,-3 0 0-16,-3 1 0 16,0 0 0-16,-2 0 0 0,-1 3 0 15,3 1 0-15,1 1 0 16,1-3 1-16,0 4-2 16,5-4 2-16,1 4-1 0,6 1 1 15,0-3 0-15,0 2-1 16,5-3 0-16,0 3 0 15,5 0 1-15,0 2-1 16,-1-4 1-16,8 0-2 16,2-1 2-16,9 3-1 0,6-3 1 15,3 1-1-15,5 0 0 16,9-1 0-16,2 1 0 16,5-1 1-16,5 0-1 15,4 1 1-15,2 0-1 0,5 3 1 16,4-3-1-16,3 2-1 15,3 1 1-15,8 0 0 16,1 1 1-16,5 2-2 0,8-4 2 16,5 3-1-16,4-1 0 15,6 0 0-15,8 2 0 16,7-1 0-16,4 0 0 0,7-1-1 16,3 3 0-16,6-4 1 15,3 3-1-15,6 0 0 16,2 0 0-16,-1 4-1 15,4 0 1-15,2 3 0 16,0 2 0-16,0 3 0 0,3 4 0 16,2-2 1-16,0 4 0 15,1-1 0-15,4 3 0 16,-6 1 1-16,1 0-1 0,4 2 0 16,-2-1-1-16,0 1 2 15,-1-1-2-15,1-1 2 16,0 0-2-16,2 4 2 15,-4-5-1-15,-3 4 0 16,-2 1 0-16,0 2 0 0,-4 1 0 16,-3 2 0-16,-5 1 0 15,2-1-1-15,-1 1 1 16,1 1-1-16,6-1 1 0,2 0-1 16,3-4 0-16,9-1 0 15,3-3 0-15,4-3 0 16,3 0 0-16,4-5 1 0,1-2-1 15,1 1 1-15,2-4-1 16,8 2 1-16,3-3 0 16,8-2 0-16,10 0 1 15,12-4 0-15,12-1 1 16,15-4 0-16,16-2 0 0,7 0-1 16,16-4 1-16,13-1-1 15,10-1-1-15,13-5 1 16,5 0-1-16,8-4 1 0,8 0 0 15,4 0 0-15,-2 1 0 16,-5-1-1-16,-10 2 0 16,-13 1-3-16,-10 5-5 15,-23-1-9-15,-11 5-35 16,-24 11-33-16,-25 3-3 0,-24 1-7 16,-26-9-3-16</inkml:trace>
  <inkml:trace contextRef="#ctx0" brushRef="#br0" timeOffset="303814.9329">11299 6050 29 0,'-4'-23'72'0,"-3"-1"2"15,-5 0-3-15,6 4-46 16,-3 6-2-16,6 3-4 0,3 11-8 15,-10-11-4-15,10 11-3 16,0 0-2-16,-8 8 0 16,5 4-1-16,-5 7-1 15,1 7 2-15,0 6 0 0,-5 8 0 16,-1 9 0-16,2 6 0 16,-3 8-1-16,-3 3 0 15,0 12 0-15,3 4 0 0,-4 6 0 16,1 0-1-16,0 0 1 15,1-2-1-15,1-1 0 16,2-6 1-16,0-7 0 16,3-4 0-16,2-10-1 15,4-5 1-15,3-7 0 0,1-3-1 16,0-8 0-16,7-2 0 16,3-6 0-16,6-5 0 15,0-5 1-15,7-2-1 0,3-3 3 16,4-3-3-16,9-4 2 15,7-1 1-15,4 0-1 16,11-3 0-16,2-1 0 16,12 1 0-16,7-1-1 0,5 1 0 15,11-4 2-15,8 1-2 16,7-1 0-16,6 1 0 16,14-3 0-16,3-1 0 15,13-2 0-15,9-2 0 0,7-3 0 16,10 1 0-16,6-2 0 15,3-2 0-15,6 1 0 16,6 1-1-16,-1 2 1 0,0 1 0 16,0 0-1-16,-4 6 1 15,4-2 0-15,-2 1 0 16,2-3 0-16,-1 2 0 16,0-2 0-16,3-1 0 0,0-2-1 15,2-3 1-15,-3-1 0 16,-3 0 0-16,-5-1-1 15,-2-2 1-15,-7 2 0 16,-7-1 0-16,-8 3 0 0,-6 1 0 16,-8 0 0-1,-6 3 0-15,-8 3 1 0,-8 1-1 16,-6 0 0-16,-2 1 0 16,-4 0 0-16,-6 1 0 0,0-1-1 15,-2-1 1-15,-4 1-1 16,-3 0 1-16,-3 0-1 15,-5-1 1-15,-9 0-1 0,-3 0 1 16,-9-2-1-16,-9 1 1 16,-5-2 0-16,-8-3 0 15,-7 1-1-15,-1-3 1 16,-9-2 0-16,-3-4 0 0,-4-1 1 16,0-2-1-16,-3-4 0 15,-1 0 0-15,-3 0 1 16,0 0-1-16,-3 0-1 15,1 0 2-15,-4 3-1 0,0 0 1 16,-3 4 0-16,0 0 1 16,0-2-1-16,-2 1 1 15,-2 0-1-15,3 0 0 0,1-1 0 16,1-1-1-16,0-2 0 16,3 0-1-16,-2-3 2 15,0 5-2-15,-1-3 1 16,0 1 0-16,-2 3-1 0,-2 2 2 15,-4 0-1-15,-3 3 0 16,0 3 1-16,0 1 0 16,-1 0-1-16,-4 3 1 15,-1-2-1-15,-2 2-1 0,-3-2 1 16,4 0-1-16,-5 0 0 16,-1 0 0-16,-4-1 0 15,1-1-1-15,-4 2 0 16,-5-1 0-16,2 2 0 0,-8 0 0 15,-7-1 2-15,-2 4-1 16,-6-3 0-16,-6 2 1 16,-5 3 0-16,-1-2 0 15,-4 2 0-15,-3 2 0 0,2 1-1 16,-5 1-1-16,0 0 1 16,-1 3-1-16,-3-1 1 15,-4 1-2-15,-5 0 2 0,-6 0-1 16,-3 3 0-16,-7-3 1 15,-6 2-1-15,-3-3 1 16,-2 1 0-16,-1-1-1 16,-3 0 1-16,2 1 0 0,-5-1 1 15,5 0-1-15,-3-3 0 16,-3 2-1-16,-3 1 1 16,-4-2 0-16,-1 3-1 0,-3 0 1 15,-5-1-1-15,-2 0-1 16,-4 3 2-16,0-2 0 15,-2 3-1-15,0-2 0 16,1-1 0-16,1-1 0 16,1 1 0-16,2-3 1 0,-2-3-1 15,0-1 1-15,0-2 0 16,-1-1 0-16,-2 0 0 16,-1 1 0-16,-2 2 0 0,-3-2 0 15,-1 1 0-15,-7 2 0 16,0 2 0-16,-3 1 0 15,3 0 0-15,-8 2-1 0,5 1 1 16,-1 0 0-16,-4 7 0 16,-5 0 0-16,-2 7-1 15,-6 1 0-15,-12 7 0 16,-8 8 1-16,-17 7-4 0,-14 6-2 16,-9 15-7-16,-12 0-13 15,-18 12-54-15,6 5-3 16,2-1-6-16,-4-7-6 15</inkml:trace>
  <inkml:trace contextRef="#ctx0" brushRef="#br0" timeOffset="310477.066">15327 3466 32 0,'0'0'50'0,"-13"-10"-12"16,8-3-3-16,-2-2-1 15,0 1-4-15,0 2-4 0,-2-1-1 16,0 2-2-16,-4-1-2 15,4 3-2-15,-2 2-3 16,0 2-3-16,0 4 0 16,0-1-3-16,-1 2-2 15,1 0-3-15,-3 4-1 0,-2 4-2 16,-3 4 0-16,-1 0-1 16,-2 8 0-16,-3 1-2 15,-2 8 0-15,-1 8 0 0,-1 8-1 16,1 7 1-16,2 5 0 15,-2 10-1-15,6 5 2 16,2 5-1-16,6 2 1 16,4 0-1-16,2-5 0 0,8-4 1 15,0-5-1-15,8-8 1 16,0-7 0-16,6-15-1 16,3-4 2-16,0-12 1 0,4-9 0 15,1-9 1-15,5-10 1 16,1-16 0-16,4-11 1 15,1-9 0-15,-1-4 0 16,2-6-1-16,-2 4 0 16,-2 5-1-16,-5 6 0 0,-6 10-2 15,-2 9 0-15,-5 12-1 16,-3 7-1-16,0 9 0 16,-3 13 0-16,1 10-3 0,-2 12 0 15,3 16-3-15,0 10-3 16,0 13-6-16,0-5-6 15,2 9-17-15,4-2-26 16,-2-14-18-16,0-14-4 0,-2-23 3 16</inkml:trace>
  <inkml:trace contextRef="#ctx0" brushRef="#br0" timeOffset="310724.0628">15574 4039 0 0,'17'10'67'16,"-3"-2"2"-16,-4-3-3 0,-10-5-4 15,10 5-57-15,-10-5-7 16,16 0 2-16,-5 0-4 15,4 2-8-15,-1 0-12 16,5-1-21-16,9 2-20 0,-6 0-3 16</inkml:trace>
  <inkml:trace contextRef="#ctx0" brushRef="#br0" timeOffset="312517.0102">16051 17349 67 0,'-5'34'74'0,"1"-2"-7"16,0-1-10-16,1-3-18 15,-1 6-98-15,-2-7-18 16,3 3-3-16,2-7 3 0</inkml:trace>
  <inkml:trace contextRef="#ctx0" brushRef="#br0" timeOffset="314732.4017">16019 18113 22 0,'-10'-26'52'0,"1"-1"5"15,-6 3-7-15,4-1-5 16,0 2-7-16,0 2-8 16,0 2-4-16,0-1-5 15,1 5-7-15,2 0-3 0,0 3-2 16,2-7-1-16,3 10-3 15,3 0-2-15,0 9 0 16,3-12-1-16,-3 12-1 16,18-2 1-16,-4 2-1 0,3 2 1 15,2 8-1-15,5-3 1 16,7 3-1-16,-31-10-2 16,37 13 0-16,47 10 0 0,-33-12 0 15,4 0 1-15,9-5 2 16,1-2 0-16,7-4 0 15,7-6 4-15,2-9 1 16,6-5 0-16,4-10 0 16,46-26 0-16,54-44-1 0,-7-17-1 15,-10-12 0-15,-11-3-3 16,-17 11 1-16,-20 10-1 16,-18 20-1-16,-21 24-2 15,-11 13 0-15,-13 11 0 0,-10 14-4 16,-12 8-4-16,-6 8-4 15,-13 10-6-15,-7 8-23 16,-11 22-39-16,-20 9-5 16,-17 9-5-16,-16 0 0 15</inkml:trace>
  <inkml:trace contextRef="#ctx0" brushRef="#br0" timeOffset="315136.3405">16676 17386 29 0,'-44'24'76'16,"6"-3"0"-16,3 2-4 0,8-2-3 16,4 2-39-16,12-1-31 15,3 0 2-15,8 0 2 16,0 2 2-16,11 1 1 15,9-2 2-15,9 2-2 0,7-26 0 16,6 35-1-16,6-8-1 16,8 2 2-16,1 0 2 15,7-7 0-15,-1-2 2 0,7-4 1 16,-1-8-1-16,1-4 1 16,4-6-2-16,3-11-2 15,-29-7 0-15,110-44-2 16,-5-31-3-16,-9-17-1 0,-10-14-1 15,-7-1-2-15,-11 6-3 16,-17 14-3-16,-24 32-7 16,-6 8-5-16,-4 13-18 15,-3 15-46-15,-13 9-4 0,-10 13-8 16,-12 6 0-16</inkml:trace>
  <inkml:trace contextRef="#ctx0" brushRef="#br0" timeOffset="321900.2303">20111 6932 47 0,'-13'-9'70'15,"13"9"-4"-15,-10-19-3 0,9 11-55 16,1 8-3-16,0 0 1 16,0 0-4-16,0 0-1 15,7 3 0-15,3 4 1 16,1 1 1-16,6 1 3 0,3-1 0 15,5 2-2-15,5-2 3 16,8-1-3-16,4-2 0 16,5 0 0-16,5-3 0 15,7 2-1-15,4 1 0 16,7-4 2-16,4 0-2 16,3-1 0-16,8 2 0 0,6-2 0 15,7 0 0-15,6 2 0 16,8-2 0-16,9 0-1 15,5-2 0-15,3 2 0 0,11 0-1 16,5 0 0-16,1-2 0 16,8 1-1-16,2 2 1 15,3 1 0-15,4 1 0 0,-4 2 2 16,3 0-1-16,-1 3 1 16,2 3 1-16,1-2 0 15,2 2 1-15,1-3 0 16,2 4 0-16,5-5-1 0,2 1 0 15,-1-1-1-15,3-1 1 16,1-1-2-16,-8-1 0 16,3 1 0-16,-5-1 0 15,-3 0 0-15,-7 1 0 0,-6 0 1 16,-7-1-1-16,-3 1 1 16,-12 2-1-16,-3-2 1 15,-11-1 0-15,-8 2-1 16,-6-3 0-16,-9 1 1 0,-6-1-2 15,-6-1 0-15,-10-2 0 16,-7 1-1-16,-9-1 0 16,-6-1-3-16,-10-1-2 0,-12-4-7 15,-6 5-16-15,-13 1-48 16,-9 0-8-16,-16-8-5 16,-24-2-4-16</inkml:trace>
  <inkml:trace contextRef="#ctx0" brushRef="#br0" timeOffset="322547.6086">21536 6920 12 0,'-53'6'76'0,"8"-2"3"0,9-5-2 16,10-5-5-16,7-2-62 16,11 3-1-16,8 5-1 0,0 0-2 15,19-1-1-15,5 1-2 16,14 5-2-16,11 3 0 16,13-1 1-16,14 2 0 15,12 2 0-15,11-1 0 0,13-1 0 16,14 0 0-16,7-2-1 15,11-3 1-15,16-4 0 16,10 1 1-16,16-2 1 0,13-3-2 16,10-5 2-16,1 4-1 15,13-1 0-15,6 5 0 16,6-1 0-16,-1 2 0 16,7 0-1-16,0 0 2 0,5 2 1 15,1-1 0-15,-1 0 1 16,-3 0 0-16,-5 1 1 15,-6-2-1-15,-12 0 0 0,-7 2-1 16,-13-1-1-16,-9 0-1 16,-17-1 0-16,-12 1-1 15,-16-1-1-15,-16 5-1 16,-14 5-2-16,-21-1-8 16,-7 9-23-16,-15 6-50 0,-29 3-3 15,-23 0-7-15,-27-13-5 16</inkml:trace>
  <inkml:trace contextRef="#ctx0" brushRef="#br0" timeOffset="325958.2513">21500 14519 11 0,'11'7'74'0,"5"-4"1"0,2-3-2 16,5-6-2-16,8-2-59 16,10 2 1-16,0 2 0 15,8 1 0-15,6 3-1 16,2 1-1-16,16-1 0 0,1 0-3 15,17 2-1 1,4-1 0-16,16-1-2 0,10-2 0 16,9-6 0-16,13-4 0 15,6-1-1-15,11-1 1 0,4-3-1 16,4 0 0-16,6-1-1 16,4 4 1-16,-1 1 0 15,6 0-1-15,0 2 0 16,1 1 0-16,3 2 0 15,-1-1-1-15,0 2 1 0,-2-4-1 16,-1 3-1-16,-9-2 0 16,-6 5 0-16,-8-5 0 15,-12 3-1-15,-9 2 0 0,-13 0 0 16,-14 1 0-16,-15 4-1 16,-13 0-3-16,-13 0-5 15,-18 3-5-15,-15 5-11 16,-21 10-39-16,-19-2-20 0,-29 4-7 15,-28-1-5-15,-24 3 2 16</inkml:trace>
  <inkml:trace contextRef="#ctx0" brushRef="#br0" timeOffset="326432.6186">21521 15907 23 0,'-55'-1'83'15,"11"-12"0"-15,8-4-2 16,13-7-4-16,47 2-61 16,-31 1-2-16,7 1-1 0,11 4-5 15,9 0-2-15,10 3-1 16,13-1-1-16,12 0-1 16,16 2 0-16,17-3 1 15,17 1 1-15,17-2 0 16,15-3 1-16,22-2 0 0,8-1 0 15,12-2 0-15,8 0 0 16,0 0-1-16,0 0-1 16,-4 2-1-16,-3 4 0 0,-15 4-2 15,-8 4 0-15,-16 5-2 16,-14 4-2-16,-18 3-4 16,-16 8-8-16,-17 9-21 0,-18 6-48 15,-33 10-3-15,-28 2-7 16,-39-1-3-16</inkml:trace>
  <inkml:trace contextRef="#ctx0" brushRef="#br0" timeOffset="375068.5368">12817 6338 23 0,'3'-11'22'0,"-3"11"-3"0,0 0-5 16,5-12-6-16,-5 12-3 15,0 0-2-15,0 0 0 16,0 0-2-16,7-9 2 16,-7 9 3-16,0 0 1 0,0 0 4 15,9-14 3-15,-9 14 2 16,3-15 3-16,-1 6 1 15,-2-3 0-15,2-1 0 16,-1-3-1-16,-1 0-3 0,0 1-2 16,0-2-2-16,0 2 0 15,-1 0-3-15,-3 2-1 16,-3-2-2-16,0 3-1 16,-2 2-2-16,-2-1-1 0,-2-1 0 15,0 3-1-15,-4-1 0 16,-5 0-1-16,-2-1 0 15,2 3 0-15,-8-3 0 0,5 0 1 16,-7 0 0-16,-1 1-1 16,2-2 1-16,-3 4 0 15,1-2-1-15,-3 1 1 0,0 2-1 16,-4 0 2-16,-3-1-2 16,1 4 0-16,1 2 0 15,-7 0 0-15,3 2 0 16,-3 0 0-16,0 0 0 15,1 5-1-15,-3 4 0 0,5 0 0 16,-6 2 1-16,0 4-1 16,4 4 0-16,-5 1 1 15,1 4-1-15,1 2 1 16,-2 2-1-16,5 5 1 16,-3 0-1-16,8 3 1 0,-2 0-1 15,6 1 1-15,0 2-1 16,6 0 0-16,3-1 1 0,0 5-1 15,6-1 0-15,4-1 1 16,3 2-1-16,4-1 0 16,3 2 1-16,4-4-1 15,5 5 0-15,0-5 1 0,5-1 0 16,2 0 0-16,4 0 0 16,1 0 0-16,2-3 1 15,4 2-1-15,2-6 1 16,6 2 0-16,-1-5 1 0,10 1 0 15,6 0 0-15,9-4 0 16,7-2 0-16,10-3-1 16,5-2 1-16,9-6 0 15,6 2-1-15,8-7 0 16,8-4 0-16,2-1 1 0,3-3-1 16,3-1 0-16,-3-5 0 15,2-2 0-15,3-2 0 16,-4 0 0-16,-2-4 1 0,2-2-1 15,-1-4 2-15,5-1 0 16,4-4 0-16,1 1 0 16,-3-4 0-16,3-1 1 15,2-1-1-15,-5 1-1 0,-2 0-1 16,-7-2 0-16,-7 3 0 16,-6 0 0-16,-4 0 0 15,-10-1 2-15,-4-1 0 0,-8-1 1 16,-4 0 0-16,-7-4 1 15,-1-1 1-15,-8-5 0 16,-4-1-1-16,-9-1 0 16,-4-6-1-16,-7 1-1 15,-7-5 0-15,-11 0-1 0,-4 2 0 16,-3-2-1-16,-8 1 1 16,-5 2-2-16,-8 1 1 15,-2 3 0-15,-1 3 0 16,-2 2-1-16,-4 2 1 0,0 1-1 15,-5 3 0-15,-5 2 0 16,0 3 0-16,-7 0-1 0,-7 2 1 16,-3 2-1-16,-8 1 1 15,-6 2-1-15,-2 1 1 16,-7 3-1-16,-4 2 1 16,-3 3 0-16,-3 2 0 0,0 1 0 15,-1 2 0-15,-3 2 0 16,0 3-1-16,0 3 1 15,-1-1 0-15,-5 2-1 16,-1 0 1-16,-2 7-1 0,-4 2 1 16,-3 2-1-16,-3 4 1 15,-1 2 0-15,1 3 0 16,-4 6-1-16,3 2 1 16,-5 5 0-16,5 1 0 15,1 4-1-15,-2 3 0 0,8 0 1 16,7 0-1-16,5-2 0 15,11-2 1-15,6-2-1 0,11 1 0 16,8-3 0-16,10 0 1 16,8 0-2-16,6 3 1 15,6 4 1-15,5 4-3 16,0 3-1-16,5 3 0 0,5 4-2 16,4 1-5-16,0 7-7 15,7 3-11-15,4 0-24 16,4 7-26-16,4-1-6 0,5 0-2 15</inkml:trace>
  <inkml:trace contextRef="#ctx0" brushRef="#br0" timeOffset="376293.5921">10959 6834 42 0,'0'0'55'0,"-12"-9"-15"15,11 0-4-15,-2 0-3 16,1 0-4-16,2 9-5 16,-7-16-4-16,7 16-5 0,-4-14-1 15,4 14-4-15,-5-9 0 16,5 9-3-16,-9-12-1 15,9 12-1-15,-6-13 0 0,6 13-1 16,-10-14 0-16,10 14-1 16,-9-16 1-16,9 16 0 15,-14-16-1-15,9 7 0 16,5 9-2-16,-13-16 0 16,13 16 0-16,-9-15 0 0,9 15 0 15,-9-15-1-15,6 5 2 16,3 2-1-16,-1-1 0 15,-1-4 0-15,1 2 0 0,-1-3 0 16,-2 0 0-16,0-1-1 16,0 1 1-16,3 2 0 15,-3-2 0-15,0 3 0 16,-2 1-1-16,3 0 1 16,3 10 0-16,-5-14 0 0,5 14-1 15,-6-13 0-15,6 13 1 16,-4-11-1-16,4 11 0 0,-3-10 1 15,3 10-1-15,-1-10 0 16,1 10 0-16,-3-10 0 16,3 10 1-16,-3-10-1 15,3 10 1-15,-5-10-1 16,5 10 1-16,0 0-1 0,-3-10 1 16,3 10-1-16,0 0 0 15,0 0 0-15,0 0 0 16,0 0-1-16,0 0 1 0,0 0-1 15,0 0 0-15,0 0 0 16,0 0 0-16,0 0 0 16,0 0-1-16,0 0-1 0,-9 0-3 15,9 0-6-15,0 0-7 16,-4 8-15-16,4 2-29 16,0 2-15-16,3-1-6 15,-3-11 2-15</inkml:trace>
  <inkml:trace contextRef="#ctx0" brushRef="#br0" timeOffset="377736.9907">493 2052 11 0,'17'-42'69'0,"-2"4"1"16,-2-2-4-16,33-36-4 15,-6 11-50-15,-25 36-5 16,0-3-5-16,-6 7 2 16,4-3-5-16,-13 10 4 15,0 0-1-15,0 0 3 0,1 2-1 16,4 3-3-16,0 0 7 15,13-4-6-15,-18 17 7 16,3-8-7-16,-3 8 2 16,0 0 0-16,0 0-1 15,-4 14 0-15,-4 4-3 0,1 6 1 16,-1 3-5-16,4 9 5 16,-2 4 0-16,2 10-5 15,-6 9 2-15,8 7 1 16,-14 49-3-16,14-33 5 15,1 8 1-15,0 1-1 16,7 3-4-16,22 94 3 0,2-22 0 16,6-19-1-16,9-29 6 15,-4-37 0-15,-8-43 2 16,2-21 1-16,-12-39 2 16,0-20 2-16,-4-11-1 0,1-14 0 15,-4-6-3-15,3-6-4 16,-5 1-1-16,4 7-2 15,-4 9 0-15,-3 12-2 0,1 11 0 16,-1 14-2-16,1 10 0 16,2 13-1-16,1 8-2 15,2 18-2-15,2 12 0 16,3 19-4-16,-5 13-9 16,8 8-2-16,1 3-4 0,-3 1-1 15,5-8-1-15,-8-7-6 16,-2-14-1-16,-10-13 6 15,7-20 23-15,-7-6 7 16,-8-12-7-16,8-10-20 0,-10-10-9 16,0-16 3-16,-5-9 6 15</inkml:trace>
  <inkml:trace contextRef="#ctx0" brushRef="#br0" timeOffset="378898.7952">1297 2654 28 0,'-15'-67'57'0,"-1"6"10"15,8 4-6-15,4 8-7 16,4 11-16-16,9 2-15 15,3 3-10-15,8 3-7 0,0 3-3 16,9 5-2-16,-5 5-4 16,11 7-2-16,6 5-2 15,-5 9-4-15,3 10-3 0,1 14-4 16,1 2 1-16,-4 7 1 16,-1 1 3-16,-6 1 2 15,-13-6 2-15,-4-7 8 16,3-3 9-16,-10-13 4 15,-6-10-1-15,11 0 1 0,-10-10 0 16,-1-20-1-16,1-5-2 16,-1-15-2-16,0-8-2 15,0-8-1-15,1-4 6 0,-3 4 2 16,3 4 1-16,-7 10 4 16,6 11 1-16,-8 10-3 15,7 10-3-15,-3 12-2 0,4 9-5 16,0 0-4-16,-12 1-2 15,12 17-4-15,0 6 1 16,12 10-4-16,0 6-1 16,-1 4 0-16,5 3-2 15,0-3-2-15,4-3 0 16,10-11 0-16,-1-9-4 0,1-14 4 16,-3-6 2-16,6-19 0 15,2-12 2-15,-7-6 5 16,1-12 0-16,-11 0 4 15,-7-8 3-15,-7 1 0 0,-4-3 1 16,-12 5 3-16,-5 6 6 16,-5 3-1-16,-4 10 0 15,-2-1 2-15,1 8 0 0,-1 6 1 16,4 5 0-16,0 4-3 16,3 3-6-16,10 1-5 15,1 1 1-15,10 7-5 0,0-14-1 16,6 6-1-16,4-2 1 15,10 2-3-15,3-2 3 16,-3-1 1-16,5 1-1 16,0 3-3-16,4 4 2 0,-5 3-1 15,4 3 0-15,-12 7 2 16,6 8-3-16,-3 3 0 16,1 5 4-16,-3 1 1 15,1 4 1-15,-3 0 0 16,1-3 1-16,7-3 0 0,-1-7 1 15,0-2 2-15,0-6 2 16,0-7 3-16,-11-3 1 16,12-9 1-16,-8-6 2 0,-8-8-1 15,-2-8-1-15,8-5-2 16,-9 12-4-16,-4-3-2 16,0-3-1-16,4 0-1 15,-1-3 0-15,2 1 0 0,-5 1-1 16,0 2-2-16,0 0 0 15,3 3 0-15,1 4-1 16,2 2 0-16,1 9-1 16,-7 11-1-16,7-18 3 15,13 24 0-15,14 20 3 0,2 10-1 16,4 0 1-16,6-3 1 16,4-6 0-16,-28-21 2 15,1-3-1-15,-5-6 3 0,5-5-2 16,-4-7 1-16,-2-6 0 15,-1-7-2-15,-2 0-1 16,-7-6 1-16,3-2-2 16,-5-3 0-16,-2-2 1 0,-3 0 3 15,0-2 1-15,0 1 1 16,-5 0 0-16,-1 5-4 16,-2 1-2-16,-1 7-2 15,-1 6-1-15,2 9-3 0,8 14-1 16,-12 1 0-16,11 18 0 15,1 42 6-15,18 35-1 16,8 20-1-16,3 15-4 16,12 11-6-16,1-2-4 0,2 4-4 15,-9-19-10-15,-3-25-23 16,-2-2-19-16,-1-9-9 16,-5-6 6-16</inkml:trace>
  <inkml:trace contextRef="#ctx0" brushRef="#br0" timeOffset="379216.0359">2966 1357 16 0,'-12'-61'81'0,"-3"9"-1"16,5-1-2-16,4 8-5 15,2 1-40-15,5 9-21 16,2-1-4-16,5 10-2 16,6 6-3-16,1 9-2 15,6 8-3-15,-3 3-3 0,4 1-1 16,-1 8-1-16,2 8-2 16,-6 5 1-16,-18 4 1 0,27 43 1 15,-12 10-1-15,-15 10 0 16,-22 5-6-16,-20 9-19 15,-17-2-37-15,-10-4-5 16,-6-18-1-16</inkml:trace>
  <inkml:trace contextRef="#ctx0" brushRef="#br0" timeOffset="379628.2095">1619 3703 38 0,'0'34'87'0,"5"-8"-6"0,-2-10-5 16,-3-16-4-16,0 0-48 15,0 0-22-15,19-6-1 16,1-10-1-16,10-7 3 16,15-11 0-16,7-7-1 0,16-14 1 15,17-7 1-15,15-14-1 16,10-12 0-16,7-8-3 16,10-4 0-16,-1-4-1 15,3-1 4-15,-6-2-1 0,-6 3-3 16,-13 2 1-16,-2 6 0 15,-16 7 1-15,-7 4-1 0,-11 10-3 16,-9 4-11 0,-6 12-15-16,-9 9-33 0,-7 5-16 15,-12 9-8-15,-8 3-1 16</inkml:trace>
  <inkml:trace contextRef="#ctx0" brushRef="#br0" timeOffset="380490.1645">4652 858 28 0,'10'-17'78'15,"-10"17"0"-15,0 0-2 16,0 0-28-16,0 0-18 16,0 0-9-16,6-10-7 0,-2 0-7 15,1-1-4-15,3 3-1 16,-1-2 0-16,-7 10-2 16,-1 13-1-16,1 5 1 15,5 4-1-15,3 10 1 0,-1 4 0 16,2 4-4-16,-3-19-3 15,14 82-6-15,0 4-4 16,0 6-11-16,-5-1-10 16,-6-16-20-16,-2-15-21 15,-8-23 1-15</inkml:trace>
  <inkml:trace contextRef="#ctx0" brushRef="#br0" timeOffset="380702.811">4617 1282 56 0,'-15'-67'85'0,"3"4"0"16,0-4-5-16,1-1-35 15,5-3-11-15,4 2-15 16,2 0-10-16,0 1-5 16,9 5-4-16,4 7-4 0,6 4-11 15,3 11-7-15,5-1-11 16,-27 42-15-16,29-23-22 15,2 0-11-15,33 27-3 16</inkml:trace>
  <inkml:trace contextRef="#ctx0" brushRef="#br0" timeOffset="381335.0419">4619 1474 0 0,'-8'46'60'0,"5"-14"0"16,3-11-1-16,-2-2-43 0,11 2-6 16,5 3 1-16,8-1-1 15,4 4-3-15,5-8 1 16,7 0 0-16,3-11 2 16,4-5 0-16,-3-4 2 0,7-14-1 15,-5-11 1-15,3-11-2 16,-24 16 0-16,1-6-2 15,-1-6-1-15,2-4 0 16,-3-3-2-16,2 0 0 16,-4-3 0-16,3 1-1 0,-4 2-3 15,1-2 0-15,-2 6-2 16,-1-1-2-16,1 6-1 16,1 2-3-16,-3 5 1 15,0 6-2-15,1 6 1 0,0 8 2 16,-2 4-1-16,2 6 3 15,-2 6 1-15,4 4 1 16,-2 0 0-16,2 1 1 0,-2 2 1 16,3-2 0-16,0 0 2 15,-1-4 1-15,0 1 1 16,-2-5 0-16,-1-6 1 16,0-3 0-16,-3-2 0 0,0-8-1 15,-2-2 0-15,-1-1 0 16,-4-3-3-16,1 0 0 15,-1 1 0-15,-2-2-1 16,0 2-1-16,-2-3 0 0,0 5-1 16,0-1-1-16,-2 4-2 15,2-2-4-15,-1 2 0 16,-1 10-3-16,4-13-3 16,-4 13-5-16,0 0-5 0,15-12-6 15,-7 9-5-15,2-2-2 16,2 2-4-16,-1-2 0 15,3-3 3-15,-1 2 7 16,3-4 7-16</inkml:trace>
  <inkml:trace contextRef="#ctx0" brushRef="#br0" timeOffset="382364.5062">5857 967 10 0,'18'-15'25'15,"-18"15"9"-15,0 0 9 16,22-28 4-16,1 1 1 0,-23 27-3 16,17-28-7-1,1 0-4-15,-18 28-8 0,10-26-7 16,-1-1-5-16,-9 27-8 15,0 0-3-15,1-11-4 16,3-22-2-16,-4 33 0 16,-8 6-2-16,3 4 2 0,-1 6 0 15,0 9 1-15,1-2-1 16,1 8 3-16,1 3-3 16,2 3 2-16,1 0-2 15,1 7 2-15,5-5 0 16,1 7 0-16,6-7 0 0,3 4 0 15,4-8 0-15,4-4 1 16,4-4 0-16,4-6 1 16,4-8 0-16,2-9 2 0,3-4-2 15,3-10 2-15,1-11 1 16,-2-4-1-16,1-9 0 16,-1-1-2-16,-5-5 0 15,-1-4-1-15,-2 2 0 0,-4-4-4 16,-3 5-3-16,-2-3 1 15,-2 11 0-15,-5 5 0 16,-1 5-1-16,-2 10 1 16,-3 7 0-16,0 6 3 15,0 1 2-15,-1 11 0 0,0 3 0 16,2 1-2-16,2 3 3 16,3 1 0-16,-1-3 3 15,3 5-1-15,2-9 0 0,0 2 1 16,2-11 0-16,-1-2 2 15,0-4-1-15,-24 2 0 16,24-15 0-16,-2 0-1 16,-3-10 1-16,2 0 1 15,-5-5-1-15,1 0-1 0,-3-1-2 16,2-1 0-16,-5 0-1 16,2 1-2-1,1 7-1-15,-1-2 0 0,-13 26 0 16,21-22 0-16,19-1 1 15,-23 23 2-15,3 10 0 0,-1 3 1 16,3 0 0-16,3 4 1 16,-3 0 1-16,-22-17 0 15,24 13 1-15,1 3-1 16,0-7 2-16,0 3-1 16,-2-11 2-16,0 4-2 15,-2-9 0-15,-1-2 1 0,-20 6-1 16,24-28-1-16,2 1 0 15,-13 0-1-15,-1 0 1 16,0 1-2-16,-2-2-1 16,0 2-2-16,-2 0-1 15,0 4 0-15,-2 1-2 16,-6 21 1-16,0 0-1 0,9-12 0 16,-2 2 2-16,2 0 0 15,19 5 0-15,-9 10 2 16,-19-5 0-16,30 24 0 15,-2 1 1-15,-2-5 0 16,-1-4 0-16,7 4 0 16,-1-1 1-16,5-5-2 0,0-1 1 15,5-4 0-15,38 5-1 16,-36-14 1-16,1 0 0 16,-5-4-1-16,-39 4 1 15,36-9-2-15,0 0 2 0,-2-3-3 16,-4 0-5-16,-4 0-3 15,0-1-6-15,-2 5-9 16,-1-2-19-16,-23 10-21 16,26 0-10-16,2 4-1 15</inkml:trace>
  <inkml:trace contextRef="#ctx0" brushRef="#br0" timeOffset="383122.2342">8170 339 13 0,'-26'-23'60'0,"0"4"0"0,-2 2-2 16,0 2-38 0,-3-1-4-16,-1 1-3 0,0 0-8 15,-7 2-2-15,-41-8 0 16,36 3 0-16,-4 10 2 16,-7-1 3-16,3-1 1 15,-5 0 4-15,-2 1 4 0,-8-4 2 16,0-5 0-1,-4 4 2-15,-6-9-2 0,-1 4-2 16,-4-6-1-16,-4 16-4 16,-2 9-3-16,-8 0-4 15,-7 0-2-15,-4 0-2 16,-8 0-3-16,-4 0-2 0,-5 0-1 16,-5 0-2-16,-6 0 1 15,-2 0-1-15,-5 0 2 16,-1 0 1-16,-3 0 1 15,3 0 2-15,0 0 0 16,5 0 1-16,6 48 0 16,8 21-1-16,10 5-2 0,11 11 0 15,14 1-1-15,15 5 0 16,13 5 1-16,17 1-2 16,4 54 3-16,42 34 0 15,50-12 1-15,41-19 0 16,36-29 0-16,27-22 0 0,21-25 1 15,12-29 0-15,-3-24-1 16,15-23 1-16,6-15 1 16,-99-5-1-16,11-8 3 0,1-11 2 15,9-4 2-15,-3-10 0 16,8-9 3-16,-8-11 1 16,7-6 1-16,-15-5 2 15,5-7-1-15,-14 2-2 0,-1-3 0 16,-17 1-3-16,-4-2-5 15,-14 6-11-15,-5 1-26 16,-22 12-45-16,-20 15-4 16,-21 13-8-16,-5 44-6 15,-14-25 3-15</inkml:trace>
  <inkml:trace contextRef="#ctx0" brushRef="#br0" timeOffset="384364.9945">1464 4682 30 0,'-5'-11'68'15,"-6"-7"-15"-15,4 7-5 16,4 1-7-16,3 10-10 0,-9-13-9 16,9 13-3-16,0 0-4 15,0 0-6-15,0 0-3 16,0 0-5-16,0 0 5 0,0 0 0 15,0-8 1-15,0 8 0 16,0 0-1-16,-3-15 0 16,3 15 1-16,-5-12 0 15,5 12-3-15,-6-16-1 0,6 16 3 16,-10-13-4-16,10 13 2 16,0 0 0-16,0 0-1 15,-12-10-3-15,12 10-1 16,0 0 0-16,-7 4-2 0,7-4 1 15,-6 24 0-15,-3 0-3 16,-1 11 0-16,1 15 0 16,3 12 6-16,-3 10 0 15,3 11-4-15,5 9 3 0,-6 1-4 16,11 5 6-16,0-5-2 16,4-4 0-16,3-9-2 15,3-7 0-15,1-11 2 16,-1-10 0-16,6-7 1 0,4-15-1 15,-8-7 1-15,2-7 0 16,3-7 0-16,-9-3 1 16,-12-6 1-16,12 6-1 15,-12-6 2-15,0 0 0 0,0 0 0 16,0 0 0-16,0 0 0 16,-5 1-2-16,5-1 0 15,0 0-1-15,0 0-3 0,0 0-1 16,0 0-4-16,0 0-5 15,0 0-1-15,0 0-3 16,0 0-3-16,0 0-25 16,0 0-34-16,-7-7-4 15,0-4-1-15</inkml:trace>
  <inkml:trace contextRef="#ctx0" brushRef="#br0" timeOffset="384730.7868">1291 5358 18 0,'0'0'70'0,"0"0"3"0,5 6-2 15,-5-6-3-15,0 0-58 16,12 0-7-16,5-7-2 16,5-5 3-16,6-4 6 0,4-10-1 15,4-9-3-15,3-10 0 16,0-8 2-16,6-10 0 15,-3-8-1-15,-1-2-2 0,-6-5-1 16,-3 4 0-16,-11 0-2 16,-4 7 0-16,-2 11 2 15,-11 6 0-15,-7 16-1 16,-4 7-1-16,-2 15 0 16,0 12 0-16,-1 15 0 0,2 22 0 15,2 18-3-15,3 18 0 16,1 20-2-16,1 18-3 15,6 20-8-15,8 9-19 16,7 7-39-16,13 5-8 16,7-15-6-16,3-15-4 0</inkml:trace>
  <inkml:trace contextRef="#ctx0" brushRef="#br0" timeOffset="386161.2353">18409 4800 23 0,'55'-44'81'16,"-8"2"-1"-16,-13 5-1 0,-9 5-5 16,-10 6-60-16,0 2-5 15,1 10 0-15,3 8-2 16,0 9-3-16,1 12 0 0,5 15-3 15,3 11-1-15,2 16 1 16,1 17 0-16,1 16-1 16,-2 15 1-16,-1 18 2 15,-4 18 1-15,-6 12-2 0,-1 11 1 16,-2 13-1-16,-6 6 1 16,1 13 0-16,-5 12 0 15,3 7-3-15,-3 11-1 0,0 11 0 16,3 6 1-16,3 9 0 15,0 3 1-15,3 1-1 16,3-1 2-16,2-3-1 16,4-2 2-16,-1-4 1 0,-1 0 0 15,1-8 0-15,0 7 0 16,-7-7 2-16,3 3-2 16,-8-1 1-16,0-3 2 15,-4-2-2-15,-3-4 0 0,-2-1 0 16,-3-1 0-16,1-2-1 15,-2-4 0-15,0 0-1 16,2-1-2-16,-1-3 0 16,1 1 0-16,0-3 0 15,0 0 1-15,0-9-2 0,0-7 1 16,0-6 0-16,-2-8 0 16,-6-9-1-16,-1-14 0 15,3-10 0-15,-1-12 0 16,0-11 0-16,3-12 0 0,3-15 0 15,-1-11 0-15,2-15 0 0,3-10 0 16,4-15-1-16,-1-10-1 16,1-11-2-16,-3-8-3 15,3-7-4-15,-7-17-8 16,10 10-26-16,-1-14-40 16,-9-23-3-16,0-16-6 0,-7-20-2 15</inkml:trace>
  <inkml:trace contextRef="#ctx0" brushRef="#br0" timeOffset="386499.8054">18815 14909 62 0,'10'73'88'15,"1"3"-3"-15,-3 4-4 16,-2-3-1-16,-3 8-70 0,9 9 0 16,3 3 0-16,7-1-2 15,3-8-3-15,5-11-1 16,4-16 2-16,5-13 0 16,6-23 2-16,7-23 0 0,6-26 2 15,10-35-1-15,9-41 1 16,10-41-2-16,13-45-5 15,13-41-3-15,14-37 0 0,6-23-14 16,8-7-12-16,-5 1-55 16,2 12-9-16,-11 14-5 15,-17 23-5-15,-18 23-1 16</inkml:trace>
  <inkml:trace contextRef="#ctx0" brushRef="#br0" timeOffset="387951.15">15757 13151 41 0,'11'-39'76'0,"-9"2"2"0,-2-5-5 16,-9 13-33-16,-4-14-23 16,3 1-2-16,-4 2-1 15,-3 2-3-15,-9 2-4 0,0-2-2 16,-9 3-1-16,-7 3 0 16,-8 0-1-16,-8 3-1 15,-11 2-1-15,-5 4 1 16,-12 0-1-16,-7 4 1 0,-4 4 0 15,-9 2 0-15,-1 6 0 16,-5 4 0-16,-3 3-1 16,-4 10 1-16,-4 8-2 15,-5 7 0-15,-1 13 0 0,-2 5-1 16,-3 11 1-16,-5 9 0 16,3 9-1-16,-3 8 0 15,7 11 1-15,1 7 0 0,5 7-1 16,4 11 1-16,10 9 0 15,7 5 1-15,13 15 0 16,9 8 0-16,14 12 0 16,9 8 0-16,16 9 1 15,15 5-2-15,16-3 0 0,12 0-1 16,16-8 1-16,16-3-1 16,19-13 0-16,15-6 1 15,15-12 0-15,12-6 0 0,14-5 0 16,10-4 0-16,14-10 1 15,12-11-1-15,10-10 0 16,9-7 1-16,14-14-1 16,5-12 2-16,11-15-1 0,11-17 1 15,7-15 0-15,2-13 1 16,10-11-1-16,4-18 0 16,-3-11 0-16,-1-12-1 0,-3-7 1 15,-10-9 0-15,-3-5 0 16,-8-7 0-16,-9-6 2 15,-11-8-2-15,-8-15 1 16,-9-10 0-16,-9-16 1 16,-7-14-2-16,-12-19 1 0,-11-14-2 15,-13-18 1-15,-15-12-2 16,-19-6 0-16,-20-6-2 16,-26-1-1-16,-24 3-2 15,-29 13-4-15,-39 13-15 0,-40 18-52 16,-31 34-5-16,-44 21-6 15,-36 28-5-15</inkml:trace>
  <inkml:trace contextRef="#ctx0" brushRef="#br0" timeOffset="392327.7057">25091 13089 54 0,'1'-13'89'16,"1"-2"-2"-16,-2-7-6 16,0-3-1-16,-1 0-61 0,-6-3-11 15,-3 2-1-15,-3-1-2 16,-6 1-4-16,-7-3 0 16,-8-2-2-16,-6 1 1 0,-12-3-1 15,-6-2 1-15,-10 0 0 16,-3 0 1-16,-7-1 1 15,-6 3 1-15,-7 2 0 16,-8 3 0-16,-8 6-1 0,-5 4 1 16,-9 7-1-16,-7 7-1 15,-6 6 0-15,-10 12-1 16,-4 11-1-16,-5 10 1 16,-5 11-1-16,-2 9 0 15,-1 11 0-15,1 9 1 0,-3 12-1 16,0 12 0-16,1 12-1 15,1 8 2-15,1 13 0 16,5 10 0-16,1 6 0 0,10 2 0 16,8 6 1-16,10-1-1 15,15 2 2-15,14-2-2 16,15-2 0-16,17 3-1 16,12 0 0-16,16 4 1 0,12-1-1 15,15 1 0-15,11-3 0 16,17-2 2-16,14-4-1 15,12-2 0-15,13-8 1 16,13-2-1-16,13-11-1 16,13-8 2-16,13-5 0 0,10-6 0 15,19-8 0-15,10-9 1 16,17-7 0-16,13-11 0 16,16-5 2-16,16-10-2 15,10-11 0-15,11-12 0 0,12-11 0 16,9-11 0-16,9-13-1 15,1-5 1-15,6-19-2 16,4-12 1-16,3-13-2 0,-4-9 1 16,-2-15 0-16,-6-8 1 15,-7-18 0-15,-2-17 1 16,-15-14 0-16,-7-15-1 0,-16-18 3 16,-12-16-1-16,-17-16 0 15,-12-13-1-15,-22-11 1 16,-20-9-1-16,-23-6 1 15,-25-7 0-15,-32 3 0 16,-28 2-2-16,-29 7 1 0,-37 7 0 16,-35 10-1-16,-37 17-1 15,-30 18-2-15,-42 17-2 16,-23 25-2-16,-41 20-2 16,-19 28-5-16,-30 25-3 0,-16 31-5 15,-10 21-8-15,-1 29-24 16,10 36-31-16,-1 27-5 15,19 27-2-15,8 13 5 0</inkml:trace>
  <inkml:trace contextRef="#ctx0" brushRef="#br0" timeOffset="393199.1059">19608 17372 30 0,'-10'8'67'16,"10"-8"2"-16,-13 14-2 16,13-14-45-16,-6 12-3 15,6-12-1-15,9 7-2 16,4-4-1-16,10-3-1 0,6 0-2 16,8 0-1-16,-3 0 0 15,93-13-2-15,23-3 0 16,24-5-2-16,22-7-1 15,16-5 1-15,13-9-2 0,0-5 0 16,-30-2-2-16,5-2 0 16,-2-3-2-16,0 0 0 15,-11 4 0-15,-7 2-1 0,-13 5 2 16,-10 5-1-16,-19 6 0 16,-15 7-2-16,-17 5-5 15,-18 5-8-15,-18 7-24 0,-17 8-33 16,-22 2-15-1,-20 11-4-15,-25 0-4 0</inkml:trace>
  <inkml:trace contextRef="#ctx0" brushRef="#br0" timeOffset="393480.6506">21310 17288 29 0,'-19'5'79'15,"2"-3"0"-15,4-2-6 0,5-7-2 16,8 7-61-16,-8-12-2 16,8 12-3-16,5-9-3 15,-5 9-2-15,22-7-2 16,-11 3-2-16,9-2-4 0,-3 0-8 15,9 2-17-15,-2 0-23 16,5-5-19-16,8-1-3 16,-2-6 0-16</inkml:trace>
  <inkml:trace contextRef="#ctx0" brushRef="#br0">6650 12319 57 0,'94'-60'44'16,"-1"2"1"-16,-11 3-3 0,-6 3-8 15,-12 2-8-15,-6 5-4 16,-11 3-4-16,-6 7 1 15,-17 2-2-15,-8 4-3 16,-12 2-2-16,-7 4 0 0,-11 4 0 16,-11 1-2-16,-10 5-3 15,-10-1-2-15,-6 3 0 16,-7 1 0-16,-8 1 0 16,-6 0 0-16,-4 3 0 0,-7-2-1 15,-3 4 1-15,-7 0-1 16,-7 4 0-16,-8 2-3 15,-4 7 0-15,-7 4 0 16,-4 4-1-16,-3 6 0 0,-2 6-1 16,-1 5 1-16,3 7-1 15,-3 7 1-15,0 10-1 16,-1 6 1-16,-1 13-2 16,-4 10 1-16,0 8 0 0,-3 9 0 15,1 4 0-15,3 10 0 16,2 9 1-16,6 6-1 15,4 3 1-15,14 7-1 16,9 9 1-16,7 3 0 0,9 11-1 16,12 6 0-16,11 6 0 15,13 2 1-15,12 10 0 16,8 5 0-16,16 2 0 0,10 3 0 16,10-3-1-16,18-1 1 15,13-5 0-15,9 5 0 16,19-8-1-16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7-24T16:31:59.4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12136 5371 53 0,'2'-23'78'16,"-2"-1"-3"-16,-1-1-1 15,-5 0-46-15,-5 1-9 16,1 2-2-16,-1 3-4 0,-3-1-4 16,2 3-1-16,-3 4 1 15,-1-3-3-15,-3 5 0 16,-1 2-2-16,-2 2-1 0,-7 5-1 16,-1 2-1-16,-4 9 0 15,-6 9-1-15,-4 9-2 16,-8 12 3-16,-3 8 0 15,-3 14-1-15,-4 10 2 0,-1 10 0 16,2 7 0-16,-2 9 0 16,6 3 3-16,4 7-3 15,7 4 0-15,3 5 1 16,7 3-1-16,10 8-1 0,6 4 1 16,7 2-1-16,11 3 1 15,3-1-1-15,16-3-1 16,5-2 0-16,12-12-2 0,8-9 0 15,10-14 0-15,7-15 0 16,7-15-1-16,6-15 0 16,8-19 1-16,4-22 1 15,4-11 1-15,3-23 0 0,2-17 1 16,1-15 1-16,0-14-1 16,1-12 1-16,-5-11 0 15,-3-9 0-15,-5-7 0 16,-6 0 0-16,-10 2 0 0,-6 6 0 15,-10 7 1-15,-9 14 0 16,-11 16 1-16,-5 12-1 16,-9 20 0-16,-7 9-2 15,-4 12 0-15,-5 12-1 0,0 14-1 16,-1 12 0-16,-1 12-1 16,1 9-2-16,1 8-1 15,0 6 0-15,7 2 0 0,5-6 0 16,6-9 0-16,7-12 0 15,8-18 1-15,7-16 1 16,8-13 1-16,6-21 2 0,7-17 0 16,3-11 1-16,-2-15 0 15,0-13 0-15,-9-6 1 16,-9-4 1-16,-13-3 2 16,-15 6 2-16,-15 6 0 0,-18 10 0 15,-18 12-1-15,-16 18 0 16,-14 15-1-16,-7 15-1 15,-6 19-5-15,1 9-3 16,-1 18-4-16,5 7-5 0,7 11-6 16,10 5-12-16,12 3-22 15,14-5-9-15,16-7-2 16,13-6-3-16,12-18-3 0,16-8 5 16</inkml:trace>
  <inkml:trace contextRef="#ctx0" brushRef="#br0" timeOffset="453.3327">13224 5859 24 0,'59'-52'50'0,"-5"5"2"16,-1 1-3-16,-9 3-5 15,6 8-7-15,-15 2-6 16,-3 7-6-16,-5 2-6 0,-4 6-6 16,-3 3-3-16,-1 4-3 15,1 5-2-15,-7 2-1 16,2 4-2-16,-2 0 0 15,-3 4-1-15,1 5 0 0,-7 4 1 16,-1 3-1-16,-3 4 1 16,-5 7 2-16,-9 3-1 15,-3 4 1-15,-5 5 0 16,-2 1 0-16,-6 4-1 0,4 1 0 16,2-2-1-16,3-2-1 15,9-3 0-15,6-1-1 16,6-2-1-16,13-1 0 0,6-6 1 15,11 1 0 1,6-1 0-16,6-1 0 0,8-1-1 16,1-1 2-16,4 0-2 15,1-1 2-15,-7 2-2 0,0 0 2 16,-10 0-1-16,-4-1 1 16,-14 3 0-16,-6 2-1 15,-12 2 1-15,-7 0-3 0,-8 0-1 16,-9-3-5-16,0-3-11 15,-12-2-34-15,6-14-25 16,0-10-4-16,3-16-5 16,1-14 8-16</inkml:trace>
  <inkml:trace contextRef="#ctx0" brushRef="#br0" timeOffset="702.752">14027 5282 55 0,'23'-42'84'16,"-2"13"-3"-16,-3 16-3 0,1 13-3 16,9 8-63-16,-2 18-1 15,2 15-1-15,1 15-1 16,4 19 0-16,1 13-1 16,0 16-5-16,-6 7-3 15,3 8-3-15,-7-2-6 0,3-6-4 16,-10-15-7-16,4-11-16 15,-10-18-19-15,3-19-7 16,-4-12-7-16,-4-20-13 16,-6-16 2-16</inkml:trace>
  <inkml:trace contextRef="#ctx0" brushRef="#br0" timeOffset="861.6143">14455 6188 10 0,'-22'-46'83'0,"0"7"4"0,-1 3-6 15,7 13-17-15,0 7-16 16,7 1-19-16,9 5-13 15,2-4-7-15,21-2-4 16,8-5-5-16,20-4-6 0,12-7-8 16,17-4-20-16,12 2-42 15,6-11-5-15,8-4-6 16,-10-3-4-16</inkml:trace>
  <inkml:trace contextRef="#ctx0" brushRef="#br0" timeOffset="1136.6385">16118 4564 74 0,'23'4'86'15,"-2"5"-3"-15,-8 6-6 16,1 7 1-16,-25 11-74 15,19 19-1-15,8 19 1 0,3 19 1 16,-1 18-1-16,2 16 1 16,-1 12-3-16,0 0-5 15,2 2-5-15,-5-10-8 16,7-9-25-16,-4-6-28 16,8-23-12-16,-1-22-8 0,-1-27 0 15</inkml:trace>
  <inkml:trace contextRef="#ctx0" brushRef="#br0" timeOffset="3824.0192">16790 5532 38 0,'22'-33'82'16,"-5"11"-3"-16,-2 10-4 0,-3 2-4 16,-1 10-46-16,1-1-24 15,8-3 0-15,11 2-1 16,5-6-1-16,14-2-4 0,4-5-1 15,11-5-5-15,2-9-8 16,0-1-5-16,-5-7 1 16,-6 1 6-16,-10-2 7 15,-16 4 5-15,-13 2 3 16,-17 7 9-16,-18 14 11 0,-19 4 6 16,-14 14 0-16,-14 13-5 15,-9 13-6-15,-5 15 2 16,-3 10 0-16,5 15-5 0,2 9-1 15,10 8-3-15,13 1-4 16,13 3-4-16,14-4-4 16,17-8-3-16,14-7-2 15,19-16-5-15,15-13-2 0,21-18-3 16,15-17-4-16,13-17 0 16,9-21 3-16,9-15 0 15,-2-18 3-15,9-11 8 16,0-8 9-16,-10-10 8 0,-8 2 12 15,-12 0 5-15,-12 9 2 16,-13 12 3-16,-7 11-1 16,-21 11-2-16,-12 12-4 0,-9 13-4 15,-9 8-7 1,-1 11-2-16,-17 11-6 0,-3 10-1 16,-2 6-2-16,-2 3-2 15,1 1 0-15,2 2 0 0,3-4 0 16,2-2-1-16,7-4 3 15,4-13-1-15,5-10 0 16,0 0-1-16,6-8-1 16,5-11-3-16,6-6 1 15,1-6 0-15,1-7-3 0,3-2 2 16,2-1 0-16,2 6 1 16,-6 8 1-16,-1 4 1 15,-3 7 3-15,-2 9 2 0,-1 7 1 16,0 13 1-16,-1 7-2 15,1 9 3-15,2 6 0 16,7 1 0-16,2 1 0 0,14-4 0 16,6-1-1-16,8-7 1 15,9-8 1-15,7-10-1 16,7-7-2-16,6-9 1 16,2-5-1-16,-1-9 1 15,0-3-2-15,-5-6 0 0,-7-6 2 16,-6-4-2-16,-10-5 0 15,-12-1-1-15,-9 0 1 16,-15 1-1-16,-14 3 1 0,-5 6-1 16,-16 8-1-16,-10 11 2 15,-9 15-1-15,-9 8 2 16,-4 17-2-16,-3 14 2 16,1 12-1-16,2 15-1 15,7 5 0-15,9 7-3 0,10-5-6 16,14-3 1-16,9-11 0 15,13-10-3-15,11-12 2 0,16-26 0 16,7-13 0-16,4-24 5 16,5-17 1-16,0-18 3 15,-2-13 3-15,-8-16 1 16,-1-15-1-16,-10-14 1 0,-8-8 1 16,-5-8 2-16,-5-1 3 15,-9-1 1-15,-2 5 2 16,-3 7 0-16,-1 13 3 15,-2 21-1-15,-3 16 0 16,-3 24-4-16,-2 11-4 0,2 19-4 16,-1 15-3-16,3 18-1 15,-4 22-3-15,1 19 0 16,-6 19-1-16,-2 21 1 16,1 16 2-16,-1 15 1 0,0 10 1 15,0 0 1-15,7 2-1 16,3-7 0-16,6-6 0 15,10-14 0-15,7-12-1 16,10-12 1-16,4-13-1 0,10-16 1 16,8-14 0-16,11-17-2 15,4-18-1-15,7-16 0 16,4-20 2-16,2-15-2 0,-3-15 1 16,-5-12 2-16,-8-3 1 15,-13-1-1-15,-10 4 4 16,-12 8 0-16,-12 10 1 15,-10 10 0-15,-5 14-2 0,-9 10-1 16,-7 14-2-16,-2 9 0 16,-3 13 0-16,-3 15-1 15,-2 14-1-15,2 14 0 16,0 10-2-16,6 10 1 0,6 1-1 16,7-1 0-16,6-8-1 15,12-9 1-15,9-12 0 16,8-17 0-16,7-14 2 0,9-15 1 15,1-7 1-15,5-19 0 16,2-8 1-16,1-12 0 16,-1-4 0-16,-2-7 0 15,0 1-1-15,-10 1 2 0,-2 5-1 16,-8 10 0-16,-5 9 0 16,-7 9 0-16,-3 11 1 15,-6 10-1-15,-2 8 1 16,-3 10-1-16,1 7 1 0,2 7-1 15,0 6 1-15,4-3 0 16,3 0-1-16,7-7-1 16,7-5 1-16,8-11 1 15,10-11-1-15,9-17 1 16,9-15 0-16,7-12 0 0,0-7-2 16,4-8 1-16,-4-6-1 15,-6-7-1-15,-5 5 1 0,-14 3-1 16,-10 7 2-16,-12 7-1 15,-8 11 3-15,-9 7-1 16,-8 9-2-16,-2 12 0 16,-8 10 1-16,1 9-2 0,1 14 0 15,4 8-1-15,3 4-1 16,7 8 0-16,7 5 1 16,7 6 1-16,4-2-1 15,3 1-1-15,3 2-1 0,-7-2 0 16,-2 3 0-16,-8 3 0 15,-5-2 1-15,-7-3 0 16,-2-5 1-16,-9-9 4 16,1-8 0-16,-5-11 2 0,4-13 0 15,4-15 1-15,6-20-1 16,8-20-1-16,8-11-1 16,8-15-3-16,10-12 0 15,3-16-1-15,6-7 0 0,2-8 1 16,-1-1 1-16,0 2 1 15,-7 9 2-15,-4 5 2 16,-12 15 1-16,-6 13 0 0,-1 15-2 16,-7 17-2-1,-4 14-2-15,-3 18 0 0,-1 9-3 16,-2 32 0-16,-5 14-1 16,5 22-2-16,-5 14 1 0,1 14 1 15,5 9 1-15,2 2-1 16,12-3 2-16,7-10-1 15,9-10 0-15,7-18 1 16,7-18 1-16,9-18 2 16,1-12 0-16,6-16 0 0,0-11 0 15,-2-18 2-15,1-14 0 16,-3-7 0-16,-5-10 1 16,-1 0 0-16,-9-3 0 15,-5 5 0-15,-2 5-2 0,-11 13 0 16,-2 4-1-16,-4 19 0 15,1 12-1-15,-6 9-2 16,0 15 1-16,1 14-1 0,-2 12 1 16,4 7 2-16,2 4-1 15,5 0 0-15,4-4-1 16,4-5 1-16,6-7-2 16,5-10 0-16,8-12-1 0,1-11-1 15,8-9 1-15,-1-15-2 16,2-14 3-16,-1-8 0 15,2-13 1-15,-3-9 0 16,-5-9 1-16,-1-3 0 0,-7 3 2 16,-2 2 1-16,-5 9 1 15,-6 12-1-15,-6 7 0 16,-4 15 1-16,-1 14-1 16,1 16 0-16,-3 22-2 0,-2 21-1 15,2 23 2-15,-4 20-1 16,-1 26 0-16,-7 26-1 15,-4 18-3-15,-4 15 1 0,-10 4 2 16,-2-8-2-16,-1-16-1 16,4-22 1-16,-1-24 2 15,7-28 3-15,1-28 3 16,5-32 0-16,0-24-1 0,6-26 0 16,-1-23 0-16,-2-23 0 15,0-22-2-15,0-26-4 16,0-23 0-16,-1-14-2 0,1-13 3 15,0-4-1-15,5 0 0 16,3 9 1-16,7 9-1 16,15 14 1-16,5 18 0 15,17 19 1-15,11 17-3 16,6 22 0-16,9 20-1 0,7 24 0 16,-5 18 0-16,1 18-2 15,-10 21 1-15,-13 20-3 16,-18 17-1-16,-25 22-4 0,-25 3-9 15,-27 11-41-15,-22 6-19 16,-21-10-4-16,-10-15-5 16</inkml:trace>
  <inkml:trace contextRef="#ctx0" brushRef="#br0" timeOffset="4008.1121">23430 3743 60 0,'-23'-76'102'16,"0"9"-3"-16,5 16-7 16,-1 14-2-16,6 36-36 15,0-19-59-15,2 6-16 0,11 5-56 16,-1 18-13-16,-1 8-5 16,-8 3-6-16,-17 2-4 15</inkml:trace>
  <inkml:trace contextRef="#ctx0" brushRef="#br0" timeOffset="4527.8449">16102 8568 40 0,'-69'30'100'15,"3"-18"-3"-15,14-11-6 16,5-8-5-16,13-10-3 16,8-4-83-16,26 2-1 0,20-1 1 15,27-1-1-15,26-10-1 16,25-9 1-16,30-10 1 16,30-14 0-16,38-9-1 0,27-11-1 15,30-6 0-15,26-13 1 16,30-7 0-16,21-5 1 15,25-3-1-15,47-2 1 16,-17 1 1-16,10-2 0 0,43 9 0 16,-42 1-1-16,-8 6 0 15,-11 9-1-15,-19 8-2 16,-55 7-2-16,6 15-7 16,-29 6-15-16,-90 19-58 15,16 16-1-15,-44 9-8 16,-52 9-5-16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7-24T16:37:23.2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2595 2075 14 0,'0'-12'26'0,"0"-1"-5"16,0 3-3-16,1-3-8 16,-1 13 0-16,8-20-2 0,0 15-7 15,6 1-1-15,-5 0 5 16,-9 4-4-16,24-12 0 15,1 6 5-15,-4-3 0 16,4 1 3-16,-1-2 1 16,0 1-1-16,7-5 2 0,4 3 2 15,-7-1-2-15,-1 1-1 16,-1-1-1-16,2 3-1 16,-2-2-1-16,0 2-2 0,1-1-1 15,-1 4-2-15,1 1 2 16,1-1-2-16,1 1 0 15,-1 1-1-15,5-1-1 16,3 5 1-16,-4-2-1 0,10 2 0 16,-5-3 0-16,6 3 1 15,-1-3-1-15,8 3 0 16,-6-3 1-16,3 3 0 16,4 0 0-16,-4-1-1 15,8-1-1-15,4 4 0 0,1-2 1 16,0-2 0-16,2 2-1 15,4 0 1-15,-2-1-1 16,2 2 2-16,0-1 0 0,-7 2 0 16,7-2 0-16,-2 3 1 15,1 1-2-15,-2 1 1 16,-1 3 1-16,5-2-2 16,-3 1 2-16,5 0 0 0,-2 1 0 15,-1-1 1-15,4 0 0 16,4-2 1-16,2 1 1 15,-2 0 0-15,4-3-1 0,0 0 1 16,0 1-1-16,-3-1 1 16,3-1-1-16,-4 1-2 15,0 0 1-15,0-2 0 16,-1 1 0-16,1-2-1 0,-2 1 1 16,4-1-1-16,2 1 1 15,-1-4-1-15,3 1-1 16,1-1 1-16,1-1-1 15,1 3 0-15,0-3-1 0,-4 1 1 16,1 0-1-16,-1 0 1 16,0 1 0-16,-4-2-1 15,1 4 0-15,-2 0 1 16,1 0-1-16,-1 0 0 0,4 2 0 16,-5 0 0-16,0 3-1 15,3-2 1-15,-2 2 0 16,0-2 0-16,0 2-1 15,0-3 2-15,-2 3-1 0,-4-2 0 16,2 0 1-16,-1-2-1 16,-1 4 1-16,0-1-1 15,-2 0 0-15,0 1 0 0,0-1 0 16,0 1 0-16,-2-2 0 16,1 1 0-16,0-2-1 15,0 1 2-15,-1 0-1 16,0 0 0-16,0 0 0 15,2-1 0-15,-5 3 0 0,-1-1 0 16,4 0 0-16,-6 1 0 16,-2-1 0-16,-1 2 0 15,-4 0-1-15,-3-2 1 0,-3 3 0 16,0-2 0-16,-6 3 1 16,1-5-1-16,-3 4 0 15,0-2 0-15,0 1 1 0,-3-1-1 16,0-1 1-16,-2 0-1 15,3-1 1-15,-3 2-1 16,-3-2 0-16,-2-2 1 0,2 4-1 16,-4-4 1-1,-2 1-1-15,0 2 1 0,-4 1-1 32,1 2 0-32,-7 1-3 0,1 1-4 15,-2 0-9-15,-6 7-14 16,-2-5-29-16,-3 8-14 15,-1-3-4-15,-6-2 1 16</inkml:trace>
  <inkml:trace contextRef="#ctx0" brushRef="#br0" timeOffset="3236.3926">13547 1927 9 0,'0'0'27'0,"7"-8"1"0,-7 8 1 15,0 0-3-15,0 0-1 16,0 0-4-16,0 0-3 16,0 0-1-16,0 0-2 0,4-9-1 15,-4 9-4-15,0 0-1 16,5-12-2-16,-5 12-1 16,14-9-1-16,-14 9-1 0,17-9-2 15,-4 9 0-15,-1-3 0 16,4 1 0-16,1 1 0 15,2 0-1-15,3-1 1 16,0 2-1-16,3 0 2 16,-1 2-1-16,7-2 1 0,-2 0-2 15,3 0 3-15,0 1-1 16,4 0-1-16,3-1 1 16,1 2-1-16,3-2 0 15,-3 3 0-15,5-3 1 0,-3 0 0 16,4 3 0-16,-5 0 0 15,-1-1 0-15,2 1 0 16,-4 0-1-16,3 1 1 16,-1-2-2-16,3 2 1 0,-1-1-1 15,-1 0 0-15,1 0 0 16,-3 0-1-16,4 0 0 16,-6-1 0-16,3 0 0 0,-3 0 1 15,1 0 0-15,1-1-1 16,-1-1 0-16,0 2 1 15,0-2 0-15,1-3 0 16,-4 1 0-16,2-3 0 0,2 4 0 16,-3-5 1-16,-1 3-1 15,-3 0 1-15,2 0 0 16,-6 1 0-16,3-1 0 0,-5 2-1 16,1-1 0-16,-3 1 0 15,1 1-1-15,3-1 0 16,-5 1 0-16,0 0 0 15,0 1 1-15,0-1-1 0,-3 0 0 16,-1 1 0-16,-2 1 0 16,-1-1 0-16,0 1-1 15,-3 1 1-15,-2 0 0 16,0-1 0-16,-2-1 0 0,1 2 0 16,-10-3 0-16,14 3 0 15,-14-3 1-15,14 3-1 16,-14-3 0-16,12 3 0 0,-12-3 0 15,11 1 2-15,-11-1-2 16,0 0 0-16,11 2 1 16,-11-2 2-16,0 0-1 15,0 0-1-15,0 0 1 0,0 0 1 16,0 0-1-16,0 0 2 16,0 0-1-16,0 0-1 15,0 0 0-15,0 0 0 0,0 0 0 16,0 0-1-16,0 0 0 15,0 0 0-15,0 0 0 16,0 0 1-16,0 0-1 16,9 1 0-16,-9-1 0 15,0 0 0-15,0 0 0 0,0 0-1 16,0 0 0-16,0 0 1 16,0 0 0-16,0 0-1 15,9-1 1-15,-9 1-1 0,0 0 0 16,14-6 0-16,-14 6 0 15,11-4-1-15,-11 4 1 16,15-2-1-16,-15 2 1 0,13 0-1 16,-13 0 1-16,14 0 0 15,-14 0-1-15,15 0 1 16,-15 0 0-16,12 0-1 16,-1 0 0-16,-3 0 1 15,3 0 0-15,1 0 0 0,0 0 0 16,0 0 0-16,4 3 0 15,-2 1 0-15,2-2 0 16,0-1 0-16,3 1 0 0,0-1 0 16,2 1 0-16,0 0 0 15,0-1 0-15,-1 1 0 16,3 1 0-16,1 2 0 16,0-2 0-16,-2-1 1 15,3 1-1-15,2 0 0 0,-1 0 1 16,2-1-1-16,-1-1 1 15,3 0-1-15,1-1 1 16,0 1-1-16,4-1 0 0,-1 2 0 16,0-1 1-16,1-1-1 15,2 1 1-15,0 0-1 16,-1 0 0-16,0 0 0 16,2 0 0-16,1-1 0 0,2 1 0 15,3 0 1-15,-1-1-2 16,2 0 1-16,1 0 0 15,1 0-1-15,0-2 2 16,-1 0-2-16,0 1 1 16,0 0-1-16,0-1 2 0,-2 0-2 15,-1 0 2-15,4 2-1 16,-3-1 0-16,3 1 0 16,-2-2 0-16,7 4-1 0,-1-2 1 15,-2 0 0-15,3 0-1 16,-5 0 2-16,2 0-1 15,-1 1 0-15,0-1 0 0,-4 0 0 16,-1 0 0-16,-1 1 0 16,0-1 0-16,-1 0-1 15,-2 0 2-15,0 1-1 16,-2-1 0-16,2 0 0 0,-3 3 0 16,1 0 0-16,0-2 0 15,-1 0 0-15,1 0-1 16,-3-1 2-16,1 1-2 15,-2-1 2-15,-1 0-1 0,2 0 0 16,-1 0 1-16,-2-1-2 16,0 0 2-16,-3-1-2 15,2-1 2-15,-2 0-1 16,0 1 1-16,1-1-1 0,-1 0 1 16,-1 0-1-16,0-1 0 15,-2-1 1-15,3 0-2 16,-5 2 2-16,1-3-1 0,-3 1 1 15,2-1-1-15,-3 1 0 16,1 1 0-16,0 0 0 16,0 0 1-16,-1-2-1 0,0 3 0 15,-3 0-1-15,1 0 2 16,1-3-1-16,2 6 1 16,1-3-1-16,-2 0 0 15,3-1 0-15,0 1 0 16,3-1 0-16,-4 3 0 0,2 0 0 15,-1-4 0-15,-1 1 0 16,0-1 0-16,2 2 0 16,1 0 0-16,-2 0 0 15,0-1 0-15,4-1-1 0,-2 3 1 16,0 0 0-16,2 0 1 16,-2 2-1-16,0 0 1 15,0-1-1-15,-2 0 0 0,1 0 0 16,-2 0 0-16,2 0 1 15,2-1-2-15,0-1 2 16,-2 1-2-16,4 2 2 16,-5-3-1-16,4 0 0 0,0 3 0 15,-2-3-1-15,2 3 1 16,-1 2-1-16,2-4 2 16,-4 2-2-16,4 0 2 15,-4 0-1-15,1 0 0 0,1 2 0 16,-4-2 0-16,3 1 0 15,0-1-1-15,-2 0 2 16,1 3-2-16,-1-3 2 16,0 0-2-16,1 3 2 0,2-3-1 15,1 0-1-15,3 0 1 16,-4 0 0-16,4 0 1 16,-1 0-2-16,1 0 2 15,-1 0-1-15,-5 0 0 0,-1 0 1 16,-1 0-2-16,0-3 2 15,1 0-2-15,-5 0 2 16,3-1-2-16,-1 1 1 0,0-2 0 16,2 3 0-16,-2 0 0 15,0-1 0-15,2 3 0 16,-4 0-1-16,-1 0 2 16,-1 0-1-16,1 0 1 0,-2 0-1 15,0 0 1-15,0 0-1 16,-2 0 0-16,0 0 0 15,1 0-1-15,2 0 2 16,-1 0-3-16,2 1 4 16,0-1-3-16,3 0 1 0,0 0 0 15,0 0 0-15,3 0-1 16,1 1 0-16,0 2 2 16,-2-1-3-16,5 2 3 0,0-3-1 15,5 6 1-15,-3-4-1 16,4 0 0-16,3 2 1 15,6-1-1-15,3-2 1 16,6-2-2-16,-1 2 1 0,3-1 0 16,2-1 0-16,-1 0 0 15,3 1-1-15,-2-1 1 16,-2 0-1-16,-1 1 0 0,-2 5-4 16,-1-2-8-16,-6 6-24 15,7 7-38-15,-23 2-7 16,-9-4-4-16,-18-15-3 0</inkml:trace>
  <inkml:trace contextRef="#ctx0" brushRef="#br0" timeOffset="4615.7515">26583 2265 11 0,'16'-28'62'16,"-6"-2"-2"-16,3 5-33 0,0 0-4 16,-7 9-8-16,-3-3-11 15,0 7-24-15,-3 12-37 16,3-9-6-16,-3 9 1 15</inkml:trace>
  <inkml:trace contextRef="#ctx0" brushRef="#br0" timeOffset="5545.9761">27630 976 43 0,'28'-31'65'0,"0"1"1"16,-8-2-34-16,-1-2-4 15,-8 3-6-15,-3 0-5 16,-8-2-4-16,-3 0-4 16,-15-3-1-16,1 2-2 0,-16 0-2 15,-38-25 0-15,24 39-2 16,-2 1 1-16,-8 5-2 16,-1 1-2-16,-7 4-2 15,0 9 1-15,-6-1-1 16,-1 5 0-16,-2 7 0 15,-4 8 0-15,0 2-1 16,3 8 0-16,1 2 0 0,4 2 3 16,3 13-3-16,3-2 1 15,4 7-1-15,5-1 1 0,4 10 0 16,6-2 1-16,4 8 0 16,26-48 1-16,-41 124 0 15,23-2 1-15,22-8 0 16,16-7 0-16,24-14 1 15,11-12 0-15,19-9-1 16,4-22 0-16,16-7-1 0,11-10 2 16,11 6 0-16,3-11 0 15,16-7 2-15,8-3-1 16,5-11 2-16,8-5-3 16,4-10 2-16,4-5-1 15,4-15 0-15,3-12 0 0,2-9 1 16,-4-6 4-16,-2-8-1 15,0-8 3-15,-14-8 2 0,-6-3 0 16,-10-5 1-16,-65 35 0 16,7-7 0-16,-8-3-1 15,6-6-1-15,-6 1 0 16,1-4 0-16,-4 0-1 16,-1-7 0-16,-4 1 0 0,-3-2-2 15,-7-3-2-15,-7-4-2 16,-12-1-5-16,-7-5 1 15,-13 4-5-15,-19-7-5 16,-21 5-15-16,-23 3-11 16,-28 13-27-16,-28 8-16 0,-27 3-5 15,-24 9-5-15</inkml:trace>
  <inkml:trace contextRef="#ctx0" brushRef="#br0" timeOffset="7487.8507">3185 3543 29 0,'-21'-7'68'16,"5"-9"1"-16,6-3-5 15,9-4-51-15,1 4-3 16,14 3-4-16,10 4-2 0,2 0-4 15,9 5-2-15,8 2 1 16,7 1-1-16,5 2 1 16,13 1 0-16,4 2 1 15,4-1-1-15,15 1 1 0,12-2 1 16,9-1-1-16,3-1 1 16,14 0 0-16,11-2-1 15,6-1 2-15,5-2 1 0,8 4-1 16,2-2 1-16,8 2 0 15,1 1 0-15,7-1 1 16,1 1-1-16,5 3 1 0,10-4 0 16,-4 6 0-1,2-1 1-15,4 1-2 0,10 4 1 16,-2 1 0-16,5 2-2 16,-2 3 0-16,-1 4 0 0,7-1-1 15,4-1 1-15,3 1-1 16,3 2 0-16,0 1 1 15,-2 0-1-15,9 0 0 16,2 0 0-16,0-1 0 16,5 1-1-16,-1 0 1 0,3-4-1 15,1 2 0-15,3-3 1 16,6-1 0-16,0-3 0 16,3 0 0-16,1-2 0 15,7-1 0-15,-3-1 1 0,3 1-1 16,7-1 0-16,-7-2 0 15,8 1 0-15,-9 1 0 16,-5 3-1-16,-6-1 0 0,1 1 1 16,-7 0-2-16,-2 5 1 15,-7-2 0-15,-13 2-1 16,6 0 1-16,-2 1 1 0,-1 0-1 16,-4-3 1-16,0 0 1 15,-1-2 0-15,1 0 0 16,0-2 1-16,-5 0-1 15,0-3 0-15,-7 3 0 0,-7-4-1 16,-5 3 1-16,-3-5-1 16,-9 2 0-16,4 0 3 15,-9-1-3-15,-5 1 2 16,-4-1-1-16,0 1 0 16,-12 0 0-16,-1 0-1 0,-8 1 2 15,-8-3-3-15,-2 0 2 16,-5 2 0-16,-5 0-1 15,-6 1 0-15,-3-3-1 16,-8 2 1-16,-5 0-1 0,-5-3 1 16,-11 1 0-16,-5-1 0 15,-10 0 0-15,-3-4 0 16,-6-2-1-16,-3-1 2 0,-7 1-1 16,-3-1-1-16,-4-5 2 15,0 0-1-15,-3-3 0 16,-2 2 1-16,-7-5 1 15,0 1 0-15,-7-5 1 0,1-2 0 16,-6-2-1 0,2 0 2-16,-5-3-1 0,2-2-1 15,-1-2 0-15,2-2-2 0,-3-3 2 16,0 2-1-16,4-4-1 16,-1-4 0-16,-4-6 0 15,-1-3 0-15,-2 0 1 16,-4-5-1-16,-4-2-1 15,-2-3 0-15,-7-4 1 0,0 3 1 16,-8 1-1-16,-7 1 1 16,-5-1-1-16,-4 2-1 0,-8 2 1 15,-7 0 0-15,-7 4-2 16,-6 2-1-16,-8 5 0 16,-7-2-1-16,-10 4 1 15,-7-1 0-15,-9 6-2 0,-5 0 1 16,-9 4 0-16,-4-1 1 15,-6 2-1-15,-7 3 1 16,-4 3-1-16,-4 3 2 16,-8 2 1-16,-4 5 0 15,-5-2-1-15,-11 4 1 0,-2 3-1 16,-4 1 1-16,-4 3 0 16,0 0-1-16,-7 1 2 15,-1 1 0-15,-5-1-1 16,0 3 1-16,-5 3 0 0,-4-2 0 15,-8 1-1-15,-3 3 1 16,-3 1-1-16,-6 1 1 16,-1 10 0-16,-10 1-1 15,1 8 0-15,-12 1-1 0,2 7-2 16,-12 5-3-16,0 8-4 16,-5 6-5-16,-1 7-9 15,-2 7-15-15,-7 6-37 16,15 10-5-16,9 1-3 0,18 4 4 15</inkml:trace>
  <inkml:trace contextRef="#ctx0" brushRef="#br0" timeOffset="8444.776">24209 3576 11 0,'0'0'77'16,"7"-19"1"-16,-2 7-1 15,-2-32-13-15,1 34-45 16,-4 10-6-16,4-13-2 0,-4 13-5 16,0 0-2-16,0 0-2 15,0 0-2-15,8 0 1 16,3 2-3-16,2-2 2 16,6 0-1-16,6 2 0 0,10 2 1 15,6-2 0-15,9 3 0 16,7 0 0-16,10 1 1 15,9 0-1-15,9 2 3 0,9 1-1 16,8 1-1-16,14-1 2 16,8 3-3-16,6 0 3 15,2 0-3-15,6-2 2 16,3 0-1-16,1-3 1 16,-5 1-1-16,3-1 1 15,-6-1 2-15,2-4-2 0,-5 0 1 16,-3 2-2-16,-7 0 2 15,-6 3-2-15,-8-2 1 16,-11 1-2-16,-11 0 0 0,-15 1-3 16,-11 1-7-16,-16 1-4 15,-11 0-7-15,-18 3-14 16,-16 6-34-16,-37-2-13 16,-27 5-4-16</inkml:trace>
  <inkml:trace contextRef="#ctx0" brushRef="#br0" timeOffset="9411.9957">6223 5416 41 0,'-12'-11'60'0,"1"0"1"0,-3 1-36 16,14 10-8-16,6-10-6 16,9 8-6-16,8 2-6 0,5 0-1 15,10 0 2-15,12 2 2 16,3 2 1-16,11-1 1 16,8 0 2-16,9 0 1 15,12-2 0-15,14 0 3 16,7-1 0-16,10-3 0 0,12-2-1 15,14 1 0-15,8-2 0 16,13-1-2-16,9-1 0 16,11 0-1-16,10 1-1 0,13-2 1 15,4-2-2-15,4 1 1 16,11 2 1-16,8-4-3 16,5 3 1-16,5-2-1 0,7 4 3 15,0-3-4 1,12 2 2-16,4-1-1 0,-2 1-2 15,-2 4 2-15,-5-3 0 16,-1 2 0-16,-6 0-1 0,-3 2-1 16,-11-2 1-16,-4 2 0 15,-5-2-1-15,-8 2 1 16,-7 0 0-16,-9 2-1 16,-12 0 0-16,-16 2-1 15,-14 0 1-15,-16 6-2 0,-18 3-3 16,-21 0-10-16,-10 6-16 15,-21 7-45 1,-24-7-4 0,-28-3-3-16,-31-13-6 15</inkml:trace>
  <inkml:trace contextRef="#ctx0" brushRef="#br0" timeOffset="183251.8444">25970 1801 44 0,'12'-2'79'16,"-2"-6"-2"-16,1-3-2 0,2-3-32 15,-2 6-26-15,5 2-2 16,1 4-4-16,3 1-6 16,4 1-1-16,5 1-2 15,6 5 0-15,4 1-2 0,10-1 2 16,5 2-1-16,16 0 2 15,10-2 1-15,12-2 0 16,9 0 0-16,14-4 0 16,9 0 0-16,6-4 0 0,5-3 0 15,2 1 0-15,-4-1-1 16,-3-2-1-16,-4 2-1 16,-11 1 0-16,-11 1-1 0,-12 2-3 15,-13-3-10-15,-13 6-23 16,-13 0-31-16,-20 5-12 15,-20 4-6-15,-17-5-4 0</inkml:trace>
  <inkml:trace contextRef="#ctx0" brushRef="#br0" timeOffset="184725.1637">18441 3720 28 0,'-11'-38'90'15,"-2"-2"-2"-15,-6-3-2 16,2 32-9-16,-4-28-47 15,3 8-6-15,2 6-5 16,5 6-6-16,-1 6-6 0,5 2-3 16,7 11-2-16,-9-7-2 15,9 7-1-15,-4 6-1 16,3 6 0-16,1 4 0 0,0 5 0 16,0 8 0-16,2 7 0 15,2 6 1-15,2 8 0 16,1 6 0-16,0 8 1 0,3 7-1 15,-4 8 1-15,0 10 0 16,-1 8-1-16,-2 9 1 16,-3 8 0-16,0 9 1 15,-7 7-1-15,-1 9 0 0,-3 2-1 16,0 2 3-16,-3 3 0 16,-1-2 1-16,1-1 0 15,-1-5-2-15,1-4 2 16,-4-10-1-16,3-4 1 0,-6-9-2 15,3-10-1-15,-3-13 0 16,-3-12 0-16,0-10 1 16,-4-12-1-16,1-12 1 15,-2-8-1-15,0-8-3 0,0-7-2 16,-3-6-7-16,2-3-10 16,-2-4-33-16,1-6-27 15,2-9-5-15,-3-16-5 16,4-12-2-16</inkml:trace>
  <inkml:trace contextRef="#ctx0" brushRef="#br0" timeOffset="185102.337">17245 5905 44 0,'-26'48'77'16,"-3"-1"0"-16,2 10-3 16,-1-1-3-16,-2 12-62 0,7 14-3 15,3 9 2-15,6 8-1 16,3 2-2-16,8 1 0 16,6-9-3-16,10-11-1 0,9-9 1 15,4-14 2-15,9-12 1 16,2-16 2-16,8-11 2 15,3-16 1-15,9-8 0 16,3-21 1-16,11-11 0 0,10-15-3 16,5-12-1-16,14-8-2 15,8-9-3-15,6-3-3 16,0-1-4-16,3 9-7 0,-7 4-16 16,-11 10-49-16,-9 20-6 15,-16 9-8-15,-23 12-5 16</inkml:trace>
  <inkml:trace contextRef="#ctx0" brushRef="#br0" timeOffset="186361.8783">16283 8808 57 0,'0'0'70'16,"0"-20"-13"-16,1 7-10 15,3-2-8-15,3-3-8 0,-1 2-8 16,4-2-8-16,-1 2-3 15,1-2-4-15,-1 7-2 16,1 4-4-16,-2 5 2 16,2 4-2-16,0 14 1 0,-1 7-1 15,-3 11 1-15,2 11 1 16,-5 15-1-16,0 9 1 16,-3 14-1-16,-1 7-1 15,-4 8-1-15,-3 0 1 0,-1 2-1 16,-1-5 0-16,-1-5 0 15,0-4 0-15,3-12 0 16,0-7 0-16,1-11-1 16,4-6 1-16,-1-7 0 15,4-6-1-15,0-8 0 0,0-6 0 16,0-5 0-16,3-2 0 16,0-1 1-16,-1-1-1 15,0 2 0-15,-1 1 0 0,0 5 1 16,1 1-1-16,2 4 0 15,0 4 0-15,1 1 1 16,0 2 0-16,3-3 0 16,3 2-1-16,2-3 1 0,2-1 0 15,3-8-1-15,4-1 1 16,2-6 0-16,5-4-1 16,-1-9 1-16,5-2 1 15,-1-11-1-15,2-5 0 0,-4-10 1 16,-1-5 0-16,-5-9-1 15,-4-11 1-15,-7-8 0 16,-2-11-1-16,-7-10-1 16,-3-9 1-16,-1-8 0 0,1-6-1 15,-3 1 1-15,2 6-1 16,1 7 1-16,2 11-1 16,2 13 0-16,5 12 2 0,-2 14-4 15,3 14 2-15,2 9-1 16,-1 11 0-16,6 6 0 15,-2 16-1-15,4 13 1 16,-1 14 0-16,2 13 1 0,-1 16 0 16,-4 13 0-16,-1 16-1 15,-4 13-2-15,-2 1-1 16,4 4-1-16,-4-5-3 0,4-5-8 16,-2-13-9-16,7-10-18 15,7-13-34-15,-2-19-4 16,3-17-4-16,-3-20 4 15</inkml:trace>
  <inkml:trace contextRef="#ctx0" brushRef="#br0" timeOffset="186767.8163">17727 9315 62 0,'0'0'81'0,"2"14"-3"0,-9 9-5 16,-5 4-2-16,-14 11-69 16,13 10 0-16,2 5 0 15,5 5 0-15,6 0-2 0,0-3 0 16,12-9 0-16,5-7 0 16,7-8 1-16,3-15 0 15,3-7 2-15,-3-9 2 16,0-14 0-16,-7-12 0 0,1-8 0 15,-12-15-1-15,-8-14 0 16,-3-9-1-16,-14-5-1 16,-11-3-1-16,-8 0 2 15,-10 5 0-15,-7 7 0 16,-3 11 0-16,-1 12 0 0,0 13 0 16,6 7-2-16,10 12-6 15,4-1-12-15,11 9-3 16,12-2-4-16,13 7-3 0,0 0-14 15,19-13-21-15,10 10-18 16,7-5-1-16,9 2 11 16</inkml:trace>
  <inkml:trace contextRef="#ctx0" brushRef="#br0" timeOffset="187190.7387">18095 8810 3 0,'27'-3'67'0,"-7"3"4"15,-5-1-20-15,-4 1-4 16,-1 0-12-16,1 4-7 16,-2 3-7-16,2 2-5 0,1 5-3 15,1 3-5-15,3 5-2 16,-1 7 0-16,2 5-3 16,-2 3 0-16,1 9-1 0,-2 3-1 15,0 1 2-15,2 5-2 16,-4-2 0-16,4-1 0 15,-1-4 0-15,8-4 0 16,2-8 0-16,9-8-1 0,4-8 0 16,8-12 0-16,8-8 0 15,0-11 0-15,5-13 1 16,-3-6 0-16,-5-11 2 0,-9-6 1 16,-12-7 1-16,-13-2 2 15,-16-2 0-15,-13 0 0 16,-20 4-1-16,-13 3 1 15,-14 10-4-15,-7 8-1 16,-8 12-2-16,0 8-3 0,4 13-4 16,2 3-9-16,17 12-15 15,4 6-26-15,16 3-24 16,19 1-3-16,13-8-7 16</inkml:trace>
  <inkml:trace contextRef="#ctx0" brushRef="#br0" timeOffset="187640.943">19504 8338 57 0,'18'-23'84'0,"-18"12"-2"16,-11 11-4-16,-18 5-3 0,-12 15-63 15,-14 18-4-15,-2 12 0 16,-7 18-2-16,-5 16 0 0,-1 13-1 15,7 8-1-15,9 1-1 16,12-1-1-16,16-9-2 16,9-10 1-16,17-17-1 15,19-15 1-15,14-23 1 0,14-17 0 16,7-18 1-16,14-23 1 16,5-21 0-16,9-19 0 15,0-20-1-15,1-18 0 16,-3-18-1-16,-3-15 0 0,-8-13-2 15,-5-9-1-15,-16-5 2 16,-4-3-1-16,-12 5 1 16,-10 12 2-16,-10 18-1 15,-10 20 1-15,-4 24-1 0,-13 25 0 16,-2 29-2-16,-10 27 0 16,-6 35-1-16,-8 31-1 15,1 37-1-15,-1 25-2 0,4 32-2 16,0 19-6-16,10 27-17 15,7 14-43-15,17-6-10 16,11-10-6-16,17-24-4 16</inkml:trace>
  <inkml:trace contextRef="#ctx0" brushRef="#br0" timeOffset="188266.483">21900 8136 10 0,'1'-43'82'0,"0"-4"-1"16,-1-3-1-16,0-6-5 15,29-1-53-15,-14-1-7 16,6-2-3-16,12-1-3 0,1 1-5 16,12 5-1-16,5 2-1 15,4 5-1-15,5 6 0 16,4 6-1-16,1 9 0 16,3 9-1-16,-3 10 1 0,-2 8-1 15,-4 10 0-15,-5 13 0 16,-7 9-1-16,-12 10 1 15,-10 9 0-15,-10 8 2 16,-13 3 1-16,-13 6 1 0,-15 6 1 16,-15 5 1-16,-13 0 0 15,-12 6 1-15,-7 3 0 16,-7 6-1-16,-8 5-1 16,-1 5-1-16,2 3 0 0,6 6-1 15,7-1-2-15,6 3-6 16,12-1-10-16,11-3-21 15,19 1-40-15,7-8-5 16,12-8-7-16,5-14-4 0</inkml:trace>
  <inkml:trace contextRef="#ctx0" brushRef="#br0" timeOffset="188514.8823">22263 10151 42 0,'-13'39'101'0,"-4"-12"-5"16,-2-11-6-16,0-16-5 15,1 18-6-15,-1-22-84 16,9-7-7-16,10 11-25 0,10-4-48 15,5-4-2-15,2-8-8 16,1-13-4-16</inkml:trace>
  <inkml:trace contextRef="#ctx0" brushRef="#br0" timeOffset="189090.1717">24579 7363 67 0,'27'-29'84'0,"3"-4"-3"15,1-4-5-15,3-3 0 16,9-1-72-16,7 9 0 15,10 6 0-15,7 7 0 16,8 6 0-16,0 10-1 16,3 3 0-16,-2 6-2 15,0 12 0-15,-9 6-1 0,-13 9-2 16,-6 9-1-16,-17 9-1 16,-9 12 1-16,-22 11-1 15,-15 7 2-15,-25 15-2 0,-20 9 2 16,-16 16 1-16,-17 7 1 15,-12 6-1-15,-9 4 0 16,0 0-3-16,2 2 1 16,8-3-1-16,8-13-5 0,11-3-4 15,10-6-7-15,9-7-7 16,11-5-6-16,12-4-14 16,9-6-16-16,9-6-14 0,10 0 4 15</inkml:trace>
  <inkml:trace contextRef="#ctx0" brushRef="#br0" timeOffset="189337.2542">24853 10019 18 0,'4'21'95'0,"-2"-9"-4"16,-2-12-6-16,0 0-7 15,9-17-4-15,0 4-92 16,-9 13-35-16,25-15-28 0,-4 8-4 16,0-7-6-16,-5-5-3 15</inkml:trace>
  <inkml:trace contextRef="#ctx0" brushRef="#br0" timeOffset="190273.0508">16749 11901 0 0,'-41'18'86'0,"6"-5"2"16,3-13-5-16,8-2-5 16,2-22-1-16,9 1-72 0,13 1 0 15,22-3 0-15,16-1-1 16,15-5 1-16,23-8-1 15,20-7 0-15,26-6-1 16,20-3 0-16,26-6-1 0,18 1-1 16,19-2 1-16,13-1-2 15,9 2 0-15,5 1-1 16,-2 5 2-16,-1 4-2 16,-12 4 0-16,-9 4 1 0,-14 7 0 15,-17 6-2-15,-19 9-3 16,-21 9-3-16,-22 10-12 15,-22 2-14-15,-29 14-39 16,-23 18-9-16,-32 7-8 0,-16 7-2 16</inkml:trace>
  <inkml:trace contextRef="#ctx0" brushRef="#br0" timeOffset="193613.8">2777 9428 13 0,'-14'-23'6'15,"2"-1"-2"-15,2 3-4 16,6-1-9-16,3 3-5 0</inkml:trace>
  <inkml:trace contextRef="#ctx0" brushRef="#br0" timeOffset="193847.3186">2797 9243 11 0,'0'0'56'15,"-3"15"-2"-15,2-2-4 16,0 2-10-16,1 9-8 15,3 9-8-15,4 6-5 0,1 13-3 16,10 11-3-16,5 12-3 16,5 11-3-16,5 11-1 15,-2 5-2-15,8 8-2 16,1 8-4-16,4 0-11 0,-1-1-21 16,2-9-30-16,4-2-10 15,-2-12-7-15,2-14 5 16</inkml:trace>
  <inkml:trace contextRef="#ctx0" brushRef="#br0" timeOffset="194445.3848">2603 9806 1 0,'-38'-27'88'0,"-3"-5"2"16,3-7-5-16,1-5-5 16,2-7-2-16,6-2-76 0,14-2-2 15,12 0 1 1,3 1 1-16,8 0-1 0,17-5-2 15,6-3-1-15,14-3-2 16,10 1-2-16,4 7-4 16,6 3-3-16,10 12-8 0,-5 9-1 15,-3 19-3-15,-8 11 1 16,-8 24 3-16,-14 23 3 16,-8 19 9-16,-18 17 5 15,-11 5 14-15,-2 5 3 0,-14-4 8 16,2-4-1-16,-3-15-1 15,4-14-3-15,0-12-1 16,13-11-5-16,6-8-5 0,13-6-2 16,18-6-4-16,10 3 0 15,16-7 2-15,15 4-1 16,13-5 1-16,2 4 2 16,5 1-2-16,1 5-1 0,-11 7 0 15,-11 9 0-15,-16 9-1 16,-16 10 1-16,-21 11-2 15,-13 6 2-15,-17 9 3 0,-18 3 0 16,-11 3 1-16,-6-5-1 16,-6-2-3-16,-6-7-8 15,9-8-18-15,1-4-27 16,-1-16-23-16,10-6-7 16,2-14-4-16</inkml:trace>
  <inkml:trace contextRef="#ctx0" brushRef="#br0" timeOffset="194849.7069">3729 9399 34 0,'52'-35'74'15,"-5"11"-1"-15,-9 8-3 16,-5 9-4-16,-8 7-63 0,13 11 0 15,1 10-1-15,6 9 1 16,-3 15 1-16,-2 5 0 16,2 13 0-16,-3 3-2 15,-3 1 0-15,-6-4-1 0,-3-3-1 16,-7-6 1-16,-4-13-1 16,-5-4 2-16,-5-13 2 15,-1-9 3-15,-5-15 1 16,0 0 4-16,0 0 0 0,-8-15-1 15,2-15-1-15,1-10-2 16,2-8-2-16,2-10-3 16,1-8-2-16,9-5-2 15,8-4 0-15,10-3 0 0,7 5-3 16,11 0-4-16,6 7-7 16,3 5-13-16,4 4-22 15,6 9-29-15,-1 6-5 0,-4 6-5 16</inkml:trace>
  <inkml:trace contextRef="#ctx0" brushRef="#br0" timeOffset="195939.4227">5018 8747 0 0,'-16'-10'76'0,"-2"2"2"16,-4 8-5-16,1 3-2 15,17 10-54-15,-16 14-4 16,5 8-4-16,3 20-5 0,-2 12-4 15,6 11 0-15,1 8 1 16,4 4-2-16,2-5 0 16,3-2-1-16,4-10-1 0,3-11-2 15,0-19-1-15,3-10 0 16,-1-12 3-16,2-12 4 16,-1-9 1-16,2-8 3 0,-1-11-1 15,-1-14 3-15,5-7 1 16,-1-12-1-16,2-1-1 15,0-5-2-15,0 3-1 16,0 3 0-16,1 7-2 16,-4 11-1-16,1 11 0 0,-4 11 0 15,3 12-1-15,-3 9-2 16,2 14 0-16,-2 11-1 16,2 6 1-16,3 4 1 15,1 2 1-15,1-3-1 0,0-3 1 16,2-9 1-16,-1-7 2 15,-2-10 1-15,3-9 3 16,-6-3-1-16,1-8 3 0,-2-11-1 16,0-4 1-16,-3-8-1 15,3-5-1-15,-3-5-2 16,-1-7-2-16,5 0-1 0,0 0 0 16,1 4-1-16,-1 4 0 15,3 8-1-15,-1 3 1 16,5 10-2-16,-1 6 1 15,0 7 0-15,1 4 0 0,1 0-1 16,2 1 1-16,-1 5 0 16,1-1 0-16,-1 0 1 15,0-2-1-15,-1-1 0 16,3-2 0-16,-5 0 0 0,4-5-1 16,1-2-1-16,2-3 0 15,2-5-1-15,5-1 0 16,5-5 0-16,4-2-1 15,4-2 0-15,2 1 2 0,6-5 0 16,3 1 0-16,-1-3 1 16,4 2 0-16,-4-3 0 15,3 1 1-15,-5-3 1 0,1 2 0 16,-8 0 1-16,-6-1 0 16,-4 1 0-16,-8 3 0 15,-5 2 2-15,-7 1 0 16,-6 5 0-16,-10 2-3 15,-3 8 0-15,-12 5-3 0,-12 10 0 16,-6 13 1-16,-7 10 1 16,-3 9-2-16,-3 6 2 15,4 10 1-15,5 5 2 16,6 3 2-16,14-3-2 16,11-9-2-16,8-3-1 0,14-11 0 15,9-7 2-15,7-15 0 16,8-12 1-16,3-18 1 15,3-18 2-15,-3-10 2 0,7-14 0 16,-6-10 1-16,-1-16-1 16,-5-10-1-16,-6-15-2 0,1-12-1 15,-8-5-1-15,0-7 1 16,-9 1 0-16,-5 9 2 16,-3 15 1-16,-8 17 0 15,-1 23 0-15,-1 21-1 0,-7 30-1 16,-7 23-1-16,-3 33-3 15,-2 20-3-15,2 27-1 16,-1 23 1-16,3 30-2 16,-5 24-2-16,8 24-7 0,1 2-14 15,6 12-42-15,3 13-10 16,9-6-6-16,0-8-6 16</inkml:trace>
  <inkml:trace contextRef="#ctx0" brushRef="#br0" timeOffset="198266.4726">5256 2259 51 0,'1'-13'37'0,"-1"13"-1"0,6-14 1 15,-6 14-3-15,3-12-3 16,-3 12-4-16,-1-14-6 16,1 14-3-16,-17-13-4 0,-1 5-3 15,-4 1-2-15,-8 0-2 16,-3 4-2-16,-5-3-2 15,-10-2 0-15,2 2 0 16,-7-4-2-16,0 2 1 0,-4-3-1 16,2-5 0-16,-9 1 1 15,-3-2 0-15,0 1-1 16,-7-3 0-16,-2 2 0 0,-3-2 0 16,-2 1 0-16,-7 1 1 15,1 1 0-15,-3 0-2 16,-3 2 0-16,-1 2 1 15,-2-1-2-15,-2 5 1 16,0 2 1-16,-1 6-2 0,-1 0 1 16,3 5 0-16,0 8-2 15,-1 2 0-15,-1 11 6 16,3 5-6-16,5 6-1 16,0 5 1-16,2 3 0 0,2 9-1 15,2 4 1-15,4 1 1 16,8 3-5-16,1-3 5 15,0 8-1-15,10 0 0 16,5 5 0-16,5 0 0 0,11 4 1 16,4 0-2-16,11 4 3 15,2 2-3-15,10 2 3 16,9 2-1-16,5 0 1 16,11-1 0-16,8-2-1 0,17-1-1 15,10-4 1-15,15-5-2 16,14-3 3-16,13-9 2 15,15-4-2-15,18-7 2 0,8-4 0 16,18-7 3-16,11-7-2 16,11-3 1-16,14-10 0 15,6-2-2-15,17-11 1 16,10-5-1-16,18-5-1 16,9-8 0-16,18-4 0 0,7-8-2 15,48-2-2-15,-24-2 1 16,0-2-1-16,-3-3 0 15,-6 0 0-15,-7-2 0 16,-18-2 2-16,-16 1 1 0,-56-6 3 16,17 0 3-16,-22-5 1 15,-18-2 4-15,-23-6 3 0,-16-5 2 16,-24-7-1-16,-14-7 1 16,-25-8-2-16,-17-5-2 15,-21-7-2-15,-17-7-3 16,-16-4-3-16,-22-2-1 15,-20-1-2-15,-17 3-2 0,-16 0 0 16,-18 2 0-16,-17 5-2 16,-18 2 2-16,-19 8-1 15,-16 4 0-15,-20 9 0 0,-19 6 1 16,-25 12-3-16,-21 11 0 16,-22 14 1-16,-17 11-1 15,-19 18-1-15,-16 15-4 16,-11 28-3-16,-13 18-7 15,-2 30-33-15,-5 36-26 16,-6 27-7-16,10 18-7 0,14 6 4 16</inkml:trace>
  <inkml:trace contextRef="#ctx0" brushRef="#br0" timeOffset="203225.4306">8774 7468 28 0,'-7'18'51'0,"3"2"-30"0,-1 4-1 16,2 12 4-16,0 1 0 15,-3 13-3-15,3 8-3 0,-1 9-2 16,1 8-2-16,1 5-4 16,-5 3-1-16,4 2-4 15,1-5-1-15,-1-4-1 16,1-8 0-16,2-8-1 0,-4-10 0 16,2-10 1-16,1-5-2 15,0-10 1-15,0 0 1 16,0-9-1-16,0-4 1 0,1-12 0 15,-1 12-1-15,1-12 3 16,0 0 0-16,0 0 0 16,0 0 1-16,0 0-1 15,0 0 1-15,0 0-2 16,0-15-1-16,0 0-1 0,1-6-2 16,1-6-1-16,0-8-1 15,0-3-1-15,2-5-1 0,-2-5-2 16,1-6 2-16,-1-4 1 15,2-7-2-15,3-7 1 16,-3-2 0-16,2-10 3 16,3-1 3-16,1-4 2 15,1-2 1-15,5 4 1 0,-2 2 2 16,4 7 0-16,3 10 0 16,0 9-2-16,3 8-2 15,-1 13-2-15,3 9 1 0,-2 15-2 16,7 8-1-16,-6 9 0 15,5 14-1-15,-1 10-1 16,1 17 1-16,2 9 0 16,-5 13 0-16,0 10-1 0,-3 3-2 15,0 13-1-15,-2 0-2 16,-3 2-4-16,-6-9-2 16,3-5-10-16,-2-8-14 15,-3-11-20-15,0-3-15 0,-5-15-1 16</inkml:trace>
  <inkml:trace contextRef="#ctx0" brushRef="#br0" timeOffset="203460.1953">9032 8056 61 0,'0'0'67'0,"0"-9"0"15,1 1-4-15,10-4-56 16,2-2-2-16,10-2-4 16,2-4 0-16,11-4-1 0,-1-2-2 15,9-4-7-15,0-4-3 16,2 0-5-16,-2-3-9 16,3-1-22-16,4 3-19 0,-8-1 0 15</inkml:trace>
  <inkml:trace contextRef="#ctx0" brushRef="#br0" timeOffset="204215.4561">9707 7581 26 0,'13'9'60'15,"-5"29"-8"-15,-1-21-32 16,3 3 2-16,2 9 2 15,-2 7-4-15,2 2-3 0,-5 5-6 16,3-4-3-16,-6 4-1 16,1-7-2-16,0 2-1 15,-4-12 2-15,-1-5 0 16,0-6 4-16,0-5-1 0,0-10 1 16,0 0 1-16,0 0-1 15,-12-22-1-15,10-1-2 16,1-10-2-16,1-6-3 15,0-9-1-15,2-4 0 0,6-2-1 16,4 1 0-16,4 5-1 16,2 5 1-16,-2 8-1 15,3 7 0-15,1 12-1 16,-1 7-1-16,-2 9 0 0,0 3 0 16,-1 11 0-16,-2 5-1 15,-1 4 1-15,0 3 0 16,-2-1 0-16,-1-1 1 15,-2-3 1-15,-1-3 1 0,-1-5 2 16,-6-13 1-16,12 8 1 16,-12-8 0-16,17-14 1 15,-6-3-1-15,6-5 0 0,1-8-1 16,6-2-2-16,-2-5 0 16,0 3 0-16,0 1 0 15,0 5-1-15,-8 4 0 16,1 10-1-16,-1 7 0 15,-4 7-1-15,1 8 1 0,1 11-1 16,0 5 0-16,1 7 1 16,5 7-2-16,0-1-3 15,3 6-4-15,4-7-4 0,5 0-7 16,3-11-10-16,4-4-13 16,0-7-12-16,4-12-8 15,0-2-3-15</inkml:trace>
  <inkml:trace contextRef="#ctx0" brushRef="#br0" timeOffset="204680.5183">10792 7163 24 0,'-9'-79'44'16,"-5"4"1"-16,5 0-1 16,3 8-2-16,-1 8 1 15,6 13-7-15,-4 9-9 0,2 14-7 16,0 14-7-16,3 9-5 15,-3 21-4-15,2 10-5 16,0 12-2-16,1 7 0 16,0 14 2-16,0 1 1 0,-1 9 0 15,0 3-1-15,1-2 0 16,0-7 1-16,0-8-1 16,0-6 1-16,0-13 1 0,3-6 0 15,4-19 2-15,5-13 2 16,5-10-1-16,6-17 1 15,7-9 0-15,7-10-2 16,4-3 2-16,8-5-4 16,1 3-1-16,1 5-1 0,-3 11 0 15,-1 6-2-15,-7 15 2 16,-8 9 0-16,-7 10 1 16,-8 16-2-16,-15 12 0 0,-6 16 1 15,-18 9-1-15,-10 10-1 16,-14 5 1-16,-1 0-1 15,-8 1-2-15,-1-13-2 0,2 0-2 16,2-14-6-16,11-14-7 16,6-8-14-16,13-13-9 15,7-5-8-15,15-10-5 0,9-12 2 16</inkml:trace>
  <inkml:trace contextRef="#ctx0" brushRef="#br0" timeOffset="205366.7713">11258 7433 22 0,'46'-53'47'0,"0"1"5"16,-8 6 1-16,-9 4-4 16,-6 8-11-16,-13 5-9 15,-1 8-9-15,-9 9-4 16,0 12-5-16,-26-1-4 0,-1 16-5 16,4 7-3-16,-7 7 0 15,8 3-1-15,0 5 2 16,6-3 0-16,4 0-1 0,7-6 0 15,5-6 0-15,6-8-1 16,7-4 1-16,3-8 0 16,1-6-3-16,7-10-1 0,7-8-1 15,-6-6 1-15,7-4-1 16,-1-4 2-16,-1-1 1 16,-2 4 2-16,-5 3 1 15,-6 9 2-15,-4 4 1 0,-4 11 0 16,2 2 0-1,-11 4 0-15,11 16-2 16,-2 1 0-16,1 2 0 0,3-2 0 16,4 2 2-16,3-6 0 15,3 0 0-15,5-12 2 16,4-3-1-16,2-13 2 0,0-8 0 16,7-7 0-16,-7-6 0 15,1-5 0-15,-5-2 0 0,1-5-2 16,-8 1 0-16,-6 4 1 15,-5 3-1-15,-8 4 0 16,-4 5 0-16,-4 6-2 0,-7 8 1 16,-1 6-2-16,-2 5 0 15,2 4-2-15,-3 2-1 16,10 9 0-16,3 5 0 16,3 3 0-16,10 3 0 0,7 2 1 15,10 3-1-15,3 1 1 16,5 0 0-16,2 0 1 15,4 0-1-15,-5 2 0 0,-1-3-1 16,-6 5 1-16,-8-1 0 16,-11 5-2-16,-9 9 1 15,-9 4 0-15,-14 8 0 16,-3 1 0-16,-7-1 0 16,0-7-5-16,3-1-4 0,2-8-9 15,7-12-8-15,11-12-15 16,8-15-30-16,4 0-5 15,13-15-2-15</inkml:trace>
  <inkml:trace contextRef="#ctx0" brushRef="#br0" timeOffset="205734.0401">12616 6854 19 0,'23'-39'82'0,"-6"5"1"16,-9 7-3-16,-8 4-6 15,-3 3-51-15,-9 5-14 0,4 7-2 16,-5 5-5-16,-5 6-3 16,-1 9-2-16,-3 8-1 15,-3 3-1-15,5 2 2 16,0 4 1-16,5-1 2 0,4 1-1 16,5-2 1-16,6-2 0 15,7-1 0-15,7-1 0 16,1 2 0-16,7 0 0 15,-3-1 0-15,4 0-1 0,-4-1 1 16,-2 2 1-16,-5-3-1 16,-7 4 0-16,-5 5-1 15,-15 0 0-15,-4 6-2 16,-13-4-1-16,-4 3-4 0,-6-4-5 16,0 0-13-16,-5-10-18 15,12-3-21-15,2-10-11 16,8-7 0-16</inkml:trace>
  <inkml:trace contextRef="#ctx0" brushRef="#br0" timeOffset="207471.9011">12960 7025 17 0,'10'0'18'0,"-10"0"1"16,9-4 0-16,-9 4-4 15,0 0 2-15,0 0-3 0,0 0-2 16,11-10-2-16,-11 10-3 16,0 0 3-16,1-16 1 15,-1 16 4-15,0-16 1 0,0 8 4 16,-2-5-1-1,0 2 1-15,-2-3 1 0,3 1-3 16,-2-1-4-16,2 3-1 16,0-1-3-16,0 2 0 0,1 10-3 15,-2-13-1-15,2 13-2 16,0 0-3-16,0 0 1 16,0 0-4-16,-12 4 0 15,8 9-1-15,2 4 0 0,-2 1 0 16,0 5 1-16,1 1 1 15,3 2 0-15,-1-2 1 16,6 0 0-16,2-6 0 16,1-1 0-16,3-4 1 0,1-4 0 15,-2-4 1-15,6-5 0 16,-1-5-1-16,4-8 1 16,-1-4 0-16,3-4 0 15,-2-3 0-15,2 0 0 0,-3 3-2 16,-3 2 0-16,0 3 0 15,-7 7-3-15,-8 9 2 0,12 0-1 16,-8 12 0-16,0 8-1 16,1 5 1-1,-1 6 1-15,2 2 0 0,7 2 2 16,-1 0 1-16,8-5 0 16,2-6 0-16,3-11 1 0,7-8 0 15,2-9 1-15,6-13 2 16,-5-12-1-16,3-8 1 15,-4-11 0-15,-6-6-1 0,0-7 0 16,-7-4 0-16,-2-5-2 16,-5-2 0-16,-6 1-2 15,0 1 1-15,-7 9 0 16,1 8-1-16,-1 9-1 16,-1 9-2-16,0 14-1 0,0 10 0 15,0 11-2-15,0 6 0 16,3 15-2-16,2 4 0 15,-1 10 0-15,0 7 3 0,1 6 1 16,0 5-2-16,0 1 4 16,0 4-2-16,1-1 2 15,3 0 0-15,-3-4 1 16,4-3-1-16,-2-3 1 0,2-5 0 16,-3-3-1-16,3-9 1 15,-4-6 0-15,-2-3 1 16,2-7-1-16,-3-2 0 0,-1-3 1 15,-2-9 0-15,2 11 0 16,-2-11 0-16,0 0 1 16,1 9-2-16,-1-9 1 15,0 10 0-15,0-10 1 0,0 0 0 16,0 0 1-16,-1 11 0 16,1-11 1-16,0 0 0 15,0 0-1-15,0 0 0 0,1-11 0 16,-1 1-1-16,0-5 0 15,0-4-2-15,0-2 0 16,0-5 1-16,0 1-1 16,-3-1 1-16,-3 0-1 15,-2 3 0-15,-1 2-1 0,-3 3 0 16,-2 4-3-16,-3 6 0 16,0 7-1-16,-4 3-2 15,-4 13 2-15,-4 6-2 0,1 8 2 16,-3 0 0-16,1 10 3 15,4-1 0-15,0 0 1 16,9-3 0-16,6-1-1 0,5-5 0 16,6-3 0-16,8-4-2 15,9-4-2-15,6-8 0 16,10-4-3-16,4-6-1 16,12-6 1-16,-5-8-1 0,10-8 2 15,-5-9 1-15,2-3 3 16,-8-7 2-16,-1-6 1 15,-1-1 3-15,-9-6 1 16,1 1 3-16,-13 4 1 0,5 6 2 16,-14 1 0-16,3 10-1 15,-13 6-1-15,-1 9 0 16,0 17-2-16,-14-5-2 16,6 11-2-16,-3 10-3 0,4 7 0 15,-2 6 0-15,4 2 0 16,2 3 1-16,3-1 1 15,0-6-1-15,4-1 2 0,2-8-1 16,4-4 2-16,-3-7 0 16,3-5 2-16,-2-1 0 15,4-6 0-15,-1-6 1 16,3-5 0-16,1-5 0 0,4-8-1 16,6-5 0-16,3-4-2 15,5-1 2-15,4-1-2 16,0 3-1-16,2 3 1 0,2 4-2 15,1 11 1-15,-6 6-1 16,-3 8-1-16,-4 6 0 16,-6 13 0-16,-4 8-1 15,-4 10-1-15,-7 4 0 0,-4 3 2 16,-1-2-2-16,-3-4 3 16,0-4 1-16,0-6 1 15,0-7 4-15,0-16 0 16,0 0 1-16,0 0 0 0,15-21 0 15,-7-2-1-15,8-6 0 16,0-5-3-16,5-9 0 16,2-5-3-16,6-5-1 15,3-2-3-15,2 2-1 16,3 3-4-16,-2 2-7 0,5 9-19 16,-2 10-27-16,-6 13-17 15,-3 16-3-15,-9 9-1 16</inkml:trace>
  <inkml:trace contextRef="#ctx0" brushRef="#br0" timeOffset="207936.6626">11529 9185 79 0,'-51'32'88'15,"11"-11"-4"-15,11-14-6 0,10-7-3 16,13-7-68-16,8-4 0 15,21-6-1-15,16-6-2 16,14-8-1-16,20-8 1 16,18-9 0-16,20-9 0 0,21-5 0 15,15-9-2-15,17-1 0 16,6-3-1-16,12-1 0 16,3-1 0-16,3 1 0 15,-1 0-1-15,-5 5 0 0,-9 3 0 16,-10 6 0-16,-14 3-1 15,-17 9-1-15,-11 5-1 16,-18 9-4-16,-21 6-6 16,-12 9-11-16,-22 7-23 0,-17 7-33 15,-12 7-7-15,-19 0-5 16,-21 10 2-16</inkml:trace>
  <inkml:trace contextRef="#ctx0" brushRef="#br0" timeOffset="208731.3529">3430 7540 54 0,'8'-10'64'0,"2"0"-2"0,2 4-1 16,7 0-58-16,6 4-2 16,13 2 1-16,7 2 3 15,16 4 0-15,7 6-1 0,10 3 2 16,7 3-3-16,7 8 1 15,1-2-2-15,4 6 0 16,5-2-2-16,-10 4 1 16,-6 1-1-16,-4-5 1 15,-11-2-1-15,-13-6 1 0,-5-4-1 16,-17-6 1-16,-8 0 0 16,-9-10-4-16,-6-7-12 15,-7-10-18-15,-1-8-22 16,-5-10-11-16,1-7-4 0</inkml:trace>
  <inkml:trace contextRef="#ctx0" brushRef="#br0" timeOffset="208920.0815">4729 7177 68 0,'-16'-30'82'0,"1"15"-6"0,-2 7-3 16,-5 6-41-16,-3 19-13 15,-3 15-10-15,-10 18-6 0,0 14-4 16,-8 14-1-16,-8 18 1 15,-3 20 1-15,-9 15 0 16,-1 6-6-16,2 15-17 16,3 11-41-16,2-2-11 0,4-5-2 15,1-17-2-15</inkml:trace>
  <inkml:trace contextRef="#ctx0" brushRef="#br0" timeOffset="229679.888">7516 13860 57 0,'0'0'63'0,"0"0"-18"16,-14-12-4-16,14 12-4 15,-9-8-7-15,9 8-5 0,-11-4-6 16,11 4-2-16,-5 4-6 16,3 7-3-16,-1 4-1 15,0 10-1-15,0 5 2 0,1 14-3 16,2 14 3-16,0 11-2 16,-1 16 0-16,1 16 0 15,0 11-2-15,3 14 0 16,2 10-2-16,0 7 0 0,0 0-1 15,3 1-1-15,0-7-2 16,3-6-5-16,-4-12-7 16,7-11-16-16,-6-16-22 0,4-14-26 15,7-10-6-15,-3-20-5 16</inkml:trace>
  <inkml:trace contextRef="#ctx0" brushRef="#br0" timeOffset="230412.5537">6830 14688 55 0,'-24'-38'83'0,"-2"-5"-1"16,2-2-7-16,2-6-3 16,2-2-54-16,2-3-13 15,9-7-2-15,6-5 0 0,3-5 0 16,13 1-2-16,6-6 0 15,11-4-1-15,9-2-1 16,9-2 0-16,12 0-1 16,8 1 1-16,12 3 1 0,6 4-1 15,7 8 1-15,8 10 0 16,-1 12 0-16,1 12 0 16,-3 14-3-16,-5 13 1 15,-8 9-1-15,-11 15-1 0,-9 9 0 16,-12 13 2-16,-11 1 0 15,-10 11 2-15,-15 6 1 16,-10 8 1-16,-8 4 1 16,-15 8 1-16,-9 4 0 0,-11 4-1 15,-7 5-1-15,-10 1 0 16,-3 0 0-16,-5-3-1 16,0-2 0-16,4-5-1 0,2-7 1 15,6-7-1-15,10-6 1 16,8-7 0-16,7-7-1 15,8-1-1-15,11-4 0 16,5-1 1-16,9-2-1 0,8 4 1 16,8 0 0-16,4 1 1 15,9 0-1-15,8 1 2 16,4-3 0-16,5 1 0 16,5-3 1-16,1-1-1 0,4 0-1 15,-1-1 1-15,-1-4 0 16,-2-1-1-16,-1-3-2 15,0 2-4-15,-6-5-10 16,-2-2-22-16,2 1-33 0,-7-6-9 16,-3-7-7-16,-4-5-3 15</inkml:trace>
  <inkml:trace contextRef="#ctx0" brushRef="#br0" timeOffset="230896.1057">8653 15344 53 0,'9'11'75'0,"1"-4"2"0,3-7-2 16,6-3-53-16,4-4-1 15,9-11 0-15,8-1-3 16,1-13-3-16,2-4-5 15,3-10-4-15,1-4-1 0,-5-6 0 16,-2 1-1-16,-8-2 2 16,-5 1 0-16,-6 4 1 15,-11 3 0-15,-8 6 0 16,-3 4-1-16,-10 7 1 16,-11 6-2-16,-7 6-1 0,-5 8-2 15,-5 4-1-15,-3 8 0 16,-4 9-1-16,-3 13-1 15,1 10 0-15,-1 13 0 0,6 8 1 16,2 8 0-16,3 9-1 16,8 3 0-16,7 2 1 15,10-2 0-15,8-4 0 16,8-3-1-16,16-8 1 0,8-6-2 16,18-11 0-16,8-7-1 15,9-9-1-15,10-10-2 16,6-9-3-16,3-8-9 15,3-10-22-15,1-6-35 0,-5-10-9 16,0-7-5-16,-13-7 1 16</inkml:trace>
  <inkml:trace contextRef="#ctx0" brushRef="#br0" timeOffset="232367.7664">10206 14836 23 0,'-15'-7'70'0,"-2"7"-4"16,-2-2-16-16,5 0-4 0,1-2-9 15,3 2-7-15,10 2-9 16,-15-3-5-16,15 3-3 15,0 0-4-15,0 0-2 16,0 0-4-16,0 0-2 0,0 0 0 16,0 0 0-16,0 0 0 15,17-2 2-15,-2-2-1 16,7 0 2-16,6-4 0 16,5-1 1-16,9-1-1 15,7-3 0-15,3-2 0 0,5 1-2 16,4-1 1-16,4 2-2 15,-1-1 0-15,3 1 0 16,-1 1 0-16,-6 1 0 0,-4 2 0 16,-6 2-1-16,-6 1 2 15,-8 3-2-15,-3 1 0 16,-11 1 0-16,-5 2-3 0,-2-1-3 16,-8 0-8-16,4 0-13 15,-11 0-24-15,0 0-28 16,12 5-5-16,-12-5-5 15,0 0 4-15</inkml:trace>
  <inkml:trace contextRef="#ctx0" brushRef="#br0" timeOffset="233433.3989">12367 13594 62 0,'11'0'84'0,"0"8"-5"16,-7 4-2-16,2 4-2 15,-7 11-64-15,-3 6-5 0,5 17 0 16,2 13 1-16,1 16-1 16,-2 14 0-16,0 12-1 15,-2 10-1-15,0 3 0 16,-3 0-2-16,-2-1-1 0,-1-6 0 15,4-10 1-15,-1-10-4 16,2-12-1-16,0-11-5 16,2-11-14-16,0-8-20 15,-1-19-34-15,4-1-6 0,-1-11-8 16,-3-18 0-16</inkml:trace>
  <inkml:trace contextRef="#ctx0" brushRef="#br0" timeOffset="233983.2911">12286 13998 44 0,'11'-47'81'15,"2"-2"-2"-15,-4-5-3 0,5 0-4 16,-1 2-57-16,3-7-4 15,13-4-2-15,8 1 0 16,10 2-2-16,3 3-2 0,9 6-1 16,0 7-3-16,-2 12-4 15,-2 9-4-15,-5 15-4 16,-11 8-6-16,-14 26-3 16,-14 8 1-16,-16 25-1 15,-20 11 6-15,-13 4 6 0,-7 6 8 16,-8-4 8-16,-7 0 5 15,2-11 5-15,6-5 1 16,9-13 1-16,8-11-4 16,12-2-5-16,8-3-5 0,9 1-3 15,6 3-1-15,16-2-2 16,6 5 0-16,14 0 0 16,5 6 0-16,10 3 1 15,7 3 0-15,-2 0 0 0,3 0 0 16,-2 3 0-16,-3 1 0 15,-9 2 0-15,-8-1 1 16,-13-2 1-16,-9-1 0 16,-14 1 1-16,-6 1 0 0,-20-1 1 15,-8 1-3-15,-15-4 1 16,-7-1-4-16,-10-3-5 16,-2-7-10-16,0-4-24 15,6-2-34-15,-6-11-10 0,9-8-6 16,5-14-2-16</inkml:trace>
  <inkml:trace contextRef="#ctx0" brushRef="#br0" timeOffset="234443.9029">12995 14187 69 0,'66'-28'81'0,"-7"5"-6"0,-7 6-1 16,-7 31-35-16,-2-13-29 16,0 2 0-16,1 10-2 15,3 14-2-15,-4 8-2 16,4 11-1-16,-9 8 1 16,-4 10-2-16,-2 4-1 0,-7 1 0 15,-4 4 0-15,-6-4-1 16,-8-1-1-16,-2-5 1 15,-6-8-1-15,-6-7 2 16,-2-6 2-16,-2-5 2 0,-4-11 2 16,4-4 1-16,0-7 1 15,4-5 1-15,7-10 0 16,-10 2-1-16,9-7-1 0,1-13-2 16,4-8-2-16,6-10 0 15,5-9-2-15,3-9 0 16,6-8-2-16,11-4 1 15,4-5-1-15,4 2-1 0,8 1-1 16,3 5-3-16,5 8-3 16,4 5-5-16,0 7-10 15,-2 8-19-15,1 4-24 0,5 10-18 16,-3 3-7-16,2 6 1 16</inkml:trace>
  <inkml:trace contextRef="#ctx0" brushRef="#br0" timeOffset="235771.6374">15056 14055 76 0,'38'-19'88'0,"-9"1"-4"15,-9 0-3-15,-15 4-41 0,-2 4-6 16,-3 10-14-16,-16-13-7 16,-9 13-5-16,-12 5-4 15,-6 13-2-15,-11 10-2 0,-5 11-2 16,-1 13 1-16,-3 16 0 15,-2 11 1-15,6 11 0 16,6 6-2-16,5-1 1 16,10-2 0-16,11-6 0 15,5-10-1-15,14-10-1 0,8-15 0 16,14-14 1-16,10-14 0 16,11-14 0-16,9-10 1 15,7-12 1-15,8-18 0 16,3-11 1-16,7-10 0 0,-3-13 0 15,3-7-1-15,-2-4 1 16,-6 2-1-16,-6 4 1 16,-4 8-2-16,-13 10 1 15,-6 8 0-15,-7 14 0 0,-10 9-1 16,-15 20 0-16,13 0 0 16,-13 19 1-16,-4 13 0 15,-4 13-1-15,-1 7 1 16,-1 4 1-16,2 1-1 0,1 2 1 15,0-6 0-15,3-11 0 16,3-9 0-16,1-12 0 16,4-5 0-16,-4-16 0 15,17 8 1-15,-4-11 0 0,7-12 0 16,3-8 0-16,4-9 0 16,5-13-1-16,3-5 0 15,7-7-1-15,0 0 0 0,2 0-1 16,0 5 0-1,3 7 0-15,-5 11 0 0,1 13-1 16,-4 11 0-16,-6 10 0 16,-3 12 1-16,-7 17 0 15,-6 10 0-15,-4 9 0 0,-9 4 0 16,0-1 0-16,-3-3 1 16,-1-5 0-16,0-7 1 15,0-7 0-15,1-12 1 0,-1-17 0 16,10 8 1-16,2-10-1 15,4-12 1-15,5-8-2 16,6-12 0-16,8-9-1 16,5-8-1-16,4-7 0 0,1 2 0 15,-2 3-1-15,-2 3 0 16,-6 11 1-16,-7 12-2 16,0 11 2-16,-8 14 1 0,-3 10-1 15,-4 11 2-15,-1 12-1 16,0 12 1-16,1 7 2 15,3 4-3-15,2 2 1 16,6-2 0-16,4-5 0 0,8-7 0 16,9-10 0-16,7-12-1 15,8-12 0-15,10-7 1 16,7-10-1-16,6-11 1 16,2-9-1-16,2-6 1 0,-1-8 0 15,-7-6-1-15,-8-4 2 16,-7-2-1-16,-15-1 1 15,-10 0 0-15,-12 2 0 0,-11 4 0 16,-11 5-2-16,-6 5 1 16,-15 11-1-16,-14 10-1 15,-10 13-1-15,-9 9 1 16,-8 20-1-16,-5 18 1 16,-6 16 0-16,-1 19 1 0,4 13 0 15,9 4-1-15,10 1-1 16,16-3 0-16,15-9 0 15,15-13 0-15,14-18 1 16,22-22-1-16,16-24 2 0,15-16 0 16,10-28 2-16,7-19 1 15,7-20-2-15,8-21 2 16,2-19-2-16,1-22 0 16,1-14-2-16,1-13 0 0,-5-10 1 15,-5-2 0-15,-10 4 1 16,-11 6 0-16,-12 12 2 15,-15 21 2-15,-13 23 1 0,-17 21-1 16,-10 28-2-16,-8 24 1 16,-17 30-2-16,-12 25 0 15,-11 35-2-15,-12 31 0 16,-14 31-2-16,-10 26 1 16,-9 24 1-16,-4 15 1 0,-3 14-1 15,1 5 0-15,5 3-2 16,5-8-4-16,8-4-9 15,6-9-18-15,7-8-49 0,5-5-4 16,2-12-6-16,2-13-4 16</inkml:trace>
  <inkml:trace contextRef="#ctx0" brushRef="#br0" timeOffset="236482.21">8551 16690 66 0,'-59'-29'87'0,"10"-3"-1"15,7-2-7-15,9-2 0 0,4 2-70 16,13 6-1-16,12 4-2 15,4 2-3-15,14 1-1 16,5 5-1-16,10 1-1 16,8 2 0-16,11 4 0 0,12 1 0 15,10 3 1-15,17 6 0 16,9-1 1-16,18 8 0 16,12 0-1-16,19 5 2 15,15-2-1-15,16 3 1 16,17 0-1-16,17-2 1 0,16-3-1 15,17-3 0-15,20-1 0 16,14-3 0-16,15-1 0 16,15-1-1-16,8-3 2 15,14-3-1-15,6 1 2 0,12 0-1 16,3 3 1-16,5-1 0 16,1 2 0-16,0 1 1 15,0-1-1-15,30-1 1 16,-37-1-1-16,-14-1 1 0,-3-4-1 15,-14 1-1-15,-12-1-3 16,-20 0 0-16,-19 3 0 0,-59 3 0 16,7 2 0-16,-29 9 0 15,-34 3 0-15,-32 2-7 16,-32 2-1-16,-35 5-5 16,-36-2-8-16,-35 8-19 0,-41 1-27 15,-46 1-20-15,-35 6-7 16,-36-4-1-16</inkml:trace>
  <inkml:trace contextRef="#ctx0" brushRef="#br0" timeOffset="237117.6268">9691 16965 68 0,'-123'13'85'0,"14"-3"-3"15,14-8-3-15,12-2-2 16,13 0-62-16,13-7-10 15,19 0-3-15,11 4-1 16,16 0 0-16,11 3-1 16,0 0-2-16,27 7 0 0,11 6 0 15,10-4 1-15,17 4 3 16,15-2 1-16,15 1 0 0,17-4 2 16,18-1-1-16,15-2 2 15,18-2-1-15,19-3 0 16,13 0 0-16,15 0-1 15,24 0 0-15,10 0-1 16,13 0-1-16,12 3 0 16,14 2-1-16,2 1 0 0,13-1 0 15,1 6 0-15,5-5 0 16,1 2 1-16,6-4 0 16,3 1 2-16,-1 0 0 0,0 1 1 15,0-1 0-15,1 2-1 16,-6 2 1-16,-1-3 0 15,-8 3 0-15,-2 1-1 16,-10-1-4-16,-5 0 0 0,-16-1 0 16,-11 2 0-16,-13-2 0 15,-17-1 0-15,-15-1 0 16,-19 0 0-16,-24 0 0 16,-27-1 0-16,-20-1-10 0,-27-3-4 15,-22 2-16-15,-17-3-57 16,-34-4-2-16,-20-6-4 15,-26-8-6-15</inkml:trace>
  <inkml:trace contextRef="#ctx0" brushRef="#br0" timeOffset="250552.5899">6022 12973 57 0,'1'-23'84'0,"-1"6"-2"0,-5 3-6 15,-4 4-6-15,-3 2-66 16,12 8-2-16,0 0-1 15,-5 20-3-15,6 4-2 16,7 11-1-16,0 8 2 16,3 12 0-16,1 10 1 15,1 4 2-15,-1 13-1 0,-3 4 1 16,1 8 1-16,-5 3 0 16,2 8 1-16,-6-1 0 0,-1 14 1 15,-2 7-2-15,-5 4 2 16,-3 5 0-16,-2 5 0 15,-5 8-1-15,-1 1 1 16,-1 1 0-16,-1-5 0 0,3-6-1 16,-2-5 0-16,3-3 0 15,0-12-1-15,2-7 1 16,2-7 0-16,-1-1 0 16,1-4-1-16,4-3 1 0,-1-1-1 15,1-7 0-15,1-3 0 16,4-1 0-16,1-7-2 15,2-4 1-15,2-4 0 16,3-7 1-16,5-6 0 0,2-3 0 16,5-8 0-16,0-5-1 15,5-4 3-15,2-3-2 16,7-4 0-16,4-1 0 16,6-6 0-16,6 1 0 0,7-2-1 15,6-4 1-15,11 1-1 16,5-6 0-16,10-1 0 15,6-1 0-15,7-2 0 0,12-5 0 16,5 3 0-16,6-1 1 16,11-4-1-16,3-1 0 15,12 1 0-15,7-2 0 16,7-3 1-16,3-2-1 0,9-2 0 16,4 0 0-16,4 1 1 15,7 3 0-15,2-1 0 16,7 5-1-16,-2 2 1 15,5-1-1-15,4 6 1 0,5 2 1 16,4 1-1-16,-2 0 0 16,6-1-1-16,4-1 2 15,3-2-1-15,0 0 0 16,5-1-1-16,-2-3 1 0,2 0-1 16,-3-2 0-16,1 0 1 15,1-2-1-15,0 0 1 16,-2-3-1-16,1-1 2 0,1-2-2 15,1 0 0-15,-1-2 0 16,-1 1 0-16,1-1 1 16,-3 0-1-16,0 1 0 15,0-4 0-15,-7 2 0 16,0-1 1-16,-2 3-2 0,-4 1 2 16,-2-3-1-16,-11 0 0 15,-5 3 0-15,-6 0-1 16,-4 3 1-16,-8 2 1 15,-7-1-1-15,-3 0 0 0,-7-2 0 16,-1 3 0-16,-8-1 0 16,-5-1 1-16,-5-2-1 0,-8-2 0 15,-6 2 0-15,-11-4 0 16,-7 3-1-16,-11-3 1 16,-8-2-1-16,-12-1 1 15,-8-1-1-15,-10-4 1 0,-6-2-2 16,-9-4 4-16,-3-5-2 15,-4-5 1-15,-6-7 1 16,-3-5 0-16,-2-12 1 16,-3-6 0-16,-1-9 1 15,-2-6-3-15,-2-8 2 16,-4-5-1-16,-1-4 0 0,0-7 0 16,-4-2-1-16,0-4 0 15,0 0 0-15,0-7 1 16,2-3-1-16,0-4 0 15,3-6 0-15,4-1 0 0,1-4 0 16,1-3 0-16,3-3 0 16,0 2 0-16,-4 0 0 15,3 0-1-15,-4 4 0 0,-2 0-2 16,-2 5 2-16,-2 3 1 16,-6 3-2-16,-2 4 1 15,-2 5 1-15,-3 6-2 0,0 5 1 16,-5 3-1-16,-3 1 0 15,-3 7-1-15,-5 5-1 16,-2 5 0-16,-5 5 0 16,-5 3 0-16,-5 6 1 15,-7 5 1-15,-4 8-1 0,-4 2 1 16,-6 7 0-16,-5 3 1 16,-4 4 0-16,-5 4 0 15,-4 2 0-15,-6 2 1 16,-3 3-1-16,-3 0 0 15,-7 4 1-15,-4 1 0 0,-7 5-1 16,-3-1 1-16,-5 4 0 16,-5 3 1-16,-4 2-1 0,-9 5 1 15,-5 1-1-15,-5 1 1 16,-6 0-1-16,-7 3 0 16,-7-1 0-16,-3-1 0 15,-8 2 0-15,-4-4 0 0,-9-1 0 16,-1 0 0-16,-8-2 0 15,-5-2 1-15,-5-1-1 16,-2 1 0-16,-3-1-1 0,-8 2 1 16,-1 1-1-16,-11 3 1 15,-2 1-1-15,-6 2 0 16,-10 1 0-16,-7 1-1 16,-5 5 1-16,-5 1 0 0,-2 1 0 15,-4 2-1-15,-4-2 1 16,3 0 0-16,0 0 0 15,-2-1-1-15,7 0 1 16,-3-1 0-16,9 1 0 0,-3 0 0 16,7 0 0-16,-2 2 0 15,6 2 1-15,5 4-1 16,0 1 0-16,3 3 1 0,3 2-1 16,9 3 0-16,-3 1 0 15,11-2 0-15,0 3 0 16,6-4 0-16,7 1 1 0,2-4-1 15,11 2 0-15,2-4 0 16,11 0 0-16,4 2 1 16,8 0-1-16,5 0-1 15,9 1 1-15,6-1 0 16,9 2 0-16,5-2 0 0,9-2 0 16,12 1 0-16,6-3 0 15,9 1 1-15,9-2-1 16,10-2-1-16,6 1 1 0,9-2 1 15,7 3-2-15,7-5 1 16,11 2 0-16,5-1-1 16,6-3 1-16,8 1-1 15,4-2 0-15,7 0 0 0,2-1 0 16,9-4-1-16,-10 8 1 16,10-8-1-16,-1 9 1 15,1-9 0-15,0 13 0 0,6-1 0 16,1 2 0-16,0 2 0 15,5 5 0-15,2 5 0 16,1 5 1-16,2 8-1 16,-1 5 1-16,6 8-1 15,-2 9 1-15,-3 10 0 0,1 12-1 16,-4 9 1-16,0 7 0 16,-2 10 0-16,-7 8 0 15,0 10 1-15,-2 4 0 16,-3 8-1-16,-3 4 1 0,-5 8 0 15,-5 1 0-15,-2 4 0 16,1-4 0-16,-3-2-1 16,0-5 0-16,-1-8 0 15,3-9 0-15,3-10 0 0,3-10-1 16,1-8 1-16,4-7-1 16,0-8 1-16,4-8-1 15,0-6 0-15,-1-7 0 0,2-3 1 16,2-4 0-16,-2-4 0 15,-1-2 0-15,0 1 0 16,-3 2 1-16,-2-1-1 16,-2 3 0-16,0-3 0 0,-5 2-1 15,5-1 0-15,-3-2 1 16,3-1-1-16,1-3-1 16,1-1 1-16,4-2 2 15,0-1-1-15,1-2 1 0,-1 2-1 16,2-2 1-16,4-2 0 15,0 2 1-15,0-2-1 16,0 0-1-16,3-3 0 16,0-1-1-16,4-6 1 0,0 1-1 15,0-2-1-15,3-5 1 16,3-2-1-16,1-4 1 16,5 3-1-16,2-2 1 0,2 1 0 15,4-3 1-15,-15-9-2 16,5 1 1-16,4 2 0 15,2 2 0-15,5-2 0 16,6 3 1-16,3-1-1 16,8 1 0-16,3 1 1 0,8 2 0 15,6-2 1-15,6 4-2 16,6-3 2-16,11 3-1 16,5-2 0-16,9 2 0 15,7-2 0-15,7 2 0 16,5-2-1-16,5 0 1 0,7-2-1 15,4 1 0-15,5-2 1 16,6-1-1-16,6 2 1 16,7-4 0-16,3 1 1 0,6-1-1 15,3 2 0-15,5 1 1 16,4-2-1-16,1 2 1 16,8 1-1-16,2-2 0 0,4 4 1 15,5-2 1-15,1-2-1 16,4 2-1-16,6 0 2 15,0 0-2-15,3-1 1 16,1-1 0-16,0 1-1 16,1-3 0-16,3 5-1 0,1-5 2 15,3 1-1-15,-1-3 1 16,1 0-3-16,-3-1 0 16,2-2 0-16,0 3 1 0,-3-1 2 15,-2-3-2 1,0 0-1-16,0-2 1 15,-2 1 4-15,-2-2-1 0,-1-2-1 16,-1 2 2-16,-7-4-3 16,-1-1 2-16,-3 2 0 15,-4-6 0-15,-6 0-3 0,1-5 1 16,-7 2 0-16,-4-6-2 16,-3 3 1-16,-5-4 0 15,-6 1-1-15,-7-1 0 0,-4-2 1 16,-5 3 0-16,-4-4-1 15,-9-1 1-15,-5 0-1 16,-7-4 2-16,-7-2-2 16,-5 2 2-16,-8-1 0 15,-6-2 0-15,45-12 3 0,9-18 0 16,-27 1 0-16,-27-2 0 16,-20-2 0-16,-21 2 1 15,-13-2-1-15,-13 1-1 16,-10-1-2-16,-2-1-1 15,0-6 2-15,-2-5-2 0,-1-2 0 16,0-6 0-16,4 0-1 16,-1-4 1-16,1 2 0 15,-1-6-1-15,3-1-1 0,1 2 1 16,-2-3 1-16,0 0 0 16,-1 0 1-16,-4 2 0 15,1-3 0-15,1 1 1 0,-4-1 1 16,1 0-1-16,2-4 0 15,0 0 0-15,0 1 0 16,1-3 0-16,1-1 1 16,-3-2-1-16,0-3 0 0,1-3 0 15,-2 2-1-15,-4-3 1 16,-1-1 1-16,-1-1-2 16,-5-5 1-16,-1-2-1 15,-4-1-1-15,-1-2 2 0,-3-4 0 16,-3-2 0-16,-4-3-1 15,-3 2 0-15,2 2 0 16,-6-1 1-16,2 1 0 16,-2 2 0-16,1 5-1 0,0 3 0 15,-2 2-1-15,0 0 2 16,-2 3-1-16,0 6 0 16,-2 5 0-16,-4 5 1 15,0 2-1-15,-5 8 0 0,0 6 0 16,-3 4 0-16,0 7 0 15,1 5 0-15,-3 3 0 16,3 6-1-16,-2 5 0 16,0 3 0-16,0 6-1 0,-1 2 1 15,0 7 0-15,-4 3 0 16,0 5 0-16,-4 2 1 16,0 5-1-16,-4 4 1 15,-3 0 0-15,-7 4 0 0,-4 3 0 16,-8 2 1-16,-5 2 0 15,-9-1 1-15,-4 7 0 16,-10 4 2-16,-9 2-1 16,-2 3 1-16,-7 2-1 0,-6 4 0 15,-5-1 0-15,-6 0 0 16,-6 2-1-16,-7-5-1 16,-4 1 0-16,-7-1 0 0,-8-3 0 15,-11 1-1-15,-4-2 0 16,-12 0 0-16,-7-1 0 15,-10 3 0-15,-5-1 0 16,-12 1 0-16,-5-1 1 16,-6 2-1-16,-3-2 0 0,-2 2 0 15,-1 0 0-15,-3-3-1 16,-1 1 0-16,3-2 1 0,3-2-2 16,-5-2 1-16,3-2 0 15,-5-1-1-15,5-2 1 16,-7 0 0-16,1-2 1 15,2-1-1-15,-1 0 1 16,5 3 0-16,-1-1 0 0,2-1 0 16,1 2 0-16,5 0 0 15,0-1 1-15,6 1-1 16,0 1 0-16,4 2 1 0,5 0-1 16,1 0 1-16,5 4-2 15,1 1 0-15,5 0 1 16,2 3-1-16,4 1 1 0,3-1-1 15,3 2 0-15,6-2 1 16,5 1 0-16,5-3 0 16,9 2 0-16,7-1 0 15,6-2 0-15,10-1 0 0,8 1 1 16,9 1-1-16,7 2 0 16,5 1 0-16,7 1 1 15,10-1-1-15,7 1 0 16,7 4 0-16,9-2 0 0,6 3-1 15,8-2 1-15,10 1-1 16,7 0 0-16,5 3 0 16,8-1 0-16,4 3-1 15,3 3 1-15,2 2 0 0,7 5-1 16,-1 5 1-16,5 10 0 16,0 5 0-16,1 12 0 15,2 10-1-15,2 12 2 16,4 9-1-16,-3 13 1 0,5 13 0 15,2 12-1-15,-1 15-2 16,4 15-3-16,0 7-11 0,5 6-61 16,2 42-3-16,1 14-8 15,-1 9-4-15,-7-3-2 16</inkml:trace>
  <inkml:trace contextRef="#ctx0" brushRef="#br0" timeOffset="253321.143">18233 15265 24 0,'0'0'36'16,"0"0"-5"-16,0 0-4 15,0 0-2-15,0 0-1 0,0 0-2 16,0 0 0-16,0 0-2 16,0 0-2-16,0 0-1 15,7 0-2-15,-7 0-3 0,13 1 0 16,-4 1-3-16,0 1 0 16,2-1-3-16,-1 0 0 15,0-1-1-15,5-1 1 16,3 0 1-16,-1 0-1 0,4 0 1 15,-1-5 0-15,5-1-1 16,1-2 1-16,3 0-2 16,1-4 0-16,2-2-1 15,2-2 0-15,3-3-1 16,4-1 0-16,2-4 0 0,5 0-1 16,4-2 0-16,3-5-1 15,4 0 0-15,3-1 1 16,3-6 0-16,2 0 0 0,7-5 0 15,-1-2 0-15,2-2 0 16,6-3 0-16,1-1-1 16,0-3 1-16,5 1-2 15,1-2 2-15,2 0-2 0,1-1 0 16,4-2 0-16,-1-2 1 16,8 1 1-16,-1-2-1 15,4-2 0-15,4-1-1 0,1-2 1 16,2-2-1-16,1-2-1 15,5 1-1-15,-4-2 2 16,4 0-1-16,-1 0 1 16,-5 2 1-16,-2-1 0 15,-2 2 0-15,-1 1 1 0,-8 0 1 16,2 2-1-16,-7 3-1 16,2-1 0-16,0 1 0 15,2-1 0-15,-4 1 0 16,2-1-1-16,0 2 0 15,-2 0 1-15,-1 2 0 0,-3 0 0 16,-3 1-1-16,-2 2 1 16,-5 3 0-16,0 1-1 15,-5 3 1-15,-2-1-1 0,-3 3 0 16,-3-1 0-16,-2 4 0 16,-2-1 1-16,-2 3-1 15,-3-1 0-15,-1 4-1 0,-4 4 1 16,-3 1 0-16,-5 3-1 15,-3 2 0-15,-4 3-1 16,-7 3 0-16,-1-2-1 16,-8 5-2-16,-3 1-3 0,-4 5-9 15,-1-6-18-15,-13 7-45 16,1 3-2-16,-3-2-6 16,-13 2-4-16</inkml:trace>
  <inkml:trace contextRef="#ctx0" brushRef="#br0" timeOffset="253726.4479">23057 11472 73 0,'-22'1'85'15,"3"-1"-3"-15,11-6-6 16,4-8-1-16,6 3-69 0,14 5 0 16,10 1 1-16,14 4-2 15,9 0-1-15,14 2 0 16,15-1-1-16,8 3 0 0,15 5 0 16,8 1-1-16,6 5-1 15,4 1 2-15,0 3-3 16,-4 4 0-16,-11 1 1 15,-8 5-2-15,-12 4 1 0,-16 2 0 16,-14 5-2-16,-15 5 2 16,-17 7-1-16,-16 7 1 15,-11 11-2-15,-21 10-1 16,-23 12-3-16,-17 15-4 0,-24 9-8 16,-17 19-21-16,-23 15-32 15,-25 7-11-15,-23 12-5 16,-20 2-1-16</inkml:trace>
  <inkml:trace contextRef="#ctx0" brushRef="#br0" timeOffset="266580.1856">7245 16350 1 0,'-8'0'65'0,"-2"-7"3"15,1 1-26-15,9 6-6 16,-9-9-4-16,9 9-6 16,0 0-6-16,-3-10-5 15,3 10-3-15,0 0-3 0,6-11-3 16,5 8-3-16,1-4 1 15,8 1-1-15,1-2 1 16,8 0 0-16,3-2 0 16,11-3 0-16,2 1 0 0,9-3-1 15,7-1 1-15,7-1-1 16,9-2-1-16,6 1 0 16,6-3-1-16,6 2 1 0,8-3-1 15,2 2 2-15,2-2 0 16,8 0-1-16,2-1 1 15,6 1 0-15,6 0 0 16,1-2 0-16,2 2 0 0,3-3 0 16,1 3 0-16,-1-1-2 15,0 2 2-15,-7-2-1 16,-6 2 0-16,-1 3 0 16,-5-1 0-16,-7 1 1 15,-4 0-1-15,-6 3 1 0,-5-1-2 16,-7 4 1-16,-4 2 0 15,-10 1-1-15,-12 2 0 16,-9 2-1-16,-9 4 0 16,-12 0-1-16,-8-1-2 0,-7 2-3 15,-16 0-6-15,0 0-17 16,0 4-39-16,-24 2-13 16,-9 1-5-16,-14 0-4 0</inkml:trace>
  <inkml:trace contextRef="#ctx0" brushRef="#br0" timeOffset="267125.2235">8138 16422 29 0,'-17'14'66'0,"6"-5"-1"0,-1-6-5 16,7-27-33-16,5 24-28 15,0 0 1-15,6 3 0 0,9 1 0 16,2 5 2-16,8-3 4 16,8 0 4-16,5-1 0 15,10 1 2-15,3-3 1 16,13-3 0-16,4-1 2 16,13-7-2-16,8-7 0 0,12-3-1 15,13-6 0-15,4-4-2 16,17-3-2-16,7-3 0 15,7 2-3-15,2 0 1 16,-2 3-1-16,-4 5-1 0,-7 1 0 16,-4 3-1-16,-15 4 0 15,-8 4 0-15,-10 2-1 16,-14 3-1-16,-13 5-2 0,-13 1-1 16,-11 1-5-16,-14 0-4 15,-13 6-7-15,-16 6-22 16,-18 3-39-16,-20 9-6 15,-26 2-4-15,-19 2-1 16</inkml:trace>
  <inkml:trace contextRef="#ctx0" brushRef="#br0" timeOffset="267567.2177">8292 16600 40 0,'0'0'88'0,"0"0"-2"15,0 0-7-15,0 0-3 16,-4-34-41-16,4 34-38 15,0 0 2-15,16-9-1 0,5 9-1 16,10 0 0-16,8 0 1 16,10 0 2-16,8 0 0 15,12-1 0-15,9-5 0 16,10-3 0-16,8-3 1 0,10-3-1 16,9-3 1-16,6-5 0 15,13-2-1-15,7-3 1 16,5-1 0-16,0-1-1 15,8 1 1-15,2-1-2 0,-2 1-2 16,-1 3-1-16,-4 3-4 16,-7 0-5-16,-8 3-7 15,-6 4-17-15,-9-3-31 0,-1 7-12 16,-8 1-2-16,-9-1 2 16</inkml:trace>
  <inkml:trace contextRef="#ctx0" brushRef="#br0" timeOffset="268127.3854">12940 16141 0 0,'-15'6'55'0,"-3"-3"2"15,1-2 2-15,0-1-49 16,3 0 4-16,-2 0 2 16,4 0-1-16,3 1 1 0,9-1-1 15,-11 3 3-15,11-3 1 16,17 0 0-16,4 0 0 16,15-5-2-16,13-5 0 15,11-5 2-15,17-6-3 0,20-3-2 16,10-6-4-16,20-5-2 15,10-1-3-15,9 0-1 16,9-1 0-16,6-1-1 16,3 4-1-16,-1 2-1 15,0 3 0-15,-11 5 0 0,-2 3-1 16,-14 5 0-16,-12 6-2 16,-18 3-2-16,-16 4-4 15,-15 3-6-15,-23 1-4 0,-17 7-14 16,-22 7-33-16,-21 3-19 15,-30 5-4-15,-30 0-2 16</inkml:trace>
  <inkml:trace contextRef="#ctx0" brushRef="#br0" timeOffset="268427.188">12963 16610 24 0,'0'25'82'16,"12"-12"-1"-16,18-12-1 0,13-9-4 15,12-17-39-15,18 2-31 16,13-3 2-16,16 0 1 16,16-4-1-16,9-2-1 0,10-4-1 15,12 0-2-15,5 1 0 16,0-3-1-16,6 1-2 15,-4 0-2-15,-3 7-2 16,-9 4-5-16,-10 6-8 16,-13 5-14-16,-19 5-38 0,-12 12-16 15,-20 2-3-15,-21 6-3 16</inkml:trace>
  <inkml:trace contextRef="#ctx0" brushRef="#br0" timeOffset="271290.6153">25650 17638 19 0,'12'10'76'0,"2"-3"4"0,-4-1-3 16,-1-3-3-16,-9-3-59 16,15 4-3-16,-15-4 1 15,7-1-2-15,-7 1-1 0,2-19-1 16,-1 6-2-16,-1-4 0 15,4-2-1-15,-2-11 1 16,0-15 0-16,3-2 1 16,0-5-4-16,2-1 0 15,-1-3 0-15,0-2-1 0,2-3 0 16,-4-2-2-16,2-1 0 16,0-2 1-16,2-1 0 15,1-3 1-15,-1-6 0 0,2 4 0 16,1-3-1-16,1-3 2 15,5-1-1-15,-1-6-3 16,-1 2 2-16,0-3-1 16,2-5 0-16,-2-4 0 0,4-3 0 15,-1-1-1-15,0-1 1 16,0-3 0-16,2-1 1 16,-2-3-1-16,-1 2 0 15,1-2 1-15,-1 4-1 0,-1-2 0 16,-3 0 0-16,0-2-1 15,0-2 1-15,2 3-1 16,-5 0 1-16,2-1-1 16,-1 3 1-16,-3-2-2 0,3 1 1 15,-3 4 0-15,-1 1-2 16,0-1 2-16,-1 0-2 16,3 2 1-16,-3-1 1 15,2 2 0-15,-2-1-1 16,1 2 1-16,2-1 1 0,-4 2 0 15,1-1-1-15,2 1 1 16,0 2-1-16,1 0 0 16,-2 2 1-16,3-2 0 15,0 2 0-15,0 0 0 0,2 1-1 16,-1 1 1-16,1 1 0 16,-1 0-1-16,1 4 1 15,-1 0-1-15,0 1 0 0,0 2 0 16,-3 3 0-16,4 0 0 15,-4 4 0-15,1 2-1 16,-2 2-1-16,3 4 1 16,-4 1 0-16,-1 5 0 0,0 3 0 15,0 0 1-15,-2 5-1 16,-1 1 1-16,-2 4 1 16,0 2-1-16,0 4 1 0,-1 3 0 15,-1 2-1-15,-3 3-1 16,-2 5 1-16,1 2 0 15,-1 4 0-15,-3 2 0 16,1 5 0-16,1 1-1 16,-1 3 2-16,-1 4-2 0,1 1 1 15,-1 4-1-15,-3 2 0 16,3 1 0-16,-6 1 0 16,-2 8-1-16,-3 2 2 0,-6 6 0 15,0 6 0-15,-5 5 0 16,-4 5 0-16,-2 7 1 15,-1 6-1-15,-5 9 0 0,-1 5 0 16,-3 6 0-16,3 10-1 16,-8 3 2-16,-1 8 0 15,-2 6 0-15,-1 5 1 0,-4 2-1 16,-1 2 1-16,0-1-1 16,-3-4 1-16,7-1-2 15,-1-6 0-15,3-6 0 16,4-5-2-16,3-8-2 15,5-6-2-15,8-5-5 0,3-10-8 16,9-4-20-16,3-10-31 16,12-11-15-16,6-12-8 15,3-13-3-15</inkml:trace>
  <inkml:trace contextRef="#ctx0" brushRef="#br0" timeOffset="271608.1148">25778 10989 31 0,'47'-60'80'15,"-6"2"0"-15,-2 4-2 0,-7-1-3 16,28 10-62-16,-32 0 3 16,6 8-2-16,-2 5-2 15,-1 5-3-15,1 6-2 0,2 4-1 16,5 7-1-16,1 5-1 15,6 6-1-15,3-1-1 16,2 4 1-16,2 7-3 16,6 5 1-16,1 3 0 15,-3 4 0-15,2 3-2 0,-1 6-1 16,-2 6-4-16,3 9-6 16,-12 0-11-16,3 13-36 15,-3 13-21-15,-13 10-5 16,-8 7-6-16,-15 2 9 15</inkml:trace>
  <inkml:trace contextRef="#ctx0" brushRef="#br0" timeOffset="273411.9773">26911 17238 5 0,'19'-2'90'16,"-9"2"2"-16,1 0-7 16,-11 0-5-16,1-12-1 0,-1 12-77 15,0 0 0-15,0 0-1 16,0 0 1-16,0 20-4 0,0 3 2 16,0-6-1-16,-4 4 0 15,-2 5 0-15,1 6 0 16,-1 2 1-16,-3 4 0 15,2 3 0-15,-3 2 0 16,1-1 1-16,-3 6 1 16,2-3-3-16,-1 2-1 15,2-4 0-15,-1 1 0 0,3-3 0 16,2 0 0-16,5-41-1 16,0 63 2-16,13-45 2 15,3-7 0-15,5-10 0 16,9-2 0-16,6-13 1 0,4-10-3 15,6-4 2-15,5-10-3 16,39-28 2-16,24-15 1 16,4-2 1-16,-13 3 0 0,-15 13 0 15,-54 44-2-15,2 0 0 16,-11 12 1-16,-2 6-2 16,-8 9 0-16,0 11 0 15,-8 5 1-15,-2 7-2 16,-3 3 2-16,4 3-1 0,-3 2 0 15,1-3 0-15,3 2 0 16,-2 0 0-16,4-3 0 16,0-1 1-16,-1-5 1 15,2-3 1-15,-2-9-1 16,0-9 2-16,-1-4-2 0,-5-10 1 16,-2-9-1-16,-8 3 5 15,-8-46-3-15,-16-15 0 16,-10 3 1-16,-14 3-1 15,-7 7 1-15,-4 15-2 0,5 16 1 16,25 24-5-16,7 2 0 16,13 6-1-16,15 1 1 15,0 0-1-15,18-10 0 16,17 3 1-16,8-1-2 0,8-4 4 16,13-1-1-16,4-1 1 15,0-1 0-15,2 3 0 16,-6 2 0-16,-9 4 0 15,-6 5 1-15,-9 4 0 0,-9 13 0 16,-5 8 1-16,-17-8-3 16,0 8 1-16,-1 4-1 15,-1 4 1-15,1 3-1 16,-1 1 0-16,0 1 0 0,4 2-1 16,0-3 4-16,3 0-2 15,-1-4 0-15,6 0 0 16,2-6-2-16,4-3 1 15,1-11-2-15,7-3 0 0,-1-9-1 16,-12-12 1-16,53-35 0 16,4-16 0-16,-8-11 3 15,-6-2 0-15,-9-1 1 16,-11 12 1-16,-17 17 1 0,-13 33 0 16,-4 15-1-16,-1 9 1 15,-1 15-2-15,-2-8-2 16,0 7 1-16,2 5 0 0,4 1 1 15,1 2-1-15,6-1 0 16,3 2 0-16,3-2 1 16,1-5 2-16,6-2 1 15,1-5 2-15,3-4 1 16,1-6 0-16,-17-8 2 16,55-13 0-16,-5-23-2 0,-6-33-1 15,-16-20-3-15,-20-13-2 16,-15-4-3-16,-18 3-2 15,-25 13-10-15,-7 12-14 0,-9 4-34 16,-12 14-27-16,-2 11-2 16,-1 10-6-16,-2 10 0 15</inkml:trace>
  <inkml:trace contextRef="#ctx0" brushRef="#br0" timeOffset="275426.9999">27223 13196 32 0,'0'0'87'15,"2"-16"-3"-15,-2 16-4 16,-1-18-8-16,1 18-55 15,0 0-4-15,-10 0-6 0,10 20-4 16,-1 6-3-16,-1 11 1 16,-1 10 0-16,1 11 3 15,0 11 0-15,-1 9 0 16,-1 3-1-16,1 6 1 0,-1-2-1 16,0 1 1-16,-3-7-1 15,1-3-1-15,1-8-1 16,-3-4 1-16,3-12-1 15,0-9 0-15,1-8 0 16,-1-12 3-16,4-8-3 0,1-15 3 16,1-9-1-16,7-21 1 15,2-12-1-15,4-18 0 16,3-14-2-16,4-13-2 0,1-9 0 16,3-4 0-16,1 3-1 15,0 8 2-15,-1 9 0 16,-4 17-1-16,1 15 1 15,2 18 0-15,0 16 1 0,-1 15-1 16,3 11-1-16,0 17-1 16,0 7 0-16,2 12-2 15,-2 6 0-15,0 5-1 0,-5 2 1 16,2-1-1-16,-5-10 1 16,0-9 2-16,-1-6 2 15,-2-14 2-15,2-11 3 16,-1-11 1-16,5-15 0 0,-2-13 1 15,4-6-1-15,1-10-1 16,3-7-1-16,1-2-1 16,-1-2 0-16,-2 7-1 15,0 5 0-15,-2 8-1 16,-3 12 0-16,0 12 1 0,-2 11-1 16,-1 10-1-16,1 16-1 15,1 10 1-15,0 11-1 16,-3 18 0-16,-4 6-1 0,-4 14-1 15,-4 3-1-15,-1 5-5 16,-2-5-6-16,0-2-11 16,-2-2-29-16,1-17-25 0,6-11-8 15,7-19-4-15,7-14 1 16</inkml:trace>
  <inkml:trace contextRef="#ctx0" brushRef="#br0" timeOffset="275656.1291">28563 13769 9 0,'16'-30'95'0,"-5"12"-2"0,-5 7-6 15,-6 11-6-15,0 0 1 16,0 0-76-16,-4 12-1 16,4 16-3-16,0 10-1 15,2 13-2-15,-2 7 0 0,0 15-5 16,0 4-5-16,-1 3-8 15,-3-4-13-15,-1-9-22 16,3-5-15-16,-3-25-18 0,5-9-5 16,0-28 6-16</inkml:trace>
  <inkml:trace contextRef="#ctx0" brushRef="#br0" timeOffset="275809.7576">28613 13566 26 0,'0'-100'88'0,"-4"13"0"15,-5 12-6-15,-4 9-13 0,0 18-34 16,1 15-24-16,-1 6-22 16,6 15-26-16,7 12-26 15,-7 12-18-15,4 12-6 16,1 7-3-16</inkml:trace>
  <inkml:trace contextRef="#ctx0" brushRef="#br0" timeOffset="276291.3513">28998 13505 75 0,'35'-9'94'15,"-10"-4"-3"-15,-14-4-5 16,-10-3-2-16,-4-1-70 0,-10 1 0 16,0 4-3-16,0 4-5 15,-6 4-4-15,-4 7-1 16,-1 12-2-16,-1 13 0 15,-5 14 0-15,0 12-1 16,-1 11 2-16,0 10 0 0,2 4-1 16,9 0 0-16,8-5-1 15,6-7 0-15,6-10-2 16,15-12 0-16,7-12-1 16,10-13 0-16,5-14 0 0,8-13 1 15,6-15 0-15,0-16 0 16,2-15 2-16,-1-14-1 15,0-12 1-15,-7-14 2 0,-3-6 2 16,-9-4 1-16,-7 2 2 16,-11 8 1-16,-7 10 1 15,-3 14 2-15,-5 15-2 0,0 13-1 16,-6 21-2-16,6 24-1 16,-17 10-1-16,8 27-2 15,-3 19-2-15,-4 25 1 16,-1 17 0-16,-4 25-1 0,-4 13-2 15,2 12-7-15,-7 0-8 16,0 0-14-16,-3-8-36 16,0-18-16-16,5-18-6 15,-7-27-4-15</inkml:trace>
  <inkml:trace contextRef="#ctx0" brushRef="#br0" timeOffset="277308.8093">27615 12612 61 0,'0'0'80'15,"-12"4"-1"-15,12-4-5 0,-10-1-46 16,10 1-8-16,0 0-6 15,0 0-4-15,0-12-3 16,0 12-3-16,7-14-1 16,1 4 2-16,0-2 0 15,2-1 2-15,-1-2 0 0,2-4 0 16,-2-4 0-16,1-3 2 16,3-4-1-16,-3-5-1 15,2-5-1-15,2-5-1 0,-3-9 0 16,3-4-1-16,-1-8-1 15,-3-3 0-15,3-7-2 16,-1-5 1-16,-3-3 0 16,-2-7-2-16,0-3 1 0,-1-3 0 15,1-2-1-15,-1 2 0 16,0 0 0-16,-1 4-1 16,-1 2 1-16,0 8-1 15,-1 3 1-15,0 7 0 0,2 6 1 16,-2 4-1-16,-2 5 1 15,0 5 0-15,0 2-1 16,-1 5 0-16,0 4 0 16,0 4-1-16,-1 3 1 0,-1 4-1 15,-2 3 1-15,-1 3-1 16,0 4 1-16,2 3 0 16,-2 4 1-16,1 3-1 0,4 11 0 15,-4-14 0-15,4 14 0 16,0 0 0-16,0 0-1 15,0 0 0-15,0 0 0 0,0 0-1 16,0 0 0-16,0 0 0 16,-8 7 0-16,0 7 1 15,1 5-1-15,-6 8 2 0,-4 9 1 16,-5 9-1 0,-4 12 0-16,-7 9 1 0,-3 9 0 15,-9 9-1-15,-2 7 0 16,-3 3 0-16,-3-1-1 0,0 1-2 15,4-7-1-15,4-9-4 16,3-15-6-16,9-9-3 16,1-17-16-16,10-26-43 15,14-5-8-15,5-20-5 0,8-22-1 16</inkml:trace>
  <inkml:trace contextRef="#ctx0" brushRef="#br0" timeOffset="277526.4905">27676 10078 45 0,'24'-15'81'15,"-6"10"-2"-15,-4 5-3 0,-2 16-3 16,0 10-66-16,6 11 2 16,0 20 0-16,6 13 0 15,4 17 0-15,5 15-3 16,0 9-3-16,8 0-5 0,1 5-8 15,0-8-12-15,9-13-27 16,4-10-28-16,-2-20-7 16,1-20-3-16</inkml:trace>
  <inkml:trace contextRef="#ctx0" brushRef="#br0" timeOffset="277986.8903">28297 9842 80 0,'-14'26'86'0,"0"1"-5"0,-1 2-4 16,6 7-4-16,-2-3-73 15,5 21-2-15,6 14 2 16,0 14 1-16,2 6 0 0,5 3 0 16,3-1 0-1,0-9 0-15,4-9 0 0,-1-13 0 16,-1-13 0-16,-1-13 0 16,-1-14 3-16,-2-6 0 15,-8-13 1-15,9-6 0 0,-7-11-1 16,-1-5 1-16,-1-1-1 15,0-7-1-15,0 1-2 16,0-3-1-16,0 5-1 0,0 3-1 16,-1 6-2-16,1 3-1 15,0 2-1-15,0 2-1 16,0 11-4-16,0-14-3 16,0 14-8-16,0 0-5 0,2-11-12 15,-2 11-16-15,0 0-18 16,8 0-8-16,-8 0 2 15</inkml:trace>
  <inkml:trace contextRef="#ctx0" brushRef="#br0" timeOffset="278433.3188">28378 10451 7 0,'-10'-4'81'15,"0"1"3"-15,-2-1-9 0,4-2-3 16,8 6-51-16,0 0-4 16,0 0-8-16,0 0-4 15,22 0-4-15,5 2-1 0,4 1 1 16,8 0-1-16,4-3-1 16,4-11-1-16,0-1-1 15,1-8 1-15,-7-5-3 16,-1-9 0-16,-6-4-1 0,-6-7 2 15,-7-6 1-15,-5-2 2 16,-6-6 4-16,-5 0 3 16,-5 2 4-16,-3 7 4 15,-4 6 1-15,-3 9-2 16,0 10-2-16,2 12-2 0,8 13-2 16,-12 18-4-16,11 20-2 15,-1 15-1-15,2 16-1 16,0 17 1-16,0 17 0 0,0 11-2 15,0 6-4-15,0 1-3 16,-1-4-5-16,1-13-7 16,3-3-7-16,-2-13-14 0,3-16-20 15,4-12-13-15,0-19-7 16,5-15 3-16</inkml:trace>
  <inkml:trace contextRef="#ctx0" brushRef="#br0" timeOffset="278615.2832">29009 10710 28 0,'24'-75'77'16,"-4"4"-3"-16,2 17-11 16,-7 13-16-16,4 14-11 0,-7 15-11 15,-4 12-8-15,0 20-4 16,-3 10-5-16,-1 16-5 16,-3 10-7-16,2 9-11 15,-3 5-29-15,-11 3-32 0,5-1-7 16,-1-12-4-16,-1-14 5 15</inkml:trace>
  <inkml:trace contextRef="#ctx0" brushRef="#br0" timeOffset="278801.7111">29162 10179 88 0,'-4'-28'92'0,"-3"7"-7"15,1 4-10-15,-1 3-5 16,-2 5-80-16,9 9-10 0,0 7-22 16,11 12-27-16,4 8-16 15,5 2-5-15,4-3 7 16</inkml:trace>
  <inkml:trace contextRef="#ctx0" brushRef="#br0" timeOffset="279599.0407">29574 10213 28 0,'36'-17'92'15,"-11"2"-3"-15,-10 0-4 0,-12-4-31 16,-3 19-10-16,-10-7-20 16,-11 7-11-16,-7 15-8 15,-7 2-4-15,-1 7-2 16,-2 4 1-16,5 5-1 0,0 0 0 16,11 2 0-16,3-5-2 15,10-2-2-15,3-6 0 16,6-3 0-16,0-4 0 15,0-15 0-15,6 8 1 0,-6-8-1 16,15-13 2-16,-7-3 2 16,2-1 1-16,-1 3-1 15,0 0 0-15,5 3-1 16,-3 7 1-16,3 8 1 16,0 17 0-16,2 13 0 0,0 17 0 15,0 15-1-15,-4 16 0 16,-5 17-2-16,-4 15 0 15,-5 9-1-15,-13 0 1 0,-4-5 0 16,-3-10 3-16,-4-11 3 16,-1-14 1-16,-1-17 3 15,2-19 2-15,4-15 0 16,6-14 1-16,-1-9-1 0,2-9-3 16,4-18-1-16,5-17-2 15,6-21-2-15,3-16-2 16,10-22-2-16,7-19-2 0,10-16 1 15,7-11 0-15,8-4 0 16,6-6 2-16,4 8 2 16,2 5 3-16,1 10 1 15,-1 12 2-15,-3 15 0 0,-4 13-1 16,-4 12 1-16,-6 16-1 16,-10 12-2-16,-4 14-2 15,-6 11-2-15,-7 11 0 16,-13 11 0-16,4 27 0 0,-9 18-1 15,-12 18 1-15,-5 20-1 16,-4 14 2-16,0 14 1 16,0 2 0-16,7-2-1 15,5-6 0-15,7-13 0 0,7-18 0 16,6-18 1-16,4-15-1 16,5-14 0-16,-2-13 1 15,3-13 0-15,4-11 0 0,3-19 0 16,2-11 0-16,6-10-1 15,3-7-1-15,4-1 0 16,3 3-1-16,-1 5 1 16,-3 15-1-16,4 13 1 0,0 18 1 15,-3 11 1-15,1 23-1 16,1 16-3-16,-3 13-6 16,5 16-15-16,-5 10-42 15,-3 2-15-15,-5-4-5 0,4-10-7 16</inkml:trace>
  <inkml:trace contextRef="#ctx0" brushRef="#br0" timeOffset="281713.3188">31015 9764 12 0,'7'0'86'0,"-7"0"0"16,0 0-5-16,9-10-6 0,-9 10-46 16,-6 0-17-16,4 13-3 15,-1 10-5-15,-1 11-4 16,-1 11-1-16,-3 14 2 16,-3 10-1-16,3 10 1 0,-4 3 1 15,0 6-1-15,1-8 0 16,0-5 0-16,1-9 0 15,3-10 0-15,1-12 1 16,2-12-1-16,3-7-1 16,1-10 1-16,0-6 1 0,0-9 0 15,0 0-1-15,0-9 0 16,2-11 0-16,5-9 0 16,0-12-1-16,2-11-1 0,4-8 0 15,0-6 1-15,2-3-1 16,-2 0 2-16,-1 6 0 15,-4 5 2-15,1 11-1 16,-4 11 0-16,-2 10-2 16,1 12 0-16,-4 14-1 0,10 0 0 15,-3 11-2-15,1 14 1 16,1 8-2-16,0 10 2 16,1 3 0-16,3 6 0 0,-3-4 0 15,-3-2 0-15,3-7 1 16,-3-8 0-16,3-8 2 15,-1-10 1-15,5-11 0 16,-2-5 1-16,3-12 0 16,3-11 1-16,3-5-1 0,6-5 1 15,-5-3 0-15,-2 0-1 16,1 2 0-16,-2 5-1 16,-3 5-1-16,-1 11 0 0,-1 8-2 15,-4 8 0-15,3 9-1 16,0 16-1-16,-1 7 1 15,0 15 0-15,3 5 0 16,-1 11 1-16,-4 5-1 0,4 5 0 16,-8 0-2-16,4-4-3 15,-4-3-1-15,4-7-5 0,-8-8-8 16,5-6-11-16,-6-9-17 16,-1-9-23-1,8-2-9-15,-4-11-2 0</inkml:trace>
  <inkml:trace contextRef="#ctx0" brushRef="#br0" timeOffset="281928.5587">31753 10171 55 0,'3'-16'85'15,"-3"16"-5"-15,7-11-5 16,-7 11-1-16,-12 9-67 15,7 13-3-15,3 7-1 0,-9 13-3 16,10 11-4-16,-6 10-6 16,-3 9-15-16,-5 2-29 15,10 8-21-15,-6-7-7 0,5-5-3 16</inkml:trace>
  <inkml:trace contextRef="#ctx0" brushRef="#br0" timeOffset="282221.2363">31934 9711 37 0,'-19'-25'88'0,"-2"-1"-2"16,3-3-5-16,-2-1-1 16,-6 3-61-16,12 0-4 0,0 4-2 15,8 4-6-15,-2 3-8 16,4 5-11-16,3 0-15 16,1 11-25-16,0 0-25 15,7 14-9-15,4 6-6 0</inkml:trace>
  <inkml:trace contextRef="#ctx0" brushRef="#br0" timeOffset="282674.375">32108 10264 23 0,'26'-14'87'0,"-3"-10"1"16,-9-5-3-16,-11-5-5 15,-1 1-56-15,-7-1-4 16,-1 3-4-16,-8 6-5 16,3 3-6-16,-7 9-3 15,1 7-1-15,-5 6-2 0,-5 14-1 16,2 16-1-16,-4 11-2 16,2 11-1-16,-6 8-2 0,6 8-2 15,1 0-2-15,14-3 0 16,4-9-1-16,8-13 2 15,6-17 4-15,6-20 2 16,13-12 0-16,2-29 4 0,7-16 2 16,0-17 1-16,2-13-1 15,1-14 0-15,-2-10 1 16,-1-4 2-16,-3 0 5 16,-4 7 5-16,-4 14 0 0,-8 14-1 15,-3 12-3-15,-4 24 0 16,-6 25-2-16,-2 26-3 15,-5 31-2-15,-13 33-6 16,-9 28-3-16,-10 32-4 0,-2 30-10 16,-21 24-57-16,11 20-4 15,-16-1-6-15,-1-7-3 16</inkml:trace>
  <inkml:trace contextRef="#ctx0" brushRef="#br0" timeOffset="283030.3461">29385 12104 59 0,'-26'25'82'0,"8"-6"-3"16,4-12-5-16,14-7-3 15,5 0-65-15,12 2-1 0,17-2-1 16,15 0 0-16,14 0 0 16,18-2-1-16,15-4-2 15,11-2-3-15,12-1-4 16,7-4-4-16,6-3-4 15,-1-4-2-15,1-6-9 16,-11-3-15-16,2-9-23 0,0 1-14 16,-5-7-1-16</inkml:trace>
  <inkml:trace contextRef="#ctx0" brushRef="#br0" timeOffset="284204.3277">9094 13620 69 0,'-42'7'88'0,"2"-6"-2"16,2-2-5-16,3-13-3 16,33-6-70-16,-22 0 1 0,11-5-1 15,13 0-2-15,0-7-1 16,10-7-4-16,8-5 1 15,6-9 1-15,3-8 0 0,7-6 0 16,3-7-1-16,5-7-1 16,6-7 1-16,4-5-1 15,4-4 0-15,2-4 0 16,8-3 0-16,-3-5 0 16,7 2 1-16,1-4 0 0,-4 2 0 15,0 3 0-15,2 3 1 16,-5 5-1-16,-1 6-1 15,-3 6 1-15,-3 8-2 16,-2 7 0-16,-4 7-2 16,0 7-4-16,-6 6-5 0,3 6-6 15,-8 4-8-15,1 6-24 16,-4 8-31-16,-6 0-8 16,-1 3-4-16,-10-1 2 15</inkml:trace>
  <inkml:trace contextRef="#ctx0" brushRef="#br0" timeOffset="284939.5492">10731 10344 32 0,'0'0'88'0,"3"-12"-3"16,-3 12-7-16,0 0-4 16,-7 26-32-16,2-9-41 15,5 13 1-15,6 18-2 16,7 12-1-16,4 19 0 0,6 15 2 16,0 14 0-16,6 10-1 15,-4 5-1-15,6-5 0 16,-6-10 0-16,3-12 0 0,-7-16 0 15,-7-15 2-15,-2-20 1 16,-1-17 2-16,-8-17 2 16,-3-11 1-16,0-14-1 0,-3-15 0 15,-7-18 0-15,2-12-2 16,-8-18-3-16,1-15-2 16,1-14-3-16,-3-10 0 15,4-9 0-15,0-3-2 16,5 1 0-16,5 3 0 15,3 7 1-15,9 6 2 0,6 7 0 16,10 10 1-16,9 10 1 16,5 12 1-16,8 11 0 15,-3 11-1-15,8 14-3 0,-6 15-2 16,2 17-4-16,-7 13 1 16,-3 19-1-16,-12 15 1 15,-6 13 0-15,-9 6 1 0,-8 10 3 16,-6 2 4-16,-16 5 1 15,-4 2 2-15,-11-2 0 16,3-3 2-16,-10-4 1 16,4-6 0-16,4-9 1 0,3-3-2 15,8-12 0-15,5-10-1 16,5-6 0-16,9-6-2 16,3-3-1-16,5-2 0 15,8-1 0-15,5 2 1 0,8 0 1 16,3 0-2-16,9-2 1 15,1-1-2-15,13 0-2 16,3-2-1-16,7-1-6 16,3-5-2-16,1-2-7 0,0-6-10 15,2-3-13-15,1 0-15 16,-8-9-11-16,4 3-8 16</inkml:trace>
  <inkml:trace contextRef="#ctx0" brushRef="#br0" timeOffset="285354.5895">12314 10658 31 0,'0'0'54'16,"0"17"-19"-16,4-7-16 0,7 5-3 16,2-3 4-16,4-1 1 15,4-5-3-15,4-6-2 16,-1-1-2-16,7-16-1 15,-6-3 0-15,8-11-2 16,-8-5-3-16,3-6-3 0,-8-2 2 16,-2-2-1-16,-7-2 1 15,-8 5 2-15,-3 2 1 16,-13 7 1-16,-4 5-1 0,-10 11 1 16,-3 4 0-16,-8 13-1 15,-1 8-2-15,-3 15-1 16,2 14-3-16,5 13-1 0,4 12 0 15,6 8-1-15,9 8-1 16,9 1-1-16,7-1 0 16,13-2-2-16,8-7 2 15,11-8-2-15,11-12-1 16,8-13-4-16,5-8-2 0,12-13-10 16,5-13-17-16,-4-14-30 15,10-13-14-15,-3-15-4 16,-3-11-2-16</inkml:trace>
  <inkml:trace contextRef="#ctx0" brushRef="#br0" timeOffset="285963.3865">13424 9808 18 0,'11'-13'56'0,"-11"13"8"15,-9-11-38-15,9 11 2 16,0-13 5-16,0 13-1 16,0-10-1-16,0 10-3 15,0 0-5-15,0 0-5 0,0 0-3 16,0 13-1-16,3 16-6 16,1 8-1-16,5 17 0 15,1 15 0-15,4 17 0 16,2 16-2-16,2 14-1 0,4 7-1 15,-1 5-2-15,5-4-1 16,-3-11 1-16,0-10-1 16,0-15 0-16,-1-19-1 15,-6-19 1-15,-2-17 0 0,-3-13 1 16,-5-9 2-16,-6-11-3 16,1-11 1-16,-2-14 0 15,-6-14-1-15,-6-19-1 16,-3-19 0-16,-2-20-2 0,-2-21 0 15,-1-15 0-15,1-13 1 16,5-6-1-16,-1-2 2 16,11 7 0-16,5 14 1 0,2 13 2 15,12 18 0-15,7 17 0 16,5 19-1-16,7 19 1 16,6 18 0-16,4 17-1 15,0 12-1-15,-2 19-1 0,-5 18-1 16,-5 22 0-16,-15 16-1 15,-13 17-1-15,-9 10-1 16,-20 8 1-16,-8-4 0 0,-10-5 1 16,-7-7 0-1,-2-18 1-15,3-18-3 0,8-17-7 16,3-18-20-16,9-19-26 16,17-6-17-16,8-25-8 0,11-13-4 15</inkml:trace>
  <inkml:trace contextRef="#ctx0" brushRef="#br0" timeOffset="286302.8114">14050 9529 30 0,'53'-58'81'0,"-8"12"-1"0,-7 10-2 16,-9 30-27-16,-8-5-21 0,-5 11-8 16,-4 24-8-16,-7 9-7 15,-5 19-1-15,0 12-1 16,-2 10-2-16,0 5-1 15,1 1-1-15,4-7 0 16,8-11-1-16,6-10-1 0,8-18 1 16,5-17 0-16,7-17 0 15,5-16 2-15,-2-16 0 16,-1-12 0-16,-6-11 1 16,-5-9 1-16,-8-7-1 0,-9-5 0 15,-11 1-1-15,-12 2 1 16,-13 6-2-16,-10 9 0 0,-8 13-3 15,-8 9-3-15,-1 14-5 16,-2 14-6-16,7 8-15 16,2 16-30-16,4 4-18 15,11-2-7-15,13-6-1 16</inkml:trace>
  <inkml:trace contextRef="#ctx0" brushRef="#br0" timeOffset="286834.2556">14666 8885 4 0,'46'-48'82'16,"-7"6"5"-16,-12 8-3 16,-9 8-19-16,-9 9-21 15,-6 9-15-15,-3 8-12 0,-17 9-7 16,-6 15-4-16,-11 9-4 16,0 6-3-16,-3 6 0 15,-1 1 1-15,6-2 1 0,6-1-1 16,8-9 0-16,15-5 0 15,11-9-1-15,15-4 0 16,14-6-1-16,7-4-1 16,12 0-1-16,9-1-1 15,0 4-1-15,1 2-1 0,-8 6-1 16,-6 4 0-16,-13 12 0 16,-13 11 1-16,-18 8 0 15,-15 10 3-15,-18 2 3 16,-15 4 6-16,-6-3 3 0,-10-4 1 15,-1-11 1-15,-1-13 0 16,6-14-3-16,10-19-4 16,5-13-6-16,17-25-12 0,7-19-10 15,13-15-2-15,13-13 0 16,6-7 7-16,12-8 6 16,-1 3 9-16,12 5 12 0,-4 8 12 15,3 13 8-15,-2 15 2 16,-1 13 1-16,-2 13-6 15,-2 16-4-15,3 10-6 16,-5 11-4-16,-1 19-3 0,-5 15-3 16,-2 13-3-16,-8 11-3 15,-1 15-7-15,-8-2-7 16,3-1-20-16,-3-5-38 0,1-17-11 16,-1-17-7-16,-3-29-2 15</inkml:trace>
  <inkml:trace contextRef="#ctx0" brushRef="#br0" timeOffset="287280.9653">15105 8269 55 0,'-21'-97'92'0,"-3"15"0"0,2 17-8 16,0 14-1-16,0 26-60 15,4 1-9-15,6 10-8 16,4 5-7-16,8 9-8 0,0 0-6 15,10 10-10-15,4 4-18 16,6-2-14-16,3-1-2 16,9-7 0-16,3-4 1 15,2-14 8-15,6-11 15 0,-7-7 25 16,7-7 29-16,-12-5 26 16,2-1 9-16,-10 0 2 15,-1 6 0-15,-10 5-3 16,-4 9-11-16,-2 4-10 0,-4 7-12 15,-2 14-7-15,0 0-5 16,0 0-4-16,8 26-2 16,-5 14-3-16,1 15 1 15,1 20 1-15,7 22 2 0,-5 20 0 16,0 19 0-16,2 14 1 16,2 6-1-16,0 5-1 15,3-5-3-15,3-8-4 16,0-11-4-16,5-17-5 15,0-22-8-15,3-16-16 0,-3-19-21 16,-4-20-17-16,-1-13-9 16,-9-21-2-16</inkml:trace>
  <inkml:trace contextRef="#ctx0" brushRef="#br0" timeOffset="288611.8776">15523 8997 54 0,'-19'-60'84'16,"6"11"-3"-16,1 1-5 0,7 30-13 15,5-21-44-15,4 2-9 16,12-5-4-16,7-1-3 16,9-3-1-16,6-7-1 0,7-3-1 15,0-4 0-15,5 1 1 16,-1 1-2-16,-4 4 1 16,-5 6 0-16,-7 11 0 15,-8 6 0-15,-7 15 0 0,-2 11 1 16,-9 14 1-16,-4 18 0 15,-3 17 1-15,0 13-1 16,-1 15 1-16,1 10 1 16,0 5-2-16,4-4 0 0,4-6-1 15,4-9-2-15,6-15-1 16,2-15 1-16,7-24-1 16,3-14 0-16,2-15-1 15,2-18 1-15,1-17 1 0,0-15 0 16,2-15 0-16,-3-9 1 15,0-3 0-15,-1 1 1 16,-2 7 2-16,-6 10 0 16,-1 13-1-16,-4 14 1 0,-3 19 1 15,0 13-1-15,-2 15 1 16,1 14-2-16,0 12 0 16,2 11 0-16,1 12-1 0,1 6 0 15,-1 7-2-15,1-2 1 16,1-3-1-16,-2-8 0 15,-1-7 0-15,0-11 0 16,-5-11 2-16,0-11 1 0,0-9 2 16,-1-15 0-16,0-12-1 15,-2-10 1-15,-1-14-2 16,7-12 0-16,1-10-2 0,3-9-1 16,1 0-2-16,-2 2 1 15,2 7 0-15,0 6 0 16,2 17 0-16,-4 10 0 15,-2 15 1-15,0 13-1 0,-2 12 1 16,1 7 0-16,0 15 0 16,0 9 0-16,2 7 1 15,-1 4 0-15,1-2 0 16,0 2 1-16,0-4 0 0,1-6 0 16,-3-9 0-16,0-9 1 15,-1-7-1-15,1-7 0 16,1-6 1-16,5-12-1 0,0-10 0 15,0-12 0-15,4-9-1 16,2-12 0-16,-1-7 0 16,1-3 0-16,-1 1 0 15,-3 5 0-15,-4 8 0 0,-2 9 1 16,-2 13-1-16,0 13 0 16,-1 13-1-16,1 9 1 15,0 14-1-15,5 10-1 16,1 12 1-16,0 7-1 15,3 5 1-15,1 2-1 0,-1 0 0 16,1-6 1-16,-2-4 1 16,0-8-1-16,1-11 2 15,0-8-1-15,-2-11 1 0,-1-3 0 16,5-13 2-16,-1-9-3 16,3-7 1-16,-1-9 1 15,4-9-1-15,-2-4 1 0,2-3-1 16,-1 2 0-16,-1-1 1 15,-5 4-1-15,0 6 0 16,-4 6-1-16,-3 7 1 16,-2 6-1-16,-1 6 0 15,-2 7-1-15,1 3 0 0,-1 5 0 16,1 4-1-16,0 3 0 16,4 9 0-16,1 6 0 0,4 6 1 15,3 5-2 1,4 0 2-16,8 0-1 0,8-6 2 15,6-7-1-15,7-9 1 16,8-9 0-16,6-18 0 16,2-13 1-16,0-14-1 0,-2-11 1 15,-7-4 0-15,-9-7 0 16,-14-4 1-16,-11 1-1 16,-16 2 1-16,-13 6 2 0,-9 7 0 15,-15 9 0-15,-8 12 1 16,-7 13-2-16,-4 17 1 15,-2 16-2-15,-2 33 0 16,-2 26-1-16,1 31-1 0,-3 32-1 16,-1 36 1-16,1 24-1 15,2 22-1-15,1 7-1 16,8-3-3-16,4-16-2 0,10-20-3 16,6-30-9-16,6-30-13 15,5-25-30-15,0-36-19 16,4-25-6-16,2-36-1 15</inkml:trace>
  <inkml:trace contextRef="#ctx0" brushRef="#br0" timeOffset="288816.5303">18115 6997 19 0,'-16'-52'96'0,"-3"11"-2"0,-2 14-5 15,-3 2-6-15,0 1-3 16,21 2-81-16,-17 5-8 16,20 17-20-16,-11-8-35 15,2 8-19-15,-3 8-5 0,-10 2-7 16,-11 5 3-16</inkml:trace>
  <inkml:trace contextRef="#ctx0" brushRef="#br0" timeOffset="289045.3731">16455 7008 40 0,'-99'0'87'0,"5"-2"1"16,7-12-3-16,7-6-2 16,10 1-54-16,9-5-13 15,13 4 0-15,10 1-4 0,10 2-6 16,9 3-4-16,9 0-5 15,10 4-4-15,0-2-7 16,15 4-7-16,2-4-12 16,3 0-31-16,1 6-13 0,-4-1-9 15,-7 1-4-15</inkml:trace>
  <inkml:trace contextRef="#ctx0" brushRef="#br0" timeOffset="290389.2598">15385 6553 34 0,'-70'-22'72'16,"3"3"2"-16,-4 1-2 0,-9-14-32 15,1 19-22-15,-10 4 1 16,-4 8-2-16,-6 1-4 16,-7 8-1-16,-14 11-2 15,-6 10 1-15,-10 7-1 0,-13 10-2 16,-9 12 0-16,-12 11-1 15,-12 13-1-15,-15 11 1 16,-18 14-2-16,-14 16-2 0,-15 21 0 16,-19 15-1-16,-13 20 0 15,-11 13 0-15,-7 15 0 16,3 13 0-16,0 12-1 16,16 5 0-16,11 6 1 0,21 7-2 15,21 2 0-15,26 3-1 16,27 6 0-16,27 1-1 15,26 2 1-15,30-4 0 16,33-3 0-16,29-11-1 0,26-11 2 16,33-17-2-16,28-18 1 15,23-20 2-15,25-22-1 16,18-16 1-16,19-25 2 16,17-19 1-16,21-20 0 0,12-16 2 15,22-20 0-15,16-21-1 16,26-19 1-16,17-23-1 15,28-28 0-15,24-20-1 0,52-28-1 16,0-20 0-16,16-26-1 16,23-20 0-16,47-14-2 15,-18-13-3-15,6-9-1 16,-1-12-2-16,-30-5-2 0,17-7 0 16,24-6-1-16,-50-9 0 15,-45-10 2-15,11-10 1 16,-16-12 1-16,-18-6 3 15,-27-15 2-15,-18-2 3 0,-65-3 2 16,6 7 2-16,-39 5 1 16,-32 13 1-16,-45 11 1 15,-37 18-1-15,-40 19-1 16,-46 15 0-16,-32 21-8 0,-53 14 0 16,-40 19 0-16,-43 14 0 15,-41 16 0-15,-39 20 0 16,-35 21 0-16,-34 20-3 15,-24 23 1-15,-31 23 1 0,-15 20 0 16,-20 27 1-16,-11 27 0 16,-17 18 0-16,-9 24-1 15,-13 16 1-15,-3 15 0 0,3 10-1 16,-5 10 0-16,10 4-1 16,4 4 2-16,21 3-1 15,5 4 0-15,24 4-1 16,10 6 2-16,16 6 0 0,16 10 1 15,12 5 0-15,15 12 0 16,13 7 0-16,18 11 0 16,13 6 1-16,16 3-2 15,16 3 0-15,22 0 0 16,22-1 0-16,23-5-1 0,23 1 0 16,22-9 2-16,24-2-1 15,24-5 1-15,24-7-1 0,23 2 1 16,22-3-1-16,20-6 1 15,26-4 0-15,27-6-2 16,23-10 1-16,27-12 1 16,26-14-1-16,27-18 0 15,25-15 1-15,29-22-1 0,21-21 1 16,33-20 0-16,18-22-1 16,59-22 1-16,-12-21-1 0,30-26 2 15,46-26-4-15,-8-23 1 16,17-21-1-16,9-19 0 15,14-15-1-15,-24-17 1 16,33-7-2-16,28-12 2 16,-58-6 0-16,24-10 1 0,23-5 0 15,-34-5 0-15,-17-12 1 16,-5-5-1-16,-15-13 0 16,-41-8 1-16,8-13-1 0,-16-8 1 15,-56-8 0-15,9-9 1 16,-24-4 0-16,-41-10 1 15,-27 6-1-15,-49-4 2 0,-34 12 1 16,-50 7-2-16,-42 7 1 16,-44 11-1-16,-51 10-1 15,-47 19 0-15,-53 13-1 16,-53 26-1-16,-53 22-2 0,-57 36 1 16,-59 36-2-16,-53 44 0 15,-56 43-2-15,-48 65-3 16,-48 52-8-16,-28 58-60 0,-30 58-11 15,-12 53-1 1,-11 32-6-16,9 23-3 0</inkml:trace>
  <inkml:trace contextRef="#ctx0" brushRef="#br0" timeOffset="298547.3455">29333 16894 44 0,'14'0'81'16,"-1"0"-3"-16,-13 0-2 15,0 0-37-15,0 0-25 0,3-16-5 16,-7 5-2-16,-10-1-3 16,-3 1-1-16,-4-3 1 15,-3-1 2-15,-7-2 0 0,-5-1 2 16,-5 0 1-1,-3-1 1-15,-4-1 0 0,-3-1 0 16,-4 1 0-16,-3-1-4 16,0 2 0-16,-2-1-1 0,0 0-1 15,0 1-1-15,-6 3-1 16,-2 3-1-16,-4 3 0 16,-3 2-1-16,-9 1 0 15,-4 4 0-15,-11 2 0 16,-2 1 0-16,-3 3 0 0,-5 3 0 15,1 3 0-15,-4 2 0 16,2 7 0-16,-1 3 1 16,3 6-2-16,-2 5-1 0,1 7 1 15,2 5 0-15,-3 6 1 16,4 7 0-16,3 3 0 16,3 7-1-16,6 1 2 15,5 4 1-15,49-36-3 0,-5 3-1 16,1 2 0-16,2 4 1 15,1 1-1-15,-2 5 1 16,5-2-2-16,0 5 1 16,6-2 2-16,3 2-2 15,4 2-1-15,2 0 0 0,8 0 2 16,4 3-1-16,4-3 1 16,5 1 0-16,4 0-1 15,15-6 4-15,10-5-1 16,8-2 1-16,9-2-1 15,9-3 0-15,6-2 0 16,13-4 0-16,7-3 0 0,7-3 0 16,7-5 1-16,10-1-4 15,6-4 2-15,7-4-1 16,7-3 0-16,6-4 1 16,2-4 0-16,7 0 0 15,-2-2-1-15,7-4 2 16,-1-7-1-16,3-5 1 0,1-7-1 15,-3-3 0-15,-3-3 3 16,2 3-1-16,-4-11 1 16,-6-3 2-16,-4-2-1 15,-5-5 0-15,-9-4 1 16,-4-1 1-16,-6-1-3 0,-11-3 2 16,30-31 0-16,18-20 0 15,-34 5 0-15,-27 6-1 16,-29 9 0-16,-20 9-1 15,-17 11-1-15,-12 9 1 0,-2 6-4 16,-5 2 1-16,-4 0 0 16,-6 2-1-16,-3 1 1 15,-5 3 0-15,-5 2 1 0,-6 0-1 16,-9 3 0-16,0 3 0 16,-12 2 1-16,-8-1-1 15,-3 6 0-15,-7 2 0 16,-8 1-1-16,-4 5 1 15,-7 3 0-15,-5 3 0 0,-7 2 0 16,-7 5 0-16,-6 0 0 16,-1 3 0-16,-10 2 0 15,-2 2-1-15,-6 0 0 16,-5 2 1-16,5 4-1 0,-7 0 0 16,4 3 1-16,1 4 0 15,4 1 0-15,0 4 0 16,6 3 0-16,3 5-2 15,3 2-3-15,2 8-2 0,4 4-4 16,1 7-9-16,-1 3-21 16,-6 10-45-16,15 6-4 15,-4-2-5-15,11 1-1 0</inkml:trace>
  <inkml:trace contextRef="#ctx0" brushRef="#br0" timeOffset="299184.3471">25903 17642 61 0,'18'12'89'0,"0"-3"-3"15,-2-3-4-15,-3 1-3 16,0-3-64-16,-5-1-7 0,-8-3-1 16,14 0 0-16,-14 0-2 15,0 0 0-15,7-9-2 16,-7 9 2-16,2-10-1 0,-2 10 1 15,0-15 0-15,0 15 0 16,-11-11-1-16,-1 7 0 16,-1 0-1-16,-2 0 1 15,-8-2-1-15,-1 3 0 0,-6-1-1 16,-3 2 1-16,-6-1-1 16,-3 1 0-16,-5 1 0 15,-5 1-2-15,-5 0 1 0,-6 3-1 16,-2 1 0-16,-4 1 0 15,-5 2 0-15,-6 0 0 16,-1 2 1-16,-4 0-1 16,0 1 2-16,-3 0-2 15,-1 1 1-15,0-1 0 0,-2 0-1 16,2 0 2-16,1-3-2 16,1 0 0-16,3 0 0 15,2-1 0-15,5-1 0 16,3-2-3-16,8 0 2 0,2-1-2 15,8-1-2-15,3 0-4 16,10 0-4-16,-1 0-8 16,11-1-10-16,4 0-22 0,4 0-32 15,7-3-5-15,6-4-7 16,5-6 6-16</inkml:trace>
  <inkml:trace contextRef="#ctx0" brushRef="#br0" timeOffset="299703.3291">23879 17077 42 0,'0'-32'73'0,"-7"5"3"0,-18 0-33 16,14 4-5-16,3 6-6 16,-2 3-9-16,4 2-7 15,-2 4-5-15,8 8-4 16,-10-13-2-16,10 13-1 0,0 0-2 15,-11-10 1-15,11 10 2 16,0 0 2-16,-6-10 1 16,6 10-1-16,0 0 1 0,-9-10-1 15,9 10-1 1,0 0-1-16,-11-1-3 0,11 1 0 16,-16 13-2-16,3 2-1 15,0 6 1-15,-7 4 0 0,-2 8 1 16,-4 2 0-16,-6 5 1 15,0 2 1-15,-2 2 0 16,3-2-1-16,-2 2 1 16,15-23-2-16,-1 4 0 15,1 1-1-15,0 4 1 0,3 0-1 16,0 5 1-16,5 1 0 16,-1 3 1-16,5 3 3 15,4 3-1-15,2-2 1 16,6 6-3-16,10 0 0 0,5 2-1 15,10 2-1-15,4-1-1 16,6 1-5-16,8-3-2 16,2 0-4-16,3 0-6 15,6-9-17-15,0-4-47 16,-3-1-4-16,-4-7-7 16,-8-4 0-16</inkml:trace>
  <inkml:trace contextRef="#ctx0" brushRef="#br0" timeOffset="300545.7249">21384 16779 69 0,'-21'-22'93'0,"-2"5"-3"16,5 1-7-16,5 4-3 15,-3-3-69-15,16 15-6 16,-10 7-2-16,9 16 1 16,1 15-4-16,4 12 0 15,2 15 1-15,-1 13 1 0,-1-34 0 16,0 6-1-16,0 4 1 16,-1 3-1-16,-1-1 0 0,0 1-1 15,1-4 0-15,0-1 0 16,1-6 2-16,0 1 1 15,-2-7 2-15,0-1-1 16,0-7 1-16,0-2 0 16,1-10-1-16,2-4 0 0,-5-16 0 15,0 0-1-15,19-45-2 16,-7-19 0-16,9-16-1 16,1-13-2-16,2-7 1 15,9-8 0-15,1 5-2 16,3 28 0-16,-1 10-1 0,3 12 2 15,3 13 0-15,5 14-2 16,-2 14 2-16,2 12 1 16,-4 10 0-16,4 15 0 0,-6 11 1 15,0 8-2-15,-3 5 2 16,-6 1 0-16,-1-4 0 16,-6-3 0-16,-4-6-1 15,-2-9 1-15,-4-10 0 0,-1-11 2 16,-1-7 0-16,-2-8 1 15,0-12-1-15,-2-10 0 16,3-7 1-16,1-10-1 16,-1-3-1-16,4-2 2 15,-1 4-1-15,0 3-1 0,2 4 0 16,-3 13-1-16,4 8 1 16,1 13-2-16,2 7 1 15,0 20-2-15,4 8 1 16,4 17 1-16,3 9-2 0,1 15-1 15,-3 5-6-15,-12-34-8 16,-1 5-20-16,0-2-42 16,5 5-9-16,-1-3-6 0,2-1-3 15</inkml:trace>
  <inkml:trace contextRef="#ctx0" brushRef="#br0" timeOffset="301120.5449">22323 16419 20 0,'-69'-17'79'0,"-5"5"-1"0,-5-6-2 15,-3-2-4-15,-4 8-60 16,-8 8-3-16,-4 9 0 16,-1 15 1-16,-3 13 0 0,-2 10 0 15,-3 16-2-15,-3 12 3 16,4 17-1-16,2 16 0 16,58-45-2-16,-5 10 0 15,3 9-2-15,3 9 0 16,8 4-2-16,1 9-4 0,11 4 0 15,4 5-1-15,12-1 1 16,8 4-2-16,7-4 1 16,12 2 0-16,14-7 1 15,6-3 1-15,17-14-1 16,9-6 3-16,14-10-2 0,17-21 2 16,19-16-2-16,8-24 1 15,8-12 1-15,9-19 1 16,2-18-1-16,5-15-1 15,77-50 3-15,53-68 0 16,-25-22 0-16,-34-5 0 0,-42 0-2 16,-58 19 0-16,-51 30 1 15,-43 21-1-15,-34 34-3 16,-31 14-2-16,-21 18-1 16,-24 18-3-16,-16 19-8 0,-17 13-9 15,-7 14-45-15,-10 18-23 16,0 15-2-16,9 9-6 15,8 4 0-15</inkml:trace>
  <inkml:trace contextRef="#ctx0" brushRef="#br0" timeOffset="302157.1076">23002 15955 11 0,'14'-19'100'16,"-3"-4"-4"-16,-5 1-5 0,-4 0-4 16,-2 1-5-16,0 7-77 15,0 14-2-15,7 13-2 16,6 18-1-16,6 17 0 0,6 15-1 16,3 18 1-16,8 17 0 15,-1 10 0-15,8 9-2 16,-2-2 1-16,0-6 1 15,6-8-1-15,-4-13 0 16,4-17 0-16,-4-19 2 0,1-20 0 16,-1-15 4-16,-2-15-1 15,-1-7 0-15,-2-19 1 16,-3-12 1-16,-2-14 0 16,-5-11-1-16,-2-14 0 0,-7-14-5 15,0-13 0-15,-1-12 0 16,-4-8 0-16,-2-11 0 15,3-4 0-15,0-4 0 16,2 2 0-16,4 3 0 0,-2 2 0 16,4 4 0-16,3 7 0 15,-3 8 0-15,7 5 0 16,-7 4 0-16,8 8 0 0,-7 4 0 16,2 7 0-16,0 8 0 15,-6 9 0-15,-2 7 0 16,-1 11 0-16,-8 8-12 15,2 16-13-15,-3 8-36 0,-4 9-26 16,-4 11-5-16,0 0-5 16,4 12-3-16</inkml:trace>
  <inkml:trace contextRef="#ctx0" brushRef="#br0" timeOffset="305494.2626">25382 14926 13 0,'-11'25'80'0,"-3"-10"4"15,-1-5-3-15,-6-9-3 16,-4-1-45-16,3 0-16 16,-8 0-4-16,0 0-2 15,-8 0-2-15,-5-1-2 0,-2 4-2 16,-8 1-1-16,-5-1-1 15,-6-1-1-15,-5 0 0 16,-7-3-1-16,-2 1 0 0,-7 0 1 16,-1-3 0-16,-4 0 0 15,-3-3 1-15,-6 0 0 16,5 1 1-16,-7-1-1 0,0 1 0 16,-7 0 0-16,-2 2-1 15,-2 0 0-15,-6 3-1 16,-1-1-1-16,-7 2 1 15,-3 5-1-15,-3 0 0 0,-3 4-1 16,2 3 1-16,-1 0 0 16,-2 2 0-16,3 3 0 15,-3 3 0-15,5-1-1 16,-1 2 1-16,5 1 0 0,1 2 0 16,7-1 0-16,2 2 0 15,6-1 0-15,8 0 0 16,4 2 0-16,8 3-1 15,3 2 1-15,7 1-1 0,5 4 1 16,-1 2-1-16,9 6 0 16,-2 4 1-16,5 9-1 15,1 3 0-15,6 6-1 0,-1 6 1 16,4 5 0-16,5 7 1 16,0 6-1-16,5 9 1 15,1 3-1-15,3 10-1 16,-1 7 2-16,2 10 2 15,2 9-2-15,18-67-1 0,-2 11 2 16,3 1-1-16,-3 8 1 16,2-1 1-16,0 4-2 15,5 3-2-15,0 6 0 0,1-5 2 16,3 6-1 0,5-7 0-16,-1 2 1 0,5-8-2 15,1 2 3-15,1-12-1 16,1 4 1-16,4-6-1 15,9-12 1-15,2-9 1 16,3-8 1-16,2-8 0 16,3 0-1-16,-24-43 1 15,31 26-1-15,-2 0-1 0,13-10 6 16,48 7-1-16,-38-18-3 16,9 1 1-16,10-6-1 15,3 0 0-15,12 0 0 16,9-3 1-16,10-3-5 15,11-1 0-15,12-2-6 16,9 2 0-16,11-2 1 0,9 3 1 16,9-2-1-16,8 4-1 15,4 0 1-15,10-1 0 16,0 7 5-16,7-5 0 16,0 4 1-16,1 1-1 15,-2-2 1-15,-2 1 0 0,-7 2 0 16,-6 3 0-1,-6 2 3-15,-9-3-2 0,-12 5-1 16,-6-4 1-16,-11 2 1 16,-9-3 0-16,-10-2 0 15,-13 0 4-15,-10-2-5 16,-7-5 1-16,-7 4 2 0,-9-7-1 16,-4-5-1-1,-8-6 1-15,-3-10-2 16,-4-4-4-16,-2-10 3 0,-6-1 3 15,-3-13-2-15,-1-4 1 16,-1-11-1-16,-1-5 0 0,-10 21 2 16,49-123-1-16,-5-10 1 15,-6-7-3-15,-8 3 0 16,-6 9 2-16,-4 12-1 16,-6 9 1-16,-20 27-2 15,-1 3 1-15,-7 3-1 16,-2 0 1-16,-7 0 1 0,-4-2-1 15,0 4 1-15,-7 2-2 16,-3 4 0-16,0 4 0 16,0 1 0-16,-4 7 0 0,0 9 0 15,-4 7 0-15,-1 9 0 16,-3 8 0-16,-3 7 0 16,-8 9 0-16,-1 10 0 15,-6 6 0-15,-3 9 0 0,-5 7 0 16,-4 6 0-16,-5 8-2 15,-2 4 0-15,-3 6 0 16,-5 4 1-16,-4 0 0 16,-9 8 0-16,-2 4 1 0,-8 2 0 15,-8 5-1-15,-9 5 1 16,-10 2-1-16,-8 10-2 16,-12 5-3-16,-5 15-6 0,-13 5-13 15,-14 10-55-15,-3 13-7 16,-10 3-6-16,-4 2-7 15,-11-6 6-15</inkml:trace>
  <inkml:trace contextRef="#ctx0" brushRef="#br0" timeOffset="313205.514">2507 14218 23 0,'-25'3'71'0,"0"-3"3"16,-2-2-3-16,0-9-4 15,-1-4-61-15,11 4-2 16,9-1 0-16,7 1-1 15,1 2-1-15,0 9-2 0,0-21 0 16,0 21 1-16,0-16 0 16,0 16-1-16,4-18 1 15,-4 9 0-15,0-8 0 0,4 1-1 16,-2 2 1-16,6-9 0 16,-2 2 0-16,2-9 1 15,2 2-1-15,10-9 1 16,-2 0 0-16,5-11-2 0,9-2 1 15,2-13 0-15,13-9 2 16,5-15 2-16,19-13 1 16,9-13 0-16,13-11 1 15,12-11 2-15,17-13 1 16,20-6 0-16,9-10-3 0,27-6-2 16,7-6-1-16,18-3 1 15,16-3-1-15,12 3-1 16,0 8-2-16,5 8 0 0,-2 13-1 15,-9 13 0-15,-7 15-1 16,-11 13 1-16,-12 14 0 16,-11 14 1-16,-12 8 1 15,-11 10 0-15,-8 10 1 16,-13 11 1-16,-13 7 0 0,-10 14-1 16,-13 4 1-16,-13 8-1 15,-12 6 0-15,-10 3-1 0,-10 3 1 16,-8 5-1-16,-8 4 0 15,-7 0-1-15,-6 1 1 16,-5 1-1-16,-2-1 1 16,-4 3-1-16,-3-3 0 0,-1 0-1 15,-5-2 1-15,0-1 0 16,-1 0-1-16,-9-10 1 16,12 11 0-16,-12-11 1 15,0 0 0-15,8 8 0 0,-8-8-1 16,0 0 1-16,0 0-1 15,0 0-1-15,0-8-1 16,0 8-2-16,0-19-1 0,-4 6-3 16,-1-6-2-16,-4 1-5 15,-4-4-7-15,0 0-21 16,-4 5-35-16,-2-7-9 16,-7-2-5-16,-4-4-1 15</inkml:trace>
  <inkml:trace contextRef="#ctx0" brushRef="#br0" timeOffset="313561.6873">7054 10002 51 0,'-39'-19'90'15,"5"5"-1"-15,4-4-7 16,4 3-1-16,3 2-65 16,9 1-2-16,14 12-5 0,-13-10-5 15,13 10-2-15,0 0-4 16,16 2 1-16,6 2 0 15,13 0 0-15,12-4 2 16,15 0 1-16,15 0 0 0,15 0 1 16,14-5-1-16,7-2 0 15,8 1-1-15,2 3 1 16,-2 3-1-16,-4 4 0 16,-9 7 0-16,-11 7 0 0,-16 4 0 15,-15 6 2-15,-19 6 1 16,-17 8 0-16,-22 9 1 15,-21 11 0-15,-25 14 0 16,-27 19-1-16,-21 19-4 0,-24 27-4 16,-23 15-10-16,-9 15-51 15,-8 20-19-15,-2 8-6 16,1-5-5-16,2-15-5 0</inkml:trace>
  <inkml:trace contextRef="#ctx0" brushRef="#br0" timeOffset="319964.2856">31354 18556 49 0,'15'29'85'15,"-5"-4"-3"-15,0 0-3 16,-10-25-2-16,11 26-64 16,-1 1-7-16,-10-27 1 15,0 0 0-15,0 0-2 16,0 0 1-16,0 0-1 16,0 0 0-16,0 0-2 0,0 0 0 15,1-2 0-15,0-4 0 16,14-66-1-16,-11 40 1 15,7-50 1-15,-6 32 0 16,1-10 1-16,1-4 0 16,5-11 0-16,-9 20 1 0,19-119 0 15,-5-23 0-15,3-10-1 16,0-6-1-16,-1 0 1 16,3-1 0-16,9 5-2 15,-2 29-1-15,-2-9-1 0,11-1 1 16,-1-3-2-16,-1-6 0 15,2-3 0-15,-4 2 0 16,-10 1 0-16,3 0 0 16,4 1 0-16,-11 4 0 15,2 3 0-15,-2 5 0 0,6 2 0 16,-10 2 0-16,10 2 0 16,-6 3 0-16,0 3 0 15,2-1 0-15,1 1 0 0,6 4 0 16,-10 4 0-16,17 3 0 15,-6 4 0-15,2 6 0 16,2 10 0-16,-4 6 0 16,1 7 0-16,-2 3 0 15,11 7 0-15,-12 10 0 0,3 5 0 16,-2 2 0-16,-3 3-2 16,0 7 1-16,-2 1 0 15,-2 7 1-15,-4 1-1 0,-5 5 0 16,10 4 2-16,-6 1 0 15,4 5-2-15,-3 5 2 16,-3 0-1-16,2 7 0 16,-4 6 0-16,2 3 1 0,-6 5 0 15,1 7-1-15,-3 4 0 16,-5 4 2-16,3 8-2 16,-3 2 0-16,-1 2 0 0,-1 6 0 15,-1-1 0-15,-5 2 0 16,6 9 0-16,-4-16 0 15,4 16 0-15,-6-12 0 0,6 12 0 16,-11-8 0-16,11 8 0 16,0 0 0-16,0 0 0 15,-5-9 0-15,5 9 0 16,-7 0 0-16,7 0 0 0,-14 0 0 16,14 0 0-16,-12 0 0 15,12 0 0-15,-15 0 0 16,15 0 0-16,-10 0 0 15,10 0 0-15,0 0 0 16,-11-1 0-16,11 1 0 0,-8-1 0 16,8 1 0-16,-10-2 0 15,10 2 0-15,0 0 0 16,0 0 0-16,0 0 0 16,-3-11 0-16,3 11 0 0,0 0 0 15,0-12 0-15,0 12 0 16,0-13 0-16,0 13 0 15,0-16 0-15,0 16 0 0,0-16 0 16,0 16 0-16,0-10 0 16,0 10 0-16,0 0 0 15,0 0 0-15,0 0 0 16,-8 4 0-16,0 9 0 16,-5 11 0-16,-14 3 0 0,6 14 0 15,-19 10 0-15,-10 15 0 16,-10 10 0-16,-5 4 0 15,-10 11 0-15,-4 3 0 0,-6 2 0 16,-2 0 0-16,11-5 0 16,-1-6-4-16,12-9-1 15,5-8-6-15,7-12-6 16,18-11-8-16,18-13-10 0,7-16-27 16,10-16-25-16,28-3-6 15,-1-27-5-15</inkml:trace>
  <inkml:trace contextRef="#ctx0" brushRef="#br0" timeOffset="320244.5786">32277 10333 78 0,'55'-85'86'0,"-1"10"-3"15,-6 12-2-15,-1 13-44 0,-7 11-14 16,2 12-5-16,0 12-5 16,-6 10-4-16,-4 9-2 15,-4 14-2-15,-1 12-1 16,2 12 0-16,0 13 0 0,-7 8 0 15,4 9-1-15,4 10 0 16,2 6 0-16,-2 6-1 16,6-2 0-16,-2 4-1 15,1-5 0-15,4 2 0 0,-21-48 1 16,6 12-2-16,-1-7-1 16,-1 7-6-16,21 54-10 15,-9-8-32-15,-5 8-36 16,-4-2-3-16,-20-3-7 15,-13-6-2-15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7-24T16:32:11.5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7259 3450 44 0,'-10'-12'74'0,"1"-3"-3"0,-3-16-26 16,2 9-21-16,-1 6-2 15,5-4-8-15,-3 5-5 0,0 0-5 16,-2 2-2-16,1 0-2 16,-4 6 0-16,-2 0 0 15,-3-1 0-15,-7 1 1 16,1-1 2-16,-3-3 1 0,-1 0 2 15,-3-1 0-15,0-6 1 16,-1 2 0-16,-2-6 0 16,4 1-1-16,-6-5 0 15,0 3-2-15,-6-3 1 0,2-1-1 16,-2 2-1-16,-5 0 0 16,0 1 0-16,-6 0 0 15,-3 0-1-15,-2 1 1 0,-3 2 0 16,-2-2 0-16,-5 4-1 15,-3-1-1-15,-3 2 1 16,-4 2-1-16,-1 1 1 16,-3 2 1-16,-5 1-2 15,1 2 0-15,0 3 0 0,-1-1 1 16,2 2-1-16,1 1 1 16,0 2-2-16,5 2-2 15,0 0 1-15,3 2-1 16,2 3 0-16,1 1 0 0,1 5 0 15,0 1-1-15,2 3 1 16,0 2 2-16,0 5-1 16,-1 3 0-16,-2 3 0 15,2 3 1-15,-1 4-1 0,0 3 1 16,5 4 0-16,0-1 0 16,2 4 0-16,4 1-1 15,3 0 1-15,2 1-1 0,7-1 0 16,4 3-1-16,2-2 0 15,6 4 1-15,2-3-1 16,5 5 1-16,4-2 0 16,2 6 0-16,2 1 0 0,2 0 1 15,2 5-2-15,0 2 4 16,2-1-2-16,0 1 1 16,2 1 0-16,1 2-1 0,6-2 1 15,-2 0-1-15,8-1-1 16,2-2-1-16,0 0 0 15,10 1-1-15,1-4 0 16,5 0-1-16,2-2 0 16,2-1 0-16,4-2 3 0,2 1-2 15,3-4 2-15,2-4-1 16,5 1 2-16,5-4 0 16,1 0 1-16,3-6 0 15,8 0-1-15,-1-5-1 0,7 1 1 16,1-2 0-16,3-6-1 15,5 0 1-15,2-5 0 0,2 1 0 16,6-8 0-16,1 4 1 16,6-6-1-16,3-2 1 15,2-2-1-15,4 0 1 16,1-1-1-16,0-1 1 16,4 1-1-16,2-1 0 15,0 0 1-15,-2 3 0 0,8-3-1 16,-5 0 1-16,6 2-1 15,4-1 0-15,-1 1 2 16,0-2-2-16,6 3 1 0,1-3-1 16,6 1 0-16,2 2 1 15,1 1 1-15,0-1-1 16,5 2 0-16,2 0 0 16,-3 2 0-16,4 2 0 0,-3 1 0 15,1-1 0-15,1 1 0 16,1 0 0-16,0-2 0 15,-3 1 1-15,4-2 0 16,2-1-1-16,1-2-1 0,1-1 1 16,1-1-1-16,5 0 1 15,0-1-1-15,5-3 0 16,-3 1 0-16,1-2 0 16,1-2 0-16,1 1 1 0,0-1-1 15,0-1 0-15,-2-3 1 16,1-1-1-16,3-4 1 15,-4 0 0-15,-1-2 1 16,3 0-1-16,-2-4 0 0,1-1 0 16,-3 1 0-16,-4-2 0 15,-6 2-1-15,-6-3 1 16,-4-1 0-16,-3-1-1 0,-11 2 1 16,-6-3-1-16,-9 0 1 15,-6-3 0-15,-6-3 1 16,-1-3 1-16,-11-1 1 15,-5-3-1-15,-7-3 0 0,-6-4 0 16,-2-3 1-16,-3-2 0 16,-11-2-1-16,0-4 0 15,-4-1 1-15,-3-4 0 0,-9-1 1 16,1-1 0-16,-7-1-1 16,-6-2 1-16,0-4-1 15,-9 1 0-15,-3-5-1 16,-1-1 0-16,-9-2-1 15,-2-3-1-15,-7 0 2 0,-2-5-2 16,-8 2 0-16,-4-3-1 16,-8 0 0-16,-2 1 1 15,-10 2-2-15,-7 0 1 0,-7 2-1 16,-7 2 1-16,-9 3 1 16,-5 3-1-16,-6 5 0 15,-5 2 0-15,-8 2 0 16,-4-2 0-16,-9 6 0 0,-2 0-1 15,-11 4 0-15,-2 2 1 16,-9 2-1-16,-3 2 2 16,-6 4-1-16,-6 2 1 0,-6 3 0 15,-2 0 0-15,-6 0-1 16,0 3 1-16,-6 1-1 16,-6 0-1-16,1-1 1 15,-7 3-1-15,-2-4 0 0,-3 5 0 16,-4 0 0-16,-4 0 0 15,-6 3 0-15,-3 3 0 16,-14 2 0-16,-2 4 1 16,-8 8-1-16,-10 4 1 0,-5 2-1 15,-3 6 0-15,-6 10 1 16,-4 7-1-16,5 13-3 16,-8 5-2-16,7 15-7 15,0 6-6-15,6 20-17 0,13 12-48 16,-2 13-3-16,11 4-6 15,6 0-2-15</inkml:trace>
  <inkml:trace contextRef="#ctx0" brushRef="#br0" timeOffset="2192.3504">23594 3026 59 0,'7'-41'75'0,"4"0"3"16,-10-20-5-16,1 22-48 15,-2 5-2-15,-1 4-5 16,-2 2-7-16,-10 4-3 0,0 5-5 15,-5 2-2-15,-7 5-3 16,-7-1-1-16,-4 0 0 16,-8 3 2-16,-8-1-1 15,-5 6 0-15,-4-3 2 16,-8 4 0-16,-4-3 0 0,-7 5 1 16,-4 1-2-16,-7 1 2 15,-4 1-1-15,-9 8 3 16,-8 3-3-16,-11 4 1 0,-7 6-1 15,-1 0 0-15,-9 9-1 16,-1 2-1-16,-1 3 4 16,0 3-5-16,3 0 3 15,5 4-2-15,3 1 1 0,3 4 2 16,4 2-1-16,2 3 1 16,2 3-2-16,-3 0 2 15,4 6-2-15,4 0 1 16,5 1-2-16,4 2 1 0,1 1-1 15,7-1 1-15,5 3-2 16,7 0 0-16,7-2 1 16,6-3 0-16,5 4 1 15,5-2 0-15,7 1-1 0,6 2 1 16,7-3 0-16,6 2 0 16,4 0 0-16,5 0 0 15,6-2 2-15,6 2 0 16,8-2 0-16,6-1 0 0,3-1-1 15,12-1 0-15,11-2 0 16,7-2 1-16,12-3-2 16,9-5 0-16,10-1 1 15,10-7 0-15,13-1 1 0,3-5 0 16,12 1-1-16,3-6 0 16,9 2 1-16,4 2 1 15,5-3-1-15,2 0 1 0,10 0-1 16,1 3 1-16,7-4-1 15,6 4 2-15,5-6-2 16,5 1-1-16,7 0 1 16,1-4-1-16,6-1 1 15,4-3-1-15,5-2 0 0,-2-3 1 16,8 1 0-16,2-1-1 16,2-3 0-16,5 0 1 15,-1 2-1-15,-4-3 2 0,6 3-1 16,-1 0 0-1,-2-3 1-15,-3-1-1 0,4 1 0 16,-2-2 1-16,0-1 0 16,7-4-2-16,-8-3 1 0,1-2-1 15,-6-1 0-15,9-6 1 16,-9-4-1-16,-4-2 1 16,-4-8 0-16,-3 2 1 0,-3-5 1 15,-4-1 3-15,-9-4 0 16,-4-1 0-16,-7-4 0 15,-2 0 1-15,-10-2 0 0,-7-2-1 16,-9-1-1-16,-4-1-2 16,-8-1 3-16,-11-1-6 15,-7 0 1-15,-10-2-1 16,-5-1 1-16,-8 1 1 0,-9-4-1 16,-5-3 2-16,-4 0-3 15,-8-2 5-15,-5-2-2 16,-5-4 0-16,-9-3-2 15,-2-3 0-15,-4-4-1 16,-5-5-1-16,-4-5 2 0,-4-3-2 16,-3-4 2-16,-3 0 1 15,-2-2 0-15,-5 0 0 16,-4 0 0-16,2 2 0 16,-9 3 0-16,-5 1-1 15,-3 4 0-15,-5 1 1 0,-9 2-1 16,-10 3-1-16,-6 0 0 15,-15-1 0-15,-15 2 1 0,-14 1-2 16,-18-1 1-16,-14 2-2 16,-18 1 2-16,-14-1 1 15,-16 5 0-15,-14 6 0 16,-8 1-1-16,-10 5 1 0,-12 2-1 16,-15 5 1-16,-14 6-1 15,-16 10 0-15,-16 4-1 16,-25 10 1-16,-19 7-1 15,-20 5 1-15,-20 13-2 0,-20 10-3 16,-15 10 0-16,-14 8-7 16,-9 18-5-16,3 11-14 15,-12 18-51-15,15 16-5 16,10 5-3-16,7 7-6 0</inkml:trace>
  <inkml:trace contextRef="#ctx0" brushRef="#br0" timeOffset="12823.9348">4816 7328 34 0,'-14'-7'9'15,"3"1"-7"-15,0 2-5 16,1 2-7-16,2-1-6 0</inkml:trace>
  <inkml:trace contextRef="#ctx0" brushRef="#br0" timeOffset="13665.6699">3483 7678 29 0,'14'-1'58'15,"-8"-9"1"-15,1 1-47 16,3 3 3-16,2 0-5 0,2 1-3 16,4 0-1-16,-1 2-3 15,3-1-3-15,0 3 1 16,3 1-1-16,-2 0 0 15,3 0 3-15,1 0 0 0,2 0 0 16,7 0 1-16,0 0 2 16,6 0 0-16,2 0 2 15,8 0 1-15,4-4 0 0,6 0-2 16,2-2 2-16,1 0-1 16,9 1-1-16,6-1-2 15,1 1-2-15,3 2 0 16,2-1-1-16,1 0 1 0,3 2-1 15,2-1 0-15,2-1 1 16,1 1 1-16,4-3 1 16,0 2-1-16,4-2 2 15,0 0-2-15,3-1 0 0,5-1 0 16,-5 0 1-16,0 1-1 16,-1-2-1-16,-3 3-1 15,0 0 1-15,2 0-1 0,-6 2 0 16,-3 0 0-16,-2 1-1 15,-4 3 0-15,-4-1-1 16,-5 2 1-16,-4-1 0 16,-6 0 1-16,-6 2-2 15,-5-1 1-15,-5 1 0 0,-4 0 1 16,-8 1-1-16,-5-2 0 16,-6 1 0-16,-8-1 0 0,-6 0-1 15,-4 0 1-15,-11-1-2 16,11 2-1-16,-11-2-4 15,0 0-3-15,-16 7-7 16,-3-4-10-16,-10 1-18 0,-5 7-29 16,-17-4-5-16,-10 2-4 15</inkml:trace>
  <inkml:trace contextRef="#ctx0" brushRef="#br0" timeOffset="14383.5716">4391 7672 51 0,'-11'-7'74'0,"5"-4"-5"15,4 1-3-15,2 10-56 16,5-16 1-16,4 12-5 0,8 1-3 16,0 0-4-16,5 2 0 15,9 1-1-15,0 0 2 16,7 1 1-16,2 3 1 15,7-1 1-15,3 0 0 0,9 1 2 16,4-3-2-16,4-1 3 16,11 1-2-16,6-1-1 15,6-3-1-15,4 1 3 0,7-2-3 16,1 1-1-16,5 0 1 16,7 2 0-16,-2 0-1 15,1 1 1-15,2 0 0 16,-2 1 1-16,-1 0 0 0,4-1 0 15,-8 2 0-15,-7-1 1 16,-6 2-1-16,-6-3 1 16,-8 0-1-16,-8 2-1 0,-12-2 1 15,-9 0 1-15,-10 1-1 16,-8-1 0-16,-10 0 2 16,-5 1 2-16,-6-1 0 15,-13 0 0-15,9 0 0 16,-9 0-2-16,0 0 0 0,-5-4-1 15,-5 1-3-15,-4-2-1 16,-7 0-1-16,-1-3-1 16,-4 2 0-16,-4 0-2 0,-3 2 0 15,-2-1-2-15,-3 2-2 16,-4 2-3-16,0 1-3 16,-10-1-5-16,-5 8-3 0,-9-2-11 15,-9 6-6-15,-10 1-6 16,-11 3-8-16,-7 0 0 15,-10 1 1-15,-4 0 7 16</inkml:trace>
  <inkml:trace contextRef="#ctx0" brushRef="#br0" timeOffset="14784.2972">4928 7727 11 0,'-82'-2'19'0,"2"1"10"0,3-4 5 16,5 0 6-16,6 1 1 15,7-3-3-15,9 5-3 16,12-6-2-16,10 5-9 0,8-1-11 16,7 1-6-16,13 3-7 15,0 0-1-15,14-3-3 16,6 3 0-16,12-1 1 0,12-1 1 16,9 0 3-16,13-1 1 15,10-2 1-15,8-1-1 16,9-3 2-16,11 2-1 15,3-4 0-15,2 1 1 0,5-2-1 16,-1 1-1 0,6-1 0-16,-3 4-1 0,-7-2 0 15,-8 3 0-15,-6 1 0 16,-12 2-1-16,-13 3 0 0,-8 1 0 16,-17 0-1-16,-8 0-1 15,-12 6-1-15,-9 0-1 16,-9 5-5-16,-8 1-9 15,-15 6-19-15,-10 10-34 0,-18 2-4 16,-25 12-4 0</inkml:trace>
  <inkml:trace contextRef="#ctx0" brushRef="#br0" timeOffset="16585.0701">1879 9860 12 0,'0'0'30'0,"0"0"-6"0,-11-5-6 16,11 5-8-16,0 0-7 16,0 0-5-16,0 0 1 0,0 0 1 15,0 0 1-15,0 0 3 16,11 0 7-16,0 0 3 16,8 0 3-16,9 0 2 15,5 0-3-15,9 0-2 0,7-2-1 16,10-1-3-16,4-1-1 15,4 0-2-15,4 1-3 16,2 0-1-16,2 0 1 0,2 0-1 16,-7-1-1-16,4 2 1 15,-3 1-2-15,-1-1 1 16,-10 3 0-16,-5-1 0 16,-2 0 1-16,-9 1-2 0,-1 4-2 15,-10-1 0-15,-9 0-2 16,-3 2 2-16,-9-3 2 15,-12-3 0-15,0 0 0 16,0 15-2-16,-13-12 3 0,-7 2 1 16,-5 1 0-16,-10-1-11 15,-6 6-7-15,-8 0-3 16,-7 2 2-16,1 1 4 16,-10 0-1-16,0 0 1 0,-3 1 3 15,-3 0 8-15,9-2 6 16,0-1 2-16,6 1-3 15,0-2 1-15,2 3-3 16,9-2-1-16,3 1 0 0,7-4 1 16,7 1-4-16,7-3-2 15,3-1-5-15,8-4 2 16,10-2 5-16,0 0 7 0,11 2 1 16,15-2 1-16,9-3 3 15,9-3 4-15,11-2 7 16,3 0-4-16,17-6-7 15,9 1-3-15,0-5-1 0,2 3-1 16,-3-3-2-16,-4 4 0 16,-6 0 0-16,-6 2-1 15,-14 3 0-15,-12 2 0 16,-7 3 1-16,-11 2 2 0,-10 2 4 16,-13 0-3-16,0 0-1 15,0 0-1-15,-16 6 1 16,-9 0-1-16,-12 3-2 15,-4-1-4-15,-10 4-2 0,-5 1 0 16,-6 4 0-16,-3-1-1 16,-5 4 0-16,0-3-1 15,2 4 0-15,-2-1 0 0,6 0 1 16,5-4 2-16,6 0-1 16,9-4 4-16,7-1 2 15,7-6 1-15,12 1-4 16,7-6-3-16,11 0 1 0,-9 0 0 15,9 0 2-15,19-7 1 16,9-1-1-16,6-1 0 16,12-5 5-16,6 2 1 15,11-5 2-15,14 0-2 0,1-3 1 16,5 2-3-16,-3-4 2 16,4 3 0-16,-6-1-2 15,-6 3 1-15,-11 2-2 0,-11 4 0 16,-8-1 0-16,-9 7 4 15,-13 2 3-15,-8 0-1 16,-12 3-1-16,0 0 0 16,-8 6-2-16,-15 5 0 15,-15 7-10-15,-14 0-6 0,-7 11-11 16,-13 0-19-16,-14 11-20 16,-3 6-16-16,-6 0-3 15</inkml:trace>
  <inkml:trace contextRef="#ctx0" brushRef="#br0" timeOffset="19084.6701">3999 12661 6 0,'0'0'12'15,"0"0"-1"-15,0 0 3 0,0 0 4 16,0 0 6-16,0 0 5 16,0 0 3-16,0 0 1 15,-8 3-1-15,8-3-4 0,0 0-7 16,0 0-3-16,0 0-7 15,0 0 0-15,0 0-3 16,0 0-1-16,0 0 1 16,0 0-3-16,0 0 1 15,0 0-1-15,0 0-1 0,0 0 1 16,0 0-1-16,0 0-1 16,0 0 0-16,0 0-1 15,0 0-1-15,0 0 0 16,0 0 0-16,0 0-1 0,0 0 0 15,0 0 0-15,0 0 0 16,0 0 0-16,0 0-1 16,0 0-2-16,0 0-1 0,0 0-6 15,0 0-10-15,0 0-3 16,0 0-14-16,0 0-16 16,0 0-15-16,8 1-9 15</inkml:trace>
  <inkml:trace contextRef="#ctx0" brushRef="#br0" timeOffset="19920.2452">4514 12498 36 0,'-18'0'52'0,"18"0"-26"16,-11-7-8-16,1 5-2 15,10 2 0-15,-11-3-3 16,11 3 0-16,0 0-4 16,0 0-3-16,-11-1-2 0,11 1-1 15,0 0-1-15,0 0-1 16,9 1 1-16,-9-1 1 16,13 2 1-16,1-1 3 0,7 1 2 15,1-2-2-15,9 0 1 16,0 0 0-16,2-2-1 15,7-3-1-15,2 0 1 16,5-2-1-16,2 0-1 0,7-3 3 16,8-2-2-16,3-2 1 15,10-1 2-15,4-3-1 16,9-2 1-16,9-2 0 16,5-3 0-16,7 1-1 15,6-4 1-15,3 1 0 0,1 0-2 16,5 2-1-16,-2 1-1 15,-3 3-1-15,-2 2 0 16,-9 2-1-16,-3 4 0 0,-7 2-2 16,-5 1 1-16,-9 4-1 15,-4 0 0-15,-7 2 0 16,-9 2-1-16,-6 1 1 16,-8-1-1-16,-11 2-1 0,-8 0 0 15,-9 0-1-15,-7 0 0 16,-17 0-4-16,0 0-3 15,-10 11-5-15,-21-5-8 0,-15 6-3 16,-15 0-7-16,-14 7-12 16,-13 5-14-16,-18 2-20 15,-3 9-1-15</inkml:trace>
  <inkml:trace contextRef="#ctx0" brushRef="#br0" timeOffset="20294.0981">4505 12736 31 0,'-32'12'70'0,"10"-8"1"15,22-4-6-15,-3-8-2 0,18-3-66 16,18 0 0-16,11-2 1 15,13 1 2-15,9-5 2 16,14 2 4-16,7-3-1 16,8 3 1-16,5-5 0 15,8 1 1-15,2 1-1 0,4-2-2 16,4 0 1-16,6-1-2 16,-4 1 1-16,-2 1-2 15,-1 3 0-15,-5-1 0 0,-1 2 0 16,-4 0 0-16,-10 4-1 15,-10 3-1-15,-12 1-4 16,-10 1-10-16,-14 4-23 16,-3 2-34-16,-30 8-6 15,-18-8-3-15</inkml:trace>
  <inkml:trace contextRef="#ctx0" brushRef="#br0" timeOffset="23159.5266">4831 14700 24 0,'0'0'21'0,"0"0"-5"0,0 0-4 16,-8-9-7-16,8 9 1 15,0 0-2-15,0 0 2 16,0 0 1-16,0 0 3 16,0 0-2-16,0 0 3 0,7-1 0 15,-7 1 2-15,16 0 1 16,-3 0 1-16,0 0 0 15,8-2 1-15,-1 1-1 16,6-3-2-16,2 3-2 16,6-4 0-16,8 1-2 0,-1-1 0 15,7 2-1-15,0-4 1 16,7 3-2-16,0-4 0 16,2 3-1-16,0-2 1 15,-1 1-1-15,5-1-1 0,-1 2-1 16,2-2 1-1,3 0-1-15,-1 0 0 0,3 2-1 16,-4 1 0-16,4-2 0 16,-2 1 0-16,-4 2 0 0,5 2-1 15,-3 2 0-15,0-1 0 16,-1 1 0-16,1 3 0 16,0 3-1-16,-1-1 2 15,2-1-2-15,-6 1 1 0,-1-2-1 16,-1 0 0-16,-2 0 1 15,-2-4-1-15,-3 0 1 16,-5 0 0-16,1-3 0 0,-4-2 1 16,-1 1-1-16,0-2 0 15,-2 1 0-15,-2-1 0 16,-2 0-1-16,3 1 0 16,-2 1 0-16,1 0-1 0,1 0 1 15,0-1-1-15,-1 0 1 16,5 1-1-16,0-2 1 15,-1 1-1-15,1-2 0 0,-4 3 1 16,0-2 0 0,-2-1 0-16,-2 1 0 0,-5 2 0 15,-3 0-1-15,-5 1 2 16,-3 1-2-16,-2-1 1 16,-6 3-1-16,-9 0-1 0,12-1-1 15,-12 1-2-15,0 0-2 16,-12 4-7-16,-9-1-5 15,-5 6-8-15,-6 0-12 0,-12 2-21 16,-6 4-20-16,-13 1-5 16,-7 1 4-16</inkml:trace>
  <inkml:trace contextRef="#ctx0" brushRef="#br0" timeOffset="23609.9532">5641 14859 9 0,'-33'13'70'0,"8"-4"-2"0,7-4-4 15,5-5-6-15,13 0-47 16,-8-5-16-16,8 5 2 15,5 0 0-15,6 0 3 0,3 0 4 16,4 3 5-16,9-1 1 16,9 0 1-16,4-1-1 15,15-1 0-15,7 0-2 16,9 0-1-16,13-3-1 0,6-4-1 16,8-2 0-16,6-2-1 15,7-2 1-15,-2 0 1 16,4-1 0-16,1-3 2 0,-9 2-1 15,2 1-1 1,-9-1 1-16,-9 2-1 0,-7 4 0 16,-7-3-2-16,-11 4 0 15,-9 4-2-15,-9 1-2 0,-10 2-1 16,-6 1-3-16,-10 1-7 16,-7 12-24-16,-3 6-42 15,-18 1-5-15,-15 1-6 16,-13-10-1-16</inkml:trace>
  <inkml:trace contextRef="#ctx0" brushRef="#br0" timeOffset="30215.6704">12349 17269 26 0,'0'0'49'0,"-13"4"-14"0,13-4-17 16,0 0-5-16,0 0 0 15,0 0-1-15,0 0 3 16,0 0 1-16,-11 6 2 0,11-6 1 16,0 0-1-16,0 0-2 15,0 12-2-15,0-12-3 16,6 8-1-16,-6-8-2 16,7 9-3-16,-7-9 1 0,12 9 0 15,-12-9 0-15,17 10 0 16,-8-3-1-16,5-3 1 15,2 2-1-15,-1 0 2 0,7 2 0 16,1-1-3-16,6 0 0 16,-1 1 1-16,5 0-2 15,4 1 0-15,2-1 0 16,6 2 0-16,-1-1 1 16,5-1-1-16,2 0 1 0,3 0 0 15,5-2 1-15,1-1-1 16,5 1 1-16,1-3-1 15,3-1 0-15,3 1 0 16,1-1 0-16,3-2-1 0,-1 0 0 16,7 0-1-16,-1 1 1 15,4-1-2-15,-1-1 0 16,3-4 1-16,0 4-2 16,3-3 1-16,-2-2 0 15,0 2 0-15,-2-3-1 0,1 0 1 16,-4 2 0-16,40-9 2 15,29 0 1-15,-17-4 0 16,-20-2-1-16,-13 0 1 0,-22 1 0 16,-10 2 0-16,-19 0 0 15,-15 1-2-15,-5 0-1 16,-8-4 1-16,-3-3 0 16,-5-1-1-16,-6-1 0 15,-4-5 0-15,-4-5 0 16,-1-3-1-16,-3-3 1 0,-6-3-1 15,-3 0 0-15,0-1 0 16,-6 0 1-16,-2 0-1 16,-1 2 0-16,-2 3 0 0,-2-2 0 15,-4 3 0-15,-3-1 0 16,-2 3 0-16,-8-2-1 16,-3 0 1-16,-7 2 0 0,-4 1 1 15,-7 2-1-15,2 3 0 16,-2 2 0-16,-2 3 0 15,-2 2 0-15,4 6 0 16,-3 2-1-16,3 4 0 0,-3 0 1 16,2 4-1-16,-4 2 0 15,-3 2 0-15,1 3 0 16,-3 0 0-16,-3 1 1 16,2 1-1-16,-5 4 0 0,-1-1 1 15,0 3-1-15,2-1 0 16,-4 1 1-16,4 2-1 15,1 0-1-15,0 1 1 0,0 2-1 16,0 1 0-16,1 2 0 16,-4 0 0-16,0 2 0 15,2 2 1-15,0 1-1 0,-1 0 1 16,4 0 1-16,2 3-1 16,7-1 1-16,2 4-1 15,3-2 1-15,0 2-1 16,4 3 0-16,2 0 1 0,0 4-1 15,0-1 1-15,1 1 0 16,3-2 1-16,5 1-1 16,0-1 1-16,6-1 0 15,4 0-1-15,9 2 1 16,1-1-1-16,10 3 0 0,6 4 0 16,2 0 0-16,4 1 0 15,4 5 0-15,4 1 1 16,6 1 0-16,-3-23-2 15,3 5 1-15,2 0-1 0,1 2 1 16,3 0 0-16,6 4 0 16,5 0-1-16,4 0 1 15,2 0 2-15,10 0-1 16,2-2 1-16,11 1-1 0,7-1 1 16,5-1-1-16,10-2 0 15,6 2 0-15,9-3 0 16,9-5 0-16,2-4-1 0,7-3 0 15,3-2 1-15,5-5 0 16,2-2-1-16,5-2 1 16,-1-4 0-16,3-1-1 15,0-1 1-15,-4-5-1 0,-2-2 0 16,1-3 1-16,-4 0-1 16,-3-3 0-16,-4-4-1 15,-6 0 1-15,-1-3 0 16,-8-3-1-16,-4 0 0 15,-4-5 1-15,36-12 1 0,20-20 0 16,-28 1 1-16,-20-4-1 16,-19 1 1-16,-22 2 0 15,-19 2 0-15,-14 2 0 16,-8 4-2-16,-11 0-1 0,-4 2 1 16,-2-1 0-16,-12 1 1 15,-3 2-2-15,-4 2 1 16,-1 3 0-16,-4 1-1 15,-4 0 2-15,-2 2-1 0,-4 2 0 16,-1-1-1-16,-6 3 2 16,-5-1-1-16,-4 2 1 15,-5 1-1-15,-3 3 0 16,-7 1 1-16,2 3-1 0,-6 1 1 16,0 2-1-16,0 2 0 15,-1 1 0-15,-1 2-1 16,-3 1 1-16,-1 2-1 0,-7-1-1 15,0 3 1-15,-3-1 0 16,0 4 0-16,2 0 0 16,3 1 0-16,1 2 0 15,10 2 0-15,3 1 1 0,1 5-1 16,3 0 1-16,-2 2-1 16,-3 6 1-16,-5 2 0 15,-3 3 1-15,-7 0-1 0,0 3 1 16,-2-1-1-16,-1 2 1 15,2 2-1-15,1 2 1 16,5-1-2-16,2 5 0 16,6 2 0-16,3 4 0 15,-3 4 0-15,1 0 0 0,0 5 0 16,3-2 0-16,1 3 0 16,1 0 1-16,2-3-1 15,4 1 0-15,4-2 1 16,4 0 0-16,9 1 0 15,5 2 1-15,3 0-1 0,5 4 1 16,7 2 0-16,4 2-1 16,7 1 2-16,4 3-2 15,6 0 0-15,1 2 0 0,11 0 1 16,-4-26-2-16,1 5 0 16,3-1 0-16,7 5 1 15,0 0-1-15,2 2 0 0,6 2 1 16,3 2-2-16,6 1 3 15,4 1 0-15,5 0 0 16,4 2-3-16,8-1 1 16,6-2 0-16,5 2 0 15,5 1 0-15,10-3 0 16,3-6 0-16,4-1 0 16,5-7 2-16,5-2 0 0,1-8-1 15,6-3 1-15,4-5 2 16,5-5 0-16,4-3 0 15,3-3 0-15,-2-5-1 16,3-7 1-16,1-3-1 0,-2-7 0 16,1-3-3-16,-1-2 1 15,-6-3-1-15,4-5 0 16,-6-1 1-16,-2-6-1 0,-3 0 1 16,50-27 1-16,25-23 1 15,-28-2-1-15,-22 5 0 16,-28-1 0-16,-19 4 1 15,-22 4-1-15,-16 8 0 16,-20 6-2-16,-10 5 1 0,-7 0-1 16,-11 1 0-16,0 0 0 15,-16 4 0-15,-5-3 1 16,-11 0 0-16,-4 1 0 16,-8 0 0-16,-1 0 1 0,-7 3 0 15,-4 3-1-15,-3 3-1 16,-5 2 0-16,-3 7 0 15,-7 4-1-15,-10 2 0 0,-10 4 0 16,-2 3 0-16,-13 3 2 16,-2 2-1-16,-6 3 1 15,-2 3 0-15,0 4 0 16,1 1 1-16,3 6-1 0,-2 2 0 16,0 5 0-1,2 2 0-15,-7 6 0 0,2 7 0 16,-6 4-1-16,-2 5 1 15,-3 0-1-15,4 6 1 0,2-2 0 16,7 0 1-16,4 3-1 16,7 2 0-16,7 3 0 15,12 0 0-15,4 7 0 16,8 2 0-16,2 7-2 0,3 4 1 16,2 2 0-16,5 1 0 15,4-2 0-15,2-2 1 16,6 1 0-16,2-1 1 15,11 0 0-15,5 2 0 0,11 3 0 16,6 0 0-16,13 6 1 16,3 0-1-16,1-32-2 15,6 2 0-15,5 1 1 16,5 5-1-16,4-1 1 16,6 3-1-16,4-1 1 0,6 2-1 15,6-2 3-15,5 6-1 16,4-2 0-16,10 4-1 15,4-2-1-15,10 5 1 16,6 1-1-16,6 2 0 0,8-2 1 16,2-3-1-16,7-4 0 15,5-3 2-15,5-2 0 16,4-7-1-16,3-4 1 16,5-5-1-16,3-9-1 15,-2-6 0-15,2-6 0 0,0-6 1 16,-2-11 0-16,0-9-1 15,-2-10 1-15,-6-10-1 16,-2-4 1-16,-8-7 0 16,50-29 2-16,17-50-2 0,-32-6 1 15,-30 1 0-15,-31 0-1 16,-24 8 1-16,-27 9 0 16,-12 15 0-16,-15 11-1 15,-5 6-1-15,-2 5 1 0,-12 5 1 16,-5 4 0-16,-7 4 0 15,-7 6 1-15,-6-1-1 16,-8 4 1-16,-6 2 0 16,-7 4-1-16,-5 3-1 0,-13 5 0 15,-4 6 0-15,-9 4 0 16,-9 7-1-16,-8 4 0 16,-13 7 0-16,-10 5 1 15,-5 5-1-15,-6 7 1 16,-4 0 0-16,-3 12 0 15,0 5 0-15,1 5 1 0,4 6-1 16,3 6 0-16,4 7-1 16,2 7-1-16,-1 7-1 15,7 4-2-15,2 0-5 0,7 10-6 16,-3-7-14-16,7 6-55 16,10 1-3-16,13-10-4 15,13-7-6-15</inkml:trace>
  <inkml:trace contextRef="#ctx0" brushRef="#br0" timeOffset="31296.0998">12034 17335 63 0,'0'0'77'0,"-9"13"-1"16,9-13-2-16,-6 11-32 16,6-11-27-16,-10 10 0 0,10-10 0 15,-11 8-1-15,11-8-2 16,-16 6-1-16,5-2-1 16,-3 0-2-16,5 0-1 15,-7 1-2-15,1 3 0 16,-3 0-1-16,-1 0 0 0,-3 3 0 15,-3 1 0-15,-2 0 0 16,-5 4 0-16,-2-1 0 16,-1 0-1-16,-3 2 1 15,-2 1-1-15,-2 0-1 16,-4-3 0-16,0 3 0 0,-5 0-1 16,-1-1 1-16,-2 0-1 15,-2 1 0-15,0 0 0 0,-1 1 0 16,1-1 0-16,-3 1 0 15,-3-2 0-15,2 1 0 16,-1 0 0-16,-3 2-2 16,0-2 2-16,-3 1-3 0,1-3 0 15,3 6 1 1,-3-4-1-16,2 1 1 0,-2-1-1 16,4 2 2-16,-1-2-2 15,2-1 3-15,0 0 0 16,0 0 0-16,5-3-1 15,0 3 0-15,5-5 0 16,4 2 1-16,0-1-1 0,4-2 0 16,4 0 0-16,39-11 0 15,-35 9 0-15,-1 1 0 16,5-6 1-16,2 3-1 16,4-2 0-16,2 0 0 15,4-2-1-15,0 0-2 16,19-3-3-16,0 0-3 0,-14 2-5 15,2 0-5-15,2 0-12 16,-4 1-29-16,14-3-25 16,0 0-4-16,0 0-4 15,0 0 5-15</inkml:trace>
  <inkml:trace contextRef="#ctx0" brushRef="#br0" timeOffset="31650.4442">9741 17790 79 0,'9'-11'85'0,"-1"1"-6"16,-8 10-4-16,0 0-2 0,0 0-68 16,0 5-3-16,-9 8-1 15,-3 3 1-15,12-16-2 16,-20 23 1-16,-1-2 2 15,-6 2 1-15,-52 29 1 16,79-52 0-16,-32 30 0 16,-2 2 0-16,4 0 0 0,1 2-1 15,-1 2-1 1,3-2-3-16,4 2-1 0,-2-1 0 16,11-3 1-16,0 0-1 15,13-8-1-15,1 0-1 16,26-10-3-16,37 10-7 15,-11-19-17-15,2-5-45 16,14-6-7-16,0-3-5 0,2-3-4 16</inkml:trace>
  <inkml:trace contextRef="#ctx0" brushRef="#br0" timeOffset="34057.9831">5919 17974 38 0,'0'0'72'0,"11"-16"1"15,-11 16-3-15,10-15-41 16,-10 15-4-16,2-13-3 16,-2 13-6-16,0 0-3 15,-3-11-2-15,3 11-4 0,-9 0-3 16,9 0-5-16,0 0-1 15,0 0 0-15,0 0 1 16,0 0 1-16,-4 7-1 16,0 5 2-16,-4 41-1 15,8-29 4-15,0 8-2 0,0 1 3 16,-1 6-3-16,5 43 0 16,0-37-1-16,0-1 0 15,3 3 0-15,-1-2-1 16,0-1 0-16,0-2 0 15,-6-42 0-15,8 36 2 16,1 0 1-16,0-9 2 0,0 1 2 16,-9-28 1-16,0 0 0 15,13 10 0-15,-2-2 0 16,2 2-2-16,20-14-4 16,-13-14 0-16,-3-2-4 15,-1-1-1-15,-3-1 0 16,0 0-1-16,2 2-1 15,-3 0-1-15,-12 20 2 0,19-25-1 16,0 0 2-16,-19 25-1 16,0 0 2-16,10-7 0 15,0 3 1-15,-1-2 1 16,4 1 1-16,-2 7-1 16,-1 3 2-16,2 2-1 0,20 13 0 15,-11-4 0-15,-21-16 2 16,24 6-1-1,3 1 0-15,-27-7 1 0,26 0 0 16,0-3-1-16,-26 3-1 16,0 0 0-16,11-9 0 15,1 1 0-15,-2-1 0 0,4-1 0 16,-14-2-1 0,0 1 1-16,0-1 2 0,0-2-3 15,-9 2 0-15,0 1 0 16,-2 0 0-16,2-1-2 15,-1 3 0-15,0 0 0 16,0-1 0-16,-2 0 1 16,12 10 0-16,0-11 0 15,0 0-1-15,0-1 1 0,19-13 0 16,6 11 0-16,-1 2 0 16,1 1 0-16,2-1 1 15,1-1 0-15,-2 2-1 16,4-1 1-16,-4 3-1 0,2 2-1 15,-5 0 0-15,1-1 0 16,-4 6-1-16,2-1 1 16,-22 3 1-16,20 0 0 15,0 2 0-15,-20-2 2 16,0 0-1-16,0 0 2 16,0 0-1-16,3 12 0 15,-1-1 0-15,2-1-1 16,2 3 1-16,-6-2 0 15,0-2-1-15,-3 1 0 0,-3 0 0 16,6-10 0-16,-3 12 0 16,1-1 0-16,-1-1 0 15,-1 3 0-15,4-13 0 16,0 11 0-16,2 0 0 16,1 0 1-16,1 2-1 0,-4-13 1 15,12 10 1-15,-2 0 0 16,1 1 0-16,1-2 1 15,-1-7 0-15,2-1-2 16,-2 1 2-16,27-8-1 16,-15-5-1-16,-23 11-1 0,22-22 1 15,-1 0-1-15,-21 22 0 16,16-23-1-16,-2 2-2 16,-14 21-1-16,13-20 0 15,-1-1 1-15,-12 21-1 16,0 0 1-16,0 0-1 15,0 0 3-15,10 0 1 16,0 0 1-16,0 0 0 16,1 2 1-16,-1 10 1 0,-2-1 0 15,1-1 0-15,22 16 0 16,-9-13 0-16,-22-13 0 16,24 0-1-16,2 1 1 15,-26-1-2-15,28-15 0 0,-3-7 1 16,4-22 0-16,-18 17-1 15,-2 3-1-15,-1-5-2 16,-2 3-2-16,-2-1-17 16,-2 1-28-16,1 5-21 15,-2 1-11-15,0 2-6 16,1 3-3-16</inkml:trace>
  <inkml:trace contextRef="#ctx0" brushRef="#br0" timeOffset="34907.0812">7669 17753 23 0,'37'-16'84'15,"-2"1"-2"-15,-3 4-4 0,-1 1-5 16,-3 1-34-16,-3 4-34 16,-6 1-3-16,-6 2-2 15,1 2-2-15,-14 0-1 16,10 13 1-16,-10-2 2 0,-3 3 1 15,3-14-2-15,-6 19 1 16,-1 4 0-16,0 3 0 16,0 1-1-16,2 6-1 15,-3 0 1-15,2 3-1 16,0 2 3-16,3-2-1 16,-2 1 1-16,5-4 1 0,0 0 1 15,2-9 0-15,4 0 0 16,-6-24 0-16,20 17 0 15,0-2-1-15,19-20 2 16,-18-8-1-16,1-2 0 16,1-7 0-16,-2 3-1 0,-2-3-1 15,2 4-1-15,-6-6-2 16,2 6-2-16,-17 18-3 16,0 0 0-16,20-20 0 15,-2 0 0-15,-18 20 2 0,0 0 3 16,0 0 0-16,0 0 2 15,0 0 4-15,0 0 1 16,4 1-1-16,1 5 2 16,2-2 0-16,-3 1-1 15,0 0 0-15,50 37 1 16,-41-42-2-16,-1-2-1 0,4-7 0 16,-1-1-1-16,5-6-1 15,-2 4 0-15,2-1-1 16,0 3-4-16,3 0 0 15,-4 4-2-15,-19 6-2 0,0 0 0 16,24-5 2-16,3-1 0 16,-27 6 2-16,21 1 4 15,-1 0 0-15,-20-1 2 16,0 0 3-16,37 12 2 16,-37-12-3-16,18 0 0 0,-18 0-1 15,16-17-1-15,-9 5-1 16,1-5 2-16,0-1 1 15,3-1-2-15,-2-5 2 16,2 6 1-16,-1-6 1 0,1 6-2 16,-3-5-2-16,2 7 0 15,-4-1 0-15,1 5-4 16,-7 12 1-16,0 0-2 16,11 2 1-16,-7 12 0 15,-4-14 0-15,0 0-2 0,7 27-1 16,-1 2-4-16,-1-2-7 15,3-1-21-15,0 1-31 16,2-1-12-16,-2-4-4 16,4 0-2-16</inkml:trace>
  <inkml:trace contextRef="#ctx0" brushRef="#br0" timeOffset="35080.1023">8853 17874 85 0,'11'-36'88'0,"-5"3"-4"0,3-4-5 15,2 2-4-15,0 5-59 16,3-3-12-16,1 5-7 16,4 2-6-16,-2 3-7 15,4 4-13-15,-2 5-18 0,-3-2-26 16,0 9-9-16,-1 3-6 16,-2 4 4-16</inkml:trace>
  <inkml:trace contextRef="#ctx0" brushRef="#br0" timeOffset="35431.0919">8117 18356 35 0,'-49'45'73'0,"9"-6"0"16,2 1-1-16,38-40 0 16,-25 28-58-16,-2 0-1 0,27-28 0 15,0 0 1-15,0 0 0 16,0 0-2-16,7 4-3 16,3 0-3-16,54-14-2 15,31-40-2-15,-35 20-1 16,10 0-3-16,1-1 0 15,3 1-2-15,2-2-1 0,-1 2-3 16,1 2-4-16,-5 3-13 16,-3 6-38-16,-8-5-14 15,-4 2-5-15,-14 5-4 16</inkml:trace>
  <inkml:trace contextRef="#ctx0" brushRef="#br0" timeOffset="36824.9652">7311 17448 22 0,'-12'-8'44'0,"1"0"5"16,-1-2 0-16,0 1-6 15,-6-5-4-15,-3-8-7 16,-3 3-6-16,-3-1-3 0,0 5-5 16,0 0-4-16,1 5-1 15,-5 0-4-15,2 2-1 16,-5 2-2-16,-3 1-2 0,-4 2-1 15,-5 0 0-15,-3 0-1 16,-6 2 0-16,-3 1-1 16,-6 4 0-16,-6 5 0 15,29-4-2-15,-2 6 0 0,-8 2 0 16,-5 2 1 0,0 4 0-16,-4 4 1 0,-5 4 0 15,-4 3 0-15,1 4 2 16,-4 2 0-16,2 4-1 15,-3 4-2-15,3 0-1 0,-1 7 0 16,4 1 0-16,0 4-1 16,6-2 1-16,6 1-1 15,9-1-1-15,8 2 3 16,7-2-1-16,8-1 0 16,7-2-1-16,10 2-1 0,6-6 1 15,9 5 0-15,10-10 0 16,8 7-1-16,10-6 2 15,12 0 0-15,6-2 0 16,9-2 1-16,10 0 0 16,6-5 3-16,13 2 0 15,12-4 2-15,15-3 0 16,9-2-1-16,13-5 2 0,9-5-1 16,9-6 0-16,6-5-2 15,9-2 0-15,5-6 0 16,4-6 0-16,3-6-2 15,1-6 2-15,6-5-1 16,-7-6 0-16,0-7 0 16,-1-5 0-16,-9-5-4 15,-7-3 0-15,-10-7 0 0,-15 0 2 16,-11-5 0-16,-13-1-1 16,-13-2 0-16,-16-4 0 15,-18-2 3-15,-16-1 0 0,-46 23 2 16,24-97-3-1,-55 9 0-15,-63 14-1 0,-57 18 1 16,-39 16-1-16,-36 24-1 16,-18 28-7-16,3 33-9 15,109 6-38-15,-12 14-24 0,-8 4-6 16,-13 4-4-16,1-1-4 16</inkml:trace>
  <inkml:trace contextRef="#ctx0" brushRef="#br0" timeOffset="38427.6234">5263 3134 19 0,'-11'-6'59'0,"1"0"-9"0,-1 2-4 16,1 3-7-16,10 1-11 16,-15-1-8-16,15 1-5 15,-14 0-4-15,14 0-5 16,0 0-2-16,0 0-2 0,0 0-1 16,0 0 1-16,8 1 0 15,-8-1 1-15,24 0 2 16,-12-1 1-16,5-6 1 15,3-4 1-15,4-2 0 16,5-10 0-16,7-4-1 0,6-10-1 16,6-6 1-16,10-10-1 15,3-6-1-15,9-8-1 0,8-8 0 16,5-3-2-16,6-3 0 16,1-2 0-16,2 0 0 15,0 0-2-15,1 0 2 16,-2 3 0-16,-4 1 1 0,-1 1 1 15,-5 3-1-15,-3-2 1 16,-2 2 1-16,-39 41-2 16,5-6-1-16,-3 4-1 0,3-3 0 15,-1 1-1-15,2 2 1 16,-3 2-1-16,-2-2-1 16,-2 9 2-16,-1-3 1 15,-5 5 0-15,-1-1 0 16,-3 7 0-16,0-2-2 0,-7 5-3 15,2-3-2-15,-4 8-7 16,-4 1-8-16,-13 10-16 16,10-7-25-16,-10 7-22 15,-8 3-5-15,-6 2-2 0</inkml:trace>
  <inkml:trace contextRef="#ctx0" brushRef="#br0" timeOffset="39239.6966">6823 1280 9 0,'-21'-11'71'0,"3"2"3"16,4-1-29-16,7-1-9 0,1-1 0 16,4-2-7-16,2 1-12 0,2 1-6 15,5-2-5-15,-2 2-3 16,-5 12 1-16,16-18 0 15,-6 9 0-15,1 0 0 16,2 2-1-16,4 0 0 16,-2 2 1-16,3 0-1 0,1 0 0 15,1 4-2-15,3 1 1 16,-1 1-2-16,2 8 1 16,-2 4-1-16,3 0 0 0,0 8-1 15,-4-1 3-15,31 38-1 16,-2 10 1-16,-2 6 0 15,-3 0 0-15,-3 2 2 16,-7-7-1-16,-6-9 0 16,-10-21-3-16,-6-11 2 0,-4-9 0 15,-1-4 3-15,-5-6 0 16,-3-9 0-16,0 0 1 16,0 0-1-16,-11-17 1 15,0-5-2-15,-2-9-1 0,-3-8-2 16,9 14-3-16,-3-6 0 15,3 1-1-15,-2-9 1 16,4 0 0-16,0-4-1 0,2 2 1 16,1-2 0-1,2 0 2-15,0 0 0 0,6 4-1 16,1 0-1-16,5 6-1 16,1 0 1-16,5 7-2 0,3 1 1 15,2 7 0-15,6 5 0 16,2 5 1-16,2 6 1 15,4 2 0-15,-1 0 1 16,1 4 2-16,1 0 0 0,-1 1 1 16,-2-1 0-16,0 2 1 15,-2-6 0-15,-3-1 1 16,-3-7-1-16,0-4 0 0,-27 12-1 16,21-19-1-16,1-1 1 15,-10-3-2-15,3-2-2 16,-5 0 0-16,-1 0-1 15,-2 3 0-15,-1 1-1 16,10-11 2-16,-8 25-1 16,3 4 0-16,1 7 1 15,4 12 0-15,3 8-2 0,4 8-1 16,2 9-4-16,13 23-2 16,27 41-10-16,-1 2-17 15,0 1-39-15,4-12-5 16,-7-18-3-16,-10-28 3 0</inkml:trace>
  <inkml:trace contextRef="#ctx0" brushRef="#br0" timeOffset="39426.0913">8664 1234 0 0,'9'-28'84'0,"-1"-1"0"16,1 4-6-16,2-1-5 0,1 8-3 15,0 2-74-15,3 13-4 16,2 3-6-16,2 3-7 16,-4 10-20-16,3 3-33 15,0 4-5-15,-5-3-2 0</inkml:trace>
  <inkml:trace contextRef="#ctx0" brushRef="#br0" timeOffset="39625.3143">8904 1008 64 0,'-10'-43'86'15,"-2"2"-4"-15,12 41-6 0,-10-34-5 16,1-3-67-16,-2 5-8 16,3 1-10-16,0 7-9 15,2-1-20-15,6 25-25 16,-8-33-11-16,8 33-3 15,0 0 12-15</inkml:trace>
  <inkml:trace contextRef="#ctx0" brushRef="#br0" timeOffset="40017.1735">9348 819 12 0,'12'1'69'15,"-12"-1"7"-15,0 0-2 0,0 0-26 16,0 0-25-16,0 0 0 15,0 0-5-15,0 0-6 16,0 0-4-16,27-15-5 16,-27 15-2-16,-13 8-2 15,1 5 0-15,4 5-1 0,-4 3 1 16,6 3 0-16,-3 4-1 16,3 2 0-16,5 8-1 15,0-2-1-15,1 5-3 0,3-4-6 16,7 6-20-16,7-14-35 15,2 12-8-15,3-3-3 16,-1-14 5-16</inkml:trace>
  <inkml:trace contextRef="#ctx0" brushRef="#br0" timeOffset="41699.7613">9575 1140 73 0,'-11'-28'84'0,"5"5"-5"0,-1-3-4 16,3 5-1-16,2 3-70 16,2 6-1-16,5-2-4 0,5 7 0 15,4 3-2-15,0 2 0 16,3 4-1-16,0 1 0 16,3 5 0-16,3 6-1 15,1 2 3-15,-1 4-1 16,4-1 1-16,-3 3 1 0,1-1 1 15,-2 1 2-15,-2-1 4 16,-2-1 2-16,-4-2 0 16,-2-2 0-16,-3-2 0 15,-1-8-1-15,-9-6 0 0,12 0-3 16,-12 0-2-16,9-17-1 16,-5 1-1-16,1-5 1 15,2-3-1-15,1-2 0 16,1-1-1-16,1 1 1 0,5-3-2 15,-4 1-1-15,2 2 0 16,2 1-1-16,1 4-2 16,1 4 0-16,-3 3 0 15,2 6 1-15,0 2-2 0,0 5 3 16,0 1 1-16,0 4-1 16,2 4 3-16,-5 1 0 15,2 3 1-15,-1 1-2 0,3 1 2 16,-1-3 0-16,4-3 0 15,-1 3 2-15,3-5 0 16,1-3 2-16,-1-1 2 16,-3-2 1-16,1-2 0 0,-2-5-1 15,-3-3 0-15,-1-2-1 16,-14 12-2-16,0 0 0 16,11-23-3-16,3 0-1 0,-14 23-1 15,-1-27-1 1,-5 4 0-16,6 23-1 0,-19-20 1 15,-1 1-2-15,20 19 0 16,-23-17 0-16,1 4 0 16,22 13 2-16,0 0-1 15,-13-4 2-15,3 0 0 16,-3 0 2-16,0-2 2 16,13 6 0-16,0 0-1 0,0 0 0 15,10-3 1-15,3 0-2 16,35-7 0-16,-24 7 0 15,4 0-1-15,0 0-2 16,33 3 1-16,-32 8 0 0,1-3 0 16,0 9 2-16,-6-2-2 15,3 2 1-15,-2 3 1 16,-3 2 1-16,0-1-1 16,-3 2 0-16,0-2 2 0,-4 3-2 15,0-4 0-15,-4 2 2 16,-3-4 2-16,0 2 1 15,0-5 2-15,-4-3-2 16,-4-9 1-16,10 9 0 0,-10-9 1 16,0 0-1-16,8-3-2 15,-8 3 0-15,0-17-1 16,0 6 0-16,0 11-1 16,0 0-2-16,0-24 0 0,2-1-3 15,-2 25 0-15,5-28-1 16,2 0 0-16,-7 28 0 15,13-23 1-15,-1-3-1 16,-12 26 0-16,22-17 1 16,19-3 2-16,-20 18-1 0,-2 2 0 15,2 5 0-15,2 1 1 16,-2 5 0-16,1-1 1 16,0 2 2-16,-2 0-1 15,-2 0 1-15,1-3 2 0,-3 2 0 16,-1-6 0-16,-3 0 1 15,-12-5-2-15,0 0 0 16,0 0-1-16,11-3 0 16,1-2-1-16,-3-1-1 15,17-24 1-15,-14 8-3 16,-12 22 1-16,12-26-1 0,-4-3-1 16,-8 29-1-16,11-20-1 15,0-1 1-15,-11 21-1 16,0 0 1-16,35-16 3 0,-24 18 0 15,4 5 2-15,0 6 0 16,1-1 1-16,4-1 0 16,2-3 1-16,-22-8-2 15,24 12-1-15,1-2 1 16,2-5 0-16,0 0 0 16,1-4 1-16,2-1-2 0,-6-8 1 15,-1 0 0-15,-23 8-1 16,26-21-1-16,-2-4 0 15,-24 25-1-15,8-20-1 16,2-2 1-16,-10 22 1 16,0 0-2-16,0 0 1 15,0 0-1-15,-23-16 2 0,15 23 0 16,4 2 2-16,1 6-1 16,3-2 2-16,0-13-1 15,0 0 1-15,0 0 0 0,3 8 1 16,7 3-1-1,-3 0 1-15,32 1-1 0,-10-12 0 16,-9-9 2-16,1-4 0 16,-1-8-1-16,-1-1 1 15,0-5-2-15,0-1 1 16,-1 2 0-16,2-3-1 0,-4 1-2 16,1 0 0-16,0 3 0 15,0 1-2-15,-17 24-1 16,24-23-1-16,3 1-2 15,-27 22-2-15,28-7-2 16,4 0-4-16,-13 7-14 16,1 3-1-16,-20-3-15 15,27 16-14-15,-2-2-4 16,-25-14 3-16,0 0 5 0,5 13 9 16</inkml:trace>
  <inkml:trace contextRef="#ctx0" brushRef="#br0" timeOffset="41899.9019">12213 535 34 0,'-48'20'52'15,"20"-15"6"-15,-3-3 0 16,1 0-3-16,-3 1-8 0,-3 1-10 16,5-4-9-16,2 3-10 15,4-3-8-15,1 0-7 16,24 0-3-16,0 0-2 16,0 0 1-16,0 0 4 15,0 0-1-15,13 4-1 0,73 21-6 16,-31-20-8-16,-1 3-22 15,10 3-37-15,3-2-6 16,-3 6-3-16,4-6-4 16</inkml:trace>
  <inkml:trace contextRef="#ctx0" brushRef="#br0" timeOffset="42302.4355">9766 2701 35 0,'-54'27'83'16,"8"-13"-1"-1,8-10-2-15,8-4-6 0,46-18-57 16,-18 3-5-16,5-8-1 16,19-8-4-16,15-7-4 15,19-12-1-15,16-9 0 0,16-11 0 16,20-8 0-16,14-9 0 16,9-3-1-16,8-3 0 15,2 3 1-15,1 2-1 16,-9 10 0-16,-9 6-1 15,-16 11-1-15,-15 13-5 0,-20 5-6 16,-15 18-8-16,-22 9-29 16,-18 10-29-16,-18 6-5 15,-12 13-4-15,-22 4 3 0</inkml:trace>
  <inkml:trace contextRef="#ctx0" brushRef="#br0" timeOffset="43378.2178">10917 3580 38 0,'-5'-14'83'0,"1"-2"0"16,-5 0-4-16,3-1-4 15,-9 4-61-15,9 2 0 16,6 11-2-16,-9-16-2 0,9 16-4 16,0 0 0-16,0 0-3 15,0 0-1-15,0 0-1 16,0 0-2-16,0 0 0 16,0 0-1-16,-6 11 0 15,6 5 0-15,0 5 1 0,0 11 0 16,1 9 2-16,1 11-1 15,0 10 0-15,1 10 1 16,-2 12-1-16,1 14 0 0,0 10 0 16,-2 7 0-16,2 12 0 15,0 9 0-15,-1 8 1 16,5 9-3-16,2 7 4 0,-1 2 0 16,4 5 0-16,1 0 1 15,0-1-1-15,2 3 1 16,0 1 1-16,-6 1 2 15,5 2-3-15,-8 3 1 16,0 0 0-16,-5 4 1 0,-1 4-2 16,-5-4 1-16,-8-3-2 15,6-2 0-15,-8-5 1 16,0-6-1-16,-2-6-1 0,4-7 1 16,5-8 0-16,-4-9-1 15,4-7 1-15,1-7 0 16,2-14-1-16,1-9 0 15,1-8 0-15,0-6 0 16,2-10-1-16,-1-5 0 0,-3-10 1 16,5-7-2-16,-3-6 1 15,1-8 0-15,2-5-1 16,-1-6 0-16,0-7-2 0,1-6-1 16,1-1-3-1,0-12-6-15,0 0-6 0,0 0-31 16,-8-8-34-16,8-18-4 15,-3-17-5-15,1-14-1 0</inkml:trace>
  <inkml:trace contextRef="#ctx0" brushRef="#br0" timeOffset="43732.9655">10491 8504 74 0,'-11'12'87'15,"3"1"-3"-15,-1 4-6 0,-1 4-3 16,-2 6-70-16,7 17-2 16,5 11-1-16,0 17 0 15,4 13 0-15,5 16 1 0,-1 8 0 16,4 5-1-16,-1 2 0 16,3-1 1-16,1-4-2 15,3-10 1-15,0-8 0 16,2-15-1-16,1-13 0 0,1-15 2 15,4-11 1-15,-1-19 2 16,7-14 0-16,6-14 1 16,11-23 1-16,9-23-1 15,11-22 0-15,15-31-2 16,16-27-3-16,14-28-7 0,14-24-8 16,19-25-49-16,6 1-25 15,4 3-2-15,-8 15-9 16,-18 21-3-16</inkml:trace>
  <inkml:trace contextRef="#ctx0" brushRef="#br0" timeOffset="46766.7002">1295 3726 14 0,'4'-23'81'16,"-4"-9"-1"-16,2 0-6 16,8-11 2-16,-7 0-61 15,8-5-5-15,0-3-3 0,10-3-2 16,10-4-2-16,5-3-2 16,12-7 0-16,6-2 1 15,5-7 0-15,2-1-4 16,13-1 2-16,-5-6 0 15,3 3-2-15,-2-1 1 0,-9 6-2 16,-8 5-1-16,-3 7 1 16,-11 5-1-16,-7 9 2 15,-9 8-3-15,-16 8-1 0,-3 7 0 16,-8 10 0-16,-5 3 1 16,-6 7-1-16,-11 5 4 15,-3 3-2-15,-4 3 6 16,1 6 2-16,1 5 2 0,1 1-2 15,4 1 1-15,-2 5 0 16,14 4-3-16,3 3 2 16,7 9-3-16,4 1-3 15,11 16-1-15,8 7 4 16,12 14-2-16,7 9-1 0,2 10 2 16,12 8 0-16,5 7-1 15,2 4 3-15,1-8 1 16,-1-4-3-16,-3-8 2 0,-10-10-2 15,-2-15 2-15,-11-9-1 16,-8-15 1-16,-9-9 2 16,-8-5 1-16,-8-7 0 0,-8-4 1 15,-11-3 5-15,-9-3-3 16,-2-2-2-16,-16 0-2 16,4-3-3-16,-10 1-4 15,3-5-3-15,-5-1-7 0,9-3-12 16,2 0-12-16,8 0-24 15,2-16-18-15,12-4-2 16,7-16 0-16</inkml:trace>
  <inkml:trace contextRef="#ctx0" brushRef="#br0" timeOffset="46973.6181">2704 2671 16 0,'62'-50'64'15,"-14"16"2"-15,-7 13-24 16,-10 14-14-16,0 8-4 0,1 16-11 16,-4 12-6-16,3 10-2 15,-9 11 0-15,1 7-3 16,0 7-2-16,3-2-11 16,-7 5-16-16,0-11-23 0,3-1-17 15,-9-11-5-15</inkml:trace>
  <inkml:trace contextRef="#ctx0" brushRef="#br0" timeOffset="47484.2598">3254 1775 9 0,'42'-23'85'0,"-12"4"1"15,-5 5-7-15,-15 7-4 16,-6-13-35-16,-4 20-29 15,5 14-7-15,-1 6-3 16,3 17-2-16,2 10 1 0,1 16-1 16,7 4 0-16,2 5 0 15,1 2 1-15,10-2 0 16,2-5 0-16,0-14 0 16,-1-11-2-16,6-13 3 0,0-11 0 15,-2-12 0-15,-1-8 1 16,-3-15 0-16,-5-9 0 15,-3-13 2-15,-6-8-1 0,-8-14 3 16,-7-8 0-16,-8-3 0 16,-18-4 0-16,-8 0-1 15,-13 5-1-15,-8 10-2 16,-7 10-4-16,-3 16-9 16,-8 16-5-16,3 19-12 0,-3 18-24 15,4 16-23-15,20 19-12 16,6 10-1-16</inkml:trace>
  <inkml:trace contextRef="#ctx0" brushRef="#br0" timeOffset="48215.1467">2312 4366 61 0,'0'0'89'15,"-6"-17"-3"-15,6 7-4 0,-5-22-4 16,-6 24-66-16,11 8-2 16,-11-11-4-16,11 11-3 15,0 0-1-15,0 0-2 0,0 0-1 16,0 0 0-16,3 15 0 16,8 0 1-16,-2 4-1 15,3 8 1-15,-3 11 0 16,-2 9 1-16,1 10 0 0,-3 8 0 15,2 9 0-15,-8 12 0 16,0 7 0-16,-2 10-1 16,-1 4 1-16,-1 2 0 15,-13 3 0-15,10 1 0 0,-7-3 0 16,-3 0 1-16,7-6-2 16,-11-1 1-16,2-3-1 15,4-3 1-15,0-4-1 0,-3 0 0 16,5-5 0-16,3 0 0 15,-6-4 0-15,3-4 0 16,2-2 0-16,4-2 0 16,-1-1 0-16,6-1 0 0,-4-7 0 15,2-2 0-15,0-1 0 16,1-5 0-16,-2-3 3 16,2-3-3-16,1 2 0 0,-1 1-1 15,0 1 4-15,4-1-3 16,0-1 0-16,1-2 0 15,5 1-3-15,-1-5 3 16,-3-6-1-16,4-5-2 16,0-6-3-16,3-5-2 0,-5-5-1 15,1-5-1-15,-6-5-2 16,1-12-9-16,5 13-51 16,-12-24-7-16,5-16-6 0,-18-13-1 15</inkml:trace>
  <inkml:trace contextRef="#ctx0" brushRef="#br0" timeOffset="48555.1542">1652 6886 61 0,'-11'-29'89'16,"5"8"-4"-16,-5 7-4 0,11 14-4 16,-14-4-55-16,14 4-20 15,-6 17-1-15,6 11 0 16,0 11-2-16,2 18-1 15,4 18 0-15,5 23 1 0,-6 17 1 16,8 27 0-16,-5 15 0 16,3 13 1-16,0 4-1 15,0-10 1-15,3-10 1 16,0-18-1-16,-1-19 0 0,2-27 1 16,8-20 0-16,2-30-2 15,7-14 2-15,2-20 3 16,15-10-1-16,13-27 0 15,19-23 0-15,9-28 0 0,15-31-5 16,14-27-6-16,8-28-37 16,17-34-37-16,1-18-5 15,-12-10-4-15,-12 2-7 0</inkml:trace>
  <inkml:trace contextRef="#ctx0" brushRef="#br0" timeOffset="55506.8691">27513 5220 67 0,'0'0'85'0,"7"11"-3"16,-7-11-3-16,0 0-43 0,0 0-23 15,0 0 0-15,0 0-2 16,0 0-3-16,0 0-5 16,0 0 0-16,0 0-1 15,0 0 0-15,0 0-1 16,0 0-1-16,0 0 0 0,0 0-1 16,0 0 1-16,0 0 0 15,5 11-1-15,3 0 1 16,-1 3-1-16,3 3 0 0,1 4 3 15,3 6-1-15,2 6 0 16,0 5 2-16,1 2-2 16,2 5 1-16,-2 6 0 0,5 6 1 15,-3 2-2-15,3 6-1 16,1 1 1-16,0 6-1 16,-1 5 0-16,-1 6 0 15,2 2 1-15,0 7-1 16,-3 2 1-16,0 2-1 0,-2 3 0 15,1-3 1-15,-2 2-1 16,-2-8 1-16,-1 0 0 16,-2-7 2-16,-5 0-1 15,4-5 1-15,-4-2 1 0,0-1-1 16,-3-4 1-16,0 0-1 16,-1-4-1-16,-1 0 0 15,2-4 0-15,-2-1-1 0,0-3 0 16,-1-7 0-16,-1-3 0 15,0-6 0-15,1-1 0 16,-1-9-1-16,0 0 1 0,0-9 0 16,0-3 0-16,0-3 0 15,0-3 0-15,0-6-1 16,0-9 0-16,-2 12-1 16,2-12 0-16,0 0-3 15,0 0-3-15,0 0-9 0,0 0-21 16,-18-10-45-16,8 1-5 15,-8-9-4-15,-4-5-4 16</inkml:trace>
  <inkml:trace contextRef="#ctx0" brushRef="#br0" timeOffset="55940.6707">27578 7661 88 0,'0'0'92'0,"-10"-8"-6"16,10 8-6-16,-14-17-3 0,14 17-75 16,-11-5-1-16,11 5-1 15,0 16-2-15,9 4 0 0,0 8 0 16,4 9 1-16,4 8 1 16,1 8 0-16,2 7 0 15,3 9 0-15,2-1 1 16,1 3 0-16,1-4 1 15,4-1-1-15,5-4 0 0,1-8 1 16,3-9 0-16,6-10 0 16,5-5 0-16,5-13 3 15,5-8-1-15,1-9 1 16,2-9 1-16,1-11-1 0,0-8 1 16,0-10-1-16,-1-7 0 15,-7-10-2-15,1-7-1 16,-4-1-1-16,-5-8 0 0,-1 4 0 15,-3-1-1-15,-3 7-2 16,-5 5-2-16,-5 10-5 16,-4 6-8-16,1 15-18 0,-9 11-36 15,0 9-16 1,-5 8-6-16,-12 9-4 0</inkml:trace>
  <inkml:trace contextRef="#ctx0" brushRef="#br0" timeOffset="59321.1062">30985 8377 26 0,'7'-24'71'0,"-7"-4"0"16,0 1-2-16,-3-1-48 0,-4 5-5 15,0 1 0-15,-3 3-5 16,-3-1-4-16,-4 5-3 15,3 1 0-15,-1 1-1 0,-2 2 1 16,-2 2-2-16,0-1 1 16,-2 2 0-16,0 3-1 15,-1 0 0-15,-5 1 1 16,0 4-2-16,-8-2 1 16,-1 4 0-16,-6 5-1 0,-4 3 0 15,-3 6 0-15,0 3 0 16,-2 6 0-16,-4 1 0 15,4 8-1-15,-3 1 0 16,0 7 1-16,-2 2-1 0,1 5 0 16,-4 6-1-16,2 4 2 15,0 4-1-15,-5 6 1 16,2 3-1-16,1 0 1 16,3 4 0-16,2 1 0 0,5 2 0 15,3 3 0-15,5 1 0 16,7 2 0-16,5-1-1 15,3 3 1-15,6-3-1 0,8 3 1 16,7-3 0-16,5-2 1 16,5-3 0-16,9-4-1 15,7-3 3-15,7-6-1 16,6 0 1-16,11-6 2 0,3-4-1 16,11-4 1-16,5-7 1 15,6-5-1-15,4-5-1 16,5-6 0-16,3-4 0 0,-1-8 0 15,5-5 0-15,0-7-2 16,1-5 1-16,3-7 0 16,5-5-2-16,-1-7 1 15,0-6-1-15,1-7 0 16,-1-7-1-16,-3-5 1 16,-4-7 0-16,-4-8 0 0,-6-4 1 15,-6-9 0-15,-4-5 1 16,-9-6 0-16,-4-5-1 0,-3-9 1 15,-8 1-1-15,-6-6 0 16,4-1 0-16,-13-2-1 16,-5-5-1-16,-5 5 0 15,-7 0-1-15,-1 3 1 0,-10 0 0 16,-5 4-1-16,-16-1 0 16,-4 3-1-16,-10 3 0 15,-10 6-1-15,-12 4-1 0,-13 7 0 16,-7 8-1-16,-15 11-2 15,-11 10-2-15,-10 14 0 16,-8 12-1-16,-6 14-2 16,-5 8-2-16,-9 26-12 0,-3 19-31 15,-2 12-25-15,0 17-4 16,5 4-6-16,5 9 3 16</inkml:trace>
  <inkml:trace contextRef="#ctx0" brushRef="#br0" timeOffset="62925.0715">30365 10983 0 0,'8'-5'3'16,"-8"5"1"-16,4-12 1 15,-4 12 3-15,3-16 2 16,-1 6 3-16,-1 0 4 15,-1-3 2-15,1 1 2 0,0-3 3 16,1 3-4-16,-1-2 0 16,-1 2-4-16,3 1-4 15,0-1-1-15,0 0-5 0,1 2-2 16,1-1-2-16,4 1 3 16,-3-2-1-16,4 0 2 15,-1-1 1-15,3 1 3 16,-4-1 2-16,1 1 3 0,-1 0 0 15,1 0 0-15,-2-1-2 16,0 3 2-16,0-1-3 16,-3-1-2-16,2 0-1 0,1 0 0 15,-2-3-1-15,-1 0-1 16,0-3 0-16,0 0 0 16,-2-5 0-16,0 1-1 15,0-4 0-15,-2 0 0 0,0-3-1 16,-5 0 0-16,0-1 0 15,-4-2-1-15,1 2-1 16,-2-1 0-16,-5 3 0 16,-1-5-1-16,0 5 0 15,-1-2-1-15,-4 0 1 0,0 1-1 16,-3-2-1-16,-1 2 1 16,-3-1-1-16,-4 0 0 15,-3 3 0-15,-3-2 0 16,-1 1 0-16,-2 2 0 0,-5-1 0 15,-1 2 0-15,-2-1 0 16,2 1 0-16,1 0 1 16,-2-1-1-16,-4 3 0 0,5-1 0 15,-2 1 1-15,2-2-1 16,0 3-1-16,-4 1 1 16,-1 1 0-16,0 1-1 15,1-1 1-15,-3 2 0 0,1 2-1 16,-4 2 1-16,-2 2 0 15,-1 1 0-15,-1 2-1 16,-3 4 1-16,-1 4-1 0,-4 0 1 16,2 2-1-16,-3 6 1 15,-1 2 0-15,-2 2-1 16,0 1 1-16,-3 3 0 16,1 1 0-16,1 3 0 0,-2 0 0 15,0 4 0-15,1-1-1 16,2 3 1-16,3 1 0 15,1 2 0-15,5 3-1 0,2-1 1 16,4 2 0-16,4 1 0 16,0 4-1-16,1 2 1 15,-1 6-1-15,-1 3 1 16,-2 6-1-16,-1 4 0 0,-1 4 1 16,-4 4 0-16,7 2 0 15,1 3-1-15,6 2 2 16,3 2-1-16,10 3 0 0,5 0 0 15,8 0 0-15,7 1-2 16,7 1 3-16,5 1 0 16,5-1 0-16,8-1 0 15,6-1 1-15,6-1 0 16,9 0 0-16,4-2 1 16,9-1-3-16,8-4 0 0,7-2 0 15,10-5 0-15,10-1 0 16,4-3-1-16,13-3 1 0,9-5 0 15,6-2 0-15,7-3 1 16,9-5-1-16,4-5 0 16,7-6 1-16,3-6-1 15,6-7 1-15,-1-7-1 0,3-7 0 16,-3-3 1-16,2-11 0 16,-3-7 0-16,-6-8 0 15,-3-7-1-15,-7-6 1 0,-7-6 1 16,-9-7-1-16,-5-3 1 15,-12-7 0-15,-8-4 0 16,-7-5-1-16,-10-3 1 16,-8-5-1-16,-8-5 0 0,-5-3 0 15,-12-4-2-15,-5-6-1 16,-6-5 0-16,-9-5 0 16,-8 0 1-16,-9 0-1 15,-5-1 0-15,-14-1 1 0,-8 3 0 16,-11 4 1-16,-14 7-2 15,-9 12-2-15,-13 7-3 16,-12 17-6-16,-17 9-17 0,-19 14-51 16,-6 25-6-16,-11 10-5 15,-5 8-4-15</inkml:trace>
  <inkml:trace contextRef="#ctx0" brushRef="#br0" timeOffset="64600.1373">27685 10810 25 0,'0'0'36'16,"0"0"-23"-16,0 0-1 16,0 0 0-16,1-5-4 15,-1 5 0-15,0 0 3 16,0 0 4-16,0 0 3 0,0 0 1 15,0 0 2-15,-4-9 1 16,4 9 0-16,0 0-3 16,-1-10 0-16,1 10-5 0,-2-8 1 15,2 8-1-15,-2-9-2 16,2 9-1-16,-3-11-1 16,3 11-1-16,0 0-2 15,-2-11-2-15,2 11-2 16,0 0 0-16,0 0-3 0,0 0 0 15,0 0-2-15,0 0 1 16,0 0 1-16,11 4 0 0,-11-4 0 16,15 19 3-16,-3-6-2 15,5 3 1-15,8 3 0 16,2 2 1-16,5 5-1 0,5 1 0 16,5 3 0-16,4 3 0 15,1 1 0-15,0 1 0 16,2 2 0-16,-4 0 0 15,0 1 0-15,-3-2 0 16,-3 0 0-16,1 0 1 0,-2-2-2 16,-1-3-1-16,-1 1-1 15,2-3-2-15,-2-3-4 16,-2-2-6-16,-4-8-7 0,-6 1-10 16,-3-6-21-16,-8-8-27 15,-3-3-6-15,-8-14-1 16</inkml:trace>
  <inkml:trace contextRef="#ctx0" brushRef="#br0" timeOffset="65127.2521">28587 10779 32 0,'-6'-39'81'0,"-4"7"-2"15,-4 6-3-15,-28 6-40 16,19 7-10-16,-1 10-11 0,-2 3-6 15,-3 9-5-15,-3 9-2 16,-3 9 0-16,-1 8-1 16,-5 8 1-16,-1 5-1 15,-3 8 2-15,2 4-1 0,-4 1 1 16,4 3 0-16,0-2-1 16,0 1 2-16,6-2-2 15,2-2 1-15,6-6-1 16,-1-4-3-16,8-4-3 0,-1-10-5 15,8-1-4-15,-2-13-5 16,8-3-1-16,1-9-1 16,8-9-1-16,0 0-1 15,0 0 2-15,-6-12 6 0,6-8 9 16,0 0 11-16,0-6 4 16,0 3 3-16,0-4 5 15,0 7 5-15,-6-2 1 0,5 6 1 16,-2 1-6-16,3 1-1 15,0-1-2-15,13-2-4 16,4-1-3-16,10-4-3 16,7-3-1-16,13-2-2 0,5-2 0 15,10-3-1-15,8 2 0 16,3-2-5-16,3 5-1 16,1 1-2-16,-2 6-6 0,-7-2-4 15,-7 11-12-15,-11-1-24 16,-13 4-25-16,-8 6-9 15,-16-1-2-15</inkml:trace>
  <inkml:trace contextRef="#ctx0" brushRef="#br0" timeOffset="65332.4095">27993 11104 43 0,'-43'14'88'0,"7"-3"0"16,10-4-6-16,8 19-24 15,8-26-31-15,10 0-7 16,3-12-7-16,15 1-5 0,15-2-4 16,11-3-3-16,15 0-8 15,6-5-7-15,10 5-17 16,5 1-36-16,0 3-15 16,-5 1-8-16,-11 0-2 15</inkml:trace>
  <inkml:trace contextRef="#ctx0" brushRef="#br0" timeOffset="67012.1218">27506 10637 13 0,'-8'13'75'0,"4"-3"3"15,4-10-4-15,-10 1-4 16,10-1-62-16,0 0 0 16,0 0-1-16,0 0-2 15,0 0-1-15,11-4-1 0,-2 3 1 16,2 0 0-16,1-1 1 15,3 0 0-15,2-2 2 16,-1 0-1-16,2-2 1 16,-2-1-1-16,3 0-1 0,-2-3 1 15,1 0-2-15,0-3 1 16,0 1-1-16,2-5-1 16,1 3 0-16,0-1-1 0,0 1 0 15,4-1 0-15,-3 1-1 16,1 3 0-16,2-4-1 15,-1 2 0-15,1 2 0 16,1-2-1-16,2-1 1 16,3 0 0-16,2-3-1 0,1-1 1 15,6 1 0-15,0-4 1 16,5-3 0-16,5 1-1 16,2-2 1-16,4-3-1 0,3 1 1 15,4-4 1-15,2 1-1 16,4-2 0-16,3 0 0 15,-2-1 1-15,3 0 0 16,2 1-2-16,-4 1 2 16,0-1-1-16,0 2 0 0,-3 3 1 15,1-5-1-15,0 3 0 16,-1 2 1-16,2-2 0 16,0-1-1-16,0 1 0 0,-3-3 1 15,4 2 0-15,-8 2-1 16,-4 0 1-16,-5 2 0 15,-4 1-1-15,-7 4 1 16,-2-1 0-16,-7 4-1 0,-4 1 1 16,-2 3-1-16,0 0 0 15,-5 0 0-15,-1 5-1 16,-2 0 1-16,-4 0-1 16,2 2 1-16,-7 0-1 0,0 1 1 15,0 1 0-15,-11 5-1 16,15-10 1-16,-15 10 0 15,12-8 0-15,-12 8 0 0,0 0-1 16,9-9 0-16,-9 9-1 16,0 0 0-16,0 0-2 15,9-7-1-15,-9 7-1 16,0 0-1-16,0 0-3 0,0 0-2 16,0 0-4-16,8-10-4 15,-8 10-8-15,0 0-20 16,0 0-26-16,-12-11-11 0,12 11-4 15,-17-16 4-15</inkml:trace>
  <inkml:trace contextRef="#ctx0" brushRef="#br0" timeOffset="67335.0153">30036 9108 47 0,'-22'-7'74'16,"2"-4"2"-16,2-17-14 0,5 20-29 15,3 3-8-15,-1 4-7 16,11 1-4-16,0 0-2 16,0 0-1-16,17-3-4 0,13 4 0 15,12-1-1-15,14 0 0 16,13 0 1-16,13 3-1 16,7 4-1-16,4 4-1 15,-2 3 0-15,-7 1-1 0,-7 4-1 16,-13 2 0-1,-14 3 0-15,-15 1 0 0,-14 2 1 16,-17 6-1-16,-17 6 0 0,-25 12 0 16,-19 6-2-16,-21 15-3 15,-20 4-6-15,-10 24-27 16,-12 11-46-16,-14 7-3 16,-3 2-7-16,1-13-2 15</inkml:trace>
  <inkml:trace contextRef="#ctx0" brushRef="#br0" timeOffset="70012.2434">20015 7448 5 0,'-31'-1'73'0,"8"-7"1"16,2-6 0-16,12 1-43 0,-1 1-1 16,1 2-4-16,9 10-8 15,-9-12-5-15,9 12-4 16,0 0-3-16,0 0-3 15,0 0 0-15,0 0-3 0,0 0 1 16,11-7 0-16,0 6 1 16,4-2-1-16,6 0 0 15,6 2 2-15,3-4-1 0,6 1 0 16,2-1 0-16,7-1 1 16,3 1 0-16,3 0-1 15,4 0 0-15,3 1 1 16,4 0-1-16,2-1 0 15,7-1 1-15,-2 4-1 0,5-2 0 16,0 2 0-16,2-1 1 16,-2 1-2-16,0-1 1 15,4 2 0-15,0 0 0 0,-1 1-1 16,2 1 0-16,3-1 1 16,2 1-2-16,3-1 1 15,4 1-1-15,3 2 1 16,3 1-1-16,1-2 0 0,1 2 1 15,-1-2-1-15,-3 2 1 16,-2 1 0-16,2-1 0 16,-3-1 0-16,6 3 0 15,-6-2 0-15,4 3-1 0,-1 0 1 16,1 0-1-16,6 0 1 16,-5 1-1-16,3 0 1 15,-5 1-1-15,2-1 0 0,1 0 1 16,-1 0-1-16,6 1 0 15,-5-1 0-15,2-2 1 16,2 1-1-16,2-1 1 16,-3 2-1-16,5-2 1 0,0-1-1 15,-2 0 0-15,1 0 2 16,-1-1-2-16,4 0 0 16,-7 0 0-16,1-1 1 15,3-1 0-15,-5 0 0 0,2 2 0 16,-2-1-1-16,-2 2 1 15,-3-2-1-15,-3 1 0 16,-5 1 0-16,-4-1 0 16,-4 0 0-16,-5 1 1 0,-3-2-1 15,-4 2 1-15,-2 1-1 16,-4-2 1-16,-3 1-1 16,0-1 0-16,-2 0 1 15,-5 2-1-15,-2-4 1 0,-7 0-1 16,-5-2 2-16,-5 1-1 15,-3 1 1-15,-8-2 0 16,-8 0 1-16,-1 0-1 0,-12 0 0 16,11 0 1-16,-11 0-1 15,0 0 0-15,0 0-1 16,0 0-1-16,0 0-2 16,0 0-1-16,0 0-4 15,-11-3-3-15,-8 0-4 0,-9-4-9 16,-15-1-37-16,-12 4-23 15,-19-5-6-15,-15 1-4 16,-14-6 7-16</inkml:trace>
  <inkml:trace contextRef="#ctx0" brushRef="#br0" timeOffset="70829.1293">19960 7595 14 0,'-57'-9'72'0,"7"-3"1"15,13-6 2-15,11 3-48 0,7 3-2 16,8 3-4-16,4 0-5 16,7 9-5-16,7-10-4 15,9 5-3-15,7 2-2 16,11-1-1-16,9 0 0 0,11 0 2 15,10 1 1-15,15 0 0 16,11-2 1-16,8 0 0 16,9 2 1-16,12 0-2 15,8 1 1-15,7 3-2 0,7 0 0 16,8-1-1-16,5 5 0 16,11 2-1-16,7 1-1 15,8-1 1-15,5 4 0 0,4-4 0 16,6 0-1-16,2-1 1 15,-1-1 1-15,2-1 0 16,2 1 1-16,-4-1-1 16,-3-1 1-16,-1 2-1 15,-5-1 2-15,-2 2-1 0,-5 1 0 16,-2-2 0-16,-10 1 0 16,-3-2 0-16,-4 0 0 15,-9-2 0-15,-7-1 0 16,-6-1 0-16,-9-2 0 0,-10-2 0 15,-7 0-1-15,-13-2 0 16,-8 1 0-16,-9 0 0 16,-11-4-1-16,-12 6 0 15,-8-5 0-15,-11 4 0 0,-9-1 1 16,-6 2-1-16,-8-1 0 16,-4-1-1-16,-14 5 0 15,11-7 0-15,-11 7-1 0,-2-12 0 16,-9 2-2-16,-5 2 0 15,-4-2-1-15,-6-1-2 16,-7 0 0-16,-6 4-4 16,-8 0-1-16,-5 4-6 0,-8 2-7 15,-8 1-20-15,-7 5-30 16,-17 1-10-16,-14 1-6 16,-14-2 6-16</inkml:trace>
  <inkml:trace contextRef="#ctx0" brushRef="#br0" timeOffset="71318.1249">20725 7721 40 0,'-30'-6'73'0,"12"-3"-2"16,12-6-3-16,6 4-47 0,14-2-7 16,8 5-4-16,10 1-5 15,10 1-3-15,16-1 1 16,13 3-1-16,18-2 1 15,7 2 0-15,21 1-1 16,14 1 1-16,9-2 1 0,15 1-1 16,7-1 1-16,7-3 1 15,10 2 0-15,8 0 1 16,-2-1 1-16,3-2 0 16,5 1 1-16,-1 1-1 0,-1 0 1 15,-8 3-3-15,-1-1 1 16,-11-1-2-16,-1 3-1 15,-11 3 0-15,-4 0-1 16,-9 1 0-16,-14 3-2 0,-4 4-3 16,-8 5-6-16,-15-1-10 15,-3 4-35-15,-7 7-24 16,-10-3-7-16,-10 1-3 16</inkml:trace>
  <inkml:trace contextRef="#ctx0" brushRef="#br0" timeOffset="71946.8061">31006 9410 9 0,'-11'-2'4'16</inkml:trace>
  <inkml:trace contextRef="#ctx0" brushRef="#br0" timeOffset="84439.2576">19209 17405 6 0,'0'0'35'0,"0"0"-1"15,-12-3 3-15,12 3-3 16,0 0-3-16,-9-4-3 15,9 4-4-15,0 0-5 16,0 0-4-16,0 0-4 0,0 0-4 16,0 0-5-16,0 0 0 15,0 0-3-15,0 0 0 16,0 0 1-16,0 0 0 16,0 0 1-16,0 0 1 0,0 0 1 15,0 0 1-15,0 0 1 16,0 0 0-16,0 0-1 15,0 0 1-15,0 0-1 16,0 0 0-16,0 0 1 0,8 7-1 16,-8-7-1-16,0 0 1 15,11 10-1-15,-11-10 1 16,8 7 0-16,-8-7 1 0,11 10-2 16,-11-10 1-16,13 11 0 15,-13-11 0-15,15 12 0 16,-3-6-1-16,-3 0 0 15,2 3-2-15,3-2 1 16,-1 0-1-16,2 1 1 0,2-2-1 16,2 3 0-16,1-2 0 15,2 0 0-15,3 2 0 16,0-3-1-16,2 3 2 0,2-2-2 16,2 0 1-16,0 1 0 15,1-2 0-15,3 0 0 16,2 0 0-16,1-1 1 15,3 1-1-15,0-2 0 16,-1 1 1-16,4-1-1 0,1-3 1 16,4 2 0-16,-3-2-1 15,5 1 1-15,-2-2-1 16,2 0 1-16,1 0-1 16,-1 1 0-16,1-2 0 0,0-1-1 15,-1 0 1-15,-1 0 0 16,0 1 0-16,-1-2 0 15,1 0 0-15,-3 3 0 16,1 0 0-16,-4 0 1 16,3 0-1-16,-6 0 1 0,2 0-2 15,0 2 1-15,-4 2-1 16,3-1 1-16,-3 1 0 0,1 1 0 16,2 1 0-16,-2-1 0 15,0 0 0-15,2 1 0 16,1 1 2-16,-2-1-3 15,4 0 1-15,-2-1 1 16,2 1-1-16,1-1 0 0,0-2 0 16,2 1 0-16,2-1 1 15,-2 1-1-15,4-2 0 16,0-1 1-16,0-1-1 0,3 2 1 16,0-2-1-16,2 0 0 15,1 0 0-15,1 0 0 16,2-4 0-16,-3 3-1 15,8-2 1-15,-4 0-1 16,2-1 1-16,2 2-1 0,2-3 1 16,0 2-1-16,0-1 0 15,4 2 0-15,-1-1 0 16,1-1 1-16,1 1-1 16,0-1 0-16,0 1 0 15,1 2 1-15,-1-2-1 0,1 0 0 16,0 2 0-16,0-1 0 15,-1 0 0-15,-3 1 0 0,2-1 0 16,-1 0 0-16,-3 0 0 16,-2-1 0-16,1 1 0 15,1-1 0-15,-5 0 1 16,2 0-1-16,-5-2 0 16,0 1 0-16,1 0 1 15,-4-2-1-15,0 0 0 0,-1 0 0 16,-3-2 0-16,0 0 1 15,-2 0-1-15,-2-1 0 16,0 0 0-16,-3-3 1 0,-2 0-1 16,-3 0 0-16,18-8 3 15,10-6-1-15,-11-1 0 16,-8-1 1-16,-8 1-1 0,-7-2 0 16,-4 3 0-16,-6 1 0 15,-2 1-2-15,-2 1-1 16,-3-4 1-16,-3 4 0 15,-2-4 0-15,0 2 0 0,-4-1 0 16,3-2 0-16,-4 3 0 16,-1-3 0-16,-2 2-1 15,3-2 1-15,-4 3 0 16,-2 0 0-16,0 0 0 16,-1 0 0-16,-1 2 0 15,0-1 0-15,0 0 2 0,0 1-1 16,0-1 0-16,0 1 0 15,-1-1-1-15,-1 1 1 16,-3 0 0-16,-3 0 0 0,2-1-3 16,-5 2 2-16,-1-1-1 15,-2 1 1-15,-4 0 0 0,-2 0-1 16,-7-2 0-16,0 3 0 16,-8-1 1-16,-3-1-1 15,-9 1 0-15,0-1 1 0,-8 1-1 16,-2 3 1-16,-7-2 0 15,-4 1 0-15,-6 4 0 16,-5 0 0-16,-7 3 0 16,-6 1 0-16,-3 3 1 15,-12-1-1-15,-4 3 0 16,-2 3 0-16,-8-1 0 0,-1 1 0 16,-4 2 0-16,-3 0 0 15,-4 1-1-15,1 0 1 0,2 1 0 16,-2-1 0-16,-5 1 0 15,3 0 0-15,-2 2 0 16,-3 0 0-16,-5 0 0 16,1 0 0-16,0-1 0 0,0 2 0 15,4-1 0-15,-1 1-1 16,7 2 1-16,3-2 0 16,2 2 0-16,2 0 0 15,-2 1 0-15,6 1 0 16,-2 1 0-16,0 0 0 0,0 1 0 15,1 2 0-15,4 1 0 16,2 3 0-16,5-2 0 16,3 1 0-16,6 3-1 15,6 3 1-15,7 0 0 0,5 2-1 16,4-1 1-16,3 2-1 16,6 0 1-16,1 4-1 15,0-4 1-15,6 1 0 16,2 0-1-16,3 1 1 0,4-2 0 15,6 2-2-15,2 1 2 16,8-1 0-16,3 3-1 16,6 2 2-16,8 2-1 0,5 3 0 15,10 3 0-15,3 5 2 16,4 1-2-16,12 2 1 16,10 4-1-16,12-3 0 0,7 2 0 15,14-2-1-15,-21-24-3 16,7 2-1-16,10-1-1 15,7 2-2-15,8 0-3 16,8 1-1-16,9 1-5 16,5 2-5-16,8-2-13 15,10 10-30-15,3-9-18 0,11 3-1 16,3-7-3-16</inkml:trace>
  <inkml:trace contextRef="#ctx0" brushRef="#br0" timeOffset="85017.5671">23053 18155 28 0,'-15'22'87'0,"15"-22"0"15,0 0-4-15,-9 8-3 0,-2 0-55 16,3 1-13-16,-5-1 0 15,13-8-5-15,-9 1-4 16,-2 1 0-16,3-2-2 16,-6 2-1-16,14-2 0 15,0 0 0-15,0 0-2 0,0 0 2 16,0 0-2-16,0 7-2 16,-1 0-2-16,1 65-4 15,3-43-5-15,10 2-7 16,-4 0-12-16,4 4-28 15,-3 0-18-15,3-6-4 16,1 2 1-16</inkml:trace>
  <inkml:trace contextRef="#ctx0" brushRef="#br0" timeOffset="85189.379">23202 18177 40 0,'0'-51'83'15,"-3"1"-6"-15,-1 4-3 16,2 4-6-16,0 3-67 16,-3 9-11-16,-2 2-21 0,4 10-30 15,-1 3-15-15,1 4-5 16,-4 1 0-16</inkml:trace>
  <inkml:trace contextRef="#ctx0" brushRef="#br0" timeOffset="85630.0845">23249 17817 50 0,'16'9'80'0,"-1"2"-3"16,0 5-3-16,1-2-5 0,-2 4-62 15,-14-18-10 1,14 20 1-16,1 1 2 0,-5 6 0 15,1 0-1-15,-2 1 0 16,1-2 0-16,-2 0 0 16,1 0 2-16,-2-4 1 15,4 0 1-15,-2-1 1 16,2 1 1-16,-11-22 1 16,18 21 0-16,-1 0-1 0,-17-21 2 15,0 0-3-15,8 0 0 16,30-16 2-16,-29-3-1 15,3 4-2-15,-4-6 0 16,3 4 0-16,-2-2-1 16,-9 19-4-16,0 0 1 0,16-21-4 15,1-1 2-15,-17 22-2 16,0 0 1-16,0 0-1 16,9 0-2-16,1 1 0 15,24 26-6-15,-26-6-7 16,2 5-19-16,-2 1-28 0,4-4-13 15,-4 2-5-15</inkml:trace>
  <inkml:trace contextRef="#ctx0" brushRef="#br0" timeOffset="87647.4525">23814 18316 37 0,'12'-12'83'0,"17"-36"1"0,-12 2-2 15,-7 26-31-15,1 1-26 16,-1 2-6-16,-1-3-5 16,-9 20-9-16,0 0-3 0,0 0-3 15,12-12-5-15,-1 0-2 16,-2 0-2-16,26-10-1 16,-15 15 2-16,-20 7 3 15,23 3 1-15,0 5 2 16,-23-8 1-16,19 16 4 15,2-1 2-15,-21-15 0 0,0 0 1 16,9 6 0-16,3 0 0 16,-1 1 0-16,28 0 2 15,-32-13 0-15,-7 6-2 16,16-23-1-16,-6 12-1 16,-1-3 0-16,1 3-1 15,-10 11-3-15,0 0-3 0,0 0 0 16,8-9 1-16,4 1 0 15,-4 0 0-15,3-2-1 16,-1 10 3-16,2 0 1 16,-3 0 1-16,23 11 0 15,-12-1 1-15,-20-10-1 0,25 8 0 16,-1 2 1-16,-24-10-1 16,23 2 1-16,21 1 2 15,-29-8 1-15,2-4 0 16,-2-3 1-16,2 0 0 15,-2-1-1-15,-1 1 0 16,-3-3-1-16,2 3-4 0,-5 1-1 16,2 1 0-16,-10 10-1 15,16-10-1-15,-16 10-4 16,0 0 1-16,0 0 1 0,0 0 0 16,8 3 1-16,3 4 1 15,-2 0-1-15,20 24 2 16,-11-9 3-16,-18-22 2 15,20 21-1-15,2 0 1 16,-22-21 0-16,25 8 0 16,11 4 2-16,-27-13 0 15,-1-8 0-15,-3-4 0 0,-3-6-1 16,-2-1 0-16,0-4 0 16,-1 2 0-16,-7-6-3 15,1 4-1-15,-2-2 0 0,-1 3 0 16,-1-2 0-16,1 4-1 15,-1 1 1-15,5 2-3 16,0 1 2-16,3 4 0 0,3 13-1 16,0-13 0-16,0 13 1 15,12 0 0-15,-1 2 1 16,2 6-1-16,1 5 2 16,3 3-1-16,-17-16-3 15,0 0 1-15,32 29 0 16,-3-2 0-16,-4-6 0 15,-3-1 0-15,3-1 2 0,26 17 2 16,-24-23 5-16,-4-3-1 16,0-3 1-16,3-7 0 15,-2 1-1-15,-2-9 0 16,3-6-1-16,-1-4-4 0,-2-1-2 16,-3-3-2-16,0-2-4 15,-1 4-4-15,-1-4-5 16,0 4-3-16,-1 2-4 0,0 0-3 15,-1 6 0-15,-1 2-1 16,1 5 3-16,1 5 4 16,0 0 4-16,0 3 5 0,-1 6 5 15,0 0 10-15,1 2 7 16,0-1 6-16,0 1 5 16,-1-1 1-16,-2-3 1 15,-1-1 0-15,1-4-1 16,-1-2-3-16,-2 0-5 0,0-4-5 15,-10 4-4-15,11-14-4 16,-11 14-2-16,6-14 0 16,-6 14-2-16,0-12-1 0,0 12 1 15,0 0-1-15,0 0 2 16,-10-1 0-16,10 1 2 16,0 11-1-16,0-2 0 15,0 3 0-15,3-3 1 16,6 4-1-16,-2-3 0 0,4 0 1 15,-2-4-1-15,6-2 0 16,0-1 1-16,1-3-1 16,1 0-1-16,-1 0 0 15,-1 0-1-15,0-1 1 0,2 0-1 16,-2 1 1-16,-2 5-1 16,-13-5-3-16,0 0 1 15,22 14-1-15,0 2 2 16,-22-16-1-16,25 21 2 15,23 14 2-15,-25-27 0 0,5-1 4 16,-1-1 1-16,3-6 0 16,1 0 1-16,-2-7 0 15,4-7-2-15,0-8-1 16,-1-7-1-16,-4-5 1 0,5-5-1 16,-8-1 1-16,2-4-2 15,-7 5 0-15,-1-2-2 16,-3 7 0-16,-5 4-1 0,-2 6-1 15,-5 8 0-15,-2 6 0 16,-2 10 1-16,0 0 0 16,-2 14 3-16,0 7-1 0,0 8 1 15,2-29-2 1,0 36 1-16,0 41-1 0,0-33-1 16,1-1 1-16,3 1 0 15,4-1 0-15,0-2 1 16,-8-41 2-16,12 31 0 15,17 23 3-15,-7-42-1 16,0-5 1-16,2-5-1 16,0-2-1-16,2-7 2 0,-3-4-4 15,-2-3 1-15,4-1-3 16,-3-4 1-16,0 4-2 0,-1-1 2 16,-2 3-3-16,0 0 2 15,-1 9 0-15,-18 4-2 16,0 0 1-16,21 0-1 15,1 2 2-15,-22-2-1 16,0 0 0-16,11 12 1 0,0 2-1 16,-2-1 2-16,26 25 1 15,-15-14-1-15,-20-24 1 16,25 18 1-16,16 9 2 16,-22-23-1-16,2-4 0 15,0-7 0-15,6-3 1 0,-3-4-3 16,2 0 2-16,1-4-1 15,-2 2-3-15,1-3 1 16,-1 1 0-16,-1 1-1 16,2 4 0-16,-1 3 1 15,-4 1-1-15,4 4 0 0,-3 5 0 16,-2 0-3-16,-20 0-4 16,0 0-2-16,28 13-2 15,-1 4-3-15,-27-17-4 0,22 30-4 16,-1 2-7-1,-9-8-11-15,3-1-21 16,-15-23-16-16,7 27-3 0</inkml:trace>
  <inkml:trace contextRef="#ctx0" brushRef="#br0" timeOffset="87897.6778">26209 17767 82 0,'-56'-9'87'16,"13"1"-3"-16,10 3-7 16,11-2-2-16,11 4-76 0,11 3 1 15,10-11-1-15,13 7-3 16,9 0-7-16,11-3-16 15,12 1-33-15,1-2-19 16,4 0-5-16,8 2-5 0</inkml:trace>
  <inkml:trace contextRef="#ctx0" brushRef="#br0" timeOffset="88324.2517">24890 18273 18 0,'-86'36'83'0,"12"-2"2"16,13-1-6-16,8-7-3 15,12 1-57-15,41-27-1 16,-20 16-5-16,0 2-6 16,20-18 0-16,18 10-1 15,46-3-1-15,-9-13-2 16,14-7 0-16,11 3 0 16,12-4-1-16,12 4-1 15,8-4 1-15,7 0 1 16,5-1-1-16,6 3 2 0,5-1-2 15,-3 2 1-15,1 0 0 16,-4 3-1-16,-7-1-1 16,-4 2-5-16,-13 0-9 15,-6 4-11-15,-16 3-44 16,-11-2-16-16,-18-2-7 0,-12-5-2 16</inkml:trace>
  <inkml:trace contextRef="#ctx0" brushRef="#br0" timeOffset="89777.5552">29138 16704 9 0,'25'-3'82'0,"-6"-4"2"15,-5-1-1-15,-5 10-24 0,-4-12-27 16,0 1-7-16,-3-4-4 15,-2 3-6-15,0-3-5 16,0-1-2-16,-2 0-3 0,-5 0-2 16,-2 0-1-16,-2 0 0 15,-3 0-2-15,-2 2 0 16,-6-3 0-16,-5 4-1 16,-5-2 1-16,-4-3 0 0,-7 3 0 15,-5-1 0-15,-7-1 1 16,-5-1-1-16,-5 1 1 15,-5 0-1-15,-5 2 1 16,-4 4-1-16,-5-2 0 16,-4 5 1-16,-6 2-1 0,-4 4 0 15,-5 0 0-15,-8 4 0 16,-3 5 0-16,-1 1 1 0,-2 3-1 16,-5-1 0-16,0-1 0 15,2 3 0-15,-1-1 0 16,4 0 0-16,1-1 0 15,4 0 0-15,3 0 1 0,11 0-1 16,6 2-1-16,5 0 1 16,12 4 0-16,7 2 0 15,10 2-1-15,8 3 0 16,11 2 0-16,7 3-2 16,10 0 3-16,7 5-3 15,11 1 2-15,4 1 1 0,13 5-1 16,9 3 1-16,12 2 0 15,7 3 2-15,17 1 1 16,11 2-3-16,13 0 2 16,13-3 0-16,-42-25-2 0,7 2 0 15,10-2 0-15,8 3 0 16,5-3 0-16,12-1-1 16,7-1 1-16,11 0-1 0,3-4 2 15,13-2 0-15,6-2 0 16,8-1-1-16,3-8 1 15,-40-5 2-15,209 0 0 16,-4-9-1-16,-22-19 1 16,-30-14 1-16,-37-11 0 0,-34-12 1 15,-43-6 1-15,-58 4-3 16,-19-6 1-16,-21-3 1 16,-19-1-2-16,-22 0-1 0,-21 3-2 15,-34 7-3-15,-27 9-2 16,-28 5-5-16,-25 16-8 15,-29 11-18-15,-39 13-48 16,-3 13-5-16,-18 10-6 16,-5 14-3-16</inkml:trace>
  <inkml:trace contextRef="#ctx0" brushRef="#br0" timeOffset="93196.7334">29842 17050 20 0,'0'0'24'0,"0"0"2"15,-1-10-1-15,1 10 1 16,0 0-1-16,0 0-6 0,0 0-2 15,0 0-1-15,0 0-1 16,0 0-2-16,4-7-2 16,-4 7-1-16,0 0-1 15,0 0-2-15,0 0-3 0,0 0-2 16,0 0 0-16,0 0-2 16,0 0 0-16,0 0 0 15,0 0 0-15,0 0 0 16,3 5 0-16,-3-5 2 0,0 0-1 15,0 0 1-15,0 11 1 16,0-11-1-16,-7 16 0 16,2-6 0-16,0 3 0 0,-3 3 0 15,-1 2 1-15,-2 5-3 16,1-1 2-16,-1 8-1 16,1-3 2-16,-2 8-2 15,7-20-1-15,-1 6 0 0,3 0-1 16,0 3 1-16,0 1-1 15,2 0 1-15,1 1-2 16,0-1 1-16,6 1 2 16,0-2 2-16,5 0-1 15,6-3 1-15,3-3 1 0,0-2 0 16,6-5 2-16,3-4 1 16,4-3-2-16,5-3 2 15,23-15 0-15,25-20-1 16,2-12 0-16,-5-10 0 0,-13 0 0 15,-15 2 2-15,-11 8-2 16,-12 10-1-16,-18 12-3 16,-8 10-2-16,-6 14 0 0,0 0-1 15,0 0-2-15,-2 11-1 16,0 5 1-16,2 7 0 16,0 2 2-16,5 2 1 15,1-13-1-15,-2 1 0 16,5-1 1-16,0 0-1 0,3-1 1 15,0-3 1-15,-1-3 0 16,1-3 2-16,16 1 0 16,1-5 2-16,1-9-1 15,-2-8 0-15,-5-5-1 0,5-9-1 16,-6-2 0-16,4 6-1 16,-2 3-1-16,5 3 1 15,3 5 0-15,1 4-1 16,3 7 0-16,-8 6-1 15,5 5 0-15,-10 7 0 0,-1 3-2 16,-11 5-1-16,-5-2-1 16,-2 3 2-16,-3-5-1 15,0-1 1-15,-1-4 3 0,0-12 2 16,0 10 3-16,0-10-1 16,16-10 1-16,-4-7 0 15,6-4 0-15,-3-9-1 16,10-9-1-16,-3-7-1 0,5-6 0 15,-7-7 0-15,8-5 2 16,-5-3 0-16,-8 0 0 16,5 3 2-16,-3 4 0 15,-2 6 0-15,-4 9 0 0,6 11-2 16,-15 6-1-16,2 11-2 16,3 7-2-16,-7 10-1 15,3 10-1-15,-3 12 0 16,0 11-2-16,-5 11 1 0,4 6-1 15,-4 7 0-15,2 8-2 16,-1 3-1-16,-1-3-3 16,4-2-4-16,-4-6-4 15,1-3-12-15,1-7-21 0,-6-5-27 16,-5-8-4-16,0-12 0 16</inkml:trace>
  <inkml:trace contextRef="#ctx0" brushRef="#br0" timeOffset="94306.8819">31273 17106 32 0,'-9'-20'60'15,"9"-2"-21"-15,0 1-5 16,0 5-3-16,2-3-7 0,-1 2-3 15,-1 1-4-15,6 0-1 16,1 1-2-16,2 2 0 16,-4 2-4-16,-1 0 1 15,9-1-3-15,0 2 0 0,7 0-1 16,-2-3 0-16,5 1-1 16,7 0 1-16,6-3 2 15,7-1-3-15,13 1 0 0,3 0-2 16,5 1-1-16,4 1 0 15,0 1-3-15,-1-1-2 16,-7 6-5-16,-3-1-5 16,-15 4-15-16,-6 4-22 15,-14 0-30-15,-8 4-6 0,-14-4-4 16</inkml:trace>
  <inkml:trace contextRef="#ctx0" brushRef="#br0" timeOffset="95585.485">30383 15891 73 0,'-4'-15'74'16,"4"15"-4"-16,-4-15-3 16,4 15-59-16,0 0-3 15,-3 20-4-15,0 9-2 0,-1 2-1 16,-5 15 2-16,-5 8 3 15,0 6-2-15,-5 6 1 16,2-2-1-16,-2 2 0 16,3-5 0-16,3-1 0 15,6-10-1-15,5-10 1 0,2-5 0 16,2-10 1-16,6-6 2 16,8-8 1-16,-1-7 1 15,8-4-1-15,1-10 1 0,6-7-2 16,-1-8 1-16,6-6-2 15,-2-7-2-15,-1-3-1 16,-2 0 0-16,-1-3-1 0,-5 4 1 16,-3 4 0-16,-4 6-2 15,-5 8-2-15,-6 7 0 16,-6 15-2-16,0 0 0 16,10 0-1-16,-8 16 1 15,-2 8 0-15,0 3 2 0,0 3 2 16,0 1 2-16,4 2 0 15,4-4 0-15,1-2 1 16,3-8 1-16,1-6 1 0,4-6 0 16,-2-7 2-16,0-5 0 15,-5-12 1-15,-1-5-1 16,-5-5 0-16,-4-6 0 16,-5-3-1-16,-9 1-1 0,-3-1-1 15,-2 1-1-15,-5 1 0 16,1 5 0-16,5 4 0 15,4 7 0-15,2 2-1 16,8 6 0-16,1 1 1 0,3 9 0 16,16-4-1-16,1 5 0 15,3-1 0-15,6 3 0 16,4 3-1-16,4 0 1 16,-1 2 1-16,4 2 0 0,-6 2-1 15,5-2 1-15,-4 5 0 16,-6-4 0-16,-3 4-1 15,-3 1 0-15,2 0-1 16,-6 0 1-16,1-1-1 16,-4-1 1-16,3-2 1 0,3-5 0 15,3-2 0-15,3-5 1 16,2-2 0-16,2-10-1 16,-1-5 0-16,4-3-1 15,-2-6-1-15,-3-4 1 0,1-1-1 16,-5-2 1-16,-5 1 0 15,-1-2 0-15,-1 5 2 0,-8 3 2 16,0 6-1-16,-4 3-2 16,-2 7-1-16,-2 10 0 15,0 0-1-15,12-2 0 16,-9 8-2-16,4 8 0 0,2 1 1 16,8 2 2-16,3 1 0 15,5 0 1-15,8-4 3 16,5-5 0-16,5-6 1 0,-1-3 2 15,0-12 0-15,-5-9 1 16,-1-7-1-16,-6-10 0 16,-13-5-2-16,-10-7-3 15,-7-1-3-15,-11 1-9 16,-10 0-17-16,-11 2-52 16,-13 11-4-16,-9 7-6 0,-9 6-3 15</inkml:trace>
  <inkml:trace contextRef="#ctx0" brushRef="#br0" timeOffset="96515.1164">25147 18609 54 0,'11'-11'56'15,"-11"11"-7"-15,0 0-5 0,10-3-11 16,3 0-8-16,-4 1-7 16,4-1-7-16,-13 3-3 15,0 0-5-15,0 0-3 16,0 0 0-16,0 0 0 16,6 0 0-16,0 0 0 15,-2 1 0-15,0 2 0 0,1-2-1 16,23 17 0-1,-22-6 0-15,4-1 5 0,15 21 0 16,-7-12 0-16,-18-20 0 16,21 20 1-16,0 1 1 15,-21-21-2-15,28 18 3 16,0-1-4-16,-7-8 1 16,1 0 1-16,1-1 0 15,4 0 0-15,2-4 0 16,4 1 2-16,2-5-3 0,41 0-1 15,-30 1 0-15,2-5 2 16,3-3-3-16,1-4 2 16,4-5-1-16,3 1 1 15,1-3-1-15,6-3 1 16,3-1-3-16,5-5-7 0,-1 3-2 16,4-6-4-16,-2 2-5 15,2 1-2-15,-6 1-6 16,2-2-8-16,0 4-26 15,-7 1-16-15,-1-3-3 16,-4 6 4-16</inkml:trace>
  <inkml:trace contextRef="#ctx0" brushRef="#br0" timeOffset="96871.9798">27339 18428 47 0,'23'26'67'0,"-23"-26"0"15,25 30-1-15,-1 1-44 16,-24-31-21-16,21 25 0 16,-1 1 2-16,-20-26 3 15,26 25-1-15,-1-2 0 16,-5-15 0-16,-1 1 2 16,13-9-4-16,40 0-4 0,-29 0-13 15,6-3-16 1,8-8-33-16,3 2-9 0,5-16-5 15</inkml:trace>
  <inkml:trace contextRef="#ctx0" brushRef="#br0" timeOffset="99651.653">29489 11439 3 0,'0'0'9'0,"-18"3"7"15,9-2 5-15,-1 2 4 16,1-1 5-16,0 0 0 16,-1 0 1-16,2 0-1 15,8-2-2-15,-12 4-4 0,12-4-2 16,0 0-5-16,-9 1-3 16,9-1-1-16,0 0-1 15,0 0-2-15,0-7-3 0,0 7-1 16,0-13-1-16,2 4-1 15,-1 0 1-15,0-3-2 16,2 0 1-16,0-2-1 16,1-1 0-16,0 1-1 0,-1-2 0 15,4 0 0-15,-1 1 0 16,0 0 0-16,0-2 0 16,2 0 0-16,-1 1 0 15,5-3 0-15,-3-1 0 0,0-1 0 16,1 0-1-16,0-3 1 15,0-1 0-15,2-1-2 16,1-3 0-16,2-2 1 16,-1-2-1-16,4 1 0 0,-1-3 0 15,3 1 0-15,-1-1 0 16,1-3 2-16,2 4-1 16,-2-4 1-16,0 2-1 15,2-1 0-15,2-2 0 0,2-2 0 16,-1 1-1-16,1-1 0 15,-1 1 0-15,2 1-1 16,-2-1 1-16,-3 2 0 16,0 0-1-16,1 1 1 0,-3-1 1 15,1 3-1-15,-1 1 1 16,0-1-1-16,0 1 0 16,4-3 1-16,0 4-1 15,1-3 1-15,0 3-1 0,3-2 0 16,1 0 1-16,-4 1-1 15,4 0 0-15,-3-1 0 16,2-1 1-16,-5 3 0 16,3-2 1-16,-3 2 0 0,0 2 0 15,1-2 1-15,-1 3 0 16,2 0-1-16,-2 0 0 16,4 3-1-16,-3 1 0 0,0-1 0 15,1 5 1-15,0 1-2 16,-3 3 0-16,-5 0 2 15,2 3 0-15,-3 1 1 0,-3 3-1 16,-2-2 1-16,-1 4 0 16,-2-1-1-16,-1 2 0 15,-7 8 0-15,15-18-1 16,-15 18 0-16,14-14 0 0,-14 14 0 16,8-13-1-16,-8 13 1 15,8-11 0-15,-8 11 0 16,2-10 0-16,-2 10-1 15,0 0 1-15,0-10 0 16,0 10 0-16,0 0-1 0,-3-10 1 16,3 10-1-16,0 0 0 15,0-12 1-15,0 12-1 16,0-10 0-16,0 10 0 0,0-12 0 16,0 12 0-16,0-15 0 15,0 15 0-15,0-14-1 16,0 4 1-16,0 10-1 0,6-17 1 15,-3 8-1 1,3 0 1-16,-1 0-1 0,3-3 1 16,1 2 0-16,-4-3-1 15,3 2 2-15,-3 0-1 0,-1 0 0 16,0-2 0-16,2 2 0 16,-4 0 1-16,0-1-1 15,-1 4 0-15,0-2 0 16,-1 1 0-16,0 9 0 0,0-17 0 15,0 17 1-15,0-13-1 16,0 13 1-16,-2-9-1 16,2 9 0-16,0 0 0 0,0 0 0 15,-11-7 0-15,11 7-1 16,-8 0 0-16,8 0 0 16,-17 13 0-16,2-4 0 15,-2 4 0-15,-2 2 1 0,-2 3 0 16,-4 2 0-16,0 2 0 15,-5 3 0-15,-4 4 0 16,-2 0 0-16,-2 4 1 16,-2 2-2-16,-3 1 1 15,0 2 0-15,-5 2-1 0,5 1 0 16,2-1 0-16,1 0-1 16,5-4-2-16,5 0-1 15,3-6-3-15,9-3-2 16,1-5-5-16,10-6-5 0,2-5-7 15,5-11-19-15,19 0-18 16,2-17-20-16,16-12-2 16,9-13 2-16</inkml:trace>
  <inkml:trace contextRef="#ctx0" brushRef="#br0" timeOffset="99874.1378">30794 8997 18 0,'40'-39'76'15,"2"9"3"-15,-8 6-3 16,-7 1-24-16,-2 11-29 15,-6 5-5-15,3 5-2 16,-6 6-3-16,3 8-1 0,-8 12-3 16,1 7-1-16,-2 9-1 15,-1 6-2-15,6 8-1 16,-5 5-1-16,2 6-2 0,4 4-2 16,4 5-5-1,-2-1-10-15,9 2-31 0,1 11-31 16,1-2-5-16,2-6-7 15,-9-13-2-15</inkml:trace>
  <inkml:trace contextRef="#ctx0" brushRef="#br0" timeOffset="138146.3288">26698 17351 14 0,'0'0'54'0,"-8"-13"-12"15,8 13-14-15,0 0-9 16,0 0-10-16,0 0-6 16,0 0-3-16,0 0 0 0,5 0 2 15,-5 0 2 1,15 0 0-16,-2 3 0 0,5 1 2 15,6 1 4-15,2-1 3 16,6 1-1-16,5 1 1 16,0-1-1-16,7 0 0 0,1 0 1 15,7-2-2-15,8 1 1 16,1-1-4-16,7-3 0 16,6 0-1-16,3 1-1 15,6-2-1-15,-2-3-2 0,3 1-1 16,0 1 0-16,3-2 0 15,-2 2-1-15,-3 1 0 16,2-1-1-16,3 0 1 16,1-1-1-16,-4-1 1 0,-3 0-1 15,-3-1 0-15,-3 1 1 16,-4-1-1-16,-8 1 2 16,-10 1-1-16,-8 0 1 0,-6 0 0 15,-12 1 1-15,-5 1 0 16,-7 1 0-16,-6 0 1 15,-9 0-2-15,0 0 1 16,0 0-3-16,0 0 0 16,-8-4 0-16,-10 2-1 0,-2-1-1 15,-6 1 0-15,-9-1 2 16,-5 0 0-16,-7 2 0 16,-7 1 0-16,-6 0 0 0,-6 3 0 15,-7 3 1-15,-3 2-1 16,-9 2 1-16,-3 0-1 15,42-4-2-15,-7 2 2 16,-2 0-4-16,-5-1 2 16,2 2 0-16,-7 1-1 0,4-1 1 15,-5-1 0-15,3 2 2 16,-4 2 1-16,3-4-1 16,-3 1 0-16,5 0 0 15,-2 0 0-15,6-1 0 0,-2-1 0 16,6 0 0-16,8-1 0 15,6 0-1-15,4-2 0 16,4 0 0-16,9-1-1 16,4 0 0-16,3-1 2 0,8 1-1 15,8-3 2-15,0 0 0 16,12 4 1-16,12-2 1 16,6-1 1-16,7 0-1 0,14-1-1 15,3 0 1-15,13 0-2 16,7 0 1-16,8 0-1 15,8 0 0-15,11 0 1 16,4-2-1-16,9-2 0 0,1 2 1 16,3-1-1-16,3-1 2 15,-4 1-1-15,0-1 2 16,-6 1-2-16,-3 1 1 0,-9 1 0 16,-5-1-2-16,-12 0 1 15,-7 1 0-15,-10 1-2 16,-7 0-2-16,-14-1 0 15,-10 1-2-15,-11 0-1 16,-14 0 0-16,-9 0 0 16,-13 0-1-16,-13 1 1 0,-11 2 1 15,-11 0 2-15,-8-1 1 16,-11 2 1-16,-5 0-1 16,-10 0 0-16,-7 1 1 0,-6-1 0 15,-7 3-1-15,-4-1 0 16,-1-3 1-16,-1 4 0 15,-1-2 0-15,2 1 0 16,-2-1 0-16,6-1 1 0,0 0 0 16,7 1 0-16,3-3 0 15,6 0 0-15,6 0-1 16,6 0 1-16,6-1 0 16,6-1-1-16,8 0 0 15,6 2-1-15,3-1 0 0,7 0 0 16,9 0 0-16,5-1-1 15,11 2 2-15,14-2 0 16,0 0 1-16,0 0 1 0,17 1 0 16,13-1 0-16,9 0 0 15,10 0 0-15,7-1 0 16,10-1-2-16,10 1 0 0,6-1 0 16,10-1 0-16,8 1 0 15,4-1 1-15,8 0 0 16,3-3 1-16,0 3 0 15,-1-1 0-15,-2 1 0 0,-6-1 0 16,-5 3 0 0,-9-2 2-16,-8 0-2 0,-9 2 0 15,-8 0 0-15,-12-2-2 16,-10 1 0-16,-13 0 0 16,-14 0 0-16,-18 2 0 0,0 0-2 15,-15-6 2-15,-16 4-1 16,-8-1 1-16,-11 0 0 15,-8 1 1-15,-9 1-1 16,-7-1 0-16,-7 0 0 0,-7 0 1 16,-6-2-1-16,-6 2 0 15,1 0 1-15,-3-3-1 16,4 3 0-16,1-2 0 0,1 0 0 16,4 0 1-16,3 1-1 15,6-1 0-15,5 0 1 16,7-1-1-16,6-1 1 0,8 2-1 15,8 0 0-15,6-1-1 16,8 1-1-16,4 1 0 16,8 0 0-16,6 0-2 15,10 2 2-15,7 1 0 0,6-2 1 16,12 2 1-16,12 0 1 16,8 0-1-16,7 1 1 15,10 3 1-15,13 0-1 16,7 0 1-16,10 1-1 15,8 0 0-15,6 1-1 16,9 2 1-16,7-1-1 0,2 0 1 16,5 1 0-16,-4 2-1 15,1-1 1-15,-5 0 1 16,-5 2-1-16,-8-2 1 0,-6-1 0 16,-8 1 1-16,-11-1 0 15,-10-1 0-15,-9-1 0 16,-13 0-1-16,-13-4-1 0,-10 2 0 15,-21-4-1-15,0 0-1 16,-18 2 0-16,-12-2 0 16,-13-2-1-16,-9-3 1 15,-11 0 1-15,-8-2 0 16,-6 1 0-16,-9-1-1 0,-4 0 0 16,-9-1 0-16,-3-1-2 15,-2 3 1-15,-3-2-1 16,-2 1-1-16,0-1 0 15,3 0 1-15,0 0 0 0,4 1 1 16,4 1 1-16,5-1 1 16,6 1 0-16,6-1 0 15,5 1 0-15,6 2 0 0,8-2 1 16,4 0-3-16,8 4 0 16,5-2-1-16,9 2 0 15,10 0 0-15,7 2 0 16,8 0 1-16,11 0 1 15,9 2 0-15,12 3 2 0,9-2 1 16,13 2 1-16,11 0-3 16,10-2 1-16,9 3 0 15,13-2 1-15,8 0 0 0,10 3-1 16,5-3 1-16,8 2 0 16,7-3 1-16,4 0-1 15,-1 1 2-15,-1-2-2 16,-2 2 0-16,-6-3 1 0,-6 3-2 15,-8-2 1-15,-11 2-1 16,-8-2 1-16,-11 1-1 16,-12-2-1-16,-11 3 0 15,-14-1-2-15,-11-1-1 0,-18 0 1 16,-8-2-2-16,-21 6 0 16,-12-5 0-16,-11 1 2 15,-6-2 0-15,-11 1 2 0,-7-1-1 16,-9 1 1-16,-6-1 0 15,-7 1 0-15,-4-2 0 16,-5 1 0-16,-5 1 1 16,-3-2-1-16,1 1 0 15,0 0 1-15,3-1-1 0,3 1 0 16,3-1 0-16,5 1 1 16,0-2-2-16,4 2 2 15,6-1-1-15,5 1-1 16,6 0 1-16,7 0-1 0,6 0-1 15,7 0 0-15,5 0-1 16,10 1 0-16,10 2 2 16,10 0 1-16,16-3 0 15,0 0 0-15,11 9 4 0,15-6-1 16,11 1 0-16,15-2 1 16,7 1 0-16,13-1-2 15,14 1 1-15,8-1-1 0,11-1 0 16,7 2-1-16,11 0 0 15,8-2 0-15,2-1 0 16,7 1 1-16,0-1-1 16,-3 0 0-16,0 1 1 0,-5-1 0 15,-3 1 0-15,-10-1 0 16,-10 0 0-16,-7 2 1 16,-11-2-1-16,-14 0 0 15,-8 0 0-15,-12 0-2 0,-13-2 0 16,-14 0 0-16,-17 0-2 15,-13 2 1-15,-9-3-1 16,-16 0 0-16,-11 0 0 16,-9 0 1-16,-13 1 0 15,-5 0 1-15,-9-1-1 16,-11 1-1-16,-6 0 0 0,-8 0 0 16,-10 0-1-16,-3 2-1 15,-6 0 2-15,2-1-1 0,-1 1 1 16,4-1 1-16,1 1 1 15,6 0 0-15,2-1 2 16,9 1 2-16,4 0-1 16,10 0 1-16,6-1 1 0,9 1-1 15,12 0 0-15,13 0 0 16,15-1-1-16,13 1-1 16,11 0-1-16,16 0 0 15,12 4-4-15,10 3-2 0,6 2-5 16,11 3-8-16,6 1-15 15,1 7-37-15,3-2-14 16,1 3-3-16,0 1 0 16</inkml:trace>
  <inkml:trace contextRef="#ctx0" brushRef="#br0" timeOffset="139996.5647">20702 17240 35 0,'-9'-16'45'16,"9"16"-1"-16,-6-11-9 15,6 11-7-15,0 0-8 0,-4-9-5 16,4 9-6-16,0 0-4 16,0 0-1-16,0 0-4 15,0 0 0-15,6-4-1 16,-6 4 1-16,8 0-2 0,-8 0 2 16,19 5 0-16,-8 1 0 15,6 3 0-15,-1 2 0 16,7 7 0-16,8-1 2 0,-17-4-4 15,4 1 0 1,6 4 1-16,-1 3 0 0,1-1 0 16,4 5 0-16,3 2 1 15,0 4 0-15,1-3 1 16,1 4 1-16,4 2 1 0,1 1 1 16,-3 0 0-16,0 0 0 15,0 3 0-15,2 1 0 16,-1-3 2-16,-1 0-3 15,-35-36-2-15,31 34 0 16,1 0 0-16,-4-4 0 0,-2 2 0 16,-2-7 0-1,1 0-1-15,-5-3 1 0,0 1 0 16,-20-23 0-16,21 23-1 16,0 1-5-16,-21-24-5 15,15 23-8-15,2 0-15 0,-17-23-17 16,0 0-16-16,0 0-2 15</inkml:trace>
  <inkml:trace contextRef="#ctx0" brushRef="#br0" timeOffset="140404.4494">21435 18019 38 0,'-18'34'48'0,"10"-11"-26"16,8-3-22-16,1-1 4 15,11 4 2-15,0 2 1 0,3-3 0 16,3 3 1-16,7-1 2 15,-3 1 0-15,3 1 2 16,2 2 2-16,6-11 3 16,-2-1 1-16,7-3 1 15,0-1 1-15,-1-6 0 16,42 0-2-16,-79-6-2 16,36-3-2-16,0-4-2 0,0-12-3 15,34-22-1 1,-42 8-2-16,1 6-4 0,-3-9-10 15,1 6-10-15,-3-7-29 16,-4 6-26-16,3 0-5 0,-4 3-4 16</inkml:trace>
  <inkml:trace contextRef="#ctx0" brushRef="#br0" timeOffset="140974.7746">22239 18896 43 0,'-30'12'44'0,"11"-2"5"16,-2 1-9-16,21-11-5 16,0 0-9-16,-13 5-7 0,3-1-6 15,-3-1-2-15,0 4-5 16,13-7-5-16,0 0-1 16,0 0 0-16,0 0 0 15,0 0 2-15,0 0 1 16,2 0 0-16,6 0 2 0,53-13 0 15,-37 7 0-15,8 0 1 16,1-1 1-16,9-1-2 16,49-14-1-16,-35 10-2 15,-1-1-5-15,8 0-4 16,-4-2-10-16,9 2-15 16,-6-3-18-16,8-3-18 15,-7 7-4-15,1-6 3 0</inkml:trace>
  <inkml:trace contextRef="#ctx0" brushRef="#br0" timeOffset="142510.6912">27648 17459 40 0,'-12'3'19'0,"4"-3"0"0,-1 1-5 16,9-1-5-16,-11 0-2 16,11 0-3-16,0 0-3 15,6-10 0-15,21 0-1 16,19 3-7-16,-15 3-11 0,4 2-11 15,8 2-12-15</inkml:trace>
  <inkml:trace contextRef="#ctx0" brushRef="#br0" timeOffset="179178.1483">22401 1637 0 0,'-17'-3'73'0,"17"3"2"15,-15-9-1-15,15 9-4 16,-14-6-51-16,14 6-1 16,0 0-5-16,0 0-3 0,-6-9-3 15,6 9-1-15,0 0-1 16,0 0-2-16,0 0-2 0,0 0-1 15,0 0 2-15,0 0-3 16,0 0 1-16,0 0 0 16,9-1 1-16,1 1-1 15,0 0 1-15,4 0 0 16,2 0 0-16,2 0 1 16,3 1 0-16,3 1 0 0,3-2 0 15,-3 0-1-15,5 0 1 16,-2 0-1-16,5-2 0 0,1 1-1 15,-1-2 1-15,-1-1-1 16,1 2 2-16,2-3-1 16,-5 2 0-16,0 0 0 15,-1-1 0-15,-2 0 0 0,-11 3-2 16,-1-3 3 0,10-1-1-16,-15 3 0 0,3 0 2 15,-1-1-2-15,-3 1 0 16,2-1 2-16,-2 3 1 15,-8 0-4-15,15-3-1 16,-15 3-7-16,14-3-13 16,-14 3-37-16,8 0-18 15,-8 0-10-15,0 0-4 16</inkml:trace>
  <inkml:trace contextRef="#ctx0" brushRef="#br0" timeOffset="179720.7364">22791 1103 85 0,'0'-14'90'0,"2"1"-4"15,1-1-3-15,0 3-4 16,1 0-66-16,1 1-9 16,-4 0-3-16,-1 10-1 15,6-10-2-15,-6 10-1 16,0 0-2-16,4 11 1 0,-4-11 0 16,0 23 1-16,3 2 1 15,2 2 0-15,-2 8 0 16,-2-19 2-16,14 63 1 0,3 3 0 15,3 5 0-15,5-5-1 16,1-13 1-16,7-12 1 16,-1-18-1-16,3-23-2 15,1-5 1-15,5-8 0 0,-3-3 2 16,4-12-1-16,-21 3 0 16,2-5 0-16,-3-5 2 15,2-4-1-15,1-5 2 16,-1-5 0-16,-5 0-2 15,3-6 1-15,-3-3 2 0,-1 0 0 16,-1-1-3-16,-5 0 1 16,-2-2-2-16,4 1-2 15,-8 3-4-15,4 0-8 16,-4 3-15-16,-1 3-25 0,-4 8-12 16,0 7-20-16,-3 7-5 15,3 13-1-15</inkml:trace>
  <inkml:trace contextRef="#ctx0" brushRef="#br0" timeOffset="180387.6318">23625 1059 69 0,'18'-6'85'16,"-4"0"-5"-16,0 1-5 0,-1 3-14 15,-6-1-52-15,-7 3 0 16,14-3-5-16,-14 3-5 16,0 0 0-16,2 5-1 15,-2-5 1-15,0 0-1 0,0 0 2 16,0 0 0-16,-2 14 0 16,2-2 0-16,0 0 0 15,0 1-1-15,0 7 0 16,0 0-1-16,0 2 1 0,0 4 0 15,3 0-1-15,-1 1 1 16,1 2-1-16,1 1 0 16,-1 11 2-16,1 16 0 15,2-6 1-15,0-6 1 0,-2-7 3 16,-4-15-1-16,0-23-1 16,0 10 2-16,0-10-3 15,0-5 0-15,0-6-1 16,0-2 0-16,0-5-3 15,0-1 2-15,0-3 1 0,1-3 0 16,1 0 0-16,2 0 0 16,1-3 0-16,1-1-1 15,-1 1-1-15,4-1 1 0,-2 2-1 16,3 3-1-16,-1 0-1 16,3 5 1-16,-3 3-1 15,4 3 0-15,0 4 0 16,0 5-2-16,-1 3 1 0,5 1-1 15,-5 5-2-15,-1 7-1 16,2 1 2-16,-2 3-1 16,-4 0 1-16,2 4 0 15,-3-1 1-15,-3 2 0 0,-3 2 3 16,0 0 1-16,-9 0 1 16,-2 2 1-16,-4-6-1 15,-4 3-1-15,1-6-6 16,-4 4-19-16,-14-5-26 0,12 0-19 15,4 1-1-15,0-7-4 16</inkml:trace>
  <inkml:trace contextRef="#ctx0" brushRef="#br0" timeOffset="181123.0103">24179 1321 24 0,'14'7'70'0,"-5"0"0"0,-9-7-4 16,14 17-4-16,-9-7-60 15,2 1-4-15,-1 0 0 16,-2-3 4-16,6 2-2 15,-10-10 2-15,20 8 2 0,-9-8-1 16,5 0 0-16,1-4 0 16,3-3 1-16,2-2-1 15,-3-3 2-15,2-1 1 16,-2-1 2-16,-1-2 1 0,-3-2-1 16,-2 0-1-16,-2-1-2 15,-8-1-1-15,-2 4-1 16,-1 2-1-16,-5 3-6 15,-9 4 0-15,-2 4 0 0,-4 3 0 16,-1 9-2-16,0 4 0 16,-1 5 0-16,1 5-1 15,17-7 2-15,-25 35-1 0,11 10 2 16,13-2-1-16,13-6 2 16,15-10 1-16,15-16 1 15,10-12 1-15,-28-15-6 16,4 0-4-16,0-3-3 0,3-7-3 15,3-4-1-15,-2-5 1 16,2-4 1-16,1-1 2 16,-4-3 11-16,3-3 9 15,-4 3 9-15,2-2 4 16,-4 0 1-16,1-1 2 0,0 1-3 16,-2 2-1-16,-3 1-7 15,-1 4-5-15,-1 6-3 16,-3 2-1-16,-1 10-2 15,-5 4 0-15,2 1 1 0,-2 13-2 16,1 3 0-16,-3 4 1 16,2-1 0-16,-1 9-2 15,8 8 3-15,4 18-1 16,2-1 0-16,3-7 1 0,0-5-1 16,-8-31-3-16,-1-3-7 15,6-5-11-15,6 0-39 16,0-8-15-16,5-7-4 0,0-7-4 15</inkml:trace>
  <inkml:trace contextRef="#ctx0" brushRef="#br0" timeOffset="182406.7437">26331 1051 50 0,'20'-11'65'0,"-3"4"2"15,0 2-33-15,-3 5-9 16,0 6-2-16,-2 6-2 16,-1 9-5-16,-2 4-3 15,0 7-3-15,2-5-3 16,3 56-2-16,-3 7-2 0,3 2-2 15,-3 2-1-15,3-9 0 16,-5-13 0-16,0-19 0 16,-3-25-1-16,-2-14 1 15,-4-14 2-15,0 0 0 0,0 0 1 16,-2-18 1-16,-4-9 2 16,1 10-2-16,-1-8-2 15,3-8 1-15,1-2 2 16,-3-8 0-16,0-6-1 0,5-3 2 15,0-2-3-15,0 0 1 16,4-2 1-16,3 1-3 16,1 0-2-16,2-2 1 15,3 8-3-15,3 0-2 16,3 6-1-16,2 3-1 16,1 10-2-16,2 17-2 0,3 4-5 15,-3 9-4-15,-2 11-4 16,2 11-1-16,-4 4-1 15,-4 7 2-15,-3-1 0 0,0 5 10 16,-2-1 11-16,-1 5 13 16,-3-7 5-16,-4 4 6 15,-1-7 3-15,-2-1 2 0,-3-4-1 16,-5-8-5-16,3-4-7 16,-6-10-2-16,11-4-3 15,-11-6-2-15,9-8-2 16,2-4-3-16,0-6 1 15,5 0 0-15,1-1-1 0,7-1 2 16,1-1-2-16,4 1 2 16,1 4-1-16,5-1-1 15,0 3-1-15,6 3 0 16,2 5-2-16,-1 5-1 16,2 0-2-16,1 7-1 0,-3 0 1 15,-2 5-1-15,-1 5-1 16,-4 4 1-16,-5 3-2 15,-3 2 4-15,-3 5 0 0,-7 2 1 16,1-1-1-16,-6 2 2 16,-1 3-1-16,-1 1 1 15,-6-2 0-15,3 0-1 0,4-12 4 16,-8 36-2-16,3-29 0 16,3 1 0-16,1-5 0 15,1-2 0-15,2-8-3 16,-2-10-4-16,18 5-8 15,-5-8-13-15,4-10-9 0,2-4-7 16,2-3-11-16,-2-6-21 16,0 4 0-16</inkml:trace>
  <inkml:trace contextRef="#ctx0" brushRef="#br0" timeOffset="183020.5926">27277 1269 25 0,'5'14'81'0,"0"-1"1"16,1-2 0-16,-2 1-6 16,-2-1-55-16,-2-11-1 15,6 12-2-15,-6-12-2 16,0 0-2-16,0 0-5 0,0 0-2 15,5-14-1-15,-5 0-2 16,0-1 0-16,0-4-1 16,0-4 0-16,0-3-2 15,0-1 1-15,0 27-2 0,0-30 0 16,0 1 0-16,4-4-3 16,-1-1-1-16,4 2-2 15,2-2-4-15,0 2-3 16,2-2-14-16,3 3-22 15,-2-1-27-15,5 11-10 0,-2-4-2 16,-15 25-1-16</inkml:trace>
  <inkml:trace contextRef="#ctx0" brushRef="#br0" timeOffset="183273.7802">27703 835 3 0,'0'0'83'16,"25"-1"0"-16,3-4-4 15,-28 5-4-15,21 1-3 16,1 1-73-16,-2 18 0 0,-11-2 1 16,-5 6-1-16,-1 1 2 15,-3 8-2-15,0 0-2 16,-1-3-5-16,0 12-8 15,-4-2-12-15,3 5-37 0,-5 26-12 16,6-28-6-16,1-3-3 16</inkml:trace>
  <inkml:trace contextRef="#ctx0" brushRef="#br0" timeOffset="183461.2856">27935 1017 6 0,'9'-44'83'0,"-9"44"-1"16,9-37-12-16,-1-1-8 15,1 8-11-15,1 0-96 16,2 10-23-16,-1 1-12 16,-11 19-3-16,24-11 5 15</inkml:trace>
  <inkml:trace contextRef="#ctx0" brushRef="#br0" timeOffset="184109.6611">28176 756 26 0,'24'-2'87'0,"-1"2"-1"16,2 0-3-16,-3 1-8 15,0-1-41-15,-22 0-18 16,24 0-10-16,-1 0-4 0,-23 0-3 16,0 0-2-16,0 24 1 15,-9-9-1-15,0 1 1 16,-5 13 1-16,3-8 0 15,-1 4-1-15,1 3-1 0,2 0 0 16,2 0-2 0,3 2-3-16,3-1-2 0,3 0-1 15,7-2-1-15,7-3 0 16,8-9 2-16,7-3-1 16,4-2 3-16,2-4 3 0,5-5 3 15,-2-1 2-15,2-6 2 16,3-5 2-16,-3-1 1 15,2-1 2-15,-4-2 2 16,-40 15 1-16,36-19-1 0,0-3 1 16,-8 3 0-16,2-2 0 15,-11 1-3-15,-1-1-3 16,-18 21-3-16,15-26-2 16,-1 0-2-16,-14 26-2 0,0-24 2 15,0 24-2-15,-17 1 3 16,4 6-2-16,-2 4 1 15,0 7 2-15,0 0 0 16,2 4 0-16,0 1-1 0,1 4 2 16,2 2-2-16,1 1 1 15,3 0 0-15,2 3 0 16,3-6 1-16,1 1 1 16,6-3 1-16,5-7 0 0,3-3 1 15,3-7 2-15,4-5-3 16,6-3 1-16,1-11 0 15,6-8-1-15,-34 19-2 16,37-22 1-16,41-29-1 16,-37 18 0-16,-2 2 0 0,2-2 0 15,-1 4 0-15,-1-3-3 16,-39 32-1-16,37-24-8 16,32-16-6-16,-40 30-19 15,-3 9-35-15,-8 6-6 16,-9 8-5-16</inkml:trace>
  <inkml:trace contextRef="#ctx0" brushRef="#br0" timeOffset="184547.4124">27211 2130 67 0,'-24'12'83'15,"6"-9"-6"-15,4-3-3 16,14 0-3-16,-5-10-72 0,10 2 1 15,14-1-1-15,14-6-2 16,7-5 3-16,13-3 3 16,14-7 1-16,12-5-1 15,12-3 0-15,14-3 2 0,6-2-2 16,7 0 0-16,7 1-1 16,4 0 1-16,1 5-2 15,-1 4 1-15,-69 17-1 16,3 1-2-16,-3 3-1 15,2-3-2-15,-8 5-6 0,0-3-10 16,-6 7-17-16,-2 5-23 16,27-2-18-16,-25 4-4 15,-23 8-2-15</inkml:trace>
  <inkml:trace contextRef="#ctx0" brushRef="#br0" timeOffset="185889.4716">27360 2310 26 0,'0'0'65'0,"-8"-11"-1"15,8 11-25-15,-3-10-16 16,3 10-3-16,0 0-11 16,-6-9-3-16,6 9-6 0,0 0-4 15,0 0-2-15,-7-12-3 16,7 12-9-16,0 0-8 15,-11-12-13-15,11 12-17 16,-6-10-4-16</inkml:trace>
  <inkml:trace contextRef="#ctx0" brushRef="#br0" timeOffset="186487.4701">26976 1821 69 0,'-5'-13'77'0,"1"1"-2"15,-4 1-25-15,8 11-23 0,-2-16-6 16,2 16-6-16,0-7-6 16,0 7-4-16,0 0-4 15,0 0-1-15,0 0-1 16,0 0 0-16,0 0-2 0,7 0 2 16,-7 0 0-16,12 15 0 15,-3-1 1-15,1 0 0 16,2 4 0-16,0 3 0 15,4 5 0-15,0-1-1 0,4 7 2 16,2-2-2-16,3 4 2 16,4 0-2-16,1 4 2 15,7 5-1-15,-1-3 1 0,4 1 0 16,1-1 0-16,3 1 3 16,-2-3-1-16,4 4 1 15,-3-12 0-15,1 1 0 16,-2-3 2-16,-1-2-2 0,3-2 0 15,-2-4-1-15,-3-4 1 16,-1-5-2-16,-3 1 1 16,-1-5-1-16,-3-1 0 15,-3-2 0-15,-7-4 0 16,2 0 0-16,-7 0-2 0,-1 0-2 16,1 0-7-16,-2-7-14 15,-1-5-50-15,4 0-5 16,-3-6-6-16,1-7-3 15</inkml:trace>
  <inkml:trace contextRef="#ctx0" brushRef="#br0" timeOffset="188311.0977">27594 2534 4 0,'-21'1'63'15,"4"-1"3"-15,3 0-3 16,14 0-42-16,-9-7-5 16,9 7-6-16,0 0-6 0,-9-5-5 15,9 5-1-15,0 0-2 16,0 0-1-16,0 0 2 15,0 0 0-15,0 0 3 0,0 0 3 16,0 0 4-16,0 0 0 16,0 0 4-16,0 0 0 15,0 0 0-15,0 0-1 0,-5-9 0 16,5 9-4-16,0 0-2 16,0 0-2-16,0 0-4 15,0 0 1-15,0 0-2 16,0 0 1-16,0 0-1 0,0 0 1 15,0 0-1-15,0 0 1 16,0 0-1-16,0 0-7 16,0 0-16-16,0 0-13 15,0 0-15-15,0 0-15 0,0 0 0 16</inkml:trace>
  <inkml:trace contextRef="#ctx0" brushRef="#br0" timeOffset="189025.0997">24143 2034 40 0,'4'10'77'0,"-4"-10"-3"0,0 0-4 15,0 0-3-15,0 0-67 16,0 0-1-16,0 0-1 16,0 0 0-16,14 0-1 15,-6 6 1-15,2 1 2 0,4 3 0 16,-3 3 0-16,2-1 0 16,2 6 2-16,-3 2-2 15,0 1 0-15,3 4-1 0,1 1-4 16,1 4-3-16,3 2-9 15,2 3-18-15,6 6-21 16,3 1-15-16,5 1-3 16</inkml:trace>
  <inkml:trace contextRef="#ctx0" brushRef="#br0" timeOffset="190479.9546">27372 2909 30 0,'0'0'64'15,"-13"-14"3"-15,13 14-26 16,-10-17-18-16,10 17 0 0,-8-8-4 16,8 8-3-16,0 0-1 15,-8-7-2-15,8 7 0 16,0 0-4-16,0 0-1 0,0 0-3 16,0 0 0-16,0 0-4 15,0 0 1-15,0 0-3 16,0 0 0-16,0 0 0 15,0 0 1-15,0 0 1 0,0 0-1 16,0 0 0-16,0 0 0 16,7-6 2-16,-7 6-1 15,14 0 1-15,-6 0-1 16,3 0-1-16,-1-2 3 0,0-2-3 16,2 6-1-16,-3-4-1 15,1 2 1-15,-1-1-2 16,-9 1 2-16,15-6-4 15,-4 6-1-15,-11 0 2 0,15 0 0 16,-15 0 1-16,15 0 0 16,-15 0 1-16,16 0-1 15,-16 0 3-15,13 5 0 16,-13-5 0-16,8 1-1 16,-8-1 1-16,12 1-2 0,-12-1 2 15,14 4 0-15,-14-4-2 16,19 2 2-16,-6 1 0 15,1-3-1-15,4 3 1 0,4-3 0 16,0 0 0-16,5 0-2 16,-4 0 0-16,5 1 0 15,-3-1 2-15,-1-1 0 16,-1 1 2-16,-7-3 2 0,0 3 5 16,-16 0 1-16,18-9 1 15,-18 9 3-15,5-12-1 0,-5 12 2 16,3-15-4-16,-3 15-2 15,1-16-3-15,-1 16-2 16,2-14 0-16,-2 14-2 16,1-12-1-16,-1 12-1 0,0-9 1 15,0 9-1-15,0-10 1 16,0 10-1-16,0-11 1 16,0 11-2-16,-1-14 1 15,1 4 0-15,0 1-1 0,0-3 1 16,0 0-1-16,0 0 1 15,0-1-1-15,2-1 1 16,2-1 0-16,-1 0 0 16,-1 2 0-16,-1-2 1 15,1 0-1-15,1-1 0 0,-1-1 1 16,2-2 0-16,-1-2 0 16,1-2 0-16,-1-2 0 0,2-5 0 15,1-3 0-15,-1-2 0 16,-1-3-2-16,-2-5 2 15,1-2-2-15,0 1 1 16,-3-2 0-16,1 5 0 0,0 4 0 16,-1 6 0-16,-2 6-1 15,1 7-1-15,-3 4-4 16,4 14-8-16,-4-10-5 0,4 10-17 16,-3 13-27-16,-4 7-20 15,0 7-6-15,-7 5 1 16</inkml:trace>
  <inkml:trace contextRef="#ctx0" brushRef="#br0" timeOffset="193085.2185">25378 3663 62 0,'-23'-7'89'16,"0"-6"-4"-16,0-3-4 0,-4-8-3 15,2 1-69-15,5 4-2 16,2 1-1-16,4 9-2 16,3-1-1-16,2 2-1 15,9 8-2-15,-12-7-2 16,12 7-1-16,0 0 0 0,0 0-1 16,0 0 3-16,0 0-3 15,0 0 1-15,-1-13 1 16,9 5 2-16,5-2 1 0,8-2-1 15,5-4 1-15,10-2-1 16,7-1 1-16,8-1 1 16,6 0 0-16,4-3-2 15,2 3 1-15,-2 1 1 16,-2-1-2-16,-5 4-1 0,-6 3-1 16,-6 0 0-16,-11 2-3 15,-4 3-1-15,-12 3-1 16,-5 1-4-16,-10 4-4 15,0 0 0-15,-4-4 1 0,-11 4 0 16,0 2 2-16,-4 0 3 16,1 2 1-16,-4-1 5 15,1 3 5-15,3-2 4 0,1 1-2 16,2 1 3-16,5 0-2 16,-1 5 1-16,3 0 0 15,-1 8-2-15,1 4-1 16,-1 8-2-16,4 8 0 0,-7 7 0 15,2 9-1-15,-4 6-1 16,-1 9 1-16,-1 2-2 16,0 1-1-16,-1-2-2 15,0-5-2-15,-2 1-4 0,3-6-11 16,2-10-18-16,3-2-19 16,-3-12-13-16,9-5-4 15</inkml:trace>
  <inkml:trace contextRef="#ctx0" brushRef="#br0" timeOffset="193713.7626">25898 3725 19 0,'13'-32'80'0,"-9"3"1"15,0 10-3-15,-4 6-3 0,-4 2-59 16,2 2-7-16,2 9-4 15,-6-11-2-15,6 11-4 16,-12 3 1-16,4 7-5 0,-4 6 0 16,-5 5 0-16,0 6 1 15,-3 9 1-15,3 1 1 16,-3 4 1-16,5-1 0 16,-1 1 0-16,9-3 0 15,3-3-1-15,3-6 0 0,1-4-1 16,7-6-1-16,5-2-2 15,-1-11 2-15,7-5-2 16,1-3 1-16,7-15-1 0,-2-7-1 16,6-9 0-16,3-6 0 15,1-11 2-15,2 2 4 16,-5-2 4-16,3 2 1 16,-11 5 1-16,2 8 3 0,-9 8 1 15,-4 10-2-15,-5 7-4 16,-7 10-1-16,11 0-5 15,-7 8 1-15,2 11-3 16,-1 5 2-16,-1 3 0 16,0 1 1-16,3 4 1 0,0-4 0 15,1-3 3-15,3-4 0 16,-1-8 3-16,3-6 0 16,3-5 2-16,4-2 3 0,10-15 1 15,0-1 0-15,6-10 0 16,2-9 1-16,8-7-3 15,2-5 2-15,-1-8-5 16,1 0 0-16,-3-1-2 0,-5 6-1 16,-8 3-3-16,1 3-3 15,-7 14-2-15,-9 2-12 16,-5 8-40-16,-6 9-22 16,-6 11-3-16,-18-4-7 0</inkml:trace>
  <inkml:trace contextRef="#ctx0" brushRef="#br0" timeOffset="194162.8426">26231 3356 49 0,'-12'-8'85'16,"1"-2"0"-16,6-1-6 0,1-2-3 16,3 3-59-16,1 1-9 15,0 9-2-15,9-7-6 16,1 7 0-16,3 3-3 15,3 5 1-15,5 12-3 0,4-2 2 16,2 12-3-16,2 5-2 16,-1 4 2-16,2 4-1 15,6-1 1-15,-1-4 0 16,4-4 1-16,5-2 0 16,2-14 5-16,7-6-2 0,1-9 0 15,4-3-1-15,0-9-1 16,3-7 1-16,-5-5 0 0,-5-5 1 15,1-3 0-15,-3-9 3 16,-9 1 1-16,-2-1 3 16,-8-4 2-16,-4 5 1 15,-7 3 3-15,2 4-2 16,-11 6 1-16,-3 8-6 0,-1 6 1 16,-6 10-4-16,0 0-2 15,9 18-3-15,-5 10-2 16,2 12 1-16,0 10-3 0,-1 8 1 15,7 12-6-15,-2 2-8 16,2-1-32-16,9 4-22 16,-1-15-4-16,1-10-4 0</inkml:trace>
  <inkml:trace contextRef="#ctx0" brushRef="#br0" timeOffset="194355.7941">27462 3056 3 0,'0'0'89'15,"-11"-3"-6"-15,11 3-9 16,-7 0-8-16,7 0-6 16,22 8-90-16,-24 8-26 15,2 13-26-15,-5 8-4 0,-8 4 2 16</inkml:trace>
  <inkml:trace contextRef="#ctx0" brushRef="#br0" timeOffset="196235.0342">25288 871 0 0,'-2'-44'73'16,"-6"5"4"-16,0-5-4 16,-5 4-9-16,-4-4-41 15,17 44-4-15,-21-37-8 16,-1-3-4-16,-11 1-3 0,-43-33 0 15,27 34-1-15,-5 7 1 16,-4 6-1-16,-2-2 1 16,-8 6-1-16,-4-3-1 15,-8 4 0-15,-4 4 5 16,-8 2-2-16,-5 3-1 16,-5 6 0-16,-5 0-1 0,-4 5 2 15,-1 4-2-15,-2 7 0 16,-6 2-5-16,3 8-4 15,-5 3 0-15,4 5-1 16,-3 8 1-16,7 3-2 16,-3 11 2-16,7 8 0 0,4 4-1 15,8 10 5-15,5 7 0 16,46-11 2-16,-103 117-1 16,38 4-1-16,37-1 0 15,40-4 1-15,33-14 1 0,32-10 1 16,27-25 0-16,20-47-1 15,15-16-1-15,20-10-1 16,14-14 1-16,10-15 0 16,5-10-2-16,16-19 0 0,9-9-1 15,6-16 2-15,6-13 4 16,5-17 3-16,1-11 2 16,0-12 3-16,2-13 1 15,-13-5 2-15,-91 43 1 16,5-12-2-16,-3-1-1 0,-2-7-1 15,-3-5-1-15,-2-5-3 16,-18-2 1-16,-3-7-1 16,-15-2 1-16,-10-6-4 15,-20 7 0-15,-13-7-4 16,-29 8-4-16,-17-2-5 0,-24 12-8 16,-13 0-37-16,-26 18-26 15,-24 18-5-15,-16 11-5 16,-22 16-1-16</inkml:trace>
  <inkml:trace contextRef="#ctx0" brushRef="#br0" timeOffset="201195.9488">19577 2298 48 0,'-18'9'69'0,"-1"3"-4"15,-2 3-1-15,-4 0-38 16,7 14-26-16,4 13-1 16,3 6 1-16,0 14 0 0,4 7 0 15,2 9 0-15,5 5 0 16,0 5 1-16,5-4-1 16,3-2 2-16,5-4-2 15,2-12 2-15,3-12 1 0,2-10 0 16,2-12 2-16,4-12 1 15,-1-11 5-15,3-9-1 16,5-12 3-16,-3-13-2 0,3-7 1 16,-5-11-1-16,1-7 0 15,-9-10-6-15,-2-5 1 16,-11-2-3-16,-7-2-1 16,-6 2 0-16,-8 0-2 0,-7 11 0 15,-6 6 0-15,-2 9-1 16,-2 10-2-16,2 9 0 15,0 7-3-15,4 8-2 16,0 5-2-16,8 2-1 16,3 0-2-16,14 0-3 0,-14 9-1 15,14-9 1-15,0 0 1 16,0 0 5-16,0 0 4 16,0 0 3-16,0 0 2 0,0 0 5 15,5-8 1-15,-5 8 2 16,17-17-1-16,-4 7-3 15,1-1 2-15,5 0-2 0,7 1-1 16,3 1 1-16,8 2 0 16,5 3-1-16,8 4 2 15,3 6-2-15,7 8 1 16,1 13-1-16,1 1 0 16,2 12-1-16,-1 1-3 0,-4 12 1 15,-4 2-1-15,-9 1 0 16,-5-1-1-16,-12-5-1 15,1-1 2-15,-14-11-2 0,-4-2 8 16,-5-14 3-16,-3-5 3 16,-2-6 0-16,-2-11 2 15,0 0 0-15,0 0 0 16,-9-10 0-16,2-3-3 16,1-4-4-16,1-6-5 15,1-3 0-15,4-6-2 0,4-1 0 16,6-3-2-16,15 0-3 15,3 0 1-15,13 2 0 0,6 1 2 16,4 4 0-16,4 0 0 16,4 5-4-16,2 2 1 15,-4 1-3-15,-4 2 2 0,-10-2 0 16,-5 0 0-16,-9 0 3 16,-4-1 1-16,-15-1 3 15,-7 2 2-15,-6 5 3 16,-12 1 0-16,-7 4-2 15,-6 6 1-15,-3 5-3 16,-4 2 0-16,5 5-2 0,0 4 2 16,7 1-2-16,3 0 1 15,9 3-2-15,8-3 2 0,3-2-1 16,0-10 0 0,17 13 0-16,-2-12 1 0,8-1 0 15,3-2 0-15,-2-2 2 16,3 1 0-16,-5 1 2 0,5 5 0 15,-8 13 2-15,-2 10 2 16,-10 14-2-16,-3 10 0 16,-1 12 0-16,-3 10 1 15,-3 16-2-15,-6 2-1 0,-8 11-3 16,-8 5 0-16,1-6 1 16,-4-3-1-16,-2-9 0 15,0-7 0-15,2-15 1 0,-3-11 0 16,6-19 3-16,2-11-1 15,-1-13 0 1,4-11 0-16,1-4-1 0,4-15-2 16,3-14-2-16,5-12 0 15,5-8-4-15,3-10 2 16,14-10-2-16,5-7-1 0,12-4 3 16,3-5 0-16,10 1 3 15,9-1 0-15,3 2 2 0,8 1-1 16,-5 4 2-16,3 4-1 15,-4 7 1-15,-3 7 1 16,-15 8-1-16,-7 12 2 16,-7 6-2-16,-12 9 1 0,-6 14-2 15,-9 14 1-15,-13 0-1 16,-8 14-1-16,-8 16-1 16,-1 6 0-16,-4 9 0 15,-2 1 0-15,3 7 2 0,5-8-1 16,6 4-1-16,6-9-1 15,7-7 1-15,7-5-2 16,2-10-2-16,0-1 3 16,0-17-1-16,18 12 2 0,-9-12 2 15,5-11 1-15,1-4-1 16,3-2 2-16,-5-1 2 16,3-1-2-16,-3 4 1 15,-1-1-1-15,-3 8-1 0,-9 8 0 16,13-2 1-16,-13 2 0 15,12 16-2-15,-7 8 0 16,-1-1-1-16,2 8 1 0,2-2-1 16,-1 1 1-16,4-2-2 15,-2 0 1-15,1-9 1 16,-1-5 0-16,0-5 0 16,-1-2 1-16,-8-7 0 0,15 4-1 15,-15-4 2 1,14-14-1-16,-8-1 1 0,4-6 0 15,-1-6 1-15,1-5-1 16,2 0-2-16,-1 1 1 0,3 1-2 16,-1 5 1-16,-1 6-1 15,1 6 1-15,3 7-2 16,-1 6 0-16,-2 11 1 16,2 0-2-16,1 8-1 0,6 5 0 15,-3 3 3-15,4 1-2 16,-1-1 2-16,2-1-2 15,2-4 0-15,0 0 3 0,0-8-1 16,1-5 1-16,-3-7-1 16,1-2 0-16,-1-12 0 15,0-7 2-15,4-13-2 16,-5-4 1-16,0-9-1 0,-5-4 0 16,-1-7-1-16,-2-1 1 15,-1 3 0-15,-10 5 0 16,-1 10 1-16,-2 4-2 15,-1 8 1-15,0 12 0 0,0 15 0 16,0 0-2-16,-4 18 1 16,2 9-1-16,-5 9-1 15,-1 6 1-15,2 13-1 16,-3 0 1-16,3-2 0 0,2-5-1 16,-2-7 0-16,5-7 0 15,1-10 1-15,0-5 1 16,0-19 4-16,0 0-2 0,11 3 2 15,-7-13 0-15,5-10 2 16,-3-7-2-16,3-6 0 16,-1-5-1-16,2-9-1 15,0 1 2-15,-2 0 0 0,1 6 1 16,-4 4-1-16,0 11-1 16,3 1 1-16,-3 10-1 15,-5 14 2-15,16-1-3 16,-3 8-2-16,-4 9 0 0,5 9 2 15,-1 1-1-15,-1 5 0 16,2 3 1-16,0 2 0 16,-2-2 0-16,-3-2-2 15,2 1-1-15,-4-7-2 0,-1-1 2 16,0-7-2-16,-1 0 2 16,-3-7-3-16,-2-11 3 15,0 0 2-15,17-3 0 16,-9-11 0-16,3-7 0 0,6-1 2 15,0-7-3-15,2 0 1 16,4 1-1-16,4 6-1 16,-3 3 0-16,5 1 0 0,-1 8 0 15,1 6-2-15,-4 4 4 16,3 4-2-16,-4 8 1 16,-5 9 0-16,-1 1 0 15,-2 10-1-15,-5 3 0 0,-2 2 0 16,-5 2-1-16,-4-3 2 15,0 0-1-15,-3-6 0 16,-7 2 1-16,-5-4 0 16,-1 0 1-16,-11-2 0 0,0-1-1 15,-8-2 0-15,-4-3 1 16,-7 0 0-16,3-5-1 16,-8-4 2-16,1-6 0 15,6-4 1-15,6-1 0 0,5-3 2 16,6-6-3-16,10-4 2 15,6 0-1-15,11-2-1 16,6-3 0-16,14 0-1 0,9 0-2 16,7-5-1-16,8-1 1 15,3 1-3-15,8-3 1 16,3-3 0-16,2-3 1 0,1-5 1 16,-4-3 0-16,2-4 1 15,-1 0 2-15,-4-3 3 16,-6-1-2-16,-8 1 3 15,-5 1-1-15,-9 4 1 16,-7 6-1-16,-12 5 1 16,-7 3-2-16,-16 8-1 15,-9 7 1-15,-6 7-3 0,-7 6 2 16,-2 12-2-16,-5 7 0 16,4 9 0-16,1 6 0 0,3 7 1 15,8 1 0-15,8 7-1 16,5-7-2-16,8 2-2 15,4-5 0-15,4-4-1 16,10-4 0-16,10-9 0 0,5-5 0 16,7-15 1-16,8-2 1 15,8-13 3-15,7-12 1 16,5-6 0-16,4-8 1 16,-4-7-1-16,5-5 0 0,-7-5-1 15,-5 5 0-15,-9 0 0 16,-8 7 0-16,-5 6 3 15,-12 5-2-15,-3 9 2 16,-10 6-2-16,-2 10 1 0,-4 8-1 16,-6 3-1-16,-7 11 0 15,-1 4-2-15,0 6 0 16,-4 6 0-16,2 2 3 0,-1 2-1 16,7-1 1-16,2 0 0 15,5-5 0-15,2-4-1 16,1-4 1-16,7-3 1 15,8-6-1-15,2-5 1 0,2-6-1 16,3-4 2-16,2-9-1 16,3-7 0-16,-3-1 0 15,4-13-1-15,-5 0 0 16,3-7-2-16,0-5 0 0,-6-8-4 16,4-10 3-16,-2-5-2 15,4-6 2-15,-7-7 0 16,0-4 2-16,-4 1 3 0,-11 42 0 15,3-4 5-15,-2 7-2 16,-1-3 1-16,-4 5 2 16,0-2-1-16,0 7-3 15,0-2-2-15,-2 7-2 16,-2 0-2-16,-2 9 0 0,0 4-2 16,-9 0 2-16,-6 21-2 15,-4 25-1-15,0 33 2 16,0 19 0-16,2 21 2 15,2 13 0-15,10 6 1 0,4-4-2 16,11-4 2-16,7-8-2 16,6-6-3-16,4-16-6 15,6-5-23-15,0 6-29 16,-2-20-16-16,-5-9-4 0,-12-18-2 16</inkml:trace>
  <inkml:trace contextRef="#ctx0" brushRef="#br0" timeOffset="201475.2549">22365 2042 69 0,'-25'-8'86'0,"6"-5"-1"16,1-1-9-16,4-2 1 15,4-1-74-15,1 5-2 0,8 2-7 16,-1 3-8-16,2 7-13 16,0 0-20-16,0 0-29 15,4-9-7-15,-4 9-2 0</inkml:trace>
  <inkml:trace contextRef="#ctx0" brushRef="#br0" timeOffset="201946.1236">21748 4173 1 0,'-12'26'93'0,"7"-8"0"15,-6-4-8-15,11-14-5 16,-8 4-1-16,8-4-76 16,1-12-2-16,19 0 2 0,11-8-3 15,11-5-2-15,15-11 4 16,17-6-2-16,15-10 0 16,14-7 0-16,8-7 0 15,7-5 0-15,7-1-3 0,1-1 1 16,0 2-2-16,-5-2 1 15,-4 6-2-15,-10 6-1 16,-10 7-3-16,-9 6 0 0,-15 8-4 16,-15 10-4-16,-14 7-8 15,-11 9-23-15,-33 14-29 16,13-5-3-16,-25 9-1 16</inkml:trace>
  <inkml:trace contextRef="#ctx0" brushRef="#br0" timeOffset="202104.9326">23051 3511 34 0,'-23'24'76'0,"13"-6"3"0,10-18-21 16,12 14-18-16,21-14-4 15,9 0-9-15,21-4-8 16,10-8-9-16,14-1-14 16,14-5-38-16,9-6-30 0,12-12-6 15,-6-10-7-15,-6-8-1 16</inkml:trace>
  <inkml:trace contextRef="#ctx0" brushRef="#br0" timeOffset="265460.168">23336 16730 55 0,'0'0'44'16,"3"-11"-15"-16,-3 11 1 0,0 0-1 16,0 0-3-16,12-6-2 15,-12 6-3-15,0 0-3 16,7-2-2-16,-7 2-3 0,11 0-2 16,-11 0-1-16,9 0-2 15,-9 0-2-15,16-2-2 16,-8-1 0-16,2 1-1 15,3-4 0-15,-3-1-1 0,3-1 0 16,3-2-1-16,1-1 0 16,2-2 0-16,3-4 1 15,-1-3 0-15,6-2-1 16,0-5 2-16,5-5-2 16,3-3 1-16,4-6 0 0,0-4 0 15,4-4 0-15,7-1-2 16,1-7 1-16,4 1 0 15,3-2 0-15,2-1 2 0,4 0 0 16,-3-3 0-16,7 1 0 16,1-4 2-16,1 3 0 15,-1-1-1-15,5-1 1 16,-1-1-1-16,5 0 0 0,-1 0 0 16,1-2 0-16,3 2-1 15,0-2-1-15,-1-2 1 16,4 3-1-16,3-2 1 0,-3 0-1 15,3-1 0-15,2 2 0 16,2 0 0-16,3-1-1 16,-1-1 1-16,3-1-1 15,-3 1 0-15,2 0 1 16,-2 1-1-16,0-2 1 0,-1 3-1 16,-1 2 0-16,-2-1 0 15,-2 2 0-15,-3-2-1 16,1 3 0-16,-8 3 0 0,3 0 0 15,-5 2 0-15,0 2 0 16,-4 3 0-16,-1-1 1 16,1 4 1-16,-1 2-1 15,-2 0 0-15,1 5-1 0,-6 4 2 16,0 2-1-16,-5 5 0 16,-3 1 0-16,-4 6 0 15,-5 3-1-15,1 3 1 0,-7-1 0 16,2 2-1-16,-5 2 1 15,0-1 0-15,0-1 0 16,1 1 0-16,3 1-1 16,-3-3 0-16,1 0 0 0,-3 2 0 15,2 0 0-15,-3 1 0 16,-6 3-1-16,-1-2 1 16,-6 4 0-16,-1 1 0 15,-3-1 0-15,-3 2 0 0,0 0 0 16,-1 0 0-16,-3 0-1 15,4 1-1-15,-2-1-1 16,1 1-3-16,-1-1 0 0,0 2-4 16,-3-2-2-16,-1 2-4 15,-3-4-8-15,1 2-23 16,-2 1-26-16,-7-4-12 16,-8-1-3-16,-4-4 0 15</inkml:trace>
  <inkml:trace contextRef="#ctx0" brushRef="#br0" timeOffset="265782.4934">28156 12516 23 0,'-29'-4'64'0,"5"-1"2"16,4 5-31-16,4 0-6 15,16 0-2-15,-4 7-6 0,8 0-4 16,16 4-4-16,9-3-1 15,11 2 0-15,10 2 1 16,13 2-1-16,9 0-4 0,10 3-2 16,1 1-2-16,3 5 1 15,-5 1 0-15,-7 5-2 16,-7 3 1-16,-14 2 0 16,-15 4 1-16,-14 5 0 0,-15 9-1 15,-16 2 0-15,-13 4-2 16,-16 6-4-16,-10 1-3 15,-9 4-8-15,-7-5-15 16,-3 1-23-16,5 1-28 16,1-7-5-16,5-5-2 0</inkml:trace>
  <inkml:trace contextRef="#ctx0" brushRef="#br0" timeOffset="266502.8125">29597 12638 75 0,'26'-6'85'0,"-9"3"-4"0,-4 1-6 15,-13 2-1-15,14 1-74 16,-12 12 0-16,6 14 0 0,1 11 1 16,-5 16 1-16,4 16 1 15,-7 17-1-15,-1 12 0 16,0 12-1-16,-3 1 0 0,0 2-1 15,1-5 0-15,2-11-1 16,3-14-1-16,4-15-1 16,4-17 0-16,0-14 0 15,2-9-1-15,-5-13 1 0,-8-16-5 16,9 3-4-16,-8-14-1 16,0-16-3-16,0-11-3 15,-1-11 2-15,1-16-1 16,2-11 2-16,1-8 4 0,4-8 7 15,0-1 9-15,1-2 6 16,2 3 8-16,2 6 1 16,-1 11-1-16,1 9 2 0,2 9-2 15,3 12-3-15,4 9-5 16,6 11-1-16,0 7-5 16,12 9-2-16,1 11-1 15,4 7-1-15,-3 11-1 16,1 16 1-16,-5 15 0 0,-10 15 0 15,-8 15 0-15,-16 8-1 16,-5 5 2-16,-16 1 0 16,-9-3 1-16,-11-6 0 0,-7-8 1 15,-9-12-1-15,0-10 1 16,-4-10-1-16,-6-7-2 16,-1-6-2-16,-3-1-5 15,-2-7-5-15,2-6-14 16,5-6-19-16,13-5-32 0,-1-6-6 15,12-5-4-15</inkml:trace>
  <inkml:trace contextRef="#ctx0" brushRef="#br0" timeOffset="266744.9867">30009 13154 30 0,'58'-36'83'0,"-5"4"0"15,-8 8-6-15,-9 5-2 16,-6 6-60-16,-6 11-3 0,0 6-1 16,-5 15-4-16,-5 13-2 15,-4 15-2-15,-10 13-1 16,-6 14-1-16,-6 1-2 16,-7 8-5-16,-5-2-8 0,2-5-18 15,-1-3-33-15,-2-20-15 16,6-17-5-16,3-22-1 15</inkml:trace>
  <inkml:trace contextRef="#ctx0" brushRef="#br0" timeOffset="266913.6946">30253 12540 73 0,'17'-24'80'15,"-8"6"-8"-15,4 6-19 16,-4 10-27-16,-9 2-100 0,25 0-8 16,-5 4-2-16</inkml:trace>
  <inkml:trace contextRef="#ctx0" brushRef="#br0" timeOffset="267786.1172">30804 12441 0 0,'25'0'91'0,"-5"2"-1"16,-8 3-5-16,-3 1-6 15,-9-6 0-15,47 18-74 16,-47 11-2-16,0 20 0 16,-4 18 1-16,-6 22 0 0,-5 24 0 15,-5 20-1-15,-3 15 0 16,-6 7-2-16,2 2 0 15,2-5-1-15,6-10-2 0,4-15 1 16,12-16-2-16,1-18 1 16,5-15-2-16,9-16 1 15,6-14 1-15,3-12-2 0,5-18 0 16,5-14-1-16,5-15 2 16,4-24-1-16,-2-23 0 15,7-18-1-15,-9-15 1 16,-5-10 1-16,-12-8 2 0,-6 2 0 15,-15 2 2-15,-17 13 1 16,-12 13 2-16,-10 12 1 16,-5 13 1-16,-1 11 0 15,0 8-2-15,5 5 0 0,3 6-1 16,13 2 0-16,10-1-3 16,8-1 0-16,11-3-4 15,16-8 0-15,14-4-1 16,8-7 0-16,12-9 0 15,13-5 1-15,5-4 1 0,8 0 1 16,-4 1 2-16,1 5 2 16,-9 7 1-16,-5 9 0 0,-8 10 1 15,-11 11-1-15,-11 17 0 16,-2 11 0-16,-9 27-2 16,-9 21 0-16,-8 22 1 15,-4 23-1-15,-5 21 0 0,-7 15-1 16,-1 13 0-16,-4 7-1 15,-1 0-1-15,7-8 0 16,5-7-1-16,6-14-1 16,2-15 0-16,4-10-1 15,7-18 2-15,4-12-1 16,0-17-1-16,0-11 1 0,5-17 1 16,-2-13 1-16,4-17 0 15,7-22 2-15,-7-24-2 16,11-17 1-16,-5-19 2 0,-1-11-1 15,-11-4-1-15,-9-2 0 16,-9 7 1-16,-15 7 0 16,-12 13 3-16,-16 14 1 15,-8 12 3-15,-1 12 3 0,0 5 1 16,5 7 0-16,7 3 0 16,10 1-1-16,17 0-2 0,13-7-1 15,25 0-4-15,18-6-5 16,24-4-4-16,16-5-7 15,21-2-12-15,6-6-23 16,13 5-36-16,6 4-6 16,-15 2-5-16,-18 8 0 0</inkml:trace>
  <inkml:trace contextRef="#ctx0" brushRef="#br0" timeOffset="268944.5444">28126 16668 11 0,'6'9'80'0,"-6"-9"1"0,5 11-6 16,-5-11-2-16,0 26-36 15,0-26-34-15,0 0 0 16,0 0 1-16,0 0 1 15,9 2-1-15,-9-2 3 0,15 1-1 16,-3-1 0-16,-2 0-1 16,3-5 1-16,1-3 0 15,1-8 0-15,3-3-1 16,2-8-1-16,2-9 1 16,6-9-1-16,4-5-1 0,2-9 1 15,4-5-1-15,1-4-1 16,3-3 0-16,2-3 0 15,3-1 0-15,2-1-1 16,2-1 0-16,1-1 1 0,3 2-1 16,4 2 0-16,-1 2 0 15,2 5 0-15,0 5 0 16,-4 4 0-16,-3 5 0 16,2 5-1-16,0 5 1 0,-7 4-1 15,-1 3 1-15,-6 7-1 16,-1 4-1-16,-6 3 0 15,-3 4-2-15,-8 4-1 16,-2 4-2-16,-6 2-4 0,-3 3-5 16,-12 5-12-16,9-6-21 15,-9 6-32-15,0 0-8 0,1 4-3 16,-10-3 3-16</inkml:trace>
  <inkml:trace contextRef="#ctx0" brushRef="#br0" timeOffset="269246.1299">29123 15041 61 0,'-16'0'89'16,"5"-1"-4"-16,11 1-5 0,-11-13-2 16,11 4-67-16,8-1-2 15,16 0-1-15,10 0-2 16,15-1-2-16,11 0 0 15,10 1-1-15,14 2 0 0,4 7-1 16,2 1 0-16,-1 5-1 16,-3 9 0-16,-15 6 0 15,-11 7 0-15,-14 8 0 0,-15 8 1 16,-22 15-1-16,-18 9 0 16,-26 18-5-16,-26 14-7 15,-18 5-51-15,-23 24-20 16,-23 4-4-16,-17-5-5 15,-21-13-5-15</inkml:trace>
  <inkml:trace contextRef="#ctx0" brushRef="#br0" timeOffset="272705.7412">19953 5503 45 0,'-10'0'83'0,"-1"-1"-3"15,11 1-5-15,-12-17-4 16,6 2-65-16,6 15-1 16,7-5 0-16,6 5-4 0,6 7-2 15,7 1 0-15,7 4 1 16,10 3 0-16,8 2 0 16,12 0 1-16,16-3 0 0,8 2 1 15,14-6 1-15,17 2-1 16,17-7 3-16,15-3-2 15,14-2 1-15,13-1-1 0,9-7 0 16,15-3 0-16,11-1-1 16,4-3 1-16,8-3-1 15,3-1 2-15,7-4-1 16,2 3 1-16,-5 0-1 16,-2 3 1-16,-8 1-1 0,-8 1 0 15,-13 4 0-15,-21 3-1 16,-16 1 1-16,-24 6-1 15,-17 1 0-15,-26 0 0 16,-15 1-2-16,-19-1-1 0,-19 3-4 16,-11 0-1-16,-12 3-5 15,-20-6-8-15,-5 13-17 16,-35-8-23-16,-18 3-24 0,-27-4-4 16,-23-1-2-16</inkml:trace>
  <inkml:trace contextRef="#ctx0" brushRef="#br0" timeOffset="273121.677">21075 5568 47 0,'-133'9'72'15,"20"-2"-1"-15,17-13-3 16,21 6-51-16,14 0 0 15,15 2-1-15,14 2-6 0,10 3-2 16,8 0-4-16,5-1-1 16,9-6 0-16,1 19 0 15,11-8 2-15,8-2 1 0,13-4 3 16,11-4 1-16,25-1 1 16,16-9 1-16,28-3-2 15,17-6-1-15,26-4-3 16,21-5-2-16,23 1-2 0,10-3 0 15,15 5-1-15,4 1 0 16,7 0-1-16,0 2 2 16,-2 1-3-16,-2 2 0 0,-17 3 0 15,-7 2 0 1,-13 1 1-16,-21 1-2 0,-15 6-1 16,-24 1-7-16,-13 4-10 15,-29 7-21-15,-20 3-36 16,-15 6-6-16,-28 1-7 15,-26-2 1-15</inkml:trace>
  <inkml:trace contextRef="#ctx0" brushRef="#br0" timeOffset="276475.0726">14943 2873 10 0,'-11'-10'72'15,"-2"-5"4"-15,3-3-1 0,-3-4-37 16,4 2-7-16,-1 2-3 16,3 3-8-16,-1 4-7 15,1-3-3-15,1 4-3 0,0 0-1 16,6 10-5-16,-11-12-3 16,11 12-3-16,-19-4 0 15,5 4-3-15,-7 4 0 0,-4 8 0 16,-4 5 0-16,-8 4 1 15,-7 7 0-15,1 2 4 16,-6 12 0-16,5-2 2 16,0 9 2-16,1 1 1 15,6 1-1-15,5 6 0 0,10-4 1 16,6 6-2-16,10 0 0 16,6-4-1-16,10-3 1 15,12-6-1-15,4 1 0 0,14-12-1 16,4-2 0-16,14-14 0 15,3-8 1-15,10-8 1 16,2-8-1-16,4-14 3 16,2-13 2-16,-2-11 2 15,-1-8 1-15,-8-9 2 0,-6-6 1 16,-10-9 1-16,-8 0 3 16,-12-3-1-16,-8 2-1 15,-14 2-1-15,-8 4-1 16,-6 1-2-16,-13 8-2 0,-8 7-2 15,-7 7 0-15,-4 10-2 16,-7 6-4-16,-3 13 0 16,-3 8-2-16,1 10 1 0,-8 10-1 15,3 15 0-15,-1 9-2 16,1 14 1-16,-6 11 1 16,4 9-1-16,0 7 1 15,3 6 0-15,6-3 1 0,2-1 0 16,4-2 1-16,6-5-1 15,6-9 0-15,7-11-1 16,6-8 1-16,6-8-3 16,0-5 2-16,6-7-2 0,3-3 1 15,3-10 1-15,8-2 1 16,1-3 0-16,2-2 2 16,5-2 0-16,3-2 1 0,4-7 1 15,2-4 1-15,4-5 2 16,2-7 0-16,2-2 1 15,-2-5 1-15,-2-1 0 16,1-1 2-16,-8-2-1 16,-1 2-2-16,-8-4 0 0,-3 4 1 15,-7-4-1-15,-6 4 0 16,-2-4-1-16,-11 4 0 0,-5-1-2 16,-7 2 1-16,-6 6-1 15,-5 2 0-15,-3 7-2 16,-3 6-1-16,0 3 0 15,-2 9 0-15,3 3 0 16,4 11-1-16,1 10 0 0,0 10 0 16,1 9 0-16,1 10 2 15,5 8-1-15,4 5-1 16,5 2 0-16,5 2 1 16,11-1-3-16,4-5 0 0,12-6-1 15,9-2-1-15,10-8-1 16,10-4 1-16,3-8-1 15,6-8 1-15,8-6 2 0,7-9 0 16,-1-13 2-16,4-6 2 16,-2-14 2-16,-1-11 2 15,-2-9 1-15,-1-9 2 16,-9-8 1-16,-8-4 0 16,-5-7-1-16,-8-4-1 0,-5-4-1 15,-8-2-1-15,-11 0-3 16,-8 2-1-16,-7 0 2 15,-12 4-2-15,-13 10 1 0,-9 8-2 16,-11 12-1-16,-9 9-1 16,-11 19 0-16,-8 8-2 15,0 14-5-15,-1 14-1 16,2 13-7-16,6 9-8 16,8 12-12-16,12 12-23 0,7 5-17 15,19 6-2-15,12-5 2 16</inkml:trace>
  <inkml:trace contextRef="#ctx0" brushRef="#br0" timeOffset="277841.6963">16900 2666 32 0,'-9'-16'54'16,"0"3"-21"-16,4 2 2 16,-3-2-7-16,8 13-5 0,-10-17-4 15,10 17-4-15,-14-9-2 16,14 9-2-16,-20 2-4 16,5 8-3-16,-4 8 1 0,-1 0-2 15,-4 15-2-15,0 4 0 16,3 6 0-16,1 3 0 15,4 3-1-15,7 2 1 16,5-6-2-16,4 6 1 16,4-8 1-16,7-7-1 0,7-2 1 15,6-6-1-15,3-6 1 16,6-9-1-16,6-8 0 16,0-5 3-16,9-13 2 0,-6-7 1 15,3-13 1-15,-3-8 0 16,0-9 2-16,-4-7 1 15,-7-7 1-15,-3-4-2 16,-10 3 0-16,-7 3-2 0,-11 7-2 16,-4 5 1-16,-17 10-5 15,-11 15-6-15,-6 14-8 16,-11 11-12-16,-7 17-19 16,2 18-26-16,-2 9-10 0,3 13-4 15</inkml:trace>
  <inkml:trace contextRef="#ctx0" brushRef="#br0" timeOffset="279299.8909">17669 3314 51 0,'-4'-18'62'0,"3"2"-21"16,0 4-6-16,-1-1-5 15,2 13-8-15,0-17-4 0,0 17-4 16,-1-12-1-16,1 12-1 16,0 0-3-16,-6-10-1 15,6 10-1-15,0 0-2 0,-8-5-2 16,8 5-1-16,0 0-2 15,0 0-1-15,-9-2-1 16,9 2-1-16,0 0 1 16,0 0-2-16,-3 11 1 15,2-3 1-15,1 9 0 0,0-1 0 16,0 4 0-16,0 3 1 16,0 5-1-16,0 4 1 15,-1 2-1-15,1 3 1 0,3-4 1 16,0 5-1-16,3-5 0 15,0 5 1-15,5-6 0 16,1-2 1-16,5-1 0 16,6-4-1-16,1 0 1 0,3-5 0 15,1-2-1-15,8-5 2 16,-4-4-1-16,6-6 2 16,-1-3-1-16,2-10 1 0,1-7 0 15,1-5 4-15,0-9 0 16,-2-4 0-16,-3-7 1 15,-4-7 0-15,-3-4 2 16,-7-3-2-16,-7-5 0 16,-2-1 1-16,-9 0-2 0,-4 3 0 15,-1 4-1-15,-7 4-1 16,-6 6-1-16,-3 6 0 16,-3 8-1-16,-3 5-2 0,-1 7-2 15,1 7-2-15,-4 6-2 16,-2 5-2-16,-2 8-1 15,1 12-3-15,2 8-6 16,-2 7-5-16,1 10-7 16,4 5-21-16,0 9-26 0,8 6-4 15,6 1-2-15</inkml:trace>
  <inkml:trace contextRef="#ctx0" brushRef="#br0" timeOffset="282195.7961">13869 2517 37 0,'-15'-1'44'0,"7"-13"-24"16,0-1 4-16,5-1-3 16,0 2-5-16,1 2 2 15,2 2-1-15,0 10-2 16,-2-15-1-16,2 15-1 0,0 0-3 15,-1-11-1-15,1 11-1 16,0 0-1-16,8-8 0 16,8 1-2-16,4-3 0 0,11-4 0 15,12-3 3-15,7-5-3 16,13-2-2-16,7-3-2 16,10-4 0-16,5 1-2 15,10-4 1-15,-2 6-1 0,1-2 1 16,2 8-1-1,-3-1 1-15,4 4-1 0,-4 1 1 16,0 6 1-16,-1 3 0 0,-4-2 0 16,-4 5 0-16,-4-3 1 15,-7 6 0-15,-7 2-1 16,-7 1 1-16,-9 1-2 16,-13 5 2-16,-6 6-2 15,-8 2 2-15,-4 7 0 16,-5 8 0-16,-5 0-1 0,-4 9 2 15,-2-1 0-15,-1 10 1 16,-3 2 0-16,1 6-1 0,-3 2 1 16,-2-1-1-16,1 9-1 15,-1 6 0-15,-3 7 1 16,1 6-2-16,-1 5 0 16,1 4 2-16,0 2-3 15,-2 1-2-15,4-3 2 0,3 2 2 16,0-4-2-16,2-2 0 15,0-9-2-15,1-2 2 16,3-4-1-16,1-2 2 0,5-4 1 16,-4-7-2-16,1-5 0 15,-2-9 0-15,2-4 1 16,-5-6 0-16,1-7 1 0,-1-3-1 16,-2-9 1-16,0-4 0 15,-6-4 2-15,6-10 2 16,-12 14-1-16,2-10 1 15,-4-2 1-15,0-2 0 16,-8 0-1-16,0 0 0 0,-4 0-1 16,-5 0-1-16,-4-1-1 15,-5-3 0-15,-6 4-1 0,-3 0-2 16,-5 0 1-16,-6 0-1 16,-4 5 0-16,-5 2-1 15,-3-1 1-15,-5 4 0 16,1 2-2-16,-3 1 2 0,-2 1-1 15,2 1 1-15,-5 5-1 16,5-1 0-16,1 1 1 16,0 1 0-16,3 1 0 15,6-2 0-15,4-1 0 0,-1-1 0 16,9-4 1-16,4-1 0 16,9-5 0-16,-1-2 1 15,8-3-2-15,5-3 0 16,1-2 1-16,3-6 0 0,4-4-1 15,2-1 1-15,0-6-1 16,2-3 0-16,1-6 1 16,2-4-1-16,2-6 1 15,1-3-1-15,1-9 0 16,3-5 0-16,-1-6 1 0,3-7-1 16,0-8 0-16,1-6-1 15,-1-5 1-15,2-7 1 16,0-1-1-16,-4-5 1 0,3 1-1 15,2-1 1-15,-1 4 0 16,5 3-1-16,1 0 2 16,0 3 0-16,9 2-2 15,2 1 1-15,3 4 0 16,2 3 0-16,1 6 0 0,-3 7-1 16,0 7 0-16,0 8-1 15,-3 8 0-15,-3 7 1 16,1 10-1-16,-3 4-2 0,5 7 0 15,-4 3-2-15,3 6-1 16,-1 1-2-16,5 5-2 16,-2 1-5-16,5 2-8 15,-3 9-10-15,4 2-19 16,5 8-25-16,-4 4-4 0,3 5-2 16</inkml:trace>
  <inkml:trace contextRef="#ctx0" brushRef="#br0" timeOffset="282961.4751">13241 5167 34 0,'-10'0'39'0,"10"0"1"16,-12 1-5-16,12-1-2 0,0 0-3 16,0 0-1-16,0 0-2 15,0 0-4-15,0 0-3 16,0 0-4-16,0 0-4 16,0-14-1-16,4 1-3 0,2-4-2 15,-3-4-2-15,6-7 2 16,-1 0-2-16,5-8 2 15,2-2-2-15,3-5 0 16,3-2-1-16,4-6-2 0,5-6 0 16,0-2 1-16,6-3 0 15,0-3 0-15,6 1 1 16,-3-2 0-16,0 0-1 16,0 3 2-16,-3 5 1 0,-1 7-2 15,-2-1 0-15,-4 5-1 16,1 7 0-16,-6-1-1 15,-3 7 0-15,2-1 0 16,-5 3-2-16,-4 4-2 0,-1 6-2 16,-1 3-1-16,-7 5-5 15,3 3-5-15,-8 0-12 16,0 11-9-16,0 0-19 16,-7-5-16-16,7 5-11 0,-13 0 1 15</inkml:trace>
  <inkml:trace contextRef="#ctx0" brushRef="#br0" timeOffset="283225.7856">13871 3717 11 0,'0'0'58'0,"-2"-12"-13"16,2 12-5-16,8-12-6 15,5 9-8-15,9 0-6 16,11 1-3-16,3 2-5 15,14 3-4-15,-1 7 0 16,9 1-4-16,1 7-3 0,-1 3-1 16,-6 5-1-16,-9 1-1 15,-6 8 1-15,-11-2 0 16,-10 9-4-16,-14 5-3 16,-10 2-10-16,-11 8-16 0,-15-5-29 15,-4 9-6-15,-6-4 0 16</inkml:trace>
  <inkml:trace contextRef="#ctx0" brushRef="#br0" timeOffset="284009.4216">12599 2721 18 0,'-7'-12'75'0,"-1"-3"1"16,-2 2-3-16,-1-2-7 15,3 3-58-15,4 2-1 16,4 10-3-16,0 0-1 16,0 0-3-16,6 0-1 15,5 6 0-15,-1 2 0 0,5 5 0 16,1 5 1-16,4 0-1 16,-2 5 1-16,1-3-1 15,4 6 1-15,-4-4-1 16,3 4 1-16,-4-5 0 0,3 1-1 15,-5 0-1-15,3 1 0 16,-6-3 0-16,0 3 0 16,-3 0-1-16,-4-2 1 15,-2 3 0-15,-1-2 1 0,-3 2 0 16,0-1-1-16,-4 2 0 16,-2 1-2-16,-4 0-1 15,-1-1-1-15,-3 3 1 16,-3-4-1-16,0 5 1 0,-6-2-1 15,4-2 2-15,-1 2 1 16,4-8 2-16,-2 3 0 16,5-6 0-16,-3 1 0 0,11-6 1 15,-1-2 0-15,6-9 0 16,-7 14 0-16,7-14 0 16,-2 9-1-16,2-9-5 15,0 0-5-15,-1 9-10 0,1-9-17 16,0 0-14-16,0 0-12 15,0 0 4-15</inkml:trace>
  <inkml:trace contextRef="#ctx0" brushRef="#br0" timeOffset="285230.6004">13028 3030 48 0,'17'-35'69'0,"-8"3"-25"0,2 4 0 15,-4 2-6-15,2 8-10 16,-4 2-4-16,-4 7-6 16,-1 9-5-16,0-9-5 0,0 9-3 15,-7-1-3-15,-4 11 0 16,-4 7-2-16,-3 3 0 15,-2 9 0-15,-3 5-1 16,-3 1 0-16,0 4 2 16,5-3-1-16,0-4 0 0,5-5 0 15,3-4 0-15,7-7-1 16,2-4 2-16,4-12-1 16,0 0 0-16,0 0 0 0,5-4-1 15,2-14 2-15,5-7-1 16,4-7 0-16,0-6 0 15,1-6 0-15,1 0 1 16,-1-4 1-16,-3 8 1 16,-2 3 1-16,-5 8 0 0,-1 5-1 15,-3 10-1-15,-3 14 2 16,0 0-4-16,0 0 1 16,3 21-1-16,-1 4-1 0,-2 6-3 15,4 4 1-15,3 3 1 16,-1-3-1-16,4-3 1 15,0-8-1-15,3-5 1 16,-1-15 1-16,1-6 0 0,0-16 2 16,4-10-1-16,-4-10 1 15,-1-9 2-15,1-7-1 16,2-10 0-16,-5-4 0 16,0 0 0-16,1-2 2 0,-4 1 0 15,-3 5 1-15,0 6-1 16,-1 7 1-16,-2 9 0 15,-1 10 0-15,0 9-2 0,0 9-1 16,0 14-2-16,0 0 0 16,-7 17-2-16,4 18 1 15,1 9-1-15,-2 17 1 16,-1 8 1-16,2 15 0 16,-1 12 0-16,4 3 1 15,0 1-1-15,0-3 1 0,7-6-1 16,1-5-1-16,-1-2 1 15,4-13-1-15,-2-10 0 0,2-6 1 16,0-9-1-16,-2-7 0 16,-2-7 0-16,2-10 1 0,-5-6 0 15,3-8 1-15,-7-8 1 16,0 0 0-16,8-1-1 16,-6-14 1-16,6-12 1 15,-2-8 0-15,4-9-1 16,-2-6-1-16,-3-13-1 15,2-5-1-15,-3-3 1 0,-4 0 0 16,-8 5-1-16,-1 4 1 16,-6 10 0-16,-3 5 1 15,1 11 0-15,0 8 1 0,2 8 0 16,5 8-1-16,0 4-2 16,10 8 1-16,-9-6-1 15,9 6 0-15,0 0-1 16,5-4 1-16,5 0 0 0,5-7 2 15,11-4 0-15,0-8 1 16,7-6-1-16,3-8 0 16,3-6 0-16,-2-3 0 0,0-4 0 15,-6 0-2-15,-7 4 0 16,-9 3 1-16,-7 5-1 16,-8 10-1-16,-6 9 1 0,-11 12-1 15,-7 7 1-15,-9 17-1 16,-5 9 0-16,2 13 1 15,-3 7-1-15,5 12 2 16,7-5-2-16,9 5 0 16,9-4 1-16,13-3 1 15,16-8-1-15,12-13 1 16,17-6-3-16,9-13-7 0,4-8-9 16,8-6-20-16,2-6-31 15,-2-13-8-15,-10 0-3 0,-11-9 0 16</inkml:trace>
  <inkml:trace contextRef="#ctx0" brushRef="#br0" timeOffset="285862.4082">13006 2202 30 0,'0'-42'43'0,"0"6"2"15,-5 0-3-15,-2 5-5 16,-2 6-4-16,-5 6-8 0,-2 9-7 16,-4 3-5-16,-6 7-5 15,-2 11-2-15,-8 9-2 16,-5 19-2-16,-8 15 1 0,-5 13 1 16,-1 19 2-16,-7 17 1 15,-1 14 0-15,2 6-1 16,4 7 0-16,7-5-1 15,11-7-3-15,7-3-1 0,13-8-1 16,16-16 0-16,7-9 0 16,19-13 1-16,13-9-1 15,14-11 0-15,8-8 1 16,15-16 0-16,10-11 1 0,7-14 0 16,4-10 0-16,1-16 1 15,2-16 3-15,0-12-1 16,-2-13 2-16,-8-16-1 15,-7-13 0-15,-8-15 1 16,-9-14-1-16,-13-7-1 16,-12-4-2-16,-23 1-2 0,-15 8-1 15,-15 14-1-15,-24 14-2 16,-14 26-6-16,-17 15-7 16,-9 33-12-16,-8 19-7 0,3 14-26 15,4 22-19-15,4 12-4 16,13 13 1-16</inkml:trace>
  <inkml:trace contextRef="#ctx0" brushRef="#br0" timeOffset="286274.2185">13729 4061 67 0,'0'0'74'0,"0"0"0"0,0 0-38 15,-5-12-4-15,5 12-8 16,-9-18-14-16,9 18-9 15,-5-17-13-15,5 17-19 0,7-3-30 16,2 1-14-16,2 2-4 16</inkml:trace>
  <inkml:trace contextRef="#ctx0" brushRef="#br0" timeOffset="288227.4284">14361 4758 16 0,'-20'9'72'0,"-11"-2"1"15,-3 1-4-15,-6-3-6 16,1 3-62-16,-2 8 0 16,3 9 1-16,4 7-4 15,-1 5 1-15,1 10-1 16,1 0 2-16,4 7 0 0,-1-3 0 15,4 5 1-15,-1-1 0 16,10-3 2-16,2-3-1 16,4-6-1-16,3-4 0 0,6-10 0 15,2-2-1-15,2-13-3 16,-2-14-1-16,20 6 1 16,-5-13-1-16,7-11 1 0,4-7-1 15,-3-6 1-15,2-4-1 16,-2 2 3-16,-2 0 0 15,-6 8 1-15,-3 2-1 16,-3 13 1-16,-9 10 0 0,0 0 2 16,0 33 3-16,-4 3-2 15,-1 14-1-15,2 8 2 16,2 9 1-16,1 2-2 16,4 0 2-16,9-9-3 15,4-12 1-15,3-6-1 0,3-17 1 16,4-10 0-16,-1-12 0 15,5-9 0-15,-2-11 1 16,-1-14-1-16,0-1-1 0,0-12 0 16,-1-3 0-16,-2-5-1 15,-3 0 0-15,0 2-1 16,-3 6 1-16,-1 5-1 16,-3 8 0-16,-1 9-1 0,-1 9 1 15,-3 10-1-15,-10 3 0 16,17 21 1-16,-10 2 0 15,0 4 0-15,-3 3 1 0,2 3 0 16,1-2 1-16,-2-2-1 16,0-7 1-16,3-3-1 15,-1-9 1-15,6-7 0 0,2-3 1 16,-3-6-1-16,4-8 0 16,-2-8 0-16,2-3 0 15,-2-5 0-15,-3-5-1 16,0 2 1-16,-4-5-2 15,1 4 0-15,-3 1 0 16,0 6-1-16,2 3 1 0,0 6 0 16,3 5-1-16,-2 4-1 15,3 5 2-15,-1 3-1 0,2 1 0 16,1 5 1-16,-1 3-1 16,5 2 0-16,-3 1 0 15,4 1-1-15,-1-3-3 0,3 1 2 16,0-1-1-16,0-4-4 15,1-5 1-15,2 0-2 16,-2-9 2-16,2-4 2 16,-2-3 1-16,1-5-1 15,-3-5 1-15,0-2 4 0,-4 3 0 16,0-6 0-16,-5 4 1 16,-3-5 2-16,-3 2-3 15,-4-6 2-15,0 0-1 0,0-5 2 16,-1-4-3-16,-3-5-1 15,-1-7 1-15,-2-2-2 16,2-2 4-16,-6-4 0 16,4-1 2-16,-6 1 3 0,2 3 5 15,-5 6 1-15,-1 8 0 16,-3 7 1-16,0 7 0 16,1 12-3-16,4 7-4 0,-1 12-3 15,2 8-4-15,2 21 0 16,3 12-2-16,6 21-1 15,-1 13 1-15,2 20 1 16,2 13 1-16,2 9 1 16,7 3 1-16,6-2-2 0,0-11-1 15,6-5 0-15,-2-10-5 16,5-18-7-16,-3-14-12 16,3-14-19-16,-7-7-17 0,-1-24-19 15,-4-10-2-15,-7-14 2 16</inkml:trace>
  <inkml:trace contextRef="#ctx0" brushRef="#br0" timeOffset="288397.0141">14971 5084 22 0,'-30'-40'83'0,"1"9"1"15,4 9-2-15,6 4-3 16,3 6-54-16,4 3-5 0,12 9-10 16,-4-17-3-16,8 6-3 15,12-3-3-15,8-3-5 16,7-5-7-16,11-2-12 15,2-6-24-15,4-3-32 0,16 1-7 16,-10-6-3-16</inkml:trace>
  <inkml:trace contextRef="#ctx0" brushRef="#br0" timeOffset="289661.8526">14315 3490 54 0,'-23'-1'64'16,"0"-6"0"-16,6 2-40 16,-1 2-3-16,4 0-4 15,1 3-5-15,3-2-2 0,-1 2-1 16,3 0-1-16,8 0-2 16,-12 0-2-16,12 0 0 15,0 0-2-15,-8 0-3 0,8 0-2 16,0 0-4-16,0 0-3 15,0 0-7-15,0 0-5 16,3 8-12-16,8-1-14 16,-11-7-16-16,21 14-1 0</inkml:trace>
  <inkml:trace contextRef="#ctx0" brushRef="#br0" timeOffset="290131.4735">14452 3612 47 0,'0'12'73'0,"0"-12"-3"16,-7 13-3-16,1-26-40 0,6 13-19 15,-4 6-3-15,3 5-3 16,1 8-3-16,0 5-2 15,0 8 2-15,0 6-1 16,2 9 2-16,2 2 0 0,4 6 0 16,-1-1 0-16,4-4 0 15,-2-3 0-15,3-9 0 16,-1-5 3-16,0-12 4 16,0-3 1-16,-11-18 4 0,19 0 1 15,-11-9 0-15,6-13 1 16,-5-9 1-16,7-7-1 15,0-10-5-15,3-8-2 16,1-10-3-16,7-6-1 0,-1-4-1 16,4-4 1-16,2 1-1 15,4 2-1-15,3 2 0 16,3 2-1-16,1 9 0 0,3 6-2 16,-2 7-3-16,-1 6-7 15,-2 12-8-15,-9 6-17 16,2 7-28-16,-2 18-15 15,-4 6-7-15,-10 14 1 16</inkml:trace>
  <inkml:trace contextRef="#ctx0" brushRef="#br0" timeOffset="295781.9669">26079 8842 50 0,'-7'-42'80'0,"-3"-1"-2"15,-4-7-2-15,-3 33-30 0,-4-31-32 16,-3 3 1-16,-6 8-1 15,-5-2-4-15,-7 5-3 16,-5 3-3-16,-10 0 0 16,-7 2-1-16,-6 2-2 0,-5 2 0 15,-10-2-1-15,0 3 1 16,-6 3-2-16,-5-2 2 16,-3 7-1-16,-3 0 1 15,-1 3-1-15,-7 6 0 0,-3 6-1 16,-3 0 0-16,-1 12 1 15,-5 7-1-15,-1 7 1 16,6 5-1-16,-5 11 2 0,5 5-2 16,3 10 1-16,-1 10 0 15,6 7-1-15,9 8 0 16,5 9 0-16,5 3 0 16,8 8-2-16,12 4 2 0,13 2 0 15,13 0-1-15,9 1 0 16,15-3 1-16,10-3-1 15,11-1 1-15,16-6 1 16,15-8 0-16,13-9 0 16,14-6 2-16,15-11 0 0,11-7 0 15,17-11 0-15,13-11 1 16,20-10-1-16,13-12 1 16,16-10-1-16,11-9 0 15,14-14-1-15,7-11 1 0,7-10 0 16,3-10-1-16,-4-10 1 15,-5-9 1-15,-7-10 0 16,-6-9 2-16,-13-10 0 0,-14-6 1 16,-16-9 2-16,-17-5-1 15,-24-5 2-15,-19 0-1 16,-32-2-1-16,-23 3-1 0,-30 1-2 16,-41 4-3-16,-40 10-1 15,-43 8-1-15,-40 24-2 16,-52 14-4-16,-42 30-4 15,-48 27-5-15,-35 33-14 16,-24 33-52-16,-28 31-4 0,-8 24-5 16,-7 10-4-16</inkml:trace>
  <inkml:trace contextRef="#ctx0" brushRef="#br0" timeOffset="348822.8865">17890 3121 0 0,'-14'-15'31'0,"13"5"-14"0,-6-3-6 15,4 3-8-15,2 1-1 16,1 0 1-16,0 9 3 16,0-14 2-16,0 14 8 15,0-13 6-15,0 13 3 0,0-11 4 16,0 11 0-16,-4-8 0 16,4 8-2-16,-9-9-3 15,9 9-4-15,-9-7-5 0,9 7-4 16,0 0-4-16,-9 0-4 15,9 0-4-15,0 0 0 16,-7 13-2-16,4 1-1 16,0 3 1-16,-2 7 0 0,1 0 2 15,-1 7-2-15,-3-1 3 16,3 8 0-16,-2-3 0 16,2 2 1-16,-3-2-1 0,4 5-1 15,-3-2 1-15,7 0-1 16,0-2 0-16,0-1 1 15,6 1-1-15,-1-4 0 16,8 3 1-16,-2-6 0 16,4 0-1-16,1-4 0 15,4 0 0-15,-4-5 0 0,3-3 2 16,1-6 0-16,2-6 1 16,2-5 1-16,3-6 2 15,2-11 0-15,1-6-1 0,4-6 0 16,1-7 0-16,1-6 1 15,-1-6-1-15,-1 2 1 16,-6-4 0-16,-2 4 1 16,-6-2 2-16,-6 1 0 0,-5 1 1 15,-5 1-1-15,-4 2 0 16,-8-2 0-16,-4 2-1 16,-8 0-1-16,-2 2-1 0,-6 6-2 15,-4 3 0-15,0 6-3 16,-4 6 0-16,-1 8-2 15,0 5-1-15,1 7-1 16,-2 7 1-16,2 7-1 0,-3 6 1 16,1 5 1-16,1 3-1 15,1 5 2-15,-1 0 1 16,3 4 0-16,2 1 0 16,1 1 1-16,5 1-1 15,3 0 0-15,2 2-1 0,1-2 0 16,9 4-1-16,2-3 0 15,4-2 0-15,5-3 0 0,0 0-1 16,12-3 1-16,0-2 0 16,8-2 0-16,1-4 1 15,4-2 0-15,2-3 1 16,4-2-1-16,2-3 0 0,-1-6 1 16,0-1 1-16,-2-8 0 15,1 0 1-15,-5-10 0 16,0-5 1-16,-5-9 0 0,-2-5 0 15,0-7 1 1,-2-9-1-16,-1-1 1 16,0-9-1-16,-2 0-1 0,-1-2 0 15,0 1 0-15,-1 3-1 16,-1 2 1-16,-6 5-1 0,-1 6 0 16,-3 4 1-16,-1 6-1 15,-1 6 0-15,-2 4-1 16,-4 5-1-16,-1 6-2 0,-1 4-2 15,1 5 0-15,-6 7-1 16,-1 8-2-16,-4-1-1 16,1 6-5-16,-4 0-9 15,2 5-9-15,5 4-25 16,-1-7-20-16,11-1-5 0,3-9-2 16</inkml:trace>
  <inkml:trace contextRef="#ctx0" brushRef="#br0" timeOffset="349845.697">17228 2553 22 0,'-12'-14'67'0,"-3"-2"3"16,-3 0-3-16,1-3-39 16,-3 7-9-16,3-4-2 15,-1 4-6-15,0 0-3 0,-2 3-1 16,1 1-1-16,1 1-2 15,-6 4 0-15,2 0-1 16,-4 3-1-16,-1 3-1 0,-1 8 1 16,1 2-1-16,-2 7 0 15,1 3 0-15,4 6-1 16,0 1 0-16,1 7 0 16,3-1 0-16,4 6-2 0,1 2 1 15,5-2 0-15,2 3-1 16,1-2 1-16,4-1-1 15,3-1 0-15,0-2 0 16,5-7-1-16,5-3-2 0,1-6 1 16,5-4 1-1,3-7 0-15,3-6 3 0,2-6 3 16,0-6 3-16,2-10 3 16,0-6 3-16,-1-7 0 0,-2-4 2 15,0-8 1-15,-7-5-2 16,-3-4-3-16,-4-4-2 15,-6 0-2-15,-3-2-1 16,-7 2 1-16,-7 1-2 0,-6 6-3 16,-5 5 0-16,-1 11-1 15,-5 7-1-15,-2 13-1 16,-3 8-1-16,2 11-1 16,-2 17 0-16,-4 13 0 0,3 5 1 15,5 11-1-15,-2 2 1 16,6 2 1-16,4-1 0 15,6-3-1-15,2-5-1 16,11-8-1-16,4-3-2 0,2-8 0 16,10-3 0-16,5-7-1 15,5-7 2-15,6-8 0 16,10-5 3-16,3-15 1 16,7-6 2-16,0-11 1 0,3-10 4 15,-2-6 1-15,2-6 2 16,-5 0 1-16,-8-2 1 15,-8 4 1-15,-5 2-1 16,-11 4 0-16,-7 8-3 0,-5 8-2 16,-17 5-2-16,-10 8-3 15,-5 9-3-15,-5 8-6 16,-3 9-12-16,1 10-20 16,4 14-30-16,1 8-11 0,8 3-4 15,3-3-2-15</inkml:trace>
  <inkml:trace contextRef="#ctx0" brushRef="#br0" timeOffset="351069.1744">17383 2151 40 0,'11'-3'70'16,"-11"3"-4"-16,0-10-2 0,8 10-45 15,-8 0-11-15,5 19-6 16,-2 2-5-16,5 2-3 16,1 8 3-16,-1 2 1 0,2 8 3 15,3-7 1-15,-5-1 0 16,1-3 2-16,-1-8-1 16,-3-4 2-16,0-5 3 15,-5-13-1-15,2 10 0 0,-2-10 2 16,-3-8-1-16,-2-6 0 15,0-5 1-15,1-4-3 16,-1-6-1-16,-2-7 3 16,4 0-1-16,-1 0 0 0,2-2 1 15,2 4-2-15,0 3-2 16,0 6 0-16,0 3-4 16,4 9-4-16,1 2 0 15,5 11 0-15,3 7-2 0,2 8 2 16,4 7-1-16,3 3 2 15,-1 4 1-15,4-1 0 16,-2 3 2-16,0-9-1 0,-2-4 2 16,-1-8 1-16,-1-5 1 15,-1-5 2-15,3-4 2 16,-6-8 1-16,4-5 1 16,-6-4-1-16,2-5-1 15,-4-1 0-15,2 1-2 0,-5 1-1 16,-3 3-4-16,1 4-1 15,-2 4-3-15,-4 14 0 16,18 0-1-16,-7 14-1 16,2 13-5-16,2 6-7 0,3 12-8 15,0 8-25-15,9 11-24 16,-7-1-4-16,-3-2-4 16</inkml:trace>
  <inkml:trace contextRef="#ctx0" brushRef="#br0" timeOffset="352005.1964">18368 2616 79 0,'0'0'86'16,"0"-14"-4"-16,0 14-3 0,-9-17-35 16,9 17-23-16,0-13-8 15,0 13-6-15,1-16-3 16,-1 16-3-16,7-13-2 15,-7 13 1-15,9-16-1 0,-9 16 2 16,11-13-1-16,-11 13 1 16,7-12 0-16,-7 12 0 15,0 0 1-15,9-9 0 16,-9 9 0-16,0 0 0 16,0 0 0-16,0 0 0 0,0 0-1 15,0 0-1-15,0 0-1 16,0 0-1-16,0 0-1 15,0 0 0-15,0 8 0 0,0 4 0 16,2 5 0-16,1 1 1 16,1 5 2-16,3 2 0 15,0-1-1-15,2 0 1 16,-1-1 1-16,1-1-1 16,1-1 0-16,0 0-2 0,-2 1 2 15,0 0-1-15,3 1 0 16,-3 2 0-16,2-2 0 15,0 4 0-15,-1-7 1 0,-2 0 1 16,1-3-1-16,-1-4 1 16,-3-3 0-16,-4-10 1 15,6 13 1-15,-6-13 0 0,0 0-1 16,0 0 1-16,0-8 0 16,-3-5-1-16,-4-6 0 15,-2-8 0-15,-1-6 0 16,-4-6-2-16,-3-6 1 0,0-1-1 15,1-4 0-15,0 2 1 16,3 3-1-16,2 5-1 16,6 4-1-16,5 6-1 15,0 3 0-15,11 6-1 0,5 4 0 16,8 4-1-16,3 7-2 16,4 2-2-16,2 4-1 15,-3 0-3-15,-1 8 1 16,-7 7 0-16,-8 5 1 0,-8 4 1 15,-6 1 1-15,-9 1 6 16,-8 2 1-16,-1-4 4 16,-3 2 1-16,2-5 1 15,2-2-1-15,4-5 0 16,6 1-1-16,5-4 0 0,5 7-1 16,10 2-1-16,9 1 0 15,5 5-2-15,14 2-9 16,1 8-21-16,4-1-36 0,11 6-6 15,-7-4-3-15</inkml:trace>
  <inkml:trace contextRef="#ctx0" brushRef="#br0" timeOffset="353267.7745">18199 4357 62 0,'1'-39'75'0,"-1"-4"-24"15,0 7-2-15,1 4-6 16,0 6-10-16,-1 2-5 16,0 2-6-16,-5 5-4 0,-1 1-3 15,-3 3-5-15,-2 4-3 16,-3 3-2-16,-3 3-4 15,-4 4-2-15,-3 9 0 16,-4 14-1-16,-1 9-1 0,-5 14 1 16,1 9 0-16,-1 9-1 15,3 7 2-15,5 4 1 16,4 1-1-16,5-2 2 16,6-6-2-16,8-8 1 0,3-6 1 15,6-6-1-15,7-6-1 16,7-9-1-16,6-6 0 15,5-8-1-15,6-13 1 0,7-7 0 16,3-10 2-16,4-15 0 16,-2-9 1-16,3-11 1 15,-6-7 0-15,0-7 1 16,-7-3 1-16,-8-3 0 0,-4 2-1 16,-10-2 1-16,-6 6 0 15,-7 4 1-15,-3 5 0 16,-5 5-1-16,-6 7 1 15,-6 9-3-15,-2 5-1 0,-4 10 0 16,-6 5-1-16,-2 8-2 16,-5 4 0-16,-4 10-1 15,-5 8 1-15,-1 8-1 16,-3 5 1-16,3 6 1 0,-1 0-1 16,7 3 1-16,2-4 0 15,5 0-1-15,7 0 1 16,5-5 0-16,7 2 1 15,6-2-1-15,4 2 0 0,3-3 0 16,1 3 1-16,6 0 0 16,1-1-1-16,5-3-1 15,1-1-2-15,3-3 0 16,4-4 0-16,5-1-1 16,4-8 1-16,4-4 0 0,1-9 1 15,4-2 1-15,-2-12 2 16,0-8 2-16,-2-6 0 0,-1-10 0 15,-4-4 1-15,-1-6-1 16,-2-4 0-16,-2-4 0 16,-5-4 0-16,-3-6 0 15,-4 0 0-15,-5 0 0 16,-8 5 2-16,-3 4 0 16,-10 6-1-16,-6 7 0 0,-6 10-1 15,-5 11-1-15,-4 11-1 16,-3 10-1-16,-1 9-2 15,-1 13 0-15,-1 15 0 0,0 9 0 16,4 8 0-16,3 7 1 16,4 1 0-16,5 1 2 15,7-1 0-15,8-6-1 0,4-8 1 16,6-9-1-16,11-4 0 16,4-12 0-16,4-4 0 15,7-8-2-15,3-8 1 0,2-3 0 16,5-15 0-16,4-10-1 15,2-9 1-15,3-10 1 16,0-11 1-16,-1-8-2 16,-2-5 4-16,-9-4 0 0,-5 1 2 15,-11 3 2-15,-6 8 0 16,-10 6-1-16,-6 9-1 16,-11 8 0-16,-9 11-5 15,-3 15-3-15,-8 11-7 16,-5 11-8-16,-3 11-11 0,-5 8-30 15,4 15-21-15,0 9-4 16,4 3-2-16</inkml:trace>
  <inkml:trace contextRef="#ctx0" brushRef="#br0" timeOffset="358853.6213">13387 2362 5 0,'-9'-12'55'0,"8"-1"-11"15,1 13-14-15,-4-10-2 16,4 10-4-16,0-12-7 16,0 12-5-16,7-11-2 15,4 8-3-15,-1 0 0 0,7-1-3 16,2-1 1-16,6 2 1 16,2-1-1-16,6-2 2 15,4-2-2-15,9-1 0 0,0-1 0 16,10-5-1-16,-1 1-1 15,14-7-1-15,-1-3 0 16,7 3-2-16,0-6 0 16,3 5 0-16,0-3 1 0,4 2 0 15,-1-2-1-15,2 3 1 16,-3 6 1-16,3-5-1 16,-3 5 0-16,-1-2 0 15,0 2-1-15,-6 0 0 16,-1 3 1-16,-6-1 0 0,1 4 1 15,-4-3-1-15,-3 2 1 16,-3 2-1-16,-1 0 1 16,-4 2-1-16,-2 2 1 0,-8-1-1 15,-6 4 1-15,-4 2 0 16,-6 0 2-16,-6 2-1 16,-3 2 0-16,-3 0 0 15,-6 0 1-15,-8-4-1 0,16 11-1 16,-16-11 0-16,15 18-1 15,-7-7-1-15,1 1 1 16,-2 1-2-16,3 2 2 0,-3 2 0 16,-1 0 1-16,0 5 1 15,-3 0 0-15,-1 7 1 16,1 4 0-16,-2 6 0 16,3 4 1-16,-2 4-2 15,1 8 0-15,1 0-1 0,1 7 0 16,4-2-1-16,-2 3 1 15,2 1-1-15,-4 4-1 16,0-2 0-16,1 1 0 0,-3 0 0 16,-3 1 0-16,0-2 0 15,-3 0 0-15,-4-3 1 16,5-5-1-16,-2 0 1 0,2-5 0 16,0 4-1-16,1-6-1 15,1 1 1-15,0-3-1 16,3 0 1-16,-1 1 0 15,0-3-1-15,1 2 2 0,-1-6 0 16,2-2-1-16,0-2 1 16,-3-5 0-16,-1-1-1 15,0-6 1-15,0 0 0 0,0-6-1 16,-1-1 1-16,1-2 0 16,-4-3 1-16,1-1 1 15,1-1 0-15,-2 0 1 16,0 0-1-16,-3 1 1 15,1-1 0-15,-1 0-1 0,-3 0 0 16,1 0-1-16,-6 1 0 16,-1 1 0-16,-3-3-1 15,-5 0 1-15,-1-2-1 0,-5 2 1 16,-1-2-1-16,-5 0 0 16,0-2 0-16,-3-1 1 15,0-1-2-15,-3-1 0 16,-1-1 1-16,-2 2-1 0,-1-3 1 15,-3 1-1-15,2-1 1 16,-2 1-1-16,-2 2 0 16,1-1 1-16,0 0-1 15,0 1 0-15,1-1 0 0,4 1 0 16,-2 0 0-16,3 0 1 16,2 0-1-16,1-2 0 15,4-1 1-15,2 3-1 16,1-2 0-16,-1 2 1 15,2-1-1-15,1 2 0 0,-1-2 0 16,4 2 0-16,-3 0 0 16,2-1 1-16,1-2 0 15,0 0 0-15,3-2 0 16,-2 1 0-16,3-1 1 0,-3-2-1 16,4 0-1-16,0 0 1 15,1 0 0-15,-2 0 0 0,3-2-1 16,-1-1 1-1,0 1 0-15,2-2 0 0,0-2 1 16,3 0-1-16,-2 0 0 16,2-3 0-16,-1-1 0 15,-3 0-1-15,3-5 1 0,-4 1 0 16,1-3-1-16,0-1 1 16,1-3 0-16,-2-1-1 15,2-3 1-15,1-3-1 16,2-3 0-16,0-1 0 15,4-4 1-15,-1-4-1 0,0-5 0 16,-1-4 0-16,0-5 0 16,0-3 0-16,2-7 0 0,0-2 0 15,0-4 1-15,2-1 0 16,2-4-1-16,2 0 0 16,4-3 0-16,4 3 1 0,0-3-1 15,3 0 0-15,3 2 0 16,4-3 0-16,1 5 1 15,-5 5 0-15,4 3-1 16,-3 2 1-16,0 6-1 16,-1 8 1-16,-1 2-2 0,-4 5 1 15,3 5-1-15,2 1 0 16,-2 8 0-16,-2 3 0 16,0 1 0-16,-1 3 1 15,0 4 0-15,-1 4 0 0,0 2-1 16,-1 3 1-16,1 9-1 15,-3-16 1-15,3 16-1 16,0 0 0-16,0 0 1 16,0 0-1-16,0 0 0 0,0 0 1 15,-1 4-1-15,1-4 1 16,7 15 0-16,5-7 0 16,2-2 0-16,3-1 0 0,5-3 0 15,5 0 0-15,6-2 0 16,4-5 0-16,10-3 0 15,4-2 0-15,7-3-1 16,4 0 0-16,9-3-1 16,1-1 1-16,4-1 0 0,2 1 0 15,4-2 0-15,-4 2 0 16,0 2 0-16,-1-1 1 16,-2 2 0-16,-4 1-1 0,-5 1 1 15,1-2 0-15,-7 5 0 16,2-1 1-16,-5-1-1 15,-5 5 0-15,-4 1 0 16,-2 0 1-16,-8 2-1 0,-5 1-1 16,-5 1 1-16,-5 1 0 15,0 0 0-15,-6 0 1 16,0 0-2-16,-3 0 1 16,2 0 0-16,1 0 1 0,1 0-1 15,-1 0 0-15,4 0 1 16,-4-3-1-16,-2-1 1 15,1 0-1-15,-5 0 0 0,0 2 1 16,0-4-1-16,-2 5 0 16,-9 1 0-16,16-7 0 15,-16 7 0-15,18-4 0 16,-8 3-1-16,0-1 1 0,1 2 0 16,-1 0 0-16,4 0-1 15,1 2 1-15,1 2-1 16,0-1 1-16,3 3 0 0,-1-3-1 15,-1 3 0-15,-2 3 1 16,0-1-1-16,-2 4 1 16,-3 1-1-16,-1 6 1 15,-3 5 0-15,-3 6 0 0,1 10 1 16,-3 3 0-16,1 8 0 16,-2 11 1-16,0 9 0 15,-3 2 0-15,1 10-2 0,0 0 0 16,2 3 0-16,-1 5 0 15,4 1 0-15,4 1 0 16,0-5 0-16,4-1-1 16,1-6 1-16,1-4 0 15,4-4-1-15,0-7 0 0,1-3 0 16,1-4 1-16,0-1-1 16,-1-2 0-16,0-6 1 15,-2-1 0-15,-1-4 0 0,-1-4 0 16,-3-4 0-16,-1-3 0 15,-2-8 0-15,-1-1 0 16,-3-5 0-16,-1-2 1 16,0-6-1-16,-1 1 1 0,-2-5 0 15,0-8 0-15,0 11 1 16,0-11-1-16,0 0 0 16,-12 13 1-16,2-8-1 0,-2 2 0 15,1 1 0-15,-7 0-1 16,-1 1 1-16,-6 1-1 15,-1 1 1-15,-3 0-1 16,-3-1 0-16,-3 1 1 16,-7 0-1-16,-2 0 0 0,-2-2 1 15,-1 0-1-15,-6-2 0 16,1 1 0-16,-1-2 1 16,-4 0-1-16,2 1 0 15,-3 1 0-15,1 2 1 0,-6 1-1 16,0 1 0-16,-4 6-1 15,-3-1 2-15,0 1-2 16,-1 1 1-16,-3 0 0 16,4-1 0-16,0 1 1 15,2-2-1-15,4-1 0 0,2-5 1 16,3 1-1-16,4-2 1 16,3 0-1-16,5-4 1 0,2 0 0 15,4-5-1-15,4 0 1 16,2 1 0-16,3-2 0 15,4 0 0-15,1 0 0 16,4-3 0-16,4-4 0 16,-2 2 0-16,3 0-1 0,-1-2 1 15,3-1 0-15,-1-2-1 16,0 0 1-16,1-3 0 16,-1-1-1-16,1-3 1 0,-2-2 0 15,0-5-1 1,-1-2 1-16,1-5-1 0,0-2 0 15,-1-5 0-15,3-2 0 16,1-6 0-16,-1-3-1 0,1-5 1 16,-1-4 0-16,0-9 0 15,2-6-1-15,3-11 1 16,-2-3 0-16,0-7 1 0,3-2-1 16,-2-3 0-16,3 5 1 15,-1 5 0-15,2 4-1 16,-4 9 1-16,3 6 0 0,-1 8 1 15,0 4-1-15,2 5 0 16,0 1-1-16,2 2 1 16,3 5-1-16,2-2 0 15,-1 6-2-15,2 0 1 0,0 3 0 16,0 3 0-16,0 6 0 16,0 5 1-16,0 3-1 15,0 7 0-15,1 1 1 16,-1 13-1-16,0-13 0 15,0 13-1-15,0 0 1 0,0 0-1 16,8-2 1-16,-8 2 0 16,20 0 0-16,-5 3 1 15,9 0-1-15,0 2 1 0,9-3 1 16,7-2-1-16,4 0 0 16,9 2 1-16,10-4-1 15,2-3 0-15,7 0 0 0,7-3 0 16,3-1-1-16,4-2 0 15,-2-1 1-15,5 1-1 16,-2 1 0-16,-1-2 1 16,-1 1 0-16,0-2-1 0,-6 4 0 15,1-1 1-15,-4 3-1 16,-3-3 0-16,-1 2 0 16,-3 0 0-16,-5 1 1 15,0 1 0-15,-4-1 1 16,-3 2-1-16,-2-2 0 15,-3 1 0-15,-7 0 0 0,0 0 0 16,-7 2-1-16,-8 1 1 16,-7-2 0-16,-5 5 0 0,-5-2 0 15,-13 2-1-15,9 0-2 16,-9 0-8-16,-7 0-9 16,-5 7-26-16,4 8-38 15,-17 4-3-15,-9-1-5 0,-9-2-4 16</inkml:trace>
  <inkml:trace contextRef="#ctx0" brushRef="#br0" timeOffset="359636.5315">14049 2569 34 0,'-16'-5'72'0,"-3"0"2"16,4-1-1-16,-3 9-34 0,4-3-13 16,0-3-6-16,4 0-3 15,0 2-2-15,10 1-1 16,0 0-3-16,-11-10-2 15,11 10-2-15,-6-16-1 16,2 2-1-16,1-8-1 0,1-5-1 16,-3-8-2-16,0-4 0 15,-2-10-2-15,2-2 0 16,-5-9 1-16,1-4 0 16,-4-2 1-16,2-9-1 0,1 3 0 15,-1-4 1-15,4 1 2 16,3 36-3-16,1-6 0 15,-1 4 0-15,1-7 1 16,2 3-1-16,0-4 1 0,0 2-1 16,-1-2 2-16,2 2-2 15,-1-4 3-15,1 3-1 16,0-4 0-16,0 4-1 16,0-1 0-16,1 1 0 15,-1 2-1-15,3 2 1 0,-3 5 0 16,0 39-1-16,1-33 1 15,0-3 0-15,0 9 1 16,1-1-2-16,-1 4 1 16,1 1 0-16,-2 23 0 15,0-22-2-15,2-2 1 0,-2 24-1 16,0 0-1-16,0 0 0 16,0 0-4-16,0 0-3 15,0-11-7-15,-2 3-6 16,-2-2-14-16,0 0-20 15,-8 24-21-15,6-4-6 0,6-10-3 16</inkml:trace>
  <inkml:trace contextRef="#ctx0" brushRef="#br0" timeOffset="360104.0541">13796 502 43 0,'10'-28'75'0,"-10"28"-2"16,0 0-4-16,0 0-2 15,0 0-58-15,0 0-3 16,-8 0 0-16,0 0-3 15,-3 0-3-15,-24 28 0 16,15-2-1-16,20-26-1 0,-21 30-2 16,-3 1 1-16,14-7 0 15,1 1 0-15,6-4 0 16,2 2 1-16,1-23 0 16,18 26 1-16,30 16 2 15,-21-26 1-15,5-5-1 0,4 4 1 16,0-7 0-16,-2 5 1 15,0-3 1-15,-2 7 0 16,-4-5-2-16,2 7 2 16,-8 0-1-16,-6 4 0 0,-9 0 0 15,-7 6-1-15,-1-3 0 16,-10 9-6-16,-6-9-7 16,-5 3-11-16,-3 0-26 0,-3-4-25 15,2-2-6-15,2-4 0 16</inkml:trace>
  <inkml:trace contextRef="#ctx0" brushRef="#br0" timeOffset="361164.652">14054 923 31 0,'37'-36'80'0,"-1"0"-4"16,-3 5-3-16,0 0-30 0,-10 9-14 15,1-1-8-15,-24 23-12 16,36-27-6-16,-36 27-3 16,0 7-2-16,-4 4 1 15,-5 8 0-15,-2 9 0 0,-2-3 0 16,5 5 1-16,-2-5-1 16,4 5 1-16,0-3 1 15,1 3 2-15,4-8 0 16,1 1 1-16,2-8-2 0,8-3 1 15,-1-10 0-15,4-4 0 16,-13 2 0-16,0 0-1 16,23-16-1-16,2-2 1 15,-25 18-1-15,21-32-2 0,-1 3-1 16,-5 9-1-16,-3-1-1 16,11-6 2-1,-15 21-1-15,3 5 1 0,-11 1 0 16,18 6 1-16,-11 5 1 15,3 2 1-15,-3 1 1 0,1 4-2 16,0 0 2-16,4 0 0 16,-2-5 0-16,4-1 3 15,4-4-1-15,-1-2 2 16,-17-6 0-16,0 0 0 0,24-6 0 16,4-5 2-16,-11-9-1 15,-1-1 0-15,-3-3-1 16,3-1-2-16,-3 2-2 15,-3-1-2-15,0 0-1 16,1 1-2-16,-11 23 0 16,14-25-1-16,-14 25 1 0,1 12-1 15,-1 6 2-15,0 8 0 16,0 2-2-16,1 9 0 16,4 1 0-16,0 3-2 15,1-4 0-15,4 3 2 0,-2-2 0 16,4 0 1-16,1-4 2 15,-2-3 2-15,3-11 2 16,-2-3 1-16,0-7 1 16,-1-7-1-16,-1-3 1 0,-10 0 0 15,12-16-1-15,-11 0 1 16,-1 1 0-16,-1-3-1 16,-6-1-1-16,-3-3 0 0,0 6 0 15,-2-2 0-15,-2 2-2 16,3 1 0-16,-2 0-1 15,2 2 0-15,4-2 0 16,4 2-1-16,3 0 1 0,0 13-1 16,0 0 0-16,15-21 0 15,6-2 1-15,6 7 0 16,1-4 0-16,8 0 0 16,43-26 0-16,-34 15 1 15,-1 6 0-15,0-1 1 16,1-3-2-16,-5 4 1 0,-40 25 0 15,36-21 0-15,-2-3-1 16,-14 8 0-16,4-2 0 16,-24 18-2-16,0 0 1 15,0 0-1-15,0 0 1 16,-35 16-1-16,13 5 0 0,-1 5 1 16,-3 1 1-16,3 2 0 15,3 6 0-15,5-2-2 16,7 0 2-16,6-1-1 15,6-1-5-15,14-4-9 0,6-4-18 16,7-4-42-16,11-5-6 16,7-7-4-16,4-6-4 15</inkml:trace>
  <inkml:trace contextRef="#ctx0" brushRef="#br0" timeOffset="363049.1916">15024 2109 16 0,'-6'-11'62'0,"-5"-7"3"0,-1 2-28 16,3 1-5-16,0 4-7 16,9 11-6-16,-11-13-5 15,11 13-2-15,-6-10-2 16,6 10-1-16,0 0-2 0,-1-7-2 15,1 7-2-15,0 0 0 16,6-14 1-16,-6 14-1 16,15-16-1-16,-6 6 0 15,5-6 0-15,2 3 0 0,3-7 1 16,2 0 0-16,5-5 0 16,1-1 0-16,7-4 1 15,4 1-1-15,4-2 1 0,6-4 1 16,3 1-1-16,5-1 2 15,-29 17-3-15,5-5 0 16,5 2 0-16,0-2 2 16,0-1-1-16,3-1 0 0,1 0-1 15,1-3 0-15,-1 1 2 16,1-1 0-16,0 3-2 16,0 0 0-16,-4 1-1 15,0 0 0-15,-3 2-1 0,-1 0-1 16,-4 4-1-16,-3 2-4 15,-3 3-1-15,-4 2-7 16,-4 0-10-16,-3 4-21 16,-13 7-22-16,17-9-15 15,-17 9-3-15,9-4 0 0</inkml:trace>
  <inkml:trace contextRef="#ctx0" brushRef="#br0" timeOffset="363705.9457">16403 712 0 0,'7'-13'64'0,"1"4"6"16,1-2-1-16,-9 11-25 16,0 0-20-16,0 0-8 0,0 0-4 15,0 0-5-15,0 0-1 16,1-5-2-16,-1 0 3 16,-2-1-2-16,0 2 1 15,1 0 1-15,-1-2 1 16,0 2-1-16,-4-3-2 15,6 7-1-15,0 0-2 0,0 0 1 16,0 0-4-16,0 0-2 16,0 0 2-16,-2 1-4 15,-25 50 3-15,24-26 0 16,-1-1-1-16,1 6-1 0,-1 0 0 16,0 2 0-16,1 0 0 15,-2 0-2-15,3-1-2 16,-2 2-1-16,2-4 3 15,0 4 5-15,0-8-1 16,0 3 2-16,-1-10 2 0,1 0 4 16,2-9 5-16,0-9 1 15,0 0 0-15,-7-9-1 16,6-4 2-16,-1-3 0 16,2-2-1-16,0 18-4 0,0 0-3 15,-3-29-2-15,-1 0-2 16,4 9-2-16,0 0-2 15,0 20-1-15,9-53-2 16,0 43-2-16,1 3-1 0,2 4-5 16,0 3-1-16,0 6-2 15,2 3-4-15,-1 5-6 16,1 1-13-16,0 1-18 0,1 5-13 16,-4-2-1-16</inkml:trace>
  <inkml:trace contextRef="#ctx0" brushRef="#br0" timeOffset="364503.173">16405 1059 3 0,'-13'-10'70'0,"2"0"-2"16,1 2-3-16,0 1-4 15,10 7-48-15,-12-9-10 16,12 9-3-16,0 0-3 0,0 0-2 15,0 0 2-15,8-8-1 16,2 3-4-16,4 0-6 16,3 2-6-16,3-1-6 15,3-1-5-15,-2 0-1 16,1-2-5-16,-1-1 6 16,4 1 9-16,-5 0 9 0,3 0 8 15,-4-2 8-15,-1 1 9 16,-3 0 7-16,1 1 6 15,-4 0 5-15,-1 0-5 16,-11 7-2-16,0 0 0 0,0 0-3 16,21-25 0-16,-21 25-5 15,0 0-3-15,0 0-2 16,0 0-1-16,0 0 2 16,0 0 1-16,0 0 0 0,0 0 0 15,0 0-2-15,17-22-1 16,-17 22 1-16,0 0-1 15,0 0-3-15,0 0 0 16,-3 6-3-16,3-6-1 0,0 0-1 16,0 0-2-16,0 0 0 15,-19 0 0-15,19 0 1 16,-13 5-2-16,13-5-1 16,-13 7 0-16,13-7 1 15,-13 15-3-15,8-5 0 0,0 1-2 16,2 1-1-16,0 1 0 15,2 1 0-15,1 1 0 16,0 3 0-16,2-5 3 16,3 2 1-16,3-2 3 0,2-1 1 15,1-5 3-15,1-2 2 16,2-3 1-16,2-2 4 16,0-3-2-16,-16 3-1 15,0 0 0-15,26-23 1 0,0-1 0 16,-9 2-2-16,0-3 1 15,-4-1-1-15,2 1-1 16,-4-1-2-16,1-2-3 16,-2 4-4-16,0-2-2 15,-10 26 0-15,10-23-2 16,2 1-1-16,0 15-1 0,-12 7 0 16,7 13 1-16,-2 7-3 15,-1-1-2-15,4 2-11 16,-2 6-15-16,0-1-29 0,6-1-4 15,0 0 3-15</inkml:trace>
  <inkml:trace contextRef="#ctx0" brushRef="#br0" timeOffset="364873.5103">17174 933 48 0,'6'-14'67'0,"2"2"-1"0,-3 0-4 15,-5 12-35-15,15-10-24 16,-15 10-5-16,15 4-3 16,-8 4-1-16,2 4 0 15,-1 0 1-15,-1 1 0 0,-9 2 2 16,9-2 1-16,0 7 0 16,1-6 8-16,-2 0 4 15,3-1 5-15,1-2 1 16,-2-3 3-16,2-4 1 0,-1-3-2 15,-9-1 0-15,0 0-4 16,0 0-3-16,7-6-4 16,-1-5-1-16,18-34-2 15,-17 26-1-15,-3-1-1 16,2 0-2-16,0-2-2 16,-1 1-7-16,1 0-6 0,-1 0-5 15,-5 21-7-15,5-28-19 16,0 2-17-16,-5 26-17 15,10 0-1-15</inkml:trace>
  <inkml:trace contextRef="#ctx0" brushRef="#br0" timeOffset="365423.0471">17654 940 0 0,'0'0'75'0,"0"0"3"16,27-9-2-16,-1-1-3 0,-26 10-41 15,0 0-14-15,10-11-5 16,0 0-4-16,0 1-4 16,0-2-4-16,-10 2-3 15,0 0-3-15,1-2-3 0,1 0-2 16,-2 12 2-16,-8-9 1 15,-39-13 3-15,31 23 0 16,2 1 2-16,0 3 1 16,3 0 0-16,-2 4-2 15,2-3-3-15,1 2 0 0,-1-2-3 16,11-6-2-16,-16 15 2 16,10-5 1-16,6-10 2 15,0 0 2-15,0 0 3 16,0 0 3-16,0 0 3 15,0 0 5-15,0 0 0 16,0 0 2-16,0-1 0 0,4-4 2 16,0 0-2-16,29-43-2 15,-22 30-2-15,-11 18-7 16,0 0-3-16,5-12-3 16,2 1 0-16,-1-1-2 15,-1-1 0-15,-5 13 0 0,24-5 2 16,-18 12 2-16,-6-7 2 15,14 21-1-15,-4-9-2 16,2 6-5-16,0-5-11 0,1 5-23 16,2-2-26-1,-1 3-4-15,0-5 2 0</inkml:trace>
  <inkml:trace contextRef="#ctx0" brushRef="#br0" timeOffset="369889.4516">13828 1919 43 0,'-9'-16'67'0,"0"1"-2"0,-18 1-37 16,21 4-6-16,6 10-3 16,-10-7-5-16,10 7-5 15,-8 2-4-15,8-2-2 16,-14 18 1-16,8-3-3 0,-2 0 1 15,0 8 1-15,-3-1-1 16,1 6 0-16,0 0 1 16,0 9-1-16,-2 6 1 0,-4 4 1 15,0 8 0-15,-2 7 0 16,-4 8 0-16,-1 6 1 16,-4 3-3-16,0 6 1 15,-2 2-3-15,2 7 1 0,-4-2-1 16,5 3 0-16,-5-4-1 15,9 1-2-15,-7 6 3 16,8-9 0-16,0 4 0 16,3-2-1-16,0-1 0 15,5-2 0-15,6-2 0 0,-5-3 1 16,7-2 0-16,1-8-1 16,1-9 1-16,1-8-1 15,2-6 0-15,2-10-1 0,3-3 0 16,0-11-1-16,4-3 1 15,2-5-1-15,2-1 1 16,3-2 0-16,4-3 0 0,0 1 1 16,5-2 0-16,2-2 1 15,8 0-1-15,0-3 1 16,9-4 0-16,5 0 0 16,5-2 0-16,8-3 2 0,7-4-2 15,8-4 3-15,11 0-1 16,4-3-1-16,3 1 1 15,6 0-1-15,-2 0 0 16,7 1-1-16,3 2 1 0,-5 2-1 16,-4-1 1-16,3 2-1 15,-8-1 1-15,-3 1-1 16,-1-1 1-16,-14 2-1 16,-3-2 1-16,-10 0 1 0,-8 0 0 15,-12 0 2-15,-2 1 1 16,-12 3 0-16,-5-2 0 15,-5 1-1-15,-4 1 1 16,-2 0-1-16,-2-1 0 0,0 1-2 16,-3 0 0-16,4-3 0 15,0-1 0-15,0-3 0 16,1-2-1-16,3-4 1 16,0-5-1-16,1 1 1 0,2-5-1 15,0 0 0-15,1-4 1 16,3 0-2-16,-2 0 1 15,2 2-1-15,1-1 1 0,0-3 0 16,-1-2 1-16,-2 0-1 16,1-2 1-16,-3-5 0 15,1-2 2-15,-8-3-1 16,-1-4 2-16,-5-2-1 0,-3-3 1 16,-4-2 0-16,-1-4-1 15,-6-5 1-15,-3 0-1 16,-2-2-1-16,-1 0-1 15,0-4 1-15,-2 3 0 0,-2-4-1 16,3 4-1-16,-2 2 1 16,2-1-1-16,-1-1 0 15,0 2-1-15,-3 1-1 16,5 3 0-16,-2 0 0 0,3 5-1 16,-4 2 1-16,0 4 1 15,-1 5-1-15,-1 3 0 16,-1 4 1-16,-2 2 0 0,-1 6-1 15,-4 1-1-15,-3 2 0 16,-4 9 0-16,-2 1-1 16,-5 6 0-16,-5 4 1 15,-5 4-1-15,-8 5 1 0,-4 10-1 16,-9 4 1-16,-8 10-1 16,-8 10 1-16,-14 3-2 15,-8 18-6-15,-10 5-9 16,-9 11-14-16,-10 14-34 15,-9 6-10-15,-1 9-5 0,-7-11-1 16</inkml:trace>
  <inkml:trace contextRef="#ctx0" brushRef="#br0" timeOffset="372191.6123">20136 17361 4 0,'-16'-7'59'0,"5"3"2"15,2-5-28-15,9 9-13 16,0 0-5-16,0 0-5 16,0 0-6-16,0 0-1 0,0 0 3 15,0 0 2-15,0 6 3 16,0-6 1-16,0 0 0 15,11 9 2-15,-11-9 0 16,10 4 0-16,1 2 0 16,8-4 0-16,-3 0-5 0,4 1 1 15,25-3 2 1,11 1-1-16,5-5-2 0,16 4 0 16,7-7-3-16,13-1-1 15,6 0 2-15,7-1-4 16,8 3 1-16,10-3 0 15,12 1-2-15,8-2 1 16,11-2-2-16,5 1 1 0,4-2-1 16,2-2 0-16,1 1-1 15,-4-2 1-15,-7 1 0 16,-7-1 0-16,-10 2 0 0,-15 0 0 16,-10 1 2-16,-16 1 0 15,-11-2-2-15,-19 4 2 16,-14 0-1-16,-12 4 1 0,-15 0-1 15,-13 0-1-15,-18 6 0 16,2-8-1-16,-19 4-1 16,-21 1 0-16,-12 0 0 15,-17 2-1-15,-16-1 0 0,-15 2 1 16,-14-1 0-16,-16 7 0 16,-3 2 1-16,-11 3-1 15,-5 0 0-15,-5 5 0 16,-7 2-1-16,-3 1 0 0,-2 1 0 15,-3 2 0-15,1-3 1 16,-3-2 0-16,1 2 0 16,4-2 2-16,1-2-1 15,5-2 1-15,5-2 0 0,10 1 0 16,6-2 0-16,12-3-1 16,12-2 1-16,11 0 0 15,15-1-1-15,12-3 1 16,13-1-1-16,14 0 1 15,11 0-1-15,11 0 0 0,9 0-2 16,17 0 2-16,0 0-1 16,0 0 0-16,18 4 0 15,14-4 1-15,10 0 0 0,11 0 2 16,19-1-1-16,18-5 1 16,15 0 0-16,15 1 0 15,15-1-1-15,17 0 0 0,13 0 0 16,10 3-1-16,6 0 1 15,7 3-1-15,6 0 1 16,3 0 0-16,6 1-1 16,-4 0 2-16,5 1-1 0,-3 2 1 15,3 0 0-15,-7-3 0 16,-4 3-1-16,-5-2 1 16,-11-2 0-16,-6 1-1 0,-14-1 0 15,-10 1 0-15,-14-3 0 16,-11 1 0-16,-17-3 0 15,-19 1-1-15,-19 1 0 16,-14-1-2-16,-18-1-4 16,-18 3-13-16,-27-2-24 0,-40 3-39 15,-17 6-3-15,-35-5-7 16,-24-2-4-16</inkml:trace>
  <inkml:trace contextRef="#ctx0" brushRef="#br0" timeOffset="390377.2811">14041 17248 10 0,'0'-25'54'0,"0"-6"6"0,-2 1 4 15,-8 6-43-15,2-3 3 16,5 7 2-16,-1 2 2 15,-3 6-1-15,7 12-2 16,-16-14-4-16,16 14-4 0,-12-2-6 16,12 2-3-16,-5 13-3 15,2-1-2-15,3 5-2 16,0 2 1-16,2 5 1 16,3 4 0-16,1 1 1 15,6 3 0-15,-7-15-1 16,5 5-1-16,-1 2 1 0,7 5-1 15,-1 1 0-15,5 8 0 16,2 0-1-16,7 6 1 16,-2 3 1-16,8 0-2 0,0 2 0 15,5 1-1-15,1 4 1 16,4 1 0-16,0-1 0 16,2 2 0-16,-1 0 0 15,1-3 2-15,-2-4 0 16,-2-3 1-16,-4-5-2 15,-39-41 0-15,37 35 0 16,0-1 0-16,-7-8-1 0,-3-1 1 16,-5-4-2-16,0-2-2 15,-22-19-1-15,20 19-2 16,0-1-6-16,-20-18-6 16,0 0-7-16,0 0-9 15,0 0-9-15,0 0-9 16,0 0-13-16,0 0-6 0,0 0 1 15,0-1 9-15</inkml:trace>
  <inkml:trace contextRef="#ctx0" brushRef="#br0" timeOffset="390828.3237">14660 18221 0 0,'-24'2'30'0,"24"-2"4"16,0 0 3-16,0 0 5 15,-9 9-5-15,-1 0-3 16,-2-1-3-16,1 4-4 16,10-1-4-16,0 1-2 15,0-1-4-15,4 28-3 0,5-13-1 16,6-3-3-16,-2 0-3 16,3 5-1-16,3 0-3 15,5 0-1-15,0 3 1 16,1-3 1-16,4 0-1 15,0-1 6-15,2 0 0 16,-3-8 1-16,2 2 2 0,0-8-2 16,-1 2 0-16,-2-11 1 15,-1-1-2-15,-1-7-4 16,1-4-1-16,-5-19-1 16,1 4-3-16,-1-15-1 15,15-45-1-15,-18 38 0 16,-3-6-1-16,-1 0-1 15,-1 3 3-15,-1 1 0 0,-2-1 2 16,0 5-2-16,-2 1-5 16,-2 5-5-16,-2 4-7 15,-3 33-16-15,9-19-29 16,-2-3-22-16,-7 22-6 0,0 0-3 16</inkml:trace>
  <inkml:trace contextRef="#ctx0" brushRef="#br0" timeOffset="391957.5034">15690 18340 56 0,'0'0'76'16,"0"0"-2"-16,0 0 0 16,0 0-47-16,0 0-3 15,4 0-4-15,0-6-5 0,-1 2-1 16,2 0-2-1,-1-2-3-15,0 1-3 0,-4-20-2 16,-7 14-1-16,-3 0-1 16,-2-1-2-16,12 12 0 15,-10 0 0-15,0 0 0 16,1 0 0-16,-21 26 1 16,13-3-2-16,8-1 2 0,-3-1-1 15,5 4 0-15,-2-2 0 16,2 2 0-16,0 1 0 15,1 0-1-15,-1-1 2 16,5 0-2-16,0-1 1 16,2-4-1-16,1 1 1 15,-1-21 0-15,0 0-1 16,9 7 1-16,1 2-2 0,0-1 2 16,28-3 0-16,-9-6-1 15,-6-10 0-15,-1 1 0 16,6-6 1-16,-2 0 0 15,2 0 1-15,-2-2 0 16,-1 0 0-16,-2 1 1 16,0 0-1-16,1-2 0 15,-24 19-1-15,26-20-1 0,1-1 0 16,-27 21 0-16,0 0-1 16,0 0 0-16,10-2 1 15,0-3 0-15,1 3 0 16,1-4 1-16,-12 6 0 15,0 0-1-15,3 8 1 0,1 4 0 16,-1 0 0-16,5-1 1 16,-8-11 0-16,0 0 0 15,9 10 1-15,1-1 1 16,-1 0-1-16,3 2 0 16,-12-11 0-16,10-3-1 15,-1-5-1-15,2 0 0 0,13-20-1 16,-12 7 1-16,-12 21-1 15,12-23-1-15,1-1 1 16,-13 24-1-16,17-21-1 16,1 0 0-16,-18 21 0 15,0 0 0-15,9-1-1 16,3-2 1-16,-1 1 1 16,1-3 0-16,-1 7 0 0,-3 4 2 15,3 1 1-15,2 0 0 16,-13-7 1-16,9 11-1 15,1 0 0-15,0 1 0 16,3-1 1-16,-13-11-1 16,10 0 0-16,0 0-1 15,0 0 2-15,20-24 0 0,-9-1 2 16,-21 25 1-16,19-26-1 16,2 0 1-16,-21 26-2 15,16-23 0-15,1-3-1 16,-17 26 0-16,0 0-2 15,0 0-1-15,11-6 0 16,0 1-2-16,-2-1 0 0,2 0-4 16,-6 13-4-16,0 5-9 15,-1 1-21-15,12 26-35 16,-2-12-6-16,-14-27-4 16,0 0 0-16</inkml:trace>
  <inkml:trace contextRef="#ctx0" brushRef="#br0" timeOffset="392150.8772">16701 18210 57 0,'3'-20'89'0,"-3"20"-3"16,0-24-6-16,-5-1-2 16,5 25-64-16,0 0-3 0,0 0-9 15,0 0-9-15,0 0-6 16,0 0-9-16,0 0-12 15,0 0-19-15,0 0-26 16,1-1-5-16,3-1-1 16</inkml:trace>
  <inkml:trace contextRef="#ctx0" brushRef="#br0" timeOffset="392410.8583">16485 18523 55 0,'-37'35'70'0,"6"-5"1"0,-1-1 5 16,5-5-44-16,3 1-4 16,24-25-6-16,-17 22-4 15,-2 3-1-15,19-25-5 16,0 0-6-16,12 0-11 15,2-3-10-15,43-20-16 16,16-13-27-16,-23 11-20 0,4 4-6 16,2-5-2-16</inkml:trace>
  <inkml:trace contextRef="#ctx0" brushRef="#br0" timeOffset="393463.8709">16640 18247 45 0,'-14'-20'68'0,"0"-1"1"16,-5 2-24-16,-24-21-17 15,18 23-1-15,-2-2-3 16,0 4-1-16,-1-3-2 0,1 3-1 16,-3-4-2-16,1-5-4 15,-2 7-3-15,1-8-2 16,-1 11-4-16,-3-4-1 15,0 10-3-15,-2-2-1 16,-8 8-1-16,0-2-3 0,-4 5 0 16,-3 13 0-16,-2 5 0 15,-4 7 1-15,-1 7 1 16,-1 10-1-16,-1 5 0 16,0 9 1-16,6 3-1 15,4 8-3-15,2 0 0 0,11 0-4 16,5-1-1-16,14 4 3 15,6-5 3-15,11 3 1 16,8-7 1-16,15-7 2 16,18-5 2-16,16-6 2 15,16-8 0-15,11-13-1 16,14-4-1-16,8-8 1 16,11-10 2-16,5-4 2 0,5-11 3 15,-2-5 3-15,0-6 1 16,-3-13 1-16,-6-4 1 15,-5-9 0-15,-10-3-2 16,-17-9-3-16,-21-1-7 16,-20-5-3-16,-24 6-1 15,-19-1-6-15,-26 3-13 0,-22 12-18 16,-26-1-41-16,-22 7-8 16,-19 8-2-16,-13 1-4 15</inkml:trace>
  <inkml:trace contextRef="#ctx0" brushRef="#br0" timeOffset="394822.4947">15138 18474 7 0,'26'14'69'16,"-3"-3"3"-16,3 0 1 16,-5-1-2-16,0-1-52 15,-21-9-1-15,0 0 0 16,12 7 0-16,-1 1 1 0,1 0-4 15,0 2-4-15,-12-10-2 16,0 0-2-16,0 0-2 16,-7 0-1-16,-4 0-1 15,-35 0 0-15,22-3-1 16,-10 3 2-16,-44 0-1 16,27-1 0-16,-5-1-1 0,-7-3 1 15,-3 2 0-15,-7-1-1 16,-6 1 1-16,0-2 0 15,-7 0-1-15,0 0 0 16,-7-4-1-16,-2 5 0 16,-2-1 0-16,-1 0 0 15,-2-3 1-15,1 3-2 0,-2 2 0 16,6-3 1-16,3 4 0 16,0-1 0-16,1 3-1 15,2 0 0-15,1 0 0 16,7-4 0-16,1 4 0 15,7 0 0-15,7 0-1 16,4 0-1-16,7-1-5 16,7 3-9-16,2-1-11 0,8 9-15 15,38-10-29-15,-32 0-14 16,3 3-6-16,9-3-2 16</inkml:trace>
  <inkml:trace contextRef="#ctx0" brushRef="#br0" timeOffset="395250.7156">12756 18240 38 0,'28'-21'77'0,"-1"-2"-1"15,-27 23-2-15,0 0-4 0,10-6-61 16,-1-1-2-16,2 0 1 15,1-2 0-15,-12 9 1 16,0 0 1-16,-7 5-2 16,-6 3 0-16,2 2 0 15,-37 16 0-15,13-10-1 16,4 3-2-16,-1 1-1 0,-4 4-2 16,0 1 0-16,-1 4-2 15,0-1 0-15,0 4 0 16,-1 1-2-16,5 1 0 15,0-2 1-15,8-2 1 16,0 4 1-16,16-5 3 16,-3-1-1-16,14-7 2 15,7 1 0-15,19-4 0 0,48 14-3 16,-17-19-4-16,3 1-4 16,10-5-9-16,3 5-12 15,10-7-22-15,1 4-26 16,0-3-7-16,0-5-2 15,-7-3 0-15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80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2251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8858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774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771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341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2682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3577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7189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7850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45FD-B208-4827-8552-0CDEC37C724E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727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D45FD-B208-4827-8552-0CDEC37C724E}" type="datetimeFigureOut">
              <a:rPr lang="en-IN" smtClean="0"/>
              <a:t>27-07-2022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4A6EE-EDB9-494F-B773-B348846DBB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755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Product and Brand Management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222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1600" y="326880"/>
              <a:ext cx="12111480" cy="6532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60" y="313920"/>
                <a:ext cx="12139560" cy="656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295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69280" y="180360"/>
              <a:ext cx="10120320" cy="6404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4160" y="167040"/>
                <a:ext cx="10151640" cy="643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538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84840" y="159840"/>
              <a:ext cx="11733840" cy="65998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160" y="145440"/>
                <a:ext cx="11750040" cy="663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651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50200" y="30240"/>
              <a:ext cx="11700000" cy="6764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6160" y="13680"/>
                <a:ext cx="11728080" cy="679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261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27640" y="178200"/>
              <a:ext cx="9562680" cy="59770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4680" y="161280"/>
                <a:ext cx="9580680" cy="600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28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22120" y="100080"/>
              <a:ext cx="11247120" cy="6425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8440" y="85320"/>
                <a:ext cx="11273760" cy="645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032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175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32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13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5"/>
          <a:stretch/>
        </p:blipFill>
        <p:spPr>
          <a:xfrm>
            <a:off x="1175657" y="1262744"/>
            <a:ext cx="10241280" cy="4563291"/>
          </a:xfrm>
        </p:spPr>
      </p:pic>
    </p:spTree>
    <p:extLst>
      <p:ext uri="{BB962C8B-B14F-4D97-AF65-F5344CB8AC3E}">
        <p14:creationId xmlns:p14="http://schemas.microsoft.com/office/powerpoint/2010/main" val="11225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Example – </a:t>
            </a:r>
            <a:r>
              <a:rPr lang="en-IN" dirty="0" err="1" smtClean="0"/>
              <a:t>Ansoff</a:t>
            </a:r>
            <a:r>
              <a:rPr lang="en-IN" dirty="0" smtClean="0"/>
              <a:t> Matrix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219200"/>
            <a:ext cx="10430691" cy="5242560"/>
          </a:xfrm>
        </p:spPr>
      </p:pic>
    </p:spTree>
    <p:extLst>
      <p:ext uri="{BB962C8B-B14F-4D97-AF65-F5344CB8AC3E}">
        <p14:creationId xmlns:p14="http://schemas.microsoft.com/office/powerpoint/2010/main" val="189520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9531" y="975360"/>
            <a:ext cx="10276115" cy="520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51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Which segment “W”should Target??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827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23600" y="88200"/>
              <a:ext cx="11062800" cy="67712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9920" y="72720"/>
                <a:ext cx="11089440" cy="680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669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176" y="801189"/>
            <a:ext cx="11564983" cy="588699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48978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Where you place </a:t>
            </a:r>
            <a:r>
              <a:rPr lang="en-IN" dirty="0" err="1" smtClean="0"/>
              <a:t>Micromax</a:t>
            </a:r>
            <a:r>
              <a:rPr lang="en-IN" dirty="0" smtClean="0"/>
              <a:t>? Why</a:t>
            </a:r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255960" y="549000"/>
              <a:ext cx="11037960" cy="61272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4080" y="533520"/>
                <a:ext cx="11065680" cy="615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310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5394" y="539931"/>
            <a:ext cx="10572205" cy="563703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646560" y="221760"/>
              <a:ext cx="10747440" cy="64389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4320" y="205920"/>
                <a:ext cx="10770480" cy="646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986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Create Brand Prism of </a:t>
            </a:r>
            <a:r>
              <a:rPr lang="en-IN" dirty="0" err="1" smtClean="0"/>
              <a:t>Micromax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10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5732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Business Strategy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021" t="27090" r="5721" b="15470"/>
          <a:stretch/>
        </p:blipFill>
        <p:spPr>
          <a:xfrm>
            <a:off x="1375954" y="1541416"/>
            <a:ext cx="9422675" cy="465037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77480" y="0"/>
              <a:ext cx="11472840" cy="6859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4960" y="-14760"/>
                <a:ext cx="11479320" cy="688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855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is strategy of </a:t>
            </a:r>
            <a:r>
              <a:rPr lang="en-IN" dirty="0" err="1" smtClean="0"/>
              <a:t>Micromax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993840" y="1248480"/>
              <a:ext cx="4912920" cy="1851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79440" y="1235160"/>
                <a:ext cx="4941360" cy="187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353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Is Mr. Pal, the CMO, </a:t>
            </a:r>
            <a:r>
              <a:rPr lang="en-IN" b="1" dirty="0" smtClean="0">
                <a:solidFill>
                  <a:srgbClr val="FF0000"/>
                </a:solidFill>
              </a:rPr>
              <a:t>justified in promoting Hugh Jackman as the brand ambassador </a:t>
            </a:r>
            <a:r>
              <a:rPr lang="en-IN" dirty="0" smtClean="0"/>
              <a:t>for Canvas range of smartphones?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47280" y="173520"/>
              <a:ext cx="11338560" cy="65545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5760" y="162360"/>
                <a:ext cx="11356920" cy="658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146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7355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Business Strategy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759" y="1097281"/>
            <a:ext cx="11268891" cy="54428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66200" y="84600"/>
              <a:ext cx="11171880" cy="6756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9000" y="70920"/>
                <a:ext cx="11181960" cy="678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367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59</Words>
  <Application>Microsoft Office PowerPoint</Application>
  <PresentationFormat>Widescreen</PresentationFormat>
  <Paragraphs>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Product and Brand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– Ansoff Matrix</vt:lpstr>
      <vt:lpstr>PowerPoint Presentation</vt:lpstr>
      <vt:lpstr>Which segment “W”should Target??</vt:lpstr>
      <vt:lpstr>PowerPoint Presentation</vt:lpstr>
      <vt:lpstr>Where you place Micromax? Why</vt:lpstr>
      <vt:lpstr>PowerPoint Presentation</vt:lpstr>
      <vt:lpstr>Create Brand Prism of Micromax?</vt:lpstr>
      <vt:lpstr>Business Strategy</vt:lpstr>
      <vt:lpstr>What is strategy of Micromax?</vt:lpstr>
      <vt:lpstr>Is Mr. Pal, the CMO, justified in promoting Hugh Jackman as the brand ambassador for Canvas range of smartphones?</vt:lpstr>
      <vt:lpstr>Business Strategy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and Brand Management</dc:title>
  <dc:creator>Microsoft account</dc:creator>
  <cp:lastModifiedBy>hp</cp:lastModifiedBy>
  <cp:revision>7</cp:revision>
  <dcterms:created xsi:type="dcterms:W3CDTF">2022-07-24T13:14:40Z</dcterms:created>
  <dcterms:modified xsi:type="dcterms:W3CDTF">2022-07-27T04:45:36Z</dcterms:modified>
</cp:coreProperties>
</file>