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0:02.41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C9DCEFC-EE59-4D46-B2CF-35F324F8A820}" emma:medium="tactile" emma:mode="ink">
          <msink:context xmlns:msink="http://schemas.microsoft.com/ink/2010/main" type="writingRegion" rotatedBoundingBox="3243,826 15457,-85 16547,14513 4333,15425">
            <msink:destinationLink direction="with" ref="{07E928F3-2E90-4188-A137-EE0C5CD310F3}"/>
          </msink:context>
        </emma:interpretation>
      </emma:emma>
    </inkml:annotationXML>
    <inkml:traceGroup>
      <inkml:annotationXML>
        <emma:emma xmlns:emma="http://www.w3.org/2003/04/emma" version="1.0">
          <emma:interpretation id="{5E995FC5-0A90-402D-90EA-C64B912C0137}" emma:medium="tactile" emma:mode="ink">
            <msink:context xmlns:msink="http://schemas.microsoft.com/ink/2010/main" type="paragraph" rotatedBoundingBox="3518,760 11909,228 12017,1943 3627,24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30A8CF-316E-4AA3-9C46-A54E4FB4FEA0}" emma:medium="tactile" emma:mode="ink">
              <msink:context xmlns:msink="http://schemas.microsoft.com/ink/2010/main" type="inkBullet" rotatedBoundingBox="3547,1211 5275,1101 5319,1787 3591,1897"/>
            </emma:interpretation>
            <emma:one-of disjunction-type="recognition" id="oneOf0">
              <emma:interpretation id="interp0" emma:lang="en-IN" emma:confidence="0">
                <emma:literal>to</emma:literal>
              </emma:interpretation>
              <emma:interpretation id="interp1" emma:lang="en-IN" emma:confidence="0">
                <emma:literal>-s</emma:literal>
              </emma:interpretation>
              <emma:interpretation id="interp2" emma:lang="en-IN" emma:confidence="0">
                <emma:literal>I</emma:literal>
              </emma:interpretation>
              <emma:interpretation id="interp3" emma:lang="en-IN" emma:confidence="0">
                <emma:literal>t</emma:literal>
              </emma:interpretation>
              <emma:interpretation id="interp4" emma:lang="en-IN" emma:confidence="0">
                <emma:literal>-I</emma:literal>
              </emma:interpretation>
            </emma:one-of>
          </emma:emma>
        </inkml:annotationXML>
        <inkml:trace contextRef="#ctx0" brushRef="#br0">113 26 297 0,'0'0'356'0,"0"0"-119"16,0 0-29-16,0 0-15 0,0 0-22 0,0 0-12 15,0 0-37-15,0 0-37 0,0 0-27 16,0 0-33-16,0 0-32 0,0 0-11 0,-113-17 2 16,122 17 14-16,8 0 26 0,3 0 9 0,7 2 6 15,8 0 3-15,11-1-3 0,5 1-5 0,9-2-1 16,4 0-2-16,10 2-5 0,4-2 5 16,2 0-2-16,5 1-3 0,-4-1 4 0,3 0-8 15,-3 0-2-15,0 0-3 0,-10-1-4 0,-2-1-2 16,-9-1-3-16,-6 1-2 0,-10 0 0 15,-5 1-2-15,-9 1-1 0,-7 0-1 0,-6 0-5 16,-8 0 0-16,-2 0 0 0,-6 0 0 0,-1 0 5 16,0 0-2-16,0 0-2 0,0 0-11 0,0 0-26 15,0 0-31-15,0 0-41 0,-1 0-65 0,-1-2-115 16,1 1-90-16,-2 0-127 0,2-2-85 16,-2 3 390-16,3 0 203 0</inkml:trace>
        <inkml:trace contextRef="#ctx0" brushRef="#br0" timeOffset="500.8259">1252-321 0 0,'0'0'0'0,"0"0"0"16,0 0 0-16,0 0 0 0,0 0 45 0,0 0 197 15,0 0-16-15,0 0-9 0,0 0 4 16,0 0 11-16,0 0-3 0,0 0-14 0,0 0-21 16,0 0-33-16,-14-134-29 0,14 131-24 0,0 3-28 15,0 0-15-15,0 0-21 0,0 0-16 16,0 0-10-16,0 0-12 0,0 0-7 0,0 0-5 0,0 0-2 16,3 0 4-16,0 0 5 0,7 0 4 15,3 0 1-15,-3 0 0 0,3 0-1 0,-2 0-1 16,2 4-2-16,0-2-2 0,-2 0 1 0,-1 2 1 15,2 0-1-15,-1-1 0 0,1 2-1 0,-1 3 0 16,2 0 1-16,-1-1-2 0,1 1 1 16,1 1 0-16,0 1-1 0,1 0 1 0,-1 5 1 15,3-2-1-15,1 0 1 0,-1-1 0 0,0 2-1 16,3 5 0-16,-3-6 1 0,-1 2 0 0,1-2 1 16,-1 2-1-16,-2-4 0 0,1 2-2 15,-1-1 0-15,-2-3 1 0,-2 2 0 0,-5 1 0 16,2-2 4-16,-5-1 2 0,1 0 6 0,-3 2 8 15,0-1 6-15,-5 2 4 0,-6 4 2 16,-3-1-3-16,-2 1-1 0,-6 3-3 0,-2 1-5 16,-8 1-3-16,-5-1-4 0,-3 7-2 0,1-6-4 15,-2 2-1-15,5 2-7 0,3-2-7 0,5-3-18 16,8-2-48-16,8-2-110 0,6-2-270 16,0-5-467-16,6-2-181 0</inkml:trace>
      </inkml:traceGroup>
      <inkml:traceGroup>
        <inkml:annotationXML>
          <emma:emma xmlns:emma="http://www.w3.org/2003/04/emma" version="1.0">
            <emma:interpretation id="{59F84CC1-FC28-4C8A-88AD-6A346044F7E0}" emma:medium="tactile" emma:mode="ink">
              <msink:context xmlns:msink="http://schemas.microsoft.com/ink/2010/main" type="line" rotatedBoundingBox="6726,557 11909,228 12017,1943 6835,2272"/>
            </emma:interpretation>
          </emma:emma>
        </inkml:annotationXML>
        <inkml:traceGroup>
          <inkml:annotationXML>
            <emma:emma xmlns:emma="http://www.w3.org/2003/04/emma" version="1.0">
              <emma:interpretation id="{C4ECEB90-22D6-4397-BDB1-FB5200571973}" emma:medium="tactile" emma:mode="ink">
                <msink:context xmlns:msink="http://schemas.microsoft.com/ink/2010/main" type="inkWord" rotatedBoundingBox="6726,557 11909,228 12017,1943 6835,2272"/>
              </emma:interpretation>
              <emma:one-of disjunction-type="recognition" id="oneOf1">
                <emma:interpretation id="interp5" emma:lang="en-IN" emma:confidence="0">
                  <emma:literal>Political</emma:literal>
                </emma:interpretation>
                <emma:interpretation id="interp6" emma:lang="en-IN" emma:confidence="0">
                  <emma:literal>Politial</emma:literal>
                </emma:interpretation>
                <emma:interpretation id="interp7" emma:lang="en-IN" emma:confidence="0">
                  <emma:literal>Politico</emma:literal>
                </emma:interpretation>
                <emma:interpretation id="interp8" emma:lang="en-IN" emma:confidence="0">
                  <emma:literal>Politied</emma:literal>
                </emma:interpretation>
                <emma:interpretation id="interp9" emma:lang="en-IN" emma:confidence="0">
                  <emma:literal>Politick</emma:literal>
                </emma:interpretation>
              </emma:one-of>
            </emma:emma>
          </inkml:annotationXML>
          <inkml:trace contextRef="#ctx0" brushRef="#br0" timeOffset="1549.263">3555-498 0 0,'0'0'0'0,"0"0"0"0,0 0 130 16,0 0 37-16,0 0-31 0,0 0-21 15,0 0-14-15,0 0-6 0,0 0-1 0,0 0-4 16,0 0-7-16,0 0-4 0,0 0 1 0,4-60-7 16,-4 60-2-16,0 0-6 0,0 0-13 0,0 0-9 15,0 0-8-15,0 0-9 0,0 0-4 0,0 0-3 16,0 1-1-16,0 0 2 0,0 3 7 15,0-2 6-15,0 2 4 0,0 7 7 0,0 1-3 16,-4 4-7-16,2 4-5 0,0 7-4 0,-3 6-8 16,2 7 3-16,-5 8 0 0,-1 7 1 15,-1 4 1-15,0 4-1 0,-4 3-1 0,4-2-3 16,-3 2 2-16,-3 1 0 0,3-2-2 0,-1 1 1 16,1-4-6-16,0-3-2 0,-1-5-6 0,3-2-7 15,0-5-8-15,2-7-17 0,-2-3-20 16,2-8-30-16,4-3-47 0,-4-9-83 0,3-4-199 15,-1-4-279-15,4-5 139 0</inkml:trace>
          <inkml:trace contextRef="#ctx0" brushRef="#br0" timeOffset="1978.1185">3192-442 0 0,'0'0'0'16,"0"0"198"-16,0 0-28 0,0 0-32 0,0 0-17 15,24-181-11-15,-7 150-19 0,1-4-16 0,3 4-9 16,5-1-9-16,-2 2-6 0,4-1-3 15,3 2 1-15,2 3-3 0,0-2 1 0,3 3 1 16,4 0-1-16,5 1 4 0,2 2 4 0,-1 3 4 16,7 0-5-16,-7 3 0 0,1 3-10 15,1 2-10-15,-5 3-7 0,3 4-9 0,-1 4-4 16,-3 2-6-16,-5 10-1 0,-2 4 0 0,-4 9 1 16,-5-1 4-16,-6 6 2 0,-3 5 0 15,-2 0 4-15,-7 7 2 0,-6 0 1 0,-2-1 1 0,-7 4-1 16,-12 2 0-16,-4-4 2 0,-7 3-1 15,-9 1-2-15,-1-4-3 0,-7-3-2 0,-3 2-3 16,-2-1 0-16,5-5-2 0,-2 1-2 0,3-4-4 16,4-2-9-16,6-7-24 0,1-1-54 15,6-6-121-15,6 0-229 0,4-5-312 0,11-6 136 0</inkml:trace>
          <inkml:trace contextRef="#ctx0" brushRef="#br0" timeOffset="2885.2208">4318-120 438 0,'0'0'200'0,"0"0"-111"0,0 0-11 16,0 0 22-16,0 0 8 0,0 0 0 0,0 0-23 15,0 0-32-15,0 0-21 0,0 0-16 16,0 0-10-16,0 0-2 0,-181 60 0 0,153-33-2 16,-1-1 3-16,-3 7 1 0,4-3 2 0,-1 5 2 15,2-3 4-15,1 4 1 0,3-5-1 0,6-1 1 16,2-2-4-16,4-3-2 0,7-3-4 16,1-3-1-16,3-4 8 0,5-4 14 0,8 1 17 15,9-8 14-15,2-2 3 0,14-2-3 0,0-3-6 16,10-12-11-16,2-2-12 0,4-4-7 15,4-4-9-15,-2-4-2 0,-5-1-2 0,2-6 0 16,-11 2 4-16,-10-2 2 0,-4 0 7 0,-8-1 5 16,-10 2 2-16,-1-1 2 0,-8 4 1 0,-1 4 2 15,-7 1-2-15,-7 7-3 0,-5 1-10 16,-4 3-11-16,-4 3-9 0,-6 4-5 0,0 2-3 16,-7 3 0-16,-3 4-1 0,3 0-3 0,-2 4 4 15,5 4-1-15,1 3 0 0,1-1 4 0,7 2-5 16,6-4-1-16,6 2-6 0,5-2-12 15,10-1-23-15,1-2-8 0,8-4 3 0,12-1 11 16,7 0 31-16,9-6 13 0,12-9 6 0,3-1 2 16,11-7-1-16,5-1-1 0,4-2 1 15,3-3 3-15,0-4 0 0,-3 3 2 0,0-7 1 16,-4 5 1-16,-8-1 0 0,-3-3 1 0,-3 1 1 16,-9-2-1-16,-2-2 6 0,-6 0 4 0,-5-1 0 15,-6 0 7-15,-4 5-3 0,-5 1 5 0,-3 3 4 16,-3 3 3-16,-6 3 2 0,-4 1-3 0,0 3-1 15,2 5-6-15,-2 2-4 0,-2 0-5 16,-2 5-5-16,-3 5-11 0,2 0-12 0,-2 2-18 16,-1 2-17-16,-4 0-8 0,-2 10-5 0,-2 5 7 15,-4 9 10-15,-2 6 12 0,-3 10 10 0,-4 6 8 16,0 10 3-16,1 5 2 0,-5 6 6 16,2 3 1-16,-2 3 1 0,3 2 2 0,2 1-3 15,-1 2 0-15,3-4 0 0,0-3 3 0,8-7-4 16,3-5 1-16,4-7-4 0,9-7-3 15,2-8 2-15,12-7 0 0,4-5 4 0,-2-6 6 16,9-10 6-16,4-2 2 0,2-6 2 0,5-1-1 16,1-6-7-16,2-9-3 0,3-6-4 0,3-8-5 15,0-1-2-15,0-3 3 0,-3-6-1 0,2 4 1 16,-9-4 3-16,0-1 2 0,0 3 2 16,-6-3 2-16,-4 3 2 0,0 2 1 0,2 3 0 15,-10 5 3-15,0 4-1 0,-4 6 6 0,-6 5 10 16,-1 8 8-16,-3 3 2 0,-1 1-5 0,0 0-23 15,0 0-35-15,-1 5-14 0,-5 6-4 16,0 5 8-16,-2 5 23 0,-5 3 8 0,-2 7 3 16,3-1 1-16,-1 0 3 0,3-1-3 0,1-2 0 15,-1 0 1-15,6-2-4 0,-2-3 2 0,3-1-3 16,3-4-11-16,0-2-37 0,3-3-85 16,4-6-277-16,-3 0-380 0,4-5 72 0</inkml:trace>
          <inkml:trace contextRef="#ctx0" brushRef="#br0" timeOffset="3036.6911">5582-685 2066 0,'0'0'122'0,"0"0"-83"15,0 0-65-15,0 0-52 0,0 0-20 0,0 0-60 16,0 0-271-16,0 0-873 0</inkml:trace>
          <inkml:trace contextRef="#ctx0" brushRef="#br0" timeOffset="3353.7836">6247-1110 999 0,'0'0'356'0,"0"0"-182"0,0 0-122 16,0 0-68-16,0 0-25 0,0 0 9 0,0 0 7 15,0 0 12-15,0 0 21 0,0 0 2 0,0 0 0 16,0 0 1-16,-80 214 7 0,53-152-4 0,-2 10 6 15,-5 4 4-15,-2 5 3 0,-4 7 5 0,-3-1 0 16,2 1-3-16,0-1-1 0,6-6-4 0,-2-3-7 16,8-14-9-16,2-5-29 0,9-7-46 15,-3-11-90-15,7-6-186 0,4-16-307 0,1-4 122 0</inkml:trace>
          <inkml:trace contextRef="#ctx0" brushRef="#br0" timeOffset="3650.0959">5610-232 1054 0,'0'0'139'0,"0"0"-109"0,0 0-47 16,0 0 24-16,0 0 26 0,165-71 7 15,-114 52-3-15,-3 2-9 0,7-3-9 0,1 3-3 16,0-1-4-16,1 2 3 0,-1 1 1 0,-7 5 4 15,-3 2 3-15,-12 1-4 0,-2 2 0 0,-11 2-5 16,-8 3-3-16,-10 0 11 0,-1 8 20 16,-2 0 22-16,-5 7 12 0,-6 5-1 0,-4 4-14 15,-3 8-17-15,-5 4-8 0,0-4-11 0,1 4-5 16,-2-5-4-16,7-2-3 0,-5 0-4 0,2-4-2 16,4-4-7-16,2 0-27 0,1-4-78 0,0-7-255 15,9-2-422-15,-3-4 11 0</inkml:trace>
          <inkml:trace contextRef="#ctx0" brushRef="#br0" timeOffset="4777.1779">6970-619 633 0,'0'0'176'0,"0"0"-86"0,0 0-13 0,0 0 6 15,0 0-12-15,0 0-21 0,0 0-40 0,0 0-19 16,0 0 5-16,0 0 12 0,-180 38 15 0,140-15 10 16,-4 5 7-16,0 1-2 0,1 9 0 0,-2 2 2 15,4 4-6-15,-1 2-1 0,4 0-5 16,6-1-6-16,6-6-5 0,10-2-5 0,5-4 0 15,8-7 1-15,3-6 7 0,13-2 16 0,6-7 20 16,9-5 16-16,11-2 12 0,6-4-8 16,9-5-21-16,3-8-14 0,11 0-19 0,2-4-6 0,-1-3-5 15,1-3-2-15,-5 3 0 0,1-1 0 16,-2-3 3-16,-5 3-4 0,-3-4 6 0,-1 0-3 16,-7 0-1-16,-2 0-1 0,2-4-9 0,-7 4 2 15,-6 2-1-15,1-1-3 0,-8 0 1 16,-6 4-2-16,2-2 0 0,-8 5 1 0,-2-4 0 15,-2 5-1-15,-9 4-1 0,-1-3 2 0,-2 4 3 16,0 2 2-16,-2 1 0 0,-4 4-10 0,-6 2-17 16,-2 2-13-16,-3 0-8 0,-6 2 4 15,-4 10 13-15,-5 5 9 0,-7 7 9 0,-2 1 4 16,-4 4 2-16,1 2 2 0,-1 2 1 0,-2 5-3 16,5-4 0-16,5 5-1 0,0-4 1 0,8-5 1 15,5-1-1-15,8-7-4 0,10-2-9 0,5-7-14 16,1-3-3-16,5-4-1 0,10-4 13 15,2-2 18-15,9-2 11 0,3-8 5 0,5-5-1 16,-1-1 0-16,0-1-2 0,6-1 4 0,-5-6 1 16,1 2 0-16,-5-2 2 0,-4 5 0 15,-8 0 5-15,2 2 2 0,-5 5 6 0,-10 4 4 16,4 3-2-16,-8 2-1 0,-1 3-8 0,0 0-22 16,0 0-40-16,-4 3-7 0,-2 7-3 0,-4 2 13 15,0 8 32-15,-3 1 4 0,0 0 2 16,2 0-1-16,1 0-1 0,7-5-5 0,0-3 1 0,3-7-6 15,0 2-4-15,6-4 0 0,8-1 4 16,8-3 10-16,4-3 7 0,4-9 4 0,4-2-3 16,6-7-7-16,3-4-5 0,6 1-9 0,-3-2-9 15,-1-4-6-15,-2 2 0 0,-3 2 3 16,-6-4 11-16,3 0 9 0,-8-4 7 0,1-1 5 16,5 0 2-16,-7-2-1 0,-3-6-1 0,8 1-1 15,-6-4 0-15,-4-2 1 0,3 0 2 0,1-3-2 16,-3 0 2-16,-3 3-4 0,4-3 0 15,-7 3 0-15,-3 3 2 0,0 3 7 0,-2 6 2 16,-2 2 4-16,-8 7 3 0,4 3 8 0,-5 6 6 16,-2 4 6-16,0 6-2 0,0 4-9 0,-2 4-25 15,-1 0-39-15,-4 0-29 0,0 7-21 16,-6 6 5-16,-7 6 24 0,-2 10 17 0,-6 1 20 16,-10 12 7-16,5 6 5 0,-5 8 4 0,-3 6 0 15,3 8 4-15,0 6 0 0,-2 2 4 16,-1 3 3-16,1 3 2 0,-2-5 4 0,9 0-3 15,3-5 6-15,4-11-8 0,12-3 0 0,6-14 11 16,7-7-2-16,8-8 13 0,8-7 5 16,2-7 7-16,1 1 10 0,8-9 12 0,1-1 9 0,2-7-1 15,3-1-4-15,6-1-11 0,1-10-13 0,-3-3-11 16,6-5-12-16,-4 1-10 0,-5 0-9 16,-1-5-9-16,-11 1-15 0,1 4-22 0,-12-2-74 15,-3 4-147-15,-7-1-305 0,0 5-344 0,-1 7 399 16</inkml:trace>
          <inkml:trace contextRef="#ctx0" brushRef="#br0" timeOffset="3788.7341">6450-858 1899 0,'0'0'199'0,"0"0"-84"0,0 0-63 15,0 0-39-15,0 0-34 0,0 0-58 0,0 0-58 16,0 0-133-16,0 0-315 0,0 0-601 0</inkml:trace>
        </inkml:traceGroup>
      </inkml:traceGroup>
    </inkml:traceGroup>
    <inkml:traceGroup>
      <inkml:annotationXML>
        <emma:emma xmlns:emma="http://www.w3.org/2003/04/emma" version="1.0">
          <emma:interpretation id="{6AAC5149-D9A1-4EE1-8FAF-867497380220}" emma:medium="tactile" emma:mode="ink">
            <msink:context xmlns:msink="http://schemas.microsoft.com/ink/2010/main" type="paragraph" rotatedBoundingBox="3782,3410 12230,2780 12301,3734 3853,43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BF3D27-78C5-4861-976B-8EE90EA47EB9}" emma:medium="tactile" emma:mode="ink">
              <msink:context xmlns:msink="http://schemas.microsoft.com/ink/2010/main" type="inkBullet" rotatedBoundingBox="3786,3459 5286,3347 5342,4092 3841,4204"/>
            </emma:interpretation>
            <emma:one-of disjunction-type="recognition" id="oneOf2">
              <emma:interpretation id="interp10" emma:lang="en-IN" emma:confidence="0">
                <emma:literal>+</emma:literal>
              </emma:interpretation>
              <emma:interpretation id="interp11" emma:lang="en-IN" emma:confidence="0">
                <emma:literal>~</emma:literal>
              </emma:interpretation>
              <emma:interpretation id="interp12" emma:lang="en-IN" emma:confidence="0">
                <emma:literal>J</emma:literal>
              </emma:interpretation>
              <emma:interpretation id="interp13" emma:lang="en-IN" emma:confidence="0">
                <emma:literal>A</emma:literal>
              </emma:interpretation>
              <emma:interpretation id="interp14" emma:lang="en-IN" emma:confidence="0">
                <emma:literal>*</emma:literal>
              </emma:interpretation>
            </emma:one-of>
          </emma:emma>
        </inkml:annotationXML>
        <inkml:trace contextRef="#ctx0" brushRef="#br0" timeOffset="5842.6044">1241 1845 864 0,'0'0'306'0,"0"0"-129"16,0 0-64-16,0 0-1 0,0 0 13 0,0 0 14 16,0 0-11-16,0 0-22 0,0 0-23 15,0 0-17-15,0 0-20 0,0 0-15 0,0 0-17 16,-32-49-15-16,32 49-14 0,0 2-8 0,0 2 3 15,2 2 6-15,4 2 10 0,4 3 8 16,2-1 3-16,6 3 2 0,3 2 3 0,5-5 2 16,4 5 1-16,6-7 2 0,1 4 0 0,3-4 1 15,5 4-3-15,-2-4-2 0,0 1-2 0,-4 1-3 16,-3 0 1-16,-8 1-5 0,-3-3-2 16,-10 3-1-16,-7 0-1 0,-3 2 8 0,-5 5 9 15,-7 1 9-15,-6 6 2 0,-5 4 3 0,-8 6-4 16,-3-1-6-16,-5 5 1 0,-2-3-8 0,-3 1-3 15,2-2-2-15,1-2-5 0,4 0-1 16,7-5-1-16,2-2-6 0,1-3-10 0,8-3-25 16,4-4-49-16,4-5-95 0,2-1-204 0,1-4-386 15,3-3-371-15</inkml:trace>
        <inkml:trace contextRef="#ctx0" brushRef="#br0" timeOffset="5420.7597">251 2363 1854 0,'0'0'129'0,"0"0"-72"0,0 0-44 0,0 0-2 16,0 0 1-16,0 0-16 0,0 0-4 0,0 0-5 15,0 0 3-15,0 0 15 0,0 0 10 0,0 0 9 16,0 0 6-16,201-59 7 0,-137 49 0 16,10-1 3-16,2 0 1 0,3-2 0 0,2 1-2 15,0 0-8-15,2 3-5 0,-3 1-12 0,-8 0-5 16,-8 3-4-16,-8 0-7 0,-7 3-3 16,-13 1-7-16,-9 1-8 0,-7 0-12 0,-10 0-14 15,-1 3-19-15,-9 2-21 0,0-2-10 0,0 2-10 16,-1 0-24-16,-4-2-87 0,0 2-214 0,0-2-233 15,2-2 141-15</inkml:trace>
      </inkml:traceGroup>
      <inkml:traceGroup>
        <inkml:annotationXML>
          <emma:emma xmlns:emma="http://www.w3.org/2003/04/emma" version="1.0">
            <emma:interpretation id="{2212F9FA-D6FB-4C5D-BA59-C893F2FF1190}" emma:medium="tactile" emma:mode="ink">
              <msink:context xmlns:msink="http://schemas.microsoft.com/ink/2010/main" type="line" rotatedBoundingBox="6330,3220 12230,2780 12301,3734 6401,4175"/>
            </emma:interpretation>
          </emma:emma>
        </inkml:annotationXML>
        <inkml:traceGroup>
          <inkml:annotationXML>
            <emma:emma xmlns:emma="http://www.w3.org/2003/04/emma" version="1.0">
              <emma:interpretation id="{AEBF1D3B-A539-4D15-9BE2-1AFE3FE3E1DE}" emma:medium="tactile" emma:mode="ink">
                <msink:context xmlns:msink="http://schemas.microsoft.com/ink/2010/main" type="inkWord" rotatedBoundingBox="6330,3220 12230,2780 12301,3734 6401,4175"/>
              </emma:interpretation>
              <emma:one-of disjunction-type="recognition" id="oneOf3">
                <emma:interpretation id="interp15" emma:lang="en-IN" emma:confidence="0">
                  <emma:literal>Economic</emma:literal>
                </emma:interpretation>
                <emma:interpretation id="interp16" emma:lang="en-IN" emma:confidence="0">
                  <emma:literal>Economia</emma:literal>
                </emma:interpretation>
                <emma:interpretation id="interp17" emma:lang="en-IN" emma:confidence="0">
                  <emma:literal>economic</emma:literal>
                </emma:interpretation>
                <emma:interpretation id="interp18" emma:lang="en-IN" emma:confidence="0">
                  <emma:literal>Economie</emma:literal>
                </emma:interpretation>
                <emma:interpretation id="interp19" emma:lang="en-IN" emma:confidence="0">
                  <emma:literal>Economis</emma:literal>
                </emma:interpretation>
              </emma:one-of>
            </emma:emma>
          </inkml:annotationXML>
          <inkml:trace contextRef="#ctx0" brushRef="#br0" timeOffset="6647.4178">3519 1752 0 0,'0'0'522'0,"0"0"-291"16,0 0-137-16,0 0-30 0,0 0 17 15,0 0 31-15,0 0 28 0,0 0 6 0,0 0-9 16,0 0-11-16,0 0-18 0,0 0-32 0,0 0-29 16,0 0-29-16,-59-121-23 0,30 129-7 15,-5 8 2-15,-6 3 6 0,-2 5 6 0,-1 2 3 16,-1 5 1-16,4 0 1 0,2 3 1 0,8-4 2 15,-1 2-2-15,8-7-2 0,7-2-3 0,3 0-6 16,9-2 1-16,4-4 0 0,0 0 4 16,11-1 4-16,5-1 3 0,3 1-1 0,5 1 1 15,2 1-1-15,2-2-2 0,3 0 4 0,0 3-2 16,-1-5 1-16,-1 1-1 0,-2-3-2 0,0 1-2 16,-8-3 1-16,0 1-1 0,-6-5 1 0,-6 1 0 15,0-6 9-15,-6 1 27 0,-1-2 32 16,0 0 23-16,0 0-5 0,-1-3-24 0,-6-5-33 15,0-3-21-15,-6 1-7 0,-2-1-1 0,-5 1-3 16,-3 1-6-16,-2 2-2 0,-6 3-2 16,-4 2-2-16,2 2 3 0,-5 0 2 0,2 8 4 15,1 3 1-15,-4 2 1 0,4 3-1 0,4 3-2 16,2-2 1-16,3 5-1 0,3 0 0 0,3 1 0 16,4 0 1-16,2 3 0 0,3-4 4 0,3 1 0 15,6 0-2-15,-1-1 4 0,3-4 2 16,0 0 9-16,11-2 11 0,5-3 8 0,3-2 4 15,8-3 4-15,3-2 1 0,4 0-7 0,5-6-4 16,1 0-5-16,3 0-15 0,0-7 3 16,0 2-5-16,1-1-4 0,-4 1 2 0,-4 0-2 15,-3 0-2-15,-6 2-1 0,-9-2 0 0,0 2 0 16,-5-2-1-16,-5-1-2 0,-1 1-3 16,-4 4-13-16,2-6-29 0,-5 6-61 0,1-6-111 0,-1 4-174 15,1 0-328-15,-1-1-438 0</inkml:trace>
          <inkml:trace contextRef="#ctx0" brushRef="#br0" timeOffset="7352.7647">3985 2098 0 0,'0'0'0'16,"0"0"188"-16,0 0 66 0,0 0-21 0,0 0-8 15,0 0-23-15,0 0-36 0,0 0-29 0,0 0-29 16,-176-7-9-16,151 18-9 0,-5 4-17 0,0 3-5 15,1 4-14-15,1 2-10 0,-2 3-7 16,1 5-1-16,3-1-3 0,3 0-1 0,9 0-2 16,-1-1-4-16,8-3-6 0,4-1-2 15,3-2 2-15,10-3 1 0,6-4 5 0,7-1 5 0,7-4 1 16,2-4 3-16,7-5 1 0,1-3-5 16,6 0-5-16,0-10-4 0,5-5-5 0,1-2-3 15,1 1-1-15,7-4-7 0,-4-3 1 0,1 2-4 16,-1-3-3-16,0 0 0 0,-4-3-3 15,1 3-1-15,-4-3 1 0,-6-1 1 0,-1 0 0 16,-7-1 2-16,3 2-1 0,-5-2 2 0,-5 3 1 16,0 2 1-16,-7 4 4 0,-1 2-5 15,-7 6 1-15,-6 0 1 0,0 2-1 0,-4 6 6 16,-3 2 4-16,0 0 2 0,0 2 1 0,0 0-8 16,0 0-12-16,0 0-17 0,-5 4-10 0,-4 2-1 15,-1 6 5-15,0 2 11 0,-9 3 10 16,3 4 2-16,-1 3 3 0,-1-2 4 0,2 3-5 15,1 0 4-15,4-4 0 0,1-2-1 0,6 2 2 16,2-9-2-16,2 2-1 0,6-4 3 0,4-1 4 16,9-3 3-16,-1-3 4 0,7-3 4 0,3 0-3 15,3-3 1-15,6-6-4 0,-3-6-5 0,5-1-2 16,-3-3 1-16,0 0 2 0,2-1 0 16,-6-1 3-16,-3 1 0 0,-2-1 4 0,-7 3 3 15,-6-1 8-15,-6 3 3 0,-6-1 3 0,-2 1-1 16,-4-5-9-16,-12 2-6 0,-8 0-11 0,-5 3-11 15,-5 0-6-15,-8 5-4 0,-2 4-1 16,-6 6 2-16,-5 1 2 0,1 0-2 0,3 9 3 16,1 4-2-16,9 0-11 0,9-2-30 0,6 2-69 15,10-2-181-15,5-3-409 0,8-2-740 0</inkml:trace>
          <inkml:trace contextRef="#ctx0" brushRef="#br0" timeOffset="7917.0221">5220 1924 547 0,'0'0'455'15,"0"0"-128"-15,0 0-115 0,0 0-66 0,0 0-55 16,0 0-58-16,0 0-27 0,0 0-6 16,0 0 4-16,0 0 1 0,0 0 1 0,0 0-1 15,0 0-2-15,168-50 0 0,-151 62-1 0,-2 0 2 16,-1 4 4-16,-2 2 3 0,-7 4 5 15,2 2 4-15,-5 0 1 0,-2 2 2 0,0-1 1 16,-4-1-3-16,-5 1-1 0,-3-2-1 0,4-3 0 16,1-2 0-16,-5-3 2 0,8-6 1 0,-2-1 0 15,2-3 4-15,2-3 4 0,2-2 10 0,0 0 12 16,0 0 10-16,0 0 7 0,3-5-10 16,6-5-14-16,0-1-20 0,5-8-17 0,5 0-5 15,-1-5-3-15,9-4 4 0,2 1-2 0,6-1 0 16,0-3-2-16,7 5-1 0,0-2-1 0,-4 6-1 15,-5 4 3-15,2 2-2 0,-4 0 3 0,-2 7 1 16,-9 1-1-16,3 2 1 0,-6 5-2 16,-2 1-2-16,-2 0-2 0,-3 7 1 0,-5 2 1 15,1 7 3-15,-3 2 3 0,-3 2 5 0,-3 6 2 16,3 3 1-16,-7 0 3 0,-5-1-6 16,5 1 2-16,-4-4-6 0,-1 3-2 0,-1-5-2 15,5-3-7-15,1 1-17 0,-1-5-45 0,1-2-104 16,4-2-192-16,2-3-339 0,-2-6-254 0,3-2 620 0</inkml:trace>
          <inkml:trace contextRef="#ctx0" brushRef="#br0" timeOffset="9024.0582">6210 1883 0 0,'0'0'0'0,"0"0"211"15,0 0 275-15,0 0-57 0,0 0-102 0,0 0-107 16,0 0-91-16,0 0-66 0,0 0-46 0,0 0-16 15,0 0 3-15,0 0 10 0,0 0 19 0,0 0 2 16,-11 50-7-16,3-24-6 0,-2-2-6 16,-2 1-4-16,3-1-3 0,2-3-3 0,1-2-4 15,5-1 0-15,1-2-2 0,0-5-1 0,8-2 4 16,4-2 6-16,3-3 6 0,3-3 5 0,6-1 3 16,5-1-3-16,-1-8-3 0,10-2 0 15,-5-2-7-15,1-5-1 0,-1 3 1 0,-4-1-1 16,-3-2 6-16,-6-1 5 0,-3-1 5 0,-6 4 5 15,-1-4-1-15,-8-3 2 0,-2 4-8 16,-6-1-7-16,-8-5-10 0,-6 5-9 0,-3 2-10 16,-9 1 1-16,1 3-2 0,-10 4 2 0,4 5 3 15,0 4-4-15,0 1 3 0,6 0-2 0,4 4-1 16,10 4-4-16,3-3-18 0,2 3-39 16,8 0-58-16,4-4-57 0,0 0-38 0,6-3-1 15,9 1 27-15,7-2 45 0,2 0 48 0,9-3 36 16,0-5 31-16,7-1 19 0,1-3 6 0,0-2 6 15,1 1 6-15,-2 1 15 0,-4 1 20 0,3-1 43 16,-4 0 44-16,0 4 36 0,-4 0 9 16,0 6-25-16,-4 0-42 0,-4 2-41 0,-7 0-22 15,-5 8-10-15,-4 4 4 0,-1 7 3 0,-5 3 5 16,-1 3 1-16,0 5-4 0,-8 1-2 0,1 4-9 16,-5-7-6-16,-2 3-2 0,-1-1-4 0,1-3 0 15,-2 1 0-15,2-3 0 0,-3-2-4 16,2-1 3-16,4-4-2 0,-1-3 2 0,4-7 2 15,5-2 6-15,2-5 14 0,1-1 16 0,0 0 16 16,0 0-4-16,2-6-17 0,8-3-19 16,2-6-20-16,4-3-4 0,4-6 2 0,6 1 3 15,-1-5-3-15,3-3 2 0,0 3 1 0,1-4-1 16,0 2 5-16,-2-3-5 0,-1 6-2 16,-5 2 0-16,5 0-2 0,-1 5 2 0,-5 3 0 15,3 3 1-15,-3 2 0 0,3 4 2 0,-3 1-1 16,3 6-1-16,-5-2-1 0,2 3-2 0,-2 3 0 15,-4 5-1-15,-1 4 4 0,-6 2-2 16,0 2 3-16,-4 3 3 0,-3-1 2 0,0 3 6 0,0-5 0 16,-4 0-2-16,-5-1-1 0,3-2 0 15,-2-2 0-15,2-3-1 0,-1-3 4 0,4-2-3 16,2 0-1-16,1-3 3 0,0 0 1 0,0 0 4 16,0 0 3-16,1 0-2 0,3-5-4 15,5-1-8-15,4-6-6 0,0-5-3 0,4-1-1 16,0-2 2-16,8-3 1 0,0-3 0 0,4-1 2 15,1-1 0-15,-1 1 1 0,0 0 2 0,-2 2-2 16,-3 1 1-16,-2 4-1 0,-1 2 1 0,-5 8-1 16,-3 2 1-16,-7 1-1 0,2 6-1 15,-5-2-1-15,-1 3-5 0,-2 3 2 0,0 6 0 16,0 6 7-16,0 7 6 0,0 3 4 0,-10 4-1 16,4 6-2-16,-6 2 0 0,-2 1 0 15,0 0 0-15,-1-4-1 0,1-2-3 0,0-3-1 16,2-5-3-16,5-2-3 0,-2-4-5 0,8-3-4 15,0-7-11-15,-1-1-9 0,2-4-15 16,4-3-15-16,8 0-16 0,2-2-36 0,2-7-64 16,7-5-89-16,0-4-97 0,4-4-97 0,2-1-37 15,0 1 51-15,5-7 376 0,-4 2 68 0,0-3 0 16,-1-3 0-16,0 5 0 0,-2-7 0 0,-3 4 0 16,-4 2 0-16,0-3 0 0,-2 4 0 0,-3 3 0 15,-2 5 0-15,-6 1 15 0,2 6 262 16,-7 8 55-16,-1 3 22 0,-1 2-25 0,0 0-76 15,0 0-94-15,0 2-85 0,-1 6-49 0,-5 5-17 16,-3 3 4-16,-2 5 4 0,-4 1 8 0,2 7 3 16,-1 0 5-16,0 3 3 0,-1 0 4 15,0 4 3-15,2-5-2 0,6 0-4 0,-2-3-12 16,3-4-7-16,5-3-4 0,1-2-3 0,0-7-1 16,4 0-4-16,6-6-15 0,-1-3-29 0,7-3-68 15,6-1-239-15,-6-5-391 0,-3-1-231 0</inkml:trace>
          <inkml:trace contextRef="#ctx0" brushRef="#br0" timeOffset="9457.2905">8362 1392 927 0,'0'0'277'0,"0"0"-167"0,0 0-77 16,0 0-13-16,0 0 17 0,0 0 14 0,0 0-1 16,0 0-7-16,0 0-8 0,-181 201-2 15,142-158-5-15,-1 3-1 0,7-1 8 0,3-3 2 16,6-9 3-16,9-3 1 0,10-5 0 0,5-8-4 16,3 1 10-16,9-4 16 0,7-6 9 0,5-2 11 15,5-2-3-15,3-4-11 0,8 0-15 16,3-6-9-16,3-2-8 0,4-4-3 0,-3 0-1 15,4-1-13-15,-4-1-3 0,5 2-6 0,-5 1-3 16,-3-1-10-16,-3 2-21 0,-10 0-48 16,-5 4-137-16,-12 2-370 0,-4 1-914 0</inkml:trace>
          <inkml:trace contextRef="#ctx0" brushRef="#br0" timeOffset="9168.2794">8043 1237 837 0,'0'0'922'0,"0"0"-643"0,0 0-127 0,0 0-79 0,0 0-36 15,0 0-28-15,0 0-41 0,0 0-47 16,0 0-50-16,0 0-118 0,0 0-317 0,0 0-464 0</inkml:trace>
        </inkml:traceGroup>
      </inkml:traceGroup>
    </inkml:traceGroup>
    <inkml:traceGroup>
      <inkml:annotationXML>
        <emma:emma xmlns:emma="http://www.w3.org/2003/04/emma" version="1.0">
          <emma:interpretation id="{89F3F0F3-2AC8-4B40-8CF3-0A9998F4853A}" emma:medium="tactile" emma:mode="ink">
            <msink:context xmlns:msink="http://schemas.microsoft.com/ink/2010/main" type="paragraph" rotatedBoundingBox="3924,4866 10077,4487 10168,5960 4015,63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19364A-39CE-4253-8F58-224D0D005A54}" emma:medium="tactile" emma:mode="ink">
              <msink:context xmlns:msink="http://schemas.microsoft.com/ink/2010/main" type="inkBullet" rotatedBoundingBox="3947,5234 5083,5164 5124,5831 3988,5901"/>
            </emma:interpretation>
            <emma:one-of disjunction-type="recognition" id="oneOf4">
              <emma:interpretation id="interp20" emma:lang="en-IN" emma:confidence="0">
                <emma:literal>B</emma:literal>
              </emma:interpretation>
              <emma:interpretation id="interp21" emma:lang="en-IN" emma:confidence="0">
                <emma:literal>u</emma:literal>
              </emma:interpretation>
              <emma:interpretation id="interp22" emma:lang="en-IN" emma:confidence="0">
                <emma:literal>b</emma:literal>
              </emma:interpretation>
              <emma:interpretation id="interp23" emma:lang="en-IN" emma:confidence="0">
                <emma:literal>D</emma:literal>
              </emma:interpretation>
              <emma:interpretation id="interp24" emma:lang="en-IN" emma:confidence="0">
                <emma:literal>s</emma:literal>
              </emma:interpretation>
            </emma:one-of>
          </emma:emma>
        </inkml:annotationXML>
        <inkml:trace contextRef="#ctx0" brushRef="#br0" timeOffset="10372.3883">462 4021 2165 0,'0'0'138'0,"0"0"-79"0,0 0-46 0,0 0-8 15,0 0 5-15,0 0-1 0,0 0 1 0,0 0-4 16,0 0-10-16,0 0-18 0,0 0-15 0,0 0 2 16,0 0 2-16,-65-29 19 0,88 29 16 0,3 0 5 15,9 0 1-15,5 0 7 0,4 0 2 0,2-2 4 16,6-5 6-16,1 2-3 0,4-1 0 16,2 0 0-16,1 1-4 0,5-5 3 0,-1 4-4 15,2 0 1-15,-2-2-7 0,0 0-1 0,-7-2-1 16,-1 1-2-16,-8 1-1 0,-5 2-2 0,-9 0-2 15,-8 3-2-15,-7 0 4 0,-5 1-7 16,-4 0 0-16,-6 2-2 0,-1-1-2 0,-3 1 2 16,0-2-5-16,0 1-13 0,0-4-30 0,-3 0-31 15,-2-3-42-15,-4-1-36 0,-2 1-18 16,-2-4-4-16,-2 1 31 0,-2 1 44 0,1 0 46 16,-2-4 35-16,-1 3 21 0,0-3 9 0,1 1 5 15,0-1 8-15,3 1 5 0,-2-2 8 0,2 1 4 16,4 0 3-16,-1-1-1 0,2 3-6 15,0-1 2-15,0 0 5 0,3 5 15 0,-3 1 23 16,6 3 20-16,-4 2 9 0,4 0-3 0,1 2-12 16,0 0-23-16,-1 0-24 0,4 0-25 0,0 0-19 15,0 6-5-15,0 2 2 0,4 3 9 16,4 5 9-16,2 0 8 0,2-1 2 0,4 3 1 16,4 3 2-16,3-1-5 0,3-2 4 0,-2 3 0 15,-1-1 0-15,5 0-1 0,-5-1-4 0,-3 3-5 16,-2-2-3-16,-3-1 1 0,-4 0-1 0,-5 1 6 15,-5-2 4-15,-2 2 8 0,-5 2 7 16,-11 0 1-16,-7 6-2 0,-8 1-9 0,-5 1-6 16,-5 2-5-16,-2-5-7 0,-2 2-1 0,1-5-6 15,5-3-8-15,4-4-12 0,5-4-25 0,9-2-53 16,6-5-108-16,6-4-279 0,8-2-459 16,-1 0-171-16</inkml:trace>
      </inkml:traceGroup>
      <inkml:traceGroup>
        <inkml:annotationXML>
          <emma:emma xmlns:emma="http://www.w3.org/2003/04/emma" version="1.0">
            <emma:interpretation id="{8C1C4692-E6B1-4B8A-8CCB-309D638D028D}" emma:medium="tactile" emma:mode="ink">
              <msink:context xmlns:msink="http://schemas.microsoft.com/ink/2010/main" type="line" rotatedBoundingBox="5825,4749 10077,4487 10168,5960 5916,6223"/>
            </emma:interpretation>
          </emma:emma>
        </inkml:annotationXML>
        <inkml:traceGroup>
          <inkml:annotationXML>
            <emma:emma xmlns:emma="http://www.w3.org/2003/04/emma" version="1.0">
              <emma:interpretation id="{5A835D12-1ABF-452D-96A8-364644BDA797}" emma:medium="tactile" emma:mode="ink">
                <msink:context xmlns:msink="http://schemas.microsoft.com/ink/2010/main" type="inkWord" rotatedBoundingBox="5825,4749 10077,4487 10168,5960 5916,6223"/>
              </emma:interpretation>
              <emma:one-of disjunction-type="recognition" id="oneOf5">
                <emma:interpretation id="interp25" emma:lang="en-IN" emma:confidence="0">
                  <emma:literal>Social</emma:literal>
                </emma:interpretation>
                <emma:interpretation id="interp26" emma:lang="en-IN" emma:confidence="0">
                  <emma:literal>social</emma:literal>
                </emma:interpretation>
                <emma:interpretation id="interp27" emma:lang="en-IN" emma:confidence="0">
                  <emma:literal>Sociol</emma:literal>
                </emma:interpretation>
                <emma:interpretation id="interp28" emma:lang="en-IN" emma:confidence="0">
                  <emma:literal>Sou-al</emma:literal>
                </emma:interpretation>
                <emma:interpretation id="interp29" emma:lang="en-IN" emma:confidence="0">
                  <emma:literal>said</emma:literal>
                </emma:interpretation>
              </emma:one-of>
            </emma:emma>
          </inkml:annotationXML>
          <inkml:trace contextRef="#ctx0" brushRef="#br0" timeOffset="11349.9161">3377 3659 929 0,'0'0'430'16,"0"0"-284"-16,0 0-85 0,0 0-8 15,0 0-7-15,0 0 6 0,0 0 0 0,0 0-19 16,-7-177 2-16,-2 157-4 0,-4 5 2 0,-3 5-2 15,-5 0-5-15,-5 3-4 0,-7 2 1 16,2 2 4-16,-8 3 9 0,2 3 10 0,-4 4 4 16,3 4-4-16,-1 5-10 0,6 5-15 0,4 1-13 15,2 7-9-15,3 8-5 0,6 3 1 0,4 3 0 16,3 5 2-16,8 2 0 0,3-4-2 16,3 4 2-16,11-3 1 0,7 0 1 0,5-2 1 15,7-4 1-15,0-3 0 0,7-1 4 0,3-3 0 16,0 0 0-16,-1-1 0 0,-2-3-3 0,-10 0 1 15,-4-2-2-15,-10-2-3 0,-7-2-2 16,-9-1 0-16,-8-1 5 0,-9 1 2 0,-14-2 2 0,-7-2 1 16,-5 0-2-16,-11-3-1 0,-4-2 5 15,-5-2 5-15,-1-4 3 0,-1-1 8 0,-1-5 0 16,0-2 3-16,4 0 5 0,5-5 1 0,5-4 1 16,5-2-3-16,7-2-6 0,7-3-7 15,4 2-7-15,9-4-5 0,2-1-7 0,5 3-3 16,4 6-2-16,5 2-8 0,2 4-14 0,2 0-16 15,2 4-8-15,6 0 5 0,2 6 18 0,5 5 17 16,5 5 12-16,1 4 2 0,7 3 0 16,2 1-4-16,4 1 2 0,2 1 0 0,4-5-2 15,-1 0 1-15,2-2-10 0,0-7-12 0,0-4-15 16,2-6-17-16,0-2-24 0,5 0-14 0,0-8-8 16,3-4 5-16,0-5 20 0,2 0 21 15,5-4 23-15,-2-4 12 0,1 0 13 0,0-2 4 16,-2-5 3-16,-3 3 6 0,1-4-3 0,-9-1 3 15,1 2 4-15,-5 0 3 0,-3 0 6 16,-8 4 8-16,-5-3 8 0,-4 3 9 0,-5 6 10 16,-4 2 5-16,-4 3 5 0,-2 7 7 0,-4 3 12 15,-1 2 5-15,0 2-4 0,0 3-6 0,0 0-22 16,-3 0-23-16,-3 0-21 0,-5 8-16 0,1 1-7 16,-4 6 2-16,-5 4 7 0,2 4 1 0,-5-1 2 15,1 7 0-15,-2-3 0 0,1 1 2 16,4 2-1-16,0-3-1 0,8 3 0 0,2-3-1 15,2-3-1-15,6-4-2 0,-3-2-1 0,12-5-3 16,2-1 7-16,8-5 1 0,1-2 5 16,4-4 2-16,5 0 4 0,2-2 0 0,4-8-2 15,1-3 4-15,1-3-7 0,3-2-2 0,-1-1 0 16,-5-1-4-16,1-3 7 0,-5 3 3 0,-4-2 6 16,-6 0 8-16,-7 1 7 0,-7-1 4 15,-2-2 1-15,-4-1-1 0,-6 0-7 0,-7-2-7 16,-3 3-5-16,-4 1-5 0,-4 3-7 0,-5 4-3 15,-8 3-4-15,2 5-8 0,-5 2 3 16,-1 4 0-16,-2 2-3 0,1 0 1 0,2 2-8 16,7 3-16-16,0 1-23 0,7 2-45 0,6-2-103 15,9 4-204-15,3-5-348 0,3 0-461 0</inkml:trace>
          <inkml:trace contextRef="#ctx0" brushRef="#br0" timeOffset="11915.4458">4560 3845 0 0,'0'0'0'15,"0"0"96"-15,0 0 214 0,0 0-43 0,0 0-22 16,0 0-23-16,0 0-29 0,0 0-26 0,0 0-17 16,0 0-21-16,0 0-21 0,0 0-20 15,0 0-19-15,0 0-19 0,-77-65-13 0,64 70-9 16,-1 4-8-16,-2 3-6 0,-3 2-5 0,1 7-1 16,-5 4-2-16,0 5 4 0,-2 3 3 0,1-1-2 15,2 3 3-15,1-3-3 0,1 2-2 16,5-4-3-16,4-3-2 0,0 1-4 0,6-3 0 15,4-3-2-15,1-4-2 0,1-3-2 0,11-3 2 16,2-4 4-16,5-4 2 0,4-2 5 0,1-2 2 16,5 0-2-16,4-3 0 0,1-5-2 0,3-1 0 15,2-6-1-15,0 4 1 0,7-5-1 16,-3-1 1-16,0-2 1 0,-2 2 1 0,-2-5-1 16,1 0 2-16,-5-6-1 0,-7 3 1 0,0-3 1 15,-5-1 1-15,-5 3 2 0,-3 0 2 16,-5 2 1-16,0 4 5 0,-7 2 1 0,-2 3 6 15,-1 5 6-15,0 6 3 0,0 0 0 0,0 3-7 16,-3 1-9-16,0 0-16 0,-4 5-16 0,1 5-4 16,-4 5-1-16,0 5 7 0,-3 3 11 15,-1 7 2-15,1-2-1 0,2-1 2 0,1 2-2 16,1-3-2-16,5-1 1 0,2-4 1 0,2 0-3 16,0-4-1-16,2 1 0 0,5-3-3 0,2-5-10 15,2-3-17-15,3-2-24 0,2-5-58 16,7-2-121-16,-3-8-262 0,2 1-366 0,-11 1 59 0</inkml:trace>
          <inkml:trace contextRef="#ctx0" brushRef="#br0" timeOffset="12059.1254">5197 3537 1555 0,'0'0'308'0,"0"0"-137"0,0 0-109 15,0 0-38-15,0 0-15 0,0 0-13 0,0 0-24 16,-160 21-36-16,151-12-65 0,6 4-138 15,3 1-289-15,0-4-152 0,0-2 335 0</inkml:trace>
          <inkml:trace contextRef="#ctx0" brushRef="#br0" timeOffset="12773.8209">5588 3833 1215 0,'0'0'251'0,"0"0"-141"15,0 0-57-15,0 0-6 0,0 0 7 0,0 0 10 16,0 0 5-16,0 0 0 0,0 0-3 0,0 0-10 16,0 0-15-16,0 0-14 0,0 0-11 0,0 0-6 15,-35-112 2-15,8 118 5 0,-2 7 6 16,2 2-1-16,3 2-5 0,-2 3-5 0,-2 5-4 16,4-1-2-16,3 3-1 0,-2 1 2 0,7-3-3 15,3-1-2-15,6-5-2 0,1-3-7 0,5-2-5 16,1-4-5-16,2-1-4 0,8-4 2 15,5-3 8-15,5-2 7 0,1-2 7 0,8-11 4 16,0 0 0-16,2-4-2 0,5 0-3 0,-4-4-2 16,2 1 0-16,-1 1-3 0,-3 2 5 0,-2-1-2 15,-5 6 0-15,-3 2 3 0,-7 2-3 16,-5 3 2-16,-1 4 0 0,-4-1 0 0,-3 2-1 16,2 0-3-16,-2 0 1 0,0 4 0 0,-2 3 6 15,2 2 2-15,2 1 0 0,0 1-3 16,4 2-2-16,-1 0 0 0,5-2 0 0,2-3 9 15,3 0 2-15,1-3 7 0,5-4 5 0,3-1 3 16,5 0 2-16,3-2-1 0,4-10-1 0,-5-3-4 16,6-2 0-16,-5-2-3 0,4-2 0 0,-5-1-4 15,0-3-1-15,-3-1 3 0,0-3-2 0,-6 0 2 16,-1 1-4-16,3-6-2 0,-7 0-2 16,3-2-2-16,0-3 0 0,-1 0-3 0,1-5-3 15,-3 1-3-15,0-3 0 0,4-3-1 0,-3 3 1 16,-2-5 4-16,1 1-3 0,-1 4 1 0,0 0 2 15,-6 4-3-15,3 5 3 0,-5 7 0 16,-3 5 4-16,-5 8 3 0,0 5 5 0,0 4 3 16,-2 3-3-16,-8 4-7 0,4 1-13 0,-5 0-15 15,-2 10-6-15,-4 6 0 0,-8 11 4 16,0 9 12-16,3 7 5 0,-4 6 1 0,0 6 4 16,5 5-2-16,1 5 1 0,1 2 0 0,3 4 4 15,-1 2 0-15,0-2 2 0,3 3 2 0,-1-3-6 16,5-3 3-16,0-1 0 0,0-2 0 15,7-5 2-15,3-9-1 0,0-7 1 0,5-15 1 16,9-4 6-16,5-6-2 0,1-6 1 0,3-4 1 16,1-4 0-16,3-2 2 0,1-3-1 0,0 0 0 15,1-7-4-15,-3-3 3 0,0-5 0 16,-6-2-5-16,0-2 0 0,-6-4-14 0,-4 1-15 0,-3-2-29 16,-4 1-50-16,-3 1-85 0,0 3-149 15,-7 3-281-15,-3 4-297 0,0 4 223 0</inkml:trace>
        </inkml:traceGroup>
      </inkml:traceGroup>
    </inkml:traceGroup>
    <inkml:traceGroup>
      <inkml:annotationXML>
        <emma:emma xmlns:emma="http://www.w3.org/2003/04/emma" version="1.0">
          <emma:interpretation id="{AF2A15A5-865C-4617-B847-A36326419579}" emma:medium="tactile" emma:mode="ink">
            <msink:context xmlns:msink="http://schemas.microsoft.com/ink/2010/main" type="paragraph" rotatedBoundingBox="3654,7166 14759,5684 15180,8839 4075,103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181F3B-B04A-489F-A8DD-971958327978}" emma:medium="tactile" emma:mode="ink">
              <msink:context xmlns:msink="http://schemas.microsoft.com/ink/2010/main" type="inkBullet" rotatedBoundingBox="3755,7922 5179,7732 5268,8406 3845,8596"/>
            </emma:interpretation>
            <emma:one-of disjunction-type="recognition" id="oneOf6">
              <emma:interpretation id="interp30" emma:lang="en-IN" emma:confidence="0">
                <emma:literal>u</emma:literal>
              </emma:interpretation>
              <emma:interpretation id="interp31" emma:lang="en-IN" emma:confidence="0">
                <emma:literal>m</emma:literal>
              </emma:interpretation>
              <emma:interpretation id="interp32" emma:lang="en-IN" emma:confidence="0">
                <emma:literal>o</emma:literal>
              </emma:interpretation>
              <emma:interpretation id="interp33" emma:lang="en-IN" emma:confidence="0">
                <emma:literal>D</emma:literal>
              </emma:interpretation>
              <emma:interpretation id="interp34" emma:lang="en-IN" emma:confidence="0">
                <emma:literal>A</emma:literal>
              </emma:interpretation>
            </emma:one-of>
          </emma:emma>
        </inkml:annotationXML>
        <inkml:trace contextRef="#ctx0" brushRef="#br0" timeOffset="13762.8711">224 6638 1036 0,'0'0'391'0,"0"0"-194"0,0 0-95 15,0 0-22-15,0 0-17 0,0 0-9 0,0 0-23 16,0 0-20-16,0 0-7 0,0 0-1 0,0 0 11 16,0 0 17-16,0 0 16 0,73-27 17 15,-34 23 8-15,9-4-2 0,8 4-8 0,9-4-9 16,1 0-10-16,10 0-5 0,0-1-4 0,7-1-6 16,3 0-4-16,-1 1-5 0,4-3-4 15,-6 2-4-15,-1 0-3 0,-5 0-5 0,-9-1-2 16,-7 3 0-16,-5-2 0 0,-13 2 0 0,-8 4 1 15,-12-2-2-15,-9 3 2 0,-5 3 6 0,-6-1 13 16,-3 1 3-16,0-3-1 0,-9-1-7 16,0-1-21-16,1-3-16 0,-4 0-21 0,1-1-32 15,-5-3-40-15,2 1-37 0,-2 1-41 0,-3-2-39 16,-1 2-34-16,0-2-32 0,-1 0 1 16,1-3 36-16,-1 5 67 0,3-2 74 0,-1 1 58 15,3 1 39-15,2 1 20 0,0 0 15 0,1-3 11 16,1 4 18-16,1 1 22 0,2 1 23 0,1-1 27 15,-4 2 21-15,6 2 22 0,-4 2 23 0,2 0 14 16,2 1 4-16,-3 0-11 0,5 0-28 0,-2 0-32 16,2 0-41-16,1 0-39 0,0 5-24 15,2 0-16-15,1 4-1 0,0 3 7 0,-2 7 7 16,2-3 8-16,6 2 6 0,4 1 6 0,5 0 3 16,2 1 3-16,7-2 1 0,3 0 0 0,5 1-7 15,2-1-2-15,7 1-8 0,2-5-9 16,1 6 3-16,-4-3-9 0,-1-1-2 0,-7-2-3 15,-7-1-4-15,-6 0-1 0,-6 0-3 0,-7-2 4 16,-6 1 3-16,0 1 11 0,-13 2 2 16,-4 4 3-16,-8 2-4 0,-5 3-8 0,-7 3-4 15,-6-2-5-15,-2 6-2 0,1-7-5 0,-2 0-4 16,7 0-10-16,2-6-16 0,8-4-26 0,2-3-55 16,8-1-93-16,1-4-205 0,10-3-390 15,4-1-410-15</inkml:trace>
      </inkml:traceGroup>
      <inkml:traceGroup>
        <inkml:annotationXML>
          <emma:emma xmlns:emma="http://www.w3.org/2003/04/emma" version="1.0">
            <emma:interpretation id="{3B605E25-CA08-4B40-81D5-1CEC6ADC8DC4}" emma:medium="tactile" emma:mode="ink">
              <msink:context xmlns:msink="http://schemas.microsoft.com/ink/2010/main" type="line" rotatedBoundingBox="6419,6797 14759,5684 15180,8839 6840,9952"/>
            </emma:interpretation>
          </emma:emma>
        </inkml:annotationXML>
        <inkml:traceGroup>
          <inkml:annotationXML>
            <emma:emma xmlns:emma="http://www.w3.org/2003/04/emma" version="1.0">
              <emma:interpretation id="{7EA1D7A2-B3B5-4B23-9EE8-9286FE01C2B6}" emma:medium="tactile" emma:mode="ink">
                <msink:context xmlns:msink="http://schemas.microsoft.com/ink/2010/main" type="inkWord" rotatedBoundingBox="6419,6797 14759,5684 15180,8839 6840,9952"/>
              </emma:interpretation>
              <emma:one-of disjunction-type="recognition" id="oneOf7">
                <emma:interpretation id="interp35" emma:lang="en-IN" emma:confidence="0">
                  <emma:literal>Technological</emma:literal>
                </emma:interpretation>
                <emma:interpretation id="interp36" emma:lang="en-IN" emma:confidence="0">
                  <emma:literal>technological</emma:literal>
                </emma:interpretation>
                <emma:interpretation id="interp37" emma:lang="en-IN" emma:confidence="0">
                  <emma:literal>Technologically</emma:literal>
                </emma:interpretation>
                <emma:interpretation id="interp38" emma:lang="en-IN" emma:confidence="0">
                  <emma:literal>technologically</emma:literal>
                </emma:interpretation>
                <emma:interpretation id="interp39" emma:lang="en-IN" emma:confidence="0">
                  <emma:literal>Technologist</emma:literal>
                </emma:interpretation>
              </emma:one-of>
            </emma:emma>
          </inkml:annotationXML>
          <inkml:trace contextRef="#ctx0" brushRef="#br0" timeOffset="14144.756">2949 5970 143 0,'0'0'584'0,"0"0"-348"0,0 0-139 0,0 0-16 15,0 0 24-15,0 0 31 0,0 0 10 0,163-76-25 16,-112 64-24-16,7-4-21 0,5 0-16 0,1-1-10 16,5 1-10-16,3 0-7 0,-2 1-6 15,0 1-7-15,-5 4-5 0,-2 2-2 0,-6 0-9 16,-2-1-4-16,-11 3-13 0,-3 4-31 0,-16 0-51 16,-9 2-126-16,-11 0-178 0,-5 4-189 0,-15 4-85 15,4-4 622-15,-1 3 51 0</inkml:trace>
          <inkml:trace contextRef="#ctx0" brushRef="#br0" timeOffset="14350.7672">3629 5833 0 0,'0'0'0'16,"0"0"0"-16,0 0 0 0,0 0 0 15,0 0 0-15,0 0 103 0,0 0 188 0,0 0-29 16,0 0-37-16,0 0-49 0,0 0-53 0,0 0-34 16,0 0-11-16,0 0 11 0,-83 84 14 0,72-51 20 15,1 6 8-15,0 7 4 0,-6 0 1 16,4 5-12-16,1-1-14 0,-2 4-22 0,6-6-18 15,-3 5-15-15,3-3-17 0,-2-1-9 0,-1-5-12 16,1-1-6-16,2-6-5 0,-4-1-8 0,6-5-13 16,-5-2-26-16,7-4-72 0,-2-4-173 15,-1 0-258-15,3-9-297 0,3-3 71 0</inkml:trace>
          <inkml:trace contextRef="#ctx0" brushRef="#br0" timeOffset="14776.8252">4037 6383 1810 0,'0'0'156'0,"0"0"-146"16,0 0-59-16,0 0-2 0,0 0 11 0,0 0 40 15,0 0 5-15,0 0-4 0,0 0 3 0,163-115-3 16,-124 92 1-16,1-1 3 0,-1 1-5 0,-5-1 8 16,2-1 1-16,-6 0 4 0,-4 3 2 15,-7-2 3-15,-3 3 0 0,-3 2 5 0,-3 2 9 16,-9 1 0-16,-1 1 4 0,-1 2-4 0,-11 2-6 16,-1 7-10-16,-4-2-5 0,-6 6-4 0,-1 0-2 15,-9 8 6-15,1 5 1 0,-8 8 3 16,-2 2 4-16,-2 4 0 0,-1 6 5 0,-1 5 2 15,2 0 4-15,0 5 0 0,5 1 0 0,3 3-5 16,2-1-3-16,6-4 0 0,7 0-3 0,6-4 0 16,7-2-7-16,5-8 0 0,3-1-6 15,10-6 5-15,7-4 2 0,9-6 4 0,3 3 6 16,9-8-2-16,3-4-1 0,6-2-6 0,7-6-5 16,4-4-8-16,2-3-13 0,6-3-25 0,3-4-38 15,-3 0-110-15,0-3-276 0,-14 2-456 0,-21 12-33 0</inkml:trace>
          <inkml:trace contextRef="#ctx0" brushRef="#br0" timeOffset="15076.4226">5266 6045 789 0,'0'0'381'0,"0"0"-238"15,0 0-89-15,0 0-15 0,0 0 4 16,0 0 5-16,0 0 3 0,-178-5-3 0,144 17 8 16,-2 4 13-16,-4 2 8 0,0 9 9 0,0 0-1 15,-2 7 4-15,0-1 4 0,6 5-5 16,3-1-2-16,6 0-14 0,7-2-15 0,6-5-18 16,5-2-13-16,9-3-9 0,9-4-5 0,8-3 2 15,9 1-1-15,5-6 2 0,11-4-1 0,7-7-3 16,7-3-3-16,5 0-4 0,5-9-9 0,-1-6-25 15,4-3-60-15,-5-3-86 0,2 0-48 16,0-6 0-16,-1 0-49 0,-1 0-261 0,-18 1-302 16,-14 9 601-16</inkml:trace>
          <inkml:trace contextRef="#ctx0" brushRef="#br0" timeOffset="15487.9176">5932 5493 0 0,'0'0'141'0,"0"0"387"0,0 0-114 15,0 0-93-15,0 0-71 0,0 0-68 0,0 0-59 16,0 0-37-16,0 0-30 0,0 0-21 0,0 0-19 16,0 0-9-16,0 0-1 0,-53-5 12 15,44 36 17-15,-7 7 8 0,-5 6 10 0,2 11 0 16,-8 6-2-16,0 4 1 0,-2 5-5 0,-3 4-1 16,-3 1-8-16,2-2-1 0,-2-2-6 0,1-5-6 15,6-3-5-15,6-8-10 0,1-1-3 0,7-9-4 16,3-11 0-16,6-4-1 0,4-6-1 0,-1-11-4 15,0-3 0-15,2-7 0 0,0-1-6 16,0-2 3-16,4 0 5 0,-1-8 4 0,8-3 5 16,-1-7 1-16,7-9-4 0,2-1-6 0,7-3 2 15,4-6-1-15,0 2 1 0,6-3 2 0,-4 0-2 16,6 1-1-16,-5 0-3 0,-1 3 2 16,4 6-3-16,-6 4 1 0,0 5 0 0,-3 6-3 15,-2 2 4-15,-7 6-1 0,0 1 1 0,-1 4 2 16,-3 0 0-16,-4 5 2 0,0 7 3 15,0 3 1-15,-5 2 1 0,-1 1 1 0,-1 8-1 16,-3 0-1-16,-3-1 0 0,0 3 1 0,0 1-2 16,-6-7-1-16,5 3-2 0,-3-5-8 15,1-1-9-15,5-5-26 0,-2-2-72 0,3-3-138 0,-3-4-321 16,3-2-817-16</inkml:trace>
          <inkml:trace contextRef="#ctx0" brushRef="#br0" timeOffset="16814.4893">6369 5946 1707 0,'0'0'301'0,"0"0"-182"0,0 0-82 0,0 0-33 16,0 0-5-16,0 0 6 0,0 0-5 16,0 0-2-16,0 0 1 0,0 0-1 0,0 0 1 15,0 0 5-15,0 0 1 0,165 111 8 0,-163-86 6 16,-2 4 2-16,0-3 6 0,-2 1 3 0,-5 0 3 15,-3-3 2-15,-1-3-4 0,-2 1-2 16,1-4-7-16,4-3 3 0,-2-5 0 0,0-2 1 16,5-4-1-16,0 0-6 0,2-4-1 0,3 0 0 15,0 0 3-15,0 0 1 0,3-4-5 0,2-5-9 16,4-4-8-16,1-2-6 0,3-5 0 16,5-7 1-16,4 1-1 0,2-3 6 0,1 0 0 15,3-3 2-15,4-5 3 0,0 1-5 0,-4 1 1 16,0-1 0-16,-1 4-2 0,-1 5 2 0,-8 2 1 15,5 6 0-15,-6 3-3 0,-1 1 2 0,0 2 0 16,-2 5-1-16,-1 0 0 0,-1 7-1 0,-4 1-1 16,-1 0-1-16,-4 4 2 0,5 8 0 15,-7 6 3-15,-1 3 3 0,0 5 2 0,0 9 2 16,-7-1-2-16,0 1-1 0,-3-2-2 0,-2 0 0 16,6-4 1-16,-4-4 1 0,7-3 1 15,1-2-4-15,0-7-3 0,2-1 0 0,0-3-3 16,4-2 2-16,2-3 1 0,4-3 0 0,5-1 0 15,-1 0 2-15,3-7 0 0,8-4-1 16,-1-4-1-16,3-1-1 0,0-5 1 0,-4 3 1 16,3-6 3-16,0 3-2 0,-6-6 1 0,0 3 1 15,-5-5-5-15,-3 4 6 0,-4 1-1 0,3-3-2 16,-1 4 2-16,-6 4-1 0,1 3-3 16,0 3 1-16,-2 6 2 0,-3 3-3 0,0 4-3 15,0 0-3-15,0 0-4 0,0 11-2 0,-3 5 3 16,-5 2 1-16,2 4 3 0,-4 7 6 0,4-4-3 15,-2 1 2-15,6 2-2 0,1-5 0 16,1-3 2-16,0-1 1 0,3-5 3 0,7 1-3 0,3-6 1 16,4-2 1-16,2-3-1 0,6-4 0 15,4 0 2-15,0-2-3 0,2-7 2 0,4-4 0 16,-5-6 0-16,-3 1 0 0,-7-2-3 0,0-6 4 16,-5 1-2-16,-10-4 2 0,-5-2 3 0,0 0-7 15,-11 0-3-15,-6 2-4 0,-2 1-3 16,-8 0 2-16,0 6 0 0,-4 1 3 0,-3 3-2 15,2 6 1-15,4 2-2 0,-2 5 0 0,4 4-2 16,1 1 0-16,8 0-4 0,6 0 0 16,6 0-7-16,5 0-19 0,0 1 3 0,2-1-2 15,11 0 8-15,5 0 18 0,7-4 3 0,5-6 5 16,7-2 3-16,3-2 3 0,3 0 0 16,0-5 1-16,2-2 0 0,-2 0 1 0,-3-3 2 15,-1 0 1-15,-5-2 3 0,-2-1 1 0,-3 0 1 16,-5-5 0-16,-3 2 1 0,-5-4 5 0,-1 0 1 15,-1-3 2-15,-1 0 2 0,-6 0-1 0,4 3-3 16,-6 3 2-16,5 0-1 0,-9 8 1 0,2 3-1 16,3 7 0-16,-6 2-2 0,0 5 1 15,0 2-1-15,0 4-4 0,0 0-4 0,0 0-17 16,0 0-21-16,0 6-1 0,-6 9 1 0,3 7 6 16,0 9 19-16,-7 9 1 0,3 8 1 15,-4 9 5-15,-7 8 1 0,-2 6-1 0,-1 6 4 16,-6 3-2-16,-2 2 3 0,-1-1-2 0,3-3-1 15,2-2-1-15,8-7-3 0,5-2 4 0,2-8-5 16,10-5 1-16,0-9 1 0,8-7-4 0,-3-8 2 16,5-6-2-16,3-6-1 0,0-10 1 15,2-5-4-15,3-3 3 0,-1-3-1 0,8-10-2 16,1-7 2-16,-5-2-7 0,4-3-2 0,-3-4-1 16,-1-3-1-16,0 0 3 0,-4 0 5 15,-1-6 1-15,0 1 4 0,-2-1 1 0,2 1 1 16,-2 2 1-16,-1 5-1 0,0 2 4 0,-1 4 2 15,-5 8 4-15,1 4 0 0,-5 4-1 0,4 2 2 16,-7 5-3-16,0 1-1 0,0 0-4 16,0 1-4-16,-4 6 1 0,0 4 2 0,-2 4 5 15,-4 2 1-15,-1 8-2 0,3-2 0 0,-2 3-1 16,0 0-3-16,6-1 1 0,-5 0-1 0,8 1-2 16,1-3 0-16,0-5 0 0,6 0 0 0,1-3 2 15,3-3 0-15,1-4 0 0,4-2 1 16,2-2 5-16,0-4-1 0,5 0 4 0,-2 0 2 15,3-1-3-15,-2-10 2 0,5 1 0 0,0-6-1 16,-5-2 2-16,5-1 0 0,-1-3-3 0,-7-3 2 16,-2 3 3-16,1-2-1 0,-10-1 4 15,-5-1-2-15,-1 0 2 0,-5-2-4 0,-12 4-1 16,-8 1-3-16,-3 3-8 0,-5 1 1 0,-5 7 1 16,1 2-1-16,-3 6 3 0,6 0-3 0,-1 4-4 15,6 0-1-15,10 0-2 0,2 2-4 16,5 3-6-16,9-2-11 0,2 2-10 0,0 0-6 15,10 1-12-15,7 0-33 0,3 2-95 0,9-2-179 16,-3-2-382-16,-6-1-597 0</inkml:trace>
          <inkml:trace contextRef="#ctx0" brushRef="#br0" timeOffset="18886.8515">9535 5306 86 0,'0'0'342'0,"0"0"-162"0,0 0-72 16,0 0-3-16,0 0 9 0,0 0 3 16,0 0-15-16,0 0 4 0,0 0 2 0,0 0-10 15,0 0-29-15,0 0-42 0,0 0-18 0,0 0 12 16,-58 8 17-16,26 11 19 0,-1 6 13 0,3 1 3 15,1 1-3-15,3 2-16 0,6-1-16 16,6-5-14-16,4 3-11 0,6-4-6 0,4-1-3 16,2 1 0-16,13-4 6 0,2-3 4 0,12-3 8 15,8-4 6-15,5-3-1 0,5-3 0 0,7-2-7 16,4-2 1-16,1-6-8 0,7-1-1 16,-6-1-3-16,0-5-7 0,-2 2 3 0,0 0 0 15,-2-2 2-15,-1-3 0 0,-4-1 0 0,3-2-3 16,-10 0 0-16,-5-4 0 0,-8 1-1 0,-3 0 4 15,-8-1 4-15,-3 5 9 0,-10 1 8 0,-3 5 11 16,-4-2 1-16,0 3-6 0,-4 3-5 16,-2 0-13-16,-7 2-8 0,-1 4-7 0,-5 2-6 15,-2 2-3-15,-5 0-1 0,-3 2 3 16,-1 6 1-16,-3 4-1 0,-3 6 1 0,-4 3-1 0,7 1 1 16,-4 1-1-16,7 3 2 0,1-3-3 15,10-2 1-15,4 0-1 0,3-5-3 0,5-2-2 16,7-2-5-16,0-2-1 0,11-2 2 0,2-2 3 15,3-4 10-15,9-2 4 0,0 0 1 16,6-2 2-16,0-8 1 0,6-2 1 0,-4 0 2 16,3-4 0-16,-4-2 0 0,-5 2 2 0,-4 2 3 15,-4 1 6-15,-5 4 0 0,-8 3 6 0,2 1 5 16,-5 3 4-16,-3 2 4 0,0 0-7 16,0 0-15-16,0 0-18 0,0 3-7 0,0 5-1 15,0-2 5-15,0 2 8 0,0 4-1 0,0-3-2 16,2 1 2-16,8-1 1 0,0-2-2 15,3-1 4-15,5-2 0 0,2-3-1 0,6-1 4 0,1 0-2 16,4-7 0-16,-1-4-3 0,6-3 3 16,-3-4 0-16,2-4 2 0,-3-3 3 0,0-1-5 15,-2-6-1-15,6 2-2 0,-5-6-3 0,4 1 3 16,-1-5 0-16,-3 1-2 0,1-5 1 0,1 0-1 16,-1-10-1-16,-2-1-1 0,-2-3 0 15,1-5 0-15,-5-1 0 0,-2-2 4 0,-3 0 4 16,-6 2-7-16,-3-2-1 0,-3 5-2 0,-4 4-2 15,-3 4 7-15,0 8 5 0,-5 5 2 0,-6 8 3 16,-3 5 1-16,-2 3-2 0,-3 8-3 16,0 6-5-16,5 2-9 0,0 6-9 0,-1 2-9 15,3 0-9-15,-3 8-8 0,1 7 6 0,-1 13 7 16,-3 8 8-16,-5 9 14 0,1 14 3 16,1 7 5-16,2 6 6 0,-1 5 3 0,6 3 4 15,-1-1 1-15,7 3 2 0,2-4-4 0,3-2-1 16,3-4-1-16,5-6-5 0,5-7 2 0,2-6 1 15,4-2 2-15,1-7 3 0,6-2 15 0,6-6 10 16,1-2 8-16,9-7 3 0,0-8-8 0,4-3-10 16,0-9-8-16,0-6-3 0,0-1-10 15,-3-11-4-15,-4-4-8 0,-3-2-16 0,-7-2-8 16,-5-2-17-16,-5 0-22 0,-6 2-26 16,-6 2-45-16,-4-2-66 0,0 5-139 0,0 5-337 15,-4 2-775-15</inkml:trace>
          <inkml:trace contextRef="#ctx0" brushRef="#br0" timeOffset="17797.0088">8567 5776 0 0,'0'0'0'0,"0"0"0"0,0 0 42 0,0 0 216 16,0 0-13-16,0 0-41 0,0 0-53 0,0 0-32 15,0 0-7-15,177-181-5 0,-162 158-5 0,0 0-10 16,-4 1 1-16,-5 0-10 0,-3 1 4 0,-2 1 6 16,-1 2 1-16,-1 1 10 0,-6 4-10 0,-5 2-12 15,-7 2-19-15,-4 3-18 0,-4 5-12 16,-6 1-8-16,-3 1-7 0,3 14-4 0,-4-3-5 16,4 6-7-16,-3 5 1 0,5 3-4 0,2-1 2 15,2 2-3-15,11-1-5 0,3-3-1 0,7 0-5 16,6-4-1-16,0-3 1 0,9-1 2 15,10-5 7-15,2 0 3 0,6-3 7 0,5-3 2 16,5-5 1-16,2 1 0 0,-2-5 0 0,3-3 0 16,1-3-1-16,-8-2 3 0,-2 2 0 15,-9-4 4-15,-1 5 4 0,-7 0 7 0,-8 2 9 16,3 1 10-16,-6 2 7 0,-3 2 4 0,1 1-6 16,-1 2-12-16,0 0-13 0,0 0-16 0,0 0-14 15,0 0-11-15,0 7-1 0,0 4 4 16,-1 7 10-16,-9 8 9 0,5 7 3 0,-6 9 1 15,-2 4-2-15,-1 8 0 0,-1 6-3 0,-1 5 1 16,-1 6-2-16,3 5 1 0,2 4 1 0,1 4 5 16,7 7-1-16,-5 1 1 0,6 1-4 0,-3 7-5 15,-4 1-4-15,-3-1-3 0,-4-1-5 0,-6-1-3 16,-5-4-4-16,-4-3-9 0,-8-6-1 16,-5-4-3-16,-6-4 5 0,-4-8 4 0,-1-8 3 15,-4-14-3-15,3-5 1 0,-4-11-5 0,-3-12 1 16,1-9 7-16,-2-10-1 0,6-2 9 0,-5-14 3 15,5-10 4-15,2-7 6 0,2-3-6 16,9-7 2-16,5-5 0 0,8-8-4 0,5-3 0 16,13-4-6-16,6-4-3 0,9-7-3 0,3-8 0 15,17-3 2-15,9-6 0 0,5-5 1 16,15-5 5-16,1-1 4 0,15-2 3 0,-2-3 2 16,6 4 0-16,8-1-1 0,-1 4 1 0,4 8 3 15,4 2-2-15,-5 8 0 0,5 7-2 16,-2 5-2-16,-2 10 1 0,-5 8-2 0,-5 7 3 15,-2 6 1-15,-8 11 2 0,-7 3 6 0,-7 6 2 16,-5 8-1-16,-3 5 3 0,-8 4-4 0,-9 2-2 16,2 3 3-16,-7 8 0 0,-3 4 5 0,-7 2 1 15,4 6 2-15,-7 1 1 0,-1 1-2 16,-2 6 1-16,0-1-3 0,0 1-3 0,-5-5-1 16,-1 0-3-16,-3-5-1 0,5-2-4 0,-6-3-3 15,6-4-3-15,-3-4-7 0,4-4-14 0,0-2-28 16,1-2-71-16,1-2-141 0,1-9-274 0,0 2-276 15,0 1 41-15</inkml:trace>
          <inkml:trace contextRef="#ctx0" brushRef="#br0" timeOffset="17960.4429">9246 5070 1945 0,'0'0'250'16,"0"0"-108"-16,0 0-71 0,0 0-20 15,0 0-13-15,0 0-12 0,0 0-28 0,0 0-32 16,0 0-45-16,0 0-35 0,0 0-33 0,0 0-78 16,0 0-186-16,0 0-265 0,-59-37-159 0</inkml:trace>
        </inkml:traceGroup>
      </inkml:traceGroup>
    </inkml:traceGroup>
    <inkml:traceGroup>
      <inkml:annotationXML>
        <emma:emma xmlns:emma="http://www.w3.org/2003/04/emma" version="1.0">
          <emma:interpretation id="{A2B100DB-B492-4BB9-BDE9-394884E8D58B}" emma:medium="tactile" emma:mode="ink">
            <msink:context xmlns:msink="http://schemas.microsoft.com/ink/2010/main" type="paragraph" rotatedBoundingBox="4173,9608 16028,8216 16190,9594 4335,109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DF4F4D-E3A7-4AB9-8911-1067BB9B7619}" emma:medium="tactile" emma:mode="ink">
              <msink:context xmlns:msink="http://schemas.microsoft.com/ink/2010/main" type="inkBullet" rotatedBoundingBox="4235,10130 5659,9962 5742,10667 4317,10835"/>
            </emma:interpretation>
            <emma:one-of disjunction-type="recognition" id="oneOf8">
              <emma:interpretation id="interp40" emma:lang="en-IN" emma:confidence="0">
                <emma:literal>→</emma:literal>
              </emma:interpretation>
            </emma:one-of>
          </emma:emma>
        </inkml:annotationXML>
        <inkml:trace contextRef="#ctx0" brushRef="#br0" timeOffset="19957.0236">704 8889 1085 0,'0'0'582'0,"0"0"-421"0,0 0-119 0,0 0-26 15,0 0-11-15,0 0 6 0,0 0 3 16,0 0 6-16,0 0 6 0,0 0 6 0,0 0 3 15,0 0 6-15,98-66 3 0,-69 62 5 0,4-1 4 16,8-1-1-16,2 1-1 0,12 0-4 0,-1 0-1 16,7-2-3-16,3 3-5 0,4-4-3 15,2-2-11-15,3 2-4 0,-1 0-6 0,-6-1-2 16,0 1-3-16,-8-2-3 0,-3 4-2 0,-2-2-5 16,-8 1 2-16,-5 1 0 0,-6 0-2 15,-1 0 3-15,-7-2-1 0,-2 2 0 0,-8 2 1 16,-2-2 0-16,-3 2-4 0,-6-4-4 0,1 1-5 15,-5-1-14-15,-1 0-16 0,0-3-23 0,-1 0-26 16,-6 0-20-16,0 0-9 0,-5-2-1 16,1-2 4-16,-4 1 7 0,1 2 6 0,-5-2 8 0,-1 3 15 15,3 1 15-15,-3 0 19 0,0 1 20 16,1-3 12-16,1 4 9 0,-2 0 6 0,2 2 4 16,1 0 12-16,1 4 18 0,2-2 25 0,1 2 21 15,2 0 14-15,2 2 2 0,3 0-20 0,2 0-19 16,1 0-22-16,3 0-25 0,0 0-24 15,0 0-14-15,0 2-5 0,3 2 6 0,1 4 16 16,2 0 15-16,4 4 6 0,6 0 10 0,0 3 13 16,5-1 6-16,5 1 5 0,3 3 5 15,2 3-5-15,2-1-1 0,2-2 1 0,-1 2-10 16,2 1-5-16,-5-3-9 0,1 1-7 0,-6 1-6 16,-3-2 0-16,-6-3-3 0,-6 1 1 0,-6 0 4 15,-5 1 7-15,0 3 9 0,-12 1 4 16,-9 3-2-16,-4 3-4 0,-5 3-8 0,-6 3-6 15,1-3-7-15,-3 1-8 0,4-3-12 0,1 1-29 16,1-7-56-16,6 1-99 0,1-3-178 0,9-7-317 16,7-5-332-16</inkml:trace>
      </inkml:traceGroup>
      <inkml:traceGroup>
        <inkml:annotationXML>
          <emma:emma xmlns:emma="http://www.w3.org/2003/04/emma" version="1.0">
            <emma:interpretation id="{BAC8B798-E674-431F-9726-D68D1D64FBAD}" emma:medium="tactile" emma:mode="ink">
              <msink:context xmlns:msink="http://schemas.microsoft.com/ink/2010/main" type="line" rotatedBoundingBox="6333,9354 16028,8216 16190,9594 6494,10732"/>
            </emma:interpretation>
          </emma:emma>
        </inkml:annotationXML>
        <inkml:traceGroup>
          <inkml:annotationXML>
            <emma:emma xmlns:emma="http://www.w3.org/2003/04/emma" version="1.0">
              <emma:interpretation id="{85761F23-2ACE-4875-89E3-E0DADA05CACE}" emma:medium="tactile" emma:mode="ink">
                <msink:context xmlns:msink="http://schemas.microsoft.com/ink/2010/main" type="inkWord" rotatedBoundingBox="6334,9517 16008,8214 16177,9469 6504,10772"/>
              </emma:interpretation>
              <emma:one-of disjunction-type="recognition" id="oneOf9">
                <emma:interpretation id="interp41" emma:lang="en-IN" emma:confidence="0">
                  <emma:literal>Environmental</emma:literal>
                </emma:interpretation>
                <emma:interpretation id="interp42" emma:lang="en-IN" emma:confidence="0">
                  <emma:literal>Environment &amp;</emma:literal>
                </emma:interpretation>
                <emma:interpretation id="interp43" emma:lang="en-IN" emma:confidence="0">
                  <emma:literal>Enviro mental</emma:literal>
                </emma:interpretation>
                <emma:interpretation id="interp44" emma:lang="en-IN" emma:confidence="0">
                  <emma:literal>Environ mental</emma:literal>
                </emma:interpretation>
                <emma:interpretation id="interp45" emma:lang="en-IN" emma:confidence="0">
                  <emma:literal>Environment @</emma:literal>
                </emma:interpretation>
              </emma:one-of>
            </emma:emma>
          </inkml:annotationXML>
          <inkml:trace contextRef="#ctx0" brushRef="#br0" timeOffset="21001.0934">4182 8492 0 0,'0'0'69'16,"0"0"219"-16,0 0-43 0,0 0-37 0,0 0-18 16,0 0-25-16,0 0-29 0,0 0-39 0,0 0-36 15,0 0-35-15,0 0-23 0,0 0-5 0,0 0 4 16,0 0 11-16,28-89 14 0,-16 94 20 16,-5 7 16-16,0 5 8 0,-1 5-2 0,-5 7-10 15,-1 6-11-15,-1 2-9 0,-8 3-4 0,-4 2-6 16,-4-2-5-16,-3 1-4 0,1-3-5 0,4-5-2 15,0 0-1-15,0-9-1 0,3-2-5 0,3-9 2 16,5-3 1-16,4-8 3 0,0-2 15 16,0 0 9-16,0 0 16 0,4-8 5 0,7-4-6 15,4-8-10-15,5-3-15 0,2-4-12 0,5-9-6 16,3 3-2-16,5-4-1 0,-2 0-2 0,-2 2-2 16,8 1 1-16,-6 4-6 0,4-1 1 15,-4 3 2-15,5 5-3 0,-4 5 2 0,3 2-1 16,-5 3 0-16,-1 5 1 0,-2 2 0 0,-4 6 1 15,0 0-1-15,-3 8 1 0,-2 7 1 16,-6 3 2-16,1 5 1 0,-4 3 3 0,-7 3 1 16,2 4 2-16,-6-2 1 0,-1 0-1 0,1-2-1 15,-3 1-5-15,0-3-6 0,3-5-11 0,-1-1-21 16,1-5-49-16,1-4-107 0,8-3-200 16,-2-4-359-16,-2-4-258 0</inkml:trace>
          <inkml:trace contextRef="#ctx0" brushRef="#br0" timeOffset="21296.5505">5189 8355 733 0,'0'0'648'0,"0"0"-329"0,0 0-128 16,0 0-69-16,0 0-44 0,0 0-34 0,0 0-33 16,0 0-20-16,0 0 0 0,0 0 9 15,0 0 12-15,0 0 7 0,0 0 7 0,0 0 7 16,5 161-1-16,-2-119 3 0,2-7 3 0,-4 5-3 15,5-3-1-15,-3 0-7 0,7-2-7 0,-2-5-3 16,2-4-4-16,3-3-3 0,2-5 1 16,3-6 4-16,4-6 2 0,-2-5 12 0,3-1 9 15,4-9 0-15,0-9-2 0,2-2-8 0,1-6-9 16,3-3-5-16,0-1 0 0,-3-4-5 16,-2 1-3-16,-1-4-2 0,-9 0 0 0,1-2-6 15,-3 0-8-15,-3-1-7 0,1 3-25 0,-4 2-25 16,2 3-48-16,-5 4-83 0,0 5-154 0,0 10-329 15,-3 5-309-15</inkml:trace>
          <inkml:trace contextRef="#ctx0" brushRef="#br0" timeOffset="21498.8436">5956 8299 1958 0,'0'0'172'0,"0"0"-159"15,0 0-36-15,0 0 6 0,0 0 28 0,0 0 6 16,0 0 0-16,0 0 1 0,0 0 3 0,-14 163-1 16,0-133 0-16,1 4 1 0,-5-2-2 15,0 0-3-15,1-3-2 0,2-5-6 0,5-1-8 16,3-7-22-16,6-2-84 0,1-6-274 0,0-5-472 16,0-2-93-16</inkml:trace>
          <inkml:trace contextRef="#ctx0" brushRef="#br0" timeOffset="22330.6061">6111 8419 71 0,'0'0'424'16,"0"0"-114"-16,0 0-31 0,0 0-20 0,0 0-39 15,0 0-57-15,0 0-42 0,0 0-18 16,0 0-9-16,0 0-10 0,0 0-9 0,0 0-10 15,0 0-10-15,0 0-9 0,159-28-8 0,-137 16-1 16,-5-1-1-16,-1-3-1 0,3-2-4 16,-5-3-5-16,-3 1-5 0,2-1-5 0,0 1-5 15,-1-1-2-15,-2 0-2 0,-5 1 0 0,4 1 1 16,-5-1 1-16,-2 4-1 0,1 2 0 0,0 3-2 16,-3 3-1-16,0 3-1 0,0 4 2 0,0-1-1 15,0 2-4-15,0 0-10 0,0 0-14 0,0 2-8 16,0 4-1-16,0 6 6 0,0 3 10 15,-3 3 9-15,1 6 4 0,1 2 3 0,1 2 4 16,0-1-1-16,0 3-1 0,3-3-2 0,5 1-1 16,-3-5 1-16,3 2 1 0,-4-4 1 0,5 4-2 15,-3-7 0-15,2 1-1 0,-3-5 2 16,5 1-2-16,-6-5 3 0,5-2 1 0,-4-3 0 16,5-4 5-16,-2-1 1 0,2 0 3 0,3-1 2 15,2-7 1-15,0-3-3 0,8-8-1 16,-5 1-4-16,8-3-1 0,-6-1-3 0,5-1 0 15,-5-2 1-15,1-1 0 0,-2 0 2 0,4-2-2 16,-7 1 0-16,-1-1 0 0,-2-1 1 0,0 4 0 16,-6 3-1-16,1-1 3 0,-6 9-1 0,4-1 2 15,-6 9 4-15,0-1 0 0,0 6 2 16,0-1-2-16,0 2-4 0,0 0-11 0,-4 0-10 16,0 8-7-16,-1 4-1 0,-5 9 8 0,-3 6 7 15,2 0 5-15,4 5 1 0,-3-2 0 16,5-3 0-16,0 5 0 0,3-7 1 0,2 0-2 15,0-3 1-15,10-3 1 0,-3-3 0 0,2-4 2 16,4-2-1-16,1-1 2 0,1-5 3 0,2-4 3 16,4 0 4-16,-1-4 5 0,6-4 2 15,0-3 1-15,-3-4 4 0,3-1 0 0,-2-8 2 16,-4 2 0-16,-1-3 0 0,-3-4-1 0,-6 0-2 16,-5-2-1-16,-3-1-4 0,-2 0-1 0,-4-3-4 15,-9 6-3-15,-5 1-1 0,-5 4-1 0,-1 1-1 16,1 11-3-16,-6 2-3 0,-4 5-6 15,2 2-3-15,2 3 0 0,-1 0-1 0,1 1-6 16,4 8-10-16,7-3-19 0,3 2-50 0,5-2-137 16,7 2-363-16,1-1-1001 0</inkml:trace>
          <inkml:trace contextRef="#ctx0" brushRef="#br0" timeOffset="21664.928">6133 7891 1884 0,'0'0'291'0,"0"0"-154"0,0 0-81 0,0 0-45 16,0 0-29-16,0 0-36 0,0 0-42 0,0 0-46 15,0 0-58-15,0 0-101 0,0 0-120 0,0 0-191 16,0 0 77-16,0 0 535 0</inkml:trace>
          <inkml:trace contextRef="#ctx0" brushRef="#br0" timeOffset="20595.9956">3717 8196 706 0,'0'0'195'0,"0"0"-115"0,0 0-67 16,0 0-8-16,0 0 7 0,0 0 15 0,0 0 24 16,0 0 25-16,0 0 21 0,0 0 16 0,0 0-12 15,53-167-27-15,-67 161-33 0,-6 4-30 0,-3 0-17 16,-10 2 6-16,-3 4 12 0,-4 10 17 16,-3 3 13-16,-2 5 1 0,2 5-6 0,0 2-9 15,3 5-11-15,0-1-4 0,5 1-6 0,5 0-3 16,4-1-3-16,9 0-6 0,3-3 0 0,8-2-1 15,6-4-3-15,1 0 2 0,14-4-1 16,6 0 4-16,5-4 4 0,7-3 8 0,0 2-1 16,6-3 1-16,1 3-2 0,-1-3-2 0,1 2-2 15,-3 0 0-15,-2-1-2 0,-7 1 0 16,-6-2 1-16,-4-2-2 0,-7 2 2 0,-1-4-1 16,-9-3 1-16,0-1 7 0,1-2 15 0,-2-2 29 15,0 0 33-15,0 0 30 0,0 0 0 0,0-4-22 16,0-3-32-16,-3-2-34 0,-4-4-15 15,-3-1-6-15,0-1-1 0,-6 0-2 0,-7 1 1 16,-1 1-4-16,-6-2-4 0,-6 7-3 0,-5 6-2 16,-2 2 3-16,0 0 1 0,-4 9 4 0,-2 4 3 15,-1 7 2-15,0 0 4 0,3 2 1 0,2 7 1 16,2-5 0-16,4 5-4 0,8-1-3 16,1 1 0-16,7 0-3 0,7-1-2 0,4 3 0 15,5-3-2-15,6-4 1 0,1 3 1 0,11-5 2 16,4-3 4-16,9 0 4 0,9-6 6 0,9 0-1 15,1-5 2-15,7-4-4 0,6-2-7 16,5 0-4-16,4-2-4 0,5 0-13 0,1 0-17 16,2-5-47-16,1-3-97 0,-2-5-168 0,-7 0-294 15,-17 1-222-15,-17 4 512 0</inkml:trace>
          <inkml:trace contextRef="#ctx0" brushRef="#br0" timeOffset="23080.6476">7633 8187 396 0,'0'0'399'0,"0"0"-183"0,0 0-86 0,0 0-35 15,0 0-10-15,0 0-9 0,0 0-16 0,0 0-18 16,0 0-16-16,0 0-12 0,0 0-11 0,0 0-9 15,0 0-9-15,0 0-10 0,154-117 3 16,-149 123 3-16,4 6 13 0,-5 2 18 0,3 3 8 16,-5 4 10-16,-2 3 2 0,0 0 0 0,-3 4-5 15,-7 3-5-15,-3-6-4 0,-1 3-5 16,-1-4 0-16,0-3 0 0,0-3 0 0,2-3 1 16,2-5 3-16,1-2 2 0,4-1 5 0,3-6 5 15,-2 2 9-15,5-3 7 0,0 0 4 0,0 0 3 16,0-3-16-16,7-5-14 0,-3-1-14 0,7-6-13 15,1-2 8-15,1-1 2 0,1 0 3 16,3-5 4-16,1-1-1 0,6 1 1 0,-4-5 2 16,4 3 1-16,1 1-1 0,-4 0-1 0,5 1-5 15,3 3-3-15,-2 3 2 0,2-1 4 0,-2 5 2 16,-1 4 4-16,-2 2 0 0,-4 3-4 16,-1 4 1-16,1 0-2 0,-4 8-2 0,-3 5-2 15,-2 5 5-15,-5 1 3 0,-2 5 5 0,1 0 3 16,-4 3-3-16,-2 3-3 0,1-2-4 0,0 1-2 15,0-3-7-15,0-1-3 0,-6-1-6 16,3-5-12-16,0 0-17 0,-4-3-60 0,4-6-141 16,2 1-328-16,-1-6-829 0</inkml:trace>
          <inkml:trace contextRef="#ctx0" brushRef="#br0" timeOffset="23708.7651">8513 8001 1325 0,'0'0'489'0,"0"0"-336"16,0 0-126-16,0 0-39 0,0 0-9 0,0 0 9 15,0 0 11-15,0 0 2 0,0 0-1 16,0 0 0-16,0 0 2 0,0 0-2 0,167 5 2 16,-155 12 1-16,-2 5 5 0,-6 5 1 0,-4 0 6 15,0-1 2-15,-13 5 3 0,0-3 0 0,0-4-3 16,-2 1-2-16,0-1-4 0,2-6-1 0,5-1-2 15,-2-2 0-15,1-7 0 0,6-3 3 0,2-2 5 16,1-2 10-16,0-1 12 0,0 0 12 16,0 0 7-16,3-5-5 0,5-3-9 0,5-3-14 15,0-6-9-15,4 0-4 0,1-2-3 0,5-3 2 16,-3-3-3-16,4 1 1 0,-4-3 0 0,5-3-5 16,-3 3 0-16,-1-1-2 0,1 3-3 15,-3 7-1-15,4-2-2 0,-3 7-2 0,2 2-2 16,-4 3 2-16,-2 3-1 0,1 2-1 0,2 3 0 15,-3 0 1-15,-2 1-1 0,0 7 0 16,-1 4 4-16,-5 2-4 0,3 3 4 0,-8 3 0 16,4 3 2-16,-6 1 5 0,-1 1-1 0,0-1 1 15,0-1-1-15,-7-3-2 0,3 0-2 0,0-1 2 16,-5-3-2-16,6-4 1 0,0-2 2 16,0-1-2-16,1-3 2 0,2-5 2 0,0 0 5 15,0-1 7-15,0 0 5 0,0 0 6 0,2-4-7 16,4-4-8-16,-3-5-9 0,9 0-8 0,0-3 0 15,3-1 0-15,2-4 2 0,0 0-1 16,8-3 3-16,-1-3-1 0,-2-1 1 0,3 2-1 16,3-3 0-16,-3 2-3 0,3 3 4 0,-7 1-2 15,4 5-2-15,-2 4 2 0,-5 4-4 0,-2 6 2 16,-2 0-1-16,-1 3 1 0,0 1-1 0,-3 5-4 16,-4 6 3-16,3 4 1 0,-4 2 2 15,-2 5 5-15,3 7 0 0,-5-1 1 0,-1 0 1 16,0 6-1-16,-3-6-2 0,-4 1 1 0,3-5-4 15,-3-3-4-15,4-3-8 0,0-1-16 0,0-4-27 16,3-1-47-16,0-3-74 0,0-5-105 16,6 0-211-16,0-2-318 0,-1-1 39 0</inkml:trace>
          <inkml:trace contextRef="#ctx0" brushRef="#br0" timeOffset="24632.4814">9828 8021 1033 0,'0'0'303'0,"0"0"-164"0,0 0-84 0,0 0-33 16,0 0-24-16,0 0-11 0,0 0 0 16,0 0 3-16,0 0 20 0,0 0 4 0,0 0 3 15,0 0 3-15,0 0 1 0,92-67 1 0,-78 55-2 16,2-1 8-16,-3 1 7 0,0-2 7 0,0 2 7 16,-5-3-2-16,-1 1-4 0,1 1-6 0,-5 1 2 15,-2 0-5-15,0 2 0 0,-1 2 0 16,0 4-8-16,-5-1-4 0,-3 5-10 0,-2 0-13 15,0 0-6-15,-3 7 0 0,-5 2 0 0,-1 4 8 16,1 3 3-16,-7 5-3 0,5 1 0 16,-3 3-3-16,0 6 2 0,3-1-1 0,-1 4 2 15,3-4-1-15,4 0-4 0,7-1 3 0,0-5-1 16,5-3-2-16,2-1 3 0,2-6 0 0,9-3 1 16,1-1 5-16,3-2 9 0,1-4 2 15,9 0 10-15,2-4 2 0,1 0-4 0,4-4 0 16,2-4-7-16,4-2 0 0,1-2-7 0,-2-4 2 15,-1 0-1-15,-2-3 0 0,-2-2 7 16,-4-1-1-16,-6-3 1 0,4 1 0 0,-11 1 1 16,3 0-2-16,-4-1-1 0,-4 4 0 0,2 1 0 15,-7 3 4-15,1 2 5 0,-5 5 1 0,-1 4 4 16,0 2-3-16,0 3-5 0,0 0-11 0,0 0-18 16,-1 0-16-16,-3 3-3 0,-2 7 1 0,0 1 10 15,-2 4 11-15,-1 1 4 0,2 1 2 16,-3 3-6-16,6 0 4 0,-1-3-2 0,2 1-2 15,0-1 6-15,2-2-4 0,1-4-2 0,0-1 1 16,7-2 1-16,-1-5 3 0,3-1 6 0,-1-2 6 16,4 0 3-16,2-2 2 0,0-11-1 15,1 2-2-15,3-4-7 0,0-2 1 0,-4 1 0 16,-3 0-4-16,2 0 7 0,-3 0-3 0,0 1 2 16,-5 5 2-16,3 0-4 0,-5 3 1 15,-1 1-1-15,-1 3-3 0,2 2-6 0,-3 1-2 16,1 0-9-16,-1 0-2 0,0 0-2 0,3 1 1 15,0 4 5-15,0 1 4 0,6 0 3 0,-4 3 4 16,7-1 0-16,-1 0 1 0,2-2-1 16,-1 0-1-16,0-2 1 0,3-3 0 0,2 1 0 15,-1-2 0-15,2 0-3 0,1 0-1 0,4-5-3 16,1-3-3-16,-1-2-3 0,2-2-2 0,2-1 2 16,-1-5 2-16,0 2 1 0,-6-3 3 15,4-2-2-15,-5-3 2 0,-1 0 0 0,1-1 1 16,-3-6 2-16,0 3 2 0,-2-6 0 0,-2-2 0 15,0 0 2-15,1-3 0 0,0 0 0 0,-1-2 0 16,1-2 1-16,-2 2 3 0,2 3 3 0,1-1 4 16,-2 4-3-16,-5 6 1 0,2 2 3 0,-4 7 3 15,0 2 2-15,-4 5 1 0,2 5 3 16,-3 4-2-16,0 0 5 0,0 3-5 0,0 1-6 16,0 0-7-16,0 0-17 0,0 0-14 0,-3 1-11 15,0 7 1-15,-4 8 5 0,1 3 15 16,-5 9 10-16,-2 5 0 0,-1 9 6 0,-2 0-3 15,-4 5 1-15,3 4 1 0,1 0-2 0,1 1 4 16,1-3 0-16,1-1 0 0,6-1-1 16,-3-3-1-16,6-4-1 0,1 0-1 0,0-5 1 15,3-5 0-15,0-2-1 0,-2-3 0 0,7-7-4 16,3-5-8-16,2-5-12 0,0-4-28 0,3-4-62 16,3 0-133-16,-3-6-307 0,-4 1-479 0</inkml:trace>
          <inkml:trace contextRef="#ctx0" brushRef="#br0" timeOffset="24788.7617">10935 7582 1186 0,'0'0'378'0,"0"0"-173"16,0 0-99-16,0 0-49 0,0 0-27 0,0 0-25 16,0 0-14-16,0 0-2 0,0 0-6 0,173-65-16 15,-123 55-40-15,-4 2-92 0,0-1-171 0,-8 2-189 16,-8 6-120-16,-11-2 492 0</inkml:trace>
          <inkml:trace contextRef="#ctx0" brushRef="#br0" timeOffset="25414.4374">11532 7571 0 0,'0'0'129'0,"0"0"315"0,0 0-136 16,0 0-93-16,0 0-52 0,0 0-34 0,0 0-11 15,0 0 4-15,0 0 9 0,0 0-10 0,0 0-27 16,0 0-34-16,0 0-30 0,-43-26-15 15,20 36-4-15,-4 6 2 0,-5 5 2 0,-3 1 0 16,2 2 2-16,0 0 0 0,5 0-3 0,7-1-1 16,5-5-8-16,6 4-1 0,6-7-2 0,2 0 0 15,2-4 2-15,10-3 5 0,9 0 8 0,0-5 4 16,9-3 3-16,5 0-6 0,5-6-5 16,2-7-3-16,-4 2 0 0,-1-5-1 0,-4-2 3 15,-4 0 4-15,-7 0-2 0,0 0 11 16,-6 1 4-16,-2 0 3 0,-5 5 7 0,0 0-7 15,-5 4-2-15,-1 5-2 0,-1 0-2 0,0 3-2 16,0 0-13-16,-3 0-18 0,-1 0-12 0,-2 5-8 16,-2 1 5-16,0 5 7 0,1-1 3 0,1 1 7 15,4-1 1-15,0 0-1 0,2-2 3 16,2-2-2-16,2-1 2 0,9 0 8 0,1-2 5 16,0-3 7-16,9 0 2 0,-2 0-1 0,6-8-5 15,-1-5-1-15,1-1-2 0,0-5-2 16,0-2 0-16,2-3-3 0,-6-2-3 0,1-4-1 15,1-3-1-15,-2-5-2 0,0-2 0 0,3-4-3 16,-2-3 3-16,-1-4-1 0,3-3-1 0,1-4 1 16,-1 1 1-16,1-4 2 0,-1-2 1 0,-3 0 0 15,-3 4-1-15,-4 4 1 0,-6 9 2 16,-3 4 3-16,-7 10 4 0,1 8 0 0,-2 9-1 16,-9 6-9-16,-2 4-12 0,1 5-10 0,-6 2-7 15,-5 16 2-15,-5 11 5 0,-5 10 9 0,-5 10 4 16,-2 10 8-16,-2 6 2 0,6 7-1 0,4-2 1 15,3 1 0-15,10-6 0 0,9 1 4 16,8-6 2-16,1-1 2 0,13-4-1 0,2-2 3 16,8-6-1-16,5 2 1 0,6-5 9 0,6 0 1 15,5-8 6-15,5-1 1 0,2-8-6 16,1-5-12-16,-2-3-11 0,-1-7-9 0,-1-4-16 16,-3-4-7-16,-3-4-17 0,-3 0-29 0,-8-7-29 15,-5-1-42-15,-7-1-32 0,-5 1-33 0,-10-3-78 16,-5 5-212-16,0 0-258 0,-5 3 365 0</inkml:trace>
        </inkml:traceGroup>
      </inkml:traceGroup>
    </inkml:traceGroup>
    <inkml:traceGroup>
      <inkml:annotationXML>
        <emma:emma xmlns:emma="http://www.w3.org/2003/04/emma" version="1.0">
          <emma:interpretation id="{4C53F7AB-196D-4F78-9C00-BE447309295C}" emma:medium="tactile" emma:mode="ink">
            <msink:context xmlns:msink="http://schemas.microsoft.com/ink/2010/main" type="paragraph" rotatedBoundingBox="4471,12342 10291,11946 10498,14982 4678,153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AD15C3-1D82-400A-BAA3-875065D4B75B}" emma:medium="tactile" emma:mode="ink">
              <msink:context xmlns:msink="http://schemas.microsoft.com/ink/2010/main" type="inkBullet" rotatedBoundingBox="4504,12825 5371,12766 5416,13426 4549,13485"/>
            </emma:interpretation>
            <emma:one-of disjunction-type="recognition" id="oneOf10">
              <emma:interpretation id="interp46" emma:lang="en-IN" emma:confidence="0">
                <emma:literal>A</emma:literal>
              </emma:interpretation>
              <emma:interpretation id="interp47" emma:lang="en-IN" emma:confidence="0">
                <emma:literal>y</emma:literal>
              </emma:interpretation>
              <emma:interpretation id="interp48" emma:lang="en-IN" emma:confidence="0">
                <emma:literal>B</emma:literal>
              </emma:interpretation>
              <emma:interpretation id="interp49" emma:lang="en-IN" emma:confidence="0">
                <emma:literal>`</emma:literal>
              </emma:interpretation>
              <emma:interpretation id="interp50" emma:lang="en-IN" emma:confidence="0">
                <emma:literal>a</emma:literal>
              </emma:interpretation>
            </emma:one-of>
          </emma:emma>
        </inkml:annotationXML>
        <inkml:trace contextRef="#ctx0" brushRef="#br0" timeOffset="26274.7271">960 11640 1858 0,'0'0'190'0,"0"0"-169"0,0 0-61 15,0 0-8-15,0 0 22 0,0 0 47 16,0 0 13-16,0 0 11 0,0 0 3 0,183-32 0 16,-138 22-3-16,2 2-3 0,5-3-4 0,4 1-7 15,-2-2-7-15,2 1-7 0,-1 1-8 0,-1-1-5 16,-8 1-4-16,-4-1-4 0,-8 1-1 16,-4 0-9-16,-4 0-6 0,-10-1-13 0,-6 1-10 15,-1 2-13-15,-8-1-15 0,-1 0-9 0,0-2 1 16,-4 1 1-16,-2-5 1 0,0 2-9 0,-4-2-16 15,0 0-13-15,2 2 7 0,-3-8 23 16,0 5 31-16,-3 0 30 0,4 1 20 0,-5 0 6 0,1 2-2 16,0 1 0-16,-4 1 10 0,4 5 20 15,-2 0 33-15,0 4 33 0,2-3 20 0,0 5 6 16,2 0-8-16,-1 0-12 0,8 0-17 0,-1 0-19 16,2 0-22-16,2 0-23 0,2 0-25 15,0 0-9-15,2 0 0 0,3 5 6 0,5 3 18 16,2 2 7-16,2 1 7 0,5 2 1 0,2 2-1 15,1-1 1-15,5 3 2 0,-1 1 4 0,3 5 1 16,1-1 1-16,-4 0-4 0,-1 5-3 16,-4-2-5-16,-7 1-1 0,-6 3 1 0,-6-1 1 15,-2 0 6-15,-12 4-1 0,-5 0-3 0,-4 1-2 16,-2-1-8-16,-5 1-4 0,3-5-3 0,-1 1-7 16,4-7-9-16,-1-1-21 0,8-1-55 15,-3-6-127-15,5-3-265 0,5-5-387 0,4-1-66 0</inkml:trace>
      </inkml:traceGroup>
      <inkml:traceGroup>
        <inkml:annotationXML>
          <emma:emma xmlns:emma="http://www.w3.org/2003/04/emma" version="1.0">
            <emma:interpretation id="{C3D6D084-9C63-495D-9BFC-805DA0CAA9A3}" emma:medium="tactile" emma:mode="ink">
              <msink:context xmlns:msink="http://schemas.microsoft.com/ink/2010/main" type="line" rotatedBoundingBox="6591,12198 10291,11946 10498,14982 6797,15234"/>
            </emma:interpretation>
          </emma:emma>
        </inkml:annotationXML>
        <inkml:traceGroup>
          <inkml:annotationXML>
            <emma:emma xmlns:emma="http://www.w3.org/2003/04/emma" version="1.0">
              <emma:interpretation id="{8906ADF4-1F85-4C46-9F9F-31CAEDEEB989}" emma:medium="tactile" emma:mode="ink">
                <msink:context xmlns:msink="http://schemas.microsoft.com/ink/2010/main" type="inkWord" rotatedBoundingBox="6591,12198 10291,11946 10498,14982 6797,15234"/>
              </emma:interpretation>
              <emma:one-of disjunction-type="recognition" id="oneOf11">
                <emma:interpretation id="interp51" emma:lang="en-IN" emma:confidence="0">
                  <emma:literal>Legal</emma:literal>
                </emma:interpretation>
                <emma:interpretation id="interp52" emma:lang="en-IN" emma:confidence="0">
                  <emma:literal>Lyal</emma:literal>
                </emma:interpretation>
                <emma:interpretation id="interp53" emma:lang="en-IN" emma:confidence="0">
                  <emma:literal>sepal</emma:literal>
                </emma:interpretation>
                <emma:interpretation id="interp54" emma:lang="en-IN" emma:confidence="0">
                  <emma:literal>Lye</emma:literal>
                </emma:interpretation>
                <emma:interpretation id="interp55" emma:lang="en-IN" emma:confidence="0">
                  <emma:literal>hyal</emma:literal>
                </emma:interpretation>
              </emma:one-of>
            </emma:emma>
          </inkml:annotationXML>
          <inkml:trace contextRef="#ctx0" brushRef="#br0" timeOffset="27527.2701">4236 10695 560 0,'0'0'470'0,"0"0"-424"0,0 0-135 0,0 0-24 15,0 0 42-15,0 0 40 0,0 0 25 16,0 0 7-16,-127 219 2 0,96-157 0 0,-4 3 0 16,-3-1 1-16,0 3 3 0,-8-3 4 0,-2 2 9 15,2-3 15-15,-4 3 19 0,0-5 25 0,-5 1 26 16,2-3 17-16,-4 3 20 0,1-4-1 0,0-4-8 16,3-4-15-16,3-13-28 0,4-5-19 0,4-10-16 15,5-6-6-15,7-7 1 0,4-3 1 16,9-6 13-16,0 0 7 0,7-6 1 0,2-3 4 15,3-4-17-15,5-6-25 0,0 0-22 0,3-3-18 16,8-2-10-16,3 3 0 0,5 1 3 0,3 4 4 16,-4 0-1-16,5 7 5 0,-1 3 0 15,-1 2 0-15,-2 4 7 0,4 0-3 0,-2 2 4 16,2 4 1-16,3 2-2 0,3 2 2 0,-1-1 0 16,7 1-1-16,1 0 1 0,5-4 1 15,2-2 0-15,0-3 1 0,6-1 0 0,3-1 0 16,4-9-1-16,1-3-1 0,6-3 2 0,-2-2-7 15,-4 0-2-15,0-5 0 0,-1 1-5 0,-6-3 7 16,-2 1 1-16,-5 2 1 0,-6-2 3 16,-4 5-2-16,-3-2 1 0,-3-1 0 0,-5 3 2 15,-2-1 1-15,-6 2 5 0,-1-1 4 0,-5 2 5 16,-3-2 0-16,-5-2-3 0,0 1-1 0,0 0-6 16,-10 1 3-16,2 0-2 0,-2 1 2 0,-3 6 1 15,-2 0-5-15,1 6-3 0,-3 3-8 0,0 3-5 16,-4 0-4-16,0 6-2 0,-2 10 2 15,-4 5 0-15,-5 8 3 0,-2 4 3 0,2 5 0 16,2 5 1-16,-2 0 2 0,5 1 0 0,7-2 0 16,4-1-1-16,9-3-2 0,1-4-2 15,6-5 1-15,12-5 1 0,4-5 1 0,10-6 5 16,2-3 3-16,8-6 3 0,6-2 5 0,5-2-2 16,0-5-3-16,8-6 0 0,2-5-2 0,6 0 2 15,2-1 0-15,1-6-1 0,-2 2-4 16,1-5 1-16,2 2 0 0,-6-4 1 0,0 1-1 15,0-2-2-15,-8-2 0 0,-5 5-3 0,-6-2 5 16,-5 1-1-16,-4 3 0 0,-7 0 5 16,-9 5-2-16,-5-2 3 0,-9 6 3 0,-3-2-1 15,0 2-2-15,-13-1-3 0,-1 1-3 0,-8 3-3 16,-2 0-4-16,-5 4-1 0,-6 2-3 0,2 4-1 16,-1 2 4-16,-3 0 1 0,-2 6 1 0,3 4 2 15,0 2-2-15,8-2 0 0,-1 3 1 16,9-2-3-16,5-2-2 0,8-1-5 0,4-1-6 15,3-3-3-15,2 1 2 0,6-1 4 0,5 0 7 16,3-1 4-16,4 1 5 0,0-3 1 0,3 1 0 16,-1 1-1-16,-2 2-1 0,1 3-1 0,-2 4-1 15,-5 2 0-15,-1 6 1 0,-7 5 2 16,3 5 0-16,-6 10 2 0,-3 2 2 0,0 5 2 16,0 8 2-16,0 4 4 0,-3 1-5 0,-6 7 3 15,5 7-3-15,-6 6-2 0,1 7 1 0,-1 5-4 16,-1 4 1-16,-5 4-2 0,1 2 6 15,-5 2-5-15,0-3-1 0,-7 2-2 0,0-5-2 16,-3 0-1-16,-6-4-2 0,-3-9-4 0,-5-2-10 16,-7-6-1-16,-5-10-6 0,-4-8-1 15,-7-11 8-15,-4-10 2 0,3-12 8 0,2-13 8 16,3-12 9-16,1-9 6 0,6-19 0 0,4-11 0 16,8-13-5-16,2-8-4 0,5-13-1 15,11-7-3-15,6-9-2 0,6-6 2 0,9-5-3 0,5-4 0 16,12-5-1-16,11 2-4 0,10 5-2 15,7 6-2-15,7 9 0 0,6 8-3 0,2 9-1 16,7 8 0-16,-1 7-1 0,2 10 3 0,0 5 1 16,1 9 2-16,-3 4-4 0,-2 7-5 0,-3 7-8 15,-7 8-12-15,-5 4-7 0,-2 1-8 16,-6 10-2-16,-2 3 1 0,-2 3-2 0,-2 1-9 16,-3 2-16-16,-3-1-21 0,-1 1-34 0,2-4-51 15,-4-2-91-15,1 1-155 0,-8-6-153 0,-5-4 511 16</inkml:trace>
          <inkml:trace contextRef="#ctx0" brushRef="#br0" timeOffset="28223.2678">5652 11578 0 0,'0'0'392'15,"0"0"-192"-15,0 0-80 0,0 0 10 0,0 0 16 16,0 0 0-16,52-171-22 0,-49 155-27 15,-3 5-8-15,0 2-2 0,-3 5-4 0,-9 2-16 16,-2 2-22-16,-3 0-16 0,-6 6-10 0,-2 6 4 16,-5 4 4-16,-4 5 8 0,2-1-1 0,-2 5-2 15,2 4-2-15,4-3-3 0,5 3-4 0,1 0-5 16,8-3-5-16,2-1-5 0,8-3-4 16,3-2-4-16,1-3-2 0,2-5 0 0,13-4 8 15,1-4 8-15,9-4 5 0,4 0 6 0,3-11-7 16,6-4-4-16,3-1-4 0,-3-5-4 0,1-2-1 15,-2 2-2-15,-7 2-1 0,-2-5 2 16,-4 5 4-16,-7 3 3 0,-5 4 5 0,-7 0 10 16,0 7 22-16,-5 5 15 0,0 0 3 0,-5 0-10 15,1 0-31-15,-4 9-19 0,0 3-11 16,-2-1-5-16,2 2 7 0,1 3 2 0,-3-4 1 16,7 3 0-16,1-3-5 0,2-5-3 0,0 0-1 15,5-5 0-15,6-2 7 0,3 0 6 0,9-1 3 16,-1-10 4-16,9-5-2 0,5-3-3 0,6-4 1 15,-2-2-8-15,3-4 2 0,0-4 0 16,2 0-3-16,-4-3 1 0,1 1-2 0,-1-6-5 16,0 1-1-16,-6-5 0 0,4-2-4 0,0-3 1 15,-8-3 2-15,4-2 0 0,-2-3 7 16,-4-1 4-16,-2-1 1 0,1-4 1 0,-5 1 0 16,-1-2 0-16,-6 3 0 0,-3 9 3 15,-11 6-1-15,-2 8 3 0,2 9 1 0,-14 9 0 0,-5 3-8 16,-3 10-6-16,-7 5-6 0,-2 3-7 15,-5 8 0-15,-2 10 2 0,-4 7 4 0,0 15 2 16,-2 9 5-16,-1 9 2 0,1 11 4 0,4 4 5 16,3 6 2-16,2 3 5 0,7-4 4 0,3-3 5 15,9 0 2-15,10-8-3 0,2-11-1 0,7-3-9 16,15-10 9-16,7-7 3 0,9-7 3 16,5-4 9-16,5-7-5 0,7-4-1 0,3-6-2 15,0-3-1-15,2-5-4 0,-1 0-4 0,0-8-3 16,-2-4-6-16,-9-3 3 0,-6-3-2 15,-10-3-2-15,-7 3 3 0,-9 3-7 0,-8 2 0 16,0-3-2-16,-6 7-4 0,0 1-2 0,-1 1-12 16,-8 2-18-16,2 2-44 0,0 0-87 0,-3 1-194 15,5 1-467-15,1 1-527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49:57.1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7B79249-5AA9-4FC7-9837-EB6A65E134AD}" emma:medium="tactile" emma:mode="ink">
          <msink:context xmlns:msink="http://schemas.microsoft.com/ink/2010/main" type="writingRegion" rotatedBoundingBox="2949,804 3028,14293 1498,14302 1419,813"/>
        </emma:interpretation>
      </emma:emma>
    </inkml:annotationXML>
    <inkml:traceGroup>
      <inkml:annotationXML>
        <emma:emma xmlns:emma="http://www.w3.org/2003/04/emma" version="1.0">
          <emma:interpretation id="{2C2EA95B-9FB7-46EC-9BC0-DB58436B2AA7}" emma:medium="tactile" emma:mode="ink">
            <msink:context xmlns:msink="http://schemas.microsoft.com/ink/2010/main" type="paragraph" rotatedBoundingBox="2949,804 3028,14293 1498,14302 1419,8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C8C3C7-1BCF-4CE1-A07E-9187247E564B}" emma:medium="tactile" emma:mode="ink">
              <msink:context xmlns:msink="http://schemas.microsoft.com/ink/2010/main" type="line" rotatedBoundingBox="2949,804 3028,14293 1498,14302 1419,813"/>
            </emma:interpretation>
          </emma:emma>
        </inkml:annotationXML>
        <inkml:traceGroup>
          <inkml:annotationXML>
            <emma:emma xmlns:emma="http://www.w3.org/2003/04/emma" version="1.0">
              <emma:interpretation id="{F3F1FDC6-0E87-48F0-82EE-0D0B921C3DF1}" emma:medium="tactile" emma:mode="ink">
                <msink:context xmlns:msink="http://schemas.microsoft.com/ink/2010/main" type="inkWord" rotatedBoundingBox="2949,804 3028,14293 1498,14302 1419,813"/>
              </emma:interpretation>
              <emma:one-of disjunction-type="recognition" id="oneOf0">
                <emma:interpretation id="interp0" emma:lang="en-IN" emma:confidence="0">
                  <emma:literal>tour-wow</emma:literal>
                </emma:interpretation>
                <emma:interpretation id="interp1" emma:lang="en-IN" emma:confidence="0">
                  <emma:literal>retour-wow</emma:literal>
                </emma:interpretation>
                <emma:interpretation id="interp2" emma:lang="en-IN" emma:confidence="0">
                  <emma:literal>tur-wow</emma:literal>
                </emma:interpretation>
                <emma:interpretation id="interp3" emma:lang="en-IN" emma:confidence="0">
                  <emma:literal>tut-wow</emma:literal>
                </emma:interpretation>
                <emma:interpretation id="interp4" emma:lang="en-IN" emma:confidence="0">
                  <emma:literal>return w</emma:literal>
                </emma:interpretation>
              </emma:one-of>
            </emma:emma>
          </inkml:annotationXML>
          <inkml:trace contextRef="#ctx0" brushRef="#br0">-1455 4309 1094 0,'0'0'248'16,"0"0"-149"-16,0 0-29 0,0 0 12 0,0 0 14 16,0 0 2-16,0 0-17 0,0 0-12 15,0 0 0-15,0 0-5 0,0 0-5 0,0 0-10 16,0 0-17-16,0 0-7 0,-84-131-5 0,48 136 2 16,0 6 6-16,-10 4 5 0,7 3 3 0,-2 2 0 15,-1 1-1-15,2 5-6 0,1-2-7 16,8 5-8-16,-1 0-5 0,8 0-9 0,1 3-2 15,6 0-2-15,4 0-1 0,6 0-1 0,1 3-1 16,6-3-2-16,1 1-6 0,11-5-11 16,4 1 1-16,6-3 8 0,3-1 7 0,5-2 16 15,3-4 2-15,4 2-3 0,3 2 6 0,-1-2 0 16,10 1 2-16,-5 3-3 0,1 0-5 0,-4 0 0 16,1 4-3-16,-13-3 0 0,-2 0 0 0,-10-2 0 15,-5-2 3-15,-8 2 7 0,-4-3 8 16,0 0 6-16,-10 0 9 0,-10-2 4 0,1-1 3 15,-8-4-1-15,-7 2 0 0,-2-3-3 0,-6-4-4 16,-4-1-2-16,-4-3-6 0,4-4 0 0,-4-1-5 16,5 0-5-16,1-2-6 0,4-4-5 0,7 0-5 15,4 1-9-15,5 4-6 0,5-2-23 16,3 3-30-16,3 0-45 0,3 7-65 0,0 5-92 16,7 6-157-16,1 1-193 0,0-3-225 0,1-5 484 0</inkml:trace>
          <inkml:trace contextRef="#ctx0" brushRef="#br0" timeOffset="441.6544">-2041 6433 1766 0,'0'0'257'0,"0"0"-175"0,0 0-123 15,0 0-9-15,0 0 12 0,0 0 44 0,0 0 73 16,0 0 17-16,0 0 2 0,168-63-10 0,-101 38-20 16,6 0-14-16,12 0-7 0,2-2-9 0,11 0-6 15,1 2-4-15,-2 4-7 0,4 0-8 16,-4 3-1-16,-1 2-12 0,-11 4-5 0,-12 3-6 15,-8 5-12-15,-16 2-11 0,-12 2-19 0,-17 0-44 16,-10 5-68-16,-10 5-80 0,-14 7-180 0,-2-5-219 16,3-4-310-16</inkml:trace>
          <inkml:trace contextRef="#ctx0" brushRef="#br0" timeOffset="689.7954">-1469 6425 2117 0,'0'0'263'0,"0"0"-184"0,0 0-74 0,0 0-9 16,0 0-2-16,0 0 13 0,0 0 6 0,0 0 0 16,0 0 6-16,0 0-2 0,0 0 1 0,0 0-1 15,30 189-1-15,-27-135-2 0,-3 4-3 0,0 1-2 16,-1 2 0-16,1-2-1 0,-2 2-1 0,-1 0 3 15,-4-4-7-15,3 1-2 0,-3-4-9 16,1-3-53-16,-3-1-117 0,5-3-197 0,0-13-335 16,-2-11-604-16</inkml:trace>
          <inkml:trace contextRef="#ctx0" brushRef="#br0" timeOffset="1334.836">-1305 8340 1181 0,'0'0'298'0,"0"0"-177"0,0 0-28 0,0 0-1 15,0 0-2-15,0 0-15 0,0 0-41 0,0 0-17 16,0 0-6-16,0 0 0 0,0 0 7 0,-170 30 7 15,127-19 7-15,-1 2 5 0,-4 3-2 0,-3-4 0 16,6 2-7-16,1-2-2 0,4 1-9 16,4-3-6-16,6 0-6 0,8-2-6 0,-1 0-1 15,9-2-3-15,0 1-2 0,2-2-3 0,6 0-8 16,4 1-11-16,-4 0-9 0,6 0-4 16,0 4 5-16,0-1 13 0,1 1 14 0,6 4 13 15,-1-1 11-15,6 1 7 0,-2 2 1 0,-2 2 2 16,4 4-5-16,-1 1-1 0,-1 4 1 0,-4 5 0 15,-3 5 2-15,3 3 0 0,-4 8 7 16,-2 1 12-16,2 4 10 0,-4 4 3 0,2 2-1 16,0 1-8-16,0 2-5 0,-1-2-9 0,1-3-3 15,3-4-7-15,0 0-8 0,5-3 4 16,0-5-2-16,4-2 2 0,3-6 5 0,3 1 0 16,0-8 0-16,0-2 3 0,8-5 0 0,0-4-2 15,3-2 2-15,-1-7-2 0,4-2-2 0,-2-3-2 16,4-5-2-16,-1 0-3 0,6-5-4 15,-6-6-5-15,4-4-4 0,-4 2-7 0,5-4-7 16,-7-2-16-16,-2 1-23 0,-3 1-27 0,-6-4-37 16,3 2-48-16,-7 0-65 0,-3-2-111 0,-3 2-156 15,-5 5-234-15,-2 3 26 0</inkml:trace>
          <inkml:trace contextRef="#ctx0" brushRef="#br0" timeOffset="1565.4581">-1840 9454 1675 0,'0'0'183'15,"0"0"-204"-15,0 0-47 0,0 0 54 0,0 0 26 16,0 0 16-16,197-104 0 0,-145 82-4 0,4-2-6 15,0 1-7-15,0 3-7 0,3 0-17 16,-3-3-65-16,0 5-140 0,1-1-240 0,-15 7-301 0,-17 4 405 16</inkml:trace>
          <inkml:trace contextRef="#ctx0" brushRef="#br0" timeOffset="-2042.66">-1635-125 151 0,'0'0'373'16,"0"0"-54"-16,0 0-41 0,0 0-50 0,0 0-39 16,0 0-34-16,0 0-37 0,0 0-19 0,0 0-17 15,0 0-16-15,0 0-16 0,0 0-22 16,11-59-17-16,-11 63-14 0,0 6-1 0,0 2 9 16,0 10 12-16,-7 10 11 0,3 6-1 0,-5 11-5 15,3 8-7-15,-5 8-4 0,5 7-4 0,-2 6 2 16,-4 7-1-16,8 3 1 0,-8 4 2 15,9 4-5-15,-7-1 0 0,7 4-1 0,-1-5-3 16,-3-2-6-16,4-9-5 0,-1-8-14 16,-3-5-32-16,1-5-70 0,-3-3-120 0,2-8-210 0,-1-12-202 15,2-17-98-15</inkml:trace>
          <inkml:trace contextRef="#ctx0" brushRef="#br0" timeOffset="-1665.2173">-1750-176 1057 0,'0'0'182'0,"0"0"-38"16,0 0-32-16,17-170-38 0,-3 128-4 15,4 4-17-15,3-3-9 0,1 3-8 0,4 5-11 16,1-1 1-16,1 5-4 0,4-1 2 0,5 5 2 16,-4 1 1-16,6-2 0 0,1 5-1 15,2 2 2-15,1 3-6 0,0 4-6 0,1 5-5 0,-1 7-6 16,-1 3-5-16,0 13 0 0,-5 7 6 16,-4 7-1-16,-6 9 8 0,-2 5 4 0,-8 12-1 15,-6 3 5-15,-8 2 5 0,-3 9 1 0,-4-2 5 16,-16 3 3-16,0 0-6 0,-15-5-2 0,1 1-1 15,-11-4-6-15,-6-3 3 0,-4 1-2 16,-1-10-1-16,-1 2-5 0,-1-6-1 0,1-3-4 16,3-5-6-16,3-4-12 0,1-5-63 0,9 1-141 15,9-13-329-15,15-5-905 0</inkml:trace>
          <inkml:trace contextRef="#ctx0" brushRef="#br0" timeOffset="-903.138">-955 2080 963 0,'0'0'207'0,"0"0"-128"0,0 0-35 15,0 0 6-15,0 0 21 0,0 0 16 0,0 0-14 16,0 0-28-16,0 0-22 0,0 0-21 0,0 0-1 16,0 0 5-16,0 0 7 0,-175-25 9 0,136 28 7 15,-3 2 9-15,-1-2 4 0,3 2 2 0,-2-1-2 16,8 1-6-16,-3 1-6 0,5-1-10 0,2 2-6 16,-3 1-8-16,4-2-4 0,6 2-5 15,-4 2 2-15,4 1-2 0,6-3-1 0,1 3 1 16,2 4-4-16,2-3-1 0,0 3 1 0,1 1 1 15,7 3 4-15,-2 1 4 0,-1 5 4 0,4 3 0 16,1 5 3-16,-4 5 2 0,1 3 3 16,3 8 2-16,-7 6-2 0,3 5 0 0,-7 3-2 15,0 2-1-15,-4 3 0 0,1 3 1 0,-2-3 1 16,1-4-2-16,4-2 0 0,1-7 0 16,6-9-4-16,5-4-1 0,1-5-4 0,0-7-1 15,4-4 1-15,6-1 2 0,2-5 1 0,-4-3 2 16,5-1-1-16,2-3 1 0,-1-1 2 0,6-4 4 15,-1-2 2-15,1-3 3 0,6-3 3 0,2 0-2 16,8-7-1-16,0-2-7 0,4-4-11 16,0-8-18-16,-1 3-21 0,-4-5-25 0,-5-1-47 15,-3 1-84-15,-3 1-151 0,-6-2-202 0,-6 5-174 16,-3 7 465-16</inkml:trace>
          <inkml:trace contextRef="#ctx0" brushRef="#br0" timeOffset="-690.4658">-2041 3048 1371 0,'0'0'723'0,"0"0"-656"0,0 0-83 0,0 0-20 16,0 0 13-16,0 0 45 0,0 0 14 15,0 0-1-15,172-109-9 0,-110 80-7 0,1-1-6 16,10 4-6-16,6-6-2 0,1 6-4 0,-2 1-8 15,2-3-18-15,-7 3-40 0,-3 5-95 16,-9 0-151-16,-7 4-166 0,-12 5-170 0,-18 2 89 0</inkml:trace>
          <inkml:trace contextRef="#ctx0" brushRef="#br0" timeOffset="2091.7453">-1241 11202 1137 0,'0'0'292'0,"0"0"-226"0,0 0-72 15,0 0-3-15,0 0 10 0,0 0 29 0,0 0 14 16,0 0 23-16,0 0 17 0,0 0 7 0,-24 165 3 16,22-124-9-16,-3 2-11 0,-4 8-7 15,-4 4-3-15,2 4 1 0,-1 3 3 0,-4 6-5 16,2 0-8-16,0 1-10 0,-4 3-9 16,4-2-6-16,0 1-4 0,-1 0-2 0,5 0-7 15,3-2 2-15,0-4 8 0,7-7 12 0,-1-4 10 16,2-7-2-16,9-10-8 0,3 1-14 0,3-11-6 15,7 1 1-15,4-8-4 0,3-5 2 16,5-6 0-16,10-6-1 0,7-3-4 0,5 0-1 0,9-12-10 16,6-7-11-16,9-2-22 0,3-6-47 15,5-4-77-15,-1 1-143 0,-20 5-282 0,-23 8-932 0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0:58.8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71CE5D6-9C34-4C03-A50C-EAD1806C9C1F}" emma:medium="tactile" emma:mode="ink">
          <msink:context xmlns:msink="http://schemas.microsoft.com/ink/2010/main" type="writingRegion" rotatedBoundingBox="30345,13607 23406,13942 23231,10332 30171,9997"/>
        </emma:interpretation>
      </emma:emma>
    </inkml:annotationXML>
    <inkml:traceGroup>
      <inkml:annotationXML>
        <emma:emma xmlns:emma="http://www.w3.org/2003/04/emma" version="1.0">
          <emma:interpretation id="{016EBBFD-84BE-4C10-AF3B-5F20644FBDA7}" emma:medium="tactile" emma:mode="ink">
            <msink:context xmlns:msink="http://schemas.microsoft.com/ink/2010/main" type="paragraph" rotatedBoundingBox="30345,13607 23406,13942 23351,12822 30291,124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748202-45AD-41A5-B249-3BD56660516B}" emma:medium="tactile" emma:mode="ink">
              <msink:context xmlns:msink="http://schemas.microsoft.com/ink/2010/main" type="line" rotatedBoundingBox="30345,13607 23406,13942 23351,12822 30291,12487"/>
            </emma:interpretation>
          </emma:emma>
        </inkml:annotationXML>
        <inkml:traceGroup>
          <inkml:annotationXML>
            <emma:emma xmlns:emma="http://www.w3.org/2003/04/emma" version="1.0">
              <emma:interpretation id="{8FEEF087-F725-46AF-A304-A0CA2F67EB70}" emma:medium="tactile" emma:mode="ink">
                <msink:context xmlns:msink="http://schemas.microsoft.com/ink/2010/main" type="inkWord" rotatedBoundingBox="30345,13607 23406,13942 23351,12822 30291,12487"/>
              </emma:interpretation>
              <emma:one-of disjunction-type="recognition" id="oneOf0">
                <emma:interpretation id="interp0" emma:lang="en-IN" emma:confidence="0">
                  <emma:literal>Footsore</emma:literal>
                </emma:interpretation>
                <emma:interpretation id="interp1" emma:lang="en-IN" emma:confidence="0">
                  <emma:literal>For-so</emma:literal>
                </emma:interpretation>
                <emma:interpretation id="interp2" emma:lang="en-IN" emma:confidence="0">
                  <emma:literal>877 t so</emma:literal>
                </emma:interpretation>
                <emma:interpretation id="interp3" emma:lang="en-IN" emma:confidence="0">
                  <emma:literal>*77 t so</emma:literal>
                </emma:interpretation>
                <emma:interpretation id="interp4" emma:lang="en-IN" emma:confidence="0">
                  <emma:literal>Foot so</emma:literal>
                </emma:interpretation>
              </emma:one-of>
            </emma:emma>
          </inkml:annotationXML>
          <inkml:trace contextRef="#ctx0" brushRef="#br0">1063 2579 2110 0,'0'0'71'15,"0"0"-107"-15,0 0-34 0,0 0 3 16,0 0 30-16,0 0 30 0,0 0 9 0,0 0-1 16,0 0-2-16,0 0-5 0,-168-11-1 0,132 11 3 15,3 0 4-15,-4 0 7 0,2 0 3 16,-3 0 3-16,-3 3 1 0,3-3-2 0,0 2-3 15,1 1-3-15,4 1-5 0,0 0-1 0,4 1-2 16,5-1-1-16,3 3-1 0,3-2-5 0,4-1-2 16,3 3-8-16,5 1-4 0,-1 0-1 15,5 3-1-15,1 2 4 0,1 2 8 0,-2 1 5 16,2 6 6-16,0 1 3 0,0 8 1 0,0-1 1 16,0 8 1-16,-1 1 0 0,-3 3 0 0,-2 4 0 15,-6-2 0-15,1 5 2 0,-3-3 4 0,-5 3 2 16,3-2 5-16,-5 2 7 0,-1-2 8 15,-2 0 0-15,5 2 1 0,2-6-5 0,-3-2-9 16,5-7-1-16,10-3-5 0,-1-9-1 0,6-5-2 16,0-4 2-16,4-4 2 0,6 0 7 15,5-5 12-15,6-2 1 0,8-2 2 0,8 0-4 16,8-10-14-16,3-4-6 0,11-3-15 0,3-4-46 16,0-3-106-16,1-2-202 0,-19 7-375 0,-14 8-333 15</inkml:trace>
          <inkml:trace contextRef="#ctx0" brushRef="#br0" timeOffset="168.3443">298 3087 1600 0,'0'0'644'0,"0"0"-565"0,0 0-121 0,0 0-32 15,0 0-2-15,0 0 13 0,0 0 48 16,165-75 11-16,-99 65-3 0,3-3-77 0,1 1-168 15,2 4-286-15,-20 3-245 0,-18 2 398 0</inkml:trace>
          <inkml:trace contextRef="#ctx0" brushRef="#br0" timeOffset="-429.4626">-552 2782 1322 0,'0'0'232'0,"0"0"-148"16,0 0-60-16,0 0-27 0,0 0-6 0,153-169-1 16,-113 152 3-16,0 4 3 0,-2 3 2 15,2 4 1-15,-4 2-1 0,-3 4 2 0,-3 2 2 16,-4 8 4-16,-1 4 8 0,-6 3 3 0,-3 4 3 16,-5 4 7-16,-2 3 3 0,-12 4 7 0,-1 0 10 15,-11 5 0-15,-6-2 3 0,-11 0-5 16,-3 0-7-16,-7-1-3 0,-4-2-8 0,-4-5-1 15,1-2-4-15,-1-3-5 0,1-4-2 0,5-3-8 16,5-3-9-16,2 1-23 0,9-6-48 16,2-1-131-16,11-3-339 0,9-3-763 0</inkml:trace>
          <inkml:trace contextRef="#ctx0" brushRef="#br0" timeOffset="-696.2659">-286 2875 630 0,'0'0'669'0,"0"0"-561"0,0 0-89 0,0 0-27 16,0 0-5-16,0 0 8 0,0 0 12 15,0 0 9-15,0 0 3 0,0 0 6 0,0 0 7 16,0 0 6-16,0 0 11 0,0 0 11 0,-89 69 0 16,69-26-3-16,-1 10-5 0,-9 2-6 0,-5 3-5 15,2 1-7-15,-5 2-6 0,-1-6-8 16,6 2-8-16,1-4-8 0,4-8-7 0,2 1-10 15,1-9-17-15,10-1-27 0,2-7-67 0,5-7-179 16,1-6-318-16,6-8-228 0</inkml:trace>
          <inkml:trace contextRef="#ctx0" brushRef="#br0" timeOffset="763.427">2535 2677 2214 0,'0'0'112'0,"0"0"-109"16,0 0-26-16,0 0-1 0,0 0 12 0,222-73 9 15,-153 57 2-15,1-1-1 0,-2 1 2 0,-1 0-7 16,-8 3-13-16,-5-1-30 0,-8 3-41 16,-4 3-43-16,-8 3-32 0,-11 4-41 0,-3-1-82 15,-10 2-149-15,-7 0-126 0,-3 3 266 0,0 1 298 0</inkml:trace>
          <inkml:trace contextRef="#ctx0" brushRef="#br0" timeOffset="986.9599">2987 2512 0 0,'0'0'0'0,"0"0"183"0,0 0 192 0,0 0-58 16,0 0-66-16,0 0-86 0,0 0-85 16,0 0-43-16,0 0-4 0,0 0 20 0,0 0 21 15,0 0 5-15,0 0-8 0,0 0-10 0,-91 193-12 16,71-146-5-16,-1 2-2 0,-4 1-2 15,1 1 6-15,-3-3 2 0,-1 0 0 0,1-2-6 16,5-1-6-16,1-2-9 0,5-3-10 0,2-3-4 16,1-2-9-16,4-2-12 0,4 0-22 0,3-8-55 15,-1-1-131-15,3-4-249 0,0-8-306 16,3-4 111-16</inkml:trace>
          <inkml:trace contextRef="#ctx0" brushRef="#br0" timeOffset="557.1044">2210 2626 883 0,'0'0'313'0,"0"0"-227"16,0 0-95-16,0 0-11 0,0 0 8 0,0 0 22 16,-176-37 19-16,133 37 16 0,-4 2 14 0,-2 3 6 15,-4 3 4-15,0-1 2 0,-3 4 10 16,4 2 10-16,3 3 8 0,2 1-3 0,5-1-8 16,7 1-17-16,6 0-22 0,9 1-17 0,5 1-22 15,8-1-16-15,7 2-7 0,5 3-1 0,13 1 3 16,5-1 8-16,9 1 6 0,1 1-2 0,8-1 7 15,2 3-1-15,2-3-2 0,1 1 2 16,0 3-2-16,-3-1-2 0,-7 3 1 0,1-1-1 16,-4 0 1-16,-7-1 0 0,-3-1-1 15,-8-1-1-15,-6-2 1 0,-5-3 3 0,-4 1 6 16,-14-5 8-16,-9-1 7 0,-3 1 2 0,-11-1 0 16,-10 0-3-16,-4-3-1 0,-6-1-2 0,-3-2-1 15,-1-4-2-15,5 0 0 0,9-6-4 0,4 0-4 16,4-1-7-16,9-8-8 0,6-3-13 0,8-3-36 15,5-7-82-15,11-2-114 0,2-1-183 16,17-5-226-16,-3 4-128 0,-2 8 598 0</inkml:trace>
          <inkml:trace contextRef="#ctx0" brushRef="#br0" timeOffset="3855.1011">5359 2283 981 0,'0'0'453'0,"0"0"-209"16,0 0-109-16,0 0-38 0,0 0-14 0,0 0-19 16,0 0-34-16,0 0-27 0,0 0-20 15,0 0 2-15,0 0 13 0,0 0 10 0,0 0 1 16,0 0 2-16,98-29 4 0,-68 41-1 0,4 5 2 15,1 1-3-15,-4 2-1 0,7 1-4 16,-5 3-1-16,5 1-1 0,-3 1 1 0,2 3-2 16,2 0 0-16,0-3 1 0,-2 1-5 0,2 0 3 15,-4-1-3-15,0-1-2 0,-5 1 2 16,-1 1-4-16,-5-3 5 0,-5 0 0 0,-4 0 0 16,-3 0 2-16,-2-4-2 0,-7 2 3 0,-3 3 5 15,0-3 6-15,-10 2 7 0,-6 2 8 0,-1 2 8 16,-10 2 4-16,-8-3 1 0,-5 0 0 0,-12-1-2 15,-6-2-3-15,-14-1-2 0,-9-2-3 16,-5-5-2-16,-1 2 5 0,-6-6 2 0,7 3 3 16,8-4-3-16,8-2-6 0,11 3-14 0,10-1-12 15,8 0-9-15,13 4-21 0,3-3-31 0,7 3-106 16,7 1-234-16,8-4-562 0,2-2-323 0</inkml:trace>
          <inkml:trace contextRef="#ctx0" brushRef="#br0" timeOffset="3440.1422">5695 2501 533 0,'0'0'575'0,"0"0"-260"16,0 0-160-16,0 0-67 0,0 0-34 0,0 0-11 15,0 0-9-15,0 0-16 0,0 0-16 0,0 0-11 16,0 0-2-16,0 0 10 0,0 0 19 16,-76 29 13-16,66 4 12 0,-5 5 11 0,1 5 5 15,-3 0 4-15,0 4-2 0,1 0-8 0,2 0-9 16,-1 0-9-16,-1 0-11 0,5-5-5 15,5 1-8-15,-2-4-7 0,5-2-5 0,1-2-11 16,2-5-19-16,0-3-54 0,5-3-108 0,6-8-190 16,-7-5-289-16,4-4-266 0</inkml:trace>
          <inkml:trace contextRef="#ctx0" brushRef="#br0" timeOffset="3195.4883">4398 2844 2114 0,'0'0'198'0,"0"0"-168"15,0 0-54-15,0 0-16 0,0 0-5 0,0 0 26 16,0 0 17-16,188-51 5 0,-126 45 2 15,2 0 0-15,4-1-1 0,2 2-2 0,2 0-3 16,-2 1-13-16,0 0-66 0,1 3-105 0,-7-3-153 16,-2 0-240-16,-19 4-187 0,-13 0 495 0</inkml:trace>
          <inkml:trace contextRef="#ctx0" brushRef="#br0" timeOffset="3004.0503">5203 2401 932 0,'0'0'603'0,"0"0"-471"0,0 0-105 0,0 0-32 16,0 0-24-16,0 0-7 0,0 0 4 0,0 0 19 15,0 0 28-15,0 0 22 0,0 0-4 0,0 0-16 16,0 0-15-16,0 0-17 0,-73-26 4 16,43 26 5-16,1 0 9 0,-4 0 6 0,1 0 2 15,1 0 3-15,1 1-4 0,4 0-2 0,0 1-1 16,4 0 0-16,2 1-2 0,0 2-2 15,0-2 1-15,4 1-4 0,2 0 9 0,0 0 6 16,5 0 3-16,2-3 1 0,0 6-5 0,1 1-6 16,0 1-7-16,1 4 2 0,2 4-3 0,-7 4 3 15,5 0 0-15,-5 5 4 0,2 6-1 16,-2-2 1-16,-5 4 2 0,1 6-4 0,-3-5 6 16,-5 6 4-16,5-2 6 0,-3 1 11 0,-2 1 4 15,1-1 2-15,-1 1-4 0,1-3 1 16,1-3-6-16,0 0-1 0,4-4-3 0,3-4-5 15,6-1-2-15,1-5-3 0,5-6 0 0,1 0-2 16,4-3 3-16,0 1 2 0,9-1 0 0,2-2 7 16,0-2 1-16,10 0-1 0,-1 1-1 15,5-5-3-15,2 0-3 0,1-3-3 0,4-1-3 0,0 0-7 16,2-3-6-16,-2-5-18 0,0-2-45 16,-3-1-61-16,-4-1-95 0,-1-3-116 0,-6-1-203 15,-5 4-223-15,-5 4 361 0</inkml:trace>
          <inkml:trace contextRef="#ctx0" brushRef="#br0" timeOffset="2520.8028">3791 2391 0 0,'0'0'0'0,"0"0"0"16,0 0 0-16,0 0 0 0,0 0 0 0,0 0 0 15,0 0 0-15,0 0 0 0,0 0 0 16,0 0 0-16,0 0 176 0,0 0 21 0,0 0-26 15,0 0-31-15,10-18-34 0,-5 18-17 0,-4 0-16 16,5 0-20-16,-2 0-14 0,0 0-18 16,2 6-6-16,-3 0-7 0,1 5 0 0,-2 2 10 15,-2 7 9-15,-5 1 9 0,-3 6 9 0,-2 1-3 16,-7 6-2-16,1 0 0 0,-6 1-2 0,1 1 0 16,-1 3-2-16,1-4 1 0,-4 2 0 0,7 3 1 15,-8-1 1-15,4-2-4 0,-3 7-5 16,0-3-6-16,-4 2-1 0,1-1-3 0,-2 0 3 0,1-1-3 15,3-2 0-15,2-4 1 16,7-5-1-16,4-3 1 0,7-6 4 0,4-3 7 0,10-4 14 16,6-2 17-16,6-2 9 0,4-2 3 0,5-3-8 15,6-2-10-15,-1-1-14 0,6-2-11 16,-1 0-6-16,1 0-11 0,2 0-4 0,-1-2-4 16,1-4-8-16,-2 2-1 0,2-2-13 0,1-2-34 15,1 0-76-15,2-3-130 0,1 0-250 0,-12 2-339 16,-14 2 205-16</inkml:trace>
        </inkml:traceGroup>
      </inkml:traceGroup>
    </inkml:traceGroup>
    <inkml:traceGroup>
      <inkml:annotationXML>
        <emma:emma xmlns:emma="http://www.w3.org/2003/04/emma" version="1.0">
          <emma:interpretation id="{7B738A24-4839-4635-B006-E9043361A5E5}" emma:medium="tactile" emma:mode="ink">
            <msink:context xmlns:msink="http://schemas.microsoft.com/ink/2010/main" type="paragraph" rotatedBoundingBox="28760,11657 23937,12103 23774,10345 28598,98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A24E27E-1924-4819-BF80-E47B12DCA5DD}" emma:medium="tactile" emma:mode="ink">
              <msink:context xmlns:msink="http://schemas.microsoft.com/ink/2010/main" type="line" rotatedBoundingBox="28760,11657 23937,12103 23774,10345 28598,9899"/>
            </emma:interpretation>
          </emma:emma>
        </inkml:annotationXML>
        <inkml:traceGroup>
          <inkml:annotationXML>
            <emma:emma xmlns:emma="http://www.w3.org/2003/04/emma" version="1.0">
              <emma:interpretation id="{509376D4-D4F7-4E1C-BC71-5DCE4E7588CB}" emma:medium="tactile" emma:mode="ink">
                <msink:context xmlns:msink="http://schemas.microsoft.com/ink/2010/main" type="inkWord" rotatedBoundingBox="28760,11657 23937,12103 23774,10345 28598,9899"/>
              </emma:interpretation>
              <emma:one-of disjunction-type="recognition" id="oneOf1">
                <emma:interpretation id="interp5" emma:lang="en-IN" emma:confidence="0">
                  <emma:literal>for</emma:literal>
                </emma:interpretation>
                <emma:interpretation id="interp6" emma:lang="en-IN" emma:confidence="0">
                  <emma:literal>for t</emma:literal>
                </emma:interpretation>
                <emma:interpretation id="interp7" emma:lang="en-IN" emma:confidence="0">
                  <emma:literal>for ¢</emma:literal>
                </emma:interpretation>
                <emma:interpretation id="interp8" emma:lang="en-IN" emma:confidence="0">
                  <emma:literal>f</emma:literal>
                </emma:interpretation>
                <emma:interpretation id="interp9" emma:lang="en-IN" emma:confidence="0">
                  <emma:literal>foot</emma:literal>
                </emma:interpretation>
              </emma:one-of>
            </emma:emma>
          </inkml:annotationXML>
          <inkml:trace contextRef="#ctx0" brushRef="#br0" timeOffset="-2647.4538">105 323 0 0,'0'0'0'0,"0"0"357"15,0 0-58-15,0 0-106 0,76-172-81 0,-52 145-44 16,3 4-19-16,3 3-3 0,2 3 4 0,1-3 1 16,0 6-2-16,-3 3-10 0,-1 1-11 0,-2 4-10 15,-1 2-8-15,-5 4-7 0,4 0 0 16,-4 8-2-16,2 4 2 0,2 4 7 0,-2 5 3 16,-1 4 6-16,1 7 4 0,-3 2 1 0,2 7 2 15,-6 2 2-15,-8 0 0 0,-2 5 1 16,-6 0-1-16,-3 0 2 0,-13-2 3 0,-5-1 4 15,-6-4 4-15,-6 3-2 0,-7-6-4 0,-3 4-4 16,-9-4-2-16,0-1 1 0,1-3 0 0,-4-1-5 16,1-4-4-16,5-3-8 0,0-2-14 15,6-3-26-15,3-4-67 0,5-2-161 0,5-4-240 16,9-3-188-16,8-4 237 0</inkml:trace>
          <inkml:trace contextRef="#ctx0" brushRef="#br0" timeOffset="-2995.2251">308 482 569 0,'0'0'177'0,"0"0"-73"0,0 0-9 0,0 0 10 0,0 0-14 15,0 0 15-15,0 0 24 0,0 0 17 0,0 0 14 16,0 0-7-16,0 0-22 0,-100-160-21 16,100 160-23-16,0-3-26 0,0 3-35 0,0 0-41 15,0 3-40-15,-3 5-20 0,2 6 4 0,-4 12 20 16,1 9 36-16,-5 14 19 0,-1 6 6 15,-8 6 6-15,-1 5-4 0,-1 6 2 0,-7 3-4 16,1 2 0-16,-3-1-5 0,2 1 1 0,-2 5 0 16,0-5 1-16,2 3 3 0,0-2 0 15,0-1 3-15,8-7 2 0,-2-6-1 0,5-6-2 16,1-7-10-16,7-6-10 0,1-9-18 0,-3-2-30 16,5-8-59-16,1-7-135 0,-2-7-176 0,3-2-213 15,1-6-26-15,-1-2 664 0</inkml:trace>
          <inkml:trace contextRef="#ctx0" brushRef="#br0" timeOffset="-1357.9849">3394 405 1078 0,'0'0'302'0,"0"0"-142"0,0 0-74 0,0 0-49 0,0 0-22 15,0 0-16-15,0 0 17 0,0 0 28 0,0 0 26 16,189-116 18-16,-128 103 7 0,5 0-8 0,4-2-15 16,3 2-17-16,3 1-19 0,0 1-13 15,-3-2-7-15,-3 5-7 0,-8 2-3 0,-6 1-7 16,-7 2-10-16,-6 3-13 0,-12 0-12 0,0 0-18 16,-11 0-27-16,-6 0-38 0,-8 3-77 15,-2 3-96-15,-4 1-103 0,-7-1-104 0,-2 0-45 16,2 0 502-16</inkml:trace>
          <inkml:trace contextRef="#ctx0" brushRef="#br0" timeOffset="-1207.9098">4124 258 0 0,'0'0'0'0,"0"0"0"0,0 0 0 15,0 0 88-15,0 0 126 0,0 0-27 0,0 0-13 16,-188 124-9-16,154-83-14 0,-4 9 5 16,-5 2 4-16,0 8 0 0,0 0-12 0,-4 7-27 15,3 4-28-15,-2 4-30 0,1 0-22 0,-1 5-19 16,2-4-14-16,2 3-24 0,5 0-39 0,2-3-86 15,10 0-250-15,5-23-369 0,10-16 172 0</inkml:trace>
          <inkml:trace contextRef="#ctx0" brushRef="#br0" timeOffset="-1646.4665">1110 929 1635 0,'0'0'347'0,"0"0"-218"15,0 0-122-15,0 0-41 0,0 0-14 16,0 0 16-16,0 0 29 0,188-48 4 0,-118 38 0 16,4 1-1-16,2 0 0 0,2 0-10 15,6 1-19-15,0 0-34 0,5-3-47 0,-3 2-37 16,2-3-31-16,1 1-18 0,-2 0-4 0,-4-1-9 16,1-2-2-16,-4-1 22 0,-5-2 35 0,-5 1 47 15,-8-3 48-15,-4 0 30 0,-6 1 19 0,-5-5 18 16,-9 7 18-16,-5-3 29 0,-6 3 30 0,-6-1 32 15,-6 2 27-15,-5 1 14 0,-4 1 2 16,-5 1-4-16,-1 3-19 0,3-3-16 0,-10 3-19 16,-5 2-27-16,-1-5-17 0,-2 6-16 0,-6 0-14 15,-3 0-6-15,-9 5 0 0,-4-1 1 0,-3 2 8 16,-3 2 8-16,-3-1 10 0,-2 6 3 16,0 2-2-16,-1 3-6 0,-1 1-12 0,1 3-6 15,0 1-8-15,6 1-5 0,-1 2-2 0,5 1-4 16,6-1-2-16,8-3-4 0,5 1 2 15,6-1-4-15,7 4 2 0,5 2 2 0,2-3 6 16,12 3 2-16,5 3 3 0,7-2 3 0,8-1-5 16,5 4 4-16,8-1-2 0,1 0-3 0,5-2 0 15,-2 1-4-15,-2 0-1 0,-2 0-3 16,-3 3 2-16,-4-3-2 0,-8 1-2 0,-5-1-1 16,-4-1-3-16,-9 0 3 0,-7-1 2 0,-5-2 7 15,-7 2 7-15,-13-2 11 0,-8 2 7 0,-13-3 2 16,-10 2 0-16,-11-3-6 0,-8 1-2 0,-3-1-4 15,-5-3 2-15,1-3 0 0,2-2-2 0,5-3-2 16,11 0-6-16,4-3-6 0,12-2-4 16,9-2-6-16,10-1-9 0,9 0-20 0,7-4-46 15,8-2-78-15,4-4-74 0,17-3-98 0,11-5-109 16,12 0-105-16,-9 6-101 0,-8 1 537 0</inkml:trace>
          <inkml:trace contextRef="#ctx0" brushRef="#br0" timeOffset="-2197.8928">1928 342 1218 0,'0'0'406'0,"0"0"-376"0,0 0-49 0,0 0-10 16,-197-28-5-16,150 28 4 0,0 3 9 15,-1-1 11-15,0-2 12 0,3 0 7 0,-1 0 4 16,2-5 2-16,2 0 9 0,2-2 5 0,7 4 10 16,4-4 9-16,6 0 5 0,5 3-4 15,3 1-10-15,4-1-12 0,4 4-18 0,2 0-11 16,4 0-19-16,1 0-30 0,0 0-12 0,0 0-2 16,0 5 9-16,0 5 25 0,0 3 13 0,-2 4 9 15,0 8 6-15,-4 5 6 0,2 1 4 16,-2 8 3-16,-3-1 6 0,-4 10 5 0,-3 0 1 0,-1 2 2 15,-3 3 1-15,0-1-3 0,-1 3 4 16,3-3-2-16,3-1 1 0,0-5 2 16,2 0 3-16,0-3 4 0,6 2 1 0,-1-3-2 0,2-3-5 15,-3-2-1-15,6-4-3 0,1-1-1 16,-1-6-2-16,3 0-1 0,0-2-3 0,-2 0 0 16,2-3 3-16,5-2-5 0,0-3 1 0,5-4 0 15,-1 2-4-15,1-5 5 0,4-1 0 0,4-3 0 16,3-2-3-16,1-3-4 0,2 0-14 0,8-8-31 15,-2-8-66-15,3 0-136 0,-2-3-296 16,-5 3-388-16,-10 5 489 0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1:14.5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7E928F3-2E90-4188-A137-EE0C5CD310F3}" emma:medium="tactile" emma:mode="ink">
          <msink:context xmlns:msink="http://schemas.microsoft.com/ink/2010/main" type="inkDrawing" rotatedBoundingBox="16649,12820 17528,306 19491,444 18613,12958" semanticType="verticalRange" shapeName="Other">
            <msink:sourceLink direction="with" ref="{9C9DCEFC-EE59-4D46-B2CF-35F324F8A820}"/>
          </msink:context>
        </emma:interpretation>
      </emma:emma>
    </inkml:annotationXML>
    <inkml:trace contextRef="#ctx0" brushRef="#br0">855 381 0 0,'0'0'0'0,"0"0"0"15,0 0 0-15,0 0 0 0,0 0 0 16,0 0 0-16,0 0 0 0,98-173 0 0,-78 150 0 16,3 3 0-16,0 2 0 0,4 1 0 0,0-1 0 15,4 4 0-15,3 1 0 0,-1 0 0 0,3 2 0 16,-2 0 0-16,6 2 0 0,-2-2 0 15,1 5 0-15,2 0 0 0,-1 1 0 0,2 0 0 16,-1 4 0-16,0 1 0 0,-4 0 0 0,0 0 0 16,-1 6 0-16,0 3 0 0,1 6 0 0,-2 1 0 15,1 2 0-15,-3 2 0 0,0 6 0 16,-3 1 0-16,-2 5 0 0,-2 2 0 0,-4 2 0 16,1 6 0-16,-5 4 0 0,-2 2 0 0,-3 6 0 15,-2 7 0-15,-5 1 0 0,-3 7 0 0,-1 8 0 16,-4 3 0-16,2 4 0 0,0 6 0 0,-3-1 0 15,3 2 0-15,-3 1 0 0,3 1 0 16,0 7 0-16,-3 2 0 0,3 1 0 0,-5 1 0 16,0 4 0-16,-2-1 0 0,-1-2 0 0,-5-1 0 15,0-2 0-15,-2-4 0 0,0 5 0 0,-3-2 0 16,-4 2 0-16,4-1 0 0,-3 2 0 16,4-4 0-16,-1-4 0 0,4 0 0 0,0 1 0 15,-5-1 0-15,-4 5 0 0,-3 6 0 0,-4 8 1 16,-10 5 21-16,-2 9 7 0,-8 4 1 15,-7 2 0-15,-5 1-8 0,2-4-9 0,-3-1-3 16,1 0-2-16,10-4 1 0,4-7 2 0,6 0-4 16,9-8-1-16,9-2-3 0,11-5 3 0,1-2-1 15,12-4-1-15,-1 3 0 0,8-4 1 16,6 1 1-16,6-4 0 0,-1-4-1 0,8-4 0 16,1-10-2-16,5-5-2 0,1-9-4 0,3-12-3 0,4-12 1 15,-1-13 6-15,5-8 9 0,-1-9 8 16,2-9 10-16,0-2 4 0,9-13-1 0,0-4-3 15,3-4-4-15,1-4-3 0,4-3-3 16,-1-3-1-16,-2-4-6 0,-2-2-1 0,2-4-2 16,-3-3-5-16,-1-4 1 0,-5-3-5 0,-3 2-2 15,-7-2-2-15,-7 1 2 0,-5 2 1 0,-3 1 3 16,-12 2 7-16,-10 2 4 0,-3 5 12 16,-4 3 6-16,-13 2 7 0,-5 3-3 0,-5 4-6 15,-3 2-5-15,-5 5-9 0,1 1 1 0,-5 7-1 16,2 3 4-16,0 2 5 0,-2 5 1 0,4 3-3 15,-2 2-9-15,4 8-8 0,-3 8-11 16,5 9-3-16,-7 8 1 0,4 10 7 0,1 11 4 16,-1 8 4-16,1 14 7 0,1 7 0 0,-1 14 16 15,9 5 7-15,-1 10 6 0,2 6 3 16,9 9-13-16,1 11-4 0,4 5-8 0,2 12 0 16,6 13 6-16,-1 13 4 0,1 9 5 0,-2 15 5 15,3 8 0-15,3 7-8 0,-3 4-8 0,0-1-8 16,3 4-6-16,-2-1-1 0,6-4-2 0,-1-5-3 15,0 0-3-15,1-9 0 0,-4 0-12 0,1-7-21 16,-2-10-35-16,-4-5-34 0,-1-17-25 16,1-8-1-16,-11-13 21 0,0-11 33 0,-4-12 35 15,-9-16 29-15,3-11 29 0,-7-12 28 0,-3-10 37 16,-3-10 37-16,-4-6 24 0,1-7 8 0,-3-8-4 16,-2-2-13-16,-6-8-8 0,2-7-10 15,-6-4-12-15,-1-2-9 0,2-6-15 0,-3-3-13 16,0-2-13-16,-1 0-19 0,-3 0-11 0,1 3-10 15,1-3-7-15,0 6-3 0,2-3-2 16,3 5-5-16,2 2-3 0,4-2 0 0,4-3-3 16,0-1 6-16,4-5-2 0,8-5-2 0,-2-6-8 15,3-1-17-15,1-9-28 0,-3-12-35 0,6-12-57 16,-4-9-123-16,7-13-201 0,8 8-317 0,7 11 381 16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3:46.27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A8CC2C8-4699-44E9-9470-FDB488B7234F}" emma:medium="tactile" emma:mode="ink">
          <msink:context xmlns:msink="http://schemas.microsoft.com/ink/2010/main" type="writingRegion" rotatedBoundingBox="927,1390 6881,749 7238,4062 1284,4703"/>
        </emma:interpretation>
      </emma:emma>
    </inkml:annotationXML>
    <inkml:traceGroup>
      <inkml:annotationXML>
        <emma:emma xmlns:emma="http://www.w3.org/2003/04/emma" version="1.0">
          <emma:interpretation id="{DCB0A05C-BA5F-491E-AF4D-DDF65CB26B46}" emma:medium="tactile" emma:mode="ink">
            <msink:context xmlns:msink="http://schemas.microsoft.com/ink/2010/main" type="paragraph" rotatedBoundingBox="1482,657 7020,1142 6865,2919 1327,24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4E75D7-57B2-43D3-9AE9-79268331A504}" emma:medium="tactile" emma:mode="ink">
              <msink:context xmlns:msink="http://schemas.microsoft.com/ink/2010/main" type="inkBullet" rotatedBoundingBox="1435,1196 2685,1305 2635,1875 1385,1766"/>
            </emma:interpretation>
            <emma:one-of disjunction-type="recognition" id="oneOf0">
              <emma:interpretation id="interp0" emma:lang="en-IN" emma:confidence="0">
                <emma:literal>+</emma:literal>
              </emma:interpretation>
              <emma:interpretation id="interp1" emma:lang="en-IN" emma:confidence="0">
                <emma:literal>~</emma:literal>
              </emma:interpretation>
              <emma:interpretation id="interp2" emma:lang="en-IN" emma:confidence="0">
                <emma:literal>A</emma:literal>
              </emma:interpretation>
              <emma:interpretation id="interp3" emma:lang="en-IN" emma:confidence="0">
                <emma:literal>J</emma:literal>
              </emma:interpretation>
              <emma:interpretation id="interp4" emma:lang="en-IN" emma:confidence="0">
                <emma:literal>4</emma:literal>
              </emma:interpretation>
            </emma:one-of>
          </emma:emma>
        </inkml:annotationXML>
        <inkml:trace contextRef="#ctx0" brushRef="#br0">-2155 447 0 0,'0'0'134'0,"0"0"112"0,0 0-38 0,0 0-47 16,0 0-12-16,0 0-16 0,0 0-23 0,0 0-16 16,0 0-26-16,0 0-20 0,0 0-12 15,0 0-11-15,-83-37-10 0,83 37-18 0,0 0-24 16,0 0-28-16,0 0-21 0,3 0-17 0,-2 0 18 16,8 0 36-16,-2 0 49 0,8 5 55 0,6 0 31 15,5-1 19-15,8 0 0 0,8-2-12 0,4-1-22 16,11-1-18-16,9 0-15 0,2 0-13 15,2-1-9-15,0-3-9 0,-5 1-4 0,1 2-7 16,-7-1-6-16,-6 0-3 0,-10 2-8 0,-3-2-3 16,-9 2-2-16,-3 0-4 0,-5 0-7 15,-6 0-10-15,-6 0-13 0,-3 0-35 0,2 0-94 0,-6 0-188 16,3 0-267-16,-4 0 225 0</inkml:trace>
        <inkml:trace contextRef="#ctx0" brushRef="#br0" timeOffset="485.8762">-1459 108 658 0,'0'0'178'16,"0"0"-68"-16,0 0-34 0,0 0 1 0,0 0 11 15,0 0 21-15,0 0 4 0,0 0-17 0,0 0-21 16,0 0-26-16,0 0-15 0,0 0-16 0,0 0-8 16,0 0-8-16,-33-42-10 0,33 42-7 0,0 0-5 15,0 0-4-15,2 0 6 0,0 0 10 0,3 0 11 16,2 1 9-16,-3 1 4 0,6 2-2 0,-1 0-2 16,1 1 1-16,3 1-1 0,1-2 2 15,2 4 1-15,4-3 4 0,-1 2-3 0,-1-1 1 16,7 0 0-16,-5-1-4 0,3 2 2 0,-2-1-6 15,-2 5-1-15,0-5-3 0,2 2-1 16,-2-2-2-16,-4 2-1 0,7 3-1 0,-5-2 0 16,0 3-1-16,-1-1 1 0,3-1 0 0,-5-2-2 15,1 2 2-15,-4 1 0 0,1-2 0 0,-1 2 2 16,0-2-3-16,-3 0 0 0,-1-1 1 16,-4 1 3-16,1 0 3 0,-4-1 6 0,0 4 11 15,0-3 13-15,-6 3 15 0,-2-1 6 0,-7 2 1 16,-3 2-8-16,0 1-10 0,-6 0-7 15,3 0-7-15,-5 4-5 0,-2-4-4 0,3 3-7 16,-3-1-7-16,5 5-14 0,0-4-26 0,1 2-60 16,6 0-154-16,0-1-279 0,3-5-361 15,9-6 428-15</inkml:trace>
      </inkml:traceGroup>
      <inkml:traceGroup>
        <inkml:annotationXML>
          <emma:emma xmlns:emma="http://www.w3.org/2003/04/emma" version="1.0">
            <emma:interpretation id="{EBF4DFCC-00A9-47C7-AF3F-66C861D6AADC}" emma:medium="tactile" emma:mode="ink">
              <msink:context xmlns:msink="http://schemas.microsoft.com/ink/2010/main" type="line" rotatedBoundingBox="3782,859 7020,1142 6865,2919 3626,2636"/>
            </emma:interpretation>
          </emma:emma>
        </inkml:annotationXML>
        <inkml:traceGroup>
          <inkml:annotationXML>
            <emma:emma xmlns:emma="http://www.w3.org/2003/04/emma" version="1.0">
              <emma:interpretation id="{08E2961F-3940-49C9-91E9-4A06C35188FC}" emma:medium="tactile" emma:mode="ink">
                <msink:context xmlns:msink="http://schemas.microsoft.com/ink/2010/main" type="inkWord" rotatedBoundingBox="3782,859 7020,1142 6865,2919 3626,2636">
                  <msink:destinationLink direction="with" ref="{7ADC6AF5-99E9-4A66-AE19-570E5A61B349}"/>
                </msink:context>
              </emma:interpretation>
              <emma:one-of disjunction-type="recognition" id="oneOf1">
                <emma:interpretation id="interp5" emma:lang="en-IN" emma:confidence="0">
                  <emma:literal>SIC</emma:literal>
                </emma:interpretation>
                <emma:interpretation id="interp6" emma:lang="en-IN" emma:confidence="0">
                  <emma:literal>sic</emma:literal>
                </emma:interpretation>
                <emma:interpretation id="interp7" emma:lang="en-IN" emma:confidence="0">
                  <emma:literal>sit</emma:literal>
                </emma:interpretation>
                <emma:interpretation id="interp8" emma:lang="en-IN" emma:confidence="0">
                  <emma:literal>sk</emma:literal>
                </emma:interpretation>
                <emma:interpretation id="interp9" emma:lang="en-IN" emma:confidence="0">
                  <emma:literal>Sic</emma:literal>
                </emma:interpretation>
              </emma:one-of>
            </emma:emma>
          </inkml:annotationXML>
          <inkml:trace contextRef="#ctx0" brushRef="#br0" timeOffset="-13819.9591">877 359 38 0,'0'0'256'0,"0"0"-130"0,0 0-25 0,0 0 14 16,0 0 24-16,0 0 42 0,0 0 16 15,1-192-13-15,-2 163-19 0,-5 4-23 0,-1 0-17 16,-3 4-13-16,-3 2-7 0,3 3-6 0,-9 4-10 16,3 1-11-16,-2 6-19 0,-5 1-16 0,-5 3-16 15,0 1-13-15,-5 5-7 0,-5 4-5 0,-3 8-1 16,-1 7-1-16,-2 4-1 0,-4 3-2 15,1 6 0-15,1 5 1 0,4-2 1 0,4 1-2 16,6-2 1-16,4 0-5 0,7-1-2 0,10-1 0 16,10 4 0-16,-1-5 3 0,12 4 0 0,12-6 3 15,5 3 0-15,4-6 2 0,10 1 2 0,2-1 1 16,1 1-5-16,2-1 3 0,3 4-3 16,-5 1 2-16,-2 1 0 0,-2 2-1 0,-7 0 2 15,-1-1 0-15,-5-1 0 0,-4 0 5 0,-7 0-3 16,-5-2 1-16,-8 1 0 0,-3-2 0 15,0-4 4-15,-10 2 3 0,-7-5 3 0,-3 1-2 16,-8-4 8-16,-9-1-1 0,3 0 3 0,-9-5 6 16,-6-2-4-16,0-3 2 0,-4-4 0 15,0-2 1-15,4-5-2 0,-3-2 0 0,11 0-1 16,-1-2-1-16,8-9-2 0,2-1-5 0,6-2-4 16,3-2-9-16,3 0-5 0,3-2-9 0,4 2-16 15,3 3-23-15,0 4-44 0,7 3-53 0,0 2-112 16,1 4-132-16,2 0-170 0,0 4-236 15,2-1 435-15</inkml:trace>
          <inkml:trace contextRef="#ctx0" brushRef="#br0" timeOffset="-13404.1889">1742 234 0 0,'0'0'426'0,"0"0"-231"0,0 0 2 16,0 0 22-16,0 0 24 0,0 0 19 0,0 0-22 15,0 0-44-15,0 0-38 0,0 0-34 16,0 0-34-16,0 0-29 0,0 0-25 0,0 0-24 16,-6-138-26-16,6 143-6 0,1 10 1 0,1 5 10 15,1 8 18-15,-3 8 4 0,2 8 5 16,-2 9 3-16,0 1-5 0,0 9 3 0,0 3-6 16,0 1-2-16,0 0 1 0,-2 0-1 0,4-2 0 15,-2 1-1-15,0-3 1 0,2-2 1 0,-2-3 1 16,-2-7 0-16,2-6-2 0,0-1-4 0,-2-3-1 15,-1-6 0-15,-4-2-3 0,2-7-9 16,1-4-28-16,-5-1-54 0,6-7-87 0,1-2-133 16,-3-5-174-16,4-2-245 0,-2-3-96 0</inkml:trace>
          <inkml:trace contextRef="#ctx0" brushRef="#br0" timeOffset="-12917.0852">2972 22 1028 0,'0'0'159'0,"0"0"-103"0,0 0-46 0,0 0-11 0,0 0 24 15,0 0 39-15,0 0 32 0,0 0 18 0,0 0-1 16,0 0-16-16,0 0-14 0,0 0-12 16,0 0-2-16,0-103-2 0,-8 100-8 0,-4-1-5 15,-3 4-10-15,-4 0-12 0,-3 4-7 0,-5 6-3 16,-4 10-4-16,-5 5 0 0,-6 9-1 16,0 9-1-16,-1 9-2 0,-5 7 0 0,3 2 0 15,-2 3-2-15,5 7 2 0,1 0-3 0,5 3 0 16,3 3 1-16,7-3 0 0,2-1-2 0,6-3-1 15,7-6-2-15,4-6-6 0,7-7 2 16,4-8-1-16,9-4-2 0,6-6 2 0,5-6 2 16,5-8 4-16,7-6 9 0,5-7 11 0,4-4 12 15,6-2 10-15,8-13 10 0,6-3 8 16,3-5-1-16,4-3-7 0,6-2-10 0,-7 3-17 16,0-5-6-16,-7 6-8 0,-9 3-4 0,-11-2 1 15,-8 7-6-15,-12 2 3 0,-8 4 2 0,-4 4 3 16,-9 2 4-16,-2 0 0 0,0 1-1 0,-1 1-6 15,0-2-6-15,0-1-12 0,0 0-26 0,0-3-63 16,3 0-129-16,-3-1-313 0,0 4-1069 0</inkml:trace>
        </inkml:traceGroup>
      </inkml:traceGroup>
    </inkml:traceGroup>
    <inkml:traceGroup>
      <inkml:annotationXML>
        <emma:emma xmlns:emma="http://www.w3.org/2003/04/emma" version="1.0">
          <emma:interpretation id="{1C1A2C54-404E-4007-A73A-05403F99C693}" emma:medium="tactile" emma:mode="ink">
            <msink:context xmlns:msink="http://schemas.microsoft.com/ink/2010/main" type="paragraph" rotatedBoundingBox="1167,3614 7121,2973 7238,4062 1284,47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A47279-0296-403B-B139-F141EA45C492}" emma:medium="tactile" emma:mode="ink">
              <msink:context xmlns:msink="http://schemas.microsoft.com/ink/2010/main" type="inkBullet" rotatedBoundingBox="1192,3849 2246,3736 2319,4410 1265,4524"/>
            </emma:interpretation>
            <emma:one-of disjunction-type="recognition" id="oneOf2">
              <emma:interpretation id="interp10" emma:lang="en-IN" emma:confidence="0">
                <emma:literal>+</emma:literal>
              </emma:interpretation>
              <emma:interpretation id="interp11" emma:lang="en-IN" emma:confidence="0">
                <emma:literal>A</emma:literal>
              </emma:interpretation>
              <emma:interpretation id="interp12" emma:lang="en-IN" emma:confidence="0">
                <emma:literal>~</emma:literal>
              </emma:interpretation>
              <emma:interpretation id="interp13" emma:lang="en-IN" emma:confidence="0">
                <emma:literal>J</emma:literal>
              </emma:interpretation>
              <emma:interpretation id="interp14" emma:lang="en-IN" emma:confidence="0">
                <emma:literal>D</emma:literal>
              </emma:interpretation>
            </emma:one-of>
          </emma:emma>
        </inkml:annotationXML>
        <inkml:trace contextRef="#ctx0" brushRef="#br0" timeOffset="1049.5935">-2407 3015 848 0,'0'0'322'0,"0"0"-182"16,0 0-73-16,0 0-15 0,0 0-4 0,0 0-9 15,0 0-33-15,0 0-52 0,0 0-30 16,0 0 4-16,0 0 27 0,0 0 46 0,0 0 35 16,20-11 13-16,13 11 0 0,1-4-5 0,5-2-3 15,4 0-7-15,3-2-3 0,6 2-1 0,-6-1-9 16,7 3-5-16,-3 0-7 0,2 4-4 0,-1 0-4 16,-3 0-1-16,-1-2-4 0,2 2-3 15,-5-2-7-15,-1 1-11 0,-1-2-27 0,-9-1-91 16,1 0-221-16,-14 0-242 0,-7 2 171 0</inkml:trace>
        <inkml:trace contextRef="#ctx0" brushRef="#br0" timeOffset="1483.3362">-1667 2614 1074 0,'0'0'286'0,"0"0"-141"16,0 0-50-16,0 0 3 0,0 0 12 16,0 0 10-16,0 0-17 0,0 0-32 0,0 0-26 15,0 0-26-15,0 0-21 0,0 0-16 0,0 0-14 16,0 0-12-16,-86-32 3 0,86 32 10 16,7 1 15-16,-2 2 20 0,-1 1 8 0,6-1 4 15,-2 2 2-15,1-1 1 0,3 2 0 0,-1 0-3 16,0-2-3-16,2 3-2 0,-4 1-2 0,4-2-1 15,1 0-2-15,-1 2-1 0,2 0 2 16,-1 4-1-16,2-1 0 0,-1-1 2 0,1 2 1 0,1-2 0 16,-1 3 2-16,-1-2-1 0,0 0 0 0,0-1-2 15,-2 3-1-15,-1-4-2 0,-4 0 0 16,2 1-2-16,0 2 3 0,-5-3 1 0,4 3 0 16,-3-2 1-16,2 2 1 0,-3 1 1 15,3-1 4-15,-2 2 4 0,1 3-2 0,-4-1 2 16,-1-2 0-16,-2 2 3 0,0 0 14 0,-10 0 10 15,-5 2 6-15,-5-1-1 0,-9 7-11 0,-6-3-9 16,-6 4-10-16,-5 0-6 0,2 0-11 0,-2 2-14 16,3 0-36-16,7 4-106 0,9-11-306 15,11-6-894-15</inkml:trace>
      </inkml:traceGroup>
      <inkml:traceGroup>
        <inkml:annotationXML>
          <emma:emma xmlns:emma="http://www.w3.org/2003/04/emma" version="1.0">
            <emma:interpretation id="{F358B136-ABD2-40A4-8D16-95C2141D56FF}" emma:medium="tactile" emma:mode="ink">
              <msink:context xmlns:msink="http://schemas.microsoft.com/ink/2010/main" type="line" rotatedBoundingBox="4167,3291 7121,2973 7238,4062 4284,4380"/>
            </emma:interpretation>
          </emma:emma>
        </inkml:annotationXML>
        <inkml:traceGroup>
          <inkml:annotationXML>
            <emma:emma xmlns:emma="http://www.w3.org/2003/04/emma" version="1.0">
              <emma:interpretation id="{1BD3D2A9-F936-4B92-AD83-ED3F4A2EAEC4}" emma:medium="tactile" emma:mode="ink">
                <msink:context xmlns:msink="http://schemas.microsoft.com/ink/2010/main" type="inkWord" rotatedBoundingBox="4167,3291 7121,2973 7238,4062 4284,4380">
                  <msink:destinationLink direction="with" ref="{F3960CB0-EAB4-4B4B-8DE1-53A5A0B345A2}"/>
                  <msink:destinationLink direction="with" ref="{F5824336-BE50-4258-B4CF-852FDDFE0A59}"/>
                </msink:context>
              </emma:interpretation>
              <emma:one-of disjunction-type="recognition" id="oneOf3">
                <emma:interpretation id="interp15" emma:lang="en-IN" emma:confidence="0">
                  <emma:literal>VIC</emma:literal>
                </emma:interpretation>
                <emma:interpretation id="interp16" emma:lang="en-IN" emma:confidence="0">
                  <emma:literal>H c</emma:literal>
                </emma:interpretation>
                <emma:interpretation id="interp17" emma:lang="en-IN" emma:confidence="0">
                  <emma:literal>H C</emma:literal>
                </emma:interpretation>
                <emma:interpretation id="interp18" emma:lang="en-IN" emma:confidence="0">
                  <emma:literal>Vic</emma:literal>
                </emma:interpretation>
                <emma:interpretation id="interp19" emma:lang="en-IN" emma:confidence="0">
                  <emma:literal>vic</emma:literal>
                </emma:interpretation>
              </emma:one-of>
            </emma:emma>
          </inkml:annotationXML>
          <inkml:trace contextRef="#ctx0" brushRef="#br0" timeOffset="-11849.8035">552 2312 1850 0,'0'0'220'0,"0"0"-133"15,0 0-75-15,0 0-30 0,0 0-8 0,0 0 15 16,0 0 14-16,0 0 3 0,0 0 6 0,0 0 0 15,0 0-1-15,0 0-3 0,180 106 2 16,-145-69 2-16,0 4 1 0,2 2 6 0,1 3-2 16,-4 2-2-16,5 1 3 0,-3 2-2 0,1-2-1 15,-3 2 1-15,2-5-5 0,-3 0 1 0,0-4-2 16,-4 0 2-16,-5-10 1 0,-1-4-1 16,-6-7-3-16,-4-7 1 0,-3-4-4 0,-3-6 4 15,1-4 16-15,-3 0 19 0,1-1 18 0,1-11 8 16,3-5-3-16,2-10-16 0,2-8-16 0,2-8-10 15,0-8-8-15,1-7-4 0,3-6-1 0,-3-5-3 16,2-5-2-16,-2-5-3 0,2-1-1 0,-2 0-4 16,-3 3 1-16,1 4-2 0,-5 6-1 15,-3 9-1-15,1 11-2 0,-2 11-2 0,-1 9-3 16,-3 8-13-16,0 6-23 0,2 6-47 0,-2 6-81 16,3 1-128-16,0 3-195 0,0 5-307 15,0-2-111-15</inkml:trace>
          <inkml:trace contextRef="#ctx0" brushRef="#br0" timeOffset="-11552.3199">2195 2083 1518 0,'0'0'185'0,"0"0"-112"15,0 0-39-15,0 0 9 0,0 0 29 0,0 0 34 16,0 0 18-16,0 0-3 0,0 0-10 16,0 0-15-16,0 0-15 0,0 0-19 0,0 0-18 15,0 0-23-15,60-155-26 0,-61 163-10 0,-4 5-4 16,0 6 5-16,-4 11 10 0,-2 7 4 0,-2 6 2 16,1 10-1-16,1-2 2 0,-4 3 0 0,4 1 1 15,-2 1 0-15,-1-2 0 0,1-1-1 16,0 1 3-16,-2 1-1 0,4-2-3 0,-2-2-10 15,2-4-45-15,2-2-105 0,-1-5-178 0,6-10-392 16,1-12-660-16</inkml:trace>
          <inkml:trace contextRef="#ctx0" brushRef="#br0" timeOffset="-11099.3908">3196 2043 1508 0,'0'0'177'0,"0"0"-122"0,0 0-51 16,0 0 1-16,0 0 8 0,0 0 15 0,0 0 8 15,0 0 8-15,0 0 2 0,0 0-1 0,85-178-5 16,-85 166-6-16,0-1 4 0,-5 3 4 15,-3 2 14-15,1 3 10 0,-2 0 1 0,-4 3-7 16,0 2-15-16,-1 0-14 0,-5 10-13 0,-4 5-7 16,-4 13-4-16,-4 6 2 0,-4 12-4 15,-1 7 3-15,-4 10-3 0,3 1-6 0,-3 7 6 16,4 2-3-16,1-1 0 0,7-3 4 0,5-4-4 16,3-5-3-16,8-7 2 0,9-3-3 15,2-8-1-15,11-9 0 0,13-5-1 0,4-4 3 16,9-8 8-16,6-5 8 0,8-5 6 0,3-4 1 15,0-2 7-15,6-6 3 0,0-3 6 0,2-3 10 16,-3-4-2-16,-4 0-3 0,-2-1-6 16,-5 3-10-16,-5 2-5 0,-12 0-5 0,-4 1-1 0,-11 5-3 15,-5 0 6-15,-5 4 6 0,-5 2 1 16,0 0 0-16,0 0-18 0,-2 0-28 0,-3 0-42 16,-3 0-75-16,1 0-133 0,1 0-280 15,5 1-625-15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3:39.29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3960CB0-EAB4-4B4B-8DE1-53A5A0B345A2}" emma:medium="tactile" emma:mode="ink">
          <msink:context xmlns:msink="http://schemas.microsoft.com/ink/2010/main" type="inkDrawing" rotatedBoundingBox="3218,4753 7998,4457 8006,4587 3226,4883" semanticType="underline" shapeName="Other">
            <msink:sourceLink direction="with" ref="{1BD3D2A9-F936-4B92-AD83-ED3F4A2EAEC4}"/>
          </msink:context>
        </emma:interpretation>
      </emma:emma>
    </inkml:annotationXML>
    <inkml:trace contextRef="#ctx0" brushRef="#br0">269 410 0 0,'0'0'0'0,"0"0"0"16,0 0 0-16,0 0 68 0,-184-47 33 0,158 43 37 15,3-3 29-15,8 2 14 0,0 1 14 0,7-1-9 16,2 2-18-16,5 2-34 0,1-1-71 0,1 2-67 16,10-2-42-16,5 0-12 0,12 1 27 15,3 0 26-15,15-1 10 0,7 0 10 0,16 0 10 16,11-2 7-16,9 2 14 0,12 1 7 0,11 0 4 16,14-2 6-16,9-1-3 0,9 0 1 0,11-4 2 15,5 3 1-15,12-2 0 0,7-3-2 16,5-1-8-16,1-1-4 0,1 2-8 0,4 0-3 15,-2-5-7-15,-5 3-8 0,1 0 0 0,-2 2-5 16,-10-5-6-16,-4 5 3 0,-6 0-8 0,-11 0-3 16,-6 0 3-16,-16-2-4 0,-10 1-1 15,-15 3-3-15,-12-1 0 0,-9 1-7 0,-14-1-10 16,-13 0-24-16,-11-3-58 0,-8 0-102 0,-10 3-153 16,-11-3-202-16,-9 4-179 0,-2 3 477 0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6:43.6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7A681FC-BC41-4F95-871A-2CF67BB8880C}" emma:medium="tactile" emma:mode="ink">
          <msink:context xmlns:msink="http://schemas.microsoft.com/ink/2010/main" type="inkDrawing" rotatedBoundingBox="10108,17893 10586,282 11227,299 10750,17911" semanticType="callout" shapeName="Other">
            <msink:sourceLink direction="with" ref="{BD6E9F20-3717-4F13-8ECC-3462C8B3DE74}"/>
            <msink:sourceLink direction="with" ref="{940961A4-1CBF-4494-A545-B06E0CA7FA97}"/>
          </msink:context>
        </emma:interpretation>
      </emma:emma>
    </inkml:annotationXML>
    <inkml:trace contextRef="#ctx0" brushRef="#br0">860 0 950 0,'0'0'106'0,"0"0"-84"0,0 0-80 0,0 0-49 16,0 0-12-16,0 0 30 0,0 0 51 0,0 0 44 15,0 0 20-15,0 0 0 0,0 0-11 0,0 0-6 16,-89 187-4-16,82-141-1 0,-3 3-3 15,0 4 1-15,1 5-1 0,-1 4 3 0,5 2-1 16,-5 3-1-16,-2 5 9 0,5 9-4 0,-5 1 5 16,1 7 3-16,-2 3-1 0,0 7 9 0,0 1 3 15,5 1 7-15,-8 6 3 0,0 1-1 16,7 6-3-16,-6 1-3 0,2 3-3 0,-3 6 2 16,-3 3 0-16,2 3-1 0,0 2-2 0,-6 4-5 15,3 1-1-15,-5 3-5 0,-2 3 1 16,0 1-1-16,-2 1 0 0,2 2 0 0,5 2 2 15,-3 3 5-15,2 1 7 0,5 4 14 0,3 1 11 16,2-1 6-16,1 6 2 0,7 0-7 0,-4 4-8 16,8 2-8-16,-2 6-9 0,1 3-11 0,-4 5 1 15,4 3-4-15,-1 6-2 0,-6-2-2 16,2 5-7-16,-6 0-2 0,-1-3-3 0,-4 4 6 0,0 0-5 16,1 0-1-16,2-1 2 0,1 4 2 15,0-4-1-15,8 4 0 0,0 0-1 0,5 3 0 16,1-3 8-16,10-1 4 0,1-2 0 0,-2 0-3 15,4-3-6-15,1 3-6 0,-1-1 0 16,0 4-2-16,-2-3 4 0,-6-4 7 0,2 2 8 16,-6-8 1-16,-1-1 0 0,-1-1 0 0,-5-6-5 15,-1 3-2-15,-3-3-2 0,-3-4 0 16,1 1-2-16,4-9-4 0,-2 1 2 0,0-4-3 16,5-4 3-16,-2-4 7 0,4-5 2 0,2-2 3 15,0-3-3-15,3 1-5 0,8-1-4 0,-2-1-2 16,2 3 1-16,3 2 1 0,0-2 0 15,-1 4 0-15,1-1-3 0,2 5-3 0,-2 0-2 0,-3 0-4 16,-2-3-6-16,5-4-6 0,-3-6 0 16,-4-1 0-16,4-2 5 0,-4-5 1 0,2-5-1 15,-3-2 2-15,2-8 6 0,-4-8 9 0,0-6 4 16,-3-5 3-16,0-6-4 0,-2-2-3 16,2-5 0-16,0-4-2 0,-7-3 3 0,1-8-1 15,2 2 0-15,-5-11-1 0,5 0 0 16,-7-4-2-16,6-1-5 0,-3-9-24 0,3-2-29 0,-5-4-46 15,7-2-59-15,-2-7-69 0,0 1-97 0,4-4-140 16,-1-7-39-16,1-8 510 0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6:49.8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CD8FBE3-A3CC-4EDA-B48D-C88419C02CC3}" emma:medium="tactile" emma:mode="ink">
          <msink:context xmlns:msink="http://schemas.microsoft.com/ink/2010/main" type="writingRegion" rotatedBoundingBox="11829,900 21823,-349 23370,12018 13375,13267"/>
        </emma:interpretation>
      </emma:emma>
    </inkml:annotationXML>
    <inkml:traceGroup>
      <inkml:annotationXML>
        <emma:emma xmlns:emma="http://www.w3.org/2003/04/emma" version="1.0">
          <emma:interpretation id="{EA0CE6FE-3049-4B35-B2D5-47800697EA8B}" emma:medium="tactile" emma:mode="ink">
            <msink:context xmlns:msink="http://schemas.microsoft.com/ink/2010/main" type="paragraph" rotatedBoundingBox="13159,663 21884,-107 22072,2024 13348,27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9FAEBF9-5B98-4313-A7A8-9D42963A083A}" emma:medium="tactile" emma:mode="ink">
              <msink:context xmlns:msink="http://schemas.microsoft.com/ink/2010/main" type="line" rotatedBoundingBox="13159,663 21884,-107 22072,2024 13348,2796">
                <msink:destinationLink direction="with" ref="{717E2C6C-EF0F-4F8D-A4C7-14DB846361E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D6E9F20-3717-4F13-8ECC-3462C8B3DE74}" emma:medium="tactile" emma:mode="ink">
                <msink:context xmlns:msink="http://schemas.microsoft.com/ink/2010/main" type="inkWord" rotatedBoundingBox="13163,699 15654,478 15762,1700 13271,1921">
                  <msink:destinationLink direction="with" ref="{87A681FC-BC41-4F95-871A-2CF67BB8880C}"/>
                </msink:context>
              </emma:interpretation>
              <emma:one-of disjunction-type="recognition" id="oneOf0">
                <emma:interpretation id="interp0" emma:lang="en-IN" emma:confidence="0">
                  <emma:literal>5 J</emma:literal>
                </emma:interpretation>
                <emma:interpretation id="interp1" emma:lang="en-IN" emma:confidence="0">
                  <emma:literal>5 c</emma:literal>
                </emma:interpretation>
                <emma:interpretation id="interp2" emma:lang="en-IN" emma:confidence="0">
                  <emma:literal>5 C</emma:literal>
                </emma:interpretation>
                <emma:interpretation id="interp3" emma:lang="en-IN" emma:confidence="0">
                  <emma:literal>5</emma:literal>
                </emma:interpretation>
                <emma:interpretation id="interp4" emma:lang="en-IN" emma:confidence="0">
                  <emma:literal>Sic</emma:literal>
                </emma:interpretation>
              </emma:one-of>
            </emma:emma>
          </inkml:annotationXML>
          <inkml:trace contextRef="#ctx0" brushRef="#br0">406 70 0 0,'0'0'0'16,"0"0"0"-16,0 0 0 0,0 0 0 0,0 0 0 15,0 0 0-15,0 0 0 0,0 0 0 0,0 0 0 16,0 0 0-16,0 0 46 0,0 0 104 0,26-53 0 16,-23 49 11-16,0 2 1 0,-3-2 3 0,4 1-1 15,-3 1-6-15,-1 0-6 0,0 2-9 16,0 0-10-16,0 0-14 0,0 0-23 0,0 0-32 15,-5 0-25-15,-1 0-24 0,-3 0-8 0,-4 0 4 16,1 4-1-16,-3 1 6 0,-1-1-4 0,2 4-1 16,-2 0-2-16,-1 4-4 0,-2 2-2 15,2-2-2-15,1 5 1 0,1-3-4 0,0 3 2 16,2-2-1-16,0-2-2 0,6 3 2 0,0 1-3 16,1 1-1-16,-1 1-1 0,6-1-1 0,-2 2 0 15,1 3 2-15,2-3 2 0,2 1-3 16,4-1 8-16,5 1 2 0,3-5 3 0,2 1 5 15,6-1 2-15,-2 2 3 0,7-2 2 0,-1-3 3 16,3 3-7-16,-1-4-2 0,0 2-3 16,0 1-7-16,-2-3 0 0,-3 0-4 0,-3 3 1 0,-3 2-2 15,-1-4 0-15,-2 3 0 0,-1-1 0 16,-4-1 2-16,-5 4 0 0,-2-2 1 0,-1 0 2 16,-1 1 6-16,0 4 7 0,-6-3 2 0,-6 2 4 15,-1-1-2-15,-2 3 5 0,-2-3 2 0,-6-3 1 16,3 0 0-16,-6-2-1 0,0-1 3 15,-2-3 3-15,-1-1 3 0,-1-5 3 0,0 0-2 16,-5-4-2-16,5 0-3 0,1-8-4 0,1 0-3 16,2-3-3-16,3-4-5 0,0 3-1 15,2-1-3-15,3-2-4 0,3 1-3 0,2 1-6 16,5 3-2-16,0 4-2 0,5 3 1 0,0 2-8 16,0 1-7-16,0 0-13 0,3 0-20 0,-1 0-13 15,0 1-1-15,-1 7 8 0,-1 3 18 16,-1 4 14-16,-2-1 8 0,6 0-3 0,0-1-8 15,0 1-12-15,2 1-22 0,9-2-27 0,-1-2-33 16,3-1-53-16,1-3-76 0,2-4-108 0,0-1-175 16,-5-2-87-16,-5 0 621 0</inkml:trace>
          <inkml:trace contextRef="#ctx0" brushRef="#br0" timeOffset="364.4203">353-185 522 0,'0'0'403'0,"0"0"-239"0,0 0-40 15,0 0-27-15,0 0 0 0,0 0 5 0,0 0-15 16,0 0-20-16,0 0-20 0,0 0-7 0,0 0-2 16,0 0 4-16,194-147 9 0,-153 137 7 15,4 1 7-15,1 1-7 0,7 0-6 0,1 2-15 16,-2-1-11-16,-3 4-9 0,-6 0-6 0,-5 0-3 16,-7 3-3-16,-8 0-2 0,-5 0 0 0,-5 0-3 15,-7 0-3-15,-5 0 1 0,-1 0 1 0,0 0 3 16,0 0 2-16,0 0-10 0,0 0-11 0,0 1-7 15,0 2-15-15,0 4-30 0,0 1-69 16,0 3-147-16,0-3-268 0,0-2-540 0</inkml:trace>
          <inkml:trace contextRef="#ctx0" brushRef="#br0" timeOffset="936.443">2414-239 0 0,'0'0'177'16,"0"0"36"-16,0 0-9 0,0 0 12 0,0 0 0 15,0 0-30-15,0 0-43 0,0 0-35 0,0 0-28 16,0 0-10-16,0 0-8 0,0 0-2 0,0 0-6 15,0 0-9-15,-157-128-5 0,128 130-7 16,-3 6-7-16,-2 3-4 0,0 5-3 0,-7 2-5 16,4 6-1-16,1-1-3 0,-2 6-2 0,-1 7 1 15,1-1 2-15,-3 6 1 0,2 4 2 16,2 4 4-16,0 4-3 0,4 2 5 0,4 1-4 16,2 3-4-16,8-5 2 0,5-4-6 0,9-4 3 15,4-7-2-15,1-4 6 0,6-8 17 0,8 1 15 16,5-6 15-16,4-1 7 0,4-4 0 15,3-1-5-15,9-3-3 0,-1-2-10 0,1-6-11 16,4 0-3-16,5-3-9 0,-3-2-1 0,6 0-4 16,-4 0-7-16,0-3-1 0,-2-2-4 0,-8-2-3 15,-1 3 0-15,-7-1-2 0,-6 1-6 0,-2-3-1 16,-5 6-4-16,-2-3-7 0,-2 0-12 16,-4 1-26-16,2 1-66 0,-1-2-90 0,0 0-163 15,-1 0-333-15,-4 2-690 0</inkml:trace>
        </inkml:traceGroup>
        <inkml:traceGroup>
          <inkml:annotationXML>
            <emma:emma xmlns:emma="http://www.w3.org/2003/04/emma" version="1.0">
              <emma:interpretation id="{30D34AFC-F0B1-4AF3-B9BB-D608D92120F7}" emma:medium="tactile" emma:mode="ink">
                <msink:context xmlns:msink="http://schemas.microsoft.com/ink/2010/main" type="inkWord" rotatedBoundingBox="17267,300 21884,-107 22072,2024 17456,2432"/>
              </emma:interpretation>
              <emma:one-of disjunction-type="recognition" id="oneOf1">
                <emma:interpretation id="interp5" emma:lang="en-IN" emma:confidence="0">
                  <emma:literal>Analysis</emma:literal>
                </emma:interpretation>
                <emma:interpretation id="interp6" emma:lang="en-IN" emma:confidence="0">
                  <emma:literal>Analyst</emma:literal>
                </emma:interpretation>
                <emma:interpretation id="interp7" emma:lang="en-IN" emma:confidence="0">
                  <emma:literal>Analyse</emma:literal>
                </emma:interpretation>
                <emma:interpretation id="interp8" emma:lang="en-IN" emma:confidence="0">
                  <emma:literal>Analyss</emma:literal>
                </emma:interpretation>
                <emma:interpretation id="interp9" emma:lang="en-IN" emma:confidence="0">
                  <emma:literal>Analysa</emma:literal>
                </emma:interpretation>
              </emma:one-of>
            </emma:emma>
          </inkml:annotationXML>
          <inkml:trace contextRef="#ctx0" brushRef="#br0" timeOffset="2450.0163">5969-140 384 0,'0'0'418'0,"0"0"-206"0,0 0-50 0,0 0-39 16,0 0-15-16,0 0-18 0,0 0-32 0,0 0-30 16,0 0-17-16,0 0-13 0,0 0-5 15,0 0-2-15,0 0 2 0,-92-83 3 0,78 83-4 16,0 7 4-16,-2 2-3 0,2 2-2 0,-1 6 3 15,0 3 2-15,3-1 2 0,2-1 2 0,-1 0-1 16,3 2-5-16,3-4-3 0,2 0 1 0,3-3 6 16,0 0 6-16,0-4 5 0,5 2 14 15,7-3 5-15,1-3 16 0,1-1 8 0,3-3 3 16,6-1-4-16,0 0-5 0,0-7-6 0,3-2-5 16,-3-4 2-16,-3 1 1 0,-3-1 4 0,-2-2 3 15,-4-3-1-15,1 1 0 0,-7-4 4 0,0 2 0 16,-2 2 0-16,-3 2 8 0,0 2-7 15,0 2-7-15,-3 7-13 0,-2 0-25 0,4 3-19 16,0 1-21-16,-2 0-19 0,-3 1-18 0,0 7 1 16,-5 7 18-16,1 4 22 0,0 0 21 0,-2 0 4 15,1 6-4-15,6-5-2 0,1 1-2 16,4-4 2-16,0 4 1 0,7-4 3 0,5-1-1 16,3-1-1-16,6-4 3 0,2 0-11 0,4-3-22 15,1-7-60-15,4-1-123 0,1-1-165 16,-7-3-230-16,-8-3 9 0</inkml:trace>
          <inkml:trace contextRef="#ctx0" brushRef="#br0" timeOffset="3761.3468">6450-371 0 0,'0'0'0'0,"0"0"0"0,0 0 0 0,0 0 0 16,74-199 0-16,-62 164 0 0,-1 3 0 0,-2-2 149 16,-5 4 136-16,3-1-1 0,-4 0-17 0,0 2-29 15,-3 1-43-15,2 4-21 0,-2 3-31 16,0 3-29-16,0 3-21 0,0 3-20 0,0 6-9 15,0 2-10-15,0 1-15 0,0 3-26 0,0 0-26 16,-2 0-45-16,-4 7-12 0,-1 7 11 0,-7 8 17 16,-5 10 38-16,-4 8 10 0,-2 5 4 15,0 4-1-15,1 0 2 0,-1 4 0 0,7 0-4 16,-2 0 0-16,5 2-2 0,8-1-2 0,0-5 1 16,4-1-2-16,3-5-1 0,0-4-3 0,6-6-1 15,2-4-3-15,0-5-3 0,2-8 0 0,3 0 1 16,-1-5 7-16,3-5 12 0,1-2 9 15,1-4 10-15,1 0 5 0,1-6-3 0,5-9-2 16,-3-1-4-16,3 0-4 0,-3-3-4 0,1-2-3 16,-2 0 0-16,0 0-4 0,-4-1 2 15,-2 1-3-15,1-1-1 0,-2 3 2 0,-1 5 1 16,-6 0 6-16,1 6 2 0,-4 4 2 0,-3 0 1 16,2 3-12-16,-2 1-11 0,0 0-24 0,0 0-36 15,0 0-42-15,0 7 10 0,-2 3 19 16,2 4 34-16,0 3 47 0,0 3-6 0,0 2 1 0,0-3 1 15,0-1-4-15,0-1 3 0,7 1-3 16,1-6-2-16,4 1 0 0,0-3-1 0,4-4 10 16,0-3 9-16,4-3 8 0,3 0 5 0,2-3 0 15,3-6-2-15,-1-5-1 0,-3-2 0 16,1-1-1-16,-1-2 4 0,-2-2-2 0,-4 0 2 16,-2-1 3-16,-3-3-5 0,-5-1 4 0,1 2 8 15,-6 0 2-15,3 2 0 0,-5 0-2 0,2 4-7 16,-3 0-3-16,0 5-1 0,0 2-3 15,0 3-2-15,0 2-5 0,0 4-10 0,0 0-13 16,0 2-16-16,0 0-22 0,-1 0-25 0,-2 4-2 16,-4 5 11-16,-2 7 20 0,-1 6 27 0,-6 7 12 15,-1 6 0-15,-2 7 2 0,2 3 1 16,0 6-3-16,-5 3 3 0,5 4 0 0,0 4 0 16,-8 2 5-16,8 4-5 0,-6 0 1 0,3 6-1 15,-4 3-4-15,-3 3-5 0,-2 1-7 16,0 4-1-16,-1-8-3 0,3-2 1 0,-2-7-13 15,3-3-19-15,-1-3-77 0,0 0-18 0,0-4 11 16,1-8-21-16,3-6 23 0,-3-4-53 0,-1-8-96 16,4-1-44-16,-2-8-13 0,1-5 44 0,-2-5 96 15,8-5 196-15,-4-8 0 0,5 0 0 16,2-10 0-16,1-4 0 0,0-2 0 0,1-5 0 16,4-4 0-16,2-2 0 0,6-3 0 0,-4-2 0 15,5-4 0-15,0-4 62 0,6 0 54 0,3-3 28 16,2-2 7-16,5-1-5 0,5-3-15 0,4 1-29 15,2-4-21-15,3-1-13 0,3 2-3 16,6-2 8-16,3 3 9 0,2-1 9 0,9 2 5 16,2 2-5-16,2 1-14 0,3 1-20 0,0 5-13 15,9 0-8-15,-1 0 1 0,-1 3-1 16,-4 2-3-16,2-4-5 0,-5 3-2 0,-1-3-4 16,1 1 0-16,-8 0-4 0,-1 1-2 0,-5 1-3 15,-4 0-1-15,-2 1-1 0,-4 2 2 0,0 0 0 16,-6 0 1-16,-3 4 3 0,0 2-2 15,-8 0 4-15,1 4 3 0,-5 5 9 0,-10 2 15 16,2 1 13-16,-4 5 3 0,-3 2-8 0,0 4-22 16,-5 0-38-16,-1 1-31 0,-6 3-24 0,-1 0-18 15,-4 7 9-15,-1 5 9 0,-8 8 16 16,-1 1 17-16,-1 2 8 0,1 3 4 0,7 1-4 0,-2 0-5 16,10-1-5-16,6 1-6 0,3-3 6 15,0-2 3-15,3 1 3 0,9-3 5 0,4-4 8 16,1 0 5-16,6-3 8 0,0 0 8 0,-1-4-3 15,4 0 1-15,-6-4-2 0,-1-1-4 0,-2 3-1 16,-5-5-7-16,-5 4-8 0,-3-4-15 16,-1 2 8-16,-1-1 18 0,-11 2 16 15,-3 1 19-15,-7 2-6 0,-8 2-15 0,-4-2-7 0,-2-1-3 16,1-3 1-16,2 0 1 0,6 0 1 16,4-1-5-16,9 0-1 0,8-3-7 0,2 2-25 15,4-2-24-15,0 0-4 0,8 0 17 0,4 0 35 16,4-4 31-16,5-2 5 0,3-2-11 15,5 0-9-15,7-1-10 0,-4-4 7 0,5 4 0 16,-3-3 4-16,4 0 6 0,-5-3 7 0,0 4 6 16,-2-4 6-16,-2-2 7 0,-2 1 2 0,0 0 1 15,-5-1-1-15,4-1 5 0,-8 0-2 0,1 4 4 16,-9 1 8-16,0 2 5 0,-1 3 14 16,-6 1 8-16,-2 4-2 0,0 2-13 0,-1-1-23 15,0 2-31-15,0 0-31 0,0 0-29 0,0 0-35 16,0 0-20-16,0 6 15 0,-1 2 23 0,-2 2 34 15,2 3 30-15,-5-1-1 0,3 3-5 0,2 0 3 16,-1-3-10-16,-1-1-23 0,-1 2-65 16,4-4-92-16,0 1-145 0,0-2-211 0,0-3-165 15,4-3 556-15</inkml:trace>
          <inkml:trace contextRef="#ctx0" brushRef="#br0" timeOffset="4250.815">8616-649 225 0,'0'0'431'0,"0"0"-98"0,0 0-78 15,0 0-39-15,0 0-33 0,0 0-39 0,0 0-57 16,0 0-64-16,0 0-55 0,0 0-29 0,0 0 7 16,0 0 20-16,0 0 24 0,0 0 8 15,-123 20 2-15,101-9 2 0,-1 2-1 0,0 0-3 16,7-1-6-16,3-1-4 0,8 1-2 0,2-1 1 15,0-1 8-15,3 0 7 0,-3-1 11 0,12 2 9 16,1 0 7-16,-2 2 5 0,8-2 4 16,3 2 5-16,1 0 3 0,3 0-2 0,-3-1 0 15,7 4-1-15,-2 0-2 0,-5-1 3 0,4 1-2 16,-4-2-1-16,2 3-2 0,-5-2-5 0,-3-2-7 16,-2-2-6-16,-8-1-5 0,-3-4-1 15,-1-2 23-15,-7 2 23 0,-10-2 16 0,-12 1 10 16,-9 3-17-16,-8-3-22 0,-9-2-14 0,-6-1-12 15,0-2-5-15,4 0-4 0,0 0-7 0,5 0-11 16,9-5-21-16,8 3-62 0,1 1-122 16,8-1-184-16,6 2-321 0,7 0-651 0</inkml:trace>
          <inkml:trace contextRef="#ctx0" brushRef="#br0" timeOffset="3891.2461">8095-629 446 0,'0'0'429'0,"0"0"-118"16,0 0-103-16,0 0-73 0,0 0-65 0,0 0-47 16,0 0-31-16,0 0-53 0,0 0-144 0,0 0-246 15,0 0-237-15,0 0 479 0</inkml:trace>
          <inkml:trace contextRef="#ctx0" brushRef="#br0" timeOffset="1457.0166">4134 364 1630 0,'0'0'4'16,"0"0"-39"-16,0 0 6 0,0 0 6 0,0 0 20 15,0 0 14-15,0 0 2 0,0 0-2 0,0 0-1 16,0 0 4-16,0 0 13 0,0 0 26 0,0 0 40 15,-33 55 51-15,33-61-14 0,3-5-33 0,0-6-41 16,4-4-59-16,-1-5 1 0,3-3 8 16,-1-4 4-16,4-4 7 0,-2 3 0 0,7-5 1 15,-3-1 0-15,2 0-1 0,6-5 1 0,1-5-2 16,1-1-1-16,5-2-2 0,-1-1-2 0,3-3-5 16,0 0 1-16,1 2-5 0,1 2-1 15,-3 5 3-15,0 3-5 0,-3 7-2 0,-1 7-1 16,-6 9-3-16,-3 4 3 0,-5 4 3 0,-4 6 3 15,0 3 4-15,-4 2-1 0,-3 2-4 16,-1 1-11-16,2 0-4 0,2 4-4 0,2 9 6 16,0 6 11-16,4 5 8 0,-6 8 3 0,6 6-1 15,-6 9 0-15,5 1-6 0,-8 6 1 16,1 2 0-16,-2 0-3 0,-2 2 1 0,2-1 1 16,0 1-2-16,0-4-2 0,-5 0-5 0,-1-3-17 15,3-2-31-15,-4-3-58 0,1-3-82 0,-3-2-122 16,1-6-209-16,-2-7-234 0,4-13 363 0</inkml:trace>
          <inkml:trace contextRef="#ctx0" brushRef="#br0" timeOffset="1992.7179">4091 51 762 0,'0'0'491'16,"0"0"-374"-16,0 0-96 0,0 0-47 16,0 0-7-16,0 0 51 0,0 0 22 0,0 0 9 15,191-103-5-15,-146 90-9 0,1 1-3 0,-2 0-9 16,1 4-4-16,0 0-1 0,-3 1-8 0,-2 3 0 16,-1 0 1-16,-2 2 6 0,-4-2 2 15,-1 3-3-15,-1 1 0 0,-5 0-6 0,-1 0 3 16,-2 1 0-16,-5 6 3 0,-1 2-1 0,-2 4 1 15,-2 3-2-15,-2 4-2 0,-4 0 0 0,-1 4-3 16,-5 0 1-16,-1 5 0 0,0-3-1 0,0-1 4 16,-5 4 1-16,-2-6-4 0,-1 0-1 0,1-1-5 15,1-5-3-15,4-8 0 0,-3 2-4 16,5-6 4-16,0-4 4 0,0-1 14 0,0 0 23 16,0 0 22-16,0 0 27 0,5-5-3 0,-3-4-21 15,4-2-27-15,1-5-29 0,2-4-9 16,4-3 3-16,-2 3 4 0,-1-3-3 0,5-1-1 15,-1-2-3-15,6 1-6 0,0-4 3 0,3 0-4 16,4 7-4-16,-1-2-1 0,-1 6-2 16,1 3-1-16,-4 5 1 0,4 2 3 0,-7 3-3 15,1 3 1-15,-3 2-4 0,-5 0 2 0,-1 7 0 16,-2 3 6-16,2 2 10 0,-4 4 3 0,2 3 9 16,-3 1 0-16,1 0-2 0,-4 1-2 15,1 2-6-15,-1-5-1 0,-3-1-3 0,0 0-4 16,0-1-12-16,0 0-17 0,0-3-38 0,-3 2-55 15,-3-3-77-15,4 4-102 0,-4-1-137 16,2-6-207-16,2-4 187 0</inkml:trace>
        </inkml:traceGroup>
      </inkml:traceGroup>
    </inkml:traceGroup>
    <inkml:traceGroup>
      <inkml:annotationXML>
        <emma:emma xmlns:emma="http://www.w3.org/2003/04/emma" version="1.0">
          <emma:interpretation id="{ABF9B3F7-DA61-495D-9DE3-2A230481A169}" emma:medium="tactile" emma:mode="ink">
            <msink:context xmlns:msink="http://schemas.microsoft.com/ink/2010/main" type="paragraph" rotatedBoundingBox="12305,3482 18231,2741 18449,4485 12523,52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27858C-5487-435E-9513-D76BFA9B9455}" emma:medium="tactile" emma:mode="ink">
              <msink:context xmlns:msink="http://schemas.microsoft.com/ink/2010/main" type="inkBullet" rotatedBoundingBox="12373,4024 12569,4000 12590,4171 12395,4195"/>
            </emma:interpretation>
            <emma:one-of disjunction-type="recognition" id="oneOf2">
              <emma:interpretation id="interp10" emma:lang="en-IN" emma:confidence="0">
                <emma:literal>o</emma:literal>
              </emma:interpretation>
              <emma:interpretation id="interp11" emma:lang="en-IN" emma:confidence="0">
                <emma:literal>0</emma:literal>
              </emma:interpretation>
              <emma:interpretation id="interp12" emma:lang="en-IN" emma:confidence="0">
                <emma:literal>O</emma:literal>
              </emma:interpretation>
              <emma:interpretation id="interp13" emma:lang="en-IN" emma:confidence="0">
                <emma:literal>1</emma:literal>
              </emma:interpretation>
              <emma:interpretation id="interp14" emma:lang="en-IN" emma:confidence="0">
                <emma:literal>U</emma:literal>
              </emma:interpretation>
            </emma:one-of>
          </emma:emma>
        </inkml:annotationXML>
        <inkml:trace contextRef="#ctx0" brushRef="#br0" timeOffset="5971.2298">-795 3050 1512 0,'0'0'213'0,"0"0"-171"0,0 0-50 0,0 0-29 15,0 0 21-15,0 0 22 0,0 0-1 16,0 0-3-16,0 0-5 0,0 0-2 0,0 0-1 15,0 0 5-15,-78 125 7 0,89-117 17 0,2-3 18 16,3-2 19-16,-1-3 23 0,3 0 17 0,3-3 7 16,-4-5-4-16,1-4-18 0,-1 0-20 15,-1-4-13-15,-2 2-1 0,-7-2 7 0,-5 1 9 0,-2 3 5 16,0-3-7-16,-3 4-9 0,-9 2-12 16,5 1-12-16,-3 2-12 0,-3 2-10 0,2 0-11 15,2 1-12-15,-1 2-13 0,-1 1-31 0,-1-2-77 16,5 0-176-16,-3 2-448 0,6 0-789 0</inkml:trace>
      </inkml:traceGroup>
      <inkml:traceGroup>
        <inkml:annotationXML>
          <emma:emma xmlns:emma="http://www.w3.org/2003/04/emma" version="1.0">
            <emma:interpretation id="{A26EFC62-86A8-4311-A5CC-E9D5AF08ACE8}" emma:medium="tactile" emma:mode="ink">
              <msink:context xmlns:msink="http://schemas.microsoft.com/ink/2010/main" type="line" rotatedBoundingBox="13576,3323 18231,2741 18449,4485 13794,5067"/>
            </emma:interpretation>
          </emma:emma>
        </inkml:annotationXML>
        <inkml:traceGroup>
          <inkml:annotationXML>
            <emma:emma xmlns:emma="http://www.w3.org/2003/04/emma" version="1.0">
              <emma:interpretation id="{D1BE5D38-661C-498D-B86B-2CA6E477D58C}" emma:medium="tactile" emma:mode="ink">
                <msink:context xmlns:msink="http://schemas.microsoft.com/ink/2010/main" type="inkWord" rotatedBoundingBox="13576,3323 18231,2741 18449,4485 13794,5067"/>
              </emma:interpretation>
              <emma:one-of disjunction-type="recognition" id="oneOf3">
                <emma:interpretation id="interp15" emma:lang="en-IN" emma:confidence="0">
                  <emma:literal>Company</emma:literal>
                </emma:interpretation>
                <emma:interpretation id="interp16" emma:lang="en-IN" emma:confidence="0">
                  <emma:literal>Comp any</emma:literal>
                </emma:interpretation>
                <emma:interpretation id="interp17" emma:lang="en-IN" emma:confidence="0">
                  <emma:literal>comp any</emma:literal>
                </emma:interpretation>
                <emma:interpretation id="interp18" emma:lang="en-IN" emma:confidence="0">
                  <emma:literal>company</emma:literal>
                </emma:interpretation>
                <emma:interpretation id="interp19" emma:lang="en-IN" emma:confidence="0">
                  <emma:literal>Camp any</emma:literal>
                </emma:interpretation>
              </emma:one-of>
            </emma:emma>
          </inkml:annotationXML>
          <inkml:trace contextRef="#ctx0" brushRef="#br0" timeOffset="8301.737">1185 2491 268 0,'0'0'97'0,"0"0"-59"0,0 0 17 0,0 0 31 16,0 0 39-16,0 0 43 0,12-171 14 0,-12 154-3 15,-8 2-13-15,1 4-25 0,-4-1-30 16,-4 3-22-16,0 1-14 0,-7 2-21 0,-1 4-17 15,-3-1-13-15,-4 3-9 0,-3 4-3 0,0 7 0 16,-4 4 4-16,0 9-1 0,-5 5 2 0,-2 9 5 16,1 5 1-16,-1 10 6 0,-1 6 8 0,3 4 1 15,5 3-3-15,-2 3-7 0,7 3-9 16,2 2-8-16,6-1-2 0,5 0-2 0,2-5-3 16,10-2-2-16,4-7-7 0,0-5-4 0,6-11-2 15,7-2-1-15,1-10 3 0,10-5 3 0,-1-2 3 16,0-7 6-16,3-3 7 0,5-5 10 15,0-7 4-15,5-2 4 0,4-3 1 0,5-9-6 16,-1-7 1-16,2-5-5 0,0 0-2 0,-1-7-1 16,-1-2 1-16,-3-1-2 0,-5-3 2 15,-3 1 3-15,-1-4-2 0,-1 3 4 0,-5-1-2 16,-6 5 1-16,-2 0 2 0,-5 6-4 0,-5 3 3 16,3 5-2-16,-5 3 0 0,-3 5 1 0,0 1-2 15,0 3-1-15,0 5-1 0,-2 2-10 0,-2 0-14 16,-2 0-10-16,0 4-17 0,-5 6-3 15,-2 6 9-15,-3 8 9 0,-4 2 11 0,1 2 6 16,2 6 2-16,1-2-4 0,4 2 1 0,0-6-1 16,8-3-4-16,1 0-1 0,3-7-5 0,0-6-3 15,8-1 0-15,7-5 8 0,3-2 6 16,5-4 11-16,5 0 4 0,2-9-2 0,6-3 3 16,-2-4-2-16,2-3-3 0,-2-5 2 0,-1 2-2 15,-4-1 0-15,-6-1 4 0,-4 1 5 0,-9 3 4 16,-2-2 2-16,-8 1-1 0,2 0-6 15,-11 2-6-15,-5-2-6 0,-2 3-4 0,-3 4-5 16,-4 1-1-16,-1 4-3 0,0 2-3 0,-5 3 0 16,2 4-3-16,-2 0 1 0,0 3-1 0,2 4 2 15,3 1-2-15,5-2-1 0,5 0-1 16,4-3-6-16,5-1-11 0,5-2-23 0,3 0 2 16,10-2 10-16,6-6 22 0,9-5 31 0,8-1 3 15,7-7 0-15,3 1-3 0,3 2-4 16,4-3-1-16,0 7 1 0,-4 4 2 0,0 2 1 0,-6 7-1 15,-4 1-4-15,-9 1-2 0,-6 10-6 16,-2 4-2-16,-8 5 1 0,-4 1 4 0,-7 5 4 16,-2 3 5-16,-1-1 0 0,0 3-1 0,-4-1-1 15,-5 1-1-15,-1-2-1 0,-1-2 0 16,-1-2 2-16,1 2 1 0,-2-4 1 0,0-3 4 16,2-1-2-16,1-1 4 0,-1-8 8 0,4-2 12 15,3-6 18-15,4-2 15 0,0 0 14 0,0 0-12 16,0-7-19-16,0-6-21 0,7-5-24 0,-1-4-5 15,4-1-1-15,0-6 1 0,3-2-1 16,3 1-3-16,2-2-1 0,0 1-1 0,2 0-1 16,3 3 2-16,1 1-1 0,2 3 0 0,-2 1-1 15,1 6-1-15,0 1 3 0,-3 0 1 16,1 6-3-16,-5 4-2 0,1 3-5 0,-5 3-7 16,-1 0-3-16,-4 8-3 0,0 5 1 0,-4 6 4 15,1 0 9-15,-3 5 6 0,-3 2 5 0,-1-1 4 16,1-1 0-16,-2 2 0 0,-4-5 2 0,1-3 1 15,-1 0-1-15,0-5 5 0,5-3-3 16,-2-4 2-16,3-4 9 0,0-2 9 0,0 0 15 16,0 0 5-16,4-6-5 0,6-8-13 0,0-2-14 15,7-5-7-15,4-2-4 0,1-6 0 0,6 0 1 16,0-4 0-16,1 2-1 0,0 1 1 16,-1-1 0-16,-2 6-2 0,-1 3 0 0,-2-1-2 15,-5 7 1-15,1 4 1 0,-5 3-1 0,-4 4 1 16,0 4-1-16,-2 1-2 0,-3 0 0 0,1 5-2 15,1 5 2-15,-1 4 3 0,0 5 2 16,-2 7 2-16,-1-1 0 0,-2 4-1 0,-1 3 0 16,0-2-2-16,0 1 0 0,0-3-2 0,-5 1-2 15,0 0-3-15,0-3-2 0,2-4-3 0,0-5-6 16,1-4-20-16,2-4-68 0,0-5-88 16,0-1-149-16,3-1-320 0,-1-2-740 0</inkml:trace>
          <inkml:trace contextRef="#ctx0" brushRef="#br0" timeOffset="8564.7575">2777 2120 1548 0,'0'0'316'0,"0"0"-107"16,0 0-58-16,0 0-20 0,0 0-13 15,0 0-29-15,0 0-39 0,0 0-37 0,0 0-19 16,0 0-21-16,0 0-4 0,0 0 0 0,0 0 9 15,0 0 18-15,-8 38 12 0,6 12 10 16,-6 8 1-16,-2 12 1 0,-6 2-1 0,0 7-1 16,-4 2-1-16,0 3 0 0,-3 6 1 0,0 2-2 15,-1 3 2-15,-5 1-7 0,0 3-15 0,-4 0-6 16,3-3-10-16,-1-8 3 0,6-6-4 0,-2-10-28 16,5-8-64-16,2-2-80 0,0-7-77 15,2-6-116-15,5-11-256 0,3-17-336 0</inkml:trace>
          <inkml:trace contextRef="#ctx0" brushRef="#br0" timeOffset="8847.5042">2538 2707 1666 0,'0'0'145'0,"0"0"-85"15,0 0-43-15,0 0 1 0,161-167 13 0,-118 145 3 16,0 4 1-16,-2 5-12 0,-1 5-11 16,-2 5-7-16,-7 3-8 0,-2 4-6 0,-6 9-2 15,-6 3-6-15,-4 4-1 0,-7 3 1 0,-6 1 11 16,-2 5 10-16,-9-1 13 0,-6 2 8 0,-11 0 2 16,-2-2 6-16,-4 1 3 0,-2-5 5 15,-6-1 2-15,4-3 0 0,2-3-5 0,6-2-10 16,4-4-9-16,4-3-17 0,11-3-29 0,1-2-91 15,5-3-214-15,3 0-508 0,0 0-164 0</inkml:trace>
          <inkml:trace contextRef="#ctx0" brushRef="#br0" timeOffset="9317.1248">3665 2511 458 0,'0'0'202'0,"0"0"-158"0,0 0-1 15,0 0 63-15,0 0 63 0,0 0 10 0,0 0-31 16,0 0-64-16,0 0-41 0,0 0 15 0,0 0 26 16,0 0 20-16,0 0 10 0,0 0 2 0,-117-51-6 15,92 51-13-15,2 0-12 0,-2 0-17 16,0 0-17-16,-1 6-13 0,-2 3-8 0,-1 1-6 15,0 5-3-15,2 2-2 0,0 2-6 16,2 1-2-16,4 3-7 0,1 1-1 0,5-2-5 16,3-1-3-16,7 1-1 0,5-4-5 0,0-3 2 15,6-5-1-15,5 0 3 0,4-1 5 0,5-5 6 16,1 0 6-16,5-4 2 0,3 0 3 0,1-7-3 16,2-3-1-16,1-2-2 0,-3-3 0 0,-3-1 4 15,-4-2 4-15,-3 1 4 0,-4 1 3 16,1 0 1-16,-7 0-2 0,-3 0-2 0,3 4-3 15,-5 0-3-15,0 3-2 0,0 2-4 0,-4 4-4 16,-1-1-1-16,0 4-4 0,0 0-9 16,0 0-14-16,0 0-21 0,0 4-2 0,-1 4 8 15,-5 3 14-15,0 2 20 0,3 3 1 0,-1 3-3 16,-2-3-8-16,5 0-13 0,1 0-23 0,0-2-41 16,6 0-57-16,2-2-75 0,5-4-126 0,1-2-220 15,-1-2-237-15,-4-4 516 0</inkml:trace>
          <inkml:trace contextRef="#ctx0" brushRef="#br0" timeOffset="9704.6216">3944 2368 0 0,'0'0'123'16,"0"0"386"-16,0 0-136 0,0 0-112 0,0 0-100 16,0 0-79-16,0 0-41 0,0 0-14 15,0 0-4-15,0 0-1 0,0 0-3 0,0 0-1 16,0 0-2-16,92 56 2 0,-90-36 0 0,4 0-1 15,-4 1 1-15,-2-1 0 0,0 4-3 0,-3-3 1 16,-4 0 0-16,-1-2-3 0,1-2-1 0,-3 0 0 16,6-5-2-16,-3 0 1 0,2-4 2 15,4-4-3-15,1-1 10 0,0-2 24 0,0-1 38 16,0 0 39-16,0 0 29 0,6-5-8 0,-2-6-38 16,3-4-41-16,5-3-41 0,1-4-19 0,1 0 2 15,0-1 0-15,2-2-1 0,3 1-2 16,2-3-3-16,1 1-4 0,2 1 2 0,2 4-2 15,-3 0 0-15,-2 5-1 0,4 0 1 0,-8 6-1 16,2 2 2-16,-5 7 3 0,0-2-1 0,-4 3-3 16,0 0-1-16,-1 8-1 0,-2 4-1 15,0 1 0-15,-1 8 1 0,-3 0-3 0,-5 3 3 16,2-2 5-16,0 0 0 0,-1 1 3 0,-5-3-4 16,-1 0-2-16,1-3-4 0,-1-2-3 0,4-2-10 15,-2 0-29-15,-1-3-76 0,4-2-111 16,1-2-204-16,-2-4-343 0,3-2-76 0</inkml:trace>
          <inkml:trace contextRef="#ctx0" brushRef="#br0" timeOffset="10140.6852">4674 2192 192 0,'0'0'695'0,"0"0"-287"0,0 0-111 15,0 0-98-15,0 0-78 0,0 0-75 0,0 0-46 16,0 0-14-16,0 0 8 0,0 0 21 0,0 0 3 15,0 0 5-15,0 0-9 0,-17 107-1 16,14-86-4-16,0 0-5 0,3-4 0 0,0 4-2 16,3-8 0-16,1 0 2 0,3-2 8 0,5-3 7 15,-1-5 5-15,4-1 6 0,3-2-4 16,2 0-3-16,2-4-2 0,1-4 1 0,3-2-4 16,-1-2 1-16,-5-4-1 0,3-3-2 0,-5 0 2 15,2 2-1-15,-4-4-3 0,1 0 0 0,-3 0 3 16,-1 2-2-16,-3-2 2 0,0 1-1 15,-1 4-4-15,-6 4 2 0,2 0 6 0,-3 4 7 16,-2 4 12-16,0 3 2 0,0 1-11 0,-2 0-25 16,-2 5-16-16,-3 7-11 0,-3 8 6 0,-9 11 17 15,-1 5 4-15,-1 8 5 0,-4 5 3 16,-4 3 0-16,1 2 0 0,0 0-2 0,0 5 0 16,-1 1-6-16,2 2 3 0,2-2-1 15,4 3-2-15,5-2 0 0,2-4-4 0,4-4 1 0,0 0-2 16,4-3 0-16,3-9-2 0,-3-3-1 15,5-7-3-15,1-9-3 0,0-2-11 0,0-7-8 16,0-3-15-16,0-3-18 0,0-6-15 0,0 1-24 16,0-2-20-16,1 0-25 0,4-2-75 0,-1-4-186 15,0 1-362-15,-2 0 104 0</inkml:trace>
        </inkml:traceGroup>
      </inkml:traceGroup>
    </inkml:traceGroup>
    <inkml:traceGroup>
      <inkml:annotationXML>
        <emma:emma xmlns:emma="http://www.w3.org/2003/04/emma" version="1.0">
          <emma:interpretation id="{1E9F4C44-9760-4790-B222-6E8207C3AEBB}" emma:medium="tactile" emma:mode="ink">
            <msink:context xmlns:msink="http://schemas.microsoft.com/ink/2010/main" type="paragraph" rotatedBoundingBox="12444,5325 20018,3771 20249,4898 12675,64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10ED17-4527-467F-A50E-0DE9FC36FD3A}" emma:medium="tactile" emma:mode="ink">
              <msink:context xmlns:msink="http://schemas.microsoft.com/ink/2010/main" type="inkBullet" rotatedBoundingBox="12553,5858 12803,5807 12830,5942 12581,5993"/>
            </emma:interpretation>
            <emma:one-of disjunction-type="recognition" id="oneOf4">
              <emma:interpretation id="interp20" emma:lang="en-IN" emma:confidence="0">
                <emma:literal>a</emma:literal>
              </emma:interpretation>
              <emma:interpretation id="interp21" emma:lang="en-IN" emma:confidence="0">
                <emma:literal>.</emma:literal>
              </emma:interpretation>
              <emma:interpretation id="interp22" emma:lang="en-IN" emma:confidence="0">
                <emma:literal>D</emma:literal>
              </emma:interpretation>
              <emma:interpretation id="interp23" emma:lang="en-IN" emma:confidence="0">
                <emma:literal>o</emma:literal>
              </emma:interpretation>
              <emma:interpretation id="interp24" emma:lang="en-IN" emma:confidence="0">
                <emma:literal>'</emma:literal>
              </emma:interpretation>
            </emma:one-of>
          </emma:emma>
        </inkml:annotationXML>
        <inkml:trace contextRef="#ctx0" brushRef="#br0" timeOffset="11080.1555">-518 4899 1858 0,'0'0'183'0,"0"0"-118"16,0 0-57-16,0 0-10 0,0 0 8 15,0 0-4-15,0 0-6 0,0 0 5 0,0 0 5 16,0 0 3-16,0 0 5 0,0 0-4 0,0 0 2 15,0 0 8-15,-46 71 14 0,46-68 6 0,0-3 3 16,0 0 2-16,6-4 5 0,3-2 11 16,2-2 8-16,2-5 4 0,4-1-10 0,-1-4-16 15,-2-1-4-15,-1 1-3 0,-10 2 4 0,2 3 2 16,-5 4-7-16,-10 4-11 0,-5 1-18 16,-6 4-16-16,1 0-10 0,-8 4-10 0,0 6 0 15,-1 7-1-15,3 3-11 0,2-3-30 0,7 0-94 16,5 2-199-16,8-7-436 0,2-2-639 0</inkml:trace>
      </inkml:traceGroup>
      <inkml:traceGroup>
        <inkml:annotationXML>
          <emma:emma xmlns:emma="http://www.w3.org/2003/04/emma" version="1.0">
            <emma:interpretation id="{05B9EE34-5EF8-4048-BB44-7C7A165DE39F}" emma:medium="tactile" emma:mode="ink">
              <msink:context xmlns:msink="http://schemas.microsoft.com/ink/2010/main" type="line" rotatedBoundingBox="13227,5164 20018,3771 20249,4898 13458,6291"/>
            </emma:interpretation>
          </emma:emma>
        </inkml:annotationXML>
        <inkml:traceGroup>
          <inkml:annotationXML>
            <emma:emma xmlns:emma="http://www.w3.org/2003/04/emma" version="1.0">
              <emma:interpretation id="{38554962-ECCC-4DC8-9C06-75CD28B6020D}" emma:medium="tactile" emma:mode="ink">
                <msink:context xmlns:msink="http://schemas.microsoft.com/ink/2010/main" type="inkWord" rotatedBoundingBox="13227,5164 20018,3771 20249,4898 13458,6291"/>
              </emma:interpretation>
              <emma:one-of disjunction-type="recognition" id="oneOf5">
                <emma:interpretation id="interp25" emma:lang="en-IN" emma:confidence="0">
                  <emma:literal>Collaborators</emma:literal>
                </emma:interpretation>
                <emma:interpretation id="interp26" emma:lang="en-IN" emma:confidence="0">
                  <emma:literal>Collab orators</emma:literal>
                </emma:interpretation>
                <emma:interpretation id="interp27" emma:lang="en-IN" emma:confidence="0">
                  <emma:literal>Collab acetous</emma:literal>
                </emma:interpretation>
                <emma:interpretation id="interp28" emma:lang="en-IN" emma:confidence="0">
                  <emma:literal>collaborators</emma:literal>
                </emma:interpretation>
                <emma:interpretation id="interp29" emma:lang="en-IN" emma:confidence="0">
                  <emma:literal>Col laboratory</emma:literal>
                </emma:interpretation>
              </emma:one-of>
            </emma:emma>
          </inkml:annotationXML>
          <inkml:trace contextRef="#ctx0" brushRef="#br0" timeOffset="11809.162">875 4455 0 0,'0'0'222'0,"0"0"164"0,0 0-27 16,0 0-22-16,0 0-46 0,0 0-65 0,0 0-53 16,0 0-53-16,0 0-41 0,0 0-33 0,-99-166-20 15,81 164-12-15,-5 2-8 0,-6 0-2 0,0 6-2 16,-2 9 3-16,-7 5 3 0,3 6 4 16,-10 7 5-16,-1 6 6 0,2 4 5 0,2 4 3 15,-1 4 2-15,6 3-2 0,4 0-5 0,1 3-5 16,5 5-7-16,4-3-3 0,6 2-5 15,2-5 1-15,10 0-7 0,2-4-7 0,0-7-5 0,12-6-8 16,5-6 1-16,3-7 2 0,6-6 3 16,1-7 8-16,5-5 6 0,4-5 7 0,-1-3 5 15,6-7 1-15,3-6-5 0,-3-6-7 0,3-4-4 16,0-1-1-16,-1-5 0 0,-2 1 4 0,-5-3 6 16,-5 1-4-16,-2 1 6 0,0 0 3 0,-7-1 0 15,-4 1 4-15,0 0 0 0,-2 4-1 16,-3 4 1-16,-6 3 4 0,3 2 0 0,-4 7 3 15,-2 3 4-15,-1 4 0 0,0-1-5 0,0 3-13 16,0 0-20-16,0 0-30 0,-1 7 1 16,-2 5 3-16,-4 5 12 0,1 5 25 0,-2 4-1 15,-1 3 1-15,3-2-1 0,5-3 0 0,1 3 0 16,-2-6 2-16,5-3-2 0,9-2-4 0,2-4-1 16,3-2 1-16,6-4 2 0,0-4 8 15,6-2 4-15,2-5 1 0,1-7 0 0,0-1-1 16,-1-3-2-16,-2-2 2 0,-5-3 2 0,-7 0 5 15,-7 1 7-15,-4-5 2 0,-6 0 1 16,-1 0-5-16,-12 2 0 0,-7-1-4 0,-7 1-4 16,-4 6-4-16,-2 1-5 0,-2 2-4 0,-6 6 0 15,4 3-1-15,-2 4-5 0,1 1-6 0,5 0-6 16,4 4-13-16,6 1-15 0,6 2-37 16,5-5-88-16,9 4-113 0,3-3-155 0,2-2-283 15,1 1-221-15</inkml:trace>
          <inkml:trace contextRef="#ctx0" brushRef="#br0" timeOffset="12058.2677">1570 4138 1304 0,'0'0'325'16,"0"0"-120"-16,0 0-42 0,0 0-12 15,0 0-5-15,0 0-19 0,0 0-20 0,5-169-19 16,-3 167-22-16,-2-1-19 0,0 3-30 0,0 0-43 15,0 3-13-15,0 10-3 0,-10 8 8 0,4 12 23 16,-7 9 12-16,-3 10 6 0,-5 7 2 0,2 5 3 16,-5 3 1-16,-1 1-2 0,2 2 2 15,0 0-7-15,2-4 0 0,1-3-3 0,8-6-3 16,2-4-4-16,6-7-6 0,4-4-12 0,6-8-37 16,4-6-63-16,8-5-74 0,1-8-123 0,-2-7-263 15,-5-2-513-15</inkml:trace>
          <inkml:trace contextRef="#ctx0" brushRef="#br0" timeOffset="12287.7247">2003 3883 1612 0,'0'0'427'0,"0"0"-210"0,0 0-105 15,0 0-65-15,0 0-40 0,0 0-23 16,0 0-6-16,0 0 7 0,0 0 16 0,0 0 9 15,0 0 4-15,-75 188-1 0,61-131 5 0,-5 4 5 16,1 3 6-16,-1 3 5 0,-1 0-2 0,0 1-6 16,1-3-7-16,0-1-7 0,2-6-7 15,4-4-10-15,8-3-17 0,-4-6-44 0,8-3-94 16,1-7-123-16,0-5-203 0,0-9-311 0,0-10 11 0</inkml:trace>
          <inkml:trace contextRef="#ctx0" brushRef="#br0" timeOffset="13093.2698">2383 4528 649 0,'0'0'418'0,"0"0"-192"0,0 0-81 0,0 0-28 16,0 0-6-16,0 0-8 0,56-168-22 0,-56 149-10 15,-7 5-8-15,-3 1-10 0,-5 4-12 16,-3 2-10-16,-1 6-5 0,-5 1-2 0,-4 0 5 15,0 9 9-15,-2 4 3 0,-1 2 0 0,0 8-4 16,1 3-10-16,0 1-6 0,-3 7-5 0,5-1-6 16,4 0-3-16,2 1-3 0,5-3-2 0,4-3-2 15,2-2-4-15,8-4-5 0,3-2-6 16,1-4-1-16,11-7 2 0,4-1 9 0,4-5 10 16,4-3 8-16,8 0 3 0,4-6-2 0,-1-7-4 15,3-4-4-15,-2-6-1 0,-3 4 1 16,-6-5 3-16,-3-2 7 0,-4 3 5 0,-5-1 8 15,-1-1 7-15,-1 3 2 0,-4 1 1 0,-4 2-2 16,-2 3-1-16,-3 5-1 0,0 3 0 0,0 1-6 16,0 5-7-16,0 0-13 0,0 2-13 0,0 0-19 15,0 0-13-15,-4 8-2 0,1 5 6 0,-6 7 14 16,5 1 15-16,-3 3 4 0,3 1-1 16,1-1 0-16,3-1-3 0,0-4-1 0,1 0 3 15,5-3-4-15,5-3-5 0,5-3-10 0,-2-4-15 16,7-2-13-16,-1-4-13 0,10 0-10 15,-6-12-1-15,3-2 7 0,1-6 12 0,-3-1 19 16,-4-2 12-16,4-7 10 0,-3-1 7 0,4-4 5 16,-2-3 3-16,2-3 1 0,0-2 0 15,-3-4 1-15,4-2-1 0,-3-4 2 0,1-2 1 16,-2-1 1-16,0-5-1 0,-3 0 2 0,1 0-1 16,-2 4 5-16,-3-2 5 0,-1 6 13 0,-2 7 16 15,-1 6 15-15,-4 9 10 0,-2 5 1 16,0 7-5-16,-5 10-10 0,-1 0-9 0,2 3-5 15,-2 5-9-15,0 1-15 0,0 0-22 0,-2 3-20 16,-5 10-10-16,-4 7 3 0,-4 10 16 0,0 8 7 16,-4 11 6-16,-4 5 3 0,3 6 0 0,-3 4 0 15,0 3-1-15,0 3 1 0,-1 4-2 0,-2-2 2 16,4 1 0-16,-3-4-2 0,9-2 3 16,0-5-5-16,4-7-1 0,10-8 0 0,2-6-1 15,0-8-1-15,7-3-1 0,6-10 0 0,-2-1-4 16,6-6 2-16,5-3 2 0,-2-7 5 0,4-3 1 15,2 0 4-15,0-12 1 0,0 0 0 16,1-6 3-16,-1-1-2 0,-2-5 3 0,-4 1-2 16,-1 0 2-16,-5-3 1 0,-1 0 0 0,-4 1 1 15,-6-2-4-15,0 1 3 0,-3 4 3 16,-6-3-5-16,-7 2-3 0,-3 5-4 0,-1 1-6 16,-6 4-6-16,0-4-1 0,-1 7-7 0,-4 0-10 15,4 6-8-15,1 0-25 0,0 2-35 16,4 2-68-16,5 0-103 0,1 0-206 0,6 2-404 15,3 2 81-15</inkml:trace>
          <inkml:trace contextRef="#ctx0" brushRef="#br0" timeOffset="13488.1311">3571 4455 2469 0,'0'0'167'0,"0"0"-96"16,0 0-39-16,0 0-4 0,0 0 4 0,0 0 2 15,0 0-12-15,0 0-11 0,0 0-3 0,0 0-9 16,0 0-4-16,0 0-4 0,0 0-4 0,0 0 2 16,0 4 1-16,0 1 4 0,-5 0 3 15,4 0 1-15,-2 0 5 0,-3-1-2 0,4 0 1 16,-3-2-4-16,1 2-5 0,1-1-14 0,0 0-22 15,2-1-48-15,-1 1-64 0,2-1-73 0,0 1-113 16,0 0-227-16,0-1-472 0</inkml:trace>
          <inkml:trace contextRef="#ctx0" brushRef="#br0" timeOffset="15814.8853">3698 4046 0 0,'0'0'56'15,"0"0"210"-15,0 0-15 0,0 0 11 0,0 0-1 16,0 0-10-16,0 0-46 0,0 0-47 16,0 0-34-16,0 0-34 0,0 0-32 0,0 0-34 15,0 0-25-15,0 0-22 0,-40-84-10 0,30 97 7 16,-4 0 15-16,-8 11 12 0,-2 0 7 16,-2 5 1-16,-5 3 2 0,0-2-3 0,3 3 0 15,0-2-1-15,7 0-3 0,1-2-2 0,4-5-1 0,7-2-6 16,1-1-5-16,6-7-4 0,2-2-1 15,0-2 5-15,10-2 8 0,5-3 12 0,2-2 8 16,5-3 3-16,5 0-1 0,6-5-6 0,3-5-4 16,0-1-5-16,-1-1-3 0,1-4 3 0,0-2 1 15,-3 1 4-15,-4-3 3 0,-5-1 4 16,1-1 5-16,-10-2 4 0,0-1 6 0,-2-2 1 16,-5-1 3-16,-2 2 4 0,-5 1 3 0,-1 0-3 15,0 2-5-15,-5 4-10 0,-5 0-6 16,-2 4-5-16,-2 4-8 0,-2 0-4 0,-3 4-2 15,1 0-5-15,-1 5-2 0,0 2 1 0,1 0-5 16,-2 2-1-16,5 7-4 0,1 2-5 0,0 4-7 16,-1-1-3-16,4 4 2 0,4 2 0 15,1-2 2-15,4 1 0 0,2 2 1 0,8-1 6 16,6-5 7-16,5-1 10 0,5 0 8 0,8-4 8 16,6-3 5-16,5-6 0 0,6-1 0 15,6-1-2-15,1-7-6 0,0-1 1 0,0-3-3 0,-5-2 0 16,-1-1 0-16,-7 1 1 0,-4-2 2 15,-10 0 4-15,-8 1 9 0,-6-2 7 0,-4 3 5 16,-4-2 3-16,-5 0-4 0,-2-2-5 0,0 0-5 16,0 2-3-16,-2-1-2 0,-5 4 2 0,0 2-4 15,-4 3-9-15,3 3-3 0,0-1-13 0,1 4-6 16,-1 2-9-16,-2 0-8 0,2 8-3 16,-1 4-2-16,-2 2 4 0,2 5 6 15,-1 2 6-15,0 1 6 0,7 2 0 0,3-3 0 0,0 3 4 16,0-2 2-16,10 1 4 0,3 0 3 15,0 2 1-15,3-4 4 0,2 1 1 0,0-1-1 16,0-1 0-16,2 0 0 0,-4-5-4 0,0 0-1 16,0-3-3-16,2 2-9 0,-2-6-11 15,4-4-20-15,5 0-25 0,-1-4-35 0,3 0-56 16,6 0-97-16,0-7-133 0,4-2-178 0,-2-8-94 16,2 1 577-16,-5-2 84 0,2-7 0 0,1-1 0 15,-4-3 0-15,5-4 0 0,-4 5 0 16,2-3 0-16,-1 1 0 0,-3-1 0 0,-1 3 0 15,-3 0 224-15,-6 0 94 0,3 6-11 0,-9-1-13 16,-4 8-34-16,-4 3-34 0,-5 0-38 0,-1 4-46 16,0 3-39-16,-7-4-38 0,-2 5-37 15,-5 0-21-15,-2 4-8 0,-4 0-1 0,0 2 7 16,-6 9 7-16,2-2 0 0,-5 7 0 0,1 0-1 16,-3 2-2-16,3 4 0 0,5-2-3 0,0 0-4 15,7-2-5-15,3 1-6 0,2-2-3 0,8 0-5 16,1-5-7-16,2 0-3 0,3-2-2 15,9-1 1-15,2-4 11 0,2-3 11 0,1-2 9 16,7 0 8-16,-1-8 2 0,2-4 2 0,1 1-1 16,-1 0 0-16,-3 3 0 0,-2-3 0 15,-6 3 6-15,-4 3 1 0,-2 2 1 0,-3 1-2 16,-3 2-9-16,1 0-13 0,-3 0-8 0,3 0-7 16,-2 2-2-16,3 4 8 0,3 4 1 0,-2 1 5 15,5-3 2-15,-3 1 1 0,3-2 5 0,1-1 3 16,4-1 7-16,2-4 0 0,7-1 5 15,-1 0-2-15,6-8-5 0,3-3-3 0,-2-2-8 16,-2-6-1-16,1-1-2 0,-2-1-2 0,-4-2-3 16,-3-1-2-16,2-3 0 0,-3 1 2 0,-4-2 2 15,0-3 0-15,-2 2 4 0,0-6-2 0,-5 5 4 16,-1-7 3-16,2 2 0 0,-3-2 5 16,-5-1-1-16,3 1-1 0,-2-4 1 0,2 5 0 15,-4-1 5-15,2 7 6 0,-2 2 10 0,0 8 10 16,0 6 6-16,0 6 4 0,0 3-2 0,-2 2-7 15,-1 3-12-15,3 0-19 0,-1 0-26 16,-1 0-17-16,0 8-5 0,-1 5 9 0,1 11 19 16,-5 8 14-16,1 1 6 0,-1 14 2 0,-1-3-1 15,-4 6-1-15,5-1-1 0,-2-2 1 16,2 3-2-16,1-4 1 0,5 0-4 0,0 0-3 16,-2-5-6-16,3 2-11 0,0-8-46 0,3 2-94 15,-1-4-131-15,-2-8-273 0,2-11-496 0</inkml:trace>
          <inkml:trace contextRef="#ctx0" brushRef="#br0" timeOffset="16600.0428">5387 3770 655 0,'0'0'688'0,"0"0"-524"0,0 0-119 0,0 0-64 15,0 0-15-15,0 0 6 0,0 0 11 0,0 0 3 16,0 0 1-16,0 0 3 0,188-154 7 0,-154 145 15 15,-2 7 9-15,-5 0 4 0,-7 2-3 0,0 2-8 16,-3 8-6-16,-5 3 1 0,-1 1 7 16,-3 9 8-16,-6 1 4 0,-2 0 6 0,0 7-4 15,-1-1-2-15,-11 0-6 0,7 3-4 16,-5-5-4-16,5-2-7 0,0-1-1 0,0-7-3 16,5-2-2-16,0-4-1 0,-1-2 5 0,2-2 7 15,9-3 17-15,0-3 16 0,8-2 9 0,-1 0 4 16,9-4-11-16,2-7-9 0,2 0-11 0,6-4-7 15,2 1-3-15,-4-5 2 0,-1-5 1 16,-7 1 4-16,-6-2 8 0,-3-4 0 0,-7 0 10 16,-4 0 5-16,-3-1-2 0,-3 1-1 0,-12 0-13 15,-2 3-11-15,-6 3-14 0,-2 5-6 16,-5 4-6-16,0-1-1 0,0 7 4 0,-2 4-3 16,0 3-1-16,2 1-6 0,3 0-4 0,1 4-8 15,1 4 0-15,5 1-4 0,4-2-3 0,4-1 0 16,4-2-10-16,3 0-11 0,2-1 5 0,0 0 13 15,12-1 26-15,1-2 31 0,4 0 15 0,9 0 3 16,4-8-5-16,1 0-10 0,10-5-6 16,0 0-5-16,1 1-6 0,-2-3-2 0,-3 4-3 15,-1-1 3-15,-6 4-4 0,-1-1-2 0,-2 5-1 16,-5 1-10-16,-2 3-3 0,-6 0-7 0,-2 8-6 16,-7 4 3-16,2 5 5 0,-4 1 8 15,-1 6 9-15,-1 1 5 0,1 2 0 0,1-1 0 16,-2 3-1-16,5-5-3 0,-5-1 3 0,9-1 0 15,0-2 3-15,5-6 3 0,2-1 13 16,1-7 13-16,8-1 12 0,3-5 5 0,2 0-7 16,10-5-11-16,0-6-9 0,2-2-7 0,-1 0-3 15,-1-5-1-15,-5-2-1 0,-3 1 1 0,-4-4 4 16,-3-1 3-16,-6-1 1 0,4 2 0 16,-6-5-2-16,-3 3-2 0,0 2-1 0,-4-2-3 15,-1 6 1-15,-6 2 3 0,-1 2 1 0,0 9 6 16,-3 0 0-16,0 4-4 0,0 0-10 0,0 2-22 15,0 0-20-15,0 0-22 0,0 6 2 0,0 4 13 16,-3 6 18-16,3 5 22 0,0 6 2 16,0-3 3-16,0 3-1 0,-1 2 1 0,7-1 1 15,-1-1 4-15,-2 1 1 0,3-4 2 16,0 1 1-16,-5-2-2 0,-1-3 4 0,0-4 6 0,-1-1 12 16,-12-3 15-16,-3 1 8 0,-11 0-2 15,-5-4-7-15,-6-2-15 0,-8-3-13 0,-5-4-9 16,0 0-14-16,1-4-14 0,-4-5-27 0,9-3-52 15,-1-1-76-15,1-2-135 0,14 7-302 0,12 2-925 0</inkml:trace>
        </inkml:traceGroup>
      </inkml:traceGroup>
    </inkml:traceGroup>
    <inkml:traceGroup>
      <inkml:annotationXML>
        <emma:emma xmlns:emma="http://www.w3.org/2003/04/emma" version="1.0">
          <emma:interpretation id="{05B04A1C-B44D-42D5-8191-7069F3E7CE2A}" emma:medium="tactile" emma:mode="ink">
            <msink:context xmlns:msink="http://schemas.microsoft.com/ink/2010/main" type="paragraph" rotatedBoundingBox="12711,6996 18903,6273 19041,7450 12849,81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C22BEE-DE1B-4888-B22F-61EE4684E2E8}" emma:medium="tactile" emma:mode="ink">
              <msink:context xmlns:msink="http://schemas.microsoft.com/ink/2010/main" type="inkBullet" rotatedBoundingBox="12769,7486 12969,7462 12994,7678 12794,7701"/>
            </emma:interpretation>
            <emma:one-of disjunction-type="recognition" id="oneOf6">
              <emma:interpretation id="interp30" emma:lang="en-IN" emma:confidence="0">
                <emma:literal>o</emma:literal>
              </emma:interpretation>
              <emma:interpretation id="interp31" emma:lang="en-IN" emma:confidence="0">
                <emma:literal>O</emma:literal>
              </emma:interpretation>
              <emma:interpretation id="interp32" emma:lang="en-IN" emma:confidence="0">
                <emma:literal>0</emma:literal>
              </emma:interpretation>
              <emma:interpretation id="interp33" emma:lang="en-IN" emma:confidence="0">
                <emma:literal>1</emma:literal>
              </emma:interpretation>
              <emma:interpretation id="interp34" emma:lang="en-IN" emma:confidence="0">
                <emma:literal>D</emma:literal>
              </emma:interpretation>
            </emma:one-of>
          </emma:emma>
        </inkml:annotationXML>
        <inkml:trace contextRef="#ctx0" brushRef="#br0" timeOffset="17316.1743">-327 6545 1041 0,'0'0'273'0,"0"0"-194"0,0 0-52 0,0 0-14 16,0 0 17-16,0 0 12 0,0 0 1 0,0 0-6 16,0 0-4-16,0 0 1 0,0 0-1 15,0 0 8-15,-135 137 9 0,141-129 19 0,0-3 20 16,2-2 15-16,1-1 16 0,4-2 7 0,4-2-10 15,2-6-16-15,-2-3-22 0,0-6-23 0,5 0-15 16,-8-3-8-16,-1 1 2 0,-7 0 7 0,1 3 9 16,-7 0 8-16,1 1-4 0,-9-1-7 15,-7 4-7-15,1 2-15 0,-2-1-6 0,-1 6-12 16,-5 1-14-16,7 4-7 0,-3 0-9 16,3 0-8-16,0 5-7 0,1 3-19 0,3 3-40 0,-1 1-92 15,8-3-143-15,-1-1-293 0,3-2-863 0</inkml:trace>
      </inkml:traceGroup>
      <inkml:traceGroup>
        <inkml:annotationXML>
          <emma:emma xmlns:emma="http://www.w3.org/2003/04/emma" version="1.0">
            <emma:interpretation id="{69B02E95-91DE-4916-94DA-6CD02D1731F1}" emma:medium="tactile" emma:mode="ink">
              <msink:context xmlns:msink="http://schemas.microsoft.com/ink/2010/main" type="line" rotatedBoundingBox="13835,6865 18903,6273 19041,7450 13973,8042"/>
            </emma:interpretation>
          </emma:emma>
        </inkml:annotationXML>
        <inkml:traceGroup>
          <inkml:annotationXML>
            <emma:emma xmlns:emma="http://www.w3.org/2003/04/emma" version="1.0">
              <emma:interpretation id="{0D4BD926-5C27-429A-A5E8-2CFE4651C245}" emma:medium="tactile" emma:mode="ink">
                <msink:context xmlns:msink="http://schemas.microsoft.com/ink/2010/main" type="inkWord" rotatedBoundingBox="13835,6865 18903,6273 19041,7450 13973,8042"/>
              </emma:interpretation>
              <emma:one-of disjunction-type="recognition" id="oneOf7">
                <emma:interpretation id="interp35" emma:lang="en-IN" emma:confidence="0">
                  <emma:literal>Customers</emma:literal>
                </emma:interpretation>
                <emma:interpretation id="interp36" emma:lang="en-IN" emma:confidence="0">
                  <emma:literal>Custom as</emma:literal>
                </emma:interpretation>
                <emma:interpretation id="interp37" emma:lang="en-IN" emma:confidence="0">
                  <emma:literal>custom as</emma:literal>
                </emma:interpretation>
                <emma:interpretation id="interp38" emma:lang="en-IN" emma:confidence="0">
                  <emma:literal>customers</emma:literal>
                </emma:interpretation>
                <emma:interpretation id="interp39" emma:lang="en-IN" emma:confidence="0">
                  <emma:literal>Custom us</emma:literal>
                </emma:interpretation>
              </emma:one-of>
            </emma:emma>
          </inkml:annotationXML>
          <inkml:trace contextRef="#ctx0" brushRef="#br0" timeOffset="18374.5189">1270 6028 546 0,'0'0'398'0,"0"0"-105"0,0 0-70 16,0 0-37-16,0 0-37 0,0 0-42 0,0 0-27 16,0 0-13-16,0 0-10 0,0 0-4 0,0 0-3 15,0 0 0-15,0 0 2 0,0 0 1 16,-141-102-6-16,122 107-6 0,-3 9-6 0,-3 2-5 16,-4 8 0-16,-4 8 1 0,5 5 3 0,-2 9-4 15,0 2-1-15,-1 8-3 0,1 3-3 16,6 2-4-16,-2 0-5 0,0 3 0 0,8-1-5 15,-4 0 5-15,6-1-5 0,3-3-3 0,2-8 1 16,5-2-11-16,5-7 5 0,1-4-2 16,3-5-2-16,7-5 1 0,4-10-2 0,3-4 3 0,3-3 6 15,3-7 6-15,6-4 2 0,0 0 2 16,5-11-2-16,2-3 0 0,6-7-2 0,-2-4-1 16,0-2 0-16,-3-2-8 0,-1-3 5 0,-6-1 1 15,-5 2 1-15,-7-1 6 0,-1-2-1 16,-5 2-1-16,1 2 1 0,-3 3-1 0,-6 0-3 15,3 6-4-15,-4 8-4 0,0 3-6 0,-2 5 2 16,-1 4-7-16,0 1-7 0,0 0-13 0,0 6-2 16,0 4 2-16,0 4 10 0,0 10 15 15,-2 1 6-15,-3 4 2 0,-2 1-3 0,4 1 5 16,0 0-7-16,-1-5 3 0,4 1 0 0,0-1-8 16,-3-1 7-16,6-5-4 0,6-2-1 0,2-3-2 15,4-4-4-15,2-4-3 0,6-5 4 0,1-2 4 16,3-2 4-16,6-10 5 0,2-4 0 15,2-2 1-15,0-6-1 0,1-4 2 0,2 1-2 16,-6-2-2-16,1-4 3 0,-7 3-2 0,0-4 3 16,-7 3 5-16,-7 0-2 0,-2 3 4 15,-8 5 0-15,-1 1-3 0,-3 6 1 0,0 4-1 16,-4 4-1-16,0 4-8 0,-2 1-7 0,-1 3-13 16,2 0-5-16,-2 3-1 0,-1 6 3 0,-4 7 9 15,1 5 1-15,-2 4 10 0,1 1 1 0,2 6-2 16,-1-5 3-16,1 2-4 0,5 2 2 0,1-7-2 15,3 0 0-15,1-1-2 0,1-4-4 16,8-5-1-16,2-2-3 0,5-5 0 0,4-2 7 16,3-5 8-16,6 0 4 0,4-9 6 15,2-4 1-15,4-3-4 0,-2-3 2 0,5-4-5 0,0 2-1 16,1-4 2-16,3-4-2 0,-2 0 1 16,-4-1 0-16,-2 0-1 0,-4 1 0 0,-5 0 7 15,-8 4-3-15,-5 5 5 0,-6 2 3 0,-1 5 1 16,-5 3 6-16,-4 4-1 0,0 1 0 15,0 2-9-15,0 3-9 0,0 0-15 0,0 0-21 16,0 3-3-16,0 5-4 0,0 4 9 0,0 4 16 16,0 3 8-16,1 5 6 0,2 1 3 0,4 3 0 15,-2-1-3-15,6-1 1 0,-4 0-1 16,5-1 2-16,-2-2 2 0,-3-1-2 0,0 3-4 16,-2-7 3-16,-4 0-2 0,-1 0 4 0,-1-1 7 15,-12-3-3-15,-3-2 6 0,-7 3 0 16,-7-5 1-16,-2 0-2 0,-4 0-3 0,-1-8 0 15,3-2-4-15,-2 0-3 0,4-2-5 0,6-6-28 16,3-5-36-16,8 0-72 0,3-2-117 0,8-3-208 16,4 4-345-16,0 2-354 0</inkml:trace>
          <inkml:trace contextRef="#ctx0" brushRef="#br0" timeOffset="18636.9704">2739 5616 1495 0,'0'0'300'0,"0"0"-145"0,0 0-66 0,0 0-10 0,0 0 9 15,0 0 2-15,0 0-11 0,0 0-14 16,0 0-12-16,0 0-3 0,0 0-5 0,0 0 2 16,0 0 2-16,0 0 0 0,77 98-5 0,-84-37-5 15,-7 10-4-15,-1 4-5 0,-2 4 2 0,-2-2 1 16,1-1-1-16,-2-1-6 0,0-1-8 15,2-4-8-15,4-5-7 0,3 0-3 0,3-10-9 16,1-2-11-16,4-6-28 0,0-9-49 0,1-4-70 16,-3-6-83-16,4-7-115 0,-3-3-229 0,2-10-317 15,1 1 337-15</inkml:trace>
          <inkml:trace contextRef="#ctx0" brushRef="#br0" timeOffset="19558.7017">2501 6463 693 0,'0'0'530'0,"0"0"-300"0,0 0-107 16,0 0-66-16,0 0-11 0,0 0-3 16,124-185-10-16,-89 159-18 0,-1 6 4 0,5 2 7 15,-3 2 11-15,-2 4 13 0,-2 3 1 0,-2 5-7 16,-6 4-15-16,-4 0-4 0,0 9-3 16,-4 5 4-16,-3 4 8 0,-6 4 1 0,-1 3 3 15,-4 8-2-15,-2-3-4 0,-8 9-6 0,0-3-4 16,-4 2-2-16,-1 0-7 0,0-5 1 15,2 2-4-15,-1-8-5 0,5 1-2 0,3-10-1 16,4-5-2-16,0-4 3 0,0-2 2 0,4-3 3 16,6-4 13-16,5 0 9 0,3-3 1 0,5-6 1 15,3-5-6-15,3-3-9 0,4-6-5 0,-2 2-2 16,-1-1-1-16,-4-2 1 0,-7-1 8 16,-3 4 6-16,-6-5 6 0,-6 0 4 0,-4 2 1 15,0-3-11-15,-10 0-7 0,-9 1-14 0,-4 2-13 16,-5 3-3-16,-8 4-5 0,-3 5 2 0,2 5 0 15,-5 2 4-15,5 5-1 0,-3 0 5 0,7 0 1 16,3 5-2-16,5 1-4 0,10-1-11 16,4 2-24-16,7-5-33 0,4 2-13 0,9-1-3 15,7-3 21-15,5 0 37 0,8-1 20 0,7-7 16 16,4-4 1-16,4-1 2 0,4-3 0 0,2 0 3 16,-3 2 3-16,-1-1-1 0,-4 5 2 15,-2 0 5-15,-9 4 4 0,4 1 10 0,-5 3 4 16,0 2 1-16,-4 0-2 0,-2 10-7 0,-2 1-7 15,-5 0-4-15,-4 5-5 0,-2 0 1 16,-3 5 3-16,-4 1 1 0,-4 2 5 0,0 2-4 16,0 1-3-16,-4-3-5 0,-4 1-3 0,-3 1 4 15,2-2 2-15,1-2 1 0,-4 2 2 0,2-6-2 16,0-2-1-16,0-1 2 0,4-6 2 16,1-4 3-16,3 0 4 0,2-5 9 0,0 0 11 15,0 0 7-15,0-7-7 0,6-3-14 0,1-3-16 16,2-4-10-16,4-2-1 0,2-7 2 0,5 3 1 15,3-3-3-15,3-1 1 0,2 1 0 0,-1 1 0 16,-1 1 1-16,-1 3-1 0,-2 0-1 16,-1 7 0-16,2 1 1 0,-5 2 2 0,1 5-3 15,-1 2 3-15,-4 4-3 0,0 0-2 0,-4 8 1 16,-2 4-2-16,-3 2-2 0,-4 3 2 16,-2 4 2-16,0 1 6 0,-1 2 3 0,-6 2 2 15,-2-2-3-15,-2-2-4 0,1 2 3 0,-2-6 0 16,4 1 1-16,-4-3 2 0,5-1-3 0,-2-6 0 15,5-2 3-15,3-6 0 0,-1 2 7 0,2-3 12 16,0 0 6-16,0 0 6 0,6-3-10 16,-3-5-12-16,5-4-10 0,2-3-9 0,3-2 4 15,5-3 3-15,0-4 1 0,7 0 4 0,2-3-5 16,2-5-3-16,-1 2 0 0,5-3 0 0,-3 2 0 16,3 3-1-16,-2 3-1 0,2 6-3 15,-5 5 4-15,-3 2 1 0,-7 6-2 0,-2 4 4 16,-5 2 0-16,-2 2 4 0,-3 6 2 0,1 5 2 15,-4 5 1-15,1 0-1 0,-4 8-2 0,0-2 1 16,0 2-2-16,0 1-2 0,-4-1-2 16,-3-6-3-16,0 5 0 0,-2-7-5 0,3 0-9 15,-2-4-12-15,2-3-29 0,0-1-46 0,2-2-52 16,4-4-51-16,-2 0-43 0,2-4-26 0,0 0-35 16,5 0-51-16,6 0-46 0,2-4-42 15,-3 0 84-15,-3 2 363 0</inkml:trace>
          <inkml:trace contextRef="#ctx0" brushRef="#br0" timeOffset="20266.6387">4523 6163 680 0,'0'0'522'15,"0"0"-217"-15,0 0-114 0,0 0-55 0,0 0-32 16,0 0-26-16,0 0-30 0,0 0-20 0,0 0-10 16,174-154-3-16,-158 137 1 0,-2 0 1 15,-3 0 2-15,-2 4 1 0,0 0 6 0,-6 2 3 16,2 2 10-16,-2 1 14 0,-3 1 12 0,0 3 7 15,0 0-12-15,-6 0-20 0,-1 4-26 0,-4 0-20 16,-4 0-3-16,0 9-1 0,-10 3 4 16,-1 5 6-16,-7 5-2 0,2 6 2 0,-6 1 1 15,4 4 1-15,-2 5 1 0,1-1 1 0,5 4-1 16,2-1-1-16,1 2-2 0,9-2-2 0,2-3-2 16,5-6 0-16,7 0-3 0,3-4-4 0,0-6 0 15,3 2-2-15,7-7 5 0,3-5 9 16,3-3 13-16,0-3 14 0,7-2 7 0,3-3 6 15,2-3-2-15,7-5-4 0,-4-6-1 0,8-3-4 16,-5-3-1-16,2-1 2 0,-6-2 0 0,5-4-3 16,-2-2 1-16,-3-5-5 0,6 3-4 15,-2-6-5-15,1-2-2 0,1-1-4 0,-1-3-3 16,1 0 0-16,0 3-5 0,-3 0-2 0,2 8 1 16,-7 3 2-16,0 6-1 0,-4 5 4 15,-5 6-2-15,-8 6-1 0,-1 3 2 0,-7 3-5 16,1 0-2-16,-2 7-3 0,-2 3 2 0,3 7-1 15,-2 3 1-15,-1 8 2 0,0 1-1 0,0 4 1 16,-6-3 4-16,-2 5 0 0,-4 0-4 16,4-1 2-16,-1-1-6 0,-1-7 2 0,6-3 4 15,1-5-1-15,1-6 1 0,2-1 0 0,7-3 0 16,5-4 2-16,2-2 6 0,2-2 1 0,6 0 2 16,2-6 2-16,5-5-1 0,7-5-1 0,1 0 0 15,-1-3-3-15,4-2-6 0,-7-4 2 16,1-1-5-16,-1 1 0 0,-4-6-1 0,0 2-4 15,-5-5 0-15,-4 5 0 0,0-1 5 0,-7 3-2 16,-3 5 3-16,0 6 1 0,-7 3-1 0,3 5 6 16,-3 4-1-16,-3 2-3 0,0 2-6 15,0 0-12-15,0 0-16 0,0 6-1 0,1 7 5 16,1 5 10-16,2 2 12 0,3 7 0 0,-3 3 5 16,2-1 1-16,0 7 2 0,-2-3 5 0,0 4-6 15,1 0 7-15,-5-4 1 0,0 1 1 16,0-6 1-16,0-3 0 0,-3-1-1 0,-6-5-1 15,-4-3 5-15,-2-1-2 0,-6-3 1 0,-6-6-2 16,-6 0 0-16,-1-6-2 0,-8 0-2 16,-1-10-8-16,0-3-26 0,-3-7-32 0,0 2-67 0,0-2-125 15,8 5-339-15,13 5-997 0</inkml:trace>
        </inkml:traceGroup>
      </inkml:traceGroup>
    </inkml:traceGroup>
    <inkml:traceGroup>
      <inkml:annotationXML>
        <emma:emma xmlns:emma="http://www.w3.org/2003/04/emma" version="1.0">
          <emma:interpretation id="{A044C29D-FBAF-4464-BA66-60297D4BF695}" emma:medium="tactile" emma:mode="ink">
            <msink:context xmlns:msink="http://schemas.microsoft.com/ink/2010/main" type="paragraph" rotatedBoundingBox="12848,9087 20225,8115 20574,10769 13198,117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4CDC38-5E98-47BF-ADB6-D37DB19944DE}" emma:medium="tactile" emma:mode="ink">
              <msink:context xmlns:msink="http://schemas.microsoft.com/ink/2010/main" type="inkBullet" rotatedBoundingBox="12927,9684 13185,9650 13211,9844 12952,9878"/>
            </emma:interpretation>
            <emma:one-of disjunction-type="recognition" id="oneOf8">
              <emma:interpretation id="interp40" emma:lang="en-IN" emma:confidence="0">
                <emma:literal>o</emma:literal>
              </emma:interpretation>
              <emma:interpretation id="interp41" emma:lang="en-IN" emma:confidence="0">
                <emma:literal>O</emma:literal>
              </emma:interpretation>
              <emma:interpretation id="interp42" emma:lang="en-IN" emma:confidence="0">
                <emma:literal>0</emma:literal>
              </emma:interpretation>
              <emma:interpretation id="interp43" emma:lang="en-IN" emma:confidence="0">
                <emma:literal>1</emma:literal>
              </emma:interpretation>
              <emma:interpretation id="interp44" emma:lang="en-IN" emma:confidence="0">
                <emma:literal>D</emma:literal>
              </emma:interpretation>
            </emma:one-of>
          </emma:emma>
        </inkml:annotationXML>
        <inkml:trace contextRef="#ctx0" brushRef="#br0" timeOffset="21024.7775">-182 8709 1572 0,'0'0'124'0,"0"0"-91"15,0 0-45-15,0 0 6 0,0 0 25 16,0 0 12-16,0 0 6 0,0 0 3 0,0 0 4 16,0 0 7-16,0 0 2 0,0 0-1 0,-90 139 2 15,90-130 2-15,0-2 8 0,5-3 9 16,8-2 4-16,0-2-4 0,3 0-7 0,5-2-9 16,1-7-7-16,1-5-9 0,-3-2-8 0,3-2-3 15,-4-1 1-15,-6 3 4 0,-5-3 11 16,-5 3 7-16,-2-2-1 0,-1 4-5 0,-12-1-13 15,-1 3-17-15,-3 4-11 0,-4 3-11 0,-3 4-8 16,-3 1-1-16,0 4-2 0,3 4-1 0,-1 2-6 16,-2-1-12-16,10 2-27 0,0-1-50 15,5-3-72-15,7-1-111 0,2 0-191 0,2-1-279 16,0-1-241-16</inkml:trace>
      </inkml:traceGroup>
      <inkml:traceGroup>
        <inkml:annotationXML>
          <emma:emma xmlns:emma="http://www.w3.org/2003/04/emma" version="1.0">
            <emma:interpretation id="{B3EC0B2E-A41E-4629-B33D-327FA9D96673}" emma:medium="tactile" emma:mode="ink">
              <msink:context xmlns:msink="http://schemas.microsoft.com/ink/2010/main" type="line" rotatedBoundingBox="13950,8942 20225,8115 20574,10769 14300,11595"/>
            </emma:interpretation>
          </emma:emma>
        </inkml:annotationXML>
        <inkml:traceGroup>
          <inkml:annotationXML>
            <emma:emma xmlns:emma="http://www.w3.org/2003/04/emma" version="1.0">
              <emma:interpretation id="{EFA83DA0-E8D0-4130-8A01-AC8B77DB76E5}" emma:medium="tactile" emma:mode="ink">
                <msink:context xmlns:msink="http://schemas.microsoft.com/ink/2010/main" type="inkWord" rotatedBoundingBox="13950,8942 20225,8115 20574,10769 14300,11595"/>
              </emma:interpretation>
              <emma:one-of disjunction-type="recognition" id="oneOf9">
                <emma:interpretation id="interp45" emma:lang="en-IN" emma:confidence="0">
                  <emma:literal>Competitors</emma:literal>
                </emma:interpretation>
                <emma:interpretation id="interp46" emma:lang="en-IN" emma:confidence="0">
                  <emma:literal>competitors</emma:literal>
                </emma:interpretation>
                <emma:interpretation id="interp47" emma:lang="en-IN" emma:confidence="0">
                  <emma:literal>Competitor</emma:literal>
                </emma:interpretation>
                <emma:interpretation id="interp48" emma:lang="en-IN" emma:confidence="0">
                  <emma:literal>competitor</emma:literal>
                </emma:interpretation>
                <emma:interpretation id="interp49" emma:lang="en-IN" emma:confidence="0">
                  <emma:literal>Competitor'</emma:literal>
                </emma:interpretation>
              </emma:one-of>
            </emma:emma>
          </inkml:annotationXML>
          <inkml:trace contextRef="#ctx0" brushRef="#br0" timeOffset="22191.2314">1541 8243 963 0,'0'0'459'0,"0"0"-374"0,0 0-63 0,0 0-24 16,0 0 4-16,10-180 9 0,-9 152 9 0,-1 4 14 16,3 3 22-16,-3 5 19 0,-3 7 14 15,-4 1-6-15,-6 3-16 0,-5 5-12 0,-4 0-3 16,-5 3 8-16,-5 10 10 0,-6 6 3 0,-3 8-6 16,0 6-15-16,-4 7-9 0,-1 8-3 0,-5 5 0 15,3 6 0-15,-2 3-3 0,6 5 3 16,1 2-3-16,3-4-4 0,7 3-2 0,4-1-10 15,4-3-9-15,7-4-2 0,6-5-5 0,2-6-3 16,10-3-4-16,0-7-1 0,13-3-3 0,3-8-3 16,8-4 2-16,4-5-3 0,2-6 1 0,4-5 9 15,3-6 1-15,7-2 5 0,-3-2 5 0,2-10-8 16,-1-3 0-16,1-5-4 0,0 0 0 16,-2-5 0-16,0-1 2 0,-4-5 0 0,-1 2 1 15,-3-3 5-15,-2 0 1 0,-3-1 0 0,-4-1 2 16,-1 1-1-16,-4 1 0 0,-1 4 1 0,-3 1-1 15,-4 7-4-15,-2 7 3 0,-2 7 2 16,-6 5 8-16,-1 1 4 0,0 0-4 0,0 0-6 16,-1 4-18-16,-4 6-2 0,0 7 1 0,-7 7 6 15,-1 3 12-15,2 5-1 0,-6 2-3 16,2-3 2-16,1 4-4 0,4-6-2 0,3 1 2 16,0-5-3-16,4-3 1 0,1-2-2 0,4-8 0 15,9-2 2-15,4-3 0 0,3-5 6 16,7-2 4-16,3 0 2 0,10-6 3 0,0-10-5 15,7 0-3-15,-5-2-1 0,2-3-1 0,-5-4-2 16,-4 3 3-16,-9-1 1 0,-1-2 2 0,-8-1 6 16,-7 0 0-16,-5-3-2 0,-3-4-2 0,-7 0-4 15,-9-1-6-15,-3 5-3 0,-2-1-3 16,-8 3-7-16,-1 8-1 0,-3 3-2 0,-3 7-2 0,-1 2 3 16,1 6 2-16,0 1 0 0,5 0 0 15,8 1 1-15,3 3-3 0,7 0-2 0,8 0-10 16,5-4-18-16,0 3-5 0,8-3 2 0,7 0 12 15,8 0 23-15,9-4 9 0,7-8 3 16,6-1-2-16,7-2 1 0,1 3-2 0,3 0 1 16,-3-2-2-16,3 8 1 0,-4 3-2 0,-1 3 1 15,-6 7 2-15,-6 3-5 0,-9 8 0 0,-9-1-3 16,-2 3-2-16,-10 4-1 0,-7 1 4 16,-2 2 4-16,-1 0 5 0,-8 3 1 0,-2-1 1 15,-1-1 0-15,1-2 1 0,1-1 0 0,-2-3 2 16,1-1 2-16,-2-5 2 0,7-6-1 0,1 1 1 15,-1-7 2-15,4-2 3 0,1 0 8 16,1-2 8-16,0 0 1 0,1-4-7 0,4-5-11 16,0-3-14-16,8-6-7 0,3-5-1 0,4-3 0 15,5-5 4-15,-1-4-1 0,8 3 3 16,-1 0-2-16,1 3 0 0,1 2-2 0,0 8 0 0,-3 2 3 16,-3 2 0-16,-1 7 1 0,-3 2-1 15,-2 6-5-15,-3 0-6 0,-1 2-1 0,-6 10 1 16,1 4 2-16,-4 0 5 0,2 3 3 0,-7 6 0 15,2 1 1-15,-5-3 1 0,0 1-3 16,0 2 4-16,0-5 2 0,-6-4-1 0,1-3 6 16,3 0-4-16,-3-8 2 0,4-2 4 0,1-1 7 15,0-3 7-15,0 0 8 0,0 0-3 0,6-4-9 16,1-9-8-16,6-3-9 0,1-5-1 16,6-4-2-16,0-5 3 0,7 0-2 0,-1-3 0 15,2 2 3-15,-3 4-1 0,1-2-1 0,-3 6-1 16,3 4-1-16,-6 6-2 0,0 1 1 0,-6 8 0 15,-3 4 0-15,-1 0 1 0,-3 7 5 16,-4 5 4-16,1 6 4 0,2 4 4 0,-5 6-3 16,-1 6-1-16,0 3-1 0,0 1-2 0,-7 0-5 15,1-1-1-15,0-6-2 0,4-2-4 0,-4-1-3 16,4-7-10-16,0 0-21 0,2-7-41 16,0 1-58-16,4-7-90 0,2-4-94 0,2-4-145 15,-2 0-290-15,0 0-478 0</inkml:trace>
          <inkml:trace contextRef="#ctx0" brushRef="#br0" timeOffset="22519.1002">3630 7708 1338 0,'0'0'501'0,"0"0"-189"0,0 0-107 0,0 0-43 16,0 0-24-16,0 0-26 0,0 0-39 0,0 0-31 15,0 0-21-15,0 0-13 0,0 0 1 16,0 0 4-16,0 0 9 0,0 0 11 0,-81 89 2 16,60-31 3-16,-4 7 4 0,1 5 0 0,-8 10 1 15,2 8 0-15,-4 4-6 0,-2 8-7 0,-3 5-6 16,2 12-8-16,-2 3 0 0,-1 7 0 16,7 1 3-16,0-1-2 0,1-1-4 0,8-5-4 15,-3 1-8-15,0-6 0 0,-1-1-4 0,1-7 0 16,1-10 1-16,-1-8 0 0,4-6-2 0,-4-9-2 15,1-7-6-15,0-11-9 0,2-11-16 0,2-13-22 16,4-8-24-16,6-9-14 0,2-12-9 16,6-4-19-16,4-13-42 0,0-12-61 0,3-15-141 15,5-12-208-15,1 6-249 0,-3 14 122 0</inkml:trace>
          <inkml:trace contextRef="#ctx0" brushRef="#br0" timeOffset="22762.4597">3281 8598 0 0,'0'0'484'0,"0"0"-61"16,0 0-95-16,0 0-62 0,87-181-55 0,-62 152-52 15,1 7-54-15,2 3-28 0,2 6-20 0,-1 4-22 16,-3 2-9-16,-2 7-6 0,-4 7 1 0,-4 6 5 16,-1 7 8-16,-7 2 5 0,-2 4 6 15,-6 7-1-15,0 0-3 0,-9 4-7 0,-5-3-6 16,-8 3 1-16,-6 0-6 0,-4-1-1 0,-2-4-2 15,-4-2-8-15,3-4-1 0,-1-3-4 16,0-8-8-16,4 1-13 0,4-7-26 0,8-2-28 16,4-3-48-16,4-4-46 0,7 0-87 0,2 0-182 15,3-4-269-15,0 1-146 0</inkml:trace>
          <inkml:trace contextRef="#ctx0" brushRef="#br0" timeOffset="23093.0685">3893 8522 575 0,'0'0'436'0,"0"0"-128"0,0 0-89 0,0 0-50 16,177-53-44-16,-137 38-49 0,0-1-31 15,-4-1-16-15,-3-6-6 0,-6 4-2 0,-2-5-7 16,-7 3 8-16,-3 0 5 0,-8-2 9 0,-1 0 16 16,-6-1 6-16,0 2 2 0,-10 4 0 15,-2 3-9-15,-4 2-15 0,-2 5-12 0,-2 4-6 16,-3 3-6-16,-5 1 2 0,0 0 1 0,-5 9-1 15,-5 7-4-15,0 5 4 0,0 4 0 16,3 5 2-16,-4 6 8 0,7 0 2 0,4 3 2 16,-1 0 0-16,7-1-2 0,5 0-5 0,9-1-3 15,5-3-3-15,0 0-6 0,10-3 3 0,10 0-1 16,2-3 0-16,8-5-4 0,6-3 0 0,3-6-2 16,6-3-2-16,1-3 4 0,1-8-6 0,5 0-6 15,-2 0-13-15,1-8-18 0,0-5-23 0,-3-5-43 16,-4-5-67-16,2-2-97 0,-2-8-194 15,-13 10-322-15,-11 7-173 0</inkml:trace>
          <inkml:trace contextRef="#ctx0" brushRef="#br0" timeOffset="23562.4535">4493 8259 1950 0,'0'0'149'0,"0"0"-106"0,0 0-45 0,0 0-11 15,0 0 15-15,0 0 2 0,0 0-2 16,184-141 0-16,-140 125 5 0,4-3 9 0,-3 7 7 15,3 2 14-15,-7 2 11 0,-2 3 14 0,-2 5 8 16,-6 0 10-16,-4 10 2 0,-4 6-4 0,-5 4-8 16,-5 6-12-16,-7 4-13 0,-2 2-10 15,-4 7-6-15,0-1-8 0,-10 2-3 0,-1-2-4 16,-4 1-6-16,1-6-5 0,0-1-9 0,-1-1-14 16,3-6-25-16,3-4-54 0,2 0-84 0,2-7-111 15,4-6-264-15,1-1-512 0</inkml:trace>
          <inkml:trace contextRef="#ctx0" brushRef="#br0" timeOffset="23308.1047">4756 7804 0 0,'0'0'0'0,"0"0"364"16,0 0 110-16,0 0-80 0,31-169-58 0,-28 150-54 15,-3 3-48-15,0 5-35 0,0 4-30 16,0 3-33-16,-4 1-27 0,2 1-33 0,2 2-35 15,-1 0-27-15,-1 9-17 0,-2 6-6 0,-3 14 8 16,0 10 19-16,-3 8 8 0,-5 11 9 0,0 4 4 16,-1 7-2-16,-3 6 0 0,5 5-1 15,-2 3-5-15,0 0-7 0,3 1-7 0,2-2-9 16,5-4-8-16,-2-5-10 0,5-6-24 0,1-9-40 16,2-8-67-16,0-7-90 0,-1-8-134 0,-2-12-326 15,3-7-813-15</inkml:trace>
          <inkml:trace contextRef="#ctx0" brushRef="#br0" timeOffset="23698.7007">5226 7802 2670 0,'0'0'81'0,"0"0"-129"15,0 0-60-15,0 0-45 0,0 0-117 0,0 0-319 16,0 0-879-16</inkml:trace>
          <inkml:trace contextRef="#ctx0" brushRef="#br0" timeOffset="23938.7898">5652 7292 2402 0,'0'0'189'16,"0"0"-121"-16,0 0-56 0,0 0-15 15,0 0-1-15,0 0 9 0,0 0 6 0,0 0 9 16,0 0 13-16,0 0 7 0,65 166 6 0,-57-108 4 16,-8 6-4-16,-2 6-5 0,-4 7-2 0,-7 1-7 15,-4 2-7-15,-1 3-5 0,-7 2-3 0,3-2-9 16,-2 0-5-16,-1-4-12 0,2-3-21 16,2-5-31-16,2-6-56 0,5-7-81 0,0-4-123 15,5-15-291-15,3-16-912 0</inkml:trace>
          <inkml:trace contextRef="#ctx0" brushRef="#br0" timeOffset="24801.3353">5420 8108 1442 0,'0'0'849'0,"0"0"-791"0,0 0-77 15,0 0-24-15,0 0 17 0,0 0 15 0,0 0 5 16,202-154 0-16,-163 141 3 0,0 1 7 15,-5 3 9-15,-1 5 14 0,-7 3 13 0,-3 1 2 16,-2 1 10-16,-4 11 6 0,-2 4 1 0,-4 2 7 16,-5 3-4-16,0 7-13 0,-2 4-10 0,-4 3-14 15,0 4-11-15,-7-2-5 0,1 4-2 0,-4-3-2 16,6-4 0-16,-3 1-1 0,2-3-3 16,2-3 1-16,3-6-3 0,0-3-1 0,9-4 1 15,0-1 0-15,5-5 2 0,3-2 3 0,3-4 1 16,0-4 3-16,6 0 2 0,2 0-1 0,0-8 3 15,1-2-5-15,0-5 1 0,-2-2 1 16,0-3-5-16,-3-6 5 0,-5 1-2 0,-2-4 0 16,-4-2-3-16,-1-5-1 0,-5-2-1 0,-4-3-2 15,-3-2 0-15,1 1-1 0,-12-1-4 0,-4 6-4 16,-6 4-3-16,-2 5-7 0,-4 10 3 16,-3 3-1-16,-6 9 1 0,4 4 7 0,-2 2-1 15,4 0 2-15,2 8 0 0,5 0-2 0,3 4-4 16,6 0-5-16,5 1-3 0,2-3-5 15,7 1 0-15,-1-3 5 0,11 0 8 0,3-3 13 16,4 0 9-16,7-3 8 0,5-2-1 0,3 0 2 16,3-4-3-16,6-4-2 0,-1-4-2 15,1-2-2-15,-2 1-2 0,0-1 3 0,-6 1-1 0,-6 0-1 16,2 4-2-16,-5-3-3 0,-7 8-1 16,-1 0-1-16,-3 4 0 0,-3 0-1 0,-6 2 1 15,4 8 2-15,-3 7 6 0,-3 3 7 16,-1 5 2-16,1 4-1 0,-2 4-3 0,0 1-5 0,-2 0-3 15,4-3-1-15,0-1 0 0,4-2 1 0,-2-3 1 16,8-2 4-16,-2-3 0 0,1-1 3 16,4-7 0-16,-1-4 1 0,5-2 2 0,-3-2 2 15,4-2-1-15,1-2-1 0,5 0-2 0,-2-8-4 16,5-4 1-16,1-3-3 0,0-2-2 16,2-4-4-16,-3-1-2 0,1-6 2 0,-2 2-2 15,1-5 0-15,-3-4 2 0,1 0-4 0,-2-5 1 16,-5 3 0-16,3-3-1 0,-6 5 2 0,-1 0 2 15,-3 6-2-15,-2 9-1 0,-8 0 4 16,0 6-3-16,-3 5-2 0,0 3-6 0,-3 4-11 16,-1 1-9-16,-8 1-4 0,2 0-1 0,-1 3 3 15,-1 7 6-15,-1 6 3 0,0 0 4 16,2 5 4-16,4 0 0 0,1 4 1 0,4-1 4 16,2 0 2-16,0 5 1 0,12 1 3 0,-5-1 3 15,6 4 1-15,1 0 4 0,1-1 1 0,-1 3 1 16,0-1-3-16,-1 1 3 0,-1 0 6 0,-5-2 5 15,0-2 8-15,-7-3 4 0,0-2-3 0,0-3 0 16,-1-4 3-16,-11-2 1 0,-4-1 7 16,-2-3 3-16,-9-5-7 0,-11 2-6 0,-3-5-11 15,-5-5-8-15,-9 0-5 0,1-2-7 0,-1-8-15 16,5-3-36-16,-2-2-51 0,6-1-84 0,-1 3-194 16,14 5-577-16,13 1-544 0</inkml:trace>
        </inkml:traceGroup>
      </inkml:traceGroup>
    </inkml:traceGroup>
    <inkml:traceGroup>
      <inkml:annotationXML>
        <emma:emma xmlns:emma="http://www.w3.org/2003/04/emma" version="1.0">
          <emma:interpretation id="{3258F358-3231-4EC1-9216-2D846AA0F518}" emma:medium="tactile" emma:mode="ink">
            <msink:context xmlns:msink="http://schemas.microsoft.com/ink/2010/main" type="paragraph" rotatedBoundingBox="13480,11619 19234,11252 19318,12567 13564,129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8AB3FE-35CE-4709-9F76-576090F9DC62}" emma:medium="tactile" emma:mode="ink">
              <msink:context xmlns:msink="http://schemas.microsoft.com/ink/2010/main" type="inkBullet" rotatedBoundingBox="13505,12010 13657,12000 13664,12124 13513,12133"/>
            </emma:interpretation>
            <emma:one-of disjunction-type="recognition" id="oneOf10">
              <emma:interpretation id="interp50" emma:lang="en-IN" emma:confidence="0">
                <emma:literal>•</emma:literal>
              </emma:interpretation>
            </emma:one-of>
          </emma:emma>
        </inkml:annotationXML>
        <inkml:trace contextRef="#ctx0" brushRef="#br0" timeOffset="25551.752">291 11024 0 0,'0'0'179'0,"0"0"38"0,0 0-1 0,0 0 33 16,0 0 21-16,0 0-43 0,0 0-64 16,0 0-56-16,0 0-38 0,0 0-16 0,0 0 8 15,0 0 16-15,-8 6 17 0,8 4 16 0,0 3-8 16,-2 0-11-16,-1 0-12 0,-1-1-8 16,-2 1-9-16,4-4-8 0,0 0-11 0,1-4-10 15,1-1-8-15,0-2-2 0,3 1 0 0,1-3 5 16,7-2 2-16,2 2 0 0,0 0-3 0,3-4-3 15,0-4-2-15,-1-2-2 0,0 2-2 16,-2-4 4-16,-5 3 7 0,-5-2 8 0,-1 0 5 16,-2 0-1-16,-2-1-9 0,-8 3-9 0,3-1-10 15,-6 4-13-15,0 2-10 0,-1 4-13 0,-2 0-13 16,2 6-15-16,-2 5-29 0,-3 3-85 16,8 7-141-16,2-6-369 0,3-4-897 0</inkml:trace>
      </inkml:traceGroup>
      <inkml:traceGroup>
        <inkml:annotationXML>
          <emma:emma xmlns:emma="http://www.w3.org/2003/04/emma" version="1.0">
            <emma:interpretation id="{3E45AD26-48E6-4815-B26F-23B0FA724DD9}" emma:medium="tactile" emma:mode="ink">
              <msink:context xmlns:msink="http://schemas.microsoft.com/ink/2010/main" type="line" rotatedBoundingBox="14500,11554 19234,11252 19318,12567 14584,12869">
                <msink:destinationLink direction="with" ref="{940961A4-1CBF-4494-A545-B06E0CA7FA9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04137AA-ABE7-498E-8F8B-AC6D012EE4C6}" emma:medium="tactile" emma:mode="ink">
                <msink:context xmlns:msink="http://schemas.microsoft.com/ink/2010/main" type="inkWord" rotatedBoundingBox="14500,11554 19234,11252 19318,12567 14584,12869"/>
              </emma:interpretation>
              <emma:one-of disjunction-type="recognition" id="oneOf11">
                <emma:interpretation id="interp51" emma:lang="en-IN" emma:confidence="0">
                  <emma:literal>Context</emma:literal>
                </emma:interpretation>
                <emma:interpretation id="interp52" emma:lang="en-IN" emma:confidence="0">
                  <emma:literal>context</emma:literal>
                </emma:interpretation>
                <emma:interpretation id="interp53" emma:lang="en-IN" emma:confidence="0">
                  <emma:literal>Content</emma:literal>
                </emma:interpretation>
                <emma:interpretation id="interp54" emma:lang="en-IN" emma:confidence="0">
                  <emma:literal>Contexe</emma:literal>
                </emma:interpretation>
                <emma:interpretation id="interp55" emma:lang="en-IN" emma:confidence="0">
                  <emma:literal>Contest</emma:literal>
                </emma:interpretation>
              </emma:one-of>
            </emma:emma>
          </inkml:annotationXML>
          <inkml:trace contextRef="#ctx0" brushRef="#br0" timeOffset="27666.69">2148 10936 1234 0,'0'0'197'0,"0"0"-85"0,0 0-56 16,0 0 2-16,0 0 14 0,0 0 26 0,5-190 12 16,-13 163-1-16,1-1 2 0,-3 8-22 15,-3 3-23-15,-2 2-16 0,-2 3-18 0,-6 3-13 16,2 6-6-16,-7 5-2 0,-5-2-2 0,-1 10 5 16,-5 8 3-16,0 8 1 0,-6 8-1 15,2 7-2-15,-3 8-1 0,-2 9-3 0,0 6 2 16,2 5 0-16,1 5-2 0,1 2 0 0,6 4-1 15,0-1-2-15,5-2-1 0,4-1-3 0,6-9-4 16,7-4-2-16,5-6-1 0,8-7-2 16,3-10 3-16,6 0-1 0,5-12 3 0,11-5 5 15,-1-2 11-15,9-8 7 0,5-5 6 0,1-6-1 16,7-2-3-16,4-7-3 0,3-6-5 0,3-3-1 16,5-11-8-16,0 3-2 0,-3-5-2 0,1-5 0 15,-3 1 4-15,-4 0-2 0,-2 0 3 16,-10-5 1-16,-2 5 1 0,-8-4 3 0,-5 4 0 15,-2-2 2-15,-6 7 1 0,-8 2 0 0,2 1 1 16,-6 8 1-16,-1 4-1 0,-1 6 1 0,0 0 1 16,-1 4-3-16,-2 1-2 0,-4 2-13 0,1 0-9 15,-3 5-6-15,-5 5-2 0,0 7 3 16,-5 8 7-16,-1 4 2 0,-2 4-3 0,0 3 7 16,3-1-2-16,3-1-1 0,2 0 4 0,4-1-5 15,3-6-2-15,5-2 1 0,2-1 1 16,6-5-5-16,4-5 3 0,7-4 1 0,2-4 2 15,1-1 5-15,6-5 2 0,4 0 3 0,4-9-5 16,2-3 3-16,4-5-1 0,-1 0-3 0,-2-3 7 16,-2-1-8-16,-2 0 2 0,-6 0 1 15,-6 0-1-15,-5-2 6 0,-4 0 4 0,-5-2 0 16,-3-1-1-16,-2-3-3 0,-2 0-3 0,-8-1-3 16,-7 1-3-16,-4 5-2 0,-3 2-7 0,-5 4-3 15,-1 5 2-15,-1 3-3 0,-4 6 4 0,-2 2 4 16,2 2-3-16,2 2 4 0,2 4 2 0,3 4-2 15,3-1 0-15,8-1-2 0,2-1-6 16,7-2-6-16,3-2-5 0,3 0-9 0,0-1-1 16,7 0 7-16,5-2 12 0,6 0 13 0,7-7 11 15,5-4 3-15,7-5-5 0,3-1-2 16,5 0-2-16,-1-2-3 0,7 2 1 0,-4 2 1 16,-1 2-3-16,0 5 0 0,-2 3 2 0,-5 3-3 15,-2 2 1-15,-5 12 2 0,-5 4-1 0,-4 2 2 16,-6 2 1-16,-2 2 1 0,-5 6-1 15,-3 1 2-15,-2-3-3 0,-5 7 2 0,0-6 1 16,0 4-1-16,-7-3 0 0,-3-1-2 0,2-3 5 16,-4 1-3-16,1-7 3 0,-1-1 1 15,2-1-6-15,-1-4 9 0,2-4 5 0,3-3 3 16,1-4 12-16,3-1-2 0,2 0-1 0,0 0-1 16,0-6-9-16,6-4-12 0,-2-7-8 15,9 0-5-15,4-9-1 0,3-7 4 0,5 0 3 16,6-6 2-16,-1-3-5 0,2-3 4 0,1 5-1 15,3-1-2-15,4 4 8 0,-3 3-10 0,4 7 1 16,0 3-1-16,-5 7 0 0,-3 3 3 0,-3 6 2 16,-1 6-2-16,-9 2-3 0,-3 0 2 15,-3 9-2-15,-5 4 2 0,1 4-2 0,-8 4 5 16,2 7 2-16,-4 0 0 0,-3 3 8 0,3-1-8 16,0 3 1-16,-3-3-2 0,-3-1-4 0,1-2 4 15,2 1-2-15,-2-5-1 0,3-4-6 0,-1-3-1 16,3-3-10-16,0-1-17 0,0-8-25 15,0 0-43-15,7-4-43 0,-1 0-33 0,5-7-33 16,1-7-38-16,5-2-58 0,-1-5-72 0,4-4-52 16,0-1-60-16,0-1-27 0,-2-1 518 0,1-4 1 15,1-1 0-15,-3-2 0 0,2-3 0 16,-3-7 0-16,0 1 0 0,1-6 0 0,0-4 0 16,2-1 0-16,-4-2 0 0,7-6 181 0,2-1 103 15,-1-1-15-15,5 2-5 0,-3 6-17 0,-2 2-12 16,-1 14-19-16,-8 2-28 0,2 15-18 15,-3 5-10-15,-7 9-3 0,-3 3-13 0,-2 6-23 16,-1 1-29-16,0 0-41 0,0 0-29 0,0 4-18 16,0 6-5-16,0 9 8 0,-3 5 11 0,-3 13 10 15,-1 6 1-15,-1 12 2 0,-7 4-4 0,1 2 2 16,-3 5 2-16,-1 1 3 0,0-1-1 0,1 0-4 16,-3-4-5-16,1 3-9 0,2-4-2 15,2 0-2-15,1-10-2 0,4-1 0 0,7-8-4 16,-3-4-3-16,6-5-3 0,0-1-1 0,5-9 0 15,-1-6-3-15,6-1-2 0,-1-8-5 16,1-3-1-16,5-5-1 0,1 0 5 0,4-6 2 16,-1-6 0-16,5-7-4 0,-2-2-9 0,-1-3-15 15,2-3-30-15,-4-2-45 0,1-1-44 16,-4-4-84-16,-2-3-139 0,-1 0-287 0,-6 7-293 16,-2 11 479-16</inkml:trace>
          <inkml:trace contextRef="#ctx0" brushRef="#br0" timeOffset="27811.694">3634 10923 852 0,'0'0'529'0,"0"0"-331"0,0 0-130 0,0 0-48 15,0 0-7-15,0 0 19 0,0 0-2 0,0 0-10 16,171-81-11-16,-128 64-10 0,0 1-22 0,-2 1-60 16,-2 2-160-16,-3 4-258 0,-13 1-203 15,-7 3 488-15</inkml:trace>
          <inkml:trace contextRef="#ctx0" brushRef="#br0" timeOffset="28320.7756">4101 11113 302 0,'0'0'525'16,"0"0"-322"-16,0 0-44 0,0 0-4 0,0 0-14 16,0 0-22-16,0 0-44 0,0 0-27 0,170-79-4 15,-143 61 2-15,-1 2 2 0,-3-3 2 0,-2 0-1 16,-2 1-2-16,-9-1 11 0,-3 1 8 0,-3-2 8 15,-4 2 6-15,0-1-9 0,-7 2-9 16,-7 1-13-16,-3 1-18 0,-6 5-16 0,0 4-7 16,-6 6-1-16,-4 0 8 0,-1 9 11 0,-4 7 3 15,-3 6-2-15,-2 3-4 0,1 7-3 0,-1-1 0 16,4 8-1-16,8 0 1 0,-1 4-2 0,8-2-5 16,8 1-2-16,3-4-4 0,7 0-5 15,6-5-3-15,3-5-3 0,10-3-5 0,6-7 6 16,4-1 4-16,6-5 3 0,4-4 7 15,2-4-1-15,6-4-1 0,2 0 0 0,-2-7-1 16,-1-1-4-16,2-4-9 0,-3 0-13 0,-3-4-33 16,-1-3-30-16,-3 2-36 0,1-3-23 0,-1-6-14 15,-4 1-15-15,1 0-24 0,-2-3-24 0,-1 0 9 16,-2-1 28-16,-1-1 57 0,-1-1 56 0,1-1 28 16,3 1 23-16,-1 2 10 0,0-1 14 15,-4 7 27-15,1 0 37 0,-5 5 41 0,-7 6 31 16,-1 2 19-16,-3 4 0 0,-2 4-12 0,-3 0-18 15,-1 2-32-15,0 0-41 0,0 2-27 16,0 6-11-16,3 5-2 0,0 4 12 0,3 6 4 16,-3 6 3-16,-1 1 1 0,7 3 3 0,-3 1 3 15,4-1-1-15,0 3-4 0,-2-5-7 16,5 2-10-16,2 0-6 0,-1-4-7 0,3-1-4 0,-1-3-9 16,-3-5-14-16,3 0-28 0,-3-5-44 15,-3-6-76-15,1-1-136 0,-5-5-317 0,0-1-823 0</inkml:trace>
          <inkml:trace contextRef="#ctx0" brushRef="#br0" timeOffset="28535.0452">5149 10703 2083 0,'0'0'154'0,"0"0"-106"0,0 0-21 0,0 0 4 16,0 0 13-16,0 0 1 0,-193 149-1 0,159-105 5 15,-5 4-1-15,-2 5 8 0,-4 3-4 0,-4 2-4 16,1-3-10-16,3 0-8 0,4-4-11 16,0-6-10-16,11-4-10 0,9-4-20 0,4-2-31 15,7-6-61-15,4-3-89 0,4-4-118 0,2-6-193 16,15-8-204-16,-4-1-108 0,-5-6 764 0</inkml:trace>
          <inkml:trace contextRef="#ctx0" brushRef="#br0" timeOffset="28904.9739">5685 10290 1678 0,'0'0'341'0,"0"0"-145"0,0 0-105 0,0 0-23 16,0 0 1-16,0 0 12 0,0 0-4 0,0 0-10 15,0 0-14-15,0 0-10 0,0 0-11 0,0 0-13 16,0 0-5-16,0 0-8 0,-36-13 2 16,19 43 10-16,-3 11 10 0,-7 10 10 0,-10 8 5 15,2 10-2-15,-7 5-1 0,-3 5-5 0,3 5-4 16,-3-2-9-16,5 1-9 0,3 1-2 0,3-1-3 16,2-3-4-16,9-2 1 0,6-6-7 15,8-7 0-15,4-10-2 0,5-11-5 0,7-4 0 16,7-13-4-16,3-3 2 0,6-7 0 0,2-6 6 15,3-5 4-15,4-4 1 0,-2-2 3 0,-1 0 0 16,1-10-1-16,0 0 1 0,1-6-1 0,-2-3-6 16,1-5-4-16,3-4-21 0,-4-5-35 15,0-9-67-15,1 0-79 0,-2-5-129 0,5-8-284 16,-12 15-426-16,-7 12 380 0</inkml:trace>
          <inkml:trace contextRef="#ctx0" brushRef="#br0" timeOffset="29064.5451">5339 10802 2684 0,'0'0'182'15,"0"0"-133"-15,0 0-68 0,0 0-12 0,0 0 3 16,0 0 18-16,181-93 1 0,-113 63-20 0,-1 5-49 16,-1-3-92-16,-1 5-70 0,1 4-30 15,-6 2-140-15,-16 4-360 0,-12 7-81 0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6:54.7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17E2C6C-EF0F-4F8D-A4C7-14DB846361EF}" emma:medium="tactile" emma:mode="ink">
          <msink:context xmlns:msink="http://schemas.microsoft.com/ink/2010/main" type="inkDrawing" rotatedBoundingBox="13111,2134 22193,1616 22198,1699 13116,2217" semanticType="underline" shapeName="Other">
            <msink:sourceLink direction="with" ref="{E9FAEBF9-5B98-4313-A7A8-9D42963A083A}"/>
          </msink:context>
        </emma:interpretation>
      </emma:emma>
    </inkml:annotationXML>
    <inkml:trace contextRef="#ctx0" brushRef="#br0">0 546 1427 0,'0'0'357'0,"0"0"-276"16,0 0-66-16,0 0-33 0,0 0-36 0,0 0 9 16,0 0 3-16,0 0 17 0,0 0 45 15,0 0-1-15,0 0-3 0,0 0-7 0,231 6-2 16,-142-6-2-16,10 0-1 0,13 0 3 0,11 0-5 16,11 0 0-16,15-5 2 0,9 2 0 15,12-8 1-15,11 1 3 0,7 0-4 0,14 0 1 16,9-5 2-16,10-1 2 0,13-2 6 0,8-4 1 15,11-1 10-15,8 0 5 0,9-3 4 0,9 1 2 16,5 1-10-16,3 2-5 0,2 1-9 0,0-1-4 16,1 5-2-16,-3 3-4 0,-7 0 1 15,-2 2-1-15,-10 1 0 0,-11 1 0 0,-4 0-2 16,-8-1 3-16,-13 3 10 0,-6-1 16 0,-14-2 19 16,-14 3 14-16,-15 2 2 0,-12 2-6 0,-16-2-8 15,-17 1-5-15,-23 0-7 0,-16 2-4 0,-19-1-1 16,-20 3-10-16,-15-2 7 0,-12 1 0 15,-18 2 5-15,-9 0 27 0,-4 0 4 0,-2 0 6 16,0 0-10-16,0 0-32 0,-2 0-27 0,2 0-23 16,-3 0-21-16,-5 0-9 0,2 5-22 15,-6 0-56-15,-3 1-116 0,2 1-240 0,3-4-816 0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3:39.8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ADC6AF5-99E9-4A66-AE19-570E5A61B349}" emma:medium="tactile" emma:mode="ink">
          <msink:context xmlns:msink="http://schemas.microsoft.com/ink/2010/main" type="inkDrawing" rotatedBoundingBox="3741,2396 7848,2110 7860,2274 3752,2560" semanticType="underline" shapeName="Other">
            <msink:sourceLink direction="with" ref="{08E2961F-3940-49C9-91E9-4A06C35188FC}"/>
          </msink:context>
        </emma:interpretation>
      </emma:emma>
    </inkml:annotationXML>
    <inkml:trace contextRef="#ctx0" brushRef="#br0">288 1283 0 0,'0'0'0'16,"0"0"58"-16,0 0 152 0,0 0-51 0,0 0 3 15,-163-69 4-15,153 65-7 0,1 0-17 0,6 1-53 16,3 3-99-16,2 0-45 0,9 0-24 0,8 7 11 16,8 1 57-16,10 3 12 0,12 0 7 15,11 2 3-15,16-2 2 0,12 0 5 0,15-3-2 16,15-1 2-16,12-6 3 0,14-1-1 0,19 0 5 16,12-8 2-16,16-4 1 0,12-6 1 0,9-5-4 15,9-1-2-15,0-3-2 0,2-3-4 16,-10-1 0-16,-10 1-7 0,-12 3-7 0,-13 3-6 15,-16 1-13-15,-10 4-10 0,-21 3-14 0,-9 4-32 16,-22 2-95-16,-12 6-197 0,-27 2-165 0,-25 0 473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3:34.0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5824336-BE50-4258-B4CF-852FDDFE0A59}" emma:medium="tactile" emma:mode="ink">
          <msink:context xmlns:msink="http://schemas.microsoft.com/ink/2010/main" type="inkDrawing" rotatedBoundingBox="3864,4635 4180,3419 4191,3422 3875,4638" semanticType="strikethrough" shapeName="Other">
            <msink:sourceLink direction="with" ref="{1BD3D2A9-F936-4B92-AD83-ED3F4A2EAEC4}"/>
          </msink:context>
        </emma:interpretation>
      </emma:emma>
    </inkml:annotationXML>
    <inkml:trace contextRef="#ctx0" brushRef="#br0">528 2329 491 0,'0'0'402'16,"0"0"-128"-16,0 0-88 0,0 0-57 0,0 0-38 15,0 0 1-15,0 0-1 0,0 0 9 0,0 0 6 16,0 0-9-16,0 0-33 0,0 0-37 0,21-101-24 15,-28 130-7-15,-4 12 11 0,-4 12 16 16,0 13 5-16,-5 7-1 0,-2 6-5 0,-5 5-4 16,7 2 0-16,-5 0-2 0,4-1 4 0,-1-3-1 15,1 0-5-15,2-5-13 0,2-6-33 0,3-5-69 16,1-9-116-16,1-6-208 0,5-20-337 16,0-13-63-16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7:19.7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40961A4-1CBF-4494-A545-B06E0CA7FA97}" emma:medium="tactile" emma:mode="ink">
          <msink:context xmlns:msink="http://schemas.microsoft.com/ink/2010/main" type="inkDrawing" rotatedBoundingBox="13178,13533 19862,13445 19863,13558 13179,13646" semanticType="underline" shapeName="Other">
            <msink:sourceLink direction="with" ref="{3E45AD26-48E6-4815-B26F-23B0FA724DD9}"/>
            <msink:destinationLink direction="with" ref="{87A681FC-BC41-4F95-871A-2CF67BB8880C}"/>
          </msink:context>
        </emma:interpretation>
      </emma:emma>
    </inkml:annotationXML>
    <inkml:trace contextRef="#ctx0" brushRef="#br0">664 119 1915 0,'0'0'277'0,"-192"3"-199"16,89 2-51-16,7-2 0 0,21 1 21 0,15-2 28 15,8-2 20-15,13 0 6 0,14 0-9 0,7 0-19 16,14 0-27-16,4 0-28 0,2 0-21 15,13 0-6-15,10 2 3 0,6-2 11 0,12 0 12 16,12 0 4-16,9 0 5 0,10 0 5 0,12-2 6 16,13-7 3-16,14 4 3 0,13-2 1 15,15-1-2-15,15 0-1 0,12 0-2 0,14 0-5 16,6 1-4-16,9-1-9 0,11 3-5 0,1 2-5 16,3-3-1-16,4 2-2 0,-1 2-3 15,1 0-1-15,-1 0-4 0,-4 0 2 0,-1 2 0 16,-5-1 0-16,-7 1-2 0,-2 0 1 0,-6-1 1 15,-5 1-1-15,-3 0 3 0,-4-4-2 0,-7 1 0 16,-5 1 0-16,-8-3 1 0,-5 2-2 0,-6 2-1 16,-11-1 0-16,-8-1-2 0,-11 3 2 0,-12 0-1 15,-18 0 1-15,-6 0-1 0,-20 1-2 16,-6 3-1-16,-13 0-1 0,-14 1-2 0,-11-2-1 16,-5 1-5-16,-3-1-4 0,-9-2-9 0,0 1-7 15,-3 0-1-15,-7 0-5 0,-9-1-5 0,-2 4-16 16,-10-3-30-16,-7 2-39 0,-5 4-39 15,-3-3-45-15,-7 5-60 0,-5-1-86 0,-8 0-149 16,19 1-223-16,10-5 22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3:57:20.1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3099A65-2FA7-4945-A89C-429EE718DED1}" emma:medium="tactile" emma:mode="ink">
          <msink:context xmlns:msink="http://schemas.microsoft.com/ink/2010/main" type="inkDrawing" rotatedBoundingBox="14440,13812 19487,13768 19488,13874 14441,13917" shapeName="Other"/>
        </emma:interpretation>
      </emma:emma>
    </inkml:annotationXML>
    <inkml:trace contextRef="#ctx0" brushRef="#br0">0 128 2518 0,'0'0'178'0,"0"0"-146"0,0 0-52 15,0 0-24-15,0 0 4 0,0 0 9 0,0 0 19 16,0 0 22-16,0 0 13 0,191-64 10 0,-100 54 19 15,13 1 14-15,13 1 9 0,10 0 2 16,12 0-4-16,12 4-6 0,8 0-5 0,8 3-2 16,6-1-9-16,8 2-8 0,7 0-11 0,-2-1-10 15,8 2-4-15,-3 2-8 0,0-3-1 16,1 2-2-16,-3-2 1 0,-4-2 5 0,-4 2 2 16,-3 0 3-16,-6-1 3 0,-7 1 2 0,-4-2 3 15,-11 1 5-15,-6 1-11 0,-15 0-1 0,-11 0-6 16,-9 0-11-16,-12-4 9 0,-14 4-6 15,-11 0 0-15,-15 0-1 0,-12-1-2 0,-12-1 2 16,-12 1 2-16,-9-1 6 0,-9 2 2 0,-2 0 6 16,-1 0 2-16,0 0-1 0,0 0-5 0,0 0-8 15,0 0-10-15,0 0-13 0,-1 0-7 16,-1 0-13-16,-1 0-21 0,-4 0-32 0,2 0-58 16,-7 0-108-16,5 2-264 0,1-1-1185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5:49.66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AD67CF7-922C-418D-A80F-61A9B1A61DFA}" emma:medium="tactile" emma:mode="ink">
          <msink:context xmlns:msink="http://schemas.microsoft.com/ink/2010/main" type="inkDrawing" rotatedBoundingBox="876,2152 7944,1693 7955,1862 887,2321" semanticType="underline" shapeName="Other"/>
        </emma:interpretation>
      </emma:emma>
    </inkml:annotationXML>
    <inkml:trace contextRef="#ctx0" brushRef="#br0">0 509 1635 0,'0'0'798'0,"0"0"-781"0,0 0-79 16,0 0-11-16,0 0 8 0,0 0 37 15,0 0 50-15,0 0 15 0,202-23 10 0,-117 15 0 16,12 0 2-16,21 0 0 0,11 1 0 0,12-1 2 15,16 0-5-15,13 1-7 0,10 0-5 0,10-1-5 16,15 2-3-16,7 2-2 0,6-2-6 16,15 3-6-16,5-1-6 0,4-2-3 0,9-1 0 15,5 0 1-15,3-2-1 0,5-2 3 0,3-2 2 16,1-5 2-16,-5 4 1 0,-1-5 0 16,-11-1-1-16,-8 3-1 0,-15-3-1 0,-14 2 1 15,-15 0 3-15,-15 3 3 0,-19 1 8 0,-18 4 0 16,-20-2 2-16,-21 1-3 0,-19-1-3 0,-15 3-2 15,-17-2 0-15,-15-2 3 0,-16 3 9 16,-11 4 14-16,-7-2 2 0,-6 0-3 0,-3 0-11 16,-9-3-24-16,-6 1-14 0,-5-3-15 0,-4 7-9 15,-5 0-8-15,-7 4-22 0,-4 2-38 0,0 0-87 16,-4 0-166-16,10 2-511 0,11-1-731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5:46.42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BBFF7CC-A4F9-4D21-A1AD-E74EABF51823}" emma:medium="tactile" emma:mode="ink">
          <msink:context xmlns:msink="http://schemas.microsoft.com/ink/2010/main" type="writingRegion" rotatedBoundingBox="-118,574 19290,-1788 21557,16835 2148,19198"/>
        </emma:interpretation>
      </emma:emma>
    </inkml:annotationXML>
    <inkml:traceGroup>
      <inkml:annotationXML>
        <emma:emma xmlns:emma="http://www.w3.org/2003/04/emma" version="1.0">
          <emma:interpretation id="{4A78541B-F741-44CA-8181-C576F88AD3EE}" emma:medium="tactile" emma:mode="ink">
            <msink:context xmlns:msink="http://schemas.microsoft.com/ink/2010/main" type="paragraph" rotatedBoundingBox="1040,450 6343,-296 6635,1781 1333,25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1D4591D-69B2-4617-A3EF-6FDA4BCAFE99}" emma:medium="tactile" emma:mode="ink">
              <msink:context xmlns:msink="http://schemas.microsoft.com/ink/2010/main" type="line" rotatedBoundingBox="1040,450 6343,-296 6635,1781 1332,2528"/>
            </emma:interpretation>
          </emma:emma>
        </inkml:annotationXML>
        <inkml:traceGroup>
          <inkml:annotationXML>
            <emma:emma xmlns:emma="http://www.w3.org/2003/04/emma" version="1.0">
              <emma:interpretation id="{ABB0A375-5AC5-4E99-A9A7-B28610FD0889}" emma:medium="tactile" emma:mode="ink">
                <msink:context xmlns:msink="http://schemas.microsoft.com/ink/2010/main" type="inkWord" rotatedBoundingBox="1040,450 6343,-296 6635,1781 1332,2528"/>
              </emma:interpretation>
              <emma:one-of disjunction-type="recognition" id="oneOf0">
                <emma:interpretation id="interp0" emma:lang="en-IN" emma:confidence="0">
                  <emma:literal>Political</emma:literal>
                </emma:interpretation>
                <emma:interpretation id="interp1" emma:lang="en-IN" emma:confidence="0">
                  <emma:literal>political</emma:literal>
                </emma:interpretation>
                <emma:interpretation id="interp2" emma:lang="en-IN" emma:confidence="0">
                  <emma:literal>Polities</emma:literal>
                </emma:interpretation>
                <emma:interpretation id="interp3" emma:lang="en-IN" emma:confidence="0">
                  <emma:literal>Politicos</emma:literal>
                </emma:interpretation>
                <emma:interpretation id="interp4" emma:lang="en-IN" emma:confidence="0">
                  <emma:literal>Politico</emma:literal>
                </emma:interpretation>
              </emma:one-of>
            </emma:emma>
          </inkml:annotationXML>
          <inkml:trace contextRef="#ctx0" brushRef="#br0">-789-1881 661 0,'0'0'501'0,"0"0"-272"0,0 0-8 0,0 0-32 16,0 0-37-16,0 0-9 0,0 0-31 0,0 0-35 15,0 0-30-15,0 0-33 0,0 0-19 0,0 0 6 16,-27-41 14-16,25 85 22 0,5 15 14 15,-1 9-5-15,-4 12-7 0,2 6-9 0,0 3-5 16,-1 3-4-16,-4 4-2 0,-6 1-2 0,-2 0-3 16,-1-1 1-16,-1-4-4 0,1-6-3 15,-2-4-6-15,0-11-6 0,4-5-4 0,-1-7-10 0,0-8-25 16,0-9-59-16,7-7-95 0,-4-10-112 16,6-9-194-16,-3-2-257 0,4-10 12 0</inkml:trace>
          <inkml:trace contextRef="#ctx0" brushRef="#br0" timeOffset="347.4312">-892-2019 1504 0,'0'0'177'0,"0"0"-76"0,0 0-51 0,0 0-36 0,0 0-4 16,46-205 1-16,-19 164 1 0,2 0 2 16,2-1-3-16,6 2-1 0,4 4-2 0,0 0 2 15,1 5 5-15,2 2 5 0,1 4 3 0,-1 7 1 16,-1 6-7-16,2 6-6 0,-4 6-6 16,0 2-6-16,-6 13 4 0,-4 8 5 0,-4 8 16 15,-7 6 19-15,1 10 10 0,-9 4 6 0,-4 4-6 16,-5 5-4-16,-4 2-9 0,-1 0-3 0,-13-3-4 15,-11 4-6-15,-3-2 1 0,-11-2-6 16,-4-1-3-16,-11-2-3 0,-1 1-3 0,-4-1-2 16,-2 2-1-16,-2-8-3 0,8 0-11 0,-2-6-24 15,14-5-76-15,2-4-132 0,15-10-341 0,11-9-930 0</inkml:trace>
          <inkml:trace contextRef="#ctx0" brushRef="#br0" timeOffset="1151.2459">-20-1446 1907 0,'0'0'189'15,"0"0"-118"-15,0 0-63 0,0 0-10 0,0 0 3 16,0 0 10-16,0 0 1 0,0 0 1 0,-174 155 0 15,143-122-3-15,-2 3 2 0,-2-1-1 0,7 3 1 16,0-5 3-16,10 1-5 0,2-6-3 16,6-1-5-16,9-3-4 0,-1-6-1 0,4-2 0 15,12-4 5-15,3-2 9 0,7-3 6 0,5-6 7 16,1-1 1-16,8 0 0 0,-4-11 1 16,6-4-2-16,2-4 0 0,-2-3-1 0,-3-2 3 15,-2-4 1-15,-7 1 3 0,-3-4 2 0,-8-2 0 16,-4-3-2-16,-10-5-5 0,-3-2-7 0,-2-4-8 15,-12-2-8-15,-3-2-5 0,-8 0-1 16,-3 2 0-16,-1 6 2 0,-3 2-2 0,-3 6-3 16,4 9-3-16,0 8-4 0,1 8-1 0,-2 3 1 15,2 7-2-15,9 0-1 0,-4 8-1 0,7 3-4 16,3-1 2-16,4 2-5 0,6-1-2 16,1-2-4-16,4-2-2 0,9-4 7 0,6 1 14 15,13-4 15-15,5-3 10 0,14-9 3 0,5-8-3 16,12-5-5-16,7-6-3 0,2-4-1 0,3-1 0 15,0-1 0-15,-3-3 1 0,-7-1 2 0,-4 0 1 16,-9-2 4-16,-6-2 2 0,-7 0 4 16,-4-2 1-16,-7-4 0 0,-8 2 0 0,1 2-2 15,-4 0 2-15,-5 6 2 0,-1 7 2 0,-8 3 4 16,-1 9-1-16,3 5 5 0,-6 2-1 0,0 0-4 16,-9 8-4-16,5 2-8 0,-5 1-9 15,3 1-8-15,-4 3-11 0,2 0-12 0,-4 12-3 16,-2 10 2-16,-5 7 5 0,2 11 10 0,-9 11 6 15,5 11 3-15,-4 10 4 0,-2 8-1 16,1 3 0-16,5 2-2 0,-1 0-2 0,7-1 2 16,2 1-1-16,0-3 3 0,8-4 2 0,1-6 0 15,4-10 0-15,0-7-3 0,7-9 1 0,5-8-2 16,2-8-1-16,2-6-3 0,7-7-2 16,-3-4 1-16,4-9 1 0,2-4 8 0,1 0 3 15,-1-13 3-15,3-4 0 0,2-8-2 0,-2-2-1 16,-2 0-1-16,-5-3 3 0,4 2-1 0,-10-2 2 15,-1 5 1-15,-2-4-2 0,-1 6 0 0,-2 0-1 16,-5 2-2-16,0 4-2 0,-2 6 3 0,-2 6 4 16,-1 1-3-16,0 4-3 0,0 0-15 15,0 0-13-15,0 9 0 0,0 6 4 0,-1 7 13 16,-7 6 11-16,4 2 2 0,-2 3-1 0,2-3-2 16,0 3-1-16,2-4 0 0,2-3-4 15,-2-5-8-15,6-4-50 0,4-1-126 0,7-8-240 16,-5-5-512-16,0-3-151 0</inkml:trace>
          <inkml:trace contextRef="#ctx0" brushRef="#br0" timeOffset="1284.9127">961-2138 2118 0,'0'0'129'15,"0"0"-78"-15,0 0-50 0,0 0-42 0,0 0-39 16,0 0-93-16,0 0-245 0,0 0-351 0,0 0-49 0</inkml:trace>
          <inkml:trace contextRef="#ctx0" brushRef="#br0" timeOffset="1509.3156">1480-2749 2177 0,'0'0'155'0,"0"0"-78"0,0 0-69 15,0 0-28-15,0 0 1 0,0 0 6 0,0 0 12 16,0 0 11-16,0 0 5 0,0 0 4 16,19 201 1-16,-23-134-2 0,-5 8-4 0,-1 7-1 15,-8 9-2-15,0 4 2 0,0 3 0 0,-8 2 2 16,6-3-2-16,-3-5-2 0,4-8-17 0,1-6-44 16,7-10-86-16,3-14-132 0,5-7-253 15,2-16-395-15,1-13 264 0</inkml:trace>
          <inkml:trace contextRef="#ctx0" brushRef="#br0" timeOffset="1749.6204">1214-1789 1329 0,'0'0'411'0,"0"0"-313"0,0 0-91 15,0 0-18-15,0 0 7 0,0 0 10 0,179-153 5 16,-133 132 3-16,1-1 3 0,2 4 6 15,-5 3 7-15,-1 5 13 0,-1 2 21 0,-5 6 8 16,-4 2-1-16,-2 2-7 0,-4 10-17 0,-6 4-9 16,-5 9 1-16,-6-1-2 0,-6 4 2 15,-4 4 1-15,0 2-4 0,-4 1-3 0,-5-2-7 16,-3-1-10-16,-3-1-18 0,-1-4-44 0,2-5-102 16,0-4-169-16,2-3-435 0,5-9-579 0</inkml:trace>
          <inkml:trace contextRef="#ctx0" brushRef="#br0" timeOffset="1878.108">2003-2130 529 0,'0'0'744'0,"0"0"-418"0,0 0-106 15,0 0-71-15,0 0-29 0,0 0-38 16,0 0-38-16,0 0-32 0,0 0-31 0,0 0-117 16,0 0-221-16,0 0-450 0,0 0-100 0</inkml:trace>
          <inkml:trace contextRef="#ctx0" brushRef="#br0" timeOffset="2724.1026">2422-2099 1333 0,'0'0'648'0,"0"0"-493"0,0 0-59 0,0 0 0 15,0 0 0-15,0 0-7 0,0 0-32 16,0 0-32-16,0 0-19 0,0 0-6 0,0 0 0 15,0 0 0-15,0 0 2 0,-198 128-1 0,163-85 0 16,2 0-2-16,2 2 1 0,2 0-1 0,6-5 1 16,6-3-2-16,7-6-2 0,8-3-4 15,4-3-4-15,11-7-1 0,12-2 3 0,7-5 8 16,8-5 5-16,5-6 5 0,11 0 0 0,1-6-2 16,10-6-1-16,2-4-3 0,3-2 3 0,1 1-2 15,3-2 0-15,0 1 1 0,-3-2-2 16,2 1 0-16,-6-4 1 0,-3-1 1 0,-7 1 0 15,-5-6 3-15,-7 0 2 0,-8 0 4 0,-6-4 6 16,-7 6 5-16,-10-1 5 0,-9 4 7 0,-6 5 5 16,-1 2-3-16,-10 6-5 0,-8 3-11 0,-5 5-14 15,-5 3-3-15,-2 4-5 0,-8 9 0 16,-1 3 0-16,-3 11-1 0,-2-1-1 0,-4 4 0 16,7 2 2-16,1 2-2 0,2-4 0 0,8 2-2 15,4-4 0-15,6-5-4 0,10-1-4 0,2-4-5 16,8-2-11-16,7-5 2 0,9-3 4 15,2 0 7-15,10-8 12 0,5 0 3 0,4-4 2 16,2-8 0-16,2 0-1 0,-2-5 1 0,1 0 3 16,-4-3 1-16,-6 3-1 0,-4 3-1 15,-6 1-2-15,-3 5-1 0,-5 1-2 0,-5 6 3 16,-6-2 0-16,1 3-4 0,-2 0 0 0,0 4-4 16,0 3 1-16,0 4 4 0,0 2 1 0,-2 1 4 15,2 0-2-15,0 1 0 0,0-2 0 16,0-5-4-16,0 0 2 0,7-3-1 0,6-4 5 15,3 1 4-15,4-2 2 0,6-2 3 0,3-7 2 16,2-4-4-16,2-3-3 0,3-4 0 0,0 0 0 16,4-2-1-16,-5-4 3 0,-2-2-1 0,0-2-6 15,-3-5 6-15,-2-4-3 0,4-2 0 16,0-5 6-16,-1-3-7 0,-1-4-2 0,5-3 1 16,-5-5-6-16,3-3 2 0,-6 0 1 0,-3-3 0 15,-3-3-1-15,-3-2 1 0,-1-1 0 0,-5 2 0 16,-4 3 2-16,0 5-1 0,-7 7 2 15,-1 9-1-15,2 11 3 0,-5 7 0 0,-6 9 1 16,-1 9 0-16,1 3-9 0,-1 7-3 0,-3 1-12 16,-1 9-6-16,-7 16-2 0,-4 12 3 0,-1 14 8 15,-7 12 7-15,0 12 6 0,2 12-2 16,-2 2 2-16,1 7 2 0,4 0-1 0,0-2 0 16,7 1-1-16,-1-7 0 0,8-3-4 0,4-4 4 15,7-9 1-15,0-7-1 0,10-6 4 16,6-9-4-16,3-4 0 0,3-4 2 0,1-9 1 0,0-2-2 15,-4-7-1-15,4-7-1 0,-5-5-3 16,4-9 0-16,-7-3-3 0,1 0-9 0,-3-8-16 16,-2-5-19-16,-1-3-35 0,-1-3-50 0,-6 1-79 15,0 1-160-15,0-1-247 0,-4 6-315 0,-2 1 588 16</inkml:trace>
        </inkml:traceGroup>
      </inkml:traceGroup>
    </inkml:traceGroup>
    <inkml:traceGroup>
      <inkml:annotationXML>
        <emma:emma xmlns:emma="http://www.w3.org/2003/04/emma" version="1.0">
          <emma:interpretation id="{FBE4B44F-51BF-4C5A-BB5C-A2C4D4EB4E56}" emma:medium="tactile" emma:mode="ink">
            <msink:context xmlns:msink="http://schemas.microsoft.com/ink/2010/main" type="paragraph" rotatedBoundingBox="1992,3029 6064,2468 6280,4033 2208,45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A26BA25-E4F4-4594-8834-9AB65E7EAD21}" emma:medium="tactile" emma:mode="ink">
              <msink:context xmlns:msink="http://schemas.microsoft.com/ink/2010/main" type="line" rotatedBoundingBox="1992,3029 6064,2468 6280,4033 2207,4594"/>
            </emma:interpretation>
          </emma:emma>
        </inkml:annotationXML>
        <inkml:traceGroup>
          <inkml:annotationXML>
            <emma:emma xmlns:emma="http://www.w3.org/2003/04/emma" version="1.0">
              <emma:interpretation id="{AB2AC8E8-5ED9-407E-AE29-4DE318A64F63}" emma:medium="tactile" emma:mode="ink">
                <msink:context xmlns:msink="http://schemas.microsoft.com/ink/2010/main" type="inkWord" rotatedBoundingBox="1992,3029 6064,2468 6280,4033 2207,4594"/>
              </emma:interpretation>
              <emma:one-of disjunction-type="recognition" id="oneOf1">
                <emma:interpretation id="interp5" emma:lang="en-IN" emma:confidence="0">
                  <emma:literal>Policies</emma:literal>
                </emma:interpretation>
                <emma:interpretation id="interp6" emma:lang="en-IN" emma:confidence="0">
                  <emma:literal>policies</emma:literal>
                </emma:interpretation>
                <emma:interpretation id="interp7" emma:lang="en-IN" emma:confidence="0">
                  <emma:literal>Polities</emma:literal>
                </emma:interpretation>
                <emma:interpretation id="interp8" emma:lang="en-IN" emma:confidence="0">
                  <emma:literal>Policia</emma:literal>
                </emma:interpretation>
                <emma:interpretation id="interp9" emma:lang="en-IN" emma:confidence="0">
                  <emma:literal>policia</emma:literal>
                </emma:interpretation>
              </emma:one-of>
            </emma:emma>
          </inkml:annotationXML>
          <inkml:trace contextRef="#ctx0" brushRef="#br0" timeOffset="5968.0011">-1 740 1314 0,'0'0'379'0,"0"0"-157"15,0 0-75-15,25-206-53 0,-9 157-32 0,3 0-17 16,7 1-19-16,4-5-10 0,7 7-8 0,-4-3-5 16,7 5-2-16,3 6-1 0,-1 0-4 15,4 7 0-15,-2 3-1 0,-4 5-1 0,2 5 4 16,-3 6 3-16,-2 8 2 0,-4 4-1 0,1 1 3 16,2 16 4-16,-1 6 2 0,-1 7 6 0,-2 8-2 15,-6 8-2-15,-8 7 1 0,-5 3 0 16,-4 6 0-16,-11 4-1 0,-6-5-1 0,-8 1-4 15,-13-2 2-15,-8 0 0 0,-8-1-1 0,0-2 1 16,-11 1-4-16,0-5-2 0,-5-2-9 0,0-3-21 16,2-5-39-16,7-7-74 0,5-1-123 0,4-8-204 15,14-10-307-15,12-6 13 0</inkml:trace>
          <inkml:trace contextRef="#ctx0" brushRef="#br0" timeOffset="5661.6516">26 902 2038 0,'0'0'155'0,"0"0"-39"0,0 0-6 16,0 0-23-16,0 0-15 0,0 0-22 0,0 0-33 16,0 0-24-16,0 0-2 0,0 0 4 0,0 0 7 15,0 0 12-15,-13 102-1 0,0-58-6 16,4 7-5-16,-1 2-2 0,-1-2-4 0,-2-1 2 16,2 0 1-16,3 4 1 0,-3-5-4 0,1-1-2 15,4 0-10-15,-3-5-32 0,4-3-72 0,-4-4-157 16,3-3-229-16,-1-10-343 0,6-8 20 15</inkml:trace>
          <inkml:trace contextRef="#ctx0" brushRef="#br0" timeOffset="6716.0785">789 904 1886 0,'0'0'297'0,"0"0"-267"15,0 0-41-15,0 0 0 0,0 0 29 16,0 0 28-16,0 0 10 0,0 0 0 0,-128 175-15 16,100-139-13-16,2 2-12 0,0-4-5 0,6-2-5 15,4-4 0-15,3-4-3 0,3-5-3 16,9-6-4-16,1-2-5 0,0-7 2 0,1 0 7 0,12-3 16 15,1-1 16-15,9-3 5 0,6-9 2 16,6-5-11-16,8-3-7 0,0-2-7 0,3 0-1 16,-2-3 0-16,-10-1 0 0,-1 2 2 0,-10-4 5 15,-3 3 6-15,-10-2 5 0,-5-1 3 16,-5 2-2-16,-6-3-4 0,-7 5-8 0,-3 0-5 16,-4 5-5-16,-4 5-13 0,-3 4-4 0,-1 3-5 15,0 6-8-15,-2 1 3 0,1 0 0 0,0 6-4 16,5 2 0-16,8 2-5 0,3 0-7 15,9-2-8-15,4-2-14 0,0 0-3 0,7-2 6 16,14-3 16-16,7-1 27 0,6 0 11 0,14-8 4 16,3-7 0-16,9-2-6 0,6-7 3 0,0-2-3 15,3-3 1-15,-6-4 2 0,-2-1 0 16,-10-3 1-16,-6 2 2 0,-5-6 5 0,-7-2 6 16,-9-2 7-16,1-6 6 0,-10-3 3 0,-2-2 0 15,0-2-3-15,-6 3 2 0,1 1-1 0,-6 5-1 16,4 5 2-16,-3 4-1 0,-3 8 0 15,0 4 1-15,-4 7 0 0,-1 2-4 0,0 7-2 16,-4 2-11-16,1 4-5 0,2 2-9 0,-3 4-12 16,3 0-11-16,-5 4-12 0,1 10-4 0,-2 11 5 15,-8 13 11-15,0 12 13 0,-4 9 7 0,0 14 1 16,1 4 2-16,-3 10 1 0,0 2-2 16,-1 3 2-16,-1-3-1 0,4 0-2 0,4-5 3 15,3-9-3-15,7-8 2 0,7-12-5 0,1-8-4 16,11-10-1-16,8-5 0 0,3-8-1 15,3-6 2-15,2-6 2 0,-1-6 0 0,5-6 8 16,-2 0 2-16,0-9 1 0,2-3 3 0,0-8-2 16,-4-6 1-16,3 1 1 0,-4-5 2 0,-2-3-2 15,1 0-1-15,-3-2 1 0,0 1-3 16,-6-1 1-16,0 0 1 0,-2 5 0 0,-4 3-1 16,1 4 2-16,-3 7 0 0,-5 5-2 0,2 6 2 15,-3 2-4-15,0 3-7 0,0 0-19 16,0 3-4-16,0 7-2 0,-3 5 7 0,2 7 16 15,-2 2 4-15,-3 1 4 0,0 4 2 0,5-3-2 16,0-1-3-16,1-1-4 0,0-3-8 0,0-3-16 16,4-4-21-16,6-4-63 0,1-2-129 0,4-5-223 15,-5-2-593-15,-2-1 176 0</inkml:trace>
          <inkml:trace contextRef="#ctx0" brushRef="#br0" timeOffset="7252.0295">2356 402 1669 0,'0'0'424'0,"0"0"-272"0,0 0-97 0,0 0-38 0,0 0-14 16,0 0 5-16,0 0 2 0,0 0-1 15,-174 91 1-15,132-54-3 0,-1 4 1 0,2 3 1 16,1 2 3-16,2 4-1 0,7-1 0 0,2-3-5 15,10-1-7-15,8-3-2 0,8-7-9 0,2-3-4 16,8-5-1-16,14-6-3 0,-1-3 9 16,9-8 5-16,4-6 6 0,4-1 8 0,5-3 0 15,1-7 2-15,7-7 1 0,-1-2 1 0,1-1-3 16,-3-5 1-16,1-2 1 0,1-2 4 16,-8-1 5-16,-5-2 7 0,0-2 3 0,-9-2 4 15,-4-1 1-15,-3-3-2 0,-3 0 1 0,-4-1-7 16,-3 1 1-16,-2 2-1 0,-3 7-2 0,-2 3 3 15,-3 8-6-15,0 6 1 0,0 5-3 16,0 4-11-16,0 2-16 0,0 0-21 0,0 10-3 16,0 6 3-16,-3 4 19 0,-2 9 14 0,-1 0 1 15,3 5 0-15,-1-3-5 0,1 0 0 0,3 1-3 16,0-3-1-16,0-1-22 0,3-3-44 16,5-7-112-16,4 2-206 0,-5-11-449 0,0-2-428 0</inkml:trace>
          <inkml:trace contextRef="#ctx0" brushRef="#br0" timeOffset="6852.288">1874 230 2258 0,'0'0'199'0,"0"0"-92"0,0 0-80 16,0 0-41-16,0 0-44 0,0 0-13 0,0 0-16 15,0 0-33-15,0 0-137 0,0 0-263 16,0 0-511-16</inkml:trace>
          <inkml:trace contextRef="#ctx0" brushRef="#br0" timeOffset="7390.9204">2862 204 2269 0,'0'0'179'0,"0"0"-83"0,0 0-82 16,0 0-53-16,0 0-46 0,0 0-105 15,0 0-243-15,0 0-505 0,0 0 65 0</inkml:trace>
          <inkml:trace contextRef="#ctx0" brushRef="#br0" timeOffset="7979.7801">3114 459 1815 0,'0'0'138'0,"0"0"-131"15,0 0-38-15,0 0 10 0,0 0 23 16,0 0 10-16,0 0 1 0,0 0 4 0,0 0 7 15,0 0 12-15,164-124 15 0,-157 111 17 0,-4 0 12 16,0 0 1-16,-3 1-5 0,0-3-11 16,0 6-15-16,-6 1-10 0,-1 2-13 0,0 2-15 15,-6 4-12-15,1 0-10 0,-2 4-4 0,-3 9 3 16,-5 3 6-16,1 9 4 0,-4-1 3 0,0 5 0 16,0 3-2-16,2-1 0 0,3 4 0 15,2-5 0-15,3 1 0 0,7 0-2 0,2-4-3 16,6-1 0-16,0-4 1 0,6 0 1 0,4-4 5 15,7-3 4-15,3-6 5 0,6-2 6 0,1-5 1 16,3-2 1-16,3 0-3 0,3-6-1 16,-2-4 0-16,2-2-3 0,2-3 2 0,-4-1 0 15,0-4 1-15,2 1 2 0,-1-4-1 0,-1 0 0 16,1-2-1-16,-5-2 1 0,3-3-1 16,-5-3 0-16,-5-2-2 0,3 1-2 0,-4-2-3 15,-5 2-4-15,-1 4 0 0,-1 1-1 0,-5 8-2 16,-1 4-1-16,1 4 0 0,-8 5 1 0,-2 4 1 15,0 2-4-15,0 2-13 0,-2 0-21 0,-5 0-17 16,-3 3-7-16,-2 6 6 0,-3 7 16 16,0 7 11-16,1 1 11 0,2 3-2 0,1 6-1 15,5-3-4-15,6 3-1 0,0-4 3 0,5 3 5 16,7-5 1-16,3 1 4 0,2 1 2 0,5-2 3 16,2-4 4-16,-3 0 4 0,4-3 0 0,-5-2 2 15,0-1 5-15,-4-1 8 0,-5-1 9 16,-4-3 11-16,-1-2 10 0,-9 3 6 0,3-5 17 15,-3 0 16-15,-9 0 7 0,-10 0-2 0,-12 0-17 16,-8 0-25-16,-8-3-19 0,-6-2-10 16,-2-3-9-16,1 0-3 0,7 0-9 0,1 0-20 15,7-3-39-15,7 1-72 0,6 2-121 0,2 0-273 16,8 2-482-16,9-1-92 0</inkml:trace>
        </inkml:traceGroup>
      </inkml:traceGroup>
    </inkml:traceGroup>
    <inkml:traceGroup>
      <inkml:annotationXML>
        <emma:emma xmlns:emma="http://www.w3.org/2003/04/emma" version="1.0">
          <emma:interpretation id="{FCB1E475-E60E-4EC2-A579-F28F53518D52}" emma:medium="tactile" emma:mode="ink">
            <msink:context xmlns:msink="http://schemas.microsoft.com/ink/2010/main" type="paragraph" rotatedBoundingBox="2308,5553 17125,2634 17428,4171 2610,70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C2F3621-B0BB-480C-A6A1-2456D1CF9E6C}" emma:medium="tactile" emma:mode="ink">
              <msink:context xmlns:msink="http://schemas.microsoft.com/ink/2010/main" type="line" rotatedBoundingBox="2308,5553 17125,2634 17428,4171 2610,7090"/>
            </emma:interpretation>
          </emma:emma>
        </inkml:annotationXML>
        <inkml:traceGroup>
          <inkml:annotationXML>
            <emma:emma xmlns:emma="http://www.w3.org/2003/04/emma" version="1.0">
              <emma:interpretation id="{A7C189A9-3D56-4395-B865-0C2FA37BCA65}" emma:medium="tactile" emma:mode="ink">
                <msink:context xmlns:msink="http://schemas.microsoft.com/ink/2010/main" type="inkWord" rotatedBoundingBox="2319,5614 9221,4254 9464,5484 2562,6844">
                  <msink:destinationLink direction="with" ref="{D4116C18-CCB9-4ECF-8B7E-2067729BB662}"/>
                </msink:context>
              </emma:interpretation>
              <emma:one-of disjunction-type="recognition" id="oneOf2">
                <emma:interpretation id="interp10" emma:lang="en-IN" emma:confidence="0">
                  <emma:literal>Institutions</emma:literal>
                </emma:interpretation>
                <emma:interpretation id="interp11" emma:lang="en-IN" emma:confidence="0">
                  <emma:literal>Institution</emma:literal>
                </emma:interpretation>
                <emma:interpretation id="interp12" emma:lang="en-IN" emma:confidence="0">
                  <emma:literal>Institution'</emma:literal>
                </emma:interpretation>
                <emma:interpretation id="interp13" emma:lang="en-IN" emma:confidence="0">
                  <emma:literal>Institutiona</emma:literal>
                </emma:interpretation>
                <emma:interpretation id="interp14" emma:lang="en-IN" emma:confidence="0">
                  <emma:literal>Institutin</emma:literal>
                </emma:interpretation>
              </emma:one-of>
            </emma:emma>
          </inkml:annotationXML>
          <inkml:trace contextRef="#ctx0" brushRef="#br0" timeOffset="11417.8518">3058 2849 1237 0,'0'0'907'16,"0"0"-731"-16,0 0-99 0,0 0-42 0,0 0-22 15,0 0-15-15,0 0-4 0,0 0-1 0,0 0 3 16,0 0 4-16,216-151 4 0,-162 137-3 0,5 1 3 16,-3 4 1-16,1 0 1 0,-1 7 8 15,-7 2 2-15,-6 0-2 0,-6 4-3 0,-5 6-6 16,-9 1-2-16,-7 3 0 0,-3 4 2 0,-5-2 1 16,-4 5 3-16,-4 0 3 0,0 0 3 0,0-1-3 15,-2 0 1-15,-6 0-3 0,1-5-9 16,-1 2-4-16,-2-4-33 0,0-1-71 0,1 0-139 15,3-6-313-15,3-3-498 0</inkml:trace>
          <inkml:trace contextRef="#ctx0" brushRef="#br0" timeOffset="11159.6489">3397 2300 1667 0,'0'0'317'0,"0"0"-145"15,0 0-45-15,0 0-18 0,0 0 8 0,0 0 5 16,0 0-21-16,0 0-23 0,0 0-29 0,0 0-29 16,0 0-25-16,0 0-12 0,0 0-2 15,-7-25 8-15,4 54 11 0,-3 7 6 0,-1 10 5 16,0 7-1-16,-2 4-2 0,4-2-3 0,-4 4 1 16,-1 1 0-16,3-3 2 0,-3-1 4 15,2 0-6-15,1-5-5 0,2-2-9 0,-3-2-45 16,4-7-82-16,0 0-149 0,-2-14-336 0,5-8-890 0</inkml:trace>
          <inkml:trace contextRef="#ctx0" brushRef="#br0" timeOffset="11541.1143">3860 2435 2292 0,'0'0'125'0,"0"0"-96"16,0 0-71-16,0 0-49 0,0 0-132 0,0 0-365 15,0 0-861-15</inkml:trace>
          <inkml:trace contextRef="#ctx0" brushRef="#br0" timeOffset="12207.1167">3959 2719 1581 0,'0'0'565'0,"0"0"-476"15,0 0-103-15,0 0-27 0,0 0-10 0,0 0 25 16,0 0 12-16,0 0 5 0,0 0 2 15,185-127 1-15,-143 110 2 0,-3 5 1 0,-2 0 3 16,0 4 6-16,-4 2 7 0,-3 3 3 0,-2 3 5 16,-2 0-1-16,-5 1-6 0,-4 7-2 15,-5 5-4-15,-5 3-1 0,-1 4 4 0,-5 0 2 16,-1 4 2-16,0 2 0 0,-6-2-3 0,3-2-3 16,-4 2-4-16,2-3 0 0,-3-3-2 0,6-3-1 15,2 1 0-15,0-6-1 0,0-2 3 16,8-1 3-16,1-5 8 0,1 0 7 0,7-2 6 15,0-3 1-15,8-7-5 0,-2-2-4 0,4-7-8 16,-4 1-3-16,0-3 0 0,1-3 2 0,-5 0 2 16,-1-2 6-16,-3-1 6 0,-4 0 5 15,-2 5 3-15,-6-2 4 0,1 5 1 0,-3 4-1 16,-1 6 0-16,0 1 1 0,0 6-7 0,0 2-11 16,0 0-21-16,-2 5-14 0,-4 4-5 15,-1 5 4-15,-1 4 12 0,1 3 4 0,0 5 4 16,3-4-3-16,-2 1 0 0,3 2 0 0,3-5 0 0,-1 3 0 15,1-2-1-15,4-3-1 0,6-2-2 16,3-3-2-16,1 0-22 0,1-5-66 0,2-4-95 16,3-1-152-16,0-3-224 0,-3 0-226 0,-5 0 30 0</inkml:trace>
          <inkml:trace contextRef="#ctx0" brushRef="#br0" timeOffset="11767.7723">4186 1926 2303 0,'0'0'213'0,"0"0"-86"0,0 0-41 15,0 0-29-15,0 0-17 0,0 0-13 0,0 0-25 16,0 0-11-16,0 0-3 0,0 0 0 0,0 0 2 16,0 0 7-16,0 0 3 0,69 50 2 15,-71-7 4-15,2 11 0 0,-5 8 2 0,-4 3 1 16,-4 5 2-16,-1 2-1 0,-3 0-1 0,2 0-3 16,1-5-6-16,0-4-17 0,4-6-56 0,1-6-101 15,-3-4-205-15,7-12-416 0,2-14-643 0</inkml:trace>
          <inkml:trace contextRef="#ctx0" brushRef="#br0" timeOffset="12720.4719">4829 2512 1967 0,'0'0'143'16,"0"0"-120"-16,0 0-50 0,0 0 3 0,0 0 18 15,0 0 14-15,0 0 15 0,196-85 7 16,-161 72 9-16,-1 0 12 0,0 2 1 0,2 3 9 16,-1 3 5-16,-1 3 2 0,-2 1 1 0,-4 1-12 15,0 0-12-15,-4 3-18 0,-8 5-16 16,-2 3-2-16,-7 7-7 0,1 1 3 0,-8 5 3 15,0 3 2-15,0 1 6 0,0 0 0 0,-9 1 3 16,2 0-4-16,-5-3-3 0,5 1 0 0,-1-5-5 16,0 1-5-16,1-7-12 0,1-1-42 0,2-2-86 15,3-6-154-15,1-3-361 0,0-2-817 0</inkml:trace>
          <inkml:trace contextRef="#ctx0" brushRef="#br0" timeOffset="12436.0416">5184 1907 610 0,'0'0'588'16,"0"0"-131"-16,0 0-124 0,0 0-79 0,0 0-49 16,0 0-52-16,0 0-46 0,-2-165-33 0,0 164-30 15,2 1-31-15,-1 0-27 0,-1 8-9 16,-3 11 3-16,-4 6 11 0,-1 12 14 0,0 10 10 16,-3 9-2-16,-3 7 3 0,2 6 0 0,1 5-5 15,-1 1 4-15,3 2-3 0,-1-1-2 0,2 1-2 16,5-3-3-16,-3-6-1 0,6-5-10 0,1-8-26 15,-1-4-68-15,2-8-102 16,0-4-172-16,-1-13-568 0,-2-7-304 0</inkml:trace>
          <inkml:trace contextRef="#ctx0" brushRef="#br0" timeOffset="12860.2268">5572 2166 2128 0,'0'0'190'0,"0"0"-100"16,0 0-66-16,0 0-45 0,0 0-36 0,0 0-59 15,0 0-65-15,0 0-109 0,0 0-165 16,0 0-119-16,0 0-132 0,0 0 674 0</inkml:trace>
          <inkml:trace contextRef="#ctx0" brushRef="#br0" timeOffset="13673.7733">5807 2269 0 0,'0'0'0'0,"0"0"0"0,0 0 224 0,0 0 139 15,0 0-44-15,0 0-69 0,0 0-61 0,0 0-48 16,0 0-33-16,0 0-19 0,0 0-9 0,0 0-3 16,0 0-2-16,132 158-9 0,-132-130-9 0,-11 3-13 15,-2 3-10-15,-5-5-7 0,-3 4-3 16,-2-1-4-16,-6 1-6 0,2 1 3 0,0-3 2 16,-1-4 1-16,6-7 5 0,3-2 1 0,5-8 0 15,6-3 1-15,3-3 18 0,3-4 29 0,2 0 14 16,0-7-6-16,0-6-26 0,6-7-37 0,1-3-19 15,6-4 0-15,-3-5 4 0,4-1 1 16,1-6 2-16,3 1-2 0,4-7 0 0,-1 0-5 16,7 2-2-16,0 3-5 0,1 5-3 0,-2 4-1 15,1 6 1-15,-4 4 0 0,-1 5 1 0,0 5-1 16,-7 3-1-16,1 7-2 0,-3 1 2 16,-1 2-2-16,0 12 3 0,-2 2 2 0,-2 6 2 15,-2 2 4-15,-4 6 2 0,-3 1 2 0,0 1 0 16,0 1 0-16,0-3 0 0,-3 1-1 0,0-6 1 15,-7-1 1-15,7 0 0 0,-2-5-1 16,-1-3 1-16,3-6 1 0,2-1 5 0,-2-5 8 16,3-4 16-16,0 0 16 0,0 0-3 0,0-13-12 15,4 3-21-15,0-6-22 0,8-3-3 0,2-3 2 16,3-2 5-16,4-3 1 0,0-4 2 16,5 1 0-16,3-3 1 0,-2 1 0 0,2-1 1 15,-2 5-1-15,-1 1-1 0,-5 2 0 0,2 5-4 16,-6 4 0-16,-1 4-2 0,-3 1-6 0,-2 7-2 15,-6 4-4-15,2 0 0 0,-4 11 3 0,-3 3 8 16,0 6 3-16,0 4 6 0,0 3 4 16,-3 3 0-16,-9 2 3 0,5-2-1 0,0 1-1 15,-3-4-1-15,7-3-2 0,0-4-1 0,-2 0-2 16,5-4-1-16,0-3-9 0,0-4-25 16,1-2-51-16,5-3-50 0,1-2-40 0,3-2-14 15,3 0 14-15,1-6 16 0,6-4 19 0,0-3 20 16,-2-3 29-16,6-2 33 0,-2-4 28 0,-1-1 18 15,6-5 11-15,1 1 6 0,-4-4 7 16,3-2 6-16,2 1 7 0,0-5 6 0,-2 2 7 16,0-1 10-16,-4 0 15 0,4 2 18 0,-8 6 15 15,1 1 19-15,-6 6 8 0,-4 4 5 0,-2 4-3 16,-6 3-12-16,0 2-11 0,-2 4-14 16,0 4-15-16,0 0-23 0,0 0-30 0,-2 2-27 15,0 8-13-15,-6 1 4 0,3 5 8 0,-2 4 8 16,-1 0 2-16,7 5-2 0,-1-1 4 0,2 3 2 15,0 1 3-15,9-3-1 0,3 4 4 0,5-3-1 16,3 1 0-16,-1 2-1 0,3-2-2 16,-1 5 0-16,3-6 0 0,-3 1 3 0,1-1-5 15,-5-3 1-15,0-2-3 0,-5-2-2 0,-4-3 3 16,-8-3 5-16,-1 0 7 0,-15-2 10 0,-8-2 6 16,-11 3-1-16,-8-4-5 0,-5-4-4 15,-5 0-8-15,2-2-2 0,1-2-2 0,7 1-4 16,7-1-9-16,8 0-24 0,5 1-62 0,3 1-119 15,7 1-233-15,4 1-447 0,6-3-238 0</inkml:trace>
          <inkml:trace contextRef="#ctx0" brushRef="#br0" timeOffset="9812.6384">151 2712 1646 0,'0'0'201'0,"0"0"-94"0,0 0-23 16,0 0-4-16,0 0-7 0,0 0-6 0,-165-1-25 16,165 1-27-16,0 0-29 0,5 0-3 0,7 0 9 15,9 0 25-15,10 0 40 0,10 0 12 16,12-7-1-16,7 0-12 0,9-4-15 0,7-1-13 16,8 1-8-16,9 0-6 0,-3 2-4 0,8 1-2 15,-1 0-3-15,-2-1-1 0,-5 5-2 16,-1-1-4-16,-8 0-15 0,-5 1-35 0,-12 0-53 15,-6 0-79-15,-13-2-95 0,-10 5-116 0,-9-2-155 16,-12 3-112-16,-8-2 233 0,-2 2 429 0</inkml:trace>
          <inkml:trace contextRef="#ctx0" brushRef="#br0" timeOffset="10020.3966">1066 2551 1288 0,'0'0'450'0,"0"0"-257"0,0 0-95 0,0 0-20 16,0 0-15-16,0 0 2 0,0 0-15 0,0 0-13 16,0 0-5-16,0 0-6 0,0 0-7 0,-113 200-3 15,103-149-1-15,-2 0-3 0,6 2-1 0,-2-1-4 16,3 0 2-16,-5-1-4 0,7 1 2 16,-2-2 3-16,-1 0-9 0,3-2-6 0,-3 0-41 15,1-8-110-15,-4 4-241 0,2-14-451 0,0-8-192 0</inkml:trace>
          <inkml:trace contextRef="#ctx0" brushRef="#br0" timeOffset="10223.4854">220 3655 1469 0,'0'0'424'0,"0"0"-241"0,0 0-96 15,0 0-22-15,0 0-16 0,0 0-23 16,0 0-17-16,0 0-10 0,0 0 8 0,0 0 26 15,0 0 9-15,0 0 2 0,0 0-6 0,0 0-11 16,186-3-8-16,-117-13-7 0,1 3-8 0,3-2-3 16,2 5-3-16,5-2-15 0,-5-1-54 0,-5 0-86 15,-1 1-118-15,-4-1-214 0,-21 5-221 0,-15 0-107 16</inkml:trace>
          <inkml:trace contextRef="#ctx0" brushRef="#br0" timeOffset="10901.8801">1400 3092 535 0,'0'0'676'16,"0"0"-410"-16,0 0-147 0,0 0-48 0,0 0-23 15,0 0 2-15,0 0 4 0,0 0-3 16,0 0 4-16,0 0 0 0,0 0-1 0,0 0-3 16,171-26-4-16,-157 46-5 0,-4 3-2 0,0 6-4 15,-5 0-4-15,-3 4-3 0,-2 0-3 0,-2 2-3 16,-1-5 0-16,-9 5-4 0,5-7-2 15,-3 0-1-15,-1-7-2 0,3-6 0 0,1-4 2 16,4-3 7-16,2-7 11 0,1-1 16 0,0 0 15 16,0-1 5-16,0-7-15 0,4-3-22 0,6-6-21 15,3-7-17-15,3-3 1 0,1-1 3 16,8-7 0-16,0 0 1 0,4-2-1 0,1 0-2 16,3 3-4-16,6 0 1 0,-5 4-2 0,4 2 0 15,-1 6 0-15,-4 2-1 0,-3 9 1 0,-3-1 2 16,1 4 3-16,-1 5-1 0,-6 3 3 0,1 0-2 15,-6 3 2-15,-2 10 0 0,0 3 2 16,-4 4 3-16,-2 4 0 0,-3 5 2 0,-3 1-1 16,-2 3 2-16,0 0-2 0,0 0-2 0,-2-3 2 15,-2-4-3-15,3-3-2 0,-2-5-3 0,3-2-22 16,0-9-39-16,10-1-52 0,-2-6-54 16,5 0-50-16,3-8-52 0,6-2-63 0,-2-6-25 15,3-4 32-15,1-4 80 0,2 1 116 0,0-2 84 16,-1-4 39-16,1 3 20 0,0-6 13 15,3 3 11-15,-3-5 12 0,-1 2 11 0,0-3 12 16,-1 2 21-16,1-2 26 0,-5 3 26 0,1 2 27 16,-4 5 11-16,-2 7 3 0,-2 3-2 0,-8 3-8 15,1 6-4-15,-4 3-12 0,-2 2-18 0,0 1-30 16,0 0-36-16,-2 0-35 0,-2 0-28 16,-2 2-19-16,3 5-9 0,-4 4 2 0,1-1 5 15,2 6 5-15,-3 0 4 0,5-1 0 0,2 5 0 16,0 1 3-16,6 0 1 0,6-1-1 0,2 1 1 15,3 0 2-15,5-3-3 0,3 2 4 0,3-3 0 16,-1 0-4-16,-3 2 1 0,-1 0-1 16,-4-2 0-16,-6-1 0 0,-5 1 1 0,-5-1-1 15,-3-1 4-15,-1 0 4 0,-12 1 6 0,-10 1 1 16,-6 0 0-16,-4-3-2 0,-5 1-7 16,0-5 3-16,-2 1-5 0,6-4-5 0,4-5-8 15,7 1-29-15,5-3-63 0,8 0-117 0,5-7-310 16,2 2-415-16,3 1 38 0</inkml:trace>
        </inkml:traceGroup>
        <inkml:traceGroup>
          <inkml:annotationXML>
            <emma:emma xmlns:emma="http://www.w3.org/2003/04/emma" version="1.0">
              <emma:interpretation id="{824B0FF6-8E7E-460F-B4B0-C4C1297BADCF}" emma:medium="tactile" emma:mode="ink">
                <msink:context xmlns:msink="http://schemas.microsoft.com/ink/2010/main" type="inkWord" rotatedBoundingBox="10838,4119 13205,3653 13401,4646 11034,5113"/>
              </emma:interpretation>
              <emma:one-of disjunction-type="recognition" id="oneOf3">
                <emma:interpretation id="interp15" emma:lang="en-IN" emma:confidence="0">
                  <emma:literal>+</emma:literal>
                </emma:interpretation>
                <emma:interpretation id="interp16" emma:lang="en-IN" emma:confidence="0">
                  <emma:literal>~</emma:literal>
                </emma:interpretation>
                <emma:interpretation id="interp17" emma:lang="en-IN" emma:confidence="0">
                  <emma:literal>4</emma:literal>
                </emma:interpretation>
                <emma:interpretation id="interp18" emma:lang="en-IN" emma:confidence="0">
                  <emma:literal>J</emma:literal>
                </emma:interpretation>
                <emma:interpretation id="interp19" emma:lang="en-IN" emma:confidence="0">
                  <emma:literal>5</emma:literal>
                </emma:interpretation>
              </emma:one-of>
            </emma:emma>
          </inkml:annotationXML>
          <inkml:trace contextRef="#ctx0" brushRef="#br0" timeOffset="17923.821">8630 1851 1487 0,'0'0'295'0,"0"0"-240"16,0 0-55-16,0 0-17 0,0 0 3 16,0 0 3-16,0 0 9 0,0 0 0 0,0 0 9 15,0 0 19-15,0 0 27 0,0 0 26 0,56-50 18 16,-24 33 7-16,6-6-6 0,8 3-9 15,10-5-15-15,5-3-14 0,13 2-13 0,1-2-12 16,6-2-9-16,6 3-5 0,0-1-3 0,6 0-5 16,-1 1-3-16,6-4-2 0,-1 5-2 0,-2-3-1 15,-2 4-1-15,0 3 0 0,-5-2 0 16,-3 5-1-16,-2 0 2 0,-10 3-2 0,-3 0 1 16,-2 4-1-16,-11 0 0 0,-5 6-1 0,-9-1-1 15,-9 5-3-15,-2 1-4 0,-9 1-3 16,-8 0-16-16,-2 0-23 0,-4 0-44 0,-6 0-67 15,-2 0-81-15,-1 0-143 0,0-1-273 0,0-1-427 0</inkml:trace>
          <inkml:trace contextRef="#ctx0" brushRef="#br0" timeOffset="18309.9252">10248 873 1912 0,'0'0'130'0,"0"0"-89"0,0 0-27 0,0 0-2 15,0 0-3-15,0 0-17 0,0 0-14 16,0 0-8-16,0 0 10 0,0 0 24 0,0 0 22 16,0 0 9-16,0 0 10 0,81-10 1 0,-43 10-5 15,5 0-2-15,2 2-7 0,5 2 0 0,-3 0-5 16,5 3-7-16,-5 1-5 0,2 2-9 0,-6 1 0 15,-7 2-3-15,0 0-3 0,-7 0 1 16,-6-1-1-16,-3 3 4 0,-6 2 3 0,-1 1 5 16,-4 2 3-16,-1 1 7 0,-5 5 6 0,0-1 6 15,-3 4 4-15,0 5-3 0,-7 0 0 0,-5 7-2 16,-5 1 0-16,-7 2-5 0,-1 4-5 0,-1 0-4 16,-8 1-7-16,4-2 1 0,0 0-3 15,1-7-2-15,3-3 0 0,6-4-7 0,6-3-2 16,2-2-5-16,4-9-13 0,6 0-47 0,2-1-74 15,0-3-119-15,0-1-250 0,3-6-307 16,3-4-202-16</inkml:trace>
        </inkml:traceGroup>
        <inkml:traceGroup>
          <inkml:annotationXML>
            <emma:emma xmlns:emma="http://www.w3.org/2003/04/emma" version="1.0">
              <emma:interpretation id="{FF5CA6B9-52FC-4FBC-8B55-FFA02091C7F1}" emma:medium="tactile" emma:mode="ink">
                <msink:context xmlns:msink="http://schemas.microsoft.com/ink/2010/main" type="inkWord" rotatedBoundingBox="14298,3191 17125,2634 17428,4171 14601,4728"/>
              </emma:interpretation>
              <emma:one-of disjunction-type="recognition" id="oneOf4">
                <emma:interpretation id="interp20" emma:lang="en-IN" emma:confidence="0">
                  <emma:literal>Gout.</emma:literal>
                </emma:interpretation>
                <emma:interpretation id="interp21" emma:lang="en-IN" emma:confidence="0">
                  <emma:literal>Govt.</emma:literal>
                </emma:interpretation>
                <emma:interpretation id="interp22" emma:lang="en-IN" emma:confidence="0">
                  <emma:literal>Gout</emma:literal>
                </emma:interpretation>
                <emma:interpretation id="interp23" emma:lang="en-IN" emma:confidence="0">
                  <emma:literal>Gat.</emma:literal>
                </emma:interpretation>
                <emma:interpretation id="interp24" emma:lang="en-IN" emma:confidence="0">
                  <emma:literal>Govt</emma:literal>
                </emma:interpretation>
              </emma:one-of>
            </emma:emma>
          </inkml:annotationXML>
          <inkml:trace contextRef="#ctx0" brushRef="#br0" timeOffset="18927.3241">12886 384 420 0,'0'0'631'0,"0"0"-441"0,0 0-17 16,0 0-19-16,0 0-10 0,0 0-6 0,0 0-36 15,-78-180-38-15,60 164-21 0,-2 3-14 0,0 2-4 16,-4 4-5-16,1 4 0 0,-4 3 1 16,-2 0 1-16,-3 7-1 0,2 9-2 0,-1 7-1 15,-1 5-6-15,-7 9-2 0,6 7-2 0,-4 10 4 16,0 6 0-16,4 4 1 0,1 4 1 0,1 0-3 15,2 2 1-15,2 2-2 0,1-1-1 16,4-3-1-16,4-3-1 0,5-5-3 0,8-7-3 16,4-9-4-16,0-5-5 0,6-9-3 0,7-3-1 15,2-6 2-15,3-5 5 0,2-4 7 0,4-5 7 16,0-3 3-16,-2-4 6 0,7 0 1 16,-1-11 1-16,2-1-3 0,-1-2-3 0,1-7 1 15,-2 0 0-15,2-1 1 0,-5-4 4 0,-5 2-2 16,3-3 3-16,-7 0 4 0,-2 1 2 0,0-1 4 15,-6 0 0-15,3 1-2 0,-5 6-4 0,-1 4-2 16,0 1-1-16,-4 9 4 0,0 2-3 16,0 3-7-16,0 1-11 0,0 0-22 0,0 0-15 15,0 9-2-15,-4 9 4 0,-2 5 14 0,0 8 15 16,-5 11 2-16,0 1 1 0,-2 5 3 0,1 4 0 16,-4 0-2-16,5 3 0 0,-3 2-4 15,-4 2 0-15,4-2 1 0,0 0-2 0,-1-2-5 16,2-8-23-16,2-2-48 0,4-6-65 0,1-7-81 15,2-7-104-15,4-3-158 0,0-7-177 16,0-7-110-16</inkml:trace>
          <inkml:trace contextRef="#ctx0" brushRef="#br0" timeOffset="19294.8614">13116 743 907 0,'0'0'575'0,"0"0"-258"0,0 0-93 0,0 0-65 16,0 0-29-16,0 0-23 0,0 0-40 0,0 0-32 15,0 0-26-15,0 0-11 0,0 0-4 0,0 0 1 16,0 0 7-16,-59 46 3 0,45-14 0 0,-1 5 2 16,0 1-1-16,2 1-1 0,4-3-3 0,3-2 1 15,6-7-3-15,0 0 1 0,5-6 2 16,9-2-1-16,5-4 2 0,4-6 5 0,2-4 2 15,4-2 4-15,1-3 0 0,3-3-2 0,0-7-4 16,0-2-1-16,0-7 0 0,-3-1 1 16,-2 0 4-16,-3-3 7 0,-7-3 6 0,-4 1 8 15,-5-2 8-15,-2-2-2 0,-4 2-2 0,-3-2-8 16,-3 0-10-16,-7 3-2 0,-3-1-4 16,-3 7-5-16,-5 1-2 0,-1 4-5 0,-4 2-7 0,-4 7-6 15,-1 3-6-15,-5 3-5 0,4 0-5 16,2 9-18-16,3 1-50 0,7 1-120 0,7 0-267 15,7-1-409-15,5-4-271 0</inkml:trace>
          <inkml:trace contextRef="#ctx0" brushRef="#br0" timeOffset="19599.7386">13635 563 2334 0,'0'0'159'0,"0"0"-93"15,0 0-51-15,0 0-19 0,0 0 1 0,0 0 0 16,0 0 1-16,0 0 5 0,0 0 1 0,0 0 1 16,0 0-2-16,0 0 1 0,7 197 1 15,-5-160-2-15,-2-2 2 0,0-1 2 0,0-2 0 16,0-5-6-16,-2-1 5 0,4-8-2 0,2-1 4 16,-1-6 20-16,3-3 6 0,1-3 20 15,0-3 15-15,3-2 2 0,3 0 6 0,1-7-9 16,5-4-13-16,4-6-16 0,3-1-14 0,3-6-9 15,-2-2-6-15,-3 0-5 0,2-4 2 0,-3-1-3 16,-2 0 0-16,4-1 4 0,-4-1-10 16,-2 0-7-16,0 1-14 0,-1 2-31 0,0 0-46 15,0 4-80-15,-2 2-123 0,0 1-270 0,-5 7-382 16,-2 7-47-16</inkml:trace>
          <inkml:trace contextRef="#ctx0" brushRef="#br0" timeOffset="19911.2356">14361-9 2104 0,'0'0'294'0,"0"0"-169"16,0 0-71-16,0 0-34 0,0 0-8 0,0 0 2 16,0 0-3-16,0 0-9 0,0 0-4 0,0 0-2 15,0 0-1-15,0 0 9 0,0 0 5 16,0 0 3-16,39 80 4 0,-45-39 3 0,-4 4 4 15,0 3 3-15,-4 7 6 0,-4 1-2 0,3 1 1 16,-3 1-3-16,1 0-1 0,3-3-6 0,-2 0-6 16,5-4-4-16,1-3-8 0,2-2 6 0,3-7-3 15,3-2-1-15,2-7 0 0,0-3-2 16,5-6-1-16,0-3 0 0,7-4 0 0,-4-4-5 16,4-4-2-16,-1-1-2 0,4-5-5 0,5 0-2 15,-2-3-11-15,7-9-27 0,1 0-23 16,-1-6-53-16,4-3-104 0,-3-3-216 0,-4 5-349 0,-10 6-371 15</inkml:trace>
          <inkml:trace contextRef="#ctx0" brushRef="#br0" timeOffset="20059.9589">14272 439 1593 0,'0'0'599'0,"0"0"-431"0,0 0-120 16,0 0-47-16,0 0-4 0,0 0 10 0,0 0 8 15,0 0-9-15,0 0-32 0,184-51-67 0,-133 34-201 16,-12 2-497-16,-13 7-439 0</inkml:trace>
          <inkml:trace contextRef="#ctx0" brushRef="#br0" timeOffset="20193.3034">14919 377 1958 0,'0'0'470'0,"0"0"-354"0,0 0-76 0,0 0-14 16,0 0 13-16,0 0 13 0,0 0 6 0,0 0-14 15,0 0-17-15,0 0-18 0,0 0-43 16,0 0-86-16,0 0-198 0,-23 22-542 0,16-19-647 0</inkml:trace>
        </inkml:traceGroup>
      </inkml:traceGroup>
    </inkml:traceGroup>
    <inkml:traceGroup>
      <inkml:annotationXML>
        <emma:emma xmlns:emma="http://www.w3.org/2003/04/emma" version="1.0">
          <emma:interpretation id="{1D33D5E7-75C5-4A2C-98DC-485A81E562EC}" emma:medium="tactile" emma:mode="ink">
            <msink:context xmlns:msink="http://schemas.microsoft.com/ink/2010/main" type="paragraph" rotatedBoundingBox="11766,5773 17882,5028 18024,6199 11909,694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81D3AA4-BC7B-46B8-B07B-E58AB6BB1970}" emma:medium="tactile" emma:mode="ink">
              <msink:context xmlns:msink="http://schemas.microsoft.com/ink/2010/main" type="inkBullet" rotatedBoundingBox="11788,5948 12869,5816 12976,6697 11895,6829"/>
            </emma:interpretation>
            <emma:one-of disjunction-type="recognition" id="oneOf5">
              <emma:interpretation id="interp25" emma:lang="en-IN" emma:confidence="0">
                <emma:literal>Is</emma:literal>
              </emma:interpretation>
              <emma:interpretation id="interp26" emma:lang="en-IN" emma:confidence="0">
                <emma:literal>I</emma:literal>
              </emma:interpretation>
              <emma:interpretation id="interp27" emma:lang="en-IN" emma:confidence="0">
                <emma:literal>J</emma:literal>
              </emma:interpretation>
              <emma:interpretation id="interp28" emma:lang="en-IN" emma:confidence="0">
                <emma:literal>x</emma:literal>
              </emma:interpretation>
              <emma:interpretation id="interp29" emma:lang="en-IN" emma:confidence="0">
                <emma:literal>y</emma:literal>
              </emma:interpretation>
            </emma:one-of>
          </emma:emma>
        </inkml:annotationXML>
        <inkml:trace contextRef="#ctx0" brushRef="#br0" timeOffset="20719.1905">9454 3045 1441 0,'0'0'909'16,"0"0"-848"-16,0 0-56 0,0 0-45 0,0 0-3 16,0 0 14-16,0 0 28 0,0 0 7 0,0 0 2 15,0 0 1-15,0 0-3 0,0 0 0 0,170 88-1 16,-124-59 2-16,3-1-1 0,6 3-1 15,3-2 7-15,10-3 1 0,2 2 1 0,2-6-1 16,1 1-4-16,0 0-2 0,-3-1-5 0,-2-2-3 16,-9-1-13-16,-6 0-31 0,-10-2-88 0,-7-1-150 15,-13-5-234-15,-3-3-249 0,-15-2 94 0</inkml:trace>
        <inkml:trace contextRef="#ctx0" brushRef="#br0" timeOffset="21025.7885">10326 3009 1889 0,'0'0'252'16,"0"0"-134"-16,0 0-57 0,0 0-22 16,0 0-9-16,0 0-11 0,0 0-10 0,0 0 4 15,0 0 7-15,0 0 15 0,0 0 8 0,0 0 6 16,0 0 4-16,0 0-1 0,67 129-7 0,-42-97-8 15,-2-1-3-15,2 5-9 0,3-1-4 16,-3-1-2-16,-4 3-4 0,3 0-2 0,-7 0-1 16,-3-1 1-16,-3 3-4 0,-10-4-3 0,-2-1-3 15,-12-3-4-15,-3 4 1 0,-10-5-2 16,-3 1-3-16,-4 0-5 0,-4-5-9 0,3-1-19 16,-5-4-25-16,2-4-37 0,6-2-49 0,3-4-58 15,2-4-106-15,7-5-246 0,8 0-337 0,4-2 324 16</inkml:trace>
      </inkml:traceGroup>
      <inkml:traceGroup>
        <inkml:annotationXML>
          <emma:emma xmlns:emma="http://www.w3.org/2003/04/emma" version="1.0">
            <emma:interpretation id="{16EFA477-FC80-489B-BC79-C0326485B559}" emma:medium="tactile" emma:mode="ink">
              <msink:context xmlns:msink="http://schemas.microsoft.com/ink/2010/main" type="line" rotatedBoundingBox="13704,5537 17882,5028 18024,6199 13846,6708"/>
            </emma:interpretation>
          </emma:emma>
        </inkml:annotationXML>
        <inkml:traceGroup>
          <inkml:annotationXML>
            <emma:emma xmlns:emma="http://www.w3.org/2003/04/emma" version="1.0">
              <emma:interpretation id="{431D4C5D-80B3-4566-B628-5B6F58E20EBE}" emma:medium="tactile" emma:mode="ink">
                <msink:context xmlns:msink="http://schemas.microsoft.com/ink/2010/main" type="inkWord" rotatedBoundingBox="13704,5537 17882,5028 18024,6199 13846,6708"/>
              </emma:interpretation>
              <emma:one-of disjunction-type="recognition" id="oneOf6">
                <emma:interpretation id="interp30" emma:lang="en-IN" emma:confidence="0">
                  <emma:literal>Social</emma:literal>
                </emma:interpretation>
                <emma:interpretation id="interp31" emma:lang="en-IN" emma:confidence="0">
                  <emma:literal>social</emma:literal>
                </emma:interpretation>
                <emma:interpretation id="interp32" emma:lang="en-IN" emma:confidence="0">
                  <emma:literal>Sociol</emma:literal>
                </emma:interpretation>
                <emma:interpretation id="interp33" emma:lang="en-IN" emma:confidence="0">
                  <emma:literal>Said</emma:literal>
                </emma:interpretation>
                <emma:interpretation id="interp34" emma:lang="en-IN" emma:confidence="0">
                  <emma:literal>Soud</emma:literal>
                </emma:interpretation>
              </emma:one-of>
            </emma:emma>
          </inkml:annotationXML>
          <inkml:trace contextRef="#ctx0" brushRef="#br0" timeOffset="21551.0966">12314 2932 2450 0,'0'0'204'0,"0"0"-159"0,0 0-31 0,0 0-16 16,0 0-2-16,0 0-4 0,0 0-6 0,0 0-13 15,0 0-9-15,0 0-2 0,-161-114 5 16,124 116 11-16,0 7 12 0,-2 6 7 0,-4 0 6 15,3-3 2-15,3 7 2 0,8 1 0 0,2-1-4 16,8-1-3-16,3 2 0 0,5 7-2 0,1-4 3 16,8 5 2-16,2 2-2 0,2 0 6 0,11 4-1 15,5 1 1-15,4 0 1 0,2-1 0 0,6 1-3 16,0 1-2-16,2-2 0 0,2 3-6 0,-4-4 5 16,-2 5 0-16,-5-2-1 0,-5-5-2 15,-6-1 1-15,-6-1 1 0,-6-3 0 0,-3-1 4 16,-12-3 2-16,-8 0 3 0,-7 1 8 0,-8-4 9 15,-5-3-4-15,-3-2 6 0,-6-2 4 16,3-6-1-16,-2-3 9 0,5-3 1 0,1-3-5 16,4-7-4-16,3-1-2 0,10-3-6 0,0-2-7 15,10 0-1-15,-1-2-11 0,8 1-10 0,2-4-9 16,5 5-10-16,4 0-12 0,0 3-9 16,1 5-7-16,5 3-4 0,7 3 7 0,4 2 10 15,2 0 11-15,1 10 6 0,4 3-1 0,3 3-27 16,2 2-48-16,1-1-80 0,2 2-109 0,6-2-163 15,1-3-188-15,-9-6-202 0,-11-3 726 0</inkml:trace>
          <inkml:trace contextRef="#ctx0" brushRef="#br0" timeOffset="21904.62">12681 3337 721 0,'0'0'387'0,"0"0"-146"0,0 0-85 0,0 0-15 16,0 0 11-16,0 0 10 0,0 0-8 0,0 0-3 15,0 0-9-15,0 0-36 0,0 0-39 0,0 0-39 16,0 0-18-16,0 0-4 0,9-80 1 16,-28 103 3-16,-1 1 0 0,-1 2-1 0,1 1 1 15,2 4 0-15,1-2-3 0,0-2 1 0,4 2-2 16,3-6-3-16,4 0-2 0,6-5-3 16,0 1-4-16,9-10 4 0,4 1 1 0,4-5 3 15,9-2 9-15,2-3-2 0,3 0 5 0,7-5-2 16,1-5 0-16,0-5-1 0,0-3 0 0,-2-1 2 15,-6-3 1-15,-2-3 5 0,-3 3 5 16,-6 0 6-16,-4-1 5 0,-6 3 4 0,0-1 0 16,-7 0-2-16,-3-2-3 0,-5 2-8 0,-7-2-8 15,-7 1-7-15,-1 5-7 0,-7 0-6 0,1 2-4 16,-3 6-4-16,-1 2-4 0,4 3-1 16,0 2-1-16,5 2-5 0,2 0-14 0,3 0-39 15,6 4-71-15,0 0-121 0,10 1-235 0,-1 0-392 16,1-2-228-16</inkml:trace>
          <inkml:trace contextRef="#ctx0" brushRef="#br0" timeOffset="22391.3447">13515 3121 422 0,'0'0'395'0,"0"0"-254"16,0 0-92-16,0 0-11 0,0 0 28 0,0 0 49 16,0 0 38-16,0 0 5 0,0 0-6 0,0 0-18 15,0 0-31-15,0 0-15 0,0 0-8 0,0 0-9 16,11-66 2-16,-22 74 13 0,-6 0 1 16,-1 7 2-16,-3 0-9 0,-1 5-9 0,1 4-11 0,1 1-14 15,-5 5-6-15,10 3-10 0,0-3-10 16,5 3-6-16,3 0-7 0,3-2-5 0,2-3-4 15,4-2-1-15,9 1-1 0,3-4-3 0,1-2 0 16,5-6 2-16,1-3 0 0,5-1 4 0,3-7 5 16,1-2 0-16,0-2 2 0,5-2-1 15,-1-9 2-15,-2-1 1 0,2-3-1 0,-1-2 3 16,1-3-2-16,-1-3-1 0,-1 2 0 0,1-2-1 16,-4-1-2-16,-5 0 0 0,2 1 0 0,-6-3-1 15,-3 1 0-15,-2 3 0 0,-4-5 2 16,-2 3 2-16,-4 4 4 0,-2 1 6 0,-1 2 1 15,-2 8 3-15,0 2 2 0,0 3 2 0,0 3 0 16,0 1-5-16,0 0-9 0,0 0-17 16,-2 5-3-16,-1 6-4 0,-1 2 4 0,1 7 5 15,-4 2 4-15,0 3 0 0,3 0-2 0,1-2 3 16,-2 0-2-16,4 1 1 0,-2-6-2 0,3 1-12 16,0 0-27-16,3-6-55 0,3 3-100 15,1-7-166-15,-3-2-350 0,2-4-833 0</inkml:trace>
          <inkml:trace contextRef="#ctx0" brushRef="#br0" timeOffset="22539.0719">14332 2904 1950 0,'0'0'320'0,"0"0"-136"0,0 0-74 0,0 0-31 16,0 0-12-16,0 0-17 0,0 0-26 0,0 0-18 15,0 0-24-15,0 0-41 0,0 0-96 16,0 0-150-16,0 0-231 0,-68-112-248 0,68 119-149 0</inkml:trace>
          <inkml:trace contextRef="#ctx0" brushRef="#br0" timeOffset="23273.0977">14672 3059 1361 0,'0'0'382'0,"0"0"-219"0,0 0-73 0,0 0-11 16,0 0 8-16,0 0-17 0,0 0-18 0,0 0-29 16,0 0-16-16,0 0-8 0,0 0 2 15,0 0-1-15,0 0-5 0,-176 8 7 0,153 19-2 16,2-3 5-16,0 3-3 0,3 3 2 0,1-4 2 16,-1 2-4-16,8-2 8 0,2-3-12 0,5-3-5 15,3 0-4-15,0-5-8 0,6-5 0 16,6-2 1-16,4-4 4 0,4-3 4 0,0-1 7 15,5-3 5-15,1-7 5 0,1-3 5 0,0-3 0 16,-2 0 5-16,0-1 2 0,-2-3 9 0,-3 1 5 16,2-5 8-16,-2 4 8 0,-6-1-2 15,-1 1 5-15,-4 4-1 0,-3 1-7 0,-2 2-5 16,2 5-4-16,-3 4-7 0,-3 0-2 0,0 3-4 16,0 1-16-16,0 0-17 0,0 2-13 0,0 5-4 15,0 2 7-15,-3 6 10 0,1 1 11 16,2-2-2-16,0 7 2 0,0-7-1 0,-1 1 0 15,8-2 1-15,0-1-1 0,2-1 1 0,4-1-2 16,1-6 6-16,0-2-2 0,8 0 1 0,-1-2 3 16,5 0-3-16,1-8 3 0,-1-2-1 0,3-5-1 15,3-1-1-15,-2-4 2 0,4 0 0 16,0-3-4-16,-3-3 3 0,-1-3-1 0,-3-1-1 16,-1-3 2-16,0-4-1 0,-3-4-2 0,-2-2 0 15,1-3 1-15,-2-2-1 0,3-3 1 0,-3-4-1 16,0 3 1-16,1-4 3 0,-3 0-1 15,0 4 0-15,-3-3 2 0,-3 2 4 16,-4 7 0-16,-4 3 5 0,0 6 4 0,-2 5 4 0,-2 6 5 16,-6 6 0-16,2 3-3 0,-6 5-8 0,4 4-6 15,-3 4-11-15,5 4-13 0,-6 0-11 16,3 10-8-16,-3 13 1 0,-5 7 10 0,-3 13 10 16,0 12 10-16,0 8 5 0,1 8 6 0,-1 3 0 15,1 2 7-15,-1 3 3 0,3-3 2 16,1 1-1-16,2 3-3 0,7-6-8 0,0-10-3 15,5-6 1-15,8-8-2 0,6-11 3 0,6-3 2 16,1-8 7-16,7-5 8 0,0-6 6 0,3-4 7 16,3-5-2-16,2-4-4 0,4-4-7 0,-3-4-6 15,-2-5-7-15,1-8-8 0,-8-2-5 16,-5-1-7-16,0-3-6 0,-8-1-4 0,-7 3-10 16,-4 3-13-16,-2 4-22 0,-2 2-22 0,-7 1-38 15,-5 10-54-15,-1 1-144 0,3 0-480 16,5 4-756-16</inkml:trace>
        </inkml:traceGroup>
      </inkml:traceGroup>
    </inkml:traceGroup>
    <inkml:traceGroup>
      <inkml:annotationXML>
        <emma:emma xmlns:emma="http://www.w3.org/2003/04/emma" version="1.0">
          <emma:interpretation id="{B182EC69-DF07-4AB1-8996-BB10A61286E2}" emma:medium="tactile" emma:mode="ink">
            <msink:context xmlns:msink="http://schemas.microsoft.com/ink/2010/main" type="paragraph" rotatedBoundingBox="2269,9758 17275,8274 17408,9621 2402,111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ACF6C0B-70FD-4B92-80D6-3B4D484AADAC}" emma:medium="tactile" emma:mode="ink">
              <msink:context xmlns:msink="http://schemas.microsoft.com/ink/2010/main" type="line" rotatedBoundingBox="2269,9758 17275,8274 17408,9621 2402,11105">
                <msink:destinationLink direction="with" ref="{C50E9752-BDD9-4F5C-90E7-35412DF0BAC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A0013EC-CD63-4EF7-8634-D497F05AB29E}" emma:medium="tactile" emma:mode="ink">
                <msink:context xmlns:msink="http://schemas.microsoft.com/ink/2010/main" type="inkWord" rotatedBoundingBox="2276,9834 8563,9212 8688,10483 2402,11105"/>
              </emma:interpretation>
              <emma:one-of disjunction-type="recognition" id="oneOf7">
                <emma:interpretation id="interp35" emma:lang="en-IN" emma:confidence="0">
                  <emma:literal>Institution</emma:literal>
                </emma:interpretation>
                <emma:interpretation id="interp36" emma:lang="en-IN" emma:confidence="0">
                  <emma:literal>Institutions</emma:literal>
                </emma:interpretation>
                <emma:interpretation id="interp37" emma:lang="en-IN" emma:confidence="0">
                  <emma:literal>Intitutim</emma:literal>
                </emma:interpretation>
                <emma:interpretation id="interp38" emma:lang="en-IN" emma:confidence="0">
                  <emma:literal>Invitation</emma:literal>
                </emma:interpretation>
                <emma:interpretation id="interp39" emma:lang="en-IN" emma:confidence="0">
                  <emma:literal>Intitufim</emma:literal>
                </emma:interpretation>
              </emma:one-of>
            </emma:emma>
          </inkml:annotationXML>
          <inkml:trace contextRef="#ctx0" brushRef="#br0" timeOffset="50484.8027">-19 7252 1345 0,'0'0'271'0,"0"0"-131"16,0 0-26-16,0 0-2 0,0 0 4 0,0 0 4 16,0 0-10-16,0 0-10 0,0 0-21 0,0 0-28 15,0 0-23-15,0 0-19 0,-11-43-7 16,32 39-5-16,11 2 6 0,4-2 7 0,14 2 3 0,5-1 11 16,5 0 1-16,7 1 0 0,8-3 4 0,5 2 1 15,3-2-4-15,3-1-2 0,2 1-2 16,-1-1-4-16,-2-1-4 0,0-1-1 0,-5-1-3 15,-4 1-8-15,2-2 3 0,-8 2-2 0,-8 2-3 16,2-2 6-16,-14 3-8 0,-1 2-7 16,-10 1-7-16,-6 0-18 0,-9 2-29 0,-4 0-47 15,-7 0-70-15,-9 0-79 0,-4 4-76 0,0-1-71 16,-4 0-145-16,-4 1-116 0,5-3 403 0</inkml:trace>
          <inkml:trace contextRef="#ctx0" brushRef="#br0" timeOffset="50749.2594">1288 7089 214 0,'0'0'401'0,"0"0"-137"16,0 0-10-16,0 0 3 0,0 0 2 0,0 0-22 16,0 0-49-16,0 0-34 0,0 0-29 15,0 0-27-15,0 0-23 0,0 0-24 0,0 0-20 16,0 0-12-16,-60 20-6 0,57 0-2 0,-4 5 2 15,0 5 0-15,-3 4-4 0,5 4-4 0,-5 5-2 16,6 0-3-16,-6 6 4 0,4-2 1 0,-2 3 0 16,1 0 0-16,-2 3 0 0,0-1-2 15,1 0-6-15,-5 0-5 0,1-6-14 0,-2-4-30 16,1-7-53-16,-1-2-97 0,-1-2-139 0,-2-4-192 16,4-5-245-16,2-8 101 0</inkml:trace>
          <inkml:trace contextRef="#ctx0" brushRef="#br0" timeOffset="50984.88">618 8132 242 0,'0'0'651'0,"0"0"-295"0,0 0-114 16,0 0-24-16,0 0-17 0,0 0-15 0,0 0-30 16,0 0-36-16,0 0-34 0,0 0-31 15,0 0-16-15,0 0-10 0,0 0 7 0,-27-12 4 16,57 9 4-16,9-2-5 0,4-2-8 0,1 3-4 15,8 0-9-15,0-2-3 0,-1 2-4 0,4 2-3 16,-1-1-5-16,1 3-4 0,-6 0-3 16,-2 0-9-16,0 0-11 0,-5-1-27 0,-2 1-43 15,-7-3-60-15,-3-1-82 0,-3 3-110 0,-1-2-156 16,-3-2-166-16,-6 2-63 0,-6 2 702 0</inkml:trace>
          <inkml:trace contextRef="#ctx0" brushRef="#br0" timeOffset="51459.2081">1724 7660 747 0,'0'0'294'0,"0"0"-98"0,0 0-17 16,0 0-5-16,0 0-3 0,0 0-24 0,0 0-38 16,0 0-38-16,0 0-25 0,0 0-23 15,0 0-5-15,0 0-4 0,0 0-1 0,78-112 0 16,-62 112-7-16,-4 3 4 0,1 10-2 0,-3 2 3 15,-1 3 3-15,0 4 1 0,-4 5 4 0,-2 2-1 16,-1 3 1-16,-4 3-2 0,2-1-2 16,-5-3 0-16,-4-2-2 0,0 0 0 0,-1-5-2 15,-1-2 0-15,1-2-4 0,3-9 4 0,-2 0 1 16,5-6 2-16,2-1 10 0,1-1 4 0,1-3 13 16,0 0 11-16,1-3-1 0,1-6-11 0,8-4-14 15,-5-5-16-15,10-7-9 0,2-3 3 16,2-3 1-16,-1-4-2 0,5-2-2 0,2-2 0 15,-1 0-1-15,3-1 0 0,6 2 2 0,-1 3-6 16,1 6-3-16,0 5 1 0,3 3-1 0,-5 5 3 16,5 2 2-16,-3 3 1 0,0 3-3 15,0 2 4-15,-3 6-1 0,-4 0 0 0,-4 4 0 16,-1 6 1-16,-5 2 4 0,-5 5 2 0,-3 1 8 16,-6 5 1-16,-2 2 0 0,-2 3 2 15,-1 4-4-15,-9-1 0 0,2 4-3 0,-3-2-2 16,-3-5-2-16,4 1-2 0,1-7-3 0,1-1-3 15,0-1-7-15,5-4-22 0,-1-4-35 0,3 0-65 16,3-1-116-16,0-3-193 0,0-6-389 0,1 0-267 16</inkml:trace>
          <inkml:trace contextRef="#ctx0" brushRef="#br0" timeOffset="51991.31">2647 7392 1884 0,'0'0'245'16,"0"0"-143"-16,0 0-64 0,0 0-20 0,0 0-15 15,0 0-6-15,0 0 0 0,0 0 4 16,0 0 4-16,0 0 6 0,199-120 5 0,-154 108 7 16,-2 0 6-16,3 1 5 0,1 2 6 0,-4 2 2 15,0 4-3-15,-7 0-7 0,-3 1-11 16,-6 2-10-16,-8 0-9 0,-5 6-4 0,-7 3 0 15,-1 1 5-15,-5 5 6 0,-1 4 7 0,0 2 4 16,-7 3-2-16,-3 3-1 0,0 1-5 0,-1 0-3 16,-1 1-4-16,2-4-1 0,0 1-2 15,-3 0 1-15,7-4-2 0,-2 0-3 0,4-4-11 16,-2 1-42-16,6-6-114 0,0-3-253 0,0-5-494 16,0-4-212-16</inkml:trace>
          <inkml:trace contextRef="#ctx0" brushRef="#br0" timeOffset="51701.3478">3150 6785 374 0,'0'0'582'0,"0"0"-226"15,0 0-89-15,0 0-49 0,0 0-44 0,0 0-38 16,0 0-51-16,0 0-41 0,0 0-17 0,0 0-11 16,0 0 3-16,0 0 5 0,0 0-2 0,0 0-2 15,-30 174 0-15,16-123-2 0,-3 6-3 16,1 3 5-16,-7 4-3 0,0 1 3 0,-3 4 0 15,-1-1-4-15,0 0-2 0,-2-6-5 0,6-2-6 16,3-9-13-16,0-2-27 0,5-6-71 0,4-9-211 16,1-9-457-16,3-9-510 0</inkml:trace>
          <inkml:trace contextRef="#ctx0" brushRef="#br0" timeOffset="52366.0912">3915 6561 1693 0,'0'0'279'0,"0"0"-137"0,0 0-54 16,0 0-17-16,0 0-16 0,0 0-11 0,0 0-23 15,0 0-21-15,0 0-2 0,0 0 1 0,0 0 10 16,0 0 9-16,0 0 4 0,-12 118 0 0,-1-72-3 15,-4 7-3-15,-4 6-1 0,-5 5 0 16,-3 6 2-16,-1 3 0 0,-6 2 0 0,2 0-6 16,2-3-2-16,4-5-5 0,3-8-7 0,8-5-14 15,3-9-28-15,4-5-65 0,1-7-148 16,3-4-273-16,2-11-336 0,1-7 97 0</inkml:trace>
          <inkml:trace contextRef="#ctx0" brushRef="#br0" timeOffset="52134.2989">3598 6848 1706 0,'0'0'352'0,"0"0"-155"0,0 0-85 0,0 0-47 16,0 0-32-16,0 0-25 0,0 0-34 16,0 0-39-16,0 0-65 0,0 0-179 0,0 0-476 15,0 0-373-15</inkml:trace>
          <inkml:trace contextRef="#ctx0" brushRef="#br0" timeOffset="52876.9535">3368 7349 1696 0,'0'0'306'0,"0"0"-180"16,0 0-88-16,0 0-29 0,0 0-17 0,0 0 3 16,0 0 5-16,0 0 2 0,0 0-2 0,0 0 5 15,195-120 1-15,-153 104 6 0,1 0 8 0,3 3 6 16,-2 1 7-16,1-1 4 0,-1 0 2 15,-3 5-9-15,-1-1-11 0,-9 4-6 0,-3 2-11 16,-7 1 1-16,-5 2-3 0,-6 0-3 0,-6 5 1 16,-1 5 4-16,-3 0 9 0,-4 6 10 0,-6 8 10 15,-5 3-3-15,-5 8-2 0,-1 2-5 0,-1 3-3 16,-4 2-2-16,3 0-3 0,3-3-1 0,0 2-9 16,4-3 2-16,5-7-3 0,5-2-1 15,5-1-2-15,1-10-4 0,1-3-1 0,11-2-1 16,2-5 5-16,5-3 0 0,1-5 4 0,3 0-1 15,4-8-2-15,2-4-1 0,1-5 1 16,3 0-1-16,-2-9-1 0,1 0 2 0,-3-2-1 16,1-3 1-16,-2 3 4 0,-2-6 0 0,-1 0 0 15,-4 1 3-15,-2-1 2 0,-5 1 2 0,-4 4 3 16,0 1 6-16,-7 10 0 0,3 3 8 16,-5 7 1-16,4 4-1 0,-5 2-3 0,0 2-12 15,0 0-13-15,0 3-6 0,-2 6 2 0,2 6 3 16,0 4 10-16,0 8 2 0,0 2 0 0,0 3-1 15,-4 2 0-15,-3-1-2 0,1-1-3 16,-1-1 2-16,1-3-4 0,2-2-2 0,1-4 2 16,3-1-8-16,0-5-6 0,4-5-7 0,3-1-15 15,5-7-20-15,-1-1-30 0,4-2-45 0,3-9-79 16,5-7-109-16,3-6-188 0,3-3-159 16,5-4-5-16,-4-5 535 0,-4 9 134 0,-10 5 0 0</inkml:trace>
          <inkml:trace contextRef="#ctx0" brushRef="#br0" timeOffset="53389.2301">4438 7305 2056 0,'0'0'240'0,"0"0"-142"0,0 0-75 0,0 0-29 16,0 0-7-16,0 0 10 0,0 0 2 0,0 0-1 16,0 0 1-16,191-132 1 0,-155 118 0 15,0-2 5-15,0 3 5 0,0 0 6 0,2 3 13 16,0 0 11-16,-4 2 7 0,1 1 1 0,-2 2-7 15,-3 2-12-15,-3 1-7 0,-4 2-8 16,-3 2-7-16,-6 6 0 0,-2 3-1 0,-6 5 9 16,-1 5 7-16,-2 1 7 0,-3 4 2 0,0 6-2 15,-6 0-8-15,-2 3-4 0,-4-1-4 0,-1 1-4 16,1-3 1-16,2-1-3 0,-2-2-2 0,1-5-7 16,1 1-15-16,2-8-47 0,3-1-136 15,2-3-327-15,1-5-502 0,2-3-52 0</inkml:trace>
          <inkml:trace contextRef="#ctx0" brushRef="#br0" timeOffset="53107.4022">4712 7125 0 0,'0'0'0'0,"0"0"0"15,69-165 0-15,-43 104 0 0,-6 2 0 0,0 6 0 16,-1 2 0-16,-8 2 9 0,1 3 371 16,-3 6 1-16,-2 4-33 0,0 4-48 0,-3 6-40 15,-2 5-46-15,-1 5-41 0,-1 4-25 0,0 3-24 16,0 4-22-16,0 2-18 0,0 2-20 16,-1 1-26-16,-4 0-33 0,1 9-13 0,-3 11-13 15,-3 8 2-15,-2 8 13 0,-5 13 3 0,0 9 5 16,-2 3 1-16,-1 6 1 0,2 2 0 0,-4 3 2 15,-1 2 0-15,6 1 0 0,-3 1 1 16,4-3-4-16,2-1-1 0,2-3-2 0,4-2-13 16,0-7-10-16,4-9-12 0,1-9-39 0,3-10-88 15,0-10-217-15,-4-9-469 0,4-4-234 0</inkml:trace>
          <inkml:trace contextRef="#ctx0" brushRef="#br0" timeOffset="54035.764">5233 7029 1072 0,'0'0'604'16,"0"0"-329"-16,0 0-143 0,0 0-95 0,0 0-41 16,0 0-16-16,0 0-11 0,0 0-9 0,0 0-6 15,0 0-6-15,165-149 0 0,-138 143 1 16,2 3 10-16,-2 3 13 0,-4 0 13 0,2 1 14 15,-2 7 11-15,-3 4 18 0,1 3 19 16,-2-1 19-16,-5 3 15 0,1 4 4 0,-5 0-6 16,-5 1-14-16,3 4-10 0,-6 0-13 0,1-1-10 15,-3 3-5-15,0 0-6 0,-8 2-5 0,-4 2-5 16,-2 0 0-16,-5 3 2 0,-1-2-2 16,-3-2 4-16,-4-3-3 0,1-1-1 0,2-5-2 0,1-3 1 15,0-5 0-15,4 0 1 0,5-8 9 16,-1-4 7-16,8-2 11 0,0 0 2 0,3-4-4 15,4-7-13-15,0-7-8 0,0-2-5 0,6-4-2 16,6-7 11-16,3-1-11 0,3-5-1 0,8 0-3 16,2-4-8-16,3 3 4 0,6-4-5 0,-4 4 0 15,3 5-6-15,-3 0 0 0,2 9 0 16,-4 6-2-16,-5 5 4 0,0 3 3 0,-5 5 1 16,-1 5 3-16,-1 0 1 0,-3 7-4 0,-2 6 2 15,-1 3 1-15,-3 2 0 0,-3 5 6 16,-4 5 3-16,0-1 0 0,-3 4 1 0,-3-1-1 15,-1-1-1-15,-6 1-1 0,4-3 1 0,-4 1-2 16,2-3 0-16,-1-5 0 0,-1-3 1 0,7-3-2 16,0-7-1-16,3-2 3 0,0-5 4 15,0 0 12-15,0-2 7 0,3-6-2 0,6-5-8 16,-1-5-8-16,7-2-6 0,-1-5-2 0,6-3 5 16,-1-1-4-16,6-2 1 0,0 1-1 15,-1-6-1-15,4 1-1 0,-1-3-1 0,3 2 0 16,-1-1-4-16,-2 7 3 0,0 5-1 0,-1 7 0 15,-3 2 1-15,-3 9-1 0,-6 6-2 0,-1 1 2 16,0 9 3-16,-7 10 0 0,1 5 2 0,-6 12 7 16,-1 2-3-16,0 10 5 0,-8 2 0 15,1 1-1-15,-5 4 2 0,-1 0-2 0,0 2 0 16,3-5-1-16,3-1-4 0,-3-7-1 0,7-9-1 16,2-3-2-16,1-9-2 0,0-5-7 0,4-3-11 15,6-6-15-15,2-2-29 0,2-9-34 0,2-2-65 16,0-9-132-16,-2 1-304 0,-1 2-524 0</inkml:trace>
        </inkml:traceGroup>
        <inkml:traceGroup>
          <inkml:annotationXML>
            <emma:emma xmlns:emma="http://www.w3.org/2003/04/emma" version="1.0">
              <emma:interpretation id="{0FEC7C06-53EF-4440-8026-A62F0B4C7D4B}" emma:medium="tactile" emma:mode="ink">
                <msink:context xmlns:msink="http://schemas.microsoft.com/ink/2010/main" type="inkWord" rotatedBoundingBox="9757,9017 13515,8646 13647,9987 9890,10359"/>
              </emma:interpretation>
              <emma:one-of disjunction-type="recognition" id="oneOf8">
                <emma:interpretation id="interp40" emma:lang="en-IN" emma:confidence="0">
                  <emma:literal>Based</emma:literal>
                </emma:interpretation>
                <emma:interpretation id="interp41" emma:lang="en-IN" emma:confidence="0">
                  <emma:literal>Basal</emma:literal>
                </emma:interpretation>
                <emma:interpretation id="interp42" emma:lang="en-IN" emma:confidence="0">
                  <emma:literal>Bared</emma:literal>
                </emma:interpretation>
                <emma:interpretation id="interp43" emma:lang="en-IN" emma:confidence="0">
                  <emma:literal>Band</emma:literal>
                </emma:interpretation>
                <emma:interpretation id="interp44" emma:lang="en-IN" emma:confidence="0">
                  <emma:literal>Basid</emma:literal>
                </emma:interpretation>
              </emma:one-of>
            </emma:emma>
          </inkml:annotationXML>
          <inkml:trace contextRef="#ctx0" brushRef="#br0" timeOffset="54572.0057">7765 6749 2150 0,'0'0'311'0,"0"0"-220"0,0 0-67 0,0 0-41 16,0 0-22-16,0 0-1 0,0 0 9 0,0 0 16 16,0 0 20-16,0 0 8 0,0 0 2 0,-40 192-2 15,17-132-3-15,6-1-1 0,-8-4-2 16,5 3-3-16,-3-6-2 0,8-1-5 0,-1-10-14 0,3 0-17 15,3-7-39-15,6-7-59 16,1-8-92-16,3-7-129 0,0-6-155 0,0-6-90 0,0 0 28 16,1-2 570-16</inkml:trace>
          <inkml:trace contextRef="#ctx0" brushRef="#br0" timeOffset="55039.7715">7587 7075 0 0,'0'0'0'0,"0"0"274"0,2-164 49 0,-1 101-22 15,-1 6-26-15,0-2-26 0,2-2-32 0,-2 1-24 16,0 2-28-16,1 2-24 0,6 3-22 15,-1-1-24-15,5 2-15 0,9 3-13 0,2 3-19 16,4 4-14-16,5 7-14 0,10 3-13 0,0 7 0 16,4 5 1-16,1 3-2 0,2 9-1 0,-2 6-1 15,-4 2-6-15,-2 2 2 0,-7 10-3 16,0 5-1-16,-4 5-1 0,-8 5-3 0,-5 1 1 16,-3 8 2-16,-12 5 2 0,-1 2 1 0,-7 2 2 15,-16 5 3-15,-4 1-1 0,-6-2 2 16,-6-2 2-16,-2-1-3 0,-2-4 5 0,-5-1-2 15,1-7 1-15,1-5 0 0,4-4 1 0,2-4 2 0,9-4 2 16,5-7 5-16,10-3 3 0,5-3-3 16,8-3 0-16,3-1-18 0,0 0-14 0,10 0-5 15,3-1-1-15,2-3 9 0,3 3 9 0,7 1 1 16,1 0-2-16,3 5 2 0,1 4 1 16,2 5 0-16,-1 7 2 0,4-1 3 0,-2 7-2 15,-3 3 0-15,-2-1-2 0,0 2-3 0,-2 1 0 16,-11 1 0-16,0-4-1 0,-7 3 0 0,-8-3 1 15,0 0 5-15,-10-3 2 0,-4-2 5 16,-8-1 4-16,-2-3 1 0,-10-3 4 0,1 1 2 16,-9-6 1-16,0-2-1 0,-1-5 2 0,0-1-2 15,0-4 1-15,2-2 1 0,5-6-3 16,3-3-4-16,4-2-5 0,3 0-3 0,8-1-4 16,2-1-8-16,1 3-8 0,5 0-23 0,5 3-18 15,-2 3-26-15,7 0-61 0,0 5-74 0,0 1-104 16,10 0-144-16,2 7-182 0,1-1-73 15,-7-1 494-15</inkml:trace>
          <inkml:trace contextRef="#ctx0" brushRef="#br0" timeOffset="56400.2393">9085 6860 1066 0,'0'0'346'0,"0"0"-116"0,0 0-40 16,0 0-15-16,0 0-9 0,0 0-28 0,0 0-38 16,-162-173-26-16,127 164-19 0,5 2-20 0,-1 5-15 15,-5 2-7-15,4 1-4 0,-2 13 0 0,-3 5 1 16,-4 7-2-16,-2 5 3 0,2 6-1 16,1 6-2-16,1 1 1 0,4 2-7 0,4 3-3 15,2-3-2-15,6-2-2 0,9 0 2 0,8-9-3 16,6-5-5-16,0-5-2 0,14-7-4 15,7-5 8-15,6-5 6 0,4-5 7 0,8-3 2 16,4-1 4-16,6-9 0 0,-2-5 0 0,-1-3-1 16,0-4 1-16,-1-1-1 0,-10-6 4 0,0 1 5 15,-12 0-2-15,0 1 3 0,-7 1 2 0,-4 1-1 16,-2 0 3-16,-4 5 1 0,-3 1-2 0,-1 3-2 16,-2 7-2-16,0 2-5 0,0 5-5 15,0 2-10-15,-2 0-12 0,-1 4-3 0,-1 8-1 16,-5 7 9-16,-2 2 7 0,4 4 3 0,-5 2 1 15,2 1-6-15,6-1 2 0,1-2-1 0,3-2-1 16,0-4 1-16,6-2-1 0,8-5-2 16,6-2 2-16,0-6 3 0,9-4 1 0,1 0 1 15,7-1 1-15,3-12-3 0,4-3 1 0,0-3 0 16,0-5-1-16,2-2-1 0,-4-1 0 16,-2-5 1-16,-4 1 3 0,-7-4 1 0,-8 2 5 15,1 1 1-15,-9-2-2 0,-5 0 8 0,4 1-4 16,-4 4 3-16,-3-3 4 0,-4 7-10 0,-1 4 8 15,0 3 1-15,0 5-3 0,0 5 7 16,0 1-6-16,0 6-6 0,-3 1-5 0,0 0-13 16,-1 1-9-16,1 10-3 0,2 5 1 0,-1 3 11 15,-1 3 5-15,2 6 2 0,1 1 3 0,-4-1-1 16,8 3-1-16,0-1 2 0,1-1-4 0,2 2 1 16,-3-3 2-16,-2-3-4 0,-2 3 0 0,0-6 0 15,0-1-1-15,-5 0 0 0,-6-2 1 16,-2-3-2-16,0 0 3 0,-3-4 2 0,2 0 2 15,-1-2 0-15,0-4 1 0,2-1 1 0,3-5 0 16,5 0 5-16,1 0-1 0,3 0-2 16,1-2-3-16,0 2-8 0,0-4-3 0,3-1-3 15,2-2 2-15,7 0-3 0,1-1 7 0,1 2 5 16,2-4 4-16,7 2 6 0,-3-3-4 0,7 2-1 16,2-6-4-16,-1 3 2 0,8-3-1 15,-3 1 0-15,6-2 1 0,-5-3-4 0,5 1 1 16,-6-1 0-16,6-3 1 0,-3 1-2 0,-2-1 4 15,5-4-1-15,-6 2 0 0,3-1 3 16,-6-3-3-16,-3 2 0 0,-4-4 0 0,-3 5 1 16,-5 1 4-16,-8-1 4 0,0 8 4 0,-7 2 3 15,0 4 2-15,-7 3-3 0,0 0-1 0,-5 4-6 16,-2 0-5-16,-2 4-4 0,-1 0-2 16,-5 3 1-16,2 9-1 0,-4 2 1 0,-2 7-2 0,7 5-1 15,-4 0 2-15,8 3 1 0,0-1-1 16,9-1 1-16,-1 4 0 0,6-6 1 0,1 2 0 15,0-2 0-15,10-2 0 0,3-2-2 0,4-4-1 16,2 2 2-16,7-5 0 0,-1-4 4 16,4-3 0-16,3-2-2 0,-1-2 3 0,8-3-2 15,1 0 3-15,2-4 1 0,2-7-1 0,8 1-3 16,-3-2 1-16,4-2 0 0,0-3-2 0,-3 1 1 16,3-3 1-16,-3 1-2 0,-2-2 2 15,-7-2 2-15,-1-1-1 0,-7 2-1 0,-3-3 1 16,-4 4-3-16,-3-3 4 0,-7 5 3 0,-5 1 4 15,-6 5 3-15,-5 2 1 0,0-1-2 0,-9 2-6 16,-1 1-8-16,-10 1-5 0,0 3-5 16,-7 4-1-16,-6 0 3 0,-2 7 2 0,-3 5 2 15,0 4 0-15,1 2-2 0,4 3 1 0,4 1 0 16,2 1 0-16,4 1-2 0,7 0 0 16,2-1-4-16,2-2 0 0,11-3-1 0,1 0-1 15,1-4 1-15,11-1 0 0,1-3 2 0,4-3 2 16,6-2 4-16,0-6 2 0,10 1 0 0,-2-3 4 15,2-7 0-15,3-2 1 0,-3-5 1 0,-4-2 0 16,-2 0 2-16,-2-6 1 0,-8-4 2 0,0 0 3 16,2-3-2-16,-2-7-1 0,-4 1-1 15,0-7-4-15,-5-1-2 0,4-1 0 0,1 1-1 16,-5-3 1-16,0-3 2 0,3-1 0 0,-4-2 0 16,0 5-1-16,-4-4-1 0,4 8 2 0,-5 0 6 15,-2 10 2-15,0 5 1 0,-2 10 2 16,-5 7-4-16,6 3 0 0,-3 4-1 0,-1 6-7 15,1 1-13-15,0 6-11 0,-5 13 0 0,3 10 5 16,-4 12 12-16,-3 9 9 0,0 5 3 16,8 8 1-16,-4 2 0 0,5-4-1 0,4 1-4 15,0-1-1-15,3-1-1 0,8-1 0 0,8-4 4 16,8-1-1-16,7-3 3 0,2-8-3 0,6-2-2 16,-1-10-4-16,1-3-5 0,-3-8-13 15,-5-1-30-15,4-9-63 0,-7-5-120 0,-1-5-226 16,-5 0-516-16,-11 0-317 0</inkml:trace>
        </inkml:traceGroup>
        <inkml:traceGroup>
          <inkml:annotationXML>
            <emma:emma xmlns:emma="http://www.w3.org/2003/04/emma" version="1.0">
              <emma:interpretation id="{842C46B7-C6BD-4F2F-ADD9-4050F17E5919}" emma:medium="tactile" emma:mode="ink">
                <msink:context xmlns:msink="http://schemas.microsoft.com/ink/2010/main" type="inkWord" rotatedBoundingBox="14660,8782 17300,8521 17401,9550 14762,9811"/>
              </emma:interpretation>
              <emma:one-of disjunction-type="recognition" id="oneOf9">
                <emma:interpretation id="interp45" emma:lang="en-IN" emma:confidence="0">
                  <emma:literal>view</emma:literal>
                </emma:interpretation>
                <emma:interpretation id="interp46" emma:lang="en-IN" emma:confidence="0">
                  <emma:literal>View</emma:literal>
                </emma:interpretation>
                <emma:interpretation id="interp47" emma:lang="en-IN" emma:confidence="0">
                  <emma:literal>Hew</emma:literal>
                </emma:interpretation>
                <emma:interpretation id="interp48" emma:lang="en-IN" emma:confidence="0">
                  <emma:literal>via</emma:literal>
                </emma:interpretation>
                <emma:interpretation id="interp49" emma:lang="en-IN" emma:confidence="0">
                  <emma:literal>viao</emma:literal>
                </emma:interpretation>
              </emma:one-of>
            </emma:emma>
          </inkml:annotationXML>
          <inkml:trace contextRef="#ctx0" brushRef="#br0" timeOffset="56887.0655">12369 6030 589 0,'0'0'448'0,"0"0"-143"0,0 0-90 16,0 0-31-16,0 0-16 0,0 0-17 15,0 0-23-15,0 0-24 0,0 0-14 0,0 0-18 0,0 0-15 16,0 0-16-16,0 0-16 0,-32-54-12 15,32 62-1-15,6 7 2 0,2 6 9 0,1 9 11 16,5 7 2-16,1 7 5 0,-1 8-1 0,3 4-6 16,-1 3-7-16,-3 1-4 0,-2 3-7 15,2-2-2-15,-3 2-3 0,0-4-1 0,2-2-2 16,-2-9 1-16,0-5 2 0,7-4-5 0,2-10 0 16,-1-5 1-16,0-4-3 0,5-8 11 0,-2-5 5 15,2-7 4-15,1 0 4 0,1-15-2 16,2-3-2-16,-1-4-3 0,4-10 0 0,-4-2-6 15,1 0-3-15,-1-7-3 0,-5-2-3 0,4-5-2 16,1-3-3-16,1 0-2 0,2-5-4 0,1-4 2 16,1-3-2-16,4-2-4 0,1-5 0 0,-1 1-16 15,-3 1-9-15,4 5-11 0,-6 10-14 16,-6 8-7-16,-4 9-14 0,-1 9-19 0,-7 4-47 16,-4 14-75-16,-2 0-107 0,-2 8-160 0,2 1-155 15,-3 0-61-15,-2 1 472 0</inkml:trace>
          <inkml:trace contextRef="#ctx0" brushRef="#br0" timeOffset="57071.901">13486 5995 0 0,'0'0'0'0,"0"0"136"16,0 0 403-16,0 0-81 0,0 0-94 16,0 0-77-16,0 0-70 0,0 0-42 0,-36 183-30 15,25-143-27-15,2 2-19 0,-4 4-23 0,3-2-20 16,-3 0-18-16,0-2-15 0,0 0-8 0,1-4-8 15,1-1-3-15,0-1-7 0,4-5-20 16,4-3-53-16,2-5-112 0,1-2-221 0,0-8-424 16,0-5-392-16</inkml:trace>
          <inkml:trace contextRef="#ctx0" brushRef="#br0" timeOffset="57226.5248">13655 5911 1523 0,'0'0'625'0,"0"0"-478"0,0 0-72 0,0 0-62 16,0 0-48-16,0 0-76 0,0 0-73 15,0 0-97-15,0 0-125 0,0 0-144 0,0 0-126 16,0 0 536-16</inkml:trace>
          <inkml:trace contextRef="#ctx0" brushRef="#br0" timeOffset="57986.7335">13805 6397 103 0,'0'0'492'0,"0"0"-131"0,0 0-94 0,0 0-54 16,0 0-44-16,0 0-47 0,0 0-39 0,170-112-22 15,-151 90-11-15,-5-2-12 0,-1-1 0 0,-3 2 1 16,-6-2 0-16,-2 2 6 0,-2 2 7 16,-2 2 7-16,-5 1 6 0,-3 5 0 0,0 4-8 15,-4 1-14-15,0 7-18 0,-4 1-17 0,1 0-13 16,-4 4-2-16,-5 9 3 0,-1 5 0 15,-2 2 3-15,0 6 2 0,-1 6 1 0,1 3 1 16,-2 6 0-16,4-2-3 0,2 6-1 0,6-3 0 16,2 0 1-16,7-4-3 0,6-1 0 0,2-6 0 15,2 2-1-15,6-5 6 0,4-2 2 16,6-5 3-16,3-1 4 0,1-8 8 0,3-3 5 16,4-3 6-16,3-4 1 0,3-2-5 0,3 0-2 15,-2-9-3-15,2-4-2 0,0-6-1 16,0-3-2-16,1-3 0 0,-5-1-1 0,-2-2 2 15,-4-3 1-15,-3 3-2 0,-3-4 4 0,-4 0-4 16,-1 0 0-16,-3-1 0 0,-2 3 1 0,-3 1-1 16,0-1-1-16,-2 6-1 0,-1 6-3 0,0 6-1 15,-2 2-3-15,-2 7-5 0,0 3-11 16,0 0-8-16,0 1-9 0,-2 11 2 0,-2 1 5 16,-2 8 11-16,-1 2 7 0,0 5 3 0,0 1 2 15,-1 0-3-15,1 0 1 0,2-1 0 0,0-6-3 16,5 3 0-16,0-4-1 0,0-4-1 0,5-1-1 15,2-3 3-15,1 0 0 0,4-5 3 16,2-4 2-16,2-2 0 0,4-2 3 0,0-2-2 16,6-6 3-16,0-8-4 0,1 1 0 0,-3-5 1 15,1-4-1-15,-2-2 4 0,-3 4-3 16,0-5 5-16,-6 1-1 0,-1 1 1 0,-3 3 4 16,-1-1 3-16,-4 5 2 0,1 4 2 0,-3-1-1 15,0 7-7-15,-3 4-5 0,1 0-6 0,-1 4-12 16,0 0-14-16,0 4-4 0,0 8 6 0,0 4 3 15,-1 3 17-15,1 6 3 0,0 3-3 0,0-2 5 16,0-1-2-16,3 2 0 0,5-5 1 16,2-3 0-16,1-1 1 0,1 0 1 0,4-7 3 15,3-2 1-15,1-2 7 0,1-3 4 0,4-4 7 16,4 0 4-16,1-2-1 0,1-8 0 16,-1-6-8-16,2 0 2 0,-5-4 1 0,-2-2 2 15,-1-2 7-15,-3-2 1 0,-2-3-1 0,0-4-3 16,-5 0-1-16,-1-1-6 0,-4 0-3 0,-1 1-2 15,-3-1-4-15,-4 4-2 0,-1 2-1 0,-1 2-6 16,-12 2-4-16,0 6-6 0,-4 1-6 16,-5 4-6-16,-2 2-7 0,-7 7-6 0,-2 3-12 15,-2 1-12-15,-7 5-28 0,-1 6-48 0,-6 5-99 16,3 4-192-16,10-8-488 0,11-1-625 0</inkml:trace>
        </inkml:traceGroup>
      </inkml:traceGroup>
    </inkml:traceGroup>
    <inkml:traceGroup>
      <inkml:annotationXML>
        <emma:emma xmlns:emma="http://www.w3.org/2003/04/emma" version="1.0">
          <emma:interpretation id="{E6FFCBA6-76F0-44D6-8B34-5C707A9E5B8F}" emma:medium="tactile" emma:mode="ink">
            <msink:context xmlns:msink="http://schemas.microsoft.com/ink/2010/main" type="paragraph" rotatedBoundingBox="1447,11919 5262,11526 5479,13633 1664,140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5F2214-2DCB-41FB-AC95-3FB99C11CE21}" emma:medium="tactile" emma:mode="ink">
              <msink:context xmlns:msink="http://schemas.microsoft.com/ink/2010/main" type="line" rotatedBoundingBox="1447,11919 5262,11526 5479,13633 1664,14026"/>
            </emma:interpretation>
          </emma:emma>
        </inkml:annotationXML>
        <inkml:traceGroup>
          <inkml:annotationXML>
            <emma:emma xmlns:emma="http://www.w3.org/2003/04/emma" version="1.0">
              <emma:interpretation id="{2B44C39B-F65B-41D4-9510-677FBC8AC9CC}" emma:medium="tactile" emma:mode="ink">
                <msink:context xmlns:msink="http://schemas.microsoft.com/ink/2010/main" type="inkWord" rotatedBoundingBox="1447,11919 5262,11526 5479,13633 1664,14026"/>
              </emma:interpretation>
              <emma:one-of disjunction-type="recognition" id="oneOf10">
                <emma:interpretation id="interp50" emma:lang="en-IN" emma:confidence="0">
                  <emma:literal>formal</emma:literal>
                </emma:interpretation>
                <emma:interpretation id="interp51" emma:lang="en-IN" emma:confidence="0">
                  <emma:literal>Formal</emma:literal>
                </emma:interpretation>
                <emma:interpretation id="interp52" emma:lang="en-IN" emma:confidence="0">
                  <emma:literal>for mal</emma:literal>
                </emma:interpretation>
                <emma:interpretation id="interp53" emma:lang="en-IN" emma:confidence="0">
                  <emma:literal>format</emma:literal>
                </emma:interpretation>
                <emma:interpretation id="interp54" emma:lang="en-IN" emma:confidence="0">
                  <emma:literal>to'' mal</emma:literal>
                </emma:interpretation>
              </emma:one-of>
            </emma:emma>
          </inkml:annotationXML>
          <inkml:trace contextRef="#ctx0" brushRef="#br0" timeOffset="63081.6601">1162 10428 0 0,'0'0'414'0,"0"0"-53"16,0 0-71-16,0 0-35 0,0 0-29 15,0 0-32-15,0 0-52 0,0 0-42 0,0 0-27 16,0 0-24-16,0 0-15 0,0 0-11 0,0 0-7 15,0 0-1-15,155 17 2 0,-149 4 1 0,-3 4 4 16,-3 2 1-16,0 2 4 0,-6 3 0 16,-6 1-2-16,-2 2-3 0,-9 0-8 0,4 1-1 15,-5-3 0-15,4-5 0 0,-3-5 4 0,9-5 1 16,1-6-1-16,6-5 2 0,-1-3 10 16,7-4 9-16,1 0 10 0,0 0 8 0,0-2-4 15,0-7-14-15,9 1-13 0,-2-9-13 0,6 0-10 16,5-2 0-16,2-5 1 0,3 0-2 0,5-1 2 15,0-4-4-15,5-1 1 0,-1-1-2 16,-1 2 0-16,4 1-1 0,-2 5-2 0,-5 4-1 16,0 3-1-16,-4 4 0 0,-4 5-1 0,-3 4-3 15,-5 3-2-15,1 0-6 0,-7 4-1 16,-2 6 0-16,-3 6 3 0,-1 1 7 0,0 3 5 0,-1 1 4 16,-5 1 3-16,-1 1 2 0,-3-3-1 0,4 0 3 15,-5 0-3-15,2-5 0 0,2-1 2 16,-2-3-1-16,5-1 1 0,0-4 3 0,1-2 7 15,0-4 9-15,3 0 10 0,0 0 7 0,0-1-1 16,7-6-9-16,-3-3-12 0,6-3-11 0,1-3-7 16,7-2-1-16,1-4-3 0,4 1 3 15,1-3-2-15,1-1 0 0,3 1 2 0,-1-2-3 16,1 5-2-16,-2 4-1 0,-2-1 0 0,-4 8 0 16,4 4 0-16,-6 3 2 0,-4 3-3 15,-1 0 0-15,-2 6 1 0,-5 5-1 0,1 4 3 16,-2 4-1-16,-4 0 3 0,-2 4 1 0,1 3 3 15,0-3 0-15,-8-1 0 0,3 3 0 0,-4-5 0 16,0-2-4-16,-1-1-12 0,3-1-37 16,-1-2-94-16,0-4-184 0,4-4-362 0,3-2-526 0</inkml:trace>
          <inkml:trace contextRef="#ctx0" brushRef="#br0" timeOffset="61695.0052">-209 10097 1276 0,'0'0'333'0,"0"0"-274"0,0 0-82 0,0 0-15 16,0 0 31-16,0 0 36 0,0 0 16 0,0 0 13 16,195-38 7-16,-141 30 9 0,2-4 3 0,3 3-1 15,7 1-7-15,-3 0-10 0,6-1-11 0,1 5-14 16,-1 0-8-16,0 3-10 0,-7-2-9 15,1 3-9-15,-13 0-15 0,-3 0-36 0,-12-1-92 16,-11 1-209-16,-10 4-351 0,-9-4-302 0</inkml:trace>
          <inkml:trace contextRef="#ctx0" brushRef="#br0" timeOffset="62556.0077">-696 10865 1083 0,'0'0'554'0,"0"0"-434"0,0 0-128 15,0 0-27-15,0 0-9 0,0 0 22 16,0 0 13-16,0 0 8 0,177-153 10 0,-126 132 11 16,4 1 12-16,2 2 12 0,2 2 10 0,-2 1-2 15,4 5-4-15,0 2-7 0,-2 0-12 16,-3 1-3-16,-3 4-9 0,-8 1-6 0,-5 2-5 16,-9 0-3-16,-3 3-4 0,-10 7-6 0,-2 3-2 15,-4 1 1-15,-7 6 11 0,-2 3 11 0,-3 4 9 16,-7 3 4-16,0 5 1 0,-12 1-3 0,3-1-2 15,1 0 1-15,0-2-4 0,1-7 2 16,0-3 3-16,4-8-3 0,7-2 3 0,1-6-5 16,2-2-3-16,0-5 5 0,3 0 10 0,9 0 14 15,3 0 10-15,10-8 3 0,3-2-9 16,3-4-13-16,3-4-11 0,2-3-6 0,3 0-7 16,1-2-3-16,-6-4-3 0,-2 1-1 0,1-3-1 15,-10 2 0-15,-2 0 1 0,-8 0-1 0,-9-2 7 16,-2-3 3-16,-1 5 2 0,-8-4-3 15,-7 6-5-15,-8 3-4 0,2 3-5 0,-4 3-1 16,-5 6-4-16,-1 3-2 0,-7 6 4 0,4 1 1 16,-6 0 6-16,6 8 0 0,-3 2 2 0,6-1-3 15,1 4-3-15,11 0-1 0,2 1-6 16,6-3 1-16,1 2-7 0,8-2 0 0,1-1 0 16,6 0-4-16,2-1 9 0,12-4 3 0,0-2 6 15,9-3 7-15,8-1 1 0,2-7 0 0,8-4-3 16,-1 0 1-16,6-3-4 0,0 2-1 0,-1 0 1 15,-1 2 0-15,-5 3-4 0,-5 2 1 0,-8 2-4 16,-11 4-7-16,-7 0 4 0,-3 6-4 16,-4 3-1-16,-4 5 3 0,-2 4 2 0,-1 3 4 15,-1 3 4-15,-2 2 4 0,-4 1-2 0,4 0 2 16,0-2-1-16,-2-1-3 0,3 2 1 16,2-5-3-16,-2-4 0 0,2-4 0 0,7 3 2 15,-1-7 2-15,7-2 0 0,0-4 3 0,3-1 1 16,4-2-2-16,1 0-4 0,4-8-11 15,-4-5-41-15,5-3-84 0,-3-4-156 0,-3-1-313 16,-4 5-253-16,-5 2 59 0</inkml:trace>
          <inkml:trace contextRef="#ctx0" brushRef="#br0" timeOffset="61932.3342">143 10067 341 0,'0'0'502'0,"0"0"-243"0,0 0-73 16,0 0-2-16,0 0 6 0,0 0 2 16,0 0-13-16,0 0-33 0,0 0-38 0,0 0-38 15,0 0-36-15,0 0-23 0,0 0-5 0,0 0-2 16,-84 84 7-16,67-39 7 0,-5 4 5 16,1 9 4-16,-7 4 0 0,1 1-3 0,-2 2 0 15,2 1-3-15,0-1-5 0,-2-1-2 0,2 0 0 16,0-4-3-16,5-1-2 0,-1-8-5 15,5-7-17-15,2-6-41 0,1-7-102 0,1-4-212 16,4-11-441-16,6-4-446 0</inkml:trace>
          <inkml:trace contextRef="#ctx0" brushRef="#br0" timeOffset="63754.0514">2436 10314 1350 0,'0'0'352'0,"0"0"-204"0,0 0-76 0,0 0-29 16,0 0-14-16,0 0-3 0,0 0-2 0,0 0 5 16,0 0 5-16,0 0 4 0,-177 69 2 0,146-48-3 15,2 3 1-15,2-1-7 0,3 1-6 16,1-1-7-16,2-1-8 0,6-2-3 0,5-5-3 15,4 1-7-15,4-6-4 0,2-1-5 0,2-3-3 16,11-4 4-16,1 0 4 0,2-2 9 16,7-2 5-16,-3-6 6 0,7-6 3 0,2-1-1 15,-2-2 3-15,2-1-2 0,0-2 1 0,-4 2 2 16,-3-1 4-16,-2 0 5 0,-3 3 5 0,-4 0 3 16,-1 3 0-16,-7 1 5 0,1 5 1 0,-4 0 3 15,-2 6-2-15,0 1-7 0,0 0-11 16,0 0-22-16,-2 1-15 0,-4 7-9 0,1 7-1 15,-5-1 10-15,4 6 7 0,-4-1 4 0,1 3 2 16,3-3-1-16,2-1-1 0,4-2-2 16,0-2 1-16,0-3-1 0,6-5-1 0,8 1 2 15,-1-4 0-15,7-3 1 0,2 0 6 0,2 0 1 16,3-6 0-16,4-4 0 0,-3-4-4 0,2 1 3 16,0-3 1-16,1-3 1 0,-1-1 1 0,1-2-2 15,-2-3-2-15,-3 1 2 0,1-7 1 0,0-1 0 16,-2 1-1-16,-1-6 0 0,-2-4 0 15,1-1 1-15,-3-3 0 0,-2-5 1 0,-1 4-3 16,-1-1-2-16,-1 0 1 0,-5 3-2 0,0-4 4 16,-3 9-1-16,-3-2 2 0,-2 10 1 15,-2 6 5-15,0 10 4 0,-2 5 1 0,-5 7-3 16,-3 3-11-16,-4 3-6 0,-1 10-7 0,-5 11-1 16,-4 10 5-16,-5 9 2 0,2 4 3 15,-2 9 2-15,0 2 2 0,2 5 4 0,1 2 0 16,2 2 3-16,4-1 2 0,3-5-1 0,7-6 1 15,8-3-2-15,2-5-7 0,13-5 4 0,7-2-1 16,3-4-3-16,4-1 7 0,1-10-5 0,0-6-1 16,2-4 2-16,1-6 0 0,2-1-2 0,1-5-3 15,-2-4-9-15,1 1-16 0,-5-7-14 16,-2-3-25-16,-4 0-45 0,-5-2-79 0,-7 1-134 16,-3-1-279-16,-7 2-360 0,0 5 188 0</inkml:trace>
          <inkml:trace contextRef="#ctx0" brushRef="#br0" timeOffset="61217.2933">1086 8825 1280 0,'0'0'244'0,"0"0"-105"0,0 0-21 0,0 0-6 16,0 0-4-16,0 0-4 0,0 0-9 0,0 0-3 16,0 0-9-16,0 0-21 0,0 0-32 15,0 0-32-15,-6-11-9 0,-1 31 0 0,3 11 10 16,-8 10 15-16,-1 8-3 0,-1 5 2 0,0 5-2 15,-2 2-2-15,2 1 1 0,-1-1-5 0,1-2 3 16,2-5-1-16,-1 1 0 0,6-5-1 16,-3-1-7-16,3-6-18 0,0 2-50 0,-3-7-127 15,1 0-248-15,2-11-442 0,1-9-42 0</inkml:trace>
        </inkml:traceGroup>
      </inkml:traceGroup>
    </inkml:traceGroup>
    <inkml:traceGroup>
      <inkml:annotationXML>
        <emma:emma xmlns:emma="http://www.w3.org/2003/04/emma" version="1.0">
          <emma:interpretation id="{0C079BEA-DC5C-4F5B-A7B0-C4AD02A93CBE}" emma:medium="tactile" emma:mode="ink">
            <msink:context xmlns:msink="http://schemas.microsoft.com/ink/2010/main" type="paragraph" rotatedBoundingBox="2246,12533 18670,9824 19288,13571 2864,162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D8F4F2B-34A3-46FF-9577-B34DFB7871DD}" emma:medium="tactile" emma:mode="ink">
              <msink:context xmlns:msink="http://schemas.microsoft.com/ink/2010/main" type="line" rotatedBoundingBox="2246,12533 18670,9824 19288,13571 2864,16279"/>
            </emma:interpretation>
          </emma:emma>
        </inkml:annotationXML>
        <inkml:traceGroup>
          <inkml:annotationXML>
            <emma:emma xmlns:emma="http://www.w3.org/2003/04/emma" version="1.0">
              <emma:interpretation id="{50B39890-8866-4367-9B44-A563188D723D}" emma:medium="tactile" emma:mode="ink">
                <msink:context xmlns:msink="http://schemas.microsoft.com/ink/2010/main" type="inkWord" rotatedBoundingBox="2522,14205 7862,13324 8043,14418 2702,15299"/>
              </emma:interpretation>
              <emma:one-of disjunction-type="recognition" id="oneOf11">
                <emma:interpretation id="interp55" emma:lang="en-IN" emma:confidence="0">
                  <emma:literal>Institutions</emma:literal>
                </emma:interpretation>
                <emma:interpretation id="interp56" emma:lang="en-IN" emma:confidence="0">
                  <emma:literal>Instituting</emma:literal>
                </emma:interpretation>
                <emma:interpretation id="interp57" emma:lang="en-IN" emma:confidence="0">
                  <emma:literal>Institution's</emma:literal>
                </emma:interpretation>
                <emma:interpretation id="interp58" emma:lang="en-IN" emma:confidence="0">
                  <emma:literal>Institution</emma:literal>
                </emma:interpretation>
                <emma:interpretation id="interp59" emma:lang="en-IN" emma:confidence="0">
                  <emma:literal>Instituting's</emma:literal>
                </emma:interpretation>
              </emma:one-of>
            </emma:emma>
          </inkml:annotationXML>
          <inkml:trace contextRef="#ctx0" brushRef="#br0" timeOffset="64548.7303">445 12129 0 0,'0'0'505'16,"0"0"-90"-16,0 0-83 0,0 0-40 0,0 0-31 16,0 0-33-16,0 0-37 0,0 0-33 0,0 0-29 15,0 0-30-15,0 0-33 0,0 0-19 16,0 0-27-16,0 0-16 0,-121-3-2 0,137 0-1 16,10-2 11-16,3-3 4 0,9-2 2 0,8-2-5 15,7-5-4-15,6 1-4 0,1 0-3 0,8-1-7 16,1 1-16-16,-2 2-38 0,0-4-84 0,-1 3-143 15,2-1-189-15,-22 5-301 0,-15 3-284 0</inkml:trace>
          <inkml:trace contextRef="#ctx0" brushRef="#br0" timeOffset="64375.6299">1057 11337 402 0,'0'0'643'0,"0"0"-302"0,0 0-92 0,0 0-40 0,0 0-33 16,0 0-34-16,0 0-48 0,0 0-35 15,0 0-20-15,0 0-8 0,0 0 8 0,0 0 6 16,0 0-1-16,0 0-5 0,-129 199-11 0,115-150-8 16,-3-2-5-16,2 1-3 0,-2-1-2 0,-2-3-2 15,5 1-5-15,0 0-10 0,-3-6-25 0,-1 0-57 16,-2-7-103-16,4-2-152 0,-1-8-196 16,4-4-233-16,3-6 102 0</inkml:trace>
          <inkml:trace contextRef="#ctx0" brushRef="#br0" timeOffset="64182.9255">519 11441 1297 0,'0'0'404'16,"0"0"-186"-16,0 0-62 0,0 0-13 0,0 0-11 16,0 0-11-16,0 0-30 0,0 0-35 0,0 0-23 15,0 0-15-15,0 0 1 0,0 0 8 16,0 0 7-16,72-44 1 0,-19 31-7 0,9-2-6 16,5 1-6-16,4-3-3 0,3 1-3 0,4 2-4 15,-2-1-6-15,-6 3-8 0,-4 4-8 0,-6 0-15 16,-11 0-23-16,-7 5-48 0,-11 2-88 15,-11 1-129-15,-8 0-155 0,-9 0-156 0,-3 6-80 16,-2-2 365-16,-2 0 345 0</inkml:trace>
          <inkml:trace contextRef="#ctx0" brushRef="#br0" timeOffset="64968.5991">1423 11677 1949 0,'0'0'272'0,"0"0"-227"0,0 0-73 0,0 0-13 0,0 0 1 15,0 0 18-15,0 0 6 0,0 0 1 16,0 0-5-16,0 0-4 0,0 0-1 0,0 0 2 16,0 0 10-16,0 0 11 0,68 27 11 0,-81-3 5 15,-5 3 2-15,-6 3-3 0,-3-1 1 16,-3 2-2-16,-3 1-1 0,0-5 4 0,3 0-3 16,2-7 14-16,8-5 23 0,6-4 24 0,4-6 28 15,5-3 10-15,5-2-6 0,0 0-21 0,3-5-25 16,6-8-25-16,5-3-18 0,8-7-8 15,4-4-5-15,2 0 0 0,4-1 0 0,4-3 1 16,-2 2-4-16,2 1-1 0,-2 2-2 0,4-1-4 16,1 4 5-16,-2 2-4 0,0 4 3 15,-4-2 1-15,-3 6-2 0,0-2 4 0,-4 8-2 0,0 2 0 16,-6 1-1-16,-1 4-1 0,-4 0-2 0,-3 8-3 16,-6 2 2-16,2 6-2 0,-6 7 5 15,-2 1 4-15,0 3 3 0,-5 3 4 0,-3 1 0 16,-4 1 0-16,2-3-1 0,0 0 0 0,-1-1-1 15,1-4-1-15,0 0-3 0,5-7-2 0,3-2-7 16,2-5-17-16,0-4-26 0,0-2-54 16,2-2-78-16,8-2-99 0,2 0-123 0,-2 0-141 15,4-4-92-15,-4-2 118 0,-1 4 520 0</inkml:trace>
          <inkml:trace contextRef="#ctx0" brushRef="#br0" timeOffset="65295.1419">2166 11681 0 0,'0'0'0'16,"0"0"0"-16,0 0 0 0,0 0 121 15,157-185 136-15,-130 152 31 0,-7 8 20 0,-1 7-2 0,-5 2-32 16,-3 4-41-16,-5 4-45 0,-3 1-40 16,-3 6-26-16,0 1-30 0,-3 0-23 0,-6 0-27 15,-3 0-26-15,0 1-8 0,-5 10-6 0,-2 1 3 16,-2 5 2-16,-1 0 2 0,-4 4 3 0,5 4 0 16,1-1-1-16,4-3-3 0,5 3-5 15,2-5-3-15,5 1 0 0,4-4-2 0,0 0 3 16,8 1 0-16,2-3 1 0,7-1 5 0,2 0 1 15,3-1 3-15,1-1-3 0,4 1 1 0,-1-1-3 16,-2-1-1-16,-4 1 0 0,-6 0-2 16,-2-1 0-16,-9 2 2 0,-3-1 8 0,0 1 10 15,-15 2 5-15,-3 3 2 0,-11 1-4 0,-8-2-5 16,-2 2-2-16,-5-3 0 0,3-3-2 16,1-4-4-16,4-2-2 0,6-3-5 0,2-1-1 15,8-2-9-15,5 0-13 0,7-2-28 0,2-5-65 16,6-3-78-16,1-4-100 0,14-2-188 0,5-5-210 15,-3 5-80-15,-4 6 502 0</inkml:trace>
          <inkml:trace contextRef="#ctx0" brushRef="#br0" timeOffset="65801.7403">2436 11504 1799 0,'0'0'185'0,"0"0"-146"0,0 0-46 16,0 0-7-16,0 0 14 0,0 0 16 0,0 0 11 15,0 0 5-15,178-147 7 0,-141 132 4 0,2 3-1 16,-3 3 2-16,-2 1 2 0,-4 3 3 0,-4 5 2 16,-4 0 3-16,-2 5-4 0,-5 7-7 15,-2 4-6-15,-4-2-6 0,-3 7-1 0,-5 4-4 16,-1 4-3-16,-1 0-1 0,-11 5 0 16,-1-2 1-16,-1 0-3 0,-3 0-4 0,-3-2-5 0,0-2 0 15,1-3-4-15,2-5 1 0,2-2-5 16,5-6-6-16,2-3-19 0,6-4-50 0,2-5-99 15,0 0-225-15,2-1-495 0,2-3-382 0</inkml:trace>
          <inkml:trace contextRef="#ctx0" brushRef="#br0" timeOffset="65526.9126">2734 11094 1283 0,'0'0'349'0,"0"0"-167"16,0 0-60-16,0 0-13 0,0 0 10 0,0 0 15 15,0 0-7-15,0 0-9 0,0 0-18 0,0 0-23 16,0 0-25-16,0 0-21 0,0 0-7 16,0 0-1-16,22-21 7 0,-28 58 1 0,-5 3-1 15,2 6-4-15,-3 3-10 0,-2 2-1 0,-2-1-4 16,-1 1-2-16,0-1 0 0,0-4-1 0,2-3-1 16,2-3-3-16,3-5-5 0,2-3-7 15,-2-3-14-15,4-2-33 0,-3-4-85 0,4-1-192 16,-2-7-433-16,2-6-830 0</inkml:trace>
          <inkml:trace contextRef="#ctx0" brushRef="#br0" timeOffset="66126.9646">3282 10792 2620 0,'0'0'121'16,"0"0"-98"-16,0 0-26 0,0 0-2 0,0 0 4 15,0 0 5-15,0 0 1 0,0 0 1 0,0 0-1 16,0 0 1-16,-21 187 1 0,12-144-1 0,-4 2 2 16,-5 9-1-16,0 0 3 0,-2 5 2 15,-6 0 1-15,2 1 2 0,-3-3-4 0,4-2-4 16,0-4-3-16,7-7-6 0,2-4-13 0,5-10-35 16,3 0-135-16,4-15-360 0,-1-4-1037 0</inkml:trace>
          <inkml:trace contextRef="#ctx0" brushRef="#br0" timeOffset="65914.3877">2955 11151 1452 0,'0'0'815'0,"0"0"-723"16,0 0-134-16,0 0-88 0,0 0-265 0,0 0-507 15,0 0 12-15</inkml:trace>
          <inkml:trace contextRef="#ctx0" brushRef="#br0" timeOffset="66605.1991">2905 11443 2294 0,'0'0'213'16,"0"0"-179"-16,0 0-67 0,0 0-6 0,0 0-1 15,0 0 22-15,0 0 16 0,0 0 3 0,0 0 2 16,0 0 3-16,181-117 0 0,-148 104-4 15,1-4 10-15,-4 0 10 0,2 5 9 0,-3-1 8 16,-4 1-6-16,-5 4-7 0,-4 3-8 0,-7 2-1 16,-3 3-5-16,-4 0-2 0,-2 0-4 15,0 7-6-15,-2 6 3 0,-4 8 3 0,0 2 4 16,-4 5-3-16,-3 3 2 0,2-3-2 0,-5 5-1 16,2-2 3-16,-1 1-5 0,4-1-1 0,-1-4-2 15,6-3 0-15,2-3 0 0,1-3-3 16,3-6 2-16,0-4-4 0,10-2 4 0,2-4 2 15,2-2 1-15,5 0 3 0,7-6-2 0,-3-7-2 16,4 2 0-16,0-5-1 0,-3-5-1 16,-1 0 2-16,-2 1-1 0,-3-2 2 0,-3-3 2 0,-1 1 2 15,-1 1-1-15,-3-5 0 0,1 3 3 16,-1 0 1-16,0-3 3 0,-2 4 6 0,2 1-3 16,-5 6-2-16,1 5-1 0,-2 4-5 0,-1 7 1 15,-3 1-2-15,0 0-4 0,0 4-7 16,0 5 5-16,0 8 2 0,0 4 6 0,-3 7 3 15,3 1-3-15,0 2-1 0,-4 2-2 0,0-1 1 16,1-6-2-16,0 0-2 0,0-3-2 0,3-6-3 16,0-3 0-16,2-4-1 0,3-4-6 0,8-2-11 15,-1-4-32-15,6 0-95 0,5-14-235 16,-3 2-530-16,-5 2-504 0</inkml:trace>
          <inkml:trace contextRef="#ctx0" brushRef="#br0" timeOffset="67092.4257">3619 11338 1621 0,'0'0'508'0,"0"0"-367"0,0 0-100 0,0 0-27 16,0 0-4-16,0 0 5 0,0 0 2 15,0 0 3-15,0 0 2 0,191-141 4 0,-159 126 5 16,1 2 4-16,0-2 8 0,-3 3 6 0,3 3 7 16,-4 5 0-16,-4 0-5 0,0 4-6 0,-5 0-14 15,-3 4-8-15,-4 5-8 0,-6 3-3 0,0 5-2 16,-5 3 3-16,-2 7 1 0,-2 4 2 15,-5-1 2-15,-4 3-3 0,-1 0-1 0,-1-1-3 16,0-3-2-16,-1-1-1 0,3-2-1 0,0-2-2 16,4-4-16-16,-1-6-27 0,3-3-83 0,3-3-193 15,-1-2-461-15,1-4-833 0</inkml:trace>
          <inkml:trace contextRef="#ctx0" brushRef="#br0" timeOffset="66824.8577">3925 10832 1556 0,'0'0'317'0,"0"0"-148"16,0 0-58-16,0 0-13 0,0 0 7 15,0 0 12-15,0 0-6 0,0 0-14 0,0 0-21 16,0 0-28-16,0 0-25 0,0 0-20 0,0 0-7 16,0 0 2-16,20-118 8 0,-26 147 4 0,1 7 4 15,-6 7 1-15,0 7-2 0,-5 4-2 0,0 3 2 16,-2 5-5-16,-4 0-2 0,5 2 1 0,-3-1-4 15,1-4 1-15,6 1-4 0,5-4-4 16,-1-8-8-16,8-4-30 0,-4-6-95 0,4-5-197 16,1-12-448-16,0-8-802 0</inkml:trace>
          <inkml:trace contextRef="#ctx0" brushRef="#br0" timeOffset="67209.2256">4177 11082 1493 0,'0'0'311'0,"0"0"-229"0,0 0-95 0,0 0-54 0,0 0-54 16,0 0-71-16,0 0-180 0,0 0-267 0,0 0 157 0</inkml:trace>
          <inkml:trace contextRef="#ctx0" brushRef="#br0" timeOffset="68064.9486">4457 10975 0 0,'0'0'496'0,"0"0"-89"16,0 0-111-16,0 0-74 0,0 0-35 0,0 0-42 15,0 0-29-15,0 0-19 0,0 0-14 0,0 0-9 16,0 0-9-16,142 178-8 0,-142-154-8 16,0 4-3-16,-6-3-10 0,-7 6-4 0,-2-2-10 15,-7-1-2-15,-4 4-1 0,-2-5-6 0,-2 2 4 16,-6-1-9-16,1-1-2 0,2-7 0 0,2-1 0 16,2-6 3-16,5-4 6 0,6-6 9 15,4-2 6-15,7-1 12 0,1-3 3 0,5-6-9 16,2-7-7-16,1-2-12 0,6-7-6 0,5-1 0 15,9-6 0-15,2-4 0 0,8 1-4 16,1-3-4-16,2-1-2 0,4-2-1 0,0 4-3 16,-3 4-3-16,-2 7-4 0,-5 1 3 0,-2 8 0 15,-7 5 1-15,-1 4 5 0,-2 3-4 0,-3 2 0 16,-1 3-4-16,-1 0 0 0,-1 8-4 16,-2 5-3-16,2 2 3 0,-2 1-2 0,-3 5 8 15,-2 2 3-15,0 1 1 0,1 1-1 0,-8 2 2 16,3 1 1-16,0-3 1 0,-2 4 7 15,-5-8-8-15,0 0 2 0,-2 0 1 0,-1-4-3 16,2-1 5-16,-1-7-1 0,3-1 2 0,2-4 4 16,3-3 6-16,1-1 7 0,0 0 4 0,0 0-3 15,0-2-12-15,7-8-9 0,0 0-6 0,7-6 0 16,5-5 1-16,1 0 3 0,2-3 0 16,-1-2 0-16,5 1 2 0,0-1 0 0,0-3 0 0,-2 0 0 15,2 3 0-15,0-1 1 0,-2 5-2 16,-2 4 2-16,-1 1-3 0,-2 6 0 0,-2 4-1 15,-3 2 1-15,-1 5-4 0,-3 0-3 0,-6 5-2 16,1 10-2-16,-5 5 7 0,0 6 2 16,0 8 4-16,-7 3 1 0,-8 2 0 0,2 5 1 15,0-2-1-15,-1 4 1 0,0-2-4 0,5 0 2 16,2-2-2-16,1-8 1 0,6-7 1 16,-1 0-2-16,4-10-2 0,4-4 2 0,4-1-2 15,2-6 1-15,-1-3-5 0,1-3-1 0,1 0-1 16,0-1-1-16,4-7 3 0,-1-4 3 0,1-1-4 15,2-7 2-15,-2 2-1 0,2-3 1 0,1-1 2 16,-1-6 1-16,2 0 2 0,1-3 0 16,-2-2 0-16,4-2 1 0,-1-4 0 0,-1-1-1 15,3-1 0-15,1-5-3 0,0 4 2 0,-2 0-1 16,-2 0 1-16,1 5 0 0,-4 3 0 0,-3 3 0 16,-2 4 2-16,-4 5 0 0,-4 7 2 15,-4 3 3-15,-3 7-4 0,0 3-9 0,-3 2-6 16,-7 5-4-16,-4 5 0 0,-3 5 10 0,-3 7 5 15,-3 6 4-15,-3-1 2 0,3 6 0 0,4-3 1 16,6 1 1-16,9 2-1 0,4-5 2 16,-1 1 1-16,6 0 1 0,8-4 2 0,5 0 0 15,-3 0-2-15,4-4-1 0,-3-1-4 0,0-2-1 16,-2-2 0-16,-1-1-1 0,0-1 3 0,-5 0-1 16,-2 2 2-16,-2 0 1 0,-4-3 0 15,0 0 8-15,-15 1 6 0,-8 1 3 0,-12 3 2 16,-8-4-6-16,-10-3-7 0,-4 2-4 0,-4-5-5 15,1-3 0-15,7-2-9 0,2-3-19 16,9 0-51-16,10 0-119 0,11 0-434 0,9-1-975 0</inkml:trace>
        </inkml:traceGroup>
        <inkml:traceGroup>
          <inkml:annotationXML>
            <emma:emma xmlns:emma="http://www.w3.org/2003/04/emma" version="1.0">
              <emma:interpretation id="{CF24F897-4453-46A0-B498-859F2F9128C9}" emma:medium="tactile" emma:mode="ink">
                <msink:context xmlns:msink="http://schemas.microsoft.com/ink/2010/main" type="inkWord" rotatedBoundingBox="13386,10696 18670,9824 19288,13571 14004,14442"/>
              </emma:interpretation>
              <emma:one-of disjunction-type="recognition" id="oneOf12">
                <emma:interpretation id="interp60" emma:lang="en-IN" emma:confidence="0">
                  <emma:literal>Informed</emma:literal>
                </emma:interpretation>
                <emma:interpretation id="interp61" emma:lang="en-IN" emma:confidence="0">
                  <emma:literal>T Informal</emma:literal>
                </emma:interpretation>
                <emma:interpretation id="interp62" emma:lang="en-IN" emma:confidence="0">
                  <emma:literal>Informal</emma:literal>
                </emma:interpretation>
                <emma:interpretation id="interp63" emma:lang="en-IN" emma:confidence="0">
                  <emma:literal>T Informed</emma:literal>
                </emma:interpretation>
                <emma:interpretation id="interp64" emma:lang="en-IN" emma:confidence="0">
                  <emma:literal>t Informal</emma:literal>
                </emma:interpretation>
              </emma:one-of>
            </emma:emma>
          </inkml:annotationXML>
          <inkml:trace contextRef="#ctx0" brushRef="#br0" timeOffset="90946.7057">11778 9276 2252 0,'0'0'218'15,"0"0"-116"-15,0 0-50 0,0 0-47 0,0 0-15 16,0 0 6-16,0 0 19 0,0 0 31 0,0 0 17 16,192-86 8-16,-122 69-3 0,6 0-7 0,7 1-9 15,0 4-17-15,1-2-12 0,-4 5-10 16,-3 1-8-16,-8 5-1 0,-6 0-3 0,-9 3-6 15,-4 0-11-15,-12 0-29 0,-5 0-52 0,-5 4-83 16,-10 4-112-16,-6 0-159 0,-8 2-232 16,-1-2-194-16,-3-3 451 0</inkml:trace>
          <inkml:trace contextRef="#ctx0" brushRef="#br0" timeOffset="91144.5754">12389 9191 966 0,'0'0'877'16,"0"0"-532"-16,0 0-146 0,0 0-79 0,0 0-48 15,0 0-26-15,0 0-31 0,0 0-32 0,0 0-13 16,0 0 0-16,0 0 8 0,0 0 22 0,0 0 6 16,0 0 3-16,-94 123-1 0,84-80-2 15,-3-1 1-15,6 4 0 0,-4 0-2 0,-1 0-1 16,-2 0 2-16,1 5-2 0,-1 2 0 0,-1 1-3 16,0 1-15-16,-1-5-34 0,-4 0-66 0,-2-4-111 15,-2 0-214-15,8-14-298 0,3-10-294 0</inkml:trace>
          <inkml:trace contextRef="#ctx0" brushRef="#br0" timeOffset="90618.1477">13390 7566 1814 0,'0'0'181'0,"0"0"-72"0,0 0-19 16,0 0-21-16,0 0-31 0,0 0-17 0,0 0-8 15,0 0 0-15,0 0 7 0,0 0 8 16,0 0 4-16,0 0-6 0,29-163-15 0,-29 167-26 15,0 5-13-15,-3 11 11 0,-4 8 18 0,-5 15 30 16,-4 8 12-16,-2 9-8 0,0 3-12 16,-3 0-10-16,2-1-8 0,1 1-1 0,2 6 0 15,0 0 1-15,2 2-1 0,1 8-4 0,1-3-12 16,4 3-39-16,2-2-96 0,3 1-201 0,-3-21-422 16,5-17-475-16</inkml:trace>
          <inkml:trace contextRef="#ctx0" brushRef="#br0" timeOffset="93747.079">11459 10258 1923 0,'0'0'499'0,"0"0"-350"0,0 0-69 0,0 0-32 16,0 0-20-16,0 0-11 0,0 0-10 0,0 0-1 15,0 0 9-15,0 0 12 0,0 0 4 0,0 0-7 16,0 0-7-16,0 0-5 0,168-77-8 0,-121 67 1 15,1 0-1-15,2 0-3 0,0-7 0 16,5 2-3-16,5-4-2 0,-3-4-7 0,3 1-13 16,-2-9-14-16,1 3-16 0,-3-5-9 0,2-3 6 15,-2 1 7-15,-3-5 19 0,-1 0 15 16,0 0 7-16,-5-2 8 0,-3 4 2 0,-3 3 0 16,-4 2 0-16,-1 6 1 0,-5 4-4 0,-3 6-1 15,-7 2-2-15,-1 7-6 0,-4 3-8 16,-3 5-7-16,-2 0-7 0,-2 5-3 0,-2 6 6 15,-4 6 8-15,-3 4 12 0,-1 5 14 0,-7 7 8 16,-2 6 5-16,-4 0 2 0,-5 2-4 0,-1-2-1 16,0-2-1-16,0-3 2 0,0-4 0 0,-1-1 1 15,2 0 2-15,0-8-8 0,5-5 6 16,5-4-3-16,4-2-1 0,0-5 10 0,5-4 10 16,0-1 21-16,0 0 15 0,5-10-5 0,3-4-19 15,5-6-24-15,3-5-17 0,4-5 0 0,1-3-1 16,2-4 0-16,-3-1 1 0,8-4-10 0,-5 4 5 15,-2-4-1-15,5 8-2 0,-3-1 5 16,-1 13-8-16,2 1-6 0,-4 7-1 0,0 3-3 16,-3 6-8-16,-2 5-1 0,-4 0-4 0,-2 8-2 15,-1 4 10-15,-1 9 7 0,-2 1 10 0,-1 4 2 16,5 9 6-16,-4-2-1 0,3 3 1 16,-1-2 4-16,0-2-6 0,3-2 1 0,3-3 0 15,1-3 1-15,5-1 0 0,1-5 2 0,6-6 0 16,3-2-3-16,5-3 0 0,5-7-13 15,5 0-32-15,-1-10-44 0,2-5-63 0,-2-3-51 16,-2-2-13-16,-3-9 16 0,-3 0 50 0,-4-9 65 16,-3-1 55-16,-6-10 42 0,-2 2 35 15,-4-8 18-15,2-1 13 0,-6-4 1 0,2 0-5 0,0-7-17 16,-2-1-20-16,1 1-14 0,-3-2-14 16,0 2-5-16,-1 5 2 0,-2 5 5 0,-2 12 6 15,-3 6 14-15,-2 13 13 0,0 7 14 0,1 7 15 16,-4 4 0-16,-2 4-14 0,0 4-28 0,1 2-32 15,-3 11-21-15,-6 9-2 0,0 10 15 16,-1 13 10-16,-2 9 9 0,-4 10 2 0,1 11-2 16,-1 5 4-16,2 8 3 0,-4 4 4 0,-4 6 6 15,3 0 8-15,-4 3 2 0,-2 3 5 0,2 0 1 16,-5 3-2-16,-1 5-5 0,-1 4-6 16,-2-7-7-16,2-2-6 0,4-7-2 0,1-7 0 15,5-1-2-15,2-6-5 0,6-5-2 0,5-5-3 16,5-6-4-16,6-7 0 0,0-13-5 0,6-7-4 15,7-11-4-15,4-14-5 0,2-6 0 16,1-8 7-16,3-4 5 0,1-12 8 0,3-9 6 16,2-7-1-16,0-7-1 0,-1-3-5 0,1-8-4 15,-6-8-7-15,0-1-2 0,-4-9-3 16,-5-5 0-16,-1-4 2 0,-5-5 0 0,-3-2 2 16,-4 0 1-16,-1 0 5 0,-1 1 3 0,-8 3 3 15,-4 5 2-15,-1 4-2 0,-5 5 1 0,-1 6 0 16,-3 6 2-16,3 8-1 0,-3 5 1 15,-3 3 0-15,5 4 1 0,-1 6 1 0,6 2 1 16,2 2 1-16,6 1 2 0,0 4 0 0,8 2-4 16,0 0-8-16,9 1-8 0,7-3-8 0,5 3 0 15,11 0 3-15,5 1 2 0,2-1 4 0,7 3 1 16,3-3 0-16,1 4 2 0,1 1 0 16,0 3 1-16,-1 2 2 0,-4-1 1 0,-3 3-1 15,0 0-1-15,-6-1-2 0,2 9-3 0,-5 1-4 16,-7 3 0-16,-6 1-4 0,-6 6-3 0,-5 1 1 15,-2 3 1-15,-4 2 3 0,-4 0 6 16,-3 2 4-16,-8 4 4 0,-2-5 3 0,-6 4 2 16,-3-1 3-16,1-2 1 0,-3 2-1 0,-1-5 3 15,5-4 1-15,6-1 1 0,4-4-2 0,4-3-2 16,3-3-5-16,3-2-4 0,0-1 1 16,7-3 3-16,3-2 7 0,6-1 4 0,7 0 3 15,1-5 0-15,8-7-1 0,0-1-2 0,1-8-4 16,-3 2-3-16,-2 0-2 0,0-8-2 15,-1 1 1-15,-7-1 1 0,-4-6 1 0,-3 0 1 16,-6-5 1-16,-4 1 0 0,-3-4 0 0,0 2 2 16,-6 1-1-16,-6 1 0 0,-2 8 0 0,0 3 1 15,-6 3-2-15,-2 8-1 0,-4 2-4 0,-1 2-1 16,-3 7 0-16,0 3 0 0,-6 1 1 16,2 1 0-16,-2 10 0 0,1 3-1 0,7 0 0 15,0 5 0-15,8-2-4 0,6 3 0 0,2 2-3 16,10-1-3-16,2-1 2 0,1 1 0 0,13 1 1 15,6-2 4-15,9-3-1 0,7-1 3 0,6-7 4 16,5-1 2-16,5-5-1 0,1-3 1 16,-2 0-2-16,4-3-2 0,-6-6 0 0,-2-6-2 15,-1 3 0-15,-5-2-1 0,-2-3 3 0,-4 1 3 16,-7-2 1-16,-2 2 5 0,-6 0-1 16,-4 1 0-16,-5 0-2 0,-2 5-1 0,-3 2-1 15,-3 4-5-15,-2 1-1 0,-1 3-4 0,0 0-1 16,0 0-6-16,0 0-9 0,0 0-6 0,-1 7 2 15,-2 1 5-15,-3 2 10 0,0 7 5 16,1-1 1-16,2 1 1 0,-3 0-2 0,4 4 0 16,2-3 1-16,0 2-1 0,0 0-1 0,5-3 0 15,5 1 2-15,3-2 1 0,1-3 2 0,3-1 3 16,2-4-4-16,2-3 2 0,1-1-2 16,-2-1 2-16,2-3-2 0,-5-3 2 0,3-5-1 0,-1-2 1 15,-5-6 4-15,0-1 1 0,1-3 3 16,-3-2-2-16,-1-5 4 0,0 1-1 0,-2 0 0 15,-1 1 4-15,1 0-9 0,1 0-4 0,-6 7-1 16,5-1-6-16,-5 10 3 0,2 1-2 16,-2 1-1-16,-2 6-8 0,-1 1-11 0,-1 0-8 15,1 1-3-15,2 7 7 0,0 7 7 0,-1 2 10 16,2 8 7-16,-4 2 3 0,1 5 2 0,1 5-1 16,-4-2 2-16,2 4-5 0,0-7 5 15,0 3-1-15,0-7 1 0,0-3 3 0,0-1-4 16,5-6 1-16,-2-5 0 0,1-5 2 0,-3-1 0 15,2-6 6-15,1-1 11 0,-1 0 10 16,2-5 10-16,2-6-3 0,0-4-9 0,4-6-14 16,-1-6-4-16,2-1-2 0,-3-4-1 0,3 0 3 15,-3-4-7-15,-2 3-1 0,6-1-1 0,-4-2 2 16,-1 7-4-16,4 1-3 0,-2 4 0 0,3 4-10 16,1 3 6-16,0 3-3 0,1 6-3 0,3 1 0 15,-3 3-5-15,-1 4-2 0,1 0-1 16,-3 7 2-16,1 3-1 0,-3 5 3 0,-1 4 4 15,-2 5 5-15,-1 1 1 0,-2 2 2 0,-1 1 1 16,-4 3-5-16,1-4 8 0,0 2-1 0,0-4 2 16,0-4 7-16,-2 0-7 0,-1-4 3 15,0-6-3-15,3-1 0 0,0-6 6 0,0-3 6 16,0-1 14-16,0 0 14 0,0 0 3 0,0-6-6 16,6-6-12-16,1-3-17 0,2-3-4 15,1-7-1-15,3 0-1 0,0-3 1 0,0-3 0 16,3 2 1-16,-2-4-1 0,-1 3 3 0,0 1-3 15,1 1-1-15,0 6-1 0,-2 1-3 0,-1 4 0 16,2 4-2-16,-4 5-4 0,2 1-1 16,-5 7 0-16,3 0 1 0,-4 7 3 0,0 2 4 15,2 7 0-15,1 1 3 0,-3 3 1 0,2 3 0 16,-1 1 0-16,2 4-1 0,1-4 1 16,1 3-2-16,6-2 0 0,2-3 0 0,4-1-2 15,1-4 0-15,4-1-11 0,3-4-12 0,3-1-18 16,-1-7-20-16,2-2-19 0,1-4-16 0,1 2-9 15,-3-2 0-15,2-7 9 0,-2-4 22 0,-3-2 25 16,-1-6 25-16,-4 0 20 0,-7-2 14 0,1-5 9 16,-5-1 11-16,-4-4 8 0,2-1 8 0,-8-4 4 15,3 0 1-15,-5 1 3 0,-2 4-2 16,0-1-1-16,-2 7-1 0,-6 7-5 0,-1 1-10 16,-4 9-11-16,-1 2-14 0,-6 4-9 0,-3 4-4 15,-2 0 1-15,-3 6 2 0,-4 5 0 16,2 1 1-16,1 4 1 0,3 2-1 0,3 3 2 15,3-1 0-15,2 1-2 0,2 1-1 0,7 3-2 16,4-1-2-16,5-2-1 0,0-1-3 16,7 0-2-16,6-5-1 0,5-3 1 0,1-1 1 15,7-7 0-15,1-1 1 0,0-2-2 0,2-2 1 16,-2-2 5-16,2-6 1 0,-5-1 6 0,-1-3 5 16,0-1 1-16,-7 5 1 0,-3-1-1 15,-4 1 1-15,-2 4-3 0,-6 0 0 0,1 4-1 16,-1 0-8-16,-1 0-1 0,0 0-6 0,0 0-7 15,0 0 1-15,0 6 3 0,-1-2 7 0,1 2 5 16,0 0 3-16,0 2-1 0,0-1 2 0,8-2 4 16,1 3 4-16,5-1 2 0,3-5 1 15,3-2 1-15,5 0-4 0,1 0 4 0,1-2-2 16,2-6-2-16,-1-4 1 0,0 0-3 0,-1-3 2 16,-3-4 0-16,3-1 0 0,-1-2 0 0,-6-5 1 15,2-1 0-15,-5-5-2 0,-1-4-1 0,-2 0-4 16,-1-3-3-16,-1-4-1 0,-1 0 2 15,-2-3 2-15,-1-4-1 0,-2-2 2 0,0 2-7 16,-5-2-2-16,-1 2 1 0,0 2-3 0,-6 0 3 16,-1 8 0-16,-4 4 0 0,-1 5 4 15,-1 9 2-15,1 5 1 0,-3 8 1 0,1 5-6 16,-1 5-6-16,0 2-6 0,-4 14-2 0,2 11 5 16,-8 10 3-16,7 8 7 0,-8 6 4 15,6 4 1-15,-2 2 5 0,8 2 1 0,-2 0 3 16,6 0 2-16,7 2 2 0,3-2-1 0,6-5-1 15,11-2-2-15,3 2-2 0,9-7 0 0,6 0 1 16,0-4-2-16,6-4 0 0,0-6-6 16,-2-3 1-16,-2-5-2 0,2-5-2 0,-9-2-3 0,0-2-12 15,-4-7-31-15,-3-2-41 0,-7-2-56 16,-6-3-97-16,-3-2-186 0,-4 0-355 16,0 0-475-16</inkml:trace>
        </inkml:traceGroup>
      </inkml:traceGroup>
    </inkml:traceGroup>
    <inkml:traceGroup>
      <inkml:annotationXML>
        <emma:emma xmlns:emma="http://www.w3.org/2003/04/emma" version="1.0">
          <emma:interpretation id="{3A0D0E3C-B181-4B7F-AFA9-1403DEA2C46B}" emma:medium="tactile" emma:mode="ink">
            <msink:context xmlns:msink="http://schemas.microsoft.com/ink/2010/main" type="paragraph" rotatedBoundingBox="1863,15991 21517,15642 21565,18350 1911,187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3C7E4F-86BA-4EE7-9762-6498C0B95743}" emma:medium="tactile" emma:mode="ink">
              <msink:context xmlns:msink="http://schemas.microsoft.com/ink/2010/main" type="line" rotatedBoundingBox="1863,15991 21517,15642 21565,18350 1911,18700"/>
            </emma:interpretation>
          </emma:emma>
        </inkml:annotationXML>
        <inkml:traceGroup>
          <inkml:annotationXML>
            <emma:emma xmlns:emma="http://www.w3.org/2003/04/emma" version="1.0">
              <emma:interpretation id="{10A6E111-F4D8-4FE6-906C-DD7B6ABBA36D}" emma:medium="tactile" emma:mode="ink">
                <msink:context xmlns:msink="http://schemas.microsoft.com/ink/2010/main" type="inkWord" rotatedBoundingBox="15550,15998 21521,15892 21544,17167 15573,17273">
                  <msink:destinationLink direction="with" ref="{D659C961-37B8-4538-829F-ADC423CBFFA7}"/>
                </msink:context>
              </emma:interpretation>
              <emma:one-of disjunction-type="recognition" id="oneOf13">
                <emma:interpretation id="interp65" emma:lang="en-IN" emma:confidence="0">
                  <emma:literal>RegulatoryNoumative</emma:literal>
                </emma:interpretation>
                <emma:interpretation id="interp66" emma:lang="en-IN" emma:confidence="0">
                  <emma:literal>Regulatory Normative</emma:literal>
                </emma:interpretation>
                <emma:interpretation id="interp67" emma:lang="en-IN" emma:confidence="0">
                  <emma:literal>Regulatory Nominative</emma:literal>
                </emma:interpretation>
                <emma:interpretation id="interp68" emma:lang="en-IN" emma:confidence="0">
                  <emma:literal>Regulatory Nonmotive</emma:literal>
                </emma:interpretation>
                <emma:interpretation id="interp69" emma:lang="en-IN" emma:confidence="0">
                  <emma:literal>Regulatory Normalise</emma:literal>
                </emma:interpretation>
              </emma:one-of>
            </emma:emma>
          </inkml:annotationXML>
          <inkml:trace contextRef="#ctx0" brushRef="#br0" timeOffset="100759.7486">13442 13469 2034 0,'0'0'70'0,"0"0"-62"0,0 0-4 0,0 0 7 0,0 0 26 16,0 0 41-16,0 0 33 0,0 0 16 15,0 0-10-15,0 0-35 0,0 0-37 0,0 0-31 16,-5-81-18-16,5 92-8 0,0 9 2 0,0 6 4 16,0 13 8-16,0 8 2 0,-1 10 1 15,-5 2 3-15,-1 5 0 0,-5 1 3 0,0-1-5 16,-3 0 2-16,-6-3-4 0,1-1-4 0,0-2-7 16,-3-6-40-16,0-5-79 0,7-3-184 0,2-11-401 15,5-14-812-15</inkml:trace>
          <inkml:trace contextRef="#ctx0" brushRef="#br0" timeOffset="101162.0364">13264 13486 2279 0,'0'0'238'0,"0"0"-143"0,0 0-47 16,0 0-20-16,0 0-1 0,0 0 5 0,0 0 2 15,0 0-5-15,0 0-10 0,0 0-10 16,0 0-3-16,0 0 1 0,0 0 5 0,0 0-1 16,155 119 1-16,-132-67-1 0,5 0 1 0,0 4 5 15,0-1-1-15,4 3 0 0,1 1-4 16,0-4 1-16,4 3-1 0,0-9 1 0,5-1 1 16,-2-5-2-16,5-3 0 0,-2-4 0 0,0-9 1 15,-2-2-1-15,-2-8-2 0,-5-5 1 16,-2-5-2-16,-8-6 8 0,-2-1 3 0,-5-4 10 15,-5-8 9-15,-2-5 0 0,-3-8-2 0,0-5-8 16,-3-6-9-16,-1-7-9 0,-1-3-4 0,-2-8-2 16,1-3-1-16,-1-4 2 0,-1-6-4 0,-5-4 2 15,-3-3-3-15,4 0 0 0,-4-2 2 16,2 1 0-16,2-1-2 0,3 2-4 0,3 2-5 16,-1 6-8-16,9 12-13 0,2 11-17 0,1 9-27 15,-1 13-28-15,2 9-48 0,-2 9-63 16,1 3-69-16,-2 12-97 0,0 12-191 0,-3-5-193 15,-3-3-3-15</inkml:trace>
          <inkml:trace contextRef="#ctx0" brushRef="#br0" timeOffset="102331.295">14474 13639 546 0,'0'0'581'16,"0"0"-272"-16,0 0-112 0,0 0-30 0,0 0 6 15,0 0 15-15,0 0-12 0,0 0-23 0,0 0-38 16,0 0-34-16,0 0-29 0,0 0-31 15,0 0-13-15,28-31-13 0,-28 42 0 0,0 7 3 16,-5 7 7-16,-3 8 7 0,1 2 2 0,-2 7 1 16,-4 1 1-16,2 1-2 0,-4 1-1 0,7 3-2 15,-1-8-2-15,3-1-4 0,5-8-1 16,1-5-3-16,7-1 4 0,6-5-1 0,1-6 2 16,4 1 5-16,5-6 2 0,4-4 10 0,1-2 2 15,4-3 0-15,2 0-2 0,-1-8-5 0,0-4-1 16,-2-4-2-16,0-2-4 0,-4-3-1 15,-2-5-2-15,-1-1 1 0,-7-3 5 0,2-7-1 16,-9 2-1-16,-1-7-1 0,-6 1-6 0,-3-2 3 16,1 2-1-16,-7 0-1 0,-7 6-1 0,-1 1-2 15,-3 3-1-15,-2 3-1 0,-2 7-1 0,-2 5-4 16,-6 6-3-16,2 3-3 0,-2 5-2 16,0 2 2-16,1 2-1 0,0 9-2 0,3 3-4 15,3 7 0-15,2 1 0 0,4 6 3 0,2 3 3 16,5 3-1-16,3 0 3 0,6 4 3 0,0-3 4 15,6 2 0-15,9-5 0 0,6-3 2 16,3-7-6-16,8-1 10 0,2-7-1 0,5-6 1 16,1-3 4-16,3-5-1 0,0-3 4 0,0-5 2 15,0-3 3-15,-1-7-5 0,-2-2-1 16,2-4-2-16,-6-2 3 0,-2-3 0 0,-4 4-2 16,-2-1 2-16,-1 1-9 0,-4 0 8 0,-5 5-1 15,-2-3-1-15,-3 7 1 0,1 2-6 0,-5 2-1 16,-3 4-2-16,-3 3 3 0,1 5-10 15,-4 0-4-15,1 0-3 0,-1 7-2 0,0 6 9 16,2 5 6-16,1 2 4 0,-2 9-5 0,-2 0 3 16,2 3 0-16,-1 4-1 0,3-1 5 0,3 0-6 15,-1 0 1-15,7-6 0 0,-2 0 1 0,6-2-1 16,2-5 0-16,4-4-3 0,-1-1-9 16,7-6-10-16,-5-3-28 0,0-6-40 0,2-2-45 15,1-4-48-15,-3-7-57 0,0-3-33 0,-3-7-31 16,-1 4 5-16,-6-6 70 0,-5-4 75 0,0 0 93 15,-6-5 83-15,3-2 53 0,0 1 42 16,-3-1 24-16,-2 1 10 0,1 2 3 0,1 4-3 16,-1 1 5-16,4 4-4 0,-1 5-13 0,-3 1-15 15,4 3-10-15,-1 3-16 0,0 4-20 0,-2 2-25 16,0 4-26-16,3 0-16 0,1 0-9 16,1 4-1-16,1 4-4 0,4 8 2 0,-1-1 1 15,1 8 2-15,-1 3 5 0,1 4-3 0,-1 5 1 16,-7 4 1-16,2 0-4 0,-2 2 4 15,-2-3-2-15,-2-4 0 0,0-1-2 0,0-4 1 16,0-7 0-16,0 1 1 0,0-9 2 0,0 1-5 16,0-7 2-16,0-4 3 0,0-2 13 0,0-2 17 15,0 0 16-15,0-2 5 0,3-8-13 16,1-7-10-16,2-3-20 0,-2-2-7 0,6-5-1 0,-1-4-3 16,-1 1 1-16,4-3 1 0,-1-1 0 15,1 3-5-15,5-2-3 0,-1 5-1 0,0-1-4 16,4 6 3-16,1 5-2 0,5 0-1 0,-2 3-5 15,5 4 0-15,-2 4 2 0,2 3 2 0,0 4 3 16,-2 0-5-16,-1 6 0 0,-3 7-1 16,0 3 1-16,-5 4 1 0,-3 7 0 0,-1 1 1 15,-5 4 0-15,-4 3 6 0,-3-1 2 0,-1-2 2 16,-2 0 0-16,1-6-1 0,-2 0 0 16,-3-3 2-16,-1-4 0 0,3-3-1 0,2-3 0 15,-1-5-2-15,2-4 4 0,0 0 2 0,0-4 4 16,0 0 8-16,0 0 0 0,2-5 3 0,2-4-3 15,6-6-8-15,-1 2-1 0,1-8-8 16,3 1 2-16,-1-3 0 0,1-2 2 0,2-4 1 16,-1-3-2-16,0 4-1 0,-1-5-2 0,3 5 5 15,-2-1-2-15,1 5-1 0,-1 3-4 0,0 5-1 16,-1 3-3-16,2 5-2 0,-2 4 2 16,-2 2-7-16,-1 2 0 0,-3 2 1 0,2 7 0 15,0 5 6-15,1 4 2 0,-6 6 1 0,4 1 3 16,-5 4 2-16,0 2 1 0,2-1 0 0,0-2 0 15,4 1-5-15,2-4 1 0,1-4 0 0,5 0-6 16,5-2-24-16,-1-3-51 0,6-5-85 16,3-3-142-16,5-3-232 0,-9-1-328 0,-11-4-208 0</inkml:trace>
          <inkml:trace contextRef="#ctx0" brushRef="#br0" timeOffset="102925.3249">17148 13853 348 0,'0'0'712'0,"0"0"-293"16,0 0-124-16,0 0-57 0,0 0-23 0,0 0-29 15,12-167-41-15,-12 153-30 0,0 6-33 16,-6 1-25-16,2 1-21 0,-5 5-18 0,1 0-8 16,-4 1-9-16,-2 0-6 0,-8 1-2 0,4 9 0 15,-8 2 2-15,-1 2 2 0,-2 4 3 0,0 5-2 16,1-1 2-16,0 3-1 0,5 1 0 0,3 1 2 16,6 0-1-16,2-3-2 0,8 2-1 15,4-5-1-15,0-5-3 0,7-2 0 0,8-4 0 16,3-3 2-16,1-4 5 0,7 0 3 0,0-3-1 15,2 0 4-15,-1-8-2 0,-2-5 3 0,-2-1 6 16,1-8 3-16,-7 0 5 0,-2 0 0 0,-2-4 0 16,-2 2-5-16,-5 2 1 0,3 3-1 15,-7 3 0-15,1 1-6 0,2 7-2 0,-5 5-4 16,2 0-4-16,-2 3-3 0,0 0-7 0,0 0-8 16,0 4 2-16,0 5 5 0,0 2 7 15,0 4 6-15,0 1 4 0,0-1-4 0,0 1-2 16,5 0 4-16,2 2-2 0,3-2 2 0,7 0 3 15,5-2-2-15,6-1-4 0,4-2 4 0,7-5-4 16,2 0-6-16,1-5-3 0,-1-1-19 16,-3 0-18-16,-2-7-14 0,-8-3-15 0,0-5-8 15,-4-1 11-15,-5-3 19 0,-5-4 20 0,-1 0 22 16,0-4 13-16,-2-4 1 0,-1-3 0 0,-1-2 5 16,2-5 0-16,-2-2-1 0,1-4 6 15,2-3-5-15,-1-3 0 0,-2-1 3 0,-1 1-1 16,-5 2 4-16,0 0 8 0,-3 1 4 0,1 8 8 15,-1 3 10-15,-4 7 4 0,1 7 6 0,-1 6-2 16,-3 9-1-16,4 3-6 0,0 4-9 0,2 1-12 16,-2 2-19-16,0 0-13 0,1 2-6 15,0 8 0-15,-1 7 6 0,-6 9 6 0,3 7 3 16,-4 9 1-16,-4 5 0 0,1 6 2 0,0 5-1 16,-3-1 4-16,1 2-3 0,2 0 0 0,-2 0-2 15,4-1-1-15,5-1-2 0,2-2-4 16,4 0 3-16,-2-4-9 0,7-2-12 0,0-6-46 15,4-4-84-15,-3-9-142 0,2-9-336 0,-5-9-895 0</inkml:trace>
          <inkml:trace contextRef="#ctx0" brushRef="#br0" timeOffset="103195.0285">17298 13731 2253 0,'0'0'242'0,"0"0"-118"15,0 0-23-15,0 0-6 0,0 0-17 0,0 0-32 16,0 0-39-16,0 0-22 0,0 0-1 16,0 0 7-16,0 0 10 0,0 0 7 0,0 0 4 0,179-69-3 15,-133 62 6-15,4 2 2 0,-4 0 1 16,1 2 3-16,-4 0-6 0,-5 1-2 0,-3 2-2 16,-4 0 2-16,-7 8-5 0,-2 0-3 0,-7 3-2 15,0 1-8-15,-2 2 3 0,-1 3-2 16,-3 1-1-16,-3 4 4 0,-3 1-1 0,0-1 2 15,-3-1 0-15,0 1-2 0,-5 1-8 0,0-3-30 16,-6-2-59-16,-3-2-122 0,1 0-249 0,2-8-511 16,6-3-252-16</inkml:trace>
          <inkml:trace contextRef="#ctx0" brushRef="#br0" timeOffset="103335.6486">17923 13407 1265 0,'0'0'349'16,"0"0"-234"-16,0 0-80 0,0 0-31 0,0 0-22 16,0 0-39-16,0 0-136 0,0 0-283 15,0 0-498-15</inkml:trace>
          <inkml:trace contextRef="#ctx0" brushRef="#br0" timeOffset="103612.4335">18124 13482 1091 0,'0'0'443'0,"0"0"-365"0,0 0-73 0,0 0 35 16,0 0 52-16,0 0 19 0,0 0-6 0,0 0-15 15,0 0-9-15,0 0-6 0,0 0-5 16,0 0-1-16,36 182 0 0,-39-160 0 0,1 3 1 16,2-6-8-16,0-2-5 0,0 0-11 0,0-5-8 15,-1-2-5-15,2-2-5 0,1-5 1 16,4-1 7-16,-3-2 12 0,-2 0 15 0,2 0 12 15,4-9-3-15,-1-3-16 0,8-6-19 0,-1-5-19 16,1-2-10-16,4-3-5 0,6-5-4 0,-3 0-1 16,4-1-5-16,1-1-5 0,2 3-14 15,-2 1-18-15,-1-2-32 0,-5 6-45 0,-3 5-69 16,2 2-110-16,-5 8-241 0,-7 5-419 0,0 3-27 0</inkml:trace>
          <inkml:trace contextRef="#ctx0" brushRef="#br0" timeOffset="103988.6131">18534 13633 1846 0,'0'0'450'0,"0"0"-390"0,0 0-71 15,0 0-8-15,0 0 14 0,0 0 24 16,0 0 8-16,0 0-1 0,184-100-6 0,-154 88-3 16,7-2-4-16,-4 1-2 0,5-2 0 0,-5-3 0 15,0 2 3-15,-2 2 2 0,-4-2 3 0,-5-3 4 16,-1 3 4-16,-5 0 4 0,-9 1 3 15,-1 3 1-15,-6-2-4 0,0 2-9 0,-11 1-12 16,-4 5-8-16,-2-1-9 0,-7 4-1 0,-4 1 5 16,0 2 1-16,-4 0 5 0,-4 6-1 15,3 8 5-15,-5 0 3 0,3 3 2 0,-4 6 4 16,-1 4 4-16,7 5 7 0,-4 0 4 0,8 3 5 16,5 0-3-16,7-1-4 0,8-4-1 0,5 2-6 15,4-3 1-15,10-2-6 0,7 0 1 0,10-1-1 16,3-3 1-16,11 0 1 0,2-5-4 15,7-2-3-15,-1-3-2 0,6-4-1 0,-1-2 0 16,-1-5 1-16,-5 0-1 0,-3-2-2 16,-4-2-1-16,-3-6-1 0,-10-2-5 0,-7-1-9 0,-3-3-15 15,-11 0-41-15,-4-2-60 0,-3 1-90 0,-10 0-143 16,-11 0-265-16,2 7-301 0,3 2 67 0</inkml:trace>
          <inkml:trace contextRef="#ctx0" brushRef="#br0" timeOffset="86658.0045">-462 13554 129 0,'0'0'259'0,"0"0"-186"16,0 0-6-16,47-172 44 0,-18 129 36 0,3 0 43 16,4 7 7-16,1 1-26 0,4 4-29 0,1 2-33 15,4 5-26-15,4 2-13 0,3 6-5 16,-1 3-2-16,2 3-11 0,2 8-18 0,0 2-14 16,-3 7-16-16,-7 9-4 0,-3 4-2 0,-4 7-1 15,-7 6-1-15,-8 3-2 0,-8 3 4 0,-6 3 0 16,-13 3 2-16,3 3 0 0,-14 0 2 15,-6 0 5-15,-12 0 7 0,-7 1 2 0,-8 0 1 16,-5-6 2-16,-7 1-2 0,-5-4 3 0,4-6 1 16,-6-4 3-16,5-6 4 0,7-4 0 15,4-6 3-15,2-4-3 0,14-6 1 0,-2-1 5 16,13-3 5-16,0-3 8 0,7-7 6 0,5 1-1 16,7 0-7-16,1 0-15 0,3 1-20 0,0 2-17 15,1 2-10-15,6 2-2 0,5 0 5 16,2 2 7-16,3 2 6 0,8 9 2 0,-2 3 2 15,1 7 1-15,3 6 0 0,6 5 2 0,-3 3 1 16,1 3 0-16,-1-1 0 0,-2 1 0 0,1-1-1 16,-3 1 0-16,-2-2 1 0,-4 0 1 0,-2 0-1 15,0-2 1-15,-3 3-1 0,-4-7 0 0,1 0-3 16,0-1-8-16,0-4-25 0,-2-3-51 16,-4-3-91-16,5-6-145 0,-1-2-285 0,-4-5-268 15,-3-2 320-15</inkml:trace>
          <inkml:trace contextRef="#ctx0" brushRef="#br0" timeOffset="86182.141">-69 13594 1791 0,'0'0'82'0,"0"0"-102"16,0 0-14-16,0 0 10 0,0 0 20 0,0 0 31 15,0 0 20-15,0 0 11 0,0 0 7 16,0 0 0-16,-129 170-15 0,115-126-7 0,-2 6-6 16,3 3-6-16,0 1-1 0,-1 4-3 0,1-3-4 15,0 1-2-15,0 0-3 0,2-4-3 16,1-1-3-16,-2 2-3 0,-1-6-3 0,3-2-5 15,4-5-6-15,-2-1-22 0,3-8-74 0,1-7-193 16,3-10-436-16,-4-3-489 0</inkml:trace>
          <inkml:trace contextRef="#ctx0" brushRef="#br0" timeOffset="88541.2691">323 14218 1576 0,'0'0'174'0,"0"0"-154"0,0 0-27 0,0 0 32 16,0 0 63-16,0 0 28 0,0 0-4 0,0 0-26 15,172-95-32-15,-136 77-22 0,0-1-12 0,1 0-7 16,-4-5 2-16,1-2 1 0,-3-1 0 15,-6-1 8-15,-5 1 2 0,-4-4-2 0,-3 7-2 16,0 0-2-16,-10 1-2 0,-3 6 0 0,0 3 0 16,-3 1-6-16,-10 4-9 0,-1 3-12 0,-6 5-10 15,-5 2-2-15,-2 1 2 0,-6 8 8 0,-3 4 8 16,-1 2 5-16,1 9 2 0,-4 2 4 0,7 1-1 16,3 5 1-16,2 4 3 0,4 1-3 15,7 3 0-15,3-2-4 0,5-2-2 0,3-3 0 16,6-1-3-16,0-4 3 0,9-3-2 0,11-6 1 15,0-1 3-15,10-7 4 0,9 0 5 16,4-4 1-16,4-5-1 0,6-3 1 0,3 0-1 16,2-11-1-16,5-2 1 0,-2-2-6 0,-2-4 0 15,3-2 1-15,-2-2-1 0,-4-2 3 16,0-2-5-16,-1-2 2 0,-8-3 1 0,0-3 1 16,-1 1 6-16,-11-4 2 0,-2 1 5 0,-6-1 2 15,-4 2 2-15,-7 2 2 0,-5 3-2 0,-5 6-1 16,0 3-3-16,-6 2-2 0,0 3-2 15,-9 4-1-15,2 3-8 0,-6 4-8 0,-6 3-7 16,1 1-11-16,-5 2 2 0,-3 5 1 0,0 4 2 16,-1 7 3-16,1 2 2 0,-1 1 1 0,7 3 0 15,-3 3 1-15,7-1-2 0,3 3-2 0,1-1 1 16,8 2 1-16,3 1 1 0,-1 0 1 16,2 2 1-16,6 0-1 0,5 0 2 0,1 0 2 15,1 1 0-15,-2 5 1 0,2 0-2 0,-1 5 2 16,-1 1-1-16,-1 7 4 0,-4 9-3 0,3 7 0 15,-7 3-1-15,0 5-4 0,-2-1 8 0,-2-1-3 16,0 1 0-16,-8 5 1 0,-5 1-4 16,-1 1 1-16,-7-4 2 0,0-3 0 0,-11-2-2 15,1-3-2-15,-7-1 0 0,-3-1 5 0,-6-7 0 16,2-4 5-16,1-10 6 0,-3-11-5 16,2-5 7-16,5-12 1 0,2-5 3 0,6-7 9 15,1-5 0-15,1-8 1 0,3-11-3 0,5-6-3 16,2-10-11-16,4-6-6 0,5-7-4 0,4-8-9 15,9-6 1-15,7-7-1 0,13-4-3 16,8-5 2-16,3-6 2 0,9-5-1 0,5 1 3 16,8-4 3-16,2 2-3 0,5 0 2 0,4 3 1 15,-1 1 1-15,6 2 1 0,0 8-4 0,1 3 1 16,1 4-3-16,-4 7 3 0,-1 7 1 0,-3 4 0 16,-4 5-3-16,-4 5 0 0,-8 11-2 0,-1 2 1 15,-9 12 0-15,-5 4-5 0,-8 8-3 16,-1 4-5-16,-7-2-5 0,-3 10 4 0,-8 6 2 15,4 5 9-15,-6 5 3 0,-2 7 8 0,-1-1 6 16,-1 7-1-16,-8-4 6 0,1 4-5 16,-4-6-3-16,1 1-3 0,4-5 1 0,-1-3-2 15,3-2-1-15,2-6-3 0,3 0-5 0,0-7 2 16,7-2-1-16,2-5 4 0,1-2-4 0,4 0 2 16,2-3-3-16,7-7-8 0,0-4-7 15,0-5-21-15,1 2-13 0,5-4-11 0,-3-2 2 16,-1 0 10-16,-3-2 11 0,-1-1 13 0,-3-2 11 15,-3-3 11-15,3-1 10 0,-8-5 8 16,1 3 3-16,-5-1 0 0,0 4 2 0,-1 1 2 16,-5 7 7-16,5 3 4 0,-5 6 6 0,2 5 3 15,-2 2 0-15,0 4 3 0,0 3-13 0,0 0-15 16,0 3-14-16,0 6-8 0,0 6 4 0,-2 5 11 16,-3 8 10-16,1 7-2 0,-2 4-3 15,2 2-2-15,1 0-1 0,2 0 0 0,-1-5 3 16,2-2-4-16,0-3-4 0,9-4 1 0,2-5 1 15,8-5 2-15,4-4 3 0,4-1 1 0,2-8 3 16,8-7 0-16,0 3 6 0,2-8-8 16,4-4-2-16,-3-4-5 0,-1-7-6 0,-2-3 1 15,1-3-3-15,-5-4 1 0,-3-4-1 0,-4-1 3 16,-2-8 8-16,-7-1 1 0,-5-1 3 0,1-3-3 16,-5-2 0-16,-3-1-1 0,-3 1 2 15,6-5-2-15,-6 1-1 0,4-2 0 0,-3 3-4 16,3-1 3-16,-3 2 0 0,1 4-1 0,3 8 1 15,-5 4-1-15,-1 10 2 0,-1 7 3 0,0 8 6 16,0 4 0-16,0 5 2 0,0 5-6 16,-1 0-7-16,-2 0-9 0,-2 10-6 0,0 6 0 15,-4 9 0-15,0 9 11 0,-3 11 3 0,-1 1 2 16,0 7 2-16,3 3-5 0,0 3 2 16,-2 4 2-16,4 0 0 0,-5 3 4 0,4-2-1 15,0 0 0-15,5-2-3 0,4-3-3 0,2-6 2 16,9-7-2-16,3-4-1 0,5-11 0 0,8-3-2 15,1-7 0-15,2-6 5 0,3-3-3 0,1-4 0 16,-2-1-3-16,5-6-8 0,-7-1-7 16,2-4-15-16,-2-4-10 0,-2-4-11 0,1 4-6 15,0-4-3-15,0-3-6 0,-5-1 3 0,3-1-2 16,-1 1 0-16,-3-2-6 0,1-4-20 0,2-3-27 16,0-2-32-16,0 0-40 0,-3-2-19 0,0-1 6 15,-2-1 33-15,-2 1 58 0,-5 3 58 16,-1 2 44-16,-9 0 38 0,1 6 38 0,-5 0 51 15,1 3 46-15,-7 3 37 0,-5 3 11 0,-3 1-16 16,-1 3-26-16,-3 2-36 0,-4 3-33 16,2 1-25-16,-1 0-18 0,-2 8-16 0,-2 3-11 15,-1 6-7-15,1 5-5 0,0 0-6 0,-6 5-1 16,3 2-1-16,0 3 1 0,2-1 1 0,0 2-1 16,4-3-1-16,5 2 0 0,9-5-4 15,5-3-4-15,3-2-1 0,0-4-4 0,6-3 1 16,5-6 1-16,6-2 3 0,3-6 2 0,5-1 5 15,-2 0 1-15,0 0 3 0,4-9 3 0,-3-6 1 16,-2-3 2-16,1-3 4 0,-3-2 2 0,-2-3 2 16,-3 0 1-16,-4 1 1 0,1 5-4 15,-4 0-4-15,-2 7-1 0,0 3-2 16,-3 6 2-16,-2-1-4 0,-1 5-2 0,0 0-10 0,-1 1-6 16,1 7-1-16,0 2 1 0,0 5 7 0,0 1 3 15,0 3 1-15,1 0 2 0,3 5-2 16,4-3-4-16,-1-3 1 0,6 2-1 0,4-4 1 15,4-4 5-15,4-3-1 0,3-4 2 0,3-3-3 16,2-2 1-16,2-4-4 0,1-7-4 0,4-6-5 16,-5-6-5-16,-2-1-2 0,-2-1 0 15,-2-6 3-15,-4-3 5 0,-4-1 2 0,-2-3 5 16,-3-4-1-16,-2-1 5 0,-3-3 1 0,-4-4 1 16,1 1 1-16,-3-4-1 0,-3-1-3 15,-1 1 0-15,-1-1 0 0,2 1-1 0,-7 6 1 16,-6 4 1-16,2 9-1 0,-4 1 3 0,2 11 0 15,-1 5 3-15,2 7 5 0,2 5 4 0,-2 2 0 16,4 3-9-16,0 0-11 0,1 11-9 16,-3 6-2-16,3 9 5 0,-1 11 5 0,-3 3 3 15,4 7 2-15,-1 5-1 0,3 0 1 0,2 3 2 16,-2 1-1-16,3 0-1 0,0-3-1 0,0 2-2 16,-3-2 2-16,9-5 0 0,4 0 0 0,0-3-4 15,4-5-2-15,0-2-2 0,2-6-21 0,3-1-52 16,-2-5-110-16,0-6-222 0,-7-7-460 15,-4-5-529-15</inkml:trace>
          <inkml:trace contextRef="#ctx0" brushRef="#br0" timeOffset="89742.9233">3492 13729 1630 0,'0'0'289'0,"0"0"-237"0,0 0-90 16,0 0-22-16,0 0 6 0,0 0 30 0,0 0 16 15,0 0 7-15,165-155 4 0,-122 142 2 0,0 3 11 16,1 4 8-16,1-1 9 0,-5 7 7 0,-1 0 2 16,1 0-2-16,-6 7-5 0,-2 4 1 0,-1 3-7 15,-8 4-7-15,-1 2-2 0,-6 5-8 16,-5-1 1-16,-5 9 5 0,-6-3 3 0,-3 4 1 16,-3-4 1-16,-5 2 1 0,-4-2-3 0,-2-2 0 15,0-2 0-15,1-5-3 0,3-3-4 0,3-2-2 16,3-6-6-16,4-3-5 0,3-5-3 0,0-1-2 15,2-1 4-15,6 0 10 0,4-1 11 16,2-7 5-16,5-4 1 0,2-3-5 0,2-1-9 16,4-3 2-16,-5-3-2 0,-2-1-2 0,-1-1 8 15,-2-3-4-15,-1 1 3 0,-8-4 5 16,-1 1 1-16,-4-1-2 0,-3-2-5 0,0 2-1 16,-11-1-3-16,1 6 3 0,-7 3-2 0,-1 4-2 15,-2 2-7-15,-1 6-2 0,-2 4-1 0,-2 4-2 16,1 2 4-16,-2 2-7 0,3 7 0 15,-3 4 0-15,3 3-5 0,-2 2 7 0,3 4 0 16,-1-1 0-16,7 2 1 0,3 1-2 0,2-4-1 16,8 1-2-16,3 0-1 0,6-3-1 0,8-2-1 15,8-3 2-15,6-1 4 0,3-4-1 16,6-4 6-16,3-2 0 0,2-2-3 0,-1 0 4 16,-2-8-2-16,1-2 0 0,-3-2 1 0,-4-1 3 15,0-3 1-15,-4-2 2 0,0-1 3 0,-2-1-4 16,-3-1 2-16,1-1-2 0,-7 1-1 15,1 1-1-15,-5 2-3 0,1 1 0 0,-2 5-1 16,-6 4 1-16,0 1-4 0,-4 6 0 0,-3-1-4 16,0 2-1-16,0 0-5 0,0 2-2 0,0 6 1 15,-2 4 0-15,-3 6 10 0,2 3 2 16,-1 6 1-16,-2-1 1 0,2 2-2 0,4-1-1 16,0-3 1-16,0 1-1 0,0-5 0 0,7-4 1 15,3-1-1-15,4-3 2 0,6-2 1 0,0-5 1 16,7-4 2-16,1-1-1 0,0 0 0 15,4-3 0-15,-3-8 0 0,-1-3 2 0,-2-6 0 16,0 1 1-16,-7-1 3 0,1-5 0 0,-6 1 3 16,-2 1 2-16,-5-3 2 0,0 2 2 0,-1-1 2 15,-5 0-1-15,1 3-2 0,-1 2-4 16,-1 4-3-16,0 1-5 0,0 5-4 0,0 5 1 16,0 4-6-16,0 1-8 0,0 0-10 0,0 3-4 15,-1 6 5-15,-1 11 8 0,-2 1 12 0,-1 4 2 16,1 5 1-16,3-1-1 0,1 0-3 0,0-1 2 15,0-2-3-15,5-3-1 0,6-3 2 16,1-4 0-16,6-3 4 0,2-5-1 0,1-2 2 16,4-4 0-16,-1-2-1 0,2 0 3 0,-2-3 3 15,2-5-1-15,0-5 1 0,-7-2 2 0,3-3-2 16,-6-1 3-16,1-4-3 0,-2 1 0 16,-4-2 2-16,-2-2-1 0,-3 2 7 0,-1 0-1 15,1-2 0-15,-4 6 0 0,-2-1-5 0,0 0 4 16,0 4-4-16,0 2-4 0,0 3-3 0,0 2-4 15,0 2 0-15,0 4 0 0,0 0-2 16,0 4-6-16,0 0-6 0,0 0-17 0,0 4-2 16,0 4 1-16,0 6 7 0,0 4 13 0,0 10 5 15,1 8 6-15,-1 8 1 0,1 10 4 16,-1 7-3-16,-1 10-1 0,0 8 2 0,-11 8-2 16,-1 2 3-16,-1 7 1 0,-3 2 0 0,2-1-4 15,-1 5 2-15,2 2-4 0,-3 1 2 0,1 3 0 16,2 1-4-16,-6-1 1 0,2-2-11 15,-7 3-28-15,-3-6-47 0,-2-8-6 0,-7-7 6 16,3-13 20-16,-7-10 38 0,0-16-2 0,-1-8 4 16,-2-15 13-16,-2-5 19 0,1-11 22 0,2-10 18 15,2-2 11-15,5-16 10 0,3-7 3 0,4-12-6 16,8-8 4-16,6-8-15 0,8-9-8 16,6-7-9-16,4-10-16 0,14-8-1 0,7-6-7 15,9-4-3-15,6-6 1 0,8 2-8 0,9-3 0 16,9 4-2-16,1 5 0 0,7 14-2 0,0 11-2 15,2 15-5-15,-9 18-3 0,-3 17-2 16,-9 12-4-16,-11 8-3 0,-5 10-6 0,-10 11-1 16,-9 8 5-16,-6 8 5 0,-10 6 8 0,-3 7-4 15,-9 0-19-15,-11 4-54 0,-3-3-96 0,0 2-166 16,3-16-416-16,7-13-547 0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6:02.2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4116C18-CCB9-4ECF-8B7E-2067729BB662}" emma:medium="tactile" emma:mode="ink">
          <msink:context xmlns:msink="http://schemas.microsoft.com/ink/2010/main" type="inkDrawing" rotatedBoundingBox="1528,7219 9775,6436 9803,6733 1556,7517" semanticType="underline" shapeName="Other">
            <msink:sourceLink direction="with" ref="{A7C189A9-3D56-4395-B865-0C2FA37BCA65}"/>
          </msink:context>
        </emma:interpretation>
      </emma:emma>
    </inkml:annotationXML>
    <inkml:trace contextRef="#ctx0" brushRef="#br0">0 1008 0 0,'0'0'0'0,"0"0"0"0,0 0 0 15,0 0 0-15,0 0 0 0,0 0 0 0,0 0 0 16,0 0 0-16,0 0 0 0,0 0 0 16,103-170 0-16,-80 150 0 0,-3 4 0 0,4-1 0 15,-1 4 0-15,-1-1 0 0,5 1 21 0,0 2 38 16,3-1-7-16,8 3 2 0,-3 0 11 0,14 0 20 15,-1 3 21-15,6-2 17 0,12 5 14 16,3-4-1-16,8 3-7 0,11-4-11 0,9 1-20 16,14-1-12-16,9-3-12 0,12 0-6 0,10-6-9 15,13 2-8-15,12-4-4 0,8-1-4 16,14 3 0-16,8-4-4 0,8 2-8 0,14-4-3 16,7 3-3-16,9-5 0 0,10-3 0 0,9 1 0 15,4-2-6-15,9 0-1 0,4 2-3 16,0 0-4-16,0-2-1 0,-5 5-4 0,-4 1-2 0,-11 2-1 15,-7 1 0-15,-10 2 1 0,-13 2 2 16,-13 1-1-16,-10 2 1 0,-19 0-1 0,-19 2 1 16,-14 0-2-16,-13 3 3 0,-18 4 2 0,-13-1 3 15,-13 1-1-15,-13 1 2 0,-17 2 0 0,-6-1 1 16,-13 0-1-16,-9 2 2 0,-5 0 0 0,-7-4 0 16,-3 2 2-16,-3 0-5 0,0 2-3 15,-5 0-2-15,-2-3-11 0,4 1-16 0,-7 0-34 16,4 1-108-16,-3 0-330 0,-1 1-804 0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6:45.2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50E9752-BDD9-4F5C-90E7-35412DF0BAC1}" emma:medium="tactile" emma:mode="ink">
          <msink:context xmlns:msink="http://schemas.microsoft.com/ink/2010/main" type="inkDrawing" rotatedBoundingBox="3328,11371 18222,10164 18240,10394 3346,11601" semanticType="underline" shapeName="Other">
            <msink:sourceLink direction="with" ref="{4ACF6C0B-70FD-4B92-80D6-3B4D484AADAC}"/>
          </msink:context>
        </emma:interpretation>
      </emma:emma>
    </inkml:annotationXML>
    <inkml:trace contextRef="#ctx0" brushRef="#br0">1310 1261 0 0,'0'0'0'0,"0"0"0"0,-230 5 0 16,145-5 0-16,5 1 0 0,2-1 0 0,2 0 0 0,3 0 0 15,-5 2 0-15,8-2 0 0,3-3 0 16,2 0 0-16,3-2 0 0,5 0 162 0,4 2 56 15,4 0-20-15,5-1 8 0,4 2 17 0,7 0 11 16,5-2-3-16,8 0-27 0,6 1-39 16,5-1-35-16,9 3-38 0,0-4-45 0,2 3-28 15,11 0-20-15,10 0-2 0,5 0 14 0,11-2 12 16,10 0 17-16,10 1 11 0,11-2 14 0,15 0 5 16,11 0-3-16,14-1-5 0,8 0-7 15,17-2-8-15,5-3-10 0,11 1-12 0,12-2-4 16,10-5-4-16,13 1-1 0,11-2 3 0,9-2-7 15,11-1-3-15,8-4-3 0,12 3-2 0,12-5 1 16,11 0 0-16,5 2-1 0,14-4 0 16,9 2-1-16,9-4 4 0,7 5 0 0,6-5 2 15,5 0-6-15,0 3-2 0,3 0-2 0,-4 3-3 16,2-3 5-16,2 3-2 0,2-4 3 16,-3 7-1-16,5-4 2 0,-1 1 1 0,-4-3-2 0,4 3 3 15,2 0-3-15,-7-1 2 0,1-1 0 16,-7-3 3-16,-11 1 0 0,-3 0 1 0,-8-1-1 15,-7 5-3-15,-8 3 4 0,-9 1 1 0,-7 0-1 16,-13 1 4-16,-12 5-5 0,-10-1 1 16,-9 3 1-16,-13 2 0 0,-9 1 0 0,-13 2-3 15,-13 4 1-15,-10-3-2 0,-13 3 2 0,-9 3 1 16,-13-2 2-16,-10 3 2 0,-14 0 4 0,-11 0 3 16,-11 0 2-16,-11 3 4 0,-9 2-3 0,-10 0-1 15,-7-1-4-15,-7 3-3 0,-4 1-4 16,-4-2-6-16,-6 1-2 0,-5 1-6 0,-2-1 3 15,1-1-2-15,-7 2-1 0,-1-2-1 0,3 1-6 16,-5-3-5-16,0 1-14 0,0 0-14 16,-2-2-35-16,-6 0-96 0,-2-1-284 0,4 0-1104 0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7:20.9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718270B-60D9-40E1-856C-9311E24CC6DB}" emma:medium="tactile" emma:mode="ink">
          <msink:context xmlns:msink="http://schemas.microsoft.com/ink/2010/main" type="writingRegion" rotatedBoundingBox="16081,13257 23180,12633 23299,13988 16200,14613"/>
        </emma:interpretation>
      </emma:emma>
    </inkml:annotationXML>
    <inkml:traceGroup>
      <inkml:annotationXML>
        <emma:emma xmlns:emma="http://www.w3.org/2003/04/emma" version="1.0">
          <emma:interpretation id="{D51F035D-E15C-4D2F-BA95-22323E16BC2C}" emma:medium="tactile" emma:mode="ink">
            <msink:context xmlns:msink="http://schemas.microsoft.com/ink/2010/main" type="paragraph" rotatedBoundingBox="16081,13257 23180,12633 23299,13988 16200,14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A88ED5-7482-466D-8688-0D8CAA1B704C}" emma:medium="tactile" emma:mode="ink">
              <msink:context xmlns:msink="http://schemas.microsoft.com/ink/2010/main" type="line" rotatedBoundingBox="16081,13257 23180,12633 23299,13988 16200,14613"/>
            </emma:interpretation>
          </emma:emma>
        </inkml:annotationXML>
        <inkml:traceGroup>
          <inkml:annotationXML>
            <emma:emma xmlns:emma="http://www.w3.org/2003/04/emma" version="1.0">
              <emma:interpretation id="{2268CA95-080B-4287-9280-43263820EB15}" emma:medium="tactile" emma:mode="ink">
                <msink:context xmlns:msink="http://schemas.microsoft.com/ink/2010/main" type="inkWord" rotatedBoundingBox="16081,13257 23180,12633 23299,13988 16200,14613"/>
              </emma:interpretation>
              <emma:one-of disjunction-type="recognition" id="oneOf0">
                <emma:interpretation id="interp0" emma:lang="en-IN" emma:confidence="0">
                  <emma:literal>Institutions</emma:literal>
                </emma:interpretation>
                <emma:interpretation id="interp1" emma:lang="en-IN" emma:confidence="0">
                  <emma:literal>In situations</emma:literal>
                </emma:interpretation>
                <emma:interpretation id="interp2" emma:lang="en-IN" emma:confidence="0">
                  <emma:literal>Institution's</emma:literal>
                </emma:interpretation>
                <emma:interpretation id="interp3" emma:lang="en-IN" emma:confidence="0">
                  <emma:literal>Institution</emma:literal>
                </emma:interpretation>
                <emma:interpretation id="interp4" emma:lang="en-IN" emma:confidence="0">
                  <emma:literal>In stations</emma:literal>
                </emma:interpretation>
              </emma:one-of>
            </emma:emma>
          </inkml:annotationXML>
          <inkml:trace contextRef="#ctx0" brushRef="#br0">0 183 1904 0,'0'0'485'15,"0"0"-359"-15,0 0-77 0,0 0-27 0,0 0-19 16,0 0-6-16,0 0-8 0,0 0 4 0,0 0 17 16,0 0 6-16,0 0 7 0,0 0-6 0,191-67-4 15,-126 54-3-15,4 2-6 0,1 1-3 16,3 1-3-16,2-1-8 0,-2 0-24 0,1 4-43 16,0-5-82-16,-3-1-133 0,0 3-237 0,-20 1-263 15,-18 1 25-15</inkml:trace>
          <inkml:trace contextRef="#ctx0" brushRef="#br0" timeOffset="-397.9863">102-646 2108 0,'0'0'210'0,"0"0"-163"16,0 0-62-16,0 0-12 0,0 0-1 15,0 0 18-15,0 0 21 0,0 0 4 0,168-76 3 16,-113 59-4-16,8 0 2 0,4 1 1 0,6-4 3 16,1 3-3-16,2 5-4 0,0-3-7 0,-6 2-16 15,-6 3-55-15,-5 1-133 0,-6-1-250 16,-15 4-293-16,-13 1-229 0</inkml:trace>
          <inkml:trace contextRef="#ctx0" brushRef="#br0" timeOffset="-185.6174">713-761 2012 0,'0'0'78'0,"0"0"-84"16,0 0-10-16,0 0 5 0,0 0 6 16,-44 186 13-16,38-146 13 0,-1 0 9 0,0 1 12 15,-2 1 6-15,-4 3 1 0,5-2-3 0,2 1-2 16,-1 0-10-16,0-4-7 0,2-1-5 15,3-1-8-15,-1 0-4 0,1-2-5 0,1-1-16 16,-1-1-80-16,2-1-95 0,-3-3-133 0,2-6-292 16,0-12-623-16</inkml:trace>
          <inkml:trace contextRef="#ctx0" brushRef="#br0" timeOffset="438.5634">1392-446 1664 0,'0'0'441'0,"0"0"-282"0,0 0-121 0,0 0-45 16,0 0-12-16,0 0 5 0,0 0 13 15,0 0 12-15,0 0 0 0,0 0-2 0,0 0 1 16,0 0-1-16,0 0 2 0,105 119-1 0,-105-87-1 15,0 4-2-15,0-1 1 0,0-1 1 16,-6-1-2-16,2-3 4 0,-8-1-3 0,5-4 0 16,-2-4 1-16,4-1 1 0,-3-7 0 0,7-3 3 15,-3-5 4-15,2-2 9 0,2-3 24 16,0 0 19-16,0 0 2 0,0-8-11 0,2-3-28 16,3-4-24-16,4-7-12 0,3-2-1 0,2-6 2 15,6-2 2-15,-3-1 1 0,5-3 1 0,2-3-1 16,-1 2 0-16,4 1-2 0,2-3-3 15,-2 4 3-15,2 6-3 0,0-2 2 0,5 7 1 16,2 1-6-16,0 5 2 0,1 4 0 0,3 4 0 16,-4 3 1-16,-3 6 0 0,-4 1-3 0,-6 5-5 15,-3 6 1-15,-6 5 1 0,-5 3 3 0,-3 6 3 16,-6 3 8-16,0 3 5 0,-3 2 3 0,-9 3 5 16,-2-1-7-16,0 3 1 0,-1-5-1 15,-1 1-2-15,-1-5 1 0,6-2-2 0,-1 0-3 16,4-6-3-16,2-4 0 0,2 0 0 0,1-4-2 15,0 0-9-15,3-3-41 0,0-1-66 0,0-5-106 16,3-2-160-16,4-2-215 0,0 0-258 16,-1 0 364-16</inkml:trace>
          <inkml:trace contextRef="#ctx0" brushRef="#br0" timeOffset="859.6187">2870-662 1329 0,'0'0'274'0,"0"0"-166"0,0 0-40 16,0 0 4-16,0 0 15 0,0 0 15 0,0 0-1 16,0 0-17-16,0 0-28 0,0 0-31 0,0 0-30 15,0 0-4-15,0 0 8 0,-49-5 12 16,16 26 21-16,1 0 17 0,-2 3 15 0,2-1 3 15,6-3-5-15,6 3-19 0,3-4-17 0,6-2-15 16,3-1-9-16,6 4-2 0,2-4-3 16,7 0 1-16,1-1-2 0,7 1 3 0,0-2 3 15,6 1 1-15,0 1 0 0,2-2-3 0,3 3 1 16,1-1-1-16,-2 1 1 0,-3 3 1 0,3-1-4 16,-9-2 0-16,-2 3-3 0,-3-1 1 15,-9-5 0-15,-2 3 2 0,0-3 4 0,-9-2 0 16,-9 3 7-16,-4-6 3 0,-7 2 3 0,-4-4 1 15,0 1 1-15,-5 0 2 0,0-7-3 16,3 3-1-16,-4-1-6 0,7-3-3 0,4 0-4 16,0 0 0-16,8 0-10 0,2-7-18 0,3 1-28 15,5 2-49-15,3-4-52 0,6-1-67 0,1 1-88 16,0-5-101-16,5-2-91 0,5 1-100 16,-1 6 212-16</inkml:trace>
          <inkml:trace contextRef="#ctx0" brushRef="#br0" timeOffset="1140.6337">3514-1194 1642 0,'0'0'354'0,"0"0"-161"0,0 0-96 16,0 0-43-16,0 0-25 0,0 0-20 0,0 0-15 15,0 0-4-15,0 0 3 0,0 0 8 0,0 0 12 16,0 0 10-16,0 0 9 0,0 0 7 16,-63 211 4-16,44-153 0 0,-4-1 3 0,4 2 1 15,2 2-7-15,3 0-4 0,-3-4-10 0,6-2-8 16,1 2-3-16,2-6-6 0,1 0 0 16,1-2-2-16,0-2-4 0,2-5-5 0,-2 0-22 0,2-8-52 15,2-1-82-15,-3-5-147 0,0-7-308 16,2-8-676-16</inkml:trace>
          <inkml:trace contextRef="#ctx0" brushRef="#br0" timeOffset="1437.8886">2891-455 2064 0,'0'0'269'0,"0"0"-183"0,0 0-89 0,0 0-29 16,0 0-6-16,0 0 12 0,0 0 21 0,0 0 12 15,169-130 5-15,-123 119 0 0,0 1 2 0,6-1-2 16,-3-1 3-16,2 3 4 0,-2 0 3 16,1 2 5-16,-4 1 4 0,1 1 0 0,-1 3-6 15,-7 1-8-15,-3 1-8 0,-6 1-6 0,-4 7-3 16,-2 0 0-16,-8 5-3 0,-3-2 1 0,-6 4 1 16,3 1 0-16,-8 0 5 0,-1 5 4 15,-1 1 3-15,0-1 5 0,-3 0 2 0,-7 3 1 16,4 0-1-16,-5-2-3 0,-3-1-4 0,1-3-3 15,0 2-2-15,0-3-6 0,3-3-23 0,1 1-73 16,-1-3-139-16,7-2-313 0,0-6-417 16,3 0 134-16</inkml:trace>
          <inkml:trace contextRef="#ctx0" brushRef="#br0" timeOffset="2298.9966">3776-638 1522 0,'0'0'747'0,"0"0"-683"0,0 0-84 16,0 0-27-16,0 0 5 0,0 0 25 15,0 0 21-15,190-119 9 0,-149 109 1 0,-1 2 5 16,2 3-1-16,-1 1-2 0,-2 3-1 0,1 0-1 16,1 1-3-16,-8 0 2 0,-2 4-3 0,-5 4-3 15,-5 0-3-15,-3 5-5 0,-4 1 0 0,-1 4-1 16,-9 5 0-16,3-1 2 0,-4 4-2 0,-3 2 4 15,-1 2-1-15,1-1 1 0,0 1 4 16,-2 1-3-16,-2-3 0 0,0-1-1 0,2 0-1 16,1-7 0-16,1-2 3 0,0-2-1 0,0-5-1 15,1-1 2-15,2-6 2 0,6-2 2 16,-3 1 6-16,4-3 2 0,4 0 3 0,0-3 0 16,6-5-2-16,2-3-7 0,1-1-6 0,-2-4-4 15,4 0-3-15,-5-4 1 0,3-1 0 0,-6 1 2 16,2-4-4-16,-1 3 9 0,-5 0 1 15,0 1 0-15,-6 3 5 0,5 0-6 0,-5 4-3 16,-1 5 0-16,-3 2 1 0,-2 4-2 0,0 2 1 16,-1 0-1-16,0 0-9 0,0 3 2 0,-2 4 5 15,-4 3 5-15,-4 4 8 0,0 6 2 16,3-1-2-16,-2 0-5 0,5 1 2 0,2 2-5 16,2-2-2-16,0 1 2 0,6 0-1 0,7-3 3 15,3 2 2-15,2-3-3 0,2-5-5 0,6-2-2 16,-1-2-11-16,5-1-25 0,0-6-52 0,0-1-98 15,0 0-157-15,2-8-228 0,-7 3-231 16,-10 0 245-16</inkml:trace>
          <inkml:trace contextRef="#ctx0" brushRef="#br0" timeOffset="1558.6031">3811-817 2162 0,'0'0'182'0,"0"0"-148"0,0 0-110 0,0 0-158 16,0 0-216-16,0 0-242 0,0 0-234 0</inkml:trace>
          <inkml:trace contextRef="#ctx0" brushRef="#br0" timeOffset="1810.7765">4152-1274 966 0,'0'0'455'0,"0"0"-265"0,0 0-66 16,0 0-7-16,0 0 17 0,0 0 9 0,0 0-16 15,0 0-39-15,0 0-42 0,0 0-29 0,0 0-16 16,0 0-1-16,0 0 11 0,-11 43 17 16,6-3 12-16,-3 6 6 0,2 7-2 0,-4 0-5 15,6 4-9-15,-5 3-5 0,3-3 0 0,-2 4-7 16,5-2-3-16,-7-3-4 0,4 0-3 15,-4-3 1-15,1-4-4 0,-1-1-8 0,0-3-26 16,2-2-67-16,-2-5-127 0,0-9-286 0,7-12-622 0</inkml:trace>
          <inkml:trace contextRef="#ctx0" brushRef="#br0" timeOffset="2542.6199">5294-1106 0 0,'0'0'0'15,"0"0"77"-15,39-174 281 0,-31 117 9 0,2 13-14 16,-1 12-50-16,-5 6-49 0,-2 9-43 15,1 4-40-15,-3 5-30 0,2 8-41 0,-2 0-38 16,0 0-38-16,0 0-28 0,0 13-5 0,-5 8 5 16,-5 7 13-16,1 11 10 0,-5 8 6 0,-6 8 2 15,1 2 4-15,0 6 6 0,-2 3 2 16,4-1 1-16,1-1-2 0,1 3-4 0,2-1-3 16,2-1-5-16,0-2-6 0,3-2-4 0,0-2-5 15,2-7-1-15,-5-1-2 0,0-3-2 16,4-3-3-16,-3-5-13 0,0-2-36 0,2-5-69 15,-4-5-127-15,2-4-248 0,2-7-471 0,2-5-9 0</inkml:trace>
          <inkml:trace contextRef="#ctx0" brushRef="#br0" timeOffset="2833.9263">4839-751 1508 0,'0'0'521'0,"0"0"-363"0,0 0-89 15,0 0-40-15,0 0-18 0,0 0-7 16,0 0-6-16,0 0 5 0,0 0 7 0,0 0 8 16,174-157 12-16,-136 151 13 0,6 1 7 0,-1 3 5 15,1 2 3-15,6 0-2 0,-4 5-5 16,-1 5-9-16,-5 0-13 0,-6 5-14 0,1 1-7 16,-8 4-2-16,-6-1-5 0,1 5 3 0,-6 0-4 15,-2 3 0-15,-2 2-1 0,-5 1 0 0,1-1 3 16,-5-1-1-16,0 1 1 0,3-3-1 15,-5-1-1-15,-1-3 1 0,0 3-1 0,0-7-4 16,-1 1-15-16,-8-3-28 0,-1-2-42 0,3-1-56 16,-5-5-83-16,0 0-131 0,-1-4-252 0,7 0-241 15,-3-3 424-15</inkml:trace>
          <inkml:trace contextRef="#ctx0" brushRef="#br0" timeOffset="3742.9774">5756-906 2118 0,'0'0'319'0,"0"0"-148"0,0 0-93 16,0 0-47-16,0 0-25 0,0 0-13 0,0 0-2 0,0 0 1 15,0 0 4-15,0 0-1 0,0 0 1 0,0 0 0 16,172-5-1-16,-156 24 3 0,-2 6-4 16,-4 6 3-16,-6 4 3 0,-2 3 3 0,-2 4 1 15,0 0 2-15,-2-1-1 0,-9-3-4 0,2-1 4 16,-4-3 1-16,-1-4 1 0,-6-2 2 15,3-4-1-15,0-5 2 0,-5-6 1 0,5-1 7 16,-2-7-4-16,2 2 2 0,0-6 3 0,2-1-2 16,5 0 6-16,-1-4-1 0,-1-5-2 0,1-7-7 15,5 2 3-15,-2-4-4 0,5-5-2 16,0 1 6-16,4-5-7 0,-1 1 0 0,2 0-1 16,8-5-6-16,3 2-2 0,4-3-2 0,2-1-3 15,8 0-4-15,0 3 2 0,2 1-3 0,2 4 0 16,7 6-2-16,-7 3-2 0,5 5 0 0,-3 4-2 15,-4 6 5-15,1 1-2 0,-3 1 1 16,0 8 0-16,-4 3-4 0,-3 4 5 0,-2 4 1 16,2 3 3-16,-6 6 3 0,-2-1 2 0,-5 3 1 15,3 1 2-15,-5-5 2 0,3 0-1 16,-7 1 1-16,1-6-2 0,-4-3 2 0,2-1-1 16,0-3-1-16,-3-6 1 0,-3 0-2 0,5-4 5 15,1-4 6-15,0-1 8 0,0 0 12 0,0 0 7 16,3-4-5-16,6-4-7 0,-4-3-9 0,7-2-15 15,1-4 0-15,2-3-1 0,1-2-2 16,4-1 3-16,-2-2 0 0,-3 3 0 0,1-7-1 16,6 0 0-16,-4 2-1 0,-2 0 0 0,6 1-1 15,-5 2 0-15,0 5-1 0,0 3-2 16,0 7-4-16,-2 2-5 0,-5 5-7 0,1 2-2 16,-2 0-3-16,-3 10 6 0,2 3 6 0,-3 5 6 15,-4 2 7-15,2 5 1 0,1 4 3 0,-4 1 0 16,-4 1 1-16,4 0-2 0,0-5-1 15,0 2 2-15,0-5-3 0,0-3 1 0,0 1-1 0,0-5-1 16,-2 0-1-16,4-5 1 0,8-4 0 16,0 0 1-16,3-2 0 0,3-4-4 0,1-1 1 15,1 0-2-15,7 0 0 0,-1-8-3 0,-4-1-4 16,3-4-1-16,-6-1 2 0,1-2 4 16,0-4 5-16,-2 0 4 0,-2-6 1 0,-1 1 1 15,2-2 2-15,-7-7-1 0,5 2 0 0,0-5-3 16,-1 4 0-16,-2 0 0 0,-2-1 0 0,2 5-1 15,-5 2 0-15,3 3 0 0,-5 4-2 16,-1 5 3-16,-2 5 2 0,0 2 0 0,0 3 4 16,0 4-3-16,0 1-5 0,-2 0-7 0,2 0-7 15,-1 0-7-15,-2 6 1 0,0 6 7 0,-4 0 7 16,4 5 4-16,1 6 4 0,2 1-1 16,0 2 0-16,5 1 3 0,5 5 2 0,4-2-1 15,0 2 2-15,2 0-4 0,-3 0 0 0,3-6-1 16,-3-2-2-16,-3-2 1 0,-6-6-2 15,-2-1 3-15,-2-3 2 0,-3-4 5 0,-13 3 6 16,-7-2 4-16,-7 0 1 0,-10-3-2 0,-5-1-5 16,-6-2-5-16,3-1-1 0,-3-2-5 0,3 0-4 15,-2 0-13-15,4 3-28 0,5-6-56 0,-4-1-91 16,1-4-204-16,8 2-504 0,16 2-476 0</inkml:trace>
          <inkml:trace contextRef="#ctx0" brushRef="#br0" timeOffset="3912.0498">5648-1608 2181 0,'0'0'654'0,"0"0"-593"0,0 0-40 15,0 0-26-15,0 0-43 0,0 0-41 0,0 0-56 16,0 0-101-16,0 0-120 0,0 0-219 0,0 0-232 15,0 0 201-15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7:30.8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659C961-37B8-4538-829F-ADC423CBFFA7}" emma:medium="tactile" emma:mode="ink">
          <msink:context xmlns:msink="http://schemas.microsoft.com/ink/2010/main" type="inkDrawing" rotatedBoundingBox="15591,17681 21852,17431 21855,17512 15594,17761" semanticType="underline" shapeName="Other">
            <msink:sourceLink direction="with" ref="{10A6E111-F4D8-4FE6-906C-DD7B6ABBA36D}"/>
          </msink:context>
        </emma:interpretation>
      </emma:emma>
    </inkml:annotationXML>
    <inkml:trace contextRef="#ctx0" brushRef="#br0">0 248 2176 0,'0'0'339'16,"0"0"-325"-16,0 0-61 0,0 0 1 0,0 0 28 15,0 0 65-15,0 0 26 0,230 3 5 0,-133-4-4 16,14-4-11-16,23 0 2 0,18-3 11 0,18 1 5 15,19 0 2-15,15 2-17 0,15-3-20 16,14 1-19-16,15 2-14 0,11 1-2 0,11 1-3 16,10-2-1-16,7 0-3 0,3 1-3 0,2-3-1 15,-3-3 2-15,-4-1-1 0,-10-2 2 16,-11 1 0-16,-18-1-6 0,-15 0 7 0,-22-2-2 16,-24 5 0-16,-21 0 5 0,-28-1-3 0,-30 2 5 15,-24 2 2-15,-25 2 11 0,-17 2 7 0,-22 2 11 16,-8 0 10-16,-10 1 4 0,0-3-9 15,-10 2-14-15,-6-3-22 0,-11 0-23 0,-5 0-18 0,-11 0-40 16,-9 0-53-16,2 4-83 0,-6 0-187 16,13 0-559-16,13 0-696 0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26.0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41F9415-9092-4B13-8DAC-7432C923B93D}" emma:medium="tactile" emma:mode="ink">
          <msink:context xmlns:msink="http://schemas.microsoft.com/ink/2010/main" type="inkDrawing" rotatedBoundingBox="10539,5160 14510,4316 15170,7419 11199,8264" hotPoints="14742,6417 12933,8226 11124,6417 12933,4608" semanticType="enclosure" shapeName="Circle">
            <msink:sourceLink direction="with" ref="{D2C44E7C-FF4A-4F9C-8410-03433010C016}"/>
          </msink:context>
        </emma:interpretation>
      </emma:emma>
    </inkml:annotationXML>
    <inkml:trace contextRef="#ctx0" brushRef="#br0">2329 552 1248 0,'0'0'157'16,"0"0"-106"-16,0 0-43 0,0 0-2 0,0 0 4 15,0 0 13-15,0 0 22 0,0 0 14 0,0 0 10 16,0 0 0-16,0 0-17 0,0 0-3 0,16-176 2 15,-17 163-1-15,-4 1 1 0,-2-2 0 0,-4 3-3 16,4-5-1-16,-6 0-1 0,-3 2-7 16,-6 1 0-16,4-1-2 0,-8 2-1 0,-1 1 2 15,-3-5 2-15,-2 6 2 0,-4 0 4 0,3 0 1 16,-3 2-5-16,5 2-7 0,1-1-5 16,-2 2-5-16,-2 0-3 0,2 1 1 0,-1-2-5 15,-3 1-3-15,3 1-4 0,-6 3-1 0,1 1-5 16,2 0 0-16,-3 0-1 0,-3 0-1 0,-1 5 0 15,-1 2-2-15,-2 1 0 0,-4 0 1 16,7 2-1-16,-2 3 1 0,4-1-1 0,-1 5 0 16,-1-1-1-16,2 1-1 0,-3 0 2 0,3 4-1 15,1 0-3-15,-2 0 2 0,6 6-2 0,-5 1 1 16,-1 1 5-16,2 4-3 0,-2 1 1 0,1 3 1 16,-1 0-1-16,2 2 3 0,4 3-1 15,-3-1 0-15,1 2-6 0,-1 2 5 0,3 0-1 16,-6 3-1-16,2-2 2 0,0 1-2 0,4-1 0 15,0 0 1-15,3 3 3 0,-1-1-4 16,5 0 1-16,2 1 2 0,7-2 0 0,-5 0 1 0,10 1 0 16,0 0-1-16,0 0-4 0,3 2 3 15,5-4 0-15,-2 4-1 0,2 0 3 0,1 0-1 16,5 2-3-16,1 1 1 0,-1 1 3 0,1-1-1 16,0 2 0-16,1-3 0 0,2 2-1 15,8 0-2-15,-1-2 2 0,5 1-2 0,-2-4 1 16,4 4 5-16,1-2-1 0,7-1 1 0,-5-1 0 15,7-1-3-15,0-3 3 0,4-2-2 16,4 0 0-16,-2 2-3 0,8-4 0 0,0 4 0 16,4-3 4-16,5-3 0 0,-3-2 0 0,6-2-1 15,2-4-2-15,2-2 3 0,3-6 1 0,1 0 3 16,6-5 2-16,2-2-1 0,1-3-2 16,2 0-2-16,-2 0 2 0,3-1-5 0,5-3 1 15,-3 3 0-15,-2-4-2 0,3-2 1 0,-3 1 1 16,0-5 0-16,-1 0 1 0,4-2 1 0,1 0-2 15,-2-2 1-15,4-4-2 0,-5-3-1 0,8-1 3 16,-6-2-2-16,6-3 4 0,1-2-1 16,-3-4-1-16,-4-2 0 0,3 0-2 0,-3-5 2 15,-4 4 0-15,6-7 2 0,-8 1 0 0,-7-3-2 16,3-1 0-16,-6-4 0 0,0 0 1 0,-2-3-1 16,-2 0 4-16,1-4-6 0,-1 0 2 0,-3-1 1 15,2-5-3-15,-5-1 1 0,-6 1 0 16,-1-2 0-16,-1-2 1 0,-6 0 1 0,0-2 0 15,-2-1-1-15,-4-1-1 0,-2 4-1 0,-4-4 1 16,-1-1 2-16,-6 4 2 0,-3-3-1 16,-3 1 0-16,-6-1 2 0,0 2-1 0,-4 4 1 15,-1-3 2-15,0 4-2 0,3-2 1 0,-12 1-2 16,4 1-6-16,-7-1-1 0,1 2-2 16,-2-1-2-16,-2 0 1 0,0 2 2 0,-4-1 0 15,-4 0 0-15,-1 1 0 0,-2-1 0 0,-3 3 0 16,-4-1 0-16,-4 2 2 0,-3 2-4 0,-5 2 3 15,-4 3 2-15,-7 2-1 0,-4 1 3 0,-6-1 3 16,0 1-3-16,-7-1 2 0,1 1-3 0,-1-2 0 16,-4 3 1-16,-1-1 0 0,-2-4-2 15,2 4-2-15,-3-1 0 0,-3 3-1 0,-2 6-4 16,-1 3-2-16,-8 8-4 0,-2 5-10 0,-2 7 4 16,0 4-4-16,0 2-12 0,-2 10-4 0,1 6-24 15,-2 4-39-15,6 1-60 0,3 2-108 16,28-7-291-16,19-5-998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27.9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B57D12-6299-497E-91FD-CB3D6FB32124}" emma:medium="tactile" emma:mode="ink">
          <msink:context xmlns:msink="http://schemas.microsoft.com/ink/2010/main" type="inkDrawing" rotatedBoundingBox="13063,6117 16651,6613 16203,9851 12615,9354" semanticType="enclosure" shapeName="Other">
            <msink:sourceLink direction="with" ref="{35CC1738-F751-48F3-AB88-369C05542F97}"/>
          </msink:context>
        </emma:interpretation>
      </emma:emma>
    </inkml:annotationXML>
    <inkml:trace contextRef="#ctx0" brushRef="#br0">1521 434 756 0,'0'0'277'16,"0"0"-175"-16,0 0-67 0,0 0-14 0,0 0 1 16,0 0 7-16,0 0 11 0,0 0 5 15,0 0-1-15,0 0-11 0,0 0-15 0,0 0-13 16,-60-49-9-16,51 49 2 0,-1 0 3 0,-3 0 11 16,-1 0 19-16,-3 0 20 0,-3 0 16 15,0 3 13-15,-6 2 5 0,4 0 3 0,-5 3-3 16,0-1-2-16,-2 2-3 0,-1 2-10 0,-1 5-6 15,-2 0-13-15,1 3-13 0,-2 3-5 0,-2 4-17 16,1 3-3-16,-1 2-7 0,-1 3-1 0,4 3 1 16,-6 0-1-16,6 0 1 0,-4-1-2 0,4 1 1 15,-4 2-2-15,1 0 3 0,-1 1-2 16,-2 4-1-16,4-1-1 0,-3 1-2 0,-1 3 4 16,6-1-2-16,-6 6 6 0,6 0 2 0,-4 0 5 15,3 3 8-15,-4 1 2 0,7-1 3 0,-7-2-6 16,8 2 1-16,3 2-5 0,3 2 0 15,-1 1 3-15,2 3-6 0,6-4 1 0,0 5-5 16,4-2-2-16,0 4 0 0,3-5 0 0,9 2 1 16,-2 0 3-16,3-2 0 0,1-1 0 15,5-2-1-15,5 0-2 0,4-1-5 0,3 1-2 16,2-5-1-16,5-1-1 0,-2 0 2 0,5-4 1 16,7 1 0-16,-4-2 1 0,7-1-2 0,-2-5 3 15,5-2 1-15,1-3 0 0,1-2 0 16,-2-3-4-16,7-3 2 0,3-3 1 0,1-4 3 15,4-5 1-15,3-3 1 0,0-1-6 0,7-7 3 16,0 2 0-16,4-3-2 0,2-3 7 16,4-1-6-16,-2 0 2 0,7-5 2 0,-4-3-3 15,5-3 2-15,-5-1-3 0,1-1-1 0,-4 2-3 16,2-4 1-16,-2 2 0 0,-3-2-3 0,0-2 0 16,-1 0 1-16,2-1-1 0,-4-2 1 0,0-4 4 15,-2 2-4-15,-2-1-1 0,4-5 0 16,-5 0 0-16,4-2 3 0,-2 0 1 0,-1-1-1 0,1-2-2 15,-5-2-2-15,5 0 1 0,-9-2 2 16,-3 0 1-16,-4-2 3 0,-2 0-1 0,-7-1 4 16,-1-2 0-16,-5-1-1 0,-4-1-2 0,3-6 0 15,-5-1 3-15,-1 0-3 0,-3-4 1 16,2 0-2-16,-4-2-8 0,-5 4 7 0,2-4 2 16,-9 2 0-16,1 1 2 0,-2-3-4 0,-1 2-1 15,-3 4 2-15,-4-2-4 0,0 2 4 16,-1 3 2-16,-1-1-4 0,-6 2 6 0,-3-2-5 15,-6 2-1-15,-3 1-1 0,-2-4-4 0,-5 2 3 16,-1-4-1-16,-3 2 3 0,-2 2-2 0,2-2 0 16,-6 2-2-16,2-2-1 0,-5-2 2 15,0 3-2-15,-4-1-2 0,-1 4-1 0,-5 0-1 16,-1 0 5-16,-5 2 2 0,-5 2-1 0,0 1-1 16,-5 2 0-16,-4 1 0 0,-5-2 3 0,-2 0-1 15,-5 1-3-15,-5 0 1 0,0 0-2 16,-9 2 4-16,2-1 0 0,-3 5-3 0,-6-1 1 0,-1 7-4 15,3 3 2-15,-4 0 1 0,-2 5 1 16,4 4-1-16,0 5-2 0,1 2-2 0,2 5-6 16,0 3-11-16,1 3-21 0,3 11-18 0,-1 8-27 15,0 7-20-15,4 8-30 0,1 6-55 16,4 8-93-16,4 6-167 0,9 9-250 0,18-15-171 16,20-17 663-16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31.1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6249160-1FFD-403D-AA7D-54B18BB93E02}" emma:medium="tactile" emma:mode="ink">
          <msink:context xmlns:msink="http://schemas.microsoft.com/ink/2010/main" type="inkDrawing" rotatedBoundingBox="13295,4218 17723,3646 18024,5978 13596,6550" semanticType="enclosure" shapeName="Other">
            <msink:sourceLink direction="with" ref="{0A0EAAE3-3742-4C5E-A079-43AC70E6AB77}"/>
          </msink:context>
        </emma:interpretation>
      </emma:emma>
    </inkml:annotationXML>
    <inkml:trace contextRef="#ctx0" brushRef="#br0">2226 363 960 0,'0'0'547'0,"0"0"-417"15,0 0-89-15,0 0-26 0,0 0 1 16,0 0 2-16,0 0 0 0,0 0-1 0,0 0-6 15,-157-168-8-15,139 156-7 0,-5 1-2 0,3 4 1 16,-6 0 7-16,-1 1 9 0,-4 0 3 0,1 1 2 16,-3 2 2-16,0 1 3 0,-3 2 1 15,2 0 8-15,-3 2 8 0,-1 2 6 0,-3 6 15 16,1-2 6-16,-2 3 4 0,-1 1 0 0,1 2-12 16,-1 4-9-16,2 2-14 0,-4 3-9 15,-1 2-7-15,-1 6-6 0,-2 1-1 0,-1 3-4 16,1 2-1-16,-2 3-1 0,-4 0-2 0,6 4-4 15,-2-5 3-15,1 6-1 0,1-6-1 0,6 3 4 16,1-1-3-16,2 1-2 0,4 0 2 16,0 3-1-16,3-1 0 0,-4 3 1 0,0-2-1 15,2 1-2-15,-4-1 3 0,4 3 0 0,-4 1 1 16,-1 0 2-16,0 0-1 0,-1 0-1 0,5 0 1 16,-1 2 3-16,4-2-3 0,5 0 1 15,0 2 0-15,4-4 0 0,7-2-1 0,4-2-1 16,4-4 0-16,5 0 0 0,4-1 4 0,4 1 1 15,8-3 6-15,9 2 8 0,2-1 3 0,9-1 4 16,2-2 1-16,6 0-3 0,5-6-7 0,5-1-1 16,-1 2-5-16,4-5-3 0,3-1-2 15,3 1 0-15,2-3-3 0,5-1 2 0,4-2 2 16,2-1 0-16,10-4 3 0,1 2 0 0,3-6-1 16,2-1 0-16,5-1 1 0,0-5-2 0,2 2-2 15,1-4 0-15,2 0-3 0,2 0 2 16,2 0 1-16,4-4 0 0,2 2-1 0,1-4-1 15,1 0 4-15,2-1-4 0,0-2 2 0,0-2 0 16,1-2-5-16,-1 0 4 0,-4-4-3 16,1 1 2-16,-6-5-1 0,0-3 1 0,-2 0 1 15,-7-7-2-15,1-2 2 0,0-3-2 0,-6-5 1 16,-3-5 3-16,0-5-2 0,-3-2 4 0,-4-5 0 16,-6 1 1-16,-6-3 2 0,-6-1 0 15,-10 0 0-15,-3-3 1 0,-10 1 4 0,-6 2 1 16,-11 2 2-16,-3-1 1 0,-11 0 0 0,-4-2 0 15,-2-1-1-15,-8 0-2 0,-9 0-8 0,-7-3-3 16,-5 1-3-16,-4 1-3 0,-8 3 3 0,-5 0 0 16,-3 2-3-16,-8 4 1 0,-7-3-3 0,-6 5-2 15,-5 2-1-15,-4 0-1 0,-10 6 1 16,-1 2-1-16,-8 0 0 0,-2 3 9 0,-8 0-9 16,-3 3 0-16,-2 4 0 0,-4 6-9 0,-3 2 4 15,-5 9 2-15,5 6 0 0,-3 3 2 16,5 8 1-16,-1 5-2 0,1 9 0 0,-1 9-2 15,2 12-6-15,2 5-6 0,3 10-10 0,1 7-16 16,10 3-21-16,4 7-40 0,8 4-67 0,7 4-100 16,13 3-191-16,21-21-417 0,15-17-301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29.92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EA4AD3B-944C-40DD-B483-341DBD659E64}" emma:medium="tactile" emma:mode="ink">
          <msink:context xmlns:msink="http://schemas.microsoft.com/ink/2010/main" type="inkDrawing" rotatedBoundingBox="13861,5343 17961,5248 18020,7825 13921,7920" hotPoints="18041,6579 15950,7847 13811,6663 15902,5395" semanticType="enclosure" shapeName="Ellipse">
            <msink:sourceLink direction="with" ref="{35CC1738-F751-48F3-AB88-369C05542F97}"/>
          </msink:context>
        </emma:interpretation>
      </emma:emma>
    </inkml:annotationXML>
    <inkml:trace contextRef="#ctx0" brushRef="#br0">3032 663 1041 0,'0'0'381'15,"0"0"-236"-15,0 0-95 0,0 0-2 0,0 0 16 16,0 0 13-16,0 0-5 0,0 0-22 16,-37-169-20-16,30 147-13 0,2-1-3 0,-5 1-4 15,2 0 2-15,-2-2-2 0,-3 2 1 0,-6-1 3 16,-1-1-1-16,-2 2 6 0,-2-1 6 15,-5 4 6-15,-2-3 6 0,-5 4 8 0,-3 0-4 16,-1 1-2-16,-7 3 0 0,-2-2-7 0,-4 3 5 16,-3 1 0-16,1 3 3 0,2 0-2 0,0-1-1 15,2 2-3-15,2 0-6 0,-1 0 2 16,4 0-7-16,1 1-4 0,2 3-2 0,0-1-4 16,0 0-2-16,-3 4-2 0,2-3-3 0,-5 4-7 15,0 0 4-15,0 0 0 0,-4 0-2 0,5 4 6 16,-7 2-7-16,2 2 1 0,-1-2-1 0,5 3 0 15,-1-1-1-15,5 1 1 0,2 2-1 16,0 2 0-16,1 3 3 0,2-2-1 0,-1 5 3 16,2 3-3-16,-3 1 3 0,-1 3 0 0,-4 1-2 15,-3 2 6-15,1-1-5 0,-1 2-1 0,1 1 0 16,-1-2-2-16,1 3 1 0,2-1-1 16,-2 1 1-16,6 1-3 0,0 2 2 0,1-3 1 15,5 5 0-15,2-3 1 0,4 6 0 0,-5-5 0 16,7 6-2-16,1-2 2 0,0 7-3 0,3-4 1 15,2 6 0-15,-2-3-1 0,5-1 3 16,-1 6-2-16,3-4 1 0,4 5 1 0,3 1-2 16,-2-1 0-16,10 2 0 0,1 1-2 0,1-2-1 15,2 0 1-15,8 0-2 0,8 1 0 16,0-2 4-16,9-1 2 0,4-4 3 0,3 1 0 16,9-4 3-16,0-2-1 0,5 1 0 0,5 0 4 15,3-1-7-15,10-1 1 0,-2-1-2 16,2 0-3-16,1-2 6 0,1 1 0 0,3-3 0 0,1 1 1 15,-1-2-3-15,0-5-3 0,1 3 0 0,5-7 2 16,2-2-2-16,4 1 1 0,1 0 1 16,4-6 0-16,0 0-1 0,6-2 0 0,1-1 0 15,0-6-4-15,4-1 2 0,-1-3 1 0,2-5 2 16,0 0 1-16,2 0-1 0,1-8 0 16,-3-4-1-16,0-5-1 0,-5 1 1 0,1-1 1 15,-3-5 2-15,-6 0-2 0,0-6 0 0,-2-1 1 16,-2-5-2-16,-7-4 6 0,1-4 1 0,-4-4 0 15,1-7 3-15,-6 3 0 0,-4-4 0 16,-1-5-3-16,0 0-2 0,-6 0 1 0,-6-4-3 16,-1 4 2-16,-8 0 1 0,-9 3-1 0,-4 1 2 15,-6 2 4-15,-8 0 1 0,-4 2 1 0,-2-2 3 16,-7 2 0-16,-1-2 1 0,-1-5-4 16,-11 4-1-16,1-5-4 0,-5-1-2 0,0 3 3 15,-4-1-6-15,-4-1-1 0,-8 1 0 0,-5-1-5 16,-6-3 3-16,-6 1-3 0,-9 0 2 15,-5 3 1-15,-11 1-3 0,-7 3 3 0,-10 4-1 16,-5 3 1-16,-6 2 2 0,-7 3-2 0,-3 3-2 16,-2 1 0-16,1 8-2 0,-2 3 0 15,2 3-1-15,1 6-6 0,0 4-6 0,5 1-2 0,-4 2-13 16,6 2-46-16,-1 2-63 0,4 5-86 0,-1 2-107 16,4 0-187-16,27 5-389 0,24-3-49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28.64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E5E12B3-2017-4A75-B0F1-EE406A1EBCD2}" emma:medium="tactile" emma:mode="ink">
          <msink:context xmlns:msink="http://schemas.microsoft.com/ink/2010/main" type="inkDrawing" rotatedBoundingBox="13858,6659 14138,6016 14205,6046 13925,6688" semanticType="callout" shapeName="Other"/>
        </emma:interpretation>
      </emma:emma>
    </inkml:annotationXML>
    <inkml:trace contextRef="#ctx0" brushRef="#br0">297 0 0 0,'0'0'0'0,"0"0"0"15,0 0 0-15,0 0 0 0,0 0 0 16,0 0 0-16,0 0 46 0,0 0 117 0,0 0-42 16,0 0-27-16,0 0-31 0,-165 196-22 0,138-108-3 15,-5 12-38-15,2 10-98 0,3-27-229 0,11-25 186 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32.4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E8FE7DD-F927-4449-AFF3-5198EE14C074}" emma:medium="tactile" emma:mode="ink">
          <msink:context xmlns:msink="http://schemas.microsoft.com/ink/2010/main" type="inkDrawing" rotatedBoundingBox="11531,4035 14143,1805 16267,4292 13656,6522" hotPoints="15773,4442 14158,6056 12544,4442 14158,2827" semanticType="enclosure" shapeName="Circle">
            <msink:sourceLink direction="with" ref="{0A0EAAE3-3742-4C5E-A079-43AC70E6AB77}"/>
          </msink:context>
        </emma:interpretation>
      </emma:emma>
    </inkml:annotationXML>
    <inkml:trace contextRef="#ctx0" brushRef="#br0">2147 338 666 0,'0'0'314'0,"0"0"-157"15,0 0-59-15,0 0-14 0,0 0-3 0,0 0 2 16,-185-160-21-16,157 140-23 0,-1 2-17 15,0-1-13-15,-2 3-12 0,2 0-1 0,-3 1-2 16,1 1 0-16,-5-1 5 0,1 6-7 0,0-2-1 16,-4 4 1-16,3 0-2 0,-4 3 11 0,0 0 10 15,-3 3 16-15,0 1 10 0,-3 0 9 16,-5 3 4-16,4 3-1 0,0 3 0 0,-1 0-7 16,3 3-9-16,0 3-6 0,2 3-5 0,1-1-4 15,1 4-2-15,2 0-4 0,-1 6-4 16,1 0-4-16,5 5-2 0,-5-1 0 0,6 2-2 0,-7 4 2 15,1-1-1-15,6 7 1 0,-4-3-1 16,4 5-2-16,1 1-2 0,4 0 1 16,0 1-2-16,1 4 1 0,3 1 1 0,-2 0-1 15,3 4 0-15,-1-1 1 0,-2-2-1 0,0 5 2 16,4 1-1-16,-3 2 1 0,-1 3 1 0,0-2-2 16,6 2 2-16,-5 0 3 0,5 4-1 0,-3-3 0 15,6 1 0-15,1-1 1 0,-2 1 1 0,9-4-1 16,-1 4 1-16,-1-5-1 0,8 1 0 15,-2-3 1-15,0 2-1 0,5-6-2 0,0 2 3 16,4-2-1-16,2-3 4 0,7-4-1 0,0 1 5 16,2-4-1-16,1 2-1 0,7-4 6 0,-1-2 0 15,5 1 4-15,0-4 0 0,3 2 0 16,-1-3-2-16,7 1-2 0,-5-3-2 0,8 2-9 16,-2-3 4-16,2-1-3 0,4-2 1 0,6-4 4 15,-2-1-2-15,8-4 1 0,1-5 0 16,3-1 1-16,7-3-2 0,2-5 0 0,6 0 2 15,0-4 1-15,5-4 2 0,4-2 1 0,-1-3 1 16,7-3-4-16,0-4-1 0,4 2-2 0,-1-4-2 16,3-4 2-16,-2 2-2 0,0-3 1 0,-1-4-1 15,-3-1 1-15,-2-2-1 0,-3-4-1 0,-4 0-1 16,-1-5 0-16,1 1 3 0,-4-5 1 0,-1 0 2 16,-3-3 1-16,-2-1 0 0,-6-4 1 15,1-3 2-15,-3 0 2 0,-1-5 1 0,-8-2-1 16,-1 2 3-16,-5-4 4 0,-6 1 8 0,-4-1 11 15,-3 0 6-15,-6 3 3 0,-4 0 5 16,-4-2-6-16,-6 3-2 0,-2-2-10 0,-4 0-9 16,-5 3-7-16,-3 0-5 0,0-4 1 0,-4 4-8 15,-7-4-3-15,-2 1-2 0,-3-3-4 16,-6 0 3-16,1-1-1 0,-5 0 1 0,0-1-2 16,-4 0 2-16,-4-1 2 0,-2 0-2 0,-7 1 2 15,-3 1 0-15,-4 1 0 0,-11 5 1 0,1-1 4 16,-7 4-1-16,-1 2 0 0,-6 1 0 15,-7 4-6-15,0-3 1 0,-8 6-3 0,0-3 0 0,-7 9-4 16,-6-4-2-16,-6 8-2 0,-4 0-3 16,-1 6 2-16,0 7-3 0,-2 2-3 0,1 7-3 15,4 3-8-15,5 6-12 0,6 1-11 0,5 0-14 16,8 4-34-16,4 8-70 0,6 7-75 16,1 3-110-16,9 6-163 0,16-1-243 0,18-10-78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34.0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75645C8-3714-414F-A908-C817B485208B}" emma:medium="tactile" emma:mode="ink">
          <msink:context xmlns:msink="http://schemas.microsoft.com/ink/2010/main" type="inkDrawing" rotatedBoundingBox="10746,2083 16033,3843 14864,7358 9576,5598" semanticType="enclosure" shapeName="Other">
            <msink:sourceLink direction="with" ref="{8469D7DB-F94D-48B0-A0AD-4EE04696E481}"/>
          </msink:context>
        </emma:interpretation>
      </emma:emma>
    </inkml:annotationXML>
    <inkml:trace contextRef="#ctx0" brushRef="#br0">3677 2693 0 0,'0'0'0'15,"0"0"0"-15,0 0 0 0,0 0 0 0,0 0 0 16,0 0 17-16,0 0 79 0,0 0-32 16,0 0-27-16,0 0-13 0,177-30-2 0,-158 24 5 15,1-2 8-15,1 2 16 0,-1-4 24 0,2 2 30 16,-1-7 28-16,1 2 14 0,-5-1-3 0,5-1-13 16,-4-1-15-16,-3-3-10 0,0 0-1 15,0-2 1-15,-2-3 0 0,1 0 4 0,-1-5 0 16,-2 0-4-16,1-4-2 0,-2-1-12 0,0-4-15 15,3-2-16-15,-2-3-16 0,-2-2-9 0,1 1-7 16,3-1-3-16,-2 3 0 0,-4 0-2 0,1 0 1 16,-4-1 0-16,-1-2-4 0,-3 0 5 15,0-2 0-15,3-2-2 0,-10-2 5 0,-4 0-4 16,1 0 0-16,-2-2 2 0,-4-1 0 0,-6-2-2 16,4 4-4-16,-5-5-4 0,-2 2-3 0,1 2-1 15,-5-4-4-15,0 2-1 0,-5-1-3 16,1 4 1-16,-6-2-2 0,5 1-1 0,-9 2 1 15,-3-2-3-15,-1 1 2 0,-6 0 0 0,-2 8-1 16,-5-3-2-16,0 6 2 0,-8-1 1 16,-1 1 1-16,-1 3-1 0,-2 1 0 0,-2 1-1 15,-5 0 0-15,3 3 1 0,-5 3-1 0,-2-3 0 16,0 5-2-16,-2 1 1 0,-1-2 0 0,0 6-1 16,0 1 0-16,-3 3 0 0,-3 7-2 15,5 1 0-15,-1 3-1 0,1 6-1 0,-1 0 2 16,4 2-6-16,3 0 1 0,-2 7 0 0,1 2-1 15,-1 2 4-15,6 5 1 0,-2 5-3 0,-2 1 2 16,4 4 1-16,4 3-1 0,-2 1 0 0,5 6-1 16,5-1 1-16,-1 5-5 0,5 0 3 0,-2 4 1 15,4 0 1-15,1 4 6 0,2-1-5 16,5-1-2-16,5 4 2 0,3-1-3 0,7 2 0 16,2 0-1-16,5 0 1 0,0 2-3 0,2-4 3 15,0 3 1-15,4 2 0 0,-2 3 1 0,2 1 2 16,6 4 1-16,-6 2 0 0,6 2 3 15,3 1-4-15,-4 2 1 0,6 1-2 0,-1 1-2 16,1 2 3-16,8 2-2 0,-5 2 0 0,6-2 0 16,3 2-1-16,0-3 1 0,3-1-1 15,9 1-1-15,2-1 1 0,9 1-1 0,-1-2 0 16,6 0 4-16,10 2-2 0,2-3 2 0,3 3 3 16,4-2 0-16,8 0 4 0,1-2-2 15,1-1 2-15,10-3 0 0,2-1 1 0,3-4 0 16,3-2-2-16,5-5 2 0,-3-3-1 0,7-4 0 15,2-2 2-15,5-4-2 0,-2 2-3 0,6-5 2 16,1 1-2-16,3 1 1 0,0-5 0 0,3 0 1 16,-2-4 0-16,2-1-2 0,4-1 4 15,-4-1-6-15,0 2 5 0,3-6-1 0,0-4-6 16,1 0 5-16,-2-3-4 0,8-2 2 0,2-3 4 16,-1-3-2-16,7-2 3 0,-3-3-1 0,-1-4 1 15,-1 0-1-15,1-7 1 0,-4-6-1 0,-3-2-1 16,3-3-1-16,-6-6 0 0,-2-2 1 15,0-2-1-15,0-7 4 0,-3 2 0 0,-5-7 0 16,-6 3 2-16,5-4-2 0,-9 0-3 0,-3-1 2 16,-5-8 1-16,-1 2-1 0,-8-1 0 0,-7-5-1 15,-6-1-2-15,-5-3 5 0,-12-2 4 16,-4-5 2-16,-11-3 1 0,-8-5 1 0,-8-6 0 16,-8-3 0-16,-1-4 5 0,-18-2-1 0,-7-1 0 15,-11-4 1-15,-10 0-7 0,-9 3 4 16,-10 0-2-16,-12 4-1 0,-11 0 0 0,-10 5-2 15,-11-1-3-15,-13 5-5 0,-8 5-1 0,-11 5-6 16,-9 7-1-16,-3 13-2 0,-3 7-9 16,-5 10-12-16,1 5-25 0,6 11-46 0,5 6-68 0,6 3-51 15,43 4-271-15,33 1-967 0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08:36.7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F5C766A-651A-4C4E-91F4-FC494B72A493}" emma:medium="tactile" emma:mode="ink">
          <msink:context xmlns:msink="http://schemas.microsoft.com/ink/2010/main" type="writingRegion" rotatedBoundingBox="16110,9048 10585,7628 11938,2368 17463,3789"/>
        </emma:interpretation>
      </emma:emma>
    </inkml:annotationXML>
    <inkml:traceGroup>
      <inkml:annotationXML>
        <emma:emma xmlns:emma="http://www.w3.org/2003/04/emma" version="1.0">
          <emma:interpretation id="{CBD4DCF0-24F9-44CD-8892-DA6E0C8D22A6}" emma:medium="tactile" emma:mode="ink">
            <msink:context xmlns:msink="http://schemas.microsoft.com/ink/2010/main" type="paragraph" rotatedBoundingBox="16340,8796 11613,8368 11824,6035 16551,64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96F24E-9622-4789-9878-A5413D3B5EC8}" emma:medium="tactile" emma:mode="ink">
              <msink:context xmlns:msink="http://schemas.microsoft.com/ink/2010/main" type="line" rotatedBoundingBox="16340,8796 11613,8368 11824,6035 16551,6462"/>
            </emma:interpretation>
          </emma:emma>
        </inkml:annotationXML>
        <inkml:traceGroup>
          <inkml:annotationXML>
            <emma:emma xmlns:emma="http://www.w3.org/2003/04/emma" version="1.0">
              <emma:interpretation id="{35CC1738-F751-48F3-AB88-369C05542F97}" emma:medium="tactile" emma:mode="ink">
                <msink:context xmlns:msink="http://schemas.microsoft.com/ink/2010/main" type="inkWord" rotatedBoundingBox="14079,8201 16373,6386 16800,6927 14506,8741">
                  <msink:destinationLink direction="with" ref="{5EA4AD3B-944C-40DD-B483-341DBD659E64}"/>
                  <msink:destinationLink direction="with" ref="{1BB57D12-6299-497E-91FD-CB3D6FB32124}"/>
                </msink:context>
              </emma:interpretation>
              <emma:one-of disjunction-type="recognition" id="oneOf0">
                <emma:interpretation id="interp0" emma:lang="en-IN" emma:confidence="0">
                  <emma:literal>so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s</emma:literal>
                </emma:interpretation>
                <emma:interpretation id="interp3" emma:lang="en-IN" emma:confidence="0">
                  <emma:literal>5</emma:literal>
                </emma:interpretation>
                <emma:interpretation id="interp4" emma:lang="en-IN" emma:confidence="0">
                  <emma:literal>I</emma:literal>
                </emma:interpretation>
              </emma:one-of>
            </emma:emma>
          </inkml:annotationXML>
          <inkml:trace contextRef="#ctx0" brushRef="#br0">516 2305 1390 0,'0'0'175'16,"0"0"-111"-16,0 0-41 0,0 0 1 15,0 0 38-15,0 0 39 0,0 0 29 0,0 0 3 16,0 0-32-16,-73-167-35 0,56 162-33 0,-3 5-18 16,-6 0-10-16,-4 3-3 0,-3 11 1 0,1 3 0 15,-1 0 2-15,2 4 0 0,2 0-1 16,3 1 0-16,6 1-1 0,1-3-4 0,8 0-3 0,8 1-2 15,3-2-4-15,1 0 4 0,12 0 3 16,3 2 6-16,7-1 6 0,3-2 1 0,7 3 1 16,-2 0-3-16,7-1-3 0,-1-2-2 0,0 3-2 15,-2 0 1-15,-2 0-2 0,-9 1 0 0,0 1 1 16,-9-1-2-16,-5 0 0 0,-6-1 4 16,-4 0 1-16,0 1 2 0,-6-3 9 0,-8 1 2 15,-6-2 2-15,-2 3 1 0,-5-3-5 0,-3-4-6 16,-4-1-3-16,1 0-13 0,-3-5-25 0,4-1-28 15,-1-5-27-15,5-2-38 0,2 0-48 16,3-1-117-16,3-7-190 0,4 1-268 0,7 3 264 0</inkml:trace>
          <inkml:trace contextRef="#ctx0" brushRef="#br0" timeOffset="-615.5542">-854 3481 1988 0,'0'0'251'0,"0"0"-192"0,0 0-56 16,0 0-24-16,0 0 4 0,0 0 5 0,0 0 5 16,0 0 0-16,0 0 3 0,0 0 0 15,-161 47-1-15,130-38-5 0,-8 2-2 0,-3 0 2 16,-1-3 2-16,-1 0 9 0,0 0 4 0,-2-2 7 16,4-2 15-16,6 0 3 0,2-1 10 0,5 2-2 15,6-1-6-15,0 0-6 0,4 0-11 16,1 3-6-16,2-1-3 0,2 0-3 0,-1 1 1 15,5 2 2-15,0-1-2 0,-1 4 1 0,6 0 1 16,0 1 1-16,0 2 4 0,3 1 0 0,-1 3-2 16,0 2 0-16,-1 4-3 0,2 2-1 0,2 4 1 15,-4 4 1-15,0 2-1 0,2 1 2 0,-1 3 0 16,0-3-1-16,0-1 4 0,3-2 2 16,0-2 3-16,2-1 1 0,7-5 2 0,3-1-5 15,3-4-1-15,6-1 4 0,4-5-3 16,-1-3 2-16,8-7 0 0,1-1-4 0,1-5-5 15,3-3-5-15,3-8-10 0,1-5-21 0,2-6-31 16,-6 1-55-16,-1-5-83 0,-3 0-172 0,-4 1-274 16,-9 4-324-16,-10 7 620 0</inkml:trace>
          <inkml:trace contextRef="#ctx0" brushRef="#br0" timeOffset="-456.7841">-1703 3835 2125 0,'0'0'306'0,"0"0"-217"0,0 0-87 16,0 0-29-16,0 0-4 0,0 0 4 0,0 0 20 16,0 0 5-16,0 0 2 0,191-79-9 15,-128 63-16-15,8-2-46 0,10 0-93 0,-7 1-213 16,-13 5-381-16,-23 4-266 0</inkml:trace>
        </inkml:traceGroup>
        <inkml:traceGroup>
          <inkml:annotationXML>
            <emma:emma xmlns:emma="http://www.w3.org/2003/04/emma" version="1.0">
              <emma:interpretation id="{D2C44E7C-FF4A-4F9C-8410-03433010C016}" emma:medium="tactile" emma:mode="ink">
                <msink:context xmlns:msink="http://schemas.microsoft.com/ink/2010/main" type="inkWord" rotatedBoundingBox="12270,7465 11699,7413 11800,6302 12371,6353">
                  <msink:destinationLink direction="with" ref="{641F9415-9092-4B13-8DAC-7432C923B93D}"/>
                </msink:context>
              </emma:interpretation>
              <emma:one-of disjunction-type="recognition" id="oneOf1">
                <emma:interpretation id="interp5" emma:lang="en-IN" emma:confidence="0">
                  <emma:literal>f</emma:literal>
                </emma:interpretation>
                <emma:interpretation id="interp6" emma:lang="en-IN" emma:confidence="0">
                  <emma:literal>*</emma:literal>
                </emma:interpretation>
                <emma:interpretation id="interp7" emma:lang="en-IN" emma:confidence="0">
                  <emma:literal>J</emma:literal>
                </emma:interpretation>
                <emma:interpretation id="interp8" emma:lang="en-IN" emma:confidence="0">
                  <emma:literal>%</emma:literal>
                </emma:interpretation>
                <emma:interpretation id="interp9" emma:lang="en-IN" emma:confidence="0">
                  <emma:literal>&amp;</emma:literal>
                </emma:interpretation>
              </emma:one-of>
            </emma:emma>
          </inkml:annotationXML>
          <inkml:trace contextRef="#ctx0" brushRef="#br0" timeOffset="-1198.0557">-4201 2815 0 0,'0'0'0'0,"0"0"0"16,0 0 0-16,0 0 0 0,0 0 185 16,0 0-3-16,0 0-19 0,0 0-13 0,-26-179-10 15,26 161-7-15,2 2-12 0,-1 1 4 0,4 3-6 16,-4-1-11-16,1 5-12 0,-1 3-11 16,-1 0-9-16,0 2 1 0,0 2 2 0,0 1-2 15,0-2-1-15,0 2-4 0,0 0-7 0,0 0-12 16,0 0-16-16,0 0-18 0,0 2-18 0,1 4-7 15,-1 6 2-15,0 11 5 0,3 4 11 0,-1 9 5 16,2 3 3-16,-4 4 0 0,1 0-2 0,-1 1-7 16,2-3-1-16,-1 0-4 0,1-5 2 15,-2 1 1-15,3-6 0 0,2-2-1 0,0-4-5 16,-4-6-1-16,2-5 0 0,4-5 0 0,-5-1 3 16,0-4 3-16,0-4 10 0,-1 0 16 0,4-5 16 15,-5-8 2-15,0-6-6 0,0-7-14 16,0-7-15-16,0-2-5 0,-8-5-2 0,4 1 2 15,-6-1 0-15,-1 1 2 0,3-3-9 0,-2-1-3 16,5-5-2-16,-3-3-6 0,7-2 2 16,1-3-3-16,1-3 2 0,10 2 2 0,0 4 2 15,5-2 1-15,2 6-4 0,4 6-3 0,-1 2-2 16,7 8-1-16,-2 6-2 0,-1 6 0 0,3 2 1 16,0 3-1-16,1 6 2 0,4 0 0 0,-1 3-1 15,6 3-2-15,1 4-4 0,-5 0 0 16,5 12-1-16,-9 3 2 0,0 9 2 0,-7 4 4 15,-5 2 0-15,-5 7-2 0,-11-1 1 0,-2 5 2 16,-2-2 4-16,-17 2 5 0,-7-5 5 0,-6 5 1 16,-8-4 2-16,-4 1-1 0,-5-3 0 15,3 0-1-15,0-3-3 0,-4 1-1 0,7-4-2 16,3 0-34-16,8-5-102 0,5-3-220 0,8-5-471 16,8-8-294-16</inkml:trace>
        </inkml:traceGroup>
      </inkml:traceGroup>
    </inkml:traceGroup>
    <inkml:traceGroup>
      <inkml:annotationXML>
        <emma:emma xmlns:emma="http://www.w3.org/2003/04/emma" version="1.0">
          <emma:interpretation id="{5216BBDB-8BDC-497F-BEE1-7AFF759B159D}" emma:medium="tactile" emma:mode="ink">
            <msink:context xmlns:msink="http://schemas.microsoft.com/ink/2010/main" type="paragraph" rotatedBoundingBox="17083,5266 11558,3845 11938,2368 17463,37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25C11D-E082-44E7-B5EB-561CE8082AA2}" emma:medium="tactile" emma:mode="ink">
              <msink:context xmlns:msink="http://schemas.microsoft.com/ink/2010/main" type="line" rotatedBoundingBox="17083,5266 11558,3845 11938,2368 17463,3789"/>
            </emma:interpretation>
          </emma:emma>
        </inkml:annotationXML>
        <inkml:traceGroup>
          <inkml:annotationXML>
            <emma:emma xmlns:emma="http://www.w3.org/2003/04/emma" version="1.0">
              <emma:interpretation id="{0A0EAAE3-3742-4C5E-A079-43AC70E6AB77}" emma:medium="tactile" emma:mode="ink">
                <msink:context xmlns:msink="http://schemas.microsoft.com/ink/2010/main" type="inkWord" rotatedBoundingBox="17083,5266 13942,4458 14322,2981 17463,3789">
                  <msink:destinationLink direction="with" ref="{9E8FE7DD-F927-4449-AFF3-5198EE14C074}"/>
                  <msink:destinationLink direction="with" ref="{E6249160-1FFD-403D-AA7D-54B18BB93E02}"/>
                </msink:context>
              </emma:interpretation>
              <emma:one-of disjunction-type="recognition" id="oneOf2">
                <emma:interpretation id="interp10" emma:lang="en-IN" emma:confidence="0">
                  <emma:literal>to</emma:literal>
                </emma:interpretation>
                <emma:interpretation id="interp11" emma:lang="en-IN" emma:confidence="0">
                  <emma:literal>To</emma:literal>
                </emma:interpretation>
                <emma:interpretation id="interp12" emma:lang="en-IN" emma:confidence="0">
                  <emma:literal>so</emma:literal>
                </emma:interpretation>
                <emma:interpretation id="interp13" emma:lang="en-IN" emma:confidence="0">
                  <emma:literal>J D</emma:literal>
                </emma:interpretation>
                <emma:interpretation id="interp14" emma:lang="en-IN" emma:confidence="0">
                  <emma:literal>Do</emma:literal>
                </emma:interpretation>
              </emma:one-of>
            </emma:emma>
          </inkml:annotationXML>
          <inkml:trace contextRef="#ctx0" brushRef="#br0" timeOffset="395.3273">200 718 0 0,'0'0'0'0,"0"0"10"0,0 0 7 0,0 0-14 15,-124-181 11-15,105 155 38 0,5-2 48 16,-1 5 39-16,4 4 34 0,2-1 26 0,3 6 15 16,4 2 10-16,2-3 0 0,0 7-34 0,1-3-47 15,5 3-39-15,7-5-32 0,-2 2-16 0,6 1-1 16,6-2-2-16,3 1-1 0,7 1-8 16,7-4-5-16,6-2-6 0,12 0-6 0,8-3-9 15,8 3-4-15,8-7-5 0,1 6-2 0,3-3 3 16,2 1-3-16,-2 0 0 0,-2-2-6 15,-2 3-6-15,-9-1-10 0,-4 3-19 0,-11 5-20 16,-14 2-33-16,-5 2-44 0,-15 2-56 0,-5 2-102 16,-11 3-135-16,-3 0-178 0,-5 0 120 0,0 0 482 0</inkml:trace>
          <inkml:trace contextRef="#ctx0" brushRef="#br0" timeOffset="587.2433">796 40 475 0,'0'0'321'0,"0"0"-125"0,0 0-43 16,0 0 18-16,0 0 1 0,0 0-36 0,0 0-77 15,0 0-59-15,0 0-24 0,0 0-3 0,0 0 22 16,0 0 15-16,0 0 8 0,-98 174 3 16,88-120-2-16,-1 6 0 0,2 3-1 0,-5 2 5 15,4 3-3-15,1-4-21 0,-1 2-70 0,4-1-138 16,1-16-315-16,2-21-446 0</inkml:trace>
          <inkml:trace contextRef="#ctx0" brushRef="#br0" timeOffset="1221.8909">-1012-1009 597 0,'0'0'213'15,"0"0"-99"-15,0 0-33 0,0 0 9 16,0 0 15-16,0 0 5 0,0 0-23 0,0 0-37 15,0 0-25-15,-63-166-22 0,44 156-14 0,-1 2-5 16,-5 0-3-16,0 3-1 0,-6 2 0 0,2 2 3 16,-1 1 1-16,-2 0 2 0,-4 0 1 15,6 0-4-15,-1 2 0 0,-4 5-3 0,4 1 2 16,-1 0 2-16,-2 0 3 0,1 2 9 0,3 0 4 16,-1 0 7-16,3-2 4 0,1 0 2 15,4 2 3-15,7-2 0 0,6 0-2 0,3-3-3 16,4 2-6-16,0 1-5 0,3 4 0 0,0 0 0 15,0 5 2-15,0 3 4 0,0 3 2 0,4 3 1 16,-2 2 2-16,0-1-2 0,7 4 0 16,-3-4 2-16,4-1-1 0,1 0 2 0,-2-1 0 15,4-3 1-15,1-1-3 0,-1-3-1 0,1-4-3 16,1 0-3-16,-4-3-1 0,1-3-4 0,-4 2 0 16,0-5 1-16,-4-1 3 0,3-2 4 0,-3-2 7 15,2 2 10-15,3-2 1 0,1 0-6 16,3 0-46-16,1-3-109 0,3-5-160 0,-4 2-266 15,-4 0 48-15</inkml:trace>
          <inkml:trace contextRef="#ctx0" brushRef="#br0" timeOffset="1394.9977">-1697-886 1624 0,'0'0'143'0,"0"0"-132"16,0 0-53-16,0 0-7 0,0 0 23 0,0 0 11 16,192-85-45-16,-135 67-160 0,-12 3-314 15,-17 5-298-15</inkml:trace>
        </inkml:traceGroup>
        <inkml:traceGroup>
          <inkml:annotationXML>
            <emma:emma xmlns:emma="http://www.w3.org/2003/04/emma" version="1.0">
              <emma:interpretation id="{8469D7DB-F94D-48B0-A0AD-4EE04696E481}" emma:medium="tactile" emma:mode="ink">
                <msink:context xmlns:msink="http://schemas.microsoft.com/ink/2010/main" type="inkWord" rotatedBoundingBox="12103,3893 11580,3758 11714,3240 12236,3374">
                  <msink:destinationLink direction="with" ref="{475645C8-3714-414F-A908-C817B485208B}"/>
                </msink:context>
              </emma:interpretation>
              <emma:one-of disjunction-type="recognition" id="oneOf3">
                <emma:interpretation id="interp15" emma:lang="en-IN" emma:confidence="0">
                  <emma:literal>9</emma:literal>
                </emma:interpretation>
                <emma:interpretation id="interp16" emma:lang="en-IN" emma:confidence="0">
                  <emma:literal>8</emma:literal>
                </emma:interpretation>
                <emma:interpretation id="interp17" emma:lang="en-IN" emma:confidence="0">
                  <emma:literal>.</emma:literal>
                </emma:interpretation>
                <emma:interpretation id="interp18" emma:lang="en-IN" emma:confidence="0">
                  <emma:literal>A</emma:literal>
                </emma:interpretation>
                <emma:interpretation id="interp19" emma:lang="en-IN" emma:confidence="0">
                  <emma:literal>&amp;</emma:literal>
                </emma:interpretation>
              </emma:one-of>
            </emma:emma>
          </inkml:annotationXML>
          <inkml:trace contextRef="#ctx0" brushRef="#br0" timeOffset="1926.977">-4270-1077 1378 0,'0'0'314'16,"0"0"-195"-16,0 0-106 0,0 0-30 0,0 0-15 16,0 0-2-16,0 0 0 0,0 0-8 0,0 0 3 15,0 0 0-15,0 0 5 0,0 0 8 16,0 0 9-16,0 0 17 0,42 85 16 0,-46-50 15 15,-6 5 6-15,-5 4 5 0,-3 1 1 0,-4-2 10 16,6 1 4-16,-1-3 4 0,3-3-1 0,4-4-16 16,10-6-5-16,0-4-5 0,10-6 5 0,7-1 20 15,12-7 18-15,9-5 9 0,13-5-4 16,16-7-9-16,16-12-28 0,15-5-77 0,-24 4-270 16,-19 4-1185-16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0:54.9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0F102D5-CB20-403F-A3AE-1BDADD9B4CDD}" emma:medium="tactile" emma:mode="ink">
          <msink:context xmlns:msink="http://schemas.microsoft.com/ink/2010/main" type="writingRegion" rotatedBoundingBox="220,491 20921,-1284 22486,16970 1785,18745"/>
        </emma:interpretation>
      </emma:emma>
    </inkml:annotationXML>
    <inkml:traceGroup>
      <inkml:annotationXML>
        <emma:emma xmlns:emma="http://www.w3.org/2003/04/emma" version="1.0">
          <emma:interpretation id="{BF90A48D-F719-43DF-A640-FA55FE91431F}" emma:medium="tactile" emma:mode="ink">
            <msink:context xmlns:msink="http://schemas.microsoft.com/ink/2010/main" type="paragraph" rotatedBoundingBox="669,503 9813,-444 10012,1472 868,24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CD73C5-5051-40EC-BAFB-1B3A95ADE657}" emma:medium="tactile" emma:mode="ink">
              <msink:context xmlns:msink="http://schemas.microsoft.com/ink/2010/main" type="inkBullet" rotatedBoundingBox="775,1520 2094,1383 2109,1520 789,1656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  <emma:interpretation id="interp1" emma:lang="en-IN" emma:confidence="0">
                <emma:literal>_</emma:literal>
              </emma:interpretation>
              <emma:interpretation id="interp2" emma:lang="en-IN" emma:confidence="0">
                <emma:literal>~</emma:literal>
              </emma:interpretation>
              <emma:interpretation id="interp3" emma:lang="en-IN" emma:confidence="0">
                <emma:literal>^</emma:literal>
              </emma:interpretation>
              <emma:interpretation id="interp4" emma:lang="en-IN" emma:confidence="0">
                <emma:literal>.</emma:literal>
              </emma:interpretation>
            </emma:one-of>
          </emma:emma>
        </inkml:annotationXML>
        <inkml:trace contextRef="#ctx0" brushRef="#br0">254 110 220 0,'0'0'252'16,"0"0"-55"-16,0 0 67 0,0 0 46 15,-187-16 8-15,166 14-17 0,3 0-71 0,3 1-50 0,5 1-28 16,6 0-32-16,4-1-33 0,0 1-42 16,0-2-46-16,4 0-29 0,2 2-1 0,13-2 14 15,1 0 27-15,11-2 16 0,10 0 3 0,10-2-4 16,7-2-5-16,9 0-9 0,3 0-4 0,6 0-3 16,5 0 1-16,5 1 1 0,0 1 1 15,0 2 1-15,-1 0-4 0,-7 1-1 0,-4 3-5 16,-13 0 0-16,-5 0-2 0,-6 7-1 0,-15 1-4 15,-5 0-8-15,-7 1-13 0,-7 0-29 0,-5 2-61 16,-4-2-113-16,3-1-155 0,1-3-304 16,-7-1-509-16</inkml:trace>
      </inkml:traceGroup>
      <inkml:traceGroup>
        <inkml:annotationXML>
          <emma:emma xmlns:emma="http://www.w3.org/2003/04/emma" version="1.0">
            <emma:interpretation id="{28E75A7C-1FC8-4E52-A155-B37D7AE26E0E}" emma:medium="tactile" emma:mode="ink">
              <msink:context xmlns:msink="http://schemas.microsoft.com/ink/2010/main" type="line" rotatedBoundingBox="2854,276 9813,-444 10012,1472 3052,2194"/>
            </emma:interpretation>
          </emma:emma>
        </inkml:annotationXML>
        <inkml:traceGroup>
          <inkml:annotationXML>
            <emma:emma xmlns:emma="http://www.w3.org/2003/04/emma" version="1.0">
              <emma:interpretation id="{BDEBD699-23C8-47B1-8AE4-8638108527D1}" emma:medium="tactile" emma:mode="ink">
                <msink:context xmlns:msink="http://schemas.microsoft.com/ink/2010/main" type="inkWord" rotatedBoundingBox="2854,276 9813,-444 10012,1472 3052,2194"/>
              </emma:interpretation>
              <emma:one-of disjunction-type="recognition" id="oneOf1">
                <emma:interpretation id="interp5" emma:lang="en-IN" emma:confidence="0">
                  <emma:literal>Political.</emma:literal>
                </emma:interpretation>
                <emma:interpretation id="interp6" emma:lang="en-IN" emma:confidence="0">
                  <emma:literal>Political,</emma:literal>
                </emma:interpretation>
                <emma:interpretation id="interp7" emma:lang="en-IN" emma:confidence="0">
                  <emma:literal>Political</emma:literal>
                </emma:interpretation>
                <emma:interpretation id="interp8" emma:lang="en-IN" emma:confidence="0">
                  <emma:literal>Politian.</emma:literal>
                </emma:interpretation>
                <emma:interpretation id="interp9" emma:lang="en-IN" emma:confidence="0">
                  <emma:literal>Polities</emma:literal>
                </emma:interpretation>
              </emma:one-of>
            </emma:emma>
          </inkml:annotationXML>
          <inkml:trace contextRef="#ctx0" brushRef="#br0" timeOffset="360.3763">2594-244 902 0,'0'0'525'0,"0"0"-385"0,0 0-6 0,0 0 10 15,0 0-5-15,0 0-20 0,0 0-47 0,0 0-40 16,0 0-13-16,0 0 2 0,0 0 10 0,0 0 6 16,-105 178 5-16,90-121 3 0,-5 3-10 15,-3 4-2-15,1 5-7 0,-1 2-5 0,-1 3-2 16,5 1-8-16,-5-5-15 0,8-3-26 0,2-7-66 15,4-8-130-15,7-5-193 0,3-16-374 0,0-8-186 16</inkml:trace>
          <inkml:trace contextRef="#ctx0" brushRef="#br0" timeOffset="638.6044">2207-284 1245 0,'0'0'256'0,"1"-177"-53"0,6 71-42 0,8 6-26 16,1 8-6-16,8 11-19 0,2 7-37 0,8 11-31 16,2 8-23-16,6 9-10 0,5 6-2 15,2 7 1-15,5 3 2 0,2 8-2 0,3 5-2 16,1 6-4-16,-1 7-3 0,-3 7-3 0,-6 2-2 16,1 15-1-16,-7 5-2 0,-5 10 3 15,-6 8 2-15,-6 5 4 0,-10 11 5 0,-4 6 6 16,-7 6 0-16,-6 7 2 0,-6-1 1 0,-8 1-6 15,-12-1 6-15,-4 1-1 0,-3-5-2 0,-4-1 0 16,-5-7-9-16,5-6-14 0,2-1-34 16,2-12-70-16,5-4-119 0,5-6-164 0,5-13-281 15,8-7-331-15</inkml:trace>
          <inkml:trace contextRef="#ctx0" brushRef="#br0" timeOffset="1350.9985">3089-24 1051 0,'0'0'599'0,"0"0"-501"0,0 0-64 0,0 0 8 15,0 0 26-15,0 0 21 0,0 0-4 0,-86 167-20 16,75-132-19-16,1 4-17 0,4-9-9 0,3 1-11 16,3-7-7-16,3-5 1 0,8-5 14 0,9-2 7 15,5-7 15-15,5-5 10 0,3 0-9 16,7-11 0-16,4-7-11 0,0-3-8 0,1-1-8 15,1-6 0-15,-8 5-2 0,-4-5 2 0,-11 1 8 16,-3 0 4-16,-11-2 9 0,-6 0 2 16,-3-1-3-16,-10 1-5 0,-6-1-3 0,-7 1-8 15,-3 4-6-15,-6 0-5 0,1 7-9 0,-5 5-4 16,0 6-5-16,-3 4-1 0,2 3-1 0,3 6 0 16,1 0 4-16,5 5-4 0,7-3 0 15,9-2-8-15,10-2-39 0,2-4 3 0,12 0 6 16,13 0 15-16,6-8 43 0,12-5 5 0,9-5 0 15,7-6-4-15,5-1-1 0,5-4-2 0,3 0-1 16,-2-1 1-16,-4-3 2 0,3 1-1 16,-6-5 3-16,-2-2 3 0,-8-1 0 0,-5-3 6 0,-6 0 5 15,-8-6 0-15,-3-3 4 0,-6 0 2 16,-3-1 0-16,-5-2 2 0,-3 4 3 0,-2 5-1 16,-5 9 3-16,-4 5 4 0,-3 8 1 0,0 7 2 15,-4 3-3-15,-2 4-4 0,-6 3-13 16,7 4-9-16,-7 1-12 0,1 2-13 0,-2 5-5 15,-1 12-5-15,-2 8 3 0,-3 8 6 0,-4 13 12 16,3 9-1-16,-1 7 2 0,2 7-1 0,-1 6-5 16,5 3 5-16,-2 6 1 0,1 1 0 15,-2-1 1-15,1 2-2 0,2-5 1 0,4-6-1 16,4-11-1-16,7-8-2 0,-2-12-4 0,12-3-4 16,6-12-2-16,3-4 1 0,6-9 2 0,4-8 9 15,3-7 3-15,4-1 0 0,4-9 2 16,-2-10-3-16,4-5 1 0,0-4 1 0,-4-8 1 15,-3 0 1-15,-2-4 1 0,-6-2 2 0,-8 0 2 16,-5-2 2-16,0 1 3 0,-6 0 1 16,-6 6 1-16,-2 5 2 0,0 4-1 0,0 9 1 15,-1 6 0-15,-3 6-1 0,-1 5-5 0,5 2-16 16,-2 2-11-16,-1 12-7 0,-3 4 1 0,0 13 10 16,-1 0 7-16,1 6 1 0,-1-1 1 0,4 3 1 15,3-3-3-15,0 0 0 0,0-6-9 0,7-1-16 16,2-5-30-16,5-2-70 0,5-7-127 15,0-7-205-15,-1-2-451 0,-5-5-220 0</inkml:trace>
          <inkml:trace contextRef="#ctx0" brushRef="#br0" timeOffset="1485.6535">4570-666 1231 0,'0'0'366'15,"0"0"-116"-15,0 0-62 0,0 0-46 16,0 0-23-16,0 0-36 0,0 0-59 0,0 0-75 15,0 0-63-15,0 0-40 0,0 0-65 0,0 0-204 16,0 0-768-16</inkml:trace>
          <inkml:trace contextRef="#ctx0" brushRef="#br0" timeOffset="1952.6162">4631-439 1187 0,'0'0'364'0,"0"0"-189"16,0 0-92-16,0 0-29 0,0 0 4 15,0 0 1-15,0 0-8 0,165-165-12 0,-119 146-13 16,1 0-4-16,8 4-3 0,-5 6 3 0,0 2 1 16,-1 7 2-16,-2 4-3 0,-8 10-4 0,-4 9 4 15,-5 1-2-15,-6 4 5 0,-4 7 1 0,-8-1 1 16,-2 4 4-16,-7 1 3 0,-3-2 0 16,0-1-7-16,-8-2-5 0,-6 0-12 0,0-4-21 15,-1-5-44-15,1-3-105 0,1-6-156 0,5-5-283 16,3-7-785-16</inkml:trace>
          <inkml:trace contextRef="#ctx0" brushRef="#br0" timeOffset="1717.505">5031-1349 2078 0,'0'0'166'0,"0"0"-147"0,0 0-64 15,0 0 1-15,0 0 44 0,0 0 35 16,0 0 7-16,71 184-2 0,-67-120-7 0,-4 8-4 16,-1 5-4-16,-18 6-5 0,-3 5-3 0,-8 3-4 15,-4 0-11-15,-8-2-8 0,4-2-29 16,2-10-84-16,4-7-161 0,1-8-259 0,11-19-436 15,8-17 499-15</inkml:trace>
          <inkml:trace contextRef="#ctx0" brushRef="#br0" timeOffset="2080.046">5515-738 846 0,'0'0'479'16,"0"0"-289"-16,0 0-72 0,0 0-51 0,0 0-37 15,0 0-35-15,0 0-100 0,0 0-209 0,0 0-397 16,0 0 116-16</inkml:trace>
          <inkml:trace contextRef="#ctx0" brushRef="#br0" timeOffset="2838.5992">5856-573 2452 0,'0'0'147'0,"0"0"-108"0,0 0-44 15,0 0-5-15,0 0 11 0,0 0 5 16,0 0 1-16,0 0-4 0,-169 193-3 0,153-156-3 16,5-6-3-16,1 1-6 0,5-4-7 0,5-2-7 15,5-6-3-15,9-2-1 0,9 1 2 16,4-8 6-16,8-6 3 0,6-5 4 0,10 0 6 16,-1-8 4-16,6-3-1 0,1-5 6 0,5 0-1 15,-1 2 2-15,-3-5 3 0,1-3 1 0,-3 0 0 16,-3-2 2-16,-7-3 2 0,-1-2 1 0,-9 1 4 15,-6-3 1-15,-4 0 2 0,-11 3 5 16,-7 1 6-16,-8 5 9 0,0 2 2 0,-10 6-8 16,-10 5-14-16,-6 5-15 0,-7 4-6 0,-4 0-1 15,-6 10 4-15,-6 4 2 0,5 5 1 0,-2 3-2 16,4 3 2-16,2 0-2 0,1 3-1 16,8-2 2-16,4 0-3 0,-1 1-1 0,14-4-4 15,2-2-6-15,11-4-8 0,1 0 2 0,9-3 7 16,8-5 12-16,10 1 10 0,3-9 6 0,7 2 1 15,9-3-3-15,-1-3-3 0,7-5-4 16,-2-3-3-16,0 0 1 0,-4-2-1 0,1 5-1 16,-10-2 2-16,-1 2-1 0,-7 1 1 0,-5 2 2 15,-6 1-3-15,-7 0 1 0,-5 2 3 0,-5 2 0 16,-1 0 0-16,0 0-5 0,0 0-8 16,0 0-4-16,0 6 1 0,3 0 2 0,1 1 5 15,4-2 0-15,-1 3 1 0,4-5-1 0,5 1 3 16,4-4 1-16,3 0 1 0,3 0 0 15,7-7 0-15,0-3 0 0,1 0 0 0,1-2-1 16,-4-4 0-16,2 0 2 0,-1-1-1 0,-2-4 1 16,-1-3 2-16,-5-2 0 0,2-3 1 0,-2-2-2 15,2-8-1-15,-7 1-2 0,5-8 0 16,-2-1 1-16,-2-9-1 0,-2-2 0 0,4-4-2 16,-5-4 0-16,0 1 0 0,2-5-2 0,-5 1 2 0,1-1-2 15,-4 1 1-15,-1 5 5 0,-3 8-1 16,-2 6 7-16,-5 12 8 0,0 9 12 0,0 8 10 15,-6 12 1-15,0 1-5 0,-1 8-19 0,-2 1-18 16,-3 18-10-16,-4 12-7 0,-3 14 4 16,-4 15 8-16,-6 16 0 0,1 10 6 0,0 3 1 15,0 2 0-15,3-1 4 0,7-3-3 0,5-5 1 16,6-1-3-16,5-5 0 0,11-3-2 16,11-3 0-16,9-7 1 0,8-5-4 0,6-7-5 15,3-7-19-15,1-9-39 0,-2-9-69 0,-8-3-105 16,-3-10-156-16,-9-6-231 0,-11-5-323 0,-10-2 432 0</inkml:trace>
          <inkml:trace contextRef="#ctx0" brushRef="#br0" timeOffset="6312.7918">9160-552 2632 0,'0'0'148'0,"0"0"-73"0,0 0-46 0,0 0-23 16,0 0-17-16,0 0-4 0,0 0-8 0,0 0-14 16,0 0-50-16,0 0-154 0,0 0-299 0,0 0-1017 15</inkml:trace>
        </inkml:traceGroup>
      </inkml:traceGroup>
    </inkml:traceGroup>
    <inkml:traceGroup>
      <inkml:annotationXML>
        <emma:emma xmlns:emma="http://www.w3.org/2003/04/emma" version="1.0">
          <emma:interpretation id="{AC781886-C485-4163-9439-A4E75EC8E89A}" emma:medium="tactile" emma:mode="ink">
            <msink:context xmlns:msink="http://schemas.microsoft.com/ink/2010/main" type="paragraph" rotatedBoundingBox="6042,1665 10901,745 11380,3274 6521,41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E648E2E-8446-435C-AC3E-B176EBC25706}" emma:medium="tactile" emma:mode="ink">
              <msink:context xmlns:msink="http://schemas.microsoft.com/ink/2010/main" type="line" rotatedBoundingBox="6042,1665 10901,745 11380,3274 6521,4194"/>
            </emma:interpretation>
          </emma:emma>
        </inkml:annotationXML>
        <inkml:traceGroup>
          <inkml:annotationXML>
            <emma:emma xmlns:emma="http://www.w3.org/2003/04/emma" version="1.0">
              <emma:interpretation id="{79630835-5CF0-4E74-B834-1B9994539384}" emma:medium="tactile" emma:mode="ink">
                <msink:context xmlns:msink="http://schemas.microsoft.com/ink/2010/main" type="inkWord" rotatedBoundingBox="6042,1665 10901,745 11380,3274 6521,4194"/>
              </emma:interpretation>
              <emma:one-of disjunction-type="recognition" id="oneOf2">
                <emma:interpretation id="interp10" emma:lang="en-IN" emma:confidence="0">
                  <emma:literal>stability</emma:literal>
                </emma:interpretation>
                <emma:interpretation id="interp11" emma:lang="en-IN" emma:confidence="0">
                  <emma:literal>Stability</emma:literal>
                </emma:interpretation>
                <emma:interpretation id="interp12" emma:lang="en-IN" emma:confidence="0">
                  <emma:literal>S tactility</emma:literal>
                </emma:interpretation>
                <emma:interpretation id="interp13" emma:lang="en-IN" emma:confidence="0">
                  <emma:literal>s tactility</emma:literal>
                </emma:interpretation>
                <emma:interpretation id="interp14" emma:lang="en-IN" emma:confidence="0">
                  <emma:literal>S lability</emma:literal>
                </emma:interpretation>
              </emma:one-of>
            </emma:emma>
          </inkml:annotationXML>
          <inkml:trace contextRef="#ctx0" brushRef="#br0" timeOffset="3393.6524">6120 630 1074 0,'0'0'477'15,"0"0"-233"-15,0 0-23 0,0 0-24 0,0 0 0 16,0 0-12-16,0 0-49 0,0 0-47 0,0 0-41 16,0 0-27-16,0 0-22 0,0 0-10 15,0 0-2-15,-109-99 6 0,71 128 2 0,-4 1 3 16,2 5 0-16,-2 2-2 0,8 4 0 0,2-2 0 15,6 3-3-15,9-5 0 0,10-1-6 0,7-4-4 16,0-2 1-16,16-4 4 0,7 1 8 0,8-4 4 16,5-3 6-16,6 1 1 0,4-1 0 15,2-2-1-15,3 2-3 0,-3 2-1 0,-5-1-1 16,-4 0-1-16,-10 0-2 0,-12 0 4 0,-5-1 0 16,-11 2 3-16,-2 0 13 0,-18 1 4 0,-7 1 5 15,-13-1-2-15,-5 1-5 0,-12-2-4 16,0-1-1-16,-3-3 2 0,-1 1-3 0,-2-3 0 15,5-7-5-15,5 4-2 0,5-5-4 0,5-4-7 16,11 0-3-16,6-4-12 0,8 0-32 16,6 0-47-16,5-4-73 0,6-6-132 0,0-5-196 15,4 3-316-15,3 4-224 0</inkml:trace>
          <inkml:trace contextRef="#ctx0" brushRef="#br0" timeOffset="3654.5179">7069 159 1859 0,'0'0'290'0,"0"0"-115"16,0 0-28-16,0 0-7 0,0 0-12 0,0 0-21 15,0 0-54-15,0 0-41 0,0 0-28 16,0 0-7-16,0 0 2 0,0 0 9 0,0 0 15 15,-115 142 6-15,95-78 1 0,0 10-3 0,-5 4-1 16,-4 5-1-16,-3 1 1 0,-6 3-2 0,-1-1 1 16,6-3-5-16,-5-3-4 0,8-4-18 15,2-3-55-15,5-7-124 0,6-9-206 0,7-14-449 16,3-16-471-16</inkml:trace>
          <inkml:trace contextRef="#ctx0" brushRef="#br0" timeOffset="3830.7082">6483 796 1735 0,'0'0'309'0,"0"0"-179"0,0 0-65 0,0 0-35 16,0 0-13-16,0 0 2 0,106-171-11 0,-60 152-8 16,7 3-5-16,2 5-9 0,2 4-12 0,2 7-58 15,-4 2-95-15,-2 12-136 0,-5 11-226 0,-15-5-240 16,-10-5 413-16</inkml:trace>
          <inkml:trace contextRef="#ctx0" brushRef="#br0" timeOffset="4691.5773">7467 874 0 0,'0'0'0'0,"0"0"16"0,0 0 264 16,0 0 24-16,0 0 16 0,0 0-18 0,59-164-60 15,-59 148-67-15,-4 4-40 0,-9 4-37 16,-3 1-31-16,-10 5-14 0,-1 2-5 0,-5 5-1 15,-5 9-3-15,0 5-7 0,-5 7-9 0,-1 5-9 16,3 1-9-16,1 6-2 0,-1-3-4 16,3 3-2-16,4-1-1 0,4 0-6 0,1-3 1 0,9-4-3 15,5 1-8-15,6-7-4 0,8-4-13 16,0-3-10-16,12-4 8 0,6-5 16 0,7-2 15 16,6-6 19-16,7 0 4 0,0-9-2 0,4-5-2 15,4-3-1-15,-7-3 1 0,-3-4 2 0,-2 2 9 16,-5-1 12-16,-2 3 9 0,-7 2 12 0,-6 2-1 15,-1 3-3-15,-4 2-6 0,-2 3-14 16,-6 3-3-16,1 2-12 0,-2 3-14 0,0 0-18 16,0 0-28-16,0 0-6 0,0 8 6 0,0 3 13 15,3 1 18-15,0 0 6 0,1 3-1 16,-1-3 3-16,4 2-2 0,0-2 0 0,6-4 2 16,3 0 0-16,4-5 8 0,6-3 3 0,2 0 3 15,8-11 0-15,3-3-2 0,1-9-1 16,5-1-2-16,-5-4 4 0,-3-7-1 0,2-2 0 15,-9-4 3-15,-3-3 1 0,-1-2 3 0,-9-4 0 16,-2-1 0-16,-4-3-2 0,3-3-2 0,-6-2-1 16,-1-3-1-16,1-1-5 0,-2 0 1 15,0 0 1-15,0 1 1 0,-3 7 9 0,-2 7-2 16,0 7 5-16,2 9 5 0,-3 9 3 0,0 8 5 16,0 7-1-16,0 3-4 0,-3 4-17 0,2 1-23 15,0 1-21-15,-2 12-10 0,-6 7 4 0,3 11 16 16,-5 9 15-16,-1 6 3 0,2 10 6 0,-3 6-4 15,2 8 3-15,-2 1 0 0,-1 5-6 16,-4 1 4-16,3 2 0 0,-3 1 0 0,3-4 0 16,2 0-1-16,4-13-2 0,2-3 1 0,7-9 0 15,0-8-2-15,11-7 1 0,4-6-1 0,1-8-2 16,5-5 1-16,2-7 0 0,3-7 0 16,0-3 1-16,-2-5 4 0,3-11 0 0,-2-5 2 15,-1-3 1-15,0-7 0 0,-8 1 1 0,-3-4 2 16,-7-2 4-16,-2 0-2 0,-4-3 1 15,2 3-4-15,-11-3-1 0,-5 6-1 0,-2 0-5 16,-7 5 0-16,0 6-4 0,-1 3-2 0,-4 6 0 16,0 3-4-16,-2 6 0 0,-1 2-4 15,3 2 1-15,5 0-1 0,3 3-4 0,7 2-9 16,4 0-16-16,9-2-21 0,0 2-6 0,7-2 14 16,12 0 22-16,1-1 28 0,12-2 15 0,4 0 2 15,4-5-1-15,4-3 0 0,1-4 0 0,6 2-1 16,-6-3 1-16,-1 1 1 0,-4 0 1 15,-4 4 5-15,-3 2 6 0,-4 0-1 0,-8 6-3 16,-5 0-5-16,-3 0-8 0,-4 7-1 0,-4 2 3 16,-2 9 3-16,-6-1 7 0,3 8 0 0,-5 1-2 15,0 0-2-15,-5 3-5 0,3 2-2 0,-1-5-2 16,-4 2-6-16,8-5-9 0,-2-6-22 16,2-1-52-16,2-5-118 0,2-3-165 0,0-5-217 15,0-1-274-15,0-2 256 0</inkml:trace>
          <inkml:trace contextRef="#ctx0" brushRef="#br0" timeOffset="4804.7552">8552 582 0 0,'0'0'0'16,"0"0"0"-16,0 0 288 0,0 0 142 0,0 0-42 15,6-184-65-15,-11 164-93 0,0 3-81 16,-1 3-70-16,3 2-62 0,1-2-65 0,2 0-104 16,0 1-244-16,2 3-395 0,1 3 274 0</inkml:trace>
          <inkml:trace contextRef="#ctx0" brushRef="#br0" timeOffset="5928.0991">8890-246 2224 0,'0'0'169'0,"0"0"-36"16,0 0-16-16,0 0-3 0,0 0-14 0,0 0-30 16,0 0-34-16,0 0-23 0,0 0-21 15,0 0-27-15,0 0-6 0,0 0 4 0,0 0 11 16,0 0 22-16,-51 63 8 0,34-13 2 0,-1 8 1 15,-5 1 1-15,-2 6-2 0,3 3-1 16,-5-1-3-16,2 4 0 0,8-3 0 0,0-3-1 16,4-1-3-16,6-7-2 0,4-6-7 0,3-5-4 15,11-9-9-15,5-4-13 0,1-7-21 0,8-5-119 16,1-3-26-16,1-7-16 0,-3-6-52 16,-1-5 37-16,2-2-34 0,-8-9 8 0,-3-6 76 15,-2 1 91-15,-4-3 79 0,-1-3 34 0,3-2 19 16,-5 0 21-16,-1-2 17 0,5-1 18 15,-5 0 5-15,6 0-3 0,-6 4 1 0,8 5 5 16,-9 4 19-16,4 6 28 0,-6 1 12 0,-1 5-9 16,0 2-43-16,0 0-49 0,0 10-32 0,-5 2-16 15,-1 7 15-15,-6 6 8 0,7 3-3 0,-7 1-5 16,8 0-15-16,-5-1-4 0,8 0-3 16,-2-1-3-16,3-3-1 0,0-1-4 0,6-4-3 15,5-5-3-15,3-3-1 0,2-4-8 0,7-5-9 16,-3-2-26-16,6-7-30 0,0-9-45 0,1-4-38 15,0-5-13-15,-5-2 0 0,4-5 34 0,-9 0 49 16,5-9 43-16,-7 0 37 0,0-6 31 16,-1-4 18-16,2-4 14 0,0-8 3 0,4-3-1 15,-2-8-2-15,1-2-6 0,7-4 1 0,0-3 1 16,2-1 0-16,0 4 8 0,0 2 9 16,-2 11 19-16,-4 10 21 0,2 9 21 0,-8 10 9 15,-3 9 1-15,-3 7-9 0,-7 7-14 0,-1 7-14 16,-2 5-24-16,0 3-32 0,0 0-43 0,0 8-24 15,0 7-2-15,-2 14 10 0,-8 10 22 16,1 12 8-16,-11 10 0 0,3 6 0 0,-9 4-4 16,1 4 1-16,1 2-1 0,-5-1-1 0,3 0-1 15,-1-4 1-15,4-1-3 0,8-8 1 16,2-4-1-16,8-4-5 0,4-10 5 0,-1-3-4 0,2-7 2 16,8-4 1-16,2-6-4 0,4-3-1 15,0-6-4-15,2-6 2 0,6-3 0 0,-5-5 2 16,0-2 6-16,0-2 0 0,5-11 5 0,-5 1-1 15,6-5 1-15,-4 0-3 0,-5 1 1 0,0-1 1 16,-1-2-2-16,-1 3 6 0,-7 2-4 16,3 1 0-16,-4 4 0 0,-3-2 1 0,-1 5 0 15,2 0 0-15,-2 5-3 0,0 0-7 0,0 1-4 16,0 0-10-16,0 0-12 0,0 0-11 0,6 0 3 16,-4 0 9-16,3 2 10 0,6 2 19 15,1-1-1-15,3 0 2 0,3 1 3 0,7-4-1 16,0 0 4-16,-2-7 0 0,4-1 2 0,2-3-6 15,2-2 5-15,1-3 0 0,-2-3-1 16,-3-2 7-16,0-2-6 0,-6 3 0 0,0-4 1 16,-7 2 3-16,-5 2 2 0,1 2 3 0,-6 6 6 15,1 1 3-15,-4 5 14 0,-1 2 2 0,0 4-5 16,0 0-18-16,-6 0-18 0,1 9-15 16,-7 7-6-16,-2 8 10 0,-5 11 4 0,-7 9 6 15,-2 5 2-15,-1 11-5 0,-1 2 3 0,-5 7 0 16,5 6 0-16,2 8-1 0,0 6 0 0,7 6 0 15,-2 3-1-15,6 1 1 0,2-2-2 0,1 5-5 16,1-1-9-16,-3-4-7 0,3-1-9 16,-2-8-2-16,-3-4 6 0,-2-9 6 0,-4-6 2 15,-2-11 1-15,-3-14 1 0,-4-9 6 0,2-12 12 16,-4-11 15-16,2-10 11 0,3-2 4 0,3-14-4 16,1-10-8-16,8-10-9 0,2-7-8 15,4-12 1-15,7-6 1 0,7-8 3 0,0-2 1 16,9-6-5-16,5-4-1 0,0 2-2 0,3 2-1 15,2 2 1-15,-2 6 1 0,1 11 0 0,0 13 1 16,-4 7 3-16,-2 12 2 0,0 8-1 16,1 4-1-16,-2 4-4 0,1 4-5 0,0 2-3 15,2 2-6-15,3 0-5 0,-1 7-9 0,-2 4-15 16,0 1-37-16,-2-1-81 0,2-2-117 16,3 0-198-16,-9-3-414 0,1-4-43 0</inkml:trace>
          <inkml:trace contextRef="#ctx0" brushRef="#br0" timeOffset="6135.1187">9345-142 1714 0,'0'0'276'0,"0"0"-208"16,0 0-58-16,0 0 0 0,0 0 10 0,220-64 10 15,-160 56-9-15,6 0-9 0,0 1-8 0,4 2-7 16,5-2-2-16,-4 2-13 0,-7-2-36 16,-6 1-74-16,-6-2-135 0,-19 0-292 0,-10 3-584 0</inkml:trace>
        </inkml:traceGroup>
      </inkml:traceGroup>
    </inkml:traceGroup>
    <inkml:traceGroup>
      <inkml:annotationXML>
        <emma:emma xmlns:emma="http://www.w3.org/2003/04/emma" version="1.0">
          <emma:interpretation id="{28D343CD-922C-4AA3-A831-EBA1D76A0C65}" emma:medium="tactile" emma:mode="ink">
            <msink:context xmlns:msink="http://schemas.microsoft.com/ink/2010/main" type="paragraph" rotatedBoundingBox="1223,3880 17562,3152 17679,5771 1339,64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5E1D32-409A-45A3-AFCF-7ECC3DEF7A34}" emma:medium="tactile" emma:mode="ink">
              <msink:context xmlns:msink="http://schemas.microsoft.com/ink/2010/main" type="inkBullet" rotatedBoundingBox="1280,5168 2405,5118 2412,5264 1287,5315"/>
            </emma:interpretation>
            <emma:one-of disjunction-type="recognition" id="oneOf3">
              <emma:interpretation id="interp15" emma:lang="en-IN" emma:confidence="0">
                <emma:literal>-</emma:literal>
              </emma:interpretation>
            </emma:one-of>
          </emma:emma>
        </inkml:annotationXML>
        <inkml:trace contextRef="#ctx0" brushRef="#br0" timeOffset="7499.5414">510 3875 2208 0,'0'0'122'0,"0"0"-95"0,0 0-30 0,0 0-8 15,0 0 9-15,0 0 2 0,0 0 4 0,205-82-1 16,-139 68-3-16,6-1 0 0,11 1-5 15,2 0-6-15,11 1-18 0,0 3-40 0,4 1-86 16,-2 0-133-16,1 2-161 0,-28 1-226 0,-23 2 8 0</inkml:trace>
      </inkml:traceGroup>
      <inkml:traceGroup>
        <inkml:annotationXML>
          <emma:emma xmlns:emma="http://www.w3.org/2003/04/emma" version="1.0">
            <emma:interpretation id="{FA676CC0-F511-4CD2-B6E1-FCD0F4AE9E39}" emma:medium="tactile" emma:mode="ink">
              <msink:context xmlns:msink="http://schemas.microsoft.com/ink/2010/main" type="line" rotatedBoundingBox="3537,3777 17562,3152 17679,5771 3653,6396"/>
            </emma:interpretation>
          </emma:emma>
        </inkml:annotationXML>
        <inkml:traceGroup>
          <inkml:annotationXML>
            <emma:emma xmlns:emma="http://www.w3.org/2003/04/emma" version="1.0">
              <emma:interpretation id="{35513AE7-852C-43AF-859D-A9974467DD58}" emma:medium="tactile" emma:mode="ink">
                <msink:context xmlns:msink="http://schemas.microsoft.com/ink/2010/main" type="inkWord" rotatedBoundingBox="3422,4540 7510,3626 7757,4731 3670,5645"/>
              </emma:interpretation>
              <emma:one-of disjunction-type="recognition" id="oneOf4">
                <emma:interpretation id="interp16" emma:lang="en-IN" emma:confidence="0">
                  <emma:literal>conditionate,</emma:literal>
                </emma:interpretation>
                <emma:interpretation id="interp17" emma:lang="en-IN" emma:confidence="0">
                  <emma:literal>conditionality,</emma:literal>
                </emma:interpretation>
                <emma:interpretation id="interp18" emma:lang="en-IN" emma:confidence="0">
                  <emma:literal>conditional,</emma:literal>
                </emma:interpretation>
                <emma:interpretation id="interp19" emma:lang="en-IN" emma:confidence="0">
                  <emma:literal>conditionally,</emma:literal>
                </emma:interpretation>
                <emma:interpretation id="interp20" emma:lang="en-IN" emma:confidence="0">
                  <emma:literal>conditional's,</emma:literal>
                </emma:interpretation>
              </emma:one-of>
            </emma:emma>
          </inkml:annotationXML>
          <inkml:trace contextRef="#ctx0" brushRef="#br0" timeOffset="9414.3842">6192 2807 931 0,'0'0'620'0,"0"0"-373"0,0 0-150 15,0 0-76-15,0 0-83 0,0 0-131 0,0 0-153 16,0 0-266-16,0 0-91 0</inkml:trace>
          <inkml:trace contextRef="#ctx0" brushRef="#br0" timeOffset="9875.2946">6251 3219 334 0,'0'0'693'0,"0"0"-339"0,0 0-151 16,0 0-70-16,110-172-30 0,-75 143-14 0,-1 3-18 16,3 0-20-16,1 2-13 0,0 2-10 0,0-2-8 15,0 0-4-15,-3 6-1 0,4 1 8 0,-8 1 6 16,-2 4 9-16,-2 6 7 0,-2 4 2 16,-10 2-1-16,1 0-6 0,-2 12-4 0,-1 2-4 15,-1 6 1-15,-2 3-3 0,-3 3-2 0,-1 4-1 16,-2-1-12-16,-2 0-5 0,-4 1-8 0,2-1-8 15,-6 3-16-15,-1-6-40 0,-3 3-76 16,2-7-108-16,-3-6-175 0,1-3-220 0,6-5-293 16,0-8 775-16</inkml:trace>
          <inkml:trace contextRef="#ctx0" brushRef="#br0" timeOffset="9630.4105">6615 2397 1385 0,'0'0'582'0,"0"0"-316"0,0 0-113 0,0 0-32 0,0 0-16 16,0 0-12-16,0 0-30 0,0 0-32 16,0 0-41-16,0 0-28 0,0 0-5 0,0 0 3 15,0 0 22-15,22 20 17 0,-25 23 4 0,-7 8-2 16,1 5 2-16,-2 1-2 0,1 1-1 0,-2 2-1 15,2 5-6-15,-1 0-20 0,1-2-43 16,-3 2-71-16,0-5-121 0,0-2-175 0,0-3-177 16,7-17-202-16,-2-11 534 0</inkml:trace>
          <inkml:trace contextRef="#ctx0" brushRef="#br0" timeOffset="8667.6597">3469 3011 1401 0,'0'0'210'0,"0"0"-112"0,0 0-33 15,0 0-16-15,0 0-3 0,0 0-11 16,0 0-13-16,0 0-10 0,0 0-6 0,0 0-1 15,-173-56 2-15,144 72 0 0,-3 8 1 0,1 4 0 16,-8 11-1-16,6 4 4 0,-4 8 6 16,0 4 7-16,4 8 4 0,0 3-2 0,2 2-1 15,0 2-4-15,4 5-4 0,5-4 1 0,1 1-8 16,3-5-8-16,11-5-6 0,3-6-12 0,4-9-8 16,10-11-11-16,6-7-1 0,10-8 11 15,2-10 16-15,11-4 21 0,4-7 13 0,1-4 4 16,12-11-5-16,-1-9-7 0,1-4-9 0,3-7-8 15,-5 0-2-15,-1-5 2 0,-8 3 2 16,-8-3 5-16,-3 4 5 0,-5-3 4 0,-7 0 2 16,-1 4 3-16,-2 0 3 0,-5 3-1 0,-2 4-1 15,-2 3 2-15,-3 6-7 0,-1 7-1 0,-4 0 5 16,0 8-2-16,-2 4-1 0,0 0-12 16,0 0-24-16,-2 3-12 0,0 10-4 0,-7 2 10 15,2 8 19-15,-3 6 8 0,-3 3 3 0,-1 4-2 16,1 1-2-16,0 0 0 0,8-3-3 15,3-3-2-15,2 0-1 0,-3-9-7 0,11 1 1 0,7-9-3 16,5-2-1-16,6-6 6 0,2-4 2 0,5-2 4 16,2-4 4-16,6-7 1 0,-1-4-2 15,1-4 1-15,-8 1-1 0,-2-3 1 0,-6-1 8 16,-4 0 9-16,-9 1 8 0,-5-1 6 0,-7-1 5 16,0 0-3-16,-12 2-2 0,-2-6-6 0,-5 4-12 15,-5 1-10-15,-3 2-7 0,-2 1-2 16,-1 5-4-16,-6 1 0 0,3 1 1 0,0 3-5 15,1 0 6-15,7 3 2 0,2 1 1 0,10 0 2 16,3-1-3-16,10-1-17 0,0-3-14 16,7 0-8-16,9-7-5 0,9 0 9 0,7 1 13 15,8-3 6-15,5 4 10 0,1 3 3 0,2 3 3 16,-2 4-4-16,6 2 3 0,-6 3 0 0,-3 4 1 16,0 8 2-16,-6 1-1 0,-5 5-1 15,-7 3-3-15,-4 2-3 0,-7 0-4 0,-4 4 0 16,-4-1 2-16,-5 1 6 0,-1-2 2 0,0 3 4 15,-1-3 2-15,-4 1-2 0,1-3 5 0,-3-1-2 16,1-3 2-16,-1-5 2 0,3-2 1 16,-1-4 8-16,4-3 23 0,1-4 21 0,0-1 16 15,0 0 4-15,4-10-26 0,1-1-25 0,5-5-20 16,1-3-15-16,3-6 1 0,4 0 4 0,5-1 2 16,-3-2 1-16,0-1 0 0,3 0 0 0,0 5-4 15,0 1 1-15,-2 0-3 0,1 5 0 16,-1 2-2-16,-1 6 2 0,0 0 3 0,-1 5 1 15,-2 5 3-15,2 0-1 0,-3 7 0 0,-1 10 3 16,1 0 3-16,-3 9 3 0,-1 6 2 0,-4-2 1 16,2 7-4-16,-5 0 0 0,0 1-5 15,-2 0-3-15,-1 0-1 0,-4-3-13 0,4-2-28 16,-2-4-72-16,5-1-193 0,0-12-425 0,-3-4-615 0</inkml:trace>
          <inkml:trace contextRef="#ctx0" brushRef="#br0" timeOffset="9291.3462">5493 3189 769 0,'0'0'698'16,"0"0"-366"-16,0 0-165 0,0 0-58 0,0 0-22 16,0 0-11-16,0 0-10 0,0 0-21 0,0 0-32 15,0 0-21-15,0 0-13 0,0 0-1 0,0 0 10 16,-165-23 8-16,121 48 6 0,-1 3 5 15,-3 9 2-15,-1 4-2 0,3 0 4 0,2 6 0 16,6 0-3-16,4-5 2 0,7 1-4 0,9-6-3 16,8-6-7-16,9-5-6 0,1-3-4 15,13-6 1-15,4-4 5 0,9-7 12 0,5-2 7 16,8-4 6-16,6-5-2 0,5-10-2 0,4-5-3 16,4-5-4-16,-2-3-3 0,-2-5-2 0,-5-2-1 15,-7 0-2-15,-7-6 5 0,-6 3 2 16,-5-5 5-16,-3 0 6 0,-3-4 5 0,-3-2 2 15,-1 0 3-15,-1-4 2 0,-2 0-6 0,1-4 0 16,1-1-3-16,-5-1-4 0,-1 0-2 16,1-3 1-16,-4 6-4 0,-3 3 2 0,-1 8 3 0,0 7 2 15,0 11 6-15,-4 4 5 0,0 12-2 16,-2 4-6-16,3 5-8 0,0 2-22 0,-2 0-19 16,2 9-12-16,-7 10-2 0,0 12 10 0,-5 8 19 15,1 11 9-15,-2 8 3 0,-3 3 2 0,4 5 2 16,0 3 0-16,2-2 1 0,2 1-1 0,4-5-1 15,2-2 0-15,5 0-1 0,0-7-2 16,9-5-2-16,5-6-4 0,9-9-4 0,3-7 1 16,3-4-1-16,1-10-1 0,3-5-3 0,-1-8-1 15,1 0-2-15,1-9-1 0,-5-8 0 16,-2-3 2-16,-4-7-3 0,-3 0 8 0,-3-5 9 16,-2 1 7-16,-3-6 13 0,0 3 6 0,-6 0 10 15,-2 2 5-15,0 1 7 0,-4 6 1 16,0 1 0-16,0 8 1 0,0 6-3 0,0 2 4 15,0 6-4-15,0 0-14 0,-4 2-21 0,3 0-28 16,-1 8-8-16,1 6 1 0,-2 5 12 0,0 6 15 16,3 4 0-16,-4 2-1 0,4 0 0 0,0 2-4 15,4-2-7-15,3-1-24 0,2-3-47 16,2 0-85-16,1-3-193 0,-1-10-365 0,-5-4-673 0</inkml:trace>
        </inkml:traceGroup>
        <inkml:traceGroup>
          <inkml:annotationXML>
            <emma:emma xmlns:emma="http://www.w3.org/2003/04/emma" version="1.0">
              <emma:interpretation id="{6EFF93F1-7B25-4C2F-BCD4-1784A866E8E1}" emma:medium="tactile" emma:mode="ink">
                <msink:context xmlns:msink="http://schemas.microsoft.com/ink/2010/main" type="inkWord" rotatedBoundingBox="7855,3585 11428,3426 11545,6044 7971,6203"/>
              </emma:interpretation>
            </emma:emma>
          </inkml:annotationXML>
          <inkml:trace contextRef="#ctx0" brushRef="#br0" timeOffset="11917.1746">7285 3723 1671 0,'0'0'326'0,"0"0"-141"0,0 0-84 0,0 0-20 16,0 0-18-16,0 0-17 0,0 0-32 16,0 0-16-16,0 0-2 0,0 0 9 0,0 0 15 15,0 0 9-15,0 0 2 0,-43 149-2 0,30-98-7 16,2 0-6-16,-4-1-3 0,5-3-4 15,2-2-4-15,1-8-1 0,1-1-2 0,6-9 0 16,0-7-1-16,0-5-2 0,8-4 2 0,4-6 3 16,-2-5 11-16,6 0 8 0,2-5 4 0,4-9 3 15,5-6-6-15,0-4-4 0,4-5-1 16,-1 0-3-16,-2-4-2 0,0 6 1 0,-4-2-1 16,-7 0-2-16,2 6-2 0,-8 1-4 0,2 3 1 15,-1 5-4-15,-7 3 0 0,3 4-4 16,-7 4-4-16,2 2-4 0,-3 1-11 0,3 0-1 15,-2 3-1-15,2 5 3 0,0 1 9 0,1 1 6 16,5 6 3-16,-5 1 2 0,6 1 4 0,-1 0-3 16,1-3-2-16,3 2 2 0,3-6-2 15,2-2 1-15,2-2 3 0,2-4 2 0,2-3 2 16,3 0 8-16,2-10 3 0,0-2 3 0,2-7-2 16,-3-1-1-16,-4-2 1 0,2-3-1 0,-9-2 3 15,-3-3 0-15,-2-3 0 0,-5-2 1 0,-1-2-2 16,-5 2-2-16,-1-3-6 0,0-3-4 0,-4 5 0 15,-6-4-3-15,3 4-3 0,-3 1-4 16,-2 7-1-16,1 3-11 0,1 5-8 0,2 5-12 16,-2 6-21-16,8 2-26 0,-1 6-48 0,-2 1-51 15,5 4-61-15,0 9-44 0,0 6-23 16,0 9-36-16,8 3-68 0,-6-6-134 0,7-8 34 0</inkml:trace>
          <inkml:trace contextRef="#ctx0" brushRef="#br0" timeOffset="10403.8431">7259 2679 900 0,'0'0'612'0,"0"0"-279"0,0 0-200 16,0 0-86-16,0 0-32 0,0 0 0 0,0 0-3 16,0 0-2-16,0 0-3 0,0 0 1 0,0 0-3 15,172 75-3-15,-150-49-1 0,-8 2-3 0,-5 2-1 16,-3 2 0-16,-6-1 3 0,0-2 0 16,-3-1 2-16,-9-3 3 0,-1-3 1 0,-1-1 3 15,-3-4 7-15,-5-1 4 0,4-7 6 0,-4-2 4 16,2-6-5-16,3-1-3 0,-2 0 1 0,5-4 3 15,1-4 5-15,6-9 1 0,1 1-8 16,6-5-11-16,3-2-4 0,0-6-4 0,11-2 1 16,2-3 1-16,8-4-3 0,4-1-2 0,2 2-3 15,3-1-2-15,7 2-4 0,-1 5-2 0,-4 3 1 16,1 6-4-16,-6 5 3 0,1 2 3 16,-6 7 2-16,0 5 4 0,-7 3 0 0,1 3-1 15,-5 7-1-15,1 4 0 0,-5 5-2 0,1 2 0 16,-4 2-2-16,-2 1 1 0,-4 1 1 0,-1 1 2 15,0-4 2-15,-4 2 1 0,-2 0 2 16,2-6 1-16,-2-2-1 0,0-3 1 0,5-4 2 16,1-2 9-16,0-6 13 0,0-1 23 0,0 0 16 15,1-8-3-15,7-5-11 0,0-4-24 0,5-4-17 16,1-1-1-16,5-6 2 0,0 1 5 16,-1 2 2-16,1-6 2 0,0 5-3 0,-2 0-3 15,-1 1-6-15,-1 6-9 0,3 3-4 0,-7 2-2 16,1 8 0-16,-1 0 1 0,-5 6 2 0,4 0-3 15,-6 4-3-15,6 7-1 0,-7 8 1 0,4 5 3 16,-5 4 5-16,-1 5 2 0,-1-2 0 16,0 7-2-16,0-5-2 0,0 1-8 0,-3-2-26 15,0-2-68-15,3-2-156 0,0-11-393 0,0-7-888 16</inkml:trace>
          <inkml:trace contextRef="#ctx0" brushRef="#br0" timeOffset="10550.2196">7413 2263 2142 0,'0'0'-15'0,"0"0"-149"0,0 0-204 0,0 0-524 16,0 0 189-16</inkml:trace>
          <inkml:trace contextRef="#ctx0" brushRef="#br0" timeOffset="12595.4614">8569 3781 0 0,'0'0'271'0,"0"0"98"0,0 0-37 16,0 0-35-16,0 0-32 0,0 0-39 0,0 0-39 15,85-165-42-15,-88 148-24 0,-10-3-13 16,0 7-24-16,-6 3-20 0,-4 2-23 0,-2 4-21 16,-6 4-14-16,-2 0-6 0,-5 10 1 0,-5 6-1 15,0 4 2-15,-2 6 2 0,4 0 0 0,0 6-2 16,6-1 1-16,0 3 0 0,6-2-4 15,5 3 5-15,7-5-10 0,4 2-3 0,6-6-8 16,7-3-9-16,0-4 1 0,13-5 2 0,7-6 6 16,6-4 13-16,5-4 9 0,5 0 6 0,10-10 2 15,-2-5 0-15,-1-5-3 0,0-3 0 0,-1 1 1 16,-2-4 6-16,-10 4 2 0,-2-1 7 16,-7 3 5-16,-2 1 6 0,-5 3 0 0,-4 2-2 15,-3 3-2-15,-4 6-8 0,0 1 2 0,-3 4-6 16,0 0-8-16,0 0-9 0,0 0-21 15,0 0-14-15,-4 6-1 0,2 4 3 0,-2 1 13 16,-3 4 12-16,4 1 2 0,0-1-1 0,2 3 2 16,1-5-1-16,0-2 1 0,1-2 0 0,6-1-1 15,5 0 2-15,2-2 3 0,6-5 7 0,3-1 0 16,6 0 1-16,5 0-1 0,-1-7-5 16,7-2 2-16,2-6-2 0,-3 0 3 0,-3-6-1 15,1 0 5-15,-7-3 0 0,0-3-1 0,-4 0 1 16,-3-4-5-16,-2 3-3 0,1-3-1 0,-2 1 1 15,-4 1-3-15,-3 0 0 0,-3 3 1 16,-6 6-3-16,-1 4 2 0,-3 3 3 0,0 5 1 16,0 2-1-16,-4 3-8 0,-6 1-10 0,0 2-10 15,-1 0-4-15,-3 2 0 0,-3 7 7 0,0 1 1 16,1 6 1-16,3 3 0 0,2-1-2 16,2 6 2-16,-3 5 0 0,10 1 4 0,0 5 3 15,2 3 3-15,0 2 6 0,0 1 1 0,0 6 1 16,4-6 1-16,-1 1-1 0,6 1 1 0,-6-4-2 15,0-2 1-15,2-7 0 0,-2-1 1 16,0-6 1-16,-1-5 2 0,-1-4 5 0,2-2 7 16,0-6 12-16,-2-3 17 0,1-3 20 0,-1 0 13 15,-1 0 4-15,3 0-5 0,4 0-16 16,-1 0-14-16,8-6-11 0,8-7-9 0,6 1-5 16,7-5-10-16,8 3-5 0,9 0-5 0,-5-1-3 15,7 6-4-15,-3 2-9 0,-6 3-22 0,-4 4-57 16,-8 0-79-16,-6 0-100 0,-8 0-166 0,-8 0-275 15,-2 0-698-15</inkml:trace>
          <inkml:trace contextRef="#ctx0" brushRef="#br0" timeOffset="11304.9777">9543 2615 2138 0,'0'0'140'0,"0"0"-104"0,0 0-33 0,-159 73-11 15,117-46 4-15,4 2-2 0,2-2-13 0,-3-2-14 16,-3 3-27-16,2-2-12 0,6-6 0 0,-1-2 18 16,14-5 29-16,-1-7 24 0,14-2 28 0,0-4 19 15,8 0 2-15,0-4-17 0,2-6-31 16,9-4-27-16,2-5-3 0,3-1 14 0,8-1 17 15,1-6 18-15,1 3 5 0,1 0 3 0,0-4 4 16,0 0 2-16,1 2 9 0,-2-4 7 16,-6-1 3-16,4-4-5 0,-2 1-10 0,-1-3-9 15,5 0-10-15,0-2-8 0,1-1-5 0,3-3-4 16,0 0-3-16,0 1 1 0,-2-2-1 0,0 5 0 16,-2 2 2-16,-6 5-1 0,2 5 2 15,-7 7 2-15,0 8 5 0,-2 4 4 0,-8 4 2 16,5 0-2-16,-5 4-4 0,3 0-2 0,-3 9-3 15,5 8 3-15,-6 5 5 0,5 11 5 0,-6 7 5 16,-3 12-1-16,0 5 0 0,-13 8-3 0,-3 6-4 16,-3 3-2-16,-5 2 1 0,-5 4-3 0,-5 0-3 15,-1 0-2-15,-3 0-6 0,2-1 5 16,-5-4 0-16,3-3-3 0,3-2 4 0,7-7-6 16,0-1-1-16,7-6-3 0,5-3 2 0,3-5-2 15,6-4-6-15,0-2-4 0,5-10-14 16,2-3-10-16,2-7-15 0,6-8-19 0,2-2-1 15,5-9 4-15,3-3 9 0,0-2 4 0,6-11-14 16,-2-4-29-16,2-6-12 0,-7-4 4 16,3-6 17-16,-13-3 32 0,1-5 25 0,-8-4 17 15,0-2 7-15,-9-6 16 0,-5 3 8 0,-2 3 14 16,-1 1 19-16,-5 8 13 0,5 3 13 0,-5 8 10 16,2 5 5-16,2 2 5 0,-2 5 5 0,5 5 4 15,7 1 7-15,-1 5 2 0,8 0-6 16,1-1-16-16,0 0-33 0,7-1-29 0,7-3-21 15,8-4-14-15,11-3 7 0,15-2 2 0,10-3 2 16,3-3 0-16,11 0-1 0,7 2 0 0,-7 0-4 16,1 2-1-16,-4 5-4 0,-9-1-5 0,-8 1-5 15,-14 9-14-15,-16 0-25 0,-11 4-42 16,-11 2-52-16,-4 0-27 0,-20 2-52 0,-9 8-127 16,-17 7-163-16,7-3-208 0,14-4 380 0</inkml:trace>
          <inkml:trace contextRef="#ctx0" brushRef="#br0" timeOffset="371274.9942">10606 2942 1086 0,'0'0'496'16,"0"0"-367"-16,0 0-42 0,0 0-21 0,0 0-2 16,57-174 3-16,-49 160-1 0,0 0-4 0,-5 4 4 15,-1 1 1-15,-2 3-3 0,0 3-9 16,-3 0-4-16,-5 1-5 0,4 2-4 0,-2 0-5 15,-2 0-15-15,2 10-7 0,-4 7-4 0,-3 13 0 16,-1 6 4-16,-5 15 2 0,-4 11 1 16,-4 9-2-16,-2 12-4 0,-5 6 1 0,-3 9-2 15,-5 10 0-15,-3 7 4 0,-5 0-4 0,4 5-1 16,2-7 1-16,-1-1-8 0,7-8 3 0,6-8 0 16,3-13-3-16,8-10 3 0,5-11-4 0,3-7-2 15,7-6-1-15,-2-6 5 0,4-9-2 0,-5-3 2 16,5-4 2-16,-1-10-1 0,-2-5 3 15,4-3 3-15,0-3 4 0,2-4-1 0,1-2 1 16,0 0-4-16,0 0-9 0,0-1-26 0,-4-7-45 16,4-4-49-16,-2-1-73 0,2-5-107 0,0-6-187 15,0 8-280-15,2 6-177 0</inkml:trace>
        </inkml:traceGroup>
        <inkml:traceGroup>
          <inkml:annotationXML>
            <emma:emma xmlns:emma="http://www.w3.org/2003/04/emma" version="1.0">
              <emma:interpretation id="{C715AFFD-D694-47F6-811B-1B2383469103}" emma:medium="tactile" emma:mode="ink">
                <msink:context xmlns:msink="http://schemas.microsoft.com/ink/2010/main" type="inkWord" rotatedBoundingBox="11828,3743 17577,3487 17660,5349 11911,5605"/>
              </emma:interpretation>
              <emma:one-of disjunction-type="recognition" id="oneOf5">
                <emma:interpretation id="interp21" emma:lang="en-IN" emma:confidence="0">
                  <emma:literal>calmly</emma:literal>
                </emma:interpretation>
                <emma:interpretation id="interp22" emma:lang="en-IN" emma:confidence="0">
                  <emma:literal>calming</emma:literal>
                </emma:interpretation>
                <emma:interpretation id="interp23" emma:lang="en-IN" emma:confidence="0">
                  <emma:literal>Calmly</emma:literal>
                </emma:interpretation>
                <emma:interpretation id="interp24" emma:lang="en-IN" emma:confidence="0">
                  <emma:literal>canning</emma:literal>
                </emma:interpretation>
                <emma:interpretation id="interp25" emma:lang="en-IN" emma:confidence="0">
                  <emma:literal>canting</emma:literal>
                </emma:interpretation>
              </emma:one-of>
            </emma:emma>
          </inkml:annotationXML>
          <inkml:trace contextRef="#ctx0" brushRef="#br0" timeOffset="372258.3279">11784 3293 1399 0,'0'0'110'16,"0"0"-107"-16,0 0-13 0,0 0 7 0,0 0 9 16,0 0 24-16,39-171 23 0,-39 156 21 0,0 6 19 15,-10 1-4-15,-3 0-14 0,-2 4-26 16,-3-2-10-16,-8 6-1 0,-4 0 5 0,-8 3 12 16,1 7 2-16,-5 3 1 0,-5 4-4 0,1 10-7 15,0 4-9-15,2 7-11 0,2 5-4 0,-1 10-5 16,3 5-1-16,0 1 1 0,1 5-3 15,9 2-4-15,1 1-2 0,12-3-6 0,7-2-5 16,7-6-2-16,6-8-2 0,19-4 0 0,6-5 3 16,8-7 1-16,13-9 10 0,3-6 6 0,11-7 3 15,4-7 4-15,5-3-5 0,2-2-3 16,7-9 0-16,-2-4-1 0,5-4 0 0,1-3-3 16,0-2-6-16,-4-1-7 0,3-1-6 0,-4-5-8 15,-6 0-2-15,0-1-6 0,-4-3 0 16,-4-2-1-16,-6-5 4 0,-2 3 5 0,-3-5 3 0,-1 4 5 15,-9-3 4-15,-3 3 4 0,-2 3 1 16,-10 3 5-16,-4 1 3 0,-10 3 4 0,-6 1 4 16,-6 4 0-16,-4 2 0 0,-5 0-10 0,-8 6-5 15,-9 1-4-15,2 4-5 0,-6 7 5 0,-4 1-3 16,-3 4 3-16,0 8 3 0,-1 4 2 16,-4 5 4-16,-2 7-2 0,6 0 0 0,-4 4-1 15,6 5-1-15,-3-2-1 0,5 4 1 0,8-5-1 16,1 1-3-16,7 0-1 0,2-7-4 15,9-4-7-15,3-3-6 0,0-6 0 0,13-4 7 16,7-7 13-16,9 0 16 0,8-12 5 0,6-7 0 16,9-5-3-16,-3-4-6 0,4-5-1 0,-3 2-1 15,-10 0-1-15,-4 5-1 0,-9 7 0 16,-11 6 0-16,-5 4 0 0,-8 8 1 0,-3 1-7 16,0 1-3-16,0 10-2 0,0 7 3 0,-1 4 9 15,-2 9 5-15,-1 2 0 0,-2 2-4 0,6 5-3 16,0-3-3-16,0 1-2 0,3-6-2 0,8-2-1 15,4-8-4-15,11-7 2 0,2-7 4 0,4-8 6 16,9-1 7-16,2-15 4 0,6-7-1 16,-1-7-4-16,-1-5-2 0,0-3 0 0,-2-5-5 15,-5-2 0-15,-7-2-3 0,0-2-1 0,-7-2 1 16,-1-1 1-16,1-2 1 0,2-3-1 0,-3-3 1 16,1-3-2-16,1 0 2 0,1-5-2 15,-2-4 2-15,1 0-1 0,-1 0 0 0,-2 1 2 16,-5 2 0-16,-4 3-1 0,0 5-1 0,-7 7 3 15,-3 8 3-15,-4 7 4 0,-1 10 4 16,-4 9 1-16,-6 6 5 0,-2 1-1 0,2 6-4 16,-1 7-10-16,-1 0-13 0,-2 13-10 0,-2 10 0 15,-7 13 4-15,2 12 4 0,-7 8 6 0,1 8 1 16,-3 4 0-16,1 6 4 0,2 5 0 16,3 2 3-16,2-1-1 0,4 2 2 0,3-5-1 15,1 1-2-15,4-7-1 0,3-3-3 0,4-4-1 16,0-2-2-16,1-4-3 0,2-10-6 0,6-4-10 15,0-8-18-15,7-8-16 0,0-1-30 16,-2-7-84-16,4-4-84 0,-1-3-95 0,-5-7-285 16,-2-1-619-16</inkml:trace>
          <inkml:trace contextRef="#ctx0" brushRef="#br0" timeOffset="373334.5642">13966 3064 1487 0,'0'0'179'0,"0"0"-145"0,0 0-68 0,0 0-16 16,0 0 13-16,0 0 34 0,0 0 7 0,0 0-3 15,0 0 1-15,0 0-1 0,0 0-4 0,0 0-1 16,0 0 7-16,0 0 15 0,116-21 10 0,-115 37 20 16,-2 5 4-16,1 0-6 0,-3 8-2 0,-7-3-10 15,4 0-4-15,-5 6-2 0,-1-6 0 16,-2 3-7-16,1-5-5 0,6-4-2 0,-3-2-9 15,-2-1 4-15,8-7 0 0,-2 1-1 0,2-7 5 16,4 0 8-16,0-4 11 0,0 0 15 0,0 0 20 16,0 0 14-16,0-3 11 0,0-1-15 15,7-5-20-15,-2-3-34 0,0-6-23 0,4 0-3 16,4-5-9-16,0-1 11 0,5-3-3 0,0-1 2 16,2-1-1-16,-2 2-2 0,4-1 0 15,-2-1 1-15,3 3 4 0,-3 5-2 0,-1-3 0 16,1 6-1-16,-3 4-2 0,0 3-1 0,-1 1-2 15,-3 2-2-15,-2 2-4 0,2 4-2 0,-1 2-3 16,-4 0-2-16,4 2 6 0,-4 9 2 16,-1-3 3-16,1 4 5 0,-5 0 1 0,1 3-1 15,-1 1 5-15,-3 1-1 0,0-1-1 0,0 2 5 16,0-5 0-16,-3 3-1 0,1 0 0 0,0-4 0 16,0 0-2-16,2-6 0 0,-1 2 1 0,1-3 1 15,0-1-1-15,0-3 5 0,0 2 5 16,0-3 8-16,0 0 9 0,0 0 5 0,0 0 2 15,0 0 2-15,0 0-5 0,0 0-7 16,0 0-5-16,0-3-9 0,0 2-6 0,0-3-3 0,0 4 0 16,0-5-2-16,0 3 0 0,0 1-2 15,0 0-2-15,0-1-1 0,1 0-4 0,-1 2 1 16,2 0-4-16,-2-2 2 0,0 0 1 0,2 1 2 16,0 1 2-16,1-1 1 0,-2 1 1 0,-1 0 2 15,2 0 0-15,-2 0 3 0,0 0 0 16,0 0 0-16,0 0 1 0,0 0 1 0,0 0 2 15,0 0-1-15,0 0 3 0,0 0-3 0,0 0 0 16,0 0-2-16,0 0-1 0,0 0-2 16,0 0 0-16,0 0-2 0,0 0-3 0,0 0-1 15,0 0 1-15,0 0-1 0,0 0 2 0,0 0-1 16,0 0 0-16,0 0 0 0,0 0-1 0,0 0-5 16,0 0-11-16,0 0-19 0,0 0-30 0,0 0-38 15,0 0-45-15,0-2-72 0,0 2-104 16,0 0-167-16,0 0-237 0,0 0 401 0</inkml:trace>
          <inkml:trace contextRef="#ctx0" brushRef="#br0" timeOffset="380702.0995">14488 2844 0 0,'0'0'0'0,"0"0"0"0,0 0 0 0,0 0 0 16,0 0 0-16,0 0 0 0,0 0 0 16,0 0 0-16,0 0 0 0,0 0 3 0,0 0 15 15,0 0 3-15,0 0 8 0,0 0 18 0,27-35 26 16,-24 35 17-16,-2 0 12 0,2 0 2 0,-1 0-10 16,1 0-8-16,-3 0-12 0,1 0-16 0,-1 0-9 15,0 2-1-15,0 8 6 0,0-1 4 16,0 5 1-16,0 2-9 0,-1 4-11 0,-4 4-8 15,2-5-7-15,1 5-2 0,-1-3-4 16,0 2 0-16,0-4-3 0,0 1-4 0,0 1 0 16,0-2-1-16,-1-2-1 0,0-1 0 0,1-1-1 15,-3-2-6-15,2-2 5 0,2-3-2 0,1-2 1 16,1 0 1-16,-1-2-4 0,1 0-2 0,0-1 0 16,0-2 0-16,0 2-1 0,0-3 1 15,0 1 0-15,0-1 0 0,0 0 2 0,0 3 6 16,0-3 7-16,0 0 10 0,0 0 18 0,0 0 14 15,0 0 7-15,0 0 8 0,0-3-22 16,2-2-17-16,0-2-19 0,5 3-16 0,-1-2 0 16,-2 0-2-16,2-1 1 0,-2 2 0 0,0-2 3 15,2 2-1-15,-3-2 1 0,1 2-1 0,1 2 0 16,-2-2 0-16,-1 2 0 0,3-2 3 0,-1 2-3 16,0-2-1-16,-1 2 0 0,6-2-4 15,-5 3 2-15,0-3 1 0,2 2-2 0,-3-1-2 16,1 3 1-16,-2-2-3 0,-1 3-5 0,2 0-3 15,-3 0-12-15,0 0-7 0,0 0-4 16,0 0-1-16,0 0 5 0,0 0 7 0,0 0 10 16,0 0 8-16,0 3 7 0,0-2 2 0,0 1-2 15,0 0 1-15,0-2 0 0,-3 0 2 0,3 3 2 16,0-2 6-16,-1 1-5 0,1 1 3 0,-2 1-5 16,-1-2-24-16,1 0-60 0,-1 2-105 15,-2-2-136-15,3 0-149 0,0-2 84 0,1 1 389 16,1-1 0-16</inkml:trace>
          <inkml:trace contextRef="#ctx0" brushRef="#br0" timeOffset="381003.7379">15066 2787 837 0,'0'0'230'0,"0"0"-80"0,0 0-53 16,0 0-1-16,0 0 8 0,0 0-7 0,0 0-29 16,0 0-47-16,0 0-31 0,0 0-30 0,0 0-2 15,0 0 9-15,0 0 13 0,0 0 24 16,-36 28 0-16,29-3 1 0,-3-2 1 0,4 2-2 15,-2 0-1-15,2 0-1 0,0-5-2 0,3-2-6 16,0-1-19-16,3-7-67 0,0 1-116 16,6-6-222-16,-4-1-357 0</inkml:trace>
          <inkml:trace contextRef="#ctx0" brushRef="#br0" timeOffset="381567.5142">15554 2234 1550 0,'0'0'248'0,"0"0"-106"0,0 0-66 16,0 0-30-16,0 0-5 0,0 0-2 0,0 0-10 15,0 0-12-15,0 0-9 0,0 0-11 16,0 0-17-16,0 0-13 0,0 0-4 0,0 0 7 16,83-64 12-16,-84 98 16 0,-7 12 9 0,-6 10 3 15,-5 8 6-15,2 5-1 0,-10 5-1 0,1 2-2 16,-1 1-3-16,2-3-3 0,4-5-3 15,1-6-2-15,7-8-5 0,6-14-3 0,5-7-4 16,2-10-6-16,13-7 0 0,2-2 1 0,2-6 2 16,6-4 5-16,1-5 5 0,6 0 4 15,3-10 0-15,5-6-4 0,3-4-3 0,1-5-1 16,-1-5 1-16,-5-3 7 0,0-1 2 0,-6-3 6 16,-3 0 4-16,-5 3 6 0,-3 5 10 15,-5 3 8-15,-5 6 6 0,-2 8 4 0,-3 3 0 16,-4 5-13-16,0 4-19 0,0 0-34 0,0 3-15 15,0 9-1-15,-4 2 10 0,-3 7 25 0,1 5 4 16,-1 2 1-16,2-1 1 0,0 1-5 16,5-4 0-16,0-6-8 0,8-4-4 0,12-3-5 0,6-7 0 15,7-4 5-15,9 0 2 0,6-14 7 16,7-3-3-16,1-6 3 0,-3-3 3 0,0-4 4 16,-7 1 8-16,-4-1 10 0,-9 3 13 0,-8 2 19 15,-7 4 17-15,-5 5 9 0,-6 6 17 0,-6 5 8 16,-1 4-13-16,0 1-21 0,-1 2-44 15,-8 10-30-15,-4 10-12 0,-7 11 3 0,-6 10 13 16,-4 12 5-16,-7 6-1 0,-2 1 1 0,3 1-3 16,-5 2-1-16,2 3 4 0,-1 0-3 0,0 0-2 15,1 2-1-15,-1 1-10 0,2-1-4 16,5-1-21-16,-1-6-40 0,5 2-50 0,5-3-61 16,0-5-52-16,5-6-63 0,2-1-110 0,7-15-208 15,0-14-152-15</inkml:trace>
          <inkml:trace contextRef="#ctx0" brushRef="#br0" timeOffset="381797.2402">15697 2426 1798 0,'0'0'167'0,"0"0"-117"16,0 0-73-16,0 0-9 0,0 0 25 0,178-42 4 16,-108 24 2-16,11-2-3 0,8-1-5 0,8-1-5 15,2-2-7-15,2 3-22 0,-4 2-43 16,-8 1-66-16,-9 0-119 0,-16 1-185 0,-23 6-208 16,-18 4 435-16</inkml:trace>
          <inkml:trace contextRef="#ctx0" brushRef="#br0" timeOffset="381893.5521">16410 2152 281 0,'0'0'717'0,"0"0"-226"15,-238 23-133-15,166-14-126 0,14 2-84 0,17-3-51 16,8-2-37-16,12 0-25 0,9-3-22 0,8-2-42 16,4 3-24-16,7-1-94 0,2 0-212 0,-1 1-935 15</inkml:trace>
          <inkml:trace contextRef="#ctx0" brushRef="#br0" timeOffset="386687.7121">13870 3081 0 0,'0'0'0'0,"0"0"0"15,0 0 0-15,0 0 0 0,0 0 0 0,0 0 3 16,0 0 112-16,0 0-4 0,0 0-12 0,0 0 0 16,0 0-16-16,0 0-8 0,30-166-6 15,-30 162-6-15,0 0 3 0,-3 1-1 0,0 2-4 16,2 1-19-16,-7 0-21 0,6 0-20 0,-6 1-16 16,1 6-1-16,-4 1 3 0,-2 3 5 0,1 6 1 15,-2 2 4-15,-3-1 1 0,2 1-2 16,3 1 2-16,1-1-1 0,4-7-6 0,4-2-3 15,2-7 12-15,1-2 26 0,0-1 46 0,1 0 43 16,4 0 9-16,3-4-6 0,0 0-31 0,4-4-27 16,1-1-17-16,2 1-14 0,-2 4-12 0,-2-1-9 15,-1 5-10-15,-1 0-14 0,-1 8-5 16,-2 8 2-16,1 9 5 0,-4 6 15 0,-1 15 12 16,-2 3 4-16,-5 4-25 0,-3 8-92 0,2-15-317 15,-1-17-595-15</inkml:trace>
        </inkml:traceGroup>
      </inkml:traceGroup>
    </inkml:traceGroup>
    <inkml:traceGroup>
      <inkml:annotationXML>
        <emma:emma xmlns:emma="http://www.w3.org/2003/04/emma" version="1.0">
          <emma:interpretation id="{6451AD15-DC65-40D2-AF8C-806C4025E7AA}" emma:medium="tactile" emma:mode="ink">
            <msink:context xmlns:msink="http://schemas.microsoft.com/ink/2010/main" type="paragraph" rotatedBoundingBox="810,7892 9761,6254 10144,8347 1193,99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B26470-C29E-4675-987D-4085FD1A18D6}" emma:medium="tactile" emma:mode="ink">
              <msink:context xmlns:msink="http://schemas.microsoft.com/ink/2010/main" type="inkBullet" rotatedBoundingBox="894,8355 1972,8158 1977,8186 900,8384"/>
            </emma:interpretation>
            <emma:one-of disjunction-type="recognition" id="oneOf6">
              <emma:interpretation id="interp26" emma:lang="en-IN" emma:confidence="0">
                <emma:literal>-</emma:literal>
              </emma:interpretation>
              <emma:interpretation id="interp27" emma:lang="en-IN" emma:confidence="0">
                <emma:literal>_</emma:literal>
              </emma:interpretation>
              <emma:interpretation id="interp28" emma:lang="en-IN" emma:confidence="0">
                <emma:literal>.</emma:literal>
              </emma:interpretation>
              <emma:interpretation id="interp29" emma:lang="en-IN" emma:confidence="0">
                <emma:literal>=</emma:literal>
              </emma:interpretation>
              <emma:interpretation id="interp30" emma:lang="en-IN" emma:confidence="0">
                <emma:literal>~</emma:literal>
              </emma:interpretation>
            </emma:one-of>
          </emma:emma>
        </inkml:annotationXML>
        <inkml:trace contextRef="#ctx0" brushRef="#br0" timeOffset="13719.3147">118 6916 2456 0,'0'0'110'15,"0"0"-99"-15,0 0-54 0,0 0-12 0,0 0 4 16,0 0 25-16,0 0 27 0,0 0 13 16,0 0 3-16,182-27-3 0,-123 18-1 0,10 0-6 15,4-5-3-15,10 0-9 0,9 0-29 0,0-2-53 16,7 0-106-16,1 0-142 0,5 2-186 0,-29 2-258 15,-23 4 261-15</inkml:trace>
      </inkml:traceGroup>
      <inkml:traceGroup>
        <inkml:annotationXML>
          <emma:emma xmlns:emma="http://www.w3.org/2003/04/emma" version="1.0">
            <emma:interpretation id="{CDAD4608-6539-4EEB-8822-818A6F8F0597}" emma:medium="tactile" emma:mode="ink">
              <msink:context xmlns:msink="http://schemas.microsoft.com/ink/2010/main" type="line" rotatedBoundingBox="3062,7480 9761,6254 10144,8347 3445,9574"/>
            </emma:interpretation>
          </emma:emma>
        </inkml:annotationXML>
        <inkml:traceGroup>
          <inkml:annotationXML>
            <emma:emma xmlns:emma="http://www.w3.org/2003/04/emma" version="1.0">
              <emma:interpretation id="{24F41E5A-AD71-4D4A-B800-4A7A93288365}" emma:medium="tactile" emma:mode="ink">
                <msink:context xmlns:msink="http://schemas.microsoft.com/ink/2010/main" type="inkWord" rotatedBoundingBox="3062,7480 9761,6254 10144,8347 3445,9574"/>
              </emma:interpretation>
              <emma:one-of disjunction-type="recognition" id="oneOf7">
                <emma:interpretation id="interp31" emma:lang="en-IN" emma:confidence="0">
                  <emma:literal>corruption</emma:literal>
                </emma:interpretation>
                <emma:interpretation id="interp32" emma:lang="en-IN" emma:confidence="0">
                  <emma:literal>Corruption</emma:literal>
                </emma:interpretation>
                <emma:interpretation id="interp33" emma:lang="en-IN" emma:confidence="0">
                  <emma:literal>Consumption</emma:literal>
                </emma:interpretation>
                <emma:interpretation id="interp34" emma:lang="en-IN" emma:confidence="0">
                  <emma:literal>Coemption</emma:literal>
                </emma:interpretation>
                <emma:interpretation id="interp35" emma:lang="en-IN" emma:confidence="0">
                  <emma:literal>coemption</emma:literal>
                </emma:interpretation>
              </emma:one-of>
            </emma:emma>
          </inkml:annotationXML>
          <inkml:trace contextRef="#ctx0" brushRef="#br0" timeOffset="15603.24">3373 5891 983 0,'0'0'430'0,"0"0"-277"0,0 0-98 0,0 0-4 0,-175-16 1 15,139 21 10-15,-2 4 8 0,2 4-5 16,-4 7-15-16,-2 2-10 0,-1 11-13 0,-2 6-6 15,0 9 4-15,-1 6 7 0,-3 7 11 0,-1 9 5 16,2 5 8-16,-3 4-4 0,9 5-12 16,-1 0-12-16,13-1-12 0,3-4-12 0,9-7-3 15,8-4-7-15,10-7-9 0,0-5-7 0,15-8-5 16,9-6-2-16,3-6 8 0,6-9 9 16,9-5 10-16,1-8 12 0,9-8 10 0,-1-6 5 15,11-3 2-15,-2-14-5 0,2-7-11 0,2-7-5 16,0-2-5-16,0-6-2 0,-5-3 1 0,4 3 0 15,-4-4 2-15,-6 1-1 0,-4 0 3 0,-3 1-2 16,-8-1 1-16,1 4 4 0,-9 0-2 16,-4 4 5-16,-4 2 0 0,-7 4-3 0,-2 4-1 15,-6 5 3-15,-4 5 1 0,-1 6 6 0,-2 4 3 16,0 4-4-16,0 0-11 0,-2 0-17 0,-1 8-13 16,-8 5 0-16,1 7 4 0,-7 8 11 15,-1 5 9-15,-3 6-3 0,2 4 6 0,1-2-2 16,-1 2-4-16,6-3 5 0,6 0-4 0,3-7 0 15,4 1-2-15,-3-8-7 0,11-3-7 0,7-7 0 16,3-6 4-16,5-4 7 0,6-6 4 0,7 0 0 16,0-11-5-16,8-5-7 0,1-6 0 15,3-2-11-15,-3-7 0 0,-2 2 4 0,-1-7 7 16,-4 1 14-16,-8-2 13 0,-2 0 11 0,-11-1 9 16,-4 0 10-16,-3 0 3 0,-9 0-4 15,1 1-4-15,-2-1-7 0,-10 5-5 0,-2-1-3 16,1 8 0-16,-7 2 3 0,0 3-4 0,-1 6-3 15,-5 5-9-15,-3 5-8 0,-2 4-3 0,0 1-2 16,-1 1 1-16,0 9 1 0,-3 6-1 16,4-2-2-16,5 6-2 0,1 3-5 0,4 1-2 15,1 4 0-15,8 2 1 0,1-2 0 0,5-2 3 16,2 1-2-16,2-2-8 0,2-2 2 0,3-6 0 16,13-2 8-16,6-5 14 0,3-4 5 0,11-4 8 15,3-2 0-15,6-6 4 0,7-9-5 16,6-2-3-16,4-6-3 0,-1-2-2 0,8-2 1 15,-5-2-1-15,-2-3 1 0,-5 2-1 0,-6-4 1 16,-3 4 1-16,-8-2 3 0,-9 3 1 16,-1-1 1-16,-4 4 4 0,-6 1 0 0,-4 0 4 15,-6 4-1-15,-4 1 4 0,-3 0 1 0,-4 9-2 16,-1-2 1-16,0 5-5 0,-4 1-10 0,-6 3-5 16,0 4-12-16,-4 0-10 0,-5 0-2 0,-3 8 0 15,-1 8 3-15,-1 1 5 0,-2 5 1 16,3 2 2-16,0 1-1 0,6 1-2 0,4 2 0 15,5 1-7-15,5-1 0 0,3 3-4 0,-2-5 2 16,9 3 0-16,5 0 2 0,-1-2 1 16,5-2 2-16,-4 6 7 0,-1-5 0 0,-2 1 5 15,-1 0 0-15,-5 0-1 0,-3 5 3 0,0-6 2 16,0 1-1-16,-3-1 4 0,-2-4-3 16,-1-1-1-16,2-5 2 0,1-4-1 0,1-3 0 0,2-5 2 15,0 0-2-15,0-4 0 0,3 0 5 16,4-6 2-16,6-5 2 0,4-5 0 0,8-4-4 15,5-6-4-15,7-3 0 0,3-2 1 0,3-1-2 16,2-4 0-16,2 2 0 0,-1-3 2 16,0 1-1-16,-3-1 1 0,-3-1 1 0,-2 1-3 15,0-2 3-15,-6-2-1 0,-1 0 1 0,-3-1-2 16,-8 4-2-16,-2 0-2 0,-2 7-3 0,0 0 7 16,-7 11-1-16,-2 3 5 0,-4 8 6 0,-2 4 2 15,-1 3 9-15,0 2-2 0,-1 0-12 16,-4 2-15-16,-3 6-11 0,-4 5-3 0,-2 3 6 15,-8 5 9-15,2 4 2 0,0-2 0 0,0 5-1 16,3-4-1-16,5-2-4 0,5 3-5 0,6-8-9 16,1 2-18-16,7-4-2 0,7-3 1 15,6-3 11-15,2-2 16 0,2-5 8 0,2 4 3 16,1-4 0-16,1 5 3 0,-7-2-4 0,-2 6-1 16,-3-1 1-16,-6 4 0 0,-6 5 7 15,-4 1 5-15,0 1 6 0,-6 2 0 0,-2 1 3 16,-4-3-4-16,3 0-2 0,-1-1-4 0,3-2-5 15,4-2-1-15,2-3-5 0,1-1-2 0,1-7 0 16,8-1 3-16,2-4 5 0,4 0 5 16,1-6 5-16,7-5-1 0,1-2 1 0,3-2-3 15,2 1-5-15,0-1-2 0,1-3 3 0,3 1 1 16,-5-3 0-16,4-4 0 0,-3 1-3 0,-1-1 3 16,2-5 3-16,-7 2 3 0,0-3 3 0,-4-1-2 15,1-1 5-15,-4-3-2 0,-2 4 6 0,-1 2 2 16,-4 4 1-16,-1 7 5 0,-3 3 2 15,0 6 6-15,-3 8 1 0,-2-2-8 0,0 3-14 16,0 0-25-16,0 7-8 0,-6 5-2 0,3 4 8 16,-3 3 11-16,-1 2 2 0,2 3 2 15,-1 0-4-15,3 0 2 0,0-1-5 0,3 0-2 16,-1-2-3-16,5-1-8 0,5-4-4 0,1-4-5 16,7-4 2-16,0-5 4 0,5-2 6 0,2-1 5 15,5-2 2-15,1-8 0 0,0-5-2 16,3-1 1-16,0 2 4 0,-2-6 6 0,2-2 4 15,-8 2 5-15,-1-1 2 0,-4 0 3 0,-5 0 8 16,-5 1 3-16,1-1 6 0,-7 4 4 16,1 2 3-16,-4 3 4 0,-1 4 4 0,0 5 4 15,0 2-9-15,0 1-13 0,0 0-25 0,0 1-25 0,0 7-6 16,-1 3 0-16,-4 4 11 0,4 2 7 16,0 7 5-16,1-5 3 0,0-1-3 0,2-1 0 15,8 0-6-15,5-4-1 0,1-2-1 0,5-3 5 16,5-6 1-16,6-2 3 0,3 0 5 0,10-9-3 15,1-4 5-15,3-7-1 0,1 1-1 16,-1-4 2-16,-4-3-2 0,-2-2 0 0,-7 1 0 16,0-5-1-16,-7 1-2 0,-6-2 1 15,0-3-3-15,-7-2 3 0,-2 1 2 0,-7 1 4 16,0-5 5-16,-4 3 4 0,1-6 2 0,-4 3 2 16,0-3 2-16,0-1 0 0,0 4 7 0,-2 0 2 15,-1 6-2-15,0 5 6 0,-1 6-3 16,-1 6-1-16,2 9 3 0,2 3-8 0,-1 4-4 15,0 2-16-15,0 0-14 0,-2 10-10 0,1 8 1 16,-3 11 9-16,-1 9 11 0,-2 12 4 0,1 4 0 16,-4 12-3-16,1 4-2 0,-1 9 3 15,-5 5 1-15,0 4 1 0,-2 1 0 0,-4 2-3 0,0 2-2 16,3 1 0-16,-1 0-2 0,1 6-6 16,3 0-3-16,2 4-2 0,-1-10-2 15,8-1-5-15,2-8-21 0,3-6-31 0,-3-12-38 16,1-5-52-16,-2-10-75 0,-1-8-114 0,0-14-165 15,1-11-99-15,-2-13-81 0,8-6 509 0,-2 0 185 0</inkml:trace>
          <inkml:trace contextRef="#ctx0" brushRef="#br0" timeOffset="15837.1358">6674 6194 220 0,'0'0'399'15,"0"0"-56"-15,46-174-66 0,-29 121-26 0,9 10-31 16,-3 7-59-16,4 4-50 0,3 6-38 15,5 1-28-15,3 5-16 0,-2 4-9 0,3 1-7 16,1 4-3-16,2 6-4 0,-6 5-2 0,-3 3 4 16,-5 13 3-16,-5 4 6 0,-3 7 9 0,-7 5 11 15,-8 3 4-15,-4 6 1 0,-1 2-1 0,-9 4-14 16,-8-1-5-16,-4-1-2 0,-7-2-7 16,-2-6 0-16,-3-3-3 0,2-3-8 0,2-3-12 15,2-4-21-15,2-7-44 0,2 0-73 0,3-5-107 16,6-7-183-16,5 0-237 0,4-2-205 0</inkml:trace>
          <inkml:trace contextRef="#ctx0" brushRef="#br0" timeOffset="16309.3609">7321 5834 2170 0,'0'0'174'0,"0"0"-118"0,0 0-49 15,0 0-2-15,0 0 11 0,0 0 3 0,197-143-6 16,-152 126-6-16,0 2-5 0,-1 3 3 0,1-1 6 15,-4 7 1-15,0 0 6 0,-3 6 1 16,-6 0 1-16,-2 8 6 0,-4 5-2 0,-8 3 1 16,0 4-4-16,-8 1-1 0,0 4-1 0,-9 1 2 15,-1 1-3-15,0 3-7 0,-7-2-4 0,-2-1-7 16,-2-1-6-16,-2 1-11 0,3-7-25 16,-3 0-70-16,4-3-133 0,-1-7-306 0,8-4-577 0</inkml:trace>
          <inkml:trace contextRef="#ctx0" brushRef="#br0" timeOffset="16062.8789">7638 5324 1869 0,'0'0'271'0,"0"0"-132"0,0 0-45 0,0 0-12 15,0 0-7-15,0 0-18 0,0 0-29 16,0 0-16-16,0 0-6 0,0 0 1 0,0 0 8 16,0 0 5-16,0 0 2 0,0 0 1 0,26 184-3 15,-38-125-5-15,-1 2-2 0,-2 1-4 16,0-1-3-16,1 0-2 0,-3-5-5 0,0 1-12 16,2-5-29-16,-1 1-70 0,-1-4-136 0,7-17-322 15,3-11-939-15</inkml:trace>
          <inkml:trace contextRef="#ctx0" brushRef="#br0" timeOffset="16915.8805">8187 5466 1913 0,'0'0'181'0,"0"0"-129"0,0 0-50 0,0 0 1 16,0 0 5-16,0 0-3 0,0 0-2 0,170-27-8 15,-153 36 0-15,-3 8 3 0,-4 0-7 0,-3 4 1 16,-4 4 5-16,-3 4-2 0,-7 3 9 16,-3 3 1-16,-7-1 1 0,0 3-1 0,0-4 0 15,-6 1-1-15,4-4-2 0,-7 0 2 0,5-2 3 16,-1-6-4-16,1-1 5 0,0-4-5 16,6-5-3-16,-1-4 2 0,3-3 2 0,3-5 11 15,7 0 0-15,2-2-10 0,1-7-10 0,1-5-16 16,3-3 1-16,8-3 11 0,2 0 14 0,2-4 11 15,5-4 11-15,-2 2 5 0,7-3 2 0,0-3 1 16,0 0-9-16,7-3-6 0,0 3-9 16,5 0-7-16,-2 4-3 0,0 5-3 0,3 0 1 15,-6 7-1-15,-5 4 8 0,0 4 7 0,-2 4 5 16,-5 4 5-16,1 0-5 0,-7 12-4 16,4 4-2-16,-5 4 1 0,-2 3 0 0,-2 6 0 15,0-1-4-15,-9 4 1 0,-1-2-3 0,0 2-2 16,-7-3-1-16,1-2-2 0,-6-1 0 0,0-6 1 15,-1-1 1-15,3-7 2 0,3 0 7 0,0-8 15 16,2-2 18-16,5-2 13 0,0 0-2 16,0-6-19-16,5-6-29 0,2 0-21 0,7-7-9 15,2-1 3-15,8-6 10 0,2 1 4 0,3-6 3 16,3 5 1-16,2-3 1 0,-1-2 0 0,-2 4 0 16,-2-2 1-16,0 4-1 0,-2 4 0 15,-2 0 3-15,-7 6 1 0,-2 7 0 0,-3 3 2 16,-2 3 0-16,-5 2-2 0,1 5 3 0,-4 5 3 15,-1 6 2-15,-1 5 2 0,-1 3 1 16,0 5-6-16,-1 5-2 0,-5-3-2 0,-4 5-3 16,-2-1-1-16,-1 0 1 0,-1-3-4 0,3 0-1 15,-4-4-9-15,2-3-19 0,2-2-43 0,-1-3-80 16,-1-4-133-16,9-4-315 0,-4-4-891 0</inkml:trace>
          <inkml:trace contextRef="#ctx0" brushRef="#br0" timeOffset="17088.3577">8301 5062 1832 0,'0'0'1088'0,"0"0"-1030"0,0 0-55 0,0 0-41 15,0 0-30-15,0 0-42 0,0 0-67 16,0 0-164-16,0 0-336 0,0 0-844 0</inkml:trace>
        </inkml:traceGroup>
      </inkml:traceGroup>
    </inkml:traceGroup>
    <inkml:traceGroup>
      <inkml:annotationXML>
        <emma:emma xmlns:emma="http://www.w3.org/2003/04/emma" version="1.0">
          <emma:interpretation id="{3BE8A1D5-F9B6-4570-85EC-D84C52E18100}" emma:medium="tactile" emma:mode="ink">
            <msink:context xmlns:msink="http://schemas.microsoft.com/ink/2010/main" type="paragraph" rotatedBoundingBox="1235,9985 11912,8979 12086,10819 1408,118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CC50CA-46C6-46E1-80B3-971E790156DE}" emma:medium="tactile" emma:mode="ink">
              <msink:context xmlns:msink="http://schemas.microsoft.com/ink/2010/main" type="inkBullet" rotatedBoundingBox="1316,10851 2258,10763 2264,10830 1323,10919"/>
            </emma:interpretation>
            <emma:one-of disjunction-type="recognition" id="oneOf8">
              <emma:interpretation id="interp36" emma:lang="en-IN" emma:confidence="0">
                <emma:literal>-</emma:literal>
              </emma:interpretation>
              <emma:interpretation id="interp37" emma:lang="en-IN" emma:confidence="0">
                <emma:literal>_</emma:literal>
              </emma:interpretation>
              <emma:interpretation id="interp38" emma:lang="en-IN" emma:confidence="0">
                <emma:literal>.</emma:literal>
              </emma:interpretation>
              <emma:interpretation id="interp39" emma:lang="en-IN" emma:confidence="0">
                <emma:literal>~</emma:literal>
              </emma:interpretation>
              <emma:interpretation id="interp40" emma:lang="en-IN" emma:confidence="0">
                <emma:literal>=</emma:literal>
              </emma:interpretation>
            </emma:one-of>
          </emma:emma>
        </inkml:annotationXML>
        <inkml:trace contextRef="#ctx0" brushRef="#br0" timeOffset="18725.6271">546 9479 2623 0,'0'0'178'0,"0"0"-91"0,0 0-57 0,0 0-41 16,0 0-33-16,0 0-6 0,0 0 2 16,0 0 19-16,0 0 24 0,0 0 1 0,0 0 4 15,0 0-2-15,223-50-7 0,-146 40-10 0,7-1-27 16,7-2-42-16,8-2-56 0,8-2-100 0,5-1-175 15,-27 4-339-15,-28 6-240 0</inkml:trace>
      </inkml:traceGroup>
      <inkml:traceGroup>
        <inkml:annotationXML>
          <emma:emma xmlns:emma="http://www.w3.org/2003/04/emma" version="1.0">
            <emma:interpretation id="{15600AF7-82D3-4F27-92A8-2BF03A576AD7}" emma:medium="tactile" emma:mode="ink">
              <msink:context xmlns:msink="http://schemas.microsoft.com/ink/2010/main" type="line" rotatedBoundingBox="3637,9759 11912,8979 12086,10819 3811,11599"/>
            </emma:interpretation>
          </emma:emma>
        </inkml:annotationXML>
        <inkml:traceGroup>
          <inkml:annotationXML>
            <emma:emma xmlns:emma="http://www.w3.org/2003/04/emma" version="1.0">
              <emma:interpretation id="{7AE30159-5062-41DC-AFEE-90624FFF12E4}" emma:medium="tactile" emma:mode="ink">
                <msink:context xmlns:msink="http://schemas.microsoft.com/ink/2010/main" type="inkWord" rotatedBoundingBox="3637,9759 11912,8979 12086,10819 3811,11599"/>
              </emma:interpretation>
              <emma:one-of disjunction-type="recognition" id="oneOf9">
                <emma:interpretation id="interp41" emma:lang="en-IN" emma:confidence="0">
                  <emma:literal>Bureaucracy</emma:literal>
                </emma:interpretation>
                <emma:interpretation id="interp42" emma:lang="en-IN" emma:confidence="0">
                  <emma:literal>Bureau oracy</emma:literal>
                </emma:interpretation>
                <emma:interpretation id="interp43" emma:lang="en-IN" emma:confidence="0">
                  <emma:literal>Bureau way</emma:literal>
                </emma:interpretation>
                <emma:interpretation id="interp44" emma:lang="en-IN" emma:confidence="0">
                  <emma:literal>Bureau away</emma:literal>
                </emma:interpretation>
                <emma:interpretation id="interp45" emma:lang="en-IN" emma:confidence="0">
                  <emma:literal>Bureau clay</emma:literal>
                </emma:interpretation>
              </emma:one-of>
            </emma:emma>
          </inkml:annotationXML>
          <inkml:trace contextRef="#ctx0" brushRef="#br0" timeOffset="19001.7459">3400 8704 1400 0,'0'0'203'16,"0"0"-105"-16,0 0 0 0,0 0 11 16,0 0 10-16,0 0-1 0,0 0-24 0,0 0-21 15,0 0-26-15,0 0-21 0,0 0-11 0,0 0 7 16,0 0 17-16,0 0 11 0,-80 147 5 0,61-84-7 16,-1 4-13-16,-1 3-11 0,-4 3-6 15,1 3-4-15,-3 3-3 0,4-3 2 0,-3 2-6 16,0-4-1-16,6-6-4 0,1-4-6 0,2-2-15 15,6-9-23-15,1-2-38 0,3-11-55 16,2-1-79-16,2-11-150 0,3-4-260 0,-2-11-334 16,2-6 654-16</inkml:trace>
          <inkml:trace contextRef="#ctx0" brushRef="#br0" timeOffset="19573.2539">3264 8535 1533 0,'0'0'225'0,"0"0"-131"0,0 0-38 16,0 0-14-16,0 0-6 0,0 0-4 15,146-180-11-15,-110 155-4 0,2 5 1 0,-4 0-2 16,5 3-3-16,0 4-4 0,-5 4-4 0,-1 2 1 15,0 4 2-15,-3 0 3 0,0 3 2 0,-3 0 0 16,-1 13 0-16,-7 1-2 0,0 5-2 16,-7 6-2-16,-3 4 2 0,-8 6 2 0,-1 7 7 15,-10 4 4-15,-10 4 2 0,-7 1 0 0,-4 2-5 16,-8 0 1-16,-3-5-3 0,-2 0 2 0,-5-4 1 16,2-5 1-16,2-5 1 0,4-4 4 0,3-4 7 15,7-10 0-15,2-5 3 0,9-3 2 16,7-7-2-16,4-1 4 0,7 3-9 0,2-3-30 15,0 0-22-15,7-7-16 0,7 3-2 0,6 4 17 16,6-1 12-16,4 1 0 0,2 0 0 16,5 1 1-16,0 10 1 0,2 2 0 0,1 5 1 15,0-1-2-15,-4 4 0 0,1 6 2 0,-4 5 0 16,-2 0 0-16,-6 6 1 0,0 0 1 0,-9 3-1 16,-4-2 4-16,-6 5 3 0,-7 0-1 0,-4 0 1 15,-9-1 3-15,-4-2 1 0,-10-3 10 16,0-5 8-16,-7-6 4 0,-5 0 7 0,-7-1 5 15,2-7 6-15,-5 1 4 0,1-4 0 0,-5-3-3 16,6-5-4-16,-2-1-6 0,4-2-6 16,0-2-6-16,6-3-5 0,6 0-7 0,6-3-5 15,8-5-2-15,7-1-13 0,3 0-18 0,6-3-25 16,4-3-31-16,0 1-32 0,0 1-21 0,12 0-23 16,0 2-24-16,6 3-26 0,-1 4-46 0,9 2-91 15,0 2-172-15,-9 0-320 0,-3 0 752 0</inkml:trace>
          <inkml:trace contextRef="#ctx0" brushRef="#br0" timeOffset="20302.5751">4433 8886 1724 0,'0'0'255'0,"0"0"-161"0,0 0-51 16,0 0 0-16,0 0 4 0,0 0 1 0,0 0-13 15,0 0-11-15,0 0-4 0,0 0 3 16,0 0 7-16,0 0 6 0,0 0 2 0,-84 171-2 16,62-119-1-16,1 0-3 0,-2-1-2 0,1-1-1 15,2-1-6-15,6-6-6 0,4-2-4 16,1-3-6-16,9-4-3 0,0-5-4 0,10-4-6 15,6-7-2-15,8-2-2 0,5-5 6 0,5-6 3 16,8-5 4-16,5-5 4 0,4-7-6 0,4-9-3 16,1-1-6-16,3-6-6 0,0-4-3 0,-7-3 0 15,-4 1 2-15,-4-1 4 0,-7-4 4 16,2 3 7-16,-11-4 1 0,-1-2 6 0,-4 1 2 16,-1-2 3-16,-6 2 4 0,-2 3 2 0,-2 5 1 15,-1 4 1-15,-4 9 2 0,-4 5-3 0,1 8 7 16,-4 6 2-16,0 1-6 0,0 1-10 0,0 9-8 15,-5 8-6-15,-1 4 1 0,-3 15 11 16,1 2-3-16,-1 6 0 0,0 5-2 0,1-4-1 16,2 3 2-16,3-5-1 0,0-3-1 0,3-2-5 15,-1-2 0-15,1-2-4 0,7-3-10 16,5 0-21-16,-1-9-55 0,5 1-105 0,0-7-211 16,-3-6-485-16,-3-5-321 0</inkml:trace>
          <inkml:trace contextRef="#ctx0" brushRef="#br0" timeOffset="21659.7784">5338 9408 2182 0,'0'0'164'16,"0"0"-162"-16,0 0-51 0,0 0 0 0,0 0 31 15,0 0 19-15,0 0 5 0,181-184 0 0,-142 154 4 16,1-7 0-16,0 3 1 0,-4-4 5 0,-3-2 0 15,-4 0 4-15,-3-1 6 0,-9-4 3 16,3-1-2-16,-7-2-3 0,-3 3-8 0,0 0-5 16,-7 8 0-16,3 5 2 0,-6 8 9 0,0 9 9 15,0 2 8-15,-8 6-2 0,1 4-14 0,-4 3-18 16,-1 0-17-16,-5 11-6 0,0 5-3 16,-5 3 3-16,4 5 4 0,2 5 2 0,3-1 2 15,4 6-4-15,4-3 1 0,3-1-2 0,2-1 0 16,7 0 2-16,3-1-1 0,3-1 2 15,2-1 0-15,-1 5 3 0,0-3 1 0,-1 5 4 16,-6 0 2-16,1 4-2 0,-4-1 5 0,-4 1-2 16,-3 2 3-16,-7-4 2 0,1-1 0 0,-1-1-1 15,0-7-1-15,0-2 3 0,6-3-3 16,0-6-2-16,4-5-1 0,0-4-9 0,7-2 3 16,7-4 6-16,5-1 3 0,2-8 5 0,7-4-2 15,2-3-5-15,6-4-2 0,4-1 2 16,3-3 1-16,1-3 1 0,-1 2-1 0,3-5-1 0,-4 0 3 15,-3-5 0-15,-1-1 4 0,1-4-4 0,-3-2 3 16,-3 3-1-16,1-6 0 0,-6 2 1 16,-7 3-1-16,-4 2 0 0,-2 6 5 0,-4 1 6 15,-8 12 4-15,-3 3 8 0,0 5 7 0,0 4 1 16,-4 3-3-16,-6 4-11 0,0 0-12 16,-8 3-12-16,0 11-4 0,-7 4 3 0,-3 7 3 15,-1 3 3-15,0 2 0 0,2 5-1 0,4-2-2 16,0 1 1-16,9 0-3 0,1 0 0 0,7-1 0 15,6-1-5-15,-1-2-1 0,8-1-3 16,6-4-6-16,4-7-1 0,9 1 2 0,2-5 4 16,3-6 6-16,4-1 3 0,1-4-1 0,3-3 0 15,0 0 0-15,-3 0 1 0,2-8 1 16,4 0 0-16,0-3 0 0,1-2-2 0,1-3-1 16,5-3 0-16,0 0-1 0,2-5 0 0,2-1-4 15,-2 2-1-15,-3-6-3 0,1-1 1 0,-6-2 5 16,-1-2 5-16,-9-1 4 0,-3-2 4 0,-4 1 6 15,-5 1 6-15,-5 1 5 0,-6 7 7 16,-3 4 8-16,-1 4 4 0,-6 8 11 0,0 2 3 16,-1 3-9-16,-8 4-14 0,-4 2-20 15,-7 0-15-15,-3 8-6 0,-6 4 1 0,-8 9 2 0,-2 1 3 16,-2 4 1-16,-7 6 0 0,7 0 0 0,2 1 0 16,0 2-3-16,2 4 1 0,7-3-4 15,1 5 1-15,2-2-2 0,4 0-1 0,9-4-3 16,5-3-5-16,3-5-6 0,6-3-5 0,0-8-2 15,12-3-1-15,2-3 0 0,8-4 4 0,3-4 4 16,1-2 1-16,7-2 3 0,2-8-3 16,5-4-3-16,-1-3-3 0,2-7 3 0,2-2 6 15,-3-3 7-15,-2 0 10 0,-1-2 7 0,-4 0 6 16,-3-1 8-16,0 2 3 0,-5 0 3 16,0 0 3-16,-9 3 3 0,-1 1 3 0,-4 6 8 15,-7 3 2-15,2 3 0 0,-2 5-2 0,-4 2-6 16,0 3-2-16,0 4-7 0,0 0-8 15,0 0-19-15,-4 1-14 0,-3 12-4 0,0 3 1 16,-2 5 11-16,-5 6 5 0,2 2 1 0,2 0-1 16,3 0-1-16,1-1 1 0,2-2-2 0,4-1-2 15,0-2-6-15,10-4-7 0,-1-1-1 0,5-6 1 16,0-2 2-16,6-4 3 0,-2-4 1 16,6-2 1-16,-1-4 3 0,3-6 2 0,-2-5 3 15,3-4 3-15,2-2 2 0,0-6 3 0,0 3 2 16,-2-3-5-16,0-2 5 0,0 1 0 0,-4-3 1 15,-3 2 8-15,-4 2 2 0,-3-2 5 0,0 4 3 16,-9 1 2-16,6 5-1 0,-10 4 1 16,2 6-1-16,-2 2 0 0,0 6-7 0,0 1-9 15,0 0-15-15,-2 0-13 0,1 9-4 0,-5 6 2 16,-1 5 10-16,0 5 8 0,0 3 4 0,-5 3-1 16,6-3 0-16,-1 1-1 0,4 2 0 15,0-7-2-15,3-1-3 0,3 0-2 0,9-5-7 16,2-7-3-16,3 1 1 0,8-7-7 0,-1-1 4 15,5-4-2-15,4 0-2 0,-3-6 3 16,6-5 2-16,-2-4 5 0,2-6 5 0,-1-2 7 16,-4-2 2-16,3-8 6 0,-8 3 3 0,-1-5 3 15,-1 3 0-15,-7-2 2 0,2 4 1 16,-6-2-2-16,-3 5 9 0,0 2 3 0,-7 0 5 0,0 7 6 16,0 3-3-16,-3 4 0 0,2 2-2 0,-4 7-10 15,-3 2-11-15,1 0-13 0,-2 4-9 16,-1 11-2-16,-4 2 4 0,1 7 4 0,-1 6 4 15,0 3 0-15,0 0 2 0,3 3 1 0,3-1 0 16,3 0 1-16,2-2-3 0,2-3-1 0,8-4-2 16,-2 3 0-16,5-5-17 0,2-3-15 15,0-4-35-15,4-4-62 0,0-4-90 0,5-2-183 16,-8-6-280-16,-3 1-588 0</inkml:trace>
          <inkml:trace contextRef="#ctx0" brushRef="#br0" timeOffset="22534.1656">8850 8549 942 0,'0'0'548'0,"0"0"-223"0,0 0-102 0,0 0-47 15,0 0-21-15,0 0-22 0,0 0-38 0,0 0-32 16,0 0-14-16,0 0-12 0,0 0-14 0,0 0-20 16,0 0-18-16,29-134-9 0,-45 153 7 0,-8 2 10 15,-5 6 8-15,0 7 6 0,-1 1-1 16,-1 4 0-16,-2-1 5 0,1 2 0 0,8-2-2 15,2 1-1-15,2-1-6 0,9-3 0 0,1-3-3 16,7-5 2-16,3 0-4 0,0-6-4 16,5 0 1-16,7-10-4 0,2 1 4 0,2-3 2 15,8-6 1-15,-1-2 3 0,5-1 0 0,3-1-2 16,-1-7 2-16,2-1-1 0,-3-2-4 0,-1-5 0 16,0-1 0-16,-3-2 0 0,-2-2 5 0,-1-2 1 15,-2-1 1-15,1-5 1 0,4 0 1 16,-1-5-3-16,-1 3 3 0,3-3-5 0,-3-1 3 15,0 1 3-15,3-3-1 0,-5 2 8 0,1 2-6 16,-5 4-2-16,0 3-1 0,-5 7-4 16,-2 6 4-16,-6 6 2 0,-1 5 3 0,-3 0-4 15,0 2-15-15,0 2-10 0,0 6-4 0,0 4 2 16,-3 6 13-16,6 6 9 0,0-2 1 0,-2 7 4 16,1 1-6-16,-1 4-5 0,-1 1 0 15,-1 0-4-15,1-1 6 0,0 1 3 0,0-4 1 16,0-1 0-16,-2-3 0 0,-2 2-1 0,1-3 3 15,3-3-1-15,0-5 0 0,0-1-2 0,3-7 0 16,4-4-1-16,-1-2-1 0,2-2 3 0,1-2-1 16,0 0 2-16,4-6 0 0,2-4 0 0,7-7-2 15,-2 1 0-15,9-3-4 0,-2 0-3 16,7-4-1-16,-4 1-2 0,2 0-5 0,-2-2-7 16,5 0-13-16,-4-1-11 0,-1 1-6 0,-1 2-6 15,0 0-1-15,-4 5 5 0,0-1 4 16,-7 2 8-16,-2 0 9 0,-1 0 6 0,-3 2 7 15,3 1 7-15,-5 0 6 0,-3-2 7 0,4 5 7 16,-5-4 8-16,1 3 3 0,1 2 7 0,-4-2 10 16,-1 1 7-16,-3 0 9 0,0 2 12 15,0 1 2-15,0 2 5 0,0 0 1 0,-3 3-13 16,-4 0-17-16,1 2-17 0,-6 0-14 0,-2 9-4 16,0 2 2-16,-8 5 0 0,-2 4 1 15,0 2 0-15,-5 4 3 0,2 3 5 0,1 0 2 16,4 1 3-16,1-2-8 0,5-1-5 0,7-3-3 15,4-3-7-15,5-3 0 0,0 2-3 0,0-7-3 16,10-2-1-16,-3-3 4 0,4-3 2 16,4-2 5-16,0-3 3 0,1 0 3 0,6-8 1 15,-5-3 2-15,4-3 3 0,-3-4-2 0,-1-1 4 16,-1-1-2-16,-2 0 1 0,6-3-3 0,-10 3 1 16,3 1-1-16,-2-3-1 0,-2 6 2 0,-3 4 0 15,-5 4 0-15,1 1 3 0,-2 6-2 0,0 1-6 16,0 0-9-16,0 0-17 0,-2 7-4 15,1 2 3-15,-2 5 5 0,-3 4 14 16,0 1 0-16,6 1 2 0,-1-5-2 0,1 1-1 0,-1 2 1 16,5-4-10-16,6-1-16 0,-1-2-39 15,1-2-70-15,3-1-95 0,-1-4-140 0,3-4-195 16,-2 0-277-16,-6 0 294 0</inkml:trace>
          <inkml:trace contextRef="#ctx0" brushRef="#br0" timeOffset="23238.1432">10326 8249 0 0,'0'0'108'0,"0"0"232"0,0 0-16 0,0 0-9 0,0 0-36 15,0 0-58-15,0 0-56 0,0 0-50 0,0 0-36 16,0 0-24-16,0 0-9 0,0 0 3 16,0 0 4-16,-23 0 7 0,-4 22 6 0,-3 1 7 15,1 1 5-15,1 3-5 0,0 0-16 0,1 2-16 16,10-1-15-16,1 2-11 0,6-2-7 0,6 1-2 15,2 0-4-15,-2-6 0 0,11 0-2 16,0-4-3-16,9-1 1 0,1-5 0 0,2-4 3 16,5-1 1-16,1-3 0 0,1-2-2 0,1-3-3 15,6 0 2-15,-4-5-6 0,1-4-7 16,0-6-6-16,0 0-11 0,-1-5-9 0,-2-4-2 16,2-1-4-16,-2-2 1 0,0-4 7 0,-1 1 8 15,-3-1 8-15,1-3 9 0,1 1 7 16,0-2 6-16,-4 4 6 0,0-1 4 0,-2 6 2 15,-4 4 4-15,0 3 3 0,-5 9 2 0,-6 4 1 16,-2 5-3-16,-2 1-16 0,0 0-5 0,0 9 1 16,-2 6 2-16,-1 6 9 0,-5 1 2 15,3 2-5-15,-5 4-3 0,7-3-2 0,-1-1-1 16,-2 0-2-16,6-4-1 0,0-2 3 0,8-4-1 16,-3 2 4-16,7-6 3 0,2 0-2 0,2-3 4 15,5-3 0-15,0 0 1 0,4-4 0 0,3 0-1 16,-1-4-3-16,0-4-3 0,0-8 1 15,1 1 0-15,-5-2 0 0,2-3 3 0,0-4-1 16,-5 1 0-16,3-1 5 0,-6-1 3 0,5 1 2 16,-8-1 7-16,-5 3 4 0,2-1 5 0,-2 5 6 15,-5-2 1-15,-3 5 1 0,-1 3-1 0,0 4 0 16,0 0-7-16,0 5-6 0,-3 3-9 16,1 0-15-16,-6 0-6 0,3 3-5 0,-5 9 1 15,-5 4 5-15,1 6 4 0,-5 3 2 0,-4 8 3 16,-5 5 4-16,-1 8 2 0,-3 0 2 15,-5 10 1-15,-4 3 5 0,-1 6 1 0,-3 0 2 16,1 2-2-16,1 0-12 0,3 2 3 0,2 1-7 16,10-1-2-16,6 0 3 0,5-4-6 15,0-4 0-15,10-3-2 0,0-9 0 0,5-6 1 0,1-7-1 16,1-9 2-16,10-6 0 0,-3-4 2 16,3-5 2-16,1-1 3 0,1-3-1 0,-4-5 1 15,4 0 0-15,1-3 1 0,1 0 1 0,1 0-6 16,-1 0-8-16,0-5-15 0,1-2-25 0,0-2-31 15,0 1-50-15,-1-2-76 0,-2 0-138 16,-2 4-365-16,-6 3-831 0</inkml:trace>
        </inkml:traceGroup>
      </inkml:traceGroup>
    </inkml:traceGroup>
    <inkml:traceGroup>
      <inkml:annotationXML>
        <emma:emma xmlns:emma="http://www.w3.org/2003/04/emma" version="1.0">
          <emma:interpretation id="{D7AB6EA0-8C24-4C5B-BEC2-A8E866F4A894}" emma:medium="tactile" emma:mode="ink">
            <msink:context xmlns:msink="http://schemas.microsoft.com/ink/2010/main" type="paragraph" rotatedBoundingBox="1408,12324 16579,11050 16882,14657 1711,159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D8D198-6BA2-4ED0-9CA6-581DCEF23C31}" emma:medium="tactile" emma:mode="ink">
              <msink:context xmlns:msink="http://schemas.microsoft.com/ink/2010/main" type="inkBullet" rotatedBoundingBox="1490,13302 2936,13181 2941,13243 1496,13365"/>
            </emma:interpretation>
            <emma:one-of disjunction-type="recognition" id="oneOf10">
              <emma:interpretation id="interp46" emma:lang="en-IN" emma:confidence="0">
                <emma:literal>-</emma:literal>
              </emma:interpretation>
              <emma:interpretation id="interp47" emma:lang="en-IN" emma:confidence="0">
                <emma:literal>_</emma:literal>
              </emma:interpretation>
              <emma:interpretation id="interp48" emma:lang="en-IN" emma:confidence="0">
                <emma:literal>.</emma:literal>
              </emma:interpretation>
              <emma:interpretation id="interp49" emma:lang="en-IN" emma:confidence="0">
                <emma:literal>=</emma:literal>
              </emma:interpretation>
              <emma:interpretation id="interp50" emma:lang="en-IN" emma:confidence="0">
                <emma:literal>~</emma:literal>
              </emma:interpretation>
            </emma:one-of>
          </emma:emma>
        </inkml:annotationXML>
        <inkml:trace contextRef="#ctx0" brushRef="#br0" timeOffset="24321.9437">719 11925 1996 0,'0'0'198'0,"0"0"-131"16,0 0-52-16,0 0-20 0,0 0-27 16,0 0-4-16,0 0 3 0,0 0 20 0,0 0 39 15,0 0 17-15,0 0 9 0,175-51 10 0,-94 40 2 16,8-2 1-16,10-1-11 0,10 1-15 16,5 2-15-16,4-4-16 0,5 4-18 0,4 1-39 0,-3 1-91 15,1 2-210-15,-34 3-329 0,-25 0-687 0</inkml:trace>
      </inkml:traceGroup>
      <inkml:traceGroup>
        <inkml:annotationXML>
          <emma:emma xmlns:emma="http://www.w3.org/2003/04/emma" version="1.0">
            <emma:interpretation id="{A1B82BD7-6FA7-4C77-A634-11058C55B3C1}" emma:medium="tactile" emma:mode="ink">
              <msink:context xmlns:msink="http://schemas.microsoft.com/ink/2010/main" type="line" rotatedBoundingBox="4094,12098 16579,11050 16882,14657 4397,15706"/>
            </emma:interpretation>
          </emma:emma>
        </inkml:annotationXML>
        <inkml:traceGroup>
          <inkml:annotationXML>
            <emma:emma xmlns:emma="http://www.w3.org/2003/04/emma" version="1.0">
              <emma:interpretation id="{CC5A3F3E-AE22-4624-9D04-1E5C5C24B57B}" emma:medium="tactile" emma:mode="ink">
                <msink:context xmlns:msink="http://schemas.microsoft.com/ink/2010/main" type="inkWord" rotatedBoundingBox="4094,12098 8372,11739 8631,14822 4353,15181"/>
              </emma:interpretation>
              <emma:one-of disjunction-type="recognition" id="oneOf11">
                <emma:interpretation id="interp51" emma:lang="en-IN" emma:confidence="0">
                  <emma:literal>Policy</emma:literal>
                </emma:interpretation>
                <emma:interpretation id="interp52" emma:lang="en-IN" emma:confidence="0">
                  <emma:literal>policy</emma:literal>
                </emma:interpretation>
                <emma:interpretation id="interp53" emma:lang="en-IN" emma:confidence="0">
                  <emma:literal>Polig</emma:literal>
                </emma:interpretation>
                <emma:interpretation id="interp54" emma:lang="en-IN" emma:confidence="0">
                  <emma:literal>Poleg</emma:literal>
                </emma:interpretation>
                <emma:interpretation id="interp55" emma:lang="en-IN" emma:confidence="0">
                  <emma:literal>polig</emma:literal>
                </emma:interpretation>
              </emma:one-of>
            </emma:emma>
          </inkml:annotationXML>
          <inkml:trace contextRef="#ctx0" brushRef="#br0" timeOffset="24692.3466">3779 11255 1547 0,'0'0'449'0,"0"0"-259"0,0 0-108 0,0 0-30 15,0 0-17-15,0 0-11 0,0 0-12 0,0 0-10 16,0 0 1-16,0 0 7 0,0 0 6 0,0 0 7 15,0 0 5-15,-50 181-4 0,41-131-1 0,-2 4-2 16,-4 3-1-16,3 2 3 0,-3 1 3 0,-3 0-4 16,0 1-2-16,3 3-2 0,-4-1-10 15,-1-2-7-15,3-4-19 0,-3-6-33 0,1-1-33 16,2-8-46-16,2-1-44 0,5-8-47 0,3-4-76 16,1-7-116-16,2-5-123 0,4-9-149 0,0-4 615 0</inkml:trace>
          <inkml:trace contextRef="#ctx0" brushRef="#br0" timeOffset="25423.6191">3687 11025 672 0,'0'0'319'0,"0"0"-100"15,0 0-36-15,0 0-23 0,0 0 8 0,0 0 7 16,0 0-7-16,0 0-18 0,0 0-29 0,0 0-37 15,0 0-28-15,0 0-21 0,0 0-13 16,0 0-7-16,-84-150-4 0,111 124 0 0,7-4-3 16,2-1 4-16,7 3-3 0,7-1-1 0,-1 0-3 15,7 1-3-15,6 3-1 0,1 4 0 16,4 0 4-16,4 7-2 0,2 3 1 0,0 5-1 16,3 2 1-16,-1 2-4 0,-9 2 2 0,-3 8 0 15,-13 7-10-15,-6 6 7 0,-12 1-3 16,-10 6-2-16,-10 5 8 0,-9 3-2 0,-3 8 3 15,-15 6 5-15,-13-1 1 0,-3 10 3 0,-14 2-2 16,1 1 0-16,-11-1-1 0,-5 4 1 0,-6-2 1 16,-4-1 0-16,-2-3-1 0,-3-4-3 0,1-4-4 15,4-4-3-15,2-3-5 0,8-5-22 16,7-3-41-16,3-4-64 0,12-3-115 0,5-1-218 16,15-13-394-16,5-3-72 0</inkml:trace>
          <inkml:trace contextRef="#ctx0" brushRef="#br0" timeOffset="26550.0227">6001 11015 841 0,'0'0'462'0,"0"0"-101"0,0 0-61 16,0 0-61-16,0 0-55 0,0 0-67 0,0 0-61 15,0 0-41-15,0 0-40 0,0 0-29 0,0 0-20 16,0 0-25-16,0 0-52 0,-27-49-186 0,41 51-431 16,-2-2-299-16</inkml:trace>
          <inkml:trace contextRef="#ctx0" brushRef="#br0" timeOffset="40514.105">4630 11548 1242 0,'0'0'324'0,"0"0"-186"15,0 0-57-15,0 0-33 0,0 0-27 0,0 0-8 16,0 0-1-16,0 0 7 0,0 0 15 0,0 0 14 15,0 0 14-15,0 0 5 0,57-139 2 16,-54 136-1-16,-3 2-3 0,0 1-8 0,0 0-10 16,0 0-11-16,-3 0-16 0,0 4-12 0,-4 1-7 15,-1 4-7-15,-11 6 1 0,0 5 1 0,-4 11 5 16,-1-3 3-16,-3 8 1 0,-2 1 3 0,2 2 2 16,-1 2-1-16,3-3 2 0,6 2-3 0,0-3-2 15,6-1 2-15,5-2-3 0,-1 0 0 16,6-8-1-16,3 2-2 0,0-7 2 0,10-2 1 15,0-5 3-15,5-2 2 0,5-4 5 16,4-6 6-16,8-2 5 0,2 0 0 0,9-10-3 0,7-4-5 16,1-3-5-16,2-5 0 0,0-2-6 15,-2-3-1-15,-3 0-3 0,-4-3-6 0,-4 0 1 16,-5-2-2-16,-4 0 2 0,-8-5 2 0,-1 1 2 16,-8-4 1-16,-4 0 1 0,-4-1 1 15,-3 0-2-15,-3-1-2 0,-4 1-1 0,-6 6-4 16,-8-4 1-16,-3 11-4 0,-1-1-4 0,-5 4-4 15,-3 5-6-15,-2 7 0 0,-2 4 2 16,2 2 5-16,1 6 5 0,4 1 6 0,2 0-1 16,5 4 1-16,3 4-6 0,4 0-5 0,6 4-5 15,0-2-10-15,7-1-3 0,0 0-2 0,8 2 3 16,9-5 11-16,8 1 12 0,9-6 10 0,6-1 6 16,11 0 3-16,7-2-4 0,4-9-3 0,8-2-1 15,-1-4-5-15,0-1-7 0,1-5-9 16,-5 1-16-16,-5-2-12 0,-5-2-1 0,-5 1 9 15,-3-4 17-15,-5-2 14 0,-5-4 10 0,-2 3 8 16,-7-7 3-16,0 0 6 0,-5-2 5 0,-3 0 0 16,-5 1 2-16,-3-3-2 0,-4 4-3 15,0 2 2-15,-7 3-3 0,-1 3 1 0,0 6 1 16,-1 3 4-16,-8 3 0 0,0 7 0 0,-3 1-3 16,-3 3-3-16,1 3-2 0,-5 2-5 0,3 3-5 15,1 1-8-15,-4 9-5 0,-1 6-4 16,3 11-1-16,-3 5 3 0,-3 12 1 0,1 4 3 15,-1 10 0-15,-1 7 1 0,2 7 2 0,-2 4 0 16,1 3 1-16,1 6 1 0,1-2 1 16,2 0 0-16,2-3 0 0,4-8 0 0,3-2 0 15,6-6-3-15,4-3 1 0,0-10-1 0,5-3-2 16,10-5 4-16,5-8-1 0,3-2-1 0,4-9 3 16,5-4 2-16,6-4 3 0,0-5 4 0,5-4 1 15,0-7-5-15,1 0-1 0,-1-7-2 16,-1-7-1-16,-5-2 1 0,-2-7-1 0,-5 3 0 15,-3-7 3-15,-1 1 7 0,-9-6 1 0,-1 1 4 16,-2-5 2-16,-1-1-3 0,-1-3 1 0,-7 5-3 16,-2-1-2-16,1 1-3 0,-2 4-3 15,-2 2-1-15,-2 7-1 0,-3 5 1 0,-2 2-4 16,-1 5 2-16,1 3-1 0,1 6 0 0,-1-2-5 16,3 3-9-16,-3 3-5 0,3 6-7 0,-8 11 7 15,3 2 6-15,-2 7 5 0,2 4 2 16,2 2 3-16,1 5-2 0,4-4-1 0,0 4 6 15,2-2-6-15,0-1 2 0,3-2-3 0,10-3-3 16,0-6 3-16,1-3-10 0,5-3-23 0,4-8-61 16,0-2-92-16,1-6-180 0,-4-3-370 15,-7-1-727-15</inkml:trace>
          <inkml:trace contextRef="#ctx0" brushRef="#br0" timeOffset="40671.9977">6160 10847 1399 0,'0'0'745'0,"0"0"-598"0,0 0-68 16,0 0-43-16,0 0-31 0,0 0-34 0,0 0-37 15,0 0-11-15,0 0-14 0,0 0-38 16,0 0-80-16,0 0-200 0,0 0-232 0,0 0-119 0</inkml:trace>
          <inkml:trace contextRef="#ctx0" brushRef="#br0" timeOffset="41571.8582">6822 11170 968 0,'0'0'474'0,"0"0"-284"0,0 0-73 15,0 0-26-15,0 0-18 0,0 0-2 16,0 0-7-16,0 0-11 0,0 0 1 0,0 0-4 15,-180-23-6-15,153 48 1 0,-4 6 3 0,1 1 4 16,-1 5 1-16,4-2 0 0,1 1-3 16,3-1-9-16,3 4-7 0,6-7-6 0,5 4-11 15,4-4-6-15,5 3-6 0,5-7-8 0,11 1 2 0,4-5 1 16,9-3 0-16,4-4 3 0,3-4 2 16,5-5 0-16,4-3 1 0,4-4 1 0,-2-1-5 15,2-3-4-15,-3-6-1 0,-2-5-3 0,-5-2 1 16,-2 0 1-16,2-5 2 0,-8-4 0 15,-2 1 4-15,-3-4 1 0,-2-3 0 0,-4 1 3 16,-1-2-3-16,-5 3-1 0,-1 2 0 0,-4 0 4 16,-2 4-1-16,-3 6 2 0,-2 1 2 0,-2 5-1 15,0 1 3-15,0 3 0 0,0 1-3 16,-2 3-2-16,-3 2-5 0,-1-1-6 0,0 2-5 16,-1 0-3-16,0 4-2 0,-3 7 3 0,-2 3 3 15,2 4 4-15,-1 0 1 0,2 1 1 16,-1 4-1-16,6 2-4 0,2-4 5 0,2 0 1 15,0 1 0-15,5-2 4 0,8-5-4 0,2 0-1 16,5-2 3-16,2-2 1 0,4-1 1 0,1-4 1 16,2-6-2-16,2 0-3 0,2-3-7 0,0-5-12 15,-3-4-13-15,-1 0-19 0,1-4-7 16,-3 0-1-16,-1-3 9 0,0 1 20 0,-7-5 14 16,1 4 15-16,-1-5 6 0,-4-1 5 0,-2 2 3 15,2-5 6-15,-5-2 7 0,-3 0 4 0,0-1 7 16,-1 2 4-16,-5 5 2 0,3 0 5 0,-4 4 5 15,0 3 4-15,0 7 5 0,0 2-2 16,0 3-9-16,0 2-15 0,0 3-20 0,0 0-20 16,0 0-15-16,0 8-4 0,0 5 5 0,-4 6 9 15,1 12 13-15,-3 4 3 0,1 7 1 16,0 1-1-16,-3 2-1 0,4-2 0 0,-5 4-1 16,5 0 1-16,-4 2 2 0,1 6 1 0,6 1 0 15,-5 4-2-15,-1 1-1 0,1 5-2 0,-1 3-1 16,0 1 4-16,0 5-4 0,-6 5 0 15,-2 5 1-15,1 3-3 0,-3 2 6 0,-3-1 0 16,-6-3 0-16,0 2-4 0,-5-1 3 0,-2-7-1 16,0-5-1-16,-5-5 5 0,2-2-3 0,-1-5 0 15,-2 3 1-15,-5-7 1 0,-1 0-1 16,1-4 1-16,-3-8 0 0,2-6-1 0,1-10 7 16,4-7 1-16,2-6 5 0,1-8 6 0,3-5 0 15,1-5 1-15,2-5-3 0,4-9-2 0,3-12-6 16,2-9-6-16,4-12-5 0,5-8-5 15,7-12-2-15,6-7 0 0,0-6 1 0,17-4-1 16,5-7 2-16,9-2-2 0,8-3 0 0,5-3 1 16,11-1-7-16,2-3-1 0,8-1 0 0,5 5-5 15,0 3-1-15,4 12-5 0,-3 10-8 0,0 12-15 16,-7 12-11-16,1 14-27 0,-9 5-39 16,-2 10-40-16,-6 3-50 0,2 9-40 0,-6 6-62 15,-1 3-150-15,-14 0-252 0,-8 2 127 0</inkml:trace>
        </inkml:traceGroup>
        <inkml:traceGroup>
          <inkml:annotationXML>
            <emma:emma xmlns:emma="http://www.w3.org/2003/04/emma" version="1.0">
              <emma:interpretation id="{E4179668-8BF8-41BE-9D65-0DD8B3801EF0}" emma:medium="tactile" emma:mode="ink">
                <msink:context xmlns:msink="http://schemas.microsoft.com/ink/2010/main" type="inkWord" rotatedBoundingBox="8942,11773 16586,11131 16882,14657 9238,15299"/>
              </emma:interpretation>
              <emma:one-of disjunction-type="recognition" id="oneOf12">
                <emma:interpretation id="interp56" emma:lang="en-IN" emma:confidence="0">
                  <emma:literal>formulation</emma:literal>
                </emma:interpretation>
                <emma:interpretation id="interp57" emma:lang="en-IN" emma:confidence="0">
                  <emma:literal>foundation</emma:literal>
                </emma:interpretation>
                <emma:interpretation id="interp58" emma:lang="en-IN" emma:confidence="0">
                  <emma:literal>formulatin</emma:literal>
                </emma:interpretation>
                <emma:interpretation id="interp59" emma:lang="en-IN" emma:confidence="0">
                  <emma:literal>formulate</emma:literal>
                </emma:interpretation>
                <emma:interpretation id="interp60" emma:lang="en-IN" emma:confidence="0">
                  <emma:literal>formulatio</emma:literal>
                </emma:interpretation>
              </emma:one-of>
            </emma:emma>
          </inkml:annotationXML>
          <inkml:trace contextRef="#ctx0" brushRef="#br0" timeOffset="44340.3795">9025 11084 2349 0,'0'0'185'0,"0"0"-115"16,0 0-41-16,82-176-17 0,-45 126-4 15,3 0-1-15,2-4-3 0,0-1-2 0,-2-3-3 16,-3 4-1-16,3 0 0 0,-2-3 1 0,-5 4 0 15,-6 6 2-15,-3 5 2 0,-8 6 3 16,-3 6 4-16,-7 10 9 0,-3 3 14 0,-1 9 10 16,-2 4 2-16,0 2-13 0,0 2-28 0,0 0-26 15,-4 12-8-15,0 10 2 0,-8 9 13 16,-3 13 17-16,-11 14 6 0,0 11 5 0,-6 17 2 16,-6 11 3-16,0 12 6 0,-9 18 6 0,1 10-3 15,-4 9 1-15,-3 9-6 0,-9 5-8 0,3 6 5 16,0 2-1-16,2 2-4 0,0 5 1 15,2-3-5-15,-1-1-1 0,7-1-1 0,1-5 0 16,5-7-1-16,2-7-2 0,8-9 0 0,5-11 0 16,3-16-2-16,10-17-3 0,5-18-2 0,8-19-2 15,2-19-5-15,14-13-4 0,9-14 2 0,5-10 4 16,3-7 7-16,11-17 9 0,2-13 0 16,11-11-1-16,1-13-6 0,1-8-6 0,1-12-4 15,-3-7-5-15,0-11-3 0,-9-6-1 0,-6-4 0 16,-4-8 4-16,-9 0 4 0,-7-2 4 0,-5 5 3 15,-13-3 0-15,1 3 1 0,-3 3-1 0,-4 3 3 16,-10 4 1-16,1 7 0 0,-6 7 0 16,-4 8 0-16,-3 10-1 0,-2 8 4 0,-4 12 2 15,-1 7 5-15,-4 9 5 0,1 6 0 0,-3 7 1 16,1 6-4-16,2 6-4 0,3 1 0 16,4 5-3-16,10-1 0 0,5 1-1 0,5 0-2 15,9-3-8-15,0 2-6 0,13-4-5 0,7 1 3 16,12-6 8-16,4-2 6 0,15-7 8 15,5-1-9-15,5-4 0 0,6-3-2 0,-2 1-4 16,-2-5 3-16,-3 2 0 0,2 3 0 0,-12 0 0 16,0 3 2-16,-7 7-2 0,-8 3-1 0,-1 5-1 15,-13 4-1-15,-3 1-1 0,-8 3-3 0,0 0 0 16,-7 8-4-16,-3 4 3 0,0 3 5 0,-5 8 1 16,-6 6 8-16,-5 1-1 0,-5 7 1 0,0-1 0 15,-6 4-2-15,1-2 0 0,6 1-1 16,-1-4 0-16,8-8-1 0,7-5 0 0,5-2-1 15,1-5 1-15,7-1 0 0,10-6 2 0,5-2 1 16,6-3 0-16,4-3 2 0,7 0-1 16,4-7-2-16,8-2 0 0,-3-6-4 0,3-2 0 15,-5-5-2-15,-1-1 1 0,-2-5-3 0,-3-3 2 16,-9-4 2-16,-2-3 2 0,-5-4 3 0,-8-1 2 16,-4-1-3-16,-4-3 0 0,-8-1 1 15,2-2-1-15,-12 4 1 0,-5 2 2 0,-6 8-4 16,-4 3-1-16,-5 8 0 0,-6 8-1 0,-7 8 0 15,0 6 2-15,-5 3 0 0,-3 8 0 16,-2 9 4-16,5 5-3 0,-4 6 1 0,6 1-1 16,3 0-1-16,6 5 1 0,8-5-1 0,10 0-2 15,9-4-2-15,7-4-2 0,3-4 0 0,16 0 4 16,6-7 0-16,12-2 2 0,8-1 1 0,4-7-2 16,10 0 3-16,0-3-1 0,8-5 1 15,-4-4-1-15,-1 1-3 0,0-5 0 0,-4 4 1 16,-4-2 1-16,-5 2-1 0,-6-5 0 0,-7 3-2 15,-3 3 1-15,-5-1 0 0,-2 3 0 0,-8 2-2 16,-3 3-2-16,-6 3-3 0,-3 1-2 0,-2 0-1 16,-1 9 1-16,0 3 1 0,0 3 4 15,0 1 3-15,-3 4 1 0,-1 3 2 0,-3-2-1 16,2-1 2-16,2-1-3 0,3-2 1 0,0 0-2 16,3-5-1-16,10 0 1 0,2-1 1 15,2-3 2-15,6 0 1 0,-2-4 0 0,5-2 0 16,1-2-2-16,2 0 1 0,-2 0 1 0,1-8-1 15,-3-3 2-15,1-3 3 0,-4-4-3 0,2-2 5 16,-5-5-3-16,2-2 1 0,-2 0-1 16,-2-2-1-16,6-5 0 0,-7 2 0 0,-2 2-1 15,1 5-4-15,-4 7 1 0,-5-1 0 0,1 10 1 16,-6 2 1-16,1 3-4 0,-2 4-6 0,0 0-11 16,0 6-4-16,-4 4 2 0,-5 13 6 15,3 1 10-15,-2 5 0 0,-4 6 3 0,5-3 1 16,-3 3 0-16,4-2 2 0,-1-1-1 0,4 0 0 15,0-6 0-15,2 3-1 0,-5-5 3 16,6-2-2-16,0-2-1 0,0-6 1 0,2-3 1 0,5-6 1 16,-4-2 2-16,-2-1 3 0,2-2 8 0,4-2 6 15,-3-6 2-15,6-9 1 0,2-7-10 16,4-2-5-16,-1-3-4 0,1-5-1 0,1 1-2 16,3-2 0-16,-1 3 0 0,6-4-3 0,-5 5 2 15,4-1-3-15,-4 3-1 0,4 7-1 16,2 0-1-16,-7 7-2 0,2 2 0 0,-3 5-1 15,-3 3-2-15,-2 5-2 0,0 0-3 0,-3 6 0 16,-3 8 0-16,2 3 3 0,-5 4 3 16,-4 9 1-16,2-2 4 0,-2 2 2 0,0 1 0 15,-2 0 4-15,-3-2-2 0,-4-3-1 0,3-4 2 16,-1 1-1-16,4-8 0 0,0-4 2 0,-2-1-2 16,5-5 2-16,-2-3 1 0,2-1 5 0,0-1 9 15,0 0 5-15,6-1 3 0,0-7-5 16,4-5-9-16,4-4-4 0,5-7-6 0,7-1 0 15,-1-2 0-15,4-5-3 0,-2-2 1 0,-4 0 3 16,5-2-2-16,-4 2 3 0,-5 1 0 16,2 3-1-16,-5 5 0 0,-2 7-3 0,-1-1 0 15,-1 10-2-15,-7 2-3 0,4 6 1 0,-5 1-5 16,-1 0-2-16,3 5 3 0,-3 7-2 0,-3 8 9 16,-2 5 4-16,2 1 2 0,0 7-2 0,0-2 0 15,0 2-1-15,0-1-1 0,-1-3 4 16,7 0-4-16,2-7 0 0,2-2 0 0,7-5-1 15,1 0 5-15,0-6 0 0,10-2 2 0,0-7-4 16,2 0 1-16,8-7-3 0,-5-2 1 0,4-4 0 16,-5-4-1-16,3-4 0 0,-10-3-1 15,-1-4 7-15,-1 0-5 0,-6-5 1 0,-2 0 3 16,-2-1-8-16,-8-2 8 0,3 5 3 0,-6-1 0 16,0 2 0-16,-2 1 0 0,0 4-2 15,0 4-1-15,0 4 3 0,0 7-5 0,-2 3-2 16,0 3-4-16,-6 4-5 0,5 0-11 0,-1 9-2 15,-6 7 2-15,-1 5-1 0,-2 8 16 0,4 4 4 16,-1 1 0-16,4 2 4 0,-1 0-4 16,7 0-2-16,0-2 0 0,0-1 3 0,13-4-2 15,1-5-1-15,2-1 2 0,7-7-3 0,-1-6 4 16,4-3 3-16,1-6 2 0,1-1-2 0,0-4 2 16,-2-6-1-16,-1-5 0 0,-5-5 5 0,3-2-3 15,-5 0 0-15,-3-7 1 0,0 2 1 0,-4 3 0 16,-5-3 1-16,4 3-1 0,-7 4-7 15,3 0 5-15,-5 8-1 0,-1 3-1 0,0 1 3 16,0 8-5-16,1-3-4 0,-1 3-9 0,-2 0-4 16,-4 3-7-16,3 5 1 0,0 1 4 0,0 6 6 15,-1 2 4-15,4-2 2 0,4 2 2 16,5-2-6-16,8 1 7 0,3-3 1 0,5-1 1 16,3-3 8-16,4-3-8 0,1-3 1 0,7-3-1 15,-1 0-4-15,-2-3 5 0,0-9-2 16,-1 0 3-16,-1-4-1 0,-2-4 2 0,0-5 2 15,-3-1 3-15,-3-7-3 0,-1 0 4 0,-6-8-2 16,6 0-2-16,-8-8 5 0,4 0-6 16,-5-6-2-16,-1 0 0 0,0-4-3 0,-3 1 3 15,-1-3 3-15,-2 4 0 0,-5 0-1 0,-1 5 2 16,0 2 0-16,-4 5-1 0,0 4 1 0,-7 9 1 16,4 1-1-16,-7 11-4 0,5 8 7 0,-4 1-9 15,3 9-8-15,-4 2-6 0,3 6-14 16,-3 11 5-16,-6 12 6 0,2 11 7 0,-2 9 5 0,-4 6 5 15,4 7-1-15,0 4 0 0,3 4 5 16,5 5-4-16,2 1-1 0,5 0 3 0,1-1-4 16,4-3 3-16,10-5 2 0,12-3-1 0,1-6-1 15,4-8 0-15,7-4 0 0,1-7 0 16,4-6 0-16,0-7 2 0,3-7-3 0,-2-6 0 16,5-6 2-16,-4-7-1 0,1 0 1 0,-3-11 1 15,-2-6 1-15,-1-10 2 0,-4-1 1 0,-1-8 1 16,-8-2 2-16,-6-4 0 0,-2-2 0 15,-6-3 1-15,-4 0 0 0,-1 1-3 0,-6 0-1 16,-1 6-1-16,1 1-1 0,-2 9 1 0,-6 4 2 16,-3 6-3-16,-1 6-3 0,-3 6-2 0,-1 4-3 15,-3 1-4-15,1 3 1 0,-7 7-5 16,0 6-1-16,-4 8 4 0,0 4 1 0,-2 4 2 16,0 5 2-16,3-1-1 0,6 4-1 0,0-1 2 15,9 0 0-15,1-2-1 0,5-1-1 0,5-4-2 16,5-3-1-16,5 0 0 0,7-6 2 15,3-1 1-15,3-4 1 0,-2-6 2 0,5-2-1 16,3-7 4-16,-3 0 2 0,1-7 3 0,-4-5 0 16,-1-3 3-16,-7-6 2 0,2-2 2 0,-5 1 0 15,1-3-2-15,-2 4-4 0,-3 4-2 16,2 1-4-16,-6 6 0 0,0 3 1 0,-2 5-2 16,-1 2-3-16,-1 0 0 0,0 0-9 0,0 0-8 15,0 0-1-15,1 2-2 0,1 6 8 0,5 1 9 16,-1 4 3-16,7 2 3 0,3-1 0 15,8 2 1-15,5 1 0 0,4-5 1 0,8-3 1 16,1-2-2-16,5-5-3 0,-1-2-3 0,-1 0-3 16,-1-8-1-16,-1-4 0 0,-3-3-1 0,-4-5 1 15,0-6 4-15,-6-3-2 0,-3-8 6 16,-2-1 0-16,-7-5 0 0,4-4 1 0,-5-6-1 16,-3-1 2-16,2 0-1 0,-3-8 0 0,-1 2-1 15,-4 0 0-15,-1 0 0 0,-4 1 2 16,-3 2 0-16,0 2 0 0,0 7 1 0,-3 0 3 15,-7 10 1-15,6 3 3 0,-6 9 5 0,3 7 1 16,-3 7 1-16,1 3-4 0,2 7-9 0,-2 2-12 16,2 11-4-16,-4 12-2 0,-2 15 3 0,-4 7 9 15,-1 12 2-15,0 4 1 0,3 2 1 0,1 3-1 16,7 1 1-16,-2 2 0 0,6 1 1 0,3 0 0 16,-1-1-1-16,7-2 1 0,5-2-2 15,4-1-1-15,0-5-11 0,0-2-40 0,-2-6-66 16,-1-2-116-16,-1-8-246 0,-6-10-550 0,-3-11-266 0</inkml:trace>
          <inkml:trace contextRef="#ctx0" brushRef="#br0" timeOffset="44594.7278">13720 10862 2430 0,'0'0'330'15,"0"0"-208"-15,0 0-84 0,0 0-45 0,0 0-15 16,0 0-5-16,0 0 7 0,0 0 8 15,177-160 1-15,-123 146 4 0,-2 2 2 0,3 0 2 0,-2 4 1 16,3 1 3-16,-3 2 2 0,-2 2 3 16,-2 3 5-16,-6 0 2 0,-4 4 4 0,-6 5 1 15,0 2 3-15,-2 2 4 0,-2 3 1 0,-2 2 0 16,-7 5-8-16,3 6-4 0,-4-1-5 0,-5 3-2 16,-1 3-2-16,-1 0 1 0,-8-1-1 15,5-3-4-15,-5-4 1 0,0 5-10 16,-1-8-36-16,0-2-69 0,-3 0-135 0,0-5-273 0,-3-3-453 15,3-8-156-15</inkml:trace>
          <inkml:trace contextRef="#ctx0" brushRef="#br0" timeOffset="45162.4381">14839 10636 927 0,'0'0'961'0,"0"0"-632"0,0 0-169 15,0 0-83-15,0 0-42 0,0 0-18 0,0 0-9 16,0 0-1-16,160-88 0 0,-127 88 4 0,-2 12-4 15,-1 0-1-15,-2 6 0 0,-6 3-1 16,-1 4-1-16,-9 5 0 0,-6 3 0 0,-6 3-4 16,0 1 8-16,-3 3 3 0,-10 2 1 0,-2-1 6 15,-7-2-6-15,1-2-1 0,-4-3 0 0,2-5-2 16,0-4 2-16,-1-5 3 0,1-7 5 0,6-6 8 16,-5-5 9-16,8-2 4 0,1-1 1 0,3-7-1 15,1-5 0-15,6-2-4 0,-1-3-7 16,4-7-8-16,0 0-9 0,2-4-4 0,6-4-1 15,4-1 0-15,2-4-1 0,6 1 2 0,2-1-3 16,5-1-3-16,4-1 1 0,1 4-2 16,4-3-3-16,4 10 4 0,-1 5-9 0,2 4-2 15,1 5-2-15,-2 9-1 0,-4 6 3 0,-2 0 0 16,-3 5 1-16,-6 7 0 0,-3 4 1 0,-2 7 0 16,-4 3 1-16,-6 2-1 0,0 3 4 15,-6 4 2-15,-1-2 3 0,-3 3 4 0,0-5-3 16,-6 1 1-16,1-3-1 0,-7-2-2 0,6-5 1 15,1-5-1-15,-1-5-1 0,4-6 4 16,2-3 9-16,0-3 18 0,0 0 17 0,0-3 5 16,3-7-5-16,3-8-15 0,4-1-16 0,6-7-6 15,1-4-5-15,5 0-1 0,3-1 1 16,4-3-3-16,0 4 3 0,4 0-2 0,-5 2 2 0,-2 6-3 16,0 1 3-16,-4 7 2 0,-2 3-3 15,-3 6 2-15,0 2-3 0,-4 3-2 0,1 3-1 16,-5 10 0-16,0 2-3 0,2 8 0 0,-5 5 2 15,-2 0-3-15,0 9 6 0,-1 2-1 0,2-2 0 16,-3 2 0-16,1-3 0 0,-1 2 0 0,1-6-1 16,2-2-3-16,0-5-20 0,-2-4-38 15,1-4-59-15,-3-4-99 0,-1-5-179 0,0-4-425 16,0-4-769-16</inkml:trace>
          <inkml:trace contextRef="#ctx0" brushRef="#br0" timeOffset="45313.1865">14913 10137 3013 0,'0'0'130'0,"0"0"-50"0,0 0-44 15,0 0-15-15,0 0-9 0,0 0-17 0,0 0-29 16,0 0-34-16,0 0-49 0,0 0-94 0,0 0-214 16,0 0-504-16,0 0-574 0</inkml:trace>
        </inkml:traceGroup>
      </inkml:traceGroup>
    </inkml:traceGroup>
    <inkml:traceGroup>
      <inkml:annotationXML>
        <emma:emma xmlns:emma="http://www.w3.org/2003/04/emma" version="1.0">
          <emma:interpretation id="{56A25097-DCD4-45B1-AE2B-D8502CB93205}" emma:medium="tactile" emma:mode="ink">
            <msink:context xmlns:msink="http://schemas.microsoft.com/ink/2010/main" type="paragraph" rotatedBoundingBox="2246,15037 22174,13328 22353,15413 2425,171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E48916-8BDC-4132-9F0E-4355C4B58900}" emma:medium="tactile" emma:mode="ink">
              <msink:context xmlns:msink="http://schemas.microsoft.com/ink/2010/main" type="inkBullet" rotatedBoundingBox="2305,15723 3572,15614 3586,15767 2318,15876"/>
            </emma:interpretation>
            <emma:one-of disjunction-type="recognition" id="oneOf13">
              <emma:interpretation id="interp61" emma:lang="en-IN" emma:confidence="0">
                <emma:literal>-</emma:literal>
              </emma:interpretation>
              <emma:interpretation id="interp62" emma:lang="en-IN" emma:confidence="0">
                <emma:literal>_</emma:literal>
              </emma:interpretation>
              <emma:interpretation id="interp63" emma:lang="en-IN" emma:confidence="0">
                <emma:literal>~</emma:literal>
              </emma:interpretation>
              <emma:interpretation id="interp64" emma:lang="en-IN" emma:confidence="0">
                <emma:literal>r</emma:literal>
              </emma:interpretation>
              <emma:interpretation id="interp65" emma:lang="en-IN" emma:confidence="0">
                <emma:literal>+</emma:literal>
              </emma:interpretation>
            </emma:one-of>
          </emma:emma>
        </inkml:annotationXML>
        <inkml:trace contextRef="#ctx0" brushRef="#br0" timeOffset="47367.7341">1652 14290 2116 0,'0'0'296'0,"0"0"-211"0,0 0-65 0,0 0-12 16,0 0-7-16,0 0 3 0,0 0 5 0,0 0 6 16,0 0 5-16,0 0-1 0,0 0-7 0,0 0-8 15,-124-7-1-15,133 9 6 0,-2-1 13 16,7 0 16-16,5 2 10 0,4 1 4 0,4-3 2 16,12 6-6-16,1-6-6 0,3 3-6 0,5-1-8 15,5 1-2-15,4-3-3 0,-1 2-4 0,3-2-4 16,-2-1 0-16,2 0-1 0,4 0-2 0,-7 0 1 15,-3 0-4-15,-3 0-1 0,3 0 2 16,-5 0 0-16,2 0 1 0,-4 0-3 0,-3 0-1 16,-3 0-5-16,-1 3 0 0,-8-2 2 0,-3 2-2 15,-5-3 1-15,-5 0-1 0,-3 1-1 0,-10-1 0 16,4 0 3-16,-8 0 1 0,-1 0 5 0,0 0 3 16,0 0 4-16,0 0 2 0,0 0-5 15,-1 1-5-15,0-1-7 0,-4 0-13 0,1 0-13 16,2 0-19-16,0 0-20 0,-3 0-20 0,1-1-25 15,3 0-42-15,1-2-83 0,0 2-166 16,0 1-271-16,0 0-309 0,0 0 443 0</inkml:trace>
      </inkml:traceGroup>
      <inkml:traceGroup>
        <inkml:annotationXML>
          <emma:emma xmlns:emma="http://www.w3.org/2003/04/emma" version="1.0">
            <emma:interpretation id="{7B56B60A-7AD8-4598-9AE9-178D501E468C}" emma:medium="tactile" emma:mode="ink">
              <msink:context xmlns:msink="http://schemas.microsoft.com/ink/2010/main" type="line" rotatedBoundingBox="4693,14827 22174,13328 22353,15413 4871,16912"/>
            </emma:interpretation>
          </emma:emma>
        </inkml:annotationXML>
        <inkml:traceGroup>
          <inkml:annotationXML>
            <emma:emma xmlns:emma="http://www.w3.org/2003/04/emma" version="1.0">
              <emma:interpretation id="{0DA9168C-E0DE-4A03-8DAD-8D8A76225F15}" emma:medium="tactile" emma:mode="ink">
                <msink:context xmlns:msink="http://schemas.microsoft.com/ink/2010/main" type="inkWord" rotatedBoundingBox="4710,15026 8915,14665 9027,15972 4822,16333"/>
              </emma:interpretation>
              <emma:one-of disjunction-type="recognition" id="oneOf14">
                <emma:interpretation id="interp66" emma:lang="en-IN" emma:confidence="0">
                  <emma:literal>cross</emma:literal>
                </emma:interpretation>
                <emma:interpretation id="interp67" emma:lang="en-IN" emma:confidence="0">
                  <emma:literal>Cross</emma:literal>
                </emma:interpretation>
                <emma:interpretation id="interp68" emma:lang="en-IN" emma:confidence="0">
                  <emma:literal>Cross.</emma:literal>
                </emma:interpretation>
                <emma:interpretation id="interp69" emma:lang="en-IN" emma:confidence="0">
                  <emma:literal>cross.</emma:literal>
                </emma:interpretation>
                <emma:interpretation id="interp70" emma:lang="en-IN" emma:confidence="0">
                  <emma:literal>Gross</emma:literal>
                </emma:interpretation>
              </emma:one-of>
            </emma:emma>
          </inkml:annotationXML>
          <inkml:trace contextRef="#ctx0" brushRef="#br0" timeOffset="52005.517">7579 14140 2486 0,'0'0'211'0,"0"0"-154"0,0 0-54 16,0 0-20-16,0 0-6 0,0 0 13 0,0 0 11 15,0 0 3-15,214-61-4 0,-155 53-1 0,5-3-11 16,-5 6-49-16,0-2-86 0,-3 2-144 0,-2 1-263 16,-15-1-352-16,-14 4 166 0</inkml:trace>
          <inkml:trace contextRef="#ctx0" brushRef="#br0" timeOffset="51711.5663">4799 13791 0 0,'0'0'292'0,"0"0"-113"0,0 0-27 16,0 0-3-16,0 0-23 0,0 0-6 0,0 0-21 15,0 0-18-15,0 0-10 0,47-171-17 16,-41 159-11-16,-2 1-4 0,-1-1 7 0,0 2 20 16,1 1 26-16,-4 3 23 0,0-2 11 0,0 0 5 15,0 0-12-15,0 1-18 0,-1 1-16 0,-5 1-19 16,1 2-17-16,-3 1-16 0,1 1-18 16,-4 1-14-16,-4 0-10 0,0 0-6 0,-3 8 2 15,-5 4-2-15,-4 3 3 0,-1 4 4 0,-3 5 0 16,0 5 7-16,-4 6 3 0,0 2 4 15,0 8 0-15,1 1 4 0,-5 5 2 0,7 7-4 16,-2 3-3-16,-2 4-1 0,-3 2-4 0,2 4 4 16,1 0 3-16,-4 1-5 0,7-1 3 0,-1 1-2 15,6-6 1-15,5-3-1 0,0-7-1 0,9-6 0 16,6-6-7-16,2-5 3 0,6-7 1 0,0-3 0 16,6-7 3-16,8-4 0 0,5-5 6 0,2-5 8 15,9-6 6-15,7-2 3 0,5-6-2 16,8-5-6-16,-1-8-4 0,4-2 0 0,3-4-2 15,-1-3 3-15,-2-3-6 0,1-1 4 16,-4-4-1-16,-1-2 0 0,0-2 6 0,-5-2-5 16,-3-1 3-16,-1-7 0 0,-6-1-2 0,3-3 1 15,-4 0-4-15,-2 0-2 0,-3 2-5 0,-2 3 3 16,-2 8 0-16,-8 3 1 0,-3 10 4 16,-4 5 1-16,-6 5 4 0,-3 6 4 0,0 4 3 15,-6 1-8-15,-6 3-11 0,-2 3-9 0,-3 1-13 16,-3 1 6-16,-6 7 0 0,2 5 2 0,-2 5 1 15,4 0 2-15,2 0 1 0,4 2 1 16,5 4 3-16,4-1-7 0,4-2-1 0,3 3-1 16,0-2 3-16,4-1 0 0,8 3 2 0,2-2-2 15,2 2-3-15,1-1 7 0,3 5 0 0,-1-1 4 16,-1 0-3-16,-2 2 1 0,-2 0 2 0,-1-2 0 16,-1 2 7-16,-8 0-6 0,0 0-3 15,-2-1 2-15,-2-4-3 0,0 4 4 0,-2-4 1 16,-3 1 0-16,2-2-2 0,-3-2 1 0,0-5 0 15,2-1 0-15,4-5 2 0,0-4-4 0,0 0 3 16,0-5-2-16,0-1 9 0,9 0 3 0,-2 0 2 16,4-7 3-16,7-4-9 0,-1 2 1 15,6-7-2-15,4-1-3 0,5-3 2 0,-2 2-4 16,3 1-2-16,-2-6 3 0,1 3 1 0,2 0-1 16,-4-4 1-16,0-1-2 0,-1-2 4 15,3-1 1-15,-2-5 1 0,-1-1 1 0,-1-6-6 16,1 3 3-16,2-2-4 0,-6 3 1 0,-2 0 1 15,-3 7-3-15,-1 3 2 0,-7 6 1 16,-4 4 4-16,-4 6 4 0,0 2 5 0,-4 2 3 16,0 4-3-16,0 2-2 0,-7 0-9 0,-2 0-12 15,-3 5-5-15,-4 8-4 0,-4 6 2 0,-8 5 6 16,3 0 4-16,-4 7 3 0,2 6 0 0,1-1 0 16,1 5 0-16,4 0 0 0,4-3 0 15,2 0 0-15,4-8-2 0,4 1 2 0,4-7 0 16,3-1-1-16,0-1 1 0,0-5-2 0,6-3 0 15,2 1 1-15,2-7 0 0,5 0 4 0,-1 0 1 16,6-7 2-16,0 2 1 0,4-3 1 16,4 0 1-16,3-8-1 0,-1-4-1 0,5-1 0 15,-1-3-1-15,-1 0 0 0,-1-1 1 0,-3-4-3 16,-1 0 3-16,-2-2 1 0,-2-4 1 0,2 1 4 16,-7-7-1-16,1 3-1 0,-3-7 1 0,-1 4-2 15,-3-1 0-15,0 1 1 0,-9 4-2 16,2 3 0-16,-5 1-2 0,2 7 0 0,-6-2-1 15,-5 4-2-15,-4 1-4 0,1 3-4 0,-8 3-3 16,2 1 1-16,-8 1-1 0,1 2 0 16,-2 2 0-16,-2 3-1 0,-1 0 2 0,-1 0 2 15,-3 7 1-15,3 2 1 0,-2 2-3 0,0 4 1 16,4-2 0-16,-1 2 2 0,5 2-2 16,2-1-1-16,6-2-1 0,4-1-1 0,4-4 2 15,3 0-3-15,5 1-1 0,0-2-1 0,8 0 1 16,5 2 4-16,4 1 2 0,5-1 1 0,2 3 1 15,5-4 2-15,2 3 0 0,5 0 3 0,0-3 0 16,4-1-3-16,-1 0 2 0,7-4 0 0,-2-2-1 16,5-2 3-16,3 0 0 0,-2-2-1 0,3-3 1 15,-4-6-4-15,1-2 1 0,-1-3 1 16,-3 0-1-16,-2-2 2 0,-6 0 1 0,-4-3 3 16,-5-3 1-16,-2 5 0 0,-5-4 4 0,-7-2-2 15,-6 5 4-15,-3 1 0 0,-6 2-1 16,0-2-5-16,-8 6-4 0,-4 2-7 0,-3 2-6 15,-2 4 1-15,-5 3-1 0,2 0 0 0,-4 2 3 16,5 0-1-16,-2 3 0 0,4 4-2 0,1 1-2 16,4 7-1-16,7-2-3 0,-1 6 1 15,6 0 1-15,-3 6 2 0,9 0 4 0,5 4 1 16,4 1 1-16,0 2 2 0,1 4-1 0,1 1 2 16,-2 1 2-16,-5 3-5 0,-3-2-2 15,-3 0-3-15,-4-6-6 0,-7 2 2 0,-6-6-3 16,-7 0 2-16,-3-6 1 0,-4 0 7 0,0-5 5 15,-1-6 2-15,5-2 7 0,3-4 0 0,5-4 5 16,3-2 4-16,5-4 2 0,4-4-4 0,3-2-7 16,0-7-8-16,0 0-7 0,9-6 0 15,4 1 1-15,7-1 1 0,3-5 0 0,10-1 3 16,1-2 0-16,3-1 1 0,2-3 3 0,7 0-4 16,-2 0 0-16,4-2-1 0,-2 3-2 0,5 1 2 15,-2 0-1-15,1 1 3 0,-4 0-4 0,-3-1 4 16,-3 3 2-16,-1 1-1 0,-9 4 2 15,-3 3 0-15,-8 2 0 0,-6 5 2 0,-1 6 5 16,-11 4 0-16,-1 2 1 0,0 3-3 0,0 0-10 16,-6 0-3-16,-4 3-6 0,-1 5-2 15,-2 1 3-15,-2 6 3 0,1 2 4 0,0 0 1 16,-1 1 6-16,5-1-5 0,3 6 1 0,1-3 1 16,2 0-1-16,4 4 2 0,0-4 0 0,10 3 1 15,3 1-3-15,3 1 5 0,0-1 1 16,8-1-1-16,-4 2 5 0,3-1-6 0,-4-1-1 15,-1-2 0-15,-3 3 0 0,-8-4-2 0,-1-3 2 16,-6 0 0-16,-6 0-1 0,-10-1 7 16,-8 0 0-16,-6-1 1 0,-6 2 1 0,-6-2 0 15,-1-5 3-15,0-2 0 0,0 0 3 0,3-5-3 16,5 1-2-16,8-3-2 0,9-1 0 0,3 0-2 16,5 0-1-16,7 0-4 0,3-4-19 0,0 0-18 15,7-1-28-15,5 0-48 0,7-6-75 16,6 3-140-16,-2 3-301 0,-7 2-644 0</inkml:trace>
        </inkml:traceGroup>
        <inkml:traceGroup>
          <inkml:annotationXML>
            <emma:emma xmlns:emma="http://www.w3.org/2003/04/emma" version="1.0">
              <emma:interpretation id="{CA1D333E-B1D7-456E-96A4-327C6DD596DC}" emma:medium="tactile" emma:mode="ink">
                <msink:context xmlns:msink="http://schemas.microsoft.com/ink/2010/main" type="inkWord" rotatedBoundingBox="9324,14493 13454,14139 13571,15499 9440,15853"/>
              </emma:interpretation>
              <emma:one-of disjunction-type="recognition" id="oneOf15">
                <emma:interpretation id="interp71" emma:lang="en-IN" emma:confidence="0">
                  <emma:literal>border</emma:literal>
                </emma:interpretation>
                <emma:interpretation id="interp72" emma:lang="en-IN" emma:confidence="0">
                  <emma:literal>boarder</emma:literal>
                </emma:interpretation>
                <emma:interpretation id="interp73" emma:lang="en-IN" emma:confidence="0">
                  <emma:literal>borders</emma:literal>
                </emma:interpretation>
                <emma:interpretation id="interp74" emma:lang="en-IN" emma:confidence="0">
                  <emma:literal>Border</emma:literal>
                </emma:interpretation>
                <emma:interpretation id="interp75" emma:lang="en-IN" emma:confidence="0">
                  <emma:literal>bonder</emma:literal>
                </emma:interpretation>
              </emma:one-of>
            </emma:emma>
          </inkml:annotationXML>
          <inkml:trace contextRef="#ctx0" brushRef="#br0" timeOffset="53764.5523">8654 14298 2103 0,'0'0'138'0,"0"0"-111"0,0 0-11 0,0 0-5 15,0 0-6-15,0 0 0 0,0 0-3 0,0 0 2 16,0 0 11-16,0 0 4 0,0 0 3 0,0 0 7 16,192-192 2-16,-142 153 7 0,5-3 4 15,-1-2 0-15,2-1 2 0,-4 0-7 0,-6-5-6 16,-2 2-7-16,-7 0-4 0,-4-2-4 0,-1 3-2 15,-3 2-2-15,-4 2 1 0,0 1-3 16,-8 5 0-16,-1 2 0 0,-5 6-1 0,1 5-3 16,-6 2-1-16,2 6-4 0,-5 5 0 0,-3 5-2 15,0 2-1-15,0 4-3 0,0 0-10 0,-1 10-2 16,-11 6-2-16,-4 8 3 0,-10 8 8 16,-4 10 5-16,-8 5 4 0,2 10 0 0,-4 1 0 15,-3 5 2-15,2-1 0 0,-2 2 0 0,2 2 8 16,2-1-5-16,3-1-2 0,0-1 1 0,6-4-7 15,4-6 5-15,9-8 0 0,4-2-1 16,10-12-2-16,2-2-4 0,4-10 2 0,11-4-1 16,5-3 8-16,5-6-1 0,5-3 3 0,5-3 2 15,2-1 1-15,4-11-1 0,-1-3 0 0,-2-5-5 16,2-4-6-16,-2-3-1 0,-5 0-3 16,-3-3-2-16,-4-3-3 0,-7-4 0 0,-4-1 3 0,-8 3 3 15,-2-6 11-15,-4 3-5 0,-11-2 0 16,-7 8 0-16,-5 0-3 0,0 5 3 0,-5 5-2 15,-5 4-3-15,-2 5-2 0,-3 6 0 0,-5 3 4 16,-5 4 3-16,1 0 2 0,2 4 2 16,1 3 3-16,4 1-3 0,10 0 5 0,4 2-3 15,7-4-3-15,9-1-1 0,6-2-10 0,4 0-2 16,4-3 0-16,12 2 5 0,10-2 7 16,4 0 2-16,10 0 0 0,5-6-1 0,8-4-1 15,4 2-1-15,2-1-2 0,0 1-3 0,5-3 3 16,-5 3 0-16,-3 4 1 0,-4 1 1 0,-8 2-5 15,-8 1 0-15,-6 0-1 0,-8 4-4 16,-8 7 0-16,-3 2-1 0,-8 4 1 0,-3 4 1 16,0 4 7-16,-10 3 0 0,-6 3 2 0,1 3 2 15,-1 1-5-15,-3 0 4 0,-4-2 0 0,5-1 1 16,0-4 0-16,4-4-3 0,5-4 1 0,1-6-2 16,6-2 1-16,2-4 0 0,0-3 0 15,12 0 4-15,2-3 4 0,3-2 6 0,9 0 1 16,6-3-1-16,5-6-5 0,2-6-4 0,1 1-1 15,-1-4-1-15,1-1 4 0,-3-3-7 0,-7-2 2 16,-7-1 2-16,-3-1 5 0,-5 0 6 0,-2-3 1 16,-9 0-1-16,-3 2-3 0,-1 0 0 15,0 1 2-15,-5 4 1 0,-8 1-6 0,-2 5-1 16,-5 0-7-16,0 5-5 0,-4 3 5 0,-5 5-7 16,0 3-2-16,-2 0 2 0,2 9-3 15,-2 1 6-15,1 6 2 0,2 0 0 0,2 0-5 16,3 2 2-16,6-4 0 0,4 2-1 0,10 0 4 15,3 0-6-15,2-1 0 0,11-3-1 16,5 3 5-16,8-5 4 0,6 0 1 0,7-3 0 16,2-3-1-16,5 2 2 0,6-5-1 0,-2-1-1 15,3 0 2-15,2 0-2 0,-1 0 3 0,1-5-1 16,-1 1 0-16,-1-3-4 0,2-1 0 0,-2 0-2 16,3-4-2-16,-2 2 3 0,1-3-1 15,-2 0-1-15,-6-3-2 0,-2 0 1 0,-5 0 2 16,-3 2 4-16,-7-6-1 0,-3 3 2 0,-6 3-1 15,-7-1 2-15,-4-1 9 0,-6 6-4 0,-2 2 0 16,-2 0-2-16,0 2-8 0,-3 0 2 16,-7-1-2-16,1 3-4 0,-4-3-1 0,-1 2-2 15,-2 2 1-15,-5 0 3 0,5 1 2 0,-3-1 0 16,-1 3-1-16,4 0-1 0,2 3 5 0,1 3-6 16,4 2-4-16,-1 2 0 0,-1 3-11 0,1 0 12 15,4 4 1-15,-5 0 2 0,5 0 7 16,-3 2-6-16,4 0 1 0,-4 1 1 0,5-2 2 15,-5 1-1-15,5 1 0 0,-3-4-2 0,2 4 1 16,2-3 2-16,1 2 0 0,2-5 2 16,0 3-1-16,0-4-1 0,0-1 0 0,4 4 0 15,-1-7 2-15,4 1-2 0,-1-1 1 0,1-1 0 16,0-1 2-16,4-3 2 0,2 0 2 16,3-3 3-16,1-1-1 0,6 0 2 0,-1-1 0 15,4-7-4-15,1-1-1 0,2-4-3 0,-2-1-2 16,-1-1 3-16,1-2-1 0,-1-7 1 0,-3 5 1 15,3-8-1-15,-1-2 0 0,1-2 1 0,1-9-1 16,-5 3-1-16,2-6-1 0,-4-3-2 0,3 0 3 16,-7-1-2-16,0 2 3 0,-3 1-2 15,-2 1-3-15,-6 6 3 0,0 3-1 0,-3 2 0 16,-2 6 3-16,0 2-1 0,0 4 2 0,-7 2-3 16,4 2 2-16,0 3 1 0,-4 3-4 0,4 1 1 15,1 3-1-15,1 2-4 0,1 4 1 16,-1-1-7-16,1 1-7 0,-2 0-3 0,2 0-12 15,0 0 1-15,0 3 2 0,0 5 5 0,0 1 11 16,0-1 5-16,0 2 0 0,0 0-22 0,-1-2-62 16,2-2-102-16,2 2-186 0,-2-3-353 15,1-2-704-15</inkml:trace>
          <inkml:trace contextRef="#ctx0" brushRef="#br0" timeOffset="55303.2799">10141 14076 0 0,'0'0'0'0,"0"0"133"16,0 0-25-16,0 0-53 0,0 0-15 15,0 0 3-15,0 0 0 0,0 0-1 0,0 0 7 16,0 0 26-16,0 0 49 0,0 0 60 0,0 0 46 16,23-13 22-16,-23 13-9 0,0 0-30 0,0-3-42 15,0 3-41-15,2-1-41 0,2-6-29 16,-3 6-18-16,2-8-14 0,2 3-8 0,3-4-7 16,-2 2-1-16,5-3-1 0,1 0 0 0,-1-2 0 15,2-6 1-15,-3 5 2 0,9-6 4 0,-5 2 7 16,1-3 4-16,-2 0 3 0,1-1 1 0,0-1-3 15,2-1-3-15,1 4-5 0,-1-3-2 16,-3 3-6-16,1 2-2 0,-2 1-3 0,-7 0 1 16,3 4 2-16,-5 0 1 0,-2 2 2 0,-1 0-1 15,0 1-2-15,0 4-1 0,-1-3-3 0,-4 4-2 16,-3 0-3-16,6 1-4 0,-8 3-4 0,6 0-6 16,-8 1-4-16,7 0-2 0,-4 0-2 15,5 1 1-15,-3 4-1 0,4 3 0 0,0-2 2 16,0 2 1-16,1 0 4 0,2 3 4 0,0-1 1 15,0 4 4-15,8-1-1 0,3 3 1 16,3-1 2-16,2 1 0 0,1 0 2 0,6-2 0 16,-5 2 0-16,3 1 0 0,-2-1 0 0,-3 1-1 15,-2 0 0-15,-1-1 1 0,-3 0-1 0,-4 2 1 16,-3-1 2-16,2 1 0 0,-5 3-2 16,0-1 3-16,-1 1 1 0,-8 0 0 0,5 0 3 15,-8 0 1-15,2 0-1 0,3-1 1 0,-1-2 0 16,2-2 0-16,0-6 0 0,5 0 1 0,1-1 3 15,0-5 4-15,1 0 6 0,8-3 7 16,2 2 6-16,4-3 3 0,0 0 2 0,4 0-7 16,5-3-3-16,1-5-8 0,-2 0-5 0,4-1-3 15,0-2-4-15,-1 1-2 0,0-3-4 0,0-1-4 16,-3-5-18-16,2 2-33 0,-2-4-75 16,-3-1-141-16,-5 3-308 0,-2 6-785 0</inkml:trace>
          <inkml:trace contextRef="#ctx0" brushRef="#br0" timeOffset="56302.9982">11389 13857 1113 0,'0'0'262'0,"0"0"-155"15,0 0-2-15,0 0 23 0,0 0 19 16,0 0-4-16,0 0-35 0,0 0-28 0,0 0-23 16,0 0-13-16,-84-166-1 0,58 158 1 0,-1 3 7 15,-2 4 0-15,-3 1 0 0,1 0-6 0,-7 9-10 16,5 4-10-16,-5 6-10 0,5 1-6 0,-6 5-4 16,5 3 2-16,-2 1 0 0,3 2 8 0,0-3 8 15,8-2 1-15,4 3 2 0,7-7-6 16,8-2-9-16,6 0-6 0,0-4-2 15,8-2 4-15,12-2 4 0,2-6 8 0,11 1-1 0,1-7 0 16,9 0-3-16,2-3 1 0,7-6-7 16,-4-5-4-16,5-2-4 0,-2-5-11 0,-4-4 5 15,-1-2-1-15,-3-8-1 0,-2-1 9 0,0-5-2 16,-5-4 2-16,-6-5 3 0,-3-2-1 0,-6-5-1 16,1 1 0-16,-5-4-1 0,-2-4 2 15,-1-3-2-15,-3-2 2 0,-1 1 2 0,-5 0-4 16,-4 4 7-16,1 4-1 0,-2 5 2 0,-2 4 5 15,-2 8-7-15,-3 9 5 0,2 8 2 16,-3 9-3-16,3 5 2 0,1 5-3 0,-2 3-7 16,4 4-10-16,-3 0-10 0,-2 8-5 0,1 8-2 15,-5 13 2-15,-4 8 12 0,-2 11 4 16,-4 9 4-16,2 5 6 0,-5 5-3 0,4 5-2 0,-5 3 0 16,5 1 2-16,-1-2-2 0,5-1 2 15,3-2-1-15,0-3-5 0,12-3 4 0,1-6 1 16,1-6-5-16,12-2 2 0,3-12-6 0,7 0 0 15,-2-10 2-15,5-4 1 0,1-4 1 0,2-4 1 16,-2-4-1-16,2-5 3 0,0-3 0 16,-2-5 2-16,3 0 0 0,4-1-2 0,-1-8 2 15,-1-3-1-15,4-2 1 0,-3-5 6 0,3-3-4 16,-3 0 2-16,-3-7-1 0,0 0 2 0,-3-1 4 16,-2-5 2-16,-8 2 2 0,-3-6-3 15,-1 2 3-15,-3 2 0 0,-7 3 0 0,-3 3 0 16,0 7 1-16,-1 6-2 0,-8 4-3 0,2 3 3 15,-3 7-13-15,-5 2-6 0,1 2-2 0,-5 7-9 16,-4 7 10-16,-4 7 3 0,0 1 3 16,-2 3 5-16,2 2-4 0,0-2 1 0,7 7-1 15,-2-4 1-15,8-2-2 0,7 1-4 0,4-3-3 16,-2-3-1-16,10-1 3 0,2-3 4 0,7-3 1 16,8-4-2-16,-2-1 4 0,6-7 1 0,4-3 5 15,1-1 3-15,8-1-3 0,0-7 2 16,2-1-2-16,4-7-2 0,-1 0 0 0,-1-2-3 15,-1-3 0-15,0 1 0 0,-4-3 1 0,-5-4 0 16,-4 0 0-16,1-2 1 0,-4-3 1 16,-3 0-2-16,-4-3 2 0,-5 3 1 0,2 0-2 0,-3 5 0 15,-2 3-3-15,-4 1 3 0,0 9-1 16,-4 3-1-16,-1 5 2 0,-2 0-10 0,0 6 3 16,0 0-14-16,0 0-9 0,-3 10 1 0,-6 6-1 15,1 9 13-15,-4 3 11 0,-1 4 4 16,0 5 0-16,3-1 2 0,5 3-1 0,0-4 4 15,4 2 3-15,-2-6 0 0,6-2 3 0,3-1-1 16,8-6-1-16,0-5 4 0,1-2-1 16,3-3 1-16,1-4 1 0,0-4-3 0,2 0 0 15,-1-4-4-15,5 0-2 0,-1-8-12 0,0-6-15 16,5-3-25-16,0-4-44 0,1-3-73 0,1-3-141 16,-11 3-365-16,-4 8-911 0</inkml:trace>
        </inkml:traceGroup>
        <inkml:traceGroup>
          <inkml:annotationXML>
            <emma:emma xmlns:emma="http://www.w3.org/2003/04/emma" version="1.0">
              <emma:interpretation id="{5B6F2E2D-5E7D-4DE8-B521-285237956258}" emma:medium="tactile" emma:mode="ink">
                <msink:context xmlns:msink="http://schemas.microsoft.com/ink/2010/main" type="inkWord" rotatedBoundingBox="14391,13996 22174,13328 22353,15413 14570,16080"/>
              </emma:interpretation>
              <emma:one-of disjunction-type="recognition" id="oneOf16">
                <emma:interpretation id="interp76" emma:lang="en-IN" emma:confidence="0">
                  <emma:literal>relationships</emma:literal>
                </emma:interpretation>
                <emma:interpretation id="interp77" emma:lang="en-IN" emma:confidence="0">
                  <emma:literal>relationship so</emma:literal>
                </emma:interpretation>
                <emma:interpretation id="interp78" emma:lang="en-IN" emma:confidence="0">
                  <emma:literal>relationship s</emma:literal>
                </emma:interpretation>
                <emma:interpretation id="interp79" emma:lang="en-IN" emma:confidence="0">
                  <emma:literal>relationship Is</emma:literal>
                </emma:interpretation>
                <emma:interpretation id="interp80" emma:lang="en-IN" emma:confidence="0">
                  <emma:literal>relationship So</emma:literal>
                </emma:interpretation>
              </emma:one-of>
            </emma:emma>
          </inkml:annotationXML>
          <inkml:trace contextRef="#ctx0" brushRef="#br0" timeOffset="58036.4422">13719 13769 1544 0,'0'0'587'0,"0"0"-472"0,0 0-44 0,0 0-19 15,0 0-7-15,0 0-4 0,0 0 0 16,0 0 12-16,0 0 13 0,0 0-4 0,0 0-8 16,195-172-13-16,-143 141-15 0,-1-1-6 0,0 0-10 15,-6-1-5-15,3-1 0 0,-7-4-2 16,-5-1 1-16,0-3-2 0,-7 0-3 0,-2 0-1 15,-7-1-1-15,5 2-1 0,-8 5 2 0,-4 5-2 16,-3 7 2-16,-5 5 4 0,-5 7 0 0,0 2 0 16,-10 5-6-16,-7 3-5 0,-3 2-6 0,-7 7 1 15,-3 9 6-15,-6 0 6 0,1 9 4 16,-3 1 1-16,2 5 1 0,3 4-5 0,1-1 5 16,6 4-1-16,5 2-1 0,7 3 1 0,4-5-4 15,0 3 0-15,8-6 2 0,2 0 3 0,2-3-6 16,8-2 2-16,0-1-1 0,4-2-5 0,5-3 6 15,-2-2-2-15,1-1 0 0,3-2-1 16,-3-3 1-16,2 0 2 0,-1-3-1 0,0-2 3 16,-1-3-2-16,2-1 0 0,-4-1 1 0,3-6 3 15,1 0-2-15,-2 0 1 0,7-6 3 16,1-6-8-16,0-2 10 0,5-3-1 0,2-5-4 16,2 1 5-16,2-2-6 0,2-4 0 0,-4-2-3 15,1-2 2-15,-6 1-4 0,-1-3-3 0,1 2-2 16,-7-1-1-16,-1-1-1 0,-1 0 2 15,-5 3 3-15,-5 5-3 0,-2 2 11 0,-5 6 3 16,-2 0 2-16,-2 9 7 0,-2 1-9 0,-8 2-4 16,0 5-7-16,-4 0-8 0,-3 0 0 0,1 8 1 15,-6 6 3-15,1 2 2 0,-2 5 5 16,1 3 2-16,-2 3 2 0,1 1-2 0,2 2 3 16,0-2 2-16,6 2-1 0,2 0 6 0,4-1-8 15,3 0-2-15,5-3 1 0,1-1-6 0,6-5 3 16,7-2 0-16,4-3-1 0,7-3 1 0,2-4 3 15,6-5 0-15,2-3 3 0,6 0 2 16,2-11-5-16,1-3 0 0,1-4-1 0,-2-6-4 16,4 0 1-16,-3-4-1 0,-1-5 1 0,-4 0 0 15,0-5 3-15,-3-4 1 0,-3-6 1 0,-2-1-1 16,-1-3 3-16,-6-2 3 0,4-3 0 16,-7-2 4-16,0-3-6 0,-1-1 1 0,-2-4-1 15,-1 1-1-15,1 3 1 0,-4 1-1 0,-2 3 0 16,-1 9-1-16,-2 8 5 0,-4 12 0 15,-4 5 2-15,0 12 2 0,-3 5-1 0,-6 1-5 16,-1 7-6-16,-7 0-6 0,0 8-5 0,-5 8 0 16,-3 11 3-16,-3 5 3 0,-2 8 6 0,-3 7 0 15,5 6 0-15,-1 6 2 0,0 2 0 16,5 6 0-16,-1 1 1 0,0 3 0 0,7 1-2 16,3-4 3-16,2 0-2 0,6-6-2 0,5 1 1 15,-1-9-3-15,6-8-2 0,11-3 0 0,8-8 0 16,1-3 2-16,10-6 1 0,0-5 4 15,7-5-2-15,2-3 1 0,1-3 1 0,1-8 2 16,2 0-4-16,3-2-1 0,0-6-1 0,-5-6-3 16,3-5 1-16,-5-3 0 0,-3-5-2 0,-3-1 4 15,-2-1 1-15,-5-5 3 0,-3-1 4 16,-3-6 2-16,-5 0 1 0,-1-3 0 0,1 2-1 0,-8-2-1 16,-2 7-2-16,-3 3-1 0,-4 6 1 15,-1 6-5-15,3 4 4 0,-12 4-5 0,-2 4-5 16,-4 4-5-16,-3 2-6 0,-5 2 2 0,0 5 2 15,-3 4 4-15,-1 6 4 0,0 1 2 16,-2 5 1-16,3-4 2 0,3 4-3 0,6 0-2 16,2 0-3-16,4-2-7 0,8 0 2 0,0 3-2 15,3-2-5-15,3 1-3 0,7-5-15 16,3 0-15-16,3-5-18 0,3 0-9 0,1-6-3 16,1-2 3-16,-4-3 11 0,3-1 13 0,-2-3 19 15,-3-2 18-15,-3 0 13 0,-2-1 12 0,-3 1 12 16,-1-1 19-16,-2 4 17 0,0 1 15 0,-4 2-3 15,2 0-13-15,-1 0-20 0,2 0-17 16,-1 0-9-16,2 0-5 0,5 2-1 0,-1 1-1 16,2 2 2-16,5 0 0 0,2 1 1 0,3-1 5 15,3-2 0-15,4-1 2 0,2-2 1 0,1 0-3 16,4 0-5-16,2-6-2 0,1-6-4 0,4-1-3 16,-1-3-2-16,-3-2-9 0,3-5-9 15,-4-1-13-15,0-3-12 0,-7-3-15 0,-1-3-11 16,0-5 1-16,-1 0 7 0,-4-7 23 15,-2-2 23-15,1-3 14 0,-2-4 10 0,3-3 1 0,-3-2 5 16,0-2 5-16,0-2 6 0,-6 3 11 16,-3 1 9-16,-1 7 9 0,-2 4 10 0,-5 8 9 15,0 8 5-15,-3 5 5 0,0 8-8 0,0 2-8 16,-4 7-11-16,2 2-13 0,-2 4-11 16,1 2-13-16,-1 2-15 0,1 0-13 0,-3 8-8 15,-3 10 4-15,-3 8 6 0,-1 9 8 0,-5 11 6 16,0 7 3-16,-5 7 3 0,4 6 5 15,2 1 1-15,-3 7 1 0,6-1 0 0,-5 2-3 16,7 1 0-16,0-2-2 0,-1 0-3 0,4-3-2 16,3-2-1-16,1-3 0 0,3-3-2 0,2-6-8 15,-1-6-29-15,1-3-52 0,4-10-95 0,2-1-179 16,-2-13-440-16,-1-10-727 0</inkml:trace>
          <inkml:trace contextRef="#ctx0" brushRef="#br0" timeOffset="58285.3412">16159 13140 2438 0,'0'0'227'0,"0"0"-185"15,0 0-57-15,0 0-16 0,0 0 0 0,0 0 14 16,0 0 10-16,192-174 5 0,-139 160 8 0,2 2 3 16,-1-1 8-16,5 8 11 0,-1-2 6 15,-5 7 8-15,0 0-1 0,-6 8-10 0,-2 3-8 16,-5 5-12-16,-4 7-5 0,-5 1-3 0,-5 3-1 15,0 2 0-15,-7 3-2 0,-4 0 0 0,-3 0 4 16,-4 0 0-16,-3 3 2 0,-4-5 1 16,-1 2-6-16,0-1 3 0,0-4-2 0,-1-5-8 15,-5 1-25-15,3-7-60 0,0-2-130 0,2-5-306 16,1-2-516-16,0-4 75 0</inkml:trace>
          <inkml:trace contextRef="#ctx0" brushRef="#br0" timeOffset="59954.9394">17328 12877 1824 0,'0'0'172'0,"0"0"-126"0,0 0-39 0,0 0-5 16,0 0 11-16,0 0 4 0,0 0 3 0,162-38-5 16,-131 47-5-16,-1 5-4 0,-6 6-13 15,-2 5 5-15,-1 6 2 0,-7 4 2 0,-1 1 8 16,-6 5-3-16,-5-2 0 0,-2 4 4 0,0-4-1 15,-2 1 4-15,-6-1 0 0,-5-1 1 0,-3-2 0 16,-2-5 5-16,-3-2 3 0,0-7 3 16,-1-3 1-16,-1-4 6 0,2-3 7 0,1-6 6 15,-2-5 10-15,4-1-4 0,2 0 0 0,2-9-5 16,2-3-9-16,3-6-1 0,1 1-8 0,6-3-6 16,0-7-5-16,2-3-1 0,4 0 0 15,4-4 0-15,7 0-4 0,3-1-4 0,4-1-7 16,7 2-2-16,5-1-2 0,3 5-5 15,4 4-4-15,0 5-2 0,-1 8-4 0,-1 4 4 0,-2 3 2 16,-4 4 1-16,-1 2-3 0,-3 0 3 0,-4 10-1 16,0 5 2-16,-7 2 7 0,-3 4-5 15,-1 1 2-15,-2 7 1 0,-4-2 0 0,-2 4 6 16,-6-2 0-16,0 2 0 0,0-2-2 0,-3-1 0 16,-8-2 2-16,-1-2 3 0,2-6-1 0,-3-2 1 15,5-5 2-15,-4-5 1 0,8-3 9 16,0-1 6-16,2-2 9 0,2 0-1 0,0-3-11 15,6-7-7-15,2-5-13 0,2-3-5 0,6-3 4 16,6-3 0-16,-2-5 4 0,6 2 2 16,-2-2 0-16,5-1-2 0,-5 4-1 0,1 2-5 15,0 0 0-15,3 6-1 0,-7 6-3 0,-1 3 2 16,-3 4-5-16,-2 5 3 0,-2 0 1 0,-3 6-1 16,-6 6 5-16,2 6-2 0,-2 5 5 0,-4 4 2 15,2 3 4-15,-2 3 1 0,1 6-4 16,-1-4 0-16,6 2-1 0,-1-3-1 0,4-6 4 15,3 1-2-15,6-5-2 0,2-5 1 0,6-5 1 16,1-2 1-16,1-5 1 0,2-6-2 0,1-1-4 16,4 0-2-16,-1-10 0 0,2-1 0 0,-2-8 0 15,-3-1 3-15,-1-1-2 0,-3-7 5 16,-3-3 2-16,-2-2-1 0,-4-4 6 0,0 1-2 16,-4-3 0-16,-1 2 1 0,-4-2-2 0,-2 2-1 15,0-1-1-15,-1 2-1 0,-4 5-1 16,0 2 0-16,-2 7 1 0,0 6 1 0,0 4-1 15,0 4 0-15,0 5-2 0,-2 1-4 0,2 2-8 16,0 0-15-16,0 0-4 0,0 10 4 0,2 2 8 16,8 7 14-16,-1 3 4 0,6 4 1 15,0 3 1-15,3 2 0 0,2 1 0 0,2 1 1 16,-5 1-3-16,-2 1-1 0,-1-3 1 0,-3 0-3 16,-5 0 3-16,-4-3-2 0,-4-2 0 15,-4-1 0-15,-7-4 0 0,-4-1 4 0,-10-5 1 16,-2-4-1-16,-5 1-1 0,-1-5 0 0,-2-3-1 15,3-4 3-15,2-1 0 0,1 0-1 0,6 0 2 16,2-1 2-16,7-6 2 0,5 3 5 16,7-3-1-16,2 1-5 0,2 0-9 0,2-1-10 15,5 1-7-15,4-2-1 0,7 0 1 0,3-2 7 16,1 4 1-16,5-2 1 0,2 2 5 0,4-2-2 16,-1 1 1-16,7-1 2 0,1-3-1 0,3 3-1 15,2-8 1-15,-2 1-7 0,0-4-8 16,1-1-3-16,-1-2-8 0,-2-6-4 0,0 1 1 15,-3-10-3-15,-5 2 5 0,-3-6 7 0,1-3 6 16,-5-2 8-16,-2-1 5 0,-5-6 3 0,4 2 4 16,-7-2 2-16,-2-4 1 0,-1 2-1 15,1 0-3-15,-6-2 2 0,-1 6 1 0,0 4 1 16,0 3 3-16,-5 10 1 0,-2 9 3 0,0 5 2 16,0 6 5-16,0 6-2 0,-2 2 0 0,1 4-9 15,-5 2-20-15,-1 4-11 0,-5 6-7 16,-2 10 3-16,-2 9 12 0,-4 9 10 0,-4 8 6 15,-2 8 1-15,6 5 4 0,-3 5 1 0,4 1 1 16,2 5-2-16,5-1-2 0,0 2 0 0,3-4-1 16,8 2 3-16,1-1 1 0,0-5-5 0,10-5-1 15,-5-3-2-15,8-8-1 0,0-4 2 16,0-10-3-16,-4-5-1 0,-1-6-1 0,2-7-2 16,-4-6-2-16,1-4 2 0,-2-3 3 0,-3-2 8 15,7-6 9-15,-3-4 3 0,4-6 0 0,1-5-6 16,-1 0-3-16,3-5 0 0,-1-2 0 15,-1-3 5-15,-2 1-1 0,-5-3-2 0,3 5-4 16,-1 4 1-16,-5 2 1 0,4 9 1 0,0 0 8 16,-2 5-7-16,-1 5 0 0,-2 0-3 0,0 3-8 15,0 0-3-15,0 0-9 0,1 0 4 16,3 3 0-16,4 4 5 0,-1-1 4 0,3 2 1 16,3 0-1-16,4 0 1 0,3-1 2 0,-1 0 1 15,1-2 3-15,1-1-6 0,-1 0 0 16,2-1-1-16,-3-2-6 0,4-1 8 0,-5 0-3 15,5 0 1-15,-4 0 2 0,2-1-3 0,-2-6 2 16,-2 1 2-16,3 0 1 0,-4-2 0 0,-2 1-1 16,-2 3 1-16,-6-1 1 0,-1 1 0 15,0 1 0-15,-4 2 2 0,-1 1-5 0,0 0 4 16,0 0-2-16,0 0-6 0,0 0 0 0,0 0-13 16,2 0-1-16,-1 0 1 0,5 0 5 0,2 4 5 15,2 0 5-15,0 1 0 0,5 3-6 0,1-4-5 16,-2 1-20-16,-3 0-17 0,4-2-21 15,2 2-17-15,-1-4-16 0,1 3-21 0,-1-4-26 16,7 0-30-16,-5 0-26 0,8-2-40 0,-2 0-41 16,-1-2-22-16,2-4 9 0,-2 0 59 0,-5 0 86 15,-2-7 87-15,-1 1 80 0,-3-7 100 16,-2 1 124-16,-4-5 94 0,3-3 60 0,-6-1-14 16,-2 1-68-16,-1 0-63 0,0 4-57 0,2 6-40 15,-2 1-26-15,0 8-25 0,1 2-22 0,-1 3-18 16,0 3-30-16,0 1-13 0,-1 0-21 15,-1 8-6-15,-4 9 9 0,-2 4-3 0,-2 10 13 16,1 8 3-16,-2 4-1 0,-1 6 5 0,4 2-1 16,0 0 1-16,1 6-3 0,1-2 2 15,5 4-4-15,0 0-2 0,-1 1 5 0,2-1-5 16,0 3 1-16,-1-3-4 0,1 2-6 0,0-5-15 16,0-5-20-16,1-1-26 0,1-7-47 0,-2-1-103 15,-2-3-211-15,2-4-16 0,-8-9-65 0,5-10-157 16,0-8-23-16</inkml:trace>
          <inkml:trace contextRef="#ctx0" brushRef="#br0" timeOffset="60610.7666">19394 12217 3165 0,'0'0'123'0,"0"0"-140"15,0 0-57-15,0 0-85 0,0 0-161 16,0 0-355-16,0 0-786 0</inkml:trace>
          <inkml:trace contextRef="#ctx0" brushRef="#br0" timeOffset="60470.4162">20269 13606 0 0,'0'0'480'0,"0"0"-15"0,0-174-66 0,0 108-54 0,4 4-63 16,6 0-58-16,-2 1-51 0,4 3-43 16,3 5-38-16,-1 4-29 0,1 9-22 0,2 0-17 15,4 10-10-15,-2 6-11 0,8 1-7 0,0 9-5 16,2 3-1-16,3 6 1 0,2 2 5 0,-1 3 2 15,4 4 6-15,-2 4-3 0,4 7 3 16,-8 4-2-16,4 2-1 0,-10 4 2 0,-2 8-2 16,0 1 1-16,-7 0 3 0,-4 3-4 0,-8-3 3 15,-4-1-1-15,0 1 0 0,-10-4 2 16,-6-1 4-16,-3-4 1 0,-6-2 2 0,-7-4-1 16,-2-3-1-16,2-3-2 0,3-4-1 0,1-3 1 15,3 0-5-15,7-4-1 0,0-2-9 0,5 0-8 16,3 0-6-16,8 0-3 0,0-6-9 0,2-2-12 15,3-2-8-15,10-5-1 0,4-1 9 16,6-3 18-16,6-3 10 0,2 2 7 0,7-7 7 16,-3 0 4-16,9-2 3 0,-1-3 3 0,7 1 1 15,-1-5-1-15,4 2 4 0,3-1-2 16,-1-2 0-16,1 0-3 0,-2 7-4 0,-7-4-1 0,2 6-3 16,-11 2 7-16,1 3-1 0,-9 4 0 15,-4 3 1-15,-10 7-1 0,-3 1 9 0,-10 5 14 16,1 1 10-16,-4 2 3 0,0 0-7 0,-4 0-14 15,-1 4-12-15,-6 5-1 0,-2-1 3 16,-1 5 4-16,-2 4-1 0,-1 3 1 0,1 1-2 16,1 4-1-16,4-1 4 0,-1 3 0 0,7-1 1 15,-1 2-1-15,5 3 1 0,1 0 1 0,0-3-3 16,0 3 3-16,0-6-4 0,-2-1-2 16,2-4-2-16,-4 0-2 0,-9-4 3 0,-10-3 3 15,-7-2 0-15,-13-2-8 0,-12-4-26 0,-6-5-48 16,-10 0-63-16,-6-10-106 0,-1-5-228 0,20 2-517 15,16 4-88-15</inkml:trace>
        </inkml:traceGroup>
      </inkml:traceGroup>
    </inkml:traceGroup>
    <inkml:traceGroup>
      <inkml:annotationXML>
        <emma:emma xmlns:emma="http://www.w3.org/2003/04/emma" version="1.0">
          <emma:interpretation id="{E8BA6F77-C84F-47C4-A4CF-2D8DE86B8080}" emma:medium="tactile" emma:mode="ink">
            <msink:context xmlns:msink="http://schemas.microsoft.com/ink/2010/main" type="paragraph" rotatedBoundingBox="2577,17012 9553,16752 9607,18193 2631,184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59524C-6C60-4681-8BDF-E42EE8805DD6}" emma:medium="tactile" emma:mode="ink">
              <msink:context xmlns:msink="http://schemas.microsoft.com/ink/2010/main" type="inkBullet" rotatedBoundingBox="2598,17586 3986,17534 3989,17618 2602,17669"/>
            </emma:interpretation>
            <emma:one-of disjunction-type="recognition" id="oneOf17">
              <emma:interpretation id="interp81" emma:lang="en-IN" emma:confidence="0">
                <emma:literal>-</emma:literal>
              </emma:interpretation>
              <emma:interpretation id="interp82" emma:lang="en-IN" emma:confidence="0">
                <emma:literal>_</emma:literal>
              </emma:interpretation>
              <emma:interpretation id="interp83" emma:lang="en-IN" emma:confidence="0">
                <emma:literal>.</emma:literal>
              </emma:interpretation>
              <emma:interpretation id="interp84" emma:lang="en-IN" emma:confidence="0">
                <emma:literal>=</emma:literal>
              </emma:interpretation>
              <emma:interpretation id="interp85" emma:lang="en-IN" emma:confidence="0">
                <emma:literal>~</emma:literal>
              </emma:interpretation>
            </emma:one-of>
          </emma:emma>
        </inkml:annotationXML>
        <inkml:trace contextRef="#ctx0" brushRef="#br0" timeOffset="68085.4818">1825 16230 2313 0,'0'0'208'0,"0"0"-122"0,0 0-83 0,0 0-43 16,0 0-7-16,0 0 10 0,0 0 42 0,0 0 51 15,0 0 18-15,0 0 2 0,203-32-17 0,-133 21-17 16,7-2-15-16,8 0-2 0,7 1-7 0,2-3-4 16,5 7-5-16,-1-1-8 0,-5 4-23 15,-4 5-49-15,-7 0-73 0,-6-2-100 0,-1 6-135 16,-5 0-220-16,-19 2-267 0,-19-4 299 0</inkml:trace>
      </inkml:traceGroup>
      <inkml:traceGroup>
        <inkml:annotationXML>
          <emma:emma xmlns:emma="http://www.w3.org/2003/04/emma" version="1.0">
            <emma:interpretation id="{37C55FEF-7620-4F91-BCF8-007E5D0CB8D5}" emma:medium="tactile" emma:mode="ink">
              <msink:context xmlns:msink="http://schemas.microsoft.com/ink/2010/main" type="line" rotatedBoundingBox="5021,16921 9553,16752 9607,18193 5075,18362"/>
            </emma:interpretation>
          </emma:emma>
        </inkml:annotationXML>
        <inkml:traceGroup>
          <inkml:annotationXML>
            <emma:emma xmlns:emma="http://www.w3.org/2003/04/emma" version="1.0">
              <emma:interpretation id="{64F558FE-9B04-47D4-95AB-353FB3833AAE}" emma:medium="tactile" emma:mode="ink">
                <msink:context xmlns:msink="http://schemas.microsoft.com/ink/2010/main" type="inkWord" rotatedBoundingBox="5021,16921 9553,16752 9607,18193 5075,18362"/>
              </emma:interpretation>
              <emma:one-of disjunction-type="recognition" id="oneOf18">
                <emma:interpretation id="interp86" emma:lang="en-IN" emma:confidence="0">
                  <emma:literal>Labour</emma:literal>
                </emma:interpretation>
                <emma:interpretation id="interp87" emma:lang="en-IN" emma:confidence="0">
                  <emma:literal>Latour</emma:literal>
                </emma:interpretation>
                <emma:interpretation id="interp88" emma:lang="en-IN" emma:confidence="0">
                  <emma:literal>Labours</emma:literal>
                </emma:interpretation>
                <emma:interpretation id="interp89" emma:lang="en-IN" emma:confidence="0">
                  <emma:literal>harbour</emma:literal>
                </emma:interpretation>
                <emma:interpretation id="interp90" emma:lang="en-IN" emma:confidence="0">
                  <emma:literal>tatous</emma:literal>
                </emma:interpretation>
              </emma:one-of>
            </emma:emma>
          </inkml:annotationXML>
          <inkml:trace contextRef="#ctx0" brushRef="#br0" timeOffset="70810.8706">5020 15691 1001 0,'0'0'548'0,"0"0"-397"0,0 0-119 0,0 0-31 15,0 0-5-15,0 0 7 0,0 0 15 0,0 0 20 16,0 0 19-16,0 0 12 0,0 0 25 0,0 0 7 16,0 0-2-16,0 0 2 0,99-136-30 0,-102 137-23 15,2 3-25-15,-1 4-14 0,-3 5-16 16,-4 10 2-16,0 4 2 0,-4 14-4 0,-4 2 6 16,0 10 0-16,-3 3 0 0,-3 10 1 0,-4 1 0 15,-5 6 1-15,-1 6 0 0,-7 1 3 16,-2 0-2-16,-2 1 2 0,-2 1-1 0,0-6-1 15,2-2 1-15,-2-8-4 0,4-7 1 0,2-9-2 16,1-5 2-16,6-8 0 0,4-6-3 0,4-7 1 16,5-8 2-16,1-8 9 0,5-5 8 15,2-3 5-15,4-8-5 0,-1-8-6 0,2-4-11 16,1-8-6-16,5-3 1 0,-2-6 2 0,3 1 4 16,0-3 2-16,5-2 1 0,7 2-6 0,-1 0-7 15,4 1-6-15,2 7-7 0,3 5-1 16,-1 6-4-16,1 9-7 0,0 4-10 0,-2 7-2 15,-2 0 2-15,3 13 9 0,-3 4 15 0,-1 3 9 16,1 6 9-16,4 3 4 0,0 0 2 0,-1 2-1 16,4-1 3-16,0-4-4 0,3-1-1 15,2-1 2-15,5-5-1 0,3-3 1 0,5-2 2 16,9-6-1-16,-3-5-1 0,5-3-1 0,-1 0 2 16,4-3-5-16,2-5-4 0,-1-2-4 0,-6-3-9 15,-1-3 0-15,-7-3 3 0,-3 0 5 0,-5-7 8 16,-4 1 5-16,-3-8 6 0,-2 1 2 15,-7-4 2-15,-3-1 4 0,-2 1 2 0,-2 0 3 16,-2 3 8-16,-2 4 1 0,-3 1 5 0,-4 8 4 16,0-1 2-16,-4 5 2 0,-6 3-6 15,-5 2-11-15,-3 4-15 0,-2 0-9 0,-3 3-4 16,-6 4-1-16,2 3 3 0,-2 5 0 0,-2 4 1 16,2 2 0-16,0 5-1 0,1 4 1 0,0 1-2 15,4 3 0-15,-5 2-1 0,5 0-2 0,4 0-1 16,4-2 0-16,3 1 0 0,4-4-4 15,7-1-1-15,2-3-4 0,0-2 2 0,7-3 0 16,3-4 2-16,3-3 7 0,2-3 2 0,6-4 5 16,-1-1 2-16,3 0 1 0,1-5 0 0,-3-3-3 15,5-2 1-15,-3 2-3 0,-1-2-1 16,-1 0 0-16,-2 0-1 0,-2 4 0 0,-4-2 1 16,1 1 3-16,-2 5 2 0,-1 0 0 0,1 0-2 15,-4 0-1-15,5 2-2 0,-4 4-1 0,1 6 2 16,1-1-4-16,2 0 1 0,-1 2-1 15,1 3-1-15,1-4 3 0,3 0-1 0,2 0 3 16,5-3 0-16,4-5 2 0,2 0 3 0,6-2-3 16,-2 0 2-16,3-4-4 0,4-5-1 15,0-3-1-15,2-2-5 0,-1-2-8 0,-5 0-12 16,2-5-14-16,-9-2-1 0,-1-3 2 0,-2 1 11 16,0-4 13-16,-5-5 6 0,-1 0 10 0,1-9 1 15,-1-2 2-15,-4-2 2 0,3-8-5 16,-1-1 2-16,-5 0 1 0,2-6 1 0,-1 3 1 15,-2 0 0-15,-2-3-1 0,-1 4 0 0,-4 4 4 16,-3 2 4-16,1 0 5 0,-3 8 4 0,-1 0 5 16,0 4 2-16,-1 8 1 0,-3 7 5 15,1 8-3-15,-2 4-2 0,3 5-1 0,-3 7-13 16,2 1-12-16,2 0-19 0,-5 6-15 0,-1 14-2 16,-3 8 6-16,0 15 13 0,-6 7 11 0,-4 9 0 15,0 3 4-15,-3 5-3 0,-1 4-1 0,2 1 6 16,-1 3-5-16,3 0 2 0,-3 1-2 0,7-2-2 15,2-6 4-15,1-4-3 0,6-7 2 16,7-8-3-16,-3-4 0 0,13-6 1 0,5-4 0 16,2-5 2-16,4-5-4 0,4-5 2 0,-1-5 0 15,3-4 2-15,2-6 0 0,-2-2 4 0,0-3-1 16,1 0 1-16,-4-8 3 0,1-3 1 16,-3-7 3-16,-1-3-1 0,-4-6 0 0,-3 0 1 15,-1-5-1-15,-4 1 3 0,1-1-4 0,-9-1-3 16,1 0-2-16,-2-1-5 0,-2 1 4 15,-5-2-4-15,-2 7-1 0,-4-1-3 0,-5 2-1 16,-2 4-4-16,-2 3-1 0,-2 4-4 0,-3 4-1 16,-2 3-1-16,0 4 1 0,0 3 10 15,2-1-2-15,6 3 5 0,1 0 1 0,8 0-6 0,5 0 5 16,5 0-12-16,2 0-17 0,0 0-8 16,9 0-2-16,3 0 6 0,3 0 20 0,5 0 9 15,3 0 2-15,3-1 3 0,4-6 0 0,3 3 2 16,0-1 2-16,-1 2-2 0,4-1 1 0,-3 3-3 15,-2 0 0-15,1 1-1 0,-5 0-1 0,-4 2-1 16,-1 6-7-16,-4 7 2 0,-3-3-3 16,-5 6 5-16,-3 3 3 0,3 7 1 0,-7-1 3 15,-2 3 0-15,-1 5 4 0,0 0 3 0,0 2-1 16,-4-3-1-16,-5 1-2 0,3-4-1 16,-2 1 1-16,4-5 3 0,-2-1-3 0,2-3-2 15,4-4-3-15,0-3 3 0,4-4 4 0,4-2 3 16,8-4 8-16,4-2-2 0,8-4 10 0,3 0 0 15,4-4-6-15,5-4-1 0,0-2-12 16,1-7-1-16,-2 1 2 0,-4-1-1 0,1-4 5 16,-9 2 1-16,-4-4 0 0,0-1 6 0,-8 1 1 15,-4-3 1-15,-4-3 2 0,1 0-12 16,-6 0 1-16,-2-2-4 0,-2 3 0 0,-9-1 5 16,-4 1-10-16,0 5 3 0,-8-1-7 0,-2 3-4 15,-3 4 3-15,-5 5-2 0,-2 3-1 0,-2 1 0 16,1 4 5-16,0 3 2 0,-3 1 4 15,8 1-3-15,-2 7-2 0,3 5-3 0,4-3-3 16,3 5 3-16,3 1-5 0,4 1-1 0,8-1-2 16,-2-1-6-16,8 0 6 0,2-2-2 0,0 0 5 15,13 2 1-15,3-5 1 0,7-2 7 0,4 0 1 16,6-4 6-16,4 0-4 0,5-4 0 16,5 0 0-16,-2-4-2 0,8-4 3 0,-7-2-2 15,1 2-1-15,-3-4-2 0,-2 0 4 0,-2-3 0 16,-4 1 2-16,0-3 0 0,-3 1-1 0,-6 2 1 15,-4-2-1-15,-1 0 5 0,-7 3-4 16,0 4-3-16,-2 0 1 0,-6 2-3 0,0 3 3 16,-5 3-1-16,-1 1-2 0,-1 0-4 0,0 0-6 15,0 4-3-15,-4 4 2 0,-6 6 1 0,4 3 5 16,-6 7 3-16,-2 2 1 0,1 1 3 16,-1 4-3-16,-1-2 1 0,4 0-2 0,5-2-5 15,-2 0 6-15,6-1-2 0,2-5-1 0,3-3 1 16,7-2-4-16,4-2 2 0,2-5 3 15,4-1 2-15,0-2-1 0,6-4 1 0,-3-2 0 16,0 0 2-16,4-2 0 0,-4-7 3 0,0-2 0 16,2-2-4-16,-4-3 7 0,-1-2-1 0,-1-5 2 15,0 0 3-15,-2-5-6 0,-1 2 4 0,-2-6-1 16,0 5 1-16,1-4 1 0,-4 2-3 0,-1 1 1 16,-1 1-3-16,2 4 1 0,-4 3 1 0,2 3-2 15,-6 2-5-15,5 6 1 0,-6 3-4 16,-2 4-2-16,0 2 3 0,0 0-15 15,0 0-7-15,0 8-1 0,-7 7 2 0,1 3 12 0,-6 5 7 16,2 1 3-16,0 9-1 0,-3-2 0 16,1 1 1-16,-3 3 0 0,2-3 0 0,6 1-4 15,0-2 0-15,7-3 0 0,0-4 0 0,-1-4 1 16,3-2-2-16,10-4 1 0,1-2 0 16,1-2 4-16,2-8 2 0,1 0 4 0,6-2-1 15,-3 0 0-15,5-4 0 0,2-6 0 0,-1-3 0 16,-2-1-1-16,-1 0 0 0,3-2 0 0,-5-5 3 15,1 1 2-15,-5 1 0 0,2-4-1 16,-2-2 2-16,-3 1 2 0,-2-3 0 0,1-2 4 16,-3-1-2-16,1 2-5 0,1-4-3 0,-2 4-2 15,-2-3-1-15,4 2 2 0,-4 5-3 0,1 1 0 16,1 3-4-16,-6 3 3 0,5 6-2 16,-6 0 3-16,-2 5 0 0,1 2-3 0,-2 0 1 15,0 4-2-15,0 0-3 0,0 0-8 0,0 0-8 16,0 5-4-16,0 3 8 0,0 4 6 0,-3 2 6 15,1 7 4-15,-1-4-4 0,-5 7 4 0,5-2-1 16,-3 3 1-16,2 0 3 0,1 0-4 16,2 1 2-16,-4 1 0 0,4-4-3 0,-2 5 1 15,3-6-1-15,0 0-1 0,0-1 0 0,7-4 2 16,-2-1 3-16,5-1-3 0,-5-6 2 0,5 1-1 16,-5-1-1-16,-1 1 4 0,0 0-1 15,-2 1-2-15,-2 1 1 0,0 4 0 0,-7 2-3 16,-1 7 5-16,-5 0 1 0,1-1 2 0,0 3 4 15,2-3 2-15,0 3 1 0,-1-5-1 16,2 0 0-16,3-5-2 0,3-1 3 0,3-6 2 16,0-4 4-16,3 0-1 0,10-3 2 0,3-1 4 15,11-2-1-15,13 0 4 0,8-2-4 0,13-9-8 16,12 0-1-16,2-3-12 0,10-5-20 0,-1 0-53 16,4-7-92-16,-1 1-211 0,-22 2-594 15,-23 7-670-15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2:41.29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B4DC6E-E722-49A7-A24F-AADF01C7ACD5}" emma:medium="tactile" emma:mode="ink">
          <msink:context xmlns:msink="http://schemas.microsoft.com/ink/2010/main" type="writingRegion" rotatedBoundingBox="715,673 13108,-825 15324,17500 2932,18999"/>
        </emma:interpretation>
      </emma:emma>
    </inkml:annotationXML>
    <inkml:traceGroup>
      <inkml:annotationXML>
        <emma:emma xmlns:emma="http://www.w3.org/2003/04/emma" version="1.0">
          <emma:interpretation id="{80CB6863-9FFC-4CEA-9D93-0BD96C7E312B}" emma:medium="tactile" emma:mode="ink">
            <msink:context xmlns:msink="http://schemas.microsoft.com/ink/2010/main" type="paragraph" rotatedBoundingBox="1542,505 7461,13 7548,1065 1629,15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19C097-120B-422D-975D-1DEEF16F3B35}" emma:medium="tactile" emma:mode="ink">
              <msink:context xmlns:msink="http://schemas.microsoft.com/ink/2010/main" type="inkBullet" rotatedBoundingBox="1574,893 2437,821 2443,892 1580,963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  <emma:interpretation id="interp1" emma:lang="en-IN" emma:confidence="0">
                <emma:literal>_</emma:literal>
              </emma:interpretation>
              <emma:interpretation id="interp2" emma:lang="en-IN" emma:confidence="0">
                <emma:literal>~</emma:literal>
              </emma:interpretation>
              <emma:interpretation id="interp3" emma:lang="en-IN" emma:confidence="0">
                <emma:literal>+</emma:literal>
              </emma:interpretation>
              <emma:interpretation id="interp4" emma:lang="en-IN" emma:confidence="0">
                <emma:literal>.</emma:literal>
              </emma:interpretation>
            </emma:one-of>
          </emma:emma>
        </inkml:annotationXML>
        <inkml:trace contextRef="#ctx0" brushRef="#br0">111 48 0 0,'0'0'0'16,"0"0"0"-16,0 0 0 0,0 0 6 15,0 0 310-15,0 0-33 0,0 0-46 0,0 0-48 16,0 0-28-16,0 0-24 0,0 0-29 0,0 0-20 15,-42-13-24-15,39 13-20 0,0 0-7 16,-4 0 2-16,4 0 4 0,-2 0 9 0,-1 0 8 16,3 0 7-16,0 0-3 0,0 0-4 0,-3 0-6 15,5 0-8-15,-2 1-2 0,0-1-3 16,-4 2-4-16,6-2-6 0,-2 2-6 0,1-2-2 16,-3 0-1-16,3 0 3 0,2 0-4 0,0 0-4 0,0 0-8 15,0 0-5-15,0 0-2 0,0 0-2 16,0 0 0-16,0 0 0 0,0 0 5 0,0-2 1 15,0 2 1-15,0 0-2 0,0 0-2 0,0 0-3 16,0 0 0-16,0 0 1 0,0 0-5 0,0 0 0 16,0 0-1-16,0 0-3 0,0 0 6 15,0 0-2-15,0 0 2 0,0 0 1 0,0 0 0 16,0 0 1-16,0 0-2 0,0 0-1 0,0 0-3 16,0 0-1-16,0 0 2 0,0 0 2 15,0 0 3-15,0 0 0 0,0 0 0 0,0 0-2 16,0 0 2-16,0 0-1 0,0 0-1 0,0 0 1 15,0 0-2-15,0 0 2 0,0 0 1 0,0 0 1 16,0 0-1-16,0 0 0 0,0 0 1 16,0 0 0-16,0 0 1 0,0 0-2 0,2 0 1 15,-2 0-3-15,0 0-1 0,4 0 0 0,-4 0-4 16,3 0 2-16,0 0 1 0,1 0 2 16,6 0 6-16,4 0-2 0,4 0 0 0,6 0 0 0,6-3-3 15,7 0 2-15,5-1 1 0,4 0-2 16,4 1 1-16,0-2-1 0,6 1 0 0,2 0 3 15,-2 1-1-15,-2 0 0 0,-2 1 1 0,-8 2-3 16,-4 0 1-16,-7 0-1 0,-4 0-1 0,-2 0 0 16,-2 2 0-16,-10 1-3 0,-3 2-1 15,-6-2-7-15,-1 0-4 0,-2-1-14 0,-1 0-26 16,-1 0-51-16,2 0-105 0,-2 6-210 0,4-5-326 16,-1-2-57-16</inkml:trace>
      </inkml:traceGroup>
      <inkml:traceGroup>
        <inkml:annotationXML>
          <emma:emma xmlns:emma="http://www.w3.org/2003/04/emma" version="1.0">
            <emma:interpretation id="{464C30C3-CA0C-434E-997D-68ED6A8EBED9}" emma:medium="tactile" emma:mode="ink">
              <msink:context xmlns:msink="http://schemas.microsoft.com/ink/2010/main" type="line" rotatedBoundingBox="2853,396 7461,13 7548,1065 2941,1448"/>
            </emma:interpretation>
          </emma:emma>
        </inkml:annotationXML>
        <inkml:traceGroup>
          <inkml:annotationXML>
            <emma:emma xmlns:emma="http://www.w3.org/2003/04/emma" version="1.0">
              <emma:interpretation id="{0D606DB2-098B-46BA-A9E6-FC5AC659740C}" emma:medium="tactile" emma:mode="ink">
                <msink:context xmlns:msink="http://schemas.microsoft.com/ink/2010/main" type="inkWord" rotatedBoundingBox="2853,396 7461,13 7548,1065 2941,1448"/>
              </emma:interpretation>
              <emma:one-of disjunction-type="recognition" id="oneOf1">
                <emma:interpretation id="interp5" emma:lang="en-IN" emma:confidence="0">
                  <emma:literal>Income</emma:literal>
                </emma:interpretation>
                <emma:interpretation id="interp6" emma:lang="en-IN" emma:confidence="0">
                  <emma:literal>In come</emma:literal>
                </emma:interpretation>
                <emma:interpretation id="interp7" emma:lang="en-IN" emma:confidence="0">
                  <emma:literal>In Come</emma:literal>
                </emma:interpretation>
                <emma:interpretation id="interp8" emma:lang="en-IN" emma:confidence="0">
                  <emma:literal>In some</emma:literal>
                </emma:interpretation>
                <emma:interpretation id="interp9" emma:lang="en-IN" emma:confidence="0">
                  <emma:literal>In came</emma:literal>
                </emma:interpretation>
              </emma:one-of>
            </emma:emma>
          </inkml:annotationXML>
          <inkml:trace contextRef="#ctx0" brushRef="#br0" timeOffset="2104.013">1366 592 1520 0,'0'0'293'0,"0"0"-127"0,0 0-31 15,0 0-23-15,0 0-15 0,0 0-22 0,0 0-35 16,0 0-24-16,0 0-17 0,0 0-7 0,0 0-5 15,0 0 7-15,0 0 3 0,0 0 2 0,161-143 1 16,-106 123 0-16,7 2-1 0,-2 1-1 16,6 2 2-16,0 5-10 0,-1 2-29 0,-1 4-70 15,-2-3-101-15,-4 3-168 0,-15 0-249 0,-15 4-310 16</inkml:trace>
          <inkml:trace contextRef="#ctx0" brushRef="#br0" timeOffset="1725.8378">1449-430 707 0,'0'0'380'0,"0"0"-146"16,0 0-113-16,0 0-67 0,0 0-64 0,0 0-36 16,0 0-13-16,0 0 7 0,0 0 37 15,0 0 28-15,0 0 9 0,0 0-2 0,0 0-5 16,207-51-2-16,-159 41-5 0,8 2 1 0,6 2 0 15,1 1 2-15,-4 0-1 0,6 2 1 16,-10-2-2-16,-6 3-5 0,-3 4-5 0,-7-2-11 16,-8 0-26-16,-6 0-70 0,-7 0-117 0,-7 4-158 15,-4 0-103-15,-6 0 271 0,-1-2 215 0</inkml:trace>
          <inkml:trace contextRef="#ctx0" brushRef="#br0" timeOffset="1911.8479">1973-500 0 0,'0'0'263'0,"0"0"236"0,0 0-93 0,0 0-97 0,0 0-81 16,0 0-73-16,0 0-60 0,0 0-42 16,0 0-27-16,0 0-13 0,0 0-4 0,0 0 2 15,0 0 10-15,-35 59 6 0,27-27 4 0,2 5-2 16,-6 4-4-16,1 7-7 0,-1 4-2 16,1 0-2-16,-2 2-3 0,2 3 0 0,-2-2-6 0,0-2-9 15,1 3-12-15,4-3-41 0,1-3-80 16,2 0-168-16,-1-12-328 0,5-13-490 0</inkml:trace>
          <inkml:trace contextRef="#ctx0" brushRef="#br0" timeOffset="2501.0515">2531-145 1398 0,'0'0'200'0,"0"0"-159"0,0 0-69 16,0 0-25-16,0 0 21 0,0 0 39 15,0 0 10-15,0 0-1 0,0 0-3 0,0 0-6 16,0 0 0-16,0 0 3 0,0 0 2 0,132 194 5 15,-132-153 0-15,-6-3 0 0,-7 2-1 16,-1-5 2-16,1-1-3 0,-2-6 2 0,4-10-1 16,-1-2 2-16,10-8 13 0,0-7 18 0,2-1 24 15,0 0 27-15,0 0 19 0,2-6-17 0,3-5-22 16,5-2-31-16,2-8-33 0,2-6-7 16,3-1-4-16,6-6-2 0,0 0 3 0,0-2-3 15,2 1 0-15,2-4-1 0,-3 2-2 0,1-2-1 16,2 7-3-16,4 1-3 0,-5 7-5 0,2 5-3 15,-3 5-1-15,1 4 3 0,-1 4-2 0,-2 4 0 16,-3 2-1-16,-2 4-8 0,-1 10 2 0,-2 6 8 16,-4 5 4-16,-2 6 8 0,-3 5 4 15,-3 0 1-15,-3 4 2 0,0 0 3 0,-2 0-1 16,-2 0-4-16,-5-5-24 0,3 0-79 0,1-4-218 16,2-7-460-16,3-12-263 0</inkml:trace>
          <inkml:trace contextRef="#ctx0" brushRef="#br0" timeOffset="3599.9563">3743-260 1563 0,'0'0'300'0,"0"0"-140"16,0 0-77-16,0 0-21 0,0 0-12 0,0 0-9 15,0 0-19-15,0 0-35 0,0 0-22 16,0 0-8-16,0 0 5 0,0 0 13 0,0 0 19 15,0 0 8-15,-105 113 0 0,78-72 3 0,0 1-4 16,5-2 2-16,5-3-3 0,5-6 1 0,7-3-2 16,3-7-2-16,8 0 3 0,7-9 2 0,6-2 7 15,2-2 6-15,6-7 5 0,5-1 6 16,-1 0 2-16,5-9-2 0,2-4-1 0,-1-3-5 16,0-3 0-16,-4-2 4 0,-3 1 7 0,-7-5 5 15,0 3 5-15,-6-1 6 0,-4-2 1 16,-4 3-1-16,-3-2-5 0,-5-1-9 0,-1 5-9 15,0 1-7-15,2-1-2 0,-5 6-2 0,-6 4-6 16,0 1-7-16,-1 5-11 0,3-2-11 0,-4 5-8 16,-2 1-7-16,1 0-3 0,-2 8 3 15,0 4 3-15,-2 2 6 0,2 3 4 0,2-1 2 16,5 0 1-16,1-2-3 0,6 1-2 0,0-3 0 16,2 0-1-16,6-2 2 0,5-1 6 0,0-2 4 15,1-3 4-15,2 3 4 0,-1-3 5 16,3 0 3-16,-2-2 2 0,3 0 2 0,-4-2 2 15,0 0-1-15,1 0 8 0,-4 0-4 0,1-4 3 16,0-3 4-16,-4-1 0 0,2 2 7 0,-5 0 5 16,0-1 4-16,-2-2-3 0,0-1-5 0,-2-5-6 15,-2-1-7-15,0 0-4 0,0 1-1 16,0-3-3-16,-6 0-2 0,2 2-1 0,-2 1-2 16,0 0 1-16,1-1 0 0,-4 3-2 0,3 0 3 15,-1 2-2-15,1 2-1 0,1 0 2 0,-1 1-3 16,4 2 1-16,0 2-3 0,0 0-2 15,-1 2-5-15,3 2-5 0,0 0-6 0,0 0-9 16,0 0-6-16,0-1-6 0,0 1-1 0,0 0-1 16,0-1 10-16,5 1 12 0,-1 0 11 15,4-2 12-15,1 0 5 0,4-3 2 0,1 0 1 16,1-1-1-16,2 0-3 0,2 1-2 0,1 2-3 16,1 0-1-16,-2 1 0 0,1 2-2 0,-1 0-1 15,-4 0-1-15,1 5 1 0,-3 3 1 16,-3 1 1-16,-3 4 2 0,-2 0 2 0,0 4 3 15,0 2 2-15,-5 3 2 0,0 1 1 0,0 3-1 16,0-1-2-16,0 3-4 0,-6-4 1 16,-1-1-2-16,2 0 0 0,2-3 1 0,-1-6-2 0,1-4 1 15,2 1 1-15,1-7 5 0,0-2 5 0,0-2 17 16,0 0 23-16,0 0 19 0,1-6-4 16,6-5-14-16,1-3-24 0,5-3-24 0,1-4 0 15,6-4-1-15,-1-1 0 0,1-1 3 0,3-2-3 16,1 0-2-16,-2 1 1 0,-1 2-3 0,1 3-1 15,-1 3-4-15,-2 5-3 0,-1 3-5 16,-2 4 1-16,-1 3-5 0,-4 5-4 0,-1 0-6 16,0 0-7-16,-1 5-1 0,1 4 3 0,-6 2 8 15,3 4 5-15,-4 4 8 0,0-1 4 16,-3-1 3-16,-1 2 3 0,1 0-2 0,0-1 2 16,-2-4-2-16,-2-1 4 0,2-1 0 0,1-6 0 15,1-2 6-15,0-2 8 0,0-2 16 16,0 0 21-16,0 0 20 0,0-2 1 0,3-4-15 15,3-5-20-15,1 0-26 0,1-5-9 0,5-2-2 16,0 1 1-16,1-2 1 0,1 1 1 0,-1-3-1 16,1 2-2-16,0 0 3 0,3 1-7 15,-1 1-3-15,-1 2 0 0,1 3-8 0,-2 4 0 0,0 1-2 16,1 4-4-16,-3 1-4 0,-1 2-1 16,0 0-1-16,-3 4 0 0,-2 5 3 0,1 6 7 15,-3 4 7-15,-1 0 8 0,-1 3 9 0,-2 2-2 16,-1 1 1-16,0-2 3 0,-4 3-7 15,-3-6 5-15,2-2-1 0,-2 1-1 0,3-6-1 16,1-2-2-16,0-1-2 0,3-4-2 0,0 1-1 16,0-4-12-16,5-2-30 0,2-1-57 0,3 0-126 15,4 0-272-15,-1-4-341 0,-6-1 151 0</inkml:trace>
          <inkml:trace contextRef="#ctx0" brushRef="#br0" timeOffset="4020.0377">5269-406 820 0,'0'0'310'15,"0"0"-192"-15,0 0-80 0,0 0-8 0,0 0 25 16,0 0 2-16,0 0-9 0,0 0-15 0,0 0-9 15,0 0-1-15,174-88-2 0,-151 72 7 16,-2 0-2-16,1-2 7 0,-4 0 3 0,-2 0 3 16,-1 0 7-16,-3 1 7 0,-3-1 9 0,-3 2 11 15,-3 0 18-15,-3 5 11 0,0 3 2 0,0 3-10 16,0 3-26-16,-5-3-29 0,-5 5-26 16,2 0-19-16,-7 0-11 0,-5 7-4 0,-4 6 3 15,-8 5 3-15,1 7 5 0,-8 1 4 0,3 3 3 16,-3 4 1-16,4-1 3 0,0 3-2 0,6-2 0 15,2-1 2-15,10 1-2 0,6-5 1 16,8-1-3-16,3-2 3 0,7-5 6 0,11 0 7 16,4-5 8-16,7-1 9 0,7-5 3 0,4-2 1 15,4-5 4-15,5 0-5 0,5-2-2 16,5 0-4-16,3 0-7 0,0-3-1 0,-5-2-9 16,-1-1-7-16,-7 1-16 0,-9 0-55 0,-7 0-102 15,-7 4-221-15,-12 1-394 0,-7 0-488 0</inkml:trace>
        </inkml:traceGroup>
      </inkml:traceGroup>
    </inkml:traceGroup>
    <inkml:traceGroup>
      <inkml:annotationXML>
        <emma:emma xmlns:emma="http://www.w3.org/2003/04/emma" version="1.0">
          <emma:interpretation id="{E15BC2FD-524E-40B8-B116-5B437F52BFF4}" emma:medium="tactile" emma:mode="ink">
            <msink:context xmlns:msink="http://schemas.microsoft.com/ink/2010/main" type="paragraph" rotatedBoundingBox="1722,2228 8570,1342 8889,3807 2041,46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6137C1-EEFF-4FFD-AEB4-06A0E0260CC3}" emma:medium="tactile" emma:mode="ink">
              <msink:context xmlns:msink="http://schemas.microsoft.com/ink/2010/main" type="inkBullet" rotatedBoundingBox="1794,2782 2775,2655 2779,2681 1797,2807"/>
            </emma:interpretation>
            <emma:one-of disjunction-type="recognition" id="oneOf2">
              <emma:interpretation id="interp10" emma:lang="en-IN" emma:confidence="0">
                <emma:literal>-</emma:literal>
              </emma:interpretation>
              <emma:interpretation id="interp11" emma:lang="en-IN" emma:confidence="0">
                <emma:literal>_</emma:literal>
              </emma:interpretation>
              <emma:interpretation id="interp12" emma:lang="en-IN" emma:confidence="0">
                <emma:literal>.</emma:literal>
              </emma:interpretation>
              <emma:interpretation id="interp13" emma:lang="en-IN" emma:confidence="0">
                <emma:literal>=</emma:literal>
              </emma:interpretation>
              <emma:interpretation id="interp14" emma:lang="en-IN" emma:confidence="0">
                <emma:literal>~</emma:literal>
              </emma:interpretation>
            </emma:one-of>
          </emma:emma>
        </inkml:annotationXML>
        <inkml:trace contextRef="#ctx0" brushRef="#br0" timeOffset="4403.0282">220 1934 2759 0,'0'0'85'0,"0"0"-98"15,0 0-48-15,0 0-8 0,0 0 12 0,0 0 43 16,0 0 20-16,172-30 4 0,-108 22 0 0,5-1-1 16,10 0-2-16,6-2-12 0,2 2-29 15,9 0-73-15,3 1-104 0,0 0-207 0,-18 3-286 16,-28 2-489-16</inkml:trace>
      </inkml:traceGroup>
      <inkml:traceGroup>
        <inkml:annotationXML>
          <emma:emma xmlns:emma="http://www.w3.org/2003/04/emma" version="1.0">
            <emma:interpretation id="{94ABCC17-A7CC-4EE5-9B15-BDC635279151}" emma:medium="tactile" emma:mode="ink">
              <msink:context xmlns:msink="http://schemas.microsoft.com/ink/2010/main" type="line" rotatedBoundingBox="3435,2006 8570,1342 8889,3807 3754,4470"/>
            </emma:interpretation>
          </emma:emma>
        </inkml:annotationXML>
        <inkml:traceGroup>
          <inkml:annotationXML>
            <emma:emma xmlns:emma="http://www.w3.org/2003/04/emma" version="1.0">
              <emma:interpretation id="{994B0AD8-0C9F-4811-BD22-B131C5F749D0}" emma:medium="tactile" emma:mode="ink">
                <msink:context xmlns:msink="http://schemas.microsoft.com/ink/2010/main" type="inkWord" rotatedBoundingBox="3435,2006 8570,1342 8889,3807 3754,4470"/>
              </emma:interpretation>
              <emma:one-of disjunction-type="recognition" id="oneOf3">
                <emma:interpretation id="interp15" emma:lang="en-IN" emma:confidence="0">
                  <emma:literal>Inflation</emma:literal>
                </emma:interpretation>
                <emma:interpretation id="interp16" emma:lang="en-IN" emma:confidence="0">
                  <emma:literal>Inflatin</emma:literal>
                </emma:interpretation>
                <emma:interpretation id="interp17" emma:lang="en-IN" emma:confidence="0">
                  <emma:literal>Irfan</emma:literal>
                </emma:interpretation>
                <emma:interpretation id="interp18" emma:lang="en-IN" emma:confidence="0">
                  <emma:literal>Inflate</emma:literal>
                </emma:interpretation>
                <emma:interpretation id="interp19" emma:lang="en-IN" emma:confidence="0">
                  <emma:literal>Inflatio</emma:literal>
                </emma:interpretation>
              </emma:one-of>
            </emma:emma>
          </inkml:annotationXML>
          <inkml:trace contextRef="#ctx0" brushRef="#br0" timeOffset="5747.493">2059 2343 0 0,'0'0'173'15,"0"0"236"-15,0 0 10 0,0 0-14 16,0 0-35-16,0 0-82 0,0 0-80 0,0 0-56 15,0 0-53-15,0 0-48 0,0 0-39 0,0 0-26 16,0 0-9-16,0 0 0 0,-55-86 12 0,93 71 2 16,6-1 3-16,12-1 3 0,4 1-1 0,8-4-7 15,9 4-28-15,1 0-64 0,5 0-84 16,1-3-130-16,-2 2-163 0,-7 2-109 0,-19 0-91 16,-23 7 593-16</inkml:trace>
          <inkml:trace contextRef="#ctx0" brushRef="#br0" timeOffset="5371.8187">2139 1409 0 0,'0'0'373'0,"0"0"-66"0,0 0-78 16,0 0-31-16,0 0-36 0,0 0-26 15,0 0-40-15,0 0-31 0,0 0-21 0,0 0-13 16,0 0-5-16,0 0 0 0,0 0 6 0,0 0 13 15,3-58 13-15,-3 57 13 0,0 1 12 0,0-1 1 16,1-1-3-16,-1 0-6 0,0 2-10 0,3-2-6 16,-3 2-1-16,0 0-6 0,0 0 0 0,0 0-8 15,0 0-9-15,3 0-10 0,-3 0-10 16,0 0-8-16,2 0-7 0,0 0-4 0,1 0-2 16,7-3 0-16,2 0 2 0,4-3 5 0,4 1 1 15,7-1 0-15,6-4 1 0,7 4-2 16,3-2 3-16,6 0-1 0,5-2 2 0,5 2 0 15,4-1-2-15,3 1-1 0,3-4 0 0,0 2 4 16,-3 3-4-16,0 0-2 0,-3 1 3 0,-8 3-12 16,-8-1 4-16,-10 3-10 0,-9 1-29 15,-10 0-39-15,-9 0-49 0,-8 0-46 0,-1 0-1 16,-7 1-19-16,-9 5-103 0,-4 1-209 0,2-2-232 16,3 0 480-16</inkml:trace>
          <inkml:trace contextRef="#ctx0" brushRef="#br0" timeOffset="5571.9958">2785 1165 0 0,'0'0'325'16,"0"0"83"-16,0 0-79 0,0 0-73 15,0 0-52-15,0 0-54 0,0 0-50 0,0 0-39 16,0 0-18-16,0 0-4 0,0 0 2 0,0 0 6 16,0 0 1-16,-109 180-2 0,96-123-10 0,3 4 1 15,2 4-4-15,-2-3-3 0,3-1-1 0,0-2-6 16,-2 0-3-16,-1 0-8 0,-1-1-11 15,-2-3-28-15,-1-2-48 0,-2-4-66 0,-1-2-104 16,-2 0-156-16,-1-8-183 0,6-9-86 0,5-11 495 0</inkml:trace>
          <inkml:trace contextRef="#ctx0" brushRef="#br0" timeOffset="6711.2462">3153 1799 0 0,'0'0'0'15,"0"0"276"-15,0 0 93 0,0 0-48 0,0 0-44 16,0 0-54-16,0 0-59 0,0 0-38 0,0 0-37 16,0 0-35-16,0 0-32 0,0 0-24 0,0 0-7 15,0 0-1-15,88-126 8 0,-74 134 5 16,0 3 0-16,1 3 5 0,-1 2 0 0,1 1 2 16,-5-1 1-16,-5 0 1 0,-2 0 0 0,-3 3 4 15,-1-4 2-15,-1 0 5 0,-6 2 0 16,-2-3 0-16,-2-2 5 0,2-4 4 0,2-3 18 15,2-3 26-15,1-2 22 0,5 0 2 0,0-7-18 16,0-2-38-16,0-7-34 0,9-1-19 0,0-3-7 16,2-5 4-16,8 0 3 0,-2-1 3 0,2 4-2 15,-1-2 1-15,4 5-3 0,-1 3-1 16,1 3-2-16,-2 1-3 0,1 5-1 0,1 2 2 16,0 5 2-16,-1 0 2 0,5 2 5 0,-6 6 0 15,0 3-2-15,2-1 2 0,-2 1 1 0,0 0 2 16,3 0 3-16,-2-3 2 0,2 0 1 15,3-3 2-15,4-5 1 0,4 0 1 0,5-8 1 16,4-6-1-16,7-4 0 0,-2-5-1 0,2-2 1 16,-3-2 0-16,-4-3 3 0,-5-2 2 0,-5-1 4 15,-5-3 6-15,-6-1 6 0,-3-2 7 16,-9 0 0-16,0-2-2 0,-6-2-4 0,-4 0-5 16,0 0-2-16,1 0-5 0,-1 3-2 0,-4 0 1 15,-3 5-2-15,1 6 0 0,-1 7 1 0,1 3 0 16,-1 9-2-16,1 4-6 0,-1 4-8 15,0 2-11-15,-2 2-11 0,-1 10-3 0,-4 14 5 16,-6 9 4-16,-4 16 11 0,-1 12 3 0,-2 13 1 16,-2 14 1-16,-1 6 0 0,-1 8 2 0,-2 8-1 15,-2 1 2-15,-1 1-1 0,-3 2 5 16,-1 2 0-16,4 3-1 0,-4 0 0 0,6 1-6 16,2-4 0-16,5-6-2 0,7-6-1 0,11-5-4 15,4-6 4-15,5-2-1 0,5-5 0 0,8-9 2 16,6-14-11-16,1-18-1 0,3-12 0 0,-2-15 1 15,4-10 6-15,-2-7 8 0,-3-3 5 0,0-7 2 16,-1-9 10-16,-4-7 3 0,0-11 3 16,-8-6-4-16,-1-10-12 0,-6-3-14 0,0-7-14 15,-13-1-15-15,-3 0-12 0,-8 2-3 0,-1 0 2 16,-2 2 13-16,-3 3 13 0,-2 4 8 16,2-1 10-16,1 6-1 0,2-2 8 0,1 10 1 15,6 0 1-15,0 4 4 0,6 5-4 0,2 2-1 16,4 4-2-16,2-2 0 0,5 3-3 15,1 0-4-15,4-1-3 0,7 1-7 0,7 2 3 16,5-3-1-16,5 1 3 0,7 0 3 0,6-3 8 16,7 1 4-16,10-2 2 0,3-7 9 0,9 2-9 15,6-4 0-15,3-1-1 0,0-5-5 16,0 1 4-16,-8-1 1 0,-2-2 1 0,-10 0 2 16,-7-2 5-16,-3-3 5 0,-8 0 3 0,-6-6 3 15,-7-3 1-15,-5-3 1 0,-4 0-4 0,-5 2 1 16,-1-2-6-16,-3 7-4 0,-4 1 1 0,0 5-5 15,-4 4 0-15,-2 2 0 0,3 12 0 16,-3 4 2-16,-4 4 0 0,-3 7 0 0,1 5-4 16,-2 3-8-16,0 4-13 0,0 1-13 0,-4 0-11 15,2 12 2-15,-4 8 3 0,-6 12 10 0,-2 11 12 16,-5 13 2-16,-3 12 7 0,-3 8 2 16,0 10 1-16,1 4 0 0,-4 0 3 0,8 2 0 15,-4-6-1-15,5-6 4 0,8-8-7 0,8-4-2 16,5-9 2-16,6-7-4 0,12-9 1 0,8-3-2 15,1-7-1-15,8-5-2 0,0-5-5 16,4-9-22-16,2-4-62 0,3-7-115 0,2-3-199 16,3-7-195-16,1-7-154 0,-11 0 340 0,-11 3 420 0</inkml:trace>
          <inkml:trace contextRef="#ctx0" brushRef="#br0" timeOffset="7243.9605">5090 1892 0 0,'0'0'0'0,"0"0"0"0,0 0 289 15,0 0 91-15,123-190-16 0,-111 164-38 0,-5 5-59 16,-6 2-57-16,-1-1-46 0,-1 6-41 0,-6 2-37 15,-5 0-27-15,1 6-21 0,-5 1-20 0,-1 2-11 16,-3 3-14-16,-3 7-6 0,-5 7 1 16,-5 7 3-16,-1 4 4 0,-6 6 3 0,-2 2 2 15,1 3 0-15,5-3 0 0,0 2-2 0,10-3 0 16,10-4-3-16,3-4-7 0,12-4-5 16,1-4-5-16,7-5 2 0,10-3 7 0,8-5 8 15,6-3 8-15,5-2 7 0,6-10-3 0,4-4 0 16,0-8 2-16,-5 3-4 0,-1-1 7 0,-5-2 3 15,-5 3 2-15,-3 1 11 0,-10 5 1 0,-2 4 7 16,-5 3 3-16,-6 6-5 0,-1 2-10 16,-3 0-22-16,0 2-10 0,0 9-5 0,-3 4 3 15,0 4 12-15,-1 3 4 0,-3 1-3 0,4 1-1 16,1-4-2-16,2 3-3 0,0-4 3 16,8-6-4-16,6 0-1 0,3-5 1 0,8-4-1 15,0-4 5-15,7 0 1 0,4-8-3 0,-5-5-5 16,2-6-14-16,-2-5-37 0,0-1-63 15,-2-2-70-15,-5-6-86 0,1 1-85 0,-4-6-62 16,3 0-40-16,-5-4-29 0,1-6 489 0,-3 0 4 16,3-8 0-16,-1-5 0 0,1-1 0 0,-3-3 0 15,1-2 0-15,0-2 0 0,-1 0 0 0,-2 1 0 16,1-2 0-16,-3 5 382 0,-2 4-3 16,3 6-41-16,-2 8-66 0,-5 6-53 0,2 10-41 15,-4 8-24-15,-2 7-22 0,-3 7-2 0,0 6-12 16,0 2-27-16,0 1-34 0,0 0-42 0,-1 4-32 15,-2 9-10-15,-9 8 4 0,-2 14 11 0,-2 13 12 16,1 11 3-16,-10 12 1 0,6 6 1 16,-5 9 1-16,4 3-1 0,-4 5-1 0,4-2-2 15,-2 0 3-15,3-1-2 0,-1-6-5 0,3-7-36 16,-3-3-123-16,0-3-247 0,6-20-422 0,4-17-154 0</inkml:trace>
          <inkml:trace contextRef="#ctx0" brushRef="#br0" timeOffset="7490.6442">5453 1497 1878 0,'0'0'95'0,"0"0"-72"15,0 0-23-15,0 0 10 0,186-115 11 0,-135 99 7 16,-1 1-1-16,-7 6-6 0,-2 6-4 0,0 3-5 15,-8 0-2-15,0 4-4 0,-5 8 0 0,-2-1-1 16,-4 3 0-16,-7 2 3 0,-2 2 1 0,-4 4 8 16,-3 1 1-16,-6-1 3 0,0 2-2 15,-10-1-8-15,0-4-16 0,-9 1-34 0,2-4-79 16,-1-1-161-16,3-4-306 0,5-5-623 0</inkml:trace>
          <inkml:trace contextRef="#ctx0" brushRef="#br0" timeOffset="8047.8385">6338 1208 1921 0,'0'0'208'16,"0"0"-119"-16,0 0-88 0,0 0-22 16,0 0 2-16,0 0 20 0,0 0 0 0,0 0-3 15,0 0 0-15,0 0-1 0,0 0 3 0,0 0 2 0,0 0 1 16,115 190 1-16,-117-150 5 0,2 0 2 15,-7 0 2-15,-7-3 2 0,-5 0-7 0,-4-5-5 16,-4-1-3-16,-2-4-5 0,2-5 5 0,0-4 5 16,-1-3 9-16,5-7 8 0,3-4 13 15,6-4 11-15,4 0 13 0,3-2 7 0,3-8-7 16,2-3-17-16,2-5-23 0,4-4-15 0,8-3-13 16,5-7 0-16,2-1 0 0,7-6-1 0,5-2 2 15,8-5-1-15,-2 0 0 0,9-2-6 16,-1 0 0-16,3 5 0 0,1 4-3 0,0 7 4 15,-6 7-3-15,-4 9 2 0,-1 6 3 0,-9 6 7 16,-3 4 4-16,-6 1 2 0,-1 8 0 16,-5 6-6-16,-3 5 3 0,-3 5-1 0,-6 1 5 15,-3 4 5-15,0 1 3 0,-11 2 4 0,-1 0 3 16,-4 1 4-16,-3-1-5 0,-2-4-1 0,5-1-4 16,-1-8-4-16,3-5 4 0,7-7 0 15,-1-2 5-15,8-4 7 0,1-2 8 0,0 0 8 16,4-6-5-16,3-3-9 0,7-7-13 0,2-3-13 15,7-7 3-15,1 0 8 0,7-2-2 0,-1-3 5 16,0 3 0-16,0-3-6 0,2 2 6 0,-1 2-3 16,-4 3-3-16,-4 5-5 0,-1 7-3 15,-4 3-2-15,-5 5 2 0,-4 4 2 0,0 0-3 16,-4 8 0-16,2 6 1 0,-5 8 1 0,-1 9 4 16,-1 6 3-16,0 6 1 0,-3 1-2 0,-4 5 2 15,0-3-2-15,-3-4 1 0,6-1-2 0,-6-2-4 16,7-7-26-16,-3-4-79 0,2 1-155 15,2-10-446-15,1-7-871 0</inkml:trace>
          <inkml:trace contextRef="#ctx0" brushRef="#br0" timeOffset="8197.1388">6603 784 2600 0,'0'0'83'0,"0"0"-93"0,0 0-45 0,0 0-18 16,0 0-143-16,0 0-420 0,0 0-873 0</inkml:trace>
        </inkml:traceGroup>
      </inkml:traceGroup>
    </inkml:traceGroup>
    <inkml:traceGroup>
      <inkml:annotationXML>
        <emma:emma xmlns:emma="http://www.w3.org/2003/04/emma" version="1.0">
          <emma:interpretation id="{7398A67C-AC77-4BA9-A354-EFFB6A0933EB}" emma:medium="tactile" emma:mode="ink">
            <msink:context xmlns:msink="http://schemas.microsoft.com/ink/2010/main" type="paragraph" rotatedBoundingBox="1957,4979 11937,3628 12310,6383 2330,77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B926C0-D93A-4DA0-B969-59D94D2BD17A}" emma:medium="tactile" emma:mode="ink">
              <msink:context xmlns:msink="http://schemas.microsoft.com/ink/2010/main" type="inkBullet" rotatedBoundingBox="2036,5558 3535,5355 3549,5457 2050,5660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</emma:one-of>
          </emma:emma>
        </inkml:annotationXML>
        <inkml:trace contextRef="#ctx0" brushRef="#br0" timeOffset="8739.5876">475 4804 2543 0,'0'0'40'0,"0"0"-48"15,0 0-55-15,0 0-9 0,0 0 4 0,0 0 34 16,0 0 42-16,171-56 8 0,-90 35 1 16,17-4-5-16,11-4-1 0,12 2-2 0,6-2-5 15,8 4-8-15,-3 2-46 0,-1 6-98 0,-5 2-127 16,-7 5-198-16,-34 4-193 0,-32 4-133 0</inkml:trace>
      </inkml:traceGroup>
      <inkml:traceGroup>
        <inkml:annotationXML>
          <emma:emma xmlns:emma="http://www.w3.org/2003/04/emma" version="1.0">
            <emma:interpretation id="{1C6FC9FE-8306-4B2D-95B2-1E203D5B343A}" emma:medium="tactile" emma:mode="ink">
              <msink:context xmlns:msink="http://schemas.microsoft.com/ink/2010/main" type="line" rotatedBoundingBox="4048,4696 11937,3628 12310,6383 4421,7451"/>
            </emma:interpretation>
          </emma:emma>
        </inkml:annotationXML>
        <inkml:traceGroup>
          <inkml:annotationXML>
            <emma:emma xmlns:emma="http://www.w3.org/2003/04/emma" version="1.0">
              <emma:interpretation id="{CE396836-3521-412F-9F3A-0E68A4DACCC0}" emma:medium="tactile" emma:mode="ink">
                <msink:context xmlns:msink="http://schemas.microsoft.com/ink/2010/main" type="inkWord" rotatedBoundingBox="4046,4716 11932,3608 12318,6358 4433,7466"/>
              </emma:interpretation>
              <emma:one-of disjunction-type="recognition" id="oneOf5">
                <emma:interpretation id="interp21" emma:lang="en-IN" emma:confidence="0">
                  <emma:literal>Unemployment</emma:literal>
                </emma:interpretation>
                <emma:interpretation id="interp22" emma:lang="en-IN" emma:confidence="0">
                  <emma:literal>unemployment</emma:literal>
                </emma:interpretation>
                <emma:interpretation id="interp23" emma:lang="en-IN" emma:confidence="0">
                  <emma:literal>Unemployment -</emma:literal>
                </emma:interpretation>
                <emma:interpretation id="interp24" emma:lang="en-IN" emma:confidence="0">
                  <emma:literal>Unemployment _</emma:literal>
                </emma:interpretation>
                <emma:interpretation id="interp25" emma:lang="en-IN" emma:confidence="0">
                  <emma:literal>unemployment -</emma:literal>
                </emma:interpretation>
              </emma:one-of>
            </emma:emma>
          </inkml:annotationXML>
          <inkml:trace contextRef="#ctx0" brushRef="#br0" timeOffset="9759.3755">2752 3964 109 0,'0'0'363'0,"0"0"-111"15,0 0-69-15,0 0-3 0,0 0 0 0,0 0-8 16,0 0-30-16,0 0-31 0,0 0-16 0,0 0-15 16,0 0-11-16,0 0-5 0,0 0 2 15,0 0-1-15,-6-15 0 0,6 15-4 0,0 0-5 16,0 0-6-16,0 0-9 0,0 3-8 0,0-3-11 16,0 1-8-16,0-1-11 0,0 3-10 0,0 1-8 15,0 4 0-15,0 5 4 0,-2 8 6 0,-3 10 10 16,-2 9-2-16,-2 2 0 0,0 7-1 0,-4 6 0 15,-1-2 1-15,0 2 0 0,-1 5 3 16,1-6-4-16,1 2 1 0,2-1-1 0,-2-3-3 16,8 1 4-16,4-7-3 0,1-6 1 15,0-3-3-15,7-8-2 0,9-5-2 0,-2-5 0 16,5-5-1-16,0-4-2 0,1-2 3 0,4-8 5 16,3 0 6-16,6 0 9 0,3-8 1 0,6-6 0 15,1-6-1-15,4-3 1 0,0-5 0 16,-2-2 2-16,-2-4 5 0,-7-4 0 0,-2-1 8 15,-2-5 2-15,-6-4 2 0,-6 0-1 0,1-3-4 16,-4-4-6-16,-2-2-7 0,-1 1-2 0,1-3-7 16,-4-1-3-16,0 5-1 0,-6 4 0 15,0 8 3-15,-2 6-1 0,-3 7 0 0,2 5-9 16,-8 8-11-16,0 4-19 0,-2 4-31 0,1 3-54 16,-3 6-92-16,4 0-191 0,-3 6-319 0,6-1-525 15</inkml:trace>
          <inkml:trace contextRef="#ctx0" brushRef="#br0" timeOffset="10174.8329">3717 4187 1541 0,'0'0'522'0,"0"0"-465"0,0 0-102 0,0 0-27 16,0 0-10-16,0 0 21 0,0 0 29 15,0 0 7-15,0 0 9 0,0 0 12 0,0 0 10 16,0 0 9-16,0 0 2 0,29 185-2 0,-36-151-2 16,-1-2-5-16,-3-2-1 0,2-3 0 0,1 1-1 15,-2-6 1-15,4-6-1 0,0-1 1 16,3-9 2-16,3-3 13 0,0-1 22 0,0-2 33 16,0 0 31-16,0-2 10 0,3-5-18 0,3-5-30 15,0-2-31-15,4-7-19 0,1-3-1 0,1-5-1 16,5-1-1-16,0-4-4 0,3 0-4 0,2-2-2 15,1 1-3-15,0-2-1 0,4 2-2 16,2 1-3-16,-1 5-2 0,2 4-5 0,0 5-1 16,1 6-3-16,-1 6-1 0,-2 2-2 0,-5 6-3 15,0-2-3-15,-4 18-1 0,-8 5 4 16,2 7 6-16,-7 11 12 0,-4 1 6 0,-2 5 3 16,-2 2 1-16,-7 5 0 0,-2-8-2 0,1 1-2 15,-3-2-4-15,2-4-11 0,6-4-46 0,1-7-100 16,4-8-182-16,6-4-266 0,2-8-245 15,-1-3 388-15</inkml:trace>
          <inkml:trace contextRef="#ctx0" brushRef="#br0" timeOffset="11011.1528">4583 4327 0 0,'0'0'0'0,"0"0"304"0,0 0-53 16,0 0-27-16,0 0 1 0,0 0-14 0,0 0-38 16,0 0-41-16,0 0-44 0,0 0-29 0,0 0-18 15,178-155-11-15,-150 131 5 0,-1-3 3 0,-6-2 9 16,-1 3 12-16,-5-4 3 0,-8 2 12 0,-6 2-1 16,-1 4-9-16,-4 1-11 0,-10 7-17 15,-3 4-12-15,-5 5-14 0,-4 5-8 0,-1 7 3 16,-5 12 3-16,-3 9 4 0,-4 10 2 0,0 8-3 15,-7 2 0-15,5 8 0 0,2-1-2 16,3 2-2-16,4-2-1 0,7-2 2 0,6-2-6 16,6-6-2-16,7-8-2 0,5-7-14 0,1-5-1 15,11-9 1-15,5-5 5 0,6-5 12 0,5-4 14 16,9-2 9-16,1-10 2 0,5-3 4 16,4-3-5-16,-1-3-3 0,1-3 0 0,-3-1-4 15,-1 1 0-15,0-5-1 0,-4 1-1 0,1-4-3 16,0 0 0-16,1-4-1 0,-4 2-1 15,-2-5-2-15,2 4-2 0,-6-1-1 0,-2 7-6 16,-3 4 0-16,-3 5-2 0,-3 6-3 0,-2 3-2 16,-9 3-8-16,1 6-6 0,-6 0-3 0,1 9-1 15,-1 5 5-15,-3 7 11 0,0-2 5 0,0 6 5 16,0 6 4-16,-7-2-5 0,0 1 1 0,-3-1 0 16,-2-1 3-16,-1 0-3 0,2-4 1 15,1-2-1-15,-2-2-5 0,4-6 6 0,2-3 0 16,0-3 1-16,3-6 7 0,3 0 8 0,0-2 13 15,0 0 13-15,0-2 5 0,2-5-15 0,3-4-14 16,4-4-16-16,3-4-9 0,2-5 0 16,0-1 2-16,3-4 1 0,8 2-4 0,-7-2 4 15,7 0-1-15,2 3-3 0,-3 1 4 0,2 5-4 16,-4 3-5-16,-1 4 0 0,-1 1-2 16,-5 7-4-16,-1 3-3 0,-4 2-6 0,0 4 1 15,-3 8 6-15,-2 4 7 0,-1 1 6 0,-1 5 3 16,0 5 4-16,-3-3 4 0,0 0 0 0,0 1 3 15,-5-2-2-15,0-4-2 0,2 2 0 16,-4-5-2-16,1 0 3 0,3-8 0 0,-1-2 0 16,2-3 8-16,2-1 15 0,0-2 13 0,0 0 7 15,0-7-8-15,2-4-19 0,3-3-21 0,3-3-11 16,0-6-1-16,5 0 0 0,7-2 4 16,2-4 1-16,2 3 0 0,3-2 1 0,5-1 0 15,-3 8-4-15,-1-3-1 0,-3 7 3 0,-4 3-1 16,-1 2 3-16,-2 6 3 0,-7 1-12 0,-2 5-8 15,1 0-4-15,-7 5-3 0,1 5 5 0,2 2 9 16,-5 5 9-16,2 4 5 0,1-3 4 16,-4 3 0-16,2 0-1 0,-2 2-2 0,2-6-3 15,0-1-15-15,-1-2-36 0,5-2-45 0,1-6-47 16,2-3-24-16,5-3-6 0,6 0-28 0,6-11-60 16,4-2-99-16,5-5-111 0,-9 4-83 15,-4 3 558-15</inkml:trace>
          <inkml:trace contextRef="#ctx0" brushRef="#br0" timeOffset="11252.3597">6268 3654 0 0,'0'0'397'0,"0"0"-36"0,0 0-56 0,30-212-15 15,-23 173-6-15,3 6-20 0,-7 9-38 0,0 7-36 16,-3 9-38-16,3 6-42 0,-3 2-51 0,0 0-61 16,0 6-37-16,0 12-10 0,-6 10 8 15,-3 16 31-15,-2 11 21 0,-5 13 2 0,-4 11 0 16,-2 6 0-16,-5 10 2 0,-3 9-4 0,-6 6 3 15,-5 4 7-15,-3 9 0 0,-9 5 5 16,-1-1-2-16,-1-1-8 0,1-1-4 0,4-3-3 0,1-7-3 16,6-9-3-16,7-5-5 0,3-9-10 15,9-5-9-15,-1-12-22 0,9-6-37 0,2-7-92 16,1-8-259-16,6-9-114 0,-2-11-57 0,4-13-43 16,0-10 473-16,1-7 172 0</inkml:trace>
          <inkml:trace contextRef="#ctx0" brushRef="#br0" timeOffset="11526.9344">6009 4068 1041 0,'0'0'576'0,"0"0"-331"15,0 0-125-15,0 0-51 0,0 0-16 0,0 0 3 16,0 0-11-16,0 0-13 0,200-139-10 0,-156 131-11 15,1 6-3-15,1 2-7 0,-5 1-2 0,-6 12-3 16,-2 6-2-16,-10 5-1 0,-6 2 2 0,-10 8 7 16,-7 3 13-16,-4 2 10 0,-13 2 7 0,-14 2 1 15,-6 1-6-15,-12-2-3 0,-4-1-3 16,-8-1-2-16,-3-7-2 0,0 0-2 0,-1-8-1 16,4-1-7-16,6-3-8 0,9-3-27 0,6-6-65 15,11-4-115-15,9-4-212 0,10-4-400 16,5 0-117-16</inkml:trace>
          <inkml:trace contextRef="#ctx0" brushRef="#br0" timeOffset="11949.5041">6876 3335 0 0,'0'0'205'0,"0"0"154"0,0 0-53 0,0 0-51 16,0 0-51-16,0 0-64 0,0 0-61 15,0 0-21-15,0 0 10 0,0 0 5 0,0 0-4 16,0 0-13-16,0 0-19 0,0 0-15 0,31-28-10 16,-28 40-2-16,-4 2 10 0,1 8 10 15,-2 10 14-15,-9 10 5 0,-6 12 2 0,-9 8-7 16,-1 6-8-16,-5 1-6 0,-4-1-6 0,3-4-3 15,-5-5-4-15,5-3 1 0,-6 0-9 0,9-5-9 16,-3-5-71-16,4-1-170 0,7-14-353 0,10-10-846 16</inkml:trace>
          <inkml:trace contextRef="#ctx0" brushRef="#br0" timeOffset="13403.7585">7057 3814 1393 0,'0'0'303'15,"0"0"-240"-15,0 0-91 0,0 0-17 16,0 0 22-16,0 0 28 0,0 0 11 0,0 0 0 16,0 0-3-16,-119 180 2 0,93-143-8 0,3-2-2 15,1-3-3-15,2-5-3 0,6-3 0 16,5-3-3-16,2-5-2 0,4-3-4 0,3-1-3 15,0-4 2-15,9-4 4 0,1-3 14 0,4-1 15 16,6 0 13-16,3-8 7 0,4-1-3 0,6-6-7 16,3 1-4-16,-1-4-1 0,-5-1 0 0,-1-1 7 15,-4-2 3-15,-9-3 14 0,-1-1 3 0,-10-5 6 16,-5 4 0-16,0-3-8 0,-7-1-4 16,-7 4-14-16,-9 1-10 0,3 6-14 0,-8 3-10 15,0 7-7-15,-5 2-4 0,1 5-3 0,4 2-1 16,3 1-1-16,4 0 0 0,6 1-3 15,4 2-12-15,8-2-19 0,1 2-30 0,2-1-20 16,0-2 7-16,6 0 15 0,7 0 37 0,1 0 30 16,9-2 11-16,0-2 9 0,3-4 1 0,6-3 1 15,2 3 1-15,-2 2 6 0,4-1 6 16,-5 2-1-16,-2 2-1 0,-3 2-5 0,-3 1-6 16,-3 0-5-16,-4 1 2 0,-4 7-8 0,-3 0 1 15,-3 5 7-15,-6 3 1 0,0 3 10 0,0 4 3 16,-7 1-1-16,-1 2-3 0,-4 0-6 15,0 3-5-15,6-4-2 0,-2 0-3 0,5 0-2 16,3-8-1-16,0 1-7 0,1-5 2 0,11-3 1 16,4-1 5-16,-1-7 7 0,11-2 3 15,1 0 8-15,2-5 1 0,7-9 0 0,0-2 1 16,3-1-6-16,-2-4 2 0,-1-4 3 0,-8 2 8 16,0-4 6-16,-10 2 7 0,-3 2 5 0,-4-4-2 15,-2 5 2-15,-6 3 1 0,-3 3 1 0,0 1-2 16,0 6-2-16,-6 1-9 0,0 5-11 15,5 2-12-15,-2 1-23 0,-4 0-19 0,2 5-12 16,-2 11 5-16,-3 5 11 0,-3 4 16 0,-5 9 12 16,-1 3-2-16,0 9 5 0,-5 2 0 0,-3 11 1 15,-1 6 4-15,-2 5-4 0,0 6 1 0,-4 3-1 16,-2 5 0-16,0 5 1 0,2 1 3 16,-5 8 5-16,6 5 7 0,-7 2 4 0,-1 6-2 15,3 1-3-15,-8-4-4 0,1 0-7 0,-3-8-2 16,-7-4-1-16,-9-4-6 0,-10-6 1 15,-7-3-4-15,-7-5-5 0,-2-8 0 0,4-10 3 16,1-12 4-16,9-14 2 0,10-14 7 0,7-11 1 16,13-9 2-16,5-9 3 0,12-17-6 0,7-7-11 15,10-11-12-15,10-11-5 0,2-14-4 16,12-11 5-16,13-12 2 0,6-6-3 0,7-13-4 16,5 3-7-16,3-6-7 0,7 5-5 0,5-1 1 15,3 5-2-15,1 5 5 0,4 5 5 0,3 3 7 16,-2 5 7-16,6 3 7 0,-4 5 2 15,6 3 1-15,1 7 4 0,-3 5 2 0,6 5 2 16,-4 5 0-16,2 2 2 0,1 8 1 0,-7-1 2 16,1 6 4-16,-3 4 2 0,-3 8 1 0,-5 1-1 15,0 6 1-15,-8 2-3 0,0 2 0 0,-7 11-3 16,-3 2-5-16,-6 3-2 0,-7 7-3 0,-2 2-1 16,-10 8-2-16,-3 1 2 0,-5 6 1 15,-10 1 6-15,0 2 3 0,-10 4 4 0,-6 0 3 16,-3 1 0-16,-7 2 1 0,-2-3-2 0,0-2-2 15,0-1 0-15,0-5-1 0,1 0-3 16,8-7 0-16,1-3-1 0,6-4 0 0,2-4 0 16,7-2-5-16,3-3-15 0,0 0-23 0,0 0-7 15,5-4-6-15,6-4 2 0,1-2 4 16,-1-2-11-16,6-1-16 0,1-2-8 0,-4 0 10 16,0 3 16-16,1-4 21 0,-1 0 20 0,0-2 10 15,-1-1 4-15,2 1 6 0,0-3 5 0,0-2 11 16,-1 0 12-16,0 2 15 0,1-4 14 15,-2 2 7-15,1 3 3 0,0-4-6 0,-1 5-11 16,0 1-9-16,0 5-16 0,0-1-6 0,-3 6-7 16,0 1-5-16,2 2 1 0,-1 1-5 0,-2 4-1 15,-1 0-3-15,5 0-2 0,-3 0-1 16,-4 0-1-16,5 8-2 0,-3 0-2 0,-1 1 1 16,-4 6 3-16,1 4 3 0,-1 1 5 0,-3 6 3 15,0 1 2-15,-6 4 3 0,-1 2-2 0,-3-3 2 16,-5 3 0-16,3-7-2 0,-3-1 0 0,2-5-3 15,3-3-1-15,0-6 3 0,0-2-5 0,7-2-3 16,-1-2 0-16,1-3-5 0,3-2 10 16,0 0 2-16,0 0 3 0,6 0 7 0,-2-7-1 15,9-4 0-15,0-1-2 0,4-7-4 0,3-1-5 16,2-3-1-16,2 1 0 0,-2-9 2 16,4 4-3-16,-1-3 1 0,0-2 3 0,-4 1-2 15,4-1 7-15,-1 4 4 0,-5 2 1 0,-1 5 4 16,4 4-4-16,-6 6-2 0,-2 5-2 0,0 2-6 15,1 4-4-15,-4 0-4 0,-2 0-3 0,-1 0 0 16,2 8-3-16,-4 2 1 0,3 5 0 16,-5 1-1-16,-1 2 7 0,0 7 3 0,-3-3 1 15,0 5 3-15,-6-3-4 0,0 3-1 16,-2-6-2-16,2 3 3 0,-4-5-1 0,0-2-1 16,6-1 0-16,-2-1-8 0,0-7-4 0,5-2-42 0,1-1-70 15,0-4-118-15,0-1-227 0,1 0-433 16,2 0-198-16</inkml:trace>
          <inkml:trace contextRef="#ctx0" brushRef="#br0" timeOffset="14309.0849">8814 3810 1305 0,'0'0'479'0,"0"0"-320"15,0 0-157-15,0 0-29 0,0 0 24 0,0 0 50 16,0 0 0-16,0 0-3 0,0 0-8 0,179-8-10 15,-150 0 3-15,-3 0 1 0,-5-5 8 16,1 2 9-16,-9 0 6 0,-6-3 5 0,1 2-1 16,-3-3-6-16,-4-2-1 0,1 2-3 0,-2 3-1 15,0-3 2-15,0 2-6 0,-3 0-4 0,0 5-8 16,-6 1-13-16,6 2-7 0,-9 5-15 0,-1 0-13 16,-2 0-8-16,-2 9-4 0,-9 10 5 15,-1 2 8-15,-2 2 9 0,-1 9 2 0,-3-2 3 16,-1 1 2-16,5 4 0 0,5-5-3 0,4 1 0 15,4-3-2-15,6-2-6 0,8-5-1 0,2-2-4 16,8-1 2-16,2-3 2 0,10-3 6 0,-2-2 7 16,8-4 6-16,1-3 8 0,3-2-2 15,-1-1 2-15,3-1-1 0,-1-7-2 0,-1-3 3 16,-4-4 1-16,-1 2 3 0,0-4 2 0,-7-2 2 16,3-2-1-16,-5 2-3 0,-2-5-2 15,-1 3 1-15,-1-2-2 0,-5 3-1 0,3 0-1 16,-4 0-8-16,2 4-2 0,-5 6-1 0,3 2-3 15,-3 3 1-15,-3 4-3 0,0 1-9 0,0 0-16 16,0 0-11-16,-3 6-1 0,-1 5 8 16,1 3 18-16,-2 2 9 0,0 2 3 0,3 1 0 15,1-1-1-15,1-4 1 0,0 5 2 0,0-6-2 16,6-2 0-16,-1-2 3 0,0-4 2 0,5-1 3 16,-5-4 8-16,5 0 1 0,5 0 5 15,-2 0 3-15,2-8-3 0,1 0-3 0,7-5-4 16,-6-4-2-16,2 1-2 0,4-1 0 0,-7 0-1 15,1 4-2-15,2-2-2 0,-5 2 0 0,-5 5-1 16,2 3 1-16,-4 1-1 0,-4 3-3 0,0 1-6 16,-3 0-2-16,1 1-4 0,-1 5 2 15,0 2 4-15,3 2 2 0,3 3 2 0,-2-1 2 16,1 0 0-16,3 0 2 0,-2-4-2 0,4 0 2 16,3-1 0-16,0-3 0 0,3-3 0 0,-2-1-1 15,9 0-4-15,-2-1-5 0,5-10-10 16,3 1-17-16,-2-4-18 0,-1-2-18 0,-6-3-16 15,2 1-17-15,-4 0-18 0,-2-1-30 0,4-3-25 16,0-2-34-16,-3-2-50 0,6-2-58 16,-3-2-51-16,6-8-15 0,2 1 22 0,-3-5 275 15,0-1 88-15,-5-3 0 0,4-3 0 0,-7-1 0 16,-1-3 0-16,0 0 87 0,-3 2 288 0,0 2 17 16,0 0-29-16,-3 8-73 0,-5 3-61 15,4 6-41-15,-6 3-32 0,-2 10-20 0,-1 3-18 16,0 5-20-16,0 5-22 0,0-1-17 0,0 6-14 15,0 1-19-15,-2 0-19 0,-1 1-27 0,-6 12-10 16,3 6 0-16,-8 8 16 0,-8 11 14 0,2 7 7 16,-5 10 8-16,-1 2-2 0,-2 5 4 0,1 4-1 15,6 0 1-15,-5 3 0 0,1-4-1 16,7 3-1-16,-5-1-4 0,9-1-1 0,-1-6-6 16,1-2 0-16,8-4 0 0,-3-6 0 0,5-1 2 15,-2-6-1-15,4-4-2 0,2-5-2 16,0-7-2-16,0-4-13 0,0-9-33 0,0-4-54 15,0-7-46-15,8-1-59 0,-1-4-137 0,3-4-265 16,-5 0-413-16</inkml:trace>
          <inkml:trace contextRef="#ctx0" brushRef="#br0" timeOffset="14466.1645">9943 3382 1449 0,'0'0'417'0,"0"0"-251"0,0 0-119 15,0 0-47-15,0 0 1 0,0 0 14 0,0 0-1 16,181-51-4-16,-128 35-5 0,1 0-11 0,-4-3-34 16,2 0-104-16,-7 1-228 0,-15 6-305 0,-15 2-208 15</inkml:trace>
        </inkml:traceGroup>
      </inkml:traceGroup>
    </inkml:traceGroup>
    <inkml:traceGroup>
      <inkml:annotationXML>
        <emma:emma xmlns:emma="http://www.w3.org/2003/04/emma" version="1.0">
          <emma:interpretation id="{3AFE292F-7554-4138-84ED-2B2CE4CFF71B}" emma:medium="tactile" emma:mode="ink">
            <msink:context xmlns:msink="http://schemas.microsoft.com/ink/2010/main" type="paragraph" rotatedBoundingBox="1943,7284 11925,5561 12368,8128 2386,9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ED3B07-E93C-4A97-8AA9-AC1032692DB7}" emma:medium="tactile" emma:mode="ink">
              <msink:context xmlns:msink="http://schemas.microsoft.com/ink/2010/main" type="inkBullet" rotatedBoundingBox="2051,7908 3404,7674 3443,7899 2089,8133"/>
            </emma:interpretation>
            <emma:one-of disjunction-type="recognition" id="oneOf6">
              <emma:interpretation id="interp26" emma:lang="en-IN" emma:confidence="0">
                <emma:literal>-</emma:literal>
              </emma:interpretation>
            </emma:one-of>
          </emma:emma>
        </inkml:annotationXML>
        <inkml:trace contextRef="#ctx0" brushRef="#br0" timeOffset="36737.5314">564 7058 344 0,'0'0'439'0,"0"0"-138"16,0 0-12-16,0 0-34 0,0 0-20 0,0 0-27 16,0 0-42-16,0 0-38 0,0 0-37 0,0 0-35 15,0 0-36-15,0 0-27 0,-88-6-14 0,98 6-2 16,-1 0 7-16,10 0 21 0,1 0 13 16,9 0 13-16,8 0 12 0,4 0 1 0,7 0-1 15,8 0-6-15,3 0-7 0,9-2-9 0,3 2-6 16,-1 0-7-16,2 0-8 0,-1 0 4 15,0 0-2-15,-4 0-2 0,-4 3 2 0,-1 1-7 16,-8 0-1-16,-6 0-2 0,-4 0-1 0,1-3-11 16,-8-1-19-16,-5 0-26 0,1 0-42 0,-5-4-56 15,-3-1-67-15,-1-3-105 0,3 1-123 16,-4 1-146-16,-6-2-115 0,-8 2 719 0</inkml:trace>
      </inkml:traceGroup>
      <inkml:traceGroup>
        <inkml:annotationXML>
          <emma:emma xmlns:emma="http://www.w3.org/2003/04/emma" version="1.0">
            <emma:interpretation id="{5E05B7EA-5B8C-4BC5-B382-D326BD88E4FD}" emma:medium="tactile" emma:mode="ink">
              <msink:context xmlns:msink="http://schemas.microsoft.com/ink/2010/main" type="line" rotatedBoundingBox="4041,6922 11925,5561 12368,8128 4484,9488"/>
            </emma:interpretation>
          </emma:emma>
        </inkml:annotationXML>
        <inkml:traceGroup>
          <inkml:annotationXML>
            <emma:emma xmlns:emma="http://www.w3.org/2003/04/emma" version="1.0">
              <emma:interpretation id="{3396DDF8-CB55-40A2-AEE6-9C4BA5C20BEF}" emma:medium="tactile" emma:mode="ink">
                <msink:context xmlns:msink="http://schemas.microsoft.com/ink/2010/main" type="inkWord" rotatedBoundingBox="4041,6922 8637,6128 9080,8695 4484,9488"/>
              </emma:interpretation>
              <emma:one-of disjunction-type="recognition" id="oneOf7">
                <emma:interpretation id="interp27" emma:lang="en-IN" emma:confidence="0">
                  <emma:literal>Growth</emma:literal>
                </emma:interpretation>
                <emma:interpretation id="interp28" emma:lang="en-IN" emma:confidence="0">
                  <emma:literal>Geowth</emma:literal>
                </emma:interpretation>
                <emma:interpretation id="interp29" emma:lang="en-IN" emma:confidence="0">
                  <emma:literal>Geowlh</emma:literal>
                </emma:interpretation>
                <emma:interpretation id="interp30" emma:lang="en-IN" emma:confidence="0">
                  <emma:literal>Geoioth</emma:literal>
                </emma:interpretation>
                <emma:interpretation id="interp31" emma:lang="en-IN" emma:confidence="0">
                  <emma:literal>Geoiolh</emma:literal>
                </emma:interpretation>
              </emma:one-of>
            </emma:emma>
          </inkml:annotationXML>
          <inkml:trace contextRef="#ctx0" brushRef="#br0" timeOffset="39495.4116">3216 6600 0 0,'0'0'0'0,"0"0"0"16,0 0 0-16,0 0 0 0,0 0 0 15,0 0 0-15,75-166 0 0,-61 133 0 0,-4 0 66 16,0-2 70-16,-1-1-8 0,-5-3-6 0,1 0 1 16,-5 1-8-16,0-2 13 0,-3 2 19 0,-2 3 13 15,-5 3-9-15,0 5-8 0,0 2-19 16,-4 7-32-16,-3 4-18 0,-2 5-49 0,2 6-33 15,-7 3-16-15,1 1-7 0,0 12 15 0,-6 8 5 16,-1 11 2-16,-8 8 2 0,6 10 5 0,-6 9 4 16,4 6 2-16,-4 11-1 0,1 3 1 15,3 9 5-15,-2 4 1 0,1 3 5 0,5 2 0 16,3-1-3-16,3-4-5 0,8-4-8 0,4-11-8 16,10-5-12-16,0-8-3 0,5-13-2 0,10-10-6 15,6-7 4-15,4-10 8 0,4-7 11 0,4-8 21 16,7-6 15-16,0-3 5 0,7-7 6 15,4-10 2-15,-2-11-4 0,5-4-1 0,4-7-4 16,-2-3-6-16,-1-5-4 0,-6-1-5 0,-1-1-1 16,-7 4-2-16,-6 3 6 0,-7 3 0 0,-3 4 3 15,-7 8 2-15,-5 6 1 0,-7 8 9 16,1 6 12-16,-2 3 3 0,-3 4 1 0,0 0-19 16,0 4-20-16,-5 8-14 0,1 8-6 0,-5 10 5 15,-1 8 4-15,0 10 2 0,-3 7 2 16,5 5-1-16,-2 7 2 0,0 5-1 0,0 4-3 15,4 10-1-15,-3 2 2 0,1 8-2 0,-1 1 2 16,-5 6 0-16,-1 1-13 0,0 2-8 0,-7-6-9 16,2-5-14-16,-4-11-14 0,2-10-23 15,-1-14-21-15,3-14-10 0,3-7-11 0,3-11-23 16,5-7-67-16,2-13-134 0,4-4-208 0,3-4 155 16,0 0 398-16</inkml:trace>
          <inkml:trace contextRef="#ctx0" brushRef="#br0" timeOffset="40224.1319">3675 7438 80 0,'0'0'352'0,"0"0"-135"0,0 0-57 0,0 0-38 16,0 0-21-16,0 0-24 0,0 0-21 0,0 0-1 15,0 0 12-15,0 0 10 0,0 0 5 0,152-182 7 16,-101 135-7-16,3 3-8 0,6-8-16 15,1 1-20-15,-4 2-10 0,-5 1-10 0,-1-2 3 16,-6-3 3-16,-8 2 1 0,-5 2 4 0,-5-3-6 16,-4 4-2-16,-6 8-3 0,-5 3 1 15,-5 10 2-15,-3 3 3 0,-4 5 4 0,0 7-1 16,0 0 1-16,-3 4-2 0,-4 4-9 0,-3 1-13 16,0 3-14-16,-3 0-14 0,-1 7-5 0,-2 5 0 15,-1 4 1-15,-2 4 5 0,-1 5 5 0,0 3 8 16,0 3 2-16,4 0 2 0,3 4-4 0,7-5-7 15,2 1-3-15,4-2-6 0,4-6-3 0,9 2 4 16,3 0 5-16,1-3 4 0,1 5 9 16,0-2 3-16,-2-1 3 0,-3 4 2 0,-6 0 0 15,-1 0-1-15,-5 0 2 0,-1 3 0 0,0-4-1 16,-1-2 0-16,-6-1 2 0,1-1 1 16,-3-2 2-16,2-2 4 0,0-2-4 0,3-6 0 15,1-4 1-15,1-6 4 0,2-1 4 0,0 0 0 16,5-8-1-16,6-4-7 0,3-8-4 0,9-7 1 15,5-1-3-15,2-5-2 0,8-3 2 16,1 2-2-16,1 1 1 0,2 2 5 0,0-2-4 16,-7 1 0-16,1 2 1 0,-4 4-5 0,-1 0 4 15,-8 1 2-15,-1 1 0 0,-3 3 3 16,-4-2-1-16,0 4 1 0,-4-1-2 0,-4 4 3 16,0 6-3-16,-4 2-2 0,2 4-1 0,-5 3-10 15,0 1-22-15,0 0-10 0,0 9-2 16,-3 5 7-16,-2 9 25 0,-2 3 15 0,-6 7 6 0,0 1 2 15,-1 4-2-15,0-1-2 0,-1-3-1 0,7-5-2 16,1-5-5-16,7-6-5 0,0-6-3 16,8-3-1-16,5-5 7 0,4-4 10 0,3 0 4 15,6-3 5-15,3-7-2 0,3-2-6 16,2-5 0-16,-1 0-1 0,-3 0 0 0,-3-3 4 0,-4-1 6 16,-1 3 7-16,-8-2 1 0,-1-5 4 15,-1 3-2-15,-8-2-2 0,-1-3-2 0,-3 2 0 16,0-3-2-16,-9 5-4 0,-7 0-12 0,-1 5-12 15,-4 2-12-15,-5 8-12 0,1 4-3 16,-6 4-2-16,1 1 3 0,1 7 6 0,3 7 1 16,6-3 0-16,4 3-28 0,6-3-64 0,7 2-117 15,3 2-188-15,0-4-290 0,0-5 279 0</inkml:trace>
          <inkml:trace contextRef="#ctx0" brushRef="#br0" timeOffset="40704.7608">5586 6476 855 0,'0'0'407'0,"0"0"-172"0,0 0-104 15,0 0-62-15,0 0-35 0,0 0-32 0,0 0-18 16,0 0-8-16,0 0 4 0,0 0 13 0,0 0 9 16,0 0 13-16,0 0 4 0,0 0 2 0,-74 166-3 15,49-128-4-15,1 0-4 0,-2 2-3 16,3-7-1-16,-1 2 0 0,6-9-2 0,4-4-4 15,1-1-4-15,12-9-11 0,1-4-8 0,0-4 1 16,7-4 7-16,7 0 15 0,6-8 14 16,5-6 2-16,6-6-3 0,-1-4-5 0,6 1-3 15,0-6 1-15,4 1 3 0,-10-1 0 0,-1 0 0 16,-3 5-3-16,-3 0 1 0,-3 7-1 16,-7 2-2-16,-3 3 2 0,-3 7-5 0,-3 0-6 15,-1 3-14-15,-3 2-13 0,0 2-2 0,0 8 3 16,0 2 17-16,0 4 14 0,0 5 7 0,-3 2 2 15,-1 0-2-15,1-2-4 0,3 0-5 0,0-8-3 16,0 0 2-16,5-5 5 0,5-1 10 16,4-5 15-16,3-2 14 0,9 0 6 0,1-2-3 15,9-6-7-15,1-4-8 0,6-6-4 0,1-1 1 16,-1-3-1-16,-3-5 0 0,-6 4 3 16,-7-3 3-16,-7-2 9 0,-5 5 10 0,-5-4 4 0,-7 2 1 15,-3 4-5-15,-9-2-11 0,-5 0-9 16,-3 7-11-16,-8 4-14 0,2 4-12 0,-5 3-7 15,-5 5-6-15,2 0 0 0,1 3-2 0,2 4-30 16,8-2-71-16,5 1-120 0,8-2-270 16,4 0-358-16,0-4 306 0</inkml:trace>
          <inkml:trace contextRef="#ctx0" brushRef="#br0" timeOffset="40935.4683">6701 5914 783 0,'0'0'348'0,"0"0"-111"0,0 0-91 0,0 0-18 16,0 0-9-16,0 0-21 0,0 0-37 0,0 0-38 15,0 0-24-15,0 0-8 0,0 0 7 0,0 0 16 16,0 0 4-16,-6 99 2 0,-24-40-2 16,-4 7-3-16,-8 5 0 0,2-1 0 0,-5 3-3 15,1 1 0-15,4-4-4 0,2-2-3 0,8-5 1 16,7-9-5-16,9-8-8 0,8-10-34 0,6-8-52 15,2-8-95-15,8-5-155 0,7-6-246 0,-6-4-239 16,-1-3 827-16</inkml:trace>
          <inkml:trace contextRef="#ctx0" brushRef="#br0" timeOffset="41389.1379">7125 5772 0 0,'0'0'104'0,"0"0"422"0,0 0-156 16,0 0-138-16,0 0-109 0,0 0-88 16,0 0-49-16,0 0-7 0,0 0 19 0,0 0 20 15,0 0 5-15,0 0 10 0,-34 168-1 0,14-114-3 16,-6 4-1-16,0 5-4 0,-5 1-1 16,-5 3-1-16,-3 2-2 0,-2-4-2 0,2 1-2 0,0-1-3 15,-2-5 1-15,3-5-2 0,7-6 1 16,2-10-4-16,5-9 0 0,6-9 1 0,5-8 1 15,6-5 9-15,2-4 14 0,5-4 16 0,0 0-5 16,5-9-12-16,5-4-18 0,5-8-23 16,3-8 5-16,2-4 4 0,8-4 3 0,-5 2 6 0,0-4-1 15,1 4 3-15,-1 5 0 0,-2 2-1 16,-2 7-4-16,-3 5-2 0,-3 4-5 0,-6 7-1 16,0 5-4-16,0 0-2 0,-5 10 4 0,1 5 7 15,-1 5 11-15,-2 4 3 0,0 2 1 16,0 4-2-16,-2-1-6 0,2 1 0 0,-2-3-4 15,1-1-5-15,1-1 1 0,0-4-4 0,5-4 4 16,3-4 0-16,5-1 6 0,-1-4 11 0,4-5 6 16,10-3 10-16,0 0 1 0,7-7-6 15,4-5-7-15,0-5-7 0,2-3-10 0,0-2-12 16,-8-1-21-16,-2 0-33 0,-3-1-33 0,-10 2-38 16,-3 1-63-16,-10 3-103 0,-3-2-173 0,0 8-254 15,-2 4 426-15</inkml:trace>
          <inkml:trace contextRef="#ctx0" brushRef="#br0" timeOffset="41578.2638">6484 6279 1072 0,'0'0'416'0,"0"0"-139"0,0 0-118 16,0 0-53-16,0 0-44 0,0 0-32 0,0 0-24 15,0 0-9-15,0 0 11 0,0 0 0 0,0 0-2 16,0 0 2-16,185-58-1 0,-134 47-2 15,0 0-15-15,4 1-30 0,1 0-9 0,2 1-34 16,4 1-114-16,1-2-191 0,-13 4-319 0,-17 2 14 16</inkml:trace>
        </inkml:traceGroup>
        <inkml:traceGroup>
          <inkml:annotationXML>
            <emma:emma xmlns:emma="http://www.w3.org/2003/04/emma" version="1.0">
              <emma:interpretation id="{F6099CCF-623C-41C7-AD0F-DD8CF9D1855D}" emma:medium="tactile" emma:mode="ink">
                <msink:context xmlns:msink="http://schemas.microsoft.com/ink/2010/main" type="inkWord" rotatedBoundingBox="9198,6447 11995,5965 12200,7152 9403,7635"/>
              </emma:interpretation>
              <emma:one-of disjunction-type="recognition" id="oneOf8">
                <emma:interpretation id="interp32" emma:lang="en-IN" emma:confidence="0">
                  <emma:literal>Rate</emma:literal>
                </emma:interpretation>
                <emma:interpretation id="interp33" emma:lang="en-IN" emma:confidence="0">
                  <emma:literal>Raff</emma:literal>
                </emma:interpretation>
                <emma:interpretation id="interp34" emma:lang="en-IN" emma:confidence="0">
                  <emma:literal>Rafe</emma:literal>
                </emma:interpretation>
                <emma:interpretation id="interp35" emma:lang="en-IN" emma:confidence="0">
                  <emma:literal>Rati</emma:literal>
                </emma:interpretation>
                <emma:interpretation id="interp36" emma:lang="en-IN" emma:confidence="0">
                  <emma:literal>Raft</emma:literal>
                </emma:interpretation>
              </emma:one-of>
            </emma:emma>
          </inkml:annotationXML>
          <inkml:trace contextRef="#ctx0" brushRef="#br0" timeOffset="42170.177">8315 6098 701 0,'0'0'650'0,"0"0"-369"0,0 0-136 16,0 0-65-16,0 0-10 0,0 0 0 16,0 0-19-16,0 0-18 0,-178 109-13 0,151-76-10 15,-2 1-5-15,0 4 0 0,-1-1-3 0,0 3 2 16,-2-3 0-16,1 1 2 0,2-3 0 15,2-1 1-15,8-7-2 0,2 2-3 0,3-8-1 16,4-8-4-16,5-2-1 0,1-7-1 0,4-4-1 16,0 0 2-16,4-3 8 0,3-6 0 0,6-9 1 15,6-5-5-15,3-7 0 0,6-5 1 16,1-6 4-16,3-6 6 0,-1-2 0 0,2-6 2 16,-1-4-1-16,-2-1 0 0,6-3-2 0,-5-3-2 15,-1 4 2-15,8-2-2 0,-7 2 0 16,9-2-1-16,0 0-5 0,2 0 1 0,3 4-3 15,-1 6-3-15,2 8-2 0,3 9-2 0,-5 11-2 16,1 5-2-16,-2 6-2 0,-2 7-2 0,-9 6-3 16,-3 2-3-16,-5 9-1 0,-7 8-3 0,-3 7 3 15,-3 2 9-15,-10 7 8 0,-1 5 7 16,-9 5 9-16,-11 2 2 0,-8 2 0 0,-13-2 0 16,-3-2-2-16,-12-4-1 0,-1 0 0 0,-2-4-2 15,-9-1-1-15,8-3-1 0,-6-5 1 16,6 0-1-16,0-3 0 0,7-5-4 0,4 0-2 0,13-7 1 15,7-3 1-15,8-3 9 0,11-5 2 16,5 0-2-16,5 0-8 0,0-3-15 0,5-2-7 16,2 0-6-16,6 2 2 0,0 3 3 0,1 0 3 15,0 5 4-15,2 7 7 0,0 7 7 16,3 5 6-16,-1 2-2 0,-2 5 4 0,0 0-1 16,2 2-2-16,3 0-1 0,-4-3-1 0,-3-2-2 15,2-1 0-15,-2-6-6 0,-1-2-28 0,1-2-57 16,-1-1-115-16,2-5-192 0,-2-3-308 15,-8-4-28-15</inkml:trace>
          <inkml:trace contextRef="#ctx0" brushRef="#br0" timeOffset="42553.8559">9108 6056 1511 0,'0'0'351'0,"0"0"-144"16,0 0-115-16,0 0-49 0,0 0-14 0,0 0-10 0,0 0-14 15,0 0-9-15,0 0-7 0,0 0-4 0,-165-85-3 16,135 93-3-16,-5 8-1 0,-2 4 3 16,-4 7 7-16,-2 3 0 0,0 5 5 0,-2 4 3 15,3 1-2-15,1-2 4 0,9-1 0 0,8-5-3 16,10-3-5-16,11-10-12 0,0-4-3 16,21-7 4-16,10-6 11 0,6-2 10 0,8 0 3 15,5-9 2-15,3-6-2 0,1-2 1 0,-4-4 1 16,-3 0-2-16,-2-1-5 0,-6 1 9 15,-6 0 10-15,-9 1 5 0,1-1 12 0,-6 3 1 16,-6 2 4-16,-5 4 9 0,-3 1 10 0,-2 4 2 16,0 4-7-16,0 1-19 0,-2 2-29 0,-3 2-21 15,-5 8-11-15,-3 7 2 0,-2 2 6 16,1 3 11-16,-2 4 3 0,2-1 3 0,1 1 3 16,2 1-1-16,6-3-1 0,4-1-2 0,1-3-3 15,6-4-1-15,8-6 0 0,7 1-6 0,1-6-25 16,5-4-63-16,6-1-117 0,3 0-161 15,4-9-155-15,-1-2-184 0,-9 0 402 0,-11 1 316 0</inkml:trace>
          <inkml:trace contextRef="#ctx0" brushRef="#br0" timeOffset="42757.2986">9490 6077 0 0,'0'0'0'0,"0"0"0"0,73-166 0 0,-46 100 0 0,0 4 144 16,2-1-9-16,-5-1-8 0,2-2 12 16,-6 4 23-16,3 0 28 0,-4 9 12 0,-5 5 6 15,-1 2-7-15,-3 12-22 0,-4 5-16 0,2 11-29 16,-5 3-27-16,-3 9-30 0,0 3-37 0,0 3-46 15,0 5-23-15,-8 14-7 0,-1 7 3 16,-9 15 25-16,-3 10 10 0,-6 14 3 0,-10 7 2 16,2 5 1-16,-5 7-3 0,2 2 2 0,0-5 1 15,1-1 4-15,-2-2 2 0,8-1-1 16,2-4-1-16,2-5-7 0,11-5-24 0,0-8-59 16,6-6-123-16,9-10-199 0,1-13-354 0,0-9 12 0</inkml:trace>
          <inkml:trace contextRef="#ctx0" brushRef="#br0" timeOffset="42920.7701">9372 6076 1087 0,'0'0'271'0,"0"0"-187"0,0 0-111 15,0 0-21-15,0 0 21 0,0 0 17 0,0 0-39 16,171-45-105-16,-125 33-135 0,-2 2-204 0,-5-2 148 15,-15 8 345-15</inkml:trace>
          <inkml:trace contextRef="#ctx0" brushRef="#br0" timeOffset="43223.8449">9871 5986 0 0,'0'0'0'0,"0"0"0"16,0 0 252-16,0 0 92 0,0 0-29 0,0 0-33 15,0 0-51-15,0 0-57 0,0 0-45 0,0 0-32 16,172-57-22-16,-133 41-15 0,-6-2-9 15,3-1-9-15,-6 1-2 0,-4-1-3 0,-7 1-2 16,1 1-1-16,-10 4-1 0,0-3 4 0,-9 7 2 16,-1-1 3-16,0 5-4 0,-4 0-14 0,-8 5-13 15,-6 0-13-15,-8 8-13 0,-13 12 4 0,-4 10 8 16,-6 5 7-16,-7 9 9 0,-5 3 2 16,3 6 1-16,2 1-4 0,2 0 1 0,8-3-1 15,7-4 3-15,11-7 7 0,13-7 6 0,12-4 6 16,3-3 3-16,12-5-4 0,4-2-3 0,8-3-1 15,-3 0-1-15,8-5 1 0,4-3-4 0,0-1-2 16,-1-7-7-16,8 0-10 0,0 0-4 16,3-8-10-16,2-4-31 0,3 0-65 0,0-3-183 15,-4 1-315-15,-14 2-414 0,-8 6 239 0</inkml:trace>
          <inkml:trace contextRef="#ctx0" brushRef="#br0" timeOffset="181067.8887">9464 5501 0 0,'0'0'0'15,"0"0"0"-15,0 0 0 0,0 0 0 0,0 0 0 16,0 0 0-16,0 0 0 0,0 0 0 0,0 0 0 16,0 0 0-16,0 0 0 0,0 0 0 0,-71-19 0 15,71 19 0-15,0 0 0 0,0 0 0 0,0 0 0 16,0 0 0-16,0 0 0 0,0 0 0 15,0 0 0-15,2 0 0 0,4 0 0 0,-2 3 0 16,5 2 0-16,-1 2 0 0,7-3 0 16,6 2 17-16,5-4 196 0,4 0 4 0,9-2-17 15,9-2-34-15,8-4-32 0,3-4-27 0,9-5-29 16,-1 3-19-16,-4 0-16 0,0 2-16 0,-2-3-7 16,-5 3-4-16,-8 2-3 0,0 0-2 0,-7 4-1 15,-6-3-4-15,-4 6-1 0,-2-2-6 16,-3 3-2-16,-2 0-1 0,-7 0-1 0,-1 0-1 15,-3 3-13-15,0-2-39 0,-2 3-83 0,-5 0-133 16,4-1-135-16,-7-2-13 0,4 2 422 0</inkml:trace>
        </inkml:traceGroup>
      </inkml:traceGroup>
    </inkml:traceGroup>
    <inkml:traceGroup>
      <inkml:annotationXML>
        <emma:emma xmlns:emma="http://www.w3.org/2003/04/emma" version="1.0">
          <emma:interpretation id="{41B4F60F-8A66-48AE-BC7D-C2B624E1E4E4}" emma:medium="tactile" emma:mode="ink">
            <msink:context xmlns:msink="http://schemas.microsoft.com/ink/2010/main" type="paragraph" rotatedBoundingBox="1795,9599 14187,8101 14495,10643 2102,121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38FD03-482D-4E0F-B4CB-0BA405CFC644}" emma:medium="tactile" emma:mode="ink">
              <msink:context xmlns:msink="http://schemas.microsoft.com/ink/2010/main" type="inkBullet" rotatedBoundingBox="1897,10448 3108,10302 3120,10394 1909,10541"/>
            </emma:interpretation>
            <emma:one-of disjunction-type="recognition" id="oneOf9">
              <emma:interpretation id="interp37" emma:lang="en-IN" emma:confidence="0">
                <emma:literal>-</emma:literal>
              </emma:interpretation>
              <emma:interpretation id="interp38" emma:lang="en-IN" emma:confidence="0">
                <emma:literal>_</emma:literal>
              </emma:interpretation>
              <emma:interpretation id="interp39" emma:lang="en-IN" emma:confidence="0">
                <emma:literal>.</emma:literal>
              </emma:interpretation>
              <emma:interpretation id="interp40" emma:lang="en-IN" emma:confidence="0">
                <emma:literal>~</emma:literal>
              </emma:interpretation>
              <emma:interpretation id="interp41" emma:lang="en-IN" emma:confidence="0">
                <emma:literal>=</emma:literal>
              </emma:interpretation>
            </emma:one-of>
          </emma:emma>
        </inkml:annotationXML>
        <inkml:trace contextRef="#ctx0" brushRef="#br0" timeOffset="43663.2152">334 9685 2537 0,'0'0'192'0,"0"0"-120"0,0 0-79 0,0 0-28 16,0 0-10-16,0 0 22 0,0 0 18 0,0 0 5 16,201-79 3-16,-116 59 4 0,12-3-6 0,5 3 3 15,7 1-2-15,6 1-10 0,4 3-60 16,-3 4-152-16,-1-2-253 0,-29 7-398 0,-30 0-192 0</inkml:trace>
      </inkml:traceGroup>
      <inkml:traceGroup>
        <inkml:annotationXML>
          <emma:emma xmlns:emma="http://www.w3.org/2003/04/emma" version="1.0">
            <emma:interpretation id="{ED30A4FA-C4E4-4C07-9043-DCEAC12E7FBC}" emma:medium="tactile" emma:mode="ink">
              <msink:context xmlns:msink="http://schemas.microsoft.com/ink/2010/main" type="line" rotatedBoundingBox="3856,9350 14187,8101 14495,10643 4163,11893"/>
            </emma:interpretation>
          </emma:emma>
        </inkml:annotationXML>
        <inkml:traceGroup>
          <inkml:annotationXML>
            <emma:emma xmlns:emma="http://www.w3.org/2003/04/emma" version="1.0">
              <emma:interpretation id="{0F110812-6BCF-4AF5-B21A-1B31337F5A16}" emma:medium="tactile" emma:mode="ink">
                <msink:context xmlns:msink="http://schemas.microsoft.com/ink/2010/main" type="inkWord" rotatedBoundingBox="3856,9350 7763,8878 7938,10324 4031,10797"/>
              </emma:interpretation>
              <emma:one-of disjunction-type="recognition" id="oneOf10">
                <emma:interpretation id="interp42" emma:lang="en-IN" emma:confidence="0">
                  <emma:literal>Nature</emma:literal>
                </emma:interpretation>
                <emma:interpretation id="interp43" emma:lang="en-IN" emma:confidence="0">
                  <emma:literal>Nat-me</emma:literal>
                </emma:interpretation>
                <emma:interpretation id="interp44" emma:lang="en-IN" emma:confidence="0">
                  <emma:literal>nature</emma:literal>
                </emma:interpretation>
                <emma:interpretation id="interp45" emma:lang="en-IN" emma:confidence="0">
                  <emma:literal>Native</emma:literal>
                </emma:interpretation>
                <emma:interpretation id="interp46" emma:lang="en-IN" emma:confidence="0">
                  <emma:literal>Natone</emma:literal>
                </emma:interpretation>
              </emma:one-of>
            </emma:emma>
          </inkml:annotationXML>
          <inkml:trace contextRef="#ctx0" brushRef="#br0" timeOffset="44000.1424">2687 9165 1028 0,'0'0'400'0,"0"0"-176"0,0 0-123 16,0 0-61-16,0 0-35 0,0 0-7 0,0 0 0 15,0 0 22-15,0 0 13 0,0 0 2 0,-34 202-2 16,19-143-6-16,-3 0-4 0,-1-1-2 0,-4-1-1 16,0-1-5-16,3-4-3 0,-2-3-1 0,2-4-2 15,6-7-2-15,1-4-3 0,7-6-24 16,2-7-77-16,4-7-140 0,0-10-157 0,0-4-250 16,3 0-28-16</inkml:trace>
          <inkml:trace contextRef="#ctx0" brushRef="#br0" timeOffset="44313.8876">2663 8967 734 0,'0'0'453'0,"0"0"-213"0,0 0-125 16,0 0-85-16,0 0-31 0,0 0-2 0,0 0 15 16,0 0 19-16,0 0 21 0,0 0 18 15,0 0 10-15,0 0-1 0,180 149-4 0,-154-106-14 16,-3 3-12-16,2 0-4 0,-5 5-10 0,3-2-4 15,-2-2-6-15,-1 2-7 0,0-6-4 0,3-8-2 16,2-4-1-16,-2-8-1 0,0-4 1 0,-1-5 7 16,-1-8 6-16,3-3 10 0,-7-3 10 15,6-3 10-15,-4-10 5 0,1-5 2 0,1-9-3 16,-1-5-9-16,2-6-8 0,-2-5-8 0,3-7-8 16,-3-6-5-16,0-3-7 0,0-3-2 0,0-3-3 15,-4-3-1-15,-2-1-4 0,-2 2-1 0,-2 1-4 16,-1 3-16-16,-2 5-25 0,1 7-41 15,5 8-60-15,-1 7-75 0,1 10-123 0,0 4-189 16,-3 9-305-16,-3 6 202 0</inkml:trace>
          <inkml:trace contextRef="#ctx0" brushRef="#br0" timeOffset="44933.9921">4117 9197 1033 0,'0'0'327'16,"0"0"-215"-16,0 0-66 0,0 0 7 0,0 0 17 16,0 0 15-16,0 0-2 0,0 0-14 0,-18-165-17 15,3 148-3-15,-1-1 6 0,-2 9 1 16,1 0 1-16,-8 3-9 0,2 6-17 0,-7 0-11 16,-4 12-3-16,-4 7-6 0,-2 5-2 0,-1 8-2 15,-1 5-3-15,0 5 2 0,2 4 1 16,6-1 1-16,1 0-3 0,7 0-3 0,9-6-2 0,1-5-5 15,12-5-3-15,4-6-5 0,4-5-5 16,12-6 2-16,5-6 4 0,7-6 8 0,5 0 10 16,8-8 2-16,2-10 2 0,5-1-1 0,0-5 1 15,1-3 1-15,-4-1-1 0,-4-2 0 16,-3 0 0-16,-5-2 0 0,-6 3 7 0,-6 1 7 16,-6 5 5-16,-8 0 5 0,0 4 2 0,-7 4 4 15,0 5 5-15,0 3 7 0,0 4 3 0,-1 1-6 16,-1 2-19-16,-1 0-27 0,2 0-23 15,-1 8-6-15,1 5 2 0,-5 4 8 0,0 2 12 16,2 3 2-16,1-2 3 0,2 3 0 0,1-6-5 16,0-3 0-16,4 0 1 0,8-4 0 0,6 0 2 15,2-6 3-15,5-3 0 0,5-1-1 16,4-5-6-16,5-5-14 0,3-2-29 0,-4-6-48 16,3-4-55-16,-4-1-36 0,-3-4-9 0,-5-3 22 15,-6-7 48-15,-4-1 48 0,-1-6 40 16,-6-3 33-16,-1-10 18 0,-1-3 11 0,2-8 8 0,-4-4 3 15,5-3 7-15,0 0 0 0,-3 0 10 0,3 6 13 16,-6 5 10-16,0 9 9 0,-1 15 9 16,-6 7 12-16,0 14 17 0,0 7 10 0,0 8-18 15,-4 4-35-15,0 0-45 0,-2 12-37 0,0 11-13 16,-3 12 2-16,1 14 10 0,-2 7 6 16,0 11 3-16,-5 6 4 0,1 6-4 0,1 5 0 15,-4 0 0-15,-5-1-4 0,4-1 1 0,-7-6 2 16,4-4-3-16,1-6-4 0,3-4-24 15,4-6-74-15,3-6-121 0,0-9-228 0,2-11-436 16,6-11-101-16</inkml:trace>
          <inkml:trace contextRef="#ctx0" brushRef="#br0" timeOffset="45712.1227">4327 9002 1940 0,'0'0'186'15,"0"0"-131"-15,0 0-58 0,0 0-7 0,0 0 3 0,0 0 7 16,0 0-1-16,186-145 1 16,-144 130-5-16,-1 5-3 0,-3 3-3 0,-5 7-6 0,-5 4-4 15,-2 11 0-15,-7 4 4 0,-6 7 8 0,-6 7 15 16,-7 4 5-16,-1 4 6 0,-7 3-1 0,-5 2-1 16,-1-1-2-16,0-3-7 0,1-3-1 15,4-5-3-15,2-5-5 0,7-8 2 0,0-4-6 16,0-7 0-16,7-1 2 0,2-7 5 0,4-4 10 15,4 2 7-15,4-11 4 0,4-3 0 16,4-5-6-16,2-4-3 0,2-3 0 0,2-1 1 16,-4-3 2-16,-4-1 1 0,1-4-1 0,-10 4 4 15,-2-3-4-15,-3 2 2 0,-3 2 0 16,-3 2-2-16,0 6 2 0,-2 3-3 0,-5 7-1 16,1 4-3-16,-1 4-2 0,0 4-9 0,0 0-21 15,0 0-8-15,-1 12-5 0,-7 3 6 0,1 9 18 16,-4 4 12-16,1 5 2 0,-3 2 3 0,0 3-1 15,0-3-6-15,-1 2 2 0,4-5-1 16,4-1 0-16,2-9 0 0,4-3-5 0,0-6-1 16,10-5 0-16,-2 0 6 0,7-8 4 0,0-1 9 15,4-1 6-15,3-10 1 0,3-2 3 0,4-5-3 16,1-5-1-16,3-3-5 0,-1-2 0 16,1-5-4-16,-2 3-1 0,1-3 2 0,-5-1-2 15,-3 0 0-15,-2 5-4 0,2-1 5 0,-8 7-4 16,1 0 0-16,-2 3-2 0,-4 7-7 0,1 3 3 15,-5 5-3-15,0 4-6 0,-4 2-2 0,3 4-3 16,-3 9 2-16,1 5 8 0,-3 6 10 16,-1 5 2-16,0 3 1 0,0 6 1 0,-1-3-1 15,-3 5-2-15,2-6 0 0,2-1-3 0,0-4-7 16,2-5 3-16,8-3-1 0,1-7-1 16,8-2 5-16,1-6 0 0,7-5 5 0,2-1 5 15,1-2 3-15,4-10-3 0,1-3 0 0,1-4-5 16,-1 0-2-16,0-4 7 0,-5-6 1 0,2 0 5 15,-4-5-2-15,-6 3-1 0,-1-1 1 16,-5-1-2-16,-3-2 4 0,0 0-2 0,-6 0-1 16,-4 1-1-16,0 1 0 0,-3 5-3 0,0 7 0 15,0 7 1-15,-5 2-4 0,-2 8 5 16,-1 4-7-16,-4 0-10 0,-4 17-1 0,-4 4-6 0,-1 10 2 16,-2 8 6-16,-4 6 2 0,-1 3 0 15,7-1 3-15,2-1-3 0,5-4 1 0,10-3-2 16,4-6-2-16,2-5 3 0,13-5-3 0,6-5 5 15,7-4 2-15,6-6 4 0,9-5 4 0,3-3-2 16,10-2-1-16,4-7-8 0,3-7-29 16,-3-4-79-16,-1 0-192 0,-17 3-585 0,-16 5-681 0</inkml:trace>
        </inkml:traceGroup>
        <inkml:traceGroup>
          <inkml:annotationXML>
            <emma:emma xmlns:emma="http://www.w3.org/2003/04/emma" version="1.0">
              <emma:interpretation id="{206FDF96-B759-46B5-BAF5-6E9466EEC00A}" emma:medium="tactile" emma:mode="ink">
                <msink:context xmlns:msink="http://schemas.microsoft.com/ink/2010/main" type="inkWord" rotatedBoundingBox="8333,9033 9165,8933 9388,10775 8556,10876"/>
              </emma:interpretation>
              <emma:one-of disjunction-type="recognition" id="oneOf11">
                <emma:interpretation id="interp47" emma:lang="en-IN" emma:confidence="0">
                  <emma:literal>of</emma:literal>
                </emma:interpretation>
                <emma:interpretation id="interp48" emma:lang="en-IN" emma:confidence="0">
                  <emma:literal>off</emma:literal>
                </emma:interpretation>
                <emma:interpretation id="interp49" emma:lang="en-IN" emma:confidence="0">
                  <emma:literal>If</emma:literal>
                </emma:interpretation>
                <emma:interpretation id="interp50" emma:lang="en-IN" emma:confidence="0">
                  <emma:literal>if</emma:literal>
                </emma:interpretation>
                <emma:interpretation id="interp51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46398.1631">7114 8736 1572 0,'0'0'368'0,"0"0"-230"16,0 0-87-16,0 0-18 0,0 0 0 0,-162 35-3 15,145-19-9-15,-2 2-15 0,0 3-5 0,4 2-2 16,2-1-1-16,1-1 2 0,8-4-6 0,2 0-1 16,2-3-1-16,2-4 0 0,7-4 5 15,5-1 8-15,3-5 10 0,2 0 10 0,4-5 5 16,-3-8 2-16,6-6-3 0,-2-1-5 0,-5-5 0 16,2-4 0-16,-4 1 2 0,-8-5 4 15,0 3-3-15,-8-3-3 0,0 0-3 0,2 2-4 16,-3-6-1-16,0 1 0 0,0-4 0 0,2-3-3 15,2-1-2-15,-1 0-6 0,7 0-2 0,0 0-4 16,6 1-2-16,2 6 3 0,4 1-3 16,-1 7 1-16,8 3-1 0,-3 5-4 0,-3 6-1 15,1 6-2-15,1 5 0 0,-4 4-2 0,1 1 3 16,-1 14 2-16,1 7 4 0,-6 15 7 0,-1 4 5 16,-5 12 9-16,-7 10 3 0,-3 6 4 15,-3 7-4-15,-8 3-2 0,-6 4-5 0,-3-2-3 16,-3 6-2-16,-5 1-3 0,1-1 0 0,-2 0 0 15,1 3 1-15,-2-1-1 0,2 2-3 0,1-3-1 16,6-5 1-16,1-5 0 0,7-4 3 16,1-7-5-16,8-7-1 0,2-3 2 0,2-11-7 15,-1-9 5-15,2-10-3 0,2-7-2 0,4-8-4 16,-1-7-3-16,-3-5 2 0,3-1 4 0,0-14 6 16,1-5-1-16,1-8-6 0,2-12-5 0,-4-2-4 15,3-9-7-15,-8-3-13 0,-1-7-23 16,-7 0-22-16,-7-1-4 0,-4 0 3 0,0 3 22 15,-5 5 24-15,3 12 18 0,-5 2 24 0,2 10 27 16,5 6 23-16,2 3 14 0,3 7 8 16,9-1-9-16,1 1-19 0,3 0-17 0,6-3-20 15,9-1-13-15,10-2-5 0,5-1 3 0,9-5 2 16,5 4 1-16,3-5 2 0,12 4-3 0,3-1 1 16,-2 2-2-16,6-1-3 0,-4 4-10 15,4-1-62-15,-7 2-168 0,-16 4-358 0,-16 6-918 0</inkml:trace>
        </inkml:traceGroup>
        <inkml:traceGroup>
          <inkml:annotationXML>
            <emma:emma xmlns:emma="http://www.w3.org/2003/04/emma" version="1.0">
              <emma:interpretation id="{FCE72E12-54EA-41B9-89C5-758B6919C6C1}" emma:medium="tactile" emma:mode="ink">
                <msink:context xmlns:msink="http://schemas.microsoft.com/ink/2010/main" type="inkWord" rotatedBoundingBox="9422,8774 14199,8196 14495,10643 9718,11221"/>
              </emma:interpretation>
              <emma:one-of disjunction-type="recognition" id="oneOf12">
                <emma:interpretation id="interp52" emma:lang="en-IN" emma:confidence="0">
                  <emma:literal>Economy</emma:literal>
                </emma:interpretation>
                <emma:interpretation id="interp53" emma:lang="en-IN" emma:confidence="0">
                  <emma:literal>Econ my</emma:literal>
                </emma:interpretation>
                <emma:interpretation id="interp54" emma:lang="en-IN" emma:confidence="0">
                  <emma:literal>can my</emma:literal>
                </emma:interpretation>
                <emma:interpretation id="interp55" emma:lang="en-IN" emma:confidence="0">
                  <emma:literal>Econ only</emma:literal>
                </emma:interpretation>
                <emma:interpretation id="interp56" emma:lang="en-IN" emma:confidence="0">
                  <emma:literal>can only</emma:literal>
                </emma:interpretation>
              </emma:one-of>
            </emma:emma>
          </inkml:annotationXML>
          <inkml:trace contextRef="#ctx0" brushRef="#br0" timeOffset="46913.0405">8824 7913 1413 0,'0'0'357'0,"0"0"-228"0,0 0-68 16,0 0-36-16,0 0-5 0,0 0 0 0,0 0 0 16,0 0-9-16,0 0-12 0,0 0-7 15,0 0-2-15,-165-93 4 0,123 107 8 0,-1 6 9 16,-1 5 7-16,1 2 3 0,0 4-2 0,6 0 1 16,6 2-7-16,7-1-8 0,8-5-2 15,9 2-4-15,7-4-2 0,0-3 4 0,12 1 0 16,6-3 3-16,5-4 4 0,2-4 3 0,3 0 0 15,4 0-2-15,1 1-3 0,-2 1-3 0,-2-1-3 16,1-1-1-16,-1 0-3 0,-3 0-1 0,-9-1 2 16,0-5 2-16,-8-2 3 0,-4 2 7 0,0-4 12 15,-5-2 21-15,0 0 14 0,-5 0 5 16,-2-2-11-16,-4-5-22 0,-5-1-7 0,-1 0-9 16,-9 0 0-16,-1-4 0 0,-5 2-6 0,-5 0-2 15,-2 4 4-15,-5 2 5 0,-1 4 9 16,1 6 13-16,-5 8-1 0,2 4-8 0,2 10-6 15,4 2-11-15,-3 8-6 0,6 3 1 0,5 1-5 16,1 4-5-16,2-4 6 0,9 0-1 0,6-5 1 16,8-3 3-16,4-5-4 0,12 0 1 15,7-4 6-15,11-2 5 0,4-4 5 0,10-1 3 16,4-6 2-16,9-2-2 0,1-4-4 0,4-2-2 16,7-3-7-16,-4-1-9 0,4 0-1 0,-6-5-13 15,3-6-24-15,-5-2-39 0,-4 0-105 16,-6-4-159-16,-5-4-297 0,-15 8-342 0,-5 5 472 0</inkml:trace>
          <inkml:trace contextRef="#ctx0" brushRef="#br0" timeOffset="47707.6743">9307 8253 870 0,'0'0'414'0,"0"0"-178"0,0 0-82 0,0 0-25 0,0 0-9 15,0 0-6-15,0 0-34 0,0 0-36 16,0 0-17-16,0 0-18 0,0 0-3 0,-180 30 0 16,148 2-1-16,-1 2 4 0,-3 3 1 0,8 0 0 15,2 1-3-15,9-1-2 0,2-2-1 16,11-6-4-16,4 0 0 0,4-4 0 0,11-4 1 16,5-5 6-16,5 0 5 0,11-6 7 0,2-5 3 15,2-2 1-15,9-3-2 0,-4 0-2 16,6-4-4-16,-3-6-4 0,4-1-1 0,-3-1-4 15,2-1 1-15,-5-4 0 0,-3-4-1 0,-1 1 0 16,-5-6 2-16,-4 1 3 0,-7 0 1 0,-9-4 3 16,-2 1-1-16,-4 0 1 0,-2 0 0 0,-3 3 2 15,-5 4-2-15,-1 4 0 0,0 5 4 0,0 4 4 16,0 4 2-16,-1 0-1 0,-5 4-11 16,-3 0-15-16,-4 4-7 0,-1 11-3 0,-2 3 4 15,-3 5 6-15,-2 0 1 0,4 5-1 0,2-2-1 16,4-4-1-16,8 5 0 0,3-2-1 15,0-6-1-15,3 2 3 0,11-1-1 0,1-5 4 16,6-5-1-16,-1-1 0 0,6-1 0 0,0-3 1 16,-3-2 1-16,3-3 1 0,-1 0-1 0,-2 0 1 15,-3-8-3-15,-4-3 3 0,-3-3-2 0,-4-7 0 16,-6 0-4-16,-3-2-13 0,0-4-17 16,-8 1-6-16,0-2-1 0,-5 1 9 0,-1 0 18 15,-2 2 6-15,1 3 4 0,4 1 2 0,0 1-3 16,6 4 2-16,4-2-5 0,1 1-3 15,3 1-2-15,8 2-4 0,5-1 4 0,3-1 0 16,4 2 4-16,4 2 3 0,1-1 1 0,4 5 2 16,-2 3 1-16,2 0-1 0,1 5-5 0,-6 1-2 15,-6 11-2-15,4 1-1 0,-6 4 1 16,1 5 5-16,-10-2 3 0,1 9 6 0,-4-2 6 16,-7 1 0-16,-4 0 2 0,1 1 0 0,-3-2-2 15,-5-3-4-15,-1 0-1 0,1-5-2 0,7-3-4 16,-5-5 4-16,8-3-2 0,-1-3 3 0,2-4 5 15,0-1 12-15,0 0 19 0,9-1 12 0,-2-7 1 16,7-4-10-16,8-5-18 0,-2-4-9 16,6-1-6-16,0-2-2 0,-1-1-1 0,4 2-1 15,-3-4-3-15,-2 2 3 0,4 0-3 0,-1-2 0 16,0 4 2-16,0 3-2 0,-5 6 0 16,-6 1-2-16,-3 5 3 0,-6 8-1 0,3 0 3 15,-6 3 5-15,3 13 5 0,-2 4 8 0,-4 7 2 16,-1 4 4-16,0 3-7 0,0 7-1 0,0-3-5 15,0 2-4-15,-1-5 0 0,-1 2-6 16,1-4-1-16,1-7-8 0,0 2-30 0,0-8-69 16,0-6-149-16,3-1-328 0,-2-9-941 0</inkml:trace>
          <inkml:trace contextRef="#ctx0" brushRef="#br0" timeOffset="48855.9613">10847 8230 1297 0,'0'0'450'0,"0"0"-206"16,0 0-150-16,0 0-69 0,0 0-25 16,0 0-3-16,0 0-1 0,0 0 5 0,0 0 12 15,0 0 3-15,0 0 0 0,0 0 3 0,0 0-5 16,0 0 0-16,0 113-5 0,-3-94-2 16,1-2-3-16,1-1-3 0,1-1 3 0,0-3-3 15,6-2 1-15,5-1 3 0,3-5 3 0,4-3 5 16,5-1 3-16,-3 0 5 0,4-7-4 0,3-6 1 15,-4-2 3-15,-3 2 0 0,-2-6 4 16,0-1 1-16,-9-1 0 0,-1 1-2 0,-6-4-2 16,-2-2-5-16,-3 0-4 0,-8-1-3 0,-2 1-3 15,-2 4-2-15,2-1-1 0,1 1-2 0,0 5 0 16,8-1 0-16,-1 2-3 0,5 1-3 16,0-1-3-16,6 0-5 0,10 2-1 0,5 2-6 15,1 2 2-15,7 1 1 0,5 5 1 0,-5 4 4 16,-1 0-4-16,-2 8 0 0,-6 10-2 15,-5 3 2-15,1 1 3 0,-5 9 3 0,-2-1 2 0,-7 1 0 16,-2 5 8-16,0-2 1 0,-8-1 2 16,1-4 4-16,-5-3-3 0,1-1 3 0,-1-2-1 15,7-8 0-15,-6-1-3 0,9-3 1 0,-3-4-2 16,0-2 4-16,3-4 8 0,2-1 7 0,0 0 12 16,0-1-1-16,2-6 1 0,3-2-12 15,1-4-11-15,0-1-2 0,2-1-12 0,2-2 5 16,2 0 2-16,2-2-4 0,3 1 1 0,1-3-3 15,7-1-3-15,0 1 1 0,1 0 3 0,0 2-2 16,1-2 1-16,-1 7-3 0,-1 1 5 16,-4 2-2-16,-1 3 0 0,-6 1 1 0,-4 5-9 15,-3 2 2-15,-3 0 0 0,2 2-2 0,-3 10 4 16,-2 0 2-16,-1 4 3 0,0 3 0 16,0 4 6-16,0 3-2 0,0-3 3 0,-2-1-3 15,-6 1-1-15,6-3 4 0,-1-4-4 0,1-1 4 16,2-5-6-16,0 0 1 0,0-6 1 0,2-4 7 15,1 0 19-15,7-3 6 0,-3-10 0 16,6 1-3-16,4-5-13 0,4-1-3 0,-2-4 1 16,4 0-3-16,-1 1 0 0,1-1 1 0,2-2-5 15,-3 0 2-15,1 5-6 0,-3-3-1 0,-1 4-2 16,-5 4-4-16,0-1 5 0,-2 7-6 0,-7 5-4 16,1 3-6-16,-2 0-4 0,-2 3 3 15,-1 9 5-15,-1 3 8 0,0 6 4 0,0 1 4 16,-3 4-1-16,-1 1 0 0,-2-1 1 0,5-1-3 15,0-3-3-15,1-2-1 0,0-3-4 0,0-4-15 16,2-4-26-16,8-1-36 0,-2-4-32 0,3 0-28 16,3-4-30-16,5 0-16 0,0-5-14 15,-1-6 22-15,8-2 45 0,-1-2 46 0,-4-3 50 16,5-1 20-16,-3-1 13 0,-3-5 9 16,4 1 0-16,-5-1 11 0,-3-1 8 0,-2-1 11 15,1-1 24-15,-4 1 33 0,0 1 34 0,-2 0 25 16,-2 6 13-16,-4 2-11 0,3 6-24 0,-3 4-21 15,-2 6-25-15,-1 2-33 0,0 0-26 16,0 4-14-16,-3 8-12 0,-5 5 4 0,-1 5 10 16,-1 5-1-16,-3 1 1 0,2 1-2 0,5-1-7 15,-1-4 0-15,7-1 0 0,0-3-2 0,1-2 2 16,11-3 1-16,-2-3 5 0,4-4 7 0,3-4 9 16,3 0 1-16,5-4-2 0,6-1-1 15,5-7-7-15,0-5 2 0,1-1-4 0,2-6 0 16,-6 1-3-16,1-2-1 0,-3 1 2 0,-6-4-1 15,-2 1 2-15,0-1 2 0,-5 0-4 0,-3 1 4 16,-2 2 3-16,-1 1-2 0,-5 2 4 0,-1 6 4 16,-4 2 2-16,-2 5 5 0,0 3 1 15,0 2-10-15,0 0-11 0,-5 12-12 0,-8 7-2 16,-9 12 5-16,-2 5 8 0,-9 11 3 0,-3 4-3 16,-6 8-1-16,-6 12 0 0,-1 8-1 0,-4 6 3 15,-3 9-2-15,1 0-5 0,1 1 1 16,8 1-3-16,4 3 1 0,8-4 0 0,11 0-2 15,9-3 0-15,12 2 0 0,1-1-2 0,15-3 1 16,6-4 0-16,6-6-10 0,7-10-15 16,1-10-30-16,-2-11-44 0,5-11-25 0,-4-11-31 15,-3-10-43-15,2-11-92 0,-3-6-223 0,-9 0-390 16,-6-4 143-16</inkml:trace>
        </inkml:traceGroup>
      </inkml:traceGroup>
    </inkml:traceGroup>
    <inkml:traceGroup>
      <inkml:annotationXML>
        <emma:emma xmlns:emma="http://www.w3.org/2003/04/emma" version="1.0">
          <emma:interpretation id="{392FDB99-8177-4AA3-8855-266867FC3B5C}" emma:medium="tactile" emma:mode="ink">
            <msink:context xmlns:msink="http://schemas.microsoft.com/ink/2010/main" type="paragraph" rotatedBoundingBox="2316,11761 13094,10248 13487,13050 2710,145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03C46E-2EB5-4746-A339-77673E11ED5C}" emma:medium="tactile" emma:mode="ink">
              <msink:context xmlns:msink="http://schemas.microsoft.com/ink/2010/main" type="inkBullet" rotatedBoundingBox="2383,12239 3621,12065 3627,12109 2390,12283"/>
            </emma:interpretation>
            <emma:one-of disjunction-type="recognition" id="oneOf13">
              <emma:interpretation id="interp57" emma:lang="en-IN" emma:confidence="0">
                <emma:literal>-</emma:literal>
              </emma:interpretation>
              <emma:interpretation id="interp58" emma:lang="en-IN" emma:confidence="0">
                <emma:literal>_</emma:literal>
              </emma:interpretation>
              <emma:interpretation id="interp59" emma:lang="en-IN" emma:confidence="0">
                <emma:literal>.</emma:literal>
              </emma:interpretation>
              <emma:interpretation id="interp60" emma:lang="en-IN" emma:confidence="0">
                <emma:literal>=</emma:literal>
              </emma:interpretation>
              <emma:interpretation id="interp61" emma:lang="en-IN" emma:confidence="0">
                <emma:literal>~</emma:literal>
              </emma:interpretation>
            </emma:one-of>
          </emma:emma>
        </inkml:annotationXML>
        <inkml:trace contextRef="#ctx0" brushRef="#br0" timeOffset="49557.2452">815 11427 2181 0,'0'0'219'0,"0"0"-93"16,0 0-61-16,0 0-16 0,0 0-17 15,0 0-18-15,0 0-15 0,0 0-9 0,0 0 4 16,0 0 8-16,0 0 6 0,0 0 3 0,115-61 5 16,-61 54 3-16,11 1 1 0,7 0-3 15,5-2 1-15,8 0 3 0,8 0-4 0,-3-3 0 0,6 1-6 16,-5 2-8-16,-4-2-18 0,-2 0-49 15,-11-2-100-15,-3 1-189 0,-22 3-501 0,-18 1-545 0</inkml:trace>
      </inkml:traceGroup>
      <inkml:traceGroup>
        <inkml:annotationXML>
          <emma:emma xmlns:emma="http://www.w3.org/2003/04/emma" version="1.0">
            <emma:interpretation id="{6C8383B9-FC3F-4BEA-AFCC-B8537A06E2E0}" emma:medium="tactile" emma:mode="ink">
              <msink:context xmlns:msink="http://schemas.microsoft.com/ink/2010/main" type="line" rotatedBoundingBox="4077,11514 13094,10248 13487,13050 4470,14316"/>
            </emma:interpretation>
          </emma:emma>
        </inkml:annotationXML>
        <inkml:traceGroup>
          <inkml:annotationXML>
            <emma:emma xmlns:emma="http://www.w3.org/2003/04/emma" version="1.0">
              <emma:interpretation id="{3F013444-F5B4-4567-AD1D-2808131AF907}" emma:medium="tactile" emma:mode="ink">
                <msink:context xmlns:msink="http://schemas.microsoft.com/ink/2010/main" type="inkWord" rotatedBoundingBox="4077,11514 9359,10772 9752,13574 4470,14316"/>
              </emma:interpretation>
              <emma:one-of disjunction-type="recognition" id="oneOf14">
                <emma:interpretation id="interp62" emma:lang="en-IN" emma:confidence="0">
                  <emma:literal>Exchange</emma:literal>
                </emma:interpretation>
                <emma:interpretation id="interp63" emma:lang="en-IN" emma:confidence="0">
                  <emma:literal>exchange</emma:literal>
                </emma:interpretation>
                <emma:interpretation id="interp64" emma:lang="en-IN" emma:confidence="0">
                  <emma:literal>Exchangi</emma:literal>
                </emma:interpretation>
                <emma:interpretation id="interp65" emma:lang="en-IN" emma:confidence="0">
                  <emma:literal>Exchanfl</emma:literal>
                </emma:interpretation>
                <emma:interpretation id="interp66" emma:lang="en-IN" emma:confidence="0">
                  <emma:literal>Exchanfo</emma:literal>
                </emma:interpretation>
              </emma:one-of>
            </emma:emma>
          </inkml:annotationXML>
          <inkml:trace contextRef="#ctx0" brushRef="#br0" timeOffset="51521.6671">3328 10739 502 0,'0'0'492'16,"0"0"-353"-16,0 0-73 0,0 0-7 0,0 0-9 16,0 0-5-16,0 0 5 0,0 0 6 15,0 0 12-15,0 0 7 0,0 0-2 0,-182-162-5 16,151 162-9-16,-2 0-1 0,-2 8-1 0,2 7-3 15,0 4-7-15,-3 5-10 0,6 5-15 0,-1 5-6 16,-2 3-6-16,5-3-6 0,7 5-3 0,4-4-6 16,4 0-4-16,7-5-5 0,6-4 0 0,0-1 5 15,13-4 9-15,6-3 11 16,1 0 5-16,8-4 4 0,4-1 0 0,2-1-4 0,2-1-6 16,0 1-7-16,-2-1-8 0,-1-2-2 0,-7 5-3 15,0-5-5-15,-4-1-2 0,-10 2-3 16,-1-4-2-16,-6 0 4 0,-2-1 0 0,-3-3 9 15,0-1 22-15,0-1 29 0,0 0 40 0,0 0 11 16,2-3-9-16,-4-5-27 0,-1-1-34 16,-4-3-12-16,0-2-7 0,-3-1 1 0,-4 1 3 15,-1-2 3-15,1 3 2 0,-5 1 1 0,-1 0 0 16,0 4-1-16,-1 4 1 0,-1 2 3 0,-4 2 0 16,-1 8-2-16,-2 5 0 0,1 6-4 0,-4 6-3 15,-5 6-1-15,7 1-2 0,-2 3 4 16,3 1 1-16,3 2 0 0,5 2-1 0,2-3 0 15,6 2-1-15,6-1-4 0,3 3 1 0,4-6-2 16,0 0-1-16,9-5 5 0,6-1-1 0,4-5 0 16,5-5 3-16,5-3 1 0,4 0 2 15,4-6-1-15,3-2 0 0,4-5 0 0,-1-3-3 16,4 0-7-16,0-3-11 0,-1-5-13 0,-3 0-19 16,5-4-27-16,-1 2-42 0,-1-6-44 0,0 0-78 15,1-2-158-15,-14 2-237 0,-9 7-479 0</inkml:trace>
          <inkml:trace contextRef="#ctx0" brushRef="#br0" timeOffset="51961.9531">4103 10949 1173 0,'0'0'369'0,"0"0"-165"0,0 0-77 0,0 0-36 16,0 0-17-16,0 0-11 0,0 0-24 0,0 0-13 16,0 0-3-16,0 0 6 0,0 0 16 0,0 0 13 15,-185 125 7-15,146-78 1 0,-1 6-3 0,0 1-11 16,0 2-4-16,1 0-10 0,0-2-14 15,6 1-7-15,3-4-9 0,1-2-10 0,8-4-15 16,1-4-28-16,5-5-55 0,5-7-75 16,6-7-105-16,4-2-196 0,0-8-298 0,0-7-59 0</inkml:trace>
          <inkml:trace contextRef="#ctx0" brushRef="#br0" timeOffset="51741.1781">3760 10971 1284 0,'0'0'372'0,"0"0"-209"0,0 0-86 15,0 0-32-15,0 0-21 0,0 0-1 16,0 0-6-16,0 0-8 0,0 0 4 0,0 0 5 15,0 0 5-15,0 0 8 0,0 0 6 0,0 0 3 16,-17 193 6-16,31-155-2 0,2-3-6 0,1 2-7 16,0 0-12-16,-2-1-11 0,1-4-14 0,-2-1-22 15,-1-2-48-15,0-6-76 0,1-6-133 16,-2 2-257-16,-4-11-321 0,-2-3 453 0</inkml:trace>
          <inkml:trace contextRef="#ctx0" brushRef="#br0" timeOffset="52314.0539">4824 10908 1044 0,'0'0'376'0,"0"0"-254"0,0 0-68 0,0 0 3 16,0 0 8-16,0 0 8 0,0 0 2 15,0 0-8-15,0 0-2 0,0 0-1 0,-167-51-1 16,147 53-6-16,-6 4-3 0,-3 6 3 0,-2 2-4 16,-7 7 1-16,4 1 2 0,-2 5-4 15,3 5-7-15,1 2-7 0,1 4-7 0,5 2-10 16,2-2-6-16,-1 3-3 0,8-5-6 0,4 1-3 16,4-6 0-16,9-3-8 0,-1-3-3 0,11-2 0 15,6-5-4-15,7-2 8 0,7-7 8 16,4-4 3-16,9-2-1 0,6-3-8 0,6 0-18 0,2-8-43 15,5-5-64-15,2-2-100 0,-1-6-196 16,-12 4-377-16,-18 5-200 0</inkml:trace>
          <inkml:trace contextRef="#ctx0" brushRef="#br0" timeOffset="54221.0394">5487 10361 699 0,'0'0'456'0,"0"0"-125"0,0 0-87 0,0 0-71 15,0 0-62-15,0 0-52 0,0 0-48 0,0 0-20 16,0 0 0-16,0 0 8 0,0 0 9 0,0 0 0 16,0 0 10-16,0 0 5 0,-120 192 3 0,92-135 4 15,-2 0 1-15,-4 4 2 0,-2 3-2 0,0-1 1 16,-5 0-6-16,5 1-6 0,0-10-5 16,0 0-5-16,4-5-6 0,5-6 0 0,3-6-1 15,5-5-5-15,6-9 2 0,6-5-2 0,3-7-3 16,1-6 1-16,3-2-6 0,0-3 3 0,0 0 9 15,7-3 14-15,3-7 7 0,4-4 3 16,4-5-5-16,2-5-12 0,3-1 1 0,3 1-3 16,-1-5 0-16,1 3-3 0,1 1-3 0,2 2-2 15,-2 5-2-15,1 4 1 0,-3 3-6 0,-6 8-5 16,1 3-4-16,-3 0-5 0,-5 10-1 16,-1 2 4-16,-1 4 6 0,0 1 5 0,-2 3 7 15,-1 1 1-15,-3 1 0 0,5-1 2 0,-1-2-3 16,5 0 1-16,2-3-2 0,6-3 2 0,2-3 0 15,7-4 2-15,6-3 1 0,10-3-3 16,3 0-3-16,4-8-10 0,3-5-19 0,0-2-26 16,-2 2-23-16,-5-4-15 0,-3-3 5 0,-5-1 24 15,-3 0 27-15,-12-3 27 0,-6 2 24 16,-6-1 16-16,-4-1 11 0,-7 1 9 0,0-3 4 16,-3-3-3-16,0 2 0 0,-5 0-3 0,-6 2-1 15,-2 2 1-15,0 3-5 0,-3 6-4 0,-1 6-10 16,-3 6-8-16,-3 2-5 0,-4 2-2 15,0 12 0-15,-2 2-3 0,-1 7-1 0,-3 1-1 16,4 3-3-16,2 1 0 0,0 1 0 0,2 2-2 16,1 1 0-16,7-3-1 0,-1 1-1 0,8-1-4 15,0-3-6-15,6-3-8 0,4-3-8 0,1-6-7 16,12-2 4-16,2-3 5 0,1-6 10 0,8-3 11 16,0 0 6-16,5-9 4 0,4-6 0 15,-1 1 1-15,2-7 2 0,-2 0 2 0,-4 0 2 16,-3-2 4-16,-7 1 4 0,-3 2 3 0,-2-1 3 15,-6 3 2-15,0 3 0 0,-6 2 0 16,2 2 1-16,0 3-3 0,-3 1-5 0,0 4-12 16,0 3-15-16,0 0-19 0,0 3-5 0,0 6 0 15,-3 3 9-15,0 2 12 0,0 4 5 0,-2 1 2 16,-1 4 0-16,0-3 2 0,-1 1-2 16,4-2-2-16,-3 0-3 0,4-3-3 0,2-3-1 15,0-3-5-15,4 0-2 0,4-6 4 0,4-2 6 16,2-2 11-16,6 0 9 0,3-8 4 15,6-4-3-15,1-2-6 0,5-2-3 0,-1-3-2 16,5 2 0-16,-3-3-1 0,-1-2 3 0,-4 1-1 16,-4 1 4-16,-1-3 3 0,-9 2 0 0,-1 2 0 15,-2 2-2-15,-1-3-3 0,-2 6-3 0,-1 1-3 16,-2 3-1-16,2 4-1 0,-7 3-6 0,-1 3-7 16,1 0-7-16,-1 1-4 0,1 9 7 15,-2 3 8-15,-1 4 10 0,0 4 5 0,0 3-1 16,0 0 1-16,-10-2-2 0,6 1-1 0,-6-3-1 15,5 2 0-15,-5-2 2 0,6-1 0 0,-5-3-2 16,6-1 0-16,-2-4 0 0,2-2-3 16,-1-3 5-16,4-5 3 0,0 0 3 0,0-1 7 15,0 0 5-15,0 0 5 0,4 0 3 0,3-6 1 16,0-4-11-16,3-1-5 0,6-3-9 16,7-4-4-16,-1-1 0 0,3-3-2 0,4-1 0 15,3-1-1-15,1 1 1 0,-3-1 2 0,-2-1 0 16,1 5 0-16,-2 2-2 0,-5 4 0 0,-3 3 0 15,-5 5 2-15,-6 5-6 0,0 1-9 16,-1 1-5-16,0 11-3 0,-4 4 11 0,1 5 9 16,0 1 7-16,-2 3 2 0,-1 0-3 0,-1-1 1 15,3-2-2-15,3-1 2 0,0-3-2 0,4-4-2 16,1-3 2-16,4-1 1 0,3-4 1 0,4-3 3 16,2-3 0-16,5 0-3 0,4-1 5 0,1-7 1 15,1-4 0-15,0 0 3 0,1-5-4 16,-3 0 0-16,-3-3 2 0,1 0 2 0,-4-5 0 15,0 1-2-15,-8-3 1 0,1-1-3 0,-6-1 2 16,-7-1 0-16,3 1 0 0,-7 0-3 0,-3 4 0 16,0 3-2-16,-1-1-3 0,-6 6 2 15,-2 4-8-15,-2 3-4 0,1 4-5 0,-3 2-7 16,0 4 2-16,1 0-1 0,-1 7 3 0,-1 2 0 16,0 6 4-16,-1-1 4 0,2 0-1 15,0 1 2-15,3-1-5 0,6 1-1 0,1-1-2 16,0-3 3-16,2-1-1 0,1-1 0 0,0 1 7 15,0 0-1-15,0 1 6 0,1 1 3 16,2 0 0-16,-1 2 0 0,-2 5 5 0,0 7 2 16,-2 3 4-16,-2 4 7 0,-3 9-7 0,-6 5 0 15,0 2-1-15,-1 9-5 0,-2 9 2 0,-9 6-9 16,1 7-2-16,-7 5 1 0,2-4 0 0,-1 3 4 16,1-1-1-16,0-2-4 0,1 7 0 15,-4 0 0-15,2 2 2 0,0-5 2 0,3-1-3 16,-2 2-3-16,4-3-4 0,-3-1-2 0,-4-5-1 15,4-5 3-15,-5-8-4 0,2-8-4 0,-3-6-6 16,-2-12-3-16,-3-3 6 0,5-12 12 0,-6-13 12 16,4-10 17-16,0-2 10 0,-1-19 6 15,5-5 0-15,2-9-6 0,3-3-4 0,1-5-2 16,7-9-1-16,1-5 0 0,6-2-2 0,4-6-2 16,6 0-2-16,4 1-3 0,-1-1-4 15,12 1-4-15,8 0-7 0,2 0-2 0,10 3-3 16,3-6-3-16,4 1 2 0,6-2-2 0,2 1-1 15,3-2 0-15,2 0-2 0,3 2 1 0,2 1-1 16,-1 2 1-16,2 3 3 0,-3 8 2 16,0 4 2-16,-2 4 3 0,-1 7-2 0,-1 1 0 15,-3 5 1-15,-3 5-4 0,0 0 3 0,-3 4-2 16,-2 1 1-16,1 2 2 0,-5 3-2 0,3 1 0 16,-4-2 2-16,-1 4 0 0,-7 1 0 15,-2 1 0-15,-6-2 1 0,3 7-2 0,-6-1 0 16,1 0 0-16,0 2-2 0,0-1-2 0,-1 0 4 15,3 3-1-15,0-4 0 0,-1 1 3 0,2 1-2 16,-2 0 1-16,-2-1 0 0,3 0-1 0,-4 0 2 16,-2-1-2-16,-1 0 2 0,-6 0 0 15,3 2 1-15,-5-2 1 0,0 1 0 0,-2-1 2 16,-1 0-1-16,-2 1 0 0,0 0-6 0,-5-1-5 16,-3 0-6-16,-4 2-2 0,2 0 1 0,-4 3 2 15,-3 2 4-15,-1 1-2 0,1 0 3 16,-7 3-2-16,4 10 3 0,-5 3 1 0,-2 3 0 15,1 7 0-15,2 3 1 0,-1 1 3 0,1 3 2 16,3-1 5-16,2 2 1 0,6-2 1 0,6-2 3 16,0-3 0-16,7 0 4 0,7-1 1 15,3-3 1-15,9-3-1 0,1-4-1 0,5 3 0 16,7-5-1-16,5-4 2 0,1-3 0 0,6-4 3 16,-1-2 1-16,2-1-1 0,-2 0 0 0,-2-6 1 15,-2-5-3-15,-8 1 3 0,-3-1-1 16,-10-2 1-16,-3 0 0 0,-4-1-3 0,-8 0-7 15,-1 1-11-15,-2-1-17 0,-2-1-20 16,-4 6-22-16,-4-4-19 0,2 5-15 0,-1 2-19 0,0-1-39 16,4 4-79-16,0 1-176 0,1 0-376 15,4 2-463-15</inkml:trace>
        </inkml:traceGroup>
        <inkml:traceGroup>
          <inkml:annotationXML>
            <emma:emma xmlns:emma="http://www.w3.org/2003/04/emma" version="1.0">
              <emma:interpretation id="{0A950E3A-58A0-411B-960F-2425752ADDE7}" emma:medium="tactile" emma:mode="ink">
                <msink:context xmlns:msink="http://schemas.microsoft.com/ink/2010/main" type="inkWord" rotatedBoundingBox="10126,10794 13112,10375 13288,11628 10303,12048"/>
              </emma:interpretation>
              <emma:one-of disjunction-type="recognition" id="oneOf15">
                <emma:interpretation id="interp67" emma:lang="en-IN" emma:confidence="0">
                  <emma:literal>Rates</emma:literal>
                </emma:interpretation>
                <emma:interpretation id="interp68" emma:lang="en-IN" emma:confidence="0">
                  <emma:literal>Raks</emma:literal>
                </emma:interpretation>
                <emma:interpretation id="interp69" emma:lang="en-IN" emma:confidence="0">
                  <emma:literal>Ralls</emma:literal>
                </emma:interpretation>
                <emma:interpretation id="interp70" emma:lang="en-IN" emma:confidence="0">
                  <emma:literal>Rats</emma:literal>
                </emma:interpretation>
                <emma:interpretation id="interp71" emma:lang="en-IN" emma:confidence="0">
                  <emma:literal>Ratee</emma:literal>
                </emma:interpretation>
              </emma:one-of>
            </emma:emma>
          </inkml:annotationXML>
          <inkml:trace contextRef="#ctx0" brushRef="#br0" timeOffset="55617.422">8985 10434 881 0,'0'0'327'16,"0"0"-112"-16,0 0-40 0,0 0-28 15,0 0-18-15,0 0-27 0,0 0-35 0,0 0-29 16,0 0-21-16,0 0-16 0,0 0-4 0,0 0-1 15,24-46 8-15,-34 72 12 0,0 9-1 0,-4 13 4 16,-6 2-3-16,1 5-3 0,-4 3-1 0,0 0-1 16,1 1-4-16,-1-1-2 0,3-2 0 15,3-2-3-15,-3-5 0 0,4-4-1 0,3-3-1 16,6-7-2-16,-3-6-1 0,3-7-2 0,1-7 0 16,6-7 5-16,-1-6 9 0,1-2 21 0,0 0 0 15,0-14-10-15,0-3-14 0,0-10-21 0,1-7 0 16,-1-7 7-16,9-2 9 0,-5-8 5 15,1-1 1-15,5-6-1 0,1-2 1 0,2-3-2 16,3 1-1-16,1-4-1 0,7 1-2 0,2-5-4 16,0-2 0-16,6 0-1 0,1 0-2 0,5-2 3 15,2 5-1-15,-4 5-1 0,4 9 4 16,-1 8-4-16,-7 10 2 0,-4 5 2 0,1 13 1 16,-3 6 2-16,-6 6-2 0,4 7-3 0,-1 0-7 15,-4 15-3-15,0 5 0 0,2 8 2 16,-4 6 5-16,-2 2 3 0,-2 7-1 0,-5 2-2 15,-8 2-1-15,0 0-3 0,-5-1 1 0,-4 2 1 16,-11-5 1-16,1-1 0 0,-7-1 0 0,-1-3 2 16,-6-2 4-16,-3-5 3 0,2-2 7 0,-5-6 1 15,0-4 3-15,3-6 2 0,-1-1 2 16,4-8 3-16,-1-3 1 0,5-1 2 0,8-1 4 16,-2-6 0-16,7 2-1 0,3-4-1 0,4 3-5 15,4 0-5-15,0 2-3 0,4 1-14 16,1 3-25-16,0 0-24 0,0 5 0 0,4 9 8 15,3 4 24-15,2 4 23 0,2 7 2 0,2 2-1 16,3-2 2-16,-2 5-1 0,5-2 0 0,4-1 1 16,3 2-3-16,-2-4 0 0,6-1-2 0,0-3-8 15,1-6-16-15,-1-5-33 0,0-4-49 16,0-6-83-16,-1-2-173 0,-6-2-320 0,-9 0-182 0</inkml:trace>
          <inkml:trace contextRef="#ctx0" brushRef="#br0" timeOffset="56251.926">10016 10432 979 0,'0'0'346'16,"0"0"-124"-16,0 0-53 0,0 0-27 0,0 0-7 16,0 0-28-16,0 0-39 0,0 0-25 0,0 0-20 15,0 0-11-15,0 0-2 0,-175-75-4 0,136 94-2 16,-2 1 0-16,3 6 6 0,-2 0 6 15,2 6 9-15,-1-2 10 0,4 4-7 0,5 2-5 16,4-2-7-16,2 0-13 0,8-4-1 0,3-2-5 16,10-6-5-16,3-5-1 0,0-3 0 0,12-4 8 15,4-5 12-15,4-5 14 0,7 0 5 0,9-11 1 16,0-3-7-16,5-4-4 0,2-5-5 16,-1-2-2-16,-2-1 0 0,-8-3-6 0,-5 3 5 15,-1 0 0-15,-9 1 3 0,-3 2 8 0,-2 3-1 16,-9 1 4-16,2 7 5 0,-5 4 4 15,0 3 1-15,0 2-6 0,0 3-13 0,0 0-23 16,-1 0-15-16,-5 7-8 0,5 5 3 0,-5 6 8 16,-2 0 9-16,3 5 3 0,-2-1 2 0,4 2 0 15,2-1-1-15,1-3-5 0,1 0-1 16,11-5 0-16,2-5 2 0,5-3 6 0,6-3 5 16,6-4-2-16,4 0 3 0,1-3-3 0,6-9-4 15,0-4 0-15,-1-2-4 0,-2-5-2 0,-5-4-1 16,2 1-5-16,-6-7-6 0,-1 3 0 0,-5-7 6 15,-5 0 6-15,-2-5 10 0,2-1 5 16,-9-6 3-16,1-1-4 0,2-1 2 0,0-6-1 16,-1 2-2-16,-1 0 7 0,-1-2-2 0,2 2 4 15,-1 4 4-15,-7 4 6 0,7 5 4 16,-10 8 5-16,-1 8 4 0,0 8 1 0,0 5 0 0,0 5-2 16,0 3-6-16,0 4-12 0,-1 1-16 15,-1 0-20-15,-1 11-6 0,-4 9 4 0,3 14 6 16,-6 9 13-16,-3 10 6 0,4 9-2 0,-2 3 5 15,-2 3 1-15,1-1 1 0,-2 4-4 16,1-2 3-16,-1-2 1 0,1-3-2 0,1-4 1 16,7-8-4-16,0-7-6 0,-2-6-4 0,7-7-7 15,0-11-27-15,2-1-58 0,6-7-90 16,-4-7-134-16,5-3-295 0,-6-3-825 0</inkml:trace>
          <inkml:trace contextRef="#ctx0" brushRef="#br0" timeOffset="56388.9197">10421 10179 1173 0,'0'0'157'0,"0"0"-170"16,0 0-50-16,0 0 3 0,0 0 30 0,0 0 7 16,0 0-41-16,183-96-144 0,-154 86-254 15,-12 4 55-15</inkml:trace>
          <inkml:trace contextRef="#ctx0" brushRef="#br0" timeOffset="56960.6734">10735 10401 1019 0,'0'0'211'0,"0"0"-113"0,0 0-26 0,0 0 9 15,0 0 3-15,0 0-7 0,179-129-6 0,-146 110-5 16,4-4-2-16,-6 1-2 0,-1 2-8 15,-5-1-7-15,-7-4 7 0,0 4 3 0,-11-2 0 0,1-4-3 16,-8 1-6-16,0 3-9 0,-6 3-8 16,-1-3-9-16,-6 10-18 0,-3 1-20 0,-5 5-13 15,2 5-7-15,-7 2 3 0,-1 4 14 0,-2 10 10 16,-2 9 7-16,-1 1 6 0,-2 3-2 16,3 7-2-16,3 3-1 0,1 4 0 0,1-2 1 15,6 3 0-15,-2 1-1 0,9-2-4 0,7-4-5 16,5-7-1-16,1-3 0 0,7-5 7 0,13-4 7 15,-1-5 9-15,10-2 7 0,-1-3 2 0,7-8 5 16,-1 0-3-16,5 0-2 0,1-4-1 16,-3-7-3-16,4-1 3 0,0-1 4 0,1-1 8 15,-1-3 3-15,-1-3 2 0,-2 0-1 0,1-2-7 16,1-3-5-16,-2 1-1 0,-3-3-1 0,4-3-3 16,-2 1 0-16,-4-1-5 0,-3 1-3 15,-3 1-1-15,-1 1-1 0,-9 2 0 0,-2 6 0 16,-5 2 5-16,-6 6 6 0,-4 4 4 0,0 4-3 15,-1 1-9-15,-4 2-13 0,-5 0-14 16,-3 4-5-16,-1 7 1 0,0 5 6 0,-1 4 5 16,4 2 4-16,5 0 0 0,0 6-1 0,3-3-2 15,3 1 2-15,6 0 2 0,1 2 3 16,6-3 0-16,2 4 2 0,0-4 2 0,1-1 0 0,3-1 0 16,-5 1 0-16,-7-4 2 0,2-2-1 15,-6 1 4-15,-3-3 5 0,-2-1 11 0,-11-2 6 16,-11 0 5-16,-6-1-1 0,-12-4-12 0,-5 0-5 15,-9-1-8-15,-6-1-6 0,1-4-8 0,0 0-1 16,7-2-14-16,2 1-39 0,9-1-85 0,7 0-227 16,11 1-624-16,10-1-368 0</inkml:trace>
        </inkml:traceGroup>
      </inkml:traceGroup>
    </inkml:traceGroup>
    <inkml:traceGroup>
      <inkml:annotationXML>
        <emma:emma xmlns:emma="http://www.w3.org/2003/04/emma" version="1.0">
          <emma:interpretation id="{4F7F748B-9DDC-42F2-AFEC-456058F2C33D}" emma:medium="tactile" emma:mode="ink">
            <msink:context xmlns:msink="http://schemas.microsoft.com/ink/2010/main" type="paragraph" rotatedBoundingBox="2360,13799 10530,13316 10615,14757 2445,152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EAF85F-CF6B-4A28-93B7-20955649DAD5}" emma:medium="tactile" emma:mode="ink">
              <msink:context xmlns:msink="http://schemas.microsoft.com/ink/2010/main" type="inkBullet" rotatedBoundingBox="2390,14306 3666,14230 3669,14276 2393,14352"/>
            </emma:interpretation>
            <emma:one-of disjunction-type="recognition" id="oneOf16">
              <emma:interpretation id="interp72" emma:lang="en-IN" emma:confidence="0">
                <emma:literal>-</emma:literal>
              </emma:interpretation>
              <emma:interpretation id="interp73" emma:lang="en-IN" emma:confidence="0">
                <emma:literal>_</emma:literal>
              </emma:interpretation>
              <emma:interpretation id="interp74" emma:lang="en-IN" emma:confidence="0">
                <emma:literal>~</emma:literal>
              </emma:interpretation>
              <emma:interpretation id="interp75" emma:lang="en-IN" emma:confidence="0">
                <emma:literal>.</emma:literal>
              </emma:interpretation>
              <emma:interpretation id="interp76" emma:lang="en-IN" emma:confidence="0">
                <emma:literal>=</emma:literal>
              </emma:interpretation>
            </emma:one-of>
          </emma:emma>
        </inkml:annotationXML>
        <inkml:trace contextRef="#ctx0" brushRef="#br0" timeOffset="69365.136">869 13493 1809 0,'0'0'156'0,"0"0"-93"16,0 0-34-16,0 0-7 0,0 0-6 0,0 0 3 16,0 0 8-16,0 0 2 0,0 0 3 15,0 0 1-15,0 0-3 0,0 0-12 0,-53-35-2 16,62 35 3-16,1 0 1 0,10 0 20 0,0 0 9 15,15 0 6-15,3-2 2 0,13-2-3 0,13-3-7 16,2 0-8-16,14-1-8 0,5 1-10 0,0 1-7 16,1 2-2-16,-2 0-2 0,0 1-4 0,-5 3-7 15,-2 0-29-15,-5-4-70 0,1 4-119 16,-1-1-189-16,-21 1-336 0,-15 0-527 0</inkml:trace>
      </inkml:traceGroup>
      <inkml:traceGroup>
        <inkml:annotationXML>
          <emma:emma xmlns:emma="http://www.w3.org/2003/04/emma" version="1.0">
            <emma:interpretation id="{4AA27204-9B85-48DC-8291-40AB279A80A0}" emma:medium="tactile" emma:mode="ink">
              <msink:context xmlns:msink="http://schemas.microsoft.com/ink/2010/main" type="line" rotatedBoundingBox="4714,13660 10530,13316 10615,14757 4800,15101"/>
            </emma:interpretation>
          </emma:emma>
        </inkml:annotationXML>
        <inkml:traceGroup>
          <inkml:annotationXML>
            <emma:emma xmlns:emma="http://www.w3.org/2003/04/emma" version="1.0">
              <emma:interpretation id="{089B9558-54A7-4CD3-A143-0C8B02ABF6CB}" emma:medium="tactile" emma:mode="ink">
                <msink:context xmlns:msink="http://schemas.microsoft.com/ink/2010/main" type="inkWord" rotatedBoundingBox="4714,13660 10530,13316 10615,14757 4800,15101"/>
              </emma:interpretation>
              <emma:one-of disjunction-type="recognition" id="oneOf17">
                <emma:interpretation id="interp77" emma:lang="en-IN" emma:confidence="0">
                  <emma:literal>Taxation</emma:literal>
                </emma:interpretation>
                <emma:interpretation id="interp78" emma:lang="en-IN" emma:confidence="0">
                  <emma:literal>taxation</emma:literal>
                </emma:interpretation>
                <emma:interpretation id="interp79" emma:lang="en-IN" emma:confidence="0">
                  <emma:literal>Taxations</emma:literal>
                </emma:interpretation>
                <emma:interpretation id="interp80" emma:lang="en-IN" emma:confidence="0">
                  <emma:literal>Taxatim</emma:literal>
                </emma:interpretation>
                <emma:interpretation id="interp81" emma:lang="en-IN" emma:confidence="0">
                  <emma:literal>taxatim</emma:literal>
                </emma:interpretation>
              </emma:one-of>
            </emma:emma>
          </inkml:annotationXML>
          <inkml:trace contextRef="#ctx0" brushRef="#br0" timeOffset="69796.7046">3153 13027 1210 0,'0'0'642'16,"0"0"-612"-16,0 0-108 0,0 0-17 0,0 0 12 16,0 0 42-16,0 0 55 0,0 0 13 15,172-16 4-15,-111 5 5 0,5 3 2 0,4-5 4 16,5 0 2-16,2 1-1 0,-2 2-5 0,-2-1-6 16,-2 3-4-16,-6 2-5 0,-8-1-2 0,-5 6-8 15,-5-2-13-15,-5 2-25 0,-6-2-45 16,-3 3-70-16,-7 0-109 0,-5 4-135 0,-4 0-205 15,-5 4 31-15,-5-5 558 0</inkml:trace>
          <inkml:trace contextRef="#ctx0" brushRef="#br0" timeOffset="70067.8633">3829 12911 1542 0,'0'0'243'0,"0"0"-140"0,0 0-46 0,0 0-21 0,0 0-9 15,0 0-4-15,0 0-14 0,0 0-14 16,0 0-8-16,0 0-1 0,0 0 4 0,0 0 13 16,0 0 10-16,0 0 13 0,-69 96 9 0,60-53 0 15,-2 9 6-15,0 4-4 0,-1 1-3 16,-2 3-2-16,1 4-1 0,0 2-3 0,-1-2-1 16,1 2-2-16,1 0-7 0,-4-2-2 0,6-2-2 15,2-5-3-15,-4-1 1 0,4-5-1 16,0-1 3-16,1-4-1 0,-1 0 3 0,-1-4-4 15,-1-6-20-15,1-2-52 0,-5-7-91 0,1-4-113 16,-1-4-222-16,2-8-352 0,4-5 143 0</inkml:trace>
          <inkml:trace contextRef="#ctx0" brushRef="#br0" timeOffset="70615.663">4625 13544 585 0,'0'0'567'0,"0"0"-327"0,0 0-90 16,0 0-41-16,0 0-32 0,0 0-22 15,0 0-14-15,0 0-3 0,0 0-1 0,0 0 4 16,0 0-3-16,0 0-6 0,0 0-4 0,0 0-6 16,-102-151 2-16,76 155 4 0,-5 5 6 15,-5 8 9-15,-3 3 2 0,-5 3 0 0,-1 4-9 16,1 3-7-16,2 0-4 0,-2 5-7 0,9 0-1 16,1 2-6-16,7-4-5 0,4 2-3 0,6-3-2 15,8-5-2-15,2-3-2 0,4-3-1 0,3-2 2 16,6-6 3-16,5-2 6 0,3-2 10 0,6-3 4 15,5-5 8-15,6-1 4 0,2 0-4 16,6-11 2-16,1-5-8 0,1-2-3 0,-3-3-4 16,0-1-2-16,-5-3-1 0,-5 0-1 0,-1-3 1 15,-4 1 1-15,-2 1 3 0,-9-1 2 0,3 1 1 16,-4 0-5-16,-4 3-3 0,1 1-4 16,0 2-6-16,-3 6 1 0,-1 2-3 0,-1 3 1 15,1 5 0-15,-3 0-1 0,-1 4-1 0,0 0-5 16,0 0-7-16,0 0-9 0,0 8 1 0,0 4 4 15,0 4 7-15,0 7 10 0,0 3 0 16,0 2 2-16,2 5 0 0,2-3 1 0,3 0-2 16,0 0 2-16,6-2-2 0,-1-3 0 0,5 1 0 15,0-3-16-15,5-6-48 0,2-3-106 0,1-1-154 16,-5-8-310-16,-6-2-712 0</inkml:trace>
          <inkml:trace contextRef="#ctx0" brushRef="#br0" timeOffset="70853.0947">5005 13329 1654 0,'0'0'592'0,"0"0"-445"0,0 0-75 0,0 0-38 16,0 0-34-16,0 0-13 0,0 0-5 0,0 0 1 16,0 0 15-16,0 0 8 0,0 0 10 15,0 0 10-15,0 0 7 0,88 77 12 0,-58-44 1 16,4 2-1-16,1 1-8 0,5 2-10 0,0 2-6 15,-3-3-4-15,-1 4-1 0,-1-5-1 16,-4-1 0-16,1 0-3 0,-1-4-7 0,1-2-31 16,-3-5-65-16,-5-4-119 0,0-5-182 0,-8-3-397 15,-3-8-534-15</inkml:trace>
          <inkml:trace contextRef="#ctx0" brushRef="#br0" timeOffset="71081.1196">5375 13301 2134 0,'0'0'201'0,"0"0"-117"0,0 0-66 15,0 0-38-15,0 0-16 0,0 0 1 0,0 0 11 16,0 0 15-16,0 0 13 0,0 0 10 0,0 0 10 16,0 0 5-16,0 0 3 0,-70 177 0 15,53-130 4-15,-2 0 2 0,-2 0 7 0,-2 3 0 16,1 0-6-16,1-3-6 0,-4 2-9 0,2-2-3 15,2 0-5-15,-2-3-6 0,3-2-11 0,0-6-36 16,5-1-72-16,4-9-126 0,1-5-196 16,4-7-422-16,3-4-236 0</inkml:trace>
          <inkml:trace contextRef="#ctx0" brushRef="#br0" timeOffset="71590.6524">6372 13402 556 0,'0'0'432'0,"0"0"-215"16,0 0-52-16,0 0-5 0,0 0-2 0,0 0 3 15,-189-67-17-15,157 62-28 0,1 4-22 0,-2 1-30 16,-2 0-22-16,2 8-14 0,-4 2-6 0,1 6-1 16,-1 2 3-16,-2 3 4 0,6 4 1 15,0 1-1-15,3 2-5 0,1 1-3 0,9 0-9 16,2 2-3-16,8-3-6 0,5-1-6 0,5 1 6 16,5-7 2-16,9-2 3 0,6-3 5 15,6-2 0-15,8-4 4 0,7-6 2 0,2-1 4 16,4-3-7-16,-3-7-5 0,1-5-6 0,-1-2-6 15,-4-2 2-15,-1-3 1 0,-7-1 1 16,-5-1 1-16,-3-2 3 0,-8 1 3 0,-3 1 4 16,0-3 1-16,-10 4 0 0,0 1 2 0,0-2-1 15,-3 4 6-15,0 2-6 0,0 5-2 0,0 2-4 16,0 6-7-16,0 0 4 0,0 2-4 0,0 0-7 16,-3 0-8-16,0 6-2 0,1 4 4 15,-5 7 8-15,0 5 10 0,1 1-1 0,-1 1-3 16,4 4-1-16,0-3 1 0,3 2 0 0,0 4 0 15,8-6 1-15,3-2-5 0,3 1 4 0,5-4 1 16,6-4-2-16,0-4-11 0,1-6-40 16,6-1-83-16,-1-4-124 0,4-1-239 0,-9-2-447 15,-11-4 3-15</inkml:trace>
          <inkml:trace contextRef="#ctx0" brushRef="#br0" timeOffset="72101.1954">6434 13441 1880 0,'0'0'399'0,"0"0"-291"0,0 0-67 16,0 0-33-16,0 0-14 0,0 0-3 0,0 0 0 16,138-183 9-16,-94 160 6 0,4 1 6 15,0 6 7-15,1-1 8 0,1 0 7 0,-1 5 4 16,1 0 3-16,3 4-5 0,-4 3-5 0,4 4-8 16,-8 1-5-16,-2 0-7 0,-3 0-3 0,-1 6-5 15,-8 5-4-15,-1 2 0 0,-2 4 0 16,-3 5-1-16,-7-3 1 0,-1 6-1 0,-6 1 1 15,1 0 3-15,-9 1 4 0,4 1 1 0,-6-1 2 16,-1-1 1-16,0 5 0 0,-1-8 2 0,-6-3 0 16,2 2-4-16,-5-3-17 0,6-4-60 0,-6 1-105 15,4-7-165-15,-2 2-337 0,5-7-787 0</inkml:trace>
          <inkml:trace contextRef="#ctx0" brushRef="#br0" timeOffset="71826.6708">6945 12825 811 0,'0'0'456'0,"0"0"-84"0,0 0-83 16,0 0-59-16,0 0-38 0,0 0-34 0,0 0-38 15,0 0-29-15,0 0-35 0,0 0-32 0,0 0-27 16,0 0-12-16,0 0 3 0,0 0 7 0,-22 6 7 16,9 35 9-16,0 7-4 0,3 3-1 15,2 1 2-15,-4 0 2 0,1 0 4 0,5 0 2 16,-3 2 0-16,4 2-2 0,-4-2-1 0,6-3 1 15,-4 0-2-15,3-2-3 0,2-2-16 0,2-2-45 16,0-4-97-16,-3 0-169 0,1-15-336 16,0-7-903-16</inkml:trace>
          <inkml:trace contextRef="#ctx0" brushRef="#br0" timeOffset="73096.9529">7784 12662 1778 0,'0'0'371'15,"0"0"-236"-15,0 0-64 0,0 0-37 0,0 0-11 16,0 0 2-16,0 0 5 0,0 0 11 16,0 0 12-16,0 0 11 0,0 0 8 0,0 0-9 15,0 0-11-15,0 0-11 0,-39-39-12 0,51 27-4 16,2 0 3-16,-1-3 0 0,0 3 0 15,-6 1 3-15,-3-1 0 0,-4 4-1 0,0 4-9 16,-10 0-14-16,-4 2-17 0,-5 2-7 0,-11 8-2 16,-6 8 0-16,-4 5-14 0,-3 2-63 0,7 4-135 15,10-6-300-15,6-9-1076 0</inkml:trace>
          <inkml:trace contextRef="#ctx0" brushRef="#br0" timeOffset="72738.8775">7787 13115 1842 0,'0'0'131'0,"0"0"-101"0,0 0-34 16,0 0-2-16,0 0 5 0,171-45 2 0,-134 45 0 16,-8 0 0-16,-2 5 5 0,-9 3 8 0,-3 3 9 15,-4 4 7-15,-1 2 7 0,-7 7 6 16,-3 2 4-16,0 3 6 0,-1 1 1 0,-11 5-8 15,-1 0-5-15,-1-1-9 0,-3 0-8 0,-3-1-2 16,-2 2-5-16,1-6-2 0,-1 3 1 0,-5-6 0 16,0-2 2-16,1-4 6 0,1-4-6 0,1-6 2 15,0-2-1-15,-1-3-4 0,5-5 9 16,2 0 2-16,-1-5 5 0,7-4 5 0,-1-6-5 16,6-3-4-16,0-2-9 0,3-6-3 0,4 1-6 15,0-7-2-15,10 1 0 0,4-2-3 16,2-4 3-16,1 3-4 0,8-6 3 0,2 5-4 15,3-1-1-15,2 5-2 0,6 1-3 0,2 5-1 16,5 5-3-16,-3 5 1 0,1 5 1 0,0 4 0 16,-2 4 1-16,-1 2 1 0,-4 2-2 0,-1 10 1 15,-5 2 0-15,-2 3 1 0,-3 4 0 16,-5 0 1-16,-1 8 2 0,-4-3 1 0,-6 2 2 16,1 1 0-16,-9-2 0 0,1 2 0 0,-2-2 0 15,0-3-2-15,0 3 3 0,-2-6-2 16,1-4 1-16,-3-3 1 0,-3-5 2 0,4-2 3 15,0-2 3-15,1-3 9 0,-1-2 7 0,3 0 8 16,0 0 6-16,0 0-3 0,0-10-9 0,0 0-10 16,8-9-9-16,2-1-8 0,1-7 0 0,6 2-2 15,2-3-1-15,7-3-2 0,1 0 3 16,3-1 0-16,0-1 0 0,8 2 6 0,-2 2-8 16,2 1 0-16,0 9-3 0,-4 2-2 0,2 5 0 15,-3 1-4-15,-4 7 2 0,-1 4-6 0,-1 0 2 16,-8 11 2-16,3 5 0 0,-7 3 3 0,-2 5 5 15,-1 5 4-15,-6 3 3 0,-4 3 6 16,1 4-5-16,-6-2 0 0,3 1 1 0,0 0-6 16,-4-1 7-16,-3-3-2 0,1 3-1 0,-5-7-3 15,4-1-14-15,-5 0-43 0,-1-5-85 16,-1-5-150-16,2-3-283 0,7-8-751 0</inkml:trace>
        </inkml:traceGroup>
      </inkml:traceGroup>
    </inkml:traceGroup>
    <inkml:traceGroup>
      <inkml:annotationXML>
        <emma:emma xmlns:emma="http://www.w3.org/2003/04/emma" version="1.0">
          <emma:interpretation id="{B1B95746-6521-4E64-953B-33A65494D6C5}" emma:medium="tactile" emma:mode="ink">
            <msink:context xmlns:msink="http://schemas.microsoft.com/ink/2010/main" type="paragraph" rotatedBoundingBox="2650,15725 7850,15587 7887,16995 2687,171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787F6C-4505-42BF-9282-00EAC8AF97B5}" emma:medium="tactile" emma:mode="ink">
              <msink:context xmlns:msink="http://schemas.microsoft.com/ink/2010/main" type="inkBullet" rotatedBoundingBox="2663,16228 3590,16204 3594,16337 2667,16362"/>
            </emma:interpretation>
            <emma:one-of disjunction-type="recognition" id="oneOf18">
              <emma:interpretation id="interp82" emma:lang="en-IN" emma:confidence="0">
                <emma:literal>-</emma:literal>
              </emma:interpretation>
              <emma:interpretation id="interp83" emma:lang="en-IN" emma:confidence="0">
                <emma:literal>_</emma:literal>
              </emma:interpretation>
              <emma:interpretation id="interp84" emma:lang="en-IN" emma:confidence="0">
                <emma:literal>~</emma:literal>
              </emma:interpretation>
              <emma:interpretation id="interp85" emma:lang="en-IN" emma:confidence="0">
                <emma:literal>.</emma:literal>
              </emma:interpretation>
              <emma:interpretation id="interp86" emma:lang="en-IN" emma:confidence="0">
                <emma:literal>+</emma:literal>
              </emma:interpretation>
            </emma:one-of>
          </emma:emma>
        </inkml:annotationXML>
        <inkml:trace contextRef="#ctx0" brushRef="#br0" timeOffset="79182.3953">1139 15505 916 0,'0'0'338'0,"0"0"-151"0,0 0-121 0,0 0-42 16,0 0-28-16,0 0-11 0,0 0-7 0,0 0-7 15,0 0 0-15,0 0 3 0,0 0 19 16,0 0 23-16,-47-13 27 0,65 12 26 0,10-3 11 16,5-4 7-16,14-3-2 0,2-3-12 0,8-1-15 15,11 1-18-15,-2 1-13 0,-3-2-12 0,4 5-6 16,-2-1-11-16,-2 3-22 0,0 2-34 15,-3 2-85-15,-4 0-157 0,-1 0-198 0,-17 3-245 16,-10 1 510-16</inkml:trace>
      </inkml:traceGroup>
      <inkml:traceGroup>
        <inkml:annotationXML>
          <emma:emma xmlns:emma="http://www.w3.org/2003/04/emma" version="1.0">
            <emma:interpretation id="{5C398352-B170-4B5B-85F5-07F9CF832C73}" emma:medium="tactile" emma:mode="ink">
              <msink:context xmlns:msink="http://schemas.microsoft.com/ink/2010/main" type="line" rotatedBoundingBox="4692,15671 7850,15587 7887,16995 4729,17079"/>
            </emma:interpretation>
          </emma:emma>
        </inkml:annotationXML>
        <inkml:traceGroup>
          <inkml:annotationXML>
            <emma:emma xmlns:emma="http://www.w3.org/2003/04/emma" version="1.0">
              <emma:interpretation id="{048427D9-F10C-4E62-A91A-D06BE643AEEA}" emma:medium="tactile" emma:mode="ink">
                <msink:context xmlns:msink="http://schemas.microsoft.com/ink/2010/main" type="inkWord" rotatedBoundingBox="4692,15671 7850,15587 7887,16995 4729,17079"/>
              </emma:interpretation>
              <emma:one-of disjunction-type="recognition" id="oneOf19">
                <emma:interpretation id="interp87" emma:lang="en-IN" emma:confidence="0">
                  <emma:literal>Rates</emma:literal>
                </emma:interpretation>
                <emma:interpretation id="interp88" emma:lang="en-IN" emma:confidence="0">
                  <emma:literal>prates</emma:literal>
                </emma:interpretation>
                <emma:interpretation id="interp89" emma:lang="en-IN" emma:confidence="0">
                  <emma:literal>Rats</emma:literal>
                </emma:interpretation>
                <emma:interpretation id="interp90" emma:lang="en-IN" emma:confidence="0">
                  <emma:literal>Ratee</emma:literal>
                </emma:interpretation>
                <emma:interpretation id="interp91" emma:lang="en-IN" emma:confidence="0">
                  <emma:literal>Ratis</emma:literal>
                </emma:interpretation>
              </emma:one-of>
            </emma:emma>
          </inkml:annotationXML>
          <inkml:trace contextRef="#ctx0" brushRef="#br0" timeOffset="126272.9886">3569 15142 0 0,'0'0'144'0,"0"0"63"0,0 0-85 16,0 0-20-16,0 0 16 0,0 0 56 0,0 0 48 15,0 0 16-15,0 0-15 0,0 0-43 0,0 0-45 16,0 0-37-16,15-98-35 0,-15 98-31 15,0 2-28-15,-5 8-14 0,2 7-3 0,-5 8 10 16,-1 9 18-16,-5 8 9 0,-3 8 6 0,-2 5-1 16,-1 7-4-16,-6 2-3 0,0 3-6 15,-2 4 2-15,-3-1-4 0,3-1-3 0,-1-2 1 16,2-3-7-16,2-3-1 0,1-7-5 0,5-4-13 16,2-4-23-16,1-6-51 0,4-5-78 0,0-8-123 15,3-5-189-15,5-10-179 0,1-4 126 0</inkml:trace>
          <inkml:trace contextRef="#ctx0" brushRef="#br0" timeOffset="127123.5925">3193 15031 0 0,'0'0'140'0,"0"0"32"0,0 0-23 0,0 0-25 15,138-163 14-15,-98 142 21 0,2 5-4 0,2 3-10 16,-1 5-28-16,2 3-32 0,-2 3-33 15,-1 2-14-15,-2 8-13 0,0 4-8 0,-1 11 1 16,1 1-9-16,-7 5 5 0,-5 11 3 0,-3 3 1 16,-11 11 3-16,-8 0-3 0,-6 4-3 0,-3 1-5 15,-17 0-5-15,-4 0-9 0,-8 1-10 16,-8-3-13-16,-3 0 1 0,-6-10 1 0,3 0 10 16,-4-9 10-16,-3-7 7 0,4-6 10 0,2-7 6 15,1-8 11-15,3-3 10 0,3-5 8 16,5-1 9-16,9-5 13 0,2-10 7 0,2 2 7 15,7-3 2-15,2 2-2 0,6-2-10 0,1 3-16 16,4 5-19-16,2-1-22 0,5 4-21 0,3 4-5 16,4 0 0-16,6 2 6 0,3 9 11 15,0 7 2-15,6 2 2 0,-1 6-1 0,7 3-2 16,2 6-2-16,-1 0 0 0,2 2-2 0,-5 0 0 16,2-1 1-16,-1 1-1 0,-3-2 0 0,-5 2-3 15,3-3-1-15,-1-1-8 0,0-2-28 0,0-4-79 16,0-2-142-16,-2-6-244 0,-4-5-306 15,-7-6 153-15</inkml:trace>
          <inkml:trace contextRef="#ctx0" brushRef="#br0" timeOffset="127267.0513">4543 15497 1924 0,'0'0'76'0,"0"0"-62"15,0 0-23-15,0 0 3 0,0 0 9 0,0 0 4 16,0 0 0-16,0 0 0 0,-186-27-1 0,150 41-2 16,-3 3 3-16,-2 6 3 0,2 1 10 15,-1 4 7-15,0 3 2 0,-1 4 0 0,3 0-7 16,2 3-5-16,3-1-4 0,7 0-7 0,6-7-3 16,7-1-4-16,6-8-5 0,7-5-5 0,7-2 0 15,10-6 3-15,8-6 11 0,6-2 9 0,8-8 6 16,4-8-2-16,4-5-1 0,2-6-5 0,-3 0-1 15,0-2-1-15,-7 0 0 0,-4 2 1 16,-3 1-1-16,-5 1 1 0,-5 6 1 0,-6 1 0 16,-1 6-1-16,-3 2-1 0,-9 2-1 0,1 4 1 15,-4 4-1-15,0 0-1 0,0 0-1 0,0 6-1 16,-1 3 1-16,-8 6 6 0,0 2 1 16,1 7 2-16,-1 3-4 0,-2 1-4 0,8-1-3 15,0-2-3-15,3-4 2 0,4-4-4 0,11-4 3 16,5-1 4-16,7-8 0 0,4-6 7 0,4 2-1 15,5-8-6-15,0-7-4 0,5-5-10 16,-1-7-4-16,-2-1-3 0,-1-7-3 0,-6-1 6 16,-2-4 3-16,-3-4 7 0,-7-3 7 0,-3-2 2 15,-3-6 1-15,-2 0 4 0,-1 0-2 16,5-6 2-16,-4-1-2 0,4-2 0 0,-5 0 2 16,3-2-4-16,4 5 3 0,-7 13-3 0,-1 5 3 15,-5 14 4-15,0 8 7 0,-4 10 8 0,-4 6-4 16,0 5-5-16,0 0-14 0,-2 12-10 15,-6 6-2-15,-1 10 5 0,-4 7 8 0,-2 17 5 16,-6 3 1-16,4 5-2 0,-1 4-1 0,-4 1 1 16,5-5 1-16,-3 3 2 0,-2-2-1 0,4 0 1 15,-2-1-3-15,4-8 1 0,6-4-4 0,4-5-4 16,6-5-5-16,-3-4-3 0,12-6-6 16,5-5-16-16,3-2-42 0,2-6-97 0,2-9-188 15,-3-3-345-15,-7-2-740 0</inkml:trace>
          <inkml:trace contextRef="#ctx0" brushRef="#br0" timeOffset="127431.3075">4850 15352 710 0,'0'0'245'0,"0"0"-207"0,0 0-84 0,0 0-25 15,0 0 24-15,0 0 38 0,0 0 11 0,0 0 0 16,191-115-7-16,-149 106-28 0,1-2-73 0,1 3-118 15,-1-2-128-15,-11 5 248 0,-11 2 104 0</inkml:trace>
          <inkml:trace contextRef="#ctx0" brushRef="#br0" timeOffset="128011.0432">5467 15509 0 0,'0'0'0'0,"0"0"63"0,0 0 162 0,0 0 9 15,0 0 25-15,0 0 10 0,0 0-5 0,0 0-27 16,0 0-36-16,0 0-56 0,0 0-45 16,0 0-30-16,0 0-23 0,0 0-15 0,167-89-8 15,-143 68-5-15,0 0 0 0,-6-1 2 0,-1 3 2 16,-6-1 2-16,1 3 1 0,-9-1 4 16,-1 6-1-16,-2 3 3 0,0 2-3 0,-5 5-10 15,-7-1-10-15,1 3-15 0,-6 5-7 0,-2 7 1 16,-8 9 4-16,-6 1 7 0,-3 9 5 0,-1-1 2 15,-4 4 1-15,0 4-1 0,2 3 0 16,-1-3 1-16,4 3-2 0,4-1 0 0,8 2-2 16,4-6-6-16,4-2 1 0,10-5-3 0,5-5 0 15,1-8 1-15,10-4-2 0,9-2 5 0,5-4 7 16,9-4 3-16,7-2 5 0,6-4 0 0,7-10-3 16,-1-3-3-16,4-2 0 0,0-6 1 0,0-2-1 15,0 0-1-15,0-5-1 0,-5 1-2 16,-1-3 2-16,-1-1 2 0,-3-2-2 0,-1-2 2 15,-4 4-2-15,-1 1 2 0,-5-1 0 0,2 7-3 16,-8-1 3-16,-6 5-6 0,-5 6 7 0,-9 3 6 16,-2 6 7-16,-7 0 10 0,0 5-5 15,-1 1-8-15,-8 3-16 0,-1 3-13 0,-3 1-8 16,-4 5-1-16,-3 7 5 0,-2 2 5 0,1 4 5 16,-1 2 3-16,2 2 1 0,6 5-3 15,2-1 2-15,8 0 1 0,4 0 0 0,0-1 7 16,3 2-6-16,6-4 2 0,6-3 1 0,0 0 0 15,-1-3 7-15,-2-2 1 0,-1-3-2 16,-2 1-1-16,-7-4 0 0,1-3 5 0,-3 0 10 16,-7-1 11-16,-7-1 3 0,-6 0 3 0,-9-3-6 15,-5-2-6-15,-1-1-8 0,-2-2-6 0,-5 0-8 16,4-4-9-16,-1-2-19 0,-1-2-35 0,2 0-53 16,-2 0-95-16,3 0-175 0,10 3-386 0,7 2-679 15</inkml:trace>
        </inkml:traceGroup>
      </inkml:traceGroup>
    </inkml:traceGroup>
    <inkml:traceGroup>
      <inkml:annotationXML>
        <emma:emma xmlns:emma="http://www.w3.org/2003/04/emma" version="1.0">
          <emma:interpretation id="{BF5389AB-C2C0-4929-B597-2089E93ECB13}" emma:medium="tactile" emma:mode="ink">
            <msink:context xmlns:msink="http://schemas.microsoft.com/ink/2010/main" type="paragraph" rotatedBoundingBox="2883,17494 10009,17217 10054,18371 2928,186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404BDE-9C45-412B-9CED-9BE4052A0F76}" emma:medium="tactile" emma:mode="ink">
              <msink:context xmlns:msink="http://schemas.microsoft.com/ink/2010/main" type="inkBullet" rotatedBoundingBox="2904,18031 4307,17977 4310,18074 2907,18129"/>
            </emma:interpretation>
            <emma:one-of disjunction-type="recognition" id="oneOf20">
              <emma:interpretation id="interp92" emma:lang="en-IN" emma:confidence="0">
                <emma:literal>-</emma:literal>
              </emma:interpretation>
              <emma:interpretation id="interp93" emma:lang="en-IN" emma:confidence="0">
                <emma:literal>_</emma:literal>
              </emma:interpretation>
              <emma:interpretation id="interp94" emma:lang="en-IN" emma:confidence="0">
                <emma:literal>.</emma:literal>
              </emma:interpretation>
              <emma:interpretation id="interp95" emma:lang="en-IN" emma:confidence="0">
                <emma:literal>~</emma:literal>
              </emma:interpretation>
              <emma:interpretation id="interp96" emma:lang="en-IN" emma:confidence="0">
                <emma:literal>=</emma:literal>
              </emma:interpretation>
            </emma:one-of>
          </emma:emma>
        </inkml:annotationXML>
        <inkml:trace contextRef="#ctx0" brushRef="#br0" timeOffset="128525.9602">1333 17273 1728 0,'0'0'237'0,"0"0"-157"0,0 0-90 16,0 0-7-16,0 0 24 0,0 0 52 0,0 0 64 16,0 0 22-16,0 0-6 0,161-8-30 15,-95 0-23-15,4 2-21 0,4-5-11 0,11 1-11 16,0 0-14-16,4 3-10 0,1-5-12 0,-1 4-5 16,0 0-8-16,0-2-6 0,-5 3-16 0,0-2-39 15,-8-3-92-15,-2 1-225 0,-16 1-536 16,-22 5-409-16</inkml:trace>
      </inkml:traceGroup>
      <inkml:traceGroup>
        <inkml:annotationXML>
          <emma:emma xmlns:emma="http://www.w3.org/2003/04/emma" version="1.0">
            <emma:interpretation id="{0555C879-5033-4393-9913-A6A970B85D74}" emma:medium="tactile" emma:mode="ink">
              <msink:context xmlns:msink="http://schemas.microsoft.com/ink/2010/main" type="line" rotatedBoundingBox="4933,17414 10009,17217 10054,18371 4978,18568"/>
            </emma:interpretation>
          </emma:emma>
        </inkml:annotationXML>
        <inkml:traceGroup>
          <inkml:annotationXML>
            <emma:emma xmlns:emma="http://www.w3.org/2003/04/emma" version="1.0">
              <emma:interpretation id="{8CD6EF3A-78CD-46CF-A103-10084C68136E}" emma:medium="tactile" emma:mode="ink">
                <msink:context xmlns:msink="http://schemas.microsoft.com/ink/2010/main" type="inkWord" rotatedBoundingBox="4933,17414 10009,17217 10054,18371 4978,18568"/>
              </emma:interpretation>
              <emma:one-of disjunction-type="recognition" id="oneOf21">
                <emma:interpretation id="interp97" emma:lang="en-IN" emma:confidence="0">
                  <emma:literal>Subsidies</emma:literal>
                </emma:interpretation>
                <emma:interpretation id="interp98" emma:lang="en-IN" emma:confidence="0">
                  <emma:literal>Subsides</emma:literal>
                </emma:interpretation>
                <emma:interpretation id="interp99" emma:lang="en-IN" emma:confidence="0">
                  <emma:literal>Subsided</emma:literal>
                </emma:interpretation>
                <emma:interpretation id="interp100" emma:lang="en-IN" emma:confidence="0">
                  <emma:literal>Subsidis</emma:literal>
                </emma:interpretation>
                <emma:interpretation id="interp101" emma:lang="en-IN" emma:confidence="0">
                  <emma:literal>Subsidia</emma:literal>
                </emma:interpretation>
              </emma:one-of>
            </emma:emma>
          </inkml:annotationXML>
          <inkml:trace contextRef="#ctx0" brushRef="#br0" timeOffset="136840.035">4231 16861 0 0,'0'0'0'0,"0"0"0"16,0 0 0-16,0 0 0 0,0 0 0 15,0 0 0-15,0 0 0 0,0 0 0 0,0 0 0 16,0 0 0-16,0 0 0 0,0 0 126 0,0 0 71 16,0 0 8-16,53-100-29 0,-49 92-44 15,2 0-48-15,-2 0-41 0,2-1-19 0,1 1-8 16,-1-5-3-16,2 5-3 0,-2 0 5 0,1-2 3 15,-1 2 6-15,-3-3 6 0,1 3 4 0,-2-1 1 16,-2 2 6-16,0 1 3 0,0 0-2 0,0 0 3 16,0-3-2-16,-2 4-4 0,-5-2 9 0,1 1-3 15,-2 2-6-15,-1-2-4 0,-1 4-12 16,-3-2-8-16,2 1-6 0,-4 2-4 0,-2 1-3 16,1 0-2-16,-4 0 0 0,3 0-2 0,-2 0 0 15,-1 1-1-15,3 2 1 0,-3 1-3 0,-2-2 5 16,2 4-1-16,-1-2 1 0,1 2-1 15,0-2-1-15,-2 4 2 0,5-4-1 0,-2 2 4 16,3 1-1-16,-1-1-2 0,6 2-2 0,-2 3-4 16,3-2-1-16,-2 3 1 0,4 1 0 15,-2 3-1-15,2 1 1 0,1 0 1 0,2 3 0 16,5-3 2-16,0 4-2 0,0 0 3 0,0 0 0 16,10 0 3-16,0 0 2 0,3 0-2 0,4-1 3 15,1-2 0-15,3 2 1 0,4-1 1 16,-2 4-2-16,0-3 0 0,5 6-4 0,-3-1 3 15,0-1-1-15,1 2-2 0,-5 3 2 0,2 0-4 16,-4 1 3-16,1 3 3 0,-3-4 0 16,-1 1 2-16,-2 0 4 0,-2-3-1 0,-8-2 5 0,-1 3-3 15,-3-3-7-15,0 4 0 0,-9-3-9 16,-7 1-5-16,-7 3-10 0,-2-3-6 0,-7 0-2 16,-2-4 3-16,-2-4 8 0,-3-3 12 0,-5-3 8 15,3-3 4-15,-3-4 4 0,1-1 0 0,-3-5 3 16,-1 0 6-16,-2-9 11 0,0-3 12 0,3-6 18 15,2-1 30-15,2-3 30 0,8-1 17 16,1-1 2-16,5 1-18 0,7-1-32 0,4 4-25 16,4 5-24-16,6 0-18 0,2 5-14 0,4-1-11 15,1 6-9-15,1 2-2 0,4 0-4 16,-3 3 1-16,7 0 4 0,3 0 3 0,0 0 7 16,3 2 3-16,3 6-2 0,1 0 2 0,4 1-1 15,4 5-3-15,1 0 5 0,2 1-1 16,-2 3 0-16,4 0 2 0,1-1-1 0,-2-1 0 15,0-2 0-15,0 2-6 0,-2-5-7 0,0 1-24 16,-2-2-42-16,0-4-62 0,2 0-87 0,-2-3-123 16,2-2-142-16,-1-1-121 0,-6 0 37 0,-6 0 575 15</inkml:trace>
          <inkml:trace contextRef="#ctx0" brushRef="#br0" timeOffset="138110.277">4506 17320 0 0,'0'0'0'0,"0"0"0"0,0 0 0 16,0 0 0-16,0 0 218 0,0 0-6 0,0 0-41 16,0 0-56-16,0 0-39 0,0 0-42 0,0 0-20 15,0 0-3-15,0 0 26 0,0 0 39 0,85-133 25 16,-91 147 10-16,-1 5-21 0,-2 4-27 16,-5-1-21-16,1 6-8 0,-1-3-8 0,-2 1-8 15,3-1-5-15,0-1-7 0,0-1-1 0,4-1-1 16,1-3 2-16,2 1-6 0,0-4-2 15,3 1 0-15,3-6-4 0,0-3 4 0,3-5-3 16,9-1 5-16,-4-2 7 0,7 0 3 0,1-4 6 16,4-4-2-16,1-6-4 0,1-1-2 0,2 0-4 15,-1-1 1-15,-1-3-1 0,0 2 0 16,0 0-1-16,0-3 1 0,-4 0 1 0,2-1 6 16,-4 3 0-16,0-5 2 0,-3 3 3 0,0 3 0 15,-2-1 8-15,-2 4-3 0,-4 2-2 0,3 2-6 16,-6 3-9-16,0 4-1 0,-2 3-6 0,0 0-3 15,0 5 6-15,0 6 10 0,-4 3 8 16,-2 5 13-16,-3 5-1 0,-2 1-5 0,2-1-4 16,-1 1-4-16,2-1-6 0,2-2-3 0,2-1-5 15,1-3-4-15,3-2 1 0,0-2 1 16,4 1 2-16,5-5 5 0,2 0 2 0,3-5 4 16,4-1 3-16,3-4-1 0,-2 0 2 0,4-7-3 15,-2-5-3-15,4-2-4 0,-1-2 0 0,0-1 0 16,-1-4 1-16,5 1 1 0,-4-2-2 0,2-5 2 15,-2 2-1-15,1-7 7 0,2-2 1 16,-4-5 0-16,0-4 1 0,1-1-8 0,-1-2 6 16,-1-1 1-16,-1 1-5 0,1-4 4 0,-1 5-6 15,-2-1-2-15,-1 4 2 0,3 6 1 16,-4 3-2-16,-6 5 0 0,1 7 1 0,-4 0 1 16,-1 9 2-16,-2 3 1 0,-2 5 5 0,-3 1-5 15,0 3 0-15,0 0-14 0,0 0-17 0,-2 4-7 16,-4 8-7-16,-4 4 8 0,-2 7 14 0,-3 8 7 15,-5 3 5-15,-3 4 0 0,2 6-1 16,-4-3-1-16,2 5 3 0,-3 2 2 0,5 0 3 16,-3 4 0-16,-2-1 1 0,3 1 0 0,1-2-2 15,-4-3 2-15,9-2-7 0,3-8-1 16,4-1-2-16,6-7-2 0,1-3 0 0,3-1 0 0,4-10-1 16,9-2 1-16,1-4 7 0,3-3 5 15,8-5 6-15,-1-1 3 0,3-3-3 0,6-7-2 16,-1-5 0-16,2-1-1 0,-1-2-4 0,0 0-1 15,2-3-2-15,-1 1-2 0,-1-6 2 16,-4 0 3-16,-5 0 3 0,-4-5-4 0,-1 1 3 16,-9-3-2-16,-6 2-3 0,-2-1 3 0,-2 3-8 15,-2 1 0-15,-9 5 1 0,0 1 0 0,-7 3-1 16,1 5-4-16,-7 1-4 0,1 5-4 16,-2 3-1-16,-5 2-1 0,0 3 0 0,-3 0-1 15,2 8 0-15,0 2 2 0,0 6-2 0,1-1 6 16,2 2 0-16,3 0-2 0,7-2 1 15,6-1-5-15,3-1-2 0,9-3-6 0,0 0-3 0,7-1 2 16,7-4 4-16,7 0 12 0,3-3 11 16,7-2 7-16,2 0 3 0,6-7-2 0,4-1-3 15,2-4-1-15,2 2-1 0,0-4 1 0,-4 3 2 16,0 0-2-16,-1-2 5 0,-8 3-2 0,-2 0 0 16,0 1-1-16,-7 3-5 0,0 0 0 15,-4 2-3-15,-1 3-2 0,-4 0-1 0,-1 1-2 16,-7 0-1-16,2 0-1 0,-6 0 3 0,1 0 1 15,-4 1 0-15,-1 0 1 0,-1 1-1 0,1 2 1 16,0-2 3-16,0 2 3 0,-3 0 0 16,0 3-1-16,2-3-2 0,-1 2 0 0,-1-3 1 15,2 0 0-15,1 1-1 0,-2-3-1 0,2-1 1 16,0 0 0-16,0 0 1 0,0 0 2 16,0 0 0-16,0 0 3 0,0 0 2 0,0 0 2 15,0 0 0-15,0 0-3 0,0 0-2 0,0 0 0 16,0 0 2-16,0 0 1 0,0 0 2 0,0 0 0 15,2-1-2-15,-2-3-2 0,1 2 0 0,-1 0-3 16,3-2-4-16,-1 0 2 0,-2 2 1 16,0 0-2-16,0 2 2 0,0-3-1 0,1 2-2 15,-1-2 1-15,0 2-1 0,1 0 1 0,-1-1-1 16,0 0 0-16,0 0-3 0,0 1 1 0,2 0 1 16,-2-1 1-16,0 0-2 0,0 2 2 15,0 0 2-15,0-2-2 0,0 2 3 0,0 0-3 16,3-1-2-16,-3 0 2 0,0-1-2 0,0 2 1 15,0-2 1-15,0 2-3 0,0-2-1 0,0 2-3 16,0-1-1-16,0 1-2 0,0 0-3 16,0 0-7-16,0 0-13 0,0 0-17 0,-3 0-24 15,1 0-47-15,1 0-74 0,0 0-148 0,-4 0-254 16,0 3-278-16,3-1 542 0</inkml:trace>
          <inkml:trace contextRef="#ctx0" brushRef="#br0" timeOffset="139074.0884">5923 17129 0 0,'0'0'0'0,"0"0"0"0,0 0 0 0,0 0 0 15,0 0 0-15,0 0 15 0,0 0 324 0,0 0-24 16,0 0-32-16,0 0-44 0,0 0-49 0,0 0-40 16,0 0-35-16,38-78-28 0,-38 77-21 0,0 1-13 15,0 0-10-15,0 0-16 0,-2 0-12 16,-2 0-16-16,0 0-15 0,-6 0 0 0,1 0 1 15,-3 6 5-15,-2 1 9 0,-6-1-2 0,1 5 3 16,2-2 0-16,-1 3-2 0,-1 0 2 0,3 1 0 16,2 1 1-16,1 1-1 0,3-2 0 0,3 0-5 15,-3-1-1-15,7 1 0 0,1 1-1 16,-1 0 0-16,3 0 1 0,0 0-2 0,5-1-3 16,0 1 1-16,3-4 1 0,5 1 3 0,1-1 2 15,2-2 1-15,-1 1 2 0,7-1 1 0,-1 0 4 16,5 0 1-16,-4 2 1 0,-1-2 0 15,-1 0-1-15,-2 0 0 0,-3 2-4 0,-6-1-1 16,-2-1-2-16,-4 0 0 0,-3 2 6 0,0-1 7 16,-3 1 11-16,-10 1 3 0,-1 2 2 15,-8-1 2-15,-3 3-2 0,-6-1 6 0,-2-2-1 16,-2 0 3-16,-3-2 0 0,0-2 5 0,5-2 8 16,-5 1-2-16,8 1 0 0,4-6-12 15,8 4-15-15,2-4-8 0,4 0-5 0,1 1-8 16,4 1-5-16,3-3-9 0,1 2-20 0,3 1-23 15,0 0-30-15,0 0-33 0,11-2-28 0,2-1-51 16,4-1-107-16,8 0-140 0,-7 0-176 16,-3 0 343-16</inkml:trace>
          <inkml:trace contextRef="#ctx0" brushRef="#br0" timeOffset="140677.9529">6209 17088 323 0,'0'0'395'0,"0"0"-142"0,0 0-60 0,0 0-35 16,0 0-40-16,0 0-37 0,0 0-45 0,0 0-30 15,0 0-13-15,0 0-4 0,0 0 3 0,0 0 8 16,0 0 15-16,0 0 11 0,24 46 16 0,-24-15 12 16,0 1 0-16,0 3-2 0,0-2-9 15,0 1-10-15,0-1-7 0,0-4-3 0,-1 0-7 16,-1-2-12-16,-2-3-44 0,4 0-102 0,-1-3-211 15,1-7-280-15,0-6-124 0</inkml:trace>
          <inkml:trace contextRef="#ctx0" brushRef="#br0" timeOffset="140842.0441">6443 16753 2459 0,'0'0'120'0,"0"0"-96"0,0 0-52 16,0 0-33-16,0 0-17 0,0 0-12 0,0 0-13 16,0 0-74-16,0 0-239 0,0 0-304 0,0 0-210 15</inkml:trace>
          <inkml:trace contextRef="#ctx0" brushRef="#br0" timeOffset="141468.5319">7006 17107 1453 0,'0'0'143'0,"0"0"-102"15,0 0-17-15,0 0 28 0,0 0 25 0,0 0 6 16,0 0-12-16,0 0-26 0,0 0-13 16,-179-12 5-16,146 37 18 0,-6 1 8 0,5 3 3 15,-2 2-6-15,5 3-18 0,-1-4-15 0,8 2-11 16,1-3-10-16,8-2-8 0,7-2 0 0,5-3-5 15,3-3-6-15,6-5-4 0,8 0 2 16,2-4 4-16,7-5 5 0,5-5 8 0,5-7-4 16,5-7-4-16,3-2-3 0,2-6-3 0,2-1-2 15,-2-1 0-15,0-3 1 0,-4-3-1 16,-4-5 6-16,3-2 5 0,-7-8 5 0,-4-2 5 16,-4 0 4-16,-2-6 2 0,-7 0 0 0,0-2 3 15,-2-2-3-15,-4-2 2 0,-1 0 2 0,-5 1 3 16,-1 5 4-16,1 5 3 0,-2 3 2 0,0 7 0 15,-2 5 6-15,-1 7 1 0,1 6 0 0,-6 7 1 16,4 5-2-16,3 4-4 0,-1 4-7 16,-2 0-14-16,1 0-23 0,0 4-11 0,0 11-3 15,-5 6 4-15,1 9 17 0,-3 8 6 0,-3 8 3 16,1 7 0-16,5-1 1 0,-3 8 0 0,6 1 0 16,-6 2 5-16,7 0-7 0,-2-4 0 15,1 1-2-15,4-1-5 0,0-7 4 0,10-4 0 16,-1-8 3-16,5-8 4 0,3-6-3 0,-1-6 2 15,0-2-4-15,0-7 2 0,-2-3-1 16,2-5 1-16,-2-3 2 0,-1 0 5 0,0-1 1 16,0-11 1-16,0 2 3 0,-2-5-6 0,-1-1 2 15,0-4-2-15,0-4-1 0,-2 1-2 16,-3-4 2-16,-2-3-1 0,0 2 1 0,-3 2 4 0,3 2-6 16,-3 6 4-16,0 3 0 0,0 5-6 15,0 4 2-15,0 4-8 0,0 2-10 0,0 0-11 16,0 0 0-16,0 8 4 0,0 2 8 0,0 6 13 15,0 1 0-15,-3 7 0 0,3 1 1 0,0 0 0 16,0 1-2-16,4-3-3 0,2-1-9 0,3-4-40 16,-1-1-83-16,4-3-169 0,-1-4-331 15,-6-6-851-15</inkml:trace>
          <inkml:trace contextRef="#ctx0" brushRef="#br0" timeOffset="141620.6559">7640 16800 1746 0,'0'0'549'16,"0"0"-440"-16,0 0-44 0,0 0-26 16,0 0-16-16,0 0-13 0,0 0-15 0,0 0-27 15,0 0-50-15,0 0-53 0,0 0-92 0,0 0-174 16,0 0-212-16,0 0-213 0,-18-80 606 0</inkml:trace>
          <inkml:trace contextRef="#ctx0" brushRef="#br0" timeOffset="142195.5867">7686 17093 1061 0,'0'0'394'0,"0"0"-270"0,0 0-37 0,0 0 8 0,0 0 24 16,0 0 1-16,0 0-21 0,0 0-30 15,0 0-17-15,0 0-15 0,0 0-7 0,168-58-6 16,-146 48-9-16,-1 2-4 0,-5-4-4 0,0 0 0 16,-3 4-1-16,-2 0 4 0,-4 2-3 0,-2-3 1 15,-4 2-1-15,-1-1 3 0,-1 1 0 16,-9 3-6-16,-3-3-1 0,-3 2-8 0,-3 1 0 15,-5 4-1-15,-2 0 3 0,-1 0 3 0,1 5 1 16,-6 6 3-16,4 0 0 0,-2 7-1 16,-2 1 4-16,-4 5-1 0,3 2 4 0,0 0 5 15,5 3 2-15,3 0 1 0,4-3-2 0,6 3-6 16,12-7-5-16,2 0-1 0,1-1 0 0,4-4 3 16,9-3-1-16,6 0 4 0,2-4 2 0,5-1 3 15,3-4 4-15,2-2-1 0,10-3-1 16,0 0-3-16,2-1-2 0,6-9 0 0,1-3-2 15,0-3 1-15,-1-2-1 0,0-2-3 0,-3-4 0 16,-3-3 4-16,-4 0-1 0,-2-6 2 16,0 4 1-16,-5-3-3 0,-1-1 5 0,-2 3-1 15,-2-1-1-15,-2 3-1 0,-1 2-3 0,-5 1 0 16,-3 4 0-16,-4 4 1 0,-2 4-2 0,-5 3 0 16,-4 5 4-16,1 1 2 0,-2 3-1 0,0 1-5 15,-5 0-14-15,-2 0-12 0,-1 0-6 0,-5 8-1 16,-3 2 8-16,-3 6 4 0,1-2 4 15,2 3 1-15,1 2-3 0,4 1 3 0,8-1-5 16,2 4 3-16,1-2 2 0,1 4 1 0,12-6 6 16,1 0 0-16,1 2 2 0,0-3 1 15,6-2-2-15,-3-1 0 0,-2 0 3 0,-2-2-2 16,1-1-1-16,-4 0 0 0,-7-3-1 0,1 3 3 16,-5-6 3-16,0 0 9 0,-3 1 10 15,-7-1 3-15,-7 2 5 0,-2 0-6 0,-8 0-5 16,-3-2-3-16,-5 1-7 0,-1-6-2 0,-1 2-6 15,3-3-3-15,-4 2-15 0,8 0-42 0,1-1-72 16,2-1-168-16,13 2-464 0,2-2-805 0</inkml:trace>
        </inkml:traceGroup>
      </inkml:traceGroup>
    </inkml:traceGroup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5:06.15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CB925CA-DD6C-4A7D-B9B9-5B453A3B1800}" emma:medium="tactile" emma:mode="ink">
          <msink:context xmlns:msink="http://schemas.microsoft.com/ink/2010/main" type="writingRegion" rotatedBoundingBox="16497,1099 20164,1099 20164,2302 16497,2302"/>
        </emma:interpretation>
      </emma:emma>
    </inkml:annotationXML>
    <inkml:traceGroup>
      <inkml:annotationXML>
        <emma:emma xmlns:emma="http://www.w3.org/2003/04/emma" version="1.0">
          <emma:interpretation id="{382A061E-539F-4686-B6E1-56610285E20B}" emma:medium="tactile" emma:mode="ink">
            <msink:context xmlns:msink="http://schemas.microsoft.com/ink/2010/main" type="paragraph" rotatedBoundingBox="16497,1099 20164,1099 20164,2302 16497,23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481400-95E8-43B1-8CBB-BB0E9A631AE1}" emma:medium="tactile" emma:mode="ink">
              <msink:context xmlns:msink="http://schemas.microsoft.com/ink/2010/main" type="line" rotatedBoundingBox="16497,1099 20164,1099 20164,2302 16497,2302"/>
            </emma:interpretation>
          </emma:emma>
        </inkml:annotationXML>
        <inkml:traceGroup>
          <inkml:annotationXML>
            <emma:emma xmlns:emma="http://www.w3.org/2003/04/emma" version="1.0">
              <emma:interpretation id="{D76BAEC4-56DA-417D-8A25-C2A151962F5B}" emma:medium="tactile" emma:mode="ink">
                <msink:context xmlns:msink="http://schemas.microsoft.com/ink/2010/main" type="inkWord" rotatedBoundingBox="16497,1099 17521,1099 17521,1147 16497,1147"/>
              </emma:interpretation>
              <emma:one-of disjunction-type="recognition" id="oneOf0">
                <emma:interpretation id="interp0" emma:lang="en-IN" emma:confidence="0">
                  <emma:literal>-</emma:literal>
                </emma:interpretation>
                <emma:interpretation id="interp1" emma:lang="en-IN" emma:confidence="0">
                  <emma:literal>_</emma:literal>
                </emma:interpretation>
                <emma:interpretation id="interp2" emma:lang="en-IN" emma:confidence="0">
                  <emma:literal>.</emma:literal>
                </emma:interpretation>
                <emma:interpretation id="interp3" emma:lang="en-IN" emma:confidence="0">
                  <emma:literal>r</emma:literal>
                </emma:interpretation>
                <emma:interpretation id="interp4" emma:lang="en-IN" emma:confidence="0">
                  <emma:literal>`</emma:literal>
                </emma:interpretation>
              </emma:one-of>
            </emma:emma>
          </inkml:annotationXML>
          <inkml:trace contextRef="#ctx0" brushRef="#br0">155 12 507 0,'0'0'253'0,"0"0"-103"0,0 0-92 0,0 0-58 0,0 0 0 15,0 0 10-15,0 0 16 0,0 0 14 0,0 0 6 16,0 0-4-16,-162 20-21 0,162-17-33 15,0-2-6-15,7 3 32 0,9-1 56 0,10 2 79 16,10-5 41-16,13 0-1 0,11 0-25 0,13-1-44 16,6-10-34-16,6 3-35 0,-1 0-19 0,1 2-12 15,-6 0-13-15,-3 1-13 0,-6 4-64 16,-5-1-117-16,-4 2-277 0,-16 0-364 0,-17 0 168 0</inkml:trace>
        </inkml:traceGroup>
        <inkml:traceGroup>
          <inkml:annotationXML>
            <emma:emma xmlns:emma="http://www.w3.org/2003/04/emma" version="1.0">
              <emma:interpretation id="{A8B8F0DA-8A2F-4C68-9EC3-DA5D39CDCFC4}" emma:medium="tactile" emma:mode="ink">
                <msink:context xmlns:msink="http://schemas.microsoft.com/ink/2010/main" type="inkWord" rotatedBoundingBox="19531,1354 20164,1354 20164,2302 19531,2302"/>
              </emma:interpretation>
              <emma:one-of disjunction-type="recognition" id="oneOf1">
                <emma:interpretation id="interp5" emma:lang="en-IN" emma:confidence="0">
                  <emma:literal>P</emma:literal>
                </emma:interpretation>
                <emma:interpretation id="interp6" emma:lang="en-IN" emma:confidence="0">
                  <emma:literal>p</emma:literal>
                </emma:interpretation>
                <emma:interpretation id="interp7" emma:lang="en-IN" emma:confidence="0">
                  <emma:literal>D</emma:literal>
                </emma:interpretation>
                <emma:interpretation id="interp8" emma:lang="en-IN" emma:confidence="0">
                  <emma:literal>d</emma:literal>
                </emma:interpretation>
                <emma:interpretation id="interp9" emma:lang="en-IN" emma:confidence="0">
                  <emma:literal>B</emma:literal>
                </emma:interpretation>
              </emma:one-of>
            </emma:emma>
          </inkml:annotationXML>
          <inkml:trace contextRef="#ctx0" brushRef="#br0" timeOffset="4100.1195">3059 654 1978 0,'0'0'191'16,"0"0"-188"-16,0 0-39 0,0 0 14 0,0 0 4 15,-22 168 5-15,18-126 1 0,0-2 1 0,4-2 4 16,0 1-7-16,0-1-21 0,-2-2-54 0,2 1-82 16,0-1-119-16,0-3-172 0,0-7-178 15,0-10 288-15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5:18.33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F8EC7BA-B127-4782-B6A1-6C4B26B9A60B}" emma:medium="tactile" emma:mode="ink">
          <msink:context xmlns:msink="http://schemas.microsoft.com/ink/2010/main" type="inkDrawing"/>
        </emma:interpretation>
      </emma:emma>
    </inkml:annotationXML>
    <inkml:trace contextRef="#ctx0" brushRef="#br0">0 139 747 0,'0'0'316'0,"0"0"-130"0,0 0-36 0,0 0-9 16,0 0-3-16,0 0-29 0,0 0-57 0,0 0-57 16,0 0-23-16,0 0-4 0,0 0 13 0,0 0 19 15,27-51 4-15,5 41 6 0,4 0-1 16,7-1 0-16,7 0 1 0,5 0-3 0,3 1-1 16,6 0 0-16,3 4 0 0,-5 2-1 0,-1 0-1 15,-5 4-7-15,-8 0-19 0,-7 0-51 16,-9 0-127-16,-6 0-162 0,-6 0-231 0,-9 0 15 15,-2 0 578-15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5:18.5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909DAAA-8072-4313-A103-3BE2165883E2}" emma:medium="tactile" emma:mode="ink">
          <msink:context xmlns:msink="http://schemas.microsoft.com/ink/2010/main" type="inkDrawing"/>
        </emma:interpretation>
      </emma:emma>
    </inkml:annotationXML>
    <inkml:trace contextRef="#ctx0" brushRef="#br0">487 0 325 0,'0'0'396'0,"0"0"-136"0,0 0-76 16,0 0-39-16,0 0-28 0,0 0-46 0,0 0-25 15,0 0-18-15,0 0 0 0,0 0 0 0,0 0-2 16,-169 207 5-16,143-149-2 0,2 0-2 0,-2 7 0 16,0 0-3-16,3 7-3 0,-1 0 5 0,-2 1 0 15,-1 1-2-15,1-4 4 0,3-6-5 16,0-5-9-16,4-6-7 0,8-10-30 0,-1-6-63 16,11-9-121-16,-1-4-182 0,2-8-294 0,0-7 110 15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5:19.29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F2AC1FA-FFF3-4303-8E4E-3EE8FA217024}" emma:medium="tactile" emma:mode="ink">
          <msink:context xmlns:msink="http://schemas.microsoft.com/ink/2010/main" type="inkDrawing"/>
        </emma:interpretation>
      </emma:emma>
    </inkml:annotationXML>
    <inkml:trace contextRef="#ctx0" brushRef="#br0">598 158 773 0,'0'0'242'0,"0"0"-114"0,0 0 11 15,0 0 13-15,0 0 6 0,0 0 11 0,0 0-39 16,0 0-43-16,0 0-42 0,0 0-38 0,0 0-19 16,0 0-3-16,-175-101 10 0,131 131 2 15,-5 9 4-15,-2-1 5 0,-1 8 0 0,6-1 1 16,4 0-3-16,2-1-2 0,9 2-3 0,5-5 0 16,9 1-1-16,2-8 1 0,5-5-3 0,10-7-5 15,2-7-5-15,11-6 5 0,7-5 14 0,7-4 15 16,6 0 10-16,3-13 3 0,7-4-6 0,6-7-8 15,2-5-6-15,-1 1-2 0,4-3-2 16,-10-2 2-16,-2 2 3 0,-4-1 4 0,-9 4 5 16,-5-3 10-16,-5 2 4 0,-5 3 2 0,-5 1-2 15,-2 1-7-15,-4 3-2 0,1 8-5 16,-2 4-4-16,1 4-4 0,-3 2-12 0,0 3-17 16,0 0-36-16,0 2-27 0,0 7 3 0,0 5 14 15,-3 6 35-15,-3 7 27 0,2 1 4 16,-6 6-1-16,1 0 2 0,0-4-4 0,2 3-2 15,2-5 1-15,2-5-6 0,3-3 3 0,0-5-2 16,3-6 0-16,9-4 10 0,4-3 11 0,10-2 11 16,3-2 8-16,7-11-1 0,2-3-10 0,8-5-8 15,0-1-4-15,-1-2-2 0,-2-2 1 16,-5-1 1-16,-5 0 2 0,-5 1-1 0,-4-3 4 16,-5 3-1-16,-5-2 0 0,0-1-1 0,-1 4 0 15,-3 4-5-15,-4 1-4 0,3 8-2 16,-5 4-6-16,-4 5-3 0,0 3-4 0,0 0-17 0,0 0-33 15,0 1-21-15,0 9 5 0,-1 4 18 16,-5 7 34-16,-1 3 22 0,-1 3 0 0,0 3 1 16,-2-1 0-16,4 0-2 0,-1 0 1 0,5-3-1 15,2-6-1-15,2-2-2 0,9-6-2 16,4-4 2-16,5-3 4 0,3-5 7 0,7 0 4 16,6-9 3-16,1-4-1 0,5-7-3 0,-2-1-2 15,4-4 0-15,-6-1 0 0,-1-3-1 0,-8 0 1 16,-8 3 4-16,-1-1 2 0,-11 1 9 15,1 1 5-15,-7 1-2 0,-3 3-2 0,0 3-5 16,0 6-5-16,-2 3 4 0,1 5-7 0,-1 3-11 16,0 1-25-16,-1 0-47 0,-2 5-4 0,3 7 5 15,-6 4 20-15,1 6 42 0,-3 4 5 16,3 5 6-16,-2-1 0 0,5 0-1 0,-2-3-15 16,6 0-100-16,0-1-259 0,5-10-485 0,-3-5-39 0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5:20.4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751F496-A92E-4F45-95C5-10944002A6C7}" emma:medium="tactile" emma:mode="ink">
          <msink:context xmlns:msink="http://schemas.microsoft.com/ink/2010/main" type="writingRegion" rotatedBoundingBox="19797,273 26059,-451 26271,1383 20009,2108"/>
        </emma:interpretation>
      </emma:emma>
    </inkml:annotationXML>
    <inkml:traceGroup>
      <inkml:annotationXML>
        <emma:emma xmlns:emma="http://www.w3.org/2003/04/emma" version="1.0">
          <emma:interpretation id="{7580524C-FB30-47BF-8138-49EB00A5A4E8}" emma:medium="tactile" emma:mode="ink">
            <msink:context xmlns:msink="http://schemas.microsoft.com/ink/2010/main" type="paragraph" rotatedBoundingBox="19797,273 26059,-451 26271,1383 20009,21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BCD00B-6ABA-4053-8622-24685A3E3872}" emma:medium="tactile" emma:mode="ink">
              <msink:context xmlns:msink="http://schemas.microsoft.com/ink/2010/main" type="line" rotatedBoundingBox="19797,273 26059,-451 26271,1383 20009,2108"/>
            </emma:interpretation>
          </emma:emma>
        </inkml:annotationXML>
        <inkml:traceGroup>
          <inkml:annotationXML>
            <emma:emma xmlns:emma="http://www.w3.org/2003/04/emma" version="1.0">
              <emma:interpretation id="{90186610-992E-4031-B194-E0B222CE825C}" emma:medium="tactile" emma:mode="ink">
                <msink:context xmlns:msink="http://schemas.microsoft.com/ink/2010/main" type="inkWord" rotatedBoundingBox="19620,1857 20784,-46 21604,454 20441,2359"/>
              </emma:interpretation>
              <emma:one-of disjunction-type="recognition" id="oneOf0">
                <emma:interpretation id="interp0" emma:lang="en-IN" emma:confidence="0">
                  <emma:literal>Of</emma:literal>
                </emma:interpretation>
                <emma:interpretation id="interp1" emma:lang="en-IN" emma:confidence="0">
                  <emma:literal>ffs</emma:literal>
                </emma:interpretation>
                <emma:interpretation id="interp2" emma:lang="en-IN" emma:confidence="0">
                  <emma:literal>f</emma:literal>
                </emma:interpretation>
                <emma:interpretation id="interp3" emma:lang="en-IN" emma:confidence="0">
                  <emma:literal>fs</emma:literal>
                </emma:interpretation>
                <emma:interpretation id="interp4" emma:lang="en-IN" emma:confidence="0">
                  <emma:literal>Off</emma:literal>
                </emma:interpretation>
              </emma:one-of>
            </emma:emma>
          </inkml:annotationXML>
          <inkml:trace contextRef="#ctx0" brushRef="#br0">502 299 1243 0,'0'0'240'0,"0"0"-118"0,0 0-46 15,0 0-49-15,0 0-32 0,0 0-56 0,0 0-58 16,0 0-63-16,0 0-105 0,0 0-52 0,0 0 17 15,0 0 80-15,0 0 134 0,176-148 103 16,-153 123 77-16,-7 4 74 0,-1 0 76 0,-3-1 62 16,-6 2 12-16,4 5-8 0,-7 3-38 0,-1 8-38 15,0 0-33-15,-2 4-46 0,0 0-58 16,0 1-85-16,-5 10-29 0,-1 12-10 0,-7 11 12 16,-3 9 45-16,-7 15-3 0,-4 5 3 0,-2 4 1 15,-2 9 0-15,-5 5-1 0,1 4-1 0,-8 6 1 16,2 3 3-16,-7 4 0 0,3 3 7 0,-1 2-1 15,0-2-2-15,-3 0 0 0,5-4-4 16,0 0-4-16,6-5 0 0,5-3-4 0,6-6-1 16,2-10 2-16,14-13-8 0,5-12 0 0,6-15-9 15,-2-9-4-15,7-11 10 0,8-7 13 0,2-6 15 16,7-1 9-16,1-12 3 0,3-9-6 0,8-5-8 16,-4-7-12-16,0-8-4 0,-2-3-7 15,-10-4-4-15,0-5-5 0,-10-3-10 0,-8-2-3 16,2-1 0-16,-5-2 8 0,-10 3 9 0,-2 4 5 15,-3 0 8-15,-4 7 3 0,7 3 4 16,-4 2 11-16,0 3-1 0,2 6 6 0,4 4-1 16,9 1-2-16,-1 4 1 0,5 1-1 0,0-1-7 15,6 0-6-15,9-5-6 0,9-1-7 0,6-2 2 16,3-3-2-16,9 3 0 0,6-4-1 16,3 2 2-16,5-3 2 0,4 3 1 0,3-5 0 15,0 1-2-15,0-1 0 0,-4 0 1 0,-2-1 1 16,-1 2 2-16,-3 1 3 0,-8-2 2 0,-5 5 3 15,-10-3 5-15,-3 3 5 0,-4-1 2 16,-4 2 0-16,-6 5 1 0,-4 4 3 0,-4 8 8 16,-2 7 7-16,-3 6-4 0,0 0-7 0,0 4-13 15,0 0-18-15,-3 0-16 0,0 0-20 0,-4 1-6 16,2 10-1-16,-8 5 6 0,-2 11 12 16,-8 11 5-16,-1 9 3 0,-2 8 7 0,-8 13 5 15,-1 10 1-15,-3 7 4 0,-4 10-1 0,-1 6-2 16,-3 6 2-16,0 2-2 0,-3 1 4 0,2 2 2 15,-5-5-1-15,5-2 2 0,-2-7-4 0,8-9 0 16,6-6-1-16,6-11-4 0,5-10-5 16,7-7-8-16,5-10-12 0,8-12-12 0,4-9-10 15,0-7-8-15,2-7-9 0,3-6-2 0,8-4 10 16,3-6 14-16,8-9 12 0,2-6 17 16,6-6 5-16,-1-8 6 0,8-4 14 0,1-9 5 15,-1-3 2-15,-5-8 1 0,-4-2-2 0,5-2-2 16,-12-2 3-16,1-1-2 0,-1 2 2 0,-6 4 0 15,-1 1 1-15,-4 5 6 0,-5 4-1 16,1 7 3-16,-6 5-4 0,-2 3-6 0,0 4-4 16,-4 1-2-16,-5 3-8 0,-4 5-5 0,0 3-6 15,-1 3-14-15,-2 4 0 0,0 6-9 0,-1 2-2 16,-2 4 1-16,1 0-3 0,2 5 0 16,2 5 1-16,1 3 4 0,0-1 2 0,10 3-1 0,1-3-3 15,2-4 5-15,5 1 15 0,9-3 22 16,9-3 25-16,4-3 14 0,6 0 1 0,10-4-3 15,9-8 0-15,4-4-4 0,3-3-8 0,1 0-1 16,3-2-2-16,-5-1-3 0,-4-4 6 0,-5 2 6 16,-8 1 0-16,-2-1 2 0,-10-2 2 15,-3 3 2-15,-11 4 4 0,-7 0 3 0,0 3-5 16,-6 0-5-16,-2 6-9 0,0 1-7 0,0 1-14 16,-10 1-14-16,2 3-15 0,-3 2-15 15,-3 0-2-15,-4 2 0 0,-3 0 2 0,1 8 3 16,-3 4 4-16,4 2 3 0,2 2-1 0,1 1 5 15,8 3-6-15,2-1-1 0,3 1 6 16,3 1 3-16,7 3 8 0,3 1 6 0,6 0 4 16,-2 1-1-16,1-4 2 0,-1 2 0 0,-2-5-4 15,-4 2 4-15,2-8-3 0,-6 0-1 0,-4-4 3 16,0 1 8-16,-4-2 8 0,-9-2 10 0,-10 2 7 16,-4-3 1-16,-5-4-3 0,-2-1-8 0,-5 0-8 15,2-2-13-15,5-8-28 0,2 2-43 16,5 0-68-16,6 0-143 0,2 0-240 0,7 3-366 15,1 1 276-15</inkml:trace>
        </inkml:traceGroup>
        <inkml:traceGroup>
          <inkml:annotationXML>
            <emma:emma xmlns:emma="http://www.w3.org/2003/04/emma" version="1.0">
              <emma:interpretation id="{3A5A769F-54D7-4BCA-962C-FE0F902D88A3}" emma:medium="tactile" emma:mode="ink">
                <msink:context xmlns:msink="http://schemas.microsoft.com/ink/2010/main" type="inkWord" rotatedBoundingBox="21886,999 22215,89 22807,303 22478,1213"/>
              </emma:interpretation>
              <emma:one-of disjunction-type="recognition" id="oneOf1">
                <emma:interpretation id="interp5" emma:lang="en-IN" emma:confidence="0">
                  <emma:literal>&amp;</emma:literal>
                </emma:interpretation>
                <emma:interpretation id="interp6" emma:lang="en-IN" emma:confidence="0">
                  <emma:literal>R</emma:literal>
                </emma:interpretation>
                <emma:interpretation id="interp7" emma:lang="en-IN" emma:confidence="0">
                  <emma:literal>%</emma:literal>
                </emma:interpretation>
                <emma:interpretation id="interp8" emma:lang="en-IN" emma:confidence="0">
                  <emma:literal>d</emma:literal>
                </emma:interpretation>
                <emma:interpretation id="interp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728.1671">2373 773 1381 0,'0'0'120'0,"0"0"-154"16,0 0-7-16,0 0 14 0,0 0 15 0,-193 64 14 16,155-53 6-16,-3-3 5 0,6 0 0 0,-3-3 4 15,5-2 11-15,0-3 15 0,13 0 23 16,3-8 24-16,6-1 6 0,2-5-6 0,8-1-24 15,1-3-32-15,0-1-25 0,2-2-19 16,10-3-6-16,4 0 2 0,5-3 3 0,5-2 10 0,4-1 3 16,3-1 1-16,4-4 2 0,1 0 2 15,3-2 2-15,2 0 5 0,-1 2 3 0,-3-2 5 16,-2 2 3-16,-5 0 6 0,-5 0 4 0,-10-3 3 16,-1 3-1-16,-3-2 0 0,-10-1-1 0,1 3-1 15,-4 6 2-15,-6 5 1 0,-1 7 0 0,-5 3-5 16,0 6-6-16,-1 1-10 0,0 6-11 15,0 1-16-15,0 0-15 0,-1 12-10 0,-2 6-2 16,0 8 5-16,-1 12 13 0,0 4 10 0,-3 5 6 16,5 2 1-16,4 2 2 0,5 1 0 15,2 3 2-15,4 0 1 0,0-3 0 0,4 3 2 16,9-1 4-16,3-4-3 0,2-1 3 0,10 0 1 16,6-2-15-16,-1-1 0 0,0-4-32 0,3-4-135 15,-5-4-301-15,-6-10-425 0,-12-8 154 0</inkml:trace>
        </inkml:traceGroup>
        <inkml:traceGroup>
          <inkml:annotationXML>
            <emma:emma xmlns:emma="http://www.w3.org/2003/04/emma" version="1.0">
              <emma:interpretation id="{3AA3EE3D-57C6-44AF-B13E-1E1DADCB23B6}" emma:medium="tactile" emma:mode="ink">
                <msink:context xmlns:msink="http://schemas.microsoft.com/ink/2010/main" type="inkWord" rotatedBoundingBox="23023,290 26103,-65 26200,768 23119,1125"/>
              </emma:interpretation>
              <emma:one-of disjunction-type="recognition" id="oneOf2">
                <emma:interpretation id="interp10" emma:lang="en-IN" emma:confidence="0">
                  <emma:literal>Duties</emma:literal>
                </emma:interpretation>
                <emma:interpretation id="interp11" emma:lang="en-IN" emma:confidence="0">
                  <emma:literal>Dubes</emma:literal>
                </emma:interpretation>
                <emma:interpretation id="interp12" emma:lang="en-IN" emma:confidence="0">
                  <emma:literal>Dubos</emma:literal>
                </emma:interpretation>
                <emma:interpretation id="interp13" emma:lang="en-IN" emma:confidence="0">
                  <emma:literal>Duty</emma:literal>
                </emma:interpretation>
                <emma:interpretation id="interp14" emma:lang="en-IN" emma:confidence="0">
                  <emma:literal>Duby</emma:literal>
                </emma:interpretation>
              </emma:one-of>
            </emma:emma>
          </inkml:annotationXML>
          <inkml:trace contextRef="#ctx0" brushRef="#br0" timeOffset="945.6783">3380 320 2207 0,'0'0'124'0,"0"0"-127"0,0 0-70 0,0 0-11 16,0 0 22-16,0 0 48 0,0 0 20 0,-59 166 3 16,34-113 3-16,-3 2 1 0,-2-1-2 0,1-3-3 15,2-2-13-15,1-2-44 0,3-7-112 16,7-5-191-16,9-10-374 0,0-10-135 0</inkml:trace>
          <inkml:trace contextRef="#ctx0" brushRef="#br0" timeOffset="1247.7608">3086 163 1498 0,'0'0'286'0,"0"0"-105"16,0 0-65-16,0 0-49 0,0 0-39 15,0 0-32-15,0 0-26 0,0 0-5 0,0 0 7 16,0 0 5-16,0 0 6 0,169 4 5 0,-129 25 8 15,3 4 4-15,2 3 4 0,-1 8 1 16,-1 0 1-16,6 5 0 0,-5 0-1 0,-2 2 5 16,-8 1-3-16,-4-6 0 0,-4 2-2 0,-10-6-6 15,-4-3 5-15,-14-5-1 0,2 0 5 0,-17-6 2 16,-10-1 2-16,-12 0 2 0,-6-7 2 16,-9-2 0-16,-3-4-2 0,-2-5 2 0,1-2-1 15,2-4 2-15,5-3-2 0,8 0-6 0,4-2-29 16,15-6-75-16,2-3-197 0,11 1-430 15,8 4-395-15</inkml:trace>
          <inkml:trace contextRef="#ctx0" brushRef="#br0" timeOffset="1813.8967">3922 451 1875 0,'0'0'142'0,"0"0"-175"0,0 0-28 15,0 0 19-15,0 0 50 0,0 0 6 0,0 0 7 16,-29 184 0-16,23-149-1 0,-4 0-3 16,6-3-6-16,-3-5-3 0,7-2-4 0,0-6-3 15,0-3-2-15,11-5-1 0,1-3 2 0,2-2 9 16,3-6 8-16,6 0 9 0,6-3 2 16,3-10 0-16,2-3 0 0,2-6-1 0,1-3 0 15,-5-5 5-15,-3 2 6 0,-2-6 10 0,-4 3 8 16,-3-1-2-16,-4-3 1 0,-3 7-8 15,-2 1-5-15,-5 2-6 0,1 10-7 0,-4 6-3 16,-3 2-2-16,0 5-15 0,0 2-26 0,0 0-44 16,-6 7-18-16,0 5 5 0,-5 6 22 0,2 11 35 15,-8 0 15-15,6 1 4 0,-2 2 0 16,3-5-2-16,5 2-1 0,2-5 0 0,3-1-1 16,0-5 4-16,10-1 0 0,5-5-2 0,5 0-1 15,0-6-2-15,4-3-5 0,4-3-10 0,0 0-15 16,1-9-21-16,0-7-38 0,1-4-47 0,-2-1-27 15,1-4-16-15,-2-4 20 0,-1 1 37 16,0-6 40-16,3-5 33 0,-5 1 30 0,1-6 24 16,2-1 11-16,-1-4 13 0,1-1 0 0,0 0 0 15,-2-1 6-15,-1 1-3 0,0-1 15 0,1 5 25 16,-8 4 19-16,-3 4 19 0,-1 5 7 0,-4 9-5 16,-2 5-9-16,-4 6 1 0,4 5 1 15,-6 4-6-15,-1 4-13 0,0 0-28 0,0 0-45 16,0 0-47-16,0 3-45 0,-5 10 5 0,-3 5 21 15,-3 12 34-15,-5 12 38 0,-4 6 2 16,0 4-2-16,-6 3-5 0,9-1-1 0,-2 1-3 16,-2 0-1-16,7-2 1 0,-1 1 0 0,5-3-4 15,2-1-17-15,-3-2-90 0,6-8-195 0,-2-12-341 16,5-8-611-16</inkml:trace>
          <inkml:trace contextRef="#ctx0" brushRef="#br0" timeOffset="2063.1509">4635 369 1252 0,'0'0'741'0,"0"0"-622"0,0 0-100 0,0 0-24 16,0 0 7-16,0 0 5 0,178-50 3 15,-135 47-3-15,-2 1-4 0,-2 2-3 0,-2 0-3 16,-5 6-2-16,-5 5-4 0,-7 1 2 0,0 2 2 15,-8 2 2-15,-2 0 1 0,-4 3-1 0,-5 4 6 16,-1 1 3-16,-7-1 9 0,-6 3 7 16,-1-1 0-16,-5 0-1 0,2-5-4 0,0 3-4 15,2-5-22-15,4-4-99 0,1-4-232 0,5-2-470 16,1-5-160-16</inkml:trace>
          <inkml:trace contextRef="#ctx0" brushRef="#br0" timeOffset="2673.7002">5342 184 514 0,'0'0'478'0,"0"0"-225"16,0 0-110-16,0 0-64 0,0 0-30 0,0 0-36 15,0 0-44-15,0 0-38 0,0 0-36 0,0 0-24 16,0 0-15-16,0 0-2 0,0 0 1 0,0 0 0 16,102-14 15-16,-93 32 13 0,-8 3 15 15,3 0-4-15,1-1 3 0,0-6 46 0,1-1 65 16,1-2 134-16,2-3 104 0,1-2 62 0,3 0 4 15,3-2-40-15,7 0-56 0,-1-4-63 0,3 0-48 16,5 0-35-16,0-8-23 0,-1-2-18 16,-6-3-12-16,1 1-6 0,-8-2-7 0,-2-2 3 15,-4-1 5-15,-4 0 8 0,-3 1 12 0,-3 3 2 16,0 0 4-16,-6 1-7 0,-4 6-7 0,3 2-13 16,-4 1-9-16,-5 3-6 0,-4 3-5 15,-6 6 5-15,-4 7 3 0,-3 3 1 0,-5 8-1 16,4 2 4-16,0-1-2 0,1 1 1 0,5 4 2 15,4-3-3-15,5 1-2 0,3-3-1 0,8-1-7 16,6-4-6-16,2-3-5 0,6-3-5 16,3-5-2-16,5-2 5 0,5-4 20 0,1-1 16 15,4-5 18-15,5 0 8 0,5 0-6 0,4-8-2 16,2-1 1-16,1-3-1 0,-2-1 2 16,3-3 0-16,-2-3-2 0,-1-1-2 0,1-3-4 15,-1-1-4-15,-2-3-5 0,-1-1 0 0,-3 0 0 16,-2-4 0-16,-2 4 0 0,-3 1-2 15,-10 2-1-15,-4 0 3 0,-3 7 4 0,-6 2 1 16,-3 7-5-16,0 1-6 0,0 1-12 0,-4 6-11 16,-2 1-10-16,2 0-12 0,-5 4-6 0,2 5 3 15,-3 7 9-15,-3 4 12 0,4 2 12 0,1 4 2 16,3 3 2-16,1-3 2 0,4 3-6 0,0-1 6 16,0-3-4-16,6 2 2 0,-3-4 2 15,1-4-2-15,-1 2 4 0,-3-5 1 0,0 0 5 16,0-3 5-16,0-4 8 0,0-1 13 0,-7-3 18 15,-3 0 14-15,-6-3 2 0,-7-2-4 0,-10 0-19 16,-9-2-20-16,-6-7-34 0,-8 0-49 16,-9 0-60-16,-4 3-86 0,-3 4-120 0,-2 0-224 15,18 2-352-15,19 6 199 0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7:29.7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F152B8B-A4DA-4636-A409-8E88D5337FE4}" emma:medium="tactile" emma:mode="ink">
          <msink:context xmlns:msink="http://schemas.microsoft.com/ink/2010/main" type="inkDrawing" rotatedBoundingBox="1388,2461 7451,1945 7456,2001 1393,2518" semanticType="underline" shapeName="Other"/>
        </emma:interpretation>
      </emma:emma>
    </inkml:annotationXML>
    <inkml:trace contextRef="#ctx0" brushRef="#br0">186 469 2252 0,'0'0'79'0,"0"0"-49"16,0 0-22-16,-172 22-5 0,159-22-3 0,12 3-31 16,2-3-8-16,16 1 3 0,16 1 13 15,12-2 31-15,14 0 8 0,15 0-1 0,22-6-8 16,15 2 1-16,15-6-2 0,15 0 0 0,11-1 3 15,8 1-5-15,12-1 0 0,12-2 0 0,11-1-1 16,5-3-1-16,9-1-3 0,3-2-1 16,8-1 1-16,2 0 2 0,3-1 2 0,3 2 2 15,-1-3-2-15,1 3 8 0,-3 1 6 0,-1-3 10 16,-7 4 11-16,-2 0 0 0,-8 1 1 0,-9 0-2 16,-9 0-5-16,-8 1-6 0,-13 2-6 0,-16 0-5 15,-16 2-9-15,-17 2 1 0,-23 0-3 0,-18 4-1 16,-21 1 1-16,-18 4-1 0,-21 1 8 15,-8-3 16-15,-10 3 12 0,-4-1-3 0,-7-3-13 16,-8-1-21-16,-3 2-22 0,-1 2-15 0,-4-1-21 16,-6 2-31-16,2 0-64 0,-8 4-99 15,-4 3-218-15,13-2-401 0,5-2-3 0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7:27.75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F6EF33B-6CC9-488B-9A0E-0725F33C0FA4}" emma:medium="tactile" emma:mode="ink">
          <msink:context xmlns:msink="http://schemas.microsoft.com/ink/2010/main" type="writingRegion" rotatedBoundingBox="357,547 25030,-2074 27204,18372 2531,20995"/>
        </emma:interpretation>
      </emma:emma>
    </inkml:annotationXML>
    <inkml:traceGroup>
      <inkml:annotationXML>
        <emma:emma xmlns:emma="http://www.w3.org/2003/04/emma" version="1.0">
          <emma:interpretation id="{D3A62427-8D1C-47F3-B55A-59FAB7289049}" emma:medium="tactile" emma:mode="ink">
            <msink:context xmlns:msink="http://schemas.microsoft.com/ink/2010/main" type="paragraph" rotatedBoundingBox="1937,418 5948,-223 6206,1389 2195,20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1C1D23-E307-47CE-843D-2365C9BC184A}" emma:medium="tactile" emma:mode="ink">
              <msink:context xmlns:msink="http://schemas.microsoft.com/ink/2010/main" type="line" rotatedBoundingBox="1937,418 5948,-223 6206,1389 2195,2031"/>
            </emma:interpretation>
          </emma:emma>
        </inkml:annotationXML>
        <inkml:traceGroup>
          <inkml:annotationXML>
            <emma:emma xmlns:emma="http://www.w3.org/2003/04/emma" version="1.0">
              <emma:interpretation id="{F3E42E8E-830E-48F0-AD0E-41DBD4FB25CC}" emma:medium="tactile" emma:mode="ink">
                <msink:context xmlns:msink="http://schemas.microsoft.com/ink/2010/main" type="inkWord" rotatedBoundingBox="1937,418 5948,-223 6206,1389 2195,2031"/>
              </emma:interpretation>
              <emma:one-of disjunction-type="recognition" id="oneOf0">
                <emma:interpretation id="interp0" emma:lang="en-IN" emma:confidence="0">
                  <emma:literal>Social</emma:literal>
                </emma:interpretation>
                <emma:interpretation id="interp1" emma:lang="en-IN" emma:confidence="0">
                  <emma:literal>So at</emma:literal>
                </emma:interpretation>
                <emma:interpretation id="interp2" emma:lang="en-IN" emma:confidence="0">
                  <emma:literal>so at</emma:literal>
                </emma:interpretation>
                <emma:interpretation id="interp3" emma:lang="en-IN" emma:confidence="0">
                  <emma:literal>So anal</emma:literal>
                </emma:interpretation>
                <emma:interpretation id="interp4" emma:lang="en-IN" emma:confidence="0">
                  <emma:literal>social</emma:literal>
                </emma:interpretation>
              </emma:one-of>
            </emma:emma>
          </inkml:annotationXML>
          <inkml:trace contextRef="#ctx0" brushRef="#br0">1309-3261 218 0,'0'0'497'0,"0"0"-420"16,0 0-23-16,-34-186 36 0,30 146 45 0,-7 5 36 15,3 3 12-15,-2 2-26 0,-3 4-24 0,-1 2-22 16,-5 7-25-16,-1 3-23 0,-6 3-18 0,2 6-16 15,-2 1-12-15,-3 4-9 0,-5 0-7 16,4 12-7-16,-1 2-7 0,1 6-5 0,0 6-2 16,-3 2-5-16,10 3 2 0,-1 3 1 0,-1 2-3 15,10 3-2-15,2 2-2 0,7 4-2 16,-1 2 2-16,7 4 4 0,7 2 1 0,7 0 5 16,5 2 3-16,3 4 6 0,3 2 2 0,1 1 3 15,7 2 1-15,-3 3 1 0,0 2 3 16,-1 0-1-16,-3-2 1 0,-2 0-1 0,-2-4-1 15,-6-2-2-15,-6-6-3 0,-7-3-1 0,-2-3-2 16,-1-5 6-16,-4-8 7 0,-12-2 7 0,-6-5 11 16,-2-6 7-16,-5 2 5 0,-4-9 10 0,-7-4 9 15,1-5 8-15,-1-7 10 0,-1-5 1 16,0-7-4-16,1-8-5 0,2-4-11 0,7-3-4 16,3-5-9-16,3-2-10 0,7-4-11 0,2-1-7 15,2-2-12-15,1 0-6 0,0 3-3 0,1 3-5 16,7 7 1-16,-4 7-1 0,5 2 0 15,1 11-6-15,-3 4-27 0,5 4-40 0,-1 0-46 16,2 4-1-16,0 8 24 0,0 11 26 0,0 2 3 16,9 6-114-16,-2 1-206 0,4-7-276 15,-2-7 387-15</inkml:trace>
          <inkml:trace contextRef="#ctx0" brushRef="#br0" timeOffset="341.5003">1711-2833 1085 0,'0'0'203'0,"0"0"-97"0,0 0-59 0,0 0-42 0,0 0-23 16,0 0-2-16,0 0 7 0,0 0 17 16,0 0 9-16,0 0 2 0,0 0 0 0,-115 211-4 15,89-158-1-15,0-6-3 0,8-4-4 0,4-8-4 16,3-5-9-16,10-4-10 0,1-9 1 15,9-2 9-15,5-7 17 0,3-3 28 0,6-2 15 0,2-3 8 16,6-11-1-16,4-5-8 0,0-5-5 16,1-5-2-16,-4 0 0 0,2-7 6 0,-4 0 9 15,-4-4 10-15,-7 2 8 0,-3-5 0 0,-5 1-3 16,-7-2-7-16,-4 2-8 0,0 2-6 16,-4 1-6-16,-7 1-7 0,-5 5-9 0,-3 5-5 15,-4 3-12-15,-3-1-8 0,-1 12-8 0,1 2-10 16,-7 5-8-16,5 4-11 0,-2 0-20 0,1 12-35 15,0 3-79-15,2 7-128 0,7-4-222 16,10-5-441-16</inkml:trace>
          <inkml:trace contextRef="#ctx0" brushRef="#br0" timeOffset="774.379">2727-3022 1368 0,'0'0'251'0,"0"0"-90"15,0 0-43-15,0 0-28 0,0 0-18 0,0 0-27 16,0 0-30-16,0 0-18 0,0 0-5 0,0 0 1 16,0 0 2-16,-184 73 2 0,147-40 2 15,-1 0 0-15,2 4-1 0,8-3-2 0,1 0 1 16,5-1-6-16,8 1-4 0,2-2-4 0,6-6-7 15,4-1-8-15,0-4-8 0,6-8 0 16,6-1 5-16,5-4 14 0,8-5 22 0,0-3 11 16,8 0 10-16,2-11 1 0,7-2-1 0,1-7-3 15,3-1-3-15,-1-5-1 0,-1-3-4 0,-1 0 3 16,-3 2-1-16,-4-4 1 0,-2 7 3 16,-7-4 3-16,-3 1 1 0,-3 5 6 0,-5-3 5 15,-1 4 3-15,-7 1 3 0,2 6-3 0,-5 4 1 16,-1 4-1-16,-2 4-9 0,0 2-15 15,0 0-30-15,0 4-17 0,0 5 0 0,0 6 9 16,-2 5 19-16,-1 4 9 0,3 2 1 0,0-1-3 16,2-1 0-16,6 2-2 0,2-4-3 0,5 2-10 15,3 0-18-15,4-4-36 0,-2-5-66 0,3 1-101 16,3-7-169-16,-9-2-320 0,-3-3 118 0</inkml:trace>
          <inkml:trace contextRef="#ctx0" brushRef="#br0" timeOffset="908.5945">3122-3269 1109 0,'0'0'228'15,"0"0"-117"-15,0 0-76 0,0 0-34 0,0 0-39 16,0 0-98-16,0 0-180 0,0 0-294 16,0 0 226-16</inkml:trace>
          <inkml:trace contextRef="#ctx0" brushRef="#br0" timeOffset="1572.1552">3675-3132 1560 0,'0'0'170'0,"0"0"-72"0,0 0-31 0,0 0-9 15,0 0-6-15,0 0-19 0,0 0-32 0,0 0-28 16,0 0-14-16,0 0 0 0,0 0 8 0,-172 32 8 15,144 1 13-15,0 0 4 0,0 0-4 0,8 1 0 16,0-4-10-16,3-1-12 0,8-5-10 16,7-7-17-16,2-4 3 0,7-4 17 0,6-5 23 15,5-4 31-15,7 0 19 0,3-1 6 0,5-14 1 16,6 1-3-16,-4-4-3 0,0-3 2 0,-4 1 6 16,-7 1 13-16,-5-3 12 0,-7 6 17 15,-4 3 10-15,-3 1-1 0,-2 3-5 0,-3 4-18 16,0 0-17-16,0 3-21 0,0 2-20 0,0 0-24 15,0 0-36-15,0 0-19 0,0 3-2 16,0 5 13-16,0 4 24 0,0 2 20 0,0 1-5 16,3-3-7-16,3 1-4 0,4-3-6 0,6-6 10 15,5 0 10-15,8-4 7 0,4 0 10 0,8-4 3 16,7-5 1-16,-1-3-2 0,1-4 3 0,-3-1-5 16,-2 1 4-16,-7-3 4 0,-4-3 0 15,-6 0 8-15,-2 0 3 0,-5-3-2 0,-3-2 2 16,2-8-6-16,-2 3-3 0,0-9-3 0,1-2 0 15,-3-3-2-15,2-5-1 0,-3 1 2 0,-3-3-2 16,0-1 3-16,-3-2-1 0,-1-1 2 0,-3 0 0 16,1 8 4-16,-4-1 8 0,0 6 4 15,-4 10 10-15,-2 7 5 0,2 4 2 0,-3 9-1 16,1 5-8-16,-1 5-19 0,0 4-27 0,-1 0-25 16,1 15-15-16,-7 9 3 0,-3 13 17 0,-5 16 15 15,-1 8 11-15,0 15 6 0,-7 4 1 16,4 3 0-16,-2 3 7 0,0 4-3 0,2-4-1 15,6-3 1-15,3-5-1 0,4-7-1 0,5-12-2 16,5-8-1-16,3-6-9 0,4-10 5 16,6 0-1-16,3-6 3 0,1-3 3 0,1-1-2 15,3-4 1-15,4-4 0 0,-1 0-3 0,2-8-10 16,0 0-4-16,-1-6-8 0,-6 0-6 0,-2-3-7 16,-1 0-17-16,-10-6-29 0,0 1-41 15,-3 1-55-15,0 0-81 0,-12 3-61 0,-2 1-50 16,-6 0-49-16,-5 4 51 0,2 1 370 0,8 0 0 0</inkml:trace>
        </inkml:traceGroup>
      </inkml:traceGroup>
    </inkml:traceGroup>
    <inkml:traceGroup>
      <inkml:annotationXML>
        <emma:emma xmlns:emma="http://www.w3.org/2003/04/emma" version="1.0">
          <emma:interpretation id="{50233DED-AA81-432D-9BB1-8A204830D9FF}" emma:medium="tactile" emma:mode="ink">
            <msink:context xmlns:msink="http://schemas.microsoft.com/ink/2010/main" type="paragraph" rotatedBoundingBox="1560,3630 11062,2051 11565,5081 2063,66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CDEE89-A7AC-438B-8304-B50DA0550213}" emma:medium="tactile" emma:mode="ink">
              <msink:context xmlns:msink="http://schemas.microsoft.com/ink/2010/main" type="inkBullet" rotatedBoundingBox="1622,4007 2436,3872 2455,3987 1641,4122"/>
            </emma:interpretation>
            <emma:one-of disjunction-type="recognition" id="oneOf1">
              <emma:interpretation id="interp5" emma:lang="en-IN" emma:confidence="0">
                <emma:literal>-</emma:literal>
              </emma:interpretation>
              <emma:interpretation id="interp6" emma:lang="en-IN" emma:confidence="0">
                <emma:literal>_</emma:literal>
              </emma:interpretation>
              <emma:interpretation id="interp7" emma:lang="en-IN" emma:confidence="0">
                <emma:literal>~</emma:literal>
              </emma:interpretation>
              <emma:interpretation id="interp8" emma:lang="en-IN" emma:confidence="0">
                <emma:literal>.</emma:literal>
              </emma:interpretation>
              <emma:interpretation id="interp9" emma:lang="en-IN" emma:confidence="0">
                <emma:literal>`</emma:literal>
              </emma:interpretation>
            </emma:one-of>
          </emma:emma>
        </inkml:annotationXML>
        <inkml:trace contextRef="#ctx0" brushRef="#br0" timeOffset="2667.1086">0 20 2012 0,'0'0'145'16,"0"0"-76"-16,0 0-25 0,0 0-17 0,0 0 3 16,0 0-10-16,0 0-16 0,0 0-15 0,0 0-5 15,0 0 11-15,0 0 20 0,0 0 19 16,0 0 2-16,192 14-6 0,-88-23-11 0,10 1-20 16,8 2-79-16,11 0-239 0,-34 2-601 0,-31 2-213 0</inkml:trace>
      </inkml:traceGroup>
      <inkml:traceGroup>
        <inkml:annotationXML>
          <emma:emma xmlns:emma="http://www.w3.org/2003/04/emma" version="1.0">
            <emma:interpretation id="{0B0E623C-25E1-4139-B873-52C0A59CF7BF}" emma:medium="tactile" emma:mode="ink">
              <msink:context xmlns:msink="http://schemas.microsoft.com/ink/2010/main" type="line" rotatedBoundingBox="3262,3347 11062,2051 11565,5081 3766,6376"/>
            </emma:interpretation>
          </emma:emma>
        </inkml:annotationXML>
        <inkml:traceGroup>
          <inkml:annotationXML>
            <emma:emma xmlns:emma="http://www.w3.org/2003/04/emma" version="1.0">
              <emma:interpretation id="{E6D57F90-00FD-4B25-992B-5F09A8B1D692}" emma:medium="tactile" emma:mode="ink">
                <msink:context xmlns:msink="http://schemas.microsoft.com/ink/2010/main" type="inkWord" rotatedBoundingBox="3262,3347 8249,2518 8752,5548 3766,6376"/>
              </emma:interpretation>
              <emma:one-of disjunction-type="recognition" id="oneOf2">
                <emma:interpretation id="interp10" emma:lang="en-IN" emma:confidence="0">
                  <emma:literal>Literally</emma:literal>
                </emma:interpretation>
                <emma:interpretation id="interp11" emma:lang="en-IN" emma:confidence="0">
                  <emma:literal>Literary</emma:literal>
                </emma:interpretation>
                <emma:interpretation id="interp12" emma:lang="en-IN" emma:confidence="0">
                  <emma:literal>Literacy</emma:literal>
                </emma:interpretation>
                <emma:interpretation id="interp13" emma:lang="en-IN" emma:confidence="0">
                  <emma:literal>literally</emma:literal>
                </emma:interpretation>
                <emma:interpretation id="interp14" emma:lang="en-IN" emma:confidence="0">
                  <emma:literal>literary</emma:literal>
                </emma:interpretation>
              </emma:one-of>
            </emma:emma>
          </inkml:annotationXML>
          <inkml:trace contextRef="#ctx0" brushRef="#br0" timeOffset="3786.2042">2461-751 1213 0,'0'0'223'0,"0"0"-128"0,0 0-79 16,0 0-67-16,0 0-12 0,0 0 28 16,0 0 27-16,0 0 49 0,0 0 13 0,-33 171 12 15,9-103-4-15,-1 8-10 0,-8 4-8 0,2 5-8 16,-6-1-5-16,2 2-1 0,-4-1-5 0,-1 2-5 15,-1-2-6-15,2-3-6 0,2-5-5 16,-1-2-4-16,5-7-1 0,0-12 0 0,9-9 1 16,1-11 3-16,4-12 4 0,8-9 23 0,4-9 43 15,2-6 30-15,4 0 2 0,1-6-26 0,0-9-49 16,0-5-35-16,1-8-7 0,7-3 4 0,-3-5 6 16,4 3 2-16,-2-1 2 0,5 2-1 15,2 6-3-15,-3 4-3 0,2 6-7 0,0 3-5 16,-1 5-5-16,1 5-4 0,-2 3 1 0,6 0 4 15,2 8 4-15,1 3 7 0,7 3 3 0,2 1 3 16,7-1 3-16,0 2 2 0,5-3 2 16,9-8 3-16,-1-2-1 0,10-3 3 0,3-11 3 15,-1-7 1-15,5-5-1 0,-5-5-1 0,0-5 0 16,0-4-4-16,-10-1 3 0,1-3 3 16,-9 2 0-16,-7-1 4 0,-6 1 3 0,-9 1 3 15,-5 4 6-15,-6 4 4 0,-3 5 3 0,-4 5 5 16,-1 5 11-16,-2 8 8 0,0 4 4 0,0 3-14 15,0 0-28-15,-3 2-27 0,-1 6-20 16,-2 9-4-16,2 5 11 0,-5 6 9 0,3 3 5 16,-2 4 1-16,5 2-2 0,0-1-7 0,3 0-3 15,0-2-10-15,4-4-11 0,6-6-13 0,5-1-11 16,2-8-19-16,4-5-33 0,5-8-82 0,4-2-177 16,-5-4-449-16,-7 0 127 0</inkml:trace>
          <inkml:trace contextRef="#ctx0" brushRef="#br0" timeOffset="4128.2897">3845-1007 2230 0,'0'0'170'0,"0"0"-131"16,0 0-66-16,0 0-9 0,0 0 17 15,0 0 29-15,0 0 9 0,-8 207-3 0,-4-138-7 16,-3 10-1-16,-7 5-3 0,-4 2-5 0,-2 7-4 15,-5-2-6-15,-2-2-6 0,-2 0-9 0,0-9-3 16,-1-6-17-16,5-7-13 0,2-9-26 16,11-12-43-16,2-9-62 0,11-11-110 0,4-5-220 15,2-10-328-15,1-6 674 0</inkml:trace>
          <inkml:trace contextRef="#ctx0" brushRef="#br0" timeOffset="4279.4968">3441-258 1345 0,'0'0'273'15,"0"0"-272"-15,0 0-72 0,0 0 4 0,0 0 9 16,195-101-83-16,-130 82-216 0,-15 4-324 0,-17 7 437 16</inkml:trace>
          <inkml:trace contextRef="#ctx0" brushRef="#br0" timeOffset="3910.5648">3458-810 1171 0,'0'0'262'16,"0"0"-197"-16,0 0-90 0,0 0-96 0,0 0-118 16,0 0-289-16,0 0-57 0</inkml:trace>
          <inkml:trace contextRef="#ctx0" brushRef="#br0" timeOffset="4748.6966">4072-166 212 0,'0'0'572'0,"0"0"-315"0,0 0-107 0,0 0-33 15,0 0-28-15,0 0-20 0,0 0-24 16,0 0-6-16,0 0-11 0,0 0-4 0,0 0-2 16,191-132-10-16,-160 109 9 0,-6-2 3 0,-6 3 8 15,-5-1 11-15,-4 1 6 0,-6-2 8 16,-2 5-1-16,-2-2 1 0,-6 7-11 0,-4 4-18 15,-4 2-13-15,-7 5-11 0,-2 3-8 0,-7 7 3 16,-1 7-2-16,-8 8-1 0,2 3 2 0,-2 6 0 16,2 5-3-16,1 1 0 0,4 5-5 15,1 2-1-15,4-3 0 0,8 2 2 0,0-3-3 16,11-7-8-16,3-4-8 0,5-1-5 0,7-8 3 16,11-3 14-16,3-1 14 0,6-6 15 15,6-5 7-15,5-5 2 0,5 0-1 0,3-8-4 16,7-7-4-16,-2 1-1 0,5-5-1 0,2-1 1 15,1-6 1-15,-5-1 3 0,5-7 1 0,-7 0-1 16,-4-2 3-16,-5 1 1 0,-5-4 3 0,-7 2 9 16,-2 1-3-16,-9 2 0 0,-3 4 2 15,-5 6 6-15,-4 6 14 0,-2 7 13 0,-6 5 7 0,0 6-14 16,0 0-29-16,0 0-35 0,0 9-19 16,-4 5-4-16,-5 8 12 0,2 5 16 0,-5 6 1 15,2 1 2-15,2 3-1 0,2-5-3 0,5-1-3 16,1-2-3-16,0 0-9 0,4-7-10 15,7-1-10-15,5 0-17 0,4-8-7 0,3-3-11 16,6-4-19-16,4-5-45 0,3-1-93 0,4-5-125 16,3-5-111-16,6-5-155 0,-13 2 343 15,-9 5 278-15</inkml:trace>
          <inkml:trace contextRef="#ctx0" brushRef="#br0" timeOffset="5426.3679">5564-437 0 0,'0'0'296'0,"0"0"141"0,0 0-135 16,0 0-58-16,0 0-12 0,0 0-23 0,0 0-30 15,0 0-26-15,0 0-41 0,50-168-44 0,-63 165-38 16,-4 2-26-16,-7 1-11 0,-1 1-4 0,-6 12 2 16,1 3-3-16,-5 3 1 0,1 7 2 0,-3 4 0 15,2 2 3-15,1 2 3 0,4-1-1 16,2 1-6-16,7-3-3 0,5 0-8 0,6-5-16 16,7-4-10-16,2-3-5 0,4-5 3 0,9-4 18 15,4-5 21-15,4-4 13 0,8-1 12 0,0-6 5 16,5-5-1-16,-1-6 2 0,1-3 1 0,-5-1 7 15,0 0 6-15,-4 0 11 0,-4 0 12 16,-4 3 7-16,-3 1 0 0,-2 3-3 0,-8 6-4 16,2 3-4-16,-4 4-4 0,-1 1-15 0,0 0-23 15,0 0-32-15,-6 0-18 0,3 8-2 16,-2 6 6-16,-3 0 16 0,3 4 5 0,-2 0 1 16,5-1-4-16,1-1-7 0,1-5-3 0,3-1-1 15,9-2 5-15,4-2 12 0,9-2 10 16,-1-2 9-16,3-2 6 0,3-2 2 0,2-6 1 15,-2-4 1-15,2-2-1 0,-2 0-1 0,-2-5 3 16,-3-2-1-16,1 0 1 0,-5-3-2 0,1 1-1 16,-5-4-5-16,0-3-1 0,-1 3-3 0,-2-6-3 15,3 0 1-15,-5 3-2 0,1-2-1 16,0 5-1-16,-3 0-1 0,0 6 0 0,-2 7 2 16,-2 4 3-16,-6-1 5 0,2 8 6 0,-2 3-6 15,0 0-16-15,0 0-28 0,-2 6-11 0,-4 6-3 16,-2 3 7-16,-5 7 23 0,4 9 5 15,-1-4 4-15,2 2 1 0,6 0-5 0,2-4-1 16,-1 1-2-16,1-3 4 0,3-1 2 0,2-2 3 16,1 1 3-16,-3-3 1 0,1 1 2 0,-2 0-1 15,-2-3 2-15,0 0 0 0,0 0 2 0,-6-2-1 16,0 1 1-16,1-3 3 0,0 2-3 16,1-5 0-16,-2 1 0 0,3-2-3 0,2-2-2 15,1-2 0-15,0 2 0 0,0-4 1 0,3 2 3 16,3-1-1-16,-1 0 5 0,2 1 5 15,1-4 7-15,-1 0 5 0,0 0 0 0,0 0-3 16,0 0-7-16,0 0-4 0,-1-2-5 0,1-1-6 16,-1 1-5-16,-3 1-3 0,0-1-3 15,1 2-3-15,-2 0-1 0,0 0-9 0,0 0-14 16,-2 0-17-16,0-2-30 0,0 2-30 0,0 0-31 16,0-2-24-16,0 1-39 0,0 0-90 0,1-3-135 15,1 2-148-15,-2 1 372 0</inkml:trace>
          <inkml:trace contextRef="#ctx0" brushRef="#br0" timeOffset="6518.6803">6062-744 429 0,'0'0'295'0,"0"0"-155"0,0 0-94 0,0 0-29 0,0 0 6 15,0 0 5-15,0 0-2 0,0 0-12 16,0 0-4-16,0 0-2 0,0 0 1 0,0 0-4 16,0 0-3-16,0 0-6 0,166-84-4 0,-159 90 2 15,-1 1 2-15,-3 2 0 0,0 0-4 0,-3-1 0 16,-3 0-5-16,3-2-8 0,0 1-8 0,0-3-27 16,0 0-30-16,0-4-31 0,0 0-13 15,0 0 13-15,0 0 16 0,0 0 21 0,0-8 6 16,0 0 13-16,4-1 22 0,1-3 22 0,-4 3 23 15,1-3 11-15,-2 3 13 0,0 0 14 16,0-1 23-16,0 0 23 0,0 3 15 0,0 2 2 16,-3-2-13-16,-3 1-20 0,0 2-17 0,-1 2-10 15,-2 0-8-15,-2 2 9 0,2 0 8 0,-2 0 9 16,1 0 7-16,-3 4-3 0,0 1-9 16,0 7-5-16,3 0-2 0,-4 1-2 0,1 7 7 15,3 3 3-15,-5 2-5 0,2 7 3 0,1 2-7 16,-3 3-9-16,4 3-6 0,2-1-11 0,2-5-9 15,5 0-6-15,-2-5-5 0,4-4-3 16,0 0-1-16,3-7 1 0,1-2 4 0,4-1 2 16,-1-3 2-16,3-2 3 0,-2-3 1 0,1-2 9 15,2-2 8-15,-1-2 5 0,2-1 8 0,2 0-2 16,2 0 0-16,3-6-2 0,-1-2-4 0,7-2-4 16,-2-4-3-16,4-2-1 0,-3-3-2 15,1-2 1-15,2-5-1 0,-5 4 0 0,0-7 1 16,-6 2 1-16,-1 0 4 0,-4 0-1 0,1 1 0 15,-8 4 1-15,6 5 2 0,-7 4 3 0,0 3 3 16,0 5-2-16,-2 4-8 0,-1-1-10 16,0 2-19-16,0 0-18 0,0 0-27 0,0 3-3 15,0 5 6-15,0 3 13 0,0 3 21 0,-1 5 4 16,1-3-1-16,0 0 1 0,5 1-3 16,-2-1 2-16,6-4-2 0,-1-2 2 0,4-4 0 15,1-3 3-15,3-1 4 0,2-2 2 0,2 0 6 16,3-3 3-16,0-7 2 0,4-2-1 0,1-2-1 15,-5-4-2-15,-3-1 0 0,-5 1 0 16,0-5 2-16,-4 5 2 0,2 0 2 0,-10 0 3 16,0 0 2-16,-3 1 2 0,0 5 3 0,0 0 0 15,0 4 1-15,-4 3-3 0,2 3-6 0,-2 2-12 16,-2 0-11-16,0 8-12 0,-5 8-2 0,-3 9 5 16,-8 8 4-16,1 8 8 0,-5 7 1 15,4 8 0-15,1 4 1 0,1 8-1 0,0 13 1 16,4 11-5-16,1 17-2 0,1 9-1 0,0 6-5 15,2 5 5-15,5 1-3 0,-2 1-7 0,1 4-13 16,1-3-25-16,-6-3-23 0,0-6-9 16,1-6 10-16,1-11 17 0,-2-5 19 0,-6-12 17 15,2-8 4-15,-9-10 10 0,-1-12 7 0,-3-13 5 16,-4-14 12-16,-4-11 9 0,-2-9 11 0,-2-12 14 16,-1-9-2-16,0-13-6 0,2-8-6 15,2-12-12-15,3-8-7 0,-1-4-5 0,5-11-10 16,5-6-5-16,1-5-7 0,8-4 2 0,0-7 0 15,8 1-4-15,5-4 3 0,6-1-8 16,3 1-6-16,12 2-5 0,10 6-2 0,5 7-3 16,10 5 1-16,2 10-2 0,5 8-15 0,3 8-16 15,3 8-26-15,-5 8-71 0,0 5-151 0,-13 9-279 16,-13 8-602-16</inkml:trace>
        </inkml:traceGroup>
        <inkml:traceGroup>
          <inkml:annotationXML>
            <emma:emma xmlns:emma="http://www.w3.org/2003/04/emma" version="1.0">
              <emma:interpretation id="{2AD7C59D-987D-46C4-8F4F-E61798969EE3}" emma:medium="tactile" emma:mode="ink">
                <msink:context xmlns:msink="http://schemas.microsoft.com/ink/2010/main" type="inkWord" rotatedBoundingBox="8810,2665 11101,2285 11306,3521 9015,3902"/>
              </emma:interpretation>
              <emma:one-of disjunction-type="recognition" id="oneOf3">
                <emma:interpretation id="interp15" emma:lang="en-IN" emma:confidence="0">
                  <emma:literal>Rate</emma:literal>
                </emma:interpretation>
                <emma:interpretation id="interp16" emma:lang="en-IN" emma:confidence="0">
                  <emma:literal>Rale</emma:literal>
                </emma:interpretation>
                <emma:interpretation id="interp17" emma:lang="en-IN" emma:confidence="0">
                  <emma:literal>Rati</emma:literal>
                </emma:interpretation>
                <emma:interpretation id="interp18" emma:lang="en-IN" emma:confidence="0">
                  <emma:literal>Rahe</emma:literal>
                </emma:interpretation>
                <emma:interpretation id="interp19" emma:lang="en-IN" emma:confidence="0">
                  <emma:literal>Rabe</emma:literal>
                </emma:interpretation>
              </emma:one-of>
            </emma:emma>
          </inkml:annotationXML>
          <inkml:trace contextRef="#ctx0" brushRef="#br0" timeOffset="7064.22">7723-759 1823 0,'0'0'57'0,"0"0"-61"0,0 0-5 0,-85 215 2 15,64-148 1-15,-1-3-8 0,1-3-24 0,-1-6-34 16,1-5-44-16,-2-4-40 0,0-5 0 16,6-11 25-16,-1-9 49 0,6-7 76 0,-1-10 76 15,1-4 39-15,4-4 15 0,0-15-9 0,-2-5-40 16,5-8-12-16,-5-7 8 0,5-4 14 0,-3-2 8 16,6-4 5-16,1-2-11 0,-1 0-21 15,2-5-15-15,2-5-19 0,4-3-18 0,4-3-8 0,10-4-8 16,0-1-5-16,8-3-2 0,3-2-1 15,9-1-4-15,1 6-5 0,5 2 4 0,7 4 4 16,-4 11 2-16,1 11 0 0,-5 12-9 0,-2 12-5 16,-4 11 5-16,-6 6 4 0,2 3-2 0,-9 6-3 15,-6 10-4-15,-4 9 0 16,-4 7 9-16,-5 3 7 0,-7 8 5 0,-2 2 4 0,-15 6 0 16,-2-2-2-16,-8 2-3 0,-4-2-5 0,-8-1-4 15,-1-2-2-15,-5-1-1 0,2-6 3 16,-3-5 3-16,-2-1 9 0,3-8 1 0,5-7 5 15,8-3 8-15,5-6 3 0,6-5 14 0,6-2 7 16,7-2 4-16,2 0 6 0,3 0-7 16,3 0-24-16,0 0-38 0,0 0-34 0,3 0-18 15,3 0 5-15,2 6 21 0,2 7 23 0,3 8 14 16,3 7 10-16,1 4 7 0,3 9 0 0,2 0 1 16,1 4-2-16,5-2-2 0,1-1-4 0,4 1-9 15,2-5-36-15,0-2-108 0,4-7-195 16,-7-9-336-16,-11-7 43 0</inkml:trace>
          <inkml:trace contextRef="#ctx0" brushRef="#br0" timeOffset="7600.6671">8442-781 555 0,'0'0'465'0,"0"0"-205"0,0 0-103 15,0 0-64-15,0 0-27 0,0 0-20 16,0 0-24-16,0 0-11 0,0 0-6 0,-168 64-2 15,138-32-5-15,0 5-3 0,1-5-1 0,3 5-5 16,2-6-3-16,5 1-9 0,5-4-18 0,4-4-10 16,7-2-6-16,3-5-1 0,0-5 11 15,13-4 19-15,1-2 20 0,2-4 21 0,7-2 19 16,-2-4 7-16,5-4 1 0,3-7-2 0,0-3-1 16,-2-3-4-16,0 2 0 0,-5 0 4 0,-2-4 1 15,-6 6 1-15,0 1 0 0,-1 5-7 16,-7 3-6-16,3 0-11 0,-8 5-18 0,2-1-28 15,-3 4-15-15,3 4-7 0,0 4 7 0,0 3 20 16,-1 0 15-16,4 4 4 0,3-1-2 16,4 2-1-16,1-1-8 0,8-5 1 0,2-2 5 15,10-4 11-15,1-4 10 0,5 0 2 0,3-10 0 16,1-4-2-16,-3-4 2 0,-3-6 5 16,-6-2 5-16,-5-4 7 0,-1-3 4 0,-9-5 6 15,-1-1-1-15,-3-2 0 0,1-4-2 0,-5-6-7 16,-3-3-5-16,-1-7-9 0,2 1-6 0,-4-3-3 15,6-3 1-15,-5 1-3 0,5-1 7 0,-5 4 5 16,0 6 14-16,4 8 25 0,-6 5 18 0,0 8 23 16,-1 12 10-16,-1 8-7 0,0 5-13 15,0 6-30-15,0 3-33 0,0 1-47 0,0 5-17 16,-1 11-1-16,-5 9 11 0,-4 14 31 0,-3 10 8 16,-1 8 2-16,-2 8-1 0,-1 5-2 0,-3 3-2 15,10 1 0-15,-3-2-2 0,3-4-2 16,6-3 1-16,-2-2-4 0,4-4-7 0,2-3-17 15,0-4-49-15,2-5-93 0,4-2-121 0,-4-11-167 16,0-9-328-16,-1-9 149 0</inkml:trace>
          <inkml:trace contextRef="#ctx0" brushRef="#br0" timeOffset="8037.7989">8777-772 2218 0,'0'0'160'16,"0"0"-97"-16,0 0-58 0,0 0-17 0,0 0 6 16,0 0 5-16,197-107-5 0,-148 93-18 0,4-3-32 15,-3 4-46-15,-3-3-53 0,-4 3-51 16,0 2-45-16,-5 4-36 0,-7-2-3 0,-5 1 52 16,-7 0 85-16,-6 1 108 0,-3-1 119 0,-9 4 91 15,1-1 57-15,-2-2 26 0,0 3-25 16,0-1-50-16,0 0-48 0,0 1-42 0,-2 2-27 15,2-4-20-15,0 2-14 0,0-1-8 0,0-3-7 16,0 3-9-16,2-3-8 0,2-5-6 0,6 1-2 16,1-4 5-16,2 1 7 0,3-4 14 15,-4 1 13-15,-4 0 15 0,1 1 22 0,-6 5 22 16,-3-3 14-16,0 7-5 0,-6 3-22 0,-8 2-30 16,-11 3-22-16,-6 15-12 0,-12 10 3 0,-8 6 10 15,-5 13 7-15,0 3 9 0,2 2-1 16,7 7-6-16,5-5-5 0,5-3-9 0,17-4-5 15,7-7-2-15,11-2-1 0,4-6 5 0,15-4 6 16,12-4 9-16,9-5 7 0,7-4 3 0,8-8-3 16,6-4-4-16,1 0-8 0,5-8-2 15,-7-7-8-15,-2 1-11 0,-6-2-18 0,-6-2-33 0,-13 2-34 16,-11-1-49-16,-8 2-100 0,-12 3-231 16,0 1-445-16,-3 7-54 0</inkml:trace>
        </inkml:traceGroup>
      </inkml:traceGroup>
    </inkml:traceGroup>
    <inkml:traceGroup>
      <inkml:annotationXML>
        <emma:emma xmlns:emma="http://www.w3.org/2003/04/emma" version="1.0">
          <emma:interpretation id="{9CA0F337-F8A8-4CAA-9E6D-801C68874121}" emma:medium="tactile" emma:mode="ink">
            <msink:context xmlns:msink="http://schemas.microsoft.com/ink/2010/main" type="paragraph" rotatedBoundingBox="1793,6114 21103,1862 21728,4697 2417,89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41C20A-B3FD-4553-9D9B-52E51F6F4AD1}" emma:medium="tactile" emma:mode="ink">
              <msink:context xmlns:msink="http://schemas.microsoft.com/ink/2010/main" type="inkBullet" rotatedBoundingBox="1823,6250 3057,5978 3090,6125 1855,6396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  <emma:interpretation id="interp21" emma:lang="en-IN" emma:confidence="0">
                <emma:literal>_</emma:literal>
              </emma:interpretation>
              <emma:interpretation id="interp22" emma:lang="en-IN" emma:confidence="0">
                <emma:literal>~</emma:literal>
              </emma:interpretation>
              <emma:interpretation id="interp23" emma:lang="en-IN" emma:confidence="0">
                <emma:literal>=</emma:literal>
              </emma:interpretation>
              <emma:interpretation id="interp24" emma:lang="en-IN" emma:confidence="0">
                <emma:literal>.</emma:literal>
              </emma:interpretation>
            </emma:one-of>
          </emma:emma>
        </inkml:annotationXML>
        <inkml:trace contextRef="#ctx0" brushRef="#br0" timeOffset="8423.4389">200 2262 2309 0,'0'0'69'16,"0"0"-105"-16,0 0-47 0,0 0-6 0,0 0 41 15,0 0 64-15,0 0 13 0,227-20 2 16,-141 14-5-16,13-4-10 0,14 0 1 0,14-3-8 16,9-3-19-16,9 2-69 0,0-2-218 0,-33 4-548 15,-35 4-190-15</inkml:trace>
      </inkml:traceGroup>
      <inkml:traceGroup>
        <inkml:annotationXML>
          <emma:emma xmlns:emma="http://www.w3.org/2003/04/emma" version="1.0">
            <emma:interpretation id="{9DE34989-D8AD-40C9-8583-27E6124A1BC5}" emma:medium="tactile" emma:mode="ink">
              <msink:context xmlns:msink="http://schemas.microsoft.com/ink/2010/main" type="line" rotatedBoundingBox="3414,5757 21103,1862 21728,4697 4038,8593"/>
            </emma:interpretation>
          </emma:emma>
        </inkml:annotationXML>
        <inkml:traceGroup>
          <inkml:annotationXML>
            <emma:emma xmlns:emma="http://www.w3.org/2003/04/emma" version="1.0">
              <emma:interpretation id="{80A1617D-2B01-4838-9698-0A02D150404B}" emma:medium="tactile" emma:mode="ink">
                <msink:context xmlns:msink="http://schemas.microsoft.com/ink/2010/main" type="inkWord" rotatedBoundingBox="3414,5757 11453,3987 12057,6727 4017,8498">
                  <msink:destinationLink direction="with" ref="{E44E3D41-696D-499E-A8CE-D6BF02D07EBE}"/>
                </msink:context>
              </emma:interpretation>
              <emma:one-of disjunction-type="recognition" id="oneOf5">
                <emma:interpretation id="interp25" emma:lang="en-IN" emma:confidence="0">
                  <emma:literal>Demographics</emma:literal>
                </emma:interpretation>
                <emma:interpretation id="interp26" emma:lang="en-IN" emma:confidence="0">
                  <emma:literal>Demographist</emma:literal>
                </emma:interpretation>
                <emma:interpretation id="interp27" emma:lang="en-IN" emma:confidence="0">
                  <emma:literal>Demographers</emma:literal>
                </emma:interpretation>
                <emma:interpretation id="interp28" emma:lang="en-IN" emma:confidence="0">
                  <emma:literal>Demographics'</emma:literal>
                </emma:interpretation>
                <emma:interpretation id="interp29" emma:lang="en-IN" emma:confidence="0">
                  <emma:literal>Demographists</emma:literal>
                </emma:interpretation>
              </emma:one-of>
            </emma:emma>
          </inkml:annotationXML>
          <inkml:trace contextRef="#ctx0" brushRef="#br0" timeOffset="10166.2777">4010 2169 1178 0,'0'0'401'15,"0"0"-185"-15,0 0-93 0,0 0-49 0,0 0-28 16,0 0-22-16,0 0-16 0,0 0-12 0,0 0-5 15,0 0-3-15,0 0-1 0,0 0 2 0,0 0-2 16,0 0 1-16,109 145-1 0,-109-113 5 16,-4 1 3-16,-4 1 3 0,-5 2 3 0,-5-4 1 15,1 3 3-15,1-7 0 0,1-1 6 0,0-6-3 16,4-5 6-16,2-8 10 0,2-4 17 0,6-2 28 16,-2-2 14-16,3-2 2 0,0-7-16 15,3-6-24-15,-2-6-14 0,9-7-6 0,0 1 3 16,4-8-2-16,4 0-4 0,2-2-6 0,6 0-8 15,-1-2-7-15,7-1-4 0,2 4-4 16,1 1-3-16,-1 4-2 0,1 6-2 0,-1 4-1 16,-1 4 1-16,-3 7-3 0,-2 4-5 0,-3 6-8 15,-2 0-7-15,-1 12-2 0,-4 2 3 0,-3 9 9 16,-7-1 7-16,1 3 8 0,-2 4 1 16,-3-1 4-16,-1-1-1 0,0 1 2 0,-3-3-2 0,0-3-3 15,0-4-1-15,-3-3-4 0,3-3 4 16,0-7 2-16,0 0 3 0,0-5 4 0,3 0 5 15,2 0 11-15,2-6 4 0,6-6 7 0,1-3-12 16,5-3-6-16,1-7-8 0,3 1-5 16,-2-3 3-16,6 1-3 0,-4-2 2 0,-1-4-2 15,2 2 5-15,-1-3 3 0,-1 5 2 0,-1-5 3 16,-1 5-4-16,0 2-2 0,2 2-1 0,-8 7 3 16,1 6-1-16,-5 6 0 0,-3 5-5 15,-1 0-7-15,-5 8 5 0,-1 9 6 0,0 4 12 16,0 8 7-16,-9 4 0 0,2 4-4 0,-1-2-5 15,-2 2-2-15,1-3-4 0,0-1-3 0,5-6-2 16,3-2-2-16,1-6 1 0,0-3-3 16,5-7-2-16,8-1-3 0,0-5 8 0,3-3 6 15,4 0 4-15,3-8 6 0,4-7-8 0,2-1-2 16,3-6-4-16,-1-1-3 0,-1-4 4 0,-3-3 1 16,1 3 3-16,-8-4 2 0,-2 2 6 15,1 2 3-15,-6-1 9 0,-3 3 7 0,0 0 3 16,-6 4 6-16,2 4 0 0,-2 2-2 0,-2 7-6 15,-2 2-8-15,0 6-14 0,0 0-20 0,0 4-14 16,-2 8 0-16,-3 5 4 0,-2 5 11 0,-2 7 12 16,-3 0-1-16,4 3-1 0,-2 0 3 15,6-3-4-15,4-1-1 0,0-5-4 0,0-4 2 16,8 1-1-16,6-6 1 0,5-2 7 0,0-7 5 16,7-4 10-16,1-1 6 0,4-1 4 0,7-8-4 15,-1-5-4-15,-1-5-5 0,4 1-2 16,-10-2 5-16,-3-1 4 0,-7 0 4 0,-8 0 9 15,-3-1 2-15,-8-3 4 0,-1 1 0 0,-7-1-4 16,-8 3-10-16,-5 1-4 0,-5 0-10 16,-4 3-5-16,-3 1-4 0,-5 6-5 0,5 3-2 15,-3 5-6-15,2 1 3 0,2 2-11 0,7 0-9 16,5 5-16-16,2 2-41 0,7-1-67 0,6 0-122 16,4 3-171-16,0-3-384 0,0 2-383 0</inkml:trace>
          <inkml:trace contextRef="#ctx0" brushRef="#br0" timeOffset="11378.7302">6326 1827 1278 0,'0'0'338'0,"0"0"-100"0,0 0-56 16,0 0-15-16,0 0-23 0,0 0-43 0,0 0-36 15,0 0-23-15,0 0-11 0,14-171-10 0,-27 161-7 16,-1 2-15-16,-3 2-9 0,-6 4-8 15,-2 2-9-15,-6 0 10 0,-1 8 4 0,-4 8 4 16,0 2 6-16,-2 1-3 0,6 5-1 0,-4 1-2 16,6 0-1-16,10 1-8 0,1-4-10 15,11-5-19-15,4-1-20 0,4-3-2 0,7-3 9 16,9-4 25-16,6-4 30 0,3-2 21 0,2 0 13 16,3-8 8-16,0-5 11 0,-4 3 6 15,0-1 11-15,-4 2 5 0,-5 1 0 0,-4 1-2 16,-2 3-3-16,-8 0-7 0,-2 4-11 0,-1 0-11 15,0 0-23-15,0 5-13 0,-1 6-6 0,-3 13 0 16,-8 8 12-16,-2 8 3 0,-2 10 1 0,-4 7-4 16,1 7-3-16,4 7-2 0,0 2-5 15,1 9 4-15,0 3 1 0,-1 6 0 0,-5 9 2 16,-1 0-4-16,-4 7-3 0,1 0-7 0,-3 0-8 16,-4-2-23-16,0-1-22 0,-2-4-46 0,-6-7-33 15,-4-1-1-15,-1-8-19 0,-8-9 24 0,2-11 42 16,-8-12 31-16,2-16 59 0,1-9 52 15,1-15 18-15,4-11 14 0,3-5 11 0,4-13 0 16,3-12-7-16,8-9-10 0,1-8-18 0,6-4-17 16,8-8-14-16,5-6-8 0,2-5-5 0,9-3-3 15,2-5-3-15,11-1-1 0,9-1-2 16,7-5-4-16,8 4 4 0,2-1-6 0,8 0-1 16,6 3 0-16,5 2-5 0,3 2 5 0,5 2 0 15,-2 8-1-15,5 2 4 0,-8 7-1 16,3 3-2-16,-3 4 4 0,-1 6 0 0,-3 1 1 15,-2 4 2-15,0 2 1 0,-6 5 1 0,1 0 3 16,0 6 2-16,-8 0 0 0,3 2 2 0,-3 2 1 16,-5 5 1-16,0-1-1 0,-2 4-3 15,-5 4-4-15,-5 4-4 0,-1 4-3 0,-7 0-10 0,-2 4-7 16,-1 9-4-16,-8 4 2 0,-3 10 9 16,-2-1 5-16,0 8 9 0,-7-3-2 0,-3 5-2 15,5-6 1-15,-1-4-7 0,3 1-1 0,3-9-3 16,4-3-8-16,9-9-3 0,7-1-5 0,7-5-11 15,6 0-14-15,8-8-36 0,2-6-46 16,1-3-49-16,8-7-34 0,-8 0 4 0,-1 0 24 16,-1-1 58-16,-6-2 52 0,-8-1 43 0,-5 1 39 15,-4-1 19-15,-2-5 27 0,-5 2 30 16,-5-1 25-16,-1-1 23 0,-1 1 14 0,-3 5-1 16,-2 5-4-16,0 1-10 0,0 7-11 0,-6 4-15 15,-3 2-20-15,-2 3-20 0,-3 5-23 0,-2 0-18 16,-4 0-9-16,-2 7-6 0,1 3-2 15,-1 4-3-15,-2 0-1 0,5 5-4 0,1-1 0 16,3-4-2-16,5 2-3 0,2-5-6 0,5-1-3 16,3-2 3-16,0-2 8 0,7 1 15 0,1-1 11 15,5-2 12-15,3-3 5 0,6-1-1 0,-1 0-1 16,6-1-9-16,5-6-7 0,-2-1-4 16,0 3-6-16,-5-2-5 0,-4 5-2 0,-5 0 1 15,-3 2-6-15,-2 0-4 0,-8 2-8 0,0 4 0 16,-3 9 9-16,0-1 11 0,-3 4 11 15,-4 1-3-15,0-1 3 0,5-2-7 0,0-3 0 16,2 1-1-16,2-7 0 0,10-3 12 0,5-4 9 16,6 0 11-16,12-4-2 0,3-11-6 0,5-6-9 15,3-3-11-15,2-3-6 0,0-3-3 0,-5 3 0 16,0-4-1-16,-1 1 1 0,-10-3-2 16,-4 3 0-16,-3-5 11 0,-8 1 0 0,-1-5 7 15,-5 1 1-15,1-5-2 0,-4-2 1 0,2 1 2 16,0-5 2-16,3 0-3 0,-1 1 6 15,-1-3-1-15,-1 1 1 0,2 3 7 0,-5 1-1 16,0 5 4-16,-7 7 8 0,0 6 6 0,0 7 11 16,-1 8 2-16,-10 5-5 0,6 1-9 0,-4 6-18 15,3 1-15-15,-2 0-17 0,2 3-15 0,-3 10-3 16,4 11-1-16,-7 5 8 0,1 7 7 16,-4 13 2-16,3 6 4 0,-3 11 2 0,-1 7 1 15,1 7 2-15,-7 10 0 0,2 6 1 0,-4 0-2 16,5 3 2-16,-1 5-1 0,1-2-1 0,2 2-3 15,-3 3-12-15,1 2-20 0,2-2-51 0,0 5-17 16,-5-5-18-16,4-6-55 0,-4-6-74 16,-4-9-127-16,1-6-132 0,-7-6-78 0,-4-9 110 15,10-19 478-15,11-18 0 0</inkml:trace>
          <inkml:trace contextRef="#ctx0" brushRef="#br0" timeOffset="12165.1198">7250 2071 1029 0,'0'0'338'0,"0"0"-102"0,91-200-89 16,-52 134-34-16,0 13-15 0,4 10-16 0,-1 5-29 15,1 9-23-15,-2 5-14 0,-2 8-8 16,0 6-3-16,-8 9-3 0,1 1-5 0,-8 8-7 16,1 7-7-16,-7 9 0 0,2 2 4 0,-8 8 0 15,-4 2 7-15,-2 3-2 0,-6 2-11 0,-6 1-9 16,-9-3-19-16,-10 2-19 0,-4-6-8 0,-3 0-1 15,-9-6 8-15,-3-3 15 0,-1-2 5 16,-1-7-5-16,5-1-12 0,5-4-16 0,6-8-19 16,4-1-6-16,12-3-5 0,4-5-26 15,10-11-10-15,7-1-30 0,9-5-49 0,5-4-44 0,9-1 136 16,5-3 133-16,8-1 0 0,0-1 0 16,1-4 0-16,5 2 0 0,-2-4 0 0,5 2 0 15,-5-3 0-15,8 3 0 0,-2-4 0 0,-4-2 0 16,4 1 0-16,-4-4 229 0,-2-2-5 0,-3-4-18 15,-2-1-32-15,-3-4-43 0,-5 1-34 0,-4-3-2 16,-4 1 19-16,0 2 16 0,-10 5 14 16,-6 8-2-16,-5 6-11 0,0 5 0 0,-5 10-9 15,0 0-13-15,-6 6-19 0,2 3-23 0,-6 6-21 16,3-2-22-16,-1 7-19 0,-2 1-24 16,3 0-19-16,-4 11-12 0,-5 8-2 0,-7 10 8 15,-1 9 19-15,-2 11 12 0,-4 6 7 0,-5 4 8 16,6 5-4-16,-1 2 2 0,-1 0 0 15,1 1 0-15,1-4 0 0,5-1-1 0,-1-5 4 0,9-6-6 16,4-6 1-16,4-4-5 0,8-9-3 16,0-1 1-16,5-6-1 0,5-6 5 0,0-7 5 15,1-5 11-15,4-5 11 0,-3-2 11 0,1-4 6 16,3-5-2-16,-2-7-7 0,1-1-3 0,-1-6-5 16,3-1-2-16,1 2 2 0,0 0-7 15,-1 0-3-15,-1 5-3 0,0 5-7 0,-2 0-4 16,-2 4-3-16,-1 5-3 0,-5 3-10 0,3 0-7 15,-6 1-3-15,4 7 0 0,-3 7 9 0,-1-4 9 16,5 6 6-16,-3 1 3 0,3-2-1 16,1 3 2-16,1-5 3 0,6-2 2 0,2 1 6 15,4-7 5-15,7-2 2 0,1-4 0 0,6 0-1 16,0-8-6-16,4-7-4 0,1-1-3 0,-1-4-2 16,-7-1 1-16,3-1 3 0,-8-3 2 15,-8-1 5-15,-2 1 6 0,-6-4 7 0,-1 5 9 16,-5-3 2-16,-6-1 2 0,0 5 0 0,0 1-1 15,-4 2 2-15,1 8 0 0,-1 5-8 16,-4 4-9-16,4 3-17 0,-5 0-17 0,4 10-10 0,-7 6-4 16,-1 9 3-16,0 3 11 0,1 3 5 15,3 1 1-15,0-1-5 0,6-3-6 0,3-1-10 16,0-1-12-16,3-3-19 0,10-4-35 16,0-3-55-16,4-2-123 0,-2-6-329 0,-2-5-832 0</inkml:trace>
          <inkml:trace contextRef="#ctx0" brushRef="#br0" timeOffset="12811.3572">9277 1277 881 0,'0'0'379'0,"0"0"-166"0,0 0-98 16,0 0-39-16,0 0-12 0,0 0-11 0,0 0-17 15,0 0-9-15,-175 96-6 0,144-59-6 0,3 3-2 16,1-1-7-16,4-2 0 0,8-3 1 0,10-3 4 16,5-1 9-16,-2-5 6 0,11 1 11 15,12-3 5-15,4-4 9 0,8-3 15 0,7-4 5 16,4-2-3-16,5-2-8 0,7-5-16 0,6-3-17 16,-2 0-2-16,-1 0-9 0,1-11 3 0,3-2-2 15,-3-2-6-15,-4-5-2 0,0-4-5 16,-4-2 3-16,-6 0-1 0,-6-7 0 0,0 0 1 15,-7-5 2-15,-4-3 4 0,-1-2 2 0,-2 0 3 16,-7 3-1-16,-3 2 4 0,-2 4-2 16,-2 4 2-16,-2 3 3 0,-8 8-3 0,-2 3-1 15,0 3-3-15,-2 5-9 0,-10 3-16 0,2 5-14 16,0 0-15-16,-9 1-4 0,2 11 4 0,-3 7 6 16,-6 3 6-16,2 5 3 0,-2 6 1 15,7-1 0-15,4 1-2 0,3-1 4 0,8 0-4 16,4-4 1-16,0 0 2 0,7-1 2 0,4-3 8 15,4-3 5-15,-1 0 5 0,2-4 2 0,-2 0 2 16,-1 1 1-16,0 0 0 0,-1-2 2 0,-8-2 1 16,-3-1 5-16,-1-2 13 0,-1-1 19 0,-12 1 11 15,-4-1 4-15,-12-2-7 0,-10-2-16 16,-5-2-9-16,-9-4-10 0,-5 0-3 0,0-6-5 16,-4-2-7-16,0 0-8 0,5 1-19 0,5 0-41 15,-1 4-110-15,1 3-246 0,17 0-573 16,9 3-97-16</inkml:trace>
          <inkml:trace contextRef="#ctx0" brushRef="#br0" timeOffset="12317.452">9113 1050 1854 0,'0'0'273'16,"0"0"-96"-16,0 0-53 0,0 0-20 0,0 0-32 16,0 0-55-16,0 0-63 0,0 0-29 15,0 0-25-15,0 0-23 0,0 0-48 0,0 0-134 16,0 0-272-16,0 0-480 0</inkml:trace>
          <inkml:trace contextRef="#ctx0" brushRef="#br0" timeOffset="9033.1363">2531 1699 1211 0,'0'0'130'0,"0"0"-111"0,0 0-44 0,0 0-6 0,0 0 9 16,181-132 9-16,-143 124 4 0,-4 1-6 16,-1 7-10-16,0 2-9 0,-3 12-3 0,-4 5 5 15,-6 8 8-15,1 11 14 0,-3 6 14 0,-4 4 9 16,-1 13 11-16,-4 5 10 0,-1 3 3 16,-4 6 4-16,-2 1-2 0,-2 3-6 0,0 0-4 15,-7-3-8-15,-6-1-12 0,-9-2-11 0,-1-2-7 16,-7-4-7-16,-7-5 2 0,-6-5 4 0,-9-8 1 15,-2-2 12-15,-8-8 5 0,2-5 10 16,-8-5 14-16,0-9 14 0,3-5 21 0,-1-9 11 16,6-4-3-16,1-4-11 0,9-12-10 0,5-4-25 15,8-4-28-15,7-6-46 0,7 0-74 16,6-4-87-16,11-2-110 0,6 1-132 0,0 7-157 16,0 10 562-16</inkml:trace>
          <inkml:trace contextRef="#ctx0" brushRef="#br0" timeOffset="8681.6021">2770 1844 1046 0,'0'0'307'0,"0"0"-149"0,0 0-64 0,0 0-25 16,0 0-8-16,0 0-8 0,0 0-13 0,0 0-5 15,-165 138-2-15,137-77-1 0,-5 6-4 0,2 6-7 16,-6 2-7-16,4 1-5 0,-6-1-4 16,7 1-8-16,1-4-7 0,5-3-24 0,1-6-51 15,11-4-126-15,1-15-269 0,10-18-576 0</inkml:trace>
          <inkml:trace contextRef="#ctx0" brushRef="#br0" timeOffset="9335.8375">3257 2479 341 0,'0'0'744'0,"0"0"-532"0,0 0-124 16,178-98-44-16,-132 70-22 0,-1-3 3 15,-8 2 4-15,-1-2 4 0,-9-1 2 0,-5 5-5 16,-7-2 2-16,-3 4 1 0,-11 2 11 0,-1 4 11 15,-6 3 8-15,-9 4-13 0,-7 3-17 0,-4 1-18 16,-4 7-5-16,-4 1 7 0,-5 4 7 16,0 9 9-16,-2 6-1 0,-2 8-4 0,0 6-1 15,2 8-8-15,4 6-1 0,-2 3 2 0,9 4-5 16,2-3 1-16,6-1-5 0,12 0-5 16,6-8-1-16,2-3-1 0,17-6-2 0,9-7 3 15,8-5 0-15,8-3-4 0,4-9-12 0,11-6-25 16,4-3-46-16,7-2-82 0,2-6-118 15,3-6-232-15,-20 6-366 0,-15 0 623 0</inkml:trace>
        </inkml:traceGroup>
        <inkml:traceGroup>
          <inkml:annotationXML>
            <emma:emma xmlns:emma="http://www.w3.org/2003/04/emma" version="1.0">
              <emma:interpretation id="{7027A2B6-1F11-49F0-9E2E-A82ACC0B517F}" emma:medium="tactile" emma:mode="ink">
                <msink:context xmlns:msink="http://schemas.microsoft.com/ink/2010/main" type="inkWord" rotatedBoundingBox="12598,3832 17154,2829 17758,5572 13202,6575"/>
              </emma:interpretation>
              <emma:one-of disjunction-type="recognition" id="oneOf6">
                <emma:interpretation id="interp30" emma:lang="en-IN" emma:confidence="0">
                  <emma:literal>-Age</emma:literal>
                </emma:interpretation>
                <emma:interpretation id="interp31" emma:lang="en-IN" emma:confidence="0">
                  <emma:literal>-Bye</emma:literal>
                </emma:interpretation>
                <emma:interpretation id="interp32" emma:lang="en-IN" emma:confidence="0">
                  <emma:literal>-Aye</emma:literal>
                </emma:interpretation>
                <emma:interpretation id="interp33" emma:lang="en-IN" emma:confidence="0">
                  <emma:literal>-By</emma:literal>
                </emma:interpretation>
                <emma:interpretation id="interp34" emma:lang="en-IN" emma:confidence="0">
                  <emma:literal>-Bag</emma:literal>
                </emma:interpretation>
              </emma:one-of>
            </emma:emma>
          </inkml:annotationXML>
          <inkml:trace contextRef="#ctx0" brushRef="#br0" timeOffset="46297.2743">13876 111 414 0,'0'0'324'0,"0"0"-212"0,0 0-109 15,0 0-30-15,0 0 24 0,0 0 65 0,168-116 35 16,-100 83 15-16,10 1-5 0,5-4-13 0,6 0-16 16,6-1-11-16,1-2-2 0,1-1-8 0,-1 3-12 15,-7-1-12-15,-5 1-7 0,-7 2-3 16,-9 2 2-16,-8 2 8 0,-6 1 9 0,-6 3 12 15,-8 2 5-15,-7 4-6 0,-6 2-11 0,-10 9-10 16,-5 2-5-16,-7 4 8 0,-5 4 7 16,0 0 1-16,-5 0-13 0,-7 4-20 0,-5 5-19 15,-6 4-9-15,-10 6 4 0,-7 3 5 0,0 4 3 16,-6 2 0-16,3-2 0 0,1 0-3 0,9-6 3 16,7-2-2-16,9-3-7 0,7-6-28 15,9-4-10-15,1 0-2 0,0 1 8 0,7 0 34 16,0 4 6-16,3 3 5 0,-1 4 1 0,1 4 0 15,-2 7 2-15,-2 7 5 0,-6 8 3 0,0 10 3 16,0 7 8-16,-11 7 0 0,-2 6 0 16,-3 7-1-16,0 6-7 0,-2 3-1 0,0 10-3 15,1 2 4-15,0 10 1 0,0 0 0 16,-6 6 0-16,-2 2-23 0,-8 4-8 0,-4-2-3 16,-9-2-1-16,0-9 8 0,-8-6-7 0,-2-10-16 15,-6-6-23-15,-4-10 7 0,-6-7 18 0,-1-12 31 16,0-16 41-16,1-11 17 0,-2-13 12 0,3-15 5 15,4-8 3-15,2-19-8 0,7-10-13 0,0-10-12 16,5-9-12-16,9-7-7 0,8-4-8 0,7-7-12 16,10-7-9-16,14-3-10 0,0-6-5 15,7-1-10-15,6-4-12 0,15 2-18 0,0-3-18 16,12 3-7-16,1-2 7 0,11 3 17 0,2 3 21 16,10 2 15-16,4 7 14 0,7 1 14 15,7 5 15-15,4 3 8 0,9-1 1 0,5 6-7 16,2 2-11-16,7 4-6 0,0 5-5 0,-3 4-3 15,-1 4 2-15,-9 5 0 0,-5 3 0 0,-6 2 1 16,-10 6 0-16,-4 0 2 0,-4 4 3 16,-6 3 3-16,-4 1-2 0,-5 1 3 0,-5 2 0 15,-9 1-1-15,-2 5 3 0,-9 0 4 0,-5-2 9 16,-6 5 16-16,-4-1 18 0,-2-2 5 16,-5 0-11-16,0-2-9 0,1 1-17 0,-2-3-2 15,-9 0 1-15,1 1-2 0,-4 1-7 0,0 0-5 16,-1 4-2-16,-2 2-3 0,-2 1 0 0,0 5 0 15,-2 0-6-15,-1 8-1 0,-2 9 0 0,-4 4 2 16,1 5 3-16,-2 5 4 0,5 1-1 0,8 3 0 16,2-4-4-16,7-1-11 0,6-7 2 15,3 0 5-15,8-6 12 0,8 1 15 0,8-3 6 16,5-6 1-16,8-2-2 0,3-4-9 0,7-3-17 16,0 0-32-16,5-8-70 0,1-3-132 0,-12-1-347 15,-15 4-770-15</inkml:trace>
          <inkml:trace contextRef="#ctx0" brushRef="#br0" timeOffset="45500.3351">13935-281 1699 0,'0'0'122'0,"0"0"-137"0,0 0-50 0,0 0 1 16,0 0 32-16,0 0 45 0,0 0 16 0,0 0 14 15,0 0 6-15,30 211-1 0,-49-150-6 0,-1 5-10 16,-10 1-6-16,-2 2-5 0,-4-2-2 16,-1-8-4-16,4-5 0 0,9-14-1 0,5-11 0 15,6-13 25-15,12-9 26 0,1-7 30 0,0 0 21 16,4-13-21-16,8-12-26 0,5-7-34 15,7-11-23-15,5-4-7 0,4-8-1 0,0-2 1 0,1-1 0 16,-4-1-1-16,2 0 0 0,-3-2 1 16,1 0 0-16,-3-3 2 0,2-1 0 0,1-4-1 15,-2-1-1-15,3-2-1 0,-3-3-2 0,4-2-1 16,4 3-2-16,-2 9-5 0,2 4-3 16,-2 15-1-16,-1 9-2 0,-4 14 3 0,-4 8 1 15,-5 10-1-15,-3 5-7 0,0 0-6 0,-1 17-2 16,1 12 3-16,-3 12 9 0,1 10 11 0,-5 7 8 15,1 9 2-15,-8 6-1 0,-3 5-1 0,0-1-11 16,-1 1-10-16,-1 1-22 0,-9-5-49 16,4 0-90-16,-2-5-137 0,-4-6-198 0,6-16-311 15,1-16 287-15</inkml:trace>
          <inkml:trace contextRef="#ctx0" brushRef="#br0" timeOffset="45083.0514">11233 1012 1717 0,'0'0'211'15,"0"0"-71"-15,0 0-57 0,0 0-48 16,0 0-23-16,0 0-14 0,0 0-7 0,0 0 9 16,0 0 9-16,0 0 6 0,180-123 2 0,-117 95-1 15,13-5-3-15,1-2-6 0,12 0-3 0,4 2-8 16,1 3-29-16,-3 0-86 0,6 1-162 15,-4 0-252-15,-29 8-289 0,-21 9 346 0</inkml:trace>
        </inkml:traceGroup>
        <inkml:traceGroup>
          <inkml:annotationXML>
            <emma:emma xmlns:emma="http://www.w3.org/2003/04/emma" version="1.0">
              <emma:interpretation id="{97D5696E-FC55-49EA-B989-450E723E1CCF}" emma:medium="tactile" emma:mode="ink">
                <msink:context xmlns:msink="http://schemas.microsoft.com/ink/2010/main" type="inkWord" rotatedBoundingBox="16830,3232 21194,2272 21727,4692 17363,5653"/>
              </emma:interpretation>
              <emma:one-of disjunction-type="recognition" id="oneOf7">
                <emma:interpretation id="interp35" emma:lang="en-IN" emma:confidence="0">
                  <emma:literal>group</emma:literal>
                </emma:interpretation>
                <emma:interpretation id="interp36" emma:lang="en-IN" emma:confidence="0">
                  <emma:literal>drop</emma:literal>
                </emma:interpretation>
                <emma:interpretation id="interp37" emma:lang="en-IN" emma:confidence="0">
                  <emma:literal>groups</emma:literal>
                </emma:interpretation>
                <emma:interpretation id="interp38" emma:lang="en-IN" emma:confidence="0">
                  <emma:literal>fop</emma:literal>
                </emma:interpretation>
                <emma:interpretation id="interp39" emma:lang="en-IN" emma:confidence="0">
                  <emma:literal>flop</emma:literal>
                </emma:interpretation>
              </emma:one-of>
            </emma:emma>
          </inkml:annotationXML>
          <inkml:trace contextRef="#ctx0" brushRef="#br0" timeOffset="47724.592">17146-891 1893 0,'0'0'152'0,"0"0"-88"0,0 0-55 0,0 0-32 15,0 0-17-15,0 0-5 0,0 0-7 0,0 0 5 16,-187-74 12-16,133 84 13 0,0 7 11 0,1 3 6 16,0 3 0-16,3-1-6 0,7 5-5 0,5-4-6 15,7-2-4-15,8-2-13 0,8-3-16 16,10-4-6-16,5-4 9 0,5-1 34 0,8-3 38 16,7-3 30-16,5-1 15 0,6 0 0 0,1-5-3 15,8-5-5-15,-1 1-2 0,0 0-3 0,-2 2-2 16,-4 1-3-16,-4 0-5 0,-8 6-5 15,-7 0-10-15,1 0-9 0,-8 11-9 0,0 5-5 16,-1 5-1-16,0 11 2 0,-5 11 4 0,-2 10 3 16,1 7 1-16,-5 9 0 0,-2 8 2 15,0 6 3-15,0 7 2 0,-5 10 1 0,-1 6 0 16,-2 7-1-16,-4 9-3 0,-7-1-2 0,-4 5-6 16,-10-4-8-16,-2-1-8 0,-7-4-5 0,-7-5-7 15,-5-8-1-15,-7 0 4 0,-6-8 0 16,-7-4 11-16,0-9 6 0,-1-11 3 0,0-13 7 15,10-14 4-15,4-15 13 0,9-13 16 0,9-11 19 16,4-6 9-16,10-17 1 0,7-9-17 0,8-11-28 16,6-12-23-16,8-10-20 0,7-6-5 0,0-9 0 15,16-5 0-15,5-3 2 0,11-4-9 0,4-4-3 16,7-1-11-16,1-5-7 0,9 0 1 16,3-7 3-16,3 2 10 0,6-6 10 0,4 3 8 15,-2-2 2-15,8 3 3 0,1 4-1 0,1 3 2 16,2 3 1-16,4 5-2 0,0 8 2 15,-1 8 0-15,-3 5 4 0,0 9 7 0,-6 4 3 16,-3 9 6-16,-7 6 1 0,-5 6-1 0,-7 9-2 16,-5 5-4-16,-10 10-6 0,-6 2-6 0,-5 6-10 15,-9 1-15-15,-4 5-10 0,-7 9-1 16,2 10 6-16,-7 5 18 0,0 8 16 0,-9 6 3 16,-4 3 3-16,-1-1 0 0,-3-2-2 0,3-2-1 15,-1-7 0-15,5-5-2 0,7-7-5 16,3-6-7-16,0-3-4 0,9-8 1 0,11-5 8 15,7 0 4-15,12-14-4 0,5-4-16 0,7-6-25 16,0-7-26-16,5-1-18 0,-1-4 0 0,-2-1 17 16,-7-1 26-16,-5-1 28 0,-8 1 16 0,-4 0 18 15,-5 5 17-15,-4 3 23 0,-8 5 28 16,-1 8 20-16,-5 5 16 0,-2 7 1 0,-2 1-19 16,-2 4-32-16,0 0-44 0,0 0-36 0,-4 8-12 15,-4 9 4-15,-5 3 18 0,-2 11 14 0,-2 3-1 16,-6 4-1-16,5 2-4 0,1-6-2 0,4 0-2 15,3-8 0-15,7-2-1 0,3-3 1 16,9-5 7-16,8-3 3 0,2 0 11 0,8-4 7 16,3-4 2-16,7-2 0 0,1-5-4 15,2-4-6-15,-1-5-6 0,1-4 0 0,-9-2 1 16,-3-6 4-16,-5-1 8 0,-9 0 5 0,-10-4 2 16,-2-2-1-16,-2 0-7 0,-13 1-13 0,-4-1-10 15,-11 6-10-15,0 3-10 0,-4 1-2 0,-7 7-1 16,-1 4 3-16,1 5 1 0,2 4 2 15,4 0 2-15,6 0-4 0,8 0 4 0,13 0-22 16,6 0-41-16,3 0 7 0,13-4 2 0,13-1 29 16,10-3 45-16,6-3 0 0,10-2 1 15,5-5-2-15,6 4 0 0,-3-1-1 0,0-1-2 16,-5 6 0-16,-8-2 2 0,-4 6 6 0,-9 4 11 16,-8 2-2-16,-8 0-5 0,-6 0-6 0,-5 5-12 15,-6 4 3-15,-4 3 3 0,0 4 3 0,-3 3 7 16,-8 0 0-16,-4 5-2 0,0 1-3 0,-1-1-3 15,-3 0-3-15,3 0-1 0,2-4-1 16,7-4-3-16,0-2-2 0,5-2-6 0,2-8 2 16,5 1 6-16,6-5 12 0,6 0 13 0,5-5 5 15,5-6-1-15,2-3-8 0,1-3-6 0,3 0 0 16,-2-3 2-16,-3-1 0 0,-8 4 1 16,3 4 0-16,-7 1-2 0,-5 5 4 0,-5 3-2 15,-3 3-6-15,2 1-11 0,-5 0-7 0,2 1-4 16,1 6 1-16,0 2 9 0,4 3 1 15,-2-2 2-15,5 3 2 0,3 3 2 0,5-5 2 16,0 1 3-16,8-4 4 0,3-2 0 0,4-3 3 16,3-3 3-16,2 0-2 0,-3-3 5 0,2-5-3 15,-7-5 1-15,-1 0 2 0,-6-4 4 16,-6-1 0-16,-1-1 1 0,-3-2-3 0,-3-4-7 16,-3 0-2-16,4-4-6 0,-1-1-4 0,-1-1-7 15,8-5 2-15,-2-1-4 0,3-5-3 0,0-1 3 16,2-6-3-16,3-3 3 0,0-3 2 0,-2-5 6 15,5 1-1-15,-2 2-1 0,-5-1 2 16,0 8 2-16,-2 4 9 0,-9 11 9 0,1 8 5 16,-6 11-3-16,-3 8-1 0,0 5-10 0,0 3-19 15,0 0-17-15,0 8-23 0,-3 9 2 0,-7 12 12 16,-3 11 21-16,-4 11 17 0,-3 8 2 16,-5 7-2-16,-3 5-5 0,0 9 0 0,-2 5 0 15,0 7-1-15,-4 7 3 0,4 6-3 0,-2 3-1 16,2 3-3-16,-2 0-5 0,2-2-7 0,0-4-27 15,1-1-66-15,-1-7-87 0,3-7-98 16,-2-6-128-16,5-21-228 0,10-26-400 0</inkml:trace>
          <inkml:trace contextRef="#ctx0" brushRef="#br0" timeOffset="47940.9454">19326-726 0 0,'0'0'556'0,"0"0"-134"0,83-237-103 15,-62 169-41-15,4 17-41 0,-8 14-47 0,-3 10-60 16,3 8-51-16,2 6-40 0,-3 6-24 0,0 2-15 16,1 5-8-16,-3 7-9 0,2 9-3 0,-2 7 0 15,-1 6 3-15,-4 9 9 0,-8 5 7 0,-1 10 8 16,-16 2 2-16,-12-1 2 0,-11 4 1 16,-13-3-2-16,-6-3-4 0,-11-4-10 0,-4-5-16 15,-9-3-25-15,-3-10-47 0,-2-1-85 0,-2-5-132 16,20-12-267-16,24-2-430 0</inkml:trace>
        </inkml:traceGroup>
      </inkml:traceGroup>
    </inkml:traceGroup>
    <inkml:traceGroup>
      <inkml:annotationXML>
        <emma:emma xmlns:emma="http://www.w3.org/2003/04/emma" version="1.0">
          <emma:interpretation id="{FE05B406-AFDA-47F6-9E60-120BF8877C15}" emma:medium="tactile" emma:mode="ink">
            <msink:context xmlns:msink="http://schemas.microsoft.com/ink/2010/main" type="paragraph" rotatedBoundingBox="1441,8218 8064,8066 8090,9174 1466,93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A7D8E4-59D8-4469-BD53-2FE1E6D909ED}" emma:medium="tactile" emma:mode="ink">
              <msink:context xmlns:msink="http://schemas.microsoft.com/ink/2010/main" type="inkBullet" rotatedBoundingBox="1456,8888 2420,8866 2423,9021 1460,9044"/>
            </emma:interpretation>
            <emma:one-of disjunction-type="recognition" id="oneOf8">
              <emma:interpretation id="interp40" emma:lang="en-IN" emma:confidence="0">
                <emma:literal>-</emma:literal>
              </emma:interpretation>
              <emma:interpretation id="interp41" emma:lang="en-IN" emma:confidence="0">
                <emma:literal>_</emma:literal>
              </emma:interpretation>
              <emma:interpretation id="interp42" emma:lang="en-IN" emma:confidence="0">
                <emma:literal>.</emma:literal>
              </emma:interpretation>
              <emma:interpretation id="interp43" emma:lang="en-IN" emma:confidence="0">
                <emma:literal>~</emma:literal>
              </emma:interpretation>
              <emma:interpretation id="interp44" emma:lang="en-IN" emma:confidence="0">
                <emma:literal>=</emma:literal>
              </emma:interpretation>
            </emma:one-of>
          </emma:emma>
        </inkml:annotationXML>
        <inkml:trace contextRef="#ctx0" brushRef="#br0" timeOffset="13444.0568">-163 5056 2037 0,'0'0'837'16,"0"0"-776"-16,0 0-83 0,0 0-23 0,0 0-1 16,0 0 35-16,0 0 17 0,194-40 4 0,-106 26-10 15,13-4-18-15,17-4-38 0,13-1-112 16,11-4-180-16,-32 8-416 0,-34 4-709 0</inkml:trace>
      </inkml:traceGroup>
      <inkml:traceGroup>
        <inkml:annotationXML>
          <emma:emma xmlns:emma="http://www.w3.org/2003/04/emma" version="1.0">
            <emma:interpretation id="{90FAE49A-6C78-4E6D-BD64-D0C814BBCA36}" emma:medium="tactile" emma:mode="ink">
              <msink:context xmlns:msink="http://schemas.microsoft.com/ink/2010/main" type="line" rotatedBoundingBox="3240,8177 8064,8066 8090,9174 3266,9286"/>
            </emma:interpretation>
          </emma:emma>
        </inkml:annotationXML>
        <inkml:traceGroup>
          <inkml:annotationXML>
            <emma:emma xmlns:emma="http://www.w3.org/2003/04/emma" version="1.0">
              <emma:interpretation id="{872F7045-F0F3-4753-B9FA-38CA9C6EABE2}" emma:medium="tactile" emma:mode="ink">
                <msink:context xmlns:msink="http://schemas.microsoft.com/ink/2010/main" type="inkWord" rotatedBoundingBox="3240,8177 8064,8066 8090,9174 3266,9286">
                  <msink:destinationLink direction="with" ref="{6AE8B246-595D-4E18-86D2-C922F7DA01FD}"/>
                </msink:context>
              </emma:interpretation>
              <emma:one-of disjunction-type="recognition" id="oneOf9">
                <emma:interpretation id="interp45" emma:lang="en-IN" emma:confidence="0">
                  <emma:literal>Income</emma:literal>
                </emma:interpretation>
                <emma:interpretation id="interp46" emma:lang="en-IN" emma:confidence="0">
                  <emma:literal>In come</emma:literal>
                </emma:interpretation>
                <emma:interpretation id="interp47" emma:lang="en-IN" emma:confidence="0">
                  <emma:literal>In some</emma:literal>
                </emma:interpretation>
                <emma:interpretation id="interp48" emma:lang="en-IN" emma:confidence="0">
                  <emma:literal>In came</emma:literal>
                </emma:interpretation>
                <emma:interpretation id="interp49" emma:lang="en-IN" emma:confidence="0">
                  <emma:literal>In Come</emma:literal>
                </emma:interpretation>
              </emma:one-of>
            </emma:emma>
          </inkml:annotationXML>
          <inkml:trace contextRef="#ctx0" brushRef="#br0" timeOffset="27699.6104">1763 4328 0 0,'0'0'0'0,"0"0"0"0,0 0 0 15,0 0 0-15,0 0 0 0,0 0 0 16,0 0 0-16,0 0 0 0,0 0 0 0,0 0 0 15,0 0 0-15,0 0 0 0,-109-30 99 0,107 30 67 16,2 0-29-16,0 0-19 0,0 0-17 16,0 0-16-16,0 0-18 0,0 0-20 0,0 0-20 15,0 0-19-15,0 0-14 0,0 0-3 0,0 0 3 16,2 2 9-16,-1 1 13 0,0-2 5 16,1 5-1-16,1-5-1 0,-3 0-3 0,0 1 2 15,3-2 3-15,-3 0-1 0,0 2 1 0,0-2 3 16,0 0 0-16,0 2 3 0,0-2 3 0,0 0-1 15,0 0-1-15,0 0-1 0,0 0 0 0,0 0-1 16,0 0-1-16,0 0 2 0,0 0-1 16,0 0-4-16,0 0 3 0,0 0-6 0,0 0-2 15,0 0-3-15,0 0-4 0,1 0 0 0,-1 0-3 16,0 0 0-16,0 0 1 0,0 0-4 0,0 0-1 16,0 0 0-16,0 0 0 0,0 0-1 15,0 0 3-15,0 0-1 0,0 0 3 0,1 0 3 16,-1 0 1-16,0 0 4 0,0 0 1 0,0 0 1 15,0 0 0-15,0 0-3 0,0 0-3 0,0 0 0 16,0 0-4-16,0 0 1 0,0 0-2 0,0 0-3 16,0 0 2-16,0 0-4 0,0 0-1 15,0 0-2-15,0 0-1 0,0 0-4 0,0 0-8 16,2 0-6-16,1 0 7 0,1 0 4 0,2 2 10 16,0 0 12-16,5 2-3 0,0-2 2 15,4 1 4-15,1-3 1 0,4 0 1 0,3 0 1 16,5 0-1-16,1-7-2 0,8-3 0 0,1 0-2 15,3-2-2-15,7-1 0 0,-1 1-3 16,7-4 2-16,5 1-3 0,-1 1 0 0,5 2 2 16,-2-1-3-16,4 5 1 0,-5 0-2 0,-2 3 1 15,-2 1-1-15,-11 0 0 0,-3 1-3 0,-3 3-2 16,-8 0-6-16,-6-1-3 0,-8 1-9 0,-3 0-16 16,-4 5-22-16,-5-2-30 0,-3 2-31 0,-2 2-20 15,0 1-16-15,0 0-30 0,-8 4-38 16,-4 2-54-16,-3 4-78 0,0-5 165 0,4-3 188 0</inkml:trace>
          <inkml:trace contextRef="#ctx0" brushRef="#br0" timeOffset="28192.1751">1643 5298 1265 0,'0'0'154'16,"0"0"-105"-16,0 0-55 0,0 0-36 0,0 0-12 16,0 0 9-16,0 0 12 0,0 0 27 15,0 0 27-15,0 0 8 0,0 0 4 0,0 0-3 16,0 0-4-16,197-44-5 0,-150 32-4 0,4 0-4 16,0 1-4-16,1 2-2 0,1 1-14 15,-3 1-40-15,-4 2-116 0,-1 1-176 0,-5 0-228 0,-13 1 202 16,-10-2 365-16</inkml:trace>
          <inkml:trace contextRef="#ctx0" brushRef="#br0" timeOffset="27965.2696">2311 4296 0 0,'0'0'0'0,"0"0"0"0,0 0 0 16,0 0 0-16,0 0 166 0,0 0 13 0,0 0-1 15,0 0 1-15,0 0-4 0,0 0 2 0,0 0-16 16,0 0-29-16,0 0-24 0,5-99-47 0,-5 99-29 16,0 0-39-16,0 0-26 0,-1 7 3 15,1 7 13-15,0 7 35 0,0 4 27 0,0 7 4 16,-2 7-4-16,-2 4-14 0,-2 2-7 16,-1-1-6-16,1 5-5 0,2 0-4 0,-6-2-2 0,6 2-2 15,-2-2 2-15,-1-2-4 0,-3-1-10 0,3 0-16 16,-3-2-24-16,-2 3-34 0,-4-2-65 15,-1-2-127-15,-6 3-151 0,9-14-209 0,0-8 532 0</inkml:trace>
          <inkml:trace contextRef="#ctx0" brushRef="#br0" timeOffset="28594.3486">2602 4832 0 0,'0'0'0'16,"0"0"42"-16,0 0 196 0,0 0-52 0,0 0-24 15,0 0-6-15,0 0-15 0,0 0-23 0,140-166-32 16,-114 157-26-16,0-1-14 0,-3 5-10 15,1 3-1-15,-1 2-8 0,-4 0-5 0,0 5 0 16,-2 7-1-16,-3 4 7 0,-4 1 6 0,-1 3 1 16,-3 8-1-16,-6 1 0 0,0 2-5 15,0 3-2-15,-3 3-1 0,-3-2-6 0,-4-2-4 16,-4 1 0-16,1-6-4 0,3 2-1 0,0-8-1 16,1-2-3-16,3-4-2 0,-2-4 3 0,8-5 14 15,0-6 23-15,0-1 29 0,0 0 25 16,0 0 9-16,0-7-25 0,8-2-29 0,-2-8-30 15,7-4-26-15,1-5-2 0,5-5-1 0,4 0-1 16,4-6 2-16,2 2-3 0,1-3-2 0,3 3-1 16,3 1-2-16,-2 3 0 0,1 3-1 15,-1 3 3-15,-1 3 0 0,-4 7 2 0,-5 1-2 16,0 6-5-16,-2 4-8 0,-2 4-10 0,-6 0-4 16,1 6-2-16,-1 7 5 0,-2 2 7 0,-2 4 5 15,-5 5 6-15,0-1-2 0,-1 5-3 0,-3-3-7 16,-1 1-7-16,0 3-12 0,-4-2-17 15,1 0-39-15,-4 0-109 0,3-2-180 0,2-5-287 16,-1-7 387-16</inkml:trace>
          <inkml:trace contextRef="#ctx0" brushRef="#br0" timeOffset="29633.1862">4078 4517 1050 0,'0'0'228'16,"0"0"-127"-16,0 0-83 0,0 0-51 0,0 0-8 16,0 0 0-16,0 0 11 0,0 0 17 0,0 0 21 15,0 0 23-15,0 0 10 0,0 0 6 16,0 0-3-16,0 0-5 0,-109 156-5 0,86-119-8 16,1 2 3-16,1 0-4 0,2-1-1 0,2-1-6 15,4-2-4-15,4-6-7 0,8-3-4 0,1-6-4 16,0-4-1-16,9-7 7 0,5-4 10 0,3 0 12 15,6-7 4-15,6-1-1 0,4-9-6 16,6-3-7-16,4-4-4 0,1-3-7 0,1-1-2 16,-2 1-2-16,-2-4-3 0,-3 2 1 0,-4-3 0 15,-1 2 1-15,0-2-1 0,-2 1 1 16,-5 0 0-16,2 1 1 0,-3 2-2 0,-2 2 0 16,-1 5-4-16,-5 2-2 0,-7 6 3 0,-4 3-4 15,-3 4-6-15,-3 1-12 0,0 1 3 0,0 8 9 16,-5 5 17-16,-6 5 19 0,-3 3 4 15,-5 3-2-15,-3 5-7 0,4-2-5 0,-2 2-4 16,1-2-5-16,3-2-2 0,8-3-2 0,0-5-3 16,6-5-6-16,2-3-2 0,0-4 0 0,2 0 4 15,7-4 10-15,3-2 8 0,2 0 6 16,5 0 0-16,2-10 0 0,5-1-4 0,3-4-2 16,-2 0 0-16,0-5 0 0,0 3 4 0,-4-3 2 15,-3 1 0-15,-2-1 3 0,-5 0 4 0,-5 1 6 16,-4-1 0-16,-4 0-6 0,0 1-13 0,-5 1-17 15,-4 1-11-15,-5 3-6 0,-1 0-5 16,1 6 1-16,0-1 9 0,1 5 8 0,0 0 15 16,6 1 18-16,1 2 15 0,6-3 4 0,0 1-11 15,0-5-25-15,7 0-28 0,3-3-16 0,7-2-5 16,2-1 7-16,4 1 10 0,3 0 8 16,-2 4 3-16,3 2 1 0,1 6-2 0,-1 1-2 15,2 0 3-15,1 2 2 0,-2 7 1 0,1 2 3 16,-2 4-4-16,-4 0-4 0,-4 3 1 15,-6 2-5-15,-4 2 0 0,-5 1 5 0,-4 0 5 16,0 1 8-16,-9 0 8 0,1-2 2 0,-2 1 2 16,-5-1-1-16,1-5 2 0,2 1 2 0,2-5 4 15,0-3 12-15,5-4 19 0,2-4 31 16,3-1 26-16,0-1 17 0,0 0-17 0,0-8-37 16,7-7-35-16,-1-2-34 0,8-5-7 0,-1-4 2 15,3 1 0-15,4-2 4 0,0-3-3 16,-2 3-1-16,7 0-1 0,-4 7-2 0,1 0-2 0,2 4 1 15,-4 2 4-15,0 5-3 0,-1 1 1 0,-3 4-8 16,-3 3-6-16,-2 1-8 0,1 3 1 16,-2 5 6-16,0 3 2 0,0 3 11 0,-3 6 5 15,0-2 6-15,-2 5 11 0,-3 3 2 0,-2-3 1 16,0 0 1-16,0 3-3 0,-2-6 1 16,-6 3-1-16,1-3 0 0,0-4-4 0,1-1 1 15,3-5-3-15,1-6 1 0,2 0 6 0,0-4 10 16,0 0 10-16,0 0 9 0,2 0 3 0,0-6-13 15,5-3-12-15,2-4-19 0,5-2-11 16,2-8-3-16,4 1-4 0,1-2-2 0,5-5-5 16,0 0 0-16,3-3-2 0,1-1 2 0,0 0 6 15,3 3 3-15,1 3 3 0,-4 5 3 16,-1 4 6-16,-2 1 2 0,-1 3 1 0,-4 5 2 16,-4 1-5-16,0 3 1 0,-5 5-2 0,-3 0-9 15,-2 0-5-15,-1 3-3 0,-1 5 1 0,1 1 9 16,-1 3 14-16,-5 2 5 0,4 3 6 15,-5 0 2-15,1 2-1 0,-1 2 0 0,0 0-3 16,0-2-1-16,0 2-5 0,-1 0-2 0,-5-1-8 16,0 1-16-16,-2 0-40 0,-4 0-72 0,-1 2-221 15,-4 5-355-15,4-7-101 0,3-9 682 0</inkml:trace>
          <inkml:trace contextRef="#ctx0" brushRef="#br0" timeOffset="29994.9475">5884 4658 1148 0,'0'0'457'0,"0"0"-319"16,0 0-102-16,0 0-54 0,0 0-6 0,0 0 17 15,0 0 5-15,0 0 3 0,176-91 0 0,-144 73 2 16,-2-1 5-16,-1-1 1 0,-1-1 2 16,0-1 4-16,-5-2 1 0,1 4 2 0,-8-3 5 15,1 0 3-15,0 2 0 0,-7 1 2 0,2 2 6 16,-5 0 11-16,-3 5 9 0,-4 2 2 0,0 3-5 15,0 1-23-15,-5 3-30 0,-3 0-20 0,-5 4-9 16,-1 0 9-16,-2 2 19 0,-7 10 15 16,0 2 12-16,-1 5 11 0,-3 7 5 0,0 1 5 15,1 6-3-15,4 4-6 0,-1-1 0 0,5 3-3 16,6-2-6-16,1-3-5 0,9-5-4 16,1-4-9-16,2-8 2 0,8-2 5 0,5-5-2 0,3-2 4 15,1-4 3-15,5-3-1 0,4-1-2 16,0 0-1-16,3-5-3 0,3-2-6 0,-3-4-2 15,0-1-4-15,1 0-10 0,-6-1-12 0,1-1-31 16,-6-2-41-16,-1 1-47 0,-8 1-55 16,-2 1-71-16,-3 3-132 0,-2 1-283 0,-4 4-119 0</inkml:trace>
        </inkml:traceGroup>
      </inkml:traceGroup>
    </inkml:traceGroup>
    <inkml:traceGroup>
      <inkml:annotationXML>
        <emma:emma xmlns:emma="http://www.w3.org/2003/04/emma" version="1.0">
          <emma:interpretation id="{6C006BFD-BE98-4D5B-A56B-167EB9565021}" emma:medium="tactile" emma:mode="ink">
            <msink:context xmlns:msink="http://schemas.microsoft.com/ink/2010/main" type="paragraph" rotatedBoundingBox="2445,9327 18702,7599 19083,11183 2826,129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C7446C6-2960-4F2E-A595-FA9D6DAA9CE4}" emma:medium="tactile" emma:mode="ink">
              <msink:context xmlns:msink="http://schemas.microsoft.com/ink/2010/main" type="line" rotatedBoundingBox="2445,9327 18702,7599 19083,11183 2826,12911"/>
            </emma:interpretation>
          </emma:emma>
        </inkml:annotationXML>
        <inkml:traceGroup>
          <inkml:annotationXML>
            <emma:emma xmlns:emma="http://www.w3.org/2003/04/emma" version="1.0">
              <emma:interpretation id="{7508D09E-405C-4120-A62E-6BE58CC70A2F}" emma:medium="tactile" emma:mode="ink">
                <msink:context xmlns:msink="http://schemas.microsoft.com/ink/2010/main" type="inkWord" rotatedBoundingBox="2445,9327 9210,8608 9591,12192 2826,12911">
                  <msink:destinationLink direction="with" ref="{08698182-98C3-4AB1-9250-78770A8DBA09}"/>
                </msink:context>
              </emma:interpretation>
              <emma:one-of disjunction-type="recognition" id="oneOf10">
                <emma:interpretation id="interp50" emma:lang="en-IN" emma:confidence="0">
                  <emma:literal>-Religion)</emma:literal>
                </emma:interpretation>
                <emma:interpretation id="interp51" emma:lang="en-IN" emma:confidence="0">
                  <emma:literal>-Religion</emma:literal>
                </emma:interpretation>
                <emma:interpretation id="interp52" emma:lang="en-IN" emma:confidence="0">
                  <emma:literal>-Religions</emma:literal>
                </emma:interpretation>
                <emma:interpretation id="interp53" emma:lang="en-IN" emma:confidence="0">
                  <emma:literal>-Religion/</emma:literal>
                </emma:interpretation>
                <emma:interpretation id="interp54" emma:lang="en-IN" emma:confidence="0">
                  <emma:literal>-Religions/</emma:literal>
                </emma:interpretation>
              </emma:one-of>
            </emma:emma>
          </inkml:annotationXML>
          <inkml:trace contextRef="#ctx0" brushRef="#br0" timeOffset="31850.4986">4504 5717 1889 0,'0'0'121'0,"0"0"-56"0,0 0-59 16,0 0-43-16,0 0-47 0,0 0-44 15,0 0-28-15,0 0-30 0,0 0-57 0,0 0-82 0,0 0-164 16,0 0 56-16,0 0 433 0</inkml:trace>
          <inkml:trace contextRef="#ctx0" brushRef="#br0" timeOffset="30966.6123">2460 6525 1724 0,'0'0'104'0,"0"0"-151"0,0 0-14 0,0 0 30 15,0 0 42-15,0 0 6 0,-2 196-1 16,-6-146-7-16,-5-2-3 0,-3-1-4 0,-1-4-2 15,0-1 1-15,-4-4-1 0,1 0 2 0,3-3 1 16,-1-3 0-16,-1-5 0 0,5-7 0 16,-1-5 4-16,5-5 15 0,3-4 36 0,0-6 34 15,0-4 11-15,-1-11-12 0,1-5-37 0,-3-11-30 16,7-3-21-16,-1-7-3 0,4-6 3 0,0-3-1 16,4-6 11-16,11-6 0 0,1-8-5 0,5-1-4 15,1-4-9-15,5 2-1 0,1-6-1 16,10 1-4-16,-5 0-4 0,8-1-6 0,2 4-6 15,3 5-4-15,2 6-5 0,-1 8-3 0,5 10 2 16,-5 9 5-16,0 5 8 0,-5 11-1 0,-3 7-2 16,-3 7-10-16,-5 7-13 0,-4 0-4 15,-4 13 3-15,-1 5 5 0,-8 4 13 0,-4 6 5 16,-6 2 4-16,-4 5 8 0,0 0 4 0,-5 5 5 16,-14-2 5-16,0 4 2 0,-8-3 4 0,-1 4 0 15,-11-1 3-15,-6 0 1 0,1 1-1 0,-11-1-1 16,4-3-1-16,-2 0 0 0,1-7 0 15,5-1 4-15,1-11 3 0,8-1 7 0,4-7 16 16,8-6 26-16,6-6 30 0,10 0 13 0,3-5-9 16,1-3-32-16,5-1-40 0,1-2-33 15,0 3-22-15,4 1-7 0,2 2 0 0,7 2 1 16,1 3 10-16,2 3 4 0,7 9 9 0,1 3 13 16,3 9 9-16,2 2 3 0,-2 4 1 15,2 4-2-15,-2 0-3 0,-1 5-2 0,1-4-1 16,-2-1-5-16,-4 1-5 0,2-2-13 0,-3-2-29 15,-1 1-53-15,-5 3-49 0,1-4-144 0,-7-9-230 16,-1-7-269-16</inkml:trace>
          <inkml:trace contextRef="#ctx0" brushRef="#br0" timeOffset="31346.7773">2972 6815 1607 0,'0'0'338'0,"0"0"-286"0,0 0-88 16,0 0-32-16,0 0-2 0,0 0 18 0,0 0 27 15,0 0 14-15,0 0 4 0,0 0 5 16,148-176-2-16,-120 144-5 0,4-3-9 0,-5 2-1 16,-2-3-2-16,-4 5 8 0,-2-2 15 0,-8 3 11 15,-2 5 15-15,-4-1 10 0,-2 7 2 16,-3 4-3-16,0 6-9 0,-4 2-25 0,-2 4-34 15,-2 3-26-15,-5 0-16 0,-3 10 12 0,-3 6 33 16,-5 6 28-16,-3 7 24 0,-5 5 12 0,3 4 16 16,2 0-2-16,-1 5-1 0,5 1-2 0,2 0-14 15,6-1-8-15,0 0-6 0,8-6-15 16,3-3-11-16,4-9-6 0,4-4-9 0,9-5 1 16,1-4 4-16,7-8 3 0,1-3 7 0,3-1 7 15,6-8 9-15,2-5 2 0,5-4 2 0,-1-3-12 16,2-7-29-16,-1-4-42 0,3-1-63 0,-4-1-82 15,-3-6-87-15,4-1-119 0,-4-1-138 16,-8 8 434-16,-10 11 125 0</inkml:trace>
          <inkml:trace contextRef="#ctx0" brushRef="#br0" timeOffset="31701.2874">3884 5669 0 0,'0'0'0'16,"0"0"497"-16,0 0-59 0,0 0-71 0,0 0-73 15,0 0-64-15,0 0-72 0,0 0-65 0,0 0-50 16,0 0-40-16,0 0-26 0,0 0-6 15,0 0 2-15,-64-88 7 0,42 129 12 0,-1 9 7 16,0 6 7-16,-3 6 5 0,1 8 5 0,5 3 2 16,-5 5 1-16,2 3-1 0,2 3-5 0,1-3-7 15,2 3-7-15,4-11-11 0,8-6-11 16,6-9-5-16,0-11-9 0,6-8 1 0,7-12 2 16,4-8 5-16,0-6 7 0,6-7 8 0,5-8 2 15,0 0-4-15,7-13-5 0,1-4-6 0,2-8 4 16,-3-2 9-16,-1-5 14 0,-4 3 11 0,-1-3 3 15,-8 0 9-15,0-1-4 0,-4 1 0 16,0 1-3-16,-6 3-6 0,1 6 2 0,-5 3 5 16,-1 8 7-16,-3 5 4 0,-2 4-2 0,-1 4-14 15,0 0-22-15,0 3-7 0,0 6-1 0,-1 7 10 16,-6 7 17-16,1 4 6 0,-4 3-2 16,1 2-2-16,-1-2-5 0,3 2-7 0,4-3-3 15,2-2-8-15,1-6-13 0,3-2-21 0,9-6-33 16,7-2-105-16,1-8-223 0,3-3-348 15,-9 0 263-15</inkml:trace>
          <inkml:trace contextRef="#ctx0" brushRef="#br0" timeOffset="30335.5331">962 6651 1873 0,'0'0'126'0,"0"0"-114"16,0 0-40-16,0 0-15 0,0 0 2 15,0 0 27-15,0 0 4 0,222-126 6 0,-146 101 5 16,15-5-2-16,4 3 2 0,3-2-24 0,0 5-117 15,1 4-257-15,-29 8-413 0,-22 5 308 0</inkml:trace>
          <inkml:trace contextRef="#ctx0" brushRef="#br0" timeOffset="32441.149">4630 6324 0 0,'0'0'264'16,"0"0"71"-16,0 0-98 0,0 0-55 0,0 0-29 15,0 0-13-15,0 0-24 0,144-166-18 16,-133 143-8-16,-4 1-3 0,-1 0 0 0,-6-2-11 16,0 2-13-16,-1 0-18 0,-8 6-14 0,-4-3-10 15,-1 8-13-15,-1 2-8 0,-6 4-6 16,-1 3-2-16,-5 2 4 0,0 4 1 0,-3 10 1 16,-9 5-2-16,3 6 4 0,-1 5 0 0,-5 1 0 15,5 3 1-15,4-1-5 0,6 1-4 0,7-5-5 16,4-2-8-16,7-3-4 0,9-7-4 0,0-3 0 15,6-5 10-15,8-2 11 0,5-7 14 0,2 0 6 16,7 0 1-16,3 0-6 0,-1 0-7 16,5 0-3-16,-8 3-5 0,-3 9-3 15,1 9 0-15,-7 3 6 0,0 10 12 0,-4 7 14 0,0 9 14 16,-4 4 7-16,-2 7-1 0,-4 6-4 0,-1 4-5 16,-3 8-4-16,-2 9-3 0,-5 13-21 15,-13 11-13-15,-10 11-5 0,-9 4-7 0,-5 0 15 16,-6-8 6-16,-2-2-1 0,-3 0 6 0,-6-4-1 15,-2 1 3-15,-3-6 2 0,1-8 0 0,2-10 7 16,7-13 6-16,3-13 6 0,10-17 3 16,1-11 3-16,8-12 2 0,2-9 5 0,4-15 6 15,2-4 2-15,3-21-10 0,4-13-16 0,3-16-18 16,5-13-19-16,8-17-8 0,3-12 0 16,12-10-1-16,6-10 3 0,12-13-2 0,10-5-2 15,5-8-10-15,11-3-3 0,4-7-3 0,9 5-2 16,6-2 8-16,6 3 1 0,3 8 8 15,3 9 2-15,2 11 3 0,-3 16-2 0,-4 12-1 16,-8 18 3-16,-3 13 5 0,-7 14 9 0,-2 10 5 0,-8 13 3 16,-5 8 3-16,-4 7 2 0,-8 7 0 15,-5 7 1-15,-5 10 0 0,-10 3 5 0,-3 8 5 16,-2 3 8-16,-12 5 4 0,0 3-3 16,-3 2-3-16,-11 2-5 0,-2-3-13 0,-4 2-12 15,3-4-26-15,-5-5-52 0,2 0-101 0,1-5-232 16,5-8-466-16,4-7 335 0</inkml:trace>
          <inkml:trace contextRef="#ctx0" brushRef="#br0" timeOffset="33002.2515">5296 6000 1834 0,'0'0'53'0,"0"0"-75"0,0 0-33 0,0 0 8 15,0 0 22-15,0 0 6 0,0 0-3 16,0 0-3-16,172-24 3 0,-146 42 5 0,1 3 4 16,-4 3 2-16,-3 9 4 0,-3-1-5 0,-5 1 0 15,-4 4 5-15,-3-3 5 0,-5 1 7 0,0-2 2 16,-5 3 6-16,-3-3-1 0,-7 0 2 16,-5-2-2-16,-3-1-3 0,-1-4-2 0,-3-5 2 0,2-3 8 15,-3-6 9-15,5-4 17 0,0-7 18 16,4-1 18-16,5-1 13 0,1-11 4 0,0-2-11 15,6-8-18-15,1-3-25 0,6-6-29 0,0-7-12 16,4-3-15-16,6-6-4 0,9-4 5 0,1 0-8 16,4 2-2-16,8 2-8 0,0 6-10 15,6 5-1-15,-2 4 1 0,1 8 7 0,1 4 5 16,-2 4 0-16,1 4-3 0,-4 5-4 0,1 7-2 16,-1 0 8-16,-4 8 7 0,0 7 7 15,-2-1 8-15,-10 4-2 0,2 3-1 0,-6-1 2 16,-6 6-1-16,0-2 8 0,-5 0 6 0,-2 2 7 15,0-3 6-15,-6-1 2 0,-1-1 5 0,-2-7 2 16,3-3 6-16,3-5 19 0,1-3 39 16,2-3 35-16,0 0 8 0,4-4-21 0,4-10-49 15,7-4-47-15,8-9-18 0,0-6-5 0,7-3 3 16,3-1 1-16,3-3 1 0,0 3 0 0,1 4-1 16,2 6-1-16,-5 4 0 0,-4 8-4 15,-1 7-3-15,-6 5-2 0,-3 3-4 0,0 7 9 16,-1 5 8-16,-4 6 9 0,0 3 9 0,-1 5 2 15,-1 1-1-15,-4 3-1 0,-2 0-4 0,-6-1-5 16,-2 2-7-16,1-3-10 0,0-2-22 0,-3 0-51 16,-7-6-93-16,1 0-193 0,1-5-455 15,2-7-158-15</inkml:trace>
          <inkml:trace contextRef="#ctx0" brushRef="#br0" timeOffset="33145.8414">5383 5325 2244 0,'0'0'25'0,"0"0"-137"0,0 0-150 16,0 0-527-16,0 0-317 0</inkml:trace>
          <inkml:trace contextRef="#ctx0" brushRef="#br0" timeOffset="67949.1609">7605 4782 0 0,'0'0'251'0,"0"0"-96"15,0 0-29-15,0 0-17 0,0 0-19 0,0 0 15 16,0 0 24-16,0 0 16 0,0 0 16 0,0 0 1 16,0 0-27-16,0 0-36 0,-43-159-44 0,43 159-57 15,0 3-24-15,0 11 0 0,0 9 12 16,0 12 31-16,-10 11 14 0,-4 18 6 0,-2 14 4 16,-10 17-4-16,-4 11-6 0,-4 17-6 0,-1 5-9 15,-3 8-4-15,3 7-5 0,-4 0-3 0,1-1-2 16,5 1 1-16,-7-2 1 0,-2 0-1 0,0 2 5 15,-4-2-2-15,-1-5 1 0,-4-1-1 16,-5-7-2-16,1-8-1 0,9-11-3 0,0-12 1 16,10-14 0-16,8-20 2 0,3-14-2 0,11-15 2 15,8-15 2-15,-2-8 24 0,6-7 36 0,2-4 31 16,0 0 3-16,2-11-32 0,-2-3-48 16,0-9-46-16,0-3-27 0,0 0-14 15,0-3-21-15,0 3-29 0,0 2-37 0,-2 0-72 0,2 3-120 16,0 2-188-16,0 0-192 0,0 6 727 15</inkml:trace>
        </inkml:traceGroup>
        <inkml:traceGroup>
          <inkml:annotationXML>
            <emma:emma xmlns:emma="http://www.w3.org/2003/04/emma" version="1.0">
              <emma:interpretation id="{3BB37107-3A76-4594-934C-56573EE24BAA}" emma:medium="tactile" emma:mode="ink">
                <msink:context xmlns:msink="http://schemas.microsoft.com/ink/2010/main" type="inkWord" rotatedBoundingBox="9074,9200 13229,8759 13374,10122 9219,10564">
                  <msink:destinationLink direction="with" ref="{08698182-98C3-4AB1-9250-78770A8DBA09}"/>
                </msink:context>
              </emma:interpretation>
              <emma:one-of disjunction-type="recognition" id="oneOf11">
                <emma:interpretation id="interp55" emma:lang="en-IN" emma:confidence="0">
                  <emma:literal>Social</emma:literal>
                </emma:interpretation>
                <emma:interpretation id="interp56" emma:lang="en-IN" emma:confidence="0">
                  <emma:literal>social</emma:literal>
                </emma:interpretation>
                <emma:interpretation id="interp57" emma:lang="en-IN" emma:confidence="0">
                  <emma:literal>Local</emma:literal>
                </emma:interpretation>
                <emma:interpretation id="interp58" emma:lang="en-IN" emma:confidence="0">
                  <emma:literal>Sociol</emma:literal>
                </emma:interpretation>
                <emma:interpretation id="interp59" emma:lang="en-IN" emma:confidence="0">
                  <emma:literal>sociol</emma:literal>
                </emma:interpretation>
              </emma:one-of>
            </emma:emma>
          </inkml:annotationXML>
          <inkml:trace contextRef="#ctx0" brushRef="#br0" timeOffset="68537.2872">8876 5151 942 0,'0'0'245'0,"0"0"-150"0,0 0-35 0,0 0-16 16,0 0-13-16,0 0-5 0,0 0-23 0,0 0-36 15,0 0-22-15,0 0-8 0,0 0 16 16,0 0 27-16,0 0 22 0,-203-68 11 0,150 110 2 16,-6 4 10-16,-1 10 8 0,2 1 7 0,4 2 3 15,3 0-9-15,3-2-11 0,9 2-13 16,3-1-4-16,7-2-10 0,5-4-5 0,8-3-6 16,8-5-6-16,3-7-7 0,5-2-2 0,0-3 1 15,12 2 4-15,2-2 12 0,2 0 10 0,0 4 5 16,4-2 2-16,-6 5-1 0,-8-2-3 0,4 1 1 15,-7-1 1-15,-3 0-4 0,-3-2 0 16,-10 0-1-16,-10-3 3 0,-1-1 10 0,-8-3 12 16,-2-3 8-16,-7-1 8 0,-4-6 12 0,-6-7 11 15,4-3 7-15,-5-8 14 0,5 2-2 0,0-7-3 16,2-10-1-16,9-2-5 0,-1-4-5 16,8 1-5-16,6-6-15 0,3 0-20 0,6-1-15 15,3 0-14-15,6 5-9 0,4 1-13 0,1 5-22 16,0 3-32-16,7 5-22 0,4 5-3 0,2 3 9 15,5 1 27-15,3 10 21 0,-1 7 11 16,6 5 13-16,-4 1 10 0,2 3 6 0,6 3 6 16,0-1-4-16,5-2-14 0,5-5-18 0,3-4-36 15,3-7-32-15,8-8-23 0,4-3-22 0,8-5-31 16,-3-10-62-16,4-8-85 0,1 1 83 16,-5-7 245-16,-15 8 0 0,-17 6 0 0</inkml:trace>
          <inkml:trace contextRef="#ctx0" brushRef="#br0" timeOffset="68829.2201">8739 6094 0 0,'0'0'0'0,"0"0"0"0,0 0 4 15,0 0 321-15,83-166-16 0,-73 146-20 16,-6 8-34-16,-1 4-43 0,0 4-53 0,-3 4-62 16,0 0-54-16,-4 7-36 0,-2 9-10 0,-8 4 9 15,-9 8 13-15,3 7 5 0,-8 2-5 0,1 6-2 16,-3 0-2-16,1-1-1 0,2-1 3 0,3-4-6 16,2-4-7-16,11-3-8 0,2-7-3 15,6-3-4-15,3-6-3 0,0-3-4 0,7-3 3 16,5-3 10-16,4-5 15 0,5 0 15 0,3-3 7 15,7-10 1-15,0-7-5 0,1-5-5 16,6-2-2-16,-6-3 0 0,1-2 3 0,-7 0 6 16,-2 0 8-16,-7 0 4 0,-4 0 4 0,0 0-3 15,-3 0-7-15,-5 1-4 0,3-1-6 0,-6 4-5 16,-2 3 1-16,0-2 0 0,-5 7 3 16,-5 4-4-16,-4 5-7 0,-8 1-12 0,2 6-13 15,-8 2-5-15,-3 2-14 0,-4 2-15 0,3 7-28 16,1 0-60-16,-2 6-94 0,4-4-137 0,9 2-215 15,7-7-310-15</inkml:trace>
          <inkml:trace contextRef="#ctx0" brushRef="#br0" timeOffset="69262.0669">9675 5784 1605 0,'0'0'203'0,"0"0"-94"0,0 0-77 0,0 0-31 15,-165 10-6-15,127 6-1 0,3 1-2 0,-2 5-1 16,-5 5 2-16,4 4 5 0,0 5 5 0,0-2 9 16,5 8 2-16,0-2-2 0,10 4-4 15,4-5-6-15,10 1-6 0,4-3-5 0,5-2-3 16,4-5 0-16,10 2 1 0,6-7 5 0,8-4 8 15,3-5 3-15,11-4-3 0,9-14 0 16,5 2-8-16,6-16-5 0,8-7 0 0,2-5-5 16,0-3-5-16,-2-4-1 0,-1 2 4 0,-6-4 6 15,-11 1 6-15,1-3 5 0,-10 2 5 0,-4 1 3 16,-8-3 4-16,-4 6 4 0,-2-1 1 0,-9-1 4 16,-3 6 4-16,-6 1 5 0,1 5 3 15,-6 5 5-15,1 6 5 0,-3 3 3 0,0 8-6 16,0 1-14-16,0 0-24 0,-3 5-12 0,-7 8-4 15,0 5 6-15,-9 10 16 0,-1 5 5 0,-6 1 0 16,-1 3-1-16,1-2-7 0,6-2-4 0,3-6-2 16,4-2-5-16,3-3-16 0,8-5-38 15,2-7-85-15,2-2-97 0,2-4-217 0,5-3-632 0</inkml:trace>
          <inkml:trace contextRef="#ctx0" brushRef="#br0" timeOffset="70006.2754">10875 5752 1033 0,'0'0'294'0,"0"0"-116"0,0 0-77 0,0 0-22 16,0 0-1-16,0 0-14 0,0 0-26 0,0 0-27 16,0 0-18-16,0 0-3 0,0 0 9 0,0 0 12 15,0 0 11-15,-198-27 6 0,146 51 4 16,0 0 2-16,5 3 0 0,-5 4-5 0,8-1-9 15,0 1-11-15,3 0-2 0,8-5-5 0,8-6-3 16,7-3 2-16,8-8-19 0,9-2-23 16,1-6-5-16,3-1 5 0,8 0 18 0,6-3 27 15,9-7 8-15,4-3-2 0,9-3-5 0,1-4-2 16,2-1-4-16,-5 1-1 0,3 1 4 0,-10 3-1 16,-4 3 4-16,-1 2 0 0,-10 7-9 15,-3 0-8-15,-8 4-11 0,1 0-7 0,-1 2 5 16,-4 7 8-16,0 3 17 0,0-1 8 0,0 3 5 15,-4 4 0-15,1-2-4 0,0 0-1 0,3-3-3 16,0-2-1-16,1-3-2 0,9-2 5 0,-3-3 4 16,8-1 9-16,5-2 5 0,0 0 0 0,7-3 0 15,2-7-5-15,2-1-6 0,5-3-5 16,-1-2-3-16,2-2-4 0,0-1-1 0,-2 0 2 16,2-4-5-16,-3 1 0 0,4-3 1 0,-7-4-1 15,1-1 1-15,4-5 1 0,-2-4-2 0,5-5-2 16,1-4 2-16,2 0-1 0,1-4 2 15,-2 0 5-15,-3-2-2 0,-1 1 5 0,-7 1 4 16,-1 5 2-16,-6-1 7 0,-6 13 1 0,-4-2 8 16,-10 13 2-16,0 4 6 0,-3 6 1 15,-3 8-11-15,-3 3-14 0,-4 3-17 0,-4 11-9 16,-1 11-2-16,-8 11 8 0,-1 13 6 0,-6 8 7 16,-3 11 4-16,3 5-2 0,0 3-1 0,1 3-4 15,2-3-3-15,2-3 0 0,9-7 4 16,3-12 3-16,11-6 1 0,2-11 0 0,2-7-2 15,11-7 2-15,6-5 3 0,3-3 10 0,1-4 0 16,2-4-1-16,5-4-12 0,-1 0-20 16,0-6-28-16,1-3-52 0,0-2-58 0,0-2-95 0,3 1-136 15,-8 0-215-15,-10 6-317 0</inkml:trace>
          <inkml:trace contextRef="#ctx0" brushRef="#br0" timeOffset="69404.4351">10454 5485 2136 0,'0'0'213'0,"0"0"-101"0,0 0-84 0,0 0-54 15,0 0-44-15,0 0-57 0,0 0-82 0,0 0-117 16,0 0-133-16,0 0-194 0,0 0 34 0</inkml:trace>
        </inkml:traceGroup>
        <inkml:traceGroup>
          <inkml:annotationXML>
            <emma:emma xmlns:emma="http://www.w3.org/2003/04/emma" version="1.0">
              <emma:interpretation id="{8581297C-154F-485C-B084-481340960FA3}" emma:medium="tactile" emma:mode="ink">
                <msink:context xmlns:msink="http://schemas.microsoft.com/ink/2010/main" type="inkWord" rotatedBoundingBox="14042,8752 18771,8249 19000,10405 14271,10907"/>
              </emma:interpretation>
              <emma:one-of disjunction-type="recognition" id="oneOf12">
                <emma:interpretation id="interp60" emma:lang="en-IN" emma:confidence="0">
                  <emma:literal>Beliefs</emma:literal>
                </emma:interpretation>
                <emma:interpretation id="interp61" emma:lang="en-IN" emma:confidence="0">
                  <emma:literal>Belief</emma:literal>
                </emma:interpretation>
                <emma:interpretation id="interp62" emma:lang="en-IN" emma:confidence="0">
                  <emma:literal>Belin's</emma:literal>
                </emma:interpretation>
                <emma:interpretation id="interp63" emma:lang="en-IN" emma:confidence="0">
                  <emma:literal>Beep</emma:literal>
                </emma:interpretation>
                <emma:interpretation id="interp64" emma:lang="en-IN" emma:confidence="0">
                  <emma:literal>Belongs</emma:literal>
                </emma:interpretation>
              </emma:one-of>
            </emma:emma>
          </inkml:annotationXML>
          <inkml:trace contextRef="#ctx0" brushRef="#br0" timeOffset="70751.111">13246 5310 2060 0,'0'0'136'0,"0"0"-62"0,0 0-51 0,0 0-17 15,0 0-1-15,-202 191 0 0,159-143 0 0,-3 4 0 16,4-5 0-16,2-2 0 0,-2-2-3 0,5-2 0 16,0-6-2-16,7 0-1 0,2-7 0 15,5-4 3-15,6-4-2 0,10-8 2 0,0-6 6 16,7-2 8-16,0-4 15 0,0 0 16 0,0 0 5 16,7-8-11-16,-1-6-16 0,7-11-19 0,3-4-13 15,2-9 0-15,5-5 1 0,3-12 5 16,1-2 4-16,0-5 1 0,1-3 0 0,3-6 0 0,-1-1-2 15,8-1-1-15,-4 1 1 0,6-2-1 16,0 3 0-16,2 4 0 0,3 1-2 0,-1 2-3 16,3 6-7-16,5 5-4 0,4 6-4 15,0 10 1-15,1 7 0 0,-2 7 0 0,-6 7 3 16,-2 5-1-16,-6 6 1 0,-8 5-5 0,-1 0-5 16,-5 10-8-16,-4 8-3 0,-6 3 1 0,-2 4 4 15,-2 5 6-15,-9 4 6 0,-4 1 7 0,-1 5 3 16,-18 2 10-16,-7 3 4 0,-4-1 0 15,-12 1 1-15,-8-2-3 0,-1-2-3 0,-8 2 2 16,-4-7-2-16,2-1 2 0,0-6 2 0,6 2 1 16,3-7 2-16,8-5 3 0,5 1-1 0,12-10 1 15,8-2 1-15,6-1 1 0,6-6 2 16,7-1-3-16,0 0-12 0,2 0-31 0,6 0-21 16,4 0-7-16,5 0 3 0,2 7 21 0,8 1 14 15,5 2 4-15,2 4 5 0,2 6 6 0,3 3 5 16,-1-2 0-16,4 3 1 0,-2 3-1 15,-4-3-2-15,-3 3 0 0,-6-1-2 0,-7-1-5 0,-7-1 0 16,-4-3 2-16,-9 1 9 0,-3-1 20 16,-11-1 18-16,-9-2 17 0,-10 6 7 0,-10-5-5 15,-6 4-8-15,-10 2-14 0,-7-5-9 0,-4 0-5 16,-5 0-3-16,-2-5 5 0,2-3 4 16,-1-2 6-16,6-7 6 0,4-2 0 0,7-1 0 15,7 0-2-15,14-5-5 0,5-4-8 0,12 1-6 16,7-5-10-16,4 1-9 0,6 2-18 15,5 0-28-15,-1 0-33 0,6 3-28 0,8-1-11 16,11 2 3-16,5 0 11 0,9 0 9 0,5 3-23 16,5 2-46-16,4-3-84 0,1 1-174 0,-12 2-267 15,-13-1 393-15</inkml:trace>
          <inkml:trace contextRef="#ctx0" brushRef="#br0" timeOffset="71167.7763">13837 5568 1323 0,'0'0'461'0,"0"0"-253"15,0 0-123-15,0 0-72 0,0 0-43 0,0 0-24 16,0 0-10-16,0 0 13 0,0 0 27 0,0 0 9 15,0 0 10-15,175-88-1 0,-135 70 1 16,0-2 5-16,-2 0 3 0,-2-1 8 0,-5-1-5 16,-2-2 9-16,-6-1 3 0,-5 2 9 0,-3-1 12 15,-4-1-1-15,-5 1-4 0,-3 4-13 0,-3 1-12 16,-5-1-12-16,-3 6-13 0,-4 4-5 16,-3 3 2-16,-5 4 9 0,-3 3 12 0,-8 0 8 15,-4 10 0-15,-6 9 4 0,-3 5 6 0,1 6 7 16,-4 5 14-16,-1 6 0 0,2 4-3 0,3 2-5 15,2-1-9-15,6 0-7 0,8-4-6 0,6 0-7 16,9-6-10-16,8-5 0 0,4-5-3 16,5-3 4-16,10-5 10 0,6-5 5 0,5-3 4 15,4-4 7-15,6-4-4 0,9-2-3 0,1 0-4 16,7-2-14-16,0-4-19 0,3-4-45 0,0 1-88 16,-2 0-146-16,-14 0-248 0,-13 3-411 0</inkml:trace>
          <inkml:trace contextRef="#ctx0" brushRef="#br0" timeOffset="71591.5934">15226 4580 3 0,'0'0'460'16,"0"0"-148"-16,0 0-83 0,0 0-61 0,0 0-23 15,0 0-6-15,0 0-28 0,0 0-34 0,0 0-56 16,0 0-29-16,0 0-7 0,0 0 21 0,0 0 43 15,0 0 16-15,-76-5 18 0,25 64-1 16,-9 5-4-16,1 6 1 0,-4 5-8 0,0 2-10 16,-1 7-9-16,-4 2-11 0,8-2-10 0,-2-1-10 15,9-6-6-15,9-6-8 0,6-9-2 0,10-4-4 16,8-11 0-16,7-5 0 0,1-9-5 0,11-4 0 16,1-7-3-16,0-5 2 0,5-4 4 15,8-2 10-15,7-5 8 0,8 1 6 0,6-7 5 16,11 0-5-16,11-8-4 0,2-5-11 0,7-3-5 15,1-5-3-15,-2-1-3 0,-5-5-2 0,-4-1 0 16,-6 0 1-16,-11-2 4 0,-3 1 6 16,-8 0 5-16,-5 0 6 0,-4 4 0 0,-2 3 3 15,-7 2 3-15,-4 4 2 0,-2 9 4 0,-3 3-13 16,0 1-12-16,-1 3-18 0,-6 3-11 0,-3 7 8 16,-8 4 8-16,1 9 13 0,-9 1 2 15,3 1-1-15,2 3-3 0,-1-1-1 0,6-4-4 16,5 1-5-16,2-4-10 0,9-2-21 0,-2-6-48 15,6-1-97-15,12-5-151 0,1-1-383 0,-7-4-494 16</inkml:trace>
          <inkml:trace contextRef="#ctx0" brushRef="#br0" timeOffset="72681.4866">15523 4976 1876 0,'0'0'195'0,"0"0"-147"0,0 0-114 0,0 0-42 15,0 0-17-15,0 0-15 0,0 0-27 0,0 0-34 16,0 0-37-16,0 0-29 0,0 0-5 0,0 0 13 16,0 0 51-16,70 126 140 0,-56-118 68 15,1-2 0-15,-3-1 0 0,-1-1 123 0,1-3 104 16,-2-1 31-16,6 0-13 0,0 0-52 0,1-6-55 16,5-2-46-16,4 0-32 0,1-2-19 15,2-1-9-15,-2-1-1 0,0-4-1 0,-5 1 0 16,-1-1 3-16,-5 0 3 0,-2 4 4 0,-1 0 15 15,-10 4 12-15,0 3-1 0,-3 2-14 0,0 3-28 16,-6 0-30-16,-8 2-12 0,-6 9 3 16,-8 6 10-16,-9 4 12 0,-6 7 8 0,-6 0 8 15,1 7 6-15,-6 4 13 0,4-1 4 0,0 5 1 16,6 1-1-16,2-4-15 0,12-3-10 16,4-2-10-16,10-8-9 0,9-6-7 0,3-2-4 15,4-5 4-15,6-5 6 0,8-1 14 0,6-4 5 16,7-4 2-16,6 0 0 0,12-11-8 15,5-1-2-15,6-4-4 0,4-3-1 0,3-1-1 0,0-3-1 16,5-3 1-16,-8-2 0 0,2-7 0 0,-1-4-3 16,0 1-4-16,0-5-6 0,1-6-4 0,-5-2-6 15,1 0-6-15,-1-5 0 0,0-3 3 16,2 2 2-16,-6-1 6 0,3-3 0 0,-1 2 4 16,-2 0 0-16,-9 3 5 0,1 0 5 0,-6 5 3 15,-11 6 5-15,-5 5 4 0,-3 9 4 16,-5 4 10-16,-8 10 8 0,-3 6 9 0,-2 6-5 15,-2 3-18-15,0 2-35 0,-6 5-18 0,-6 13-2 16,-5 10 9-16,-14 13 25 0,-7 13 7 16,-10 12 7-16,-10 8 1 0,-6 10 2 0,-10 5 9 15,-4 7 5-15,-9 8 18 0,-7 9 20 0,-10 5 10 16,-2 7-4-16,-6 4-14 0,2-3-20 0,2 0-16 16,4-4-7-16,12-9-8 0,9-5-1 15,15-8-2-15,11-8-4 0,11-10-2 0,9-8-2 0,8-9 2 16,9-8-2-16,4-10-1 0,6-10 0 15,7-11-3-15,3-5 0 0,3-10 5 0,10-6 4 16,6-5 8-16,4 0 5 0,7-8-2 0,10-10-7 16,4-7-6-16,5-4-4 0,7-8-7 0,1-3 1 15,-1-5 1-15,-1-4-1 0,-3-4 4 16,-7-4-1-16,-6-6-4 0,-7 1-2 0,-4-7-5 16,-7 2-4-16,-6-1 0 0,-5 1 8 0,-4 10 3 15,-6 6 3-15,3 5 1 0,-15 12-5 0,0 2-6 16,-4 6 4-16,-6 9-3 0,-1 0 1 15,-4 5 4-15,-2 4 0 0,2 1 1 0,-2 6 5 16,4-3 6-16,4 4 1 0,11-3 4 0,3 3 1 16,7-1-3-16,0 0-6 0,9-5-6 15,11-4-9-15,9-3-1 0,14-4 6 0,11-6 5 16,11-4 3-16,5-2 6 0,8 0-4 0,-1-1-2 16,6-2 1-16,-7-2-2 0,0 0 3 15,0-2 2-15,-5 0 1 0,-1-4-2 0,0 5 0 16,-1-2 0-16,-7 3-3 0,2 1 0 0,-8 3 0 15,-4-1-2-15,-2 4 1 0,-8 1 1 0,-5 4-5 16,-4 4-1-16,-10 3-1 0,-6 1 1 0,-11 5 4 16,-2 3-4-16,-4 3-11 0,-4 1-17 0,-6 2-12 15,-9 0-4-15,-4 0 6 0,-10 8 15 0,-4 8 10 16,-8 5 8-16,-3 6 7 0,-5 4 3 16,5 5 0-16,-3 2 2 0,8-3-2 0,10 3-5 15,7-7-5-15,7-2-11 0,12-1-4 0,7-1-2 16,0-3 4-16,11-1 12 0,2-2 5 15,3-1 7-15,1-2 1 0,3 0 1 0,0-2 3 16,-4 3 1-16,-1-5 1 0,-4 1 2 0,-4-2 5 16,-5-2 7-16,-2 1 18 0,-9-1 21 0,-11-3 16 15,-7 1 8-15,-12-1-10 0,-13-3-18 16,-6-2-19-16,-7 0-13 0,-4-3-14 0,2 0-6 16,-1 0-13-16,11-3-17 0,4 0-35 0,8 1-73 15,4 2-178-15,14 0-364 0,11 0-719 0</inkml:trace>
        </inkml:traceGroup>
      </inkml:traceGroup>
    </inkml:traceGroup>
    <inkml:traceGroup>
      <inkml:annotationXML>
        <emma:emma xmlns:emma="http://www.w3.org/2003/04/emma" version="1.0">
          <emma:interpretation id="{E7B3C65E-BD93-417E-BEE7-8E4F5940D8AC}" emma:medium="tactile" emma:mode="ink">
            <msink:context xmlns:msink="http://schemas.microsoft.com/ink/2010/main" type="paragraph" rotatedBoundingBox="1674,12325 11944,10964 12291,13584 2021,149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696D09-2336-4554-ABF0-686B49DEE68E}" emma:medium="tactile" emma:mode="ink">
              <msink:context xmlns:msink="http://schemas.microsoft.com/ink/2010/main" type="inkBullet" rotatedBoundingBox="1720,12675 2661,12551 2670,12613 1729,12737"/>
            </emma:interpretation>
            <emma:one-of disjunction-type="recognition" id="oneOf13">
              <emma:interpretation id="interp65" emma:lang="en-IN" emma:confidence="0">
                <emma:literal>-</emma:literal>
              </emma:interpretation>
              <emma:interpretation id="interp66" emma:lang="en-IN" emma:confidence="0">
                <emma:literal>_</emma:literal>
              </emma:interpretation>
              <emma:interpretation id="interp67" emma:lang="en-IN" emma:confidence="0">
                <emma:literal>~</emma:literal>
              </emma:interpretation>
              <emma:interpretation id="interp68" emma:lang="en-IN" emma:confidence="0">
                <emma:literal>=</emma:literal>
              </emma:interpretation>
              <emma:interpretation id="interp69" emma:lang="en-IN" emma:confidence="0">
                <emma:literal>.</emma:literal>
              </emma:interpretation>
            </emma:one-of>
          </emma:emma>
        </inkml:annotationXML>
        <inkml:trace contextRef="#ctx0" brushRef="#br0" timeOffset="36215.4067">120 8685 0 0,'0'0'0'0,"0"0"136"0,0 0 178 15,0 0-48-15,0 0-12 0,0 0-5 0,0 0-11 16,0 0-23-16,0 0-44 0,0 0-53 0,0 0-47 16,0 0-32-16,-19 26 0 0,37-22 8 0,7-1 15 15,16-2 8-15,13-1-8 0,18-2-12 16,15-10-21-16,15-4-18 0,13 1-24 0,13-3-63 15,6 5-208-15,-32 1-604 0,-34 6-292 0</inkml:trace>
      </inkml:traceGroup>
      <inkml:traceGroup>
        <inkml:annotationXML>
          <emma:emma xmlns:emma="http://www.w3.org/2003/04/emma" version="1.0">
            <emma:interpretation id="{8D53E75E-6AC1-4231-88F2-5E41EEC65183}" emma:medium="tactile" emma:mode="ink">
              <msink:context xmlns:msink="http://schemas.microsoft.com/ink/2010/main" type="line" rotatedBoundingBox="3117,12134 11944,10964 12291,13584 3464,14754">
                <msink:destinationLink direction="with" ref="{DF9E4772-EC17-49CA-B4D4-94FA72FEE51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AD51C0E-BBAD-4764-ACCD-ED0C3267CAA0}" emma:medium="tactile" emma:mode="ink">
                <msink:context xmlns:msink="http://schemas.microsoft.com/ink/2010/main" type="inkWord" rotatedBoundingBox="3117,12134 11944,10964 12291,13584 3464,14754"/>
              </emma:interpretation>
              <emma:one-of disjunction-type="recognition" id="oneOf14">
                <emma:interpretation id="interp70" emma:lang="en-IN" emma:confidence="0">
                  <emma:literal>Unemployment</emma:literal>
                </emma:interpretation>
                <emma:interpretation id="interp71" emma:lang="en-IN" emma:confidence="0">
                  <emma:literal>U n employment</emma:literal>
                </emma:interpretation>
                <emma:interpretation id="interp72" emma:lang="en-IN" emma:confidence="0">
                  <emma:literal>U nonplusment</emma:literal>
                </emma:interpretation>
                <emma:interpretation id="interp73" emma:lang="en-IN" emma:confidence="0">
                  <emma:literal>W n employment</emma:literal>
                </emma:interpretation>
                <emma:interpretation id="interp74" emma:lang="en-IN" emma:confidence="0">
                  <emma:literal>U temperament</emma:literal>
                </emma:interpretation>
              </emma:one-of>
            </emma:emma>
          </inkml:annotationXML>
          <inkml:trace contextRef="#ctx0" brushRef="#br0" timeOffset="55440.4182">3884 8852 1684 0,'0'0'334'16,"0"0"-216"-16,0 0-96 0,0 0-34 15,0 0-14-15,0 0 2 0,0 0 10 0,0 0 8 16,0 0 7-16,0 0 6 0,0 0-1 0,0 0 0 15,154-171 0-15,-140 150 2 0,-2 4 4 16,-5-1 8-16,-6 0 10 0,-1 1 13 0,0 4 8 16,-6 1-1-16,-5 5-11 0,-5 3-22 0,0 4-18 15,-2 0-9-15,-7 11-2 0,-2 6 10 0,-3 8 5 16,-4 3 4-16,1 3 2 0,2 4-2 0,3 0 1 16,0-1-2-16,7 3-1 0,2-4-2 0,9 0-1 15,2-5-1-15,2-1-3 0,6-2-3 16,0-7-7-16,7-2-7 0,5-3 2 0,3-5 2 15,5-5 5-15,6-3 9 0,3 0 4 0,4-8 1 16,7-4 5-16,2-5-2 0,-2-4-1 0,6 0-2 16,3-4 0-16,-6-1-1 0,-3-2 1 15,-4-1 3-15,-5 3 0 0,-4-2 3 0,-5 2 3 16,-3 0 0-16,-5 1 2 0,0 2-2 0,-4 6-5 16,-1 6-3-16,-5-1-5 0,1 7-4 15,-5 5-10-15,0 0-18 0,0 2-2 0,0 11-1 16,1 0 11-16,-1 8 19 0,0 6 5 0,-1 3 2 15,1 3 3-15,-6 4-5 0,-1-5 1 0,-1 4 0 16,0-6-2-16,-2 0 3 0,5-3-3 16,0-7 1-16,3-1-2 0,-1-11 2 0,3-3 1 15,0-4 5-15,0-1 9 0,6 0 10 0,1-8 4 16,5-6-1-16,4-3-7 0,4-7-12 0,4-5-6 16,3-2-2-16,1-3-1 0,-1 1 1 15,3 3-1-15,-3-2-4 0,-1 4-3 0,3 1-1 16,-5 6-4-16,2 1 1 0,-5 7 1 0,1 3-2 15,-5 5 0-15,0 5-2 0,-4 0-3 0,2 2-2 16,-5 7 1-16,1 1 1 0,-4 5 2 0,1 5 4 16,-3-3 3-16,-3 2 3 0,-1 2 3 0,-1 2 1 15,-1-2 2-15,1-2 2 0,-6 1 3 16,0-4-2-16,3-3 3 0,-1-3 3 0,3-4 1 16,-1-2 13-16,2-4 7 0,0 0 9 0,0 0 8 15,2-1-7-15,3-10-10 0,5-3-12 16,5-6-16-16,3-9-4 0,7-1-3 0,-1-2 2 15,3 4 3-15,-1-3-6 0,0 9 5 0,-3 2-1 16,-4 3 0-16,-5 7 7 0,-1 3-6 0,-3 3-2 16,-3 4-1-16,0 0-3 0,0 0 2 15,-1 8 5-15,0 4 2 0,1 1 1 0,-1 2 1 16,1 1-1-16,0 0 0 0,-2 0-4 0,5-1 0 16,-3-1-4-16,3-5-7 0,4-1-12 15,5-3-40-15,4-2-68 0,8-3-124 0,7-8-219 16,-8-5-342-16,-6 5 68 0</inkml:trace>
          <inkml:trace contextRef="#ctx0" brushRef="#br0" timeOffset="55680.6414">5686 7858 840 0,'0'0'446'0,"0"0"-116"16,0 0-96-16,-24-180-85 0,21 149-47 0,1 9-18 15,1 6-10-15,-2 6-3 0,3 6-16 0,0 4-27 16,0 0-50-16,0 5-27 0,0 13-5 15,-1 8 12-15,-1 17 35 0,1 7 20 0,-5 16 11 16,-4 10 7-16,-3 10 4 0,-9 10-2 0,1 8-3 16,-11 7-2-16,2 6-9 0,-6 5-3 15,3 7-1-15,2 1-6 0,4 5 0 0,-1-3-5 16,5 1-10-16,0 0-9 0,5-2-31 0,3-7-31 16,4-7-15-16,2-7-32 0,4-15-59 0,3-12-98 15,2-11-155-15,0-21-220 0,-1-22 67 0</inkml:trace>
          <inkml:trace contextRef="#ctx0" brushRef="#br0" timeOffset="55941.7012">5340 8803 173 0,'0'0'307'0,"0"0"-27"0,53-235-12 0,-31 170-42 15,-3 18-33-15,1 10-31 0,0 8-49 16,0 7-37-16,-3 5-19 0,0 8-23 0,-1 2-19 15,0 6-7-15,1 1-5 0,-1 4 7 0,1 5 6 16,0 7 7-16,-2 3 3 0,-5 4 7 0,1 2 4 16,-8 1 2-16,0 1-6 0,-6 4-2 0,-1 3-7 15,-11 0-3-15,-5 3 5 0,-6-2-6 16,-8 1-2-16,1-1 0 0,-7-3-9 0,1 0-2 16,0-8-8-16,2-1-15 0,3-6-22 0,1-4-45 15,4-5-69-15,6-4-113 0,-1-1-175 16,9-3-252-16,5 1 73 0</inkml:trace>
          <inkml:trace contextRef="#ctx0" brushRef="#br0" timeOffset="57469.3302">6132 8364 0 0,'0'0'0'0,"0"0"0"0,0 0 73 0,0 0 220 16,0 0-17-16,126-172-50 0,-114 168-61 16,-9 0-60-16,0 4-28 0,-2 11-7 0,-1 3 18 15,-1 8 24-15,1 5-2 0,-6 8-12 16,-1 2-22-16,-2 5-20 0,-4 1-14 0,0-2-12 15,5-4-6-15,0-1-7 0,3-3-4 0,0-9-6 16,4-3-1-16,1-6 0 0,1-2 0 0,9-5 6 16,-1-6 10-16,4-2 14 0,6 0 11 0,-1-7 0 15,10-9-8-15,0-4-11 0,2-4-11 0,2-4-4 16,-2-3-3-16,-1-3-1 0,-6 0-2 16,-6 0-2-16,-7-1-1 0,-4 0-2 0,-3 3 5 15,-12 0 1-15,-5 3 1 0,-4 4 1 0,-3-1-1 16,-5 7-4-16,0 6-3 0,-4 6-4 15,-1 3-5-15,-2 4-2 0,1 0-1 0,-1 10-2 16,4 4-2-16,1 1-2 0,6-1-2 0,3 0-7 16,9-2-15-16,5-1-27 0,5-7-26 0,1 0-1 15,13-4 12-15,7 0 19 0,9-8 18 16,8-5-10-16,5-3-12 0,5 0-9 0,3-5-4 16,-2 4 6-16,1 4 9 0,-1-2 21 0,-4 4 17 15,-8 4 14-15,-4 5 8 0,-9 2-3 0,-5 0-3 16,-8 11 4-16,-3 6 12 0,-7 7 21 15,-1 4 18-15,-1 0 13 0,-11 7 2 0,5-1-4 0,-2 1-8 16,-2 4-10-16,7-4-11 0,-6-2-11 16,8-4-7-16,2-10-2 0,2-2 5 0,9-7 17 15,2-5 17-15,3-5 11 0,8 0 4 0,-2-7-14 16,8-6-12-16,3-5-14 0,-2-6-7 0,-1-5-4 16,1 2 1-16,-4-3-2 0,-1-1 8 15,-5-3 4-15,-1 4 7 0,-5 0 11 0,-1 2 7 16,-3 3 9-16,-2 4 5 0,-2 6-1 0,-5 3-4 15,0 4-8-15,-2 5-9 0,0 3-11 16,0 0-15-16,0 0-24 0,0 3-10 0,0 8 0 16,-2 7 7-16,-7 5 17 0,-3 12 8 0,1 5 6 15,-3 10-5-15,-5 7 0 0,-1 8-3 16,-2 9-6-16,-1 6 3 0,-4 9-2 0,0 6 0 16,-2 5 1-16,-5 1-2 0,-2 5 0 0,2-2-1 15,-4 1 0-15,-2-3-3 0,-3-1-3 0,-3-2-2 16,-7-6-7-16,-3-2-6 0,-3-6-4 0,-8-7 1 15,4-9 3-15,-3-7 11 0,3-12 7 0,1-8 8 16,7-9 9-16,10-12 8 0,2-10 17 16,4-9 11-16,9-7 6 0,2-13-9 0,8-13-12 15,6-9-13-15,5-11-9 0,9-9-5 0,2-11-3 16,12-6-1-16,12-11-4 0,6-8 0 0,6-2-1 16,5-4-3-16,8-4-2 0,3-3-2 15,3 3 1-15,8-2 1 0,7 6 2 0,9 0 1 16,4 8 1-16,7 7 0 0,0 4-3 0,0 11 0 15,-2 10-1-15,-5 7 1 0,-5 10 1 0,-4 4 0 16,-4 10 3-16,-4 5-4 0,-3 10 1 16,-6 9 0-16,-10 7-3 0,-6 1 2 0,-7 13-3 15,-14 7-5-15,-3 7 4 0,-12 7 6 0,-4 1 4 16,-6 7 12-16,-2 2 2 0,-11 3-2 16,-6 2 0-16,-2-1-5 0,-3 2 0 0,-5-1-4 15,-1 1 0-15,3-5-3 0,-6-3-3 0,5-7 0 16,2-2-1-16,0-8 0 0,9-8-3 15,4-4 4-15,5-10 1 0,5-4 7 0,6 0-4 16,0-11-16-16,1-8-12 0,10-12-10 0,4-8 7 16,10-10 15-16,2-7 11 0,3-10 9 0,3-2 0 15,6-2 0-15,1-2-4 0,2 2 0 0,-1 5-2 16,4 6 0-16,-4 7-2 0,4 8 3 0,-4 7 0 16,-2 7-1-16,-5 6 4 0,-1 3-5 0,-1 6-2 15,-10 5 0-15,1 6-5 0,-9 4-1 16,-3 0 0-16,-5 12 3 0,0 5 7 0,-3 5 11 15,-6 7 7-15,3 5 1 0,-7 5 1 0,-5 0-5 16,-1 4-1-16,-3-1 0 0,1 3-1 16,0-6-1-16,1-3-4 0,0-10-2 0,6-1-2 15,1-12-1-15,6-5 2 0,-1-4 5 0,2-4 8 16,0 0 16-16,0 0 16 0,0-1 1 0,3-10-8 16,2-6-19-16,5-7-16 0,4-4-9 15,0-4 3-15,2-6 4 0,6-3 1 0,-4 2 0 16,4-6-3-16,1 4-2 0,3-3-3 0,2 8-3 15,0 1-2-15,0 8-3 0,-2 3 3 0,-3 7-1 16,-1 6 3-16,-4 3-3 0,4 5-2 16,-8 3 0-16,-1 0-1 0,-3 4 6 0,-1 8 2 15,1 1 3-15,-8 5 3 0,3 2 1 0,1 4 2 16,-6 2-1-16,0 1 3 0,0 3-2 0,-9-1 0 16,-4 1 0-16,3-4-3 0,-4-1-2 15,-1 0-3-15,1-4 0 0,-2-1-1 0,8-2-3 16,-2-4-9-16,-2-6-19 0,9 0-40 0,-1-2-67 15,1-4-91-15,0 1-145 0,3-3-186 0,0 0-274 16,0 0 246-16</inkml:trace>
          <inkml:trace contextRef="#ctx0" brushRef="#br0" timeOffset="56219.4152">6043 7729 157 0,'0'0'555'0,"0"0"-187"0,0 0-95 16,0 0-74-16,0 0-43 0,0 0-11 0,0 0-10 15,0 0-22-15,0 0-33 0,0 0-47 16,0 0-40-16,0 0-17 0,0 0 5 0,0 0 16 16,-13-2 16-16,0 64 7 0,-1 10 1 0,-6 4 1 15,-2 3-4-15,-2 1-1 0,-2 0-3 16,-2-1-3-16,0 0-3 0,1-3-7 0,3-3-1 16,4-4-5-16,-1-8-10 0,9-6-12 0,3-8-19 15,3-6-36-15,6-8-52 0,0-9-74 0,7-8-87 16,6-5-89-16,4-11-89 0,1 0-82 15,-3-7 473-15,-3 2 82 0</inkml:trace>
          <inkml:trace contextRef="#ctx0" brushRef="#br0" timeOffset="58401.8245">8166 8187 0 0,'0'0'466'0,"0"0"-73"0,0 0-134 0,0 0-99 16,0 0-65-16,0 0-41 0,0 0-18 0,0 0-2 15,0 0 0-15,0 0-2 0,0 0-6 0,0 0-4 16,0 0 0-16,185-21 3 0,-153 15 1 16,1-2 1-16,4-3-6 0,-2-3 0 0,3-1-3 15,0-1-3-15,-5 2 4 0,1-4-1 0,-4 0 7 16,-7-1 9-16,0 0 7 0,-7-1 6 0,-2-2 4 16,-2 4 3-16,-8-5 1 0,3 4 5 15,-7 0 0-15,0 1-2 0,-6 1-3 0,1 4-7 16,-7 5-15-16,-2 3-16 0,0 5-17 0,-8 0-9 15,-2 9 0-15,-12 10 5 0,-6 6 6 0,1 7 5 16,-4 6 3-16,1 5 3 0,1 3 0 0,0 4 3 16,2 3-6-16,1-2-4 0,10 0-3 15,6-3-3-15,5-4-4 0,9-7-7 0,7-6-8 16,3-8-6-16,12-6 3 0,2-4 7 0,5-5 10 16,8-5 7-16,6-3 2 0,3-1 2 0,7-11 0 15,1-3 5-15,6-6-5 0,-2 2 0 16,1-8-2-16,-5 2-5 0,-2-1 4 0,-6-2 0 15,2-2 2-15,-8 1 3 0,-2 0-2 0,-3 0 4 16,-7 3 1-16,0 3 5 0,-6 3 3 16,-2 1-2-16,0 9 2 0,-6 2-1 0,-4 6-4 15,2 0-3-15,-2 2-7 0,0 0-15 0,0 0-5 16,-2 8-1-16,-4 5 5 0,-2 4 11 0,-4 4 7 16,-2 1-1-16,4 2-1 0,-2 2-2 0,1-2-2 15,1 0 0-15,6-2 0 0,-4-3-4 16,8-2-1-16,0-5 0 0,-1 0-3 0,8-5-2 15,-1-3 1-15,7-3 0 0,1-1 3 0,3-4 3 16,5-6-5-16,-1-3-1 0,5-4-1 0,2-3 3 16,-1-4 2-16,1 5 5 0,-2-2 5 15,0-2-1-15,-7 5 4 0,1 2 2 0,-1 1 0 16,-5 3-3-16,-1 5 0 0,-6 6-5 0,2 1-1 16,-7 0 2-16,1 9 2 0,-3 7 5 0,2 2 5 15,-2 4-2-15,0 2-2 0,-2 3-1 0,-2 0-2 16,1-3-8-16,2 2 4 0,1-8-8 15,0-1-1-15,5-1 8 0,10-3-7 0,-1-7 1 16,9-3 1-16,0-3-5 0,11-1-4 0,-2-12-5 16,7-3-11-16,-5-4-14 0,3-3-13 15,-6-3-11-15,-3-1-9 0,-3-5-3 0,-7-3 2 16,5 0 12-16,-7-3 17 0,0-4 22 0,-2 0 14 16,2-4 10-16,0-2 2 0,0 0-1 15,4-3 3-15,-2-5 1 0,-3-1 1 0,2-2 3 16,4-4 3-16,-5 1 4 0,-2 1 6 0,2 2 7 15,-4 6 6-15,-2-3 8 0,-5 8 9 0,0 5 11 16,1 7 9-16,-6 8 4 0,0 8 3 0,0 9-11 16,-2 3-12-16,-4 4-17 0,5 4-27 0,-1 0-26 15,-2 5-18-15,-4 11-3 0,-7 6 11 16,1 10 15-16,-10 11 13 0,-1 11 8 0,-4 4 4 16,-6 6 5-16,-4 8 7 0,4 3 4 0,-5 5 3 15,2 2-2-15,2-3-5 0,0 0-9 0,6-1-8 16,4-4-2-16,10-5-5 0,2-4-2 15,12-9-1-15,2-5 3 0,3-8-5 0,11-7-1 16,8-7 0-16,-3-4-10 0,8-7 7 0,0-6 0 16,3-4-6-16,5-8-6 0,3 0-15 0,10-8-18 15,-1-12-26-15,0 0-44 0,2-5-63 16,-6-6-119-16,-7 3-204 0,-4 3-305 0,-15 11 84 0</inkml:trace>
          <inkml:trace contextRef="#ctx0" brushRef="#br0" timeOffset="58599.0968">9720 7789 716 0,'0'0'852'0,"0"0"-386"16,0 0-163-16,0 0-90 0,0 0-55 15,0 0-29-15,0 0-51 0,0 0-39 0,0 0-23 16,0 0-18-16,0 0-3 0,0 0 3 0,162-111-2 16,-95 89-5-16,1 5 3 0,2 1-3 0,-7 0-6 15,2 1-11-15,-8 3-18 0,-12 2-21 0,-8 0-23 16,-14 4-14-16,-9 3-22 0,-8 1-31 0,-6 2-12 15,-9 0-21-15,-6 7-56 0,-10 4-159 16,7 0-259-16,2-5 12 0</inkml:trace>
          <inkml:trace contextRef="#ctx0" brushRef="#br0" timeOffset="54691.4381">2982 8710 1369 0,'0'0'782'0,"0"0"-655"15,0 0-81-15,0 0-39 0,0 0-39 16,0 0-19-16,0 0-3 0,0 0 4 0,0 0 18 15,0 0 19-15,0 0 8 0,0 0 3 0,0 0 6 16,0 0 0-16,52 122 1 0,-51-81 4 16,-1-2-3-16,0 3 1 0,-3-1-1 0,-7-4 0 15,1-2 0-15,1-3 0 0,-1-5-1 0,1-3 0 16,2-10 1-16,6-6 15 0,0-4 16 16,0-4 19-16,0 0 24 0,0 0 10 0,0-6-6 15,6-4-15-15,2-6-26 0,2-8-24 0,3-1-9 16,3-8-5-16,1-4-2 0,6-1-1 0,-3-1-1 15,3-5-2-15,0 2-2 0,2 1-4 0,-1 2-5 16,2 9-2-16,-2 5-2 0,1 7 1 16,-3 3 4-16,-3 10 0 0,0 2-5 0,-1 3-3 15,-2 8 0-15,0 7 2 0,-2 3 9 16,2 7 5-16,-3 5 3 0,0 1 0 0,-6 6 0 0,0-2-2 16,-5 1-2-16,2-1-2 0,-3 0-15 0,-1-5-27 15,3-1-66-15,0-4-141 0,0-1-234 16,1-10-394-16,1-6 190 0</inkml:trace>
          <inkml:trace contextRef="#ctx0" brushRef="#br0" timeOffset="54304.5136">1741 8470 376 0,'0'0'436'0,"0"0"-136"0,0 0-91 0,0 0-53 15,0 0-57-15,0 0-31 0,-14-166-25 16,14 148-6-16,5 2-6 0,1 5-9 0,-3 2-4 16,-2 4-11-16,-1 3-10 0,0 2-14 0,0 0-26 15,0 2-21-15,0 4 4 0,3 10 11 0,2 8 27 16,-4 6 24-16,-1 15 11 0,-1 6 9 15,1 13 6-15,0 10 5 0,-9 6-4 0,0 8-4 16,1 2-3-16,-4 2-6 0,-1 3 2 0,3-4-1 16,2-3-4-16,-2-3-4 0,8-9-7 0,1-7-4 15,2-13-4-15,11-11 0 0,5-11 3 0,6-10 16 16,6-10 22-16,2-9 26 0,5-5 16 0,6-2-3 16,6-14-9-16,-2-7-14 0,9-4-12 15,1-8-7-15,-2-7-7 0,-1 1-7 0,-2-5-2 16,-1-4-1-16,-4 1 4 0,-6 0 10 0,-7-3-1 15,-3 0 3-15,-6-5-3 0,-1 2-12 16,-5-3 3-16,-6-2-4 0,1-4-3 0,-8 1 0 16,3 2-5-16,-5-1 0 0,-1 5-4 0,-2 6 0 15,0 6-1-15,-5 5 1 0,-2 10-2 0,0 6-4 16,-2 8-14-16,-4 2-21 0,3 7-29 16,0 3-52-16,-4 4-54 0,-3 8-70 0,-2 13-118 15,3 7-178-15,3-3-298 0,3-7 702 0</inkml:trace>
        </inkml:traceGroup>
      </inkml:traceGroup>
    </inkml:traceGroup>
    <inkml:traceGroup>
      <inkml:annotationXML>
        <emma:emma xmlns:emma="http://www.w3.org/2003/04/emma" version="1.0">
          <emma:interpretation id="{5E10570E-BC6B-4B7F-B165-7D9F6E6EF8D1}" emma:medium="tactile" emma:mode="ink">
            <msink:context xmlns:msink="http://schemas.microsoft.com/ink/2010/main" type="paragraph" rotatedBoundingBox="1948,14863 7420,14019 7626,15353 2153,161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92CABD-960C-4C61-A54B-0B755C3D4F61}" emma:medium="tactile" emma:mode="ink">
              <msink:context xmlns:msink="http://schemas.microsoft.com/ink/2010/main" type="inkBullet" rotatedBoundingBox="1994,15160 2750,15043 2764,15134 2008,15250"/>
            </emma:interpretation>
            <emma:one-of disjunction-type="recognition" id="oneOf15">
              <emma:interpretation id="interp75" emma:lang="en-IN" emma:confidence="0">
                <emma:literal>-</emma:literal>
              </emma:interpretation>
              <emma:interpretation id="interp76" emma:lang="en-IN" emma:confidence="0">
                <emma:literal>_</emma:literal>
              </emma:interpretation>
              <emma:interpretation id="interp77" emma:lang="en-IN" emma:confidence="0">
                <emma:literal>.</emma:literal>
              </emma:interpretation>
              <emma:interpretation id="interp78" emma:lang="en-IN" emma:confidence="0">
                <emma:literal>~</emma:literal>
              </emma:interpretation>
              <emma:interpretation id="interp79" emma:lang="en-IN" emma:confidence="0">
                <emma:literal>=</emma:literal>
              </emma:interpretation>
            </emma:one-of>
          </emma:emma>
        </inkml:annotationXML>
        <inkml:trace contextRef="#ctx0" brushRef="#br0" timeOffset="59358.4516">385 11263 1590 0,'0'0'169'15,"0"0"-136"-15,0 0-62 0,0 0-30 0,0 0 3 16,0 0 38-16,0 0 10 0,0 0 4 0,213-90 6 15,-154 73 1-15,8-3-4 0,5 1-3 16,4 3-18-16,3 2-60 0,0-2-149 0,-21 8-285 16,-18 1-251-16</inkml:trace>
      </inkml:traceGroup>
      <inkml:traceGroup>
        <inkml:annotationXML>
          <emma:emma xmlns:emma="http://www.w3.org/2003/04/emma" version="1.0">
            <emma:interpretation id="{4DAC344C-C302-4CD5-8470-5CFB8FD3D790}" emma:medium="tactile" emma:mode="ink">
              <msink:context xmlns:msink="http://schemas.microsoft.com/ink/2010/main" type="line" rotatedBoundingBox="3247,14662 7420,14019 7626,15353 3452,15997"/>
            </emma:interpretation>
          </emma:emma>
        </inkml:annotationXML>
        <inkml:traceGroup>
          <inkml:annotationXML>
            <emma:emma xmlns:emma="http://www.w3.org/2003/04/emma" version="1.0">
              <emma:interpretation id="{BD94AE7E-2AFE-44E8-8F3C-4E1B52694355}" emma:medium="tactile" emma:mode="ink">
                <msink:context xmlns:msink="http://schemas.microsoft.com/ink/2010/main" type="inkWord" rotatedBoundingBox="3247,14662 7420,14019 7626,15353 3452,15997"/>
              </emma:interpretation>
              <emma:one-of disjunction-type="recognition" id="oneOf16">
                <emma:interpretation id="interp80" emma:lang="en-IN" emma:confidence="0">
                  <emma:literal>Cultures</emma:literal>
                </emma:interpretation>
                <emma:interpretation id="interp81" emma:lang="en-IN" emma:confidence="0">
                  <emma:literal>cultures</emma:literal>
                </emma:interpretation>
                <emma:interpretation id="interp82" emma:lang="en-IN" emma:confidence="0">
                  <emma:literal>Culture</emma:literal>
                </emma:interpretation>
                <emma:interpretation id="interp83" emma:lang="en-IN" emma:confidence="0">
                  <emma:literal>culture</emma:literal>
                </emma:interpretation>
                <emma:interpretation id="interp84" emma:lang="en-IN" emma:confidence="0">
                  <emma:literal>Culture,</emma:literal>
                </emma:interpretation>
              </emma:one-of>
            </emma:emma>
          </inkml:annotationXML>
          <inkml:trace contextRef="#ctx0" brushRef="#br0" timeOffset="60727.0323">2487 10580 104 0,'0'0'284'0,"0"0"-55"0,0 0-23 15,0 0-31-15,0 0-15 0,0 0-25 0,0 0-34 16,0 0-39-16,0 0-26 0,-182-10-21 0,155 36-6 15,-2 12 6-15,-6 9 1 0,-5 12 16 16,-1 11 13-16,-5 9 15 0,1 5 17 0,-1 2 9 16,3 4 1-16,7-1-11 0,-1-1-17 0,8-1-16 15,4-2-13-15,9-8-13 0,3-4-11 0,10-7-8 16,3-10-8-16,7-4-5 0,9-4-3 0,4-12-4 16,5-5 4-16,5-10 6 0,3-6 9 15,8-9 6-15,2-6 8 0,5-5 2 0,2-15 3 16,6-8-4-16,0-7-7 0,0-3-7 0,2-5-9 15,-2-9 4-15,-1 4 3 0,-9-3 4 0,-6 2 9 16,-1-1 2-16,-11 1 6 0,-6 5 13 0,-1-2 6 16,-8 0 3-16,-4 3 0 0,0 0-6 15,-1 6-2-15,-3 6-1 0,-4 7-2 16,3 6-1-16,-2 9-6 0,-2 2 2 0,0 6-5 0,0 1-8 16,0 0-11-16,0 1-26 0,-5 9-3 15,4 8 3-15,-5 4 11 0,-2 10 18 0,-2 8 5 16,-2 5-3-16,2 1-2 0,-1 1-2 0,-2 1-4 15,8-8 0-15,0 1-5 0,5-10-2 0,0-3-2 16,5-7-4-16,4-9 1 0,5-3 1 0,6-6 2 16,2-3 9-16,4-3 3 0,10-12 3 15,-2-8-2-15,8-2-7 0,-1-5-5 0,-2-3-5 16,-6 1-2-16,3 0 6 0,-7-1 4 0,-9 5 7 16,1-3 8-16,-7 4 4 0,-5 3 8 0,-3 0 4 15,-3 7 6-15,-2 2 6 0,-1 9 5 16,0 1 1-16,0 4-9 0,0 1-17 0,0 0-25 15,-3 9-6-15,-1 7-1 0,-2 6 10 0,2 9 12 16,-6 2-1-16,1 7-3 0,2-3-1 0,0 4-4 16,3-4 0-16,4-3 0 0,0-7-4 15,4-4-2-15,9-10 0 0,3-4 0 0,7-6 0 16,4-3 8-16,7-3-4 0,6-11-2 0,5-6-7 16,5-5-18-16,5-6-17 0,-2-2-21 0,-5-3-5 15,3-2 0-15,-13-2 17 0,0-3 24 16,-7-2 17-16,-2-1 16 0,-5-4 10 0,2-1 6 15,-6-3 8-15,0 1 7 0,-1-6 5 0,-2-1 4 16,2-3-3-16,-3-5-1 0,-2 3-4 16,-1 1 0-16,-2 3 0 0,-2 7-2 0,-3 2 3 15,-2 9 2-15,-1 7 2 0,-3 9 5 0,0 11 3 16,0 4 0-16,-3 5 0 0,-1 3-6 0,-2 4-21 16,3 0-23-16,-6 7-26 0,-2 9-10 0,-5 10 6 15,-4 9 14-15,-6 14 17 0,0 9 4 16,-2 9 4-16,1 5 1 0,-2 7 2 0,3 2 3 15,-1 3-1-15,4 0 0 0,0-1-1 0,7-7 0 16,6-5-2-16,6-7-5 0,4-10-6 0,8-6-7 16,10-13 0-16,2-7-1 0,4-11 4 15,6-4 3-15,5-8 0 0,2-5 3 0,4-8-1 16,7-11-4-16,1-5-6 0,2-8-11 0,-2 0-7 16,0-9 0-16,-5 1 8 0,-1-6 10 0,-3 0 12 15,-7-2 7-15,0 2 1 0,-4-6 4 16,-3 2-2-16,-2-5 3 0,-4-3 1 0,1 1 0 15,-6-2 3-15,2 0 2 0,-5 4 1 0,-1 0 2 16,-2 1 2-16,-2 8 3 0,-2 5 8 0,-4 7 6 16,-1 13 11-16,0 5 4 0,0 9-4 15,0 6-8-15,0 1-17 0,0 0-24 0,-1 8-12 16,-8 13-2-16,-3 12 5 0,-3 9 16 0,-8 12 6 16,3 9 2-16,-3 4-3 0,-3 5-2 0,1 2 2 15,1 1-2-15,0-2 2 0,-4-1 0 16,5-2-5-16,3-3-3 0,2-1-5 0,5-7-12 15,3-6-19-15,8-6-33 0,2-8-54 0,2-8-94 16,8-7-169-16,-3-11-262 0,0-2-466 0</inkml:trace>
          <inkml:trace contextRef="#ctx0" brushRef="#br0" timeOffset="61638.484">4002 11081 1453 0,'0'0'283'0,"0"0"-195"0,0 0-111 0,0 0-49 16,0 0-28-16,0 0 11 0,0 0 13 0,0 0 23 16,158-170 23-16,-124 154 13 0,-1 3 4 15,-1 6 4-15,-4 7 2 0,-2 0 2 0,0 8 16 16,-3 8 8-16,-6 6 11 0,-3 1 16 0,-3 6 7 16,-10 5 6-16,-2 1-5 0,-7 5-5 0,-6 2-11 15,-3 1-12-15,-2 1-4 0,-4 1-8 16,5 0-4-16,0-5-1 0,0-2-5 0,3-7-2 15,7-7 2-15,2-10 1 0,5-6 7 0,1-5 12 16,0-3 9-16,2 0 11 0,10-4 3 0,2-8-5 16,3-4-12-16,8-5-17 0,4-2-11 15,-1-5-6-15,2-1-3 0,2 2 2 0,-2-5 0 0,-3 3 2 16,-4-4 6-16,-1 1 5 0,-4-3 3 16,0 2 4-16,-4-5 2 0,-1 3 4 15,0 0 8-15,0 5 3 0,-5 1 6 0,-1 8-1 0,-1 7 1 16,-3 4 0-16,-1 7-3 0,-2 3-8 0,0 0-19 15,0 8-4-15,0 8-1 0,-5 6 11 16,-1 7 14-16,-2 5 2 0,1 5-4 0,-3 2-9 16,2 0-5-16,-2 1-6 0,6-3-1 0,1-3-2 15,3-1-3-15,0-6 0 0,0-4-2 16,7-7-1-16,1-2 0 0,0-5 5 0,4-5-3 16,-1-2 5-16,6-4 3 0,-2 0-3 0,6-5 9 15,1-4-3-15,1-6-4 0,3-4-1 16,-4-2-6-16,4 0 0 0,-1-6-1 0,-5 5 0 15,1-4 2-15,-2 1 2 0,-3-3 3 0,0-1 4 16,-2 0-5-16,0-2-1 0,1-3-2 0,2 3-7 16,-1-1 8-16,-4 3-2 0,1 2 1 0,-3 5 4 15,2 8-5-15,-8 3 2 0,0 6-1 16,-2 3 0-16,-2 2-5 0,0 0-13 0,0 2-5 16,0 10-4-16,-2 5 7 0,-5 9 11 0,0 4 9 15,-1 5 0-15,-5 5 2 0,-2-3-1 0,4 2 1 16,2-3 1-16,2-2-4 0,3-6 0 0,2 3 0 15,2-7-2-15,0-3 2 0,5-4-2 16,-1-3-2-16,3-6-3 0,0-1 3 0,3-4-1 16,-1-3 2-16,2 0 6 0,4-2-3 0,0-6 1 15,6-4-2-15,-1-5-1 0,3 0-5 0,4-3-5 16,2-4-6-16,-1-1-6 0,2-2-4 16,3-1-6-16,-3-2-5 0,-1 1-2 0,0-2 6 15,1-1 9-15,-1 0 9 0,-5 0 15 0,-1 0 3 16,0-1 6-16,-4 3 2 0,-1 2 4 15,-3 4 4-15,-5 4 7 0,0 5 8 0,-7 4 9 16,-2 2 11-16,-1 7 7 0,0 0-3 0,0 2-12 16,0 0-18-16,-3 0-24 0,-3 7-11 15,-4 7-3-15,-7 8 2 0,-1 7 8 0,-8 6 3 16,3 1-1-16,-3 7 4 0,4-6-1 0,1 2 1 16,5-5 1-16,5 1-2 0,3-5 1 0,6-1-1 15,2-4 0-15,0-4 0 0,4-2 1 0,7-2-1 16,4-8 5-16,5-1 0 0,3-5 1 0,7-3 2 15,1 0-2-15,7-8 0 0,3-8-3 0,4 0-3 16,2-3-7-16,3-2-8 0,-2 1-16 16,-2 0-27-16,-5 1-34 0,-2 1-52 0,-8 2-87 15,-5 4-146-15,-13 2-217 0,-4 5-234 0,-8 4 531 16</inkml:trace>
          <inkml:trace contextRef="#ctx0" brushRef="#br0" timeOffset="62684.8713">5441 10683 905 0,'0'0'404'0,"0"0"-176"15,0 0-76-15,0 0-52 0,0 0-34 0,0 0-13 16,0 0-22-16,0 0-16 0,0 0-9 16,0 0-6-16,0 0 0 0,0 0 6 0,0 0 2 15,0 0 4-15,56-92-1 0,-42 90-4 0,0 2 5 16,-1 0-3-16,0 7 1 0,-1 5 11 0,-7 5 2 16,0 6 12-16,-5 8 10 0,-10 7-4 15,-18 9-17-15,-13 9-58 0,-22 5-172 0,12-14-433 16,10-15-706-16</inkml:trace>
          <inkml:trace contextRef="#ctx0" brushRef="#br0" timeOffset="62101.5082">5495 10668 1004 0,'0'0'414'0,"0"0"-172"0,0 0-109 16,0 0-49-16,0 0-21 0,0 0 11 16,0 0 14-16,0 0 6 0,0 0 8 0,139-165-9 15,-137 163-19-15,-2 2-23 0,0 0-27 0,0 11-6 16,-3 5 2-16,-9 8 11 0,0 13 11 15,-4 8-5-15,-12 12-5 0,-6 4-16 0,-8 7-21 0,-9 2-73 16,8-14-259-16,14-21-1195 0</inkml:trace>
          <inkml:trace contextRef="#ctx0" brushRef="#br0" timeOffset="63449.8727">5395 10631 1348 0,'0'0'231'0,"0"0"-136"16,0 0-60-16,0 0-33 0,0 0-19 0,0 0-10 15,0 0 3-15,0 0 5 0,0 0 23 0,0 0 13 16,0 0 0-16,0 0 4 0,145-77-4 16,-112 68 5-16,1 0 13 0,-2 2 16 0,2 2 16 15,-2 5 9-15,-4 0-4 0,1 0-11 0,-7 8-7 16,-2 2-10-16,-6 4 0 0,-4 5-3 0,-6 10 5 16,-4-2 5-16,0 8 2 0,-14 8 3 15,-12 6-13-15,-4 2-10 0,-13 4-16 0,-10 5-25 16,-10 1-68-16,-10 1-181 0,10-16-515 0,19-15-681 0</inkml:trace>
        </inkml:traceGroup>
      </inkml:traceGroup>
    </inkml:traceGroup>
    <inkml:traceGroup>
      <inkml:annotationXML>
        <emma:emma xmlns:emma="http://www.w3.org/2003/04/emma" version="1.0">
          <emma:interpretation id="{50D39878-C949-4CE8-95DB-263818B9A69C}" emma:medium="tactile" emma:mode="ink">
            <msink:context xmlns:msink="http://schemas.microsoft.com/ink/2010/main" type="paragraph" rotatedBoundingBox="2085,16238 26940,15228 27079,18643 2223,196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487EB2-1ED9-4130-B4BD-EAAE53DA2B36}" emma:medium="tactile" emma:mode="ink">
              <msink:context xmlns:msink="http://schemas.microsoft.com/ink/2010/main" type="inkBullet" rotatedBoundingBox="2119,17091 3624,17030 3627,17095 2122,17156"/>
            </emma:interpretation>
            <emma:one-of disjunction-type="recognition" id="oneOf17">
              <emma:interpretation id="interp85" emma:lang="en-IN" emma:confidence="0">
                <emma:literal>-</emma:literal>
              </emma:interpretation>
            </emma:one-of>
          </emma:emma>
        </inkml:annotationXML>
        <inkml:trace contextRef="#ctx0" brushRef="#br0" timeOffset="89119.6049">537 13167 0 0,'0'0'0'15,"0"0"0"-15,0 0 59 0,0 0 66 0,0 0 67 16,0 0 66-16,0 0 29 0,0 0-17 0,0 0-45 15,0 0-51-15,0 0-46 0,0 0-29 16,-38-10-22-16,38 10-18 0,0 0-19 0,1 0-18 16,1 0-17-16,3 0-7 0,1 0-2 0,8 0 9 15,1 0 10-15,11 0 8 0,4 0 5 16,7 0 6-16,6-4 9 0,6-2 10 0,8-3 9 0,11-2 4 16,2 0 0-16,5 1-8 0,2-2-13 15,-1 4-11-15,6 0-11 0,-8 1-8 0,4 4-5 16,-8 3-5-16,-7 0-1 0,0 0 1 0,-4 0-1 15,-4-1-2-15,-7 1-2 0,-2 0-5 16,-7 0-4-16,-2 0-9 0,-6 0-14 0,-3 0-40 16,-2-4-103-16,0 0-216 0,-10-2-400 0,-5 5-330 0</inkml:trace>
      </inkml:traceGroup>
      <inkml:traceGroup>
        <inkml:annotationXML>
          <emma:emma xmlns:emma="http://www.w3.org/2003/04/emma" version="1.0">
            <emma:interpretation id="{E8943AEE-9E5E-4AEC-AD81-5BBAD012ADCB}" emma:medium="tactile" emma:mode="ink">
              <msink:context xmlns:msink="http://schemas.microsoft.com/ink/2010/main" type="line" rotatedBoundingBox="3758,16170 26940,15228 27035,17575 3853,18517"/>
            </emma:interpretation>
          </emma:emma>
        </inkml:annotationXML>
        <inkml:traceGroup>
          <inkml:annotationXML>
            <emma:emma xmlns:emma="http://www.w3.org/2003/04/emma" version="1.0">
              <emma:interpretation id="{79A5DAD9-4CE5-4B4E-9C3E-4652DAC04B06}" emma:medium="tactile" emma:mode="ink">
                <msink:context xmlns:msink="http://schemas.microsoft.com/ink/2010/main" type="inkWord" rotatedBoundingBox="3764,16325 8281,16141 8338,17531 3821,17714"/>
              </emma:interpretation>
              <emma:one-of disjunction-type="recognition" id="oneOf18">
                <emma:interpretation id="interp86" emma:lang="en-IN" emma:confidence="0">
                  <emma:literal>Social</emma:literal>
                </emma:interpretation>
                <emma:interpretation id="interp87" emma:lang="en-IN" emma:confidence="0">
                  <emma:literal>social</emma:literal>
                </emma:interpretation>
                <emma:interpretation id="interp88" emma:lang="en-IN" emma:confidence="0">
                  <emma:literal>Sociol</emma:literal>
                </emma:interpretation>
                <emma:interpretation id="interp89" emma:lang="en-IN" emma:confidence="0">
                  <emma:literal>Said</emma:literal>
                </emma:interpretation>
                <emma:interpretation id="interp90" emma:lang="en-IN" emma:confidence="0">
                  <emma:literal>said</emma:literal>
                </emma:interpretation>
              </emma:one-of>
            </emma:emma>
          </inkml:annotationXML>
          <inkml:trace contextRef="#ctx0" brushRef="#br0" timeOffset="89874.4216">3458 12602 807 0,'0'0'673'0,"0"0"-546"0,0 0-90 16,0 0-14-16,0 0 8 0,0 0 32 16,0 0 34-16,0 0 21 0,-39-168 0 0,29 154-17 15,-4 2-25-15,0 2-19 0,-5 2-8 0,2 0-4 16,-5 1-4-16,1 5-13 0,-6 4-11 16,-1-2-8-16,-2 0-4 0,-3 6-1 0,-1 3-2 0,-4 5 0 15,3 6-2-15,-6 0-1 0,4 3 1 16,3 4-1-16,4 2 1 0,1 5-3 0,6-1-1 15,7 5-1-15,3-1-3 0,3 6 3 0,6 0 2 16,4-1 1-16,0 3 3 0,4-4-1 16,5 2 0-16,4-1 0 0,2 2 3 0,4-5-2 15,1 3 0-15,-1-4 3 0,5 0-4 0,-5 0 0 16,2 0 0-16,-2-4 0 0,-3 3-4 0,-2-4 6 16,-5 4 2-16,-6-5-1 0,-3 0 3 15,-9 4 2-15,-10-6 0 0,-6 4 2 0,-10-7 6 16,-8 5-6-16,-7-4 6 0,-3-4-2 0,-7-4-3 15,1-3 8-15,0-6-4 0,-1-6 4 16,7-2 4-16,-2-3-3 0,3 1 4 0,8-6-3 16,2-4 3-16,2-7-3 0,9-3 6 0,2-1 7 15,5-7-3-15,8-3-5 0,6 1-11 0,4-5-11 16,6-3-11-16,1 3 2 0,4 2-3 0,5 8-2 16,3-3 3-16,1 9-2 0,2 2 1 0,1 3-3 15,6 1 0-15,-1 6-4 0,0 3-4 16,4 3 3-16,-4 0-5 0,1 5 3 0,0 6 4 15,-5 3-1-15,5 3 2 0,-4 3 4 0,0 1 2 16,1 0-2-16,-2 4-4 0,1-4-35 0,4 0-74 16,0 0-132-16,-3-3-208 0,0-3-286 15,-7-10-308-15</inkml:trace>
          <inkml:trace contextRef="#ctx0" brushRef="#br0" timeOffset="90318.3992">3659 13079 1113 0,'0'0'369'0,"0"0"-211"0,0 0-74 0,0 0 0 16,0 0 18-16,0 0 18 0,0 0 1 0,0 0-15 16,0 0-14-16,0 0-26 0,0 0-23 15,0 0-23-15,0 0-16 0,0 0-5 0,16-64-2 16,-38 92 5-16,-9 5 4 0,-1 5 3 0,-7 1 1 15,2 3 0-15,1 2 4 0,3-4-2 0,0 3 1 16,6-2-3-16,3-2-2 0,5 0-7 16,2-6-1-16,8-2 0 0,5-7-4 0,4-3 7 15,3-2-4-15,5-7 3 0,4-1 7 0,5-3 2 16,5-4 12-16,0-4 4 0,9 0-1 0,2-6 2 16,5-7-1-16,7-1-4 0,2-3-1 0,3-7-7 15,-1 4-7-15,1-4-1 0,-7-1-3 16,-5 1 3-16,-5-3 3 0,-5 3 5 0,-8-5 7 15,-5-1-1-15,-2-3 7 0,-8-2-4 0,0-1-1 16,-5-1-3-16,0-1-4 0,-7 2-2 16,-5 3-1-16,-4 1-1 0,-4 4-6 0,-3 7-5 15,-5 0-6-15,-5 7-5 0,-6 2-1 0,-1 8 0 16,0 1 2-16,-1 3 0 0,3 0 1 0,2 4 3 16,4 4-4-16,6 0-2 0,8 1-15 0,3 1-31 15,10 1-45-15,5 6-74 0,0 0-117 16,8 6-205-16,4-7-388 0,-4-7-23 0</inkml:trace>
          <inkml:trace contextRef="#ctx0" brushRef="#br0" timeOffset="90752.372">4553 13026 391 0,'0'0'143'0,"0"0"-86"16,0 0 58-16,0 0 88 0,0 0 81 0,0 0 22 15,0 0-71-15,0 0-85 0,0 0-77 0,0 0-46 16,0 0-8-16,0 0 2 0,0 0 10 0,0 0 6 16,-178 34 6-16,133-10 3 0,4 2 1 15,1 2-1-15,1-1-5 0,4 6-6 0,7-3-10 16,2 3-9-16,9-3-8 0,4-1-6 0,6 1-2 16,7-2 0-16,2 0 3 0,13-8 1 0,6 0 1 15,8-5 1-15,4-7 4 0,9-6 4 16,5-2 0-16,5 0 2 0,4-10-5 0,0-6-2 15,-1 0 0-15,1-5-2 0,-3-1 1 0,1-3-4 16,-6-6 1-16,3 4 2 0,-7-6 1 16,-4 4 4-16,-5-4 1 0,-4 3 3 0,-5-1-3 0,-4 2 2 15,-5 1 0-15,-4 5 0 0,-5 3 0 16,1 1-1-16,-8 9 4 0,-1 3 1 0,0 5 2 16,0 2-8-16,-4 0-13 0,-3 6-11 0,-2 7-5 15,-7 4 5-15,-1 6 6 0,-1 3 5 0,-5 4 2 16,4-1 0-16,-3 1 0 0,2 1 0 15,3-2 0-15,6-6-2 0,3-2 0 0,6 3-2 16,2-6 4-16,4-2-4 0,6-3-5 0,7-1-12 16,3-4-28-16,5-4-61 0,3-4-162 15,-3 0-332-15,-9 0-875 0</inkml:trace>
          <inkml:trace contextRef="#ctx0" brushRef="#br0" timeOffset="90881.58">5293 12766 1566 0,'0'0'348'0,"0"0"-146"0,0 0-68 16,0 0-32-16,0 0-26 0,0 0-31 0,0 0-29 16,0 0-39-16,0 0-66 0,0 0-88 0,0 0-184 15,0 0-336-15,0 0-445 0</inkml:trace>
          <inkml:trace contextRef="#ctx0" brushRef="#br0" timeOffset="91604.5342">5709 13040 1434 0,'0'0'186'0,"0"0"-145"0,0 0-41 0,0 0 0 15,0 0 19-15,0 0 12 0,0 0 14 16,0 0 7-16,0 0-9 0,0 0-10 0,0 0-9 16,0 0 4-16,0 0 12 0,0 0 15 0,-90-108 11 15,39 132 4-15,0 5-1 0,-2 0-1 0,-3 6-11 16,-3-1-14-16,6 3-10 0,-2 2-16 15,5-3-6-15,8 2-4 0,7-8-1 0,9 1-3 16,10-9-3-16,13-5-1 0,3-5-1 0,4-2 10 16,15-4 8-16,5-5 6 0,11-2 3 0,7-3-5 15,5-8-4-15,2-3-2 0,2-3 0 16,4-3-3-16,-5 0-1 0,-1-2-1 0,-8 0 1 16,-5-2 3-16,-4 1 3 0,-8 4 4 0,-2-3-1 15,-8 5 2-15,-4 3 0 0,-4 3-3 0,0 4 1 16,-5 2-7-16,-1 4-3 0,0 2-5 0,0 0-7 15,0 0-12-15,-1 0-11 0,-4 8-2 16,1 0 2-16,-6 3 11 0,3 3 10 0,-3 2 5 16,3 1 0-16,-1 2-2 0,7-4 0 0,1 0-2 15,-3-2 6-15,15-2-8 0,2-1 1 0,7-1 2 16,8-3-3-16,3-5 9 0,6-2 2 16,0 1 1-16,3-4-2 0,2-4-1 0,-1-3-1 15,0-3 1-15,-1-2 3 0,-4-4 0 0,1-3 0 16,-7-5 0-16,4-1 3 0,-1-8 1 15,-2-2 0-15,1-3 1 0,1-6-6 0,-5-1 2 16,2-1 1-16,1-2-3 0,2-3 1 0,-5-1-5 16,1 0-1-16,-3 0 0 0,-4 2 2 0,-4 1 0 15,-2 2-2-15,-5 6 2 0,-4 0 1 0,-3 10 0 16,-4 4 2-16,-1 8-1 0,-9 3-8 16,-2 6 1-16,-3 4-5 0,-5 2-3 0,2 7-2 15,-6 1-5-15,-3 3 0 0,-3 13-2 0,-5 6 7 16,2 13 2-16,-5 9 5 0,1 7 3 15,-1 8-5-15,-3 8 10 0,-3 6 1 0,2 3 5 0,1 4 10 16,2 1-4-16,0 1 2 0,11-5-1 16,6-2-4-16,8-7-1 0,11-7-3 0,2-8 1 15,16-2 5-15,10-6 3 0,8-5 1 0,3-5 1 16,5-3-3-16,5-9 3 0,-1-3 1 16,3-7 1-16,1-6 4 0,3-6-5 0,-2-1 0 15,-3-8 0-15,1-8-5 0,-10-2-3 0,-2-4-10 16,-7-2-14-16,-7-4-28 0,-3 0-58 0,0 0-137 15,-10 3-360-15,-1 9-996 0</inkml:trace>
        </inkml:traceGroup>
        <inkml:traceGroup>
          <inkml:annotationXML>
            <emma:emma xmlns:emma="http://www.w3.org/2003/04/emma" version="1.0">
              <emma:interpretation id="{638C8341-7174-48F6-AF16-641D3A9B49FE}" emma:medium="tactile" emma:mode="ink">
                <msink:context xmlns:msink="http://schemas.microsoft.com/ink/2010/main" type="inkWord" rotatedBoundingBox="9172,16024 16110,15742 16160,16980 9222,17262"/>
              </emma:interpretation>
              <emma:one-of disjunction-type="recognition" id="oneOf19">
                <emma:interpretation id="interp91" emma:lang="en-IN" emma:confidence="0">
                  <emma:literal>Institutions</emma:literal>
                </emma:interpretation>
                <emma:interpretation id="interp92" emma:lang="en-IN" emma:confidence="0">
                  <emma:literal>Institution,</emma:literal>
                </emma:interpretation>
                <emma:interpretation id="interp93" emma:lang="en-IN" emma:confidence="0">
                  <emma:literal>Institution.</emma:literal>
                </emma:interpretation>
                <emma:interpretation id="interp94" emma:lang="en-IN" emma:confidence="0">
                  <emma:literal>Institution'</emma:literal>
                </emma:interpretation>
                <emma:interpretation id="interp95" emma:lang="en-IN" emma:confidence="0">
                  <emma:literal>Institution"</emma:literal>
                </emma:interpretation>
              </emma:one-of>
            </emma:emma>
          </inkml:annotationXML>
          <inkml:trace contextRef="#ctx0" brushRef="#br0" timeOffset="92893.8786">7598 13228 1821 0,'0'0'243'0,"0"0"-150"15,0 0-39-15,0 0-10 0,0 0 8 0,0 0 13 16,0 0 5-16,0 0 1 0,0 0-6 0,0 0-5 15,0 0-10-15,180-8-5 0,-130 6-9 0,3 2-12 16,7 0-9-16,3 0-9 0,-3 0 0 0,6-2-4 16,-2-2-9-16,-1 2-12 0,-6-2-39 0,-1-3-70 15,-1 3-126-15,-7-5-187 0,0-3-233 16,-18 5-175-16,-13 1 457 0</inkml:trace>
          <inkml:trace contextRef="#ctx0" brushRef="#br0" timeOffset="92436.4147">7818 12316 0 0,'0'0'0'0,"0"0"144"16,0 0 184-16,0 0-58 0,0 0-46 0,0 0-30 15,0 0-3-15,0 0 10 0,0 0-9 0,0 0-22 16,0 0-23-16,172-44-22 0,-123 36-20 0,7 3-19 16,4-6-16-16,3 3-18 0,6 0-15 15,1 2-11-15,0-2-7 0,-1 3-8 0,-4 1 0 16,-5 4-6-16,-11 0-3 0,-3 0-2 0,-10-1-8 16,-6 1-8-16,-4 0-14 0,-12 1-33 15,-1 2-80-15,-10 1-149 0,-2-2-220 0,-1 0-355 16,0 2 188-16</inkml:trace>
          <inkml:trace contextRef="#ctx0" brushRef="#br0" timeOffset="92691.2733">8452 12197 0 0,'0'0'190'0,"0"0"116"0,0 0-21 15,0 0-8-15,0 0-16 0,0 0-58 0,0 0-68 16,0 0-49-16,0 0-29 0,0 0 5 0,0 0-3 16,0 0 6-16,-99 192-2 0,76-142-2 15,4 2-4-15,-4 0-6 0,6 5-1 0,-7-2-7 16,4 4-8-16,-5 0-2 0,-1 1-7 0,2-4-3 16,0 3-1-16,-2-3-6 0,0-5-7 0,3-3-7 15,3-4-27-15,3-8-71 0,2 1-159 16,2-13-356-16,5-9-862 0</inkml:trace>
          <inkml:trace contextRef="#ctx0" brushRef="#br0" timeOffset="93612.0778">8670 12835 0 0,'0'0'0'0,"0"0"220"15,0 0 261-15,0 0-99 0,0 0-75 0,0 0-76 16,0 0-72-16,0 0-53 0,0 0-41 0,0 0-23 16,14-166-6-16,3 166-1 0,2 0-3 15,-2 6-6-15,-2 8-10 0,-1 3-5 0,0 8-1 16,-1 3 2-16,-3 6 3 0,-5 1-1 0,-4 4 0 16,-2-1-3-16,1 4 1 0,-2-3 0 0,-8-1 0 15,3-2-1-15,-6-5 0 0,-3-3 1 16,2-4 0-16,1-3 3 0,0-10 3 0,2 0 4 15,1-6 12-15,5-5 12 0,1 0 5 0,-2-1-6 16,3-10-13-16,3-3-16 0,0-3-11 0,0-7-3 16,0-1-4-16,9-3 1 0,5-4-3 0,2-1 0 15,1-6-1-15,9 2-1 0,4 1-1 16,0 3-5-16,9 4 1 0,0 3 0 0,4 3 1 16,0 6 0-16,3 4 3 0,-3 2 1 0,0 5 2 15,-3 4 1-15,-1 2-1 0,-6 3 0 0,-5 10-4 16,-3 2 1-16,-8 5-2 0,-3 3 1 15,-5 4 6-15,-8 1 1 0,-1 6 5 0,0-1 5 16,-8 4-2-16,1-3 2 0,-5-1 0 0,-1-4-3 16,2-5-1-16,2 0 1 0,2-7 1 15,3-2-3-15,-1-5-5 0,5-6-14 0,0 0-12 16,6-4-9-16,4-2-3 0,7-6-2 0,3-7-1 16,8-1 2-16,3-5 5 0,8 0 8 0,1-4 8 15,2-4 6-15,-2 1 4 0,-3-4 2 16,2-2 6-16,0-1 2 0,-6 0 2 0,3-1 2 15,-5 2 1-15,2-3 2 0,4 2 2 0,-5 0 1 16,2 4-1-16,-3 1 1 0,-4 8-3 0,-7 3 2 16,-7 3 4-16,-3 6 11 0,-7 5 18 15,-3 2 9-15,0 1 0 0,-13 2-11 0,0 0-16 16,-7 0-13-16,-5 8-2 0,-5 5 0 0,-1 2 1 16,-5 1 1-16,4 3 1 0,2 0-1 0,4 0-3 15,5 0 0-15,11 1-3 0,1-1-2 0,9 0-2 16,-1-2 3-16,11 2 6 0,6-1 8 0,2 1 12 15,9 1 2-15,4-3 0 0,-1 1-3 16,6-1-8-16,-5 2-5 0,-1-1-4 0,-2 1-5 16,-6-3-3-16,-4 5-5 0,-8-2 0 0,-7-1 0 15,-5-1 3-15,-8 0 4 0,-7 2 0 16,-10-2 4-16,-11 1-1 0,2-2-4 0,-5 1-2 16,-4-4-4-16,4-2-9 0,-1-5 0 0,5 0-7 15,8-5-7-15,3-1-5 0,11 0-15 16,3-8-15-16,9-3-24 0,3-2-14 0,15-3-2 15,9-5 5-15,5-1 3 0,5-2-60 0,9-6-178 16,-7 7-325-16,-10 9-452 0</inkml:trace>
          <inkml:trace contextRef="#ctx0" brushRef="#br0" timeOffset="94066.6457">10017 12826 1115 0,'0'0'452'0,"0"0"-222"0,0 0-62 0,0 0-34 16,0 0-20-16,0 0-29 0,0 0-43 0,0 0-30 15,0 0-16-15,0 0 2 0,57-174 4 0,-11 160 5 16,9 1 7-16,2-1-1 0,8 5 1 0,-2-1-4 15,1 5-2-15,-3 1-3 0,-6 4-1 0,-3 0-1 16,-9 4-3-16,-8 4 0 0,-7 0-4 16,-3 0 6-16,-7 3-4 0,4 0 2 0,-8 5 5 15,0-2-4-15,-1 2 12 0,-4 2 0 0,1-2 1 16,-7 2 2-16,0-1-5 0,1 1 0 16,-4-1 5-16,-7 1-1 0,0 1-3 0,-5 1-7 15,-1-5-25-15,-1 1-56 0,0 0-100 0,1-6-207 16,3-3-422-16,5-5-289 0</inkml:trace>
          <inkml:trace contextRef="#ctx0" brushRef="#br0" timeOffset="93812.4928">10585 12071 1584 0,'0'0'363'0,"0"0"-146"0,0 0-77 0,0 0-46 15,0 0-32-15,0 0-40 0,0 0-22 16,0 0-9-16,0 0 7 0,0 0 14 0,0 0 11 16,0 0 12-16,0 0 2 0,-132 218 3 0,106-158 0 15,2 0-1-15,4 2-5 0,-3 3-5 0,3-1-7 16,-2-1-8-16,5-2 1 0,4-4-4 16,0 0-2-16,7-3-12 0,-1-7-22 0,6-3-43 15,1-8-102-15,0-3-199 0,0-12-504 0,0-10-450 0</inkml:trace>
          <inkml:trace contextRef="#ctx0" brushRef="#br0" timeOffset="94199.6683">10883 12393 1621 0,'0'0'203'0,"0"0"-140"0,0 0-53 0,0 0-12 15,0 0 6-15,0 0 3 0,0 0-3 0,0 0-23 16,0 0-85-16,0 0-322 0,0 0-795 0</inkml:trace>
          <inkml:trace contextRef="#ctx0" brushRef="#br0" timeOffset="94415.7605">11588 11965 1216 0,'0'0'393'0,"0"0"-210"16,0 0-100-16,0 0-37 0,0 0-7 0,0 0 2 15,0 0 5-15,0 0 13 0,0 0 6 16,-165 152 5-16,130-101 6 0,1 8-2 0,-5 6 1 16,2 6-9-16,4 2-16 0,-3 6-13 0,6-1-13 15,3-1-7-15,9-4 0 0,3-4-4 0,3-6-5 16,8-9-6-16,2-4-16 0,2-13-46 16,-1-2-123-16,1-17-285 0,0-4-1014 0</inkml:trace>
          <inkml:trace contextRef="#ctx0" brushRef="#br0" timeOffset="95065.9173">10790 12647 1845 0,'0'0'75'0,"0"0"-95"0,0 0-22 0,0 0 10 16,0 0 35-16,162-78 20 0,-110 66 13 15,-2 0 10-15,6 2 13 0,7 1 12 0,-1 1 7 16,4 4 0-16,-6 2-13 0,-3 0-20 0,-2 2-16 15,-11 6-14-15,-3 6-10 0,-10 0-2 0,-5 6-8 16,-10 1-4-16,-5 2 0 0,-9 3 3 16,-2 5 4-16,-2-1 9 0,-9 3 3 0,-4 1 0 15,0-1-1-15,-3-2-1 0,-2-1-3 0,2-2 1 16,2 0 1-16,0-4-3 0,5-6-1 16,5-4 1-16,0-4 0 0,6-1 0 0,0-6 5 15,0 2-2-15,6-3 8 0,1 0 4 0,6 0 3 16,1-7 0-16,8-1 0 0,-2-2-4 0,7-3-4 15,0-2-1-15,1-4-2 0,0 1-2 16,0 0 3-16,-1-3-3 0,0 0 2 0,-3 0-2 16,-1 4 3-16,2-1-7 0,-8 5-2 0,-1 3-2 15,-6 6-5-15,-6 0 2 0,0 4-3 0,-4 0-6 16,0 4-4-16,0 6 7 0,-4 2 6 0,3 4 10 16,-5 5 8-16,-1 3-6 0,4 0 1 15,-1 0-6-15,4-2-3 0,0-3 0 0,3-1 2 16,8-2 5-16,3-1 8 0,6-6 1 0,8-2-2 15,2-5-5-15,10-2-15 0,2-2-13 0,2-10-25 16,-1-3-41-16,0-5-55 0,-1-7-83 16,-1-2-80-16,-5-3-59 0,-4-5 0 0,-4-3 71 15,-6-1 99-15,-2-6 105 0,-6-2 71 0,-2 0 34 16,-5-4 31-16,3 0 31 0,0-3 23 0,-4 0 17 16,0-2 10-16,1 3-2 0,-2 0 9 15,0 4 6-15,-2 4-1 0,0 8-2 0,-2 9-13 16,2 5-9-16,-3 8-4 0,1 5-6 0,-1 8-13 15,0 0-22-15,0 4-35 0,0 0-32 16,0 3-17-16,0 10-3 0,0 6 10 0,-1 8 16 0,-5 6 12 16,-3 10 4-16,1 6 1 0,-4 6-1 15,-2 3-6-15,1 2 2 0,-1 5-4 0,-1-2-5 16,3 1-1-16,-1 0-7 0,3-2 1 0,2-3 1 16,1-1 0-16,2-4-2 0,2-5-7 15,1-5-13-15,2-6-41 0,0-4-76 0,-3-8-181 16,3-9-440-16,0-8-787 0</inkml:trace>
          <inkml:trace contextRef="#ctx0" brushRef="#br0" timeOffset="95307.0704">12108 12624 1755 0,'0'0'290'16,"0"0"-159"-16,0 0-57 0,0 0-20 15,0 0-6-15,0 0-8 0,0 0-5 0,0 0-6 16,0 0-3-16,185-133-3 0,-134 127 2 0,-1-1 10 15,3 4 4-15,0-1 4 0,0 3-3 0,-4 1-11 16,-3 3-6-16,-6 5-9 0,-3 5-5 16,-7 1-3-16,-2 8-2 0,-8-1 2 0,0 3 0 15,-6 7 4-15,-5-1-3 0,1 4 4 0,-3 1 1 16,-3-1-3-16,-2-2 2 0,-4 1-4 0,2-2-1 16,0 1 0-16,0-4-10 0,-3 1-39 15,-5-2-104-15,3-6-204 0,0-7-501 0,0-7-614 0</inkml:trace>
          <inkml:trace contextRef="#ctx0" brushRef="#br0" timeOffset="95937.0819">13082 12477 1147 0,'0'0'447'0,"0"0"-282"16,0 0-89-16,0 0-15 0,0 0 10 0,0 0 11 15,0 0 0-15,168-59-20 0,-135 59-16 16,-4 8-19-16,-3 2-15 0,-3 7-9 0,-3 5-8 15,-6 2-1-15,-4 3 2 0,-4 6 4 0,-3 5 6 16,-6 1 7-16,-3 2 7 0,-8 2 3 0,-5-4 1 16,-5 2-3-16,-5-5 3 0,-1-3-1 15,-3-5 0-15,0-5 1 0,1-4-1 0,1-7 2 16,2-6 1-16,2-4 1 0,4-2-2 0,3-3 3 16,1-6 1-16,5-3 5 0,4-2 4 15,0-2 2-15,4-5-1 0,2-2-5 0,4 0-3 16,0-5-5-16,8-1-3 0,5-1-7 0,2-3-5 15,3 1-3-15,7-3-6 0,2 2 0 0,6 2-4 16,1-1-4-16,4 3 2 0,6 5-5 0,-1 7 1 16,0 5-2-16,3 6-1 0,-6 2 1 15,0 4 0-15,-4 6 3 0,-4 4-1 0,-6 7-3 16,-6 2-4-16,-3 3-2 0,-10 4 0 0,-3 4 4 16,-5 1 3-16,-2 2 4 0,-7 3 4 0,-3-5 0 15,-3 1 3-15,-1-3 1 0,-3-4 1 0,0 0 1 16,0-8 0-16,3 0 2 0,0-5 0 15,5-4 4-15,2-3 6 0,1-5 4 0,4 0 6 16,2 0 3-16,0-7-1 0,3-4-4 0,0-2-9 16,6-3-11-16,5-5-5 0,5-3-2 15,3-1 0-15,5 1 3 0,3-7-2 0,2 2-1 16,2-1 2-16,7-3-3 0,-1 1 4 0,2 0 0 16,-2 2 0-16,0-1 0 0,1 5 0 0,-1 2 2 15,-3 8 1-15,4 1-4 0,-7 7-3 16,1 4-3-16,-6 4-3 0,-1 2 4 0,-6 10-3 15,-5 2-1-15,-5 5 2 0,-6 5 1 0,-3 7 7 16,0 2 1-16,-12 2 3 0,-5 3 1 0,-1-1 1 16,-5-1 3-16,3-1-6 0,0-2 3 0,-1-4-3 15,3-1-3-15,6-3 0 0,2-5-5 0,3-2-14 16,6-4-28-16,1-5-34 0,0-5-26 16,10-4-28-16,3 0-68 0,2-4-157 0,10-10-256 15,-8 5-227-15,-4 1 322 0</inkml:trace>
          <inkml:trace contextRef="#ctx0" brushRef="#br0" timeOffset="96230.5113">14242 12611 0 0,'0'0'0'0,"0"0"0"0,0 0 190 0,0 0 12 16,0 0-23-16,170-175-12 0,-144 155-14 15,-2-1 2-15,-6 7 13 0,-4 1 17 0,-4 4 19 16,-4 2 1-16,-5 2-15 0,-1 2-27 0,0 1-43 16,-4 2-41-16,-3 0-39 0,-8 0-27 0,-2 5-9 15,-4 3-4-15,-4 4 5 0,-5 3 2 16,4 4 2-16,-4 0 5 0,6 0 3 0,4-3-2 15,4 4-4-15,4-4-5 0,5 0-5 0,6 1 5 16,1 2 3-16,4 1 8 0,5-2 3 0,4-2 1 16,1 1-3-16,2-1-3 0,2 3-3 15,0-1-5-15,0 1-2 0,-2 0-3 0,0 0 0 16,-3 2 2-16,-2-1 0 0,-6-2 1 0,-1 1-1 16,-4-1 5-16,0 2 5 0,-9-4 10 0,-8 1 9 15,-4-1 0-15,-5 1 0 0,-10-2-3 0,3-4 1 16,-6 0-10-16,0-3-2 0,-2-3-3 15,4-5-10-15,-1 0 5 0,2 0-19 16,2-8-55-16,2 0-103 0,-2-3-171 0,10 2-372 0,6 2-840 0</inkml:trace>
          <inkml:trace contextRef="#ctx0" brushRef="#br0" timeOffset="96608.7986">13009 12163 435 0,'0'0'766'16,"0"0"-469"-16,0 0-65 0,0 0-36 0,62-167-5 15,-52 136-10-15,1-1-23 0,-8 3-25 0,0 3-26 16,-3 5-16-16,2 2-20 0,-7 9-16 15,1 2-14-15,-2 2-12 0,1 4-14 0,0 2-14 0,-2 0-6 16,6 2-9-16,-2 5-1 0,1 5 2 16,1 0 7-16,-2 4 4 0,3 0 6 0,3-2 0 15,1-1 1-15,-1-3 3 0,4-4 1 0,-5-1 3 16,-1-4 4-16,-1-1 16 0,0 0 8 16,0 0-3-16,-7-6-3 0,0 2-24 0,-3-3-17 15,3 2-9-15,-3 5-15 0,2 0-11 0,4 0-26 16,4 8-46-16,0 6-75 0,3 5-151 15,4-6-324-15,-3-2-871 0</inkml:trace>
        </inkml:traceGroup>
        <inkml:traceGroup>
          <inkml:annotationXML>
            <emma:emma xmlns:emma="http://www.w3.org/2003/04/emma" version="1.0">
              <emma:interpretation id="{A67FF807-768B-460F-9C6D-15D1AC973226}" emma:medium="tactile" emma:mode="ink">
                <msink:context xmlns:msink="http://schemas.microsoft.com/ink/2010/main" type="inkWord" rotatedBoundingBox="19635,16530 19750,16525 19756,16680 19642,16684"/>
              </emma:interpretation>
              <emma:one-of disjunction-type="recognition" id="oneOf20">
                <emma:interpretation id="interp96" emma:lang="en-IN" emma:confidence="0">
                  <emma:literal>O</emma:literal>
                </emma:interpretation>
                <emma:interpretation id="interp97" emma:lang="en-IN" emma:confidence="0">
                  <emma:literal>o</emma:literal>
                </emma:interpretation>
                <emma:interpretation id="interp98" emma:lang="en-IN" emma:confidence="0">
                  <emma:literal>0</emma:literal>
                </emma:interpretation>
                <emma:interpretation id="interp99" emma:lang="en-IN" emma:confidence="0">
                  <emma:literal>1</emma:literal>
                </emma:interpretation>
                <emma:interpretation id="interp100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117918.1475">18105 12590 0 0,'0'0'0'16,"0"0"0"-16,0 0 0 0,0 0 0 15,0 0 0-15,0 0 0 0,0 0 0 0,0 0 160 16,0 0-28-16,0 0-64 0,0 0-31 0,0 0-5 15,-59 22 4-15,52-16 3 0,1 3 0 16,3-1-6-16,-3 1-14 0,2 1-9 0,3 1-7 0,1-3-2 16,0 0 7-16,0-3 3 0,0 0 4 15,0-3 8-15,1 1 15 0,5-3 28 0,1 0 33 16,-1 0 17-16,2-5 5 0,2-1-19 0,-2-4-25 16,3-2-19-16,2 3-12 0,-3-1-5 0,-3 1 5 15,3-1 6-15,-7 1 11 0,3-1 15 16,-3 1 14-16,-2 1 12 0,-1-2 10 0,0 2-3 15,-4 0-11-15,-2 2-12 0,2 0-25 0,-6 3-19 16,4-2-18-16,-4 4-18 0,3-1-12 0,0 2-11 16,1 0-7-16,-1 2-6 0,4 3 2 15,-3-2-1-15,0 2 2 0,5-2 5 0,-2 2-3 16,0 3-5-16,2-4-35 0,1 3-92 0,0 1-162 16,0-1-246-16,0-2-237 0,0-1 497 0</inkml:trace>
        </inkml:traceGroup>
        <inkml:traceGroup>
          <inkml:annotationXML>
            <emma:emma xmlns:emma="http://www.w3.org/2003/04/emma" version="1.0">
              <emma:interpretation id="{FFAF71DB-66D4-47D9-A0A1-C32CE8F5ECB5}" emma:medium="tactile" emma:mode="ink">
                <msink:context xmlns:msink="http://schemas.microsoft.com/ink/2010/main" type="inkWord" rotatedBoundingBox="20520,15489 26940,15228 27035,17575 20616,17835">
                  <msink:destinationLink direction="with" ref="{305244A9-D0B8-46EC-8538-7BF7085A01F6}"/>
                </msink:context>
              </emma:interpretation>
              <emma:one-of disjunction-type="recognition" id="oneOf21">
                <emma:interpretation id="interp101" emma:lang="en-IN" emma:confidence="0">
                  <emma:literal>Population</emma:literal>
                </emma:interpretation>
                <emma:interpretation id="interp102" emma:lang="en-IN" emma:confidence="0">
                  <emma:literal>Pop relation</emma:literal>
                </emma:interpretation>
                <emma:interpretation id="interp103" emma:lang="en-IN" emma:confidence="0">
                  <emma:literal>Populations</emma:literal>
                </emma:interpretation>
                <emma:interpretation id="interp104" emma:lang="en-IN" emma:confidence="0">
                  <emma:literal>Pop relations</emma:literal>
                </emma:interpretation>
                <emma:interpretation id="interp105" emma:lang="en-IN" emma:confidence="0">
                  <emma:literal>Pop illation</emma:literal>
                </emma:interpretation>
              </emma:one-of>
            </emma:emma>
          </inkml:annotationXML>
          <inkml:trace contextRef="#ctx0" brushRef="#br0" timeOffset="165323.751">19216 12179 72 0,'0'0'474'0,"0"0"-393"0,0 0 3 16,0 0 47-16,0 0 48 0,0 0 37 15,0 0-7-15,0 0-42 0,0 0-52 0,0 0-52 16,0 0-52-16,0 0-42 0,-30-37-23 0,30 42-3 16,0 6 12-16,-1 6 25 0,1 5 19 15,0 3 5-15,0 8 1 0,0 1 3 0,-6 8 3 16,2 4 1-16,-6 4 6 0,3 6 1 0,-8 3 3 16,-3 5 3-16,-2-1-6 0,1 0-4 15,-4 1-8-15,3-1-17 0,-2-2-28 0,4-2-55 16,3-10-115-16,4-1-172 0,1-17-206 0,7-8 142 0</inkml:trace>
          <inkml:trace contextRef="#ctx0" brushRef="#br0" timeOffset="165647.6141">19029 12089 942 0,'0'0'249'0,"0"0"-95"0,0 0-56 0,33-206-46 0,-12 157-25 16,6 5-3-16,8-1-3 0,-2 6 5 0,7 2 7 15,-1 3 0-15,2 1 2 0,2 4-3 16,-1 3 0-16,2 3-3 0,-1 5-3 0,-1 2-5 16,0 5-6-16,-1 5-8 0,-3 5-7 0,-1 1-5 15,4 9-5-15,-2 9 2 0,-6 5-3 16,2 7 0-16,-12 4 0 0,-1 7 0 0,-6 5 4 15,-7 3 5-15,-9 4 8 0,0 2 5 0,-19 6 1 16,-4-3 2-16,-10-6-3 0,-4 4 0 16,-12-4-4-16,2-4-3 0,-9 3-3 0,0-6-8 15,-1-2-14-15,-2 0-33 0,0-5-62 0,6-3-122 16,0-3-159-16,14-7-156 0,18-13 82 0</inkml:trace>
          <inkml:trace contextRef="#ctx0" brushRef="#br0" timeOffset="166197.6762">19697 12365 212 0,'0'0'117'0,"0"0"-137"0,0 0-25 0,0 0 19 16,0 0 17-16,0 0 17 0,0 0 18 0,0 0 31 15,-129 174 32-15,99-140 19 0,-7 3 11 0,6-3-6 16,1 1-2-16,3-4-11 0,4-5-8 15,9-4-14-15,9-7-19 0,3-3-7 0,2-4-5 16,4-3 12-16,9-3 16 0,3-1 10 0,7-1 2 16,-2 0-11-16,13-8-18 0,-1-4-17 15,8-2-17-15,0-2-9 0,2 1-10 0,0-5-12 16,-3 1-12-16,1-1-23 0,-10-2-30 0,-6 2-24 16,-8-1-21-16,-11 0-5 0,-6-1 16 0,-2-2 35 15,-12 1 36-15,-14 1 44 0,0-1 36 16,-5 3 28-16,-6-3 23 0,-1 3 10 0,7 1-2 15,3-3-13-15,1 4-15 0,6-1-9 0,7-4-11 16,5 4-10-16,7-4-15 0,4 0-20 16,1-7-14-16,12 2-6 0,4-3-5 0,10-1 4 15,4-1 2-15,9-2 0 0,3 2 1 0,8-3 1 16,2 2-1-16,6 0 4 0,-1 1-4 0,-1 4 2 16,0 0-2-16,-2 6-1 0,-5 0 1 0,2 5-2 15,-8 2-3-15,-5 4 2 0,-6 1 2 0,-6 3 2 16,-1 1 5-16,-10 6-5 0,-2-2-4 15,-4 3-10-15,-5 3-6 0,-5 6 4 0,0 9 9 16,0 8 16-16,-13 10 14 0,-3 14 8 0,-9 9 4 16,-5 10-1-16,-1 9 2 0,-11 9-2 0,1 3-3 15,-2 10 1-15,-3 7 1 0,1-3 0 16,-4 6-1-16,6 0-2 0,-3 4-2 0,-4-4 1 16,3-2-4-16,-5-1-6 0,5-9-12 0,1-3-26 15,-1-6-25-15,11-8-39 0,1-8-59 16,7-9-115-16,6-7-177 0,6-15-180 0,6-19 177 0</inkml:trace>
          <inkml:trace contextRef="#ctx0" brushRef="#br0" timeOffset="166459.1586">20076 12561 785 0,'0'0'253'0,"0"0"-156"0,0 0-76 0,0 0-30 16,0 0 1-16,195-141 17 0,-162 137 15 0,3 0 24 16,-5 4 11-16,-1 0-2 0,-4 10-14 0,0 2-19 15,-6 5-9-15,-4 1-8 0,-2 4 7 16,-4 3 7-16,-8 6 7 0,-2-1 8 0,-6 3 1 16,-14 1-1-16,0 0-6 0,-10 1-15 0,-8-3-18 15,-5 0-23-15,-1 0-28 0,-6-5-30 0,4 2-44 16,0-5-66-16,1-1-72 0,5-5-85 15,3-1-97-15,11-8 360 0,12-4 88 0</inkml:trace>
          <inkml:trace contextRef="#ctx0" brushRef="#br0" timeOffset="167606.3968">21010 12419 0 0,'0'0'142'0,"0"0"-65"0,0 0-8 0,0 0-3 16,0 0 21-16,0 0 32 0,0 0 33 16,0 0 28-16,0 0 11 0,0 0-22 0,0 0-46 15,0 0-33-15,-58 166-27 0,40-124-22 0,-4-4-7 16,6-1-13-16,3-5-6 0,6-5-8 16,6-7-5-16,1-1-1 0,6-7 6 0,8-4 11 15,3-3 6-15,9-4 0 0,3-1-5 0,8-8-10 16,3-8-9-16,5-1-6 0,-1-7-4 15,1-3-4-15,-2-1 6 0,-3-3 1 0,-7-3 8 16,0-1 7-16,-9-2 6 0,0 0 13 0,-1 2 9 16,-7 1 10-16,-4 6 4 0,-5 4-5 0,1 5-1 15,-5 8-7-15,-1 5-5 0,-2 4-17 16,0 2-26-16,-3 2-15 0,-7 10 0 0,-3 4 10 16,-1 8 23-16,-2 4 8 0,-3 6-3 0,-2 5-1 15,3 0-6-15,3 4-2 0,3-4-2 0,6-2-2 16,1-1-2-16,3-3-5 0,11-8-1 15,5-1-4-15,6-8-4 0,9-6-3 0,7-5-1 0,1-5 1 16,2 0 5-16,7-13 1 0,0-5 0 16,0-5 2-16,-2-5 0 0,-1-1 7 0,2-4 7 15,-4-7 7-15,-1-3 8 0,1-2 7 0,-4-4 5 16,-3-3 2-16,6-1-2 0,-1-1-3 0,-3-2-7 16,4-1-2-16,-1-1-3 0,1 0-2 15,-4 1-2-15,3-2-3 0,-8 3 0 0,4 1-1 16,-5 1 3-16,-9 8 1 0,1 4 1 0,-8 13 0 15,-5 4 12-15,-3 9 14 0,-6 6 5 16,0 3 7-16,-3 3-22 0,-7 4-25 0,-5 3-16 16,-9 11-12-16,-5 10 5 0,-2 8 10 0,-10 11 7 15,0 5 2-15,-4 11 6 0,1 1 2 16,-3 1-1-16,2 1 2 0,2 4-3 0,6 1 1 16,-2 0 0-16,3 0-2 0,7-3-4 0,9-2-2 15,5-4-2-15,6-8-2 0,9-5 1 0,7-8-5 16,9-6-3-16,4-7-3 0,9-5-2 0,5-5-3 15,1-4-3-15,5-5-2 0,4-4-9 0,6-2-3 16,1-4-8-16,5-6-13 0,1-2-11 16,5-6-16-16,-5 0-11 0,0-3 3 0,-2-4 17 15,-6-1 29-15,-2-4 29 0,-8-3 28 0,-3-1 21 16,-9-2 23-16,-7 1 19 0,-1-1 18 16,-8 4 7-16,1 2 0 0,-11 3-2 0,-1 6-7 15,0 6-5-15,-1 4-9 0,-8 4-16 0,-3 3-20 16,-5 5-18-16,-4 0-14 0,-5 10-6 0,-6 5 2 15,-5 6-1-15,-5 5 2 0,1 2 0 0,-2 2-2 16,0-2 2-16,4 6-2 0,3-4-1 16,6 1-2-16,3 1 0 0,2-7-3 0,11-1-4 15,3-1-6-15,8-7-20 0,1-5-21 0,5-3-9 16,12-5 4-16,3-3 17 0,5-2 25 16,6-9 14-16,1-8 10 0,7 0 3 0,-4-3 1 15,5-4 3-15,-7 1-2 0,-1-3 6 0,-3 1 3 16,-1 4 7-16,-8 5 2 0,-6 3-1 15,-2 5-3-15,-7 7-8 0,-3 2-12 0,0 1-19 0,0 0-16 16,0 3-3-16,0 5 5 0,0 2 15 16,0 2 15-16,-3 5 2 0,2-2 2 0,1 2-3 15,0 3-2-15,0-3-1 0,12-1-4 0,2-1-1 16,6-4-7-16,9-3-10 0,4-5-22 0,5-3-35 16,8 0-46-16,3-10-36 0,-2-6-22 15,2-3-4-15,-4-4 21 0,-2-7 34 0,-3 2 41 16,0-9 41-16,-4-1 35 0,0-4 22 0,-3-3 12 15,0-4 15-15,0 1 15 0,-3-3 7 16,-1-1 11-16,1-1 7 0,3-1 11 0,-3-2 15 16,1 0 18-16,-2 4 11 0,-2 3 10 0,-4 8 2 15,-4 7 0-15,-5 9-1 0,-7 12-3 0,1 3-8 16,-7 7-27-16,-1 3-35 0,0 0-46 0,0 1-37 16,0 12-7-16,-4 8 6 0,-3 8 16 15,-8 14 19-15,-2 10 4 0,-6 5-6 0,-4 5-1 16,-3 0-4-16,-1 0-2 0,-3 0 1 0,1 5-1 15,-1-5-3-15,-2 3-12 0,4 0-29 0,-2-2-75 16,1-3-133-16,3-3-226 0,8-16-316 16,8-13-87-16</inkml:trace>
          <inkml:trace contextRef="#ctx0" brushRef="#br0" timeOffset="167861.3901">22913 12267 1566 0,'0'0'140'0,"0"0"-104"0,0 0-45 0,0 0-5 15,0 0 19-15,180-118 39 0,-124 107 24 0,2 2 11 16,0 2 1-16,3 5-18 0,0 2-19 0,-1 0-14 16,-1 4-7-16,0 5-2 0,-2 2-5 15,-4 3-3-15,-3 4-6 0,-5 3-5 0,-7 1-2 16,-7 2-5-16,-8 5-2 0,-6-1 1 0,-7 3 2 15,-6 1 0-15,-4-2 3 0,-7-1-4 0,-5 0-8 16,-5-1-27-16,1-3-59 0,-1-1-126 16,3-7-276-16,4-5-593 0</inkml:trace>
          <inkml:trace contextRef="#ctx0" brushRef="#br0" timeOffset="168448.2479">24270 12117 240 0,'0'0'314'0,"0"0"-130"0,0 0-36 15,0 0-23-15,0 0-12 0,0 0-9 0,174 58-28 16,-160-40-16-16,-8 7-16 0,-2 0-6 0,-4 3 4 16,0 3-1-16,-11 3 4 0,-6-1-8 0,-5 2-6 15,-5 0-3-15,-2-4-7 0,-7 1-1 16,-1-3-7-16,-3-3-7 0,-2-9 0 0,2-4 3 15,6-8 11-15,1-4 14 0,7-1 16 0,4-6 10 16,5-6 6-16,3-2 2 0,4-2-1 16,5-3-2-16,5-3-8 0,2-5-3 0,8 1-9 15,7-5-4-15,3 1-3 0,7-1-5 0,6 0-7 16,5-1-6-16,5 0-7 0,3 0-9 0,2 8-2 16,3 0-7-16,2 3-2 0,0 8-1 15,0 3 2-15,-4 7 4 0,1 0 0 0,-7 2 2 16,-4 7-6-16,-4 7-4 0,-3 6-3 0,-9 3-1 15,-7 4-3-15,-3 1 2 0,-8 7 3 16,-5-6 1-16,0 4 7 0,-12 3-3 0,-4-4 1 16,-4-2 3-16,-3 1-1 0,-3-4 5 0,-1-2 3 0,2-7 0 15,-1-1 1-15,5-7 6 0,5-7 10 16,5-2 9-16,3 0 5 0,6-9-3 0,2-4-13 16,0-4-14-16,8-4-7 0,11-1-6 0,0-4 3 15,5-1 5-15,0 0 2 0,8-1 3 0,-1-1 1 16,2 3-1-16,6 0-5 0,4-3-1 15,2 2-2-15,1 4-2 0,1 2 1 0,0 4-1 16,-1 7-3-16,-1 4 1 0,-1 6 5 0,-2-1 1 16,-5 10 0-16,-3 7 5 0,-6 5-5 15,-7 1 3-15,-4 6-1 0,-5 2 2 0,-6 5 1 16,-9 2 0-16,3 0 1 0,-12 4 3 0,-5-2 1 16,-4 2 2-16,-7-3-1 0,1 1-5 15,-2-4-5-15,-1-5-13 0,3-1-31 0,0-8-58 16,2-5-112-16,4-6-226 0,2-4-342 0,11-3-177 0</inkml:trace>
          <inkml:trace contextRef="#ctx0" brushRef="#br0" timeOffset="168639.882">24194 11518 2221 0,'0'0'152'0,"0"0"-106"0,0 0-73 0,0 0-74 15,0 0-127-15,0 0-264 0,0 0-373 16,0 0 159-16</inkml:trace>
        </inkml:traceGroup>
      </inkml:traceGroup>
      <inkml:traceGroup>
        <inkml:annotationXML>
          <emma:emma xmlns:emma="http://www.w3.org/2003/04/emma" version="1.0">
            <emma:interpretation id="{943D521E-FD85-4F5B-9FAA-83A1C32CA111}" emma:medium="tactile" emma:mode="ink">
              <msink:context xmlns:msink="http://schemas.microsoft.com/ink/2010/main" type="line" rotatedBoundingBox="14129,16338 26240,16035 26307,18723 14197,19026"/>
            </emma:interpretation>
          </emma:emma>
        </inkml:annotationXML>
        <inkml:traceGroup>
          <inkml:annotationXML>
            <emma:emma xmlns:emma="http://www.w3.org/2003/04/emma" version="1.0">
              <emma:interpretation id="{A7C59926-6C16-4EE6-8127-43648AF28FD1}" emma:medium="tactile" emma:mode="ink">
                <msink:context xmlns:msink="http://schemas.microsoft.com/ink/2010/main" type="inkWord" rotatedBoundingBox="14129,16338 16160,16288 16218,18615 14188,18666"/>
              </emma:interpretation>
              <emma:one-of disjunction-type="recognition" id="oneOf22">
                <emma:interpretation id="interp106" emma:lang="en-IN" emma:confidence="0">
                  <emma:literal>/</emma:literal>
                </emma:interpretation>
                <emma:interpretation id="interp107" emma:lang="en-IN" emma:confidence="0">
                  <emma:literal>|</emma:literal>
                </emma:interpretation>
                <emma:interpretation id="interp108" emma:lang="en-IN" emma:confidence="0">
                  <emma:literal>\</emma:literal>
                </emma:interpretation>
                <emma:interpretation id="interp109" emma:lang="en-IN" emma:confidence="0">
                  <emma:literal>'</emma:literal>
                </emma:interpretation>
                <emma:interpretation id="interp110" emma:lang="en-IN" emma:confidence="0">
                  <emma:literal>,</emma:literal>
                </emma:interpretation>
              </emma:one-of>
            </emma:emma>
          </inkml:annotationXML>
          <inkml:trace contextRef="#ctx0" brushRef="#br0" timeOffset="97344.524">14537 12300 0 0,'0'0'243'0,"0"0"0"0,0 0-38 16,0 0 11-16,0 0 6 0,0 0-20 16,0 0-32-16,0 0-39 0,0 0-33 0,0 0-33 15,0 0-47-15,0 0-37 0,0 0-10 0,0 0 13 16,-29 8 34-16,11 31 36 0,-10 4 20 16,-9 14 11-16,-7 8 5 0,-9 6-7 0,-12 11 0 15,-8 9-5-15,-13 8-8 0,-9 7-7 0,-12 2-10 16,-8 2-12-16,-3 2-9 0,-4 1-10 15,12 0-11-15,4-1 1 0,11 0-3 0,9 2-2 0,4-4-1 16,12-1-8-16,5-8-11 0,6-7-21 16,3-9-32-16,9-8-35 0,4-10-25 0,2-8-23 15,8-12-1-15,4-12 29 0,6-13 34 0,7-8 68 16,5-11 66-16,6-3 43 0,2 0 21 16,1-4-9-16,2-6-30 0,0-1-28 0,0-1-22 15,0 2-10-15,5-1-5 0,0 2-5 0,2-2-2 16,-1 5-2-16,1-2-11 0,-2-2-9 0,4 2-21 15,0-1-40-15,4-1-94 0,-1-3-272 0,1 4-405 16,-5 2 216-16</inkml:trace>
        </inkml:traceGroup>
        <inkml:traceGroup>
          <inkml:annotationXML>
            <emma:emma xmlns:emma="http://www.w3.org/2003/04/emma" version="1.0">
              <emma:interpretation id="{E26500AD-2467-4FC4-94DF-B7B375111E55}" emma:medium="tactile" emma:mode="ink">
                <msink:context xmlns:msink="http://schemas.microsoft.com/ink/2010/main" type="inkWord" rotatedBoundingBox="20330,17268 26267,17119 26307,18723 20370,18872">
                  <msink:destinationLink direction="with" ref="{9C4A1518-AB83-4F47-B763-75EF2AAB4E27}"/>
                </msink:context>
              </emma:interpretation>
              <emma:one-of disjunction-type="recognition" id="oneOf23">
                <emma:interpretation id="interp111" emma:lang="en-IN" emma:confidence="0">
                  <emma:literal>coemption</emma:literal>
                </emma:interpretation>
                <emma:interpretation id="interp112" emma:lang="en-IN" emma:confidence="0">
                  <emma:literal>coemptions</emma:literal>
                </emma:interpretation>
                <emma:interpretation id="interp113" emma:lang="en-IN" emma:confidence="0">
                  <emma:literal>deception</emma:literal>
                </emma:interpretation>
                <emma:interpretation id="interp114" emma:lang="en-IN" emma:confidence="0">
                  <emma:literal>occupation</emma:literal>
                </emma:interpretation>
                <emma:interpretation id="interp115" emma:lang="en-IN" emma:confidence="0">
                  <emma:literal>deceptions</emma:literal>
                </emma:interpretation>
              </emma:one-of>
            </emma:emma>
          </inkml:annotationXML>
          <inkml:trace contextRef="#ctx0" brushRef="#br0" timeOffset="173605.7042">19258 13569 0 0,'0'0'0'0,"0"0"0"0,0 0 0 0,0 0 0 0,0 0 0 16,0 0 0-16,0 0 0 0,0 0 0 16,0 0 0-16,0 0 0 0,0 0 0 0,0 0 0 15,-171 19 47-15,144 7 32 0,-2 2 9 0,-4 6-10 16,5 8 1-16,-1 3-6 0,-2 2-7 0,2 8 2 15,0-1-12-15,2 4-9 0,5 1-11 16,-1-5-12-16,6-1-9 0,3-5-7 0,4-8-3 16,5-2-6-16,5-7-7 0,0-4-3 0,13-3-3 15,3-6 4-15,4-5 15 0,6-6 13 16,3-4 11-16,7-5 9 0,-2 2-2 0,6-6-5 16,2-5-6-16,1-3-10 0,1-4-11 0,-2-1-10 15,2-1-5-15,2-3-4 0,-1-1 4 0,-1-4 5 16,-2-1 3-16,-6-4 8 0,2-2 4 0,-6 0 8 15,0-3 7-15,-1 1 6 0,-4 1 7 16,-4 8 0-16,2 3 3 0,-7 4 0 0,1 4-3 16,-7 8-2-16,-4 1-6 0,-6 5-8 0,-2 3-12 15,0 0 1-15,-2 7 3 0,-11 5 8 0,-1 10 10 16,-3 3 2-16,-8 5-2 0,4 7-2 16,-5 0-5-16,0-1-1 0,0-1-2 0,6-2-3 15,-3 0-4-15,6-5-4 0,0 3-7 0,0-4-2 16,8-5-2-16,-1-1 0 0,9 0-6 15,1-6-1-15,0-3-1 0,10-4 4 0,2-2 9 16,4-3 9-16,1-3 9 0,6 0 3 0,-1-1-1 16,5-7-5-16,2-2-5 0,1-2-6 0,4-1-6 15,-1 0-4-15,3-2 0 0,-3-1 0 0,0 1 1 16,2-3 4-16,-5-3 1 0,-3-5 3 0,-5 3 9 16,2-7 2-16,-7 0 2 0,2 1 3 15,-9-6-5-15,3 7 1 0,-5 1 5 0,-5 1 4 16,-3 5 8-16,0 7 0 0,0-3-1 0,-11 5-10 15,2 2-11-15,-4 2-10 0,-7 4-15 16,3 0-7-16,-9 4 0 0,-1 0 0 0,-2 4 7 16,-1 6 5-16,-1 0-4 0,-1 4 1 0,-2 3-3 15,5 3-6-15,2 1 2 0,2 7 1 0,5-1 3 16,4 0 1-16,3 3 2 0,2-3-5 16,8-3 0-16,3 1 1 0,0-6-3 0,3-4-1 15,8-1 3-15,5-3 5 0,7-5 6 0,3-1 13 16,4-4 7-16,3-1-1 0,6 0 4 0,1-4-3 15,2-4-6-15,-1-3 1 0,2-3-3 16,2 2-2-16,-1-2 1 0,-1-3 2 0,0-1-4 16,0-2 4-16,-1-5 2 0,-3-1 1 0,-5 1 1 15,3-6 5-15,-5 2 3 0,2 1 2 0,-4 2 8 16,1-1 4-16,-4 4 1 0,-1 2 0 16,-6 4-8-16,-2 3-9 0,1 3-8 0,-12 3-5 15,2 4-10-15,-8 2-6 0,-1 2-9 0,-1 0-10 16,-9 8 6-16,-7 7 3 0,-8 1 8 0,-3 6 7 15,-5 7 1-15,-5 0 2 0,-2 1-1 0,6 2 0 16,-2-3-1-16,7 0 0 0,6-5 0 16,2-1 0-16,6-5-6 0,2 0-3 0,10-5-2 15,2-2-9-15,1-2 8 0,3 0 2 0,7-3 5 16,3 1 9-16,1-2-1 0,5-1 2 16,-2 1-2-16,9 0 0 0,0 1-1 0,2-1 0 15,1 1 1-15,0 0-3 0,-2 1 0 0,-1 0-2 16,-5-1-2-16,4 0 1 0,-7 0 0 0,2 0 1 15,-5 0-1-15,-2-1 2 0,-6-2-1 0,3 0 2 16,-6-1 1-16,3-1 3 0,-4-1 4 16,-1 0 6-16,-1 0 8 0,1 0 3 0,3 0 5 15,0-1-7-15,3-6-6 0,-1-1-5 0,8 0-7 16,-1-2 1-16,3 0-1 0,6-5-2 0,2 2 0 16,-2-1-4-16,4-4 2 0,2-1 0 0,4-4 2 15,-2 0 0-15,1-8 2 0,-1 1 0 16,4-2 2-16,-2-2 2 0,3 2 0 0,-5 1 2 15,-1 1-2-15,-1 6 1 0,-2-4-1 0,-2 6-3 16,-7 1-2-16,4 0 0 0,-8 4 0 0,-4 2 0 16,2 4 7-16,-5 0-2 0,-3 3 2 15,-2 2 3-15,-2-2 0 0,0 4 5 0,0 0 0 16,0 0-4-16,-2 0-10 0,-7 0-14 0,5 4-10 16,-9-3-9-16,0 2 1 0,-2 1 2 15,-1 0 4-15,-7 0 3 0,4 4 1 0,1 1 0 16,-4 2-1-16,6-1-2 0,3 1-3 0,6 2-5 15,-1 0 0-15,2 1-1 0,-1 2 1 0,5 3 5 16,-2 1 2-16,4 0 3 0,0-2 4 16,0 6 3-16,0 2 4 0,0-1 5 0,0 1 2 15,0 2 3-15,1 2 1 0,1-1 2 0,1-1 3 16,-2 0-1-16,6 1 1 0,-4 0 0 0,0-5-3 16,4-2 4-16,-4-1-1 0,1-5-1 15,-2 0 2-15,3-4 0 0,-2-1-1 0,0-2-1 16,-3-2 1-16,2-1 1 0,-1-1 3 0,1-1 4 15,2 0 1-15,-1 2-1 0,0-2 4 0,-2 0-2 16,6 0 3-16,-3 0-1 0,5 0-5 0,-2 0-3 16,6 0-7-16,2 0-3 0,2 0-11 15,4 0-17-15,-1-5-24 0,6-2-38 0,0 1-42 16,0 0-60-16,-3-4-47 0,4-1-18 0,0 0 19 16,1-8 58-16,-3 0 74 0,0-3 53 0,-5-1 44 15,1-3 22-15,-5 0 22 0,0-2 26 16,-3-1 23-16,-6 2 23 0,4 3 21 0,-2-3 10 15,-5 6 6-15,-2 5 0 0,1 2-17 0,2 5-8 16,-5 4-16-16,2 2-23 0,-2 3-23 16,0 0-37-16,0 3-21 0,-9 6-8 0,2 5 7 15,-6 5 15-15,-3 6 5 0,-4 4-2 0,2-1-2 16,-5 4-7-16,5 1-3 0,4 0-3 0,0 0-4 16,2-1 2-16,8-3-5 0,1-2-3 0,2-7-11 15,2-4-17-15,8-2-18 0,4-6-6 0,7-5 3 16,0-3 15-16,3 0 8 0,1-7-2 15,1-2-11-15,3-4-14 0,1-3-3 0,0-2 3 16,-1-4 7-16,0-2 20 0,0-4 15 0,-2 4 14 16,-2-6 16-16,-5 5 14 0,1 1 13 0,-4-2 9 15,-2 4 12-15,-4 3-1 0,-1 2 1 16,1 2 0-16,-4 2-3 0,2 5-8 0,-3 4-14 16,-2 3-16-16,2 1-20 0,-5 0 3 15,0 8 13-15,0 4 15 0,-8 4 14 0,2 2 3 16,-6 5-8-16,-3 1-8 0,0 3-6 0,1-1-9 15,0 1-4-15,-1 0-3 0,4-1-3 0,-1-2 0 16,9-3-3-16,2 0-4 0,1-6-4 0,1-2-9 16,8-2-16-16,7-4-32 0,0-3-35 15,1-2-33-15,1-2-39 0,7-2-48 0,-1-6-30 16,-2-2-18-16,5-4 11 0,0-2 77 0,2-3 179 16,1-5 0-16,5-7 0 0,-4 2 0 0,1-7 0 15,4 1 0-15,-3-2 0 0,-5-1 0 16,1-4 0-16,-2 1 0 0,0-5 0 0,-2 3 0 15,-4-2 0-15,2 3 0 0,-6 0 0 0,-1 5 42 16,-3 3 104-16,0 4 39 0,-7 5 47 0,1 2 35 16,-6 11 15-16,-1 4-18 0,0 1-55 0,0 6-75 15,0 1-76-15,-1 0-54 0,-3 11-27 16,-5 6-3-16,-4 8 19 0,-5 10 9 0,-7 5 3 16,2 7-1-16,-6 6-1 0,-2 9 0 0,-2 3 4 15,-6 4 2-15,-2 5-1 0,-2 5-1 16,-3 3-1-16,1-1-4 0,-5-1 1 0,3-2-7 15,-4 2-7-15,4-3-13 0,1-2-41 0,-1 0-83 16,4-6-148-16,4-4-159 0,9-16-148 0,13-21 383 0</inkml:trace>
          <inkml:trace contextRef="#ctx0" brushRef="#br0" timeOffset="173867.4285">21964 14022 0 0,'0'0'0'0,"0"0"0"0,0 0 0 0,160-137 0 16,-111 112 127-16,-3 6 56 0,-2 2-32 0,-1 5-27 15,-1 5-29-15,1 2-17 0,0 2-14 0,-1 3-15 16,-2 1-9-16,-3 8-9 0,-7 4-8 16,-10 6-13-16,1 2-2 0,-14 3-1 0,-6 0 1 15,-1 3 9-15,-16 3-1 0,-7-1-9 16,-10-3-8-16,-8-1-8 0,-2-5-1 0,-5-4 14 15,-2-1 9-15,4-3 9 0,2-1-2 0,4-5-5 16,-1 0-9-16,10 0-48 0,4-4-122 0,2-2-139 16,11 0-154-16,7 0 325 0,0 0 132 0</inkml:trace>
          <inkml:trace contextRef="#ctx0" brushRef="#br0" timeOffset="174337.3425">22649 13884 939 0,'0'0'167'0,"0"0"-175"15,0 0-37-15,0 0 18 0,0 0 48 0,0 0 40 16,180-123 10-16,-139 111-8 0,4 1-16 0,5 2-13 16,-4 2 5-16,7 3 13 0,0-1 24 15,-3 2 18-15,6 3-2 0,-1-1-16 0,-4 1-31 16,-5 0-25-16,-4 4-18 0,-9 5-15 0,-2 1-7 16,-8 3-9-16,-7 3-7 0,-3 3 2 0,-9-2 6 15,-4 1 12-15,-3 3 12 0,-2 2 11 0,-8-1 8 16,-4 1 0-16,-6 0-1 0,-3 3-10 0,-3-4-48 15,3 0-167-15,6-5-327 0,7-7-363 0</inkml:trace>
          <inkml:trace contextRef="#ctx0" brushRef="#br0" timeOffset="174082.2592">23194 13345 728 0,'0'0'309'0,"0"0"-170"0,0 0-74 16,0 0-24-16,0 0-8 0,0 0-5 0,0 0-15 15,0 0-25-15,0 0-4 0,0 0 2 16,0 0 8-16,0 0 10 0,0 0 4 0,0 0 1 16,43 159 2-16,-71-101 5 0,-5 5 1 0,-4 4 1 15,-5 4-2-15,0 2-6 0,4 2 0 0,-5-2-6 16,1-6-31-16,2-2-121 0,-2-8-165 0,11-15-219 15,11-16 121-15</inkml:trace>
          <inkml:trace contextRef="#ctx0" brushRef="#br0" timeOffset="175086.4001">23378 13163 2553 0,'0'0'57'16,"0"0"-86"-16,0 0-96 0,0 0-59 0,0 0-123 15,0 0-294-15,0 0-763 0</inkml:trace>
          <inkml:trace contextRef="#ctx0" brushRef="#br0" timeOffset="174913.3116">23750 13657 846 0,'0'0'135'0,"0"0"-84"0,0 0 18 0,0 0 34 16,189-12 17-16,-157 20-13 0,-8 4-46 0,-4 4-39 15,-10 7-17-15,-6 0 2 0,-4 5 7 0,-3 2 5 16,-8 3 5-16,-9 2-4 0,-7 2-5 16,-8-1-4-16,-2 1-7 0,-5-6-5 0,-1-2-5 15,-4-2-4-15,0-6-2 0,4-4 2 0,0-2 6 16,1-7 8-16,3-5 7 0,6-3 12 15,5 0 10-15,5-6 12 0,5-4 10 0,4-1 12 0,8-2 3 16,8-3-3-16,-2-6 0 0,13-2-5 16,7-4-1-16,7-5-3 0,7 1-13 0,8 0-12 15,5 0-10-15,5 3-9 0,4 1-7 16,6 2-1-16,-1 3-4 0,5 3-2 0,-5 5 0 0,2 5 3 16,-5 0 0-16,-3 5-2 0,-3 1 2 15,-5 4-5-15,-5 0-5 0,-9 7 1 0,-3 1-5 16,-4 1-4-16,-6 4 1 0,-6 0-5 0,-1 1 1 15,-7 2 6-15,-4 0 4 0,-3 3 8 16,1-3 8-16,-10 2 0 0,-4 0 6 0,-4-1 0 16,-3 2 1-16,-1-4 0 0,-2 0-2 0,0-6 2 15,4-1-1-15,-1-3 7 0,10-5 7 0,2 0 5 16,5 0 4-16,4-1-4 0,0-6-22 16,3-3-19-16,7-2-9 0,4-5-5 0,6 0 10 15,2-4 11-15,1 2 2 0,3-1-2 0,1 2-1 16,2 0 0-16,2-1-2 0,-1 5 4 0,3 1-4 15,-4 4-2-15,-2 2-1 0,-2 6-2 0,-4 1 2 16,-2 0 2-16,-5 9 2 0,-1 2-4 16,-6 5-1-16,-4 3 3 0,-1 1-1 0,-4 4 7 15,-5 9 5-15,-9-1 1 0,-4 3-10 0,-7 4-33 16,-6-6-89-16,-3 1-151 0,-1-7-278 16,8-8-406-16,10-8 515 0</inkml:trace>
          <inkml:trace contextRef="#ctx0" brushRef="#br0" timeOffset="170190.6796">18230 13969 1180 0,'0'0'630'0,"0"0"-638"0,0 0-68 0,0 0-29 16,0 0-5-16,0 0 30 0,0 0 40 16,0 0 26-16,0 0 23 0,0 0 6 0,0 0-1 15,0 0 1-15,0 0-3 0,-41 72 6 0,41-60 8 16,2-2 8-16,2 0 5 0,2-2 6 0,-3-4 2 15,2 1 6-15,3-1 8 0,-3-3 9 0,4-1 3 16,0 0 0-16,-2 0-5 0,1 0-6 16,2-7-1-16,-2 1 1 0,-1-5 3 0,0 1 5 15,-6-1 4-15,-1 0 0 0,0-5-6 0,-1 0-13 16,-6 1-11-16,-3 0-10 0,-3 3-9 0,-2 3-12 16,0 2-21-16,-7 5-22 0,4 2-24 0,-8 1-21 15,0 14-34-15,0 2-77 0,-1 5-206 16,5-2-456-16,8-3-206 0</inkml:trace>
        </inkml:traceGroup>
      </inkml:traceGroup>
    </inkml:traceGroup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8:08.08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44E3D41-696D-499E-A8CE-D6BF02D07EBE}" emma:medium="tactile" emma:mode="ink">
          <msink:context xmlns:msink="http://schemas.microsoft.com/ink/2010/main" type="inkDrawing" rotatedBoundingBox="4341,6971 12357,6067 12364,6128 4348,7032" semanticType="underline" shapeName="Other">
            <msink:sourceLink direction="with" ref="{E0E8917E-5BDA-4594-960A-7A5E94C7CA6C}"/>
            <msink:sourceLink direction="with" ref="{80A1617D-2B01-4838-9698-0A02D150404B}"/>
          </msink:context>
        </emma:interpretation>
      </emma:emma>
    </inkml:annotationXML>
    <inkml:trace contextRef="#ctx0" brushRef="#br0">0 890 0 0,'0'0'0'0,"239"-45"0"0,-88 21 0 0,10-1 0 15,1 5 0-15,7 0 0 0,7-1 0 0,8 5 0 16,13-2 0-16,9 1 0 0,14 1 0 0,9-3 0 16,12 0 0-16,12-6 0 0,9-2 0 0,9-1 0 15,0-1 0-15,8-4 0 0,-8-1 0 16,-3 1 0-16,-3-4 0 0,-9 3 0 0,-5-4 0 15,-12 4 0-15,-9 1 0 0,-6 3 0 0,-12 2 0 16,-7 0 0-16,-16 8 0 0,-5-3 0 0,-15 5 0 16,-11 0 0-16,-9 3 0 0,-9-1 0 15,-13 6 0-15,-11-1 0 0,-14 2 0 0,-6 1 0 16,-11 1 0-16,-13 6 0 0,-3-2 0 0,-12 3 0 16,-4 0 0-16,-10 0 0 0,-10 0 0 0,0 0 0 15,-11 0 0-15,-8 0 0 0,-3 0 0 16,-8 3 0-16,-3-3 0 0,0 0 0 0,0 0 0 0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8:16.4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F892F53-D24A-44CB-895B-BDF58829A918}" emma:medium="tactile" emma:mode="ink">
          <msink:context xmlns:msink="http://schemas.microsoft.com/ink/2010/main" type="writingRegion" rotatedBoundingBox="13330,5982 20237,4855 20528,6642 13622,7770"/>
        </emma:interpretation>
      </emma:emma>
    </inkml:annotationXML>
    <inkml:traceGroup>
      <inkml:annotationXML>
        <emma:emma xmlns:emma="http://www.w3.org/2003/04/emma" version="1.0">
          <emma:interpretation id="{DEF08B48-0BC7-4CC9-B2B1-BD5E9E26DEF1}" emma:medium="tactile" emma:mode="ink">
            <msink:context xmlns:msink="http://schemas.microsoft.com/ink/2010/main" type="paragraph" rotatedBoundingBox="13330,5982 20237,4855 20528,6642 13622,77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14E63F-845B-4AB2-8E06-9B9AFF7CFE19}" emma:medium="tactile" emma:mode="ink">
              <msink:context xmlns:msink="http://schemas.microsoft.com/ink/2010/main" type="line" rotatedBoundingBox="13330,5982 20237,4855 20528,6642 13622,7770"/>
            </emma:interpretation>
          </emma:emma>
        </inkml:annotationXML>
        <inkml:traceGroup>
          <inkml:annotationXML>
            <emma:emma xmlns:emma="http://www.w3.org/2003/04/emma" version="1.0">
              <emma:interpretation id="{97584B92-91B9-4BED-9391-19E6470A03C8}" emma:medium="tactile" emma:mode="ink">
                <msink:context xmlns:msink="http://schemas.microsoft.com/ink/2010/main" type="inkWord" rotatedBoundingBox="13330,5982 20237,4855 20528,6642 13622,7770">
                  <msink:destinationLink direction="with" ref="{3D25E49A-3AC4-4BF2-9269-B22F47BD4568}"/>
                </msink:context>
              </emma:interpretation>
              <emma:one-of disjunction-type="recognition" id="oneOf0">
                <emma:interpretation id="interp0" emma:lang="en-IN" emma:confidence="0">
                  <emma:literal>-Gender</emma:literal>
                </emma:interpretation>
                <emma:interpretation id="interp1" emma:lang="en-IN" emma:confidence="0">
                  <emma:literal>-gender</emma:literal>
                </emma:interpretation>
                <emma:interpretation id="interp2" emma:lang="en-IN" emma:confidence="0">
                  <emma:literal>'Gender</emma:literal>
                </emma:interpretation>
                <emma:interpretation id="interp3" emma:lang="en-IN" emma:confidence="0">
                  <emma:literal>"Gender</emma:literal>
                </emma:interpretation>
                <emma:interpretation id="interp4" emma:lang="en-IN" emma:confidence="0">
                  <emma:literal>- Gender</emma:literal>
                </emma:interpretation>
              </emma:one-of>
            </emma:emma>
          </inkml:annotationXML>
          <inkml:trace contextRef="#ctx0" brushRef="#br0">14996 1803 672 0,'0'0'563'0,"0"0"-390"16,0 0-72-16,0 0-53 0,0 0-25 0,0 0-14 15,0 0-13-15,0 0-20 0,-192-108-10 16,134 108 1-16,-5 4 9 0,-4 11 21 0,-5 4 25 15,0 8 22-15,1 8 13 0,-4 10 9 0,3 10-3 16,-1 10-6-16,2 7-7 0,3 7-10 0,1 5-11 16,4 0-9-16,8-1-4 0,8-3-7 15,9-9-4-15,15-11-9 0,15-13-5 0,8-11-4 16,20-12 12-16,14-8 16 0,9-10 16 0,12-4 14 16,5-2-3-16,12-15-7 0,8-3-7 15,6-9-11-15,5-5-4 0,5-3-5 0,-7-3-4 16,-5-1 0-16,-8-3-2 0,-12 5 2 0,-13 1 5 15,-15 9 6-15,-10 6 9 0,-13 8 19 16,-6 5 23-16,-7 6 16 0,0 2-14 0,-7 3-23 16,-6 12-31-16,-6 11-25 0,-5 8 5 0,-11 15 4 15,0 7 4-15,-4 7 2 0,0 5 0 0,-1 3-1 16,0-1-1-16,-3 4-2 0,1-2-3 0,-1 2 0 16,1-1-6-16,1-1-20 0,1-5-44 0,4-3-76 15,1-8-104-15,2-4-154 0,10-18-234 16,11-9-320-16</inkml:trace>
          <inkml:trace contextRef="#ctx0" brushRef="#br0" timeOffset="608.4966">14973 2530 1358 0,'0'0'359'0,"0"0"-278"0,0 0-55 0,0 0-30 15,169-122 3-15,-117 93 4 0,1-1 3 0,-1-5 3 16,-2-2-3-16,-3-2 3 0,-5 0 0 16,-6 1 1-16,-5-1 3 0,-6 2 2 0,-5 0 1 15,-12 4-3-15,-2 4 12 0,-6 3 2 0,0 5 11 16,-13 5 3-16,-1 3-16 0,-5 5-16 16,-4 4-18-16,-3 4-2 0,-4 0 6 0,0 13 10 0,-6 6 6 15,2 6-2-15,-2 6-1 0,2 2-2 16,-1 9-4-16,2 0-3 0,5 4 0 0,3 4-3 15,1-4 2-15,7 2 0 0,4-4-9 0,4-6-2 16,9-5-11-16,0-7-8 0,9-6-1 0,8-5 4 16,6-5 12-16,3-6 13 0,7-2 13 0,2-2 2 15,7-6 4-15,3-8-5 0,6 0-3 16,-1-4 0-16,3-3-4 0,1-2 0 0,-4-1-2 16,-3-4 0-16,-7-4 4 0,-2 4 4 0,-7-4 7 15,-4 0 1-15,-7 4 2 0,-2 0-2 16,-5 4 0-16,-5 6-2 0,-2 5-2 0,-2 5 0 15,-2 5-11-15,-2 3-10 0,0 0-21 0,0 0-7 16,0 11 5-16,-2 3 12 0,-3 4 23 0,-3 9 5 16,-3 2 4-16,1 1-5 0,-6 4-3 15,3-3-3-15,0 0-2 0,5-5-2 0,0-2-4 16,8-6-4-16,0-5-11 0,0-5 2 0,13-4 8 16,2-4 15-16,2 0 22 0,6-9 9 0,3-8 2 15,4-4-4-15,3-3-5 0,-2-2-2 16,4-7 1-16,-4 3 3 0,-2-1 3 0,0 3 5 15,-6 0 0-15,-5 4-3 0,-2 6-5 0,-3 5-5 16,-4 3-5-16,-4 4-6 0,-3 6-2 16,-2 0-12-16,0 0-1 0,1 8 5 0,2 4 4 0,0 3 10 15,1 4 0-15,-2 2-5 0,3 0-7 16,1 3-10-16,3-5-15 0,2 4-20 0,7-6-33 16,3-2-67-16,6-5-128 0,-8-1-369 0,-3-8-740 0</inkml:trace>
          <inkml:trace contextRef="#ctx0" brushRef="#br0" timeOffset="1647.9436">17040 1926 809 0,'0'0'570'0,"0"0"-219"0,0 0-138 16,0 0-52-16,0 0-39 0,0 0-42 0,0 0-45 15,0 0-28-15,0 0-24 0,0 0-7 16,0 0-7-16,0 0 4 0,0 0 8 0,0 0 7 15,-189 4 7-15,150 29 5 0,-1 2 9 0,1 7 0 16,-1-1 0-16,6 4-1 0,1-5-7 0,13 2-2 16,2-9-5-16,10-4-3 0,8-6-7 0,0-4-1 15,13-9 2-15,3-3 11 0,6-6 15 0,10-1 13 16,4-10 7-16,10-11-2 0,4-5-2 16,5-9-6-16,-1-2-1 0,2-7-1 0,-6 1-3 15,-2-5-2-15,-5 0 0 0,-8-2 3 0,1-4 4 16,-7-1 1-16,-2-1 0 0,-5-3-2 15,-1 0-1-15,-1-4-3 0,-4 0-1 0,3-3-3 16,-6 1 1-16,-2 0 4 0,2 7 3 0,-4 5 8 16,2 4 0-16,-4 9 4 0,2 4-4 0,-6 10-4 15,1 8 1-15,-1 6-2 0,-3 5-3 16,0 7-12-16,0 0-33 0,-3 4-26 0,-3 15-3 16,-4 8 7-16,-4 18 26 0,-8 6 20 0,-5 13 4 15,-1 6 0-15,-7 6-1 0,2-1 1 16,3 0-1-16,1-1-2 0,9-4 0 0,4-5-9 15,9-2-12-15,7-6-22 0,-1-6-32 0,7-6-24 16,8-8-31-16,3-8-27 0,3-8-29 0,-3-4-64 16,5-9-75-16,-2-4-49 0,2-4 2 0,-2 0 66 15,0-5 111-15,1-7 96 0,-4 0 89 0,8-1 10 16,-7-3 42-16,5 3 54 0,-4 0 34 16,1 1 17-16,-1 3-2 0,-3-3-15 0,-4 3-11 15,1 1 1-15,-4-1-1 0,-2 2 0 0,2 1-12 16,-3-1-28-16,4-1-25 0,-5 0-23 15,8-1-13-15,0 0-2 0,3-6 5 0,3 1 14 16,2-2 16-16,-2-2 21 0,7-2 17 0,1-3 8 16,-1-1-2-16,1-1-10 0,-3-4-11 0,1 0-11 15,-1-1-4-15,-2-4-2 0,-4 3-1 0,-3 1-2 16,-7 3 2-16,-2 4 5 0,-3 6 2 16,-3 3-1-16,0 1-3 0,0 8-7 0,-5 2-19 15,-5 3-21-15,-4 3-23 0,-3 11-16 0,-9 9 3 16,-4 5 7-16,-9 9 10 0,2 5 6 0,-3 1 0 15,4 3 2-15,6 0-2 0,1 0-1 16,5 0-2-16,6-3-1 0,6-4-6 0,4-6-4 16,8-5-3-16,0-5 0 0,6-5 4 0,6-4 1 15,-5-3 6-15,10-3 6 0,2-3 0 16,-1-4 15-16,10-1 7 0,-1-1 3 0,7-8 5 16,3-4-4-16,5-5-5 0,3-1-2 0,5-6-3 15,-4-3-5-15,-3 1 1 0,0-6-3 0,-2 0 0 16,1-2 0-16,-2-4-2 0,0 0-1 15,-7-3-2-15,-1 3 0 0,-1-2-1 0,-3 4 1 16,-5 1 4-16,0 5-4 0,-8 2 2 0,-5 7 1 16,-2 3-2-16,-1 7 4 0,-3 2 0 0,-3 5-1 15,-1 4-4-15,0 1-11 0,0 0-21 0,0 0-27 16,-2 8-2-16,-3 6 6 0,0 3 17 16,0 7 24-16,-3 5 5 0,-1 1 0 0,0 4 2 15,-1 1-2-15,3 0 0 0,-3 4 0 16,0-4 2-16,4 0 1 0,-2-4-1 0,5-2 2 0,0 2 2 15,-3-2 1-15,1-5 6 0,0 3-4 16,-3-4 3-16,3-2 5 0,-5 3 4 0,5-7 4 16,-4 4-1-16,2-3-4 0,1 1 0 0,5-5-2 15,1-3 3-15,0-2 2 0,5-2 4 16,5-1 10-16,6 0 10 0,6-4 8 0,1-2-1 16,8 0-11-16,1-2-9 0,5-10-8 0,5-4-9 15,4-5-3-15,-1-2-10 0,7 1-22 16,-6 4-30-16,-3-2-43 0,-1 7-55 0,-9 5-61 15,-8 6-99-15,-6 2-285 0,-10 0-839 0</inkml:trace>
          <inkml:trace contextRef="#ctx0" brushRef="#br0" timeOffset="-398.2754">11737 2175 2669 0,'0'0'118'0,"0"0"-184"0,0 0-56 16,0 0-10-16,0 0 12 0,0 0 82 0,0 0 39 15,232-45 4-15,-136 37 2 0,18-3-1 0,12 3-3 16,13 2-1-16,6 0-16 0,10 4-90 16,7 2-211-16,-44 0-542 0,-39 0-186 0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8:34.61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8698182-98C3-4AB1-9250-78770A8DBA09}" emma:medium="tactile" emma:mode="ink">
          <msink:context xmlns:msink="http://schemas.microsoft.com/ink/2010/main" type="inkDrawing" rotatedBoundingBox="3182,11376 9912,10825 9922,10944 3192,11496" semanticType="underline" shapeName="Other">
            <msink:sourceLink direction="with" ref="{7508D09E-405C-4120-A62E-6BE58CC70A2F}"/>
            <msink:sourceLink direction="with" ref="{3BB37107-3A76-4594-934C-56573EE24BAA}"/>
          </msink:context>
        </emma:interpretation>
      </emma:emma>
    </inkml:annotationXML>
    <inkml:trace contextRef="#ctx0" brushRef="#br0">0 663 597 0,'0'0'87'0,"0"0"-125"0,0 0-53 16,0 0-6-16,0 0 17 0,0 0 34 0,169-76 18 16,-119 65 11-16,9 2 15 0,4-4 13 0,9 2 19 15,11-4 15-15,9 2 13 0,8 1 6 0,12-5-4 16,9 3 0-16,12 0-6 0,9 1 0 0,9 3 0 16,12-2 3-16,11 4 3 0,8 0 4 0,12 0-7 15,7 1-8-15,8 5-8 0,6-4-17 16,6 2-6-16,4-1-3 0,1-5-9 0,-3 2 4 15,1-8-4-15,-3 2-2 0,-3-5 2 16,-5 1-1-16,-7 0 6 0,-5-2 4 0,-7 1-1 16,-8 1 1-16,-9-3 2 0,-10 3-2 0,-12-2 5 15,-11 3 8-15,-5 0 2 0,-16-1 5 0,-12 3 4 16,-12-2 6-16,-12 5-2 0,-15-1-5 0,-12 0-10 16,-10 4-8-16,-17 1-6 0,-5 1-7 15,-13 3-4-15,-3 0-4 0,-8 2-3 0,-2 0-2 16,-2 2-1-16,0 0-6 0,0 0-11 0,0 0-20 15,0 0-36-15,-3 0-49 0,1 0-55 0,-5 0-64 16,-3 0-68-16,-7 4-96 0,5 3 246 16,1-6 166-16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8:47.1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D25E49A-3AC4-4BF2-9269-B22F47BD4568}" emma:medium="tactile" emma:mode="ink">
          <msink:context xmlns:msink="http://schemas.microsoft.com/ink/2010/main" type="inkDrawing" rotatedBoundingBox="16513,6631 20726,6094 20755,6325 16543,6863" semanticType="underline" shapeName="Other">
            <msink:sourceLink direction="with" ref="{97584B92-91B9-4BED-9391-19E6470A03C8}"/>
          </msink:context>
        </emma:interpretation>
      </emma:emma>
    </inkml:annotationXML>
    <inkml:trace contextRef="#ctx0" brushRef="#br0">0 637 0 0,'0'0'0'0,"251"-69"0"15,-95 30 0-15,11-5 0 0,-4 2 0 0,2 4 0 16,9-1 0-16,2-2 32 0,2 2 67 0,4-2-9 16,5 4-6-16,-2-1-13 0,2 5-14 0,-4 0-12 15,-2 8-10-15,-9 3-6 0,-4 5-5 0,-7 1 3 16,-12 8-4-16,-10 0 2 0,-11 3 0 0,-15 1-7 15,-11 4-2-15,-8 0-5 0,-9 0-1 0,-10 0-5 16,-8 4 0-16,-8 0 0 0,-9-3 1 16,-13 2 6-16,-8-2-2 0,-7 2 4 0,-11-3 13 15,-7 0 25-15,-2 0 36 0,-2 0 36 0,0 0 24 16,0 0 4-16,0 0-22 0,-2 0-40 16,1-3-41-16,1-1-45 0,-1 3-33 0,-2-3-41 15,-5 1-89-15,3 1-147 0,-4 0-182 0,5 2-102 0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19:59.25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AE8B246-595D-4E18-86D2-C922F7DA01FD}" emma:medium="tactile" emma:mode="ink">
          <msink:context xmlns:msink="http://schemas.microsoft.com/ink/2010/main" type="inkDrawing" rotatedBoundingBox="3146,9321 8566,9081 8571,9198 3151,9439" semanticType="underline" shapeName="Other">
            <msink:sourceLink direction="with" ref="{872F7045-F0F3-4753-B9FA-38CA9C6EABE2}"/>
          </msink:context>
        </emma:interpretation>
      </emma:emma>
    </inkml:annotationXML>
    <inkml:trace contextRef="#ctx0" brushRef="#br0">0 271 0 0,'0'0'0'0,"0"0"0"15,0 0 0-15,0 0 0 0,0 0 0 0,0 0 0 16,0 0 0-16,0 0 0 0,0 0 0 0,0 0 0 16,0 0 0-16,0 0 0 0,93-37 0 0,-77 36 0 15,0 1 0-15,1-3 0 0,1-1 0 16,4 4 0-16,-1 0 0 0,7 0 0 0,0 0 0 16,5 0 0-16,0 0 0 0,9 0 0 0,0 0 0 15,9-1 0-15,8-3 0 0,6-1 0 16,8-2 0-16,9-2 0 0,6-1 0 0,7-2 0 15,8 0 0-15,8-1 0 0,4-2 0 0,8 4 0 16,10-4 0-16,9 2 0 0,8 1 0 0,7 0 0 16,3 3 0-16,6 0 0 0,5-1 0 15,2 0 0-15,2 3 0 0,2 0 0 0,-1-1 0 16,-6 0 0-16,-7 3 0 0,-4 1 0 0,-10-3 0 16,-6 7 0-16,-7 0 0 0,-11 0 0 0,-11 0 0 15,-5 7 0-15,-8-3 0 0,-8 1 0 0,-3-2 0 16,-5 1 0-16,-2-3 0 0,-5 0 0 0,-5 1 0 15,-4-2 0-15,-6 2 0 0,-10 0 0 16,-4-2 0-16,-13 0 0 0,-3 1 0 0,-3-1 0 16,-9 0 0-16,1 0 0 0,-9 1 0 0,-8-1 0 0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0:04.3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F9E4772-EC17-49CA-B4D4-94FA72FEE510}" emma:medium="tactile" emma:mode="ink">
          <msink:context xmlns:msink="http://schemas.microsoft.com/ink/2010/main" type="inkDrawing" rotatedBoundingBox="3231,13730 12580,13383 12584,13474 3234,13821" semanticType="underline" shapeName="Other">
            <msink:sourceLink direction="with" ref="{8D53E75E-6AC1-4231-88F2-5E41EEC65183}"/>
          </msink:context>
        </emma:interpretation>
      </emma:emma>
    </inkml:annotationXML>
    <inkml:trace contextRef="#ctx0" brushRef="#br0">0 373 0 0,'0'0'0'0,"0"0"0"0,0 0 0 0,0 0 0 16,0 0 0-16,0 0 0 0,0 0 0 0,0 0 0 16,0 0 0-16,0 0 0 0,0 0 0 15,0 0 0-15,88-8 0 0,-58 8 0 0,7-4 0 16,5 0 59-16,5-1 87 0,9 0-20 0,6-2-16 15,11 2-17-15,7 0-12 0,11-3-13 0,6 3-11 16,8-1-14-16,8 1-12 0,12 0-8 0,3 2-7 16,10-1-5-16,4 2-1 0,11 0-3 15,6 0-3-15,8-1-3 0,5 0 2 0,13-1-4 16,4 0 2-16,9-2 2 0,7-2-2 0,8 1 2 16,12-1 6-16,2-3 6 0,11 0 9 0,9-1 17 15,4-2 9-15,8 3 4 0,2-3-6 16,6-1-9-16,0 4-14 0,0 0-9 0,-2 1-7 15,-7-1-14-15,-2-1-5 0,-5 4-8 0,-10-2-5 16,-3 0-2-16,-16-1 5 0,-9 3 4 16,-13-2 9-16,-15 2 6 0,-7-2 4 0,-17 6 6 15,-10-2 5-15,-18-1 4 0,-10 5 1 0,-14 2 1 16,-11 0-4-16,-9 0-4 0,-10 7-4 0,-9 1-5 16,-10 0-13-16,-7 2-25 0,-10-1-65 15,-10 1-157-15,-8-4-285 0,-12-1 263 0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0:23.39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C4A1518-AB83-4F47-B763-75EF2AAB4E27}" emma:medium="tactile" emma:mode="ink">
          <msink:context xmlns:msink="http://schemas.microsoft.com/ink/2010/main" type="inkDrawing" rotatedBoundingBox="20745,18505 25688,18400 25690,18506 20747,18612" semanticType="underline" shapeName="Other">
            <msink:sourceLink direction="with" ref="{E26500AD-2467-4FC4-94DF-B7B375111E55}"/>
          </msink:context>
        </emma:interpretation>
      </emma:emma>
    </inkml:annotationXML>
    <inkml:trace contextRef="#ctx0" brushRef="#br0">0 200 0 0,'0'0'0'0,"176"-26"0"0,-60 10 0 0,11 4 87 15,7-3 80-15,1 3 50 0,12-3 19 0,-1 7-15 16,12-2-28-16,8 4-34 0,8-2-34 0,12 4-32 16,2-4-27-16,10 2-20 0,1 0-17 15,7-1-11-15,-3 5-12 0,0-4-6 0,-3 5-5 16,-3-2-6-16,-8 1-7 0,-5 0-28 0,-9 2-36 16,-10-1-41-16,-6 2-32 0,-13 6-31 15,-14-2-33-15,-8-1-22 0,-14 3-7 0,-18-2 48 16,-19-2 74-16,-14-3 123 0,-20 2 63 0,-15-2 168 15,-12 0 123-15,-12-2 35 0,-3-1-24 0,-12-4-86 16,-5 1-92-16,0-1-46 0,-4 1-37 16,-1 0-42-16,3 1-35 0,-1 0-22 0,-2 1-16 15,2-1-34-15,-1 2-127 0,7 1-390 0,4 2-804 0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1:03.51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05244A9-D0B8-46EC-8538-7BF7085A01F6}" emma:medium="tactile" emma:mode="ink">
          <msink:context xmlns:msink="http://schemas.microsoft.com/ink/2010/main" type="inkDrawing" rotatedBoundingBox="20272,17201 26945,17168 26946,17197 20273,17229" semanticType="underline" shapeName="Other">
            <msink:sourceLink direction="with" ref="{FFAF71DB-66D4-47D9-A0A1-C32CE8F5ECB5}"/>
          </msink:context>
        </emma:interpretation>
      </emma:emma>
    </inkml:annotationXML>
    <inkml:trace contextRef="#ctx0" brushRef="#br0">0 54 0 0,'0'0'0'15,"0"0"0"-15,0 0 0 0,0 0 0 0,0 0 0 16,0 0 0-16,0 0 0 0,0 0 0 16,0 0 0-16,0 0 0 0,0 0 0 0,0 0 0 15,-10-13 0-15,10 13 0 0,0 0 0 0,0 0 0 16,1 0 0-16,2 0 0 0,0 0 0 16,6 0 0-16,-5 0 0 0,6 0 0 0,-4 0 0 15,4 0 0-15,-3 0 0 0,2 0 0 0,3 3 0 16,1-3 0-16,2 0 0 0,-1 0 0 0,3 0 0 15,8 0 0-15,-4 0 0 0,6-3 0 0,5 1 0 16,1 0 0-16,4 1 0 0,3 0 0 16,6 1 0-16,0 0 0 0,6 0 0 0,-2 0 0 15,5 0 0-15,1 2 0 0,5 2 0 0,4-4 0 16,2 0 0-16,2 0 0 0,4 0 0 0,0 0 0 16,6 0 0-16,-1 0 0 0,4-2 0 15,-2 0 0-15,-3 0 0 0,7 0 13 0,-6-3 125 16,0 4-19-16,5 1-15 0,-3 0-13 0,-2 0-20 15,2 0-12-15,1-4-18 0,-4 4-16 0,1 0-4 16,-4 0-10-16,-2 0 1 0,0-2-3 0,-1 2-2 16,0 0 2-16,0 0-1 0,1 0 0 15,3 0-5-15,-1-1-8 0,1 1-12 0,7 0-17 16,-2 1-19-16,3 3-10 0,2-4-2 0,1 3 10 16,0-2 18-16,0-1 17 0,1 0 10 15,0 0 7-15,0-1 3 0,2 1 0 0,-3 0 4 16,0-3-2-16,-3-2-4 0,1 4 5 0,-1-3-3 15,-4 1 1-15,1 3 3 0,0-5-7 16,-2 2 2-16,1 3 2 0,-3 0-2 0,4 0 4 16,-1-1-3-16,1 1 1 0,3 0-4 0,1 0 9 15,-1 0 9-15,-1-3 20 0,-5 3 21 0,5 0 21 16,-6 0 12-16,-3 3 15 0,2-2 10 16,-4-1 0-16,-2 4-5 0,0-1-17 0,-6-2-18 0,3 3-15 15,-6-1-10-15,-1-2-10 0,-6 0-11 16,-5-1-3-16,-4 2-4 0,-5-2-1 0,-3 0 2 15,-2 0-6-15,-5 0-2 0,0-2-4 0,-2 1-2 16,-3-3-4-16,-4 3-8 0,0-2-11 0,-4 3-20 16,-3-1-28-16,-6-3-60 0,0 4-76 15,-4-3-94-15,-3 3-117 0,0 0-44 0,0 0 454 0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1:48.6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0957B0A-0809-475A-8485-A05223145051}" emma:medium="tactile" emma:mode="ink">
          <msink:context xmlns:msink="http://schemas.microsoft.com/ink/2010/main" type="inkDrawing" rotatedBoundingBox="2355,2839 10566,2155 10573,2240 2363,2925" semanticType="underline" shapeName="Other">
            <msink:sourceLink direction="with" ref="{CF727DE0-1807-461D-8F0B-32D87625CB25}"/>
          </msink:context>
        </emma:interpretation>
      </emma:emma>
    </inkml:annotationXML>
    <inkml:trace contextRef="#ctx0" brushRef="#br0">0 801 2462 0,'0'0'27'0,"0"0"-57"0,0 0-27 16,0 0 14-16,0 0 35 0,241-3 4 0,-140-6 4 15,19-3 1-15,19-3 3 0,19-5 0 16,17-4-1-16,25 0 1 0,18-4-4 0,18-3 1 16,15 3-1-16,18-2 0 0,7 0-1 0,14 2 3 15,4 2-4-15,5 0-5 0,2 1-11 0,0 1-11 16,2 3-8-16,-2-4 4 0,-2 3 7 0,-4 2 8 16,-2-6 7-16,-9 4 4 0,-7-2 2 0,-9-2 3 15,-13 3 2-15,-14 2 4 0,-14-1 5 16,-16 5 8-16,-23 2 3 0,-18 6 6 0,-19 3 4 15,-20 1-4-15,-21 4 2 0,-14-1 11 0,-21 0-4 16,-15 2 1-16,-14 0-8 0,-15 0-16 16,-15 0-6-16,-4 0 4 0,-11 0 7 0,-1 0 7 15,0 0 2-15,-7 0-8 0,0 0-10 0,-8 0-17 16,-9 5-15-16,-5 3-62 0,-2 1-90 0,-11 1-173 16,11-1-425-16,6-1-397 0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1:44.5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544909C-0288-4846-B229-8DE6ED0EEC70}" emma:medium="tactile" emma:mode="ink">
          <msink:context xmlns:msink="http://schemas.microsoft.com/ink/2010/main" type="writingRegion" rotatedBoundingBox="544,845 30433,-1517 31976,17994 2087,20358"/>
        </emma:interpretation>
      </emma:emma>
    </inkml:annotationXML>
    <inkml:traceGroup>
      <inkml:annotationXML>
        <emma:emma xmlns:emma="http://www.w3.org/2003/04/emma" version="1.0">
          <emma:interpretation id="{D7B47928-A4DB-4994-BF1A-847701A0E480}" emma:medium="tactile" emma:mode="ink">
            <msink:context xmlns:msink="http://schemas.microsoft.com/ink/2010/main" type="paragraph" rotatedBoundingBox="1684,484 9562,200 9686,3652 1808,39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727DE0-1807-461D-8F0B-32D87625CB25}" emma:medium="tactile" emma:mode="ink">
              <msink:context xmlns:msink="http://schemas.microsoft.com/ink/2010/main" type="line" rotatedBoundingBox="1684,484 9562,200 9686,3652 1808,3935">
                <msink:destinationLink direction="with" ref="{50957B0A-0809-475A-8485-A0522314505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FE99514-41FC-4020-801B-B9F1444D0213}" emma:medium="tactile" emma:mode="ink">
                <msink:context xmlns:msink="http://schemas.microsoft.com/ink/2010/main" type="inkWord" rotatedBoundingBox="1684,484 9562,200 9686,3652 1808,3935"/>
              </emma:interpretation>
              <emma:one-of disjunction-type="recognition" id="oneOf0">
                <emma:interpretation id="interp0" emma:lang="en-IN" emma:confidence="0">
                  <emma:literal>Technology</emma:literal>
                </emma:interpretation>
                <emma:interpretation id="interp1" emma:lang="en-IN" emma:confidence="0">
                  <emma:literal>technology</emma:literal>
                </emma:interpretation>
                <emma:interpretation id="interp2" emma:lang="en-IN" emma:confidence="0">
                  <emma:literal>Technologic</emma:literal>
                </emma:interpretation>
                <emma:interpretation id="interp3" emma:lang="en-IN" emma:confidence="0">
                  <emma:literal>Technolog</emma:literal>
                </emma:interpretation>
                <emma:interpretation id="interp4" emma:lang="en-IN" emma:confidence="0">
                  <emma:literal>Technologi</emma:literal>
                </emma:interpretation>
              </emma:one-of>
            </emma:emma>
          </inkml:annotationXML>
          <inkml:trace contextRef="#ctx0" brushRef="#br0">-1480-2589 326 0,'0'0'103'15,"0"0"-41"-15,0 0 15 0,0 0 6 0,0 0 13 0,0 0-13 16,0 0-43-16,0 0-36 0,0 0-19 16,0 0 5-16,0 0 21 0,0 0 11 0,93-21 0 15,-35 13 2-15,6 4-4 0,16-4-1 16,5-1 0-16,8 0-7 0,-1 1 3 0,9 1-5 15,-2 1-2-15,4 0 4 0,-4 2 1 0,0 2-2 16,-9 2 2-16,-2 0 3 0,-2 0-3 0,-10 2-1 16,-10 3-20-16,-10 0-36 0,-7-1-81 0,-11 2-105 15,-5-2-129-15,-10 0 4 0,-11-3 355 16</inkml:trace>
          <inkml:trace contextRef="#ctx0" brushRef="#br0" timeOffset="311.8996">-424-2610 1684 0,'0'0'109'0,"0"0"-73"0,0 0-50 0,0 0-69 15,0 0-10-15,0 0 16 0,0 0 26 16,0 0 44-16,0 0 16 0,0 0 3 0,0 0 4 16,-7 208 0-16,7-146-1 0,0 7-2 0,-6 6 2 15,4 4 1-15,-2 6 3 0,-4 1 1 16,2 3 0-16,-9 7 3 0,-5 4 0 0,0 2-3 16,-8 2-6-16,-1 3-12 0,-7-8-14 0,6-3-13 15,0-8-14-15,0-6-35 0,4-9-30 0,0-5-22 16,7-6-41-16,4-8-75 0,3-7-148 15,4-12-173-15,6-16 548 0</inkml:trace>
          <inkml:trace contextRef="#ctx0" brushRef="#br0" timeOffset="748.669">-96-1610 1525 0,'0'0'69'15,"0"0"-73"-15,0 0-29 0,0 0-18 0,0 0 14 16,0 0 24-16,0 0 12 0,0 0 2 16,0 0 2-16,168-89-2 0,-119 66-1 0,0 0 4 15,5-2-3-15,5-4 2 0,-2-1 0 0,4-3 0 16,-5 0 2-16,-5 0-2 0,-1-1 2 15,-8 0 2-15,-9 1 8 0,-3-1 10 0,-8 5 10 16,-8 0 12-16,-7 7 13 0,-4 2 13 0,-1 6 8 16,-2 2-1-16,-9 4-13 0,-3 1-23 0,-5 6-23 15,-6 1-17-15,-3 4-12 0,-5 9-4 16,-8 8 1-16,-7 8-2 0,2 9 5 0,-6 5 3 16,-2 10-1-16,-1 5 3 0,-2 5-1 0,8 2 0 15,-5 4 4-15,11-1 0 0,3-2 1 16,7-8-1-16,9-7-8 0,11-10-10 0,8-7-5 15,3-10 0-15,14-5 7 0,6-3 12 0,8-7 13 16,5 0 9-16,5-6 7 0,8-3 7 0,6-1-4 16,4-11-2-16,3-1-4 0,4-6-9 0,-3 0-22 15,-1-4-69-15,-3 1-123 0,-2-1-223 0,-16 6-330 16,-17 6 166-16</inkml:trace>
          <inkml:trace contextRef="#ctx0" brushRef="#br0" timeOffset="1066.8675">1505-2148 1280 0,'0'0'273'0,"0"0"-104"0,0 0-61 15,0 0-38-15,0 0-28 0,0 0-14 0,0 0-19 16,0 0-15-16,0 0-7 0,0 0-3 15,-193-24 2-15,150 50 2 0,-8 7 8 0,1 4 1 0,-3 6 2 16,0 2 3-16,3 1 2 0,-3 3 0 16,10 2 0-16,1-3 0 0,12 1-4 0,6-5 3 15,12-6-4-15,8-3-3 0,4-6 1 0,11-3-4 16,8-9 6-16,11-3 9 0,6-4 7 0,7-5 5 16,6-5 2-16,4 1 0 0,6-7-5 15,4-4-7-15,1-4-33 0,1-2-56 0,1-2-76 16,-5-3-87-16,-3 0-76 0,2-4-61 0,-4 0-40 15,0 0 5-15,-13 5 414 0,-16 4 0 0</inkml:trace>
          <inkml:trace contextRef="#ctx0" brushRef="#br0" timeOffset="1479.2758">2336-2743 0 0,'0'0'134'0,"0"0"237"0,0 0-97 16,0 0-85-16,0 0-25 0,0 0-32 0,0 0-28 15,0 0-18-15,0 0-16 0,0 0-18 16,0 0-23-16,0 0-27 0,0 0-43 0,0 0-13 16,8-137 3-16,-13 160 19 0,-10 12 32 0,0 14 22 15,-7 14 3-15,-8 11 2 0,-3 11 5 16,-3 10-8-16,-6 2 2 0,2 5-4 0,-1-4-7 0,3-2 2 16,0-8-5-16,0-6 1 0,8-9 1 0,4-6-3 15,3-9 2-15,8-12-4 0,2-7-1 16,3-9-4-16,7-7-3 0,3-8-3 0,0-1-3 15,0-5 3-15,1-8 4 0,1 2 15 0,1-3 34 16,2 0 23-16,0-11 9 0,5-6-7 16,4-5-26-16,2-8-21 0,5-7-10 0,4-6-5 15,8-1 0-15,0-3-3 0,1-3-2 0,2 4-1 16,-3 0-7-16,3 8-1 0,-2 5-3 16,-4 8-2-16,-1 4-1 0,-3 6 1 0,-3 5-3 15,-4 3-4-15,-5 5-5 0,0 2-9 0,2 0-4 16,-6 6-1-16,2 5 5 0,-4 3 10 0,2 9 7 15,-1-3 7-15,-3 3 2 0,-1 9 3 16,2-5 1-16,1 7 1 0,-1 1 1 0,-1 0-4 16,5-2-22-16,-2-1-79 0,-1 1-173 0,-1-7-403 15,-1-11-256-15</inkml:trace>
          <inkml:trace contextRef="#ctx0" brushRef="#br0" timeOffset="3650.8029">2857-2109 246 0,'0'0'138'0,"0"0"-84"15,0 0-49-15,0 0-17 0,0 0 14 0,0 0 27 16,0 0 13-16,0 0-1 0,0 0-13 0,0 0-23 15,0 0-12-15,0 0-1 0,0 0 16 16,0 0 19-16,156-21 15 0,-156 46 9 0,-3 3 0 16,0-1-7-16,-3 3-3 0,-2 1-7 0,-1-4-5 15,2 2-4-15,-6-1-5 0,2-2-1 0,2 0-3 16,0-3 1-16,-2-3-3 0,5-4-2 0,2-5 1 16,0-5 7-16,4-2 21 0,0-4 22 15,0 0 28-15,7 0 2 0,1-8-12 0,8-5-19 16,4-7-25-16,6-4-13 0,3-4-7 0,4-6-2 15,-6 5-2-15,2-4 2 0,-1-1 3 0,-5 0-1 16,-1 1 1-16,-1-1-4 0,-1 3-5 16,1 3-7-16,-1 3-4 0,-6 5-4 0,2 4-1 15,-2 3 1-15,-1 4-1 0,0 1-2 0,-3 8-6 16,3 0-9-16,-4 0-7 0,2 13-3 0,-5 4 6 16,-2 3 9-16,0 4 10 0,-2 6 9 0,-2 0 6 15,0 6 1-15,-2-1 2 0,-5 2-1 16,1-5-5-16,5 0 0 0,1-3-13 0,0-4-10 15,6-4-14-15,4-5-13 0,6-6-1 0,5-2 0 16,2-5-1-16,3-3-10 0,1-3-8 16,2-7-2-16,4-6 12 0,0-5 24 0,-3-3 20 15,0-1 13-15,-1-1 7 0,-1-7 10 0,0-1 2 16,-3 1 7-16,0-2 13 0,-1-1 11 16,-2 2 22-16,-8 1 21 0,0 3 13 0,-1 5 1 15,-4 5 2-15,-3 6-6 0,-6 7-12 0,0 3-18 16,0 3-40-16,0 1-53 0,0 0-45 0,0 10-11 15,-5 5 11-15,-3 6 28 0,1 10 31 0,-5 1 4 16,2 4 4-16,-4-4 2 0,1 5-4 0,1-6 0 16,8 0-7-16,0-6-3 0,4-4-9 0,1-3-6 15,11-3-6-15,6-6 6 0,1-5 11 16,10-4 10-16,4 0 14 0,4-5 3 0,3-11-1 16,3 0 0-16,-3-9-2 0,-5 0-1 0,-5 0-2 15,-7-3 4-15,-3 0 2 0,-7-5-1 16,-6 0 4-16,-7-1 1 0,0 1 4 0,-7-4 5 15,-6 0-6-15,-6 3-7 0,1 1-1 0,-4 3-2 16,1 5 2-16,-5 4 1 0,3 3-10 0,-4 6-9 16,1 4-6-16,1 7-5 0,0 1-5 15,3 0-3-15,-1 7 0 0,6-1-4 0,1 2 7 16,7-3-10-16,8-1-25 0,1 0-6 0,7 0 7 16,9 0 21-16,11-3 39 0,9-1 18 0,13 0 2 15,7 0-7-15,7-9-2 0,2-8-6 16,2 1-4-16,-1-1 1 0,-7-4-2 0,0-3 1 15,-8 2 5-15,-8-2 1 0,-5-5 5 0,-5 2 10 16,-3-5 4-16,-3-1 3 0,-1-6-1 0,-3-1-2 16,-3-3-6-16,-3 0-2 0,2-4-2 0,-4 2-6 15,-2 4 2-15,-3 1-2 0,0 3 0 16,-2 4 5-16,-6 4 6 0,-2 2 7 0,0 6 4 16,0 5 3-16,-1 3-10 0,-5 3-12 0,3 6-12 15,-2 2-25-15,-3 2-23 0,-3 6-16 0,0 12-2 16,-7 8 9-16,0 9 20 0,-8 13 17 15,-3 8 8-15,0 8 3 0,-1 6 5 0,-1 3 2 16,1 2-1-16,1 0 3 0,-1-1-3 0,5-3-1 16,4-4 2-16,2-5-3 0,8-5-2 15,1-3 0-15,7-8-3 0,3-3-1 0,0-4-1 16,10-8-4-16,3-6 1 0,1-1 3 0,3-8 1 16,-1-4 7-16,3-6 0 0,2-4 3 0,-2-2 3 15,1-6 3-15,0-7 7 0,2-4-1 0,-1-8 3 16,1-1 0-16,1-3-5 0,0-7 2 15,-3-2-2-15,0 1 1 0,0 2 1 0,-1-1 5 16,-4 6 0-16,-2 1 2 0,-3 7 1 0,2 7-1 16,-8 1 4-16,-1 8-6 0,-2 3-19 0,-1 3-37 15,0 0-20-15,-1 9-2 0,-5 8 13 16,-2 4 31-16,-1 4 14 0,-3 8 5 0,0 1 0 16,3 3-1-16,0-2-2 0,4 4-2 0,5-11-3 15,0 4-6-15,7-10-3 0,6-4-2 16,2 1 2-16,8-7 0 0,5-3 4 0,0-5 2 15,5-1 2-15,-1-3 3 0,7 0 4 0,-2-8 4 16,3-7 6-16,-4-1 5 0,-4-2 3 0,-5-1 7 16,-7-4 8-16,-3-5 4 0,-7 1 8 0,-4-7 2 15,-5 1-4-15,-1-4-4 0,-1 1-11 16,-12 3-12-16,2 1-9 0,-5 2-7 0,-1 2-8 16,-8 4-5-16,-1 4-2 0,0 6-4 0,-2 3 2 15,-5 5-3-15,1 5-2 0,-5 1 0 16,4 8-1-16,-4 7 1 0,5 4 0 0,2 1-1 15,4 3 0-15,0-3-1 0,12 2-5 0,5-2-8 16,5-4-11-16,4-3-3 0,10 0 8 0,6-5 16 16,11-4 22-16,8-2 12 0,6-2 6 15,9 0-2-15,8-4-2 0,3-8-4 0,5-1-1 16,3-3-3-16,0 1-3 0,-3-1 1 0,-3 1-1 16,0-4 1-16,-2 1 2 0,-14-1 2 0,-4 1 2 15,-4-1 1-15,-9 1 7 0,-3 4 5 0,-10 1 6 16,-4 3 15-16,-4 3 9 0,-6 2 9 0,-3 1-3 15,0 2-15-15,-7 0-26 0,-1 0-25 16,-5 1-17-16,-2 1-6 0,-10 0 5 0,2 0 5 16,-5 7 8-16,-5 1 6 0,3-1-1 0,1 1 3 15,2-3-1-15,9 2 3 0,5-5-4 0,5 2-6 16,6-2-19-16,2-1-20 0,0 0-2 16,6-1 6-16,0 2 21 0,1 0 16 0,2 0 11 15,2 2-3-15,-2 1-2 0,-2 5 1 0,4 6 1 16,-5 2 7-16,3 10 13 0,-6 11 14 15,-2 6 9-15,-1 10 7 0,0 11-2 0,-9 5-7 16,-1 7-3-16,-4 7-8 0,-9 9-4 0,-4 14 1 16,-6 17 3-16,-7 16-4 0,-5 4-6 15,-4 6-4-15,4-6-17 0,0-2-2 0,-1 0-27 0,-8 3-10 16,-5-3 2-16,-6-4-4 0,5-12 8 16,-2-11-2-16,6-13-3 0,3-15 1 0,2-12 15 15,5-16 6-15,4-12 11 0,6-17 22 0,2-18 33 16,5-13 30-16,3-18 10 0,3-19-7 0,5-15-26 15,2-15-22-15,5-12-16 0,9-15-13 16,2-9-3-16,14-6-6 0,8-6 0 0,9 0 1 16,5-2-1-16,6 6-6 0,8 1-4 0,6 8 0 15,4 2-1-15,6 5 3 0,3 6 2 0,0 3 2 16,6 6 2-16,-1 5 1 0,2 4 4 16,2 1-5-16,-1 3 3 0,-1 1-1 0,2 2 2 15,-2 6 3-15,-7 3 1 0,-3 5 0 0,-5 8 1 16,-8 4 1-16,-5 9-1 0,-10 0 0 0,-6 11-3 15,-9 6-2-15,-3 1-4 0,-8 6-16 16,-8 5-14-16,2 0-19 0,-4 4-3 0,0 5 11 16,-4 4 17-16,2 3 18 0,0 4 11 0,0-1 2 15,0 1-1-15,0-1-3 0,0-5-5 16,5-3-2-16,9-6 1 0,2-3 3 0,10-2 10 16,5-6 7-16,8-8 4 0,4-5 1 0,0-6-1 15,-1-2 1-15,-2-6 1 0,-7-3 7 0,-2-2 5 16,-8-3 5-16,0-2 6 0,-7-1-4 0,-3 0-1 15,-7-2-3-15,2 3 1 0,-5 3 1 0,-1 6 1 16,-2 8 12-16,0 9 3 0,0 4 11 0,-2 10-13 16,-2 3-28-16,-6 8-24 0,-6 16-16 15,-10 12 6-15,-4 21 12 0,-10 12 14 0,-9 18 2 16,-2 13 1-16,-8 11 1 0,-7 8 3 0,-2 7-2 16,-2 7 3-16,0 3 0 0,-2 1-6 15,2 0 0-15,7-4-3 0,2-3-1 0,11-7 0 16,10-9-1-16,11-12-2 0,15-8-2 0,8-10-3 15,6-12 2-15,14-16 1 0,7-7 3 16,6-14 4-16,2-10 8 0,5-10 3 0,2-11 9 16,0-4 4-16,1-3-4 0,3-13-4 0,0-9-16 15,-2-3-26-15,-3-8-30 0,0-4-34 0,-4 1-31 16,-9-3-27-16,2 0-18 0,-9 6-33 16,-8-3-68-16,-4 10-103 0,-3 7-165 0,-9 4-146 15,5 7 672-15</inkml:trace>
        </inkml:traceGroup>
      </inkml:traceGroup>
    </inkml:traceGroup>
    <inkml:traceGroup>
      <inkml:annotationXML>
        <emma:emma xmlns:emma="http://www.w3.org/2003/04/emma" version="1.0">
          <emma:interpretation id="{BB8BB247-79AA-469B-831A-390A4151B2C9}" emma:medium="tactile" emma:mode="ink">
            <msink:context xmlns:msink="http://schemas.microsoft.com/ink/2010/main" type="paragraph" rotatedBoundingBox="1410,3722 22070,1171 22386,3730 1726,62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F2A61D-B85E-4219-8720-27126A037C30}" emma:medium="tactile" emma:mode="ink">
              <msink:context xmlns:msink="http://schemas.microsoft.com/ink/2010/main" type="inkBullet" rotatedBoundingBox="1532,4709 2439,4596 2448,4673 1541,4785"/>
            </emma:interpretation>
            <emma:one-of disjunction-type="recognition" id="oneOf1">
              <emma:interpretation id="interp5" emma:lang="en-IN" emma:confidence="0">
                <emma:literal>-</emma:literal>
              </emma:interpretation>
              <emma:interpretation id="interp6" emma:lang="en-IN" emma:confidence="0">
                <emma:literal>_</emma:literal>
              </emma:interpretation>
              <emma:interpretation id="interp7" emma:lang="en-IN" emma:confidence="0">
                <emma:literal>~</emma:literal>
              </emma:interpretation>
              <emma:interpretation id="interp8" emma:lang="en-IN" emma:confidence="0">
                <emma:literal>=</emma:literal>
              </emma:interpretation>
              <emma:interpretation id="interp9" emma:lang="en-IN" emma:confidence="0">
                <emma:literal>.</emma:literal>
              </emma:interpretation>
            </emma:one-of>
          </emma:emma>
        </inkml:annotationXML>
        <inkml:trace contextRef="#ctx0" brushRef="#br0" timeOffset="4946.2136">-1648 1211 2070 0,'0'0'104'0,"0"0"-31"0,0 0-29 16,0 0-48-16,0 0-36 0,0 0-15 0,0 0 3 15,0 0 16-15,0 0 29 0,0 0 15 0,184-5 3 16,-94 5 0-16,11 0-1 0,15-7-9 0,10 1-92 15,3-2-230-15,-27 2-514 0,-33 2-56 0</inkml:trace>
      </inkml:traceGroup>
      <inkml:traceGroup>
        <inkml:annotationXML>
          <emma:emma xmlns:emma="http://www.w3.org/2003/04/emma" version="1.0">
            <emma:interpretation id="{99CEEBBF-4B5D-432A-B595-52328039A11E}" emma:medium="tactile" emma:mode="ink">
              <msink:context xmlns:msink="http://schemas.microsoft.com/ink/2010/main" type="line" rotatedBoundingBox="3019,3524 22070,1171 22386,3730 3335,6083"/>
            </emma:interpretation>
          </emma:emma>
        </inkml:annotationXML>
        <inkml:traceGroup>
          <inkml:annotationXML>
            <emma:emma xmlns:emma="http://www.w3.org/2003/04/emma" version="1.0">
              <emma:interpretation id="{CE29D998-B934-469D-AF7D-5D1456A95504}" emma:medium="tactile" emma:mode="ink">
                <msink:context xmlns:msink="http://schemas.microsoft.com/ink/2010/main" type="inkWord" rotatedBoundingBox="3030,3607 10902,2634 11208,5111 3335,6083">
                  <msink:destinationLink direction="with" ref="{B8EDBE2A-64BF-4DF8-A422-95223DA4B8DD}"/>
                  <msink:destinationLink direction="with" ref="{319E5837-9D9D-4A85-AA18-69217E795E00}"/>
                </msink:context>
              </emma:interpretation>
              <emma:one-of disjunction-type="recognition" id="oneOf2">
                <emma:interpretation id="interp10" emma:lang="en-IN" emma:confidence="0">
                  <emma:literal>Grout-policies</emma:literal>
                </emma:interpretation>
                <emma:interpretation id="interp11" emma:lang="en-IN" emma:confidence="0">
                  <emma:literal>fort-policies</emma:literal>
                </emma:interpretation>
                <emma:interpretation id="interp12" emma:lang="en-IN" emma:confidence="0">
                  <emma:literal>Gout-policies</emma:literal>
                </emma:interpretation>
                <emma:interpretation id="interp13" emma:lang="en-IN" emma:confidence="0">
                  <emma:literal>Got-policies</emma:literal>
                </emma:interpretation>
                <emma:interpretation id="interp14" emma:lang="en-IN" emma:confidence="0">
                  <emma:literal>Govt-policies</emma:literal>
                </emma:interpretation>
              </emma:one-of>
            </emma:emma>
          </inkml:annotationXML>
          <inkml:trace contextRef="#ctx0" brushRef="#br0" timeOffset="14733.7652">3095 293 1899 0,'0'0'403'0,"0"0"-247"0,0 0-100 0,0 0-44 16,0 0-17-16,0 0-8 0,0 0-15 16,0 0-18-16,0 0-43 0,0 0-110 0,0 0-297 15,0 0-419-15,0 0 180 0</inkml:trace>
          <inkml:trace contextRef="#ctx0" brushRef="#br0" timeOffset="15066.9421">3859 409 1538 0,'0'0'329'0,"0"0"-108"16,0 0-57-16,0 0-38 0,0 0-38 0,0 0-31 16,0 0-46-16,0 0-33 0,0 0-10 15,0 0 2-15,0 0 14 0,0 0 12 0,0 0 8 16,-93 178 2-16,73-115 0 0,-2 4 0 0,1 7-1 16,-1 2 0-16,-5 2 0 0,1 2 3 0,-2 0-2 15,2 4-1-15,-3 0-4 0,5-1-7 16,-4-1-20-16,6-2-42 0,-4-3-110 0,4-3-143 15,2-9-123-15,4-18-226 0,9-16-104 0</inkml:trace>
          <inkml:trace contextRef="#ctx0" brushRef="#br0" timeOffset="15327.5951">3472 795 0 0,'0'0'0'16,"0"0"0"-16,29-200 54 0,-14 135 62 15,6 7-20-15,1 8 4 0,6 7 6 0,0 4 7 16,4 6 3-16,0 3-6 0,2 5-6 0,5 2-10 16,-3 5-5-16,1 4-15 0,4 2-20 15,1 8-20-15,1 2-17 0,-3 2-12 0,-2 8-9 16,-4 6-7-16,-5 6-6 0,-6 3-4 0,-5 3 2 16,-8 3 8-16,-4 4 10 0,-6 0 5 0,-1 1 16 15,-12-1 6-15,-2 1 7 0,-9-3 7 0,-2 3-4 16,-5-4 2-16,-1-1-6 0,3-3-5 15,-2-2-12-15,2-4-15 0,5-2-48 0,5-3-156 16,6-4-274-16,6-5-261 0</inkml:trace>
          <inkml:trace contextRef="#ctx0" brushRef="#br0" timeOffset="16027.879">4601 243 819 0,'0'0'757'0,"0"0"-666"16,0 0-74-16,0 0-37 0,0 0 4 0,0 0 14 16,0 0 12-16,0 0 2 0,0 0 1 0,-168 112 0 15,141-83-4-15,4-6-3 0,0 0-6 16,9-1 4-16,-1-4-2 0,5-3-3 0,6-5 2 16,0 0-8-16,4-2-4 0,0 0 1 0,4-5 2 15,5-1 15-15,3-2 12 0,4 0 6 16,7-6 1-16,3-5-4 0,1-3-5 0,3 0 2 15,-2-3 1-15,-3-3 2 0,-6 1 4 0,-5 1-2 16,-2-2 5-16,-5-1-2 0,-5-1-3 0,-2 1 0 16,-6-3-3-16,-4 2-8 0,-6 3-1 0,-4-1 0 15,0 5-6-15,-3 1 1 0,-4 4-4 0,2 2-8 16,2 1 0-16,0 2-1 0,8 2 3 16,2 0 5-16,3-4 6 0,5 4 5 0,5-2-1 15,0 1-15-15,5-4-21 0,6-4-17 0,9-2-5 16,5-2 7-16,8-5 14 0,2 0 11 15,7-1 6-15,2-3 5 0,-1 1 5 0,5-3 1 16,-2-3 7-16,-3 2 8 0,0-1 9 0,-3-4 17 16,-6-1 6-16,5 0 6 0,-9 1-1 0,-1 4-6 15,-2 2-5-15,2 2-9 0,-5 5-8 0,-5 4-6 16,0 0-2-16,-5 9-4 0,-5 1-3 16,-4 1-13-16,1 5-16 0,-6 0-13 0,3 0-14 15,-2 9 2-15,2 3 8 0,-1 5 10 0,-2 4 11 16,0 7 9-16,-5 7 3 0,-5 9 2 15,-4 3 3-15,-5 8 0 0,-1 0-1 0,-6 3 0 16,1-1 0-16,-3 1 2 0,8-2 0 0,-3-5 0 16,6-2-5-16,4-7 1 0,5-5-3 0,2-6 0 15,6-8 0-15,0-1-9 0,6-7-5 16,4-5-12-16,2-2-18 0,6-5-22 0,3-3-17 0,2 0-11 16,2-7 3-16,2-5 19 0,1-3 19 15,0-5 25-15,-2-1 20 0,-8-1 17 16,-1-4 10-16,-2 2 8 0,-5-3 9 0,1-2 7 0,-2 4 10 15,0 0 8-15,-4 5 4 0,1 4 1 0,-5 4-2 16,1 5-5-16,-2 3-15 0,0 4-14 16,0 0-35-16,0 0-32 0,0 5-3 0,0 5 1 15,-3 4 21-15,-3 3 21 0,-1 6 4 0,-2 0 1 16,2 0-1-16,0 3-5 0,1-4-3 16,5-1-23-16,1-4-72 0,0-3-170 0,0-5-312 15,1-6-453-15</inkml:trace>
          <inkml:trace contextRef="#ctx0" brushRef="#br0" timeOffset="16528.0465">5770-89 851 0,'0'0'630'15,"0"0"-427"-15,0 0-140 0,0 0-63 0,0 0-10 16,0 0 9-16,0 0 4 0,0 0 1 0,0 0 2 15,-171 112-2-15,143-83-1 0,2-3 0 16,1 1-4-16,7 1 0 0,5-4-4 0,9-5-8 16,-1 0-4-16,5-5-1 0,7-2 8 0,8-1 10 15,6-5 12-15,4-2 10 0,11-4-5 0,5 0-3 16,2-5-8-16,3-6-16 0,3-2-12 16,0-3-12-16,-6-4-4 0,-2 0 6 0,-5-1 10 15,-1-3 13-15,-7 0 9 0,0 1 7 0,-7-2 11 16,-2 0 11-16,-3 1 11 0,-4-1 16 0,-6 7 15 15,3 1 17-15,-6 5 10 0,-2 4-2 0,-1 4-11 16,0 4-27-16,0 0-39 0,0 0-39 16,0 7-14-16,-4 2 0 0,-6 7 14 0,-2 7 22 15,1 4 3-15,-2 2 1 0,3 3 0 0,-3-4-1 16,6-1-3-16,1 1-3 0,6-4-5 0,0-4-22 16,3 0-73-16,10-6-170 0,0-2-320 15,-3-6-592-15</inkml:trace>
          <inkml:trace contextRef="#ctx0" brushRef="#br0" timeOffset="16161.8847">5447-110 1193 0,'0'0'345'0,"0"0"-138"0,0 0-155 16,0 0-94-16,0 0-70 0,0 0-39 0,0 0-74 15,0 0-227-15,0 0-274 0,0 0 637 0</inkml:trace>
          <inkml:trace contextRef="#ctx0" brushRef="#br0" timeOffset="16661.4185">6403-353 110 0,'0'0'739'0,"0"0"-352"0,0 0-164 16,0 0-155-16,0 0-103 0,0 0-76 0,0 0-71 15,0 0-142-15,0 0-210 0,0 0 193 0</inkml:trace>
          <inkml:trace contextRef="#ctx0" brushRef="#br0" timeOffset="17221.9366">6589-165 0 0,'0'0'164'16,"0"0"67"-16,0 0-101 0,0 0-27 0,0 0 2 0,0 0 0 16,0 0-19-16,0 0-19 0,0 0-15 15,180-95-13-15,-165 81-4 0,-2 2-2 0,-1-3 4 16,-5 4-1-16,0 3 8 0,-4 0 12 0,-3 7 11 15,0-2 5-15,0 3-16 0,-2 0-36 0,-6 0-31 16,-2 4-9-16,-5 8 1 0,-5 5 17 0,-7 4 16 16,-2 4-2-16,-1 4 0 0,-4 5-1 15,2 1-2-15,2 2-2 0,2 3 1 0,0-6-3 16,8-1-1-16,3-4 1 0,7-3-2 0,3-5 0 16,7-4 1-16,0-3 1 0,7-1 7 15,7-2 11-15,3-3 14 0,8-5 3 0,4-1 0 16,2-2-5-16,9 0-12 0,3-8-2 0,3-4-6 15,7 2-1-15,3-4-4 0,2 2 1 16,0-5 2-16,7-3 0 0,-5 1 9 0,6-3-3 0,-4-4-1 16,-3-1 0-16,2-5-4 0,0-3-3 15,-3-1-2-15,-2-6-1 0,-1 4-3 0,-8-3 5 16,1 4-1-16,-13 6-2 0,3 4 3 0,-17 5 3 16,-1 8 12-16,-14 2 20 0,-4 5 2 15,-2 2-19-15,-9 5-30 0,-10-3-32 0,-2 3-8 16,-8 3 12-16,-7 6 11 0,0 7 8 0,-5 3 0 15,1 8-1-15,-1-1 0 0,8 7-1 0,0 0 1 16,9 3 3-16,3 1 2 0,6 3 0 0,4-6 1 16,8 0-5-16,3-7 2 0,3 0-1 15,10-1 0-15,5-2 5 0,2-4 2 0,0 3 1 16,5-4 2-16,-4-3 2 0,-1-2 0 0,-5-2 2 16,-1-1-1-16,-5-5 3 0,-5-1 12 0,-4-4 27 15,-1 1 38-15,-12-2 15 0,-12 0 2 16,-6 0-22-16,-14 0-35 0,-9 0-14 0,-9-2-11 15,-3 1-5-15,-5 1-4 0,-2 0-9 0,-3 0-8 16,3 3-19-16,4 3-32 0,6 6-69 16,0 0-146-16,18-1-323 0,17-1-534 0</inkml:trace>
          <inkml:trace contextRef="#ctx0" brushRef="#br0" timeOffset="9188.0301">705 512 0 0,'0'0'0'0,"0"0"0"0,0 0 0 0,0 0 0 16,0 0 0-16,0 0 0 0,53-178 86 0,-45 151 118 16,2-2-9-16,2 1-29 0,-1 1-25 15,-5-1-11-15,1 2-4 0,-4 1 22 0,-1 0-10 16,-2 2-26-16,0 4-20 0,0 0-46 0,1 6-19 16,-2 2-3-16,-7 3-11 0,3 0-20 15,-5 1-10-15,1 1-7 0,-4 3-18 0,-3 3-13 16,-2 0-6-16,-1 0-5 0,-7 7 17 0,2 5 18 15,-6 1 11-15,-2 5 4 0,1-1 6 0,-1 5 3 16,-2 2 1-16,4 5 2 0,-1 1-2 16,1 7 2-16,0 2 0 0,-4 6 2 0,4 0 2 15,-1 6 2-15,0 1 1 0,2 4 0 0,-2 3 2 16,2 7-1-16,2 3-3 0,1 1-2 16,2 3-1-16,-2 3-2 0,6-4 3 0,-2-4 4 15,8-2 1-15,5-4 1 0,3-6 0 0,6-1 1 16,2-6-2-16,11-7 2 0,1-2-2 0,5-12-4 15,4-1 5-15,5-10 5 0,5-5 6 16,5-7 10-16,3-5 4 0,4 0 3 0,8-13 0 16,-4-10-4-16,1-4-7 0,3-6-4 0,-6-7-3 15,-4 0 1-15,0-2 2 0,-4-3 7 0,-9 3 6 16,-3 0 7-16,-8 0 11 0,-5 3 7 16,-2 3 7-16,-4 2 4 0,-3 5 0 0,-4 8 3 0,-1 0 4 15,3 8 4-15,-3 4-2 0,0 2-13 16,0 7-23-16,0 0-36 0,0 3-47 0,0 7-13 15,-3 9 0-15,2 7 17 0,-4 10 35 0,-3 8 5 16,4 10 6-16,-6 8 0 0,4 6-4 16,-4 7 3-16,-2 4-3 0,4 5 0 0,-2 6 1 15,-5 0-1-15,4 2 3 0,-5-1-1 0,2-1 0 16,-2-4-4-16,0-2-3 0,2-3-15 0,-5-8-10 16,3-5-2-16,1-8 2 0,7-14 13 15,-2-7-8-15,5-13-37 0,0-1-53 0,4-9-85 16,-1-5-112-16,2-8-93 0,0-3-41 0,6-1-68 15,1-6 490-15,-2-1 21 0</inkml:trace>
          <inkml:trace contextRef="#ctx0" brushRef="#br0" timeOffset="9697.4219">1287 928 113 0,'0'0'230'0,"0"0"-82"0,0 0-42 0,0 0-8 16,0 0 4-16,0 0 4 0,0 0-4 15,0 0-10-15,0 0-19 0,0 0-30 0,0 0-26 16,0 0-22-16,0 0-12 0,0 0-4 0,-14-90 1 16,11 92 4-16,0-1 10 0,0 2 8 15,-1 1 9-15,0-3 8 0,4 2 4 0,-2-3 8 16,2 2 5-16,-1-2 5 0,1 0 6 0,0 2-1 15,0-2-2-15,0 0-4 0,0 0-5 0,0 0-2 16,0 0 0-16,0 0-1 0,0 0-2 16,0 0-2-16,0 0-2 0,0 0 2 0,0 0 0 15,0 0 0-15,0 0-1 0,0 0-2 0,0 0 1 16,0 0-2-16,0 0 1 0,0 0-2 0,0 0-3 16,0 0-1-16,0 0-4 0,0 0-1 0,0 0-4 15,0 0 1-15,0 0 0 0,0 0-3 16,0 0-1-16,0 0-5 0,0 0-2 0,-2 0-4 15,2 1-2-15,0-1 1 0,0 0 0 0,-1 0 3 16,1 0 2-16,0 0 3 0,0 0-1 0,0 0 3 16,0 2-3-16,0-2 2 0,0 0-1 0,0 0 0 15,-3 0 4-15,3 0-2 0,-1 0-1 16,-4 0-3-16,5 0-3 0,-3 0 1 0,-2 1 0 16,0 1 0-16,4-2 1 0,-1 0 1 0,1 1-1 15,0-1 3-15,1 0-3 0,0 0-1 16,0 0-1-16,0 0-4 0,-2 0-1 0,-1 2-8 15,-2 0-26-15,0 4-106 0,-3-2-310 0,5-1-820 0</inkml:trace>
          <inkml:trace contextRef="#ctx0" brushRef="#br0" timeOffset="13871.8796">1256 649 0 0,'0'0'0'0,"0"0"0"0,0 0 0 0,0 0 0 15,0 0 0-15,0 0 0 0,0 0 0 0,0 0 0 16,0 0 29-16,0 0 100 0,0 0-34 0,0 0-37 15,13-40-32-15,-13 40-24 0,0 0-16 16,0 0-13-16,0 0-10 0,-3 2 11 0,-2 1 10 16,0 5 14-16,-4 2 14 0,0 2-4 0,-4 1 3 15,1 3-3-15,-1 2 2 0,1 0 0 16,-1 1-2-16,0 3 0 0,2 2-1 0,-2-1 0 16,2 5-2-16,-1 3 4 0,1 1-6 0,2 0-2 15,-1-2 0-15,1 0-2 0,5-3 2 0,3-2 2 16,1-6 2-16,0-2 1 0,2-1 5 0,8-3 15 15,2-5 13-15,1 1 17 0,1-5 14 16,3 0 6-16,1-3 12 0,2-1 11 0,1 0 4 16,4-5-3-16,-2-5-8 0,5-3-12 0,1-6-16 15,0 2-10-15,2-6-8 0,-2-4-4 0,0 1 9 16,-4-4 14-16,-3-2 19 0,2-4 20 0,-4 3 4 16,-5-2-4-16,-4 5-12 0,-4-1-15 15,-2 3-9-15,-4 4-3 0,-1-1-2 0,0 6 3 16,-4 1-3-16,-6 4-8 0,-3 2-14 0,1 2-19 15,-2 2-11-15,0 3-12 0,-4 3-8 16,3 1-1-16,-2 1-16 0,-6 1-7 0,4 8-8 16,-4 2-12-16,6 3-10 0,-3 2-17 0,4 0-32 15,3 0-58-15,6 4-114 0,0-4-181 0,2-4-169 16,5-4 91-16</inkml:trace>
          <inkml:trace contextRef="#ctx0" brushRef="#br0" timeOffset="14204.679">1781 590 0 0,'0'0'71'0,"0"0"314"0,0 0-89 15,0 0-66-15,0 0-45 0,0 0-36 0,0 0-54 16,0 0-47-16,0 0-30 0,0 0-15 0,0 0-6 16,0 0 7-16,0 0 8 0,0 0 4 0,48 51 6 15,-43-30-2-15,0 4-4 0,1 3-3 16,-3-3-2-16,1 4 0 0,1-3-2 0,-1-4 1 15,-3 3-2-15,7-5 0 0,-4-5 0 0,0-3 4 16,2 0-1-16,-2-5 11 0,1-3 20 16,0-4 31-16,1 0 38 0,4-4 19 0,0-9-2 15,6-2-24-15,0-3-34 0,2-3-24 0,2-4-16 16,0 0-6-16,-4 0-2 0,1-3-3 16,-1 2-1-16,0-1-7 0,1-1-4 0,-2 3-6 15,0-2-8-15,1 4-6 0,3-1-17 0,-2 5-32 16,3-2-50-16,0 2-70 0,3-2-104 0,2 5-154 15,-1 2-154-15,-4 2-168 0,-7 6 724 0</inkml:trace>
          <inkml:trace contextRef="#ctx0" brushRef="#br0" timeOffset="14437.2947">2705-7 0 0,'0'0'0'0,"0"0"227"0,0 0 167 15,0 0-76-15,0 0-47 0,0 0-33 16,0 0-44-16,0 0-32 0,0 0-31 0,0 0-39 15,0 0-40-15,0 0-48 0,0 0-50 0,37-116-24 16,-37 128 5-16,-3 4 22 0,-3 7 39 0,-2 9 20 16,-5 6 7-16,0 8 2 0,-3 3-3 15,0 6 3-15,-5 5-7 0,1 2-2 0,-6 2 0 16,4 1-5-16,-1-2 2 0,3-2-1 0,2-5-1 16,6-7-2-16,1-4-3 0,5-8-4 15,6-7-7-15,0-6-8 0,4-1-11 0,3-9-31 16,3 1-61-16,2-6-109 0,-1-5-170 0,1-1-190 15,-1-3-77-15,-4 0 662 0</inkml:trace>
          <inkml:trace contextRef="#ctx0" brushRef="#br0" timeOffset="14597.1925">2606 377 0 0,'0'0'523'0,"0"0"-115"0,0 0-129 16,0 0-80-16,0 0-44 0,0 0-28 0,0 0-51 15,0 0-63-15,0 0-44 0,0 0-22 0,0 0-2 16,0 0 10-16,0 0-22 0,0 0-140 0,156-94-232 16,-123 86-293-16,-12 3 581 0</inkml:trace>
        </inkml:traceGroup>
        <inkml:traceGroup>
          <inkml:annotationXML>
            <emma:emma xmlns:emma="http://www.w3.org/2003/04/emma" version="1.0">
              <emma:interpretation id="{9A0DC56C-36EA-4181-8874-2090ACE0254B}" emma:medium="tactile" emma:mode="ink">
                <msink:context xmlns:msink="http://schemas.microsoft.com/ink/2010/main" type="inkWord" rotatedBoundingBox="12511,2796 14242,2583 14333,3320 12602,3533"/>
              </emma:interpretation>
              <emma:one-of disjunction-type="recognition" id="oneOf3">
                <emma:interpretation id="interp15" emma:lang="en-IN" emma:confidence="0">
                  <emma:literal>+</emma:literal>
                </emma:interpretation>
                <emma:interpretation id="interp16" emma:lang="en-IN" emma:confidence="0">
                  <emma:literal>~</emma:literal>
                </emma:interpretation>
                <emma:interpretation id="interp17" emma:lang="en-IN" emma:confidence="0">
                  <emma:literal>4</emma:literal>
                </emma:interpretation>
                <emma:interpretation id="interp18" emma:lang="en-IN" emma:confidence="0">
                  <emma:literal>!</emma:literal>
                </emma:interpretation>
                <emma:interpretation id="interp19" emma:lang="en-IN" emma:confidence="0">
                  <emma:literal>?</emma:literal>
                </emma:interpretation>
              </emma:one-of>
            </emma:emma>
          </inkml:annotationXML>
          <inkml:trace contextRef="#ctx0" brushRef="#br0" timeOffset="23227.067">9521-364 0 0,'0'0'22'16,"0"0"104"-16,0 0 18 0,0 0 34 0,0 0 45 15,0 0 38-15,0 0-2 0,0 0-25 16,0 0-29-16,0 0-46 0,0 0-47 0,0 0-38 15,-152-31-33-15,152 31-30 0,5 0-5 0,0 4 10 16,5 0 16-16,6 2 25 0,4 1 9 0,9-6-3 16,10-1-2-16,4 0-11 0,10 0-8 0,4-1-9 15,3-6-9-15,9-1-6 0,3 2-5 16,6 1 1-16,-2 0-2 0,2 1-2 0,0 0-1 16,-1 1-5-16,-3 2 1 0,-3-2-1 0,-2 3-1 15,-7 0 3-15,1 0 1 0,-7 0-2 0,-7 0 0 16,-8 0 0-16,-3-1-1 0,-8-2 2 15,-7 3-1-15,-2-5 1 0,-5 1-4 0,-5-3-7 16,1 2-16-16,-6-4-35 0,2-2-48 0,-2 1-86 16,3-3-127-16,-5-3-229 0,-1 7-199 0,2 1 87 0</inkml:trace>
          <inkml:trace contextRef="#ctx0" brushRef="#br0" timeOffset="23636.6939">10932-855 1989 0,'0'0'118'0,"0"0"-38"15,0 0-39-15,0 0-12 0,0 0 6 0,0 0 13 16,0 0 5-16,0 0 0 0,0 0 0 0,0 0-9 15,0 0-8-15,0 0-9 0,0 0-10 16,1-44-10-16,-1 44-7 0,0 0-5 0,0 0-5 16,0 0-1-16,3 5 4 0,1 0 2 0,0 3 7 15,2 2 3-15,3-2-1 0,-1 4-1 16,0 4 3-16,3 0 0 0,1 0-1 0,0-1 4 16,0 2-1-16,4 6-1 0,-5-6 1 0,1 2-1 15,1 0-2-15,-3 2-1 0,-3-1 0 0,-1-1 0 16,-5-2 5-16,-1 6 7 0,0-5 3 15,-1 3 8-15,-10 0 1 0,-4 3 2 0,-3-2 0 16,-4 3 1-16,-1 0-8 0,-3-1-3 0,-3-1-3 16,-1 1-6-16,-3-2-1 0,4 2-3 0,1-3-6 15,-1 4-13-15,-3-1-24 0,-4 2-47 0,1 1-80 16,-3 1-143-16,1 1-307 0,7-10-425 16,13-5 331-16</inkml:trace>
        </inkml:traceGroup>
        <inkml:traceGroup>
          <inkml:annotationXML>
            <emma:emma xmlns:emma="http://www.w3.org/2003/04/emma" version="1.0">
              <emma:interpretation id="{7D90CB5D-4B11-437B-AEE2-AC97B763C08F}" emma:medium="tactile" emma:mode="ink">
                <msink:context xmlns:msink="http://schemas.microsoft.com/ink/2010/main" type="inkWord" rotatedBoundingBox="14944,2051 22070,1171 22246,2603 15121,3483">
                  <msink:destinationLink direction="with" ref="{1BEE7D8D-25E3-4225-885C-9122C5C361F7}"/>
                </msink:context>
              </emma:interpretation>
              <emma:one-of disjunction-type="recognition" id="oneOf4">
                <emma:interpretation id="interp20" emma:lang="en-IN" emma:confidence="0">
                  <emma:literal>Innovation</emma:literal>
                </emma:interpretation>
                <emma:interpretation id="interp21" emma:lang="en-IN" emma:confidence="0">
                  <emma:literal>In novation</emma:literal>
                </emma:interpretation>
                <emma:interpretation id="interp22" emma:lang="en-IN" emma:confidence="0">
                  <emma:literal>Innovatim</emma:literal>
                </emma:interpretation>
                <emma:interpretation id="interp23" emma:lang="en-IN" emma:confidence="0">
                  <emma:literal>Innoratim</emma:literal>
                </emma:interpretation>
                <emma:interpretation id="interp24" emma:lang="en-IN" emma:confidence="0">
                  <emma:literal>#In novation</emma:literal>
                </emma:interpretation>
              </emma:one-of>
            </emma:emma>
          </inkml:annotationXML>
          <inkml:trace contextRef="#ctx0" brushRef="#br0" timeOffset="25774.5794">14395-948 1081 0,'0'0'467'0,"0"0"-313"16,0 0-106-16,0 0-33 0,0 0 1 0,0 0 3 16,0 0-3-16,0 0-8 0,0 0-6 0,0 0-4 15,0 0-3-15,0 0 3 0,0 0 4 0,149 85 9 16,-149-60 5-16,-7 0 3 0,-2 0 4 15,-5 3-1-15,-2-2 2 0,1-4-4 0,0 3-3 16,-1-5-1-16,2-1-4 0,1-4-3 0,4-3-2 16,2-7-4-16,3 3 0 0,4-5 2 0,0-3 5 15,0 0 16-15,0 0 20 0,5-3 7 16,4-6 2-16,2 1-11 0,7-7-15 0,2-3-8 16,0-3-5-16,1-3 1 0,2 1-4 0,3-6-2 15,0 1 0-15,0-2-5 0,5 1-1 0,-2 0-4 16,1 3-3-16,-1 3-2 0,1 0-2 0,-3 8-3 15,-1 1-3-15,0 4-1 0,-8 2-1 16,-2 5-6-16,0 3-9 0,-6 0-9 0,0 4-2 16,-6 8 5-16,1 4 12 0,-4 2 10 0,-1 10 8 15,0 0 5-15,0 0 5 0,-7 5 0 16,-2 0-2-16,1 0-8 0,-4-2-18 0,-2 1-40 16,2-2-124-16,2 1-279 0,5-12-362 0,2-3 260 0</inkml:trace>
          <inkml:trace contextRef="#ctx0" brushRef="#br0" timeOffset="26105.4084">15331-1001 1035 0,'0'0'392'0,"0"0"-180"16,0 0-116-16,0 0-67 0,0 0-57 0,0 0-67 15,0 0 9-15,0 0 19 0,0 0 39 0,0 0 64 16,0 0-8-16,0 0-5 0,0 0-6 15,-84 182-5-15,66-147-5 0,7-1-1 0,-1-4-3 16,7-2-4-16,0-3 0 0,5-2 0 0,8-7 4 16,3-1 8-16,8-2 8 0,2-4 15 0,8-5 19 15,4-4 15-15,1 0 9 0,5-4 3 0,-2-5-10 16,-1-7-8-16,-1 0-7 0,-4 2-5 16,-4-7 1-16,-6 3 3 0,-3-6 11 0,-1 2 3 15,-9-2 7-15,-1-2-8 0,-6 2-13 0,-1-1-8 16,-1-1-17-16,-11 4-12 0,1-1-10 15,-5 2-16-15,-4 3-7 0,-4 2-9 0,-4 5-9 16,0 1-8-16,-5 5-13 0,0 2-25 0,1 3-50 16,-2 0-140-16,6 2-348 0,11 1-782 0</inkml:trace>
          <inkml:trace contextRef="#ctx0" brushRef="#br0" timeOffset="26469.7419">16004-1094 2528 0,'0'0'40'16,"0"0"-93"-16,0 0-41 0,0 0-5 16,0 0 29-16,0 0 38 0,0 0 26 0,0 0 6 15,0 0 0-15,0 0 1 0,0 0 0 0,0 0 7 16,0 0-1-16,0 0 1 0,20 181 4 0,-30-153-1 15,3 1 3-15,-5 0 1 0,1-1-1 16,4-4-2-16,-2 1 1 0,8-6 1 0,-1-3-1 16,2-4 3-16,0-2 3 0,3-1 9 0,4-4 14 15,1-1 21-15,2-4 9 0,1 0 4 16,3 0-2-16,6-9-16 0,2-3-11 0,5-4-14 16,2-1-12-16,2-2-6 0,0-4-4 0,-1-1 1 15,-2-2-1-15,1-1 2 0,-2-1-3 0,-1-3-4 16,1-1-7-16,-2 0-10 0,2-2-19 15,-4-1-25-15,4 4-29 0,-1 0-43 0,-3 7-35 16,-1 5-66-16,-1 4-94 0,-2 6-140 0,-3 6-134 16,-5 3-42-16,-5 0 370 0</inkml:trace>
          <inkml:trace contextRef="#ctx0" brushRef="#br0" timeOffset="26925.6637">17064-1054 0 0,'0'0'375'16,"0"0"-42"-16,0 0-86 0,0 0-41 0,0 0-24 16,0 0-30-16,0 0-16 0,0 0-5 0,165-82-4 15,-156 72-6-15,-6-4-12 0,2 2-14 0,-3-3-15 16,-2 3-18-16,0-1-13 0,-10 0-17 16,-2 4-17-16,1 1-6 0,-6 2-10 0,-2 5-1 15,-7 1 2-15,-3 3-3 0,-1 10 4 0,-4 3-1 16,-1 5 0-16,-3 4 1 0,3 1 0 0,-2 0-1 15,5 2 3-15,1 1 0 0,4-1-2 0,4 0-2 16,7-2-6-16,6-4-2 0,7-4-4 0,3-1 1 16,9-4 0-16,2-4 2 0,8-2 9 15,4-4 4-15,2-3 7 0,10 0 1 16,-2-3 1-16,6-6 1 0,-5-3 1 0,3-1 3 0,-7-5 1 16,-1 4 3-16,-3-1 0 0,-7 0 1 15,1 0 0-15,-6-2-1 0,-5 5 2 0,1 0-2 16,-3 1 0-16,-1 0 0 0,-5 3-3 0,-1 3-2 15,0 3-9-15,0 2-13 0,0 0-19 0,0 0-27 16,0 2-15-16,0 6 9 0,-4 1 16 16,-5 6 27-16,5-2 16 0,-3 1 0 0,4 2-2 15,1-3-1-15,2-2-1 0,0-1 0 0,3-2-1 16,9 0-3-16,-1-2-2 0,4 0-8 16,2-2-25-16,3-2-45 0,4-2-63 0,3 0-90 15,2-2-111-15,0-5-139 0,-2-2-81 0,0-2 79 16,-1-2 492-16,-10 2 0 0,-3 3 0 0</inkml:trace>
          <inkml:trace contextRef="#ctx0" brushRef="#br0" timeOffset="27405.7817">17221-1326 979 0,'0'0'390'0,"0"0"-156"0,0 0-138 16,0 0-71-16,0 0-21 0,0 0-2 15,163-81-1-15,-114 74 1 0,1 1 3 0,0 1-1 16,3 0 3-16,-4 4 3 0,1 0 8 0,-7 1 10 15,-2 0 10-15,-8 2 9 0,-5 3 1 0,-5 2-2 16,-4 2-9-16,-5 1-9 0,-2 1-4 0,-7 4 0 16,4 2 5-16,-8 3 4 0,-1 3 3 15,0-1-5-15,-1 4-2 0,-8-2-6 0,2 0-7 16,-3-2 0-16,0 2-6 0,2-3-4 0,-3-1-10 16,-1-1-25-16,-1-1-61 0,3 0-162 15,0-7-371-15,1-3-705 0</inkml:trace>
          <inkml:trace contextRef="#ctx0" brushRef="#br0" timeOffset="27133.063">17606-1269 0 0,'0'0'0'0,"0"0"0"0,0 0 0 0,84-192 0 15,-61 143 0-15,-5 3 0 0,2 3 0 0,2 0 0 16,-8 3 148-16,-1 6 309 0,-3 5-6 0,-4 1-67 16,0 10-72-16,-2 1-64 0,-3 5-49 15,-1 7-39-15,0 1-37 0,0 3-45 0,0 1-48 16,0 0-50-16,0 5-29 0,-8 6 5 0,-4 12 14 15,-5 7 25-15,0 11 14 0,-9 4 0 0,2 7-6 16,-7 4 3-16,6 0-1 0,-1 3-1 16,-1 2 1-16,-2 0-1 0,3-2-2 0,0 2 0 15,2-5-2-15,5-8-7 0,1 1-14 0,-3-6-47 16,6-4-111-16,0-7-259 0,7-7-428 0,2-8-46 0</inkml:trace>
          <inkml:trace contextRef="#ctx0" brushRef="#br0" timeOffset="28049.3311">18253-1409 848 0,'0'0'426'0,"0"0"-219"15,0 0-128-15,0 0-48 0,0 0-9 0,0 0-6 16,0 0-10-16,0 0-2 0,0 0-1 0,0 0 4 15,0 0-1-15,167 48 4 0,-161-27-1 0,1 0 7 16,-4 1-2-16,-3 4 4 0,0-3 5 16,-12 2-4-16,-2-3 14 0,-2 0 4 0,-4-3 3 15,-4-3 4-15,-4-1-7 0,1-2-4 0,-2 0-5 16,2-4-3-16,1-1 0 0,8-3 6 0,0-3 13 16,5-2 15-16,3 0 19 0,5 0 9 0,-1-4-2 15,4-4-16-15,1-3-16 0,1-5-16 16,0 0-12-16,9-3-4 0,-2-3-10 0,6-6-5 15,3-1-4-15,4-1 1 0,0-3-5 0,3 0 0 16,4-3-1-16,-4 2-7 0,6 1 5 16,4-3-5-16,-3 8-5 0,0 1-1 0,-2 6-5 15,0 3 2-15,-2 4 3 0,-3 4 5 0,2 4-4 16,0 0-2-16,-5 4-12 0,1 2-9 0,-3 2-4 16,-4 8 1-16,0 2 9 0,-1 6 4 15,-3 1 12-15,-4 8 5 0,-3-5 4 0,-3 6 8 16,0-1-1-16,0-2 4 0,-3-1 0 0,-3-2 3 15,-2 1 2-15,-4-4 0 0,8-5 3 0,-2 0-2 16,-1-8 3-16,7-2-1 0,-3-2 8 0,3-2 12 16,0 0 22-16,0 0 19 0,0 0 15 0,1 0-6 15,8-8-26-15,-2-3-23 0,6-2-25 16,1-3-8-16,1 0-1 0,2-4 1 0,5 0 0 16,-4 1-3-16,7-3 0 0,-7-4-2 15,7 1-1-15,-5-1-2 0,4 1 0 0,-2 3-3 0,-4 7-1 16,-1 1 0-16,-4 6-5 0,2 4 0 15,-5 0-2-15,-6 2-8 0,-1 2-18 0,1 0-5 16,-2 7 4-16,-1 4 10 0,-1 4 24 0,-1 6 8 16,1 4 4-16,0 1 3 0,-7 1 1 15,2 0 0-15,-5-1-2 0,4-1 1 0,-4 1 0 16,0-2 1-16,5-1 0 0,-5-1-1 0,4-1 0 16,-3-4-2-16,5-1-3 0,-5-4-8 0,5-3-16 15,0-1-37-15,-2-5-75 0,3 0-129 16,3-3-206-16,-1 0-265 0,1 0-35 0</inkml:trace>
          <inkml:trace contextRef="#ctx0" brushRef="#br0" timeOffset="28243.5683">18375-2263 2369 0,'0'0'216'0,"0"0"-65"16,0 0-71-16,0 0-36 0,0 0-27 0,0 0-24 16,0 0-35-16,0 0-40 0,0 0-13 0,0 0-33 15,0 0-126-15,0 0-467 0,0 0-787 0</inkml:trace>
          <inkml:trace contextRef="#ctx0" brushRef="#br0" timeOffset="24451.1719">12323-1078 0 0,'0'0'0'0,"0"0"0"0,0 0 287 0,0 0 11 0,0 0-8 16,0 0-9-16,0 0-40 0,0 0-48 0,0 0-44 15,0 0-30-15,0 0-26 0,0 0-18 16,-139-50-13-16,139 50-18 0,0 0-19 0,0 0-17 15,0 0-16-15,3 0-3 0,2 0 11 0,7 0 24 16,4 0 30-16,7 0 17 0,4 2 5 16,7 0-6-16,9-2-13 0,8 0-10 0,6 0-8 15,8-4-8-15,8 0-6 0,3-1-7 0,6 0-5 16,1-3-1-16,-3 4-4 0,-5 0 0 16,-6 1-1-16,-8 1-3 0,-8 2 0 0,-7 0-2 15,-9 0-6-15,-6 0-3 0,-8 0-10 0,-8 0-17 16,-6 0-32-16,-3 0-46 0,-6 0-57 0,0 0-71 15,0 0-48-15,-7 0-65 0,-5 2-167 16,3 1-153-16,1 1 440 0</inkml:trace>
          <inkml:trace contextRef="#ctx0" brushRef="#br0" timeOffset="24683.875">12905-1183 643 0,'0'0'513'0,"0"0"-208"0,0 0-131 0,0 0-57 15,0 0-24-15,0 0-24 0,0 0-42 0,0 0-27 16,0 0-7-16,0 0 0 0,0 0 10 0,0 0 9 16,0 0 0-16,-104 169 0 0,81-119 4 15,0-4 3-15,3 4 1 0,-3 2 4 0,3 0-1 16,0 0-7-16,-2 2 0 0,1 3-4 0,2-6-1 16,-1 6-3-16,0-4-4 0,3-2-10 15,1 1-17-15,-1-1-27 0,2-9-52 0,2 1-76 16,0-7-119-16,2-2-171 0,2-8-126 0,4-7 177 15,2-10 417-15</inkml:trace>
          <inkml:trace contextRef="#ctx0" brushRef="#br0" timeOffset="24925.0194">11916-224 0 0,'0'0'325'0,"0"0"70"0,0 0-175 16,0 0-90-16,0 0-24 0,0 0-2 0,0 0-4 15,0 0-22-15,0 0-38 0,0 0-34 0,0 0 24 16,0 0 54-16,0 0 65 0,0 0 42 0,11-12-16 16,31 7-42-16,6 0-40 0,14-2-23 15,4-1-19-15,7-1-13 0,3 1-11 0,-1 4-8 16,-3 0-7-16,-2-1-4 0,-1 2-1 0,-9 0-4 16,-5 1-6-16,-8-1-20 0,-4 2-33 0,-7-3-48 15,-7 2-58-15,-2-2-81 0,-3 1-132 16,-2-1-183-16,-8 0-190 0,-1 0 426 0</inkml:trace>
          <inkml:trace contextRef="#ctx0" brushRef="#br0" timeOffset="25361.7753">13332-811 2131 0,'0'0'161'0,"0"0"-107"0,0 0-60 0,0 0-29 16,0 0-4-16,0 0 12 0,0 0 10 0,0 0-1 16,0 0 3-16,0 0-1 0,0 0-1 0,169 59-1 15,-166-28 4-15,-3 2 2 0,-3 3 3 16,-9-1 6-16,1-1 0 0,-4-1 3 0,-2 1 3 16,3-1 3-16,-2-4 0 0,2 0 0 0,1-7 0 15,4-6-1-15,2-2 0 0,3-5 0 16,2-6 7-16,2-3 17 0,0 0 29 0,0-3 17 15,6-7-7-15,4-7-19 0,5-4-31 0,3-7-17 16,7-2 0-16,2-4 5 0,0-2 4 0,2 1 2 16,1-2-1-16,1 1-5 0,1 0 0 15,1 0-3-15,-3 6-5 0,-1-1 5 0,-2 7-6 16,0 3-1-16,-5 3 0 0,4 2-1 0,-5 3-1 16,1 1-2-16,-1 4-2 0,-1 4-5 0,-5 2-9 15,-1 2-4-15,-5 2-1 0,-2 6 3 16,0 5 11-16,-3 3 9 0,-4 6 7 0,0 2 9 15,0 2 0-15,-4 7 3 0,-3-1 0 0,-2-1-4 16,1 2-1-16,-5-6-5 0,0 4-5 16,3-9-12-16,-2 2-24 0,1-5-56 0,2 1-142 0,2-5-266 15,4-5-305-15,-1-4 111 0</inkml:trace>
        </inkml:traceGroup>
      </inkml:traceGroup>
    </inkml:traceGroup>
    <inkml:traceGroup>
      <inkml:annotationXML>
        <emma:emma xmlns:emma="http://www.w3.org/2003/04/emma" version="1.0">
          <emma:interpretation id="{A1FEC668-2006-45F2-9AA0-30B0887FAE85}" emma:medium="tactile" emma:mode="ink">
            <msink:context xmlns:msink="http://schemas.microsoft.com/ink/2010/main" type="paragraph" rotatedBoundingBox="1231,9725 13981,8477 14233,11049 1483,122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A12952-E5C3-4198-9D6A-B29555D42844}" emma:medium="tactile" emma:mode="ink">
              <msink:context xmlns:msink="http://schemas.microsoft.com/ink/2010/main" type="inkBullet" rotatedBoundingBox="10375,8830 11807,8690 11946,10116 10515,10256"/>
            </emma:interpretation>
            <emma:one-of disjunction-type="recognition" id="oneOf5">
              <emma:interpretation id="interp25" emma:lang="en-IN" emma:confidence="0">
                <emma:literal>R</emma:literal>
              </emma:interpretation>
              <emma:interpretation id="interp26" emma:lang="en-IN" emma:confidence="0">
                <emma:literal>r</emma:literal>
              </emma:interpretation>
              <emma:interpretation id="interp27" emma:lang="en-IN" emma:confidence="0">
                <emma:literal>M</emma:literal>
              </emma:interpretation>
              <emma:interpretation id="interp28" emma:lang="en-IN" emma:confidence="0">
                <emma:literal>4</emma:literal>
              </emma:interpretation>
              <emma:interpretation id="interp29" emma:lang="en-IN" emma:confidence="0">
                <emma:literal>N</emma:literal>
              </emma:interpretation>
            </emma:one-of>
          </emma:emma>
        </inkml:annotationXML>
        <inkml:trace contextRef="#ctx0" brushRef="#br0" timeOffset="45315.6964">7827 5990 2105 0,'0'0'57'0,"0"0"-60"16,0 0 0-16,-122 173 3 0,92-121 2 0,1-4 3 16,2 2 2-16,-1-1-3 0,-1-1 5 0,2-2-4 15,-1 0-2-15,0-3-2 0,3 1-5 0,2-4 4 16,-1-5 1-16,5-5 4 0,1-3-1 15,2-7 1-15,9-10 2 0,-2-3 8 0,8-7 9 16,-1 0-14-16,2-7-12 0,0-7-17 0,0-6-7 16,3-9 13-16,6-3 14 0,-5-5 12 0,7-6 12 15,-1-4 3-15,-1 0 4 0,8-8-2 0,2-2-6 16,0-4 2-16,8-6 0 0,3-4-1 16,7-5 2-16,2-3-8 0,5-1-4 0,2-3-3 15,10-2-4-15,2 3-3 0,6 2-6 0,-1 4-1 16,9 7-5-16,0 10 4 0,2 8-2 15,-6 8 2-15,-2 11-2 0,-6 5 0 0,2 6 1 16,-12 8-3-16,0 5 4 0,-8 7-2 0,-8 1-3 16,-5 8-1-16,-3 11-5 0,-10 6-1 0,-4 9 4 15,-4 7 3-15,-8 8 6 0,0 3 4 16,-12 0 0-16,-9 7 0 0,-1-2 0 0,-8-2-2 16,-9 0 0-16,-2-2 0 0,-10 1 0 0,0-5-2 15,-4-2 2-15,-2-5 0 0,-6-3-2 0,5-4 5 16,2-8 1-16,8-2 0 0,-1-8 5 15,13-2 1-15,2-7-1 0,9-2 3 0,4-6 5 16,5 0 0-16,3-2 4 0,2-5-3 0,6-1-5 16,2 3-4-16,2 1-8 0,1 0-15 0,0 4-21 15,0 0-10-15,3 4 1 0,3 5 13 0,5 10 24 16,0 4 10-16,4 6 6 0,-1 5-1 16,2 0 1-16,-2 7-5 0,2-4 0 0,6 2-1 15,-2-1-5-15,1 3 5 0,-1-4-2 0,6-2-4 16,1-2-11-16,2-3-86 0,1-4-167 0,-1-5-323 15,-6-9-334-15,-9-5 407 0</inkml:trace>
      </inkml:traceGroup>
      <inkml:traceGroup>
        <inkml:annotationXML>
          <emma:emma xmlns:emma="http://www.w3.org/2003/04/emma" version="1.0">
            <emma:interpretation id="{42DBAFE4-4A13-43B9-90D5-ED4FC621EE3C}" emma:medium="tactile" emma:mode="ink">
              <msink:context xmlns:msink="http://schemas.microsoft.com/ink/2010/main" type="line" rotatedBoundingBox="1231,9725 13981,8477 14233,11049 1483,12297"/>
            </emma:interpretation>
          </emma:emma>
        </inkml:annotationXML>
        <inkml:traceGroup>
          <inkml:annotationXML>
            <emma:emma xmlns:emma="http://www.w3.org/2003/04/emma" version="1.0">
              <emma:interpretation id="{72D6F9F2-64E3-44D0-B1BC-F1B4E4C0C635}" emma:medium="tactile" emma:mode="ink">
                <msink:context xmlns:msink="http://schemas.microsoft.com/ink/2010/main" type="inkWord" rotatedBoundingBox="1308,10504 2110,10425 2116,10484 1313,10563"/>
              </emma:interpretation>
              <emma:one-of disjunction-type="recognition" id="oneOf6">
                <emma:interpretation id="interp30" emma:lang="en-IN" emma:confidence="0">
                  <emma:literal>-</emma:literal>
                </emma:interpretation>
                <emma:interpretation id="interp31" emma:lang="en-IN" emma:confidence="0">
                  <emma:literal>_</emma:literal>
                </emma:interpretation>
                <emma:interpretation id="interp32" emma:lang="en-IN" emma:confidence="0">
                  <emma:literal>~</emma:literal>
                </emma:interpretation>
                <emma:interpretation id="interp33" emma:lang="en-IN" emma:confidence="0">
                  <emma:literal>.</emma:literal>
                </emma:interpretation>
                <emma:interpretation id="interp34" emma:lang="en-IN" emma:confidence="0">
                  <emma:literal>=</emma:literal>
                </emma:interpretation>
              </emma:one-of>
            </emma:emma>
          </inkml:annotationXML>
          <inkml:trace contextRef="#ctx0" brushRef="#br0" timeOffset="41039.4355">-1864 7021 2479 0,'0'0'76'0,"0"0"-54"0,0 0-18 16,0 0-4-16,0 0 1 0,0 0 3 0,0 0-4 16,0 0-9-16,0 0-15 0,0 0 0 0,0 0 2 15,0 0 15-15,-8-15 23 0,46 18 6 0,6-1 4 16,12-2-2-16,1 0-2 0,12 0-7 0,2-6-4 16,2 2-9-16,6 1-8 0,-3-1-30 0,1 3-117 15,-2-2-234-15,-19 1-409 0,-19 1-464 0</inkml:trace>
        </inkml:traceGroup>
        <inkml:traceGroup>
          <inkml:annotationXML>
            <emma:emma xmlns:emma="http://www.w3.org/2003/04/emma" version="1.0">
              <emma:interpretation id="{3CDD5879-031D-452D-A11F-8487B1510079}" emma:medium="tactile" emma:mode="ink">
                <msink:context xmlns:msink="http://schemas.microsoft.com/ink/2010/main" type="inkWord" rotatedBoundingBox="3339,9544 9202,8970 9451,11517 3589,12091"/>
              </emma:interpretation>
              <emma:one-of disjunction-type="recognition" id="oneOf7">
                <emma:interpretation id="interp35" emma:lang="en-IN" emma:confidence="0">
                  <emma:literal>Adoption</emma:literal>
                </emma:interpretation>
                <emma:interpretation id="interp36" emma:lang="en-IN" emma:confidence="0">
                  <emma:literal>Adoptions</emma:literal>
                </emma:interpretation>
                <emma:interpretation id="interp37" emma:lang="en-IN" emma:confidence="0">
                  <emma:literal>Adopting</emma:literal>
                </emma:interpretation>
                <emma:interpretation id="interp38" emma:lang="en-IN" emma:confidence="0">
                  <emma:literal>Adopsim</emma:literal>
                </emma:interpretation>
                <emma:interpretation id="interp39" emma:lang="en-IN" emma:confidence="0">
                  <emma:literal>Adaption</emma:literal>
                </emma:interpretation>
              </emma:one-of>
            </emma:emma>
          </inkml:annotationXML>
          <inkml:trace contextRef="#ctx0" brushRef="#br0" timeOffset="44579.6387">5219 5768 2708 0,'0'0'71'0,"0"0"-69"0,0 0-34 0,0 0-18 15,0 0-15-15,0 0-65 0,0 0-100 0,0 0-204 16,0 0-308-16,0 0-356 0</inkml:trace>
          <inkml:trace contextRef="#ctx0" brushRef="#br0" timeOffset="41707.2447">297 7449 1434 0,'0'0'186'0,"0"0"-159"15,0 0-27-15,0 0-4 0,0 0 5 0,0 0 10 16,0 0 15-16,0 0 34 0,0 0 36 0,0 0 38 16,0 0 17-16,0 0-12 0,0 0-30 15,0 0-40-15,28-5-30 0,0-43-16 0,11-4-7 16,-3-6 1-16,1-3-3 0,0 0-2 0,-2 0-2 16,-2 1-3-16,0-1-3 0,-2-4-1 0,-2-3-3 15,1-2-2-15,6-5-2 0,-3 2 0 16,4-4-1-16,-2 0-3 0,6 2-1 0,0 0 0 15,0 6 1-15,-1 3 1 0,1 9 0 0,-6 8 0 16,6 12-1-16,-7 7 4 0,-1 10 2 0,-6 4 2 16,-7 7 2-16,2 5-7 0,-6 4-2 0,-1 8 0 15,-3 10-2-15,-2 10 5 0,-1 6 4 16,-1 11 0-16,-4 7 3 0,-2 10 1 0,-4 5 0 16,2 4 1-16,-1 5-4 0,-6 2 3 0,1 1-4 15,-1 2 2-15,1 1 3 0,0 2-3 16,-1-2 1-16,0-2-4 0,-1-4-6 0,-1-4-17 15,2-4-41-15,-5-8-76 0,7-5-126 0,-4-5-231 16,-4-5-160-16,9-14-133 0,-2-13 740 0</inkml:trace>
          <inkml:trace contextRef="#ctx0" brushRef="#br0" timeOffset="41908.912">515 6990 1093 0,'0'0'191'0,"0"0"-197"15,0 0-71-15,0 0-15 0,0 0 36 16,0 0 44-16,0 0 21 0,175-92 9 0,-119 77-1 16,6 2-2-16,10-1-11 0,7-1-38 0,4 3-136 15,-20 0-276-15,-17 4-8 0</inkml:trace>
          <inkml:trace contextRef="#ctx0" brushRef="#br0" timeOffset="42439.4881">2294 6745 1165 0,'0'0'186'16,"0"0"-135"-16,0 0-21 0,0 0 0 0,0 0 18 15,0 0 8-15,0 0-7 0,-175-33 4 0,139 44 6 16,-2 3 8-16,-5 5 7 0,-5 3 3 0,-2 2-3 16,1 5-10-16,-4 2-7 0,4 5-9 0,4-3-5 15,-1 2-7-15,5 1-7 0,6 0-11 16,0-1-6-16,8-1-7 0,8-4-5 0,5-6-1 16,4 0-7-16,10-6-10 0,0-7-4 0,11-4 10 15,9-5 14-15,6-2 18 0,7-2 9 0,9-14-6 16,7-3-7-16,7-2-6 0,4-2-4 15,1-2-2-15,4-3-1 0,0 3-1 0,-7-4-7 16,0-1-1-16,-8-3-5 0,-1 0-9 0,-5-4 2 16,-2 1-3-16,-5-5 2 0,-1 0 10 0,-6-2 3 15,-1-4 6-15,-2 1 4 0,0-7-2 0,-2-3 1 16,1-3 2-16,-1 0-1 0,-2-4-1 16,2 3-2-16,-5-4 3 0,-2 1 0 0,-3 3 3 15,-5 4 2-15,-3 8-2 0,-1 8 0 0,-6 5 0 16,0 7 2-16,0 6 1 0,-6 4 2 15,-3 5-1-15,1 3-5 0,1 4-2 0,-6 2-7 16,4 4-5-16,-4 0-5 0,0 0-2 0,-1 8-4 16,-2 4 2-16,0 11 6 0,-4 2-1 0,2 11 4 15,0 3 1-15,0 11 2 0,-1 10 4 16,3 7 1-16,1 5 4 0,-4 3-3 0,3 1 0 16,2 1 1-16,1 0-2 0,0-2-1 0,4-3-4 15,2-6-8-15,3-4-16 0,2-5-44 0,2-7-86 16,2-4-117-16,4-5-143 0,2-11-121 15,8-5-33-15,-7-8 383 0,-2-8 190 0</inkml:trace>
          <inkml:trace contextRef="#ctx0" brushRef="#br0" timeOffset="43059.8286">2923 6531 1415 0,'0'0'314'16,"0"0"-208"-16,0 0-48 0,0 0 6 0,0 0 10 15,0 0 0-15,0 0-25 0,0 0-22 16,0 0-11-16,0 0-4 0,0 0 6 0,0 0-6 16,0 0-5-16,0 0 1 0,-163 190-4 0,148-160 2 15,5-2 0-15,2-2-2 0,8-6 0 0,0-2-1 16,6-3 1-16,6-5 2 0,3-3 2 15,6-2 1-15,3-5 0 0,7 0 0 0,1-2-2 0,7-8-3 16,-2 0-3-16,-3-5-5 0,1 1-4 16,-8-2-5-16,-5-3 3 0,-7-1 5 0,-2-3 6 15,-5 1 5-15,-6-2 2 0,-2-3-4 0,-2 0-1 16,-10 0-4-16,-5 0-2 0,-3 2-2 16,-3 0 1-16,-3 3 2 0,-3 3 4 0,-1 5-1 15,-1 0 2-15,2 3-3 0,6 2 0 0,3 2 2 16,6 1-1-16,6-2 7 0,4 1-15 0,4-6-11 15,12-2-7-15,8-6-11 0,8-2 8 16,8-1 10-16,7-6 4 0,5 0 7 0,2-7 4 16,0 2 1-16,-1-5-1 0,5-2 4 0,-6 5-1 15,0-5 2-15,0 4 3 0,-4-3 0 0,-4 3 0 16,1 1 3-16,-10 3 7 0,1 0 2 16,-7 3 3-16,1 3 2 0,-4 5-2 0,-6 5 5 15,-5 10 5-15,-5 3-1 0,-2 5-10 0,-4 0-7 16,0 9-6-16,0 13 1 0,-1 10 14 0,-5 14 3 15,-6 9 0-15,-5 12-4 0,-3 8-8 0,-1 12-2 16,-4 2-2-16,-1 7 1 0,-1 6-3 16,1 2 1-16,-5 3 1 0,1 0-1 0,1 3 3 15,-3-1-5-15,2 3 0 0,2 2-2 0,-3 3 1 16,3 4 0-16,-4-4-1 0,1-2-2 0,-2-8-6 16,-5-6-5-16,4-6-18 0,-6-10-25 15,1-3-5-15,-3-11-3 0,8-8 5 0,0-10 7 16,11-16-24-16,5-10-59 0,10-15-140 0,5-6-280 15,0-6-431-15</inkml:trace>
          <inkml:trace contextRef="#ctx0" brushRef="#br0" timeOffset="43841.7761">3930 6523 1758 0,'0'0'174'0,"0"0"-150"0,0 0-53 16,0 0-8-16,0 0 13 0,0 0 11 0,193-139 2 15,-141 123 1-15,1-1 5 0,3 4 2 0,4 2 6 16,-1 1-1-16,4 6 4 0,-1 2 6 0,-3 0 3 16,-3 10 12-16,-2 5 0 0,-9 3-5 0,-7 3-3 15,-9 4-9-15,-10 2 0 0,-8 2 6 16,-4 0 3-16,-7 4 4 0,0-4 5 0,-8 3-1 15,-7-4-8-15,-2-1-9 0,0 0-14 0,-3-6-25 16,-2-1-47-16,1-3-98 0,-4 0-178 0,10-6-277 16,3-3-226-16</inkml:trace>
          <inkml:trace contextRef="#ctx0" brushRef="#br0" timeOffset="43349.7126">3267 6611 1262 0,'0'0'96'0,"0"0"-80"0,0 0-31 16,0 0 1-16,166-147 16 0,-120 124 19 0,-1 5 14 15,1 5 9-15,-2 5 3 0,-1 6-2 0,-1 2-7 16,-5 9-8-16,-6 8-2 0,-6 5-2 0,-6 7 12 16,-5 3 19-16,-7 4 11 0,-7 3 7 0,0 2-10 15,-10 0-10-15,-9 0-9 0,-4-1-6 16,-4 0-6-16,-6-2-1 0,-4-3-5 0,-5-1-2 15,1-5-1-15,-1-4-9 0,0-1-4 16,4-6-14-16,3-3-27 0,4-6-63 0,5-4-106 16,2-5-162-16,9 0-268 0,8 0-342 0</inkml:trace>
          <inkml:trace contextRef="#ctx0" brushRef="#br0" timeOffset="43589.0306">4447 5928 1863 0,'0'0'190'0,"0"0"-107"0,0 0-27 0,0 0 4 16,0 0 3-16,0 0-4 0,0 0-20 0,0 0-24 16,0 0-9-16,0 0-6 0,0 0 4 0,0 0 12 15,0 0 7-15,0 0 3 0,-2 148-1 16,-17-89-5-16,-3 4-1 0,1 6 0 0,-6-2-6 15,-3 1-1-15,-6-1-19 0,1 0-35 0,-1-5-78 16,1 0-132-16,0-7-242 0,8-15-348 0,11-13-12 16</inkml:trace>
          <inkml:trace contextRef="#ctx0" brushRef="#br0" timeOffset="44414.8552">5166 6191 2250 0,'0'0'52'0,"0"0"-69"0,0 0-5 15,0 0 9-15,0 0 11 0,0 0 0 0,0 0-4 16,171 59-3-16,-148-42-2 0,-5 0 0 0,0 5-3 16,-8-1 2-16,-2 2-4 0,-8 0 0 0,0 4 9 15,-11-1 0-15,-2 1 6 0,-7-3 5 16,-3 0-4-16,-1 0 0 0,-1-5 1 0,-2-1-1 15,4-4 2-15,-1-1 2 0,5-5 0 0,0-4 2 16,5-2 7-16,4-2 9 0,1 0 10 0,5-8 4 16,4-3-4-16,0-5-15 0,3-3-9 0,8-2-5 15,7-5 3-15,2 0 5 0,3-3-1 16,5-1-3-16,4-1-5 0,2 0-4 16,4 3-4-16,-1-1-2 0,2 7 1 0,1 1-1 0,-7 1 1 15,0 6 2-15,0 5 1 0,-5 1-4 16,0 4-4-16,-1 4-6 0,-6 0-5 0,4 10-3 15,-9 5-1-15,-2 2 2 0,-3 7 0 0,-3-4 5 16,-7 8 6-16,-1 1 7 0,-4-2 6 0,-6 0 3 16,-2 2 2-16,-1-4 1 0,-3 2 4 15,1 0 3-15,-1-5 4 0,-3-2-1 0,5-4 2 16,4-3-4-16,1-1-4 0,1-6 0 0,5-2-7 16,3-2 3-16,0-1 5 0,0-1 11 0,11 0 10 15,2-7 1-15,4-5-3 0,5-2-11 16,4-3-8-16,5-6-2 0,2 0-1 0,-1-5 1 15,7-1-1-15,-4 2 1 0,1-2-1 0,0 5 0 16,-1 2 4-16,-7 6 6 0,1 7 9 0,-7 2 8 16,-4 6-3-16,-3 1-5 0,-4 6-12 15,-4 6-6-15,2 7 1 0,-6 4 4 0,0 2 3 16,1 3 2-16,-4 4-1 0,0-4-4 0,-4 3 0 16,-2-3-5-16,-7 0-6 0,0-1-27 0,-1-6-67 15,-1-3-117-15,-2-2-257 0,3-7-472 0,4-5-32 16</inkml:trace>
        </inkml:traceGroup>
        <inkml:traceGroup>
          <inkml:annotationXML>
            <emma:emma xmlns:emma="http://www.w3.org/2003/04/emma" version="1.0">
              <emma:interpretation id="{6685C999-B1D1-43FA-BDDF-86E38E7F1D9C}" emma:medium="tactile" emma:mode="ink">
                <msink:context xmlns:msink="http://schemas.microsoft.com/ink/2010/main" type="inkWord" rotatedBoundingBox="11443,8725 13981,8477 14121,9902 11583,10150"/>
              </emma:interpretation>
              <emma:one-of disjunction-type="recognition" id="oneOf8">
                <emma:interpretation id="interp40" emma:lang="en-IN" emma:confidence="0">
                  <emma:literal>ate</emma:literal>
                </emma:interpretation>
                <emma:interpretation id="interp41" emma:lang="en-IN" emma:confidence="0">
                  <emma:literal>cite</emma:literal>
                </emma:interpretation>
                <emma:interpretation id="interp42" emma:lang="en-IN" emma:confidence="0">
                  <emma:literal>Cite</emma:literal>
                </emma:interpretation>
                <emma:interpretation id="interp43" emma:lang="en-IN" emma:confidence="0">
                  <emma:literal>afe</emma:literal>
                </emma:interpretation>
                <emma:interpretation id="interp44" emma:lang="en-IN" emma:confidence="0">
                  <emma:literal>atl</emma:literal>
                </emma:interpretation>
              </emma:one-of>
            </emma:emma>
          </inkml:annotationXML>
          <inkml:trace contextRef="#ctx0" brushRef="#br0" timeOffset="45699.8041">8902 6071 2079 0,'0'0'138'0,"0"0"-57"0,0 0-25 15,0 0-7-15,0 0 2 0,0 0-7 0,0 0-22 16,0 0-14-16,0 0-10 0,0 0-1 16,0 0-1-16,-187-79 2 0,147 103 2 0,-2 5 1 15,1 4-4-15,-2 5 0 0,4 0 1 0,3 4 2 16,0-4 0-16,8 2 1 0,9-6-2 0,8-4-6 16,8-5 0-16,3-4-3 0,14-5 2 15,10-3 4-15,8-5 3 0,8-6 2 0,7-2-1 16,5-2 4-16,3-9-4 0,-2-3 0 0,1-2 2 15,-1-6-5-15,-7 3 8 0,-6-3 4 0,-8-2 2 16,-5 2 7-16,-4 1 2 0,-9-2 4 16,-2 4 6-16,-6 2 4 0,1 5-2 0,-7 4-2 15,0 3-8-15,0 2-7 0,-6 3-13 16,2 3-9-16,-8 6-3 0,-2 7-2 0,1 3 10 16,-3 5 6-16,2 0 0 0,0 2 0 0,1-1-4 15,7 1-4-15,0-4-1 0,5 1-1 0,7-5-7 16,4-1-8-16,11-6-19 0,3-4-31 15,7-6-77-15,2-1-134 0,10-4-258 0,-8-5-315 0,-12 3 130 16</inkml:trace>
          <inkml:trace contextRef="#ctx0" brushRef="#br0" timeOffset="45917.8239">9813 5553 636 0,'0'0'639'0,"0"0"-266"15,94-197-137-15,-58 129-84 0,-4 14-24 16,-4 6-12-16,-2 9-20 0,-9 6-11 0,-4 9-8 15,-1 5-7-15,-11 7-1 0,-1 6-15 0,0 4-17 16,-1 2-20-16,-8 6-23 0,-7 15-7 16,-1 7-1-16,-9 14 8 0,-4 10 6 0,-11 11 5 15,-1 7-3-15,-2 7 0 0,-5 5 0 0,-1-1 0 16,2 2 0-16,0-3 2 0,4-1-3 0,11-10-6 16,2-4-10-16,7-3-37 0,6-7-67 15,7-5-99-15,1-7-166 0,8-5-268 0,2-12-231 16,0-12 445-16</inkml:trace>
          <inkml:trace contextRef="#ctx0" brushRef="#br0" timeOffset="46506.8643">9493 5684 2747 0,'0'0'127'0,"0"0"-96"0,0 0-48 16,0 0-14-16,0 0 12 0,179-61 12 16,-104 48-2-16,18-1-5 0,3-1-28 0,10-1-34 15,6 4-26-15,3-3-15 0,5 4-9 0,-1-2-60 16,-5 5-123-16,-7-4-243 0,-31 6-215 0,-30 3 236 0</inkml:trace>
          <inkml:trace contextRef="#ctx0" brushRef="#br0" timeOffset="46304.7652">9798 6259 1111 0,'0'0'395'0,"0"0"-282"0,0 0-74 0,0 0-16 0,0 0 4 15,0 0 4-15,170-92-4 0,-135 71-8 16,6-2-3-16,-4-1-2 0,-3-4 5 0,2 0 5 15,-7 1 7-15,-9-2 10 0,0-1 5 0,-11 2 3 16,1 2 8-16,-6 1 5 0,-4 0 4 0,0 5 2 16,-1 2-5-16,-10 7-11 0,0 6-12 15,-8 3-15-15,1 2-8 0,-10 2-8 0,-3 11-2 16,-5 7 2-16,-1 5 3 0,-1 4 2 0,0 5 6 16,3 3 1-16,-2 9 1 0,5-2 3 15,4 4-1-15,3 2-1 0,5-5-3 0,7-2-6 16,5-5 1-16,8-1 2 0,1-6 5 0,14 1 6 15,7-5 5-15,9-4 5 0,9-4-1 0,4-3 0 16,9-5-2-16,3-6-7 0,5-5-7 16,0 0-2-16,2 0-2 0,-4-3-3 0,3-5-1 15,-6 0-5-15,-3-4-2 0,-2-3-1 0,-9-2-2 16,-9-2-2-16,-6 0-7 0,-8-5-15 0,-5 4-25 16,-6-3-29-16,-7-3-41 0,-1 3-48 0,0-1-63 15,-9 0-136-15,-5 4-262 0,1 4-266 16,4 7 333-16</inkml:trace>
        </inkml:traceGroup>
      </inkml:traceGroup>
    </inkml:traceGroup>
    <inkml:traceGroup>
      <inkml:annotationXML>
        <emma:emma xmlns:emma="http://www.w3.org/2003/04/emma" version="1.0">
          <emma:interpretation id="{DB386E34-8F18-42E6-994B-D146B575DE88}" emma:medium="tactile" emma:mode="ink">
            <msink:context xmlns:msink="http://schemas.microsoft.com/ink/2010/main" type="paragraph" rotatedBoundingBox="1563,12436 11012,11396 11182,12936 1733,139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55D74B-82A2-43A4-89E0-A7B889EE56CA}" emma:medium="tactile" emma:mode="ink">
              <msink:context xmlns:msink="http://schemas.microsoft.com/ink/2010/main" type="line" rotatedBoundingBox="1563,12436 11012,11396 11182,12936 1733,13976">
                <msink:destinationLink direction="with" ref="{BFA91B5B-59E2-4BBA-A777-27F02F325D2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36AB63D-AA78-4DEE-AEF2-1BAB14172FE8}" emma:medium="tactile" emma:mode="ink">
                <msink:context xmlns:msink="http://schemas.microsoft.com/ink/2010/main" type="inkWord" rotatedBoundingBox="1563,12436 11012,11396 11182,12936 1733,13976"/>
              </emma:interpretation>
              <emma:one-of disjunction-type="recognition" id="oneOf9">
                <emma:interpretation id="interp45" emma:lang="en-IN" emma:confidence="0">
                  <emma:literal>Environmental</emma:literal>
                </emma:interpretation>
                <emma:interpretation id="interp46" emma:lang="en-IN" emma:confidence="0">
                  <emma:literal>Environ mental</emma:literal>
                </emma:interpretation>
                <emma:interpretation id="interp47" emma:lang="en-IN" emma:confidence="0">
                  <emma:literal>Environment at</emma:literal>
                </emma:interpretation>
                <emma:interpretation id="interp48" emma:lang="en-IN" emma:confidence="0">
                  <emma:literal>Environment al</emma:literal>
                </emma:interpretation>
                <emma:interpretation id="interp49" emma:lang="en-IN" emma:confidence="0">
                  <emma:literal>Environment a</emma:literal>
                </emma:interpretation>
              </emma:one-of>
            </emma:emma>
          </inkml:annotationXML>
          <inkml:trace contextRef="#ctx0" brushRef="#br0" timeOffset="133458.5128">-911 9079 0 0,'0'0'110'0,"0"0"195"0,0 0-6 0,0 0-11 16,0 0-8-16,0 0-22 0,0 0-73 0,0 0-78 15,0 0-71-15,0 0-49 0,0 0-23 0,0 0 2 16,0 0 16-16,0 0 20 0,-67 67 16 16,50-37 6-16,2 7 5 0,-2 2 5 0,0 6 4 15,1 5 6-15,-4-2 3 0,-3 8-1 0,-3-1-3 16,-1 5-5-16,-4 4-7 0,-5 5-3 15,1 5-4-15,-3 1 0 0,-1-1-4 0,6-1-1 16,0-10 0-16,6-8-3 0,5-10-5 0,8-8-5 16,8-10-9-16,5-6-7 0,1-7-4 0,4-1 2 15,7-4 4-15,2-2 14 0,4-4 9 0,1-3 8 16,5 0 4-16,-2 0-1 0,4-4-2 0,3-6-1 16,0 0-2-16,0-1-5 0,1-1-2 0,0-2-8 15,1-2-5-15,3 1-3 0,-3-1-4 16,1 0-2-16,0-1-12 0,4 0-13 0,-2 1-22 15,-3-2-29-15,6 1-47 0,-3-1-72 16,-4-1-105-16,0 2-136 0,-6 2-172 0,-9 7 43 0</inkml:trace>
          <inkml:trace contextRef="#ctx0" brushRef="#br0" timeOffset="134095.5331">-1370 9701 941 0,'0'0'238'0,"0"0"-95"15,0 0-27-15,0 0-14 0,0 0-17 0,0 0-5 16,0 0-12-16,0 0 25 0,0 0 23 0,0 0 9 16,0 0-1-16,213-99-23 0,-146 82-22 0,2 2-28 15,1 2-24-15,-5 2-18 0,1 5-15 16,-6 2-8-16,0 1-3 0,-8 3-3 0,0 0 1 15,-8 0-1-15,-2-2 1 0,-8 2-2 0,-1 0 0 16,-7 3 4-16,-3 1 2 0,-4-1 6 0,-5-2 2 16,-3 3 3-16,1-2 2 0,-2-1 0 15,-6 0-1-15,-1-1 2 0,1 0-1 0,-2 2 4 16,-2-2 5-16,0 0 1 0,0 2 2 0,0-2-1 16,0 0-3-16,0 3-2 0,0-2-3 15,0 1-3-15,0 2 2 0,0 5 4 0,-2-1 3 16,-3 6 6-16,3 6-4 0,-1 5-2 0,-5 1-3 15,3 4-1-15,-6 2 1 0,5 1 1 0,-4 1 0 16,2 0 0-16,0-2 0 0,-3-2-1 0,5 1 1 16,-2-6-1-16,-1 1-2 0,3-4 0 15,2-6 1-15,-3-1-1 0,4-3 3 0,1-4-3 16,2-3-2-16,0-2 2 0,0-3 1 0,0 0 7 16,0 0 12-16,0 0 16 0,0 0 8 15,3-6-1-15,6-2-6 0,-5-8-15 0,6-1-12 16,2-3-1-16,-4-4-4 0,7 1-3 0,-1 2 3 15,8-5-7-15,-4 0 0 0,7 1 0 0,-2-2-5 16,1 1 4-16,7 2 0 0,-2 3-1 16,0 3-1-16,1 3-1 0,-7 1-3 0,3 4 0 0,0 2-1 15,-5 3 1-15,2 1-4 0,-3 3 2 16,0 1-1-16,-4 0 1 0,0 0 1 0,-2 8-2 16,-1 2-2-16,1-1 3 0,-4 4 2 15,-4 1 0-15,3 3 4 0,-6 4 2 0,-2-3 2 16,1 2 1-16,-2 0 2 0,0 1-5 0,0-2-1 15,0-1-9-15,0 0-28 0,-3-2-40 0,1-3-62 16,1-1-88-16,1-2-140 0,0-2-157 16,0-4-240-16,0-2 369 0</inkml:trace>
          <inkml:trace contextRef="#ctx0" brushRef="#br0" timeOffset="133065.4549">-1185 9151 0 0,'0'0'0'0,"0"0"207"15,0 0 263-15,0 0-30 0,0 0-69 0,0 0-67 16,0 0-95-16,0 0-91 0,0 0-54 0,0 0-27 15,0 0 4-15,0 0 20 0,71-18 14 16,-28 15 2-16,8-4-4 0,8 1-8 0,2 1-9 16,7-3-10-16,8 1-9 0,0-2-4 0,-1 1-8 15,4 0-1-15,-7 0-4 0,-5 0-3 16,-4 0-2-16,-4 0-7 0,-4 1 0 0,-8 2-3 16,-6-2-2-16,-6 2-1 0,-9 1-6 0,-8 3-5 15,-5 1-15-15,-3 0-27 0,-5 0-53 0,-4 0-64 16,-1 0-58-16,-1 2-28 0,-11 6-77 15,-2 4-227-15,1-1-243 0,4-5 420 0</inkml:trace>
          <inkml:trace contextRef="#ctx0" brushRef="#br0" timeOffset="134411.0153">372 9610 1534 0,'0'0'304'0,"0"0"-154"0,0 0-44 0,0 0-19 16,0 0 8-16,0 0-8 0,0 0-26 0,0 0-26 0,0 0-21 15,0 0-11-15,0 0 0 0,0 0 4 16,0 0 5-16,106 42 7 0,-93-15 5 0,-2 3 2 16,-3 3-5-16,3 1-3 0,-2 3-5 0,-4-4-5 15,6 1 4-15,-3-3-7 0,2-3 0 16,3-1 1-16,0-6-3 0,1-3 3 0,1-6 2 15,0-2 3-15,0-5 6 0,1-3 11 16,1-2 10-16,1-8 9 0,1-7 4 0,0-7-6 16,1-9-8-16,-2-2-11 0,0-9-4 0,-4 3-12 15,0-6-5-15,-4 2-2 0,-4 1-11 0,0-2-2 16,-3 3-10-16,-2 1-16 0,2 3-21 0,0 3-24 16,0 6-42-16,1 2-65 0,5 6-103 15,-4 6-210-15,3 2-283 0,-4 8-129 0</inkml:trace>
          <inkml:trace contextRef="#ctx0" brushRef="#br0" timeOffset="134621.407">1203 9446 1622 0,'0'0'195'0,"0"0"-172"0,0 0-59 15,0 0-15-15,0 0 25 0,0 0 50 0,0 0 36 16,0 0 13-16,0 0-7 0,0 0-11 0,0 0-17 15,0 0-12-15,0 0-2 0,-35 165-6 0,29-139-2 16,1 1 1-16,-1-2-1 0,-1 0-1 0,5 1-4 16,-1-4-8-16,2 0-31 0,0 1-73 0,1-6-158 15,0-3-254-15,0-4-284 0,0-4 306 0</inkml:trace>
          <inkml:trace contextRef="#ctx0" brushRef="#br0" timeOffset="134799.0568">1313 9019 1448 0,'0'0'290'15,"0"0"-115"-15,0 0-69 0,0 0-51 0,0 0-35 16,0 0-7-16,0 0-6 0,0 0-22 0,0 0-43 16,0 0-32-16,0 0-16 0,0 0-13 0,0 0-23 15,0 0-101-15,17 27-146 0,-11 15-145 16,-3-7 116-16,-3-10 418 0</inkml:trace>
          <inkml:trace contextRef="#ctx0" brushRef="#br0" timeOffset="135775.6433">1322 9766 0 0,'0'0'0'0,"0"0"212"0,0 0 201 16,0 0-7-16,0 0-47 0,0 0-97 0,0 0-94 16,0 0-59-16,0 0-37 0,0 0-15 0,0 0-3 15,0 0-8-15,0 0-7 0,179-150-4 0,-156 123-4 16,3 0-3-16,-6-2-1 0,3 6 0 15,-3-2 2-15,0 4-3 0,-3 3-3 0,2 3-7 16,-5 2-7-16,-1 2-3 0,-1 3-5 0,0 3-5 16,-2 4-5-16,-2-1-9 0,-1 2-3 15,-3 2-3-15,-1 4-1 0,0 6 5 0,0 3 5 16,-2 6 6-16,-1 1 8 0,0 4 3 0,-1 2 2 16,-4 1 1-16,1 0-1 0,4 0-1 0,0-5-1 15,0 2 0-15,9-5-3 0,-1-3 0 16,4-2-2-16,4-5-4 0,-2 1 2 0,3-8-2 15,5-2-1-15,1-2 0 0,0-3 0 0,1-7 3 16,-1-4 3-16,0-4 4 0,-2-2 2 0,-2-3 3 16,-2-1 2-16,-1-2 1 0,-3-2 2 0,0-1 0 15,1-1 0-15,-4 0-1 0,0-3-2 16,-1 7 1-16,-1-3-2 0,-2 6-2 0,3 5 1 16,-5 6-3-16,-1 2 1 0,0 4-2 0,-3 4-8 15,0 2-13-15,0 0-17 0,0 5-5 16,-4 8 8-16,-1 6 12 0,-6 1 18 0,2 8 5 15,-2 1 1-15,-1 1 0 0,-1 2-3 16,3-2 1-16,3-1-2 0,0-1 1 0,3-5 1 0,4-1 0 16,0-4 0-16,4-1-2 0,6-5 0 0,4 0 0 15,5-5 5-15,2-2 3 0,5-5 2 16,4 0-1-16,3-5 0 0,-1-6-2 0,2-3 0 16,-3-3 2-16,-3-5-3 0,-2 1 2 0,-6 0 2 15,-4-4 3-15,-3-2 4 0,-3 3 1 16,-6-7 2-16,-2 4-4 0,-2-1 1 0,-2 2-2 15,-6 0-4-15,-7 0-2 0,-5 0-8 0,-6 1-7 16,-4 5-4-16,-4 0-2 0,-6 7-9 0,-1 1 3 16,1 6-1-16,2 1 0 0,0 4 4 15,5 1-7-15,2 0-15 0,8 0-30 0,1 4-37 16,8 1-34-16,2 3-32 0,8-1-28 0,4-2-6 16,4 0 30-16,11-1 45 0,8 0 59 0,5-4 48 15,5 0 15-15,5-4 3 0,3-4 2 0,7 2 0 16,-1-2 1-16,2 0 1 0,-3 1 1 0,0 2-1 15,-3-4 0-15,-3 3 2 0,-3 3 0 16,2 0 8-16,-5 3 6 0,1 0 10 0,-5 0 11 16,0 3 15-16,-4 4 12 0,0 1 9 0,-4 3 1 15,3 2-8-15,-8 3-8 0,0 4-17 16,-5-2-8-16,-2 3-7 0,-7 4-2 0,-2-4 4 16,-1 2 0-16,0 0 5 0,-9 1 1 0,-2-2-4 15,0-1-1-15,-4 4-3 0,1-5-3 0,-1-4-1 16,0 4-2-16,3-7-4 0,-1 1 0 15,6-8 0-15,0 1 7 0,3-3 18 0,2-3 18 16,2-1 19-16,0 0 5 0,0-1-17 0,5-10-22 16,-3 1-23-16,7-5-15 0,3-3 2 15,-1-3 7-15,0 4 3 0,4-6 7 0,-1 1-6 0,5 3-4 16,-2-4-3-16,3 1-6 0,0 3 3 16,2 0-3-16,1-2-4 0,2 1-1 0,-2 1-2 15,5 3-3-15,-4 1 0 0,0 3-1 0,-2 4-3 16,2 4 0-16,-5 4-2 0,3 0 4 0,-4 4-1 15,2 8 1-15,-3 3 4 0,1 3-2 16,-4 7 7-16,-4 0 1 0,0 5 3 0,-3 4 4 16,-5-2-2-16,-2 6 0 0,0-5 2 0,0 1-1 15,-2-1-1-15,-2-2-1 0,-2-3-3 0,3-3-3 16,-1 1-13-16,3-6-41 0,-5-1-81 16,3-3-135-16,-3 3-345 0,2-9-258 0,1-4 283 0</inkml:trace>
          <inkml:trace contextRef="#ctx0" brushRef="#br0" timeOffset="137250.1606">3261 9334 0 0,'0'0'238'0,"0"0"30"0,0 0-28 16,0 0-5-16,0 0 16 0,0 0-2 0,0 0-39 15,168-92-38-15,-145 92-29 0,-2 0-27 0,5 0-27 16,-1 4-19-16,-5 9-22 0,1 4-14 15,-2 5-9-15,-5 2-6 0,1 4-2 0,-7 3-1 0,-4 2 2 16,-4 4 2-16,-2-1-1 0,-10 0 1 16,-7 1-5-16,-2-2-2 0,-1-3-3 0,-1-1-2 15,-4-7-1-15,6-3-1 0,1-4 1 0,5-4 1 16,2-4 2-16,5-2 5 0,2-6 7 16,5 1 12-16,-2-2 13 0,1 0 1 0,2-3-6 15,0-6-13-15,0-3-18 0,6-7-5 0,1-1-4 16,3-5 0-16,6-5 4 0,3-2-2 0,1-4 0 15,4 1-3-15,-1-3 0 0,4 3 0 16,-1-4-3-16,6 4 1 0,-2 1-4 0,3 2 1 16,-2 2-3-16,4 5-2 0,-2 4-3 0,4 5 0 15,-2 5-1-15,0 5 2 0,0 5-1 0,-2 1-1 16,-7 3 0-16,-2 9-2 0,-2 3 1 16,-5 6 2-16,-1 4 1 0,-6 2 2 0,-5 4 2 15,0 0 2-15,-5-1 3 0,0 3 1 0,0-3 1 16,-3 1-1-16,1-5 2 0,-3-1-1 0,0-3 0 15,1-3 1-15,3-5 0 0,-4-2-2 0,4-4 1 16,-2-5 4-16,3-2 11 0,0-1 12 16,0 0-3-16,0-8-2 0,0-1-11 0,6-8-10 15,1-3 2-15,4-3-3 0,4 0 1 0,0-1-1 16,4-5 0-16,3 2 0 0,-1-2 0 0,1 0-1 16,1-1 1-16,0 3-2 0,1 0 2 15,0 2 0-15,-4 4-3 0,5 4-2 0,-8 2-4 16,2 7-4-16,-2 6-2 0,-3 2 0 0,-2 0-2 15,-2 9 1-15,0 1 3 0,-6 8 6 0,2 0 3 16,0 5 4-16,-6 4 1 0,1-3 1 16,0 1 0-16,-2-1-1 0,1 0 0 0,0 0-2 15,0-5-1-15,1 4 0 0,2-5-6 0,-1 1-14 16,-1-5-33-16,5 0-35 0,-3-2-30 16,5-4-16-16,-2-1 4 0,6-6 2 0,1-1 1 15,2 0-10-15,1 0-17 0,3-5-9 0,1-6 7 16,-3-1 19-16,3 3 30 0,-1-1 33 0,-2-3 27 15,3 1 24-15,0-3 13 0,-3 3 9 16,3-3 4-16,-1 3 1 0,-5-2 1 0,4-1 3 16,-4 2 6-16,3 2 8 0,-1-1 11 0,3 1 12 15,-4 3 13-15,1-2 15 0,3 0 5 0,-2 2 4 16,3-2-4-16,2 2-11 0,-1-3-12 0,4-3-12 16,-7 0-7-16,5-2-1 0,-6-3 5 15,-2-3 6-15,-2 1 5 0,0-1 2 0,-5-3 0 16,-1 2 0-16,-1 5 2 0,-3 0 0 0,-3 3 4 15,0 6 3-15,0 2-7 0,-9 3-15 0,-4 4-22 16,-2 0-21-16,-5 12-4 0,-8 4 2 16,0 7 8-16,-7 2 9 0,5 10 2 0,-3-2 5 15,2 5 0-15,5-1-1 0,3-1-1 0,4-3-5 16,5 1-1-16,5-2-3 0,3-6-2 0,6-6 0 16,0-2 1-16,12-3 6 0,5-6 10 15,9-1 6-15,7-8 1 0,6 0-1 0,7-3-4 16,2-7-10-16,5-4-3 0,-2-2-7 0,-4-4-7 15,-4-1 2-15,-1-4-1 0,-5 1 1 16,-3-2 6-16,-5-6 0 0,-2 2 2 0,-1-3 2 16,-6 0 3-16,-1 5 1 0,-2 0 0 0,-3 3 0 15,-4 4 0-15,-2 5 0 0,-3 6-4 16,1 6-2-16,-6 0-11 0,0 4-12 0,0 0-13 0,0 5-2 16,-4 8 11-16,-3 3 7 0,-2 3 14 0,-3 8 4 15,2-2-3-15,-2 6 2 0,-1 1 0 16,1 0-1-16,6-4-3 0,1 0 2 0,2-2 0 15,3-2-1-15,3-3 2 0,7 0-2 16,6-6 1-16,2-3 0 0,2-4 4 0,5-3-3 16,-5-5 0-16,6 0 0 0,-5-3-3 0,1-9 6 15,2-5 5-15,-5-3 4 0,1-2 1 0,0-5 4 16,-4 0 3-16,-1-2 3 0,-2-5 2 0,0 2-1 16,0 2-4-16,1 0-4 0,-1 1-4 15,-3 6-6-15,2 4-2 0,-2 6-3 0,1 0-7 16,-2 6 5-16,-3 6-2 0,2 1-1 0,-2 0 2 15,1 4-4-15,0 5 1 0,1 4 1 0,-1 5 5 16,-2 2-3-16,3 1 0 0,-4 6-1 16,6-3-1-16,-1 3 3 0,1-1 1 0,4-5 0 15,6 0 0-15,0-5 1 0,6-7-1 0,4 0 1 16,0-6-2-16,8-4-4 0,-7 1-3 0,2-2-9 16,0-7 0-16,-3-4-11 0,-1-6-6 15,-2-3-3-15,-4-3-11 0,-1-7 10 0,-2 1 9 16,-2-6 12-16,-3 1 11 0,-2-8 7 0,-2 4 1 15,-2-7 4-15,-1 2 5 0,-2-6 0 0,3 0 1 16,-5 0-2-16,2-3 0 0,1 0 0 0,-4-1 0 16,1 5 0-16,0 3-4 0,-1 5 5 15,-1 5 1-15,-1 9 3 0,2 5 4 0,-2 9 2 16,-1 4 1-16,0 6-3 0,0 2-4 0,0 2-17 16,0 0-15-16,0 6-4 0,0 8-1 0,0 6 9 15,-4 5 11-15,1 9 6 0,-8 8-1 16,5 6 3-16,-5 1-1 0,3 7 1 0,-2 2 3 15,0-2-4-15,6 3-1 0,-5-1 0 0,8 1 2 16,1-5 2-16,0 1 1 0,0 1-2 16,3-4-5-16,7-6-4 0,3-1-10 0,-2-9-17 15,4-4-25-15,0-7-56 0,0-4-104 0,-1-3-198 16,-5-6-275-16,-2-4-514 0</inkml:trace>
          <inkml:trace contextRef="#ctx0" brushRef="#br0" timeOffset="137429.4367">6299 9008 1783 0,'0'0'204'0,"0"0"-99"0,0 0-72 15,0 0-35-15,0 0-13 0,0 0 3 16,0 0 2-16,217-142 1 0,-161 132-8 0,1 2-9 16,1 4-18-16,-2 0-43 0,1 1-65 0,-4 3-98 15,-5 3-112-15,0 5-76 0,-5 0-60 16,-7 2 295-16,-7-1 203 0,-9-2 0 0</inkml:trace>
          <inkml:trace contextRef="#ctx0" brushRef="#br0" timeOffset="138287.2118">353 10265 0 0,'0'0'0'0</inkml:trace>
          <inkml:trace contextRef="#ctx0" brushRef="#br0" timeOffset="138062.5798">7200 8924 0 0,'0'0'0'0,"0"0"0"15,0 0 0-15,0 0 0 0,0 0 0 0,0 0 0 16,0 0 0-16,0 0 100 0,0 0 95 0,-162-91 37 16,132 86 20-16,0 1-9 0,-2 1-47 0,1 3-37 15,1 4-29-15,-2 7-26 0,2 6-15 0,-6 2-15 16,6 4-15-16,0 3-14 0,3 2-12 15,2-2-10-15,8 4-7 0,4 1-7 0,9-4-2 16,4-2-2-16,4-4 4 0,11 2 6 0,9-9 2 16,6-2 3-16,6-6-2 0,3-3-6 0,7-3-4 15,1-8-7-15,-3-7-5 0,2-1-1 16,2-7 1-16,-11-3 4 0,2 0 6 0,-9-3 1 16,-4 0 6-16,-1-1 7 0,-7 1 4 0,-6 2 7 15,-1 3-2-15,-7 5 2 0,-3 3-4 0,1 3-2 16,-2 5 0-16,0 7-6 0,0-2-8 15,0 3-14-15,-2 3-11 0,-6 5-2 0,-1 4 8 16,-4 2 6-16,0 4 6 0,2 1-2 0,4 2-3 16,-2-1 2-16,8 4-1 0,1-5 2 15,2 2 1-15,11-4 1 0,3-1 3 0,8-3 3 16,2-7 3-16,4-2 1 0,2-4-2 0,7 0 0 16,-1-7-2-16,-3-4-3 0,5-6 1 0,-7-3-2 15,3-5-2-15,-5-1 8 0,0-4 4 0,-3-4 3 16,1-3 4-16,-2 1-5 0,-1-7-3 15,3 2 0-15,-5-3-1 0,-4-5 0 0,5 2 0 16,-10-3-2-16,1-3-1 0,-3 2-2 0,0-3 1 16,-9 0-3-16,3-3 1 0,-4 2-1 0,-3-3 2 15,-1 5 2-15,-11 7 0 0,5 5 3 0,-6 6 0 16,-1 10 3-16,-3 3 0 0,1 9-2 16,6 2-5-16,-3 6-7 0,-1 5-9 0,-2 0-7 15,-6 12-2-15,2 9 1 0,-8 8 7 0,-5 14 7 16,1 7 6-16,-1 12 4 0,-4 5 3 15,7 5 1-15,0 4-1 0,5-3-1 0,7 2-1 16,7 1-2-16,9-2 0 0,0 0-1 0,9-3-3 16,15-4 3-16,2-10-1 0,9 1 4 0,0-8 8 15,7-7-8-15,-1-3 0 0,-3-5-2 16,3-7-5-16,-2-3 0 0,-4-6-4 0,-1-8-3 16,-5-2-13-16,-1-2-13 0,-11-7-23 0,0 0-32 15,-5 0-35-15,-6 0-48 0,-2-4-52 16,-2-3-78-16,0-1-115 0,-8 1-121 0,-7-5-107 15,0 4 326-15,4 3 314 0</inkml:trace>
        </inkml:traceGroup>
      </inkml:traceGroup>
    </inkml:traceGroup>
    <inkml:traceGroup>
      <inkml:annotationXML>
        <emma:emma xmlns:emma="http://www.w3.org/2003/04/emma" version="1.0">
          <emma:interpretation id="{2BCD860D-86C9-4169-A5D8-B5C656013953}" emma:medium="tactile" emma:mode="ink">
            <msink:context xmlns:msink="http://schemas.microsoft.com/ink/2010/main" type="paragraph" rotatedBoundingBox="1720,14568 25007,12727 25196,15117 1909,169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9F08F6-8EE6-42AB-901A-8F9E6BB73599}" emma:medium="tactile" emma:mode="ink">
              <msink:context xmlns:msink="http://schemas.microsoft.com/ink/2010/main" type="inkBullet" rotatedBoundingBox="1786,15396 2883,15310 2888,15382 1791,15469"/>
            </emma:interpretation>
            <emma:one-of disjunction-type="recognition" id="oneOf10">
              <emma:interpretation id="interp50" emma:lang="en-IN" emma:confidence="0">
                <emma:literal>-</emma:literal>
              </emma:interpretation>
              <emma:interpretation id="interp51" emma:lang="en-IN" emma:confidence="0">
                <emma:literal>_</emma:literal>
              </emma:interpretation>
              <emma:interpretation id="interp52" emma:lang="en-IN" emma:confidence="0">
                <emma:literal>.</emma:literal>
              </emma:interpretation>
              <emma:interpretation id="interp53" emma:lang="en-IN" emma:confidence="0">
                <emma:literal>~</emma:literal>
              </emma:interpretation>
              <emma:interpretation id="interp54" emma:lang="en-IN" emma:confidence="0">
                <emma:literal>=</emma:literal>
              </emma:interpretation>
            </emma:one-of>
          </emma:emma>
        </inkml:annotationXML>
        <inkml:trace contextRef="#ctx0" brushRef="#br0" timeOffset="139865.3656">-1388 11971 1502 0,'0'0'332'0,"0"0"-169"0,0 0-29 15,192-20-21-15,-120 10-5 0,4-1 0 0,0-1-27 16,-3 0-26-16,3-1-28 0,-4 2-20 0,-3 0-13 16,-6-1-15-16,6 2-15 0,-5-1-33 15,-2 3-79-15,-5-2-184 0,-14 5-412 0,-16 2-530 0</inkml:trace>
      </inkml:traceGroup>
      <inkml:traceGroup>
        <inkml:annotationXML>
          <emma:emma xmlns:emma="http://www.w3.org/2003/04/emma" version="1.0">
            <emma:interpretation id="{8AB4C093-F128-4733-A1E8-20660B53C49C}" emma:medium="tactile" emma:mode="ink">
              <msink:context xmlns:msink="http://schemas.microsoft.com/ink/2010/main" type="line" rotatedBoundingBox="3395,14436 25007,12727 25196,15117 3584,16826"/>
            </emma:interpretation>
          </emma:emma>
        </inkml:annotationXML>
        <inkml:traceGroup>
          <inkml:annotationXML>
            <emma:emma xmlns:emma="http://www.w3.org/2003/04/emma" version="1.0">
              <emma:interpretation id="{CD823870-2277-4452-83A1-1F9A2F941917}" emma:medium="tactile" emma:mode="ink">
                <msink:context xmlns:msink="http://schemas.microsoft.com/ink/2010/main" type="inkWord" rotatedBoundingBox="3395,14437 8267,14052 8374,15404 3502,15790"/>
              </emma:interpretation>
              <emma:one-of disjunction-type="recognition" id="oneOf11">
                <emma:interpretation id="interp55" emma:lang="en-IN" emma:confidence="0">
                  <emma:literal>Climate</emma:literal>
                </emma:interpretation>
                <emma:interpretation id="interp56" emma:lang="en-IN" emma:confidence="0">
                  <emma:literal>climate</emma:literal>
                </emma:interpretation>
                <emma:interpretation id="interp57" emma:lang="en-IN" emma:confidence="0">
                  <emma:literal>Climates</emma:literal>
                </emma:interpretation>
                <emma:interpretation id="interp58" emma:lang="en-IN" emma:confidence="0">
                  <emma:literal>climates</emma:literal>
                </emma:interpretation>
                <emma:interpretation id="interp59" emma:lang="en-IN" emma:confidence="0">
                  <emma:literal>Climate's</emma:literal>
                </emma:interpretation>
              </emma:one-of>
            </emma:emma>
          </inkml:annotationXML>
          <inkml:trace contextRef="#ctx0" brushRef="#br0" timeOffset="143044.493">1280 11285 0 0,'0'0'0'15,"0"0"0"-15,0 0 0 0,0 0 196 16,0 0 114-16,0 0 13 0,0 0-42 0,0 0-56 16,0 0-57-16,0 0-34 0,0 0-26 0,0 0-12 15,50-166-11-15,-41 149-11 0,-5 1-17 0,3-1-5 16,-2-1-10-16,-3 2-8 0,0 3 1 16,-2-2-6-16,0 6 0 0,-4-2-7 0,-5-1-11 15,-1 4-12-15,-6 2-12 0,-5 1-1 0,1 0 1 16,-8 2 2-16,0 1 4 0,-2 2 2 0,-2 0 0 15,-2 2 4-15,2 6 0 0,-4 5 0 0,3 3 1 16,-1 6-3-16,-4 3 0 0,0 5 2 16,-4 6-1-16,-1 4 5 0,-1 5 1 0,-4 10 2 15,-1 7 1-15,2 3 1 0,-3 4 2 0,4 2 3 16,-1-1 4-16,8 1-2 0,-1-3 2 0,8-1-1 16,3-2 1-16,7 0-7 0,7-6-5 0,2-3-3 15,12-5-7-15,1-4 4 0,7-8-1 16,13-6 0-16,6-5 5 0,7-9 7 0,7-3 11 15,5-8 10-15,9-4 6 0,2-4-3 0,3-7-3 16,8-10-8-16,1-2-6 0,2-8-3 16,-3-2-1-16,-1-2-3 0,5-5 1 0,-5-2-1 15,0-3-2-15,0-4 2 0,1-2-1 0,0-3-2 16,-3-3 0-16,4-5-1 0,-4-3 3 16,0-2 0-16,2-5-1 0,-4-1-1 0,-3-4-2 15,-6-1 2-15,0 3 0 0,-9 2 1 0,-4 5 1 16,-8 6-1-16,-3 7 2 0,-4 5 2 0,-9 6 4 15,-1 6 1-15,-7 5 2 0,-5 7 1 16,-3 1 2-16,2 4-5 0,-2 2-6 0,-5 3-3 16,-3 2-14-16,-2 3 1 0,0 1-11 0,-5 6-6 15,-2 0-2-15,-2 0-5 0,-4 8 5 0,0 9 5 16,-2 7 11-16,-6 13 1 0,-3 7 5 0,0 8 2 16,-2 9-2-16,-2 6 5 0,3 4 1 15,0 4-1-15,5 2 0 0,1-2 0 0,4-5 0 16,0-3-3-16,8-3 2 0,3-6-2 0,2-2-2 15,3-3 2-15,5-8-2 0,4-6 1 0,0-8 0 16,12-4-2-16,2-8-1 0,2-3 3 0,7-5 5 16,0-6 4-16,7-4 8 0,6-1-1 15,4-4-4-15,3-9-1 0,1-5-4 0,2-2-2 16,-1-4-1-16,-4-3-5 0,1 0-3 0,-3-4 3 16,-3 1 2-16,-5-4 0 0,-1 0 4 15,-3-1 0-15,-1 0 1 0,-3-1 0 0,3 3 1 16,-6 1-2-16,-3 7-3 0,-1 1-1 0,-4 8 0 15,-5 4 1-15,-1 6 1 0,-5 3-1 16,-1 3-5-16,0 0-7 0,0 5-5 0,-7 4-1 16,-2 8 5-16,-2 7 7 0,-7 5 3 0,-2 7 1 15,-3-1 0-15,0 5 3 0,2-4-1 0,1 1 1 16,3-1-2-16,2-3 0 0,4-2 1 0,4-3-3 16,4-3-2-16,3-5-14 0,0-2-49 15,10-5-96-15,4-8-153 0,-1-2-299 0,-6-2-523 0</inkml:trace>
          <inkml:trace contextRef="#ctx0" brushRef="#br0" timeOffset="143691.609">2663 11597 0 0,'0'0'277'0,"0"0"-31"0,0 0-76 16,0 0-27-16,0 0-21 0,0 0-11 0,-106 182-29 16,100-162-26-16,2-3-14 0,-1-5-13 15,4-6-5-15,1-2 1 0,0-4 19 0,0 0 31 16,0 0 34-16,6-6 11 0,-1-6-5 0,7-6-30 16,1-5-28-16,3-2-12 0,-1-3-12 0,3-2 6 15,-4-1-7-15,3 0-4 0,3-1-4 16,0 5-11-16,2 1-2 0,-2 3-2 0,1 5 0 15,0 3-1-15,1 5 1 0,-1 0-3 0,0 5-4 16,-1 4-1-16,-3 1-2 0,1 0-3 0,-4 4-2 16,-3 6 3-16,2 1 1 0,-1 5 0 15,-4 0 4-15,0 3-3 0,-4 0 2 0,-1 4 1 16,-3-2 1-16,-2-3-1 0,2 2 2 0,-5-1 1 16,-1-5-2-16,-3 0 7 0,4-4 1 15,-3-3 10-15,5-4 19 0,3-3 20 0,0 0 16 0,0 0-5 16,0-8-16-16,0-4-28 0,3-2-17 15,3-3-4-15,3-4 1 0,2 0 3 0,3 0-1 16,1-3-2-16,1 4-7 0,4-1 0 0,-2 2-3 16,0-1 1-16,2 8 1 0,0 0-3 0,-6 6 0 15,2 1 0-15,-2 4 1 0,-2 1-1 16,-1 1-1-16,-1 9 1 0,-1 3-2 16,-1 1 5-16,0 5 1 0,2 4 0 0,-3-1-1 15,-3 0 2-15,3 1 1 0,3 1 0 0,-1-2 2 0,0-3-14 16,2-1-42-16,3-2-77 0,-1-3-126 15,6-3-229-15,-5-6-276 0,-2 0-141 0</inkml:trace>
          <inkml:trace contextRef="#ctx0" brushRef="#br0" timeOffset="143150.415">2584 11144 1042 0,'0'0'340'0,"0"0"-309"0,0 0-45 16,0 0-65-16,0 0-293 0,0 0-576 0</inkml:trace>
          <inkml:trace contextRef="#ctx0" brushRef="#br0" timeOffset="144304.1206">3811 11460 530 0,'0'0'286'15,"0"0"-80"-15,0 0 13 0,0 0 19 0,0 0 11 16,0 0-44-16,0 0-65 0,0 0-43 15,0 0-27-15,0 0-5 0,0 0 1 0,0 0-3 16,0 0-10-16,0 0-15 0,-183-79-12 0,153 101-6 16,4 0-5-16,2 3 0 0,0 1-8 0,1 1-1 15,3-3-3-15,5 0-4 0,5 0 1 16,0-4-4-16,9-3-1 0,1-3-2 0,1-2-2 16,11-1 3-16,2-3-3 0,6-5 0 0,2-3 1 15,2 0-2-15,2-7-9 0,1-4-10 16,2-3-11-16,-5-4-5 0,2-4 9 0,-3 1 11 0,-4-3 16 15,-2-1 10-15,-3 0 11 0,-1 1 10 16,-2 1 8-16,0 2 9 0,-6 5 4 0,2 3 1 16,-2 4-4-16,-4 3-9 0,-1 5-12 0,0 1-17 15,0 0-14-15,0 5-4 0,0 5 0 16,0 4 8-16,0 2 9 0,0 3 3 0,0 2 0 16,3 1-2-16,0-1-2 0,4-1 0 0,0 1-1 15,5-3 0-15,5-2-2 0,4-4-1 16,2-5-6-16,6-3-15 0,0-4-29 0,2-2-31 15,2-7-29-15,2-6-8 0,-4-4 15 0,-2-2 24 16,0-5 30-16,-3-3 25 0,-3-6 16 0,-3-1 10 16,-5-7 6-16,0 0 9 0,-1-4 13 0,-1-1 12 15,-3 2 14-15,0-4 6 0,-1-2-2 0,-1-1-9 16,1-2-8-16,1 1 3 0,0 6 6 16,-3-1 12-16,5 6 2 0,-4 7-7 0,-2 5-10 15,0 8-10-15,-1 7-4 0,-3 7 3 0,-1 5 5 16,-1 4-4-16,0 0-15 0,-1 0-15 0,-5 11-15 15,-1 6-3-15,0 7 8 0,-5 11 7 16,-2 5 1-16,0 5 1 0,-2 8-2 0,-3 6-2 16,3-1 3-16,1 3-3 0,-1 2 2 0,-1 1-2 15,2-4 2-15,2-1 0 0,3-7 0 0,0-1 0 16,7-9-1-16,2-5-1 0,1-5 0 16,0-5-4-16,7-4-4 0,0-5-6 0,3-3-25 15,0-5-52-15,-1-2-75 0,0-4-108 0,-1-2-177 16,2-2-176-16,-1 0-177 0,-3 0 557 0</inkml:trace>
          <inkml:trace contextRef="#ctx0" brushRef="#br0" timeOffset="144837.8131">4281 11006 1210 0,'0'0'893'0,"0"0"-781"15,0 0-90-15,0 0-22 0,0 0-2 0,0 0 20 16,0 0 10-16,172-63-13 0,-109 56 0 0,8 1-6 15,8 2-3-15,2-2 4 0,1 4-31 16,3-2-125-16,-4 1-294 0,-17 3-419 0,-26 0-11 0</inkml:trace>
          <inkml:trace contextRef="#ctx0" brushRef="#br0" timeOffset="144659.198">4532 11389 1048 0,'0'0'392'15,"0"0"-255"-15,0 0-71 0,0 0-11 0,0 0 25 16,0 0 27-16,0 0-3 0,0 0-16 0,0 0-25 15,0 0-20-15,0 0-15 0,0 0-4 16,179-24-6-16,-150 12 1 0,-6-3-2 0,-1 1-1 16,-1-5 8-16,-2 3-1 0,-5 0 5 0,-1-3 3 15,-9-1 1-15,5 4 5 0,-8 4-2 0,-1 0-3 16,0 0-5-16,-10 4-10 0,0 0-5 16,-3 5-5-16,-1 1-7 0,-5 2 0 0,1 5 1 15,-7 4 2-15,-2 6 6 0,1 1-1 0,0 4 1 16,-1 3 2-16,3 3-3 0,-1 4 6 0,4-1 1 15,5 1 2-15,6-5-3 0,1 0-5 16,9-5-1-16,3-2 0 0,9-2 3 0,6-3 4 16,4-1 0-16,5-2-1 0,5-1-1 0,7-3-1 15,-2-2-3-15,4-2-2 0,1 0-5 16,4-2 2-16,-2 0-4 0,1-7-10 0,-4-2-24 16,1-2-32-16,-10-3-48 0,-4 2-60 0,-3-4-84 15,-10-3-212-15,-3 6-384 0,-5 4-12 0</inkml:trace>
        </inkml:traceGroup>
        <inkml:traceGroup>
          <inkml:annotationXML>
            <emma:emma xmlns:emma="http://www.w3.org/2003/04/emma" version="1.0">
              <emma:interpretation id="{729054B1-6177-4F6A-899D-3A554EF2BE5B}" emma:medium="tactile" emma:mode="ink">
                <msink:context xmlns:msink="http://schemas.microsoft.com/ink/2010/main" type="inkWord" rotatedBoundingBox="8669,14019 12348,13728 12537,16118 8858,16409"/>
              </emma:interpretation>
              <emma:one-of disjunction-type="recognition" id="oneOf12">
                <emma:interpretation id="interp60" emma:lang="en-IN" emma:confidence="0">
                  <emma:literal>Change</emma:literal>
                </emma:interpretation>
                <emma:interpretation id="interp61" emma:lang="en-IN" emma:confidence="0">
                  <emma:literal>change</emma:literal>
                </emma:interpretation>
                <emma:interpretation id="interp62" emma:lang="en-IN" emma:confidence="0">
                  <emma:literal>Charge</emma:literal>
                </emma:interpretation>
                <emma:interpretation id="interp63" emma:lang="en-IN" emma:confidence="0">
                  <emma:literal>charge</emma:literal>
                </emma:interpretation>
                <emma:interpretation id="interp64" emma:lang="en-IN" emma:confidence="0">
                  <emma:literal>Chance</emma:literal>
                </emma:interpretation>
              </emma:one-of>
            </emma:emma>
          </inkml:annotationXML>
          <inkml:trace contextRef="#ctx0" brushRef="#br0" timeOffset="146881.6239">6130 10672 1285 0,'0'0'224'0,"0"0"-156"0,0 0-14 16,0 0 20-16,0 0 16 0,0 0 10 15,0 0-13-15,0 0-18 0,0 0-9 0,0 0-3 16,0 0-1-16,-179 44-10 0,140-8-4 0,6 8-8 16,-6 3-10-16,-2 9-1 0,-2 5-1 0,1 5-2 15,1-1 3-15,8 0 0 0,-2-1-2 16,15-3 0-16,6-5-6 0,5-4-3 0,9-5-6 15,12-8-1-15,9-6 3 0,12-9 0 0,4-5 3 16,11-5 0-16,6-6-6 0,5-4-1 16,4-4-10-16,2-6-32 0,4-12-33 0,-8-3-31 15,4-3-14-15,-6-8 15 0,-3-3 28 0,0-3 28 16,-8-6 21-16,-2-4 15 0,-6-1 8 16,-5-4 8-16,-4-3 1 0,-2 1 3 0,-3-7-1 15,0 3 0-15,-8-3 1 0,2 2 3 0,-4 1 3 16,-6 1 2-16,-3 5 8 0,-2 2 4 0,2 2 13 15,-7 10 13-15,0 2 7 0,0 9 6 0,-4 7-4 16,-4 7-11-16,6 4-6 0,-6 3-14 16,4 7-20-16,1 0-15 0,-7 13-15 0,-3 10-2 15,-3 9 11-15,-2 16 9 0,-7 8 6 0,0 6 0 16,-1 5-4-16,0 4 1 0,3-1 1 0,-3-2 1 16,0 3 1-16,5-4-3 0,-4 0 1 15,3-4-1-15,3 0 0 0,3-4-4 0,0-7-2 16,5-3-1-16,-1-11 0 0,8-11 1 0,0-8-3 15,4-6-2-15,0-5-3 0,0-6 1 0,3-2 9 16,1-3 5-16,3-9 4 0,3-2 2 0,3-9-4 16,1-2-4-16,2-2 2 0,-1-3-2 15,2-2-1-15,0-1-1 0,-1 2-1 0,0 3 1 16,1 3-5-16,1 4-5 0,0 6-6 0,-4 7-5 16,-1 5-3-16,-2 3-2 0,-2 2 1 15,2 7 2-15,-2 6 4 0,-2 2 6 0,-1 7 6 16,1-3 3-16,-3 5 0 0,5-2 1 0,-3 2 0 15,4-6-1-15,4-2 1 0,3-5-1 0,6-2 2 16,0-2-2-16,3-2 0 0,7-4-7 16,-1-2-14-16,1-2-10 0,4 1-9 0,-4-6-1 15,3-2 2-15,-5-4 5 0,-2-2 8 0,-2-3 7 16,1-3 14-16,-7-2 11 0,1-3 9 0,-8-4 9 16,0 0 6-16,-2-3 3 0,-7 0 3 0,3 0 2 15,-4 3 1-15,-1 3 2 0,-3 1 0 16,0 2-2-16,0 9-4 0,0 5-2 0,-3 3-9 15,-7 5-11-15,3 1-9 0,-6 3-10 0,-7 10-2 16,-2 5 3-16,-5 2 6 0,-2 6 0 0,2 1 1 16,-2 2-1-16,4-2-3 0,4 2 3 15,0-1 0-15,4-4 0 0,5-2 0 0,8-3-5 16,2-5 1-16,2-1-3 0,3-7 0 0,10 0 4 16,2-2 1-16,2-4 6 0,7 0 2 0,2-8-1 15,3-4 1-15,1-3-3 0,0-3-2 16,-3-1 2-16,-2-1 3 0,-7-4 4 0,1 1 3 15,0 0 1-15,-4-1-3 0,1 6 1 0,-4-1-4 16,-4 7-4-16,2 0-4 0,-5 9-2 0,0-1-5 16,-5 4-4-16,0 0-10 0,0 0-2 15,-1 7 2-15,-6 7 5 0,2 2 13 0,-6 1 5 16,1 4 3-16,4-1-4 0,-4 3-3 0,9-3 1 16,-1 0-5-16,2-4 3 0,2 0-2 0,8-3-1 15,3-2-1-15,1-2 0 0,2-2-1 16,1-2-4-16,0-5-5 0,5 0-1 0,-5-4 4 15,0-5 4-15,0-4 11 0,1-1 4 0,-6-4 4 16,-2 0 4-16,1-3 2 0,3-4 6 0,-4 3 1 16,-3-1-1-16,5 1 1 0,-4-2-2 0,-1 2-4 15,5 2-4-15,-4 2-1 0,-2 3-10 16,3 4-4-16,-5 2 0 0,-3 7-9 0,-1 1 3 16,0 1-11-16,0 0-10 0,0 7 1 0,0 3 4 15,0 4 15-15,0 6 9 0,-1 1 5 16,0 2-1-16,1 1-3 0,0 4 2 0,0-4 3 15,0 0-5-15,0 3-1 0,1-5-2 0,2-2-7 16,4-2 3-16,-1-2-5 0,2-7-2 0,-2-2 4 16,3-6-1-16,-5-1 9 0,6-1 8 15,-3-14 6-15,5-2 4 0,-2-1-1 0,3-4 1 16,-5-2-2-16,4-1 0 0,-1 0 0 0,-1 0 0 16,-2 1-3-16,2 2 4 0,-3 1 1 0,3 0-3 15,-4 5 1-15,1 3-9 0,-3 0-3 16,2 7-3-16,-3 2-5 0,-3 3-4 0,1 1-8 15,-1 0-2-15,1 8-1 0,-1 2 10 0,0 4 7 16,3 3 6-16,5 3 3 0,-4-1-3 0,6 2 2 16,1 0-2-16,4-1 0 0,2 1 1 0,3-3-1 15,7-4 0-15,5-1 1 0,4-3-1 16,2-3-1-16,4-4 1 0,1-3-2 0,1 0 3 16,0-7-1-16,-4-4 2 0,0-2 3 0,-7-3-2 15,-3 0 4-15,-3-3 1 0,0-1 1 0,-8 1 3 16,3-1-2-16,-8-2 1 0,0-1-1 15,-4-1 1-15,-5-2-2 0,-4 3-2 0,-1 0-4 16,0 1 0-16,-3 5-4 0,-7 1-2 0,-3 6-3 16,0 2-10-16,-2 4 0 0,-1 4-4 15,0 0-3-15,-3 0 4 0,-1 9-1 0,3 2 3 16,0 2 1-16,-3 3 4 0,10-1 0 0,-2 1-3 16,2-4 4-16,7 0-3 0,1-2 1 0,2-1 3 15,0-2 1-15,2-1 2 0,1 0 3 16,7-1 4-16,-5-1 0 0,3 0 7 0,-2 0-3 15,3-2-2-15,-5 5-4 0,-1 1-5 0,2 1 1 16,-3 7 1-16,-2 2 4 0,0 6-2 16,0 5 1-16,-7 7 1 0,2 7-1 0,-5 6 4 15,6 4 0-15,-5 4 0 0,5 0 0 0,-6 7 2 0,6 3 1 16,-9 4 1-16,0 3-1 0,-1 3-1 16,-4 6-1-16,-6 1 1 0,-2 4 2 0,2 3-4 15,-6-3-1-15,4-8-3 0,-7-1-8 0,4-12-4 16,-1-8-11-16,-1-4-7 0,-7-9-12 15,1-9-12-15,-9-7-7 0,-1-9-10 0,-8-8 4 16,1-6 13-16,1-7 21 0,-2-13 22 0,2-8 21 16,1-8 18-16,8-5 6 0,4-5 1 0,8-5-5 15,3-2-6-15,4-7-3 0,7-3-1 16,7-2 3-16,7-5-1 0,4 0-2 0,3 0-7 16,12-1-7-16,10 2-4 0,2 1-6 0,6 2 5 15,6 2 0-15,4 4-3 0,1 3-2 0,9 4-2 16,-3 1-3-16,11 8 4 0,-2 2 1 15,1 1 2-15,6 4 0 0,3-1 0 0,-3 4-1 16,2 1 0-16,3 0 1 0,-1 1 1 0,0-3 0 16,-2 4 0-16,-2-2 0 0,-6 4 2 0,-1 1 2 15,-5 5 3-15,-2 2 4 0,-8-1 4 16,-2 1 7-16,-9 3 1 0,-3 0 1 0,-3 1-1 16,1 1-3-16,-11-3-1 0,3 4-1 0,-6 2-1 15,-1-5-2-15,-3 1 0 0,2 0-5 0,1 0-1 16,0-3-2-16,-2 1-3 0,2 0 2 0,0-1-2 15,-3 0 3-15,1-6 1 0,2 5-2 16,-4-2 1-16,-5 2-2 0,-2-1-2 0,-2-1 2 16,0 5-3-16,0-1-5 0,-10 4-6 0,2 3-9 15,-3 1-2-15,-3 4 4 0,-2 0 5 16,-6 7 8-16,2 6 2 0,-6 7 5 0,-2 4 2 16,-4 5 1-16,-4 6 3 0,5 4 0 0,1 0-2 15,-1 1 1-15,7-2-1 0,4 1 0 0,7-6 1 16,6-2-1-16,7-3 5 0,0-3 3 15,14-5 7-15,9 1 9 0,6-7 4 0,5-2 4 16,12-6-2-16,3-3-4 0,8-3-6 0,1-1-5 16,1-1-5-16,5-8-4 0,-5 0-4 15,-3-3-2-15,-4-5-12 0,-5 2-28 0,-7-2-43 0,-8-3-68 16,-5 5-113-16,-10 4-280 0,-7 4-694 0</inkml:trace>
        </inkml:traceGroup>
        <inkml:traceGroup>
          <inkml:annotationXML>
            <emma:emma xmlns:emma="http://www.w3.org/2003/04/emma" version="1.0">
              <emma:interpretation id="{0BF75642-9154-48A3-89E0-D4F02C2ABBA9}" emma:medium="tactile" emma:mode="ink">
                <msink:context xmlns:msink="http://schemas.microsoft.com/ink/2010/main" type="inkWord" rotatedBoundingBox="14666,13581 20165,13146 20264,14390 14764,14825"/>
              </emma:interpretation>
              <emma:one-of disjunction-type="recognition" id="oneOf13">
                <emma:interpretation id="interp65" emma:lang="en-IN" emma:confidence="0">
                  <emma:literal>-Natural</emma:literal>
                </emma:interpretation>
                <emma:interpretation id="interp66" emma:lang="en-IN" emma:confidence="0">
                  <emma:literal>- Natural</emma:literal>
                </emma:interpretation>
                <emma:interpretation id="interp67" emma:lang="en-IN" emma:confidence="0">
                  <emma:literal>- Natural</emma:literal>
                </emma:interpretation>
                <emma:interpretation id="interp68" emma:lang="en-IN" emma:confidence="0">
                  <emma:literal>_ Natural</emma:literal>
                </emma:interpretation>
                <emma:interpretation id="interp69" emma:lang="en-IN" emma:confidence="0">
                  <emma:literal>~ Natural</emma:literal>
                </emma:interpretation>
              </emma:one-of>
            </emma:emma>
          </inkml:annotationXML>
          <inkml:trace contextRef="#ctx0" brushRef="#br0" timeOffset="163381.361">13398 10505 1147 0,'0'0'469'0,"0"0"-348"0,0 0-71 0,0 0 6 15,0 0 7-15,0 0 17 0,0 0-10 0,0 0-36 16,0 0-25-16,0 0-14 0,0 0-4 15,0 0 6-15,0 0 6 0,0 0 6 0,-58 112 3 16,42-70 0-16,-4 2 2 0,2 1-4 16,-1 4-1-16,-1 2 1 0,-2-4-1 0,1 6 4 15,-4-3 2-15,5-4-9 0,-3 4-42 0,3-12-114 16,-1 1-181-16,6-15-384 0,7-9-257 0</inkml:trace>
          <inkml:trace contextRef="#ctx0" brushRef="#br0" timeOffset="163807.7032">13248 10454 1011 0,'0'0'435'0,"0"0"-246"0,0 0-69 0,0 0-12 15,0 0 17-15,0 0 14 0,0 0-10 0,0 0-27 16,0 0-29-16,0 0-30 0,0 0-21 15,0 0-15-15,0 0-5 0,0 0-1 0,121-33 2 16,-108 61 1-16,1 2 1 0,2 4 1 0,1 3-1 16,2-2 0-16,-1 6-3 0,2 0 3 0,3 0-2 15,0-1 0-15,2 3 1 0,3 0-1 16,0-2-1-16,0-5 4 0,1 1-1 0,-2-8 2 16,2 0 2-16,0-9 1 0,-2-4 0 0,0-2 1 15,-5-5 3-15,-4-4 2 0,0-2 6 0,-4-3 3 16,0 0 6-16,-4 0 4 0,0-6 0 0,-1-2 1 15,-2-3-3-15,2-3-5 0,-1-6-2 16,-2-1-4-16,4-6-5 0,-7-7-3 0,6-3-4 16,-4-3 0-16,1-8-2 0,1-3-1 0,0 0-1 15,1-6-2-15,-3-2 0 0,4 4-1 16,2-2-3-16,-5-3 1 0,4 10-3 0,0-1-1 16,-3 5-8-16,1 12-11 0,-3 6-15 0,3 2-18 15,-3 9-22-15,-2 4-30 0,1 3-40 0,2 6-72 16,-4 0-129-16,0 4-153 0,3 0-251 15,-4 0 12-15</inkml:trace>
          <inkml:trace contextRef="#ctx0" brushRef="#br0" timeOffset="164435.7199">14699 10632 0 0,'0'0'0'0,"0"0"0"0,0 0 338 0,0 0 2 16,0 0-38-16,0 0-41 0,0 0-45 0,0 0-41 15,0 0-31-15,0 0-23 0,0 0-25 0,0 0-18 16,0 0-26-16,0 0-21 0,-26-112-17 16,21 108-18-16,-3 1-13 0,-1 2-9 0,-1 1-6 15,-3 0 3-15,-2 0 5 0,-4 1 7 0,-3 6 8 16,1 2 4-16,-5 0 6 0,2 3 6 0,-4 1 2 15,1 5 3-15,1 2 1 0,2 1 0 0,2 0 0 16,-2 4-3-16,7 2-5 0,-2-1-3 16,9 1-3-16,-1 0 0 0,8-3 1 0,3-4 2 15,0-3 2-15,3-2 3 0,8-3 4 16,3-7 8-16,4 2 9 0,2-6-1 0,4-1 1 0,-1 0-3 16,4-8-7-16,2-1 2 0,-5-6-1 15,2 3 0-15,-3-2-1 0,2-3-1 0,-7-1 0 16,2-1 1-16,-2-1-1 0,-4 0 3 0,-4-1-1 15,-1 1-1-15,1 0 1 0,-3 1-4 16,0 7-2-16,-6-3-2 0,2 7-5 0,2 0 0 16,-5 6-1-16,1 0-4 0,-1 2-5 0,0 0-15 15,0 0-13-15,0 4-3 0,0 4 4 0,0 3 12 16,0 5 15-16,-1-1 4 0,1 5 3 16,4 1 1-16,-1-1 0 0,4 0-1 0,1 0-2 15,5-1 3-15,3-3-2 0,3-2-17 0,2 3-47 16,1-5-99-16,4-2-135 0,2 1-204 0,-6-7-328 15,-8 1 278-15</inkml:trace>
          <inkml:trace contextRef="#ctx0" brushRef="#br0" timeOffset="166256.967">14864 10528 778 0,'0'0'237'0,"0"0"-209"16,0 0-76-16,0 0-5 0,0 0 28 0,0 0 61 16,0 0 57-16,0 0 24 0,0 0 1 0,173-127-13 15,-141 123-19-15,6 0-21 0,-3 2-10 16,2 2-6-16,2 0-10 0,-6 0-7 0,0 2-11 15,-4 5-9-15,-5 1-8 0,0 4-6 0,-6 1-4 16,0 3-4-16,-5 4-2 0,-3-1 1 16,0 5 4-16,-7 0 6 0,3 1 4 0,-5-1 3 15,2 0 3-15,-3 0 1 0,0-5-2 0,0 1-1 16,0-7-2-16,0-1-2 0,-3-4-2 0,3-4 2 16,0-1 0-16,0-3 10 0,3 0 16 15,0 0 16-15,4-3 9 0,2-3-2 0,5-2-12 16,0-3-12-16,1-5-8 0,-1 0-1 0,1 4 0 15,-1-6 0-15,0 0-1 0,1-3 1 0,-1-1-3 16,-1-1 3-16,0-2 0 0,0 4 1 0,-2 2 1 16,-2 0-1-16,-1 1 3 0,-1 6-5 0,1 1-2 15,-7 6-1-15,3 0-2 0,-2 2 2 16,-2 1 1-16,0 2 2 0,0 0 0 0,0 0-1 16,0 0-5-16,0 0-8 0,0 0-11 0,0 0-10 15,0 0-7-15,-2 3 1 0,0 4 5 0,-1 1 6 16,0 4 7-16,-3 2 3 0,2 3 0 15,2-1 3-15,-1-2 0 0,1 2 0 16,2 0 1-16,0 3 0 0,4-4 1 0,3-2 1 0,2 0 3 16,2-2-1-16,-1-2 2 0,3-1 1 15,0-4-5-15,1 0 0 0,2-4-1 0,3 0 1 16,-2 0 4-16,3-8 1 0,0 0 3 0,-3-4-1 16,3-1 1-16,-2-2-1 0,-1-4 0 15,-3 1 3-15,2-2 2 0,0-3-2 0,-2 2 1 16,2-1 0-16,-6 0-3 0,3-3 3 0,-3 7-3 15,-4-2-1-15,-1 4-2 0,1 2-3 0,-4-2 3 16,-1 6-3-16,0 2 1 0,-1 4-1 0,0 0-3 16,0 2-3-16,0 2-9 0,0 0-13 15,0 0-21-15,0 2-9 0,0 4 0 0,0 6 13 16,0 2 21-16,-1 3 10 0,0 3 8 0,-1 3-2 16,2-3 0-16,-1 4 3 0,1-3 1 0,0 0-1 15,0-2 1-15,0 0-2 0,0-3-1 0,1 1 1 16,1-3 1-16,3-2-1 0,2-4 1 15,-5 3 2-15,5-5 3 0,-1 1 2 0,1-3 4 16,0 0-1-16,5-3 0 0,-2 1-1 0,3-2-5 16,1 0-3-16,5-2-12 0,-2 2-19 0,7-1-30 15,-2-6-29-15,4-1-27 0,1 0-22 16,-1-2-9-16,-1-1-7 0,-3-3 1 0,2 1 18 16,-2 1 25-16,-1-1 31 0,-3 0 32 0,0 3 24 15,-3-4 13-15,0 3 13 0,-3 1 14 16,-2 1 19-16,1 0 26 0,-1 1 19 0,-4-3 20 15,3 4 10-15,-6-6 9 0,-3 3-6 0,0 0-9 16,0-2-19-16,-6-1-26 0,-3 3-19 0,-4 1-20 16,0 1-15-16,-1 5-9 0,-2 0-6 0,1 3 1 15,-6 0-2-15,1 5 3 0,-4 4 2 16,4 2 1-16,-4 2 3 0,5 0 4 0,-3 4-5 16,7-2-3-16,5 0-1 0,1-3-5 0,3-1 4 15,6 1-3-15,0-3-1 0,2-4 2 0,5 1 7 16,7-4 10-16,-1-1 8 0,3-1 5 0,2 0-1 15,1-3-1-15,0-7 0 0,-3 1-3 16,1-3-2-16,-3 0-1 0,-2 3-2 0,-1-1-5 16,-4 2 0-16,0 0-4 0,-5 5-4 0,-1 1-2 15,-1 2-10-15,0 0-14 0,0 0-13 16,0 2 4-16,0 6 2 0,-1 2 15 0,-1 1 14 16,0 1 0-16,0 2 4 0,2 0 1 0,0 0 0 15,4-1 5-15,9-3 5 0,5-2 7 0,7-1 1 16,4-3 2-16,8-3-2 0,-2-1-5 15,5 0-4-15,-1-10-4 0,-5-1-10 0,2-3-6 16,-6-2-3-16,-3-5-5 0,-2-3 7 0,-4 2 4 16,2-7 2-16,-6-1 8 0,-2-4 1 15,-2-6 0-15,-2 5 2 0,-4-7 2 0,6 1-2 16,-1-1 1-16,-4-1 1 0,1-1 2 0,2 2 2 16,-6-1 2-16,2 4 0 0,-4 4 2 0,-3 8 3 15,0 7 6-15,0 10 4 0,-2 2 0 0,-6 6-13 16,1 2-17-16,-5 4-14 0,-4 12-6 0,-2 7 8 15,-2 7 9-15,1 7 10 0,-3 6 3 16,7 0 1-16,0 6-2 0,2-2 1 0,9 3-1 16,3-3 3-16,-2 5 1 0,6-4 3 0,4 0 2 15,7-4-5-15,8-1-22 0,1-7-66 0,2 0-118 16,11-8-224-16,-13-5-425 0,-3-11 34 0</inkml:trace>
          <inkml:trace contextRef="#ctx0" brushRef="#br0" timeOffset="164995.8253">15235 9787 0 0,'0'0'0'0,"0"0"127"0,0 0 216 0,0 0 2 16,0 0-14-16,0 0-43 0,0 0-61 0,0 0-89 16,0 0-75-16,0 0-78 0,0 0-44 15,0 0-8-15,0 0 16 0,0 0 35 0,-8 47 29 16,0-4 9-16,-2 5 2 0,2 6 0 0,-5 3-5 15,4 1 5-15,-2 3 1 0,2 1 0 0,0 2 5 16,2-5-2-16,-1 2 4 0,-2-2 5 16,3-3-2-16,-2-1-9 0,0-1-14 0,4-4-45 15,-4-4-80-15,0-3-150 0,-2-1-284 0,4-13-255 16,0-12 530-16</inkml:trace>
          <inkml:trace contextRef="#ctx0" brushRef="#br0" timeOffset="163079.3286">11551 10847 171 0,'0'0'394'0,"0"0"-93"16,0 0 10-16,0 0-13 0,0 0-29 0,0 0-47 16,0 0-60-16,0 0-44 0,0 0-32 15,0 0-25-15,0 0-31 0,0 0-13 0,-5-8-5 16,16 8 2-16,6 1 23 0,5 1 11 0,9-2 5 16,7 0-2-16,5-2-11 0,11 2-8 15,4-1-7-15,2-4-4 0,6-1-5 0,-3 4-2 16,1-2-1-16,-2-2-2 0,-2 1-3 0,-4 1-10 0,-7 2-25 15,1-2-65-15,-4 2-104 0,-4-1-170 16,-12-2-292-16,-11 3-423 0</inkml:trace>
        </inkml:traceGroup>
        <inkml:traceGroup>
          <inkml:annotationXML>
            <emma:emma xmlns:emma="http://www.w3.org/2003/04/emma" version="1.0">
              <emma:interpretation id="{211F16FE-66AE-43D0-8981-86BA13922DDD}" emma:medium="tactile" emma:mode="ink">
                <msink:context xmlns:msink="http://schemas.microsoft.com/ink/2010/main" type="inkWord" rotatedBoundingBox="20630,13266 25022,12919 25094,13823 20701,14170"/>
              </emma:interpretation>
              <emma:one-of disjunction-type="recognition" id="oneOf14">
                <emma:interpretation id="interp70" emma:lang="en-IN" emma:confidence="0">
                  <emma:literal>calamities</emma:literal>
                </emma:interpretation>
                <emma:interpretation id="interp71" emma:lang="en-IN" emma:confidence="0">
                  <emma:literal>calamites</emma:literal>
                </emma:interpretation>
                <emma:interpretation id="interp72" emma:lang="en-IN" emma:confidence="0">
                  <emma:literal>catamites</emma:literal>
                </emma:interpretation>
                <emma:interpretation id="interp73" emma:lang="en-IN" emma:confidence="0">
                  <emma:literal>Calamities</emma:literal>
                </emma:interpretation>
                <emma:interpretation id="interp74" emma:lang="en-IN" emma:confidence="0">
                  <emma:literal>calamite</emma:literal>
                </emma:interpretation>
              </emma:one-of>
            </emma:emma>
          </inkml:annotationXML>
          <inkml:trace contextRef="#ctx0" brushRef="#br0" timeOffset="166776.7664">17885 10138 528 0,'0'0'260'0,"0"0"-97"0,0 0 9 0,0 0 12 16,0 0 8-16,0 0-41 0,0 0-73 0,0 0-54 15,0 0-30-15,0 0-1 0,0 0 9 0,0 0 9 16,0 0 4-16,-193 92 0 0,156-56-3 0,-2 3-1 15,1-2-3-15,8-2 0 0,8-3-5 16,8-3-1-16,9-5-1 0,5-2 6 0,16-6 9 16,9-3 7-16,6-2 7 0,12-3 1 0,10-3-5 15,5-2-6-15,8-3-4 0,1 0-7 0,-2-4-14 16,3-7-15-16,0-1-13 0,-6-1-7 16,1-4 8-16,-6-1 11 0,-5-3 12 0,-5 1 7 15,-10-6 3-15,-4 3 2 0,-11 1 3 0,-1-2 3 16,-8 5 5-16,-7 3 5 0,1 0 11 0,-5 4 9 15,-2 0-2-15,-3 4-10 0,-7 4-19 16,-6 2-19-16,-6 2-7 0,-1 0 1 0,-7 4 7 16,-4 9 5-16,-5 0 3 0,3 4 2 0,-2 0 2 15,-1 0-1-15,9-1-1 0,4 0 0 16,9-3-3-16,4 0-4 0,10-1 0 0,3 0 3 16,1-2 9-16,11 1 11 0,5-2 9 0,6-1 2 15,7 0-1-15,3-3-4 0,9-5-5 0,-1 3-9 16,1-3-13-16,0 0-12 0,-2-3-9 0,-7-3 2 15,3-4 6-15,-6 1 7 0,-4-3 7 0,-6 3 3 16,-3 1 3-16,-3-2 0 0,1 1 1 16,-4-3-3-16,0 1-11 0,-1 3-12 0,-2 0-16 15,0-1-17-15,-2 4-15 0,3-2-18 0,-5 1-21 16,3 0-14-16,-1-1-23 0,2-1-8 0,-2 0-15 16,1-1-58-16,-2-2-142 0,-2 3-39 15,-1 4 409-15</inkml:trace>
          <inkml:trace contextRef="#ctx0" brushRef="#br0" timeOffset="167179.96">18989 9697 560 0,'0'0'814'0,"0"0"-542"0,0 0-138 15,0 0-39-15,0 0-31 0,0 0-16 0,0 0-14 16,0 0-10-16,0 0-23 0,0 0-18 16,0 0-12-16,0 0 0 0,0 0 21 0,0 0 14 15,-56 74 11-15,26-21 0 0,0 4-2 0,0 1-1 16,1 3-1-16,3-2 0 0,1-2-2 16,7 1 5-16,1 2 0 0,4-8-5 0,2-2-22 15,5-7-58-15,0-5-85 0,5-6-96 0,1-6-111 16,0-6-107-16,0-6-101 0,7-6 339 0,-4-4 230 0</inkml:trace>
          <inkml:trace contextRef="#ctx0" brushRef="#br0" timeOffset="168050.4689">19311 10281 1156 0,'0'0'345'0,"0"0"-206"15,0 0-92-15,0 0-12 0,0 0-1 0,0 0 7 16,0 0 1-16,0 0-6 0,0 0-10 0,0 0-13 16,0 0-5-16,0 0-3 0,0 0 8 15,0 0 5-15,-115-108 6 0,88 117 4 0,-2 4-1 16,0-2-4-16,3 3-6 0,-1 2-3 0,7-2-8 16,-1 5-4-16,6-5-3 0,7-1-2 15,0-2-3-15,8-2-3 0,0-1 2 0,8-2-1 16,0 0 16-16,8-4 9 0,6 0 4 0,-4-2 3 15,9 0-8-15,1-3-4 0,0-5-1 16,0 0 0-16,-3-3-2 0,-3 0 0 0,1-3 1 16,-4-1-3-16,1 3 4 0,-6 0-2 0,-1 4-2 15,-6 0-6-15,2 4-2 0,-6 2-6 0,-2 0-10 16,-1 2-14-16,0 0-14 0,0 2-2 0,-4 8 9 16,-3 0 16-16,1 4 14 0,-4 3 7 0,4-1 1 15,-1 2 0-15,4-4 0 0,3-1-2 0,1-3-6 16,11 0-11-16,1-1-11 0,3-3-6 15,-1-3 1-15,1-2 9 0,6-1 7 0,-5 0 10 16,-1-6 9-16,-1-5 3 0,0 1 5 16,-1-5 5-16,0 0 0 0,5-2 3 0,-5-3 5 15,4 1 3-15,-1-3 4 0,0 2 2 0,5 3-6 16,-4 1-6-16,-1 3-8 0,2 1-6 0,-5 5-5 16,-5 4-5-16,3 3-9 0,-10 0-18 0,4 0-9 15,-6 5-1-15,0 4 8 0,0 6 22 16,-6 3 15-16,2 5 7 0,-7 1 1 0,2 8 2 15,-1-5-3-15,-1 0-1 0,-1-1 0 0,5-2-1 16,-3-1 0-16,0-4 1 0,5-2-4 16,1-6-1-16,3-1-3 0,-4-5 0 0,5-3 6 15,0-2 13-15,0 0 18 0,9 0 10 0,-3-7 0 16,5-5-10-16,4-2-16 0,-1-2-7 0,2-1-2 16,5-4-3-16,-4-3 8 0,-1-1 1 15,6 1 3-15,-5-2-1 0,0-3-4 0,0 7-8 0,2 1-5 16,-2 3-4-16,-2 6-6 0,-1 4-3 15,-3 1-3-15,-5 7-2 0,4 0 1 0,-5 0 1 16,-3 8 0-16,3 5 2 0,-4-1 2 0,-1 6 6 16,0 1 5-16,-1-1 4 0,-6 3 1 15,2 0-1-15,-2-2 0 0,4-5-1 0,0 1-1 16,2-6 0-16,1-4 0 0,-2 2 0 0,2-5 6 16,2-2 12-16,2 0 16 0,-1 0 7 0,7-9-1 15,2 1-11-15,0-4-13 0,1-1-6 16,0 0-3-16,-3-3-1 0,3 3-4 0,0-1-4 15,0-1-1-15,-1 5-1 0,-2 2-3 0,-3 2-6 16,-4 2-5-16,2 4-11 0,-2 0-11 0,-1 1-4 16,-1 8-1-16,-1 4 8 0,2 0 13 15,-1 6 9-15,3 2 8 0,-1 0 5 0,1 1 1 16,6-1 3-16,-1-2-1 0,5-3 2 0,4-4 0 16,0-1-2-16,1-6-13 0,7-2-32 15,4-3-46-15,7-3-66 0,2-9-107 0,3 0-131 0,1-8-188 16,-12 4-94-16,-12 5 552 0</inkml:trace>
          <inkml:trace contextRef="#ctx0" brushRef="#br0" timeOffset="168237.697">20645 9771 0 0,'0'0'31'0,"0"0"426"0,0 0-64 16,21-169-59-16,-18 137-46 0,-3 10-47 0,0 7-45 16,0 4-19-16,0 4-28 0,0 6-42 15,0 1-45-15,0 0-53 0,0 0-49 0,-3 8-5 16,-1 6 6-16,-6 8 24 0,1 13 30 0,-4 2 6 15,-4 10 3-15,6 1-5 0,-1 6-6 0,1 4-4 16,-1 2-4-16,8 5 2 0,-5-1 3 0,5 1 3 16,-3 1-1-16,1-4-22 0,0-3-91 15,-1-4-173-15,6-17-356 0,-2-14-808 0</inkml:trace>
          <inkml:trace contextRef="#ctx0" brushRef="#br0" timeOffset="168982.5734">20014 9954 1414 0,'0'0'341'0,"0"0"-202"0,0 0-82 15,0 0-31-15,0 0-4 0,0 0 10 16,0 0 14-16,0 0 13 0,0 0-1 0,0 0-8 16,0 0-14-16,0 0-13 0,0 0-7 15,0 0-7-15,143 23-4 0,-129-13-1 0,-4 0-3 0,-2 0-2 16,2 2 0-16,-2 3-2 0,-2 2 3 16,4 1 3-16,-6 4 1 0,5-1 0 0,-3 1-2 15,1-1 1-15,-3-2 0 0,-1 5 1 0,4-3 3 16,-4-4 0-16,0 1 4 0,-2-2-1 15,-1-1-4-15,0-4-7 0,0-3-17 0,0-2-16 16,0-1-19-16,0-2-26 0,0-1-34 0,0-2-57 16,0 1-72-16,0-1-98 0,0 0-141 0,0 0-219 15,2 0 534-15</inkml:trace>
          <inkml:trace contextRef="#ctx0" brushRef="#br0" timeOffset="169463.7643">20378 9816 0 0,'0'0'536'0,"0"0"-132"0,0 0-47 16,0 0-71-16,0 0-75 0,0 0-73 0,0 0-48 15,0 0 6-15,0 0 6 0,0 0-7 0,182-19-21 16,-129 19-22-16,3 4-16 0,3 3-11 0,-5 3-10 16,-2-1-4-16,-7 0-3 0,-4 0 0 15,-5-1-2-15,-7 0-2 0,-6-2-2 0,-3 0-1 16,-4 1 0-16,-6-4-2 0,-5 1 3 0,0-4 3 15,-5 0 10-15,0 0 9 0,0 0 5 16,-3 0-5-16,1-2-9 0,-3-3-17 0,-4-2-13 16,5 3-5-16,-6 0-4 0,1 1 2 0,0 2 1 15,-1 1-3-15,3 0-5 0,-3 0-3 0,-1 6 0 16,5 4 10-16,-6 4 8 0,2 2 7 16,-2 5 4-16,3 1 4 0,-4 2 1 0,2 3 2 15,-1 4 2-15,-2-2-1 0,5-1 2 0,1 3 0 16,-3-4-1-16,9 0-3 0,-3-2-4 15,2-4-4-15,3-1 0 0,-2-3-2 0,2-4-16 16,-2 2-63-16,2-6-129 0,0 1-246 0,0-5-486 16,0-1 252-16</inkml:trace>
          <inkml:trace contextRef="#ctx0" brushRef="#br0" timeOffset="169937.5047">21055 10142 510 0,'0'0'653'0,"0"0"-493"0,0 0-140 16,0 0-29-16,0 0 4 0,0 0 14 0,181-61 8 15,-145 57 1-15,-3-1 3 0,-2-1 0 0,-4-1 6 16,-2-1 8-16,-2-3 4 0,-3-2 8 16,-1-3 3-16,-5 2 5 0,-3-2 4 0,-3 3 18 15,-4 0 19-15,0 2 12 0,-2 3 4 0,-2 0-16 16,0 4-29-16,-3-1-32 0,-6 3-30 0,-2 0-24 15,-5 2-12-15,-3 2 2 0,-8 6 7 0,-3 5 11 16,-6 1 4-16,4 2 3 0,1 3 0 16,2-1-2-16,5 1 1 0,2 0-1 0,5 0 0 15,4 0-4-15,9-1 1 0,1-4-2 0,3 1 1 16,0-4 7-16,6 0 7 0,7-4 11 0,1-1 6 16,5-3 3-16,4 0-2 0,4 1-5 0,3-4-4 15,7 1-4-15,0-2 1 0,4 1-1 16,3 0 0-16,-1-7 2 0,0 3-5 0,-1-4 1 15,-1-4-1-15,-2-4-1 0,1-3 2 0,-5 1-2 16,-2-1 2-16,-3-1-2 0,-4 0-1 0,-6 4-2 16,-6 5-2-16,-1 3-2 0,-7 5 8 15,-2 2 7-15,-3 1 0 0,-1 0-2 0,0 0-15 16,0 4-8-16,-1 6 2 0,-5 5 6 0,1 5 13 16,-7 4 5-16,2 3 5 0,1 2-3 15,-3-1-2-15,-3 3 2 0,-1-4 0 0,-7 1 3 16,-2-1 4-16,-7-3-13 0,-10-2-47 0,-5 0-152 15,6-7-370-15,12-6-947 0</inkml:trace>
        </inkml:traceGroup>
      </inkml:traceGroup>
    </inkml:traceGroup>
    <inkml:traceGroup>
      <inkml:annotationXML>
        <emma:emma xmlns:emma="http://www.w3.org/2003/04/emma" version="1.0">
          <emma:interpretation id="{22E7E69F-A5F9-4AD4-B4F5-602FAA6AA72A}" emma:medium="tactile" emma:mode="ink">
            <msink:context xmlns:msink="http://schemas.microsoft.com/ink/2010/main" type="paragraph" rotatedBoundingBox="14748,15057 31709,14292 31809,16513 14848,172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F26B47E-AF45-48BB-92FC-5869FD7B8B89}" emma:medium="tactile" emma:mode="ink">
              <msink:context xmlns:msink="http://schemas.microsoft.com/ink/2010/main" type="inkBullet" rotatedBoundingBox="14774,15639 15758,15594 15763,15696 14778,15741"/>
            </emma:interpretation>
            <emma:one-of disjunction-type="recognition" id="oneOf15">
              <emma:interpretation id="interp75" emma:lang="en-IN" emma:confidence="0">
                <emma:literal>-</emma:literal>
              </emma:interpretation>
            </emma:one-of>
          </emma:emma>
        </inkml:annotationXML>
        <inkml:trace contextRef="#ctx0" brushRef="#br0" timeOffset="170325.2592">11599 12243 2708 0,'0'0'82'16,"0"0"-73"-16,0 0-14 0,0 0-4 0,183-85 5 15,-117 70 4-15,6 5 1 0,3 0-2 0,1 8-12 16,-2 2-34-16,-4 0-31 0,4 0-64 15,-4-3-87-15,-3 7-112 0,4-3-189 0,-21-1-279 16,-17 2 217-16</inkml:trace>
      </inkml:traceGroup>
      <inkml:traceGroup>
        <inkml:annotationXML>
          <emma:emma xmlns:emma="http://www.w3.org/2003/04/emma" version="1.0">
            <emma:interpretation id="{995528F9-9037-4461-8AE1-E91EB6D3B493}" emma:medium="tactile" emma:mode="ink">
              <msink:context xmlns:msink="http://schemas.microsoft.com/ink/2010/main" type="line" rotatedBoundingBox="16226,14990 31709,14292 31809,16513 16326,17211"/>
            </emma:interpretation>
          </emma:emma>
        </inkml:annotationXML>
        <inkml:traceGroup>
          <inkml:annotationXML>
            <emma:emma xmlns:emma="http://www.w3.org/2003/04/emma" version="1.0">
              <emma:interpretation id="{4478C4E5-365F-46F7-8A6C-75AC7012A030}" emma:medium="tactile" emma:mode="ink">
                <msink:context xmlns:msink="http://schemas.microsoft.com/ink/2010/main" type="inkWord" rotatedBoundingBox="16226,14990 22441,14710 22541,16930 16326,17211"/>
              </emma:interpretation>
              <emma:one-of disjunction-type="recognition" id="oneOf16">
                <emma:interpretation id="interp76" emma:lang="en-IN" emma:confidence="0">
                  <emma:literal>Regulations</emma:literal>
                </emma:interpretation>
                <emma:interpretation id="interp77" emma:lang="en-IN" emma:confidence="0">
                  <emma:literal>regulations</emma:literal>
                </emma:interpretation>
                <emma:interpretation id="interp78" emma:lang="en-IN" emma:confidence="0">
                  <emma:literal>Regulation</emma:literal>
                </emma:interpretation>
                <emma:interpretation id="interp79" emma:lang="en-IN" emma:confidence="0">
                  <emma:literal>Regulators</emma:literal>
                </emma:interpretation>
                <emma:interpretation id="interp80" emma:lang="en-IN" emma:confidence="0">
                  <emma:literal>Regulation's</emma:literal>
                </emma:interpretation>
              </emma:one-of>
            </emma:emma>
          </inkml:annotationXML>
          <inkml:trace contextRef="#ctx0" brushRef="#br0" timeOffset="170848.9538">13422 12135 1963 0,'0'0'168'0,"0"0"-164"16,0 0-15-16,0 0 2 0,0 0 4 0,-85 178 1 16,67-140 6-16,-1 2 2 0,-3-3 2 15,-1 3-2-15,-4-6 3 0,3-2-1 0,-2-4-1 16,5-3 5-16,0-4-4 0,4-5 2 0,6-8 3 16,4 0 3-16,4-8 18 0,3 0 20 0,0 0 18 15,4-8-7-15,6-10-17 0,4-11-22 0,4-8-20 16,0-9 0-16,7-5 2 0,-2-7 1 15,0-4 0-15,1-2 3 0,0-1-4 0,-1 0 1 16,7-6 1-16,2 4-2 0,4-3 6 0,5 5-3 16,2 6-2-16,3 8-3 0,7 6-5 0,-4 10 0 15,0 6-2-15,0 9 0 0,-3 5 1 16,-5 7 0-16,-5 6 2 0,-1 2 1 0,-8 4-11 16,-4 10-4-16,-3 6-7 0,-4 7-6 0,-6 2 12 15,-3 9 7-15,-6-2 2 0,-1 2 8 0,-4 2-5 16,-8-2-1-16,-5 0 0 0,-3-2 2 15,-3-1 2-15,-5-5 3 0,-5 1 3 0,-5-5-1 16,-2-4 4-16,1-2-3 0,1-7 1 0,5-7 4 16,3-4 4-16,4-2 6 0,7 0 5 15,5-4 3-15,4-4 0 0,0 2-1 0,7-2-2 16,3 1-6-16,0 2-14 0,0 1-14 0,3 1-13 16,7 3-9-16,-2 0 4 0,2 3 4 0,3 9 7 15,2 4 7-15,-1 4 3 0,0 5 5 16,3 6 2-16,1-1 2 0,0 2 2 0,0 1-1 15,3-1 2-15,1 1-1 0,3 0 0 0,4-7-3 16,4-2-15-16,3-4-52 0,1-7-105 0,5-5-179 16,1-4-241-16,-9-3-241 0,-11-1 241 0</inkml:trace>
          <inkml:trace contextRef="#ctx0" brushRef="#br0" timeOffset="172262.3796">14374 12306 85 0,'0'0'314'0,"0"0"-96"16,0 0-10-16,0 0 6 0,0 0-16 15,0 0-40-15,0 0-46 0,0 0-26 0,0 0-12 16,0 0-9-16,155-169-6 0,-130 146-2 0,-4-2-3 16,-1 0-4-16,-5 3-1 0,-7 3-4 0,-2-1-2 15,-3 8 1-15,-3 4 6 0,0 0 4 16,-3 5-1-16,-6 1-12 0,1 2-20 0,-5 0-21 16,-3 5-15-16,-3 8 0 0,4 4 4 0,-5 1 4 15,1 1 5-15,3 1-4 0,3-4 1 16,5 3-1-16,2-6-2 0,6 2 1 0,0-2 0 0,6-4 3 15,8 2 5-15,2-5 5 0,10-2 7 16,4-3 0-16,4-2 1 0,6-1-3 0,3-6 0 16,2-3-2-16,2-1 1 0,1-5-3 15,-5 4 0-15,-2-3 3 0,-8-1 1 0,-1 0 2 16,-9 1 0-16,-3 2 1 0,-7-1 8 0,-6 4 6 16,-3-5 6-16,-1 7-1 0,-3 1-3 0,0 1-7 15,0 2-3-15,0 2-5 0,-3 2-8 0,2 1-14 16,-2 0-21-16,1 1-13 0,-6 8-4 0,-1 9 11 15,-2 7 14-15,-7 8 11 0,-2 8 7 16,2 5 1-16,-2 8 3 0,0 8 1 0,-2 4 1 16,1 6-2-16,2 3 1 0,-4 5 1 0,4 2 1 15,-4 2 1-15,3 2-2 0,-3 0 0 16,-3-2-1-16,2-1 5 0,-5-2-6 0,-1-2-3 16,-1-3-15-16,-7-5-19 0,-3-4-12 0,-8-7-20 15,0-8 1-15,-7-5 7 0,-1-9 19 0,-5-9 25 16,3-11 15-16,-2-4 15 0,2-11 4 15,4-3 10-15,5-12 12 0,4-9 15 0,9-6 7 16,8-9 2-16,9-6-13 0,6-9-19 0,11-6-12 16,4-7-11-16,14-6-3 0,9-6-2 0,16-6-5 15,9-3 1-15,14-7-4 0,8 1 5 16,7-5-5-16,11 0-1 0,3-1 0 0,4 1-4 16,3 8 5-16,3 5-2 0,-4 10 1 0,-5 13-2 15,-8 9 0-15,-2 11-1 0,-9 8 2 0,-6 7 0 16,-8 5-1-16,-7 7-1 0,-7 4-1 15,-7 5-2-15,-5 4-5 0,-9 0-5 0,-2 8-10 0,-9 4-11 16,-6 6 2-16,0 3 4 0,-8 5 9 16,0-1 15-16,-6 4 4 0,-4 3 5 0,-3-4 1 15,-1 0 2-15,1-1 0 0,3-2-1 0,4-6 1 16,2-3-2-16,4-3 0 0,0-7 3 16,5 0-1-16,8-6 7 0,3 0 3 0,6-9-2 15,2-6 0-15,3-2-6 0,2-4-2 0,0-3 1 16,1 1-1-16,-6-4 5 0,2-3 0 15,-5 3 3-15,-2-4 1 0,-2 3-1 0,-2 2 0 16,-2 2-1-16,-1 5-3 0,-3 6-5 0,-2 3-2 16,-1 6-6-16,-5 2-10 0,-1 2-15 0,0 0-6 15,0 8 7-15,-4 5 13 0,1 5 20 16,-7 5 10-16,4 3-2 0,-2 0-2 0,4 2-6 16,2-3-1-16,2-3 1 0,3-3-1 0,11-1 8 15,8-3 1-15,5-6 5 0,5-2 2 0,2-3 2 16,6-4-2-16,2-3-2 0,2-2-3 0,2-3-2 15,2-7 0-15,-4-2-1 0,-1-4 3 0,0-2-2 16,-4-5-1-16,-6-3-2 0,-4 1-4 16,-4-5 4-16,-3-4-7 0,-1-4 0 0,-6-1 2 15,1-4-5-15,1-2 6 0,-1 1 0 0,-2-2-2 16,-1 5 3-16,-5 1-3 0,4 6 3 0,-9 2 2 16,-3 11 1-16,0 6 0 0,-2 5-4 15,-8 6-1-15,3 4-1 0,-6 5-5 0,-1 0-7 16,-2 5-4-16,-5 11-5 0,0 4 7 0,-3 9 5 15,1 3 5-15,0 5 2 0,-3 6 0 16,1 3 2-16,6 0-2 0,-4 4 4 0,7-4-2 16,0 1 0-16,5 1 1 0,7-6-4 0,4-1 3 15,-3-3 2-15,14-4-2 0,4-4 1 0,5-1 2 16,0-8 0-16,6-3 7 0,1-3 3 16,3-5-1-16,3-3 0 0,3-2-4 0,1-2-3 15,-3-3-3-15,5 0-4 0,-1-4-5 0,-3-3-7 16,3-3 0-16,-7-1-5 0,-1-2-9 0,-2 0 2 15,-1 0-4-15,-3-3 6 0,-5-4 11 16,-3 0 7-16,-2 1 5 0,-2-5 3 0,-5 0 3 16,-3 0 3-16,-4-3 5 0,0 1 1 0,-1 5 8 15,-9 1-1-15,-1 3 7 0,0 5 1 0,-3 4-5 16,-1 3-1-16,-2 5-15 0,0 0-9 0,-8 8-1 16,1 5-1-16,-2 3 2 0,-8 5 2 15,5 2-2-15,2 1-2 0,5 1 3 0,-1 0-1 16,8-2 0-16,3-2-2 0,8-1-1 0,4-4 1 15,0 0-1-15,3-5 5 0,10-3 0 0,1-2 4 16,6-4 7-16,3-2-1 0,4 0 4 16,5-8-1-16,4-4-3 0,-5-7-6 0,-1 2-2 15,1-2 2-15,-4 0 0 0,-3-2 7 0,-8 4 1 16,-3 3 1-16,-3 1 2 0,-6 5-1 16,-4 0-1-16,0 4-1 0,0 2-7 0,0 2-14 15,0 0-18-15,0 0-11 0,-3 8-3 0,-5 4 8 16,2 1 15-16,-4 3 12 0,4 1 2 15,-4 2 4-15,4 0-3 0,5 1 0 0,1-3 2 16,0 0 0-16,6-1 3 0,5 1 1 0,4-5-2 0,3-3 0 16,9-1-4-16,2-8-13 0,3 0-29 15,4 0-71-15,-3-11-127 0,5 1-197 0,-10-2-301 16,-11 6-102-16</inkml:trace>
          <inkml:trace contextRef="#ctx0" brushRef="#br0" timeOffset="172671.9973">16998 11930 1777 0,'0'0'161'0,"0"0"-139"0,0 0-35 0,0 0 4 15,182-112 9-15,-124 99 9 0,-2 3 8 0,1 2 7 16,0 6 21-16,-1 2 27 0,2 0 22 0,-4 4 14 16,2 5-7-16,-3 4-14 0,-5 2-18 15,-5 3-21-15,-3 5-15 0,-9 1-12 0,-2 1-4 16,-3-1-3-16,-5 2 0 0,-6 3 0 16,-8-3-3-16,3 0 1 0,-9-1-1 0,-1 1 0 15,0-1-7-15,0-2-17 0,-10-3-64 0,3-1-162 16,-3-6-336-16,6-5-979 0</inkml:trace>
          <inkml:trace contextRef="#ctx0" brushRef="#br0" timeOffset="172449.6535">17462 11491 0 0,'0'0'0'0,"0"0"320"0,0 0 103 0,0 0 16 16,0 0-62-16,35-175-74 0,-32 163-69 16,-3 7-58-16,0 1-45 0,0 1-41 0,0 3-39 15,0 0-33-15,0 0-34 0,0 11-11 0,-3 5 0 16,-2 9 8-16,-1 10 19 0,-6 7 9 0,0 9 1 16,-3 3 1-16,1 8 0 0,-2 4 0 15,0 2 1-15,2-1 0 0,-5 0-3 0,8 2-3 16,1-1 4-16,-2-3-1 0,2-2-1 0,6-6-30 15,-6 0-104-15,6-10-227 0,-2-13-478 16,2-10-428-16</inkml:trace>
          <inkml:trace contextRef="#ctx0" brushRef="#br0" timeOffset="173472.5891">18055 11761 378 0,'0'0'212'0,"0"0"-70"0,0 0 35 0,0 0 32 0,0 0 12 16,0 0-31-16,181 15-47 0,-154 0-39 15,-5 2-33-15,-1 3-24 0,-3-1-20 0,-7 6-8 16,-5 2-5-16,0-1-4 0,-6 3 6 0,0 2 0 16,-9-3 1-16,-4-1-2 0,-3 3 3 0,-1-7 2 15,-6-2 3-15,3-2 10 0,-6-1-6 16,-1-5 0-16,0-5 0 0,-1-4-4 0,8-4 1 16,-3 0-9-16,8-4-7 0,-1-9-11 0,4 0 0 15,1-4 2-15,7-6 7 0,1-1 7 16,3 0 9-16,0-1 4 0,7-3 4 0,6 1 6 15,6 0-7-15,1-2-1 0,5 4-4 0,4 0-9 16,4-1-3-16,3 8-6 0,-2 1-7 16,7 4-5-16,-3 7 0 0,-3 1-3 0,3 5 1 15,-5 0 1-15,3 10 0 0,-7 3 2 0,0 5 1 16,-5 0 3-16,-4 3-6 0,-4 3-1 0,-2 1 2 16,-4 0-2-16,-7 1 8 0,-1-2 2 15,-2 2-2-15,0-3 2 0,-3 0 1 0,-7-5 0 16,3-1 2-16,-5 2 2 0,1-7-1 0,-1-3 2 15,5-4 7-15,-2-5 6 0,6 0 9 0,1 0 2 16,0-5-5-16,-2-4-11 0,4-2-4 0,0-1-8 16,4-5-3-16,2 2 0 0,4-3-3 0,3 1 2 15,1-2 2-15,2-2 3 0,1 2-1 16,5-2-2-16,-2-2 1 0,-2 4 0 0,7 2-2 16,-2 0 1-16,-3 5-2 0,1-3-5 0,-1 7 2 15,-2 3-1-15,3 2-2 0,-4 3 0 0,-2 0 0 16,-4 0-3-16,-5 7 1 0,1 1-2 15,-3 1-3-15,-4 3 0 0,0 0 0 0,0 4 3 16,0-3 9-16,-5 3 0 0,-4 2 2 0,3-2 1 16,-2 2-2-16,6-4 1 0,1 0-1 15,1-2 0-15,1-4-1 0,9-1 1 0,0 0 4 16,8-4 1-16,0 1 2 0,-1-4 1 0,8 0 0 16,-5 0-2-16,4-7 4 0,1-1-2 15,-7-2 0-15,7-4 0 0,-5 0-3 0,1-2 1 16,-2-1 0-16,-5 0-1 0,1-4 3 0,-1 0-1 15,0 1 2-15,-4-1 2 0,-2-1-1 0,0 2-1 16,-3 4 0-16,0 3-1 0,-2 3 3 0,-1 4 2 16,-2 4-1-16,1 0-1 0,-1 2-8 0,0 0-8 15,0 0-9-15,0 2-2 0,3 6 3 16,3 3 6-16,-1 5 8 0,3 2 0 0,-1 5 2 16,0 2-1-16,0 2-1 0,3-1 4 0,-4 1-2 15,2 4 2-15,-3-5 0 0,-4-1 1 0,-1 1 2 16,0-5-2-16,-3-1 4 0,-10-3 1 15,-4 0 1-15,-9-2 0 0,-7-4-4 0,-5-3-8 16,-5-1-23-16,-3-3-43 0,-5-2-65 0,6 0-91 16,-1-2-188-16,10-4-442 0,16 0-243 0</inkml:trace>
          <inkml:trace contextRef="#ctx0" brushRef="#br0" timeOffset="173625.6523">17994 11436 1968 0,'0'0'133'0,"0"0"-114"15,0 0-65-15,0 0-88 0,0 0-219 16,0 0-433-16,0 0-15 0</inkml:trace>
        </inkml:traceGroup>
        <inkml:traceGroup>
          <inkml:annotationXML>
            <emma:emma xmlns:emma="http://www.w3.org/2003/04/emma" version="1.0">
              <emma:interpretation id="{701BFE8B-4157-41C8-BFE8-57DA3A768722}" emma:medium="tactile" emma:mode="ink">
                <msink:context xmlns:msink="http://schemas.microsoft.com/ink/2010/main" type="inkWord" rotatedBoundingBox="26513,14882 31725,14647 31790,16105 26579,16340"/>
              </emma:interpretation>
              <emma:one-of disjunction-type="recognition" id="oneOf17">
                <emma:interpretation id="interp81" emma:lang="en-IN" emma:confidence="0">
                  <emma:literal>(Environmental)</emma:literal>
                </emma:interpretation>
                <emma:interpretation id="interp82" emma:lang="en-IN" emma:confidence="0">
                  <emma:literal>Conatal) vinomn</emma:literal>
                </emma:interpretation>
                <emma:interpretation id="interp83" emma:lang="en-IN" emma:confidence="0">
                  <emma:literal>c Environmental)</emma:literal>
                </emma:interpretation>
                <emma:interpretation id="interp84" emma:lang="en-IN" emma:confidence="0">
                  <emma:literal>C Environmental)</emma:literal>
                </emma:interpretation>
                <emma:interpretation id="interp85" emma:lang="en-IN" emma:confidence="0">
                  <emma:literal>conatal) vinomn</emma:literal>
                </emma:interpretation>
              </emma:one-of>
            </emma:emma>
          </inkml:annotationXML>
          <inkml:trace contextRef="#ctx0" brushRef="#br0" timeOffset="177220.1075">23412 11621 509 0,'0'0'587'0,"0"0"-284"16,0 0-58-16,0 0-11 0,0 0-33 0,0 0-49 16,0 0-68-16,0 0-55 0,0 0-33 0,0 0-11 15,0 0 2-15,0 0 9 0,0 0 11 16,0 0 4-16,-32 77-2 0,24-47 0 0,-1-1-3 15,6-2-2-15,-1 2-1 0,4-5-4 0,0-5-7 16,0 4-30-16,4-7-102 0,2 1-174 0,-2-8-469 16,1-3-290-16</inkml:trace>
          <inkml:trace contextRef="#ctx0" brushRef="#br0" timeOffset="177922.7936">23504 11822 0 0,'0'0'21'16,"0"0"378"-16,0 0-83 0,0 0-68 0,0 0-71 16,0 0-52-16,0 0-40 0,0 0-25 15,0 0-12-15,181-70 2 0,-164 54 3 0,1 0 9 16,2 0 13-16,-2-1 5 0,0-3 5 0,0 6-6 16,-1-2-15-16,0 0-18 0,0 5-15 15,-1 1-10-15,-2 4-10 0,-1 2-4 0,0 1-3 16,-3 3-3-16,0 0-5 0,-1 1 2 0,-1 7 0 15,-5 1 2-15,2 3 6 0,-3 1 2 0,-2 4 4 16,3-1 3-16,-3 3 1 0,-3-3-2 16,3 0-2-16,0 3-3 0,0-4-5 0,3-2 2 0,0 1-2 15,3-2 0-15,1-1 4 0,2-3-2 0,2 0 2 16,2-1-3-16,-1-4-10 0,2-1-22 16,3-2-28-16,-1 0-25 0,0-6-25 0,2-4-8 15,-2-3 7-15,3-3 18 0,-3-2 28 0,-1-3 34 16,3 1 19-16,-4-3 12 0,0-1 8 15,-2-1 2-15,-2 4 16 0,-2-3 23 0,4 5 23 16,-8-1 15-16,2 7 4 0,-2 3-6 0,-2 4-15 16,-2 3-14-16,0 3-21 0,0 0-27 15,0 0-31-15,0 0-15 0,0 5 0 0,-2 5 11 16,-5 2 23-16,0 6 6 0,-3 1 2 0,3 1 0 16,-2-1-10-16,3 2 3 0,1 0-2 0,2-2 2 15,3-1-1-15,0-2 2 0,1-2 1 16,11-3 1-16,-2 0 6 0,3-3 7 0,5 0 5 15,1-3 3-15,5-5 2 0,-1 0-7 0,4 0-2 16,1 0-1-16,-4-6-5 0,2-1 5 0,-9-2 1 16,0-1 3-16,-5-3 4 0,-2 1 3 15,-3-3 0-15,-4-1-4 0,-3 2-4 0,0-2-14 16,-4 0-9-16,-8-1-8 0,-2 4-6 0,-5-4 0 16,-2 7-3-16,-4 0-4 0,-2 2-4 0,0 4-21 15,-3-1-39-15,2 3-53 0,0 0-82 0,0 2-154 16,13 0-301-16,2 0-236 0</inkml:trace>
          <inkml:trace contextRef="#ctx0" brushRef="#br0" timeOffset="177392.9851">23553 11451 575 0,'0'0'746'0,"0"0"-622"0,0 0-83 0,0 0-21 16,0 0-29-16,0 0-37 0,0 0-54 15,0 0-51-15,0 0-34 0,0 0-40 0,0 0-30 16,0 0-69-16,0 0 113 0,0 0 211 0,-21 48 0 16,21-27 0-16,0-7 0 0</inkml:trace>
          <inkml:trace contextRef="#ctx0" brushRef="#br0" timeOffset="178519.2922">24508 11571 0 0,'0'0'285'0,"0"0"-49"15,0 0-84-15,0 0 15 0,0 0 17 16,0 0 5-16,0 0-32 0,0 0-39 0,0 0-27 15,0 0-20-15,0 0-5 0,0 0-3 0,0 0-6 16,0 0-9-16,163 47-12 0,-155-28-5 0,-1 1-3 16,-6 5-2-16,-1-5-2 0,0 3-4 0,0-2-3 15,-3 0-4-15,-4-1-7 0,0-4-5 0,0-1-6 16,1-5-3-16,0-4 3 0,4-2 2 16,-1-2 10-16,3-2 12 0,0 0 20 0,0 0 21 15,0 0 0-15,3-3-5 0,4-5-20 0,0-3-21 16,1-2-5-16,3-1-1 0,0-2 3 0,-1-5 2 15,2 1 3-15,-1 0 1 0,-1-1 1 16,-1 1 4-16,2 1 4 0,-1-1 0 0,5 3-4 16,-3 2-7-16,3 1-8 0,2 5-10 0,-1 1-7 15,4 3 0-15,0 2-4 0,1 3 2 0,1 0 2 16,-1 8-1-16,1 0 3 0,-2 3 0 16,-1 1-1-16,-5 4 3 0,3 0 1 0,-4 5 2 15,-4-2 3-15,-2 0-1 0,-1 0 1 0,-3-1 0 16,-2 3 0-16,3-5 3 0,-4-2-4 15,0-3 2-15,2-1 0 0,-2-2 1 0,0-4 0 16,0 0 1-16,0-4 0 0,0 2 7 0,0-2 9 16,0 0 12-16,1 0 16 0,2 0 7 15,-1 0-3-15,3-4-11 0,-2-2-14 0,7-2-14 16,-4-1-6-16,5-1 1 0,2-4-3 0,-3 1 4 16,3-2-2-16,0 2-1 0,0 1 0 0,-1-3-1 15,2 2 1-15,3-1-1 0,0 2-2 0,2 0-1 16,-2 0-4-16,3 4-2 0,-1 3-1 0,1 1-3 15,-4 1 0-15,0 3-3 0,-2 0 0 16,-3 0 0-16,-2 3 1 0,1 2 0 0,-6 2 2 16,1 1 0-16,-3 1 3 0,-2 4 2 0,0 2 2 15,0-2 2-15,0 5-3 0,0 1-12 0,-1-1-30 16,-3-1-72-16,2 1-122 0,1-2-200 16,-1-3-446-16,2-3-67 0</inkml:trace>
          <inkml:trace contextRef="#ctx0" brushRef="#br0" timeOffset="179255.0588">25488 11604 626 0,'0'0'313'0,"0"0"-156"0,0 0-21 0,0 0-4 16,0 0-20-16,0 0-20 0,0 0-31 16,0 0-12-16,0 0-16 0,0 0-7 0,0 0-5 15,0 0-4-15,0 0 5 0,0 0 0 0,149-89-4 16,-128 95-7-16,-3 2-4 0,2 5-4 0,-3 0-5 16,-3 3 0-16,-5 7-5 0,-2-4 3 0,0 5 5 15,-1-3 2-15,-5 3 3 0,-1-2 1 16,0 0-2-16,0-2 3 0,0-3-5 0,0-3 1 15,-1 0 0-15,-3-7-6 0,2 0 8 0,2-4 10 16,-1-3 19-16,1 0 37 0,0 0 20 16,0 0-5-16,0-3-14 0,0-5-31 0,0 0-20 15,0-5-3-15,0 0 0 0,1 1-3 0,6-5-1 16,1 1 0-16,-1-1-4 0,4-1-1 16,-1 2-3-16,0 3-1 0,2 0-1 0,1 1 3 15,-2-3-3-15,-2 7 0 0,-1 0-3 0,0 2-5 16,-1 2 3-16,-4 3-4 0,1 0-5 0,2 1-2 15,-5 0-8-15,2 0 1 0,1 2-1 0,1 5 4 16,-4 2 3-16,2 4 2 0,1 0 5 0,2 2 2 16,-3 2 4-16,3 0 2 0,-1-2 3 15,-2 1-3-15,4 4 1 0,-1-6-26 0,-3 1-79 16,1-3-136-16,1-2-341 0,-3-2-843 0</inkml:trace>
          <inkml:trace contextRef="#ctx0" brushRef="#br0" timeOffset="179875.556">25986 11693 476 0,'0'0'256'16,"0"0"-221"-16,0 0-25 0,0 0 45 0,0 0 73 16,0 0 75-16,0 0-8 0,0 0-35 15,0 0-44-15,166-59-37 0,-143 51-18 0,-2-1-7 16,-1-3 5-16,1 2 3 0,-7-3 1 0,0 0 0 15,-2 2-10-15,-7 0-6 0,3 3-3 16,-5 3 0-16,-2 0 3 0,-1 2-3 0,0 2-9 16,-1-2-19-16,-7 2-21 0,1 0-17 0,-4 1-8 15,-2 0-1-15,-2 0 6 0,-2 2 5 0,0 6 4 16,-5 3 5-16,5-2 1 0,1 4-1 0,1 3-2 16,3-1-2-16,-1-3 2 0,8 3 2 0,-1-3-2 15,3 0-2-15,3 0-3 0,0-4 2 0,3 0 8 16,7-3 16-16,1-1 11 0,4-1 8 15,0-1 5-15,1-1 2 0,6-1 1 0,1 0 2 16,3-3-2-16,-1-7-5 0,-2 2-4 16,3-1-5-16,1 0-3 0,-1-3 0 0,1 4-4 15,-5-3-1-15,0 1-2 0,-7 4-1 0,-2-1-1 16,0 2-2-16,-9 1-1 0,4 2-4 0,-7 0-1 16,-1 2-3-16,0 0-10 0,0 0-11 0,0 0-14 15,0 2 0-15,-1 2 8 0,-4 4 14 16,0 1 13-16,2 4 3 0,-2-1-1 0,1 3 0 15,3-3 0-15,1 1 0 0,0-1 0 0,0-4 1 16,5 0-1-16,1-2 2 0,3-1 1 16,-1-2 5-16,4-1 5 0,1-2 2 0,-2 0 3 15,-1 0 0-15,0-7-2 0,2 2-2 0,1-3-2 16,-6 2-2-16,1 0 0 0,2-1-1 0,-5 2-2 16,2 0-3-16,0-1-5 0,-4 4-7 0,4 2-6 15,-4-2-5-15,0 2-4 0,3 0-2 16,-1 7 4-16,-3-2 0 0,4 3 7 0,-1 2 5 15,-3-1 4-15,8 3 2 0,-3 0 4 0,6 0 4 16,1 0 1-16,2 0 2 0,6-5-1 16,-2 1-8-16,4-2-38 0,2-4-69 0,1-2-86 15,-1 0-130-15,-2-8-139 0,1-2-140 0,-1-7-48 16,-7 5 651-16,-8 2 0 0</inkml:trace>
          <inkml:trace contextRef="#ctx0" brushRef="#br0" timeOffset="180208.9394">26885 11596 1508 0,'0'0'127'16,"0"0"-130"-16,0 0-44 0,0 0-5 15,0 0 16-15,0 0 4 0,194-37-53 0,-154 41-134 16,-3 4-232-16,-8 0-213 0,-11-3 618 0</inkml:trace>
          <inkml:trace contextRef="#ctx0" brushRef="#br0" timeOffset="180066.4802">27001 11517 0 0,'0'0'0'0,"0"0"0"16,0 0 337-16,0 0-5 0,0 0-40 0,10-180-35 15,-8 151-30-15,-1 5-29 0,3 7-30 0,-2 4-25 16,-2 7-28-16,3 2-32 0,-3 4-34 0,0 0-44 16,0 0-41-16,0 5-11 0,0 6 10 15,0 5 21-15,-3 4 29 0,-1 5 10 0,2-1-2 16,1 3 0-16,-1 4-4 0,1 2 1 0,1-4 0 16,0 4 3-16,0-1-3 0,0 1 2 0,-2 4-2 15,2-3-2-15,0 2 8 0,0-4 2 16,-3 4-1-16,-1-6-6 0,1-1-37 0,3-4-87 15,0 0-148-15,-1-9-334 0,1-4-838 0</inkml:trace>
          <inkml:trace contextRef="#ctx0" brushRef="#br0" timeOffset="180756.0421">27378 11666 0 0,'0'0'268'0,"0"0"-59"0,0 0-104 16,0 0-10-16,0 0 1 0,0 0 12 15,0 0 7-15,0 0-8 0,0 0 5 0,0 0-11 16,0 0-5-16,0 0-19 0,0 0-23 0,-140-80-12 16,123 84-12-16,-2 2-4 0,2 0-9 15,2 2-5-15,5 3-4 0,2-3-5 0,-1 0-10 0,6 0-6 16,3 1-7-16,0-1-6 0,0-3 13 16,10 1 4-16,-4-4 11 0,6 2 12 0,-1-4 3 15,2 0 7-15,-2 0 5 0,-1-1 6 0,2-7 1 16,1 1 5-16,-6-1 0 0,0 0-4 15,0 2-3-15,1-1-8 0,-7 2-6 0,3 2-11 16,1 2-3-16,-5 1-10 0,1 0-16 0,-1 0-20 16,0 0-4-16,0 4 2 0,0 4 15 0,0 2 22 15,1 2 5-15,1 2 3 0,-1 0 1 16,9 1 0-16,-1-1 5 0,2-2 2 0,10 0 6 16,-3-1 5-16,8-3 2 0,1-4 3 0,3 0-8 15,1-3-16-15,-1-1-25 0,1 0-36 16,-2-7-35-16,-2-5-19 0,-5-1-7 0,-5-1 12 15,2-4 19-15,-2 1 19 0,-7-4 25 0,0-3 18 16,0 0 19-16,-4 1 14 0,4-5 10 0,-3 2 11 16,1 0 5-16,4-1 8 0,-1-4 3 0,-1 3 5 15,0-1 14-15,2 0 20 0,-2 2 15 0,-4-1 11 16,-3 4 1-16,2 5-1 0,-5 0 2 16,0 6-6-16,2 5-9 0,-2 3-16 0,0 2-30 15,0 3-24-15,-2 0-37 0,-3 3-23 0,2 9-4 16,-9 6 4-16,1 7 22 0,-4 3 11 0,-2 5 4 15,1 1 0-15,1 1 0 0,0 1 0 16,1 3-1-16,1-1 0 0,9-1 1 0,-1 2 0 16,5-3 0-16,6 1 0 0,4-2 4 0,9-4 3 15,0-3-7-15,3 0-40 0,6-9-98 0,-1-5-188 16,-7-5-469-16,-6-4-278 0</inkml:trace>
          <inkml:trace contextRef="#ctx0" brushRef="#br0" timeOffset="182295.0127">28264 11173 0 0,'0'0'0'0,"0"0"0"0,0 0 0 15,0 0 0-15,0 0 206 0,0 0 30 0,0 0-38 16,0 0-44-16,0 0-42 0,0 0-30 0,0 0-22 16,0 0-16-16,0 0-6 0,0 0 3 15,88-15 3-15,-73 25 6 0,-1 3 1 0,8 4 1 16,-4 3 0-16,4 6 1 0,1 6 4 0,-2 8 2 15,-1 4 2-15,3 3-2 0,-7 8-2 0,-1 5-2 16,-11 6-9-16,-1 3-5 0,-5 0-2 0,-14 5-2 16,-12 1 5-16,-14 0 2 0,-9-4-4 15,-13 1-10-15,-7-4-15 0,-10-2-22 0,5-6-25 16,-3-4-13-16,6-5-18 0,6-9-4 0,8-1-5 16,3-9-23-16,12-1-33 0,3-5-41 0,4-1-61 15,6-3-59-15,3-5-63 0,7-5-107 16,2-4 312-16,9-4 147 0</inkml:trace>
          <inkml:trace contextRef="#ctx0" brushRef="#br0" timeOffset="175690.4366">20797 11374 0 0,'0'0'0'16,"0"0"0"-16,0 0 0 0,0 0 133 0,0 0 206 15,0 0-63-15,0 0-61 0,0 0-36 0,0 0-20 16,0 0-24-16,0 0-23 0,0 0-13 0,23-151-7 15,-22 140-10-15,2 2-6 0,0 3-11 16,-3-1-12-16,0 0-8 0,0 3-10 0,-6 2-10 16,2-2-12-16,-6 0-15 0,3 1-18 0,-8 3-7 15,-6 0-5-15,-1 0 7 0,-11 5 6 16,2 3 8-16,-9 3 6 0,4-2 2 0,-6 1 4 16,3 1 1-16,-1-1 0 0,6 0 0 0,-2 0-1 15,3 2 2-15,3-1 2 0,-3 0 0 0,4 6 3 16,6 3 1-16,-3 3-1 0,2 3 2 15,0 7 2-15,3 4 1 0,-4 5 1 0,6 2 0 16,-1 4 0-16,3-1 1 0,2 5 2 0,1-1 1 16,3 0-1-16,5-2 1 0,-4 2-2 0,8-2-2 15,2-1-3-15,0-2-2 0,6-4-1 16,8-4 2-16,8 1 5 0,4-7 7 0,4 0 4 16,9-3 3-16,7-4 3 0,5-2-4 0,5-4 3 15,1-2-4-15,4-3-5 0,-4-2-9 0,-2-1-26 16,-2-3-56-16,-5-2-98 0,-4-2-141 15,-3-2-245-15,-12-2-320 0,-11 0 346 0</inkml:trace>
          <inkml:trace contextRef="#ctx0" brushRef="#br0" timeOffset="176543.686">21860 11682 645 0,'0'0'386'0,"0"0"-166"0,0 0-32 0,0 0-24 16,0 0-43-16,0 0-39 0,0 0-55 15,0 0-23-15,0 0 0 0,0 0 3 0,0 0 6 16,0 0 3-16,0 0 5 0,0 0 4 0,79 70-1 15,-74-41 0-15,0 1 2 0,-2-1-5 16,-3 2-3-16,0-3-2 0,-3 0-9 0,0-3 1 16,-1-1-4-16,-4-4-2 0,3-3 2 0,-1-5-6 15,3-4 1-15,2-5 5 0,1-2 6 0,0-1 22 16,0 0 22-16,0-1 4 0,1-7-9 16,3-3-13-16,4-7-24 0,-1-1-4 0,1-2 1 15,2-2-3-15,0-1 1 0,6-1 1 0,-1-2-1 16,0 3 0-16,3-2-4 0,2 3-2 15,1 4 1-15,1 3-6 0,2 0 0 0,2 6-1 0,0 4-6 16,-3 3 4-16,2 3 1 0,0 0-1 0,-2 7 4 16,-3 2-3-16,-1 4 0 0,-1 2 2 15,-3 5 1-15,-3 4 3 0,-4-1 1 0,-1 1 1 16,-2 0 0-16,-2 1 2 0,-1-1 1 0,-2-1 0 16,0-1-8-16,0-1-16 0,0-3-44 0,-2-2-83 15,2-2-111-15,0-3-222 0,2-3-293 16,-1-4 171-16</inkml:trace>
          <inkml:trace contextRef="#ctx0" brushRef="#br0" timeOffset="176177.1949">21583 11498 287 0,'0'0'409'16,"0"0"-259"-16,0 0-57 0,0 0 16 0,0 0 25 15,0 0 30-15,0 0 5 0,0 0-30 0,0 0-45 16,0 0-46-16,0 0-47 0,0 0-19 16,0 0 1-16,0 0 11 0,-96-77 5 0,57 89 5 15,-3 3 3-15,1 1 0 0,-1 0 2 0,2 3 0 16,0-3-2-16,7-1 1 0,4 2 0 0,3-1-1 15,6 1-4-15,3-2-4 0,9 0-2 0,0 0-3 16,6-3 0-16,2 5-2 0,0-5 0 16,2 1 5-16,6-1 4 0,3 3 6 0,6 1 4 15,0-2-1-15,1-1 4 0,3-1 0 0,-2 3-1 16,-3-6 3-16,-2 1-7 0,0-2-2 16,-4-1-3-16,-5-3-4 0,-1 0 3 0,-4-2 5 15,0-2 12-15,0 0 13 0,-4 0-1 0,-1 0-6 16,-5 0-14-16,-3 0-16 0,-1 1-2 0,-2 2-1 15,-4 2 5-15,-1 4 8 0,-4 1 3 16,2 6 5-16,-2 3 4 0,-1 2-2 0,6 0 1 16,-2 6-6-16,3-3-3 0,7 1-5 0,0-1-3 15,12-5 0-15,0-1 2 0,4-3 11 16,8-2 9-16,9-1 14 0,4 0 10 0,8-4-1 16,1-4-2-16,8 1-8 0,7-3-8 0,-2-2-9 15,5 0-11-15,-4 0-52 0,1-7-89 0,-4 2-125 16,-4-7-208-16,-11 5-329 0,-11 2 91 0</inkml:trace>
          <inkml:trace contextRef="#ctx0" brushRef="#br0" timeOffset="176864.9013">22579 11725 541 0,'0'0'245'0,"0"0"-197"15,0 0-1-15,0 0 53 0,0 0 62 0,0 0 44 16,0 0-22-16,0 0-47 0,0 0-36 0,0 0-35 15,0 0-10-15,0 0-1 0,0 0 0 0,0 0 1 16,55 34-10-16,-50-16-6 0,2 5-10 16,-1-1-9-16,-1 2-3 0,5 2-6 0,2-2 1 15,1-1-2-15,1-1 0 0,1-1 4 0,0 0-2 16,1-5 3-16,6-6 0 0,-4-1 5 0,1-2 1 16,2-3 3-16,1-2 3 0,1-2 0 0,0 0 3 15,0-2 1-15,0-6 1 0,0-4 0 16,0-2-1-16,0-3-1 0,-2-2-3 0,-1-5-1 15,2 2-1-15,-8-3-5 0,2 0-5 0,-3-4-7 16,-3 1-15-16,0 1-25 0,-2 0-34 0,0 5-45 16,-3 2-45-16,-2 6-57 0,3 3-103 15,-5 4-154-15,1 3-257 0,-2 3 51 0</inkml:trace>
        </inkml:traceGroup>
      </inkml:traceGroup>
    </inkml:traceGroup>
    <inkml:traceGroup>
      <inkml:annotationXML>
        <emma:emma xmlns:emma="http://www.w3.org/2003/04/emma" version="1.0">
          <emma:interpretation id="{E5E3FCB1-115B-4A5B-931E-3980B8133FBA}" emma:medium="tactile" emma:mode="ink">
            <msink:context xmlns:msink="http://schemas.microsoft.com/ink/2010/main" type="paragraph" rotatedBoundingBox="2083,16290 30797,15917 30833,18724 2119,190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97ABB6-7F8C-4A83-ACFD-DD280DA94444}" emma:medium="tactile" emma:mode="ink">
              <msink:context xmlns:msink="http://schemas.microsoft.com/ink/2010/main" type="inkBullet" rotatedBoundingBox="2092,17027 2987,17015 2989,17098 2094,17110"/>
            </emma:interpretation>
            <emma:one-of disjunction-type="recognition" id="oneOf18">
              <emma:interpretation id="interp86" emma:lang="en-IN" emma:confidence="0">
                <emma:literal>-</emma:literal>
              </emma:interpretation>
            </emma:one-of>
          </emma:emma>
        </inkml:annotationXML>
        <inkml:trace contextRef="#ctx0" brushRef="#br0" timeOffset="158949.7355">-1086 13612 1407 0,'0'0'284'0,"0"0"-103"0,0 0-44 0,0 0-33 16,0 0-30-16,0 0-19 0,0 0-29 0,0 0-24 15,0 0-4-15,0 0 4 0,0 0 18 0,0 0 18 16,59-49 3-16,-19 43-6 0,5 0-8 16,7 0-6-16,1 0-5 0,-2 1-2 0,2 4 0 15,3-3-4-15,3 1-4 0,-3 3-8 0,4-4-14 16,-1 4-50-16,1 0-93 0,-1 0-134 15,-1 0-250-15,-13 0-269 0,-16 0 191 0</inkml:trace>
      </inkml:traceGroup>
      <inkml:traceGroup>
        <inkml:annotationXML>
          <emma:emma xmlns:emma="http://www.w3.org/2003/04/emma" version="1.0">
            <emma:interpretation id="{548A8E01-0450-446B-99F4-BFFC95073EBE}" emma:medium="tactile" emma:mode="ink">
              <msink:context xmlns:msink="http://schemas.microsoft.com/ink/2010/main" type="line" rotatedBoundingBox="3636,16270 30797,15917 30833,18724 3673,19077"/>
            </emma:interpretation>
          </emma:emma>
        </inkml:annotationXML>
        <inkml:traceGroup>
          <inkml:annotationXML>
            <emma:emma xmlns:emma="http://www.w3.org/2003/04/emma" version="1.0">
              <emma:interpretation id="{7DF660E1-0FD0-429C-8A98-1159C6F6B367}" emma:medium="tactile" emma:mode="ink">
                <msink:context xmlns:msink="http://schemas.microsoft.com/ink/2010/main" type="inkWord" rotatedBoundingBox="3641,16324 7759,16284 7786,19026 3668,19067"/>
              </emma:interpretation>
              <emma:one-of disjunction-type="recognition" id="oneOf19">
                <emma:interpretation id="interp87" emma:lang="en-IN" emma:confidence="0">
                  <emma:literal>wastes)</emma:literal>
                </emma:interpretation>
                <emma:interpretation id="interp88" emma:lang="en-IN" emma:confidence="0">
                  <emma:literal>waste)</emma:literal>
                </emma:interpretation>
                <emma:interpretation id="interp89" emma:lang="en-IN" emma:confidence="0">
                  <emma:literal>wastes/</emma:literal>
                </emma:interpretation>
                <emma:interpretation id="interp90" emma:lang="en-IN" emma:confidence="0">
                  <emma:literal>wastes,</emma:literal>
                </emma:interpretation>
                <emma:interpretation id="interp91" emma:lang="en-IN" emma:confidence="0">
                  <emma:literal>waster)</emma:literal>
                </emma:interpretation>
              </emma:one-of>
            </emma:emma>
          </inkml:annotationXML>
          <inkml:trace contextRef="#ctx0" brushRef="#br0" timeOffset="159611.4556">633 13257 535 0,'0'0'215'0,"0"0"-88"16,0 0 14-16,0 0 19 0,0 0 14 0,0 0-6 15,0 0-33-15,0 0-31 0,0 0-34 0,0 0-34 16,0 0-28-16,0 0-26 0,0 0 0 0,0 0 2 15,16-8 19-15,-18 32 19 0,-2 9 3 16,-5 3 5-16,1 14-9 0,-1 4-1 0,-5 6-2 16,1 5-4-16,-3 3 4 0,-2 1-2 0,-1 0-3 15,5-2-2-15,-2-5-5 0,3-3-1 16,4-5-1-16,2-8-2 0,4-4-4 0,3-6-2 16,0-5-4-16,0-11-1 0,2-4-2 0,1-10 2 15,5-3 10-15,-2-3 21 0,0-2 28 16,2-7 11-16,7-9 2 0,0-6-14 0,7-7-20 15,-2-1-10-15,4-6-4 0,-2 1 0 0,1-1-4 16,3 3-2-16,-2-5-3 0,-2 2 0 0,2 4 0 16,0-1-1-16,-5 4-1 0,-2 6-5 0,2-1 2 15,-2 4 0-15,2-1-1 0,-5 6-1 16,2 2-4-16,-2 4-4 0,-1 3-2 0,-1 3-1 16,-2 2-11-16,-5 3-9 0,1 0-7 0,1 9-6 15,-1 5 11-15,0 2 10 0,-2 7 14 0,-3 6 5 16,2 2 7-16,-1 5 1 0,-2 0-1 0,3-1 3 15,-1-5-5-15,1 1-1 0,3-3-2 16,3-9-2-16,2-1 2 0,2-8 0 0,1-2 3 16,1-3 1-16,1-3 13 0,-1-2 10 0,4-6 11 15,1-6 9-15,-1-3-3 0,4-6-3 0,0-4-4 16,-2 0-3-16,-4-4-4 0,2 0-2 16,-2-2-1-16,-1-2-3 0,-3-4 5 0,0 3-2 15,-6-3 4-15,4 0-2 0,-3-1 2 0,-3 2-2 16,-2-3-7-16,0 2 1 0,-1 3-15 15,-1 7-3-15,-1 5-2 0,0 3-7 0,0 7-7 16,0 4-21-16,0 4-39 0,0 2-63 0,0 2-86 16,0 0-65-16,0 6-78 0,0 6-64 0,9 5-85 15,-2 1-84-15,-3-6 599 0</inkml:trace>
          <inkml:trace contextRef="#ctx0" brushRef="#br0" timeOffset="160264.1401">1947 13571 0 0,'0'0'303'0,"0"0"136"0,0 0-124 0,0 0-64 16,0 0-46-16,0 0-25 0,0 0-36 16,0 0-17-16,0 0-14 0,0 0-20 0,0 0-24 15,0 0-29-15,0 0-30 0,0 0-20 0,4-153-8 16,-28 165-2-16,-8 7 10 0,-2 4 6 16,-8 6 5-16,-1 3 2 0,-3 1-1 0,3 2 0 15,0-3 0-15,3 3 1 0,4-3-3 0,6 1-1 16,6-7-3-16,5 0-1 0,5-3-1 0,8-7-6 15,3-1-6-15,3-3-8 0,0-2 0 16,9-3 6-16,5-3 12 0,3-3 16 0,8-1 14 16,3-4 9-16,10-8 5 0,3-2-1 0,4-10-6 15,1 1-6-15,-3-1-4 0,1-4-1 0,-8 2 3 16,-7 4 3-16,-9-2 2 0,-4 6-1 16,-2 1-2-16,-5 2-1 0,-8 7 6 0,-1 4 4 15,0 3-3-15,0 1-11 0,0 0-23 0,-4 0-18 16,-6 5-10-16,0 6 1 0,-5 3 9 0,0 4 8 15,-3 2 9-15,1 1 2 0,1 2 2 16,3-5 1-16,3 0-4 0,2-2-1 0,6-4-6 16,2 1-5-16,6-5-5 0,4 0 1 0,4-3 6 15,8-4 14-15,2-1 13 0,7 0 4 0,-1-3 3 16,1-8-2-16,4-6-3 0,-2 0 1 0,-2-3-3 16,2-1 2-16,-4-4-3 0,-3 0 0 15,0-2 2-15,-4-2 0 0,3-3 1 0,-5 2-3 16,-3-4-3-16,2 1-1 0,-3 0-2 0,-4 3 3 15,-1 3 1-15,-3 6 0 0,-2 3 4 16,-2 6 6-16,-2 2 6 0,-2 6 4 0,0-1-3 16,0 3-9-16,0 2-16 0,0 0-18 0,0 0-17 15,-2 2-13-15,-1 4 1 0,0 5 5 0,2 2 16 16,1 5 11-16,0 2 6 0,0 6 2 16,0-1 0-16,3 4 1 0,4 1 0 0,5-1 0 15,-2 1 2-15,4-3 1 0,0-2 1 0,1 3-1 16,-2-4 2-16,-2 1 0 0,-1-3 0 15,-4 1 3-15,-2-5-3 0,-7 2 2 0,3-3 2 16,-8 0 2-16,-7-1 2 0,-5 1 3 0,-1-4 1 16,-5 2 0-16,0-6-1 0,-1-1 0 0,-1-5-5 15,6 1-3-15,-1-4-13 0,7 0-32 0,0-2-33 16,2-3-56-16,2-6-108 0,4-2-218 0,3 5-390 16,2-1 118-16</inkml:trace>
          <inkml:trace contextRef="#ctx0" brushRef="#br0" timeOffset="160676.5157">2463 13542 1594 0,'0'0'45'16,"0"0"-75"-16,0 0-20 0,0 0 16 15,0 0 21-15,198-91-4 0,-149 78-67 0,1 8-165 16,-2 1-241-16,-17 1-168 0,-8 3 644 0</inkml:trace>
          <inkml:trace contextRef="#ctx0" brushRef="#br0" timeOffset="160507.9087">2782 12933 753 0,'0'0'759'0,"0"0"-532"0,0 0-96 16,0 0-47-16,0 0-28 0,0 0-12 0,0 0-13 15,0 0-11-15,0 0-10 0,0 0-6 0,0 0 3 16,0 0 13-16,0 0 21 0,0 0 18 0,36 62 4 15,-46-1-6-15,-6 8-14 0,-4 4-10 0,0 4-8 16,-6 3-1-16,3-2-5 0,-1-3-4 16,2-3-6-16,6-5-2 0,2-6 2 0,5-4-3 15,4-5 0-15,3-4-19 0,2-5-30 16,0-3-85-16,0-6-163 0,3-12-406 0,1-7-693 0</inkml:trace>
          <inkml:trace contextRef="#ctx0" brushRef="#br0" timeOffset="161248.6832">2964 13772 718 0,'0'0'724'0,"0"0"-602"16,0 0-105-16,0 0-19 0,0 0 10 15,0 0 34-15,0 0 14 0,0 0 0 0,144-179-8 16,-117 159-8-16,-1-3-9 0,-8 3-8 0,5-1-2 16,-6 1 2-16,-1-2 4 0,-1 4 12 15,-2 3 12-15,-5 3 13 0,-4 6 11 0,1 1 10 16,-5 2 0-16,0 3-10 0,-5 0-27 0,-2 0-36 16,-1 2-27-16,-10 7-20 0,-5 5 1 15,-4 7 12-15,-3 6 7 0,-4 1 9 0,-4 5 4 16,0-2 0-16,2 0 0 0,1 0 1 0,5-1-6 15,2 1 5-15,6-4 2 0,6-3-2 0,6-3 2 16,7-4-10-16,3-1-3 0,3-1-1 16,9-4 4-16,5-1 12 0,2-3 7 0,8 0 7 15,0-6 4-15,3-1 0 0,6 0-1 0,1-1-2 16,4-10-2-16,2-1-2 0,4 1-1 0,-1-4 1 16,-2-2 2-16,1-3-4 0,-2 2 3 15,-3-5-1-15,-3-1 2 0,-4-3 6 0,-6 5-1 16,-4-3 1-16,-2 1-4 0,-6 3-2 0,-2 3 0 15,-3 0-2-15,-5 6 3 0,-3 1-1 0,-2 3 3 16,0 2-3-16,0 2-10 0,-4-1-12 0,-4 4-18 16,2 1-9-16,-7 0-8 0,1 6 4 0,-2 3 4 15,0 4 7-15,1 4 6 0,0-1 2 16,4 4 4-16,2 1 1 0,6 1 2 0,1 3-2 16,0-3 2-16,8 2 2 0,1-1 2 0,2-2 3 15,2-2 0-15,-3 2 3 0,2-4 0 16,-4-1 0-16,1 1 4 0,-5-5-2 0,-2 0 2 15,-2 0 0-15,0-3 3 0,-3-1 4 0,-4 0 6 16,-3-2 6-16,-2-1 1 0,-2-2 2 0,-1 1 0 16,-3-4-3-16,-1 0-6 0,2 0-9 15,3 1-24-15,-2-2-55 0,-1-5-97 0,1 2-218 16,3 0-454-16,3 2-198 0</inkml:trace>
          <inkml:trace contextRef="#ctx0" brushRef="#br0" timeOffset="193245.1392">4538 12896 0 0,'0'0'314'0,"0"0"51"0,0 0-73 16,0 0-45-16,0 0-40 0,0 0-54 0,0 0-46 16,0 0-32-16,0 0-24 0,0 0-13 15,0 0-14-15,0 0-16 0,41-110-11 0,-41 116-6 16,0 8 3-16,0 8 9 0,0 8 9 0,0 14-3 16,-1 14-2-16,-5 12-3 0,-2 18-5 15,-10 13 10-15,-5 16 0 0,-4 10 6 0,-10 14 5 16,-10 7 0-16,-6 11 2 0,-9 8-4 0,-3 4 2 15,-5 5-11-15,-5-3-1 0,4-8-8 0,-1-12-16 16,3-17-9-16,10-19-5 0,9-17 0 16,10-24 8-16,10-14-3 0,4-17-15 0,7-11-24 15,2-9-37-15,1-9-58 0,3-8-152 0,6-6-275 16,0 0-52-16</inkml:trace>
        </inkml:traceGroup>
        <inkml:traceGroup>
          <inkml:annotationXML>
            <emma:emma xmlns:emma="http://www.w3.org/2003/04/emma" version="1.0">
              <emma:interpretation id="{BE7B6B0C-8567-4C76-8142-EABD58C701C4}" emma:medium="tactile" emma:mode="ink">
                <msink:context xmlns:msink="http://schemas.microsoft.com/ink/2010/main" type="inkWord" rotatedBoundingBox="7927,16147 12061,16483 11899,18468 7765,18133"/>
              </emma:interpretation>
              <emma:one-of disjunction-type="recognition" id="oneOf20">
                <emma:interpretation id="interp92" emma:lang="en-IN" emma:confidence="0">
                  <emma:literal>Pollution</emma:literal>
                </emma:interpretation>
                <emma:interpretation id="interp93" emma:lang="en-IN" emma:confidence="0">
                  <emma:literal>pollution</emma:literal>
                </emma:interpretation>
                <emma:interpretation id="interp94" emma:lang="en-IN" emma:confidence="0">
                  <emma:literal>Pollutions</emma:literal>
                </emma:interpretation>
                <emma:interpretation id="interp95" emma:lang="en-IN" emma:confidence="0">
                  <emma:literal>pollutions</emma:literal>
                </emma:interpretation>
                <emma:interpretation id="interp96" emma:lang="en-IN" emma:confidence="0">
                  <emma:literal>Polluting</emma:literal>
                </emma:interpretation>
              </emma:one-of>
            </emma:emma>
          </inkml:annotationXML>
          <inkml:trace contextRef="#ctx0" brushRef="#br0" timeOffset="193787.2078">4704 13776 1692 0,'0'0'218'0,"0"0"-112"16,0 0-74-16,0 0-44 0,0 0-12 0,0 0 5 15,0 0 17-15,0 0 17 0,0 0 14 0,0 0 9 16,0 0-1-16,15 214-10 0,-33-153-5 0,4-1-4 16,1 3-6-16,-1-4 0 0,4 2-2 15,0-6-4-15,-2 2 1 0,1-4 0 0,6-4 1 16,-3-8-3-16,4-6-4 0,2-10-6 0,2-13-8 16,0-2-5-16,0-5-1 0,0-5-1 15,0 0 3-15,0-1-16 0,0-9-22 0,0-6-15 16,0-8-16-16,2-8 9 0,-2-3 21 0,0-5 13 15,2-3 23-15,4-4 14 0,0-4 8 0,1-4 9 16,-1-11 4-16,1-5 8 0,0-5 16 0,0-6 14 16,5-3 12-16,-1-3 6 0,5-2-6 0,3-4-9 15,1-2-10-15,3-1-11 0,4 2-1 16,2 6-6-16,5 3 0 0,6 7-4 0,5 9-7 16,-1 4-2-16,8 10-5 0,-3 7-2 0,4 6-3 15,4 10 0-15,0 5 0 0,4 10 0 0,-4 5-2 16,3 9-2-16,-8 4-4 0,-2 9-5 15,-5 14 2-15,-5 7-2 0,-11 6 0 0,-4 13-3 16,-10 4 1-16,-11 6-3 0,-5 3 0 0,-4 5 4 16,-13-4 0-16,-11 2 8 0,-6-1 6 15,-6-3 3-15,-9 2 4 0,-5 0-3 0,-7-1 0 16,1-6-1-16,-8 0-1 0,2-7-7 0,2-3-4 16,2-5-12-16,4-2-29 0,2-3-76 0,1-2-136 15,3-8-232-15,17-5-280 0,13-10 135 0</inkml:trace>
          <inkml:trace contextRef="#ctx0" brushRef="#br0" timeOffset="195013.8617">5175 13908 0 0,'0'0'0'0,"0"0"0"0,0 0 0 15,0 0 0-15,0 0 0 0,0 0 0 0,0 0 160 16,0 0 108-16,0 0-51 0,0 0-63 0,0 0-46 15,-39 166-28-15,25-133-19 0,2 2-11 16,6-3-11-16,-2 1-2 0,6-5-2 0,2-5-1 16,0-3 10-16,10-3 25 0,1-7 30 0,4-3 24 15,4-3 16-15,7-4-15 0,2 0-24 16,3-3-24-16,4-10-22 0,3 1-16 0,2-5-9 16,-1 0-9-16,-8-2-8 0,-1 1-3 0,-2-4 0 15,-8 1 1-15,-5-4 0 0,-7-4 0 16,-7 3-1-16,-1-6-3 0,-4 2 2 0,-9 2-5 15,-7 3-5-15,-2 2-5 0,1 6-10 0,-2 1 0 16,-3 5-2-16,-1 3 0 0,-2 3 3 0,3 3 2 16,6 1 1-16,1 1 7 0,5 0 2 0,7-2 3 15,7 0-3-15,0 0-9 0,11-2 2 0,7-2-1 16,10-2 7-16,7-7 12 0,6 2-4 0,10-4 4 16,3-2-1-16,5-1-2 0,4 0 2 15,0-7-3-15,-3 4 0 0,3-6-2 0,-4-1 1 16,-7-4 1-16,-3-3 0 0,-8-4 5 0,-2-7 3 15,-10 0 6-15,-5-3 3 0,-2 1 4 16,-5 6 0-16,-3 1 4 0,-4 7 4 0,2 4 1 16,-9 8 7-16,-2 8 1 0,-1 3 3 15,0 7 1-15,0 4-7 0,-1 2-17 0,-4 0-28 0,-5 8-18 16,-1 11-7-16,-5 10 6 0,-10 14 17 16,-1 7 8-16,-2 9 1 0,-2 9-1 0,2 0 1 15,-1 3 0-15,1 0 3 0,0 1-2 0,-2 0 1 16,4 1 0-16,2-3-3 0,2 0 1 15,9-11-1-15,4-5-1 0,4-7-1 0,6-6 4 16,3-9-1-16,7-4 0 0,4-4 4 0,1-7-5 16,5-1 2-16,1-7 2 0,7-5 0 0,0-4 4 15,1 0 0-15,3-10-1 0,-1-5-3 16,2-6 3-16,-3-2 1 0,-1-4 4 0,0-3 0 16,-2-7-1-16,0 3 2 0,-1-7-3 0,3 2 4 15,-5-5-6-15,2 0-3 0,4 0-1 0,2-2-7 16,-2 1 5-16,-2-3-3 0,0 1-2 0,-4-2-1 15,-1-3 0-15,0-2 2 0,-4 0 3 16,-2 1 4-16,-1 0-3 0,-5 5 2 0,-1 6 2 16,-7 7 4-16,-2 5 1 0,-1 8 1 0,0 3 2 15,-2 4-5-15,-1 7 6 0,-6 2-4 0,5 1-4 16,-3 4-7-16,-1 1-12 0,-2 0-7 16,0 2-3-16,-1 10 4 0,-4 3 2 0,-5 10 5 15,2 3 2-15,-5 9 3 0,1 7 4 0,-4 6 2 16,-1 11 1-16,0 4-4 0,1 5 5 0,2 0 1 15,-2 2 0-15,0 2 1 0,0-1-5 16,5-2 2-16,1-3-2 0,4-2 0 0,4-5-1 16,8-10-1-16,3-8 1 0,1-5 0 0,4-6 4 15,6-9-1-15,4 0-1 0,2-6 0 16,1-8-2-16,8-1-2 0,-2-3 0 0,5-5 1 16,1 0-1-16,4-5 2 0,-1-4 0 0,1-12 1 15,0 2 2-15,-3-9 0 0,-3 0 1 16,-1-5-1-16,-6-8 0 0,6-4 1 0,-5 1 0 0,1-4 2 15,-5 0-1-15,6 2 0 0,-7 0 2 0,-2 8 1 16,-1 2-2-16,-4 10 1 0,-1 7-2 16,-5 4 3-16,3 7 4 0,-6 7 1 15,0-2-2-15,0 3-17 0,0 0-14 0,-7 7-7 16,1 7 0-16,-7 4 12 0,0 7 9 0,-1 7 5 0,-2-1 2 16,2 4 0-16,1-1 3 0,0-1-4 15,6 1-1-15,1-7-1 0,6 4 0 0,0-6 2 16,1-3-2-16,11-5-1 0,-1-1-4 0,4-8-2 15,2 0 4-15,-1-7 1 0,7 0 4 16,-5-1 1-16,7-1-2 0,-5-6-1 0,4-3 3 16,-4-5-2-16,2 1 3 0,-5-4 2 0,2-2 2 15,-2 1 1-15,-3-4 2 0,-4 2 5 0,-1-4-1 16,-1 4 1-16,-3 0 2 0,-1 1-2 16,2 7 2-16,-3 5 1 0,-2 4-7 0,-1 4-10 15,0 0-15-15,0 0-5 0,0 11 1 0,-1 3 7 16,-8 6 13-16,3 5 1 0,-4 1 1 0,3 1 0 15,-4 1-3-15,-1 0 2 0,8-3 1 0,-3-2-3 16,5 0 4-16,2-5-5 0,2-3-1 16,9-3-1-16,3-4-5 0,9-5 0 0,0-3-1 15,10-1-8-15,-1-8-26 0,-1-3-58 0,7-2-87 16,-7-6-134-16,1-3-181 0,2 0-140 0,-15 2 209 16,-5 6 437-16</inkml:trace>
          <inkml:trace contextRef="#ctx0" brushRef="#br0" timeOffset="195218.2561">7451 13579 0 0,'0'0'0'0,"0"0"0"0,0 0 0 16,65-199 0-16,-59 161 181 0,1 14 234 16,-6 4-26-16,1 8-55 0,-2 6-59 0,0 4-78 15,0 2-71-15,0 0-66 0,-3 8-41 0,-4 8-14 16,1 12 0-16,-7 7 17 0,-1 12 8 16,-11 11 8-16,5 2 4 0,-4 3 0 0,-5 5 2 15,2-2-2-15,2 0 1 0,0 1 2 0,3 0-2 16,-1 1-6-16,5 2-6 0,2-3-10 0,0 3-10 15,4-2 0-15,1-1-6 0,5-2-6 16,-1 0-14-16,6-6-54 0,-1-8-87 0,2-7-202 16,0-14-393-16,0-14-412 0</inkml:trace>
          <inkml:trace contextRef="#ctx0" brushRef="#br0" timeOffset="195454.6727">7081 14045 0 0,'0'0'0'16,"0"0"94"-16,0 0 155 0,0 0 27 16,0 0 15-16,0 0-40 0,174-106-49 0,-137 98-32 15,3 1-23-15,0 6-15 0,2-2-8 0,-2 3-9 16,0 3-6-16,1 6-10 0,-1 6-15 0,-7-1-22 16,1 9-22-16,-7 1-15 0,-7 3-9 15,-1 3-7-15,-3 3 3 0,-10 1 0 0,-2 0-2 16,-4-1 3-16,0-1-4 0,0-1-6 0,-3-3-8 15,-4-2-16-15,-3 0-52 0,-2-2-116 16,2-4-254-16,5-4-441 0,0-6-55 0</inkml:trace>
          <inkml:trace contextRef="#ctx0" brushRef="#br0" timeOffset="196034.1652">7852 13977 615 0,'0'0'220'0,"0"0"-43"15,0 0-5-15,0 0 17 0,0 0 14 0,0 0-24 16,0 0-39-16,0 0-42 0,163-42-26 0,-141 51-19 16,-5 6-17-16,-3 4-13 0,1 1-3 15,-5 5 0-15,-3 3 0 0,3 3 1 0,-7 2-1 16,-2-1-4-16,-1 3-1 0,0-5-2 0,-4 4-5 16,-9-2-1-16,-1-5-1 0,-2-3-3 15,-7-3 0-15,3-4 0 0,-5-7 0 0,5-4 3 16,-4-4 7-16,1-2 4 0,6-2 1 0,2-6 2 15,2-5-4-15,6-4-2 0,0-2-4 0,6-2-2 16,1-2-2-16,0-5-5 0,3 1 1 16,9-4-2-16,10-2-3 0,-2 1 3 0,9-3-2 15,7 4 0-15,-3 2-1 0,8 4-2 0,-2 1 0 16,-3 6 1-16,3 6 1 0,2 4 0 0,-4 7 3 16,-2 1-2-16,-4 0 0 0,-2 9 2 15,-3 6-2-15,-3 0-1 0,-7 2-1 0,-5 6 0 16,-7 1 0-16,-4-4 3 0,0 5-3 0,-2-1 3 15,-10-1 2-15,-1 0 0 0,-1 1 5 0,-3-2-3 16,-5-4 2-16,3 1 0 0,2-1 1 0,-4-6 1 16,6 0-1-16,7-6 0 0,-1-3 5 0,6-1 9 15,3-2 11-15,0 0-1 0,0 0-13 16,6-8-15-16,6-7-13 0,3-1-2 0,8-4 6 16,-1-4 5-16,9 0 5 0,-1-5 0 0,2 0 2 15,-2-1 3-15,6 1-2 0,-3 2 0 16,-1 3 0-16,2 1-3 0,-4 5 1 0,-3 5-4 15,-4 5-1-15,2 4-1 0,-8 4-2 0,4 0 2 16,-8 8 1-16,-4 5 0 0,1 3 3 16,-1 5 3-16,-7 7 4 0,0 0 6 0,-2 5 2 15,0 4 1-15,-10 0-6 0,4 3 1 0,-5-4-4 16,-2 1-5-16,0-6 0 0,0 1-12 0,6-4-10 16,-3-4-25-16,5-1-48 0,-2-9-94 15,6-4-243-15,-1-5-447 0,2-4-171 0</inkml:trace>
          <inkml:trace contextRef="#ctx0" brushRef="#br0" timeOffset="196188.9824">8265 13500 1959 0,'0'0'197'15,"0"0"-64"-15,0 0-72 0,0 0-39 0,0 0-23 16,0 0-36-16,0 0-55 0,0 0-168 15,0 0-514-15,0 0-434 0</inkml:trace>
        </inkml:traceGroup>
        <inkml:traceGroup>
          <inkml:annotationXML>
            <emma:emma xmlns:emma="http://www.w3.org/2003/04/emma" version="1.0">
              <emma:interpretation id="{3E96B584-6F00-4C33-8B1F-7BDA045A6BFE}" emma:medium="tactile" emma:mode="ink">
                <msink:context xmlns:msink="http://schemas.microsoft.com/ink/2010/main" type="inkWord" rotatedBoundingBox="14882,17361 16062,17346 16064,17480 14884,17496"/>
              </emma:interpretation>
              <emma:one-of disjunction-type="recognition" id="oneOf21">
                <emma:interpretation id="interp97" emma:lang="en-IN" emma:confidence="0">
                  <emma:literal>-</emma:literal>
                </emma:interpretation>
                <emma:interpretation id="interp98" emma:lang="en-IN" emma:confidence="0">
                  <emma:literal>_</emma:literal>
                </emma:interpretation>
                <emma:interpretation id="interp99" emma:lang="en-IN" emma:confidence="0">
                  <emma:literal>~</emma:literal>
                </emma:interpretation>
                <emma:interpretation id="interp100" emma:lang="en-IN" emma:confidence="0">
                  <emma:literal>+</emma:literal>
                </emma:interpretation>
                <emma:interpretation id="interp101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204650.2046">11729 13998 49 0,'0'0'537'0,"0"0"-188"0,0 0-52 0,0 0-59 16,0 0-56-16,0 0-41 0,0 0-34 0,0 0-27 16,0 0-22-16,0 0-34 0,0 0-18 0,0 0-8 15,-26-78-4-15,41 77 10 0,2-3 7 16,6 1 11-16,3-1 8 0,8 2 13 0,6-2 3 15,8 1 1-15,6-2-1 0,8 0-2 0,4-3-1 16,6 4-5-16,2-4-5 0,1 2-9 0,-1 0-9 16,-3 4-4-16,-5 0-9 0,-6 1-3 0,-3 1-5 15,-5 0-5-15,-8 0-6 0,-8 3-7 16,-4-1-26-16,-8 2-43 0,-5 0-62 0,-5-1-95 16,-5 1-164-16,-1 0-168 0,-3 0-192 0,-2-3 632 0</inkml:trace>
        </inkml:traceGroup>
        <inkml:traceGroup>
          <inkml:annotationXML>
            <emma:emma xmlns:emma="http://www.w3.org/2003/04/emma" version="1.0">
              <emma:interpretation id="{1F8F9F2E-0737-4BDE-B622-EA4C3BA70C6F}" emma:medium="tactile" emma:mode="ink">
                <msink:context xmlns:msink="http://schemas.microsoft.com/ink/2010/main" type="inkWord" rotatedBoundingBox="16702,16611 23395,16363 23484,18756 16791,19005"/>
              </emma:interpretation>
              <emma:one-of disjunction-type="recognition" id="oneOf22">
                <emma:interpretation id="interp102" emma:lang="en-IN" emma:confidence="0">
                  <emma:literal>Availability</emma:literal>
                </emma:interpretation>
                <emma:interpretation id="interp103" emma:lang="en-IN" emma:confidence="0">
                  <emma:literal>Availability's</emma:literal>
                </emma:interpretation>
                <emma:interpretation id="interp104" emma:lang="en-IN" emma:confidence="0">
                  <emma:literal>Availability*</emma:literal>
                </emma:interpretation>
                <emma:interpretation id="interp105" emma:lang="en-IN" emma:confidence="0">
                  <emma:literal>Availably</emma:literal>
                </emma:interpretation>
                <emma:interpretation id="interp106" emma:lang="en-IN" emma:confidence="0">
                  <emma:literal>Availably,</emma:literal>
                </emma:interpretation>
              </emma:one-of>
            </emma:emma>
          </inkml:annotationXML>
          <inkml:trace contextRef="#ctx0" brushRef="#br0" timeOffset="205673.4971">13683 14228 0 0,'0'0'0'0,"0"0"56"0,0 0 102 16,0 0-29-16,0 0-5 0,0 0-4 15,0 0 7-15,0 0 3 0,0 0-6 0,0 0-17 16,0 0-15-16,-112 165-15 0,112-154-9 15,0 1-2-15,0-3-1 0,0-5 1 0,2 0 2 16,3-4 10-16,2 0 22 0,3-3 15 0,5-6 5 16,8-10-14-16,7-5-25 0,6-7-27 0,8-8-19 15,9-6-9-15,3-1-10 0,2-8-2 16,3-2-2-16,2 0 2 0,-4-5 2 0,-1 2-1 16,-4-3 1-16,-4 1-2 0,-2 0 4 0,-5-2 0 15,0 5 0-15,-2-2-3 0,-3 2 1 0,-4 4-3 16,2 10-3-16,-7 3 0 0,-6 13-5 15,1 7-1-15,-10 5 1 0,1 8 1 0,-7 3-8 16,-2 5-9-16,-5 0-10 0,1 7-9 0,1 7 9 16,-2 10 11-16,-1 9 10 0,0 9 7 0,-1 6-2 15,-2 6 2-15,-1-1 0 0,-8 3 4 0,5-2-2 16,-2-1-1-16,-1 2-1 0,0-2 3 16,0 0 0-16,-1 0-4 0,-2-4-6 0,3-2-33 15,0-6-41-15,0-1-80 0,-2-3-162 0,4-10-342 16,0-9-646-16</inkml:trace>
          <inkml:trace contextRef="#ctx0" brushRef="#br0" timeOffset="206092.8609">14126 14098 1235 0,'0'0'188'0,"0"0"-141"0,0 0-53 16,0 0-1-16,0 0 28 0,0 0 47 15,0 0 32-15,0 0 11 0,207-171-5 0,-160 152-20 16,3 3-28-16,1 0-21 0,-1 1-19 0,3 2-6 16,-6 0-4-16,1 2 1 0,-1 3 4 0,-4 0-1 15,-4 2-1-15,-3 4-3 0,-5 0-3 0,-7 2-3 16,1 2-1-16,-9 7-4 0,-2 2-4 16,-1 4-1-16,-6 2 3 0,-1 3 4 0,-5 0 1 15,1 3 4-15,-4 2 0 0,2 0-2 0,0 0 8 16,0-3-3-16,-1 2 0 0,-4-3-1 0,3-3-6 15,-1 2 3-15,0-4 1 0,1-3-1 16,2-5 3-16,0-1-4 0,0-3 2 0,0 2 2 16,0-5 1-16,0-1 3 0,0 1 7 0,2-1 11 15,1 0 17-15,2 0 15 0,1-2 12 0,6-6 0 16,-1-2-10-16,4-6-11 0,3-8-13 0,5 0-8 16,-1-3-6-16,3-9-6 0,3 4-5 15,-1-8-4-15,-3 2-1 0,4-3-8 0,-5 5-5 16,2 0-7-16,-3 7-15 0,-1 6-20 0,-6 2-33 15,-1 6-60-15,-1 6-77 0,-6 5-122 16,0 1-139-16,-2 3-73 0,-2 7-38 0,-2 1 323 16,-1-2 266-16</inkml:trace>
          <inkml:trace contextRef="#ctx0" brushRef="#br0" timeOffset="206732.7847">15486 13957 0 0,'0'0'0'0,"0"0"0"15,0 0 0-15,0 0 0 0,0 0 0 0,0 0 0 0,172-42 0 16,-154 33 0-16,3-1 0 0,-5-5 0 16,-2 2 0-16,-1 0 0 0,-7-2 0 0,4 2 288 15,-7 0 53-15,-2-1-18 0,2-1-37 0,-3 7-47 16,0 0-53-16,-6 0-44 0,-1 3-43 0,0 1-41 16,-6 1-32-16,-1 3-26 0,-2 0-14 15,-1 3-6-15,-8 6 0 0,0 7 7 0,-4 1 4 16,-1 3 4-16,0 1 3 0,-3 5 1 0,0 1 2 15,1-3 2-15,2 5 0 0,1-3-1 0,3-3-2 16,2-1-1-16,8-3-3 0,3-5-4 16,10-2-7-16,3-6-7 0,0 0 6 0,12-5 10 15,4-1 15-15,5 0 12 0,6-8 4 0,5-3-6 16,2-4-2-16,5-6 0 0,-4 1-4 16,3-2-2-16,-6 0-4 0,-1 2 0 0,-3-3 0 15,-5 7 1-15,1-3 0 0,-7 3-2 0,0 6-3 16,-2 0-1-16,-4 4-4 0,-4 2 0 0,-1 1-1 15,-6 3-7-15,0 0-4 0,0 0-9 16,0 0 3-16,0 7 4 0,-7 5 6 0,0 0 12 16,-5 5 1-16,2-1 3 0,-1 2 1 0,1-1-5 15,0-1-2-15,5-3-4 0,4 0-5 16,1-1 2-16,4-5-1 0,9-1 4 0,7-2 4 16,3-3 3-16,3-1-2 0,1-1 1 0,2 1-5 15,-5-4-9-15,2-4-12 0,-3 2-16 0,-1-3-9 16,-4-1 1-16,-2 0 11 0,-3-5 14 0,-1 6 14 15,-5-6 9-15,4 4 3 0,-4-5 4 0,1 0 1 16,3-2 0-16,-7-2 3 0,5 3 6 16,-5-4 3-16,2 1 4 0,0-1 3 0,-5 0-4 15,2 2 0-15,1 0 0 0,-1 6-1 0,-1 2-2 16,-2 6 3-16,0 2 1 0,0 1-6 0,0 2-10 16,0 0-27-16,0 0-16 0,-5 6-6 15,-2 5 6-15,3 2 21 0,-6 8 11 0,0 2 6 16,3 0-1-16,-5 2-1 0,-1 2 1 0,2-4-3 15,5 2 1-15,-4-1 1 0,9-4-3 16,-1-4 1-16,2 0-8 0,2-1-20 0,3-2-33 16,5-5-72-16,5-3-139 0,0-1-139 0,-2-1-221 15,-1-2 348-15</inkml:trace>
          <inkml:trace contextRef="#ctx0" brushRef="#br0" timeOffset="207091.0054">16391 13318 138 0,'0'0'461'0,"0"0"-118"0,0 0-73 16,0 0-68-16,0 0-47 0,0 0-43 15,-40-173-45-15,39 165-31 0,1 2-22 0,0 1-14 16,0 4-29-16,0-2-43 0,0 3-25 0,3 0-31 16,7 0-43-16,1 0-41 0,-1 4-47 15,5 1-34-15,-1 3 3 0,3-3 43 0,-3-2 247 16,2 1 0-16,-1-3 0 0,-3 0 0 0,1-1 0 15,-3-1 0-15,0 1 0 0,2-3 0 0,-2-2 0 16,-3 0 0-16,2 0 0 0,-5-1 18 16,2 3 241-16,-2 0 26 0,-1 1-7 0,-3 2-49 15,0 0-85-15,0 2-79 0,0 7-55 0,0 7-14 16,0 10 15-16,-4 7 24 0,-8 7 16 0,-1 8 9 16,-4 7 4-16,-6-1-11 0,4 4-10 0,-5-3-7 15,3-2-8-15,-2-2-2 0,-3-3 1 16,3 2-2-16,1 0-3 0,-3-4 2 0,4 1-3 15,-3-2-7-15,3 0-19 0,-2-6-38 0,-3 2-66 16,4-9-95-16,2 3-154 0,6-9-162 0,1-7-65 16,6-7 585-16</inkml:trace>
          <inkml:trace contextRef="#ctx0" brushRef="#br0" timeOffset="207545.2322">17013 13681 758 0,'0'0'168'16,"0"0"-103"-16,0 0-37 0,0 0-1 0,0 0 6 16,0 0-2-16,0 0-7 0,0 0-10 0,0 0-6 15,0 0-3-15,-177 0 9 0,143 8 21 16,2 1 21-16,-2 1 22 0,-1 0 4 0,5 6-12 15,-3-2-21-15,2 2-20 0,0 0-16 0,4 4-8 16,3-3-4-16,2 1-4 0,2 0 3 0,2 2 0 16,5-4-2-16,7-3-4 0,-3 0-9 15,9-5-10-15,0 1-5 0,5-5 4 0,7 0 13 16,7-4 13-16,1 0 8 0,7 0 3 0,6 0-6 16,2-8-3-16,-2-1-4 0,4-3-9 0,-4-1 0 15,2-1-4-15,-5 2 0 0,-2-5 8 0,-5 1 5 16,-1 0 10-16,-5 1 10 0,-4-1 13 15,-1 1 13-15,-10-1 9 0,3 7 16 0,-2 1 5 16,-3 3 8-16,0 5-8 0,0 0-29 0,0 0-43 16,-6 0-32-16,2 8-15 0,-4 2 7 15,-2 6 22-15,-1 0 11 0,-2 3 6 0,-1-3 0 16,2 3-3-16,8-5-2 0,1 2-9 0,3-5-9 16,4-3-13-16,9-2-7 0,6-4-15 15,5 0-45-15,6-2-106 0,8-2-127 0,-4-4-100 16,-5-4-110-16,-8 6 541 0</inkml:trace>
          <inkml:trace contextRef="#ctx0" brushRef="#br0" timeOffset="208035.6991">17328 13475 0 0,'0'0'0'0,"0"0"0"0,0 0 0 16,63-177 186-16,-47 135 48 0,0 2-3 0,0 7-19 16,1 2-23-16,-4 5-19 0,-3 8-27 0,1 6-16 15,-4 3-10-15,-2 4-11 0,-2 3-29 0,-3 2-45 16,0 0-43-16,0 10-20 0,-2 6 1 15,-9 6 22-15,-2 9 17 0,-3 8 8 0,-6 4 2 16,-3 8-5-16,-3 3 0 0,0 2-2 0,-7 1-2 16,4-2 1-16,-2-1 0 0,-3-2 1 15,6 0-1-15,0-3-4 0,4-2-3 0,10-6-6 16,3-3-3-16,10-4-1 0,3-8-5 0,0-1 2 16,13-5 2-16,1-5 1 0,4-4 4 0,0-2 6 15,5-4 3-15,0-3 3 0,2-2 2 0,0 0-1 16,3-8-3-16,-2-2-1 0,-6-5-4 15,1-2-2-15,-5 0 0 0,-3-2 2 0,-5 0 1 16,0-5-1-16,-7 4-1 0,-1-2-3 16,1 1 2-16,-2-1 0 0,-5 3 0 0,-4 6 0 0,-3-1-4 15,0 3 1-15,2 1-4 0,-1 2 3 16,2 3-1-16,0 1 2 0,5-3 2 0,-3 7 6 16,8-4 3-16,0 0-7 0,0 0-10 0,9-1-9 15,-2 1-6-15,8-3 8 0,2 0 11 0,3-1 4 16,1 0 2-16,2 0 1 0,5 3-3 0,-3-3 2 15,3 5 1-15,-4 1 2 0,0 0 2 16,2 2 1-16,-3 0 1 0,-4 4-2 0,-2 4-3 16,-3 3-3-16,-2 1-4 0,-2 0 1 0,-6 3 2 15,-4 2 4-15,2-1 4 0,-4 2-1 16,2-2 3-16,0 2 2 0,-4 2 0 0,-3-3-1 16,4-1-4-16,0 1-23 0,0-5-50 0,-3 2-130 15,5-4-252-15,1-4-297 0,0-2 243 0</inkml:trace>
          <inkml:trace contextRef="#ctx0" brushRef="#br0" timeOffset="208318.7751">18281 12937 0 0,'0'0'0'0,"0"0"0"16,0 0 320-16,0 0 55 0,0 0-65 0,0 0-103 16,0 0-113-16,0 0-88 0,0 0-9 0,0 0 24 15,0 0 24-15,0 0 11 0,0 0-1 0,0 0-9 16,-53 194-10-16,32-142-6 0,-3 2 0 16,-2-1-1-16,3 3 0 0,-2 2 1 0,0-1-3 15,-1-2-6-15,6 0-11 0,-4-4-38 0,5-1-59 16,-2-4-88-16,5-4-101 0,3-4-60 15,6-8-15-15,0-2 3 0,5-11 175 0,2-4 173 0</inkml:trace>
          <inkml:trace contextRef="#ctx0" brushRef="#br0" timeOffset="208503.3534">18166 13664 0 0,'0'0'4'0,"0"0"309"15,0 0 2-15,0 0-18 0,0 0-33 0,0 0-75 16,0 0-83-16,0 0-69 0,0 0-38 15,0 0-10-15,0 0 9 0,0 0 13 0,0 0 6 0,0 0-1 16,-45 44-2-16,25-21-4 0,3-2-4 16,3 4 1-16,2-4-5 0,8-2-4 0,1-1-9 15,3-1-33-15,4-4-60 0,12-5-130 0,10-1-164 16,-7-6-212-16,-1 2 419 0</inkml:trace>
          <inkml:trace contextRef="#ctx0" brushRef="#br0" timeOffset="209305.9416">18684 13155 0 0,'0'0'43'0,"0"0"284"0,0 0 14 0,0 0-24 15,23-179-44-15,-18 160-60 0,-5 7-42 0,0 4-28 16,0 1-24-16,0 6-24 0,0-2-38 16,0 3-49-16,0 0-60 0,-4 7-20 0,0 7 3 15,-2 10 19-15,-7 10 40 0,-1 6 12 0,-8 11 4 16,2 2 4-16,-7 1 1 0,0 6 0 0,-2-1-1 15,0-1-4-15,-1 0-2 0,3-5-3 0,1-5 1 16,3-3-4-16,7-7-1 0,2-1-2 16,10-7-3-16,1-1 0 0,3-3-3 0,0-2-9 15,0-7-16-15,6 0-32 0,2-2-36 0,-1-4-35 16,5-2-18-16,-1-3 14 0,1-4 31 16,-2-2 42-16,1 0 37 0,4 0 20 0,-2-2 13 15,2-6 4-15,5 0 5 0,1 0 4 0,3-5 3 16,2-1 3-16,2-2 0 0,1-3 1 0,0 1 4 15,-2 0 3-15,-4-5 11 0,3 2 7 16,-5 3 9-16,-1 0 7 0,-5-1-3 0,-1 6-4 16,-1 0-8-16,-1 2-15 0,-7 6-11 0,2 1-11 15,-2 2-10-15,-5 2-8 0,1 0-9 0,-1 0-12 16,0 0 8-16,0 3 9 0,-1 5 18 16,-4 0 15-16,-2 5-3 0,3-2-2 0,-5 2-9 15,7 3-2-15,2-5-2 0,0 1 0 0,0 0 1 16,2-1 0-16,8 2 2 0,2-2 5 0,1-1 2 15,1-2 2-15,2-3 5 0,-2-3 5 0,1 0 10 16,-2-2 9-16,-2 0 10 0,-4 0 8 16,3-6 3-16,-4-4-5 0,4-3-5 0,-6 1-11 15,5-5-1-15,-5 1-7 0,2 4 0 0,-2 0-1 16,-2-2 3-16,-1 5 6 0,-1 1 4 0,2 2-2 16,-2 2-7-16,0 2-11 0,0 2-20 0,0 0-31 15,0 2-29-15,-3 6-8 0,-3 5 8 16,-4 5 24-16,-3 7 24 0,-3 9 7 0,-5 3 3 15,1 12 3-15,-5 3-1 0,4 8 2 0,-7 7-1 16,0 5-3-16,-5 4 1 0,1 5-2 16,-1 6 1-16,-4 5-1 0,2 0-6 0,-2 4 1 15,-3 0 2-15,0 2-1 0,1 0-7 0,-1-4-2 16,0-9-7-16,0-10-44 0,5-11-78 16,-1-11-94-16,2-10-127 0,-8-8-331 0,-5-12-20 15,2-11 674-15,2-12 36 0,2-14 0 0,5-18 0 16,0-9 0-16,7-9 0 0,4-1 0 0,7-11 237 15,5 2 131-15,11-9-59 0,3-1-74 16,0-2-42-16,14 1-40 0,6-3-37 0,1-1-33 16,7 0-27-16,6-1-11 0,0 4-9 0,6 5-9 15,4 10-6-15,2 5 6 0,-2 6 16 0,-2 12 17 16,-2 6 5-16,-5 7-3 0,2 6-19 0,-5 5-19 16,4 1-9-16,-6 4-16 0,4 2-3 0,-4 3-8 15,-2 0-12-15,-2 3-19 0,-2 2-60 16,-4-1-126-16,-4 3-206 0,-5-3-251 0,-3-2 5 0</inkml:trace>
          <inkml:trace contextRef="#ctx0" brushRef="#br0" timeOffset="209772.1597">19060 13499 0 0,'0'0'0'0,"0"0"0"0,0 0 0 0,231-3 0 15,-160 5 0-15,1 6 0 0,0 4 0 0,1 7 0 16,0 2 0-16,6 1 0 0,-7 6 0 16,1 1 34-16,-3 2 273 0,-2 3-3 0,-8 3-14 15,-6 0-39-15,-8-3-60 0,-7 3-65 0,-13 0-50 16,-10-5-24-16,-15 1-10 0,-1 0 9 0,-20-4 11 16,-15-4 6-16,-6 0-1 0,-6-6-15 0,-9-3-17 15,-3-1-18-15,-4-7-5 0,4-3-5 0,3-5-1 16,7 0 4-16,0-4 5 0,15-8 12 15,-2-2 13-15,13-6 10 0,2-2 2 0,9-2-7 16,11-8-13-16,1 1-16 0,8-2-16 0,10-3-12 16,4-4-3-16,1 1-3 0,10-1 11 15,-4-4 3-15,1-4 5 0,-1-2 7 0,0-5-6 16,-1-7 0-16,-3-3 0 0,-5-8-4 0,3 0 4 16,-6 3 0-16,-3 0 2 0,1 5 1 0,-5 11 4 15,-6 8 5-15,-3 11 3 0,-1 9 1 16,0 9 4-16,-5 5-12 0,-5 9-18 0,-2 3-22 15,-2 3-21-15,-5 18 4 0,-5 7 16 0,-6 15 18 16,0 10 21-16,1 12 9 0,3 8 4 16,3 7 6-16,14 6 3 0,2 6 0 0,7 0-5 15,15 2 0-15,12 0-6 0,10-3-2 0,6 0 1 16,12-2-6-16,1-3-7 0,4-9-48 0,0-3-96 16,5-9-196-16,-18-16-392 0,-13-19-500 0</inkml:trace>
        </inkml:traceGroup>
        <inkml:traceGroup>
          <inkml:annotationXML>
            <emma:emma xmlns:emma="http://www.w3.org/2003/04/emma" version="1.0">
              <emma:interpretation id="{B163E65E-A26A-44AF-BF88-BFAB9EE28AE8}" emma:medium="tactile" emma:mode="ink">
                <msink:context xmlns:msink="http://schemas.microsoft.com/ink/2010/main" type="inkWord" rotatedBoundingBox="24761,16273 30762,16012 30837,17741 24836,18002"/>
              </emma:interpretation>
              <emma:one-of disjunction-type="recognition" id="oneOf23">
                <emma:interpretation id="interp107" emma:lang="en-IN" emma:confidence="0">
                  <emma:literal>exploitation</emma:literal>
                </emma:interpretation>
                <emma:interpretation id="interp108" emma:lang="en-IN" emma:confidence="0">
                  <emma:literal>exploitations</emma:literal>
                </emma:interpretation>
                <emma:interpretation id="interp109" emma:lang="en-IN" emma:confidence="0">
                  <emma:literal>Exploitation</emma:literal>
                </emma:interpretation>
                <emma:interpretation id="interp110" emma:lang="en-IN" emma:confidence="0">
                  <emma:literal>exploitative</emma:literal>
                </emma:interpretation>
                <emma:interpretation id="interp111" emma:lang="en-IN" emma:confidence="0">
                  <emma:literal>exportation</emma:literal>
                </emma:interpretation>
              </emma:one-of>
            </emma:emma>
          </inkml:annotationXML>
          <inkml:trace contextRef="#ctx0" brushRef="#br0" timeOffset="210498.1926">21765 13776 260 0,'0'0'498'0,"0"0"-208"0,0 0-97 0,0 0 6 15,0 0 6-15,0 0-12 0,162-196-47 16,-117 151-53-16,1 1-47 0,-3-2-24 0,0-4-10 15,-3 5-5-15,-6 3 4 0,-6 7 1 0,-8 5 12 16,-7 6 18-16,-9 5 19 0,-4 2 14 16,-2 7-3-16,-9-2-18 0,-3 3-22 0,-5 4-28 15,-4 2-20-15,-6 3-14 0,-5 5-3 0,-6 9 2 16,-5 6 7-16,-5 7 7 0,3 1 4 0,-4 5 4 16,7 2 2-16,2 1 1 0,1-1-5 15,8 2-1-15,0 2-6 0,10-4-1 0,0 1 1 16,11-3-3-16,5-2 1 0,6-1-2 0,1-2-2 15,4-5-4-15,10 1 2 0,8-3 3 0,-1-1 7 16,7-5 5-16,0 0-1 0,5-3-1 16,5-3-9-16,0-2-9 0,5-6-25 0,2-1-58 15,2 0-132-15,1-8-169 0,-1-5-172 0,-8 1-13 16,-13 4 600-16</inkml:trace>
          <inkml:trace contextRef="#ctx0" brushRef="#br0" timeOffset="210838.6489">22873 13275 767 0,'0'0'368'0,"0"0"-154"0,0 0-103 16,0 0-64-16,0 0-36 0,0 0-8 0,0 0 10 16,0 0 17-16,0 0 5 0,0 0-2 15,0 0-4-15,-201 209-3 0,153-167-6 0,1 0-2 0,-3 0 1 16,4-1-3-16,0 1-2 0,2 0-3 15,8 0-5-15,4 0-8 0,6-4-28 0,6-1-85 16,9-8-190-16,4-1-210 0,7-10-236 0,0-9 678 16</inkml:trace>
          <inkml:trace contextRef="#ctx0" brushRef="#br0" timeOffset="210700.4128">22492 13333 0 0,'0'0'0'0,"0"0"6"15,0 0 167-15,0 0-27 0,0 0-25 16,0 0-39-16,0 0-22 0,0 0 18 0,0 0 33 0,0 0 18 16,0 0-2-16,0 0-20 0,0 0-34 15,145 183-19-15,-129-142-15 0,-2-5-8 0,9-1-8 16,-1 1-13-16,1-3-58 0,1-3-181 0,-7-9-263 16,-4-5-109-16</inkml:trace>
          <inkml:trace contextRef="#ctx0" brushRef="#br0" timeOffset="211068.5261">23223 12984 136 0,'0'0'630'16,"0"0"-248"-16,0 0-100 0,0 0-95 16,0 0-82-16,0 0-57 0,0 0-39 0,0 0-14 15,0 0 9-15,0 0 17 0,0 0 8 0,0 0 6 16,4 216 1-16,-20-133-7 0,-4 6-3 0,0 1-6 16,-4-1-3-16,1-3-4 0,1 0 1 0,-5 0 1 15,0-1-1-15,-2-1-8 0,-4-5-13 16,0-1-29-16,3-9-43 0,-5-3-53 0,2-3-106 15,3-6-168-15,9-17-186 0,6-15 29 0</inkml:trace>
          <inkml:trace contextRef="#ctx0" brushRef="#br0" timeOffset="211285.9948">22805 13835 0 0,'0'0'1'0,"0"0"89"0,128-174-31 16,-72 123 15-16,-2 10 35 0,2 9 36 0,0 4 7 15,-3 8-18-15,0 4-23 0,0 2-34 0,-7 8-27 16,-1 6-22-16,-5 0-17 0,-4 8-8 0,-6 7-6 16,-6 3 2-16,-8 4 4 0,-7 4 10 15,-5 1 16-15,-4 4 9 0,-13-1 2 0,-8 1-16 16,-8 1-37-16,-4 1-56 0,-4-7-57 0,-6 2-48 16,-6-2-36-16,1-5-15 0,1-4-15 15,3-4 110-15,12-2 130 0,11-6 0 0</inkml:trace>
          <inkml:trace contextRef="#ctx0" brushRef="#br0" timeOffset="212021.9977">23903 13108 0 0,'0'0'0'0,"0"0"0"16,0 0 110-16,0 0 158 0,0 0 33 0,0 0-3 15,0 0-34-15,0 0-64 0,0 0-88 0,0 0-76 16,0 0-48-16,0 0-19 0,0 0 9 15,41-36 18-15,-55 72 11 0,-3 9 7 0,-1 5 0 16,-3 8-3-16,-3 3-3 0,-1 1 2 0,-1 1 1 16,-1-2 1-16,-2-3 0 0,1-6-4 0,0-5-7 15,4 0-8-15,2-11-2 0,4-3-7 16,5-5-3-16,6-9-4 0,4-2-10 0,3-5-7 16,1-4-14-16,8-8 3 0,4 0 5 0,5 0 7 15,3-9 8-15,2-3-3 0,4-5-8 16,3-1-12-16,0-6-4 0,3 0-5 0,-1 2 6 15,-1-7 12-15,-1 0 19 0,-1 1 20 0,-3-3 16 16,-3 2 18-16,-5 5 16 0,0 2 26 16,-4 1 22-16,-3 4 15 0,-2 7 7 0,-3 2-4 15,-3 3-3-15,0 2-22 0,-3 3-27 0,0 0-32 16,0 0-28-16,-3 8-3 0,-5 2 6 0,-2 7 12 16,-5 4 5-16,-3 1-3 0,1 2-6 15,-1 0-1-15,5 2-4 0,3-6-1 0,2-2-1 16,8 1-4-16,0-3 2 0,3-3 1 0,9 1 6 15,8-5 8-15,3-1 6 0,6-3 6 0,4-3 4 16,2-4 0-16,4 2-5 0,1 0-5 0,0-6-5 16,-1-2-2-16,-3-1-2 0,-4-2 1 0,-11-6 2 15,-5 3 0-15,-8-6 3 0,-3 2-3 16,-5-5-7-16,-5-2-11 0,-9 0-19 0,-4 3-9 16,-13 2-6-16,-2-1 3 0,-1 7 8 0,-5-1 7 15,5 4 5-15,1-2 1 0,1 3 0 0,11 1-9 16,-1 1-18-16,6 0-17 0,8 0-15 15,4 5-26-15,4-4-40 0,4 1-5 0,7-2 3 16,11-2 29-16,5 1 50 0,6-3 22 0,6 2 13 16,7-1 8-16,-2 1 6 0,6 0-3 15,2-2 2-15,-2 0-4 0,-4 2 2 0,1-1 6 16,-3-3 2-16,-3 2 3 0,-5-3 5 0,0 1 6 16,-9-1 15-16,0-1 33 0,-7 2 45 15,1 1 54-15,-10 4 44 0,0 2 19 0,-3 2-10 0,-5 3-42 16,-1 2-49-16,-2 0-56 0,0 0-49 15,0 6-16-15,0 4-11 0,0 6 9 0,-2 5 15 16,-3 7 3-16,-2 1 6 0,-6-1-2 0,5 4-2 16,-7-5-2-16,4 3-1 0,-2 1 0 0,3-4-2 15,-3-2-5-15,-2 0-1 0,3-4-11 0,-1 0-32 16,0-2-45-16,-2-2-83 0,4-1-135 16,-2-1-207-16,4-4-268 0,2-5 458 0</inkml:trace>
          <inkml:trace contextRef="#ctx0" brushRef="#br0" timeOffset="212752.467">24403 12879 712 0,'0'0'-266'0,"0"0"-180"16,0 0 446-16</inkml:trace>
          <inkml:trace contextRef="#ctx0" brushRef="#br0" timeOffset="212331.2951">25156 12620 664 0,'0'0'464'0,"0"0"-149"15,0 0-68-15,0 0-71 0,0 0-29 0,0 0-29 16,0 0-40-16,0 0-30 0,0 0-27 0,0 0-18 16,0 0-10-16,0 0-4 0,0 0 1 0,0 0 3 15,99 22 5-15,-104 19 6 0,-10 8 3 16,-3 2 3-16,-5 5-1 0,-6-1-1 0,0 2 1 16,1 0-2-16,-4-2 0 0,-2-1 4 0,2-2-1 15,2-2-1-15,-2-2 4 0,2 3-7 0,-1-2-1 16,2-2-7-16,-1-2-33 0,1-5-64 0,2 0-84 15,-2-6-138-15,2-5-171 0,3 0-132 16,5-9 21-16,9-10 603 0</inkml:trace>
          <inkml:trace contextRef="#ctx0" brushRef="#br0" timeOffset="212534.9643">24766 13169 313 0,'0'0'423'0,"0"0"-176"16,0 0-120-16,0 0-45 0,0 0-23 0,0 0-6 15,0 0 9-15,0 0 24 0,0 0 5 16,167-52-6-16,-109 50-15 0,4 2-17 0,8 0-16 16,1 0-18-16,-2 7-36 0,-5 1-151 0,-15-1-302 15,-20 0-413-15</inkml:trace>
          <inkml:trace contextRef="#ctx0" brushRef="#br0" timeOffset="213217.5724">25623 13422 1584 0,'0'0'261'0,"0"0"-196"16,0 0-43-16,0 0 2 0,0 0 9 0,0 0-3 15,0 0-10-15,0 0-22 0,0 0-17 0,0 0-6 16,0 0 3-16,-178-38 7 0,138 58 4 0,1 1 4 16,3 3 1-16,0 0 2 0,5-3 0 15,2 1 0-15,3 1 1 0,3-3-1 0,6-2-1 16,8-2-6-16,3-3-12 0,6-2-16 15,5-6 1-15,9-1 9 0,9-4 17 0,7 0 19 16,9-6 2-16,4-5-3 0,6-5 0 0,0 2-6 16,-5-8 1-16,-1 0 2 0,-3 0 2 0,-10-3 2 15,-2 2 8-15,-4 1 10 0,-7-1 9 0,-5 1 7 16,-4 4 4-16,-2 5 0 0,-5 5 0 16,-1 4 4-16,0 2-2 0,0 2-17 0,0 0-27 15,0 5-20-15,-2 3-13 0,-8 6 6 0,-2 2 15 16,3 6 4-16,-1-2 4 0,3 1-3 0,1 0-4 15,6-1-2-15,0 1-12 0,12-3-30 0,5-2-59 16,5-3-146-16,9-5-216 0,-8-4-294 16,-3-3 378-16</inkml:trace>
          <inkml:trace contextRef="#ctx0" brushRef="#br0" timeOffset="213694.2357">25770 13296 0 0,'0'0'0'0,"0"0"249"0,0 0-46 0,0 0 15 15,0 0 12-15,180-39 0 0,-132 39-35 0,7 6-49 16,1 6-28-16,0-1-7 0,1 5-6 0,3 0-6 16,-4 2-27-16,-3 1-34 0,-7 3-16 15,-5-1-14-15,-8 3-7 0,-9-5 2 0,-8 1-5 16,-3-1 0-16,-3-3 0 0,-9-2-2 0,-1 2 5 16,0 1 2-16,-6-1 6 0,-4-1 0 15,-4-1-15-15,-2-1-65 0,-2-2-128 0,-3 2-264 16,7-7-324-16,7 0 253 0</inkml:trace>
          <inkml:trace contextRef="#ctx0" brushRef="#br0" timeOffset="213420.4656">26198 12995 0 0,'0'0'428'15,"0"0"-64"-15,0 0-37 0,0 0-17 0,0 0-16 0,37-173-46 16,-35 165-68-16,-1 7-60 0,-1 1-62 16,1 0-61-16,-1 3-23 0,0 10 0 0,0 7 6 15,-1 6 16-15,-6 9 7 0,-2 10 5 0,-5 4 3 16,-5 4 7-16,-2 2-2 0,-1 1-4 16,-1 0 1-16,-3 0-3 0,-2 0-4 0,2-4-9 0,2 1-56 15,1-5-99-15,-3 0-201 0,11-14-360 16,2-12-330-16</inkml:trace>
          <inkml:trace contextRef="#ctx0" brushRef="#br0" timeOffset="214209.9181">26914 13434 988 0,'0'0'497'0,"0"0"-291"0,0 0-130 15,0 0-26-15,0 0-6 0,0 0-8 0,0 0-19 16,0 0-12-16,0 0 3 0,0 0 1 16,0 0 5-16,0 0 2 0,0 0-7 0,0 0-6 15,-13 129-6-15,-13-113-3 0,0-2 1 0,2-1 2 16,-2-5 6-16,2-2 3 0,6-4 7 0,4-2 13 16,4 0 7-16,6 0-2 0,4-4-14 0,0-4-30 15,0-1-24-15,8-4-10 0,5-2 5 0,3-3 19 16,5 0 13-16,0-1 10 0,0 1 3 15,1-2 1-15,0 1 1 0,4 1-1 0,3-3 5 16,0 2 2-16,-1 1-1 0,3 2 0 0,-3 4-2 16,-1 1-2-16,1 6-2 0,-2 5-3 15,-8 0-2-15,-2 1-6 0,-6 8-7 0,-1 6 0 16,-7-1 0-16,-2 4 2 0,-1 2 4 0,1-1 3 16,-10-2 4-16,1 4 2 0,-1-5 0 0,-1-2-1 15,-2-1 2-15,0-5 0 0,4 0 7 16,2-5 6-16,4-1 15 0,2 0 9 0,1-2 5 15,0 0-15-15,4-6-22 0,9-3-17 0,2 1-8 16,0-5 8-16,10-1 13 0,-2-1 7 16,2-2 6-16,3 1 4 0,0 2 4 0,4-3 6 15,0 1 5-15,-1 2 5 0,-2 4-2 0,-3 3-5 16,-6 3-9-16,3 4-7 0,-8 0-6 0,0 4-5 16,-2 5-6-16,-5 4-3 0,-2 3 0 0,-3 3 2 15,-2 0 7-15,-2 7 3 0,2-2 1 16,-1 1-2-16,0 1-3 0,6 1 0 0,-2-3 0 15,1-3-1-15,8 0-2 0,2-2-11 0,7-4-58 16,-3-3-185-16,-4-1-408 0,-3-6-764 0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2:02.38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19E5837-9D9D-4A85-AA18-69217E795E00}" emma:medium="tactile" emma:mode="ink">
          <msink:context xmlns:msink="http://schemas.microsoft.com/ink/2010/main" type="inkDrawing" rotatedBoundingBox="2907,5024 11753,4321 11763,4439 2917,5141" semanticType="underline" shapeName="Other">
            <msink:sourceLink direction="with" ref="{499BBDBB-3E84-440B-A526-BE24D08B7026}"/>
            <msink:sourceLink direction="with" ref="{86A6B27B-B6A9-4948-8B6F-83C4D2B38A1E}"/>
            <msink:sourceLink direction="with" ref="{27240855-918E-4E29-862B-880935A6B6DC}"/>
            <msink:sourceLink direction="with" ref="{CE29D998-B934-469D-AF7D-5D1456A95504}"/>
          </msink:context>
        </emma:interpretation>
      </emma:emma>
    </inkml:annotationXML>
    <inkml:trace contextRef="#ctx0" brushRef="#br0">0 1045 1896 0,'0'0'151'0,"0"0"-112"0,0 0-68 0,0 0-23 16,0 0 5-16,0 0 20 0,0 0 26 0,0 0 16 16,0 0 2-16,0 0-7 0,218 55-5 0,-128-55-6 15,12 0 2-15,19-4 3 0,15-8 4 16,17-7 5-16,18 2-2 0,13-1 3 0,12-3 1 16,14 0-2-16,9 1 3 0,14-2-6 0,8 1-1 15,8-3-2-15,7 2-1 0,6 0-2 0,5-1 1 16,3 2-5-16,4 0 1 0,1 0 1 15,5-1 0-15,-3-5 6 0,1 3-4 0,-1-4 4 16,-6 0 1-16,0 2-6 0,-4 0 9 0,-6 3-5 16,-9 0 2-16,-9 5 10 0,-6 2 3 15,-19 0 6-15,-10 4 3 0,-12 4-1 0,-15-2 0 16,-19 2 0-16,-10 0 1 0,-14 0 8 0,-19 0 0 16,-12 3 2-16,-18 0-3 0,-11-1-8 0,-19 2-3 15,-15 0-9-15,-15 3-3 0,-12 0-2 16,-7 1 0-16,-7 0 13 0,-3 0 9 0,0 0 9 15,0 0-3-15,0 0-9 0,-2 0-15 0,1 0-19 16,-5 1-5-16,-4 6-6 0,-6 3-2 16,-6-2-12-16,-4 5-44 0,-6-2-96 0,3-2-202 15,2 0-534-15,13-8-389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2:03.0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8EDBE2A-64BF-4DF8-A422-95223DA4B8DD}" emma:medium="tactile" emma:mode="ink">
          <msink:context xmlns:msink="http://schemas.microsoft.com/ink/2010/main" type="inkDrawing" rotatedBoundingBox="3512,5274 11849,4529 11857,4615 3520,5360" semanticType="underline" shapeName="Other">
            <msink:sourceLink direction="with" ref="{499BBDBB-3E84-440B-A526-BE24D08B7026}"/>
            <msink:sourceLink direction="with" ref="{86A6B27B-B6A9-4948-8B6F-83C4D2B38A1E}"/>
            <msink:sourceLink direction="with" ref="{27240855-918E-4E29-862B-880935A6B6DC}"/>
            <msink:sourceLink direction="with" ref="{CE29D998-B934-469D-AF7D-5D1456A95504}"/>
          </msink:context>
        </emma:interpretation>
      </emma:emma>
    </inkml:annotationXML>
    <inkml:trace contextRef="#ctx0" brushRef="#br0">0 763 627 0,'0'0'115'0,"0"0"-86"0,0 0-19 15,213-15-2-15,-129 10 4 0,5-1 14 0,20-2 21 16,5-2 11-16,14 2 4 0,10-1-13 15,11-1-20-15,13 0-11 0,10-4-7 0,13 1-3 16,10-3-4-16,10 2-2 0,9-7 0 0,7 3 0 16,9 1 0-16,2-2-4 0,8 0-7 15,2-4-9-15,8 1-8 0,-1-2 1 0,1-3 3 16,2 1 10-16,1-4 10 0,-2 1 6 0,-7-1 11 16,4 1 20-16,-7 0 38 0,-6 0 47 0,-2 3 35 15,-10 1 18-15,-9 2-16 0,-6 4-32 0,-11 3-28 16,-18 3-25-16,-7-2-13 0,-20 5-10 0,-8 2-11 15,-12 1-7-15,-16 1-8 0,-6 2-5 0,-15 0-2 16,-10 4-7-16,-14 0-5 0,-12 0-3 16,-9 0-4-16,-12 0-5 0,-10 0-7 0,-5 0-10 15,-10 3-18-15,-10 0-32 0,-2-1-39 16,-1 1-17-16,-1 0-51 0,-12 0-176 0,6 1-394 16,-2-2 179-16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2:14.7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EE7D8D-25E3-4225-885C-9122C5C361F7}" emma:medium="tactile" emma:mode="ink">
          <msink:context xmlns:msink="http://schemas.microsoft.com/ink/2010/main" type="inkDrawing" rotatedBoundingBox="15335,3656 21684,3410 21687,3499 15339,3745" semanticType="underline" shapeName="Other">
            <msink:sourceLink direction="with" ref="{7D90CB5D-4B11-437B-AEE2-AC97B763C08F}"/>
          </msink:context>
        </emma:interpretation>
      </emma:emma>
    </inkml:annotationXML>
    <inkml:trace contextRef="#ctx0" brushRef="#br0">0 385 0 0,'0'0'53'0,"0"0"-106"0,0 0 53 0,0 0 0 16,0 0 0-16,0 0 0 0,0 0 0 0,0 0 0 15,0 0 0-15,0 0 0 0,0 0 0 0,204 0 104 16,-151 0 140-16,6 0 13 0,10-4-7 16,11-3-13-16,10-1-35 0,12 0-39 0,11 1-35 15,9-1-32-15,12 0-16 0,9 0-14 0,11-3-9 16,9 3-6-16,14-1-6 0,11-1 2 0,11-1-5 15,12 0-6-15,11-2-6 0,8 2-6 16,9-1 0-16,7-1-1 0,8-2 0 0,2-1-2 16,0 3 0-16,-1 2 3 0,-8-1 3 0,-5 4-1 15,-14 1-4-15,-14 3-6 0,-16 4-3 16,-16 0-4-16,-17 0-1 0,-21 4-2 0,-20-1 0 16,-20-2 1-16,-17 2-3 0,-18-2 0 0,-16-1 0 15,-20 0 3-15,-8 0 6 0,-14 0 9 0,-7 0 10 16,-4 0 7-16,0 0 0 0,0 0-10 0,0 0-17 15,0 0-18-15,0 0-24 0,0 0-29 0,-5 0-47 16,-5 0-28-16,-8 0-38 0,-9 7-86 16,-13 2-162-16,3-1-314 0,12-2 13 0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2:15.2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2BCCF10-328B-46D0-A36A-3BDC3EDA5718}" emma:medium="tactile" emma:mode="ink">
          <msink:context xmlns:msink="http://schemas.microsoft.com/ink/2010/main" type="writingRegion" rotatedBoundingBox="16355,4022 25039,2672 25614,6372 16930,7722">
            <msink:destinationLink direction="with" ref="{E1967E87-BB46-427F-A1C3-9E29F02382CF}"/>
          </msink:context>
        </emma:interpretation>
      </emma:emma>
    </inkml:annotationXML>
    <inkml:traceGroup>
      <inkml:annotationXML>
        <emma:emma xmlns:emma="http://www.w3.org/2003/04/emma" version="1.0">
          <emma:interpretation id="{1565A45A-A4FB-4416-9994-2DF29733A95F}" emma:medium="tactile" emma:mode="ink">
            <msink:context xmlns:msink="http://schemas.microsoft.com/ink/2010/main" type="paragraph" rotatedBoundingBox="16355,4022 25039,2672 25614,6372 16930,77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85905C-E17E-4307-81AC-5F419D22FEFB}" emma:medium="tactile" emma:mode="ink">
              <msink:context xmlns:msink="http://schemas.microsoft.com/ink/2010/main" type="line" rotatedBoundingBox="16355,4022 25039,2672 25614,6372 16930,7722"/>
            </emma:interpretation>
          </emma:emma>
        </inkml:annotationXML>
        <inkml:traceGroup>
          <inkml:annotationXML>
            <emma:emma xmlns:emma="http://www.w3.org/2003/04/emma" version="1.0">
              <emma:interpretation id="{846D85FB-D2E8-4CB6-A1A0-469B15916248}" emma:medium="tactile" emma:mode="ink">
                <msink:context xmlns:msink="http://schemas.microsoft.com/ink/2010/main" type="inkWord" rotatedBoundingBox="16355,4022 25039,2672 25614,6372 16930,7722"/>
              </emma:interpretation>
              <emma:one-of disjunction-type="recognition" id="oneOf0">
                <emma:interpretation id="interp0" emma:lang="en-IN" emma:confidence="0">
                  <emma:literal>Infrastructure</emma:literal>
                </emma:interpretation>
                <emma:interpretation id="interp1" emma:lang="en-IN" emma:confidence="0">
                  <emma:literal>Infrastructure e</emma:literal>
                </emma:interpretation>
                <emma:interpretation id="interp2" emma:lang="en-IN" emma:confidence="0">
                  <emma:literal>Infrastructures</emma:literal>
                </emma:interpretation>
                <emma:interpretation id="interp3" emma:lang="en-IN" emma:confidence="0">
                  <emma:literal>Infrastructures e</emma:literal>
                </emma:interpretation>
                <emma:interpretation id="interp4" emma:lang="en-IN" emma:confidence="0">
                  <emma:literal>#Infrastructure</emma:literal>
                </emma:interpretation>
              </emma:one-of>
            </emma:emma>
          </inkml:annotationXML>
          <inkml:trace contextRef="#ctx0" brushRef="#br0">15486 165 1275 0,'0'0'334'0,"0"0"-78"16,0 0-102-16,0 0-70 0,0 0-45 0,0 0-32 15,0 0-42-15,0 0-26 0,0 0 0 0,0 0 10 16,0 0 24-16,0 0 19 0,0 0 4 0,0 0 4 15,-140 206-1-15,107-143 4 0,1 0-3 0,6 6 2 16,-1 1 0-16,5 3-6 0,7 1-1 16,-4 2-15-16,5-3-40 0,-5-1-140 0,2-4-304 15,4-20-239-15,4-13 371 0</inkml:trace>
          <inkml:trace contextRef="#ctx0" brushRef="#br0" timeOffset="349.0339">14658 1185 645 0,'0'0'463'15,"0"0"-105"-15,0 0-88 0,0 0-83 0,0 0-42 16,0 0-23-16,0 0-32 0,0 0-33 0,0 0-33 16,0 0-26-16,0 0-10 0,0 0-2 15,0 0 7-15,28-113 5 0,-11 130 1 0,3 2 6 16,-1 5 1-16,-2 4 2 0,2 3 0 0,-4 0-2 15,3-1 1-15,-3 1-1 0,3-3 1 16,2-3 1-16,-2-6 2 0,4 0 4 0,-1-8 12 16,1-2 10-16,4-8 14 0,2-1 10 0,4-5-2 15,4-10-7-15,7-4-11 0,4-2-10 0,0-4-8 16,4-7-5-16,-3 4-4 0,-3-4-2 0,-2 2-2 16,-4-3-2-16,-3 1-1 0,-6 6-8 15,-3 0-3-15,-4 2-12 0,-3 9-15 0,-7 3-23 16,-5 5-49-16,-3 3-85 0,-5 4-63 0,0 4-55 15,-9 8-62-15,-8 6-91 0,3-2-168 0,4-3 204 16</inkml:trace>
          <inkml:trace contextRef="#ctx0" brushRef="#br0" timeOffset="654.0499">13783 2106 1631 0,'0'0'223'15,"0"0"-128"-15,0 0-62 0,0 0-37 0,0 0-18 16,0 0-21-16,0 0 1 0,0 0 7 16,0 0 23-16,0 0 31 0,0 0 12 0,0 0 8 0,0 0 2 15,185-72 6-15,-119 56 3 0,3 0 4 16,6-1-1-16,4 1-2 0,0 0-10 0,2-1-4 15,3 1-7-15,-5 6-10 0,-2 0-7 0,-7 2-14 16,-5 3-8-16,-9 3-14 0,-9 1-34 0,-15 1-48 16,-8 0-84-16,-14 3-109 0,-10 5-27 15,-1 2 4-15,-18 3 29 0,-8-1 57 0,-2 4-22 16,-2-1 19-16,-5-1 238 0,1-2 0 0,9 0 0 16,11-6 0-16</inkml:trace>
          <inkml:trace contextRef="#ctx0" brushRef="#br0" timeOffset="830.9469">14574 1980 0 0,'0'0'0'0,"0"0"0"0,0 0 224 16,0 0 184-16,0 0-71 0,0 0-104 0,0 0-86 16,0 0-75-16,0 0-42 0,0 0-13 15,0 0 0-15,0 0 7 0,0 0 3 0,0 0 3 16,-142 162-2-16,119-116 0 0,3 0 3 0,-2 4-3 16,4 2 5-16,0 0-4 0,4 2 0 0,0-3-6 15,-1-1-10-15,2 0-6 0,-1-3-14 16,1-2-17-16,-1 1-26 0,-2-4-52 0,-3-3-138 15,-1-4-273-15,5-11-226 0,3-9 599 0</inkml:trace>
          <inkml:trace contextRef="#ctx0" brushRef="#br0" timeOffset="1045.5767">13570 3065 0 0,'0'0'322'0,"0"0"-28"0,0 0-75 0,0 0-19 16,0 0 6-16,0 0-21 0,0 0-51 15,0 0-46-15,0 0-19 0,0 0 1 0,0 0 8 16,0 0-5-16,0 0-10 0,179-87-18 0,-117 61-15 16,2 2-11-16,2 3-11 0,2 4-6 15,-2-2-11-15,-3 4-25 0,0 2-44 0,-3 1-63 16,-3 3-66-16,-8 1-60 0,-4 0-57 0,-5 1-52 16,-4 2-32-16,-2-3 147 0,-5 3 261 0,-8-1 0 15,-6 2 0-15</inkml:trace>
          <inkml:trace contextRef="#ctx0" brushRef="#br0" timeOffset="3392.1605">18107 1095 1667 0,'0'0'260'16,"0"0"-78"-16,0 0-82 0,0 0-49 0,0 0-24 15,0 0-24-15,0 0-33 0,0 0-32 16,0 0 5-16,0 0 9 0,0 0 25 0,0 0 28 15,0 0 6-15,0 0 4 0,-36 186 2 0,16-119 0 16,-6 7-3-16,-2-1-1 0,-1 5 0 0,-3-1 4 16,-1 3 5-16,2-1-3 0,4-1-4 0,1-3-17 15,3-3-25-15,1-6-50 0,6-3-144 16,4-16-368-16,6-17-743 0</inkml:trace>
          <inkml:trace contextRef="#ctx0" brushRef="#br0" timeOffset="3141.5049">17588 1734 0 0,'0'0'0'0,"0"0"8"0,0 0 235 0,0 0-62 16,0 0-27-16,0 0-11 0,0 0-11 15,0 0-12-15,0 0-3 0,0 0-4 0,0 0 5 16,0 0 12-16,0 0-1 0,0 0-2 0,4-93-24 16,-8 92-24-16,-5-3-24 0,1 4-25 15,-5 0-13-15,-7 0-6 0,1 4-5 0,-8 5-2 16,-2 3 0-16,-7 2-3 0,0 4 1 0,-4 2 2 15,-2-1 0-15,8 2-1 0,-2-2 0 0,13-2-4 16,6-2-5-16,11-2-3 0,5-2-7 16,1 0-3-16,7 3 1 0,10-2 6 0,6-1 4 15,6-2 7-15,8 3 6 0,0-1 0 0,1-1 1 16,3 0-2-16,-2 5-3 0,-7-1-2 0,-4 1-1 16,-5 0-2-16,-8 2-2 0,-10-1 4 15,0 3 4-15,-8-1 10 0,-1-1 14 0,-12 2 6 16,-9 0 10-16,-3 1-1 0,-2-3-4 0,-9-1-3 15,-3 0-3-15,-1 0-4 0,-1-3-3 0,2-3-4 16,-1-1-3-16,4-4-2 0,8-1-1 0,2 0-4 16,8-4-8-16,0 0-8 0,9 0-16 15,3 0-30-15,3-4-65 0,5 0-132 0,1-2-306 16,0 0-289-16,0 0 346 0</inkml:trace>
          <inkml:trace contextRef="#ctx0" brushRef="#br0" timeOffset="2337.854">14765 2563 0 0,'0'0'0'0,"0"0"0"16,0 0 141-16,0 0 200 0,0 0-126 0,97-170-9 16,-82 158-22-16,-7 4-25 0,2 4-40 0,-6 4-48 15,2 0-43-15,0 1-19 0,-3 7 4 0,3 2 11 16,-2 7 12-16,-3 4 11 0,-1 3 2 16,0 2 4-16,-11 6-1 0,-1 0-8 0,-5-1-5 15,-2 3-12-15,-6-3-5 0,2 0-1 0,-2-5-4 16,2 0 1-16,6-2 1 0,0-8-2 15,7-7 3-15,3-2 13 0,2-6 17 0,5-1 19 16,0 0 20-16,0-1-4 0,8-10-21 0,0-2-24 16,7-11-27-16,5-1-17 0,5-5-1 0,3-3 2 15,0 0 1-15,1-2 2 0,1 4 0 16,-3 0-8-16,4-1 0 0,-4 6-2 0,0 1-1 16,-3 3 4-16,1 6-1 0,-4 3-3 0,-1 3-1 15,-4 6-5-15,-3 2-9 0,1 2-7 16,-2 2-3-16,-3 7 3 0,-1 2 7 0,4 4 10 15,-7 1 6-15,5 2 4 0,-2 2 1 0,-1-2 6 16,1-1 1-16,1 2 0 0,4 1 2 0,1-8-6 16,2-1 0-16,6-2 3 0,-2-5 2 0,5-3 4 15,4-1 7-15,7-5-4 0,1-4-1 0,5-5-1 16,5-5-4-16,1-2-3 0,-4 1-2 16,3-3-5-16,-4-5-3 0,-4-1 1 0,0-2-1 15,-5-3 1-15,-5-4 5 0,-2-2 5 0,-4-5 2 16,-3-2 3-16,-1-5-1 0,-3-5-1 0,-2-1 2 15,0-1 0-15,-2 0 5 0,-6 4 5 16,2 4 3-16,-5 5 8 0,-3 6 2 0,0 8 3 16,0 1 1-16,-1 12-5 0,-5 6-3 15,2 4-7-15,2 5-11 0,1 4-16 0,-2 0-23 16,-4 6-13-16,0 11-2 0,-9 12 9 0,-6 13 20 16,-1 9 12-16,-5 14 5 0,-5 10 4 0,0 9 1 15,-6 6 3-15,-4 10 1 0,-4 0 4 0,-4 6 1 16,-6 9 5-16,1 0-1 0,-3 6-1 15,-3 2-5-15,2 1-2 0,1 3-3 0,2 1-4 16,1-2-3-16,2 0-2 0,11-9-1 0,5-10-1 16,11-17 3-16,7-17-3 0,7-12 0 0,9-13 0 15,-1-11 4-15,5-11-5 0,0-8-1 16,8-8 2-16,0-10 8 0,7-3 14 0,6-16 7 16,11-13 0-16,8-9-8 0,7-11-10 0,3-9-13 15,3-4-13-15,-4-11-15 0,-9-5-14 0,-2-4-4 16,-14-4 2-16,-4 0 5 0,-7-3 12 0,-6 6 10 15,-7 5 11-15,-6 6 7 0,-8 15 13 0,-3 11 7 16,-9 11 6-16,-3 6 3 0,-4 12-10 16,-1 3-5-16,1 7-6 0,-4 4-6 0,5 3-6 15,2 3-4-15,3 0-5 0,2 0-2 0,10 5-1 16,0-1-4-16,9-2-6 0,5 0-3 16,1-2-7-16,1 0 9 0,12 0 14 0,7-8 19 15,12-5 12-15,15-7 2 0,14-4-3 0,9-4-8 16,9-5 0-16,7-2-1 0,4-4 0 15,-4 1-1-15,-2-4-1 0,-13 4 1 0,-6-3 0 16,-14 7 3-16,-5-3 8 0,-13 4 6 0,-13 2 8 16,-1 2 4-16,-7 5 2 0,-5 4 6 0,-6 3 5 15,-1 6 6-15,0 4 0 0,0 5-17 0,0 0-28 16,-7 2-27-16,0 0-17 0,0 8-2 16,-3 5 8-16,-5 6 11 0,1 4 9 0,-3 4 4 15,2 1 3-15,1 3 1 0,4 0 1 0,-2 2 2 16,7-3-1-16,0-1-2 0,5-3 3 0,0 1 0 15,3-5 1-15,4 0 0 0,-2 1-2 0,5-5-1 16,1-2-1-16,1-1-1 0,4 0-3 16,1-7-2-16,1-4-10 0,7-3-20 0,4-1-32 15,6 0-69-15,7-5-82 0,7-7-113 16,4-5-114-16,3-4-40 0,0-4 147 0,-3-4 344 0,-2-5 0 16,1-2 0-16,-6-3 0 0,-3-2 0 15,-1 2 0-15,-5 2 0 0,-4 5 82 0,-4 5 338 16,-6 1-42-16,-5 7-104 0,-5 5-83 0,-6 2-39 15,-1 4-29-15,-5 2-17 0,-1-2-15 16,0 1-19-16,-1 3-25 0,-9 0-24 0,1-2-21 16,-2 5-20-16,-6 1-8 0,-3 0-2 0,-8 3 1 15,0 9 8-15,-4 7 8 0,-5 1 7 16,0 6 6-16,-2 1 6 0,-3 5-2 0,2-2 0 16,6 2-2-16,5-5-4 0,7-2-2 0,8-8-7 15,11-4-15-15,3-5 0 0,3-4 11 0,10-2 17 16,3-2 23-16,10-2 7 0,2-7-3 15,4-7-6-15,7-4-5 0,-6-2 0 0,4-3-2 0,-7-4 1 16,-1 7 3-16,-6-2 0 0,-5 3 5 16,-3 2 4-16,-8 4 4 0,0 6 0 0,-6 4 1 15,-1 4-11-15,0 1-29 0,0 0-28 0,0 0-16 16,0 7 2-16,0 5 16 0,0 0 22 0,-1 4 6 16,-1 2 0-16,1-3 0 0,1-1-5 15,3-3 0-15,8-4 3 0,7-3 2 0,5-1 5 16,5-3-1-16,5 0-14 0,7-4-48 0,3-4-101 15,0-2-160-15,2-1-211 0,-9 1-166 0,-16 4 458 0</inkml:trace>
          <inkml:trace contextRef="#ctx0" brushRef="#br0" timeOffset="4178.2884">17596 2038 1644 0,'0'0'141'16,"0"0"-95"-16,0 0-55 0,0 0-13 15,0 0 14-15,181-84 3 0,-118 64 2 0,-3-2 3 0,8 1-3 16,-5-4 3-16,4 3 1 0,-5-2 1 15,-2 1 0-15,-2-1 3 0,-5 1 2 0,-6-1 1 16,-4-3 6-16,-5 3-2 0,-10-2 6 0,-6 0 5 16,-1 4 5-16,-8 0 2 0,-7 1-2 0,-3 1 0 15,-3 6-9-15,0 3-8 0,-5 1-18 16,-7 6-19-16,-3 0-13 0,-3 4 0 0,-5 0 8 16,-6 7 9-16,-1 4 9 0,-5 2 3 0,0 5 3 15,-3 1-1-15,7 1 2 0,2 0 1 0,2-1-1 16,11 1-1-16,2 0-7 0,5-3-1 15,6-1-4-15,3 4 0 0,0-5 5 0,10 4 4 16,2-1 4-16,2 2 3 0,0 2 3 0,1-1 0 16,-1 1 1-16,-5 1 3 0,1 2 2 0,-2 1 7 15,-6-2 3-15,-2 3 5 0,0-4 2 16,-9 0 4-16,-2 0 0 0,1-3-3 0,-2-1 1 16,-1-3-6-16,2-1-1 0,-1-4-3 0,8 0-5 15,1-3-3-15,3-4-1 0,0 0 5 16,4-4 6-16,9 0 10 0,4 0 6 0,11 0-2 15,8-8-5-15,5-2-9 0,5-2-7 0,0-1-8 16,4-2-6-16,-2-2-4 0,-5-5-9 0,0-1-6 16,-2-3 0-16,-1-1 3 0,-7-6 7 0,5-3 10 15,-8-1 3-15,-1-2 2 0,-4-1 1 16,-5 1-1-16,0 3 2 0,-5 6 1 0,-2 4 3 16,-8 3 1-16,-2 11 4 0,-3 4 5 0,0 4-12 15,-1 4-22-15,-5 0-17 0,-7 12-8 0,-4 7 10 16,-6 2 19-16,-4 6 10 0,1 6 2 0,3 1-4 15,-3 3 0-15,2 1-1 0,5 0 1 16,-1 1 0-16,10-4 1 0,0-1-1 0,6-5-3 16,4-7-3-16,0-3-1 0,7-3 3 15,6-5 8-15,8-3 12 0,2-5 6 0,7-3 5 16,9 0-3-16,1-6-6 0,2-6-6 0,2-5-2 16,-2-2-4-16,0-5 0 0,-4-4 1 0,-3 0 2 15,-7-4 6-15,-2-4 5 0,-7 0 4 0,0-1 4 16,-9 4-1-16,1 1 0 0,-1 1 1 15,-6 6 2-15,2 7 7 0,-3 8 6 0,-3 3 0 16,0 6-14-16,0 1-34 0,0 1-28 0,-3 7-8 16,-4 6 7-16,-4 5 23 0,2 4 18 15,-4 5 3-15,-1 3-2 0,1 0-1 0,1 0-1 16,2-1-1-16,6 3-2 0,1-7 0 0,-3-1-1 16,6-3-3-16,6-1-10 0,1-5-38 15,6-2-88-15,1-4-199 0,-1-2-314 0,-1-5-312 0</inkml:trace>
          <inkml:trace contextRef="#ctx0" brushRef="#br0" timeOffset="4643.4895">19818 1569 51 0,'0'0'553'0,"0"0"-112"0,0 0-152 15,0 0-85-15,0 0-56 0,0 0-61 0,0 0-56 16,0 0-31-16,0 0-7 0,0 0 5 15,0 0 12-15,0 0 9 0,0 0 7 0,-189 75 10 16,152-42 4-16,2 1-2 0,1 0-5 0,8 2-8 16,7 0-8-16,4-1-5 0,3-2-5 0,9 1-1 15,3-7-3-15,3-4 1 0,12-5 4 16,6-3 2-16,2-2 4 0,13-5-1 0,6-5-2 16,5-3-9-16,9 0-20 0,1-8-38 0,-1-5-49 15,2-3-67-15,-5-4-64 0,-3-6-52 0,0-5-16 16,-7-2 29-16,0-5 54 0,-4 0 73 0,0-8 52 15,-6 0 36-15,-3-4 24 0,-2-2 19 16,0-5 12-16,0-1 5 0,1-3 2 0,-2 1 1 16,3-2 3-16,-2 3 6 0,-4 6 14 0,-7 6 22 15,0 6 30-15,2 2 35 0,-12 9 34 16,5 4 24-16,-9 1 15 0,4 5-1 0,-4 5-11 0,-2 5-22 16,-1 4-27-16,0 3-27 0,0 2-36 15,0 1-39-15,-1 0-31 0,-9 6-15 0,0 7 8 16,-9 4 26-16,-3 10 25 0,-12 7 19 0,0 4 9 15,-7 9-1-15,0-1-1 0,-2 9-9 16,1 1-7-16,2 3-9 0,6-2-12 0,-4 2-9 16,8 1-13-16,0-1-2 0,3-5-10 0,-1 0-21 15,4-2-26-15,4-4-61 0,-3-7-108 16,6 1-155-16,4-13-213 0,3-10-126 0</inkml:trace>
          <inkml:trace contextRef="#ctx0" brushRef="#br0" timeOffset="5616.2092">19896 1657 264 0,'0'0'418'15,"0"0"-160"-15,0 0-148 0,0 0-67 0,0 0-27 16,0 0-10-16,176-105-5 0,-131 93-6 0,4 0 2 16,-2 0-1-16,3-1 0 0,-1 4-3 15,-5 1 3-15,-1 1 1 0,-2 5-1 0,-13 2-2 16,0 0-8-16,-7 6-7 0,-7 5 2 0,-6 6 10 15,-1 2 16-15,-6 5 17 0,-1 4 10 0,-4 2 2 16,-6 2 2-16,-2 1-6 0,-2 1-6 16,0-3-6-16,-1-1-6 0,2-1-3 0,1-4-2 15,3-4 0-15,3 0-4 0,3-5 0 0,3-5 3 16,0-1 7-16,5-5 24 0,6-3 21 16,3-2 10-16,5 0 0 0,7-4-19 0,4-7-19 15,6-2-18-15,-3-5-8 0,4-1-9 0,-4-2-4 16,4-1-3-16,-5-5-3 0,-2 0 0 0,-3-3 3 15,1-6 5-15,-5 1 3 0,-6-3 8 0,-3 1 3 16,-2 0 2-16,-5 2 6 0,4 6 0 16,-2 4 2-16,-5 7 7 0,-2 6 9 0,-2 8-4 15,0 0-11-15,0 4-30 0,-3 0-21 0,-7 5-8 16,0 4 8-16,-5 5 20 0,-3 7 8 0,-2-1 6 16,-5 7-2-16,1 1 0 0,7-1-2 0,-1 1 0 15,4 1 1-15,1-1 0 0,3-3 1 16,7-3-2-16,-1 1-1 0,4-7-1 0,0-2 0 15,1-3 3-15,5-3 6 0,7-2 10 0,1-4 7 16,4-2 5-16,6 0-4 0,2 0-7 16,3-6-5-16,1-2-6 0,0-2-2 0,0-3-2 15,3-3-1-15,-3-2-2 0,-1-3 4 0,-2 1-1 16,-3-5 2-16,1-2 5 0,-1 0 0 0,-2-2 1 16,-1-2 0-16,1 3-2 0,-1-1-2 15,-4 0 1-15,5 7 0 0,-5-1-1 0,-1 7 0 16,-3 2-2-16,-2 5-1 0,-2 3-2 0,0 0-1 15,-7 5-4-15,6 0-8 0,-4 1-1 16,-3 0-4-16,1 0-3 0,1 2 2 0,-3 4-3 16,0 1 5-16,0 3 2 0,0 4 3 0,-3 0 6 15,-2 2 2-15,1 1 1 0,-3-1 1 0,1 0 0 16,-1 1 0-16,4 0 1 0,0-4 2 0,2 2-2 16,1-3 0-16,0 0 1 0,0-1-1 15,0-3 0-15,3 0 3 0,1-6 4 0,6 0 5 16,0-1 6-16,-1-1 0 0,6 0-2 0,3-1-4 15,0-3-6-15,1-4-1 0,4 1-2 0,-4-3 0 16,4 0-1-16,-5-3 0 0,4 2 0 0,-4-4 2 16,-2 1 2-16,0 0 2 0,1-4 0 15,-2 2 1-15,2-2-1 0,-2 1-1 0,3-8-3 16,-3 3 0-16,7-2 0 0,-2 0-1 0,-1 0 1 16,2 5 1-16,-1-2-4 0,2 4 0 15,-5-2-1-15,0 7-2 0,-2 1 4 0,-4 2 0 16,-1 1 4-16,-7 1 5 0,-2 3 7 0,-1 3 4 15,0 1-8-15,0 0-18 0,-1 0-15 0,-3 0-9 16,-6 4 6-16,-3 5 14 0,-3-1 5 16,-1 7 6-16,-6-1-1 0,3 7-2 0,-5-1 6 15,-2 6-1-15,3 0 2 0,-1 3 3 0,1 0-2 16,0 0 3-16,6 0 1 0,1-5 3 0,3 2 0 16,2-1 2-16,1-4-2 0,7-3 0 15,-5-2 0-15,9-2 0 0,0-2 2 0,0-1 5 16,4-6 9-16,5 0 17 0,4-1 14 0,0-2 7 15,1-2-13-15,-1 2-56 0,-9-2 0 0,3 0 0 32</inkml:trace>
          <inkml:trace contextRef="#ctx0" brushRef="#br0" timeOffset="7012.559">21738 1250 0 0,'0'0'0'0,"0"0"0"16,0 0 0-16,0 0 0 0,0 0 0 0,0 0 0 16,0 0 0-16,0 0 0 0,0 0 0 0,0 0 0 15,0 0 0-15,166-95 0 0,-151 84 0 16,0-2 43-16,0 0 99 0,-2 0-31 0,1 1-26 16,0-1-23-16,-1 1-15 0,0-1 0 0,-1 0 3 15,-4-1 3-15,1 3 4 0,-2-1-3 0,0 3 1 16,-2 0 3-16,-1 1 5 0,-1 0-1 15,-3 4-7-15,0 0-10 0,0 0-19 0,0 1-19 0,-2 2-19 16,-2 1-18-16,-2 0-10 0,-1 0 1 16,-2 0 1-16,-1 0 8 0,3 0 8 0,-4 1 8 15,-1 3 7-15,2 0 6 0,2 0 6 0,-4 0 2 16,1 4 3-16,-2-1 1 0,1-1 2 16,-1 2 2-16,-1 3-2 0,-3-1 5 0,5 1-1 15,-2 3 0-15,1-2 2 0,-1 5-1 0,-1 0-4 16,-2 3-2-16,3 5-1 0,-1 0-2 15,1 0 1-15,3 1-1 0,-2 0 0 0,3 1-2 16,-2-5-4-16,1 4 0 0,6-3-4 0,0-5-2 16,2 0 0-16,3-1-3 0,0-2 4 0,0-2 2 15,0-1 8-15,8-3 14 0,-2 0 13 16,6-1 11-16,1 0 8 0,1 0 8 0,3-3 6 16,5 0 3-16,-2-3 5 0,7-1-4 0,0-1-6 15,0 0-9-15,4 0-6 0,-3-5-10 0,1-3-5 16,0 2-6-16,-1-2-5 0,0-2 0 0,-3 2-4 15,0-1-5-15,-5 1-7 0,-1-1-4 16,-2 4-4-16,-7 1-3 0,-2 0-3 0,-2 0-19 16,0 1-35-16,-2-2-61 0,-2 4-88 0,-2 1-117 15,0-2-152-15,0 2-103 0,0 0 359 0,0 0 221 0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2:24.1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1967E87-BB46-427F-A1C3-9E29F02382CF}" emma:medium="tactile" emma:mode="ink">
          <msink:context xmlns:msink="http://schemas.microsoft.com/ink/2010/main" type="inkDrawing" rotatedBoundingBox="16757,6877 25946,6363 25960,6602 16771,7115" semanticType="underline" shapeName="Other">
            <msink:sourceLink direction="with" ref="{B2BCCF10-328B-46D0-A36A-3BDC3EDA5718}"/>
          </msink:context>
        </emma:interpretation>
      </emma:emma>
    </inkml:annotationXML>
    <inkml:trace contextRef="#ctx0" brushRef="#br0">0 681 35 0,'0'0'29'0,"0"0"-23"15,0 0-21-15,0 0 27 0,0 0 34 0,0 0 37 16,205-39 28-16,-146 29 12 0,10 2 2 0,10-1-18 16,7 1-27-16,9-3-15 0,9 1-13 0,5-5-10 15,10 3 1-15,9-3 8 0,11-1 10 16,9-3 10-16,14 2 3 0,9-2 0 0,14-2 2 16,13 1-3-16,10-2 10 0,14 1-3 0,8 3 1 15,12-5 3-15,11 2-10 0,9 2 0 0,8-4-10 16,11 3-9-16,6-4 0 0,7 0-9 0,3-2-7 15,1 2-4-15,-2 2-7 0,-2-1-7 16,-11 4-5-16,-8 3-3 0,-13 4-5 0,-5 2 4 16,-13-1 3-16,-13 6-3 0,-13 2-1 0,-13 3-3 15,-18 0 0-15,-12 0 5 0,-20 7 8 0,-15-2 4 16,-16 3 4-16,-8 0 1 0,-14-1 0 16,-15-1-8-16,-5 2-5 0,-15 0-3 0,-12 1-10 15,-15-1 1-15,-5-4-1 0,-11 2-5 0,-8-2-2 16,-8-1-2-16,-2 1-7 0,-3-4-8 15,-3 1-15-15,1 2-40 0,-1-3-64 0,0 5-100 16,0 2-192-16,-1-2-336 0,-1 0-66 0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3:39.39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59EE42A-AC25-43BD-A5FD-19A44EC9DF0C}" emma:medium="tactile" emma:mode="ink">
          <msink:context xmlns:msink="http://schemas.microsoft.com/ink/2010/main" type="writingRegion" rotatedBoundingBox="3139,7908 6341,7908 6341,9853 3139,9853"/>
        </emma:interpretation>
      </emma:emma>
    </inkml:annotationXML>
    <inkml:traceGroup>
      <inkml:annotationXML>
        <emma:emma xmlns:emma="http://www.w3.org/2003/04/emma" version="1.0">
          <emma:interpretation id="{221982AD-B6C5-4F14-BB65-D051465B2520}" emma:medium="tactile" emma:mode="ink">
            <msink:context xmlns:msink="http://schemas.microsoft.com/ink/2010/main" type="paragraph" rotatedBoundingBox="3139,7908 6341,7908 6341,9853 3139,98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F52252-F904-4EAE-8555-D9B57919E2F8}" emma:medium="tactile" emma:mode="ink">
              <msink:context xmlns:msink="http://schemas.microsoft.com/ink/2010/main" type="line" rotatedBoundingBox="3139,7908 6341,7908 6341,9853 3139,9853"/>
            </emma:interpretation>
          </emma:emma>
        </inkml:annotationXML>
        <inkml:traceGroup>
          <inkml:annotationXML>
            <emma:emma xmlns:emma="http://www.w3.org/2003/04/emma" version="1.0">
              <emma:interpretation id="{BA607E7B-3B23-4A8E-9C51-219AE6DC7F9E}" emma:medium="tactile" emma:mode="ink">
                <msink:context xmlns:msink="http://schemas.microsoft.com/ink/2010/main" type="inkWord" rotatedBoundingBox="3139,7908 6341,7908 6341,9853 3139,9853"/>
              </emma:interpretation>
              <emma:one-of disjunction-type="recognition" id="oneOf0">
                <emma:interpretation id="interp0" emma:lang="en-IN" emma:confidence="0">
                  <emma:literal>v</emma:literal>
                </emma:interpretation>
                <emma:interpretation id="interp1" emma:lang="en-IN" emma:confidence="0">
                  <emma:literal>r</emma:literal>
                </emma:interpretation>
                <emma:interpretation id="interp2" emma:lang="en-IN" emma:confidence="0">
                  <emma:literal>.</emma:literal>
                </emma:interpretation>
                <emma:interpretation id="interp3" emma:lang="en-IN" emma:confidence="0">
                  <emma:literal>|</emma:literal>
                </emma:interpretation>
                <emma:interpretation id="interp4" emma:lang="en-IN" emma:confidence="0">
                  <emma:literal>V</emma:literal>
                </emma:interpretation>
              </emma:one-of>
            </emma:emma>
          </inkml:annotationXML>
          <inkml:trace contextRef="#ctx0" brushRef="#br0">175 6355 0 0,'0'0'227'16,"0"0"-71"-16,0 0-49 0,0 0-43 15,0 0-33-15,0 0-13 0,-119-167-4 0,104 151 3 16,0 2 17-16,2 2 10 0,0 4 17 0,-1 3 18 16,5 1 14-16,2 2 10 0,3 2-9 0,1 0-27 15,0 0-38-15,2 4-35 0,1 6-17 16,0 3-2-16,0 11 9 0,0-2 9 0,0 5 5 0,4 5 1 16,3-5 2-16,3 0-1 0,2-9 4 15,6-3 30-15,3-10 46 0,10-5 55 0,11-12 52 16,15-21 22-16,22-23-11 0,24-24-33 0,29-28-42 15,27-19-39-15,35-18-27 0,21-8-16 0,23-5-13 16,9 0-9-16,3 2-7 16,-6 9-6-16,-18 11-22 0,-18 17-47 0,-28 18-99 0,-30 18-120 15,-26 20-131-15,-25 14-122 0,-25 18-111 0,-24 15 222 16,-22 6 424-16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4:03.19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FA91B5B-59E2-4BBA-A777-27F02F325D28}" emma:medium="tactile" emma:mode="ink">
          <msink:context xmlns:msink="http://schemas.microsoft.com/ink/2010/main" type="inkDrawing" rotatedBoundingBox="1736,13942 12356,13477 12366,13692 1745,14157" semanticType="underline" shapeName="Other">
            <msink:sourceLink direction="with" ref="{0855D74B-82A2-43A4-89E0-A7B889EE56CA}"/>
          </msink:context>
        </emma:interpretation>
      </emma:emma>
    </inkml:annotationXML>
    <inkml:trace contextRef="#ctx0" brushRef="#br0">637 377 0 0,'0'0'0'0,"0"0"341"0,-244 26 120 16,162-18-100-16,18 1-113 0,8-2-72 0,4 0-44 15,11-1-27-15,8 2-19 0,7-3-12 16,9-4-9-16,4 3-13 0,4-1-13 0,8-1-16 16,1 0-18-16,0 2-9 0,0-2-1 0,11 2 7 15,3 3 19-15,5 2 15 0,10-1 8 0,11-1-1 16,6-3-5-16,15 1-12 0,10-2-6 0,5-1-5 15,8-2-4-15,17 0-2 0,9-2 1 0,17-2 4 16,13-7 10-16,17-1 11 0,13-5 9 16,21-3 5-16,13 2-6 0,18-7-8 15,15 1-10-15,12-2-8 0,15-1-6 0,15 0-4 0,9 0-1 16,10-2-1-16,6 1-1 0,6 2-2 16,3 0 1-16,1 2-4 0,8 3 1 0,2 2 1 15,0 3-2-15,2-2 1 0,-1 1 0 0,-1 5-2 16,-1-2 0-16,-10 4 4 0,-2 0-2 0,-5 5 1 15,-16 0 0-15,-12 5 0 0,-16-3 1 16,-19 8 1-16,-18-1-1 0,-17 6-3 0,-21 2-2 16,-17-2-1-16,-16 2-2 0,-19-3-3 0,-19 1-6 15,-17-6-4-15,-15 2-7 0,-13-4-3 16,-14 2-7-16,-12-4-10 0,-10 0-11 0,-14 0-14 16,-7 0-18-16,-11-4-20 0,-3 2-18 0,-5-5-38 15,-10-1-101-15,-10 0-230 0,4 4-275 0,2 0 351 0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5:19.8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199441E-AA59-4167-85AB-4E808AE09B7A}" emma:medium="tactile" emma:mode="ink">
          <msink:context xmlns:msink="http://schemas.microsoft.com/ink/2010/main" type="writingRegion" rotatedBoundingBox="22723,17661 31891,17461 31917,18655 22749,18855"/>
        </emma:interpretation>
      </emma:emma>
    </inkml:annotationXML>
    <inkml:traceGroup>
      <inkml:annotationXML>
        <emma:emma xmlns:emma="http://www.w3.org/2003/04/emma" version="1.0">
          <emma:interpretation id="{ADE84FBB-475C-442E-B1D6-476688C8FFB1}" emma:medium="tactile" emma:mode="ink">
            <msink:context xmlns:msink="http://schemas.microsoft.com/ink/2010/main" type="paragraph" rotatedBoundingBox="22723,17661 31891,17461 31917,18655 22749,188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627F97-75FD-4287-8A1A-CF47034333D8}" emma:medium="tactile" emma:mode="ink">
              <msink:context xmlns:msink="http://schemas.microsoft.com/ink/2010/main" type="line" rotatedBoundingBox="22723,17661 31891,17461 31917,18655 22749,18855"/>
            </emma:interpretation>
          </emma:emma>
        </inkml:annotationXML>
        <inkml:traceGroup>
          <inkml:annotationXML>
            <emma:emma xmlns:emma="http://www.w3.org/2003/04/emma" version="1.0">
              <emma:interpretation id="{05FE1363-ACB5-42EB-BD40-7456D00C8AA0}" emma:medium="tactile" emma:mode="ink">
                <msink:context xmlns:msink="http://schemas.microsoft.com/ink/2010/main" type="inkWord" rotatedBoundingBox="22726,17834 23526,17816 23548,18838 22749,18855"/>
              </emma:interpretation>
              <emma:one-of disjunction-type="recognition" id="oneOf0">
                <emma:interpretation id="interp0" emma:lang="en-IN" emma:confidence="0">
                  <emma:literal>of</emma:literal>
                </emma:interpretation>
                <emma:interpretation id="interp1" emma:lang="en-IN" emma:confidence="0">
                  <emma:literal>oo</emma:literal>
                </emma:interpretation>
                <emma:interpretation id="interp2" emma:lang="en-IN" emma:confidence="0">
                  <emma:literal>or</emma:literal>
                </emma:interpretation>
                <emma:interpretation id="interp3" emma:lang="en-IN" emma:confidence="0">
                  <emma:literal>oz</emma:literal>
                </emma:interpretation>
                <emma:interpretation id="interp4" emma:lang="en-IN" emma:confidence="0">
                  <emma:literal>oar</emma:literal>
                </emma:interpretation>
              </emma:one-of>
            </emma:emma>
          </inkml:annotationXML>
          <inkml:trace contextRef="#ctx0" brushRef="#br0">19872 14653 1647 0,'0'0'169'16,"0"0"-172"-16,0 0-17 0,0 0 29 0,0 0 52 15,0 0 33-15,0 0-7 0,0 0-34 16,0 0-47-16,0 0-30 0,0 0-10 0,0 0 5 16,0 0 12-16,0 0 7 0,-167 45 4 0,140-16 5 15,-2 0-4-15,5 5 0 0,5-4-1 16,1 1-2-16,3-2-1 0,5-4-9 0,7-6-9 16,3-5-10-16,3-1-2 0,10-5 8 0,4-3 19 15,5-4 25-15,1-2 17 0,5 1 10 16,8-10-2-16,-3-1-8 0,6-2-12 0,-6-3-8 15,0-3-7-15,-9 0-3 0,-2-2-1 0,-9 1 4 16,-7 0 5-16,-6-1 2 0,0 2-2 0,-6-1 2 16,-7-3-7-16,-4 1 1 0,-5 0 2 15,5 1-1-15,0-1 4 0,2 0 1 0,5-1-2 16,2-2 1-16,5 1-4 0,3-1-3 0,3-3 0 16,10 4-1-16,8 0 0 0,5-1-4 0,6 1 0 15,-1 3-2-15,9 4 1 0,0 1 6 16,1 4 3-16,0 6 4 0,-2 1-1 0,1 5-1 0,0-1-4 15,-2 9 0-15,-7 6-2 0,-4 7-4 16,-7 3 0-16,2 7 0 0,-8 5 3 0,-2 7 6 16,-9 4 2-16,-2 2 1 0,-1-2-1 0,-3-1 2 15,-8-2 1-15,-1-1-2 0,-2 1 3 0,-2 2-5 16,-5-2 0-16,2 1 1 0,-3 0-3 16,1 2-2-16,-3-5-5 0,5 4-3 0,-1-8-3 15,1 4 2-15,5-9 1 0,5-4-4 0,2-5 1 16,7-6-5-16,0-8-4 0,3-2-3 15,7-4-8-15,4 0-15 0,1-4 3 0,0 0 3 16,6-6 5-16,-1-6 20 0,0-6 4 0,3-5 7 16,0-2 6-16,-6-2 9 0,-1-5 2 0,-5-1 4 15,-7 1 6-15,2-7-3 0,-6 5 5 16,-4 1 6-16,-5 4-1 0,-8 7-5 0,-3 1-5 16,-6 5-11-16,2 3-7 0,-8 4 5 0,3 1 0 15,1 5 6-15,2-1 5 0,7 3-2 0,5 1-2 16,2-2-7-16,11 1-23 0,1-3-50 0,3 2-12 15,11 2-2-15,11-1 13 0,5-4 40 0,11 1-6 16,11-2-35-16,5 0-154 16,-11 2-342-16,-17 0-511 0</inkml:trace>
        </inkml:traceGroup>
        <inkml:traceGroup>
          <inkml:annotationXML>
            <emma:emma xmlns:emma="http://www.w3.org/2003/04/emma" version="1.0">
              <emma:interpretation id="{E514862A-2DEF-45A3-B4AC-6AC58441A815}" emma:medium="tactile" emma:mode="ink">
                <msink:context xmlns:msink="http://schemas.microsoft.com/ink/2010/main" type="inkWord" rotatedBoundingBox="24404,17625 27726,17552 27745,18408 24423,18481"/>
              </emma:interpretation>
              <emma:one-of disjunction-type="recognition" id="oneOf1">
                <emma:interpretation id="interp5" emma:lang="en-IN" emma:confidence="0">
                  <emma:literal>natural</emma:literal>
                </emma:interpretation>
                <emma:interpretation id="interp6" emma:lang="en-IN" emma:confidence="0">
                  <emma:literal>nahual</emma:literal>
                </emma:interpretation>
                <emma:interpretation id="interp7" emma:lang="en-IN" emma:confidence="0">
                  <emma:literal>natured</emma:literal>
                </emma:interpretation>
                <emma:interpretation id="interp8" emma:lang="en-IN" emma:confidence="0">
                  <emma:literal>natmal</emma:literal>
                </emma:interpretation>
                <emma:interpretation id="interp9" emma:lang="en-IN" emma:confidence="0">
                  <emma:literal>natmad</emma:literal>
                </emma:interpretation>
              </emma:one-of>
            </emma:emma>
          </inkml:annotationXML>
          <inkml:trace contextRef="#ctx0" brushRef="#br0" timeOffset="349.0735">21315 14636 1357 0,'0'0'257'0,"0"0"-235"16,0 0-55-16,0 0 5 0,0 0 22 0,0 0 14 16,0 0 1-16,0 0-1 0,0 0 3 0,0 0 2 15,0 0 0-15,0 0-2 0,0 0 1 0,43 171-2 16,-52-141 1-16,-5-3 1 0,1 1 2 0,-1-4-2 16,-1-3-1-16,1-4 2 0,2-4 1 15,2-5 10-15,5-1 22 0,-3-6 13 0,7-1 12 16,1 0-8-16,0-7-32 0,1-4-22 0,9-3-14 15,0-4-2-15,6-1 14 0,1-5 9 0,8-5 5 16,-1 3 1-16,3-7-2 0,5 3-6 16,1 3-5-16,-1-1-1 0,6 6-1 0,1 5-2 15,-4 2 4-15,3 5 3 0,-5 4-4 0,-1 6 2 16,-9 0-9-16,0 5-9 0,-9 6 1 16,-1 4-5-16,-6 2 2 0,-3 5 6 0,-1 2 4 15,-3 2-2-15,-3-1-2 0,3 3-11 0,-4-5-27 16,0-3-31-16,1-1-45 0,0-3-65 0,3 0-125 15,0-3-146-15,0-3-230 0,4-6 397 0</inkml:trace>
          <inkml:trace contextRef="#ctx0" brushRef="#br0" timeOffset="913.6529">22381 14584 448 0,'0'0'241'0,"0"0"-141"15,0 0-17-15,0 0 47 0,0 0 38 0,-183 4 7 16,140 10-37-16,-1 5-37 0,-2 3-32 16,0-2-16-16,4 5-10 0,4-2-8 0,3 3-7 15,4 0-10-15,2-3-9 0,6-2-7 0,9-2-7 16,4-4-9-16,7-3-13 0,3-4-7 16,11-1 3-16,5-5 12 0,8-2 17 0,5 0 11 15,6-4 4-15,0-7-1 0,4-1 0 0,0-2-1 16,0-1-1-16,1-1 1 0,-4-4 0 0,-2 1 4 15,-2 1 7-15,-5 2 4 0,0 1 7 0,-8 3 3 16,-3 4-4-16,-8 0-4 0,1 4-8 16,-6 1-5-16,-2 3 1 0,-1 0 3 0,0 0-4 15,0 0-9-15,-1 3-11 0,-5 3-5 0,0 2-1 16,2 3 8-16,-5 2 6 0,5 0-3 16,1 5-2-16,3-4-3 0,0 1-3 0,3 0 1 15,6-4-1-15,4-1-2 0,7-5-6 0,1-5-7 16,6 0-8-16,-1 0-7 0,6-7-9 0,1-2-20 15,-3-6-33-15,0 1-34 0,-3-2-13 16,-1-1 21-16,-6-3 40 0,-1-1 51 0,-2 1 32 16,-3-3 23-16,-1-1 17 0,-3-3 14 0,2-2 15 15,1-3 6-15,-2-3 5 0,1-2-2 0,-2-1-5 16,0-1-4-16,1 4-4 0,1 0-5 16,-4 6-1-16,-1 1-12 0,-1 6-6 0,-3 5-8 0,1 6-1 15,-2 6 1-15,-2 5-7 0,1 0-12 16,-1 0-23-16,0 4-9 0,0 7 0 0,0 7 10 15,-1 7 21-15,-5 5 7 0,-1 7 1 0,-3 6-1 16,-3 2-2-16,0 3-5 0,-3 0 1 0,-2-3-5 16,0-2 1-16,-2 0-4 0,3-3-5 15,-2-1-8-15,-1-4-30 0,2-2-46 0,3-3-82 16,2-1-165-16,3-9-213 0,6-8-394 0</inkml:trace>
          <inkml:trace contextRef="#ctx0" brushRef="#br0" timeOffset="2101.9046">22459 14649 760 0,'0'0'173'0,"0"0"-101"0,0 0 8 0,0 0 47 16,0 0 31-16,0 0 7 0,0 0-29 0,0 0-34 16,190-110-25-16,-160 110-17 0,0-2-17 15,-1 4-19-15,1 6-11 0,-4 3-7 0,1 3-5 16,-7 4-4-16,0 1 2 0,-7 1-1 0,0 3 1 15,-7 1 4-15,1 2 1 0,-7-1 2 0,0 3 5 16,-9-1-2-16,-4-2 0 0,2-1-2 0,-2-4-4 16,0-5 1-16,3 1 3 0,0-6 0 15,4-4 1-15,2-2-5 0,4-4-7 0,0 0-13 16,1 0-2-16,8-2 3 0,5-6 5 0,5-2 14 16,5-4 4-16,4-3 1 0,3 2 2 0,-2-4-2 15,1-6-1-15,-1 5-1 16,-4-4 1-16,-2 0 3 0,-4 3 3 0,-7 0 1 0,-2 6 1 15,-3 0 1-15,-6 2 1 0,1 5 3 0,-2 2 1 16,2 4 0-16,-2 0-5 0,0 2-14 16,0 0-14-16,0 0-22 0,0 2-9 0,-2 4 3 15,-1 4 8-15,-4 6 19 0,-1 0 7 0,-3 2 5 16,4-1-4-16,-3 4 1 0,1 0 0 0,-1 0 0 16,1 0 1-16,2-2-1 0,2-3-3 0,3-2-3 15,2-4-2-15,0-4 0 0,0 0 4 0,6-3 3 16,4-3 8-16,4 0 5 0,3 0 3 15,2-5 5-15,3-1-3 0,1-4-2 0,4 0 1 16,-1-2-6-16,1 0 6 0,0-3-1 0,0-4-1 16,-1 0 7-16,0 0-2 0,-2-2 4 0,-1 0 3 15,-1 2-1-15,-2 0-1 0,-1-1-4 16,-1 1-6-16,-3 3-3 0,-1 6-7 0,-1 2-5 16,-4 4-7-16,-4 2-12 0,-5 2-2 0,0 0-5 15,0 6 5-15,0 2 12 0,0 4 7 16,-5 2 9-16,-3 3 0 0,1 3-3 0,0-2 0 15,1 1-3-15,2 0-2 0,-2 1 4 0,3 0-1 16,3 1 0-16,0-3 0 0,3-2-2 0,6-4-1 16,4-2 0-16,4-3 1 0,4-3 3 15,5-2-5-15,3-2 3 0,4 0-2 0,3 0 2 16,1-5-1-16,-2-2-6 0,0 1-1 0,-2-5-7 16,-2 1 5-16,-3-1 4 0,-1-2 5 15,-2-2 7-15,-5-5 4 0,-3 2 7 0,-2 1 7 16,-5-2 8-16,-2 1 4 0,-2-4-1 0,0 2-3 15,-3 1-4-15,-1 2-3 0,-2 2-3 0,0 3 0 16,-2-1-7-16,-3 5-4 0,-5 3-9 0,-1 0-11 16,-2 3-2-16,-6 2-9 0,-2 0 2 0,-2 6 4 15,-3 2 5-15,1 0 4 0,-2 3 2 16,4 0 0-16,-3 0-3 0,3 3 3 0,-1-3-2 16,7 3 2-16,-2-4-6 0,5 2-1 0,4-2-6 15,4-2-12-15,5-2-12 0,1 1-23 0,7-5 0 16,7 0 6-16,6-4 14 0,5 2 24 15,3-2 5-15,7-7 7 0,-1 1 2 0,-1-3 3 16,0 0 4-16,-1-2 3 0,-8 3 0 0,-4 2-2 16,-1 2-3-16,-9 3-3 0,-1 2-2 15,-5 1-18-15,0 0-6 0,-4 6-2 0,0 3 1 16,0 5 18-16,-6 1 6 0,1 4 5 0,-3 0-1 16,1 1 0-16,-1-1 2 0,-2 0 0 0,2 2 5 15,4-6-7-15,1 0 0 0,3-4 0 0,0-1-3 16,3-4 7-16,6-1 9 0,4-3 5 15,2-2 13-15,7 0 4 0,0-2 1 0,3-4-2 16,4-4-7-16,-2-1-5 0,2-5-3 0,0 2-2 16,-1-4 3-16,0 1 1 0,0-3 3 0,0 1 4 15,-4 0 2-15,0-3 2 0,-2-1 0 16,-5-1 0-16,-1 2 3 0,1-5-3 0,-3 1-3 16,-1-6 1-16,2 0-4 0,-5 0-6 0,3 0-1 15,0-2-2-15,-3 2 0 0,1-1-1 0,-1 1 1 16,2-3-1-16,-4 3 0 0,-1-1 6 15,2 4 3-15,-5 4 3 0,-2 5 7 0,-2 2 2 16,0 5 4-16,0 7 2 0,-2 2-9 0,-3 4-22 16,-3 0-25-16,3 7-17 0,-5 9-4 0,-5 6 14 15,-5 9 15-15,-1 4 9 0,-2 2 3 16,-3 3 2-16,0 3 2 0,3-3 1 0,2 4 5 16,-1-5-1-16,3 3 0 0,5-6 0 0,4-2-6 15,3 0 0-15,5-5-3 0,2-4 1 0,8 1 0 16,3-4 2-16,3-1-2 0,6-5-18 15,5-2-50-15,-1-1-137 0,-4-5-297 0,-7-2-702 0</inkml:trace>
        </inkml:traceGroup>
        <inkml:traceGroup>
          <inkml:annotationXML>
            <emma:emma xmlns:emma="http://www.w3.org/2003/04/emma" version="1.0">
              <emma:interpretation id="{D7DDB861-C24C-49F9-B9C0-FFD62A309592}" emma:medium="tactile" emma:mode="ink">
                <msink:context xmlns:msink="http://schemas.microsoft.com/ink/2010/main" type="inkWord" rotatedBoundingBox="27955,17934 31899,17848 31909,18272 27964,18358"/>
              </emma:interpretation>
              <emma:one-of disjunction-type="recognition" id="oneOf2">
                <emma:interpretation id="interp10" emma:lang="en-IN" emma:confidence="0">
                  <emma:literal>resources</emma:literal>
                </emma:interpretation>
                <emma:interpretation id="interp11" emma:lang="en-IN" emma:confidence="0">
                  <emma:literal>renounces</emma:literal>
                </emma:interpretation>
                <emma:interpretation id="interp12" emma:lang="en-IN" emma:confidence="0">
                  <emma:literal>resource</emma:literal>
                </emma:interpretation>
                <emma:interpretation id="interp13" emma:lang="en-IN" emma:confidence="0">
                  <emma:literal>resource'</emma:literal>
                </emma:interpretation>
                <emma:interpretation id="interp14" emma:lang="en-IN" emma:confidence="0">
                  <emma:literal>resounds</emma:literal>
                </emma:interpretation>
              </emma:one-of>
            </emma:emma>
          </inkml:annotationXML>
          <inkml:trace contextRef="#ctx0" brushRef="#br0" timeOffset="2841.2221">24783 14774 544 0,'0'0'166'0,"0"0"-145"0,0 0 39 0,0 0 84 16,0 0 81-16,0 0 35 0,0 0-41 0,0 0-67 16,0 0-50-16,0 0-36 0,171-104-20 0,-138 87-13 15,-1 0 0-15,1-2 0 0,-5 0-2 0,2-2-3 16,-1 2-6-16,-2-4-3 0,1 2-2 16,-5 3-3-16,-2 0-2 0,-1 2-4 0,-3 4-4 15,-5 1 0-15,-1 5-5 0,-3 2-2 0,-4 2-3 16,-1 0-10-16,-2 2-6 0,-1 0-6 15,0 4-2-15,0 6 6 0,-6 4 11 0,-1 6 11 16,-3 4 9-16,-4 0 3 0,0 2 0 0,-4-1-4 16,3-1-2-16,0-2-3 0,2-1-2 15,3-3 0-15,0 1 1 0,7-5-5 0,2-1 0 16,1-2-3-16,0 0-3 0,4 1 4 0,8-4 0 16,2-2 3-16,3-2 2 0,8-3 5 0,0-1 1 15,6-1-2-15,-3-7 2 0,2-4-2 0,5 1-1 16,-4-3 3-16,1 0 0 0,-3 2-1 0,-1-1 1 15,2-1-2-15,-2-4-1 0,-1 0 5 0,-1 1 0 16,-6-2 4-16,0 0 4 0,-4 0 0 16,-3 1 2-16,-8-1 1 0,4 1 1 0,-6-1 1 15,-3 6 2-15,0 3 0 0,0-1-5 0,-9 7-11 16,-2 2-9-16,-1-1-9 0,-5 3-3 16,-3 5 4-16,-2 7 4 0,-2 6 4 0,-3 1 3 15,0 3-2-15,-2 3-1 0,2 0 1 0,1-1 1 16,3 2-1-16,0-1 1 0,4-1-1 0,3-3-3 15,6-2 1-15,5 0-3 0,-1-4-2 16,6-1 5-16,1-1 2 0,9-2 5 0,2-3 6 16,2-1 4-16,5-5 3 0,2 2 2 0,2-2 1 15,3-1-4-15,4-1 0 0,3 0-1 16,3 0-2-16,-1-3-1 0,0-3 1 0,6-4 0 16,-6-1-3-16,1-2 2 0,-3-3-4 0,5-2 1 15,-5 2-2-15,2 0 1 0,-4-1-3 16,-1-1-1-16,-3 0 0 0,-1 2-4 0,-6 3 3 0,1-1 2 15,-6 2-2-15,-4 4 1 0,-4 3 2 16,-1 2-1-16,-2 0-2 0,-2 3 2 0,-2 0-11 16,0 0-11-16,0 0-9 0,0 0-8 0,0 3 8 15,0 5 9-15,1 3 11 0,-1 4 4 0,2-3 2 16,2 4 4-16,-4 0-3 0,0 1 1 0,1 0 1 16,-1 1-2-16,0-1 0 0,0 0 4 15,-5 1-4-15,-2-3-5 0,-3-1-29 0,-9-3-97 16,-4 0-185-16,1-3-362 0,8-5-430 0</inkml:trace>
          <inkml:trace contextRef="#ctx0" brushRef="#br0" timeOffset="8294.001">26350 14629 497 0,'0'0'613'0,"0"0"-440"0,0 0-125 0,0 0 6 15,0 0 29-15,0 0 28 0,0 0-2 16,0 0-34-16,0 0-39 0,0 0-38 0,0 0-17 15,0 0-10-15,-14-36-5 0,14 36-1 0,-3 0-9 16,-2 1 5-16,0 6 6 0,-3 1 11 0,0 3 12 16,-5 2 6-16,-3 6 3 0,-2-1 4 15,0 0-2-15,-2 0-2 0,7 0-2 0,0-3-4 16,6-1-1-16,1-3-4 0,5 0-9 0,1 0-4 16,0-1-2-16,4-2-1 0,5-3 8 0,2-2 9 15,4-1 12-15,1-2 20 0,-1 0 14 16,5 0 10-16,1 0-1 0,-3 0-10 0,5-5-7 15,-1-2-11-15,-1-3 4 0,-2 0 5 0,-1-3 6 16,0 3 8-16,-5-1-1 0,-3 2 2 0,-2-3 3 16,-2-1 1-16,0 1-2 0,-6 0-8 0,0-2-8 15,0 3-11-15,-2-1-7 0,-8 3-11 0,3 0-11 16,-3 1-14-16,-3 1-6 0,-1 0-7 16,-2 4-7-16,-6 2 9 0,5-2-5 0,-3 3 7 15,3 0 9-15,0 0 2 0,1 0 5 0,2 3 1 16,2-2-4-16,8 2-11 0,0-3-37 15,4 0-89-15,0 2-32 0,4-2 15 0,4 0 50 16,7 0 102-16,3 0 44 0,4 0 10 0,1-5-2 16,6 1 0-16,4-1-1 0,0 0-5 15,-2 1 2-15,4-2-4 0,-2 0-3 0,-2 3-3 16,-4 0-6-16,-1 1-3 0,-3 2-1 0,-1 0-1 16,-7 0-3-16,0 0-3 0,-1 2-2 0,-4 2-4 15,-6 0 1-15,2 0-1 0,-1 3-2 16,-3 0 5-16,-2-1 0 0,0 1 8 0,0 3 6 15,0 2 2-15,0-2 0 0,0 4-2 0,0-3-1 16,0 0-3-16,0-3-7 0,0-1-13 0,0-1-6 16,2-3-7-16,4-2 11 0,1-1 17 0,4 2 16 15,2-2 13-15,3 0-3 0,1 0-1 16,2 0-2-16,4-3-5 0,-3-2-1 0,1 0-2 16,-3-1-2-16,0-1 4 0,-1 3 5 0,-2-3-1 15,-2 1 4-15,-3 0-1 0,-2-1 3 0,2 2 2 16,-5 1-2-16,2-2-2 0,-3 4-10 0,-1 0-3 15,-3 0-1-15,0 2 10 0,0 0 20 16,0 0 15-16,0 0-1 0,0 0-20 0,-3 2-42 16,-1 1-27-16,-3 2-11 0,-1 3 4 0,-2 2 19 15,-1 1 12-15,-2 0 4 0,-1 2 1 16,5-1-3-16,0-1 0 0,-1 1-3 0,8-4-4 16,-1-2-12-16,3-2-14 0,0-2-1 0,0 0 11 15,3-2 30-15,-1 2 34 0,8-2 30 16,-1 0 17-16,3 0 4 0,2 0-9 0,6 0-13 15,-1-2-20-15,1-2-13 0,0 0-11 0,-3 1-5 16,6-2-2-16,-4 2 4 0,-2-2 3 0,4-1 3 16,-3-1-3-16,3-1 1 0,-1-2-1 0,-4 2-1 15,3 0 3-15,-4-4-2 0,3 3 2 0,-5 1 2 16,-2 0-3-16,-1 1-2 0,2-1-3 16,-1 1-9-16,-5 1-2 0,5 4-1 0,-5-2-2 15,0 1 0-15,-3 1 0 0,-3 2-2 0,0 0-2 16,0 0-5-16,0 0-10 0,0 0-19 0,0 2-7 15,0 2 9-15,-2 3 11 0,-1 3 26 16,0 0 9-16,-1 4 3 0,1-2-1 0,2 3-3 16,-1-3-1-16,1 3-1 0,1-4-3 0,0-2-3 15,0 1-6-15,0-2-7 0,-3 2-17 0,9 0-37 16,-2-1-77-16,6 1-140 0,-6-2-232 16,4-4 34-16</inkml:trace>
          <inkml:trace contextRef="#ctx0" brushRef="#br0" timeOffset="8979.219">27888 14521 718 0,'0'0'136'0,"0"0"-104"15,0 0 15-15,0 0 34 0,0 0 15 0,0 0-19 16,0 0-36-16,0 0-34 0,0 0-14 0,0 0-2 15,0 0 3-15,0 0 6 0,-168 30 0 0,151-14-1 16,-2 5-5-16,-1 0-3 0,6-3-7 16,4 0-5-16,2 0-10 0,1-1-7 0,3-2-12 15,4 0-11-15,0-3 0 0,8 1 1 0,0-1 23 16,5-3 31-16,4-2 30 0,4-4 28 16,1 0 16-16,5-3 6 0,6 0-5 0,0 0-11 15,4-2-11-15,-1-4-14 0,3-6-4 0,3 3-5 16,-1-2 2-16,-1-1 1 0,-2 1 3 0,-3 0 7 15,-4-3 9-15,-1 3 16 0,-4-4 10 16,-1 3 4-16,-3-2-7 0,-2-2-17 0,-3 3-10 16,-2-1-7-16,-3 2-2 0,-1 1 1 0,-7 1 0 15,-1 2-2-15,0 2 5 0,-3-2 0 0,2 6-2 16,-2-1-8-16,-8 2-25 0,4 1-28 16,-7 0-25-16,-1 1-13 0,-4 6 2 0,-3 1 15 15,-4 6 15-15,-3 0 13 0,5 2 10 0,-4 3 3 16,0-2 0-16,6-1 0 0,0-1-2 0,5-2-1 15,4-2-5-15,0-1-7 0,8-4-18 0,2-3-13 16,0 2 2-16,2-3 16 0,4 1 37 16,2-2 37-16,7-1 22 0,-1 0 8 0,3 0-1 15,5 0-13-15,1-1-12 0,2-4-9 0,3-1-11 16,6 0-5-16,-2-2-3 0,1-1 0 0,4 1-7 16,-5-3-2-16,3 2-3 0,-2-3-4 15,-1 2 4-15,0-1-1 0,-1 2 1 0,-2-2 2 16,-3 1 0-16,-5 2-4 0,-7 2-1 0,1 1 1 15,-2 2-2-15,-8 1 4 0,0 2-1 16,-5 0-2-16,1 0-5 0,-1 0-9 0,0 0-14 16,0 0-13-16,0 0 1 0,2 5 4 0,-1 3 10 15,6 0 13-15,-2 3 4 0,-3 2 3 0,7 1 4 16,-5 2 1-16,-1 0-1 0,-1 0 1 16,2 1 3-16,-4-2-3 0,0 1 6 0,0-2 8 15,-9-2 13-15,-5 2 21 0,-8-4 10 0,-9-2-2 16,-11-2-17-16,-6-3-51 0,-14-3-80 0,-4 0-116 15,-4-4-169-15,-1-9-143 0,20 0-147 0,19 4 408 16</inkml:trace>
        </inkml:traceGroup>
      </inkml:traceGroup>
    </inkml:traceGroup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6:17.03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B61F1DA-D5E9-4DCE-B4BC-2638CC79E11A}" emma:medium="tactile" emma:mode="ink">
          <msink:context xmlns:msink="http://schemas.microsoft.com/ink/2010/main" type="writingRegion" rotatedBoundingBox="399,844 19740,-1625 22200,17641 2859,20110"/>
        </emma:interpretation>
      </emma:emma>
    </inkml:annotationXML>
    <inkml:traceGroup>
      <inkml:annotationXML>
        <emma:emma xmlns:emma="http://www.w3.org/2003/04/emma" version="1.0">
          <emma:interpretation id="{A9E14FC6-E3EE-4320-9A3D-CD2A3624D075}" emma:medium="tactile" emma:mode="ink">
            <msink:context xmlns:msink="http://schemas.microsoft.com/ink/2010/main" type="paragraph" rotatedBoundingBox="1603,789 5308,72 5589,1526 1884,22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7128B0-6DA2-480D-8A3A-04AE5C697E5D}" emma:medium="tactile" emma:mode="ink">
              <msink:context xmlns:msink="http://schemas.microsoft.com/ink/2010/main" type="line" rotatedBoundingBox="1603,789 5308,72 5589,1526 1884,2243">
                <msink:destinationLink direction="with" ref="{6C045C65-0687-4520-924A-D7869DD445D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1D046C0-C5D0-4000-A545-F5906C60FDFA}" emma:medium="tactile" emma:mode="ink">
                <msink:context xmlns:msink="http://schemas.microsoft.com/ink/2010/main" type="inkWord" rotatedBoundingBox="1603,789 5308,72 5589,1526 1884,2243"/>
              </emma:interpretation>
              <emma:one-of disjunction-type="recognition" id="oneOf0">
                <emma:interpretation id="interp0" emma:lang="en-IN" emma:confidence="0">
                  <emma:literal>Nat</emma:literal>
                </emma:interpretation>
                <emma:interpretation id="interp1" emma:lang="en-IN" emma:confidence="0">
                  <emma:literal>NGT</emma:literal>
                </emma:interpretation>
                <emma:interpretation id="interp2" emma:lang="en-IN" emma:confidence="0">
                  <emma:literal>NaT</emma:literal>
                </emma:interpretation>
                <emma:interpretation id="interp3" emma:lang="en-IN" emma:confidence="0">
                  <emma:literal>nat</emma:literal>
                </emma:interpretation>
                <emma:interpretation id="interp4" emma:lang="en-IN" emma:confidence="0">
                  <emma:literal>Na,</emma:literal>
                </emma:interpretation>
              </emma:one-of>
            </emma:emma>
          </inkml:annotationXML>
          <inkml:trace contextRef="#ctx0" brushRef="#br0">157 0 107 0,'0'0'394'0,"0"0"-103"0,0 0-97 0,0 0-56 16,0 0-36-16,0 0-20 0,0 0-26 16,0 0-28-16,0 0-26 0,0 0-18 0,0 0 0 15,0 0 2-15,0 0 11 0,0 0 10 0,13 49-1 16,-13-12 5-16,0 5 4 0,0 8 4 0,-5 4 2 15,1 2-1-15,-6 7 0 0,3-2-1 16,-5 2 0-16,0-1-1 0,-1-3-2 0,0-1-3 16,0-3-7-16,3-4-4 0,-3-1-9 0,3-2-8 15,-2-5-18-15,7-3-38 0,-5-1-74 16,4-8-104-16,-3-1-156 0,6-10-177 0,0-7 532 0</inkml:trace>
          <inkml:trace contextRef="#ctx0" brushRef="#br0" timeOffset="515.856">180 85 0 0,'0'0'564'0,"0"0"-219"0,0 0-89 0,0 0-55 15,0 0-37-15,0 0-26 0,0 0-39 16,0 0-34-16,0 0-28 0,0 0-17 0,0 0-13 16,0 0-6-16,0 0-3 0,0 0-4 0,39-43 4 15,-29 49 2-15,1 2 3 0,-2 6 3 0,4 0 4 16,1 3 3-16,0 2 3 0,6 5 2 0,-1 2-2 16,2 2 3-16,2 2 10 0,6 4 7 15,0-1-6-15,5 5-4 0,-1-1-11 0,0 1-8 16,6 5 5-16,0-2 2 0,-3 2-1 15,2 0 3-15,1-6-5 0,-5 3-2 0,5-5-1 16,-1 2 2-16,-4-2-3 0,5-3-2 0,-5-4 1 16,2-3-2-16,-4-8 3 0,-2-3 2 0,-3 1 2 15,0-10-3-15,-4-1 9 0,-3-1 6 0,-4-3 4 16,-2 0 16-16,-1-4 1 0,2-4 7 0,-4-5 3 16,-1-1-1-16,-4-7-3 0,2-3-9 0,-3-7-9 15,-4 0-12-15,3-6-4 0,-4-1-3 16,0-3-1-16,0-4-5 0,-4-6-1 0,3 0-4 15,-4-8-2-15,-2-4 5 0,4-3-8 0,2 1 1 16,-2 0-2-16,3-2-6 0,2-1 3 16,-2 3-4-16,4 2-3 0,6 8-7 0,-2 5-9 15,3 9-13-15,1 7-32 0,-3 7-32 0,-2 7-39 16,0 8-43-16,-4 2-57 0,0 7-86 16,-3 3-88-16,2 2-94 0,0 4-92 0,1-1 589 0</inkml:trace>
          <inkml:trace contextRef="#ctx0" brushRef="#br0" timeOffset="1177.8106">2190-49 0 0,'0'0'0'16,"0"0"0"-16,0 0 191 0,0 0 80 0,0 0-14 16,0 0-45-16,0 0-27 0,0 0-24 15,0 0-33-15,14-173-26 0,-21 160-19 0,1 4-18 16,-5-2-5-16,3 3 2 0,-2 1-3 0,-3 4 0 16,0-1-3-16,-1 2-9 0,0 0-8 15,-1 2-15-15,-3 0-11 0,-5 8-8 0,3 3-4 16,-6 5-8-16,0 5 0 0,-1 3 1 0,0 6-1 15,2 4 4-15,-1 5 0 0,-1 4 0 0,0 6-2 16,-2 2 4-16,2 8 1 0,-2 2 4 16,1 2-1-16,2 1 1 0,-2 2 1 0,7-3-3 15,2-1-3-15,5-6-3 0,8-1-5 0,-1-10-2 16,6-6-4-16,1-4-2 0,1-10 2 0,11-4 5 16,0-6 10-16,3-1 12 0,2-5 12 0,2-4 8 15,4-2 10-15,0-3 4 0,4 0-1 16,-6-8 1-16,7-3-6 0,-5-3-3 0,-3-3-4 15,1-3-4-15,-1 2-4 0,-1-5-2 0,0 4-5 16,-5-5-3-16,0 4-2 0,-1-2-5 16,0 1 1-16,-6 3-1 0,2-1-1 0,-3-1 0 15,1 8-3-15,-3-3 0 0,-3 5-1 0,5 0-1 16,-1 0-2-16,-3 2-4 0,0-3 1 0,4 3-5 16,2 2-1-16,-2 0-2 0,1 0-2 0,3 1-1 15,-3 0 0-15,6 2 1 0,-1-2-2 16,-1 2-3-16,2 3 0 0,-3 0-3 0,2 0-2 15,0 3 0-15,1 5-3 0,0 2 1 0,2 1 4 16,-2 3 5-16,-1 2 4 0,1 4 5 16,-3-2 1-16,0-1 0 0,2 4 1 0,-6-4 1 15,-1 4 1-15,-2-3 3 0,-1 1 2 0,-2 1 0 16,0-2 4-16,-3 1-3 0,-3-3 0 16,0 0 0-16,4 1-4 0,-4-2 0 0,1-2-1 15,4-5-6-15,0 2-12 0,1-1-19 0,0-1-45 16,0 0-76-16,0 3-99 0,0-6-158 0,0 3-203 15,0-5 44-15</inkml:trace>
          <inkml:trace contextRef="#ctx0" brushRef="#br0" timeOffset="1531.0703">2653-135 0 0,'0'0'77'0,"0"0"161"0,0 0-76 16,0 0-17-16,0 0 22 0,0 0 1 15,0 0-13-15,0 0-19 0,0 0-31 0,0 0-29 0,0 0-27 16,0 0-18-16,0 0-13 0,0 0 3 15,70-69 3-15,-37 57 7 0,9 3 8 0,4-1 6 16,8 1 1-16,2-1 3 0,6 2-4 0,2 1-9 16,4 0-8-16,-4 1-10 0,0 2-7 0,-6 1-5 15,-3 0-5-15,-8 1-7 0,-5 2-11 16,-12 0-16-16,-6 0-25 0,-1 0-36 0,-10 0-48 16,-7 2-54-16,0 1-52 0,-6 4-48 0,0-2-52 15,0 1-63-15,-6-2 333 0,3 0 78 0</inkml:trace>
          <inkml:trace contextRef="#ctx0" brushRef="#br0" timeOffset="1733.7527">3274-300 0 0,'0'0'0'0,"0"0"277"16,0 0 85-16,0 0-25 0,0 0-50 0,0 0-69 15,0 0-73-15,0 0-71 0,0 0-62 16,0 0-39-16,0 0-7 0,0 0 13 0,0 0 32 15,0 0 29-15,-43 113 11 0,32-57 4 0,-1 5-6 16,1 5-3-16,-1 2-3 0,4 5-10 0,-1 5-4 16,0 3-3-16,4 6-8 0,-3 9-6 0,3 3-32 15,-3 5-134-15,3-24-305 0,0-25-943 0</inkml:trace>
        </inkml:traceGroup>
      </inkml:traceGroup>
    </inkml:traceGroup>
    <inkml:traceGroup>
      <inkml:annotationXML>
        <emma:emma xmlns:emma="http://www.w3.org/2003/04/emma" version="1.0">
          <emma:interpretation id="{141AFB07-E91B-4764-B6E9-BD280A1A3FAC}" emma:medium="tactile" emma:mode="ink">
            <msink:context xmlns:msink="http://schemas.microsoft.com/ink/2010/main" type="paragraph" rotatedBoundingBox="1548,3257 14549,1360 14944,4068 1943,59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772265-396A-4798-AB62-EA0824EC2CA8}" emma:medium="tactile" emma:mode="ink">
              <msink:context xmlns:msink="http://schemas.microsoft.com/ink/2010/main" type="line" rotatedBoundingBox="1548,3257 14549,1360 14944,4068 1943,5965"/>
            </emma:interpretation>
          </emma:emma>
        </inkml:annotationXML>
        <inkml:traceGroup>
          <inkml:annotationXML>
            <emma:emma xmlns:emma="http://www.w3.org/2003/04/emma" version="1.0">
              <emma:interpretation id="{C1CC4D6F-36D6-4A86-ACA5-389B447E5E62}" emma:medium="tactile" emma:mode="ink">
                <msink:context xmlns:msink="http://schemas.microsoft.com/ink/2010/main" type="inkWord" rotatedBoundingBox="1548,3257 2705,3088 3009,5173 1853,5342"/>
              </emma:interpretation>
              <emma:one-of disjunction-type="recognition" id="oneOf1">
                <emma:interpretation id="interp5" emma:lang="en-IN" emma:confidence="0">
                  <emma:literal>p</emma:literal>
                </emma:interpretation>
                <emma:interpretation id="interp6" emma:lang="en-IN" emma:confidence="0">
                  <emma:literal>P</emma:literal>
                </emma:interpretation>
                <emma:interpretation id="interp7" emma:lang="en-IN" emma:confidence="0">
                  <emma:literal>f</emma:literal>
                </emma:interpretation>
                <emma:interpretation id="interp8" emma:lang="en-IN" emma:confidence="0">
                  <emma:literal>T</emma:literal>
                </emma:interpretation>
                <emma:interpretation id="interp9" emma:lang="en-IN" emma:confidence="0">
                  <emma:literal>9</emma:literal>
                </emma:interpretation>
              </emma:one-of>
            </emma:emma>
          </inkml:annotationXML>
          <inkml:trace contextRef="#ctx0" brushRef="#br0" timeOffset="1.08941E6">175 3064 0 0,'0'0'73'0,"0"0"215"0,0 0-7 0,0 0-8 16,0 0-14-16,0 0-34 0,0 0-32 0,0 0-24 15,0 0-23-15,0 0-21 0,0 0-26 0,0 0-19 16,-40-84-10-16,40 84-15 0,0 0-12 0,0 0-11 16,0 0-13-16,0 0-8 0,-1 0-9 15,1 0-4-15,0 0-5 0,0 3-4 0,0 1 8 16,0 10-4-16,-3 2 7 0,0 6 5 0,-3 7-4 16,5 1 7-16,0 7 0 0,1 3 0 15,0 6 1-15,-2 10-3 0,2 5-1 0,0 8 1 16,-1 4 1-16,-1 6-1 0,-5 4 0 0,4-3-2 15,-1 0 1-15,-6-5-2 0,6-2 1 0,-5-4-4 16,2-3 0-16,0-7-3 0,2-4-1 0,-2-5 0 16,4-6 0-16,0-3 0 0,1-2-1 15,0-7-3-15,-4-3-6 0,5-5-7 0,1-7-14 16,-2-4-23-16,2-4-36 0,0-4-46 0,0 0-53 16,0-5-56-16,0 0-81 0,0 0-134 15,0-2-179-15,0-1 412 0</inkml:trace>
          <inkml:trace contextRef="#ctx0" brushRef="#br0" timeOffset="1.0899E6">74 2975 0 0,'0'0'0'0,"0"0"236"15,0 0-4-15,0 0-28 0,-10-182 7 16,10 145-18-16,1 2-16 0,-1 1-23 0,0 1-38 15,6 2-31-15,0 1-21 0,4 3-14 0,2 1-6 16,-2-1-7-16,8 4-4 0,0 1-6 0,2 0-6 16,6 2-7-16,2 0-4 0,0-1-3 15,2 5-2-15,6 0-2 0,-4 5-4 0,4-4-2 16,-2 10-4-16,6 2-3 0,2 3-4 0,-1 0 1 16,2 12 0-16,2 3 5 0,-2 1 0 0,0 7 0 15,0 1 1-15,-1 0-1 0,-5 5 1 16,-6 3-2-16,-5 1-1 0,-7 2 2 0,-3 0 3 0,-5 1 3 15,-2-1 6-15,-9-2 5 0,0 6 6 16,-9-5 8-16,-9 4 4 0,-5 0 4 0,-6 4 0 16,-4 1-1-16,-4-2-3 0,-6 4-1 0,-2-2-5 15,-4-2-2-15,-2 0-2 0,-1-3-4 16,0-1-4-16,5-4-6 0,3 1-9 0,2-5-18 16,3-2-26-16,8-4-45 0,2-2-77 0,2-2-85 15,2-5-139-15,8 1-196 0,9-9 97 0</inkml:trace>
        </inkml:traceGroup>
        <inkml:traceGroup>
          <inkml:annotationXML>
            <emma:emma xmlns:emma="http://www.w3.org/2003/04/emma" version="1.0">
              <emma:interpretation id="{8295A3D4-A932-4BAB-957F-82EE11141D97}" emma:medium="tactile" emma:mode="ink">
                <msink:context xmlns:msink="http://schemas.microsoft.com/ink/2010/main" type="inkWord" rotatedBoundingBox="3526,3772 4588,3617 4702,4402 3640,4557"/>
              </emma:interpretation>
              <emma:one-of disjunction-type="recognition" id="oneOf2">
                <emma:interpretation id="interp10" emma:lang="en-IN" emma:confidence="0">
                  <emma:literal>A</emma:literal>
                </emma:interpretation>
                <emma:interpretation id="interp11" emma:lang="en-IN" emma:confidence="0">
                  <emma:literal>a</emma:literal>
                </emma:interpretation>
                <emma:interpretation id="interp12" emma:lang="en-IN" emma:confidence="0">
                  <emma:literal>D</emma:literal>
                </emma:interpretation>
                <emma:interpretation id="interp13" emma:lang="en-IN" emma:confidence="0">
                  <emma:literal>+</emma:literal>
                </emma:interpretation>
                <emma:interpretation id="interp14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1.09093E6">1808 3436 914 0,'0'0'295'0,"0"0"-91"0,0 0-51 0,0 0-16 16,0 0 7-16,0 0 1 0,0 0-18 16,0 0-26-16,0 0-27 0,0 0-27 0,0 0-23 15,0 0-16-15,0 0-14 0,-33-28-9 0,39 28 0 16,1 0 3-16,7-3 10 0,6 1 10 15,3-1 4-15,9 2 7 0,-1-6 2 0,5 3 0 16,6 0 3-16,-1-2-5 0,1 0-1 0,1-1-1 16,3 2-2-16,-2 1-3 0,0-2 0 0,-3 4-5 15,-5-4-2-15,-3 5 0 0,-6 1-4 0,-1 0 1 16,-4 0-4-16,-7 0-2 0,0 0-6 16,-1 0-11-16,-4 0-14 0,-3 0-34 0,0 0-41 15,-4 0-41-15,-1 0-34 0,-2 0-26 0,3-1-46 16,-3-3-82-16,0 0-123 0,0-3-146 0,1-1 531 15,-1 6 77-15</inkml:trace>
          <inkml:trace contextRef="#ctx0" brushRef="#br0" timeOffset="1.09186E6">2426 2995 297 0,'0'0'309'0,"0"0"-77"16,0 0-59-16,0 0-11 0,0 0 19 0,0 0 13 16,0 0-13-16,0 0-24 0,0 0-24 0,0 0-23 15,0 0-17-15,0 0-13 0,0 0-14 0,0 0-17 16,-79-43-18-16,79 42-16 0,0 1-11 0,0 0-6 16,0 0-1-16,0 0 1 0,0-2 5 15,2 2 5-15,1 0 3 0,-3 0 2 0,1 0 3 16,-1 0 0-16,0 0-2 0,0 0 1 0,0 0 0 15,0 0-2-15,0 0 2 0,0 0-2 0,0 0 1 16,0 0 1-16,0 0 0 0,0 0 2 0,0 0-2 16,0 0 2-16,0 0 0 0,0 0 3 15,0 0 2-15,0 0 2 0,0 0 0 0,0-1 1 16,0 1-2-16,0 0-2 0,0-2-4 0,0 0-7 16,-1-2-2-16,-2 2-3 0,1 0-1 15,1-1-1-15,-1 2 0 0,0-4-1 0,-1 2-2 16,-2 0 3-16,4-1-2 0,0 0 1 0,-1 0 0 15,-1 0-1-15,-1-1 2 0,0 2-1 0,2-2 2 16,-2 0-3-16,0 0 0 0,-1 2 1 16,1-4-2-16,-3 5 2 0,4-2-2 0,-1 1 0 15,-3 0-2-15,5 1 2 0,1 0-1 0,-1 1-1 16,2 1 1-16,0 0-3 0,0 0-1 0,0 0-4 16,0 0-2-16,0 0-5 0,0 0-1 15,0 0-4-15,0 0-3 0,0 0-2 0,2 0 2 16,-1 0 3-16,5 0 8 0,2 5 6 0,1-1 1 15,1 3 3-15,0 2 1 0,4 0-2 0,4 1 2 16,2-2 1-16,-2 4 2 0,8-1 0 0,-4 0 0 16,4 0-14-16,-2 1 11 0,5-2 2 15,2-1-1-15,-1 1 14 0,3-1-10 0,-3 2-2 16,-1-3 2-16,-3 0-2 0,-3 0 2 0,-3 0-5 16,-3-1 2-16,-2-1 1 0,-5 0-3 0,-3-1 8 15,0 0-2-15,-4-2-2 0,-2 2 2 16,4-4-6-16,-3 3 3 0,0-3 0 0,-1 1 0 15,1 1 3-15,-1-1-3 0,1-2 1 0,-2 2 1 16,0-2-3-16,0 0 2 0,0 0 0 16,0 1 0-16,0-1 5 0,0 0-5 0,0 0-2 15,0 0 1-15,0 0-2 0,0 0 0 0,0 0 0 16,0 0 0-16,0 1-3 0,0 3 8 0,0-1-1 16,0 2 2-16,0-2 1 0,0 2-4 15,0 0 0-15,0 0-2 0,0 1-1 0,0 0 0 16,0 7 0-16,-3-2 0 0,0 3 0 0,-6 2 2 15,4 2 0-15,-6 2 1 0,-3 1-2 0,-3 4 0 16,-3 1 2-16,0 2-2 0,-6 3 7 16,-3-3-5-16,2 4 0 0,-2-3-2 0,5-2-3 0,0 0 1 15,1-4 0-15,5-5 1 0,3 2-2 16,3-4 1-16,2-3-3 0,4-3-1 0,1-2-1 16,0-4-1-16,4 0 1 0,-1-1-1 0,1-3 4 15,1 1-1-15,0-1-1 0,0 0-3 0,0 0-5 16,0 3 1-16,0-3 0 0,0 0-3 15,0 0-6-15,0 0-17 0,0 0-21 0,0 0-22 16,0 0-19-16,0 0-15 0,0 0-12 0,0 0-18 16,0-3-23-16,0 3-31 0,0 0-59 15,0-1-58-15,0 1-84 0,0 0-105 0,1 0 374 16,1 0 132-16</inkml:trace>
        </inkml:traceGroup>
        <inkml:traceGroup>
          <inkml:annotationXML>
            <emma:emma xmlns:emma="http://www.w3.org/2003/04/emma" version="1.0">
              <emma:interpretation id="{FEC05ED8-1F45-4D51-A68E-25E1E42DD73B}" emma:medium="tactile" emma:mode="ink">
                <msink:context xmlns:msink="http://schemas.microsoft.com/ink/2010/main" type="inkWord" rotatedBoundingBox="5489,3185 8666,2722 8832,3862 5655,4326"/>
              </emma:interpretation>
              <emma:one-of disjunction-type="recognition" id="oneOf3">
                <emma:interpretation id="interp15" emma:lang="en-IN" emma:confidence="0">
                  <emma:literal>+12 A</emma:literal>
                </emma:interpretation>
                <emma:interpretation id="interp16" emma:lang="en-IN" emma:confidence="0">
                  <emma:literal>TRAl</emma:literal>
                </emma:interpretation>
                <emma:interpretation id="interp17" emma:lang="en-IN" emma:confidence="0">
                  <emma:literal>+22 A</emma:literal>
                </emma:interpretation>
                <emma:interpretation id="interp18" emma:lang="en-IN" emma:confidence="0">
                  <emma:literal>TRAP</emma:literal>
                </emma:interpretation>
                <emma:interpretation id="interp19" emma:lang="en-IN" emma:confidence="0">
                  <emma:literal>Tina,</emma:literal>
                </emma:interpretation>
              </emma:one-of>
            </emma:emma>
          </inkml:annotationXML>
          <inkml:trace contextRef="#ctx0" brushRef="#br0" timeOffset="1.20259E6">3703 2581 324 0,'0'0'297'0,"0"0"-121"0,0 0-80 16,0 0-26-16,0 0-19 0,0 0 10 15,0 0-4-15,0 0-21 0,0 0-24 0,0 0-19 16,0 0-9-16,0 0 13 0,0-56 31 0,23 50 20 16,6 0 17-16,5-2 11 0,5-3 2 0,10 2-2 15,4-3-4-15,4 3-10 0,5-1-9 0,4 0-6 16,1 1-10-16,3 1-5 0,-2 0-6 0,4 2-7 16,-5-4 0-16,-4 1-4 0,2 4 1 15,-5-2-5-15,-7 2 0 0,-3-3 1 0,-2 1-4 16,-5 3 6-16,-8-3 1 0,-3 3-3 0,-6-1-4 15,-2 1-22-15,-7 1-35 0,-2-1-51 0,-5 3-62 16,-7 1-80-16,-3-3-95 0,0 3-74 16,-2 0-82-16,-2 0 287 0,0 0 206 0</inkml:trace>
          <inkml:trace contextRef="#ctx0" brushRef="#br0" timeOffset="1.20285E6">4532 2278 0 0,'0'0'387'16,"0"0"-133"-16,0 0-73 0,0 0-64 0,0 0-28 15,0 0-34-15,0 0-33 0,0 0-16 16,0 0-2-16,0 0 11 0,0 0 26 0,0 0 31 16,0 0 12-16,0 0 4 0,-11 120-10 0,6-74-19 0,0 8-9 15,-3 6-10-15,1 3-9 0,3 3-6 16,-6 1-3-16,3-1 0 0,-3 3-3 0,0-2-1 15,1-2-6-15,-1-3-10 0,-1-4-13 0,2 0-16 16,2-11-33-16,-2-3-37 0,1-6-54 16,2-8-106-16,0-4-163 0,2-7-234 0,1-9 538 0</inkml:trace>
          <inkml:trace contextRef="#ctx0" brushRef="#br0" timeOffset="1.2031E6">5043 2558 1480 0,'0'0'205'0,"0"0"-115"0,0 0-64 0,0 0-37 0,0 0-20 16,0 0 5-16,0 0 6 0,0 0 9 15,0 0 17-15,0 0 3 0,0 0 0 0,0 0-2 16,-43 165 0-16,31-124-1 0,4 0 0 0,-4 2 1 15,1-2 1-15,-2 2 1 0,0-3 2 0,1-3-8 16,1-2-15-16,0-9-36 0,2-1-60 0,-1-6-124 16,6-6-199-16,2-5-254 0,2-3 411 0</inkml:trace>
          <inkml:trace contextRef="#ctx0" brushRef="#br0" timeOffset="1.20347E6">5107 2443 0 0,'0'0'228'0,"0"0"15"16,0 0-39-16,0 0-31 0,45-167-10 16,-31 142-24-16,2 4-40 0,1 0-26 0,2 2-24 15,2 4-15-15,1-1-11 0,-1 8-5 0,4-1-9 16,-4 5-4-16,4 4-8 0,-2 0-5 0,-2 4 1 16,-2 8-1-16,-5 4 7 0,-5 2 3 0,2 3 4 15,-9 5 4-15,-2 5-1 0,0 0 4 16,-7 3 1-16,-8 3 0 0,-5-2-2 0,-7 1-3 15,-3-1-4-15,-5 0-1 0,-1 0-4 0,2-5 0 16,0-3 2-16,-1-3 2 0,4-5 5 16,0-7 4-16,8-3 7 0,2-3 7 0,5-3 10 15,3-3 12-15,8 0 5 0,-1 0 8 0,4 0 4 16,2 0-3-16,0-2-12 0,0 1-22 0,0 1-23 16,0 0-19-16,0 0-15 0,0 0-11 15,5 0 2-15,-2 3 3 0,2 7 11 0,2 3 14 16,2 5 6-16,3 0 8 0,0 8 2 0,-2 0-1 15,3 0-1-15,2 2-2 0,-1-1 3 0,0 2 1 16,2-3 1-16,0-3-7 0,0 3-43 16,-2-5-78-16,0-3-146 0,-1-6-270 0,-8-4-318 0</inkml:trace>
          <inkml:trace contextRef="#ctx0" brushRef="#br0" timeOffset="1.20392E6">5819 2368 1667 0,'0'0'171'0,"0"0"-96"0,0 0-60 0,0 0-44 16,0 0-30-16,0 0 8 0,0 0 5 0,0 0 22 16,0 0 25-16,0 0 3 0,0 0 2 0,0 0-1 15,0 0 1-15,-12 172 0 0,5-134 3 16,-3 1-2-16,-4 0 2 0,1-5-1 0,0 0-1 15,0-6 0-15,3-4-1 0,-1-4 2 0,3-5-6 16,6-6-2-16,2-5 0 0,0-3 3 0,0-1 18 16,0 0 24-16,0 0 22 0,1-8 3 15,5-4-7-15,1-3-19 0,6-7-16 0,-5-2 0 16,5-4 0-16,-1-4 2 0,1 0-5 0,1-5 2 16,0-1-11-16,1-7-4 0,2 2-1 15,0-5-8-15,2 1 3 0,-5 1-1 0,3-1-3 16,4 1-2-16,-1 2 2 0,1 1 0 0,1 5-2 15,2 7 2-15,-5 4-3 0,1 6 0 0,-2 8 0 16,-3 5-2-16,-2 3-1 0,-3 3-5 0,0 2-3 16,1 5-2-16,2 5 1 0,-4 10 3 15,2 6 7-15,-2 9 4 0,-1 9 9 0,-3 6 1 16,-5 3 0-16,0 3 7 0,0-1-8 16,-5-1-6-16,-5 1-3 0,-1-6-15 0,-2 1-10 15,-1-6-30-15,1-2-51 0,-2-5-63 0,4-4-86 0,-2-2-190 16,6-12-315-16,-2-6 236 0</inkml:trace>
          <inkml:trace contextRef="#ctx0" brushRef="#br0" timeOffset="1.20415E6">5713 2438 1063 0,'0'0'270'0,"0"0"-139"0,0 0-116 0,0 0-50 15,0 0-12-15,0 0 18 0,0 0 27 0,0 0 18 16,0 0 4-16,0 0 3 0,0 0-7 0,191-19-4 16,-140 13-3-16,4-1 1 0,2 2 3 15,3-3 2-15,-4 1-3 0,-5-2-29 0,-1 0-68 16,-4-5-86-16,0 2-70 0,-5-4-44 0,-4 0-23 16,-1-1-24-16,-3-3 259 0,-3 2 73 0,-5 5 0 15,-12 5 0-15</inkml:trace>
          <inkml:trace contextRef="#ctx0" brushRef="#br0" timeOffset="1.20433E6">6750 2047 0 0,'0'0'0'0,"0"0"0"16,0 0 173-16,0 0 182 0,0 0-47 0,0 0-30 16,0 0-40-16,0 0-40 0,0 0-45 0,0 0-30 15,0 0-24-15,0 0-17 0,0 0-13 16,0 0-9-16,96-160-14 0,-96 160-15 0,0 0-26 16,0 8-10-16,0 5 1 0,0 14 6 0,0 8 23 15,-6 16 9-15,-2 12 3 0,-7 8-1 0,-6 8-3 16,2 6-7-16,-8 6-3 0,1 0-3 15,-3-2-6-15,5-5-8 0,1-2-27 0,2-2-97 16,5-3-419-16,3-22-406 0,9-16 97 0</inkml:trace>
        </inkml:traceGroup>
        <inkml:traceGroup>
          <inkml:annotationXML>
            <emma:emma xmlns:emma="http://www.w3.org/2003/04/emma" version="1.0">
              <emma:interpretation id="{174B1E81-85AC-4A83-B173-69B2C6DF5AA5}" emma:medium="tactile" emma:mode="ink">
                <msink:context xmlns:msink="http://schemas.microsoft.com/ink/2010/main" type="inkWord" rotatedBoundingBox="9184,2364 14581,1576 14944,4068 9548,4855"/>
              </emma:interpretation>
              <emma:one-of disjunction-type="recognition" id="oneOf4">
                <emma:interpretation id="interp20" emma:lang="en-IN" emma:confidence="0">
                  <emma:literal>regulations</emma:literal>
                </emma:interpretation>
                <emma:interpretation id="interp21" emma:lang="en-IN" emma:confidence="0">
                  <emma:literal>Regulations</emma:literal>
                </emma:interpretation>
                <emma:interpretation id="interp22" emma:lang="en-IN" emma:confidence="0">
                  <emma:literal>regulation</emma:literal>
                </emma:interpretation>
                <emma:interpretation id="interp23" emma:lang="en-IN" emma:confidence="0">
                  <emma:literal>Regulation</emma:literal>
                </emma:interpretation>
                <emma:interpretation id="interp24" emma:lang="en-IN" emma:confidence="0">
                  <emma:literal>digitations</emma:literal>
                </emma:interpretation>
              </emma:one-of>
            </emma:emma>
          </inkml:annotationXML>
          <inkml:trace contextRef="#ctx0" brushRef="#br0" timeOffset="1.20615E6">7860 2266 0 0,'0'0'233'0,"0"0"33"16,0 0-53-16,0 0-10 0,0 0-2 16,0 0-9-16,0 0-34 0,0 0-30 0,0 0-18 15,0 0-19-15,0 0-11 0,0 0-15 0,0 0-24 16,0 0-37-16,7-159-41 0,-11 165-18 0,-3 8 1 15,-3 10 17-15,-9 8 22 0,-1 6 10 0,-6 4 3 16,-2 5 3-16,-2 1 4 0,1 0-4 16,2 2 5-16,-2 1 1 0,2-5-1 0,5-3 1 15,1-3-9-15,6-11-14 0,5-7-28 0,6-2-42 16,4-10-45-16,0-4-67 0,0-5-42 0,4-1-10 16,8-3 14-16,1-10 48 0,2-6 56 15,4-5 47-15,3-5 38 0,-7-6 33 0,5-4 19 16,-1-6 19-16,-3 1 26 0,0-6 25 15,-2-1 36-15,0-3 23 0,1 0 16 0,-1-1 6 0,0-4-13 16,2-3-11-16,1 1-17 0,2 0-18 0,-2-2-12 16,3 2-14-16,2 6-9 0,1-1 4 15,-3 1 14-15,3 8-4 0,-2 3-11 0,5 4-20 16,0 6-32-16,0 5-6 0,2 7-3 16,-3 5 0-16,-1 4 2 0,1 2-5 0,-4 7-2 0,1 4-4 15,-2 0-5-15,0 8 0 0,-4 7 1 16,-2 4 2-16,0 6 4 0,-4 6 3 0,-5 1 6 15,-4 3 1-15,-2 2 3 0,-2 2 2 0,-10-1 0 16,-3 3 0-16,-8-2 1 0,-5-1-3 16,0 2-1-16,-4-5 0 0,-5-3-5 0,3-3 6 15,1-7 0-15,4-4 3 0,4-3 4 0,1-7 1 16,8-2 4-16,3-3 0 0,2-3 4 16,8 0 2-16,1 0-1 0,2 0-4 0,1 0-6 15,0 0-14-15,0-1-14 0,0 1-14 0,0 0-20 16,0 0-18-16,0 0-9 0,3 0 8 0,0 4 16 15,5 3 22-15,-4 5 18 0,6 4 2 0,-2 2 5 16,3 3-1-16,3 0 2 0,-1 3 0 0,0 1 1 16,2-4 2-16,0 4-3 0,0-3 2 15,-1-2 1-15,0-2-1 0,-1 2 2 0,0-6-1 16,-1-2-1-16,-5 0-8 0,4-1-24 0,-3-6-53 16,-1 2-78-16,1-3-139 0,0-2-177 0,0-1-198 15,-5-1 542-15</inkml:trace>
          <inkml:trace contextRef="#ctx0" brushRef="#br0" timeOffset="1.20736E6">8496 2203 0 0,'0'0'0'0,"0"0"0"16,0 0 0-16,0 0 0 0,0 0 0 0,0 0 0 16,0 0 85-16,0 0 0 0,0 0-11 15,0 0-9-15,0 0-9 0,163-116-6 0,-141 96 4 16,-5-1 13-16,-1-2 16 0,2-1 21 0,-6-3 18 15,-3 3 7-15,-7 1 5 0,-2 1-3 0,0 3-10 16,-2 7-25-16,-11 0-30 0,-2 4-30 0,0 2-19 16,-4 6-9-16,-6 0-5 0,-2 8 1 0,-1 4 0 15,-1 6-1-15,-4 6 0 0,-2 5-3 16,5-3 2-16,2 7-5 0,3-4-2 0,5-3-4 16,6 3-3-16,4-2-4 0,8-7-7 0,2 4-5 15,2-7-3-15,12-2 10 0,9-4 11 16,1 0 18-16,9-5 10 0,2-3 2 0,6-3 5 15,5 0-5-15,3-9-2 0,3-2-1 0,-2 0-5 16,3-4 0-16,-6 1-1 0,4-5 2 0,-7 1-3 16,-4 0 2-16,-1-1 0 0,-6-2 4 15,-4 0 7-15,-5 3 7 0,-5-2 10 0,-5-1 3 16,0 2 5-16,-4 2 1 0,-5 1 1 0,-4 2 5 16,-1 1 1-16,0 1-9 0,-1 4-12 0,-4 2-19 15,-5 2-23-15,-1 2-12 0,-2 2-11 16,-3 0 1-16,-1 4 5 0,-7 4 6 0,5 4 4 15,-5 3 1-15,5 3 2 0,-1 0-1 0,6 2 0 16,2 1-4-16,2 4-1 0,0-3 0 16,7 6 0-16,-1 3 6 0,-2 2 1 0,3 7 4 15,0 6 3-15,-1 0-3 0,-6 12 5 0,-2 1 0 16,0 10 0-16,-4 5 4 0,0 7-2 0,-8 5 1 16,2 6-24-16,-5 6-58 0,-5 4-16 0,-2 1-2 15,1-2 9-15,-3-3 9 0,0-1-40 0,-4-7-52 16,-4-2-43-16,-7-5-14 0,-2-7-2 15,3-9 30-15,-5-10 47 0,2-14 70 0,5-7 84 16,-4-8 0-16,8-11 11 0,-1-6 47 0,5-10 28 16,3-5 17-16,8-12 4 0,6-11-14 0,6-3-25 15,10-11-22-15,2-4-21 0,5-6-17 16,5-8-13-16,9-4-4 0,6-8-1 0,6-4 5 16,5 0 7-16,7-4 11 0,3 5 17 0,2 0 16 15,5 2 14-15,5 5 9 0,3 3-4 16,2-2-4-16,8 7-4 0,5 0-12 0,-1 0-10 15,3 1-8-15,-1 1-7 0,5 1-1 0,-5-2-3 16,0 4-3-16,-9 2-6 0,0 5 2 0,-6 2-1 16,-9 2 6-16,-5 7 19 0,-4 0 15 15,-9 8 20-15,-3 5 9 0,-10 2-3 0,-2 8-4 16,-4 7-4-16,-8 0 2 0,-3 5-6 0,0 1-13 16,0 0-27-16,0 0-40 0,-3 1-9 0,-4 8-2 15,-5 4 8-15,-2 7 22 0,-6 3-1 0,3-3 1 16,0 3-2-16,1-1-2 0,3-2-3 15,1-1-6-15,9-3-8 0,3-3-4 0,0-3-6 16,5-2 3-16,8-3 10 0,1-4 10 0,2-1 10 16,8-1 4-16,3-11-1 0,4-1 0 0,0-6-1 15,6 1-1-15,-4-3 0 0,2 1 1 0,-6-1-1 16,-6 3 1-16,-2 1 0 0,-7 4 2 16,-1-2 0-16,-6 5 1 0,3 0 0 0,-7 4-1 15,3 2-2-15,-4 0 0 0,-2 4-4 0,0-1-9 16,0 1-16-16,0 0-19 0,0 0-10 15,0 0 6-15,0 5 12 0,-2-1 18 0,2 2 12 16,0 1-5-16,0-3-1 0,3 1 2 0,4 2 4 16,5-3 6-16,2-4 5 0,2 0-1 15,7 0 1-15,-3-3-2 0,4-6-3 0,5 1-2 16,-3-3-9-16,1 0-8 0,0-5-10 0,0-1-13 16,1-4-8-16,0-2-3 0,-5-4 11 0,3-2 20 15,-1-1 17-15,-7-7 13 0,7 1 5 16,-8-8 1-16,4 0 2 0,-3-5 4 0,-1 0 6 0,0 0 7 15,-3-3 14-15,4 1 14 0,-10 1 10 0,1 7 9 16,-6 4 2-16,-3 6-7 0,1 6-2 16,-4 4-13-16,-5 4-13 0,2 5-8 0,-6 3-14 15,7 1-10-15,-5 5-12 0,0 5-15 0,4 0-15 16,-6 4-7-16,1 10 2 0,2 6 4 16,-5 5 10-16,-5 7 2 0,3 7 4 0,2 6-3 15,1 8 6-15,-3 0 4 0,2 5 1 0,1 3 5 16,-1-2-3-16,7 2 1 0,-2-4 0 0,3 2 2 15,2-1-2-15,4-5-4 0,0-6-6 16,4-5-9-16,3-3-11 0,6-3-24 0,-1-10-23 16,2-1-30-16,1-8-53 0,-1-5-78 0,2-4-106 15,-2-5-182-15,-3-1 282 0</inkml:trace>
          <inkml:trace contextRef="#ctx0" brushRef="#br0" timeOffset="1.20772E6">10518 1900 0 0,'0'0'244'16,"0"0"101"-16,0 0-90 0,0 0-40 0,0 0-35 16,0 0-42-16,0 0-34 0,0 0-26 0,0 0-20 15,0 0-25-15,0 0-24 0,0 0-19 0,0 0-10 16,0 0 0-16,-63-136 9 0,38 154 5 0,-4-1 2 16,-1 4 2-16,1 1 1 0,3 1 1 15,0-1-4-15,8-1 0 0,3 2-9 0,5-6-8 16,6 1-10-16,3-5-4 0,3 0 4 0,11-2 10 15,3-5 17-15,3-4 14 0,7-2 6 16,2 0 3-16,2-7 0 0,6-5 0 0,-4-4 1 16,-1 2 1-16,-2-3 0 0,-2 1 3 0,-4 0 2 15,-5-1 6-15,-7 4 8 0,0 4 3 0,-6 1 2 16,-5 4 2-16,0 2-3 0,0 0-12 16,0 2-27-16,0 0-39 0,0 0-17 0,-2 8 1 15,-2 1 13-15,-5 4 26 0,4 3 7 0,-2 3 2 16,2-2 0-16,2-2-3 0,3 1-2 0,0-1-3 15,2-2-5-15,5-1 4 0,6-4 0 16,3-4 0-16,7 0-20 0,-3-3-52 0,7-1-114 16,2-3-168-16,-5-3-230 0,-8-1 223 0</inkml:trace>
          <inkml:trace contextRef="#ctx0" brushRef="#br0" timeOffset="1.20794E6">11089 1415 0 0,'0'0'0'16,"0"0"0"-16,76-164 0 0,-48 107 0 0,-2 7 0 15,-2 8 157-15,-5 6 214 0,-5 5-25 0,0 4-36 16,-1 8-47-16,-3 4-60 0,-4 6-38 16,-3 4-33-16,3-2-24 0,-6 5-23 0,0 2-38 15,0 0-48-15,0 2-55 0,0 9 0 0,-9 5 13 16,-3 10 32-16,-3 11 41 0,-3 8-5 16,-7 11-4-16,-4 3-10 0,0 6-6 0,1 6-1 15,-1 1-1-15,-1 3 1 0,4-4 2 0,2 2 0 16,3-4-10-16,0-6-19 0,2 2-71 0,1-8-109 15,-2 1-228-15,5-21-306 0,7-11 94 0</inkml:trace>
          <inkml:trace contextRef="#ctx0" brushRef="#br0" timeOffset="1.20819E6">10893 1705 1188 0,'0'0'280'0,"0"0"-143"0,0 0-105 16,0 0-37-16,0 0-5 0,0 0 8 16,166-91-2-16,-124 81 4 0,-2 2 0 0,2 2 2 15,-4 1 1-15,3 2 0 0,-7 1 0 0,-1 2 2 16,-6 0 4-16,-7 0 1 0,0 7 3 0,-4 1-1 16,-6 1-1-16,-1 4 2 0,-6 1-2 15,2 3 2-15,-5-1-2 0,0 3 6 0,-7 3 3 16,2-2 1-16,-8 3-3 0,1-1-40 0,-1-2-67 15,0-3-130-15,8-4-290 0,-3-5-463 0</inkml:trace>
          <inkml:trace contextRef="#ctx0" brushRef="#br0" timeOffset="1.20897E6">11810 1560 1236 0,'0'0'225'0,"0"0"-172"0,0 0-75 0,0 0-25 16,0 0 20-16,0 0 23 0,0 0 0 16,0 0 1-16,0 0 2 0,0 0 1 0,0 0 6 15,0 0 9-15,0 0 1 0,68 173 5 0,-81-146 3 16,-2-2-3-16,-7-3 4 0,1 0-2 0,-5 1-1 16,1-5-5-16,-2-5-8 0,3-1-10 15,2-4-8-15,-2-3-3 0,8 0 7 0,0-5 18 16,3 0 18-16,8-5 17 0,-1-3-4 0,5-4-11 15,1-4-14-15,1-2-19 0,10-7 3 0,4 0 6 16,2-1 5-16,7-2 3 0,2-3-3 16,3 1-5-16,2-3-4 0,5 0-1 0,-1 0 0 15,1 4-4-15,-2 2-3 0,-1 4 1 0,-1 6-2 16,-5 4 4-16,-4 4 4 0,-2 2-2 16,-3 6 3-16,-3 1-2 0,-2 0-6 0,0 8-3 15,0 2-4-15,-4 5 0 0,-2 3 3 0,-4 1 4 16,1 7 3-16,-4-2 6 0,0 1 2 0,-6 2 2 15,1-3 0-15,-6-1-6 0,0-3 0 0,1-3 1 16,3-2 0-16,2-5 1 0,0-1-2 0,3-2-1 16,2-6 3-16,0 1 9 0,0-2 16 0,0 0 15 15,2-2-2-15,8-7-6 0,1-3-15 16,5-2-13-16,1-2-1 0,6 1 2 0,-3-5 0 16,3 1 0-16,-3-1-2 0,5 0 0 0,-1-2 1 15,-2 1-2-15,3 0-1 0,0 5-5 16,-5 0-1-16,4 4-3 0,-6 2-2 0,0 2-4 15,-1 5-4-15,-7 1-5 0,0 2-3 0,-1 0-4 16,-3 3 2-16,-5 7 5 0,4 1 6 0,-1 4 9 16,-3 2 5-16,1 1 1 0,-2 0 0 15,0 2 0-15,0 1-3 0,1-4 1 0,-1-1 0 16,2-2 1-16,3 0 2 0,-2-3-4 0,0-2 2 16,0-4 0-16,6-2 3 0,-4-1 3 15,7-2 6-15,1 0 4 0,2 0 1 0,4-8 2 16,3-2-3-16,-1-2-4 0,1-3 1 0,-2-1 0 15,1-3 0-15,-4 0 0 0,5-5-2 16,-5 1-2-16,0 0-3 0,1-5-1 0,-3 3 0 16,0-1-1-16,-1-1-1 0,-1 5-2 0,-3 4-1 15,0 5 1-15,-6 2-1 0,1 6-2 0,-2 2-5 16,-3 3-14-16,1 0-20 0,-1 0-32 0,0 1 5 16,1 7 14-16,2 7 22 0,-1 4 34 0,2 4-1 15,0 2 0-15,-2 3 0 0,-1 0 0 0,1 3-1 16,-2-3-1-16,0-1 0 0,0 2-3 15,-2-5 2-15,-5 1 2 0,0 0 3 0,-5-4 3 16,-2-1 4-16,0 0-3 0,-6-6-28 0,-6-3-89 16,-9-4-211-16,11-3-499 0,2-4-58 0</inkml:trace>
          <inkml:trace contextRef="#ctx0" brushRef="#br0" timeOffset="1.2091E6">12003 970 1870 0,'0'0'231'0,"0"0"-77"16,0 0-92-16,0 0-29 0,0 0-20 0,0 0-34 16,0 0-62-16,0 0-118 0,0 0-244 15,0 0-626-15</inkml:trace>
        </inkml:traceGroup>
      </inkml:traceGroup>
    </inkml:traceGroup>
    <inkml:traceGroup>
      <inkml:annotationXML>
        <emma:emma xmlns:emma="http://www.w3.org/2003/04/emma" version="1.0">
          <emma:interpretation id="{73E57F46-989B-429D-8294-A6D0E1682E39}" emma:medium="tactile" emma:mode="ink">
            <msink:context xmlns:msink="http://schemas.microsoft.com/ink/2010/main" type="paragraph" rotatedBoundingBox="1015,5680 13057,3942 13316,5738 1274,74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813AF4-EA41-47AF-8D15-D18D307F058F}" emma:medium="tactile" emma:mode="ink">
              <msink:context xmlns:msink="http://schemas.microsoft.com/ink/2010/main" type="inkBullet" rotatedBoundingBox="1029,5782 3350,5447 3364,5543 1043,5878"/>
            </emma:interpretation>
            <emma:one-of disjunction-type="recognition" id="oneOf5">
              <emma:interpretation id="interp25" emma:lang="en-IN" emma:confidence="0">
                <emma:literal>-</emma:literal>
              </emma:interpretation>
              <emma:interpretation id="interp26" emma:lang="en-IN" emma:confidence="0">
                <emma:literal>_</emma:literal>
              </emma:interpretation>
              <emma:interpretation id="interp27" emma:lang="en-IN" emma:confidence="0">
                <emma:literal>.</emma:literal>
              </emma:interpretation>
              <emma:interpretation id="interp28" emma:lang="en-IN" emma:confidence="0">
                <emma:literal>=</emma:literal>
              </emma:interpretation>
              <emma:interpretation id="interp29" emma:lang="en-IN" emma:confidence="0">
                <emma:literal>~</emma:literal>
              </emma:interpretation>
            </emma:one-of>
          </emma:emma>
        </inkml:annotationXML>
        <inkml:trace contextRef="#ctx0" brushRef="#br0" timeOffset="1.09039E6">-790 4947 1373 0,'0'0'878'0,"0"0"-805"15,0 0-61-15,0 0-24 0,0 0-30 0,0 0-22 16,0 0-6-16,0 0 12 0,0 0 25 0,0 0 31 16,0 0 11-16,0 0 4 0,0 0 3 0,0 0-4 15,201-10-3-15,-129 7 0 0,4-3 1 16,13-1 2-16,1-2 5 0,9-3 4 0,9-1 4 16,3-1 4-16,4 0 2 0,3-4-2 0,-2 3-2 15,5-2-3-15,-5 3-3 0,-3-2-2 0,0 3-3 16,-5 2-8-16,-10 2-4 0,-10 1-1 15,-4 2-1-15,-15 0 1 0,-9 1-1 0,-13 2-2 16,-10-2 0-16,-6 4 1 0,-7-1 0 0,-8 1-2 16,-6 1 0-16,-6 0-1 0,-4 0 2 15,0 0 2-15,0 0-2 0,0 0-7 0,0 0-18 16,0 0-29-16,0-2-55 0,-1-2-77 0,-4 2-129 16,-3-4-174-16,3 2-206 0,0 0 149 0</inkml:trace>
      </inkml:traceGroup>
      <inkml:traceGroup>
        <inkml:annotationXML>
          <emma:emma xmlns:emma="http://www.w3.org/2003/04/emma" version="1.0">
            <emma:interpretation id="{56B379EA-ADB9-4ED4-BA86-C3061CC4E30B}" emma:medium="tactile" emma:mode="ink">
              <msink:context xmlns:msink="http://schemas.microsoft.com/ink/2010/main" type="line" rotatedBoundingBox="6050,4953 13057,3942 13316,5738 6309,6749"/>
            </emma:interpretation>
          </emma:emma>
        </inkml:annotationXML>
        <inkml:traceGroup>
          <inkml:annotationXML>
            <emma:emma xmlns:emma="http://www.w3.org/2003/04/emma" version="1.0">
              <emma:interpretation id="{80DB1F32-D31D-40CE-9036-4DC0392146A6}" emma:medium="tactile" emma:mode="ink">
                <msink:context xmlns:msink="http://schemas.microsoft.com/ink/2010/main" type="inkWord" rotatedBoundingBox="6050,4953 13057,3942 13316,5738 6309,6749"/>
              </emma:interpretation>
              <emma:one-of disjunction-type="recognition" id="oneOf6">
                <emma:interpretation id="interp30" emma:lang="en-IN" emma:confidence="0">
                  <emma:literal>Gort.policies</emma:literal>
                </emma:interpretation>
                <emma:interpretation id="interp31" emma:lang="en-IN" emma:confidence="0">
                  <emma:literal>Govt. policies</emma:literal>
                </emma:interpretation>
                <emma:interpretation id="interp32" emma:lang="en-IN" emma:confidence="0">
                  <emma:literal>Govt policies</emma:literal>
                </emma:interpretation>
                <emma:interpretation id="interp33" emma:lang="en-IN" emma:confidence="0">
                  <emma:literal>Govt policies</emma:literal>
                </emma:interpretation>
                <emma:interpretation id="interp34" emma:lang="en-IN" emma:confidence="0">
                  <emma:literal>Got. policies</emma:literal>
                </emma:interpretation>
              </emma:one-of>
            </emma:emma>
          </inkml:annotationXML>
          <inkml:trace contextRef="#ctx0" brushRef="#br0" timeOffset="1.21111E6">6796 4242 2662 0,'0'0'102'0,"0"0"-51"15,0 0-40-15,0 0-13 0,0 0-6 0,0 0-12 16,0 0-7-16,0 0-5 0,0 0-11 16,0 0-50-16,0 0-119 0,0 0-221 0,0 0-475 15,0 0-140-15</inkml:trace>
          <inkml:trace contextRef="#ctx0" brushRef="#br0" timeOffset="1.21149E6">7790 4200 1438 0,'0'0'561'0,"0"0"-431"16,0 0-48-16,0 0-58 0,0 0-29 0,0 0-18 15,0 0-5-15,0 0 0 0,0 0 10 16,0 0 13-16,0 0 6 0,0 0 1 0,-132 230-2 15,115-156 2-15,0 5-2 0,-2 3 2 0,-5 1 1 16,-4 2 3-16,0 2 2 0,-4-2 2 0,-5 1 2 16,7-5-1-16,-5-9-11 0,6-2-41 15,5-11-76-15,3-6-112 0,5-12-214 0,7-13-321 16,2-12 173-16</inkml:trace>
          <inkml:trace contextRef="#ctx0" brushRef="#br0" timeOffset="1.21173E6">7408 4475 0 0,'0'0'0'15,"0"0"181"-15,0 0 10 0,61-206-9 0,-40 169-5 16,6 2-34-16,2 7-37 0,4 0-30 0,2 2-12 16,3 5-12-16,7 4-3 0,-2-2-9 0,6 9-9 15,-4 6 2-15,-2 4-13 0,2 2 0 0,-3 13-2 16,-4 6-11-16,-8 4 2 0,-4 4 6 15,-10 9 9-15,-9-3 8 0,-7 9 1 0,-4-1 1 16,-12-1-3-16,-3 1-2 0,-6-7-5 0,-8 1-19 16,0-6-47-16,1-3-88 0,1-5-161 15,5-7-264-15,10-6-53 0</inkml:trace>
          <inkml:trace contextRef="#ctx0" brushRef="#br0" timeOffset="1.21253E6">8357 4087 154 0,'0'0'250'0,"0"0"-148"0,0 0-37 0,0 0 39 16,0 0 11-16,0 0-5 0,0 0-21 0,0 0-28 16,-55 166-13-16,35-130-7 0,-4 3-6 0,-4-2-8 15,1-2-9-15,4-5-8 0,3-1-4 0,6-8-5 16,1-4-7-16,10-4-8 0,3-3-2 15,0-4 2-15,7-3 14 0,7-3 20 0,8 0 8 16,4-6 2-16,4-8-6 0,2-2-7 0,8-2-5 16,-2-3-2-16,3-3-1 0,-6 2-2 0,1-5-1 15,-8 0-2-15,-8 1 5 0,-7-6 2 16,-3 5 8-16,-8-2 9 0,-2-2 3 0,0 4 3 16,-11 3-5-16,-3-1-6 0,-1 4-10 0,-5 3-9 15,-3 2-8-15,-4 3-7 0,4 2-2 16,0 3-2-16,-1 4-1 0,8-1 4 0,2 2 1 15,1 1 9-15,10-1 5 0,-1 1-29 0,4-1-58 16,4-2-20-16,7 0-10 0,6-6 26 0,9-1 61 16,4-2 23-16,3-5 13 0,9 1 14 15,3-7 4-15,2 4-1 0,0-4-1 0,-4-2-1 16,0-1 3-16,-1-1 1 0,-2 2 1 0,-7 0 2 16,-1-5 4-16,-8 5 13 0,-1-3 17 0,-6 1 19 15,-3 0 18-15,-3 3 6 0,-7 4-2 16,-1 3-3-16,1 3-11 0,-4 3-14 0,0 4-10 0,0 1-19 15,-7 0-12-15,5 5-14 0,-2-3-13 16,-3 4-10-16,5 0-8 0,0 0-8 0,-1 0-5 16,-3 2-6-16,5 0-9 0,-1 0-4 0,1 2-5 15,-4 4 0-15,-2 4 5 0,1 6 6 16,-4 8 12-16,-1 6 8 0,-2 7 7 0,-3 7 6 16,0 1-1-16,2 2 3 0,-2 6 0 0,-4 1 0 15,3-2 1-15,1 4 2 0,1-4-2 0,0 1 2 16,2-3-3-16,5-5 1 0,-1-2 0 15,3-3 5-15,6-3-5 0,0-7-3 0,0-3-3 16,5-5-6-16,0-3 1 0,5-4 0 0,3-4 0 16,0-1 1-16,2-3 10 0,2-5 8 15,-1-2 8-15,9 0 6 0,-5-7-4 0,6-1-7 16,0-4-3-16,0 0-1 0,-3-1-7 0,0 0-4 16,0-4-2-16,-5 0-5 0,3 1 8 0,-1-2 3 15,-5-2 2-15,3-4 3 0,-3 1 0 0,4-4 0 16,-5-1 1-16,1-1 3 0,-8-3-2 0,1 1 1 15,-3 2 2-15,-4 5 8 0,1 5 2 16,-2 5 8-16,0 4 3 0,0 6-5 0,-3 2-5 16,1 2-23-16,-1 0-19 0,-5 8-15 0,1 8-1 15,-6 6 11-15,-3 5 13 0,-3 6 11 0,5-1-3 16,-2 1-1-16,8-4-3 0,-1 0-4 16,5-2 3-16,-2-2 1 0,6 0-13 0,0-5-46 15,6-4-101-15,2-3-199 0,2-5-413 0,-1-4 111 0</inkml:trace>
          <inkml:trace contextRef="#ctx0" brushRef="#br0" timeOffset="1.21309E6">9817 3758 95 0,'0'0'604'0,"0"0"-397"16,0 0-83-16,0 0-50 0,0 0 5 0,0 0 13 16,0 0-5-16,0 0-25 0,-166 45-15 0,140-21-14 15,-2 5-12-15,1 0-3 0,1 5-3 0,5-1-5 16,-2 4-3-16,7-5-4 0,3 4-2 16,2-6-2-16,8 0-2 0,3-5 0 0,9-2-2 15,5-3 2-15,5-2 7 0,3-4 7 0,3-2 7 16,9-5 8-16,-1-3 1 0,7-4 1 0,2-3-2 15,0-8-4-15,2-4-3 0,-1-3-2 16,0-2-1-16,-1-4-1 0,-2 0 0 0,-7-5-1 16,1 2 0-16,-4-5 2 0,-4 2 1 0,-6 0 3 15,-4-3 2-15,-3 4 0 0,-1-1 1 16,-10 5 2-16,-2 3 4 0,0 2 5 0,0 9 5 0,-4 3 3 16,-6 3-8-16,4 4-15 0,-4 1-13 0,0 2-13 15,2 9-2-15,-5 5 3 0,-2 5 4 16,1 2 1-16,1 4 2 0,2 2-2 0,6-5-3 15,-2 3 2-15,7-2-2 0,0-2 1 16,0-2-7-16,9-1-44 0,-3-1-81 0,5-5-123 16,2-5-231-16,-2-2-310 0,-5-5 398 0</inkml:trace>
          <inkml:trace contextRef="#ctx0" brushRef="#br0" timeOffset="1.21269E6">9470 3623 1249 0,'0'0'383'0,"0"0"-209"15,0 0-96-15,0 0-37 0,0 0-27 0,0 0-24 16,0 0-17-16,0 0-14 0,0 0-44 0,0 0-78 15,0 0-186-15,0 0-322 0,0 0 78 0</inkml:trace>
          <inkml:trace contextRef="#ctx0" brushRef="#br0" timeOffset="1.21383E6">10599 3799 0 0,'0'0'0'16,"0"0"0"-16,0 0 98 0,0 0 130 0,0 0-30 16,0 0-37-16,0 0-28 0,0 0-24 0,0 0-14 15,168-98-4-15,-154 88-3 0,-1-5-9 0,-5 3-8 16,1 2-6-16,-2 0 4 0,-2 0 5 0,-3 2 2 16,-2 1 5-16,0 1-12 0,0 1-12 15,0 2-18-15,-5-2-23 0,-5 4-20 0,-3 1-10 16,-3 0-2-16,-7 2 3 0,3 8 10 0,-6 5 3 15,-3 2 2-15,-2 2 3 0,1 8-3 16,-5-1 5-16,5 7 3 0,2 0-1 0,0 1 1 16,8-1-5-16,6-4-4 0,5-3-4 0,8-2-1 15,1-5-3-15,1-3-1 0,12-4 3 0,0 3 4 16,3-7 7-16,1-4 7 0,7-3 4 16,1-1 1-16,2 0-2 0,2-1-2 0,1-7-2 15,1-3-4-15,0 2-1 0,4-6 0 0,-3 3-2 16,0 0 5-16,3-4 0 0,0-4 1 0,2 0 0 15,0 0-1-15,1-4 2 0,0 0-2 16,-3-1 1-16,4-4 1 0,-8 3-1 0,4-5-1 0,-7 2 3 16,-3 3 1-16,-4 0 2 0,-5 1 2 15,-3 3 2-15,-4 2 6 0,-5 2-4 0,-3 4 2 16,1 0-1-16,-2 5-5 0,0 1-6 0,-3 4-12 16,-7 0-17-16,3 4-12 0,-6 0-5 0,-2 0 1 15,-3 3 8-15,-1 9 6 0,3 0-1 16,2 3-1-16,1 3-2 0,2 2-2 0,6 3 2 15,2-1 0-15,3 0 2 0,0 1 2 0,5-1 4 16,5 3 6-16,1 0 7 0,4-1 3 16,-1-2 2-16,2 1-1 0,1-3-4 0,-4 0 3 15,1 0-3-15,-2-2-1 0,-7-2 3 0,4-2-1 16,-6 2 5-16,-3 0 5 0,0-3 12 0,-10 0 11 16,-5 3 7-16,-5-3 0 0,-8 3-9 15,-10-3-8-15,-5-2-3 0,-3-3-2 0,-7-4-5 16,-1-2 0-16,-4-2-5 0,1 0-2 0,1 0 0 15,9 0-7-15,4-3-9 0,5 3-37 0,8 0-67 16,6 0-155-16,8 1-362 0,5 3-521 0</inkml:trace>
          <inkml:trace contextRef="#ctx0" brushRef="#br0" timeOffset="1.21324E6">10474 3530 464 0,'0'0'399'0,"0"0"-141"0,0 0-121 0,0 0-74 16,0 0-26-16,0 0-35 0,0 0-67 0,0 0-59 15,0 0-101-15,0 0-122 0,0 0-147 0,0 0 389 16,0 0 105-16</inkml:trace>
          <inkml:trace contextRef="#ctx0" brushRef="#br0" timeOffset="1.20993E6">4846 4304 0 0,'0'0'0'0,"0"0"0"0,0 0 0 16,0 0 0-16,0 0 37 0,-23-185 109 0,19 165 3 16,3 6 37-16,-4-2 16 0,-2 8-21 0,3 0-10 15,-8 3-31-15,4 5-33 0,-4 0-33 16,-2 4-36-16,-2 9-24 0,-5 11-12 0,-1 7 4 0,-5 14 2 15,-2 10 2-15,-4 10 9 0,2 5-4 16,-1 7 2-16,2 1 3 0,1 2 2 0,2 0-3 16,4-4 0-16,2-2-1 0,2-5-9 0,6-5 0 15,6-8-5-15,4-5-7 0,3-11-12 0,4-6-4 16,9-12-6-16,6-3 2 0,1-6 12 16,3-6 13-16,4-7 13 0,0 0 12 0,2-16 14 15,5-4-4-15,2-5 1 0,0-8-3 0,-1-1-7 16,-4-5 1-16,1 2 1 0,-9-1-1 15,-3 5 1-15,-6-1 4 0,-5 4 0 0,-1 0 1 16,-3 9 1-16,-5 3 3 0,0 5 3 0,0 3 4 16,0 5-3-16,0 5-23 0,0 0-31 0,0 0-47 15,0 7-14-15,0 10 12 0,0 9 21 16,-2 13 36-16,-5 6 10 0,1 14 0 0,-5 5 0 16,1 1 1-16,0 1 0 0,0 1-4 0,-2-2 0 15,4-1-6-15,-1-5-7 0,-2-4-24 16,3-6-36-16,1-2-58 0,4-11-79 0,-1-3-129 15,3-9-227-15,1-8-113 0,0-8 675 0</inkml:trace>
          <inkml:trace contextRef="#ctx0" brushRef="#br0" timeOffset="1.21025E6">5112 4863 0 0,'0'0'432'0,"0"0"-89"16,0 0-74-16,0 0-71 0,0 0-58 0,0 0-39 15,0 0-66-15,0 0-41 0,0 0-5 16,0 0 6-16,0 0 16 0,0 0 9 0,0 0 1 16,0 0-3-16,-49 104-7 0,39-76-2 0,0-3-6 15,3-3-3-15,2-1-2 0,5-8-2 16,0 0-1-16,5-5 5 0,2-4 5 0,6-2 13 16,1-2 14-16,2 0 13 0,5-4 6 0,1-8-2 15,5-4-6-15,0-4-12 0,2-1-7 0,-2-2-3 16,1-1 1-16,-4 1 3 0,-4-1 10 15,-6 0 11-15,-6 1 9 0,-7 1 9 0,-1-3-3 16,-9 3-2-16,-6 1-10 0,-5 3-10 0,-2 3-13 16,-5 2-13-16,1 5-13 0,-1 1-12 0,-2 6-10 15,5 0-13-15,-2 1-26 0,3 0-38 0,3 1-62 16,5 4-119-16,7-2-233 0,1-2-287 16,4 1 392-16</inkml:trace>
          <inkml:trace contextRef="#ctx0" brushRef="#br0" timeOffset="1.21053E6">5591 4591 1324 0,'0'0'172'0,"0"0"-146"16,0 0-37-16,0 0 0 0,0 0 22 16,0 0 14-16,0 0 0 0,0 0-1 0,-40 194-2 15,35-159-9-15,3 1-4 0,-1-1-2 0,0-2-2 16,1-1 2-16,2-5 0 0,0-3-1 0,0-7-4 15,0-7 0-15,3-3 3 0,3-4 19 0,0-3 34 16,4-3 29-16,1-8 14 0,5-10-1 16,4-5-21-16,6-4-23 0,1-7-12 0,-1 0-8 15,3-2-6-15,2 0-5 0,-6 1-2 0,0-2-6 16,-3 4-4-16,-1-1-6 0,-2 7-7 16,-3 3-12-16,1 0-42 0,2 7-78 0,1-2-146 15,-4 2-258-15,-3 7-348 0,-2 3 410 0</inkml:trace>
          <inkml:trace contextRef="#ctx0" brushRef="#br0" timeOffset="1.21078E6">6426 3915 885 0,'0'0'325'0,"0"0"-110"0,0 0-59 15,0 0-22-15,0 0-3 0,0 0-16 0,0 0-60 16,0 0-57-16,0 0-37 0,0 0-6 0,0 0 8 15,0 0 24-15,0 0 26 0,-32 75 6 16,14-28 1-16,-3 5-1 0,1 3-1 0,-4 6 2 16,-3 1 2-16,2 3 3 0,0 0-2 0,-1 4-3 15,3-3-5-15,-2-1-6 0,8-2-3 0,1-6-5 16,5-10 1-16,9-10-4 0,2-5-2 0,0-9-6 16,8-8-13-16,6-3-19 0,6-8-46 15,2-4-110-15,-4 0-267 0,-6-2-496 0</inkml:trace>
          <inkml:trace contextRef="#ctx0" brushRef="#br0" timeOffset="1.21095E6">6129 4325 2584 0,'0'0'82'0,"0"0"-70"0,0 0-60 16,0 0-7-16,0 0 5 0,0 0 24 0,0 0 31 15,0 0-3-15,0 0-76 0,215-58-179 16,-168 47-415-16,-14 4-843 0</inkml:trace>
        </inkml:traceGroup>
      </inkml:traceGroup>
    </inkml:traceGroup>
    <inkml:traceGroup>
      <inkml:annotationXML>
        <emma:emma xmlns:emma="http://www.w3.org/2003/04/emma" version="1.0">
          <emma:interpretation id="{A697325D-B7AA-4F2E-B386-D66A999B5FEE}" emma:medium="tactile" emma:mode="ink">
            <msink:context xmlns:msink="http://schemas.microsoft.com/ink/2010/main" type="paragraph" rotatedBoundingBox="6415,6736 13646,5854 13911,8029 6680,89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72D36D0-8607-4244-A9F3-199A7E8631E7}" emma:medium="tactile" emma:mode="ink">
              <msink:context xmlns:msink="http://schemas.microsoft.com/ink/2010/main" type="line" rotatedBoundingBox="6415,6736 13646,5854 13782,6972 6552,7854"/>
            </emma:interpretation>
          </emma:emma>
        </inkml:annotationXML>
        <inkml:traceGroup>
          <inkml:annotationXML>
            <emma:emma xmlns:emma="http://www.w3.org/2003/04/emma" version="1.0">
              <emma:interpretation id="{D69A583B-1432-4E78-A79F-6777EBA9B438}" emma:medium="tactile" emma:mode="ink">
                <msink:context xmlns:msink="http://schemas.microsoft.com/ink/2010/main" type="inkWord" rotatedBoundingBox="6415,6736 13646,5854 13782,6972 6552,7854"/>
              </emma:interpretation>
              <emma:one-of disjunction-type="recognition" id="oneOf7">
                <emma:interpretation id="interp35" emma:lang="en-IN" emma:confidence="0">
                  <emma:literal>Bureaucratic</emma:literal>
                </emma:interpretation>
                <emma:interpretation id="interp36" emma:lang="en-IN" emma:confidence="0">
                  <emma:literal>Bureau crate</emma:literal>
                </emma:interpretation>
                <emma:interpretation id="interp37" emma:lang="en-IN" emma:confidence="0">
                  <emma:literal>Bureau Gate</emma:literal>
                </emma:interpretation>
                <emma:interpretation id="interp38" emma:lang="en-IN" emma:confidence="0">
                  <emma:literal>Bureau Crate</emma:literal>
                </emma:interpretation>
                <emma:interpretation id="interp39" emma:lang="en-IN" emma:confidence="0">
                  <emma:literal>Bureau cats</emma:literal>
                </emma:interpretation>
              </emma:one-of>
            </emma:emma>
          </inkml:annotationXML>
          <inkml:trace contextRef="#ctx0" brushRef="#br0" timeOffset="1.23461E6">9118 5804 0 0,'0'0'0'0,"0"0"0"0,0 0 0 15,0 0 0-15,0 0 0 0,0 0 8 16,0 0 181-16,0 0-17 0,0 0-23 0,0 0-12 16,0 0-12-16,0 0-11 0,0 0-28 0,0 0-25 15,-28-82-21-15,15 82-21 0,-4 6-2 16,-5 3-3-16,3 4-2 0,-6 4-1 0,-1 7-2 0,1 2-1 15,-5 3-3-15,0 2 3 0,6 4 1 16,-2-1 0-16,1 1 3 0,5 0-2 0,6-1-2 16,4-2-2-16,4-3 0 0,6-2-5 0,0-3-1 15,7-3 4-15,6-5 4 0,5-3 10 0,6-2 8 16,3-4 3-16,5-6-5 0,5-1 4 16,5 0-4-16,4-3-3 0,-1-5 1 0,9-2-6 15,-1-1-3-15,-3-2 0 0,2-3 3 0,-7-1-1 16,-2-2 2-16,-2-1 2 0,-4-1-2 0,-7 1 8 15,-3-1 3-15,-7-3 4 0,0 3 8 16,-5-1 2-16,-7 1 3 0,2 0 2 0,-5 4-3 16,0 3-9-16,-2 2-3 0,-3 1-5 0,2 1-6 15,-2 6 0-15,0 2-3 0,0 0-8 0,0 2-18 16,0 0-20-16,-2 0-25 0,-1 4-9 16,-2 6 14-16,0 5 12 0,1 1 22 0,-4 3 9 15,5 5-1-15,-4-2 2 0,7 1 1 0,0-1-1 16,0-1 0-16,10-1 0 0,1-5-1 0,3 0 5 15,4-1 2-15,3-3 6 0,2-3 6 16,4-2-3-16,8-2-4 0,-2-2-21 0,4-2-31 16,-1 0-80-16,5 0-142 0,-2-7-170 0,-4-1-149 15,-7-1 260-15,-8 3 326 0</inkml:trace>
          <inkml:trace contextRef="#ctx0" brushRef="#br0" timeOffset="1.23496E6">10343 5879 0 0,'0'0'0'0,"0"0"0"0,0 0 0 0,0 0 25 15,0 0 310-15,0 0-41 0,0 0-40 0,0 0-51 16,0 0-50-16,0 0-45 0,0 0-48 16,0 0-26-16,0 0-17 0,-96-110-10 0,75 116-7 15,-4 6 1-15,0 0-1 0,-3 3 0 0,1 3 0 16,0 0-1-16,5 0 1 0,-1-1-3 16,8 2 2-16,2-2-4 0,3-3-3 0,7-1-3 15,3-2-9-15,0-1 1 0,10-4 3 0,3 0 10 16,4-4 15-16,2-2 6 0,6-2 1 0,1-2-3 15,3-6-1-15,1 1-3 0,-1-3-1 0,-2 1 1 16,2-2 0-16,-6-1 3 0,-5 2 2 16,-2 0 3-16,-3 1 2 0,-4 3 3 0,-4 1 0 15,-3 3-1-15,-1 2-6 0,-1 0-12 0,0 2-24 16,0 0-32-16,0 4-1 0,0 2 4 16,0 3 18-16,-1 3 29 0,-1 0 1 0,2 0 4 15,0 1 0-15,0-1 1 0,2-2 3 0,8-2 0 16,3-2 7-16,2-1 5 0,10-2 4 0,2-3-5 15,5 0-5-15,1 0-13 0,4 0-18 0,-5-6-61 16,-1-2-146-16,2-2-191 0,-13 0-193 0,-7 6 431 16</inkml:trace>
          <inkml:trace contextRef="#ctx0" brushRef="#br0" timeOffset="1.2354E6">10599 5684 0 0,'0'0'537'0,"0"0"-454"0,0 0-74 15,0 0-36-15,0 0 7 0,0 0 10 0,178-82 9 16,-144 77 6-16,-2 2 9 0,2 3 10 16,-5 0 11-16,-3 5 11 0,-6 8 12 0,-6 1 14 15,0 5 8-15,-6 2 2 0,-4 0 0 0,-6 0-11 16,2 1-12-16,0 1-4 0,-10-5-8 0,2-1-26 16,-2 1-85-16,-3-4-203 0,3-4-378 15,5-6 299-15</inkml:trace>
          <inkml:trace contextRef="#ctx0" brushRef="#br0" timeOffset="1.23518E6">10963 5235 0 0,'0'0'0'0,"0"0"0"0,0 0 253 16,0 0 65-16,0 0-35 0,0 0-55 0,0 0-77 16,0 0-96-16,0 0-82 0,0 0-26 0,0 0 1 15,0 0 31-15,0 0 42 0,0 0 3 0,-40 79 2 16,24-30 1-16,-1 2-4 0,-5 4 2 0,2 2-2 16,-3 4-2-16,0 1-3 0,1-6-3 15,-3 1 2-15,7 1 7 0,-4-9 2 0,8-2-10 16,-1-2-62-16,8-6-143 0,-3-9-299 0,6-13-230 15</inkml:trace>
          <inkml:trace contextRef="#ctx0" brushRef="#br0" timeOffset="1.23572E6">11538 5434 155 0,'0'0'263'0,"0"0"-137"15,0 0-96-15,0 0-24 0,0 0 1 16,0 0 1-16,0 0 22 0,0 0 20 0,0 0 15 15,0 0 2-15,0 0-15 0,0 0-15 0,0 0-3 16,0 0 15-16,-66 39 16 0,39-22 13 0,0 4 2 16,-2 4-15-16,6 0-16 0,0 5-18 15,2 1-14-15,5-4-7 0,9 1-5 0,1-6-3 16,6-3 4-16,0-3 13 0,10 0 13 0,3-4 16 16,4-1 19-16,8-3 16 0,5-1 8 15,4-2 1-15,9-3-7 0,5-2-20 0,0 0-11 16,4 0-13-16,-3-6-10 0,-2 2-8 0,-4-1-3 15,-3 0-4-15,-7-1-3 0,-4-1-1 16,-3 2-6-16,-9-2-10 0,-4 2-14 0,-10-2-61 0,-3 3-205 16,0 0-336-16,-2 3-560 0</inkml:trace>
          <inkml:trace contextRef="#ctx0" brushRef="#br0" timeOffset="1.23007E6">4924 6269 0 0,'0'0'0'0,"0"0"0"0,0 0 0 16,0 0 0-16,0 0 73 0,0 0 170 0,0 0 3 15,0 0 3-15,0 0-4 0,0 0-21 0,0 0-23 16,0 0-26-16,0-65-28 0,0 63-28 15,0 2-35-15,0-2-37 0,0 2-34 0,0 0-26 16,0 0-18-16,0 0-3 0,0 2-1 0,1 3 6 16,1 4 7-16,1 5 6 0,-3 4 12 15,0 9 7-15,0 7 9 0,0 6 6 0,-11 2-1 16,7 4-1-16,-7 0-2 0,2-1-3 0,-2 2-2 16,1-2 1-16,-3-2 0 0,0 2-1 15,0-2 4-15,3-5-6 0,-2 0-4 0,2-6-4 16,-3-1-13-16,0-5-16 0,3-2-29 0,0-2-50 15,2-5-80-15,1-1-104 0,1-5-147 0,3-3-220 16,2-3 421-16</inkml:trace>
          <inkml:trace contextRef="#ctx0" brushRef="#br0" timeOffset="1.23065E6">4853 6378 0 0,'0'0'0'0,"0"0"0"0,0 0 0 0,0 0 0 16,0 0 0-16,29-168 0 0,-17 139 0 0,-1-2 216 15,2 0 11-15,1 1-14 0,1 4-8 16,3-5-29-16,0 6-34 0,3 1-30 0,4-1-20 16,2 1-19-16,1 3-14 0,0-1-11 0,2 4-7 15,-3 2-12-15,-3 3-7 0,2 1-7 16,-1 5-13-16,-1 2 1 0,-2 2-4 0,-1 3-5 15,-1 0 1-15,2 3-6 0,-7 6-2 0,1 3 1 16,-1 2 2-16,-4 4 5 0,1 2 3 0,-8 5 4 16,0 2 6-16,-4 1 2 0,-3 4 6 15,-5 1 2-15,-10 0-4 0,-2 0 4 0,-7 3-3 16,-2-6-1-16,-4 2 2 0,2-6-1 0,-1-3 0 16,2-1 1-16,3-5 4 0,3-3-2 15,-1-2 0-15,5-4 2 0,6-4-3 0,4 1 2 16,3-4 5-16,1 1 0 0,4-2 0 0,2 0-8 0,0 0-20 15,0 0-25-15,2 0-12 0,4 0-1 16,-1 0 7-16,4 2 17 0,4 3 6 0,1 1 1 16,2 2 3-16,0 4 1 0,4-2 1 0,-2 7 3 15,0 0 1-15,0 4 0 0,0 1 4 16,-4 3-2-16,-1 2 0 0,-2 0 3 0,-4 1-1 16,-4-2 2-16,-4 3 2 0,1 0-3 0,-3-3 3 15,-8 3-1-15,-4-4 5 0,-1 0 1 0,-8-2 3 16,2-4 4-16,-2-3 0 0,-3-6 4 15,-2 2 3-15,-2-5-1 0,0-3 4 0,1-4 5 16,-1 0 1-16,6 0 4 0,4-3 3 0,-1-5-5 16,5-1-3-16,6-2-3 0,1 1-8 0,1-2-14 15,6-2-15-15,0 1-25 0,2 1-27 16,2-4-24-16,-1 1-30 0,9 4-39 0,4-2-61 16,7 0-113-16,3 2-183 0,0 3-176 15,-9 3 621-15</inkml:trace>
          <inkml:trace contextRef="#ctx0" brushRef="#br0" timeOffset="1.23186E6">5833 6324 1443 0,'0'0'225'0,"0"0"-148"0,0 0-67 0,0 0-13 15,0 0 3-15,0 0 3 0,0 0-7 0,0 0-1 16,0 0 3-16,0 0-3 0,0 0 3 15,0 0 0-15,0 0 0 0,0 0 1 0,-142 176 0 16,129-148 1-16,2-2-1 0,5 1 1 0,0-3 0 16,2-1-2-16,3-3 1 0,1-4-2 0,3-3 1 15,8-5 1-15,2 0 4 0,1-5 8 0,3-3 9 16,8 0 4-16,4-3 4 0,-2-7-3 16,3-4-7-16,0-4-3 0,-1 1-4 0,2-1 1 15,-5-1 1-15,-1-2 1 0,-3 1 4 16,-3 4 2-16,-5 0 2 0,1-4 2 0,-7 4 4 15,1 1 4-15,1-2 1 0,-6 1-4 0,1 4-4 16,-1 2-7-16,-4 2-7 0,1 3-3 0,-1 5-11 16,0 0-17-16,0 0-22 0,0 0-8 0,-1 9 4 15,-3 3 12-15,-3 4 22 0,4 3 6 0,-7 0 2 16,5 1 3-16,-3-3-1 0,5 4 1 16,-1-5 2-16,4-1 0 0,0-3-1 0,0 2 0 15,4-5 0-15,4-3-2 0,1-2 2 0,3-2 6 16,2-2 5-16,-1 0 4 0,4 0 5 0,3-6-2 15,0-2-5-15,-3-5-2 0,6 0-3 16,-4-3-2-16,5 3 3 0,-6-6-2 0,2 1 0 16,0-1-2-16,-4 1 4 0,2-5-2 0,-2 3 3 15,1 3 2-15,-5-2-2 0,1-2 1 16,-3 3 0-16,1 1-6 0,1 3-1 0,-7 1-3 16,5 3-4-16,-5 6 0 0,3-1-2 0,-6 5-7 15,1 0-5-15,-2 0-7 0,-1 0 6 0,3 8 1 16,-3 3 8-16,1 4 10 0,-1 2-4 15,0 2 5-15,3 0 1 0,-3 4-1 0,2-3 2 16,-1-1-2-16,2-1-1 0,3 1 0 0,-2-6-1 16,3 2-2-16,2-5 2 0,2-2 0 0,-1-2 2 15,5-3 2-15,2-2 1 0,1-1 4 0,4 0-3 16,1-4 3-16,1-4-3 0,5-2 0 0,-2-3 1 16,2 0-3-16,0-2 2 0,-2-2-2 15,2 0 2-15,-4-1-2 0,-2-2 3 0,-1 4 0 16,-6-2 1-16,-2-2 1 0,-1 1 2 0,0 0 1 15,-5 2 0-15,-2-2 0 0,-2 1-3 0,-1 1 0 16,-3 2 2-16,0 2 2 0,0 0 1 16,-5 5-5-16,-3 4-12 0,0 2-11 0,-5 2-8 15,-1 0-2-15,-1 10 5 0,-5 4 5 0,-1 2 4 16,-2 3 1-16,0 5 6 0,-2 3-2 16,8-2 5-16,-2 6-5 0,5-3 1 0,4-1-1 15,-1 1-2-15,9-2 4 0,2-1-1 0,0-6 1 16,2-1-1-16,6-5 3 0,5-3-6 15,0-4 3-15,6-1 1 0,-1-4 1 0,7-1 11 16,-1 0-6-16,5-8 1 0,2-1 0 0,1-4-5 16,2 0 3-16,-1-2 1 0,-3-2 0 0,2 2 0 15,-3-3 1-15,-2-1-1 0,0 1 3 0,-1-1-1 16,-9-1 0-16,2 0-1 0,-5-1-1 0,1 0 4 16,-5-1-1-16,1 1-2 0,1 0 0 15,-8 0-1-15,4 1 2 0,-5 2 3 0,-3 3 1 16,0 5 0-16,0 2 0 0,0-1-2 0,0 8-6 15,-3 0-14-15,-1 1-12 0,-2 0-9 0,-2 11-1 16,-1 3 14-16,-2 4 8 0,-4 4 9 16,2 3 2-16,1 1-2 0,-3 1 2 0,5 0-1 15,2-3 1-15,-1 2 0 0,6-5-1 0,3-4 1 16,0-3-3-16,3 0 3 0,7-5-4 16,1-3 1-16,1-2 0 0,5-4 0 0,0 0 3 15,3-2-1-15,3-6 0 0,5-5-2 0,-1 1-2 16,2-3-3-16,-1 1 1 0,0-4 1 0,0-1 2 15,-2 1 3-15,-7-1 3 0,1-1 3 16,-6 2 0-16,-1 2 3 0,-4-1 1 0,1 1-1 16,-7 1 4-16,-1 2 1 0,0 2 3 0,-2 1 2 15,0 6 0-15,0 0-2 0,0 2-7 0,0 2-17 16,0 0-16-16,-2 6-6 0,0 3 2 0,-8 6 17 16,4 4 10-16,-7 3 9 0,1 1-3 15,4 1-7-15,1-1 5 0,4-2-4 0,1 0-1 16,2-4 4-16,0 1-1 0,5-5 3 0,6-2 1 15,2-3 7-15,4-1 2 0,2-6 3 0,5-1 4 16,5 0-6-16,0-5 2 0,4-3-5 0,0-3-6 16,-2-3-9-16,-1 0-22 0,-1-3-72 15,-2 1-189-15,-8 4-315 0,-9 2-485 0</inkml:trace>
          <inkml:trace contextRef="#ctx0" brushRef="#br0" timeOffset="1.2336E6">7569 6095 0 0,'0'0'0'0,"0"0"0"0,0 0 0 0,0 0 0 16,0 0 0-16,0 0 0 0,0 0 0 15,0 0 149-15,0 0 24 0,0 0-13 0,0 0-12 16,0 0 5-16,0 0-5 0,10-122-7 0,-10 111-16 16,0-1-21-16,0-2-11 0,-1 5-15 0,-4-2-12 15,0 3-11-15,-3-3-7 0,0 5-8 16,-4-2-7-16,1 2-8 0,2 2-9 0,-4-1-9 15,-1 2-2-15,-3 1-7 0,-2 2-1 0,2 2 0 16,-9 1-1-16,2 4 1 0,-4-1 3 16,0 2-1-16,-1 0 0 0,-1 3-1 0,1 1 0 15,5 0 0-15,1 2 1 0,0 1-4 0,4 3-2 16,2 0-1-16,1 1 0 0,2 1 1 0,4 1 2 16,0 1-2-16,6-3-1 0,-1 1 2 15,5-2 0-15,0 1 0 0,0-4 1 0,6-2-2 16,6 0 3-16,-1-4 5 0,6 1 8 0,0-3 3 15,5-3 5-15,1-2-1 0,3-2-4 0,2 0 4 16,0-4-1-16,0-4-2 0,1-1 1 16,1-1-2-16,-3-1-1 0,2-2 2 0,-3 1 2 15,-7-5-2-15,2 5 0 0,-4-2 0 0,-2-1 0 16,0 1-4-16,0 0-1 0,-2 2-3 0,0 1-5 16,-3 3 6-16,-6 3-2 0,2 0 0 0,-5 3 5 15,2 1-4-15,-3 1-1 0,0 0-2 16,0 0-13-16,0 0-14 0,0 0-5 0,-3 3 5 15,-1 5 7-15,0 0 15 0,-7 2 3 0,7 1-2 16,-3 0-1-16,1 2 1 0,3-2-2 0,2-1 0 16,-2-2 3-16,3 0-5 0,0 0 2 15,7 0 1-15,0-1 3 0,6 0 3 0,3-4 2 16,4 1 2-16,2-4-4 0,2 0 3 0,5 0-1 16,2 0-5-16,2-7 1 0,-2 4-2 0,3-3-1 15,-5-1 1-15,-4 1 3 0,0-2 1 16,-2 0 4-16,-5-2 1 0,-3-3 1 0,1 4 2 15,-2-2-1-15,-1-1 1 0,-2 1-4 0,1 0 5 16,-6-2 2-16,4 2 2 0,-8 2 7 0,1-3-5 16,-1 2 0-16,-2-2-2 0,0 3-1 15,0-1-2-15,0 2-2 0,0 3-3 0,0 0-1 16,-2 4-3-16,-1-1-4 0,3 0-8 0,-2 2-14 16,0 0-8-16,-4 0-7 0,4 2 4 0,-3 6 8 15,-3 2 6-15,2 4 9 0,-4 1 2 0,6 0 0 16,-7 3 3-16,4 0-1 0,2-1 0 15,2 3 0-15,1-3 0 0,1 2 2 0,1-3 0 16,0-1 3-16,6-2 0 0,4-3 0 0,0-2 3 16,3 2 3-16,1-4 1 0,5-2 5 15,-2-3 4-15,3-1 0 0,1 0 2 0,1-1-2 16,-1-7-4-16,4 1 0 0,-5-1-2 0,3 0 1 16,-6 1 1-16,-1-2 4 0,-3 1 1 15,0-2 3-15,-3 1 1 0,-5-1-1 0,5 2-3 16,-5-1-2-16,3 1-6 0,-3 0 0 0,3 0-2 15,-3 3-2-15,-4-3-1 0,2 3 0 0,3-1 1 16,-5 2-1-16,0 2 1 0,1 0 1 0,-2 0-3 16,1 2-1-16,-1 0 0 0,0 0-2 0,0 0 0 15,0 0-3-15,0 0-3 0,0 0-8 16,0 0-8-16,0 0-14 0,0 0-10 0,0 2 3 16,0 2 13-16,0 5 12 0,-1 2 16 0,-1 2 4 15,2 1-2-15,-1 2 0 0,1 0 0 0,0 1-1 16,0 0 0-16,0-1 2 0,3 0 0 0,0-1-1 15,7-3 3-15,-4-1 1 0,4-2-1 16,1-3 3-16,1 1-5 0,-1-4-9 0,3-1-51 16,5-2-163-16,-2 0-309 0,-2-2-315 0,-2 1 610 15</inkml:trace>
        </inkml:traceGroup>
      </inkml:traceGroup>
      <inkml:traceGroup>
        <inkml:annotationXML>
          <emma:emma xmlns:emma="http://www.w3.org/2003/04/emma" version="1.0">
            <emma:interpretation id="{FE49F1C3-9780-4522-AD24-FC3C95F527D8}" emma:medium="tactile" emma:mode="ink">
              <msink:context xmlns:msink="http://schemas.microsoft.com/ink/2010/main" type="line" rotatedBoundingBox="10120,7651 13664,6993 13816,7815 10273,8473"/>
            </emma:interpretation>
          </emma:emma>
        </inkml:annotationXML>
        <inkml:traceGroup>
          <inkml:annotationXML>
            <emma:emma xmlns:emma="http://www.w3.org/2003/04/emma" version="1.0">
              <emma:interpretation id="{41FAFBDB-9B41-4226-B9AB-2A7C010C9065}" emma:medium="tactile" emma:mode="ink">
                <msink:context xmlns:msink="http://schemas.microsoft.com/ink/2010/main" type="inkWord" rotatedBoundingBox="10120,7651 13664,6993 13816,7815 10273,8473"/>
              </emma:interpretation>
              <emma:one-of disjunction-type="recognition" id="oneOf8">
                <emma:interpretation id="interp40" emma:lang="en-IN" emma:confidence="0">
                  <emma:literal>hurdles</emma:literal>
                </emma:interpretation>
                <emma:interpretation id="interp41" emma:lang="en-IN" emma:confidence="0">
                  <emma:literal>trundles</emma:literal>
                </emma:interpretation>
                <emma:interpretation id="interp42" emma:lang="en-IN" emma:confidence="0">
                  <emma:literal>handles</emma:literal>
                </emma:interpretation>
                <emma:interpretation id="interp43" emma:lang="en-IN" emma:confidence="0">
                  <emma:literal>bundles</emma:literal>
                </emma:interpretation>
                <emma:interpretation id="interp44" emma:lang="en-IN" emma:confidence="0">
                  <emma:literal>hurdler</emma:literal>
                </emma:interpretation>
              </emma:one-of>
            </emma:emma>
          </inkml:annotationXML>
          <inkml:trace contextRef="#ctx0" brushRef="#br0" timeOffset="1.2373E6">8654 7024 0 0,'0'0'0'0,"0"0"0"16,0 0 0-16,0 0 42 0,0 0 136 0,0 0-44 15,0 0-43-15,0 0-26 0,0 0-12 16,0 0-6-16,0 0-1 0,0 0-1 0,0 0 4 15,169-118 5-15,-155 103 8 0,-4 2 17 0,-3 0 11 16,3 3 10-16,-5-5 0 0,3 5-6 0,-6 0-6 16,6 0-6-16,-6-1-4 0,1 2-6 0,-2 2-6 15,-1-1-10-15,0 0-10 0,2-3-9 0,-1 3-11 16,-1 0-3-16,0 3-3 0,0-2 2 16,0 5 2-16,0 0-5 0,0 1-2 0,0-2-8 15,0 3-3-15,0 0-6 0,0 0-4 0,0 0 2 16,0 0 0-16,0 0 4 0,0 0 2 15,0 0 2-15,0 0-2 0,0 0 3 0,0 0 1 16,0 0 3-16,0 0 5 0,0 0 2 0,0 0 7 16,0 0 1-16,0 0 5 0,0 0-3 0,0 0-2 15,0 0-1-15,0 0-4 0,0 0 3 0,0 0-1 16,0 0-6-16,0 0-3 0,0 3-12 16,0-3-7-16,0 3-4 0,0 2-2 0,-1 3 2 15,-1 5 4-15,-2 4 3 0,-5 6 5 0,3 0 1 16,-4 9-2-16,5-1 4 0,-5 6-8 15,-2 0 2-15,-2 6 0 0,-2 0 0 0,-1 2 4 16,-5 6-2-16,1 5 2 0,-4-1 4 0,-2 1-4 16,0 2-1-16,-2-5 2 0,3-8-5 15,-1-2-1-15,7-9 2 0,-4-3-5 0,5-8 5 16,-2-3 0-16,3-4 4 0,5-8 5 0,6-3 10 16,-1-5 10-16,6 0 5 0,1-2-7 0,1-7-18 15,0-9-13-15,3-2-11 0,8-5 3 0,3-5 7 16,4-2 0-16,5-5 2 0,-2 2 2 0,5-2-3 15,3 0 3-15,-1 0-5 0,5 4-1 0,-1-2 2 16,-3 6 0-16,-1 2 0 0,0 3 3 16,-1 5-4-16,-6 5 2 0,1 2 0 0,-5 4 0 15,-4 3-1-15,-2 3-7 0,-3 2-1 0,0 2-1 16,-4 8 0-16,5 2 5 0,-5 5 4 16,-1 1 2-16,4 4 3 0,-4 0 1 0,-1 2-1 15,-2-3 3-15,3 0-2 0,-2-2-2 0,6-3 0 16,-4-1 0-16,6-3-1 0,-4-3 0 0,8-6-2 15,2-1 0-15,0-2-1 0,7 0 1 16,-1-5 4-16,7-3 1 0,-1-4 2 0,2-1-1 16,2-2 0-16,-3 0 1 0,-1-2 1 0,-1 0-2 15,-8-3 4-15,2 0-2 0,-4-1 2 16,-2 3 1-16,1-2-1 0,-4-1-1 0,-4 4-1 16,2 0 3-16,-3 4-2 0,1 1 2 0,-3 3-3 15,-2 5-5-15,-2 0 1 0,0 4-6 16,0 0-6-16,0 0-13 0,0 0-7 0,0 8 0 0,-3 2 8 15,-6 6 13-15,5 3 5 0,-6-1 4 16,4 7-2-16,-5-3 1 0,3 1 3 0,-2 1-2 16,0-1 1-16,8-3 0 0,-1-5 0 0,1 1-5 15,2-6 4-15,2-2-3 0,3-4 1 16,8 0 3-16,2-1 2 0,6-3 4 0,-1-3 4 16,9-5 2-16,3-4-3 0,3 0 0 0,-3-3-3 15,-2 1-3-15,3-2 4 0,-10-4-3 0,3 1 2 16,-8 3 2-16,1-3 0 0,-6 2 2 0,-4 1 1 15,1 0 1-15,-5 1 0 0,4-1 1 16,-8 3 0-16,1 0-1 0,-2 3 1 0,0 4-4 16,0 2-2-16,0 1-3 0,0 2-10 0,0 1-15 15,0 0-19-15,0 0-7 0,-2 8 4 0,0 1 16 16,-6 6 14-16,4 3 9 0,-2-1 1 16,-1 1-1-16,1 1 4 0,-2 2 0 0,5-4-1 15,0-2-1-15,2 1 1 0,1-1-1 0,0-2 0 16,1-2 4-16,3-3-2 0,5-3 1 15,-2 0 0-15,6-3 5 0,1-2 3 0,2 0 2 16,6 0 2-16,-2-3-2 0,1-5-1 0,-1 1-4 16,3-3 2-16,-3-1-2 0,2-1 0 0,-3 2 3 15,-2-2-2-15,3-1 0 0,-6 0 1 16,2-2 2-16,-2 2-1 0,-5 0 0 0,4-3 2 0,0 1-3 16,0 0 1-16,-3 1-1 0,-3 3-3 15,3-1-3-15,-1 3 1 0,-5 0-3 0,-1 4 0 16,0 2 0-16,2 1-3 0,-3 2-2 0,-2 0-4 15,1 0-7-15,-1 0-4 0,0 0 0 0,0 5 4 16,0 0 5-16,2 8 9 0,-2-5 0 16,1 5 2-16,1 0 3 0,-2 2-3 0,4 1 5 15,-1-1-2-15,-2 1-1 0,2-3 0 0,-2 0-4 16,5-1 1-16,-1-4-1 0,-3 3-2 16,7-3-1-16,-5-1-3 0,6 0-11 0,-2-2-26 15,3-1-58-15,0-4-88 0,2 0-106 0,3 0-112 16,3-3-122-16,5-5-54 0,-8 2 415 0,-2 0 170 0</inkml:trace>
          <inkml:trace contextRef="#ctx0" brushRef="#br0" timeOffset="1.23776E6">10712 6970 0 0,'0'0'0'0,"0"0"0"0,0 0 57 16,0 0 434-16,0 0-69 0,0 0-87 0,0 0-79 15,0 0-81-15,0 0-54 0,0 0-46 0,0 0-32 16,0 0-17-16,0 0-9 0,0 0-1 0,-57-59 1 15,31 72 0-15,-1 2 3 0,-2 0-2 0,-3 5-1 16,2 4-2-16,-1 0-2 0,-4-1-1 16,7 5-3-16,0-3-4 0,8-6-4 0,4 5-4 15,6-7 1-15,6-1-4 0,4-4-2 0,0-4-2 16,7-2 3-16,8-2 4 0,8-3 11 0,5-1 7 16,4-3 1-16,8-7 0 0,0-3-5 15,3 0-4-15,0-4-4 0,-4-6-2 0,-5 5-4 16,1 0 0-16,-4-6 4 0,-3 3 1 0,-5-2 5 15,2-4 3-15,-2 2-3 0,-4 0 2 0,-2-5 0 16,2-2 4-16,-5-3-3 0,2 1 1 16,-7-4-4-16,1-2-3 0,3-2 0 0,-3 3 1 15,-3-2-2-15,1 4 1 0,-3 4 1 0,2 5-1 16,-4 1 2-16,0 5 4 0,-2 6-1 16,-1 4 4-16,0 2 2 0,0 5 0 0,0 2-6 15,-1 2-3-15,-1 1-12 0,1 0-20 0,-1 0-19 16,-3 4-8-16,2 8 2 0,-3 3 17 0,-5 9 18 15,-1 7 12-15,-1 3 4 0,-1 3 0 0,-1 2 1 16,1 1 0-16,0 4 1 0,2-5 0 0,7-1 0 16,-4-1 0-16,6-7 0 0,3 0-4 15,0-2 2-15,0-4-6 0,3 1-17 0,4-7-37 16,-3-1-79-16,-1-5-108 0,6-3-147 0,-5 0-173 16,3-6-105-16,-4-2 597 0</inkml:trace>
          <inkml:trace contextRef="#ctx0" brushRef="#br0" timeOffset="1.23855E6">11305 6612 0 0,'0'0'0'0,"0"0"0"15,0 0 17-15,44-167 195 0,-32 127 1 0,-1 8-2 16,-2 0-8-16,-4 7-18 0,-2 4-11 16,-1 3-8-16,-2 2-20 0,1 6-10 0,-1 6-8 15,0-1-11-15,0 5-18 0,0 0-28 0,0 0-28 16,0 0-32-16,0 0-36 0,-1 3-7 0,-2 10-4 15,-9 8 13-15,-1 6 26 0,-2 8 5 0,-5 10 10 16,-3 5 3-16,-3-1 2 0,4 4 2 0,-5-2 2 16,3-1-2-16,1-1-3 0,3-1-1 15,5-3-7-15,2-2-2 0,2 0-1 0,5-2-3 16,5-4-5-16,1-4-1 0,0-8-4 0,0-1-2 16,4-9 3-16,5 0-2 0,-4-6-4 0,8-2-2 15,0-2-2-15,3-4 0 0,0-1 2 16,5 0 8-16,-2-5 3 0,0-3 1 0,3-3 3 15,-3 1-2-15,4-7-2 0,-6 1 2 0,6-1-1 16,-4-4 1-16,4-1 2 0,-3-2-1 16,3-2 2-16,-3-3-2 0,4-1 2 0,-5-3 2 15,3 0 2-15,-7 0 5 0,0 3-1 0,-5 6 1 16,-5 3 2-16,-2 4 4 0,0 8 6 0,-3 2 1 16,0 5-2-16,0-1-8 0,-3 3-16 15,2 0-17-15,-5 0-16 0,-4 1-8 0,-3 6 3 16,-3 6 8-16,-2 7 12 0,-5 2 7 0,-3 3 4 15,4 3 2-15,-1-2-3 0,6-1 0 0,4-1 0 16,2-3 1-16,8-1-1 0,2-5 0 0,1 2-1 16,0-4 0-16,4-2 0 0,2-2-1 15,2-3 1-15,4-4 2 0,1 2 7 0,1-4 5 16,3 0 4-16,0 0 2 0,8-4-1 0,-2-1-2 16,-3-3 1-16,4-1 0 0,-4-6-1 0,3 2 2 15,-4-1-2-15,4-2 0 0,-5-1 1 0,7-4-1 16,-8-3-1-16,6 1-1 0,-3-5-1 15,2 1-2-15,-2-4 1 0,-3 1-2 0,6 1-2 16,-6 1-1-16,-1 6 0 0,-2 1 1 0,-2 6 1 16,-1-1 0-16,-7 6 2 0,2 2 1 15,-3 3 4-15,-3 4 2 0,0-2 1 0,0 3-5 16,0 0-13-16,0 0-17 0,0 0-21 0,0 3-7 16,-3 1 5-16,-3 6 10 0,4 0 20 15,-3 4 5-15,-3 0 5 0,5 2 2 0,0 0 0 16,-3 2 2-16,5 1 0 0,1-1 0 0,0-1-2 15,-2 4 1-15,2-2-2 0,6 1 0 0,1-1 3 16,-1-2-1-16,1 2 2 0,0-3 0 0,-1-1-1 16,-2 1 0-16,-4-2 0 0,0 2 2 15,0-3 1-15,-2-1 5 0,-9-2 3 0,0 1 5 16,-6-2 2-16,0 2 1 0,-8-2-2 0,4-1-1 16,-4-3-1-16,-1 4-6 0,2-3 1 0,1-3-6 15,0 0-2-15,7 1-9 0,1-3-31 0,2-1-82 16,1 1-199-16,8-1-361 0,-2 0-585 0</inkml:trace>
        </inkml:traceGroup>
      </inkml:traceGroup>
    </inkml:traceGroup>
    <inkml:traceGroup>
      <inkml:annotationXML>
        <emma:emma xmlns:emma="http://www.w3.org/2003/04/emma" version="1.0">
          <emma:interpretation id="{9C174C4D-92B7-4804-A426-698AD7FDB58B}" emma:medium="tactile" emma:mode="ink">
            <msink:context xmlns:msink="http://schemas.microsoft.com/ink/2010/main" type="paragraph" rotatedBoundingBox="6345,9314 14244,8306 14404,9564 6506,105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77D5992-9A70-4942-BFD0-806C73A8D107}" emma:medium="tactile" emma:mode="ink">
              <msink:context xmlns:msink="http://schemas.microsoft.com/ink/2010/main" type="line" rotatedBoundingBox="6345,9314 14244,8306 14404,9564 6506,10573"/>
            </emma:interpretation>
          </emma:emma>
        </inkml:annotationXML>
        <inkml:traceGroup>
          <inkml:annotationXML>
            <emma:emma xmlns:emma="http://www.w3.org/2003/04/emma" version="1.0">
              <emma:interpretation id="{40EC2C00-D320-442A-A021-4AFBDE2FAC99}" emma:medium="tactile" emma:mode="ink">
                <msink:context xmlns:msink="http://schemas.microsoft.com/ink/2010/main" type="inkWord" rotatedBoundingBox="8584,9028 12577,8519 12738,9777 8745,10287"/>
              </emma:interpretation>
              <emma:one-of disjunction-type="recognition" id="oneOf9">
                <emma:interpretation id="interp45" emma:lang="en-IN" emma:confidence="0">
                  <emma:literal>Demonetization</emma:literal>
                </emma:interpretation>
                <emma:interpretation id="interp46" emma:lang="en-IN" emma:confidence="0">
                  <emma:literal>De monetization</emma:literal>
                </emma:interpretation>
                <emma:interpretation id="interp47" emma:lang="en-IN" emma:confidence="0">
                  <emma:literal>D monetization</emma:literal>
                </emma:interpretation>
                <emma:interpretation id="interp48" emma:lang="en-IN" emma:confidence="0">
                  <emma:literal>De monetize lion</emma:literal>
                </emma:interpretation>
                <emma:interpretation id="interp49" emma:lang="en-IN" emma:confidence="0">
                  <emma:literal>De monetize tin</emma:literal>
                </emma:interpretation>
              </emma:one-of>
            </emma:emma>
          </inkml:annotationXML>
          <inkml:trace contextRef="#ctx0" brushRef="#br0" timeOffset="1.24273E6">6847 8670 0 0,'0'0'0'0,"0"0"0"0,0 0 0 16,0 0 0-16,0 0 0 0,0 0 0 0,0 0 19 15,0 0 15-15,0 0 16 0,0 0 14 0,0 0 8 16,0 0 2-16,0 0 3 0,0 0-2 16,65-71-8-16,-52 72-10 0,-2 7-12 0,2 4-8 15,-1 5 3-15,-5 4 9 0,-1 3 5 0,-5 6 0 16,-1 3-3-16,0 2-7 0,-1 2-4 0,-8-1-6 16,5-3-6-16,-6-1-6 0,4-3-5 15,-5-2-2-15,3-1-2 0,1-6 0 0,0-3 1 16,0 1 3-16,3-5 10 0,-4-5 11 0,6-4 16 15,-1 0 19-15,-2-4 18 0,2 0 8 16,2 0 7-16,0 0-12 0,1-6-24 0,0-3-20 16,0-1-24-16,0-5-12 0,0-1-7 0,2-2-4 15,9-4-3-15,0-3 0 0,3-1 0 0,2-6-2 16,0-3 1-16,5 2-1 0,1-3-1 16,5 5-2-16,-1 0-1 0,0 6 0 0,0 5-3 15,-3 0 1-15,2 5 2 0,0 2-1 0,-5 2 0 16,1 1 0-16,-3 1-4 0,-3 5-4 0,-2 4-6 15,2 0-6-15,-7 0-3 0,1 4-1 0,2 5 5 16,-5 4 8-16,0 4 9 0,-3 2 6 0,-3 3 5 16,0 3 2-16,0 0 1 0,0 0 1 15,-7 4 1-15,-1-4-1 0,4 0 0 0,-6-4 1 16,3-3-1-16,0-2 1 0,0 0 2 0,-1-7 1 16,3 0 2-16,3-5-3 0,-1 0 3 15,3-4-1-15,0 0-5 0,0 0-6 0,0 0-10 16,3-2-5-16,4-3-3 0,2-5-9 0,4 1-15 15,4-6-32-15,0 1-46 0,2-3-57 0,5-3-54 16,-2 0-68-16,1-2-86 0,4-5-10 16,-1 3 395-16,0-1 0 0,-5-6 0 0,4 4 0 15,2-5 0-15,-6 5 0 0,1-1 0 0,2-1 0 16,-5 5 0-16,-2 1 0 0,5 3 0 0,-7 3 0 16,-2 5 0-16,-3 4 0 0,-2-2 0 15,-3 6 0-15,-3 2 114 0,-2 2 65 0,0 0-67 16,0 0-52-16,0 6-26 0,0 7 10 0,0 0 10 15,0 6 5-15,-5 3-2 0,3 4-9 16,-6 2 0-16,1 2-2 0,3 0-2 0,-6-1 1 0,3 3-7 16,-3-2-2-16,0 3 0 0,-3-4-6 15,3 1 4-15,0 0-7 0,0-6-5 0,-2-1-3 16,9-4-10-16,0-7-2 0,3-3-5 0,0-1-4 16,0-5-2-16,6-1 2 0,6-2 0 0,0 0-2 15,4-4-9-15,0-5-19 0,8-4-21 16,-1-4-33-16,0-2-43 0,3-2-49 0,0 2-48 15,-2-8-36-15,-2 3 51 0,2 1 211 0,-5-5 0 16,0 3 0-16,-1 2 0 0,-2-1 0 16,-2 3 0-16,1 4 0 0,-7 0 0 0,-1 4 0 15,1 1 0-15,-4 4 33 0,-1 3 180 0,-3-2-4 16,0 6-20-16,0-3-28 0,0 4-26 0,0 0-22 16,0 0-23-16,0 0-21 0,0 0-31 15,0 4-20-15,-2 1-14 0,-3 6-7 0,-1 2 10 16,0 4 2-16,-4 4 5 0,0 1 3 0,4 2-2 15,-4 1 1-15,7 0-3 0,-1-4-4 0,1 4-1 16,3-8-4-16,0-3-1 0,6-2 8 16,-2-4 14-16,8-1 18 0,5-5 23 0,2-2 12 0,1 0 6 15,4-6-10-15,2-6-13 0,5-1-13 16,1-1-16-16,-2-2-4 0,-1-1-6 0,-2-1-1 16,-1 1 7-16,-10 0 4 0,-3 3 8 0,-6 1 6 15,-4-3 2-15,-3 0-6 0,-6 0-6 0,-1 1-9 16,-8-1-10-16,0 3-8 15,-8 1-9-15,-2 1-5 0,-1 2-2 0,-4 4 0 0,0 3 2 16,2 2 0-16,0 0 3 0,4 2-3 0,2 0 0 16,5 5-4-16,3-6-2 0,2 6-11 15,4-3-18-15,6 0-29 0,2-3-29 0,0 2-4 16,12-3 9-16,1 0 29 0,4-3 26 0,10-5 17 16,2-1 10-16,8-7 6 0,-2 2 5 15,6-2 0-15,-1 2 0 0,2-1-2 0,-2 2 2 16,-3 2 1-16,1 1 0 0,-1 2 6 0,-4 3-5 15,-3-3 6-15,-3 8 1 0,-2 0-4 0,-7 0 2 16,-3 0-7-16,-2 9-2 0,-3 5 1 0,-7-2 5 16,-3 4 2-16,0 4 5 0,0 5 1 0,-2-2-3 15,-6 4 1-15,0-1-2 0,-3-1 1 16,-1 0-5-16,2 0 0 0,0-2-3 0,0 0 0 16,-1 1 4-16,7-6-5 0,-5-2 2 0,5-3 0 15,2-4-2-15,1-2 10 0,1-7 20 0,0 0 25 16,0 0 10-16,3-10-3 0,5 0-15 15,-2-3-25-15,8-5-5 0,-1-2-1 0,2-3 3 16,0 3 1-16,7-7 0 0,-2-2-6 0,0 1-3 16,4-4-7-16,2 1-3 0,6 3-4 0,-4 3 0 15,5 2 0-15,-4 9-5 0,-6 0 2 16,1 6-2-16,-3 1-1 0,-4 6 4 0,-1 1-7 16,-4 0-4-16,-4 4 2 0,3 8 1 0,-5 0 7 15,1 7 10-15,-4 2 4 0,1 0 4 16,1 4-2-16,-5 1-3 0,0 1 2 0,-2-1-1 15,2-1 2-15,-3-3-1 0,-3-2-4 0,6-1 2 16,-2-3-8-16,2-4-3 0,0-5-3 16,0-2-13-16,0-4-16 0,0-1-33 0,1 0-79 15,3-5-184-15,5 0-289 0,-6-1-338 0</inkml:trace>
          <inkml:trace contextRef="#ctx0" brushRef="#br0" timeOffset="1.24529E6">9051 8399 0 0,'0'0'0'0,"0"0"0"0,0 0 0 0,0 0 0 16,0 0 0-16,0 0 0 0,0 0 0 15,0 0 89-15,0 0 10 0,0 0-21 0,0 0-23 16,0 0-13-16,0 0-4 0,149-105 11 0,-147 101 12 16,-1 2 10-16,-1 0 10 0,0-2-4 0,0 3-12 15,0-1-4-15,0-1-1 0,0 1-10 16,0 1-6-16,-3-1-12 0,-4 2-21 0,3 0-15 16,-2 0-7-16,-4 0-2 0,-2 0 0 0,1 5 8 15,-2 1 3-15,-1 1-3 0,4 1 3 16,-3-1-5-16,0 4-5 0,0 5 1 0,0-2 1 15,0 4 6-15,0-1 6 0,0 5 0 0,6-1 0 16,-3 0 0-16,-3 1 0 0,9 0 0 0,-3-2-1 16,4-1-1-16,1-4-3 0,2 1-4 15,0-4 6-15,2 0 0 0,8-7 12 0,3 2 17 16,0-3 7-16,4-3 13 0,0-1 0 0,7 0-7 16,-2 0-7-16,4-5-12 0,1-2-18 0,0 3-29 15,-1-5-52-15,-6 2-94 0,3-1-137 0,-7 4-198 16,-6 0 357-16</inkml:trace>
          <inkml:trace contextRef="#ctx0" brushRef="#br0" timeOffset="1.24376E6">9101 8324 0 0,'0'0'0'16,"0"0"0"-16,0 0 77 0,0 0 172 15,0 0 29-15,0 0-10 0,0 0-56 0,0 0-59 0,0 0-64 16,0 0-57-16,0 0-34 0,0 0-16 16,0 0-4-16,0 0 9 0,-11-4 8 0,19 4 15 15,-1-4 7-15,8 2 9 0,6-4 8 0,-1 2 8 16,11-3 8-16,3-1 1 0,0 0 0 16,8-2-5-16,1-1-1 0,6 3-2 0,-3 3-4 15,0 1-2-15,-5 0-7 0,1 4-10 0,-3-3-3 16,-8 3-5-16,-5 0-4 0,-6 0 0 0,0 0-5 15,-10 3-4-15,0-2 3 0,-1 2-1 0,-6-2 1 16,-3-1 8-16,0 0 6 0,0 0 13 16,0 3 8-16,0-3 7 0,0 0-7 0,0 0-15 15,-2 0-10-15,1 0-22 0,-6 0-27 0,5 0-34 16,-1 0-47-16,-4 0-62 0,4 0-91 16,2 0-112-16,1 0-213 0,-2 0 164 0</inkml:trace>
          <inkml:trace contextRef="#ctx0" brushRef="#br0" timeOffset="1.24314E6">9738 7926 0 0,'0'0'0'0,"0"0"0"0,0 0 0 16,0 0 0-16,0 0 0 0,0 0 0 15,0 0 134-15,0 0 4 0,0 0-6 0,0 0-14 16,0 0-7-16,0 0 3 0,0 0-11 0,0 0-6 16,-57-100 6-16,54 100-2 0,-3-2-8 0,3 2-14 15,2 0-29-15,-2 0-24 0,0 0-8 16,-4 2-2-16,5 3 0 0,-2 2 5 0,-3 2-4 16,4 3 0-16,-8 4 0 0,5 3 0 0,-4 7 2 15,-3 4-2-15,0 4 3 0,-1 4 2 0,-4 5 1 16,1 0 4-16,-6 4-2 0,2 0-4 15,-6 3-1-15,-1 0-4 0,-2-1-2 0,-6 0 0 16,8 2 1-16,-4-3-2 0,2-4 0 0,1 3-1 16,3-12-4-16,2 2 0 0,8-8-5 0,2-2-4 15,2-4-5-15,10-6-15 0,0 0-31 0,2-7-60 16,0-2-84-16,6-5-106 0,7-3-170 16,-3 0-171-16,-6 0 600 0</inkml:trace>
          <inkml:trace contextRef="#ctx0" brushRef="#br0" timeOffset="1.24623E6">10092 8152 1285 0,'0'0'257'0,"0"0"-168"0,0 0-65 16,0 0-15-16,0 0-9 0,0 0-3 0,0 0-5 15,0 0 1-15,0 0 6 0,0 0 4 0,0 0 3 16,0 0 1-16,0 0 1 0,0 0-1 0,121-12-3 15,-107 16-5-15,-5 3-3 0,1 1-1 16,-9 2-4-16,1 1-2 0,-2 5-1 0,-5-2 0 16,-7 4 2-16,-7 1 3 0,-4 2 0 0,-3-1-2 15,0-2 0-15,3 0 1 0,-2 3 4 16,-1-3-1-16,8-4 1 0,-3 0 0 0,11-2-2 16,0-3-3-16,6-1 2 0,-2-4-5 0,6 0-2 15,0 0 3-15,0 0-3 0,6-1 5 0,-1 2 4 16,0 3-3-16,3 0 4 0,-2 2 0 15,4 8 1-15,0 0-1 0,-3 3 5 0,3 2 0 16,-1 2 0-16,-2 2 2 0,2 0-2 0,-4 3 3 16,4-2 3-16,-5 3 3 0,-4 0-1 0,0-2-1 15,0 1 1-15,-1-3 0 0,-9-1 0 0,1 2 1 16,-9-3 1-16,-1 1-4 0,-5-3 7 16,-7-1 1-16,3-2-3 0,-5 0 5 0,-6-4 0 15,-3 0 0-15,-1 0 7 0,-4-3 10 0,0-3 16 16,2-4 22-16,2-4 19 0,3-2 3 0,6 0-11 15,-1-4-20-15,6-6-19 0,8 0-18 16,-1-2-3-16,8-4-13 0,7-2-25 0,1 1-25 16,6-7-54-16,10-2-85 0,9-3-128 0,7 0-178 15,-2 4-259-15,-8 11 353 0</inkml:trace>
          <inkml:trace contextRef="#ctx0" brushRef="#br0" timeOffset="1.24559E6">9778 8308 364 0,'0'0'272'0,"0"0"-114"16,0 0-50-16,0 0-23 0,0 0-19 0,0 0-26 15,0 0-11-15,0 0-9 0,0 0-2 0,0 0-2 16,0 0-6-16,0 0-3 0,0 0 0 15,0 0-3-15,-96 154 0 0,86-141 0 0,7-1-3 16,-1-1-2-16,1-1-16 0,-1-2-50 0,4-1-117 16,0-2-269-16,0-1-38 0</inkml:trace>
          <inkml:trace contextRef="#ctx0" brushRef="#br0" timeOffset="1.24575E6">9912 8068 1537 0,'0'0'263'0,"0"0"-188"0,0 0-78 0,0 0-44 15,0 0-22-15,0 0-50 0,0 0-70 16,0 0-148-16,0 0-307 0,0 0 177 0</inkml:trace>
          <inkml:trace contextRef="#ctx0" brushRef="#br0" timeOffset="1.24659E6">10752 8260 699 0,'0'0'815'0,"0"0"-627"0,0 0-89 16,0 0-56-16,0 0-8 0,0 0 1 0,0 0-8 16,0 0-19-16,0 0-10 0,0 0-9 0,0 0 1 15,-179-50 5-15,150 68 0 0,1-2 1 16,-1 1-1-16,0 3-1 0,2-1-1 0,10-4 1 15,2-2-1-15,5-1-3 0,9-1-6 0,1-3-3 16,1-3 4-16,12-2 9 0,9-3 14 16,-1 0 2-16,14-2 0 0,-2-8-6 0,5 0-6 15,-2-3 1-15,4 0 0 0,-1 0 0 0,-7-1-1 16,-2 3 2-16,-4 3 1 0,-10 0 0 16,-4 6 4-16,-3 2-3 0,-6 0 0 0,-2 2 6 15,-1 4 7-15,0 4 3 0,0 1 2 0,0 1-4 16,0 4-8-16,-3-1-1 0,2 1-2 0,1-3-2 15,-4 0-1-15,4 1-1 0,0-3-3 16,7-2-10-16,1 0-31 0,4-5-82 0,7 0-170 16,-9-4-298-16,0 3-303 0</inkml:trace>
          <inkml:trace contextRef="#ctx0" brushRef="#br0" timeOffset="1.2405E6">5183 8705 0 0,'0'0'0'0,"0"0"0"16,0 0 0-16,0 0 0 0,-104 195 0 0,82-154 0 16,1-2 0-16,-1-2 0 0,-2-3 0 0,-1-1 0 15,-2 1 0-15,-2-3 0 0,1 0 2 16,-4-4 49-16,1-5-1 0,2 0 19 0,2-10 35 16,-1-3 35-16,5-5 31 0,2-4 7 0,2 0-8 15,4-10-30-15,2-3-36 0,4-3-37 0,-1-4-32 16,6-3-17-16,-2-2 0 0,4-4-1 15,0 2 0-15,2 0 2 0,2-2-6 0,-2 6-4 16,3 6-7-16,2-2-11 0,2 6-7 0,0 5-11 16,3 3-6-16,0 5-4 0,0 0 0 15,2 0 9-15,2 10 9 0,0 1 10 0,1 5 12 16,0 0 1-16,4 3 4 0,-2 0 0 0,2 2-2 16,-2 1-1-16,8-1 0 0,-3-3 1 0,6 1 4 15,3-7 3-15,4-2 3 0,5-5 4 0,4-2 0 16,5-3 4-16,4-2-1 0,2-6-2 0,4-3-1 15,-1-1-6-15,0-2 0 0,-2-4-2 16,-8 2 2-16,-3 1 1 0,-6 1 0 0,-9-1 4 16,-3 3 10-16,-7 0 16 0,-6 0 18 15,-5-3 16-15,-2 2 7 0,-1-4-4 0,-6 0-11 16,0-7-13-16,0-2-12 0,-6-3-14 0,-2-5-7 16,-7-2-9-16,0-3-6 0,-8 1-2 0,0-5-8 15,-5 3-2-15,-2-2-8 0,-3 5-2 0,2 3-2 16,-8 4-6-16,2 6-2 0,-5 4-7 15,-2 11-3-15,1 5 1 0,-2 4 3 0,2 4 0 16,-1 12 1-16,1 4 0 0,-5 2 2 0,5 8 3 16,3-1 3-16,4 3 2 0,5-4-6 15,9 3-7-15,8-3-18 0,7-1-35 0,7-1-51 16,0-1-66-16,10 1-82 0,8 2-117 0,-2-9-91 16,-3-7 491-16</inkml:trace>
          <inkml:trace contextRef="#ctx0" brushRef="#br0" timeOffset="1.241E6">5962 9055 398 0,'0'0'196'16,"0"0"-173"-16,0 0-73 0,0 0-14 0,0 0 4 15,0 0 30-15,0 0 39 0,0 0 37 0,0 0 20 16,0 0 4-16,0 0-4 0,0 0-17 0,165-116-15 15,-135 98-9-15,-2-7-6 0,0 2 0 0,1 0 1 16,-7-1 2-16,-1 4 13 0,-6 0 13 16,-3 4 18-16,-9 1 24 0,0 5 14 0,-3 2 7 15,0 0-4-15,-7 1-9 0,-4 6-28 0,-4 1-27 16,-1 0-19-16,-5 8-22 0,-2 2 1 16,-4 6 2-16,-5 4 5 0,3 3 4 0,1 4 2 15,-1 2 0-15,2-1-1 0,0 3-2 0,2-3-5 16,6 0-5-16,5 3-3 0,4-5-1 0,4 0-2 15,2-2-3-15,4-4 1 0,12-5 1 16,2 1 11-16,12-6 11 0,2-4 6 0,4-2 4 16,8-4-7-16,6 0-6 0,6-2-9 0,-2-6-19 15,3 0-45-15,1-2-91 0,0 1-145 0,-7-1-239 16,-13 3-206-16,-14 0 666 0</inkml:trace>
          <inkml:trace contextRef="#ctx0" brushRef="#br0" timeOffset="1.2468E6">11328 7796 353 0,'0'0'412'0,"0"0"-112"16,0 0-59-16,0 0-28 0,0 0-15 0,0 0-29 16,0 0-52-16,0 0-58 0,0 0-52 15,0 0-21-15,0 0-8 0,0 0 8 0,0 0 18 16,0 0 0-16,-16 66 0 0,7-28 3 0,-4 1 2 16,5 4 6-16,-4 0 4 0,-1 3 5 15,-3 1-2-15,1-1-1 0,3 0-3 0,-1-3-5 16,2 0-18-16,1-7-75 0,7-3-164 0,-1-11-283 15,2-7-665-15</inkml:trace>
          <inkml:trace contextRef="#ctx0" brushRef="#br0" timeOffset="1.24705E6">11065 8210 932 0,'0'0'400'0,"0"0"-206"0,0 0-107 16,0 0-65-16,0 0-25 0,0 0-1 0,0 0 0 15,0 0-1-15,0 0 6 0,0 0 2 0,0 0 1 16,184-142 5-16,-157 139 2 0,2 3 7 0,-4 0 2 16,3 0 9-16,-3 6 7 0,-2 3 5 15,3 0 7-15,0 4-1 0,-7 0-8 0,1 3-8 16,-7-3-8-16,-6 4-7 0,2-3-1 0,-5 1 0 16,-4-1 0-16,0 1 1 0,0-3-2 0,0 1 0 15,-2-4-6-15,-5 1-14 0,3-2-52 16,-2-1-117-16,-2-1-202 0,6-1-350 0,-1-4-22 0</inkml:trace>
          <inkml:trace contextRef="#ctx0" brushRef="#br0" timeOffset="1.24758E6">11870 8004 471 0,'0'0'275'16,"0"0"-240"-16,0 0-65 0,0 0 0 0,0 0 17 15,0 0 12-15,0 0 10 0,0 0 5 0,0 0 7 16,0 0 7-16,0 0 3 0,0 0 3 0,0 0 7 16,0 0 0-16,110 155 5 0,-121-137-2 0,-2-2-3 15,-3 0 2-15,0-1-1 0,-1-3-2 16,-2 0-2-16,-1-3-6 0,6-5-1 0,0 0-2 16,1-4 10-16,3 0 7 0,3-5 7 0,4-4-7 15,-3-6-18-15,6 3-19 0,0-4-17 16,10-4 10-16,0 1 14 0,4-6 11 0,4 4 8 15,3-2-6-15,6-4-12 0,5 3-6 0,1 0-8 16,4 1-5-16,-2 6-2 0,0 3-3 0,-2 4 1 16,-4 2-4-16,-2 4 1 0,-5 4-6 15,-3-2-6-15,-4 2-4 0,-2 10-3 0,-4 0 5 16,0 5 7-16,-7 1 11 0,4 2 5 0,-4 2 7 16,-2-1-1-16,-5 2 2 0,0-3-1 15,-4 1-6-15,2-1 1 0,-3-5-4 0,3 0 4 16,-2-1 3-16,3-4 5 0,-1 0 7 0,6-5 7 15,1-1 19-15,0-2 22 0,0 0 15 0,0 0-11 16,10-5-18-16,0-7-29 0,4 0-16 0,5 0 1 16,-1-2 5-16,7 0 9 0,-4-2 4 15,2 1 7-15,0 1-1 0,-3 1-3 0,3 3-6 16,-3 2-10-16,-3-1-5 0,-1 4-5 0,-1 5 2 16,-7 0 0-16,2 0 3 0,-5 8 3 0,2 4-1 15,-4 2 2-15,-1 5 3 0,-3 3 3 0,1 6 2 16,0-1 3-16,-1 4 0 0,-8-1 0 15,3-1-1-15,-4-2-1 0,0-1-9 0,3-2-37 16,-5-4-122-16,7-4-271 0,-2-6-892 0</inkml:trace>
          <inkml:trace contextRef="#ctx0" brushRef="#br0" timeOffset="1.24774E6">11779 7773 2545 0,'0'0'24'0,"0"0"-56"0,0 0-29 15,0 0-35-15,0 0-118 0,0 0-310 0,0 0-860 0</inkml:trace>
        </inkml:traceGroup>
      </inkml:traceGroup>
    </inkml:traceGroup>
    <inkml:traceGroup>
      <inkml:annotationXML>
        <emma:emma xmlns:emma="http://www.w3.org/2003/04/emma" version="1.0">
          <emma:interpretation id="{5BF001CE-1C99-4E92-8909-1D95FCAFC1A0}" emma:medium="tactile" emma:mode="ink">
            <msink:context xmlns:msink="http://schemas.microsoft.com/ink/2010/main" type="paragraph" rotatedBoundingBox="7094,10935 14369,9905 14498,10819 7224,118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4787A46-2C64-4A4E-8D57-90FB77A9AF71}" emma:medium="tactile" emma:mode="ink">
              <msink:context xmlns:msink="http://schemas.microsoft.com/ink/2010/main" type="line" rotatedBoundingBox="7094,10935 14369,9905 14498,10819 7224,11849"/>
            </emma:interpretation>
          </emma:emma>
        </inkml:annotationXML>
        <inkml:traceGroup>
          <inkml:annotationXML>
            <emma:emma xmlns:emma="http://www.w3.org/2003/04/emma" version="1.0">
              <emma:interpretation id="{22F3AA4E-B04B-4283-B8A0-6EB86BF2BEF7}" emma:medium="tactile" emma:mode="ink">
                <msink:context xmlns:msink="http://schemas.microsoft.com/ink/2010/main" type="inkWord" rotatedBoundingBox="7097,10953 9522,10609 9649,11506 7224,11849"/>
              </emma:interpretation>
              <emma:one-of disjunction-type="recognition" id="oneOf10">
                <emma:interpretation id="interp50" emma:lang="en-IN" emma:confidence="0">
                  <emma:literal>Make</emma:literal>
                </emma:interpretation>
                <emma:interpretation id="interp51" emma:lang="en-IN" emma:confidence="0">
                  <emma:literal>Maki</emma:literal>
                </emma:interpretation>
                <emma:interpretation id="interp52" emma:lang="en-IN" emma:confidence="0">
                  <emma:literal>Macke</emma:literal>
                </emma:interpretation>
                <emma:interpretation id="interp53" emma:lang="en-IN" emma:confidence="0">
                  <emma:literal>Mako</emma:literal>
                </emma:interpretation>
                <emma:interpretation id="interp54" emma:lang="en-IN" emma:confidence="0">
                  <emma:literal>Mark</emma:literal>
                </emma:interpretation>
              </emma:one-of>
            </emma:emma>
          </inkml:annotationXML>
          <inkml:trace contextRef="#ctx0" brushRef="#br0" timeOffset="1.29285E6">5597 10394 286 0,'0'0'437'0,"0"0"-93"0,0 0-57 0,0 0-69 16,0 0-49-16,0 0-35 0,0 0-30 16,0 0-12-16,0 0-15 0,0 0-29 0,0 0-38 15,0 0-52-15,8-101-28 0,-11 113-2 0,3 4 17 16,-5 9 37-16,-1 3 25 0,-4 11 11 0,0 4 0 16,-5 6-2-16,3 0-2 0,-1 3-3 15,-3 0 2-15,1 0 1 0,1-2 1 0,0 1-5 16,-2-3 0-16,5-6-4 0,-1-6 0 0,3-7 1 15,4-7-1-15,-1-7 2 0,3-7 8 0,2-5 23 16,-2-3 38-16,1 0 9 0,1-8-6 16,-1-8-26-16,-2-10-39 0,3-5-13 0,-4-10 1 15,3-3-4-15,-3-6 6 0,4 0 1 0,-1 0-4 16,2-1 8-16,0 1-9 0,2-2-1 0,-2 4-1 16,0-2 0-16,0 4 3 0,1 0 1 0,-1 5-1 15,5 2-4-15,0 2 1 0,2 6-9 16,5 3-1-16,1 3-3 0,3 2 4 0,4 7 4 15,-2 0 4-15,5 5 2 0,-1 6-7 0,2 5-4 16,-2 0-5-16,-1 8-1 0,1 8-2 0,-1 6 6 16,2 4 3-16,-1 6 1 0,-1 6 6 15,-1-1 2-15,0 3 0 0,-1 1 4 0,-3-2-3 16,-6 1-1-16,1-4 1 0,-1-1 1 0,2-3-2 16,-3-10 3-16,-1-1-1 0,2-7-2 15,-1-6-1-15,-2-1 4 0,2-7 3 0,-2 0 4 16,4-8 5-16,-2-11 0 0,-1-2-2 0,4-2 2 15,-1-10-5-15,-1 3 1 0,-4-4 1 0,1-5-3 16,-4 4 1-16,2-3 0 0,-3-1-3 16,4 3-5-16,-2 2 1 0,1 4-2 0,5-1-2 15,-3 11-1-15,3 0-5 0,1 7-3 0,-2 6-6 16,-2 4-6-16,0 3-11 0,-1 3 2 0,0 12 4 16,1 4 10-16,-4 6 15 0,3 9 6 0,1 7 4 15,-6 5 0-15,5 1-1 0,-5 2 0 0,4 5-2 16,-5-2 4-16,3-2-3 0,-3 3 1 15,0-4 0-15,1-4-1 0,2-1-1 0,0-5-2 16,0-4-14-16,-2-4-46 0,3-5-74 0,1-5-99 16,-1-5-153-16,-3-3-137 0,2-6-163 0,-1-1 314 15</inkml:trace>
          <inkml:trace contextRef="#ctx0" brushRef="#br0" timeOffset="1.29322E6">6642 10510 209 0,'0'0'431'0,"0"0"-137"0,0 0-103 0,0 0-75 15,0 0-27-15,0 0-5 0,0 0-2 0,0 0-8 16,0 0-18-16,0 0-25 0,0 0-14 0,0 0-2 16,0 0 8-16,-107-47 13 0,78 69 9 0,-2 3 6 15,2 1 6-15,-3 0-7 0,6 1-10 16,3-5-12-16,1 2-11 0,6-3-9 0,3-5-3 0,4-2-4 15,4-4-4-15,5-1-1 0,0-5-1 16,4-3 8-16,4-1 13 0,7-1 11 0,5-9 7 16,1-4-4-16,5-2-9 0,-1-5-7 0,-2-3-5 15,2 2 1-15,-5 0-1 0,2-3 0 16,-6 6 1-16,-2 1-2 0,-1 1-2 0,-4 5-5 16,-2 3-4-16,-2 5-9 0,0 4-10 0,-4 0-9 15,-1 0 3-15,2 6 7 0,-2 5 14 16,1 5 11-16,3 0 2 0,1 2-1 0,-1 1-1 15,3 5 0-15,0-4 2 0,5 3 1 0,-4-4-2 16,7 1-5-16,1-6-13 0,2-3-49 0,5-3-92 16,4-2-163-16,2-6-203 0,-4 0-264 15,-8 0 472-15</inkml:trace>
          <inkml:trace contextRef="#ctx0" brushRef="#br0" timeOffset="1.29343E6">7129 10020 0 0,'0'0'346'0,"0"0"44"0,0 0-44 0,0 0-75 16,0 0-53-16,0 0-45 0,0 0-32 0,0 0-23 16,0 0-33-16,0 0-40 0,0 0-42 0,0 0-21 15,0 0-1-15,0 0 12 0,-55-60 11 0,47 98 6 16,-5 11 2-16,3-2-3 0,-2 6 2 16,1 4-2-16,1 1 0 0,1-3 3 15,-1 1 1-15,4 0-2 0,-1-7-3 0,7-2-26 16,0-8-52-16,3-6-81 0,3-6-143 0,4-10-156 15,3-5-156-15,-5-5-5 0,-1-6 611 0</inkml:trace>
          <inkml:trace contextRef="#ctx0" brushRef="#br0" timeOffset="1.29391E6">7461 10032 0 0,'0'0'0'0,"0"0"0"0,0 0 0 16,0 0 0-16,0 0 0 0,0 0 91 0,0 0 29 15,0 0-28-15,0 0-8 0,-140 189-10 16,107-163-7-16,1 2-2 0,-2-7-1 0,-1 0 2 16,5-4 3-16,0-1 2 0,3-4-2 0,1-6-18 15,9-1 0-15,0-4 2 0,5-1 7 0,2 0 27 16,3 0-6-16,3-6-14 0,1 0-25 16,3-1-34-16,0 2-33 0,1 1-20 0,8 1-4 15,-5 2 9-15,6 1 19 0,0 0 20 0,0 4 11 16,2 5 4-16,2 2 2 0,-1 3 1 0,1 3-2 15,-1 3-1-15,2-3 3 0,-1 2-2 16,2-2 3-16,0-1 5 0,4 0 8 0,0-4 9 16,7-1 11-16,0-8 6 0,3 0 2 0,2-3-3 15,5 0-13-15,-4-5-12 0,5-7-12 16,-7-1-14-16,2-3-3 0,-1-1-5 0,-2-3-1 16,-3 3-1-16,-3-1 2 0,-1-1 1 0,0-2 2 15,-5 3 2-15,-4-3 1 0,-1-2 4 0,-7 2 2 16,1 2 8-16,-4-1 0 0,-3 3 3 15,0 4 6-15,-2 2-2 0,-6 5-4 0,0 2-9 16,-3 4-9-16,-3 0-7 0,-1 4 4 0,-2 7 3 16,-5 5 4-16,5 4 3 0,-4 5 4 15,1 4 4-15,2 0 0 0,4-1-1 0,3 0-6 0,3-1-5 16,4-1-2-16,3-3 0 0,6-3 2 0,10-1 8 16,5-5 7-16,7-2 2 15,3-2-7-15,12-4-33 0,2-1-96 0,8-3-264 0,-10-2-434 16,-18-2 19-16</inkml:trace>
        </inkml:traceGroup>
        <inkml:traceGroup>
          <inkml:annotationXML>
            <emma:emma xmlns:emma="http://www.w3.org/2003/04/emma" version="1.0">
              <emma:interpretation id="{329082F6-FB90-4AE8-B739-9ABC137ADFAF}" emma:medium="tactile" emma:mode="ink">
                <msink:context xmlns:msink="http://schemas.microsoft.com/ink/2010/main" type="inkWord" rotatedBoundingBox="10066,10619 10757,10522 10861,11262 10171,11360"/>
              </emma:interpretation>
              <emma:one-of disjunction-type="recognition" id="oneOf11">
                <emma:interpretation id="interp55" emma:lang="en-IN" emma:confidence="0">
                  <emma:literal>in</emma:literal>
                </emma:interpretation>
                <emma:interpretation id="interp56" emma:lang="en-IN" emma:confidence="0">
                  <emma:literal>inn</emma:literal>
                </emma:interpretation>
                <emma:interpretation id="interp57" emma:lang="en-IN" emma:confidence="0">
                  <emma:literal>ins</emma:literal>
                </emma:interpretation>
                <emma:interpretation id="interp58" emma:lang="en-IN" emma:confidence="0">
                  <emma:literal>ink</emma:literal>
                </emma:interpretation>
                <emma:interpretation id="interp59" emma:lang="en-IN" emma:confidence="0">
                  <emma:literal>is</emma:literal>
                </emma:interpretation>
              </emma:one-of>
            </emma:emma>
          </inkml:annotationXML>
          <inkml:trace contextRef="#ctx0" brushRef="#br0" timeOffset="1.29413E6">8357 10233 376 0,'0'0'578'0,"0"0"-377"15,0 0-62-15,0 0-30 0,0 0 4 0,0 0 23 16,0 0 14-16,0 0-13 0,0 0-34 0,0 0-40 15,0 0-38-15,0 0-5 0,0 0 13 0,0 0 16 16,-2 38 10-16,-1-8-5 0,-2-1-12 16,2 0-16-16,3 0-5 0,-2-4-7 0,2-3-1 15,0 1 2-15,7-4-2 0,2-3-8 0,5-4-24 16,2-4-66-16,6-7-176 0,-8-1-370 0,-7 0-855 16</inkml:trace>
          <inkml:trace contextRef="#ctx0" brushRef="#br0" timeOffset="1.29429E6">8423 9760 1065 0,'0'0'297'0,"0"0"-186"16,0 0-101-16,0 0-79 0,0 0-33 16,0 0-12-16,0 0 0 0,0 0-1 0,0 0-58 15,0 0-88-15,0 0-107 0,0 0 201 0,0 0 167 0</inkml:trace>
          <inkml:trace contextRef="#ctx0" brushRef="#br0" timeOffset="1.29457E6">8583 10054 0 0,'0'0'0'15,"0"0"199"-15,0 0-33 0,0 0-55 0,0 0-38 16,0 0-14-16,0 0-3 0,0 0 9 0,0 0 16 16,0 0 10-16,0 0 0 0,0 0-6 15,0 0-8-15,0 0-12 0,112 179-12 0,-112-162-8 16,-3-5-6-16,2 1-5 0,-1-5-1 0,-2-3 4 15,4-5 20-15,0 0 34 0,0 0 36 16,0 0 9-16,0-4-28 0,7-4-38 0,-2-5-46 16,6 0-23-16,2-4-4 0,0 1 3 0,0-1 2 15,1 3-2-15,-1-1 1 0,-3 3-5 0,4 3-1 16,-1 2 2-16,0 3 2 0,0 4 2 0,-1 0 4 16,-2 0-3-16,-3 8 2 0,6 4 2 15,-3 1-1-15,-3 3 3 0,3 3 2 0,0-1-2 16,-3 0 0-16,6 1-1 0,0 1-9 0,3-1-27 15,3-3-104-15,1-2-269 0,-5-2-418 16,-3-5 81-16</inkml:trace>
        </inkml:traceGroup>
        <inkml:traceGroup>
          <inkml:annotationXML>
            <emma:emma xmlns:emma="http://www.w3.org/2003/04/emma" version="1.0">
              <emma:interpretation id="{726C5971-D273-4580-8D92-F76ED89C4CF3}" emma:medium="tactile" emma:mode="ink">
                <msink:context xmlns:msink="http://schemas.microsoft.com/ink/2010/main" type="inkWord" rotatedBoundingBox="11446,10319 14369,9905 14481,10695 11558,11109"/>
              </emma:interpretation>
              <emma:one-of disjunction-type="recognition" id="oneOf12">
                <emma:interpretation id="interp60" emma:lang="en-IN" emma:confidence="0">
                  <emma:literal>India</emma:literal>
                </emma:interpretation>
                <emma:interpretation id="interp61" emma:lang="en-IN" emma:confidence="0">
                  <emma:literal>Indi &lt;</emma:literal>
                </emma:interpretation>
                <emma:interpretation id="interp62" emma:lang="en-IN" emma:confidence="0">
                  <emma:literal>#And &lt;</emma:literal>
                </emma:interpretation>
                <emma:interpretation id="interp63" emma:lang="en-IN" emma:confidence="0">
                  <emma:literal>Indir</emma:literal>
                </emma:interpretation>
                <emma:interpretation id="interp64" emma:lang="en-IN" emma:confidence="0">
                  <emma:literal>Indo &lt;</emma:literal>
                </emma:interpretation>
              </emma:one-of>
            </emma:emma>
          </inkml:annotationXML>
          <inkml:trace contextRef="#ctx0" brushRef="#br0" timeOffset="1.29548E6">9734 10246 933 0,'0'0'398'0,"0"0"-238"16,0 0-70-16,0 0-23 0,0 0-6 15,0 0 1-15,0 0-16 0,0 0-17 0,0 0 3 16,0 0 8-16,0 0 4 0,0 0 0 0,0 0-7 16,0 0-13-16,127-4-14 0,-84 1-16 0,1 3-55 15,-6-4-102-15,-3 3-133 0,2-4-97 16,-7 1-32-16,0-4 44 0,-3-2 89 0,-2-5 232 15,-4-2 60-15,-3-3 0 0,0 0 0 16,-9-4 0-16,2-3 0 0,-2 1 0 0,-3-1 198 16,4 0 84-16,-6 5-1 0,5 0-46 0,-4 6-66 15,7 1-68-15,-4 5-45 0,0 2-24 0,-1 0-15 16,-1 5-6-16,-5 3-7 0,6 0-2 0,-5 0 1 16,0 3 9-16,1 6 10 0,-3 3 11 0,2 3 4 15,-1 1 5-15,-1 7-4 0,0-3-4 0,0 2-2 16,-3 3-8-16,-2 0 2 0,-4-1 1 15,2-3-4-15,-2-1 0 0,-1-4-3 0,6-4-6 16,0-3 0-16,-1-2 4 0,4-6 19 0,1-1 37 16,0 0 40-16,0 0-1 0,0-8-17 15,0-2-38-15,6-6-39 0,-1-2-8 0,4-6-1 16,-2 3 0-16,5-3-3 0,0 2-2 0,3 1-4 16,-2 0-5-16,1 4-4 0,0 1 2 0,1 3-6 15,-2 8-1-15,-6 0-1 0,3 3-3 16,0 2 3-16,-4 0 1 0,4 2 3 0,-5 3-1 15,5 3 5-15,-1 2 1 0,-2 0 1 0,5 5 5 16,-2-2-2-16,-2-1-2 0,5 1-24 0,0 2-64 16,2-4-104-16,0 4-165 0,7-2-162 15,-8-5-197-15,-5-1 388 0</inkml:trace>
          <inkml:trace contextRef="#ctx0" brushRef="#br0" timeOffset="1.2948E6">9712 9653 1179 0,'0'0'259'15,"0"0"-167"-15,0 0-40 0,0 0 1 0,204-53 12 16,-145 47 15-16,1 0 10 0,0 0-6 0,2 4-10 16,-10-2-23-16,-1 0-25 0,-8 4-13 0,-1-2-9 15,-3 2-6-15,-5 0-11 0,2 0-41 16,-5 0-108-16,-3 0-234 0,-11 0-279 0,-4 0-145 0</inkml:trace>
          <inkml:trace contextRef="#ctx0" brushRef="#br0" timeOffset="1.29499E6">10299 9514 576 0,'0'0'454'0,"0"0"-233"15,0 0-110-15,0 0-53 0,0 0-11 0,0 0 20 16,0 0 15-16,0 0 11 0,0 0 8 0,0 0-10 15,0 0-22-15,0 0-17 0,-155 197-13 16,141-151-10-16,-2 1-1 0,2 0-4 0,-1 1 0 0,1 2-2 16,-6-7-10-16,5 5-21 0,0-4-62 0,2 0-108 15,-2-5-220-15,4-10-247 0,7-12-250 0</inkml:trace>
          <inkml:trace contextRef="#ctx0" brushRef="#br0" timeOffset="1.29609E6">11188 9869 160 0,'0'0'403'0,"0"0"-222"0,0 0-96 16,0 0-65-16,0 0-18 0,0 0 6 0,0 0 5 15,0 0 12-15,0 0 11 0,0 0 7 16,-182-30 4-16,151 44 4 0,-4 1 9 0,4 2 5 16,-2 1 0-16,-2-1-6 0,5 6-11 0,4-6-11 15,6 1-11-15,4-4-9 0,4 2-9 16,3-1-2-16,7-5-2 0,2 0 2 0,9-3 11 15,4-2 7-15,6-2 2 0,5-2-2 0,3-1-9 16,5 0-9-16,-1-5-4 0,5-4-4 0,-3-3-3 16,-1-5-1-16,2 1 1 0,-1-2 2 15,-3-4 0-15,0-2 4 0,-1-4-1 0,-2-2 2 16,-1 0 6-16,-1-7-2 0,-7 0 3 0,-3-2 1 16,-1 0 2-16,-3-4 5 0,-3 3 4 0,-3-3 2 15,-2 3 1-15,-3-3 0 0,0 3-1 0,0 0-1 16,0 6 3-16,-4 4 5 0,-3 5 5 0,2 5 10 15,-2 4 6-15,2 3-4 0,-1 7-3 16,-1 1-9-16,1 4-15 0,-3 1-14 0,5 0-13 16,-6 7-9-16,-2 9-2 0,4 6 5 0,-5 5 7 15,0 8 5-15,0 5 3 0,0 6 1 0,0 2 0 16,8 5 0-16,-4 0-1 0,3 0 2 16,0-2 3-16,6-2-2 0,0-2 1 15,0-6-2-15,11-4-1 0,1-4 3 0,3-7 1 0,2-4 3 16,5-3 3-16,-2-5 5 0,4-3 6 15,-2-7 1-15,2-4-2 0,3 0-4 0,-2-7-10 16,-1-6-6-16,-1-3-7 0,3-1-4 0,-5-2-5 16,2-4 0-16,0 1 3 0,-3-2 5 15,-5-3 7-15,-1 0 2 0,-3 1 4 0,-3 1 1 16,-1 0 0-16,-4 4 2 0,1 3 1 0,0 3 3 16,-4 7 2-16,0 6 1 0,0 0-6 0,0 2-15 15,0 0-17-15,0 3-6 0,-7 5 1 0,3 5 15 16,-3 3 12-16,1 0 2 0,2 1-1 15,-4 4-1-15,7 1-1 0,1-1 3 0,0 0 1 16,1 0-1-16,9-4-15 0,-2 1-91 0,3-3-249 16,0-6-467-16,1-5-148 0</inkml:trace>
          <inkml:trace contextRef="#ctx0" brushRef="#br0" timeOffset="1.29655E6">12114 9649 802 0,'0'0'203'0,"0"0"-167"0,0 0-43 16,0 0-10-16,0 0-15 0,0 0-18 0,0 0-8 15,0 0 16-15,0 0 27 0,0 0 37 0,0 0 26 16,0 0 1-16,0 0 14 0,-194-118 8 16,157 130-1-16,-3 1-1 0,7 3-11 15,-5 0-11-15,8 0-4 0,3-2-8 0,8 1-5 16,5-6 2-16,4-4 38 0,10-2 45 0,0-3 40 0,13 0 23 15,11-1-30-15,9-7-45 0,9-4-40 16,12 1-36-16,5 0-17 0,0 0-5 0,3 1-5 16,-2 1 0-16,-7 4 1 0,-4 3-3 0,-8 2-2 15,-3 0-2-15,-8 3 1 0,-9 8-2 0,-2 2 4 16,-12 5 1-16,4 0 5 0,-5 0 4 16,1 3 4-16,3 2 0 0,2 1 1 0,7-3 2 15,6 4-4-15,7-2 0 0,7-3-31 0,7-5-121 16,2-3-299-16,-9-6-479 0,-10-2 63 0</inkml:trace>
          <inkml:trace contextRef="#ctx0" brushRef="#br0" timeOffset="1.29622E6">11868 9367 1817 0,'0'0'111'0,"0"0"-64"0,0 0-48 16,0 0-51-16,0 0-55 0,0 0-61 0,0 0-69 16,0 0-235-16,0 0-231 0,0 0 468 0</inkml:trace>
        </inkml:traceGroup>
      </inkml:traceGroup>
    </inkml:traceGroup>
    <inkml:traceGroup>
      <inkml:annotationXML>
        <emma:emma xmlns:emma="http://www.w3.org/2003/04/emma" version="1.0">
          <emma:interpretation id="{B7EBF7E6-20F9-4240-8C4E-E8690FD90D16}" emma:medium="tactile" emma:mode="ink">
            <msink:context xmlns:msink="http://schemas.microsoft.com/ink/2010/main" type="paragraph" rotatedBoundingBox="7187,12548 14421,12016 14503,13136 7270,136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9B61DE2-CF7A-4539-8D6B-015C3A4808CC}" emma:medium="tactile" emma:mode="ink">
              <msink:context xmlns:msink="http://schemas.microsoft.com/ink/2010/main" type="line" rotatedBoundingBox="7187,12548 14421,12016 14503,13136 7270,13668">
                <msink:destinationLink direction="with" ref="{92A6678A-3B90-4102-BDFF-E81458DEC6D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FDB5C5A-998B-4475-A257-C0E07798BF9F}" emma:medium="tactile" emma:mode="ink">
                <msink:context xmlns:msink="http://schemas.microsoft.com/ink/2010/main" type="inkWord" rotatedBoundingBox="7187,12548 10358,12315 10441,13435 7270,13668">
                  <msink:destinationLink direction="with" ref="{290431B0-4439-403D-BE40-1F32AC6F5EFC}"/>
                </msink:context>
              </emma:interpretation>
              <emma:one-of disjunction-type="recognition" id="oneOf13">
                <emma:interpretation id="interp65" emma:lang="en-IN" emma:confidence="0">
                  <emma:literal>FDI</emma:literal>
                </emma:interpretation>
                <emma:interpretation id="interp66" emma:lang="en-IN" emma:confidence="0">
                  <emma:literal>FD-I</emma:literal>
                </emma:interpretation>
                <emma:interpretation id="interp67" emma:lang="en-IN" emma:confidence="0">
                  <emma:literal>#DID</emma:literal>
                </emma:interpretation>
                <emma:interpretation id="interp68" emma:lang="en-IN" emma:confidence="0">
                  <emma:literal>FD-€</emma:literal>
                </emma:interpretation>
                <emma:interpretation id="interp69" emma:lang="en-IN" emma:confidence="0">
                  <emma:literal>#DI</emma:literal>
                </emma:interpretation>
              </emma:one-of>
            </emma:emma>
          </inkml:annotationXML>
          <inkml:trace contextRef="#ctx0" brushRef="#br0" timeOffset="1.30894E6">6685 11801 1033 0,'0'0'251'0,"0"0"-147"0,0 0-43 0,0 0-16 16,0 0 15-16,0 0 17 0,0 0 4 0,0 0-8 15,0 0-16-15,0 0-15 0,0 0-7 0,0 0-3 16,0 0-1-16,0 0 3 0,127 8-5 16,-102 13-2-16,4 4 3 0,3 1-5 0,1 4-2 15,-3 2-2-15,1 3-5 0,1 0-2 0,-1-2-1 16,-5 3 2-16,2-1-1 0,-5 1 2 15,1 0-2-15,-7-4 0 0,-1 1-2 0,-3-1-2 16,-3-2 1-16,-9-1 3 0,-1-2 3 0,0 2 1 16,-10-2 1-16,-4-3-1 0,-3-2-2 0,-11-3 4 15,0-1-2-15,-8 1-1 0,-1-6 1 0,-5 0-3 16,0-3 1-16,-1-2 0 0,2-4 2 16,-1 1-5-16,2-5-1 0,7 0-2 0,1 0-3 15,4 0-2-15,3-7-7 0,2 3-15 0,8-4-26 16,0 0-25-16,2 0-42 0,9-2-42 0,0 0-71 15,4-2-150-15,1 4-243 0,5 1-295 0</inkml:trace>
          <inkml:trace contextRef="#ctx0" brushRef="#br0" timeOffset="1.30855E6">6803 11938 1353 0,'0'0'223'0,"0"0"-144"0,0 0-32 15,0 0-16-15,0 0 3 0,0 0 9 0,0 0-6 0,0 0 2 16,0 0 7-16,0 0 5 0,0 0 6 16,0 0 2-16,0 0-1 0,0 0-1 0,-65 172-5 15,48-134-3-15,3 0 1 0,0 1-6 0,-2 2-3 16,-1-2-10-16,5 1-9 0,-1-3-7 16,0-4-8-16,3-1-5 0,3 0-9 0,-3-6-11 15,6-1-19-15,-3-3-40 0,4-2-75 0,-3-1-113 16,3-7-231-16,0-2-380 0,2-5 277 0</inkml:trace>
          <inkml:trace contextRef="#ctx0" brushRef="#br0" timeOffset="1.30773E6">5554 11788 1241 0,'0'0'176'16,"0"0"-86"-16,0 0 7 0,0 0 5 0,0 0 16 0,0 0 3 16,0 0-15-16,0 0-21 0,0 0-27 15,0 0-15-15,0 0-2 0,0 0 4 0,55-26 15 16,-19 22 4-16,10-3-9 0,3 2-6 0,6-2-10 16,5 2-6-16,4-6-4 0,5 4 1 0,2-4-5 15,-1 1-4-15,0 2-4 0,0-3-6 0,-5 2-4 16,-3 1-4-16,-11 3-3 0,-2-3-6 15,-7 4-2-15,-8 0-8 0,0 4-15 0,-9 0-22 16,-4 0-41-16,-2 0-51 0,-3 0-64 16,-6 1-75-16,0 6-116 0,-6-2-170 0,1 0-179 15,-3-2 548-15</inkml:trace>
          <inkml:trace contextRef="#ctx0" brushRef="#br0" timeOffset="1.30832E6">5412 12315 1087 0,'0'0'370'0,"0"0"-275"0,0 0-27 0,0 0 3 16,0 0 20-16,0 0 61 0,0 0 17 0,0 0-12 15,179-92-26-15,-133 80-31 0,8 0-33 16,5 2-25-16,3-1-20 0,1 3-9 0,0 2-6 16,0 0-3-16,0 0 0 0,-4 2-2 0,-2 1-1 15,-2 0-2-15,-5 1-6 0,0 2-12 0,-4-1-21 16,-7 1-33-16,-3 0-47 0,1-4-55 15,-7 4-84-15,0-1-154 0,-5 1-265 0,-11-2-190 0</inkml:trace>
          <inkml:trace contextRef="#ctx0" brushRef="#br0" timeOffset="1.30806E6">5941 11671 1175 0,'0'0'269'0,"0"0"-136"16,0 0-52-16,0 0-28 0,0 0-14 15,0 0-19-15,0 0-21 0,0 0-7 0,0 0 6 16,0 0 14-16,0 0 10 0,0 0 10 0,0 0 12 16,-80 200 6-16,65-152 6 0,2 2 9 0,-1 4-1 15,0 1 1-15,-1 2-11 0,-3 1-12 16,-4 1-8-16,3 4-10 0,-4-3 0 0,-1 2-2 16,3-2-4-16,-5-6-4 0,3 0-8 0,1-5-7 15,6-10-7-15,-1-3-12 0,3-9-18 16,4-4-41-16,0-5-55 0,3-5-102 0,0-3-217 15,4-4-372-15,1-3 212 0</inkml:trace>
          <inkml:trace contextRef="#ctx0" brushRef="#br0" timeOffset="1.30966E6">7426 12425 1486 0,'0'0'237'0,"0"0"-117"0,0 0 8 16,0 0 23-16,0 0 18 0,0 0-9 15,0 0-63-15,0 0-55 0,0 0-24 0,0 0-8 16,0 0 9-16,0 0 16 0,0 0 5 0,84-4-1 15,-39 2-3-15,8 0-3 0,4 0 2 0,1-1 5 16,5 2 2-16,0-3 1 0,3 1-7 16,-5 2-9-16,-3-3-9 0,-2 2-4 0,-5 1-7 15,-5 1-3-15,-5-2-2 0,-7 1-2 0,0-1 0 16,-5 0-4-16,-5 1-9 0,-2-2-15 0,-5 1-25 16,-5-3-45-16,-1 1-50 0,-8-2-45 0,-2 0-69 15,-1-2-125-15,0 2-281 0,0 2-566 0</inkml:trace>
          <inkml:trace contextRef="#ctx0" brushRef="#br0" timeOffset="1.30942E6">7589 11855 1811 0,'0'0'301'0,"0"0"-165"0,0 0-44 16,0 0-17-16,0 0 9 0,0 0 5 0,0 0 2 15,0 0-19-15,0 0-19 0,0 0-13 0,0 0-14 16,162-93-7-16,-132 91-8 0,-1 2 4 16,3 0-8-16,-1 3 0 0,-1 1-1 0,0-1-4 15,1-1 2-15,2 4-2 0,-5-4 1 0,-2 1-4 16,-2 0 1-16,-1-1-2 0,-4-2 0 0,-5 3-4 15,1-1-4-15,-4 0-6 0,-2-2-8 16,-2 0-8-16,-4 0-22 0,4 0-22 0,-6 0-20 16,-1 0-18-16,0 0-15 0,0 0-28 0,-4-4-40 15,-3 1-44-15,0 1-11 0,-3-1 20 0,-5 0 54 16,1-1 65-16,-3 3 52 0,-2-2 45 16,5 1 38-16,0-1 41 0,2 2 43 0,5-3 33 15,-3 2 15-15,7 1 2 0,2 1-5 0,-1-1-13 16,2 1-16-16,0 0-24 0,0 0-33 0,0 0-29 15,0 0-19-15,0 1-4 0,0 7 5 16,0 5 14-16,-6 4 14 0,4 4 2 0,-1 0 0 16,-6 10-8-16,5-4-9 0,-1 3-10 0,-3 3-5 15,4-3-3-15,-5 2-5 0,0-2 4 0,1 0-6 16,-4 4-2-16,1-2-2 0,-1-2-8 0,2-1-7 16,-3 0-9-16,2-4-15 0,1-4-30 15,4-2-37-15,-3 1-65 0,5-4-118 0,1-5-256 16,-1-5-631-16</inkml:trace>
          <inkml:trace contextRef="#ctx0" brushRef="#br0" timeOffset="1.30998E6">7631 11604 1330 0,'0'0'316'0,"0"0"-178"0,0 0-53 15,0 0-34-15,0 0-7 0,0 0 7 16,0 0 9-16,0 0 11 0,0 0 9 0,176-37-2 15,-113 28-10-15,5 1-7 0,9 1-15 0,-2 1-11 16,1 2-15-16,1 3-20 0,-8 1-24 0,-6 0-54 16,-1-3-95-16,-13 3-219 0,-11 6-479 15,-19-4-125-15</inkml:trace>
        </inkml:traceGroup>
        <inkml:traceGroup>
          <inkml:annotationXML>
            <emma:emma xmlns:emma="http://www.w3.org/2003/04/emma" version="1.0">
              <emma:interpretation id="{FDD00DA8-3216-4F38-8B58-1FB773DD0351}" emma:medium="tactile" emma:mode="ink">
                <msink:context xmlns:msink="http://schemas.microsoft.com/ink/2010/main" type="inkWord" rotatedBoundingBox="11217,12578 14445,12341 14487,12920 11260,13157"/>
              </emma:interpretation>
              <emma:one-of disjunction-type="recognition" id="oneOf14">
                <emma:interpretation id="interp70" emma:lang="en-IN" emma:confidence="0">
                  <emma:literal>norms</emma:literal>
                </emma:interpretation>
                <emma:interpretation id="interp71" emma:lang="en-IN" emma:confidence="0">
                  <emma:literal>Norms</emma:literal>
                </emma:interpretation>
                <emma:interpretation id="interp72" emma:lang="en-IN" emma:confidence="0">
                  <emma:literal>mams</emma:literal>
                </emma:interpretation>
                <emma:interpretation id="interp73" emma:lang="en-IN" emma:confidence="0">
                  <emma:literal>narm</emma:literal>
                </emma:interpretation>
                <emma:interpretation id="interp74" emma:lang="en-IN" emma:confidence="0">
                  <emma:literal>Noam</emma:literal>
                </emma:interpretation>
              </emma:one-of>
            </emma:emma>
          </inkml:annotationXML>
          <inkml:trace contextRef="#ctx0" brushRef="#br0" timeOffset="1.31229E6">9408 11882 547 0,'0'0'326'0,"0"0"-83"16,0 0-18-16,0 0-16 0,0 0-18 0,175-122-52 15,-149 109-56-15,-5 8-39 0,1 1-23 0,-6 1-18 16,-2 3-3-16,0 3-2 0,-2 5 3 16,1 6 8-16,-6 6 5 0,5 1 6 0,-4 8 3 15,-4 7 3-15,-2 0-5 0,-2 8-2 0,0-5-4 16,0 3-5-16,-4-4 0 0,-6-1 0 0,2-4-1 16,-3 1-3-16,-2-6 4 0,-3 0-2 15,2-1 2-15,1-6 3 0,1-8-3 0,1-2 3 16,5-1 3-16,-1-8 11 0,6-2 2 0,-1 0 0 15,2 0-8-15,0-11-29 0,0-1-10 0,2-5-10 16,5-6-2-16,0-4 11 0,6-3 5 16,1-1 1-16,1-3 0 0,6 0 1 0,-1-2-4 15,6 3 0-15,1-3 1 0,0 2 3 0,2-2-1 16,1 7 4-16,2-2 2 0,2 7-5 16,-1 0 10-16,-1 5 2 0,4 1 0 0,-3 6 7 15,-5 1-6-15,1 6-5 0,0 1-3 0,-5 4-7 16,-5 0-5-16,-3 4-6 0,-3 9 1 0,-3 4 5 15,-6 2 7-15,3 4 10 0,-6 6 9 16,-1 4 0-16,0 1 4 0,-8 2-2 0,1-4-1 16,-3 4 1-16,-5-6-1 0,4 0-3 0,-2-2-1 15,4-7 2-15,-1 0-4 0,5-9-1 0,-1-4 1 16,4-2-9-16,2-3 3 0,0-3 2 16,2 0 7-16,6 0 13 0,0-7 3 0,6-5 0 0,7 0-5 15,0-7-9-15,4-2-6 0,3 0-5 16,0-3-8-16,1 1-11 0,1-1-12 15,5-4-8-15,-8 2 2 0,-3-4 4 0,1 3 12 16,-2 0 10-16,-5 2 4 0,-3 4 9 0,-1 1-1 16,-4 9 0-16,-4-1 1 0,1 5 0 0,-4 6 2 15,-3 1 2-15,0 0-2 0,0 0-2 0,0 3 8 16,-5 7 10-16,-3 5 12 0,-5 3 9 0,-1 4-1 16,-1 5-9-16,1-3-8 0,-1 1-2 15,1 3-4-15,1-5-1 0,2 0 0 0,5-3-4 16,3-6-3-16,3-2-1 0,0-1-2 0,6-3 0 15,7-1 6-15,1-2 4 0,2-2 7 16,1-3 2-16,8 0-4 0,0 0-2 0,1-7-5 16,1-1-1-16,-2-3-5 0,6-1-2 0,-9-2-3 15,1-1-2-15,-5-2 5 0,-3-6 1 0,-1 0 5 16,-5-2-3-16,-5-4 1 0,-4-1-2 16,0 1-2-16,-3 0 5 0,-10 0-6 0,-2 4 0 15,-7 1-5-15,3 8-7 0,-6 1-4 0,3 5-5 16,-5 3 2-16,-6 6 5 0,3 1 7 0,-2 1 7 15,-1 8 4-15,-3 7 2 0,3-1 1 16,3 1 1-16,4 3 0 0,3 1 0 0,9-2-4 16,1 3-3-16,10 0-5 0,3-4-5 0,2-1 1 15,12-3 7-15,10-5 9 0,6 1 10 0,8-5 4 16,1-4-4-16,11 0-2 0,-3 0-5 0,5-7-4 16,-1-3 0-16,-2 1-2 0,-3-3 2 15,1 0 0-15,-11 3 1 0,2-6 1 0,-10 5-4 16,-8 0 1-16,2 2-2 0,-6-1-3 0,-3 3 0 15,-2 2-2-15,-5 4-3 0,1 0-4 0,-4 0-5 16,-3 0-5-16,0 2-1 0,0 6 6 16,0 3 10-16,-3 1 8 0,-4 6 4 0,1 2-1 15,-3-1-4-15,7 1-4 0,-4-1-3 0,3 2-4 16,3-1-5-16,0-5-4 0,10 0-6 0,1-2-3 16,2-4-4-16,3 2-15 0,1-7-32 15,3-2-48-15,3-2-65 0,0-1-96 0,-1 0-173 16,-1-6-267-16,-8 2 311 0</inkml:trace>
          <inkml:trace contextRef="#ctx0" brushRef="#br0" timeOffset="1.31313E6">11389 11674 331 0,'0'0'362'0,"0"0"-161"0,0 0-82 0,0 0-38 16,0 0-10-16,0 0 0 0,0 0-11 0,0 0 4 15,0 0 3-15,0 0 0 0,0 0-2 16,0 0-11-16,0 0-12 0,48 57-11 0,-46-34-10 15,0-1-4-15,-2 0-5 0,-2 2 0 0,0 0-2 16,-3-4-1-16,1-2 2 0,-2 3-4 16,2-7-3-16,2 1-3 0,0-6-4 0,0-2-2 15,2-6 1-15,0 2 5 0,0-3 17 0,0 0 35 16,0-3 10-16,0-2 1 0,0-7-14 0,0-5-30 16,2-6-10-16,2 0-1 0,5-2 4 15,-4-6 2-15,8 4-1 0,0 1-8 0,1-2-9 0,2 5-9 16,-1-1-3-16,3 3 1 0,2 2 4 15,-3 5 7-15,6 2 2 0,-5 3 2 0,-1 1-1 16,-1 4-3-16,-2 4 0 0,-1 0-4 0,0 3-3 16,-3 7 1-16,-6 2 3 0,5 2-1 15,-6 5 5-15,-2 2 2 0,1 3-3 0,-2-1 4 16,0 2 1-16,0 2 0 0,-2-4 0 0,-4-2-2 16,-2 0 0-16,-1 0 0 0,2-5 4 0,-3 1 2 15,4-4 2-15,-5-1 4 0,-1 1 1 0,5-5 0 16,-3 0 1-16,0-3 1 0,4-1-1 15,0-2 7-15,2 0 9 0,4-2 13 0,0 0 19 16,0 0 12-16,0 0-8 0,9-8-19 0,-2-2-22 16,6-6-24-16,3-5-3 0,5-2 2 15,-2 0-1-15,7-2 2 0,-1-2 0 0,1 0 0 16,0-3-2-16,3 2 2 0,1-2 1 0,0 5-4 16,-1 1 0-16,-2 5-6 0,-5 3-3 0,0 4-2 15,-4 4 4-15,-3 4-6 0,0 3-3 16,-2 1-10-16,-2 0-16 0,-4 8 4 0,1 1 3 15,-6 7 13-15,3 2 15 0,-2 6 9 0,-2-2 7 16,-2 2-1-16,1-1-2 0,0 4-1 16,0-5-2-16,0 1 0 0,0 0 1 0,0-6-5 15,0-5-2-15,4 1-3 0,-1-7-4 0,7-2 13 16,1-4 9-16,2 0 9 0,4-2 8 0,2-6-9 16,7-5-4-16,0-3-5 0,1-1-4 0,2-2-1 15,-2-1-5-15,0-4-3 0,-2 3-11 0,-1-1-8 16,0-3-12-16,-2 1-15 0,1 0-9 15,-3 0-6-15,1 1 6 0,-1 5 14 0,-1 2 20 16,-5 2 13-16,-1 3 10 0,-7 1 8 0,0 2 4 16,-2 5 13-16,-2 0 14 0,-2 3 12 0,0 0-1 15,0 0-5-15,0 0-25 0,-2 2-16 16,-2 2-2-16,-2 6-4 0,2 3 12 0,-5 3 1 16,3-2 2-16,-1 5 1 0,6 1-2 0,-1-3 7 15,2 1 11-15,2-1 17 0,6-1 16 16,3 0 6-16,3 2-1 0,4 0-3 0,-2 1-7 15,1-3-7-15,1-2-5 0,-3 2-14 0,-2-5-8 16,-4 1-7-16,-6-4-6 0,0-4 2 0,-3 3 3 16,-3-6 7-16,-4 2 4 0,-6-3-3 15,-7 0-11-15,-2 0-26 0,-5-4-43 0,-5-3-52 16,-3-2-69-16,-4 1-109 0,12 1-243 0,8 3-659 0</inkml:trace>
        </inkml:traceGroup>
      </inkml:traceGroup>
    </inkml:traceGroup>
    <inkml:traceGroup>
      <inkml:annotationXML>
        <emma:emma xmlns:emma="http://www.w3.org/2003/04/emma" version="1.0">
          <emma:interpretation id="{DA1B7E3F-E59D-41B4-BE3E-6070B8451FAE}" emma:medium="tactile" emma:mode="ink">
            <msink:context xmlns:msink="http://schemas.microsoft.com/ink/2010/main" type="paragraph" rotatedBoundingBox="7792,13952 18938,13644 19007,16157 7862,164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3A0A5D5-33F1-40CD-906F-00E4D6411A7F}" emma:medium="tactile" emma:mode="ink">
              <msink:context xmlns:msink="http://schemas.microsoft.com/ink/2010/main" type="line" rotatedBoundingBox="7792,13952 18938,13644 19007,16157 7862,16465"/>
            </emma:interpretation>
          </emma:emma>
        </inkml:annotationXML>
        <inkml:traceGroup>
          <inkml:annotationXML>
            <emma:emma xmlns:emma="http://www.w3.org/2003/04/emma" version="1.0">
              <emma:interpretation id="{28A8EF8A-AAF4-4796-A565-4A96C7371428}" emma:medium="tactile" emma:mode="ink">
                <msink:context xmlns:msink="http://schemas.microsoft.com/ink/2010/main" type="inkWord" rotatedBoundingBox="7792,13952 13081,13806 13138,15882 7850,16029"/>
              </emma:interpretation>
              <emma:one-of disjunction-type="recognition" id="oneOf15">
                <emma:interpretation id="interp75" emma:lang="en-IN" emma:confidence="0">
                  <emma:literal>political</emma:literal>
                </emma:interpretation>
                <emma:interpretation id="interp76" emma:lang="en-IN" emma:confidence="0">
                  <emma:literal>povitica</emma:literal>
                </emma:interpretation>
                <emma:interpretation id="interp77" emma:lang="en-IN" emma:confidence="0">
                  <emma:literal>Apolitical</emma:literal>
                </emma:interpretation>
                <emma:interpretation id="interp78" emma:lang="en-IN" emma:confidence="0">
                  <emma:literal>politico</emma:literal>
                </emma:interpretation>
                <emma:interpretation id="interp79" emma:lang="en-IN" emma:confidence="0">
                  <emma:literal>poviticas</emma:literal>
                </emma:interpretation>
              </emma:one-of>
            </emma:emma>
          </inkml:annotationXML>
          <inkml:trace contextRef="#ctx0" brushRef="#br0" timeOffset="1.33091E6">6249 13982 0 0,'0'0'0'0,"0"0"0"16,0 0 0-16,0 0 0 0,0 0 0 0,0 0 0 16,0 0 0-16,0 0 0 0,0 0 0 0,0 0 0 15,0 0 0-15,0 0 0 0,-4-75 0 16,8 72 0-16,1 0 0 0,-3-1 0 0,1 3 0 15,3 1 0-15,-2 0 0 0,1 0 0 0,2-1 0 16,-4 1 0-16,0 0 0 0,-2 0 0 0,2 0 0 16,-3 0 0-16,0 0 0 0,0 0 0 0,0 0 0 15,0 0 0-15,0 0 0 0,0 0 103 16,0 0 131-16,-3 0-43 0,2 0-40 0,1 0-40 16,0 0-27-16,0 0-23 0,0 0-17 15,0 0-12-15,0 0-13 0,0 0-8 0,0 0-4 0,0 0-3 16,0 0 4-16,0 0 3 0,0 0 7 15,0 0 6-15,0 0 8 0,0 0 7 0,0 0 0 16,1 0 3-16,2 0 0 0,-3 0-4 0,1 0-3 16,2 0-4-16,-1 0-7 0,-2 0-4 15,1 0-2-15,-1 0-4 0,2 0 0 0,2 0-1 16,-3 0-3-16,1 0-1 0,-2 1-2 0,0-1 0 16,3 0 2-16,-3 0 5 0,0 0 4 0,0 0 4 15,0 0 6-15,0 0 4 0,0 0 4 0,0 0 3 16,0 0 1-16,0 0-5 0,0 0-3 15,0 0-7-15,0 1-6 0,0-1-7 0,0 0-5 16,0 0-5-16,0 0-4 0,0 0 1 0,0 0-1 16,0 0-2-16,0 0 2 0,0 0-3 15,0 0 5-15,0 0 0 0,0 2 3 0,0-2 3 16,0 0-1-16,0 0 4 0,0 0 3 0,0 0 4 16,0 0 4-16,0 0 4 0,0 0 3 0,0 0 5 15,0 0-2-15,0 0-3 0,0 0-6 0,0 0-8 16,0 0-4-16,0 0-5 0,1 0-3 15,-1 0 0-15,0 0-1 0,0 0 3 0,0 0 0 16,0 0 2-16,0 0 2 0,0 0 1 0,0 0 2 16,0 0 3-16,0 0 3 0,0 0 2 0,0 0 3 15,0 0 5-15,1 0 5 0,-1 0 2 16,0 0-1-16,0 0-6 0,0 0-10 0,0 0-6 16,0 0-7-16,0 0-1 0,0 0-3 0,0 0 0 15,2 0 2-15,-2 0 0 0,0 0 5 16,0 0 0-16,0 0 3 0,0 0-2 0,0 0 1 15,0 0 1-15,0 0-2 0,0 0-2 0,0 0-2 16,0 0-5-16,0 0-1 0,0 0 1 0,0 0-2 16,0 0 1-16,0 0 0 0,0 0-2 0,0 2-1 15,0 0 0-15,0 2 0 0,-2 2 3 16,2 5-1-16,0 3 1 0,-2 2-1 0,-3 4-1 16,0 9-2-16,0 6-7 0,-6 10-20 15,-2 8-47-15,-2 14-143 0,3-12-350 0,4-16-891 0</inkml:trace>
          <inkml:trace contextRef="#ctx0" brushRef="#br0" timeOffset="1.36411E6">6114 13801 1312 0,'0'0'291'0,"0"0"-182"0,0 0-65 0,0 0-41 16,0 0-1-16,0 0 26 0,0 0 20 15,154-167 12-15,-111 152-4 0,0 5-16 0,3 2-18 16,6 5-12-16,-7 0-3 0,7 3-3 0,-3 3-2 16,3 6-2-16,-5 6 2 0,3 5 0 0,-7 4 0 15,-3 7-1-15,-8 2-4 0,-3 2-3 0,-12 1-2 16,-6 3-1-16,-8 1 6 0,-3 2 5 16,-16 1 7-16,-11 1 8 0,-6-2 3 0,-13 2 0 15,-5-7-1-15,-13 2-4 0,1-5 2 0,-6-4-2 16,1 0 3-16,2-4 3 0,0-2-3 15,1-5 0-15,6-3-3 0,10-2-3 0,9-4 0 16,9-3-5-16,8-5-4 0,8 0-11 0,5-2-29 16,9 0-87-16,1-4-95 0,10-4-138 15,6-4-119-15,11-3-48 0,5 0-5 0,-4 4 529 16,-5 1 0-16</inkml:trace>
          <inkml:trace contextRef="#ctx0" brushRef="#br0" timeOffset="1.36373E6">6295 13904 0 0,'0'0'0'0,"0"0"0"16,0 0 0-16,0 0 0 0,0 0 0 15,0 0 0-15,0 0 175 0,0 0 92 0,0 0-3 16,0 0-20-16,0 0-28 0,0 0-8 0,15-115-5 16,-15 96-17-16,0 2-27 0,1 0-35 0,-1 1-35 15,1 1-34-15,8 4-28 0,-3 2-16 16,1 1-10-16,-1 0-1 0,-2 4 4 0,0 1 10 15,-1 3 11-15,-3 0 5 0,0 0-3 0,0 0-11 16,0 3-16-16,0 1-7 0,0 4 1 0,-3 4 6 16,2 6 9-16,-2 5 2 0,0 4-2 0,3 5 1 15,0 3-3-15,0 2-1 0,0 5-1 16,2 5 0-16,-2 2-1 0,1 4 0 0,-1 4 3 16,-1 2 4-16,-2 1 3 0,-9 5 3 0,-1 0 1 15,2 2-2-15,-5 1-1 0,0 0-5 16,0-1-1-16,2 0-2 0,-3-3 1 0,-2-4-1 15,2-2-3-15,0-7-2 0,2-2-3 0,1-4-4 16,0-5 0-16,-1-4-12 0,3-4-7 0,-3-9-13 16,2-7-32-16,0-3-41 0,3-6-93 0,0-5-149 15,2 1-267-15,5-3-486 0</inkml:trace>
          <inkml:trace contextRef="#ctx0" brushRef="#br0" timeOffset="1.365E6">8146 13622 1759 0,'0'0'62'0,"0"0"-89"0,0 0-42 16,0 0-79-16,0 0-228 0,0 0-249 0,0 0 49 16</inkml:trace>
          <inkml:trace contextRef="#ctx0" brushRef="#br0" timeOffset="1.37447E6">7427 13679 653 0,'0'0'572'15,"0"0"-342"-15,0 0-74 0,0 0-6 0,0 0-4 16,0 0-18-16,0 0-41 0,0 0-47 0,0 0-35 15,0 0-15-15,0 0-3 0,0 0 5 0,-77 18 13 16,55 13 0-16,5-2 0 0,-6 6 1 16,7-1-1-16,0 1 1 0,5-3 0 0,5 3-4 15,-2-8-3-15,8-1-1 0,0-2-1 0,8-7 3 16,6-3 0-16,4-6 7 0,8-2 8 0,2-6 3 16,4 0 5-16,5-12-5 0,2-4-4 15,0-5-5-15,-1-1-5 0,-2-3 1 0,-1-1-1 16,-7-1-2-16,-3-1 0 0,-8 1-1 0,-4 0 3 15,-8-1 4-15,-2 2 3 0,-3-3 6 0,3 5 3 16,-11 1-2-16,-7 0 7 0,1 1-7 16,-3 2-5-16,-2 5 1 0,-1-1-11 0,4 4 6 15,-1-4-3-15,3 5 0 0,2 1 0 0,2-3 0 16,9 1 2-16,1-2-6 0,1-4-7 16,15-5-10-16,7-2-6 0,4-4-1 0,5 2 7 15,9-4 1-15,5 1 3 0,4 3 4 0,-1-4-4 16,3 5 5-16,2 3 2 0,-5 0 1 0,4 6 4 15,-7-3 2-15,3 6 0 0,-5-1 2 16,-1 2 1-16,-4 5-3 0,-4 0-1 0,0 3-1 16,-5 4-1-16,-7 1-4 0,-1 0-3 0,-9 8-6 15,-3 6-5-15,-7 6 3 0,-3 10 5 0,-9 6 6 16,-4 8 6-16,-5 8 2 0,-7 5 2 16,-3 9 1-16,-3 3 0 0,0 2-3 0,-5 3-2 15,4-1 2-15,-1 3-4 0,2-8 2 0,2-4 1 16,6-6-4-16,5-7 1 0,6-7-1 0,4-8-2 15,6-8 2-15,2-6 2 0,4-3 0 16,8-7 2-16,1-5 8 0,3-6 4 0,5-1 5 16,1-6-1-16,3-8-3 0,4-3-8 0,3-6-1 15,4-4 0-15,-6-3-1 0,-2-2 3 0,1-2 2 16,-2 0 4-16,-8 2 2 0,1 1 2 0,-6 5-1 16,-4 2-1-16,-1 7 1 0,-3 5 6 15,-1 4 4-15,-3 3 2 0,-2 5-9 0,0 0-18 16,0 0-13-16,0 5-5 0,0 7 5 0,0 5 8 15,0 3 5-15,-3 4 0 0,-1 3-2 16,-1 1 0-16,5-3-1 0,-1 1-2 0,1-1-6 16,6-3-23-16,4-5-50 0,4-3-122 0,-1-2-292 15,-3-8-817-15</inkml:trace>
          <inkml:trace contextRef="#ctx0" brushRef="#br0" timeOffset="1.37462E6">8685 13578 1847 0,'0'0'127'0,"0"0"-131"16,0 0-58-16,0 0-66 0,0 0-104 0,0 0-184 15,0 0-223-15,0 0 146 0</inkml:trace>
          <inkml:trace contextRef="#ctx0" brushRef="#br0" timeOffset="1.37505E6">8732 13844 1863 0,'0'0'20'0,"0"0"-72"0,0 0 27 16,0 0 55-16,181-87 59 0,-126 71 37 16,6 3-2-16,-2-3-18 0,0 8-28 0,0 6-33 15,-2 2-29-15,-1 0-8 0,-1 5-4 0,-4 7-1 16,-8 3 7-16,-8 5-1 0,-6 0 2 0,-5 5-3 16,-8 0-1-16,-3-3-4 0,-6 5-1 15,-6-1 2-15,-1 0 2 0,0 1-1 0,-8-2-8 16,-5-2-43-16,0-1-105 0,-3-4-218 0,5-6-395 15,3-5-403-15</inkml:trace>
          <inkml:trace contextRef="#ctx0" brushRef="#br0" timeOffset="1.37482E6">9206 13079 1846 0,'0'0'253'0,"0"0"-168"0,0 0-55 16,0 0-30-16,0 0-5 0,0 0 4 0,0 0 7 16,0 0 7-16,0 0 10 0,-118 200 6 0,104-141 5 15,-2 2 4-15,-4 6-6 0,4 6 0 16,-2 2-1-16,-2 0-9 0,1 1-3 0,2-4-10 15,4-4-17-15,0-3-43 0,1-7-123 0,9-17-317 16,1-13-702-16</inkml:trace>
          <inkml:trace contextRef="#ctx0" brushRef="#br0" timeOffset="1.37516E6">9527 13630 1473 0,'0'0'472'0,"0"0"-557"0,0 0-84 15,0 0-89-15,0 0-281 0,0 0-355 0</inkml:trace>
          <inkml:trace contextRef="#ctx0" brushRef="#br0" timeOffset="1.37591E6">9979 13658 1556 0,'0'0'179'0,"0"0"-152"0,0 0 8 0,0 0 17 15,0 0 19-15,-182 80 9 0,166-61-16 0,2-6-21 16,8 1-14-16,0 1-16 0,5 1-2 0,1 1-4 16,13-4 3-16,4 0 6 0,9-1 0 15,4-2 1-15,9-2-8 0,4-3-6 0,3-2-15 16,7-3-14-16,0 0-13 0,-3 0-19 0,4-7-14 16,0-4-3-16,-9-1 5 0,6-1 10 0,-7-2 23 15,-2-2 18-15,-4-1 13 0,-6 0 13 0,-3-2 14 16,-11-3 15-16,-2 3 17 0,-3-3 17 15,-3 1 3-15,-6 6-1 0,1 0-1 0,-5 5-6 16,0 3-8-16,0 4-12 0,-7 0-20 0,1 5-24 16,-4-1-14-16,-5 0-9 0,-3 8-3 0,-5 3 6 15,-4 4 6-15,-2 1 7 0,-1 5 4 16,0-2 3-16,2 0-2 0,3 1 0 0,4-3-1 16,4-5-3-16,9-4-5 0,-1-1-10 0,8-2-17 15,1-2-16-15,1-2-4 0,11-1 11 16,-1 0 13-16,5-1 16 0,1-7 10 0,0-1 2 15,5-1 5-15,-5-6 6 0,0 0 1 0,-3 3 5 16,-2 2 7-16,-2 1 7 0,-7 5 9 16,0 1-4-16,-3 4-14 0,0 0-29 0,0 0-21 0,0 6-2 15,-3 7 5-15,-3 2 19 0,-1 2 11 16,3 4 1-16,1-2 0 0,3-1 0 0,0-1-1 16,6 1-3-16,5-6-3 0,5 0-1 0,0-5-3 15,7-2 0-15,-2-3 1 0,5-2 2 0,3-5 2 16,-1-6 2-16,2-4 2 0,5-2 0 0,-4-4 3 15,2-1 1-15,0-2 4 0,-1-1 4 16,-1-6 4-16,0 3 4 0,3-7 4 0,-2 4 2 16,-2-7 1-16,6 0 0 0,-3-3-1 0,2-1 0 15,1 0-3-15,-4-4 0 0,2 1-1 16,-4 1 4-16,-7-1 4 0,-3-2 1 0,-5 2 2 16,-5 7 2-16,-6 2 6 0,-2 5 11 0,-2 7 8 15,0 4 6-15,-6 8-8 0,-3 6-12 0,-2 3-17 16,1 3-23-16,-8 3-15 0,1 13-8 15,-3 6 3-15,-7 13 8 0,-2 5 7 0,-7 12 5 16,5 0 1-16,-1 4 2 0,-2 6 6 0,7 0 4 16,5 0 4-16,-1-5 3 0,9 1-5 0,5-5-1 15,6-5-4-15,3-1-2 0,15-6-2 16,5-1-4-16,1-5-3 0,5-4-5 0,3-6-5 16,7-6-12-16,-2-4-23 0,8-7-50 15,-2-8-90-15,1 0-264 0,-9-6-566 0,-11 0-44 0</inkml:trace>
        </inkml:traceGroup>
        <inkml:traceGroup>
          <inkml:annotationXML>
            <emma:emma xmlns:emma="http://www.w3.org/2003/04/emma" version="1.0">
              <emma:interpretation id="{CF2AAA47-98A5-45C5-826D-55E53B307C94}" emma:medium="tactile" emma:mode="ink">
                <msink:context xmlns:msink="http://schemas.microsoft.com/ink/2010/main" type="inkWord" rotatedBoundingBox="13829,13903 18941,13761 19007,16157 13895,16299"/>
              </emma:interpretation>
              <emma:one-of disjunction-type="recognition" id="oneOf16">
                <emma:interpretation id="interp80" emma:lang="en-IN" emma:confidence="0">
                  <emma:literal>stability</emma:literal>
                </emma:interpretation>
                <emma:interpretation id="interp81" emma:lang="en-IN" emma:confidence="0">
                  <emma:literal>Stability</emma:literal>
                </emma:interpretation>
                <emma:interpretation id="interp82" emma:lang="en-IN" emma:confidence="0">
                  <emma:literal>stabihty</emma:literal>
                </emma:interpretation>
                <emma:interpretation id="interp83" emma:lang="en-IN" emma:confidence="0">
                  <emma:literal>stobihty</emma:literal>
                </emma:interpretation>
                <emma:interpretation id="interp84" emma:lang="en-IN" emma:confidence="0">
                  <emma:literal>stabidty</emma:literal>
                </emma:interpretation>
              </emma:one-of>
            </emma:emma>
          </inkml:annotationXML>
          <inkml:trace contextRef="#ctx0" brushRef="#br0" timeOffset="1.37674E6">12784 13538 2480 0,'0'0'106'0,"0"0"-101"15,0 0-9-15,0 0-5 0,0 0 8 0,0 0 12 16,0 0 9-16,-26-172 1 0,11 158-1 0,-3 5-7 16,-5 1-11-16,1 4-6 0,-5 4-4 15,-2 0-2-15,-7 9 3 0,-1 6 2 0,-2-2 5 16,-4 5 1-16,-2 3 3 0,3 3-1 0,-1-1-3 15,7 2 2-15,4-2-6 0,5-2 4 16,4 0-3-16,9 0-5 0,11-5-1 0,3 4-3 16,3-2 2-16,13 3 4 0,10 0 0 0,2 3 1 15,11-4-1-15,3 5 0 0,2-1 1 0,0 0-1 16,4-2-3-16,-5 2-7 0,-6 2-17 16,-4-3-11-16,-10 1-11 0,-4-1 1 0,-11-3 12 15,-8-2 14-15,-1-2 21 0,-16-3 18 0,-8 0 19 16,-8-1 7-16,-8-4 2 0,-8-2-1 15,0-4-9-15,-5 2 0 0,-2-2-6 0,1-2-5 0,4 1-4 16,2-1-5-16,4 0-4 0,8 0-2 16,8 0-4-16,9-3-14 0,10-1-54 0,10-2-130 15,7 0-225-15,8-2-325 0,-2 1-345 0</inkml:trace>
          <inkml:trace contextRef="#ctx0" brushRef="#br0" timeOffset="1.37694E6">13456 13155 2277 0,'0'0'88'0,"0"0"-108"0,0 0-34 0,0 0-2 16,0 0 27-16,0 0 31 0,0 0 14 0,0 0 11 16,-113 200 2-16,83-149-2 0,0 3-1 15,-5 0-6-15,0 5 1 0,0-3 1 0,-2 2-2 16,2-4-2-16,1-2-5 0,2 0-7 0,4-4-16 15,3-1-60-15,4-3-204 0,5-11-445 16,5-14-661-16</inkml:trace>
          <inkml:trace contextRef="#ctx0" brushRef="#br0" timeOffset="1.37791E6">12756 13774 2087 0,'0'0'92'16,"0"0"-79"-16,0 0-15 0,0 0 6 15,0 0 20-15,198-113 11 0,-140 98-1 0,2 6-10 0,6 1-9 16,0 3-24-16,-2 4-30 0,1 0-47 0,-2 1-70 16,-1 1-69-16,-3 5-72 0,-3 2-63 15,-3-1-28-15,-5-3 15 0,-3 2 64 0,-1-2 225 16,-2-1 84-16,-2-3 0 0,-5 0 0 0,-5-5 0 16,-4-1 214-16,-6-2 102 0,-6 0 58 15,-3-2 16-15,-5 4-40 0,-4-3-73 0,-2 1-80 16,0 2-71-16,0 1-49 0,-8 0-35 0,-3 1-29 15,-3 4-17-15,-2 0-4 0,-6 0 0 0,-5 8 3 16,-2 1 3-16,-4 4 1 0,0 0 5 16,-2 3 0-16,0 0 4 0,1 2 4 0,1 2-1 15,4-2 1-15,5 2-5 0,3-3-4 0,6 0-3 16,3-1-1-16,5-5-5 0,7 3-7 16,0-5-9-16,6-1-9 0,7-3 0 0,2-2 4 15,7-3 10-15,2 0 5 0,5 0 4 0,4-8 2 16,0-3 2-16,-1-2 2 0,-1 0 4 15,-5 0 5-15,0-3 8 0,-6 2 6 0,-1 0 9 16,-8-1 3-16,1 4 0 0,-4 4-5 0,-4 3-5 0,-1 0-9 16,-3 2-9-16,0 2-8 0,0 0-22 15,0 0-9-15,0 3-1 0,0 5 8 0,0 3 14 16,-1 5 11-16,-1-1 3 0,2 2-1 0,0-1-2 16,3-5-2-16,9 2-5 0,4-2-8 15,5 0-3-15,5-4-13 0,4-4-24 0,4-4-41 16,5 1-47-16,3-10-21 0,-2-3 5 0,0-3 36 15,-4-7 53-15,-4 1 40 0,-4-5 33 0,-2-3 29 16,-3-3 25-16,-4-2 23 0,-1-3 19 16,-2-4 9-16,-2 0 2 0,2-1-6 0,-1-1-11 15,0-3-13-15,3 2-17 0,3-2-12 0,-1 0-9 16,-1 6-1-16,2 0 1 0,-3 8-2 0,2 4 4 16,-6 9 0-16,-3 4-1 0,-1 6-5 15,-1 4-10-15,-6 3-18 0,0 3-25 0,-3 3-14 16,0 11-4-16,-3 7 8 0,-9 8 18 0,1 11 9 15,-5 4 7-15,-2 6-3 0,-7 7 0 0,1 0 0 16,-1 2-2-16,-3-2 0 0,-1 1 0 0,2 1 1 16,2-8-1-16,1-1 6 0,8-4-6 15,3-5 0-15,8-7-1 0,3-5-7 0,2-4 5 16,4-5-3-16,12-2 2 0,1-8 2 0,6-2 2 16,2-4 3-16,3-4 3 0,3-2-1 0,0-9-3 15,-2-2-6-15,0-6-5 0,-7-1-6 16,0-6-8-16,-5-1 3 0,-5-3 5 0,-4-3 0 15,-3 0 16-15,-5-1 1 0,1 0 0 0,-8 5 3 16,-3-3-3-16,-5 8 2 0,-2 4-3 0,-1 1-1 16,-2 5-2-16,-1 6-2 0,0 1 4 15,2 3 0-15,4 3-2 0,0 1-2 0,7 0-3 16,2 0-11-16,4 0-5 0,2 1-6 0,0 2 0 16,10 1 12-16,8-2 14 0,3 1 10 15,8-3 7-15,1 0 1 0,7 0-5 0,2 0-3 16,3 0-2-16,-1 0 0 0,-2-1-1 0,-2-1 6 15,-4 2 4-15,-3 0 3 0,-2 0 4 0,-7 0 1 16,-4 3-7-16,-7 5-3 0,-4 1-3 16,-3 6 1-16,0-2 5 0,-3 6 4 0,0 1-2 15,-3 4-3-15,-1 0-2 0,-2 0-6 0,-1-1 2 16,2 1-3-16,3-4-1 0,0 3-2 0,-1-7-5 16,3-2-13-16,0 1-30 0,6-7-57 0,3-6-115 15,1-2-189-15,0 0-337 0,-5 0-428 0</inkml:trace>
          <inkml:trace contextRef="#ctx0" brushRef="#br0" timeOffset="1.37804E6">15172 13368 767 0,'0'0'383'0,"0"0"-349"0,0 0-112 0,0 0-73 16,0 0-79-16,0 0-136 0,0 0 7 0,0 0 359 0</inkml:trace>
          <inkml:trace contextRef="#ctx0" brushRef="#br0" timeOffset="1.37841E6">15575 12983 1778 0,'0'0'288'15,"0"0"-178"-15,0 0-44 0,0 0-16 16,0 0-17-16,0 0-17 0,0 0-16 0,0 0-14 16,0 0 4-16,0 0 11 0,0 0 9 0,0 0 5 15,0 0 3-15,-113 189 2 0,88-135 2 0,0 5 5 16,-1 2 0-16,1 0-4 0,2 5-3 0,1-1-8 15,3-8-4-15,6 2-5 0,1-4-6 16,10-7-10-16,-3-6-12 0,5-9-16 0,5-3-20 16,2-7-33-16,3-7-51 0,4-5-81 0,1-3-72 15,3-8-57-15,2 0-53 0,-3-11-35 16,8-5 32-16,-5-7 411 0,1-2 0 0,-3-2 0 16,0-6 0-16,-2 1 0 0,-3-4 0 0,-3 1 0 15,2 1 0-15,-2 1 0 0,0 4 471 16,0 5-37-16,1 1-87 0,-2 10-74 0,-2 2-58 15,0 7-50-15,-3 0-44 0,-2 4-51 0,-1 0-36 16,1 7-22-16,1 6-5 0,-3 4 5 0,-3 4 1 16,3 4 1-16,0 4 1 0,-5 0-2 15,-2 5 0-15,0-2-1 0,-3 0-3 0,3-4-2 16,1-1-1-16,5 0 0 0,1-5-2 0,0-3-7 16,5-3-7-16,7-5-15 0,2 0-29 0,3-7-63 15,4-6-110-15,4 2-155 0,-6-5-257 0,-5 0-177 16</inkml:trace>
          <inkml:trace contextRef="#ctx0" brushRef="#br0" timeOffset="1.37925E6">15848 13271 2109 0,'0'0'208'0,"0"0"-126"0,0 0-40 0,0 0-15 16,0 0 7-16,209-64 11 0,-134 60-4 0,11 4-10 16,9 0-8-16,4 0-11 0,2 5-10 0,1 2-10 15,-7-3-24-15,-2 1-29 0,-11-3-41 0,-7-2-69 16,-14 0-118-16,-8 0-184 0,-17 0-332 16,-16 0 90-16</inkml:trace>
          <inkml:trace contextRef="#ctx0" brushRef="#br0" timeOffset="1.37942E6">15879 12999 2493 0,'0'0'127'0,"0"0"-141"0,0 0-64 15,0 0-18-15,0 0-22 0,0 0-41 0,0 0-194 16,0 0-509-16,0 0-78 0</inkml:trace>
          <inkml:trace contextRef="#ctx0" brushRef="#br0" timeOffset="1.379E6">16215 12952 147 0,'0'0'528'0,"0"0"-216"0,0 0-23 0,0 0-26 15,0 0-49-15,0 0-61 0,0 0-93 0,0 0-60 16,0 0-16-16,0 0 9 0,0 0 20 15,0 0 10-15,0 0 6 0,-115 163 3 0,88-107 5 16,0 3 4-16,1 4 3 0,2-1 1 0,1 1-10 16,0-2-7-16,5-1-9 0,5-6-6 15,8-5-7-15,5-4-5 0,0-4-5 0,11-8-2 16,8-7-1-16,0 0 1 0,6-7-1 0,3-7-3 16,2-3-1-16,3-9-3 0,3 0-3 0,-1-7 4 15,1-7 1-15,-4-3 6 0,-1-5 7 16,-3-1 6-16,-5-5 11 0,-6 3 6 0,-4 1 7 15,-2-3 3-15,-5 6 5 0,1 6 7 0,-5 4 3 16,-2 3-1-16,0 6-11 0,0 2-19 0,0 0-27 16,0 2-9-16,-2 6-5 0,-5 2 7 0,-2 6 15 15,1 1 2-15,1 3 2 0,-1 1-2 0,6-1 0 16,2-1-4-16,0 0 3 0,0 1-2 16,10-8-2-16,5 0 4 0,1-1-3 0,6-3-1 15,2 0 3-15,5-4 0 0,5-4 0 0,1 0 2 16,3-2-1-16,-5-6 0 0,2-5 1 0,-2-1 1 15,-7-2 2-15,-3-2-2 0,-2-5 4 16,-5 1 2-16,-2-1 2 0,-1-1 12 0,-6-3-3 16,-1 5 5-16,-5 4 2 0,-1 1-2 0,0 1 6 15,0 9-3-15,0 3-9 0,0 4-16 0,-1 0-17 16,-5 3-7-16,-2 13-1 0,-5 2 7 16,-2 6 9-16,-5 7 4 0,-1 9 2 0,-2 6 6 15,-4 5-3-15,-2 8 2 0,-4 7 1 0,-2 3-4 16,0 7 5-16,-3 3 0 0,-3 8 1 15,1 4 2-15,-4 2-5 0,7-1-1 0,1 1 0 16,5-4 0-16,2-2 0 0,8 0-3 0,0-6 1 16,4-3-2-16,4-9 4 0,5-6-1 0,3-7-7 15,5-12-8-15,0-8-15 0,10-6-35 16,1-9-60-16,4-12-102 0,4-5-162 0,-5-4-297 0,-1 0-461 16</inkml:trace>
        </inkml:traceGroup>
      </inkml:traceGroup>
    </inkml:traceGroup>
    <inkml:traceGroup>
      <inkml:annotationXML>
        <emma:emma xmlns:emma="http://www.w3.org/2003/04/emma" version="1.0">
          <emma:interpretation id="{C0275339-A7F3-4A70-9DBC-54904A3DEC92}" emma:medium="tactile" emma:mode="ink">
            <msink:context xmlns:msink="http://schemas.microsoft.com/ink/2010/main" type="paragraph" rotatedBoundingBox="7833,15968 22045,15728 22090,18390 7878,186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2EE76A2-CB73-4E37-99DD-F1BF6730A590}" emma:medium="tactile" emma:mode="ink">
              <msink:context xmlns:msink="http://schemas.microsoft.com/ink/2010/main" type="line" rotatedBoundingBox="7833,15968 22045,15728 22090,18390 7878,18630"/>
            </emma:interpretation>
          </emma:emma>
        </inkml:annotationXML>
        <inkml:traceGroup>
          <inkml:annotationXML>
            <emma:emma xmlns:emma="http://www.w3.org/2003/04/emma" version="1.0">
              <emma:interpretation id="{0A80602B-78AB-4111-A836-DF03260E3959}" emma:medium="tactile" emma:mode="ink">
                <msink:context xmlns:msink="http://schemas.microsoft.com/ink/2010/main" type="inkWord" rotatedBoundingBox="7833,15968 14243,15859 14288,18522 7878,18630"/>
              </emma:interpretation>
              <emma:one-of disjunction-type="recognition" id="oneOf17">
                <emma:interpretation id="interp85" emma:lang="en-IN" emma:confidence="0">
                  <emma:literal>multilayer</emma:literal>
                </emma:interpretation>
                <emma:interpretation id="interp86" emma:lang="en-IN" emma:confidence="0">
                  <emma:literal>Multilayer</emma:literal>
                </emma:interpretation>
                <emma:interpretation id="interp87" emma:lang="en-IN" emma:confidence="0">
                  <emma:literal>Multirange</emma:literal>
                </emma:interpretation>
                <emma:interpretation id="interp88" emma:lang="en-IN" emma:confidence="0">
                  <emma:literal>Multilayers</emma:literal>
                </emma:interpretation>
                <emma:interpretation id="interp89" emma:lang="en-IN" emma:confidence="0">
                  <emma:literal>multi-layer</emma:literal>
                </emma:interpretation>
              </emma:one-of>
            </emma:emma>
          </inkml:annotationXML>
          <inkml:trace contextRef="#ctx0" brushRef="#br0" timeOffset="1.44089E6">6262 15874 0 0,'0'0'0'0,"0"0"0"0,0 0 270 0,0 0 80 16,0 0-31-16,0 0-37 0,0 0-50 0,0 0-44 15,0 0-38-15,0 0-56 0,0 0-40 16,0 0-18-16,68-113-13 0,-60 113 4 0,-3 0-2 16,0 0-9-16,1 0-11 0,1 4-6 0,0 9-7 15,-2 2-2-15,2 6 0 0,-3 5 2 0,0 8 5 16,-4 4-1-16,0 9 5 0,-2 2 0 16,-8 6 2-16,-3 2 3 0,-6 4 0 0,-1 0 5 15,-6-2-3-15,-1-1 1 0,-2-5-1 0,0 0-2 16,1-7 3-16,2-4-1 0,4-5-3 15,4-7-1-15,2-5 1 0,2-4 3 0,5-5 2 16,-1-8 13-16,4-4 17 0,1-4 24 0,2 0 14 16,-2-4-6-16,0-8-15 0,3-3-26 0,1-6-13 15,-1-3-10-15,-1-7 0 0,3-1-1 16,0-4 2-16,0 0 0 0,8 0-3 0,2-7 0 16,0 4-3-16,3-8 0 0,7 1-5 0,-3-6 0 15,7-6 1-15,1-3-1 0,2 0 3 0,3-1-2 16,3 0-1-16,-4-1 0 0,1 6 2 15,3 3-1-15,-4 7-1 0,-2 4-4 0,3 3 1 16,-1 5-1-16,-1 3-1 0,2 7 5 0,-1 2-8 16,1 5-1-16,-4 6-1 0,-2 2-3 0,-1 6 0 15,0 3-6-15,-4 1-7 0,1 6-6 0,-4 9-2 16,0 4-1-16,-6 7 6 0,-2 4 7 0,-2 5 7 16,0 4 7-16,-5 2 3 0,1 4 3 15,-2-2 3-15,-2 3 1 0,2 1 2 0,0-6 2 16,-3 0 1-16,0-10 0 0,-1-5-2 0,3-4 1 15,1-7-3-15,0-5 0 0,0-1 2 16,0-6 0-16,0-2 8 0,0-1 14 0,0 0 17 16,0-3 3-16,1-7-3 0,8-4-12 0,-1-3-17 15,7-7-6-15,-1-2-3 0,3-4 0 16,0-2 0-16,-1 0 1 0,9-5-5 0,-5 0 2 16,4-1-1-16,5-1-2 0,0 2 1 0,-2-2-2 15,3 3 1-15,-1 0-1 0,-1 6 2 0,1 4-1 16,-3 3-2-16,0 7-3 0,-6 7-3 0,0 3-4 15,-4 6-7-15,-6 0-7 0,-3 11-6 0,0 8 5 16,-4 7 8-16,-3 9 11 0,0 5 7 16,-9 6-1-16,3 2 0 0,-5 5 0 0,-3 0 0 15,-1 0 2-15,0 1 1 0,-3 0 2 0,-3 2-2 16,4-2-1-16,-5-1 3 0,3-2-3 16,5-7 2-16,1-4 0 0,2-7-2 0,6-2 0 15,-3-7 3-15,6-1-1 0,2-3 1 0,0-6 2 16,5-3-8-16,2-3-7 0,0-4-8 0,2-2-16 15,2-2-17-15,5 0-42 0,0-6-100 16,5-5-138-16,-1-2-127 0,6-7-101 0,3-1 9 16,-2 0 551-16,2-8 0 0,-1 0 0 0,0-6 0 15,0-1 0-15,1-5 0 0,-2-2 0 0,-1 0 0 16,-2-1 0-16,-2 3 0 0,0-2 0 16,-2 6 0-16,-3 1 0 0,-3 5 0 0,-2 2 0 15,-2 5 99-15,-6 7 246 0,2 3-10 0,-5 4-27 16,-1 5-48-16,3 2-61 0,-3 3-71 0,0 0-70 15,0 0-56-15,0 2-30 0,0 7 1 16,-3 7 6-16,-3 6 19 0,2 5 11 0,-6 7-1 16,4-1 3-16,-4 6-1 0,0-2 1 0,6 1-3 15,0-1-3-15,-2 0-1 0,3-4-2 0,2 1 4 16,1-2 1-16,0-7 1 0,1 0 2 0,9-5-1 16,-4-5 2-16,5-3 1 0,-1-3 5 15,-3-2 2-15,5-2 7 0,1-4 5 0,1 1 2 16,1-2-3-16,-1 0-3 0,2-4-3 0,2-4-6 15,1 0 2-15,-2-3-2 0,-2-2-2 0,0-2 1 16,0-1 2-16,-2-3 2 0,1-5 0 16,-1-1 2-16,-2-3-5 0,-1 1-2 0,-1 1-2 15,1 4-4-15,-6 2-2 0,6 7-3 0,-8 3-4 16,1 5-5-16,-3 2-3 0,0 3-16 16,0 0-25-16,0 0-3 0,0 10 0 0,-2 2 14 15,-2 6 29-15,-5 4 9 0,5 3 3 0,-5-1 0 16,5 4-2-16,-2-2-2 0,1-1-2 0,3-1 4 15,2-4-2-15,0-3 2 0,6-3 5 16,3-1 1-16,5-2 4 0,2-5 6 0,7-2 4 16,0-1 2-16,2-3-2 0,10-3-3 0,-4-3-4 15,2-6-5-15,5-3-2 0,-7-3-6 0,2-3 3 16,0-3-4-16,-3-6 1 0,-1-3 3 16,0-3-3-16,-2-1 2 0,-3-4 0 0,-2-1 0 15,1-2-1-15,-7-7 1 0,1 2 0 0,3-5 2 16,-6-4-1-16,1-1 0 0,-1 0 1 0,-3-1-4 15,-2 0 5-15,4 4 2 0,-3 2 4 0,-6 3 6 16,5 5-5-16,-5 5 4 0,-2 4 3 0,1 8 2 16,-1 9 6-16,-2 4-2 0,0 1 0 15,0 7-2-15,0 7-1 0,0-2-12 0,0 3-21 16,0 0-33-16,0 11-10 0,0 6 5 0,-5 8 14 16,-1 9 30-16,-6 10 4 0,0 7 2 15,-1 2 0-15,1 6-1 0,-1 5-2 0,6-3-1 16,-3 1 1-16,-1 4-2 0,5-3 5 0,0 1 0 15,0-1 1-15,5-6 1 0,1-6-1 0,0-2 3 16,1-10-1-16,5 2 0 0,3-9-3 16,2 1-2-16,1-6 1 0,-1-5-2 0,3-5-2 15,2-5-6-15,-1-4-9 0,0-4-12 0,3-4-26 16,-1 0-82-16,6-7-182 0,-9 0-301 16,-2 1-577-16</inkml:trace>
          <inkml:trace contextRef="#ctx0" brushRef="#br0" timeOffset="1.44142E6">8496 15855 633 0,'0'0'191'0,"0"0"-102"0,0 0-15 16,0 0 30-16,0 0 50 0,0 0 32 0,0 0-14 15,172-90-46-15,-132 81-40 0,2-1-31 16,2 2-17-16,-1 0-8 0,9 0-3 0,-6 2 0 15,-2 2 2-15,-1 2 1 0,-1-2-2 0,-2 4-6 16,-7 0-5-16,0 0-10 0,-10-2-1 0,1 9-4 16,-9 2 0-16,-1 3-1 0,-5 2 4 15,-4 1 2-15,-3 2 5 0,-2 2 2 0,0 4 2 16,-2 1 2-16,-3-1 0 0,-5 3 2 0,-3-1-1 16,-2-2 1-16,1 1-3 0,0 0-3 15,-1-4 0-15,1 3-4 0,1-4-4 0,3-1-11 16,6-2-66-16,-2 0-199 0,-1-7-430 0,5-2-600 0</inkml:trace>
          <inkml:trace contextRef="#ctx0" brushRef="#br0" timeOffset="1.44115E6">9009 15106 0 0,'0'0'0'0,"0"0"0"16,0 0 0-16,0 0 0 0,0 0 301 0,0 0 53 16,0 0-54-16,0 0-88 0,0 0-75 0,0 0-48 15,0 0-25-15,0 0 4 0,0 0 9 16,0 0 10-16,95-3 0 0,-95 53-11 0,-6 4-9 15,-4 9-19-15,-1 1-17 0,-4 1-13 0,1 1-6 16,1-1-2-16,-3-2-2 0,3 1 4 16,1-1 1-16,-3-2 0 0,4-3 2 0,2-4 0 15,-1-3-2-15,-3-1-7 0,6-5-18 0,-6-2-84 16,0-7-209-16,0-8-417 0,3-12-276 0</inkml:trace>
          <inkml:trace contextRef="#ctx0" brushRef="#br0" timeOffset="1.44156E6">9447 15449 1853 0,'0'0'235'0,"0"0"-109"0,0 0-66 0,0 0-33 16,0 0-13-16,0 0-14 0,0 0-32 15,0 0-128-15,0 0-426 0,0 0-867 0</inkml:trace>
          <inkml:trace contextRef="#ctx0" brushRef="#br0" timeOffset="1.44172E6">9606 15655 1860 0,'0'0'312'0,"0"0"-214"16,0 0-73-16,0 0-37 0,0 0-15 0,0 0-14 16,0 0-69-16,171-91-263 0,-141 86-482 15,-11 2-22-15</inkml:trace>
          <inkml:trace contextRef="#ctx0" brushRef="#br0" timeOffset="1.44237E6">10480 15354 0 0,'0'0'98'16,"0"0"245"-16,0 0-12 0,0 0-18 0,0 0-27 16,30-165-33-16,-14 142-64 0,1 1-40 0,4 4-38 15,-3-1-34-15,-1 6-20 0,0-2-24 16,3 6-18-16,-4 4-11 0,-3 5-8 0,-5 0-7 16,2 6-9-16,-7 14-8 0,-1 7 5 0,-2 5 8 15,-6 13 12-15,-8 9 12 0,-9 5-1 0,-5 10 3 16,0 3-1-16,-4 0-3 0,1 3-5 15,-7-4-3-15,4 0-2 0,-5 1 1 0,-2-3 4 16,-1-1 3-16,2-2 1 0,3-4-1 0,1-5-1 16,7-8-2-16,2 1-1 0,1-10-5 0,9-3-16 15,-1-6-37-15,4-3-86 0,4-6-128 0,4-5-172 16,5-8-261-16,1-2 125 0</inkml:trace>
          <inkml:trace contextRef="#ctx0" brushRef="#br0" timeOffset="1.44378E6">10962 15652 0 0,'0'0'0'0,"0"0"0"16,0 0 0-16,0 0 1 0,0 0 313 0,0 0-89 16,0 0-78-16,0 0-53 0,0 0-32 0,0 0-14 15,-194 5-9-15,163 22-6 0,-4 1-2 0,4 5-3 16,0 0-2-16,3 3-2 0,2-4-5 0,6-1-4 15,1-4-6-15,9-3-3 0,3-5-7 16,7-1 6-16,1-5 9 0,12-3 13 0,7-4 20 16,2-4 11-16,7-2 4 0,6-3-4 0,1-9-9 15,7-6-8-15,0 1-8 0,-1-3-5 0,-3-3-2 16,-2 1-2-16,-7-4 1 0,-3 2 3 16,-5-2-1-16,2 2 1 0,-8 2-2 0,-3 3-9 15,-2 5-5-15,-6 0-8 0,2 8-4 0,-6 3-9 16,-1 3-18-16,0 0-28 0,-1 5-6 0,-8 6 7 15,-4 4 13-15,1 1 30 0,-4 3 5 16,1 3 4-16,-2 1-1 0,4 1-1 0,0-3 2 16,3 4-5-16,7-5 6 0,2-2 0 0,1-4-4 15,1-1 4-15,12-5 2 0,3-2 8 0,6-2 10 16,-1-4 9-16,5 0-1 0,3-5 0 16,-1-3-2-16,1-2-5 0,0 0-3 0,-2 0-3 15,-3-3-3-15,-4 0-4 0,2 2 1 0,-3-1-3 16,-4 3-2-16,6 2 0 0,-7 1-2 15,-6-1-2-15,4 3 0 0,-2 2-3 0,-6 1-2 16,-2 1-4-16,-1 0-6 0,3 0-7 0,-4 0-3 16,2 3 2-16,-2 1 2 0,0 5 8 0,3-3 6 15,-2 2 4-15,1-2 5 0,2 1 6 0,3 0-4 16,0-3 4-16,2 1 6 0,5-2 0 0,8-1 10 16,-2-1 1-16,6-1 2 0,4 0-4 15,0 0 0-15,6-4-2 0,-3-6-3 0,-2 1 2 16,4-1 0-16,-7-3 1 0,-3-1 2 0,-2-2 5 15,-5-2 2-15,1-3 5 0,-5-1 4 0,-4-2-2 16,-1 0 0-16,4 0-1 0,-7 0-3 16,1 5-2-16,-4 3 9 0,-2 3-3 0,-1 5 1 15,0 1 3-15,0 7-11 0,0 0-18 0,0 0-27 16,-4 6-22-16,-8 8-7 0,-2 8 7 16,-2 11 21-16,-8 8 8 0,4 10 6 0,-6 4 2 15,0 5-3-15,-1 7 2 0,3 6-2 0,-2 7 4 16,-2 3 2-16,-3 4 2 0,-1 2 0 0,1 7-2 15,-5 1 2-15,-1 7 0 0,-5 8-1 16,-4-5 2-16,-4 0 1 0,3-3-6 0,-7-8-6 16,0-5-8-16,-5-5-14 0,-5-8-16 0,2-7-18 15,-4-10-31-15,6-12 8 0,1-7-2 0,1-16 0 16,3-9 30-16,0-11 11 0,3-6 30 16,5-13 39-16,1-9 16 0,-1-11 4 0,4-9 1 15,7-6-3-15,1-7 7 0,14-6 4 0,7-2 12 16,5-5 3-16,9-5-4 0,9 0-8 0,8 1-16 15,12-2-11-15,3 5-14 0,10 1-7 0,10 3-5 16,-3 3 0-16,11 2 1 0,0 3-2 0,2 2 0 16,11 5-4-16,1 1 2 0,2 6-1 15,5 1 4-15,3 3-3 0,0 3 0 0,0-2 1 16,1 5-2-16,2-2 4 0,-3 1 1 0,-3 1 0 16,-5-3 1-16,0 3-1 0,-5-1 2 15,-8 3 0-15,-9 2 0 0,-6 1-1 0,-8 1 1 16,-6 3 4-16,-8 1 1 0,-1 1 3 0,-10 4 1 15,-2 0 4-15,-4 1 2 0,-6 2 6 16,-2 4 0-16,-1 1 0 0,0 2-3 0,0 2-9 16,-4 1-8-16,-3 1-14 0,-1 0-14 0,-3 4-10 15,-5 0-7-15,-4 0 2 0,0 5 6 0,-4 6 7 16,-5 3 5-16,0 5 6 0,-1 3 2 16,-1 0 1-16,-1 5 3 0,-1-2 0 0,4 1 1 15,2 1-2-15,7-3-1 0,-1 0 0 0,6-1-2 16,5-4 0-16,3-3-1 0,4-2 0 0,-1-1 1 15,4-3 3-15,0-2 6 0,8-2 13 0,4-2 16 16,2-2 11-16,3 0 10 0,8-2-1 16,4 0-7-16,2-4-7 0,5-6-9 0,4-1-6 15,-1-1-3-15,2-2-5 0,1-2-1 0,-2-1-1 16,-1 1-3-16,-6 1 4 0,1-5-1 0,-2 2 1 16,-5-5 4-16,2 1-1 0,-8-2 4 0,2-2 0 15,-4-1 0-15,1 2 0 0,-4-1-5 16,-3 2-2-16,-2 3-2 0,-2 5-2 0,-3-1 0 15,-1 5-1-15,-3 3-4 0,-2 1 0 0,0 3-6 16,0 2-10-16,-3-1-8 0,-3 3-14 16,2 1-8-16,1 0-6 0,0 0 1 0,-4 7 7 15,3 2 9-15,-2 3 11 0,0 6 8 0,2 0 3 16,-5 3 4-16,8-1 0 0,-2 4-1 16,1 1 0-16,-2-1 0 0,1 1 3 0,2-1 3 15,-2 0-1-15,0-2 3 0,-4 4-1 0,6-4 2 16,-4 1 3-16,-3 0-1 0,3 0 3 0,-5-2 0 15,3 0 5-15,-3-3 4 0,-1 0 6 0,1-5 11 16,2-3 14-16,1-6 20 0,3 0 10 0,2-3 1 16,2 0-6-16,0-1-11 0,0 0-5 15,0 0-5-15,2 0-7 0,2 0-7 0,5-5-9 16,2 2-10-16,4-6-4 0,3 0-3 0,5-1-6 16,4-3-3-16,1 1-18 0,2-3-37 0,0 3-123 15,-8 0-318-15,-5 4-979 0</inkml:trace>
        </inkml:traceGroup>
        <inkml:traceGroup>
          <inkml:annotationXML>
            <emma:emma xmlns:emma="http://www.w3.org/2003/04/emma" version="1.0">
              <emma:interpretation id="{C6BA1BA3-DBC4-4919-9B0C-0A866E69AB6B}" emma:medium="tactile" emma:mode="ink">
                <msink:context xmlns:msink="http://schemas.microsoft.com/ink/2010/main" type="inkWord" rotatedBoundingBox="14956,16100 18407,16042 18444,18221 14993,18279"/>
              </emma:interpretation>
              <emma:one-of disjunction-type="recognition" id="oneOf18">
                <emma:interpretation id="interp90" emma:lang="en-IN" emma:confidence="0">
                  <emma:literal>bidding</emma:literal>
                </emma:interpretation>
                <emma:interpretation id="interp91" emma:lang="en-IN" emma:confidence="0">
                  <emma:literal>lidding</emma:literal>
                </emma:interpretation>
                <emma:interpretation id="interp92" emma:lang="en-IN" emma:confidence="0">
                  <emma:literal>biding</emma:literal>
                </emma:interpretation>
                <emma:interpretation id="interp93" emma:lang="en-IN" emma:confidence="0">
                  <emma:literal>bedding</emma:literal>
                </emma:interpretation>
                <emma:interpretation id="interp94" emma:lang="en-IN" emma:confidence="0">
                  <emma:literal>riding</emma:literal>
                </emma:interpretation>
              </emma:one-of>
            </emma:emma>
          </inkml:annotationXML>
          <inkml:trace contextRef="#ctx0" brushRef="#br0" timeOffset="1.44488E6">13152 16172 0 0,'0'0'0'0,"0"0"0"16,0 0 0-16,0 0 0 0,0 0 105 0,0 0 32 15,0 0-35-15,0 0-40 0,172-144-32 16,-139 121-8-16,2-1-6 0,2 2 2 0,-4-4 11 16,3-3-2-16,-3-1 4 0,0-4 1 0,0 1-7 15,-1-4-2-15,-1-1-2 0,1-4-1 16,-4 1 6-16,0-4 7 0,-1 2 5 0,-4-2 11 15,-3-2 20-15,-1 7 23 0,-2 0 34 0,-1 8 8 16,-4 4-12-16,-3 7-15 0,-2 6-24 0,-2 8-5 16,-4 0-8-16,2 6-12 0,-3 0-25 15,0 1-34-15,0 0-52 0,0 2-25 0,-7 9-3 16,-3 4 15-16,-5 10 38 0,-3 7 22 0,-10 9 7 16,3 5 5-16,-4 2 3 0,-4 6-2 0,-2 3-2 15,2 0 0-15,2 2-1 0,-4 2 4 0,2-2 3 16,5 1-1-16,-4-1-2 0,6-2 0 15,3-8-1-15,5-2-3 0,3-8 1 0,10-5-7 16,2-9-1-16,3-2 1 0,4-4 1 0,5-2 13 16,5-5 10-16,2-1 13 0,5-5 7 0,-1-2 7 15,3-4-4-15,5 0-1 0,-3-2-4 16,3-8-5-16,-1-3-3 0,0 1-3 0,-4-6-1 16,2-1 0-16,-7-5 2 0,1-3 0 0,-5-3 2 15,-4-7-1-15,-1-2-9 0,-8-1-6 0,-1 4-10 16,0-1-6-16,0 5 0 0,-5 3-2 15,-5 2 0-15,-3 6-12 0,-2 2-7 0,0 5-6 16,-3 2-5-16,0 3 2 0,-1 4 2 0,3 2 3 16,0 1 2-16,4 2 5 0,0 0 0 15,8 0-5-15,-2 0-11 0,5 0-13 0,1 4-6 16,0-1 3-16,0 0 11 0,2 2 17 0,7-2 16 16,5 0 13-16,4 1 13 0,5-4 5 0,5 0-1 15,2 0-5-15,11 0-5 0,-1 0-3 16,3-4-2-16,1 4-1 0,-2 0-3 0,-2 0-6 15,-4 4-1-15,-2 5-5 0,-6 4-1 0,-7 1-2 16,-4 1-2-16,-4 2-1 0,-3 1-2 0,-4-2 7 16,-2 1 1-16,-5 1 7 0,1 1 7 0,-3-1-1 15,-3-1 2-15,-2-1 1 0,0-2-11 0,0-1-44 16,1-3-146-16,-2-2-296 0,5-5-330 16,1-1 586-16</inkml:trace>
          <inkml:trace contextRef="#ctx0" brushRef="#br0" timeOffset="1.44501E6">14237 15771 547 0,'0'0'727'16,"0"0"-500"-16,0 0-107 0,0 0-60 0,0 0-17 15,0 0-5-15,0 0-5 0,0 0-18 16,0 0-34-16,0 0-45 0,0 0-26 0,0 0-48 16,0 0-143-16,0 0-344 0,43-92 32 0</inkml:trace>
          <inkml:trace contextRef="#ctx0" brushRef="#br0" timeOffset="1.44605E6">14769 15908 0 0,'0'0'435'0,"0"0"-186"0,0 0-8 0,0 0 8 15,0 0-16-15,-169-35-40 0,139 36-65 0,-2-1-55 16,2 8-25-16,-5 2-15 0,1 1-7 0,4 2-6 15,-2 1-2-15,8 3-4 0,2-1-5 16,2 0-2-16,6 2-4 0,5-1-3 0,4 1 0 16,5-2-2-16,0-1 0 0,8 1 2 0,8-3 8 15,3-4 4-15,8-1 8 0,0-3 1 0,11-5 0 16,2 0-5-16,-2-6-4 0,4-6-5 16,0-3-3-16,-5-3 1 0,-3-3-4 0,-1-1 2 15,-4-2 2-15,-2-5 1 0,-5 0 5 0,-1-3 2 16,-1-1 3-16,-5-2 0 0,-1-4 4 15,0-1 2-15,-1-3-1 0,2 2 0 0,-5-4-1 16,1-2-3-16,-1 4 1 0,2 0-1 0,-2 3-4 16,-4 1-1-16,1 8-2 0,-3 6-1 0,-3 5 1 15,-1 4-1-15,0 8-1 0,0 3-5 0,0 3-10 16,0 2-26-16,-1 0-24 0,-6 10-8 0,-3 6 2 16,-3 8 23-16,-1 4 23 0,-5 9 9 15,0 6 5-15,1 4 3 0,0 1-2 16,4 3-3-16,0-1 6 0,1-3-2 0,4 4 2 0,5-7 6 15,4-1-5-15,-2-4-3 0,8-4-1 0,8-6-6 16,7-4-4-16,0-4 1 0,8-2 0 16,-2-7 2-16,5-2-5 0,2-3-7 0,0-4-5 15,2-3-9-15,2-2 1 0,0 1-2 0,-2-7 4 16,0-3 9-16,-3-3 6 0,-7-3 12 16,-2-1 9-16,-7 0 9 0,1-5 13 0,-7 1 11 15,1-1 9-15,-5 1 3 0,-1 1 0 0,-6 2-1 16,1 6-4-16,-1 2-1 0,0 4-5 0,-1 3-15 15,-9 1-20-15,1 3-16 0,-4 0-17 16,-4 1-3-16,-5 9 9 0,-5 4 5 0,-2 4 10 16,-4 1 4-16,2 0 1 0,-2 3-1 0,3 0 3 15,1-2 1-15,3 3-2 0,8-3 5 0,2-1-10 16,6-1-1-16,3-4-2 0,4 2-5 0,1-5-1 16,7-1-2-16,3-2 6 0,6-2 6 15,2-1 10-15,4-4 8 0,3-1 0 0,3 0 1 16,1-6-3-16,2-2 4 0,1-2 0 0,-1-4 2 15,0 0-2-15,1-3-3 0,-6-4 2 0,2-1 0 16,-3-4 2-16,-3-3 1 0,3-3-4 16,-2-5-2-16,4-1 0 0,-2-6-3 0,-2 1-2 15,2-4 0-15,-3-2-2 0,2-2 1 0,-4 0 1 16,-2 2 2-16,-1-2-6 0,-3 6 3 0,-1 5 1 16,-6 5-1-16,0 7 5 0,-4 7-1 15,-1 6 0-15,0 3 2 0,1 6 0 0,-1 3-7 16,-2 2-18-16,-4 1-23 0,2 1-22 0,-7 12-2 15,3 6 12-15,-8 7 19 0,2 7 16 0,-2 4 8 16,0 7 2-16,-2 4 2 0,2 0 4 16,0 4 0-16,-3-1 2 0,2 0 2 0,0 0-2 15,3-1 1-15,-1-4-1 0,5-4 1 0,0-3-3 16,7-6-2-16,3-5-1 0,0-2-2 0,0-5 1 16,6-4 1-16,1-3 3 0,5-2 3 0,3-1 6 15,3-3 6-15,3-2 0 0,2-2 2 16,2-4-3-16,-1-2 0 0,-3 2 2 0,2-5 2 15,-5-4 2-15,-3-2 4 0,-2-4 2 0,0-1 1 16,-6-3 5-16,2-2-4 0,-3 2 0 0,-2 0 0 16,-3 1-2-16,-1 7 2 0,2 3-1 15,-2 5-3-15,0-1-12 0,0 4-16 0,0 0-18 16,0 0-22-16,0 0-14 0,0 0 4 0,0 6 11 16,0 2 17-16,0-1 19 0,0 1 6 15,1 4 1-15,5-2-4 0,1-3-13 0,5-2-34 16,-2 3-103-16,6-3-242 0,-4-3-369 0,-3-1-8 0</inkml:trace>
          <inkml:trace contextRef="#ctx0" brushRef="#br0" timeOffset="1.44617E6">15884 15638 0 0,'0'0'80'0,"0"0"105"0,0 0-93 16,0 0-50-16,0 0-16 0,0 0-3 15,0 0-31-15,0 0-82 0,0 0-108 0,0 0 46 16,0 0 152-16,0 0 0 0</inkml:trace>
          <inkml:trace contextRef="#ctx0" brushRef="#br0" timeOffset="1.44695E6">15884 15638 0 0,'44'88'0'0,"-37"-88"0"0,3 0 0 0,-1 0 0 15,-3 4 0-15,2 2 170 0,-2 3-14 16,-3 2-50-16,1 2-34 0,-2 3-21 0,-2 3-9 15,0-1-5-15,0-1-8 0,-6 1-1 0,2-2-1 16,-5 3-1-16,3-5 1 0,-5 0-3 16,4-4 2-16,-1 1 1 0,7-6 3 0,-3-2 23 15,4-1 30-15,0-2 45 0,0 0 32 0,0 0-14 16,0-5-32-16,4-3-48 0,3-4-37 0,2 2-10 16,4-3-4-16,0-1-2 0,1-2-1 15,-3 1-8-15,4 1 0 0,0 1-2 0,0 2-4 16,-4 1 2-16,2 2-7 0,0 3-6 0,-4 2-6 15,2 2-7-15,-6 1-7 0,3 0-8 0,-5 4-2 16,3 3-1-16,-3 3 10 0,1-1 10 0,-1 2 10 16,1 1 6-16,2-3 4 0,-2 1 3 15,6-1 4-15,-3-1 8 0,5-3 6 0,5 0 12 16,3-2 14-16,0-3 11 0,6 0 9 0,1 0 1 16,3 0-5-16,3-6-9 0,0-1-8 15,-1-2-8-15,1-1-4 0,-3-2-1 0,-1 1 1 16,-6-1 5-16,0-4 5 0,-8 0 5 0,-2 0-2 15,-5-3-3-15,-3-2-5 0,-2 0-6 0,-3 0-3 16,0 2-5-16,0 1 0 0,0 1-5 0,-6 4 0 16,1 4-4-16,2 1-5 0,0 2-7 15,-1 2-10-15,-2 4-9 0,4-3-13 0,0 3-6 16,-3 0-6-16,0 0 0 0,3 5 5 0,-5 3 11 16,0 1 8-16,-3 4 5 0,1 5 5 0,0 3-2 15,-3 2 4-15,3 6 1 0,-2 3 2 16,-1 5 6-16,-2 6-3 0,1 2 0 0,-3 7 0 15,-1 6 0-15,-3 5 4 0,2 0-2 0,-2 4 1 16,-1 1-1-16,1 0 2 0,-2 3 1 16,-1-1 2-16,3 2-1 0,-6 2 2 0,3-2-3 15,2 0-1-15,-8 0 3 0,2 0-9 0,0-1 0 16,-5 1-6-16,-2 3-90 0,-2-5-71 0,-7-7-12 16,1-8 3-16,1-15 87 0,-1-11 75 15,3-12 15-15,2-9 8 0,0-4 18 0,1-4 12 0,1-8 24 16,4-10 25-16,2-7 11 0,5-8 12 15,7-7 2-15,1-6-4 0,7-5 1 0,3-5-7 16,8-6-7-16,1-3-12 0,11 1-18 0,5-3-16 16,5-2-19-16,8-3-14 0,8 1-5 0,3 2-7 15,10 1-2-15,4 2 1 0,6 11-4 16,2 2 0-16,1 11-4 0,3 7-3 0,-6 5-3 16,2 7 3-16,-5 2 2 0,-4 9 0 0,-9 0 0 15,-1 6-2-15,-4 2 3 0,-7-1 0 16,-6 3 6-16,-3 2-5 0,-9 0-3 0,-8 0-7 15,-3 0-22-15,-6 0-17 0,0 0-30 0,0 0-34 16,-9 0-106-16,2 3-265 0,0-1-790 0</inkml:trace>
        </inkml:traceGroup>
        <inkml:traceGroup>
          <inkml:annotationXML>
            <emma:emma xmlns:emma="http://www.w3.org/2003/04/emma" version="1.0">
              <emma:interpretation id="{55F911CB-DFAB-4D76-9407-B8D1953B22C4}" emma:medium="tactile" emma:mode="ink">
                <msink:context xmlns:msink="http://schemas.microsoft.com/ink/2010/main" type="inkWord" rotatedBoundingBox="18894,16041 22050,15987 22080,17773 18924,17827"/>
              </emma:interpretation>
              <emma:one-of disjunction-type="recognition" id="oneOf19">
                <emma:interpretation id="interp95" emma:lang="en-IN" emma:confidence="0">
                  <emma:literal>system</emma:literal>
                </emma:interpretation>
                <emma:interpretation id="interp96" emma:lang="en-IN" emma:confidence="0">
                  <emma:literal>sys ten</emma:literal>
                </emma:interpretation>
                <emma:interpretation id="interp97" emma:lang="en-IN" emma:confidence="0">
                  <emma:literal>System</emma:literal>
                </emma:interpretation>
                <emma:interpretation id="interp98" emma:lang="en-IN" emma:confidence="0">
                  <emma:literal>sys term</emma:literal>
                </emma:interpretation>
                <emma:interpretation id="interp99" emma:lang="en-IN" emma:confidence="0">
                  <emma:literal>sys teen</emma:literal>
                </emma:interpretation>
              </emma:one-of>
            </emma:emma>
          </inkml:annotationXML>
          <inkml:trace contextRef="#ctx0" brushRef="#br0" timeOffset="1.44863E6">17407 15465 1304 0,'0'0'238'0,"0"0"-135"0,0 0-51 16,0 0 10-16,0 0 31 0,172-120 25 0,-129 107-4 15,-3 1-28-15,-4 2-28 0,0 5-29 0,-6 0-14 16,-4 2-4-16,-7 3-7 0,-6-2 3 16,-3 2 3-16,-9 0 10 0,-1 0 15 0,0 0 4 15,-10 0-8-15,-3 4-19 0,-3-1-17 0,-11 3-8 16,-3 4 5-16,-10 1 4 0,-2 5 6 0,-2-3-2 16,-5 2-1-16,2 3 0 0,2-1-2 15,2-1 3-15,7 1-1 0,5 2 0 0,6-2-5 16,7-1-2-16,8 3-4 0,4-3-2 0,6 1-2 15,3 0 1-15,10 2 0 0,7 0 4 16,3-1 3-16,5 3 3 0,10-2 7 0,-2 0 0 16,2 4 1-16,2-1-2 0,-5-1 0 0,-4 3-1 15,-9-3-4-15,-3-1-8 0,-11 0-11 16,-5-2-16-16,-6-5-10 0,-13 2 3 0,-12-4 12 16,-10-3 17-16,-9-1 15 0,-6-3 7 0,-4 0 3 15,-1-3 6-15,2-1 7 0,5 0 5 0,2-5 8 16,7-1 6-16,12 0 5 0,6-2 5 15,9 3 4-15,10 0 3 0,6 0-16 0,-1 2-25 16,7-2-22-16,9 1-18 0,6-2-2 0,6 1 12 16,10 1 7-16,0 1 3 0,5 2 3 0,6-1 0 15,0 2 0-15,3-2-1 0,2 0-2 16,-1-2 0-16,-1 0-3 0,-2-2-4 0,-5 0-3 0,-1-6 2 16,-2-2 1-16,-4-2 4 0,1-1 9 15,-7-4-1-15,-4-5 6 0,1-1 1 0,-5-2 3 16,-4 1 5-16,-1 2 2 0,-5-6-3 15,-5 6 1-15,0 4-1 0,-5 1-1 0,-3 5 5 0,1 5-2 16,-2 6 0-16,0 2-5 0,0 1-11 16,0 2-19-16,0 0-29 0,0 2-8 0,-3 5 4 15,-1 5 17-15,-6 6 23 0,2 1 9 0,-2 3 4 16,-1 1-4-16,1 1-1 0,4-3-1 16,3-1-1-16,0-2-1 0,3-1 3 0,6-1 0 15,7-3 0-15,3-2 4 0,2-1-4 0,7-2 2 16,4-3 5-16,1-2-4 0,6-3 7 0,-3 0 1 15,-3 0 0-15,-2-7 4 0,-2-2 1 16,-6-1 4-16,-1-1 2 0,-6-2 5 0,-6 1 1 16,2-4 4-16,-7-1 1 0,1 0-2 0,0 2-4 15,-3-2-4-15,0 3-4 0,0 2-6 0,0 1 3 16,0 5-2-16,0 3-3 0,0 3-6 0,0 0-17 16,-4 0-22-16,2 1-8 0,-8 12 1 15,3 3 12-15,-7 9 18 0,-5 5 10 0,-1 9 0 16,-4 6 2-16,-2 8 1 0,2 4 0 0,-5 9 1 15,0 3 3-15,-7 8 1 0,6 1 1 0,-9 3 3 16,7 1-2-16,-9 0 1 0,4-2-1 16,1-4 1-16,-1-4-3 0,4-2-2 0,3-7-3 15,3-8-1-15,1-6 2 0,6-7-1 0,1-6 1 16,5-5-3-16,4-5-10 0,1-9-6 0,0-8-9 16,8-3-11-16,1-6-8 0,0-2-29 15,1-11-19-15,11-4-17 0,2-9-3 0,6-6 24 16,3-7 25-16,6-7 29 0,4-3 23 0,1-4 13 15,2-6 8-15,3-2 4 0,7-5-3 16,1 1-2-16,0-6 0 0,9-3-1 0,5-2 3 16,0-3 3-16,1-1 2 0,4 1 3 0,-4 2 6 15,2 8 6-15,-5 5 6 0,-4 10 3 0,-8 6 0 16,-3 10-1-16,-6 4-2 0,-8 9 2 0,-1 2-1 16,-5 2 1-16,-5 6 5 0,-2 3-3 15,-7 4 0-15,0 4-7 0,-9 2-11 0,1 2-16 16,-2 0-8-16,0 0-20 0,-2 0-11 0,-3 6 8 15,-5 7 0-15,-6 3 18 0,-7 6 11 0,-4 2 1 16,-1 1 2-16,2 5-1 0,2-5 0 16,0 0-3-16,2-1-1 0,8-1-2 0,4-2-2 15,3 0 2-15,7-2-2 0,-2 0 1 0,9-3 1 16,1-1 0-16,4 2-2 0,3-1 2 0,1 0 1 16,4 0-4-16,-5-1 6 0,1 2-2 15,-4-3 0-15,-4 2 1 0,2-1 0 0,-7-1 1 16,3-4 0-16,-6-1 3 0,-3 0 5 0,-7 0 5 15,-7 0 2-15,-3 1 2 0,-9-1-6 0,0 1-2 16,-1-4-2-16,-3-1-1 0,2 0 0 16,8-5-1-16,0 0-1 0,10 0 0 0,9 0-14 15,4 0-41-15,0-5-38 0,7-2-46 0,10-3-88 16,4-4-133-16,7-6-220 0,-8 7-139 0,-3 3 583 16</inkml:trace>
          <inkml:trace contextRef="#ctx0" brushRef="#br0" timeOffset="1.44973E6">18875 15820 389 0,'0'0'379'16,"0"0"-172"-16,0 0-56 0,0 0-2 0,0 0 1 15,0 0-16-15,0 0-31 0,0 0-30 0,0 0-8 16,0 0 2-16,0 0 8 0,177-130 5 0,-135 121 9 16,5-1-2-16,-2 2-10 0,1 0-14 0,-2-3-20 15,-1 1-15-15,-3 0-11 0,-1 0 2 16,-7-3-4-16,-4-1-1 0,-3 0 3 0,-8 0-2 15,-3 0 1-15,-1 1 1 0,-10 1 0 0,-1 0-3 16,-2 1-6-16,0 3-13 0,-5 0-14 0,-8 2-10 16,-1 0-9-16,-3 4-1 0,-8 0 1 15,-2 2 5-15,-3 4 5 0,-3 6 7 0,-4 6 6 16,-3 2 2-16,1 3 4 0,2 1-3 0,-1 2 3 16,7 0-4-16,3 2-1 0,4-2 2 0,10-1 1 15,8 0-1-15,3-3 2 0,3-2-1 16,0 0-1-16,6-4 13 0,8-1 12 0,6-2 16 15,3 0 15-15,5-2 8 0,6-7-1 0,2-2-5 16,5 0-7-16,2 0-8 0,0-6-5 16,1-2-4-16,0-3-4 0,-1-3 0 0,-3 0-1 0,-1-1 1 15,-9-1 3-15,-1 0 1 0,-6 0 6 16,-6 4 4-16,-4-1-1 0,-2 1-1 0,-5 4-4 16,1 0-5-16,-4 2-4 0,-1 4-3 0,-2 1-3 15,0 1-4-15,0 0-7 0,0 0-7 0,0 0-11 16,-2 0-18-16,-1 3-1 0,-4 6 0 15,3 1 10-15,-6 5 15 0,-2-1 7 0,4 1 3 16,-2 1 0-16,0 2 2 0,4-1 0 0,-1-5 1 16,4 1 0-16,1-4 1 0,2-1-2 0,0-3 0 15,-1 0 1-15,1-4-1 0,0 1 2 16,1-2 2-16,2 0 3 0,4 0 4 0,-1 0 7 16,6-2-1-16,-1-4-1 0,3 0-3 0,1-4-8 15,1 1 4-15,-1-1-1 0,1-1-2 16,0-2 0-16,2 4-4 0,0 1-3 0,-4 0 0 15,2 1 0-15,-3 2-4 0,0 2-1 0,0 3-4 16,-5 0 0-16,4 0-1 0,-4 0-1 0,-3 3-1 16,-3 3-6-16,6 1 3 0,-6 1-3 0,0 0 1 15,-2 3 5-15,0 2-5 0,0-1 4 16,0 5 3-16,-3-5 3 0,-4 2 5 0,4-4-1 16,0-2 1-16,0-2-1 0,-2-4 6 0,3 0 2 15,2 0 6-15,0-2 1 0,0 0 1 16,0 0 4-16,0 0 3 0,0 0 5 0,0 0-3 15,0 0-1-15,0 0-1 0,0 0-3 0,0 0 5 16,6 0-4-16,-3-5-5 0,2-2-10 0,7-2 0 16,2-6-2-16,8 0 0 0,-1-8 4 0,8-1-4 15,0-3 1-15,1-3 2 0,4 1 3 16,-4-1-3-16,-2 4 1 0,-1 2-1 0,-8 8-3 16,-5 3 6-16,-6 7 2 0,-3 3 5 0,-5 3-3 15,0 0-6-15,0 0-11 0,0 6-5 0,0 10 7 16,0 7 2-16,0 6 14 0,0 7 9 15,0 4 1-15,-3 0 1 0,-4 1-6 0,4-2-5 16,3 0-5-16,0 2 0 0,0-3-3 0,1 2 0 16,8-2-12-16,-5 1-28 0,8-4-91 15,-8-7-238-15,5-6-655 0,-7-11-389 0</inkml:trace>
          <inkml:trace contextRef="#ctx0" brushRef="#br0" timeOffset="1.44888E6">19263 15203 881 0,'0'0'444'0,"0"0"-132"16,0 0-84-16,0 0-32 0,0 0-19 0,0 0-42 16,0 0-48-16,0 0-39 0,0 0-39 0,0 0-35 15,0 0-21-15,0 0-6 0,0 0 9 16,6-34 21-16,-15 64 20 0,1 4 10 0,-4 11 5 15,-2 3 0-15,-6 5-1 0,3 1-2 0,-2-2 0 16,-2 3-5-16,2 1 2 0,-4-3 1 16,6 2 1-16,0 0 1 0,1-4-10 0,-3-2-26 15,5 0-58-15,5-6-152 0,-2-5-231 0,2-11-330 16,6-11-1-16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26:25.7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C045C65-0687-4520-924A-D7869DD445DA}" emma:medium="tactile" emma:mode="ink">
          <msink:context xmlns:msink="http://schemas.microsoft.com/ink/2010/main" type="inkDrawing" rotatedBoundingBox="1812,2466 6423,2145 6430,2244 1819,2565" semanticType="underline" shapeName="Other">
            <msink:sourceLink direction="with" ref="{087128B0-6DA2-480D-8A3A-04AE5C697E5D}"/>
          </msink:context>
        </emma:interpretation>
      </emma:emma>
    </inkml:annotationXML>
    <inkml:trace contextRef="#ctx0" brushRef="#br0">97 390 0 0,'0'0'0'0,"0"0"0"0,0 0 0 16,0 0 0-16,0 0 0 0,0 0 0 0,0 0 0 15,0 0 0-15,0 0 0 0,0 0 0 16,0 0 0-16,0 0 0 0,-97-54 0 0,105 52 0 15,0 0 0-15,3 2 0 0,3-1 0 0,2 1 0 16,6-1 0-16,-2 1 0 0,7 0 0 0,3-2 0 16,7 0 0-16,6-1 0 0,3 0 0 15,9-2 0-15,8 0 0 0,3-3 0 0,14 1 0 16,5-1 0-16,12-6 0 0,5 5 17 0,12-4 92 16,10 2-17-16,6-2-17 0,9 1-14 15,4-3-4-15,6 2-3 0,1 1 0 0,2 0 6 16,3 3-4-16,-1-1-5 0,1 0-4 0,-1 4-8 15,-2 0-2-15,-4-1-2 0,-1 3-2 0,-2-3-1 16,-4 0-4-16,-2 3-6 0,-7-1-4 16,-7 0-7-16,-9 1 0 0,-8-3-1 0,-9 2-1 15,-9-2 4-15,-8-1-5 0,-9 1 0 0,-7 0-1 16,-7 3-1-16,-9 0 3 0,-11 1 0 0,-6 0 4 16,-7 0 4-16,-9 1 8 0,-3 1 6 0,-7-1 2 15,0 2 4-15,-4 0-1 0,-1-1 2 16,-2 1-3-16,1 0-4 0,1-2-13 0,2 0-15 15,2 1-14-15,-2-1-22 0,3 1-43 0,0-3-153 16,0 1-371-16,-4 2 154 0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48:10.8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2A6678A-3B90-4102-BDFF-E81458DEC6D2}" emma:medium="tactile" emma:mode="ink">
          <msink:context xmlns:msink="http://schemas.microsoft.com/ink/2010/main" type="inkDrawing" rotatedBoundingBox="7371,13586 16078,13322 16081,13430 7374,13694" semanticType="underline" shapeName="Other">
            <msink:sourceLink direction="with" ref="{49B61DE2-CF7A-4539-8D6B-015C3A4808CC}"/>
          </msink:context>
        </emma:interpretation>
      </emma:emma>
    </inkml:annotationXML>
    <inkml:trace contextRef="#ctx0" brushRef="#br0">0 282 1798 0,'0'0'137'0,"0"0"-160"0,0 0-29 16,0 0-6-16,0 0 12 0,0 0 34 0,0 0 34 16,0 0 38-16,0 0 26 0,0 0 8 0,0 0-10 15,0 0-23-15,175 20-18 0,-88-20-15 16,9-6-8-16,16-3-7 0,13 1-3 0,8 2-3 16,9-4-1-16,13 0-1 0,7 0 0 0,15-2 3 15,9 1-1-15,17-3 0 0,12-1 0 0,14-2-2 16,11 2 1-16,15-3-2 0,12 1-2 15,11 6-3-15,6-4-1 0,3 4 0 0,7 2 0 16,3-1 2-16,-1 3 1 0,-1 5 1 0,-5-2 4 16,-9 2 9-16,-7 1 3 0,-8 1 6 0,-14-1 2 15,-11 1-2-15,-14 0-4 0,-14-2-5 0,-12 0-3 16,-13 0-6-16,-14 0 2 0,-14 0-1 0,-9-1-1 16,-12-2 1-16,-11 2-7 0,-12 1-5 15,-15 0-10-15,-11 2-20 0,-15-2-32 0,-17 2-32 16,-13-2-38-16,-14 0-49 0,-16-1-68 0,-14 0-127 15,-8-2-134-15,-7 2-181 0,1-1 562 0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54:29.6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90431B0-4439-403D-BE40-1F32AC6F5EFC}" emma:medium="tactile" emma:mode="ink">
          <msink:context xmlns:msink="http://schemas.microsoft.com/ink/2010/main" type="inkDrawing" rotatedBoundingBox="6617,12143 11542,11050 12105,13591 7181,14684" hotPoints="11476,12755 9061,14312 6380,13278 8795,11721" semanticType="enclosure" shapeName="Ellipse">
            <msink:sourceLink direction="with" ref="{EFDB5C5A-998B-4475-A257-C0E07798BF9F}"/>
          </msink:context>
        </emma:interpretation>
      </emma:emma>
    </inkml:annotationXML>
    <inkml:trace contextRef="#ctx0" brushRef="#br0">3843 706 0 0,'0'0'0'0,"0"0"0"16,0 0 0-16,0 0 0 0,0 0 0 16,0 0 0-16,0 0 0 0,-92-166 131 0,79 146 44 0,-3 0-11 15,2 1-15-15,-6 3-11 0,3-2-14 16,-1-1-16-16,-5 3-12 0,0-2-20 0,-4 3-22 15,-7 1-19-15,1 0-20 0,-7 1-3 0,-5-1-5 16,-1 2 0-16,-5 1-2 0,-3 0-3 0,4 2-1 16,-1 1 4-16,-1-2 3 0,5 2 3 15,-6 0 2-15,4 1 1 0,-3-1 1 0,-2 2 5 16,1 0-4-16,1 1-5 0,-3 0-3 0,-2 2-8 16,0 1 0-16,-1 1 1 0,-5-1 1 15,4 2 1-15,-4 0 0 0,-3 0-2 0,-3 2 2 16,-1-1 1-16,0 4 3 0,-2 3 4 0,2 2 3 15,-6 2 0-15,4 3 1 0,-1-1-2 0,4 2-2 16,0 2-2-16,5-2 1 0,-2 0-1 16,5 3-1-16,0-2-3 0,2 1 0 0,0 1 0 15,5 1-1-15,-5-1 2 0,3 5-2 0,1-2 0 16,-1 3 1-16,-3 1 1 0,5 5-1 0,-2-1 1 16,0 4-2-16,4-1 1 0,-2 3 0 15,5-4-2-15,2 3 0 0,4-4-2 0,3 1-2 16,2-1 3-16,4-1 1 0,2-1 1 0,1 4 3 15,-1-3-4-15,1 1-1 0,6 2-2 0,-1 2-2 16,3 0 2-16,5 2-2 0,1 3 1 0,-1 4 0 16,3-1 1-16,2 5-1 0,3-1 2 0,1-2 3 15,-2-1-1-15,5 5 6 0,-1-2 8 16,4 4 6-16,-4 4-4 0,4 1-5 0,3 5-11 16,0 1-7-16,-2 4 1 0,9 1 3 0,1 0 0 15,3 2 0-15,2-4 1 0,3-1-3 16,1-4-2-16,7-3-2 0,5-8-4 0,8-5 2 15,6-8 3-15,6-1 4 0,7-5 4 0,7 1 2 16,3 0 2-16,10-3 1 0,3 1 1 16,9-5 2-16,2 4 3 0,0-5-4 0,7-5 5 15,-1 0 1-15,-3-6 2 0,0-4 2 0,3-4-5 16,2-4-2-16,-1 0-2 0,2 0-2 0,3-8 0 16,10-1-1-16,1-1 0 0,11-2 0 15,2-3 3-15,5 1-2 0,2-5 1 0,3 2 0 16,5-6-1-16,-2-1 1 0,3-5 3 0,-1-4 1 15,1-1 3-15,-7-4-1 0,-6-7 0 0,-10-1 0 16,0-8 4-16,-12-2-1 0,2-7 0 0,-8-1-2 16,-4-1-2-16,-1-5 2 0,-8 1 0 15,-5-5 3-15,-10-3 1 0,-2-5 1 0,-7-4 4 16,-6-2 0-16,-13-9-1 0,-3-5-1 0,-12-4-3 16,-7-7-3-16,-10 0 1 0,-13-4-2 0,-11-1-1 15,-28-1-1-15,-16-2-10 0,-29 0-9 0,-24 7-15 16,-41 7-10-16,-30 17-7 0,-28 16-8 15,-30 24-8-15,-25 24-24 0,-15 21-47 0,-19 18-110 16,65 13-301-16,79-5-781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55:34.0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4E330B5-678D-4D31-A7E1-DAFD6744D5BA}" emma:medium="tactile" emma:mode="ink">
          <msink:context xmlns:msink="http://schemas.microsoft.com/ink/2010/main" type="writingRegion" rotatedBoundingBox="1615,925 22973,-622 24354,18433 2997,19981"/>
        </emma:interpretation>
      </emma:emma>
    </inkml:annotationXML>
    <inkml:traceGroup>
      <inkml:annotationXML>
        <emma:emma xmlns:emma="http://www.w3.org/2003/04/emma" version="1.0">
          <emma:interpretation id="{5970F3C0-6D95-4B53-A1A5-E89516441506}" emma:medium="tactile" emma:mode="ink">
            <msink:context xmlns:msink="http://schemas.microsoft.com/ink/2010/main" type="paragraph" rotatedBoundingBox="1595,940 13889,-101 14203,3595 1908,46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0DE895-B96E-4116-B69B-5F24849EDD20}" emma:medium="tactile" emma:mode="ink">
              <msink:context xmlns:msink="http://schemas.microsoft.com/ink/2010/main" type="line" rotatedBoundingBox="1595,940 13889,-101 14048,1775 1754,2817"/>
            </emma:interpretation>
          </emma:emma>
        </inkml:annotationXML>
        <inkml:traceGroup>
          <inkml:annotationXML>
            <emma:emma xmlns:emma="http://www.w3.org/2003/04/emma" version="1.0">
              <emma:interpretation id="{0DCBB9D9-69F8-4D79-8E97-679192F09B74}" emma:medium="tactile" emma:mode="ink">
                <msink:context xmlns:msink="http://schemas.microsoft.com/ink/2010/main" type="inkWord" rotatedBoundingBox="1595,940 5412,617 5571,2493 1754,2817"/>
              </emma:interpretation>
              <emma:one-of disjunction-type="recognition" id="oneOf0">
                <emma:interpretation id="interp0" emma:lang="en-IN" emma:confidence="0">
                  <emma:literal>E-s</emma:literal>
                </emma:interpretation>
                <emma:interpretation id="interp1" emma:lang="en-IN" emma:confidence="0">
                  <emma:literal>I v</emma:literal>
                </emma:interpretation>
                <emma:interpretation id="interp2" emma:lang="en-IN" emma:confidence="0">
                  <emma:literal>Et</emma:literal>
                </emma:interpretation>
                <emma:interpretation id="interp3" emma:lang="en-IN" emma:confidence="0">
                  <emma:literal>I +</emma:literal>
                </emma:interpretation>
                <emma:interpretation id="interp4" emma:lang="en-IN" emma:confidence="0">
                  <emma:literal>I y</emma:literal>
                </emma:interpretation>
              </emma:one-of>
            </emma:emma>
          </inkml:annotationXML>
          <inkml:trace contextRef="#ctx0" brushRef="#br0">0 161 415 0,'0'0'399'0,"0"0"-248"0,0 0-51 16,0 0-12-16,0 0-50 0,0 0-34 16,0 0-22-16,0 0 0 0,0 0 42 0,0 0 55 15,0 0 35-15,0 0 11 0,110-60 2 0,-58 51-20 16,1-2-19-16,7 1-10 0,9 1-13 0,4-1-9 15,3 1-9-15,3-1-9 0,1 2-11 0,-5 0-8 16,-3 3-7-16,-8 1-5 0,-6 1-2 16,-11 3-3-16,-7 0-1 0,-10 0-8 0,-5 4 2 15,-8 3-2-15,-6-1-6 0,-8 2-6 0,2 2-40 16,-5-1-51-16,-3 1-70 0,-7 4-156 0,-2-2-184 16,-1 0-214-16,5-4 544 0</inkml:trace>
          <inkml:trace contextRef="#ctx0" brushRef="#br0" timeOffset="1040.0202">-752 1882 2389 0,'0'0'151'0,"0"0"-125"0,0 0-64 16,0 0-4-16,0 0 29 0,0 0 40 0,0 0 18 15,165 16 3-15,-102-16-5 0,13-5-8 0,10-5-7 16,10 0-5-16,9-2-3 0,8-1-9 0,11-4 2 16,6 0-4-16,7 1-2 0,-1 2 0 15,7-3-7-15,-8 3-4 0,-1 2-13 0,-15 3-9 0,-6 2-21 16,-16 2-15-16,-12 4-7 0,-16 1-6 16,-16 0 5-16,-19 6 0 0,-8 1-9 0,-14 2-19 15,-12 1-27-15,-2 2-38 0,-12 2-77 0,-8-1-116 16,-2 3-110-16,-5-1-113 0,11-4 336 0,3-4 243 15</inkml:trace>
          <inkml:trace contextRef="#ctx0" brushRef="#br0" timeOffset="479.3">261 85 356 0,'0'0'131'0,"0"0"-38"0,0 0 12 0,0 0 18 15,0 0 40-15,0 0 23 0,0 0-5 0,0 0-20 16,0 0-36-16,0 0-34 0,0 0-31 0,0 0-14 16,0 0-7-16,-32-39-8 0,28 42-3 0,0 2-2 15,-4 4-1-15,0 3-5 0,-5 6 0 16,-1 7-3-16,-2 7-1 0,-1 6 0 0,-6 8 0 15,0 7 5-15,-3 7 4 0,-1 3 3 0,-8 6 2 16,4 7-3-16,-2 0-7 0,-3 3-2 16,3 1-2-16,0-1-4 0,0-3-3 0,7-5-2 15,6-3-4-15,-2-6-2 0,5-1-1 0,6-5 0 16,6-8-5-16,2-5 0 0,2-9-2 0,2-4-3 16,5-7 0-16,9-1 3 0,0-4 5 15,7-3 4-15,-2-1 3 0,4-4 3 0,6-2 5 16,6-5 6-16,-1-3 5 0,5 0-1 0,3-6-4 15,1-7-3-15,5 2-6 0,-1 0-2 0,0-2-6 16,3-1-4-16,-6 0-7 0,4 0-8 0,-6 1-16 16,-5-1-22-16,-4 2-32 0,-4-4-58 0,-3 1-80 15,-1 1-133-15,-7-3-201 0,-5 5-232 16,-2 2 677-16</inkml:trace>
          <inkml:trace contextRef="#ctx0" brushRef="#br0" timeOffset="716.8311">46 730 1552 0,'0'0'196'0,"0"0"-117"16,0 0-82-16,0 0-30 0,0 0-2 0,0 0 14 15,0 0 34-15,0 0 17 0,0 0 7 16,0 0 0-16,0 0-1 0,202-36-9 0,-143 29-4 15,5 2-7-15,2 0-6 0,9-2-4 0,-3-1-10 16,-2 0-15-16,-1 3-24 0,-10-3-37 0,-5 3-61 16,-8 5-98-16,-9-2-135 0,-8 2-158 15,-12 0-6-15,-7 0 538 0</inkml:trace>
          <inkml:trace contextRef="#ctx0" brushRef="#br0" timeOffset="29332.1517">2133 850 0 0,'0'0'0'0,"0"0"0"0,0 0 0 0,0 0 55 16,0 0 26-16,0 0 25 0,0 0 15 0,0 0-11 15,0 0-23-15,0 0-29 0,0 0-27 0,0 0-22 16,-42-1-16-16,45 1 5 0,-1 0 11 0,3 0 23 16,2 0 35-16,4 5 18 0,1-1 10 15,4 0 1-15,3 0-12 0,5 0-18 0,5 0-10 16,2-2-15-16,7 3-7 0,-2-2-3 0,2 0-6 16,0 1-2-16,-1-1-3 0,0 3 1 15,2-6-4-15,-2 4 0 0,1 0 0 0,-1-4-2 16,-3 2 2-16,-1 0-1 0,-4-2-3 0,-3 0-5 15,-2 1-4-15,-5-1-8 0,0 0-16 16,-8 0-30-16,0 0-76 0,-2 0-108 0,-2 0-154 16,-1-5-176-16,-3 5 392 0,-2-4 172 0</inkml:trace>
          <inkml:trace contextRef="#ctx0" brushRef="#br0" timeOffset="29634.2547">2839 574 0 0,'0'0'0'0,"0"0"0"0,0 0 135 0,0 0 38 15,0 0 14-15,0 0 2 0,0 0-27 0,0 0-31 16,0 0-40-16,0 0-51 0,0 0-40 0,0 0-43 16,0 0-19-16,0 0 10 0,-56-26 13 0,59 31 25 15,1 3 20-15,2-4 1 0,1 2 2 0,1 1 4 16,4 1 0-16,-1 1 3 0,4 2-1 15,2-1-1-15,0 4-1 0,-1-3-2 0,3 5 7 16,1-2 0-16,-3 6 3 0,0-1 5 0,-5-1 2 16,-2 3 8-16,-6 3 6 0,-4-2 4 15,0 5 3-15,-6 0 7 0,-13 3-5 0,1 3-8 16,-9 0-13-16,-2 1-28 0,-3-1-30 0,-2 2-57 16,4-5-86-16,-3 3-128 0,7-13-217 15,10-7 134-15</inkml:trace>
        </inkml:traceGroup>
        <inkml:traceGroup>
          <inkml:annotationXML>
            <emma:emma xmlns:emma="http://www.w3.org/2003/04/emma" version="1.0">
              <emma:interpretation id="{ECC3641A-F8FF-402F-8364-FE640E509982}" emma:medium="tactile" emma:mode="ink">
                <msink:context xmlns:msink="http://schemas.microsoft.com/ink/2010/main" type="inkWord" rotatedBoundingBox="6254,1012 10842,623 10946,1852 6358,2241"/>
              </emma:interpretation>
              <emma:one-of disjunction-type="recognition" id="oneOf1">
                <emma:interpretation id="interp5" emma:lang="en-IN" emma:confidence="0">
                  <emma:literal>Interest</emma:literal>
                </emma:interpretation>
                <emma:interpretation id="interp6" emma:lang="en-IN" emma:confidence="0">
                  <emma:literal>Interests</emma:literal>
                </emma:interpretation>
                <emma:interpretation id="interp7" emma:lang="en-IN" emma:confidence="0">
                  <emma:literal>Internist</emma:literal>
                </emma:interpretation>
                <emma:interpretation id="interp8" emma:lang="en-IN" emma:confidence="0">
                  <emma:literal>Internet</emma:literal>
                </emma:interpretation>
                <emma:interpretation id="interp9" emma:lang="en-IN" emma:confidence="0">
                  <emma:literal>Infest</emma:literal>
                </emma:interpretation>
              </emma:one-of>
            </emma:emma>
          </inkml:annotationXML>
          <inkml:trace contextRef="#ctx0" brushRef="#br0" timeOffset="30581.1855">3864 1442 1186 0,'0'0'191'0,"0"0"-134"0,0 0-92 16,0 0-24-16,0 0 10 0,0 0 33 0,0 0 30 15,0 0 15-15,0 0 6 0,0 0-2 0,0 0 1 16,165-24-5-16,-120 16-2 0,4 2-4 15,2-1-8-15,5 1-2 0,4 0-7 0,-1 1-8 16,1-2-28-16,-1 1-70 0,-4-2-143 0,-2 0-209 16,-14 0-181-16,-16 5 560 0</inkml:trace>
          <inkml:trace contextRef="#ctx0" brushRef="#br0" timeOffset="30160.1733">4226 522 263 0,'0'0'181'15,"0"0"-102"-15,0 0-39 0,0 0-10 0,0 0-8 16,0 0-27-16,0 0-6 0,0 0 1 0,0 0 11 16,0 0 32-16,0 0 2 0,0 0 2 0,0 0 6 15,0 0 4-15,198-46 1 0,-147 38-3 16,4 1-7-16,-2-2-6 0,3 8-8 0,-3-3-4 16,-8 1-10-16,-5 3-9 0,-6 0-15 0,-8 0-16 15,-3 0-26-15,-9 3-54 0,-5 2-98 16,-2-5-138-16,-7 3 107 0,1-1 239 0</inkml:trace>
          <inkml:trace contextRef="#ctx0" brushRef="#br0" timeOffset="30368.7406">4686 422 0 0,'0'0'0'16,"0"0"142"-16,0 0 90 0,0 0-8 15,0 0-7-15,0 0-14 0,0 0-40 0,0 0-59 16,0 0-56-16,0 0-26 0,0 0-15 0,0 0 5 15,0 0 22-15,0 0 7 0,-64 90 4 0,51-54-4 16,0 2-8-16,0 4-5 0,-3 1-6 0,3 4 0 16,-1 6-5-16,-3 0 0 0,2 0-7 15,1 0-11-15,-6 2-22 0,4-2-53 0,-2-2-82 16,2-2-94-16,-4-2-128 0,7-12-159 0,4-13 284 0</inkml:trace>
          <inkml:trace contextRef="#ctx0" brushRef="#br0" timeOffset="30990.9109">5009 783 1469 0,'0'0'168'0,"0"0"-75"0,0 0-46 0,0 0-51 15,0 0-19-15,0 0-16 0,0 0 2 16,0 0 15-16,0 0 7 0,0 0 1 0,0 0-2 16,0 0 9-16,0 0 3 0,0 0 4 0,126 74 4 15,-117-42 2-15,-9 4 3 0,0 0 2 0,-2 4 2 16,-12-3-2-16,-3 2-4 0,-3-2-1 15,1 0-2-15,-2-8 2 0,3-3 2 0,6-9 3 16,6-8 6-16,2-3 11 0,4-6 9 0,0 0-1 16,1-4-12-16,5-7-19 0,7-4-10 15,1-5-5-15,3-7 6 0,8-4 4 0,-2 1 2 0,-1-2 3 16,6-2 2-16,-4 4 0 0,-1-7 2 16,-1 4-3-16,1-1-4 0,-1 4-4 15,3 1-6-15,-5 5-4 0,1 6-1 0,-2 2-7 16,4 6-1-16,-7 2-1 0,0 4-1 0,-1 4-6 15,0 0-6-15,-2 1-4 0,-2 8-1 0,2 7 13 16,-4 3 14-16,-2 4 15 0,-1 6 9 16,-1-2 1-16,-3 6 3 0,-1 3-4 0,-1-3-3 0,0 1-10 15,-1-2-25-15,-6 0-45 0,-1-3-80 0,4-1-101 16,3-7-147-16,-1-9-187 0,-1-3 467 0</inkml:trace>
          <inkml:trace contextRef="#ctx0" brushRef="#br0" timeOffset="31232.0956">6086 136 412 0,'0'0'269'0,"0"0"21"16,0 0 1-16,0 0-54 0,0 0-63 0,0 0-71 15,0 0-73-15,0 0-75 0,0 0-46 0,0 0 5 16,0 0 24-16,0 0 47 0,0 0 41 0,-18 49 3 15,9-6-5-15,-5 5-5 0,-2 4 1 0,-5 8-1 16,2 3-1-16,-3 1-4 0,2 3-3 16,3-4-2-16,0-2-3 0,4-1-4 0,4-4-17 15,6-3-41-15,-1-7-85 0,4-4-127 0,0-9-239 16,0-17-210-16</inkml:trace>
          <inkml:trace contextRef="#ctx0" brushRef="#br0" timeOffset="31408.6941">5820 666 1629 0,'0'0'99'16,"0"0"-105"-16,0 0-45 0,0 0-2 0,0 0 35 15,0 0 16-15,198-95-1 0,-141 80-29 0,-1 2-115 16,-15 2-312-16,-10 6-498 0</inkml:trace>
          <inkml:trace contextRef="#ctx0" brushRef="#br0" timeOffset="32374.9614">6312 711 639 0,'0'0'188'15,"0"0"-104"-15,0 0-26 0,0 0 17 16,0 0 18-16,172-77 8 0,-133 59-22 0,-6 4-20 16,0-5-12-16,-5 3-4 0,-3-2 4 0,-2-1 14 15,-8-1 16-15,0-4 7 0,-11 1 2 0,3-1-8 16,-7 3-16-16,0 1-12 0,-1 3-16 16,-9 5-15-16,-2 2-12 0,-2 2-11 0,-2 4-9 15,-1-3-7-15,-8 7-6 0,3 0-5 0,-7 8-1 16,-3 7 2-16,1 2 3 0,-8 5 2 0,2 8 3 15,-1 5 1-15,0 1-2 0,5 4 5 0,0 3-2 16,5-1 0-16,5-1-4 0,3-3-12 16,7-3-12-16,6-3-15 0,7-7-6 0,0-4 4 15,12 0 11-15,2-5 19 0,2-4 17 0,4-5 13 16,1 0 12-16,7-7 11 0,0 0 7 0,4-2 6 16,4-5 4-16,-2-6-1 0,5-3 4 15,-2-5 0-15,1 0-3 0,-1-3-1 0,-6-2-3 16,4-3-3-16,-2 0 1 0,-6 1 2 0,0-1-2 15,-2-2 2-15,-1 3-3 0,1 2-3 16,-7-1-4-16,5 3-9 0,-7 0-6 16,0 7-5-16,-1 4 1 0,-3 4-3 0,-2 4-2 0,-7 3-11 15,0 2-12-15,1 4-7 0,0 11-3 0,-2 2 9 16,-1 6 9-16,-1 5 15 0,0 4 7 16,0 0 3-16,-3 3 1 0,-4 0-11 0,1-2-11 15,-2 1-3-15,5-8-4 0,2 1 1 0,1-9 3 16,0-5-3-16,4-1-1 0,6-4 7 0,4-6 10 15,3-2 13-15,8 0 10 0,-1-4 6 16,2-8 1-16,6-2-1 0,-2-4 2 0,0-7-6 16,0 1-2-16,-1-2 0 0,-2-2 1 0,0-1 6 15,-2-1 2-15,-8-4-1 0,0 5-1 0,0-5-2 16,-2 1-5-16,2 2-1 0,-6 2-2 0,1 2-5 16,-2 7 0-16,0 1 0 0,-6 7 0 15,-1 2 9-15,0 4 7 0,-3 4 6 0,0-1-9 16,0 3-20-16,-4 0-27 0,-1 0-27 0,-6 8-11 15,-2 5 2-15,-3 4 12 0,-5 9 17 0,-2 6 14 16,-5 5 5-16,1 5 0 0,0-4 1 0,0 4-1 16,4-2 2-16,3-9-2 0,5-5-8 15,8 1-18-15,4-9-11 0,3-4 1 0,10 1 8 16,5-5 19-16,5-3 20 0,3-6 9 0,5-1 8 16,8 0 7-16,-1-8-7 0,6-6-3 15,1-3 0-15,1 1-1 0,-2-5 3 0,1-3 5 16,-3 2-3-16,-6-4 1 0,-2-2 2 0,-1 2 4 15,-7 1 6-15,2-1 8 0,-8-1 1 16,-1 3-3-16,-2-1-4 0,-1 5-7 0,-4 4-2 16,-5 3 2-16,-4 1 8 0,0 8 4 0,0 0-4 15,0 3-14-15,0 1-27 0,0 0-37 0,0 0-42 16,0 3-1-16,0 7 6 0,0 4 23 16,0 2 37-16,0 5-1 0,1 2 5 0,5 1 4 0,0 3 2 15,0-2 7-15,4 1 3 0,3-1 1 0,-2 0 2 16,-4 0-1-16,3-4 2 0,-7 1 3 15,-1-2 1-15,-4 1 3 0,1-3 5 16,-12 2 15-16,-3-4 19 0,-10-3 14 0,-1-4 1 16,-5-1-14-16,-6-3-19 0,2-4-19 0,-4-1-8 15,1 0-8-15,7 0-17 0,5-6-32 0,8-2-57 16,4-1-89-16,7-4-118 0,8-3-156 0,2-5-153 16,6 6 339-16,-3 5 287 0</inkml:trace>
          <inkml:trace contextRef="#ctx0" brushRef="#br0" timeOffset="32591.3618">8204-42 0 0,'0'0'0'15,"0"0"0"-15,0 0 303 0,0 0 21 0,0 0-47 16,0 0-49-16,0 0-48 0,0 0-45 0,0 0-31 16,0 0-24-16,0 0-21 0,0 0-24 15,0 0-41-15,54-126-60 0,-54 130-11 0,0 9 13 16,-1 9 36-16,-8 11 58 0,-1 7 12 0,-1 7-4 15,-8 8-9-15,0 4-7 0,1 0-4 0,-5 3 0 16,-3 1 1-16,7-4-5 0,-4 3-11 0,5-4-37 16,2-8-84-16,5-3-117 0,0-5-174 0,7-15-292 15,1-10 481-15</inkml:trace>
          <inkml:trace contextRef="#ctx0" brushRef="#br0" timeOffset="32750.9649">8029 351 1083 0,'0'0'311'0,"0"0"-76"0,0 0-105 16,0 0-76-16,0 0-48 0,0 0-28 15,0 0-14-15,0 0 15 0,0 0 16 0,0 0-10 16,0 0-17-16,170-48-30 0,-115 43-66 0,4 1-164 16,-15-1-362-16,-14 3 102 0</inkml:trace>
        </inkml:traceGroup>
        <inkml:traceGroup>
          <inkml:annotationXML>
            <emma:emma xmlns:emma="http://www.w3.org/2003/04/emma" version="1.0">
              <emma:interpretation id="{6A27CCCF-AD7E-4D84-8081-9A4D366AEFB9}" emma:medium="tactile" emma:mode="ink">
                <msink:context xmlns:msink="http://schemas.microsoft.com/ink/2010/main" type="inkWord" rotatedBoundingBox="11184,555 13925,322 14018,1416 11277,1649"/>
              </emma:interpretation>
              <emma:one-of disjunction-type="recognition" id="oneOf2">
                <emma:interpretation id="interp10" emma:lang="en-IN" emma:confidence="0">
                  <emma:literal>Rates</emma:literal>
                </emma:interpretation>
                <emma:interpretation id="interp11" emma:lang="en-IN" emma:confidence="0">
                  <emma:literal>Rats</emma:literal>
                </emma:interpretation>
                <emma:interpretation id="interp12" emma:lang="en-IN" emma:confidence="0">
                  <emma:literal>Rotes</emma:literal>
                </emma:interpretation>
                <emma:interpretation id="interp13" emma:lang="en-IN" emma:confidence="0">
                  <emma:literal>Rets</emma:literal>
                </emma:interpretation>
                <emma:interpretation id="interp14" emma:lang="en-IN" emma:confidence="0">
                  <emma:literal>Roles</emma:literal>
                </emma:interpretation>
              </emma:one-of>
            </emma:emma>
          </inkml:annotationXML>
          <inkml:trace contextRef="#ctx0" brushRef="#br0" timeOffset="33307.0827">9270 17 1078 0,'0'0'379'0,"0"0"-341"0,0 0-91 16,0 0-22-16,0 0 32 0,0 0 67 0,0 0 8 15,0 0 2-15,-85 179-5 0,59-131-4 0,-3 8-4 16,-1 0-5-16,-4 7-3 0,1 0 1 15,-4-1 1-15,4-3-3 0,-5-5 5 0,8-5-6 16,2-9-2-16,-1-5 0 0,12-8-5 0,2-9 2 16,4-3 8-16,2-10 24 0,6-1 48 15,2-4 44-15,1 0 32 0,0 0-13 0,0-5-46 16,0-7-44-16,1-7-43 0,7-4-14 0,-3-5-1 16,7-3-1-16,1-6 2 0,2 1 4 0,1-7-4 15,7-2 3-15,-3-3-2 0,5-6-1 0,0-1-4 16,4-4 2-16,1 1 0 0,2-3-3 15,-1-2 4-15,8 4-5 0,1 0-1 0,0 4-1 16,2 5-2-16,1 5-1 0,-1 7-4 0,-5 5-1 16,2 7-3-16,-2 5 1 0,-7 7 2 15,-3 4 2-15,-7 6-3 0,1 2-4 0,-7 2-9 16,-1 2-9-16,-6 8-2 0,2 10 4 0,-7 0 12 16,-2 7 14-16,-1 7 11 0,-9 1 5 0,-4 4-3 15,-11-1-6-15,-3 2-13 0,-4-3-9 0,-2 1-6 16,-7-3-1-16,-3-3 5 0,-3 0 2 0,2-2 7 15,1-5 8-15,2-7 9 0,0 0 3 16,12-2 4-16,5-6 3 0,7-3 1 0,7-3 9 16,5-1 1-16,2-3-3 0,4 1-8 0,0-1-21 15,0 0-31-15,4 0-39 0,-2 2 4 16,2 3 7-16,0 3 25 0,6 1 35 0,0 8 4 16,-3 1 9-16,6 2 5 0,2 5 5 0,-1 4-3 15,0-3 2-15,8 5-1 0,-4-6-1 16,4-2-1-16,0 1-4 0,5-3-9 0,3-2-11 15,7-7-26-15,-2 3-115 0,5-7-198 0,-10-4-314 16,-6-3 164-16</inkml:trace>
          <inkml:trace contextRef="#ctx0" brushRef="#br0" timeOffset="33873.1789">9865 455 0 0,'0'0'0'0,"0"0"143"16,0 0 116-16,0 0-13 0,76-166-20 0,-66 140-35 15,-7 3-39-15,-2 1-11 0,-1 5-13 0,0-1-9 16,0 7-7-16,-5 2-32 0,-7 2-28 0,-2 2-29 15,-1 5-22-15,-3 0-10 0,-7 4-6 16,-2 5 1-16,-2 8 3 0,-2 4 2 0,-4 5 7 16,5-2-1-16,2 5-4 0,0-2 1 0,8-3-10 15,5 7-9-15,2-6-7 0,4-2-16 0,8 2-9 16,1-4 2-16,4-5 9 0,10-3 21 16,8-5 25-16,-2-3 15 0,6-2 9 0,1-3 1 15,2-3 1-15,1-6 2 0,-3-4 3 0,0-1 6 16,-4-2 10-16,-4-4 11 0,-3 0 8 15,-3 6 5-15,-3 0-2 0,-6 0-7 0,4 5-9 16,-5 1-13-16,-3 3-9 0,2 2-9 0,-2 3-13 16,0-2-7-16,0 2-15 0,0 0-16 15,0 0-20-15,0 0-30 0,0 0-9 0,0 2 14 16,0 6 19-16,4-1 24 0,6-3 15 0,2 2 2 16,3-2 3-16,4-1 7 0,5-2-3 0,5-1-12 15,1 0-26-15,8 0-36 0,0-2-36 0,0-5-48 16,3-2-59-16,-1-3-33 0,-1-3 8 0,-6-1 50 15,-4-7 88-15,-5 2 76 0,-5-7 48 16,-3-2 26-16,2-5 18 0,-3-1 17 0,0-6 12 16,1 2 7-16,-2-3 1 0,2 2 3 0,-1-3-6 15,-1 2-4-15,0 4 2 0,1-2-2 0,-1 4 11 16,-3 1 9-16,0 4 16 0,-4 3 6 16,1 3 6-16,-3 5-4 0,-3 3-15 0,6 6-5 15,-8 2-17-15,0 4-8 0,0 4-18 0,0 1-28 16,0 0-37-16,-3 0-42 0,-4 9-6 15,-8 7-1-15,-1 8 24 0,-8 11 26 0,-5 5 1 16,-1 8 3-16,-1 3-6 0,-2 4-1 0,3 2-2 16,5 0 0-16,1 0-1 0,4 0-1 0,1-1-1 15,5 0-5-15,7-5-11 0,-2-1-21 16,5-4-50-16,1-3-93 0,3-6-116 0,0-2-158 16,-3-12-280-16,6-7 337 0</inkml:trace>
          <inkml:trace contextRef="#ctx0" brushRef="#br0" timeOffset="34567.5156">10403 144 586 0,'0'0'450'0,"0"0"-199"0,0 0-195 0,0 0-92 16,0 0-28-16,0 0 20 0,0 0 30 15,0 0 11-15,0 0 1 0,185-24-2 0,-142 20-4 16,3 0-12-16,-2-3-16 0,-3 2-27 0,-3-2-34 15,1 3-32-15,-9-4-7 0,-1 5 22 16,-5-2 39-16,-7 1 48 0,-2 0 36 0,-9 2 36 16,-2 1 42-16,-3 1 45 0,-1-2 36 0,0 1-17 15,0-1-32-15,0-1-46 0,0 1-42 0,-1-1-7 16,-3 0-7-16,1 1-1 0,0-1 5 16,3-2 4-16,-2 2 15 0,1-4 10 0,-1 3 10 15,2-1 6-15,0 0-6 0,0 1-11 0,0-3-16 16,2 1-13-16,1-2-3 0,0 2-2 0,4-1 6 15,-3 0 8-15,-1 1 2 0,3 1 13 0,-3 0 9 16,-3 4 8-16,0 1 6 0,0 0-4 16,0 0-17-16,-2 0-25 0,-5 0-27 0,0 0-24 15,-8 8-8-15,-6 3 0 0,-5 5 14 0,-5 4 9 16,-1 5 7-16,-7 4 3 0,9-3-4 16,0 3 1-16,4-1-2 0,6-2-4 0,3-1-1 0,1-1-9 15,12-3-9-15,1-3-11 0,3-1-3 16,1-3 6-16,9-1 10 0,2-3 22 15,5-2 16-15,3-3 13 0,5 0 10 0,2-3 1 16,4-2-6-16,4 0 1 0,2-3-4 0,5-4 0 16,-1-1 1-16,1-2 1 0,2-3-1 0,-2-1 0 15,0-2-1-15,-1-3-5 0,-1-3-1 0,-2 0-3 16,-1-2-1-16,2-3 2 0,-8 2-1 16,-1 0 0-16,-2 0 1 0,-7 6 2 0,-5 1 6 15,-6 3 9-15,-1 2 11 0,-4 6 3 0,-2 0 1 16,-3 6-6-16,0 0-20 0,-3 1-25 0,-2 0-24 15,2 0-22-15,-7 8-5 0,0 4 13 0,-2 5 10 16,-1 3 15-16,0 3 6 0,0 0 0 16,2 1-4-16,5-1-3 0,-2 1 3 0,5 1-3 15,1-1 9-15,2-2 9 0,0 3-1 0,0-5 11 16,0 1 1-16,0-1 3 0,0-4 3 0,0-1 5 16,0-3 8-16,-8-4 13 0,5-2 19 15,-7-2 5-15,1 0 13 0,-5-4-4 0,-8 0-18 16,-3-4-15-16,-6-5-29 0,-3-3-26 0,-9 0-27 15,-6 0-26-15,0 3-35 0,-7 0-63 0,-7 5-114 16,0 4-180-16,12 0-364 0,16 0 115 0</inkml:trace>
        </inkml:traceGroup>
      </inkml:traceGroup>
      <inkml:traceGroup>
        <inkml:annotationXML>
          <emma:emma xmlns:emma="http://www.w3.org/2003/04/emma" version="1.0">
            <emma:interpretation id="{00318842-6F26-48DA-864E-032D489763A9}" emma:medium="tactile" emma:mode="ink">
              <msink:context xmlns:msink="http://schemas.microsoft.com/ink/2010/main" type="line" rotatedBoundingBox="6531,2392 9697,2387 9700,4241 6533,4246">
                <msink:destinationLink direction="with" ref="{B6863155-7EB1-416F-9D65-05614F0A1A6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715C40A-A009-4164-8976-558C4EC0EC7E}" emma:medium="tactile" emma:mode="ink">
                <msink:context xmlns:msink="http://schemas.microsoft.com/ink/2010/main" type="inkWord" rotatedBoundingBox="6531,2392 9697,2387 9700,4241 6533,4246"/>
              </emma:interpretation>
              <emma:one-of disjunction-type="recognition" id="oneOf3">
                <emma:interpretation id="interp15" emma:lang="en-IN" emma:confidence="0">
                  <emma:literal>Prices</emma:literal>
                </emma:interpretation>
                <emma:interpretation id="interp16" emma:lang="en-IN" emma:confidence="0">
                  <emma:literal>prices</emma:literal>
                </emma:interpretation>
                <emma:interpretation id="interp17" emma:lang="en-IN" emma:confidence="0">
                  <emma:literal>Price</emma:literal>
                </emma:interpretation>
                <emma:interpretation id="interp18" emma:lang="en-IN" emma:confidence="0">
                  <emma:literal>Plicas</emma:literal>
                </emma:interpretation>
                <emma:interpretation id="interp19" emma:lang="en-IN" emma:confidence="0">
                  <emma:literal>Plies</emma:literal>
                </emma:interpretation>
              </emma:one-of>
            </emma:emma>
          </inkml:annotationXML>
          <inkml:trace contextRef="#ctx0" brushRef="#br0" timeOffset="35820.9129">4414 2230 515 0,'0'0'80'15,"0"0"-74"-15,0 0-28 0,0 0 3 16,0 0 18-16,0 0 15 0,0 0 14 0,0 0 10 16,0 0 4-16,-52 176-5 0,39-115-8 0,-1 6-4 15,-2 4-2-15,-3 1 2 0,2 2 0 0,-4-1-5 16,-1-1-9-16,1-2-10 0,1 1-20 15,-6-3-30-15,4 0-71 0,-2-4-212 0,-1-2-25 16,5-8 357-16,-1-9 0 0,7-15 0 0,6-11 0 16</inkml:trace>
          <inkml:trace contextRef="#ctx0" brushRef="#br0" timeOffset="36123.049">4178 2354 39 0,'0'0'537'0,"0"0"-361"16,0 0-19-16,45-215-10 0,-28 167-16 0,2 12-2 15,4-5-27-15,1 5-35 0,6-3-20 16,5 2-15-16,3-1-14 0,4 0-6 0,3 2-2 16,2 1 1-16,3 2-2 0,2 3 1 0,-1 1-1 15,1 6-2-15,-8 4-2 0,1 3-5 0,-6 7-4 16,-5 5-6-16,-8 4-9 0,-2 5-6 15,-6 10-2-15,-1 5 3 0,-7 5 10 0,0 6 8 16,-7 5 7-16,0 5 5 0,-5 2 3 0,2 5 4 16,-4 4 0-16,-8-3-2 0,-3 2-8 15,-6 2-11-15,0-2-9 0,-8-2-11 0,2 2-19 0,-6-1-40 16,-3-4-59-16,2 1-103 0,-2-2-171 16,9-15-160-16,9-6 580 0</inkml:trace>
          <inkml:trace contextRef="#ctx0" brushRef="#br0" timeOffset="36719.4455">4467 3086 453 0,'0'0'329'0,"0"0"-222"0,0 0-76 15,0 0 10-15,0 0 40 0,0 0 40 0,169-107 5 16,-117 78-16-16,1-5-28 0,0 1-32 0,3-5-15 15,-2-1-15-15,-3-3-6 0,-3-2-2 16,-3 0 0-16,-5-2 4 0,-4 2 5 0,-7 3 6 16,-8 5 2-16,-2 6 9 0,-11 5 8 0,-2 4 11 15,-6 6 8-15,0 2 5 0,-4 5-16 16,-5 0-23-16,-4 3-19 0,-3 3-27 0,-2 2-11 16,-4 0-1-16,-1 0-4 0,0 7 4 0,0 4 0 15,-2 2-3-15,3 3-2 0,2 2-4 0,4 4-8 16,2 1-9-16,2 2-10 0,5 0-5 15,3 1 4-15,4 2 10 0,0-3 12 0,3-1 5 16,4-2 5-16,6-1 0 0,-3-7 3 0,4 2 9 16,3 0 5-16,-1-3 4 0,-1 0 7 0,0 3 1 15,1-5 1-15,-3 5 0 0,-1 0 2 0,-8 0-5 16,-1 2 0-16,-3 2 3 0,0-2 1 0,-3 1 5 16,-1-1 4-16,-6 1-2 0,5-3-1 15,-2-2-2-15,3-3-7 0,2-1-4 0,2-5-5 16,0-2 3-16,3 1 10 0,9-4 17 0,2 0 16 15,8-8 4-15,0-4-5 0,10-2-11 16,2-4-11-16,4-4-1 0,3-2 0 0,-2-2 4 16,1-3 4-16,0 1 1 0,-7-3 3 0,-1 1 5 15,-8-5 7-15,-1-1 6 0,-5-4 10 0,-6 4 2 16,-3-1-3-16,-3 4-7 0,-6 4-5 16,3 3 3-16,-3 10 11 0,0 5 13 0,-2 6-3 15,-1 3-16-15,-4 2-29 0,1 0-31 0,-1 7-22 16,-1 8-6-16,-5 7 7 0,-2 6 13 0,0 7 13 15,-3 9 7-15,3-4 0 0,-3 5 0 16,7-2-1-16,2-4-3 0,1-1-7 0,5-3-5 16,3-2-25-16,0-4-47 0,3-2-87 0,8-6-187 15,1-7-340-15,-8-6 251 0</inkml:trace>
          <inkml:trace contextRef="#ctx0" brushRef="#br0" timeOffset="37620.4897">6174 2341 791 0,'0'0'267'16,"0"0"-162"-16,0 0-53 0,0 0-3 15,0 0 23-15,0 0 26 0,0 0 2 0,0 0-20 16,0 0-38-16,0 0-43 0,0 0-28 0,0 0-12 15,0 0 7-15,0 0 16 0,-113-47 12 0,82 67 5 16,-3 4 6-16,-2 5 1 0,-3 4 4 16,6 4 0-16,-4 3 0 0,4 1-1 0,2 4-2 15,2 1-3-15,6-7-8 0,7-2-9 0,6-8-12 16,9-4-6-16,1-4 4 0,14-5 12 0,6-2 11 16,3-2 14-16,7-3 5 0,6-4 3 15,-1-2 3-15,8-3-3 0,2 0-2 0,4-1-1 16,3-6-2-16,-2-4 4 0,5 1 3 0,-7-3 3 15,3-3 4-15,2-1 3 0,-6-5 0 0,3-2-1 16,-5-2-2-16,-2-6-2 0,-3-2-2 16,-7-3-1-16,-3 2-4 0,0-3-2 0,-7 1-2 15,-7 3 1-15,-3 1 4 0,-3 2 1 0,-4 7 4 16,-5 3 8-16,-1 4 5 0,0 4 2 0,-1 5-9 16,-5 5-23-16,-6 2-23 0,1 1-19 15,-5 4-10-15,-1 9 4 0,-9 4 9 0,-1 8 6 0,-2 1 10 16,0 5 1-16,-1 1 4 15,0 8 0-15,0-2-1 0,6 5-1 0,1-2-3 0,5-1-6 16,4-3-3-16,4-1-9 0,6-10-12 16,4-2-2-16,3-6-3 0,8-6 11 0,3-3 20 15,7-5 15-15,0-4 15 0,2 0 3 0,7 0 1 16,2-8-3-16,-1-2-2 0,9-5 0 0,2-1 3 16,2-5 0-16,7-1-2 0,-4 0-1 15,6-7-1-15,-4 0 2 0,4-5-1 0,-7 1-1 16,4-1 0-16,-8-1-1 0,-5 2 8 0,-4 2 2 15,-6 2 5-15,-7-1 2 0,-1 4 0 0,-8 1 6 16,-1 7 3-16,-8-1 10 0,-2 7 1 16,0 3-12-16,-3 0-21 0,-8 5-26 0,-2 1-24 15,-3 3-11-15,-1 0-4 0,-6 3 1 0,3 7 2 16,-3 2 0-16,4 4 1 0,-2 5-3 0,6 0-5 16,7 3 8-16,-1-3 4 0,9 6 11 15,0 1 14-15,6 1 6 0,5 2 12 0,6 2 13 16,2 1 13-16,-2-2 7 0,3 1 4 0,2-9-6 15,-6 0-3-15,-1-1-1 0,-3-7 11 0,-4-4 25 16,-8 0 45-16,0-1 41 0,-12 1 19 0,-11-3-7 16,-7 0-44-16,-15 2-44 0,-9-2-32 15,-7-2-21-15,-8 0-7 0,-2-2-9 0,-2-1-8 16,8 0-23-16,9-1-80 0,7 0-224 0,16-1-565 16,16 0-182-16</inkml:trace>
          <inkml:trace contextRef="#ctx0" brushRef="#br0" timeOffset="36873.3244">5936 2135 588 0,'0'0'642'0,"0"0"-464"15,0 0-105-15,0 0-64 0,0 0-27 0,0 0-53 16,0 0-92-16,0 0-175 0,0 0-273 16,0 0 322-16</inkml:trace>
        </inkml:traceGroup>
      </inkml:traceGroup>
    </inkml:traceGroup>
    <inkml:traceGroup>
      <inkml:annotationXML>
        <emma:emma xmlns:emma="http://www.w3.org/2003/04/emma" version="1.0">
          <emma:interpretation id="{255B5F6C-D99F-4B53-8D02-16C722EB9021}" emma:medium="tactile" emma:mode="ink">
            <msink:context xmlns:msink="http://schemas.microsoft.com/ink/2010/main" type="paragraph" rotatedBoundingBox="6135,5020 11503,4125 11939,6740 6571,76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3C4127A-3086-4A6E-BB34-8F3FB6837998}" emma:medium="tactile" emma:mode="ink">
              <msink:context xmlns:msink="http://schemas.microsoft.com/ink/2010/main" type="line" rotatedBoundingBox="6135,5020 11503,4125 11939,6740 6571,7635"/>
            </emma:interpretation>
          </emma:emma>
        </inkml:annotationXML>
        <inkml:traceGroup>
          <inkml:annotationXML>
            <emma:emma xmlns:emma="http://www.w3.org/2003/04/emma" version="1.0">
              <emma:interpretation id="{D449DCD0-EBD3-46E9-9C1D-C2A7EE65E42B}" emma:medium="tactile" emma:mode="ink">
                <msink:context xmlns:msink="http://schemas.microsoft.com/ink/2010/main" type="inkWord" rotatedBoundingBox="6135,5020 11503,4125 11939,6740 6571,7635"/>
              </emma:interpretation>
              <emma:one-of disjunction-type="recognition" id="oneOf4">
                <emma:interpretation id="interp20" emma:lang="en-IN" emma:confidence="0">
                  <emma:literal>Inflation</emma:literal>
                </emma:interpretation>
                <emma:interpretation id="interp21" emma:lang="en-IN" emma:confidence="0">
                  <emma:literal>Inflations</emma:literal>
                </emma:interpretation>
                <emma:interpretation id="interp22" emma:lang="en-IN" emma:confidence="0">
                  <emma:literal>Inflatin</emma:literal>
                </emma:interpretation>
                <emma:interpretation id="interp23" emma:lang="en-IN" emma:confidence="0">
                  <emma:literal>Inflahm</emma:literal>
                </emma:interpretation>
                <emma:interpretation id="interp24" emma:lang="en-IN" emma:confidence="0">
                  <emma:literal>Inflate</emma:literal>
                </emma:interpretation>
              </emma:one-of>
            </emma:emma>
          </inkml:annotationXML>
          <inkml:trace contextRef="#ctx0" brushRef="#br0" timeOffset="45944.9158">3679 4245 0 0,'0'0'118'15,"0"0"-81"-15,0 0-59 0,0 0-12 0,0 0-24 16,0 0 34-16,0 0 49 0,0 0 3 0,0 0 11 16,0 0 10-16,193-43 13 0,-138 34 6 0,7-4 6 15,8-3 5-15,2 0 1 0,4 1 6 16,2 0-1-16,3-1-6 0,-5 2-13 0,5 2-17 16,-8 4-12-16,-1-1-9 0,-5 4-7 0,-8 1-1 15,-6 1-6-15,-10 3-3 0,-7 0-3 0,-3 0-8 16,-9 0-8-16,-4 3-19 0,-2-1-27 15,-6 1-42-15,0 2-53 0,-5-2-70 0,-1 2-88 16,-5-1 142-16,-1 0 165 0,0 1 0 0,0-2 0 0</inkml:trace>
          <inkml:trace contextRef="#ctx0" brushRef="#br0" timeOffset="46178.9529">4772 4076 0 0,'0'0'0'16,"0"0"0"-16,0 0 0 0,0 0 0 0,0 0 0 15,0 0 62-15,0 0 9 0,0 0-23 0,0 0-33 16,0 0-26-16,0 0-6 0,0 0 4 0,0 0 18 16,-114 10 19-16,95 9 7 0,2 7 5 0,1-1 6 15,-4 5 3-15,1 5 0 0,3 4 11 0,-2 3 0 16,-2 4-2-16,1 0 0 0,0 5-9 16,-4 0-5-16,2 4-1 0,-3 1 6 0,-1-3-1 15,-2 0-6-15,1-4-9 0,2-6-22 0,1-3-25 16,0-1-31-16,4-8-47 0,1-2-55 15,2 0-97-15,1-5-80 0,4-6 328 0,4-6 0 0</inkml:trace>
          <inkml:trace contextRef="#ctx0" brushRef="#br0" timeOffset="46383.3393">3804 5203 0 0,'0'0'0'0,"0"0"0"0,0 0 0 0,0 0 101 15,0 0 142-15,0 0 24 0,0 0-2 16,0 0-42-16,0 0-79 0,0 0-79 0,0 0-44 15,0 0-11-15,0 0 10 0,0 0 10 0,3-11 3 16,39 1-2-16,6-5 2 0,7 4 0 0,1-4-4 16,4 3-1-16,0 2-10 0,6 2-5 15,-4 0-3-15,1 1-1 0,-1 2-2 0,-5 1-1 16,1 4-4-16,-3 0-5 0,0 0-14 0,-8-3-60 16,2 3-168-16,-7 0-246 0,-9 0-205 0,-13 0 584 0</inkml:trace>
          <inkml:trace contextRef="#ctx0" brushRef="#br0" timeOffset="48111.8173">5174 4613 0 0,'0'0'226'0,"0"0"-100"0,0 0-94 0,0 0-44 0,0 0-15 15,0 0-6-15,0 0-13 0,0 0-21 0,0 0-12 16,0 0 3-16,0 0 32 0,0 0 44 15,0 0 0-15,80 8 40 0,-80 18 20 0,0 1 6 16,-2 5 5-16,-6-1-3 0,1 2-6 0,-1-1-12 16,-5 0-8-16,4 0-7 0,0-5-5 15,-2 1 2-15,2-8-5 0,1-3-4 0,2-3-4 16,3-5-3-16,2-6 20 0,1-3 19 0,1 0 35 16,8-3 20-16,2-10-9 0,8-3-12 0,4-7-30 15,4-3-17-15,3-5-12 0,3-2-5 0,3-1-7 16,-1-1-8-16,-5 3-4 0,0 3-6 0,0 2-3 15,-6 5-4-15,2 6-2 0,-6 1-4 16,0 7-7-16,-4 5-7 0,-3 2-11 0,-4 1-14 16,-1 0-7-16,-1 6-5 0,-1 4 5 0,0 2 8 15,-3 1 15-15,0 3 12 0,-2 3 13 0,-1 2 10 16,0 0 5-16,0 0 2 0,-6-1 1 16,1 3-2-16,-3-3 0 0,3 2-2 0,2-1 0 15,-3-3-2-15,2 0-2 0,2-1 0 0,2 1-3 16,0-3 3-16,0 1-2 0,6-4 5 15,1 0 0-15,6-1 9 0,1-3 10 0,6-7 12 16,3-1 10-16,5 0-3 0,6-8-6 0,2-8-10 16,4-3-9-16,2-5-7 0,2-3-7 0,-1-2-2 15,2-3-7-15,-1-2-11 0,1-4-16 16,-7-2-24-16,1-8-14 0,-7-3 4 0,-5 0 15 16,0-5 25-16,-5-1 20 0,-2 0 10 0,-3 2 3 15,0 0 6-15,-2 0 1 0,-4 1 2 16,3 3 0-16,-2 5 2 0,-1-2 3 0,1 5 6 0,-8 6 6 15,3 6 9-15,-2 2 6 0,-4 6 1 0,0 7 3 16,-1 1 1-16,0 6 12 0,0 5-2 16,0 4-27-16,0 0-57 0,0 0-60 0,-2 9-31 15,-10 11 4-15,-1 10 41 0,-3 12 36 0,-9 12 21 16,-3 14 12-16,-3 12 6 0,-5 12 8 16,-6 11 3-16,1 9 6 0,-8 4 9 0,2 7 8 15,-5 4 7-15,2 4 6 0,-2 3 5 0,-2 4 4 16,1 3 3-16,-3 2-4 0,4-2-1 0,-4 2-20 15,4-12-12-15,5-11-8 0,10-12-12 16,2-12 1-16,8-11 1 0,8-8-3 0,9-13-3 16,3-13-8-16,7-12-4 0,3-16 9 0,10-11 18 15,6-10 25-15,4-3 15 0,5-16 5 16,11-12-13-16,4-12-18 0,2-10-16 0,8-10-10 16,-3-11-10-16,0-7-9 0,-4-5-4 0,-4-3-4 15,-4-2 2-15,-8 2-4 0,-4 3 3 0,-4 0-2 16,-8 6-4-16,-4 3 3 0,-4 8 3 0,-6 6 0 15,0 5 7-15,-12 9 0 0,-6 7-8 16,-4 5 1-16,-4 6-6 0,-1 9-3 0,-2 2 8 16,1 5 4-16,0 4 12 0,1 1 11 0,4 4 5 15,2 1 3-15,4 3-5 0,2 0-3 0,4 0-4 16,5 0-1-16,6 0-2 0,0-1 1 16,6-3 3-16,8-3 5 0,3-5 7 0,11-5 0 15,10-7 4-15,5-3-6 0,3-7-3 0,7-1-2 16,3-4-1-16,2 0 1 0,-4 0 1 0,1-3-2 15,-8-1-3-15,2-5 3 0,-2-4 0 0,-4-5 1 16,0 1 2-16,-1-1-3 0,-4-2 1 16,-2 3-1-16,0 2-1 0,-6 1 1 0,-1 4-3 15,-5 2 2-15,-5 6 0 0,-2 2 3 0,-5 7 0 16,-2-1 5-16,-7 5-1 0,-2 3 2 16,-1 0 1-16,0 7-2 0,-1 1 2 0,-4 1-4 15,-5 3-5-15,0 4-7 0,5 1-8 0,-7 5-8 16,3 2-10-16,-1 1-14 0,-4 6-8 0,-7 10 6 15,2 12 10-15,-7 6 12 0,-3 8 7 16,1 12-3-16,-2 0 2 0,-2 8 1 0,2 6 9 16,3-1 3-16,-1 2 2 0,5-2 3 0,8 0 0 15,-3-5 5-15,10-3 2 0,1-8 0 0,1-2-5 16,6-10-1-16,0-5-5 0,0-2-6 0,7-6-12 16,0-6-16-16,6-2-26 0,2-3-28 0,5-9-43 15,4-6-62-15,8 0-50 0,3-10-56 16,8-11-14-16,0-1 225 0,9-5 88 0,-5-7 0 15,5 1 0-15,-3-8 0 0,-2 0 0 0,-2-2 0 16,-7-2 0-16,-3 4 0 0,-5-1 0 16,-6 4 0-16,-2 6 0 0,-5 4 0 0,-3 1 0 15,-5 9 0-15,-2 0 0 0,-5 1 0 0,-2 7 4 16,-5 0 130-16,-5 3-37 0,-4 6-33 0,-3 1-34 16,-5 0-10-16,-4 10 8 0,-1 4 4 15,-4 5-2-15,-1 1-4 0,-8 5-15 0,0 1 4 16,-2 0-2-16,2 5 2 0,1-1 4 0,3 1-3 15,8 0 1-15,0-1-3 0,8-1-7 16,2-4-2-16,10-5-2 0,4-2-2 0,4-5 9 16,7-5 17-16,8-5 17 0,8-3 14 0,7 0-3 15,1-8-10-15,12-6-14 0,-2-7-11 0,2-2-2 16,-3 0-8-16,-4-1-3 0,2 1-4 16,-9 5-1-16,-2 3-1 0,-7 3-1 0,-1 4-3 15,-6 4-4-15,-6 2-7 0,3 2-9 0,-7 0-8 16,0 0 1-16,3 5 2 0,-4 3 8 0,0 1 11 15,1 6 4-15,1-4 5 0,2 4 4 0,-2 1 0 16,8-2 3-16,-1-1 6 0,3-1 7 0,4-4 11 16,7-5 3-16,3-3-4 0,0 0-9 15,3-5-16-15,3-5-18 0,-1-6-20 0,-3 0-40 16,-1-3-49-16,-1-4-47 0,-3 1-42 0,-6-2-17 16,1-5 146-16,0-1 82 0,-5-3 0 15,0-2 0-15,1-1 0 0,-1-4 0 0,7 0 0 16,-5 0 0-16,3-2 0 0,2 1 0 0,1-4 0 15,-5-2 0-15,1 3 0 0,2-5 0 0,0-1 0 16,0 1 0-16,-4-2 0 0,5 2 0 16,-5 2 0-16,-3 3 0 0,-4 4 0 0,-1 9 0 15,-6 6 0-15,0 5 183 0,-3 7 154 0,0 5-54 16,-3 4-71-16,0 1-76 0,0 3-72 0,-3 0-62 16,1 8-30-16,-7 7-16 0,-1 10 8 15,-4 3 15-15,1 15 15 0,-8 5 11 0,2 10 6 0,-3 5 6 16,-1 8 2-16,-3 1 5 0,5 8 43 15,-2 2 21-15,3 3 0 0,-3-1 3 0,2-2-38 16,6-3-17-16,1-3 1 0,4-4-7 0,0-7-7 16,11-6-8-16,-3-6-15 0,5-8-19 15,-3-4-35-15,3-13-76 0,8-4-125 0,-4-6-195 16,2-9-187-16,-2-4 496 0</inkml:trace>
          <inkml:trace contextRef="#ctx0" brushRef="#br0" timeOffset="48382.206">7314 4401 887 0,'0'0'227'16,"0"0"-79"-16,0 0-83 0,0 0-41 0,0 0-19 16,0 0-14-16,0 0-15 0,0 0 10 15,0 0 8-15,0 0 7 0,0 0 3 0,184-96-1 16,-142 89 3-16,1 3 2 0,0-1 1 0,1 2 3 15,5 2-2-15,-3 1-2 0,-2 0-6 0,-5 4-2 16,-6 4-2-16,-3 3-4 0,-3 2-3 0,-2 3-7 16,-8 3-5-16,-1 0 1 0,-5 2 4 0,1 3 4 15,-8 0 9-15,2-2 6 0,-6 2 4 16,0-1 3-16,0-1 1 0,-7-3-2 0,1 3-26 16,-4-4-147-16,3-3-398 0,1-7 4 0</inkml:trace>
          <inkml:trace contextRef="#ctx0" brushRef="#br0" timeOffset="48983.6675">8389 4225 1380 0,'0'0'326'0,"0"0"-232"0,0 0-94 15,0 0-54-15,0 0 3 0,0 0 18 0,0 0 19 16,0 0-3-16,0 0-5 0,0 0-2 0,0 0 2 15,0 0 9-15,0 0-1 0,83 171 6 0,-94-136 6 16,-4 0 2-16,-3 2 6 0,-8 0 0 0,-3 1 0 16,0-3-2-16,-4-1 5 0,-1-5 0 15,0-6 3-15,-2-5 4 0,4-6 1 0,5-8 9 16,1-4 9-16,7 0 10 0,4-8 10 0,2-4 9 16,1-7 2-16,6-1-8 0,1-4-11 0,5-7-16 15,3 2-14-15,5-5-8 0,5 1-3 0,1-4-8 16,9 0-2-16,6-2 1 0,0 1-5 15,4-1 2-15,4 4-2 0,0 1-4 0,5 5 1 16,0 4 0-16,-1 4 1 0,1 4 0 0,-1 3 0 16,0 4-1-16,-4 3-3 0,-6 6-6 0,0 1-2 15,-4 0-4-15,-1 9-4 0,-5 3 0 16,2 4-2-16,-6 1 1 0,-4 7 5 0,2 2 5 16,-11 2 7-16,2 2 4 0,-6 0 3 0,0 4 4 15,-6-4 3-15,-1 2 0 0,-5-2 2 16,-2-2 1-16,1-3-3 0,6-6 2 0,-3-4 0 15,3-6-1-15,4-3 5 0,3-2 9 0,0-4 19 16,0 0 25-16,0 0 23 0,3-5-2 0,7-5-16 16,1-2-24-16,5-8-27 0,3-3-7 0,6-1-2 15,3-2 0-15,-1-4-3 0,2 0-4 16,-1-1-1-16,2 2-4 0,5 2 1 0,-5 3 1 16,0 4-3-16,-3 6-2 0,-1 4 1 0,-4 4-3 15,-1 3-2-15,-4 3-2 0,-2 1-11 0,-5 11-9 16,-5 6 2-16,-2 3 6 0,-3 7 12 15,-3 4 14-15,-8 5 5 0,-3 1 1 0,-5 3 1 16,-4-3 1-16,4 1-2 0,-5-2-1 0,5 0 3 16,2-5-2-16,3-3-1 0,4-3-3 0,5-8-13 15,4-7-36-15,1-3-60 0,0-4-143 16,1-4-326-16,2 0-287 0</inkml:trace>
          <inkml:trace contextRef="#ctx0" brushRef="#br0" timeOffset="49162.2419">8121 3564 2123 0,'0'0'129'0,"0"0"-53"0,0 0-37 15,0 0-40-15,0 0-29 0,-161-37-54 16,151 57-154-16,7-3-421 0,2-5-696 0</inkml:trace>
        </inkml:traceGroup>
      </inkml:traceGroup>
    </inkml:traceGroup>
    <inkml:traceGroup>
      <inkml:annotationXML>
        <emma:emma xmlns:emma="http://www.w3.org/2003/04/emma" version="1.0">
          <emma:interpretation id="{FB834857-0691-49D1-91E2-3D139069D3B9}" emma:medium="tactile" emma:mode="ink">
            <msink:context xmlns:msink="http://schemas.microsoft.com/ink/2010/main" type="paragraph" rotatedBoundingBox="6500,7179 14895,6398 15141,9043 6747,98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283C342-213B-4BD9-B50A-3D08FB95914C}" emma:medium="tactile" emma:mode="ink">
              <msink:context xmlns:msink="http://schemas.microsoft.com/ink/2010/main" type="line" rotatedBoundingBox="6500,7179 14895,6398 15141,9043 6747,9824"/>
            </emma:interpretation>
          </emma:emma>
        </inkml:annotationXML>
        <inkml:traceGroup>
          <inkml:annotationXML>
            <emma:emma xmlns:emma="http://www.w3.org/2003/04/emma" version="1.0">
              <emma:interpretation id="{52200B1F-26F7-4F43-AD26-A2605D20D335}" emma:medium="tactile" emma:mode="ink">
                <msink:context xmlns:msink="http://schemas.microsoft.com/ink/2010/main" type="inkWord" rotatedBoundingBox="6500,7179 14895,6398 15141,9043 6747,9824"/>
              </emma:interpretation>
              <emma:one-of disjunction-type="recognition" id="oneOf5">
                <emma:interpretation id="interp25" emma:lang="en-IN" emma:confidence="0">
                  <emma:literal>Unemployment</emma:literal>
                </emma:interpretation>
                <emma:interpretation id="interp26" emma:lang="en-IN" emma:confidence="0">
                  <emma:literal>Unemployment -</emma:literal>
                </emma:interpretation>
                <emma:interpretation id="interp27" emma:lang="en-IN" emma:confidence="0">
                  <emma:literal>Unemployment _</emma:literal>
                </emma:interpretation>
                <emma:interpretation id="interp28" emma:lang="en-IN" emma:confidence="0">
                  <emma:literal>unemployment</emma:literal>
                </emma:interpretation>
                <emma:interpretation id="interp29" emma:lang="en-IN" emma:confidence="0">
                  <emma:literal>Unemployment ~</emma:literal>
                </emma:interpretation>
              </emma:one-of>
            </emma:emma>
          </inkml:annotationXML>
          <inkml:trace contextRef="#ctx0" brushRef="#br0" timeOffset="50822.9737">4108 6734 0 0,'0'0'0'0,"0"0"0"15,0 0 0-15,0 0 10 0,0 0 226 0,0 0-41 16,0 0-39-16,0 0-43 0,0 0-54 0,0 0-62 16,0 0-60-16,0 0-11 0,6 3 6 0,-6 14 28 15,0 9 45-15,-3 5 6 0,-1 4 7 16,-2 3-1-16,0 5-4 0,3 2-5 0,-1-2-2 16,3 5-1-16,-1-5 2 0,2-1 7 0,0 0-2 15,0-2-1-15,5-4-1 0,5 0-2 0,-2-6-1 16,-1-1-1-16,6-5 3 0,2-8 6 15,-2-4 13-15,4 0 12 0,3-9 17 0,3-3 13 16,4 0 10-16,2-17 1 0,2-3-1 0,2-2-7 16,-1-11-10-16,2 0 0 0,-4-5 0 0,-1-1 2 15,-3-5 1-15,0-3 4 0,-2 5 11 0,-2-4 3 16,-1-2 3-16,1 4-9 0,-2-3-17 16,0-2-7-16,-3 2-11 0,-4-2-7 0,-3 2-4 15,0 1-5-15,-6 1-5 0,2 7-4 0,-3 4-6 16,-3 5-6-16,0 6 0 0,1 5-2 15,-1 5-9-15,-1 5-25 0,-8 4-38 0,5 4-79 16,-9 0-123-16,0 6-126 0,-3 8-123 0,2 0-135 16,3-3 490-16</inkml:trace>
          <inkml:trace contextRef="#ctx0" brushRef="#br0" timeOffset="52170.517">4995 6951 979 0,'0'0'122'0,"0"0"-202"0,0 0-43 15,0 0-7-15,0 0 39 0,0 0 39 0,0 0 19 16,0 0 12-16,0 0 12 0,0 0 13 0,0 0 10 16,0 0 3-16,21 167 6 0,-25-139 4 15,-3-1 3-15,2-1-2 0,-3-2-3 0,4-3-6 16,-1 0-3-16,2-12 4 0,-1-1 11 0,4-1 24 15,0-6 37-15,0-1 38 0,0 0 28 16,7-8-1-16,0-1-19 0,5-12-40 0,1-3-29 16,3-5-18-16,-1-4-14 0,4-2-1 0,1-2-5 15,-4 5-4-15,1-3-6 0,2 5-7 16,1 3-6-16,-6 4-8 0,2 6-2 0,-2 2-4 16,1 5-2-16,-2 4-2 0,1 2-5 0,-1 2-2 15,1 2-3-15,-1 0-3 0,0 7-1 0,-3 3 3 16,3 6 1-16,-3-3 6 0,1 6 4 0,2 2 1 15,-3-1 5-15,-1 3-3 0,3 1 1 0,0-2 1 16,-2-1 0-16,2-1 2 0,-1-2-1 16,-1 3 1-16,5-5-3 0,-2-2 3 0,1-2-3 15,0-3 0-15,2-2 1 0,1-2-2 0,6-3 1 16,-1-2 1-16,-1 0 2 0,7-3 0 0,-4-4 6 16,6-3 1-16,0-5 6 0,0-1 0 15,1-2-2-15,2 0 2 0,-2-5-5 0,1 1 5 16,-4-3 2-16,1 0 1 0,0-3 10 0,-3 1 3 15,-8-2 6-15,-3 1 4 0,-3 4-2 0,-2-3-2 16,-5 6 2-16,-4 4 2 0,-1 2 2 16,0 4-2-16,-4 3-10 0,-2 4-17 0,-2 3-15 15,-5 1-13-15,-2 1-3 0,1 10-3 0,-3 3 6 16,-6 3 3-16,4 3 3 0,-4 2 7 16,6 3 1-16,-3 0 1 0,1 1 0 0,2-2-2 15,4-1-1-15,5 4-4 0,0-5-7 0,5-2-9 16,3 1-8-16,0-7-9 0,6 1 4 15,7-3 12-15,3-3 11 0,5-2 16 0,0-3 5 16,4-4 3-16,4 0 1 0,1-2 0 0,5-8 1 16,-2-2-1-16,-2-4-1 0,2-1 0 0,0-3 0 15,-6 2-3-15,-2-2 3 0,-4-1 1 16,1 2 3-16,-4 3 0 0,0-4 0 0,-3 4-3 16,3 0-3-16,-7 4-6 0,1 4-4 0,1 0-2 0,-6 2-6 15,-2 4-11-15,-2 2-8 0,2 0-3 16,-4 4-3-16,-1 6 11 0,0 3 12 0,0 0 7 15,0 6 8-15,0-1 4 0,0 4-3 16,-4 2 0-16,1-3-1 0,3 2-1 0,0-3 1 16,0 0-1-16,0 0 1 0,0-3-1 0,1-2 0 15,5-3-2-15,0-4-1 0,1-1 6 0,0-6 11 16,2-1 15-16,1-1 12 0,3-7 2 0,1-8-5 16,5-2-9-16,1-3-8 0,-3-4-3 15,6 0 1-15,-7-4 1 0,-2 4-1 0,0 2 0 16,1-4-2-16,-2 5-3 0,0 2-6 0,-5 2-3 15,1 2-5-15,1 7 0 0,-7 0-3 0,1 3-5 16,0 5-9-16,-4 1-16 0,3 0-16 16,-3 0 3-16,0 4 6 0,0 4 16 0,0 4 17 15,0 2 6-15,0 0 4 0,0 5 1 0,0-2 3 16,-3 0-1-16,-1-1-2 0,3-1 2 16,-2-3-1-16,3 0-2 0,0-4-2 0,0-1 1 15,0-3-2-15,0-3 6 0,0-1 7 0,3 0 13 16,2-4 7-16,4-4 8 0,2-4-3 0,4 0-10 15,-1-4-6-15,2-3-6 0,0 2-2 0,1 1-2 16,-3-1 0-16,1 2-6 0,-3 3-6 0,0 1-3 16,-1 6-9-16,1 1 0 0,-6 4-6 15,4 0-3-15,-3 4 0 0,0 5 5 0,0 2 8 16,0 3 8-16,-1 4 7 0,1 1-2 0,0-1-3 16,1 3 0-16,-4-3-6 0,6 1 3 15,-3-3 1-15,3-2-2 0,3-4 0 0,3-4 1 16,5-4-2-16,-1-2 0 0,6 0-2 0,3-10-6 15,3-4-2-15,2-5 0 0,-2-3 2 0,2-2-4 16,-5-2-7-16,-4-3-6 0,0 0-5 16,-2-5 10-16,-5 1 10 0,-2-6 8 0,0 0 9 15,-3-4 4-15,1 2 3 0,-2-4 7 0,-1 1 8 16,-5-2-3-16,5 0 3 0,-3 0 4 0,-1 3-5 16,-4 1 8-16,1 7-2 0,0 5-2 15,-4 7 4-15,0 6 2 0,0 4 7 0,-4 5 5 16,-3 5-4-16,0 0-11 0,-1 3-16 0,-4 0-15 15,0 8-5-15,-2 8-5 0,-2 8 5 0,-1 9 5 16,-1 7 2-16,1 10 2 0,0 5 2 0,3 8-2 16,-1 1 2-16,0 8 2 0,0 6-2 15,1 4 4-15,-2 1 0 0,2 1-1 0,-3 4 0 16,2 1-3-16,1 6 1 0,-2 2-3 0,0 4-4 16,-1 3-4-16,0-4-2 0,3 0-8 0,1-12-16 15,1-9-42-15,2-7-78 0,3-6-67 16,-5-5-57-16,5-9-58 0,-3-7-78 0,-1-8-116 15,5-15 304-15,-1-7 222 0</inkml:trace>
          <inkml:trace contextRef="#ctx0" brushRef="#br0" timeOffset="54035.0274">6779 7832 0 0,'0'0'0'0,"0"0"0"16,-10-235 0-16,10 149 69 0,3 3 100 0,-3 7-15 16,7 2-11-16,8 6-22 0,-1 6-28 0,6 5-24 15,4 8-15-15,2 8-7 0,4 4-6 0,3 4-2 16,6 3-6-16,1 5-7 0,8 0-9 15,-1 5-9-15,0 6-8 0,5 1-7 0,-6 5-5 16,-2 7-1-16,-1 1 3 0,-2 2 0 0,-3 10 1 16,-8 4 0-16,-4 2-2 0,-7 2 0 15,-5 4-1-15,-4 0 1 0,-8 0 3 0,-2 1 8 16,-10 2 10-16,-6-4 12 0,-3-2 8 0,-7 2 6 16,-1-5 3-16,-2-1 2 0,1-5 3 0,-1 2-2 15,2-3-2-15,1-3 0 0,7-3-8 16,4-1 0-16,3-3 10 0,5-1 17 0,1 0 18 15,6 0 6-15,0 0-32 0,0-6-45 0,6-2-38 16,4-4-22-16,6-3 11 0,8-3 19 0,3-3 15 16,4-1 8-16,7-5 4 0,-3 5 1 15,5-4-1-15,1-3 1 0,0 0 3 0,-6-4 5 16,1-1 2-16,-6-4 1 0,-1-4 2 0,-2-4-3 16,-2-2 1-16,-2-3 6 0,-3 0-1 0,-4-4 1 15,-2 0 1-15,0-2-10 0,-4 0-4 16,0-1 4-16,-2 4 4 0,-4 4 10 0,2 7 8 15,-4 10 11-15,-2 4 3 0,0 8 5 0,-1 7 5 16,-6 6-14-16,3 4-3 0,-1 1-18 0,-3 3-22 16,-1 7-12-16,-2 9-9 0,-4 8 3 0,-6 9 8 15,2 9 4-15,-4 8 1 0,2 4 3 0,-2 6 0 16,5 4-1-16,-3 2 2 0,5 3-6 16,2-3 1-16,-1-1-1 0,7-5 3 0,1-1 1 15,4-7-5-15,3-6-3 0,0-5-4 0,3-9 0 16,7-3 1-16,-2-2-6 0,5-9-1 15,0-1-3-15,6-8 1 0,1-2 6 0,0-6 6 16,4-1 5-16,1-5 9 0,-4-7 1 0,5-5 4 16,-2 0 3-16,-5-7 4 0,3 3 9 15,-7-4 7-15,1-2 6 0,-4-4-4 0,-2 2-7 16,-2 3-6-16,2 1-6 0,-5 4-4 0,3 4-2 16,-3 2-1-16,-4 5-5 0,0 6-1 0,1 0-4 15,-2 4-11-15,0 0-19 0,0 0-29 16,0 4-6-16,0 4 9 0,-3 8 20 0,-3 1 29 15,-1 4 10-15,3 0 3 0,-2-2-4 0,2-3 2 16,4 3-6-16,0-5 1 0,0-2-1 16,8-1-1-16,-1-1 2 0,8-2 3 0,6-4 5 15,-1-3 3-15,8-1 2 0,0 0 2 0,7-7-3 16,-4-3-3-16,-1-3 0 0,-2 1-1 0,-5-1 3 16,-6-2 13-16,-4 0 10 0,-9-1 9 0,-1-2 6 15,-3-2-7-15,0-1-7 0,-3 0-12 0,-3 1-8 16,-5 2-10-16,-3 2-5 0,-2 6-1 15,-4 1-4-15,2 3-2 0,-6 4-1 0,3 2-5 16,-4 0 1-16,-3 0 1 0,0 8 0 0,2 0 0 16,6 0 1-16,-3 0 0 0,8-1 2 15,2 1 2-15,7-3 1 0,-1-4-1 0,5 1-15 16,2-2-19-16,0 0-25 0,0 0 2 0,9 0 21 16,-3 0 23-16,7-4 26 0,1-3 3 0,2-1-5 15,5 0-3-15,-2 4 0 0,-2-3 0 0,5 2-1 16,-5 1 1-16,0 0-4 0,3 1 3 15,-1 2-3-15,-3-1 1 0,5 2-1 0,-2 0 0 16,-3 0 1-16,-1 0-2 0,7 2 0 0,-6 2 0 16,-1 1 3-16,1 2 2 0,0-1-2 0,0 0 0 15,2 2-1-15,-3 3 1 0,1-3-1 16,-1 4 4-16,1-6 1 0,-2 3-3 0,4-2 6 16,0-2-2-16,-2-1 3 0,0 0 0 0,1-2 0 15,5-2 2-15,-4 0 1 0,-1-2 6 16,5-4 0-16,-3-4 2 0,-2-3 0 0,-1 5 2 15,2-5 4-15,-3 1 2 0,-3-1 6 0,-3 3-3 16,1-3 4-16,-6 2 2 0,4 3 1 0,-4-2 0 16,-3 2 0-16,1 2-4 0,-2 0-5 0,1-1 0 15,-1 3-7-15,0 2-2 0,0-1-1 0,0-4-5 16,0 4 1-16,0 0-1 0,-1 0-1 16,-1 0-2-16,1-1 1 0,-1 2-5 0,1 1 0 15,1 1-4-15,-1 0-5 0,1 0-14 0,0 0-10 16,-2 3-3-16,-4 5 5 0,4 8 13 15,-4 3 11-15,-4 7 5 0,-2 8 2 0,-1 2 1 16,2 11 0-16,-3 0 3 0,4 6 2 0,-3 5 3 16,1 1 1-16,-1 5 3 0,0 2-2 0,2 6-2 15,4 3-1-15,-3 7-3 0,4 3 1 16,-3 1 0-16,-1 5 4 0,5 4-1 0,-6 1-3 16,4 0-5-16,-6 2-21 0,-2 3-31 0,-7-5-13 15,2-3-5-15,-7-8 2 0,0-10 9 16,-4-9-1-16,-2-11-3 0,2-12 11 0,-9-8 25 0,-2-11 20 15,0-7 18-15,2-11 13 0,0-6 13 16,1-11 4-16,1-11-2 0,5-12-12 0,3-5-12 16,4-10-10-16,3-9-2 0,6-3-4 0,5-6 7 15,11-5 6-15,1-6 3 0,0-2 2 0,14-5-8 16,3-3-10-16,9-3-10 0,4-3-3 16,9-4-3-16,5 1 0 0,7 1-1 0,3 1-3 15,3 6 2-15,4 1 4 0,-1 9 2 0,6 3 2 16,-6 9-4-16,5 9-1 0,-5 3-1 0,-3 8 7 15,1 6 7-15,-1 4 9 0,-1 8 5 16,-1 8 0-16,-2 3 2 0,-7 9-7 0,-3 5-3 16,-3 4-5-16,-3 6-4 0,-7 10-1 0,-3 9 2 15,-6 5 2-15,0 3 1 0,-12 8 2 16,1-2 2-16,-6 3-2 0,0 1 3 0,-4-2 2 16,-4 2-2-16,1-3 3 0,-3-1-2 0,-2-3-3 15,-2-3 0-15,4-7 0 0,-3-6 0 0,5-6 4 16,3-4 13-16,-1-8 16 0,2-2 19 0,0 0 13 15,0-2-12-15,0-12-17 0,3-3-24 0,7-5-16 16,-4-8 1-16,7-1 0 0,-2-2 6 16,4-3 0-16,-1-1-1 0,2-2 0 0,0 3-4 15,4 1-2-15,-2 0-3 0,-2 6-1 0,7 1 2 16,-6 5-3-16,-1 5 1 0,0 2-2 16,1 3-2-16,2 3-1 0,-4 4 0 0,1 2-1 15,0 4-1-15,-2 0 1 0,-1 2-2 0,0 8 5 16,-1 1-2-16,-4 5 2 0,4 0 1 0,-2 7-1 15,-5-5 4-15,4 4-1 0,-6-3 2 16,0 2 2-16,-2 0 0 0,-2-2 1 0,1-4-1 16,0-3 1-16,0 1 0 0,0-5 2 0,0-3 2 15,0-3 2-15,0-2 8 0,0 0 11 0,0 0 14 16,1 0 11-16,6-4-3 0,-1-7-12 16,6-5-17-16,2 0-10 0,3-7-5 0,3 2 1 15,-1-8 1-15,-2 2 2 0,5-1-4 0,-4-1 1 16,4 3-2-16,-2 1-4 0,-4 5 0 15,5 6-4-15,-2 3 4 0,-3 5-1 0,-1 2-1 0,0 1-3 16,-2 3-2-16,0 1-3 0,-3 11 3 16,-5 2 2-16,4 2 2 0,-5 9 3 0,-1 4 0 15,3 0 2-15,-8 5 2 0,4-4-1 0,-2-1 0 16,0 3-2-16,0-6-1 0,1 0-6 0,2-2-5 16,0-3-17-16,3-4-26 0,0-4-43 15,5-1-73-15,0-5-71 0,4-6-102 0,1-1-121 16,1-5-123-16,-3-7-15 0,-1 5 602 0</inkml:trace>
          <inkml:trace contextRef="#ctx0" brushRef="#br0" timeOffset="54909.9443">10150 6768 0 0,'0'0'0'15,"0"0"306"-15,0 0 50 0,0 0-53 0,0 0-56 16,0 0-59-16,0 0-52 0,0 0-41 16,0 0-31-16,0 0-17 0,0 0-15 0,0 0-6 15,0 0-2-15,66-84 1 0,-51 79 4 0,2-2 0 16,-1 2-4-16,2-4-2 0,1 1-5 0,-2 0 4 15,-1-3 8-15,-2-3 11 0,1 1 8 16,-2-3 6-16,0-1-7 0,-3 0-6 0,-5 1-7 16,5-1-6-16,-5 5 3 0,-5 2 3 0,1 3 4 15,-1 2 0-15,0 4-7 0,-3-1-18 0,-7 2-17 16,2 0-12-16,-5 0-5 0,-6 2 4 0,-1 4 8 16,1 4 3-16,-4 1 4 0,3 5 0 0,-1-1 0 15,4 3-5-15,-1 2 1 0,5 5-3 16,2-1-4-16,4 1-2 0,1 2-1 0,6-2-5 15,0-3 1-15,9 2 3 0,2-6 3 0,6-2 5 16,2-3 10-16,4-5-1 0,0-2 2 0,4-2 0 16,2-4-1-16,2 0 2 0,1-2 4 15,-2-8 2-15,-1 0 0 0,-1-3 5 0,-2-3 3 16,2-2 3-16,-8-2 3 0,-2-1 2 0,0 0-2 16,-7 1 0-16,-1 1-3 0,1 3-7 15,-2 0-6-15,-3 4-6 0,-2 3-2 0,2 5-1 16,-2 2-2-16,-4 0-3 0,0 2-7 0,0 0-6 15,0 0-8-15,0 0-7 0,0 0-1 16,0 2 4-16,-1 3 8 0,1 0 14 0,-2 4 8 16,2-1 2-16,0 3 1 0,0-3-2 0,0 0 0 15,2 0 0-15,2-2 0 0,6 1 3 0,2-4 0 16,2-3 4-16,3 0 0 0,-1 0 3 0,5-6 4 16,-2-2-3-16,-2-2 1 0,3-1 3 15,-4-2-4-15,-3 2 6 0,-6-2 3 0,5 5-3 16,-5 0-1-16,1 4-5 0,0-1-7 0,-3 3-2 15,1 1-6-15,3 1-1 0,-4 0-1 16,4 0-2-16,1 3 3 0,-3 5-2 0,5 0 1 0,-1 1 0 16,2 2-1-16,0-1 7 0,1 2 1 15,4 0 2-15,-1-3 4 0,7-2-5 0,4-2-1 16,0-2 0-16,4-3-3 0,4 0-5 0,-2-1-6 16,5-7-8-16,-8-6-9 0,5 0-6 0,-6-2-5 15,-2-4-4-15,-7-3 4 0,3-1 10 16,-3-4 5-16,-6-2 11 0,1 0 7 0,-4-4 6 15,-1 2 4-15,2-1 2 0,-2-4-2 0,1 2 1 16,1-3-2-16,-3 1-1 0,4-2 0 16,-4 1 2-16,3-3 4 0,-1-1 2 0,-5-1 6 15,3-2 3-15,-3 3 4 0,-3-1 5 0,-1 7 8 16,2 1 1-16,-5 9 5 0,0 5-1 16,0 7-1-16,0 4-2 0,0 5-9 0,-3 3-13 15,1 2-29-15,2 0-12 0,-3 10-2 0,-1 8 5 16,-3 6 22-16,-6 3 7 0,3 10 4 0,-2 4 6 15,-2 9 6-15,-3 4 0 0,3 6 2 0,1 1-3 16,-2 2-4-16,5 4 0 0,2 1-1 0,3 0-4 16,4-1-8-16,1 2 0 0,-2-3-3 0,10-1 1 15,3-1 1-15,3-5-6 0,2-4 0 16,3-9-3-16,2-5-2 0,1-8-3 0,-2-7-3 16,-1-5-7-16,4-7-12 0,-5-3-13 0,5-10-34 15,-4-1-40-15,-3-4-52 0,4-10-89 16,-4-8-163-16,-6 5-282 0,-3 3 4 0</inkml:trace>
          <inkml:trace contextRef="#ctx0" brushRef="#br0" timeOffset="55079.1865">11512 6262 1785 0,'0'0'374'0,"0"0"-148"0,0 0-109 15,0 0-48-15,0 0-28 0,0 0-21 0,0 0-9 16,0 0-1-16,218-141-6 0,-148 127-2 0,9 3-3 15,-4 0-6-15,-4 1-6 0,1-1-12 0,-2 3-23 16,-4 0-33-16,-7 1-65 0,-4 2-96 0,-11 1-158 16,-14 0-325-16,-11 1-246 0</inkml:trace>
        </inkml:traceGroup>
      </inkml:traceGroup>
    </inkml:traceGroup>
    <inkml:traceGroup>
      <inkml:annotationXML>
        <emma:emma xmlns:emma="http://www.w3.org/2003/04/emma" version="1.0">
          <emma:interpretation id="{A89858A1-ADC9-4A20-A26A-B0530734F4DA}" emma:medium="tactile" emma:mode="ink">
            <msink:context xmlns:msink="http://schemas.microsoft.com/ink/2010/main" type="paragraph" rotatedBoundingBox="6319,9325 13251,8960 13365,11114 6433,114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6B25FAC-70DD-41AE-9923-C5BA0A783052}" emma:medium="tactile" emma:mode="ink">
              <msink:context xmlns:msink="http://schemas.microsoft.com/ink/2010/main" type="line" rotatedBoundingBox="6319,9325 13251,8960 13365,11114 6433,11479"/>
            </emma:interpretation>
          </emma:emma>
        </inkml:annotationXML>
        <inkml:traceGroup>
          <inkml:annotationXML>
            <emma:emma xmlns:emma="http://www.w3.org/2003/04/emma" version="1.0">
              <emma:interpretation id="{D0EE93E3-8946-492E-8347-8B090254D653}" emma:medium="tactile" emma:mode="ink">
                <msink:context xmlns:msink="http://schemas.microsoft.com/ink/2010/main" type="inkWord" rotatedBoundingBox="6319,9325 9079,9180 9147,10455 6386,10601"/>
              </emma:interpretation>
              <emma:one-of disjunction-type="recognition" id="oneOf6">
                <emma:interpretation id="interp30" emma:lang="en-IN" emma:confidence="0">
                  <emma:literal>Basic</emma:literal>
                </emma:interpretation>
                <emma:interpretation id="interp31" emma:lang="en-IN" emma:confidence="0">
                  <emma:literal>Basis</emma:literal>
                </emma:interpretation>
                <emma:interpretation id="interp32" emma:lang="en-IN" emma:confidence="0">
                  <emma:literal>Basie</emma:literal>
                </emma:interpretation>
                <emma:interpretation id="interp33" emma:lang="en-IN" emma:confidence="0">
                  <emma:literal>Basil</emma:literal>
                </emma:interpretation>
                <emma:interpretation id="interp34" emma:lang="en-IN" emma:confidence="0">
                  <emma:literal>Baric</emma:literal>
                </emma:interpretation>
              </emma:one-of>
            </emma:emma>
          </inkml:annotationXML>
          <inkml:trace contextRef="#ctx0" brushRef="#br0" timeOffset="60026.5708">3917 9478 0 0,'0'0'0'0,"0"0"0"0,0 0 0 16,38-197 0-16,-25 146 0 0,0 0 0 0,2 4 0 15,1 0 0-15,1 0 5 0,-2 6 85 16,5-2 39-16,-3 0 25 0,2 3 13 0,-2-2-4 16,4 6-14-16,-1-3-15 0,3 7-26 0,3-3-23 15,4 6-23-15,2-1-10 0,4 1-8 0,0 3-3 16,5 3-1-16,-2 3-10 0,0 4 2 16,-2 0-6-16,3 9-5 0,-4 3-4 0,0 4-9 15,-2 0-4-15,-6 6-6 0,-4 4-1 0,-4 6 0 16,-6 4 1-16,-2 1 4 0,-5 5 8 15,-6 3 2-15,1 4 4 0,-2 0 2 0,-3 4-5 16,-8 2 2-16,-5-1-6 0,-4 4-5 0,-3-2-4 16,-5-3-6-16,-5-2-4 0,-1-1-2 0,2-5 2 15,-1-3 0-15,-1-3 2 0,4-3 6 0,3-2 0 16,5-3 6-16,5-5 2 0,4-4 7 0,6-3 7 16,5-2 6-16,2-1-7 0,0 0-24 15,0 0-20-15,2 0-10 0,5 0-1 0,0 0 15 16,6 0 12-16,-1 4 1 0,2 0 3 0,3 4 1 15,-1 5-1-15,4 1 0 0,-3 2-3 0,2 5-2 16,-3 5 0-16,-2 1-4 0,-3 5 2 16,2 3 3-16,-5 0 2 0,-1 2 6 0,-7-1 3 15,0 0 8-15,0-1 6 0,-10 2 3 0,0-4 5 16,-6 0 0-16,-3-3 5 0,-2-1 4 16,-5-4 5-16,-3-3 5 0,-2-2 3 0,-4-4 4 15,-6-3 3-15,-1-7 3 0,0 0-3 0,1-6-1 16,2 0-1-16,3-11-3 0,-1-3 2 0,5-4-2 15,4-2-7-15,0-7-8 0,3 3-9 16,6-4-6-16,-4-4-10 0,6 4-2 0,1-2-3 16,2 3-2-16,2 5 1 0,5 5-1 0,1 2-2 15,3 6-6-15,3 3-12 0,0 4-32 0,0 2-17 16,2 0-7-16,6 1 5 0,5 7 24 0,2 5 17 16,3 5 6-16,4-1-15 0,1 3-47 15,3 0-93-15,-1 3-135 0,6-6-186 0,-13-4-178 16,-1-7 525-16</inkml:trace>
          <inkml:trace contextRef="#ctx0" brushRef="#br0" timeOffset="59469.2207">4214 8881 551 0,'0'0'756'0,"0"0"-498"0,0 0-159 15,0 0-77-15,0 0-36 0,0 0-5 16,0 0 7-16,0 0 16 0,0 0 10 0,0 0 1 16,0 0-2-16,0 0-1 0,-69 202-4 0,58-161 2 15,0 1-1-15,-2 1 1 0,-3 1 1 0,0-1 1 16,-1 0 1-16,0 2-3 0,-1-2 1 0,1-1-7 15,1-1-5-15,-1-3-6 0,6 1-10 16,-2-8-12-16,3 2-29 0,0-7-64 0,3-6-106 16,-2 1-136-16,3-8-140 0,-1-4 37 0,3-4 467 15,1-3 0-15,1-2 0 0</inkml:trace>
          <inkml:trace contextRef="#ctx0" brushRef="#br0" timeOffset="60875.0822">5091 9205 927 0,'0'0'368'0,"0"0"-225"0,0 0-65 16,0 0-15-16,0 0 8 0,0 0 1 0,0 0-10 15,0 0-19-15,0 0-21 0,0 0-17 0,0 0-9 16,0 0-5-16,0 0 6 0,0 0 7 16,-144-12 3-16,117 33 6 0,-2 1 1 0,1 3 4 15,-2 2 3-15,2 0 0 0,3 2 0 0,3-4-5 16,1-1-5-16,3 2-5 0,5-5-6 0,6-2-4 16,3-1-6-16,4-7-4 0,7-3 6 0,6-2 11 15,7-6 11-15,3 0 13 0,6-1 2 16,4-9-4-16,4-4-4 0,3-1-4 0,-3-3-6 15,2 1-2-15,-6-4 0 0,-1 2-2 0,-4 0 2 16,-3-2 2-16,-5 2 0 0,-1-1 7 0,-7 1 3 16,-3 2 3-16,-3 3 0 0,-2-1 1 15,0 4-3-15,-4 1-1 0,0 4 0 0,0 2-5 16,0 4-10-16,-4 0-17 0,-2 0-9 0,-5 10-6 16,-3 2 6-16,-2 5 10 0,-3 3 6 15,-1 2 3-15,3 0-1 0,-2 1-2 0,1 2 2 16,6-7-3-16,5-1 0 0,0-3-3 0,7 1-2 15,0-6-4-15,3-1 4 0,8-2 3 0,3-3 5 16,4-3 9-16,3 0 5 0,5-3 0 16,4-5-4-16,5-4-1 0,-2 0-2 0,1-3-2 15,2-3 3-15,0 0-2 0,-2-3 0 0,6-2-1 16,-7-3 0-16,2 2-1 0,-1 1 0 0,-5-3 2 16,0 2-4-16,-2-1 1 0,-6 2 0 15,-1 3-1-15,-5-3 1 0,-2 5 2 0,-6 0 1 16,-1 4 4-16,-6 1 3 0,0 3 2 0,-3 2 0 15,-6 2-8-15,-1 5-7 0,3 1-8 0,-5 0-3 16,1 0 2-16,1 5 0 0,-2 5 1 0,4-1-2 16,-1 0-2-16,3 4 0 0,5 1 1 0,1 2 0 15,0 4 5-15,1 1 1 0,5-1 0 16,3 3 3-16,4 0 1 0,-3-1-1 16,1 0 2-16,-4 2 1 0,-2-2-4 0,-1 0-3 15,-4 2-1-15,0-1-3 0,-9-2 2 0,-4 1 8 16,-1-2-4-16,-7-3 3 0,-1 1 0 0,-4-2-2 15,3-4 9-15,2 0 5 0,-1-6 2 0,2-1 3 16,4-5 7-16,4 0 6 0,0 0 6 0,8-8 2 16,-1-2-12-16,5-3-16 0,0-1-15 15,6-3-10-15,6-3-2 0,2 1 4 0,3-2 1 16,6-2-1-16,2 0 6 0,-3 1 1 0,6-3 2 16,0 5 2-16,3-1-2 0,-1 0 0 15,3 4 0-15,0-1 2 0,-2 2 0 0,2 1 1 16,2 3 3-16,-7 1 2 0,1 3 0 0,-2 2 1 15,-4 3-2-15,-1 3-4 0,-4 0 2 0,-3 3-1 16,-5 7 3-16,0 3 2 0,-7 1 3 0,0 2 6 16,-1 3-3-16,-2 1 5 0,0-1-7 0,-4 2-3 15,0-2-2-15,-6 2-11 0,4-2-1 16,-5-3-12-16,3-3-23 0,1 0-51 0,-3-7-153 16,7-2-346-16,2-2-396 0</inkml:trace>
          <inkml:trace contextRef="#ctx0" brushRef="#br0" timeOffset="61252.7335">6350 8961 1495 0,'0'0'241'0,"0"0"-216"16,0 0-45-16,0 0 9 0,0 0 17 0,0 0 19 15,0 0 16-15,0 0 14 0,0 0 10 16,0 0 10-16,-165 171-1 0,140-145-5 0,-1 1-12 15,7 0-10-15,-1-3-14 0,10-1-12 0,0-3-1 16,10-5-7-16,0 1 0 0,10-4 2 0,6-3-2 16,1-1 3-16,10-3-3 0,3-3-6 0,8-2-8 15,0 0-10-15,4-6-20 0,4 0-35 16,0-2-63-16,-2-3-102 0,6 3-119 0,-4-2-137 16,0 1-101-16,-8 1 74 0,-15 3 514 0</inkml:trace>
          <inkml:trace contextRef="#ctx0" brushRef="#br0" timeOffset="61002.1234">6053 8901 524 0,'0'0'789'15,"0"0"-504"-15,0 0-147 0,0 0-84 0,0 0-41 16,0 0-35-16,0 0-52 0,0 0-96 0,0 0-197 16,0 0-273-16,0 0 110 0</inkml:trace>
        </inkml:traceGroup>
        <inkml:traceGroup>
          <inkml:annotationXML>
            <emma:emma xmlns:emma="http://www.w3.org/2003/04/emma" version="1.0">
              <emma:interpretation id="{B3F1A2D6-0F7A-42A7-A0E8-1F05EB42C094}" emma:medium="tactile" emma:mode="ink">
                <msink:context xmlns:msink="http://schemas.microsoft.com/ink/2010/main" type="inkWord" rotatedBoundingBox="9512,9257 13257,9060 13365,11114 9620,11311"/>
              </emma:interpretation>
              <emma:one-of disjunction-type="recognition" id="oneOf7">
                <emma:interpretation id="interp35" emma:lang="en-IN" emma:confidence="0">
                  <emma:literal>Info.</emma:literal>
                </emma:interpretation>
                <emma:interpretation id="interp36" emma:lang="en-IN" emma:confidence="0">
                  <emma:literal>Info,</emma:literal>
                </emma:interpretation>
                <emma:interpretation id="interp37" emma:lang="en-IN" emma:confidence="0">
                  <emma:literal>Infer.</emma:literal>
                </emma:interpretation>
                <emma:interpretation id="interp38" emma:lang="en-IN" emma:confidence="0">
                  <emma:literal>Infee</emma:literal>
                </emma:interpretation>
                <emma:interpretation id="interp39" emma:lang="en-IN" emma:confidence="0">
                  <emma:literal>Infit</emma:literal>
                </emma:interpretation>
              </emma:one-of>
            </emma:emma>
          </inkml:annotationXML>
          <inkml:trace contextRef="#ctx0" brushRef="#br0" timeOffset="61923.4446">7059 9243 0 0,'0'0'347'0,"0"0"-14"0,0 0-73 0,0 0-20 16,0 0-7-16,0 0-26 0,0 0-36 0,0 0-58 15,0 0-42-15,0 0-32 0,0 0-13 16,0 0 7-16,0 0-1 0,37 7-1 0,6-11-11 16,6-2-6-16,6 2-6 0,1 3-7 0,1 0-3 15,0 1-5-15,1 0-14 0,1 0-39 16,4 0-65-16,-2 0-105 0,4 0-174 0,-3 0-181 0,-4 0-119 15,-15-4 663-15,-15 1 41 0</inkml:trace>
          <inkml:trace contextRef="#ctx0" brushRef="#br0" timeOffset="61734.6222">7728 8656 2180 0,'0'0'361'0,"0"0"-305"16,0 0-42-16,0 0-18 0,0 0-4 0,0 0-11 16,0 0-14-16,0 0-7 0,0 0 7 0,0 0 15 15,0 0 20-15,0 0 5 0,0 0 1 16,0 0-1-16,78-50-1 0,-23 42-1 0,1 0 0 16,1-1-4-16,-1 4 0 0,0-2-1 0,-9 1-6 15,-5-1-14-15,-9 3-37 0,-7 0-58 0,-5 0-69 16,-12 4-87-16,0 0-94 0,-8 0-79 15,-1 0-81-15,-6 0 14 0,-7 0 511 0,-4 3 0 16,-3 0 0-16,3-1 0 0,-7 2 0 0,3-1 0 16,-2-3 0-16,-1 1 0 0,5-1 0 0,2 0 0 15,-4 0 0-15,5 0 0 0,2 0 0 16,1-4 0-16,3 3 0 0,1-2 0 0,-1-1 277 16,6 3 154-16,-6 1-57 0,5 0-78 0,-2 0-63 15,1 0-61-15,-4 5-39 0,3 6-20 0,-7 3-13 16,-3 3-9-16,-3 7-8 0,-5 2-15 0,4 3-13 15,-8 5-10-15,0 1-10 0,-5 6-9 16,2-2-4-16,1 4-6 0,1-7-3 0,2 1-5 16,3-2-4-16,-1-5-5 0,7 0-6 0,2-1-10 15,0 0-25-15,2 0-48 0,1-5-99 0,-3 0-171 16,5-8-313-16,5-3-303 0</inkml:trace>
          <inkml:trace contextRef="#ctx0" brushRef="#br0" timeOffset="63301.3832">8245 9041 0 0,'0'0'0'0,"0"0"127"0,0 0 213 0,0 0-62 16,0 0-62-16,0 0-34 0,0 0-21 0,0 0-21 15,0 0-26-15,0 0-24 0,0 0-27 0,0 0-22 16,0 0-19-16,0 0-16 0,15-111-26 0,-15 113-3 15,0 7 16-15,-3 0 13 0,-6 10 27 16,-1 1 9-16,-7 4-9 0,-3 4-5 0,-4-2-7 16,-2 2-2-16,-2 1-2 0,6-3 7 0,-4 0 5 15,0-2 3-15,0-6 6 0,7-1 0 16,2-1 0-16,4-6 6 0,3-4 8 0,6-2 7 16,2-4 2-16,2 0 1 0,0 0-7 0,3-6-16 15,3-3-13-15,7-5-16 0,6-6-14 0,2-1 1 16,8-1 0-16,1-2 3 0,6-1 3 15,-3-1-4-15,3-3 0 0,-2 4 2 0,8-3-2 16,-4 5-1-16,3 1 0 0,-6 3-6 0,4 7-3 16,-7 2 3-16,-2 2-1 0,-1 4 0 0,-5 2-2 15,-4 2-4-15,-3 0 0 0,-8 8 4 0,2 3 5 16,-2 5 4-16,-5 0 3 0,-1 2 1 0,4 1-4 16,-2 0 4-16,-4 1 1 0,6 0-3 15,-4-1 1-15,1-3-2 0,5 0-2 0,-2-4 3 16,5-5 1-16,3 1 1 0,7-5 2 0,-2-3 2 15,7-1 3-15,2-2-2 0,5-7-1 0,-1-2-4 16,0-3-4-16,5-3 3 0,-5-4 1 16,4-2-1-16,-4-3 0 0,3 0-1 0,-3-3-1 15,3-7 3-15,-5 0 3 0,-1-5-1 0,-2-1-1 16,0-2 3-16,-3-1-2 0,-5 1 3 16,1 1 3-16,-1-2-1 0,-4 2 0 0,-1 1 4 15,-3 5 2-15,1 3 7 0,-3 8 10 0,-5 5 1 16,-5 5 2-16,0 7 3 0,0 6-3 0,0 2-7 15,0 2-14-15,0 0-17 0,-6 9-12 16,-6 8 0-16,-3 14 6 0,-10 6 5 0,-2 12 3 16,-3 9 1-16,-10 9-1 0,0 8 3 0,-6 9 3 15,-6 4-1-15,0 4 3 0,-5 4 0 0,-6-1 0 16,4 0 0-16,-8 4 1 0,2 2-4 0,1 6-1 16,-4 3 4-16,9 5-3 0,2-5 0 0,5-7 0 15,12-12-4-15,6-11 0 0,14-8 0 16,1-9-2-16,15-12 0 0,4-7-4 0,1-9 1 15,13-15-1-15,4-7 3 0,9-9 10 0,7-4 2 16,2-8 2-16,12-13 4 0,-1-4-5 16,6-9 1-16,4-4-4 0,-2-7-7 0,-5-5-2 15,2-5-3-15,-9-2-6 0,-10-7-11 0,3-4-8 16,-11-6-11-16,-4-2-7 0,-4-1 0 0,-3 1 1 16,-4 0 5-16,-10 7 8 0,2 7 8 15,-7 10 4-15,-9 5 8 0,-8 10 5 0,2 5 3 16,-8 9 6-16,-3 3 2 0,-3 7 9 0,0 7 4 15,-5 2 4-15,6 4 2 0,-3 0-7 16,7 2-1-16,9 4-5 0,4 1-5 0,8 0-1 0,5-3-6 16,3-2-1-16,4 1 3 0,11-3 5 15,9 0 10-15,8-2 3 0,9-7 0 0,9-4-3 16,4-4-5-16,7-1-3 0,1-1-3 0,-2-2 1 16,5-1 2-16,-5 1-1 0,-4-3 5 0,-3 2 1 15,-9-3-3-15,1 1 1 0,-5 1-3 16,-1 0 0-16,-8 0 1 0,-3 3 2 0,-4 1-4 15,-5 0 0-15,-5 6 0 0,-1 2 0 0,-4 2 3 16,-5 4 3-16,-3 1 2 0,-1 0-2 16,0 1-5-16,-1 2-10 0,-3 1-10 0,-4 0-5 15,3 0-5-15,-5 0 3 0,0 0 2 0,1 5 3 16,-1 2 4-16,0 1-1 0,6 2 4 0,-5 3 2 16,6 3 0-16,0 2 4 0,0 1-1 15,-2 2 3-15,3 4 1 0,1 0 0 0,-1 0 1 16,2 0 1-16,0 0-3 0,0 0 0 0,0-3 2 15,5-1 0-15,6-3 0 0,1-2 0 0,3-1 0 16,0-3-1-16,8-2 2 0,-3-4 1 0,6-4-4 16,1-2 0-16,3-2-7 0,0-8-6 15,7 0 0-15,-2-2 0 0,5-3 0 0,-3-1 4 16,-2-4 4-16,5-1-1 0,-3 1 7 0,-2-7-1 16,5 2 1-16,-2-1 2 0,-3-2 0 0,4 1 3 15,-8-3-2-15,-2 2 3 0,-3 0-1 0,-9 0 1 16,-3 1 3-16,-1 1 0 0,-6 4 3 15,-5 6 6-15,-2 3 3 0,-2 5 1 0,-9 0-1 16,-4 3-5-16,-6 2-7 0,-1 3 1 0,-5 0 0 16,-4 3-1-16,-5 10 0 0,3 3-4 0,-6 2-1 15,-1 6-2-15,5 1 3 0,-2 1-2 16,4 2 1-16,-3-2-1 0,6 3-3 0,1-5-1 16,5-4-1-16,7 3-1 0,5-6-3 15,10-4 0-15,2-2-4 0,0-1-3 0,8-2 1 16,1-2 1-16,4 1 4 0,7-6 5 0,-3 1 4 15,2-4 2-15,5 2 1 0,-4 0 0 0,6-1-1 16,0-6 2-16,0 3-2 0,1-3 1 16,-4 2-4-16,4 1 1 0,-1-1-1 0,1 2-2 15,-4 3 4-15,-4 0-4 0,-4 0 1 0,0 1 2 16,-4 4-1-16,1 1 2 0,-5 2 2 0,4 0 1 16,4 0 2-16,-1 2 6 0,2-1 3 15,5-3 3-15,-1-3 2 0,8 0-2 0,5-3-6 16,4 0-6-16,6-6-22 0,2-4-66 0,2-3-119 15,-1-3-197-15,-16 5-317 0,-7 4-491 0</inkml:trace>
          <inkml:trace contextRef="#ctx0" brushRef="#br0" timeOffset="63416.1272">10785 8949 766 0,'0'0'583'0,"0"0"-258"16,0 0-139-16,0 0-57 0,0 0-22 0,0 0-22 0,0 0-22 15,0 0-25-15,0 0-18 0,0 0-26 0,0 0-51 16,0 0-148-16,0 0-433 0,15 34-758 0</inkml:trace>
        </inkml:traceGroup>
      </inkml:traceGroup>
    </inkml:traceGroup>
    <inkml:traceGroup>
      <inkml:annotationXML>
        <emma:emma xmlns:emma="http://www.w3.org/2003/04/emma" version="1.0">
          <emma:interpretation id="{D2085CFB-CA3F-45A2-A5BA-3A1170DAC02A}" emma:medium="tactile" emma:mode="ink">
            <msink:context xmlns:msink="http://schemas.microsoft.com/ink/2010/main" type="paragraph" rotatedBoundingBox="6469,11377 21026,10923 21099,13275 6543,137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99F5D77-4758-4AE6-B8CD-8852928B7071}" emma:medium="tactile" emma:mode="ink">
              <msink:context xmlns:msink="http://schemas.microsoft.com/ink/2010/main" type="line" rotatedBoundingBox="6469,11377 21026,10923 21099,13275 6543,13728"/>
            </emma:interpretation>
          </emma:emma>
        </inkml:annotationXML>
        <inkml:traceGroup>
          <inkml:annotationXML>
            <emma:emma xmlns:emma="http://www.w3.org/2003/04/emma" version="1.0">
              <emma:interpretation id="{57E93198-9F32-420D-B586-CE2780737FA2}" emma:medium="tactile" emma:mode="ink">
                <msink:context xmlns:msink="http://schemas.microsoft.com/ink/2010/main" type="inkWord" rotatedBoundingBox="6469,11377 7880,11333 7936,13139 6526,13183"/>
              </emma:interpretation>
              <emma:one-of disjunction-type="recognition" id="oneOf8">
                <emma:interpretation id="interp40" emma:lang="en-IN" emma:confidence="0">
                  <emma:literal>Per</emma:literal>
                </emma:interpretation>
                <emma:interpretation id="interp41" emma:lang="en-IN" emma:confidence="0">
                  <emma:literal>Pen</emma:literal>
                </emma:interpretation>
                <emma:interpretation id="interp42" emma:lang="en-IN" emma:confidence="0">
                  <emma:literal>Pee</emma:literal>
                </emma:interpretation>
                <emma:interpretation id="interp43" emma:lang="en-IN" emma:confidence="0">
                  <emma:literal>Pa</emma:literal>
                </emma:interpretation>
                <emma:interpretation id="interp44" emma:lang="en-IN" emma:confidence="0">
                  <emma:literal>Pu</emma:literal>
                </emma:interpretation>
              </emma:one-of>
            </emma:emma>
          </inkml:annotationXML>
          <inkml:trace contextRef="#ctx0" brushRef="#br0" timeOffset="70856.6577">4207 11335 274 0,'0'0'66'16,"0"0"-165"-16,0 0-6 0,0 0 54 0,0 0 141 15,0 0 78-15,0 0 25 0,0 0-2 0,20 173-24 16,-21-118-39-16,-5 5-33 0,-3 3-24 0,-5 4-16 15,1 0-13-15,-4 3-6 0,1-6-8 16,0-1-5-16,2-5-6 0,0-3-7 0,2-7-5 16,2-5-7-16,-1-3-13 0,1-7-27 0,0-4-46 15,1-3-104-15,3-7-228 0,1-9-203 16,2-4 601-16</inkml:trace>
          <inkml:trace contextRef="#ctx0" brushRef="#br0" timeOffset="71107.1139">4058 11574 0 0,'0'0'0'0,"0"0"0"0,56-243 52 0,-27 147 215 16,-5 6-23-16,6 2-39 0,0 3-32 0,2 6-53 15,5 9-14-15,0 8-17 0,-1 11-23 0,2 8-17 16,0 9-11-16,-2 7-13 0,-4 6-7 0,2 8-7 16,-1 4-7-16,-3 7-3 0,-1-1-1 15,-5 7 2-15,-1 9 4 0,-3 8 10 0,-5 5 9 16,-2 7 9-16,-5 6 7 0,-2 7-2 0,-6 3-7 15,-1 7-8-15,-11 3-7 0,-2 0-6 16,-11 1-6-16,1-2-1 0,-5-6-4 0,-7 1-5 16,-2-2-4-16,-1-3-6 0,-1-5-12 0,2-3-28 15,3-3-64-15,2-3-108 0,1-6-168 0,9-7-202 16,9-9 322-16</inkml:trace>
          <inkml:trace contextRef="#ctx0" brushRef="#br0" timeOffset="71734.958">4503 11778 0 0,'0'0'0'0,"0"0"0"0,0 0 0 16,0 0 0-16,0 0 173 0,0 0 67 15,173-55-57-15,-148 39-49 0,-2-1-39 0,1-4-20 16,-2 1-3-16,-5-2 12 0,0-1 10 15,-6 3 7-15,1-1 1 0,-5 2-11 0,-1 3-6 0,-3 4-11 16,1 0-7-16,-4 4-3 0,0 2-5 16,-6 2-7-16,-2 3-13 0,-4 1-18 0,-2 3-14 15,-2 7-10-15,-5 4-2 0,-1 6 8 0,-5 3-1 16,2 4 1-16,1 3 2 0,-2 5-7 16,2 0 4-16,2-1-2 0,1 4-2 0,2 2 1 15,3-2-2-15,3 0-3 0,5 0 0 0,-2 0 0 16,5-5-3-16,5-2 1 0,0-4-3 0,3-9 0 15,9-6 4-15,4-4 10 0,5-6 19 16,2-2 7-16,9-6 10 0,3-8-4 0,6-6-15 16,-3-4 0-16,5 1-10 0,0-5-4 0,2 3-1 15,-1 0-1-15,-3-4-1 0,-4 4 3 0,-1-1 3 16,-2-3-1-16,-7-3 7 0,-4 4 1 0,-1-7 3 16,-4 1-2-16,-3 0-2 0,-2 5-6 0,-5 4-4 15,0 2 4-15,-1 7-3 0,-2 5 2 16,-3 3 7-16,-2 7 7 0,0 1 2 0,0 0-7 15,0 0-21-15,-2 1-22 0,-3 10-4 0,-2 2 2 16,-1 3 11-16,-3 6 14 0,1 2 0 0,-3 2 0 16,1 3 0-16,2-3 0 0,3 3-2 15,-3-1 3-15,6-1-1 0,-2 2-1 0,0 0 1 16,4 0 2-16,-3-1 2 0,2-4-3 0,-1 4 5 16,1-3-2-16,2 1 2 0,-2-1 6 15,1-2-4-15,-2-5-1 0,4-1 2 0,0-3 3 16,4-4 19-16,2-1 12 0,3-5 7 0,-1-3-4 15,4-1-8-15,2 0-7 0,1 0-6 0,0-1-3 16,5-7-4-16,2-3-2 0,2-2-6 16,-4-2-1-16,5-1-13 0,-1-4-24 0,1-2-42 15,-2 0-70-15,4 2-97 0,-4-4-115 0,0 4-161 16,-6 6-147-16,-7 6 224 0</inkml:trace>
        </inkml:traceGroup>
        <inkml:traceGroup>
          <inkml:annotationXML>
            <emma:emma xmlns:emma="http://www.w3.org/2003/04/emma" version="1.0">
              <emma:interpretation id="{F5273D2A-B3AB-4019-A3DD-25940E09F849}" emma:medium="tactile" emma:mode="ink">
                <msink:context xmlns:msink="http://schemas.microsoft.com/ink/2010/main" type="inkWord" rotatedBoundingBox="8565,11669 11582,11575 11644,13569 8628,13663"/>
              </emma:interpretation>
              <emma:one-of disjunction-type="recognition" id="oneOf9">
                <emma:interpretation id="interp45" emma:lang="en-IN" emma:confidence="0">
                  <emma:literal>capita</emma:literal>
                </emma:interpretation>
                <emma:interpretation id="interp46" emma:lang="en-IN" emma:confidence="0">
                  <emma:literal>cafnta</emma:literal>
                </emma:interpretation>
                <emma:interpretation id="interp47" emma:lang="en-IN" emma:confidence="0">
                  <emma:literal>afnta</emma:literal>
                </emma:interpretation>
                <emma:interpretation id="interp48" emma:lang="en-IN" emma:confidence="0">
                  <emma:literal>Capita</emma:literal>
                </emma:interpretation>
                <emma:interpretation id="interp49" emma:lang="en-IN" emma:confidence="0">
                  <emma:literal>cafn.ta</emma:literal>
                </emma:interpretation>
              </emma:one-of>
            </emma:emma>
          </inkml:annotationXML>
          <inkml:trace contextRef="#ctx0" brushRef="#br0" timeOffset="72491.1739">6439 11396 0 0,'0'0'0'0,"0"0"170"16,0 0-16-16,0 0 21 0,0 0 44 0,0 0 24 15,0 0-11-15,0 0-39 0,0 0-40 0,0 0-42 16,0 0-36-16,0 0-19 0,0 0-9 15,0 0-6-15,-160 40-4 0,135-9-7 0,1 4-3 16,-2 2-2-16,7 3-5 0,-4 0-1 0,6-3-5 16,3 1-6-16,2-4-4 0,4 0-5 15,-1-2-1-15,9-6-3 0,0-1-1 0,0-4-3 16,9-1-3-16,1-6 2 0,7-2 3 0,2-4 9 16,1-3 6-16,7-5 4 0,5 0 3 0,3 0-2 15,6-11 0-15,2 3-5 0,1-7-3 16,1 2-8-16,5-6-9 0,-4 2-12 0,0-1-11 15,4-7-3-15,-6 4 3 0,-2-5 13 0,-5 1 15 16,-1-7 7-16,1 1 4 0,-6-2 3 0,-3-4 1 16,-2 6 0-16,-6-1 1 0,-1 5-1 15,-9 7 3-15,0 0 6 0,-9 7 11 0,-1 2 5 16,-1 6 3-16,-12 1-9 0,0 1-12 0,-4 3-10 16,-6 0-6-16,1 4 0 0,-5 4 3 15,-2 1 1-15,-4 6 2 0,0-2-1 0,3 4 0 16,-1 1-1-16,-4 2 1 0,7 0-2 0,-1-1-2 15,2 2-2-15,8-2-3 0,3-3-1 0,5-3-3 16,4-2-12-16,4-1-8 0,3-4-7 0,8-1 5 16,7-3 12-16,0-2 14 0,10 0 6 15,2-4 3-15,3-5 1 0,0-1-4 0,-1-1 1 16,3 2-1-16,-4-2-2 0,-2 3-1 0,-2 0 0 16,-6 4 0-16,-3 4 0 0,-2 0 2 0,0 6-1 15,-6 2 2-15,1 2 3 0,-1 1 2 0,0 1 2 16,-4 0 0-16,5 1-2 0,-3-2-6 15,3 1 3-15,-3 1-1 0,6-3 0 0,-2-4 5 16,4-2-1-16,1-1 3 0,5-3 5 0,-2 0 2 16,9-8-3-16,-2-4-5 0,0 0-7 15,4-1-6-15,-2-3-14 0,-1 2-29 0,1-6-71 16,-7 3-120-16,4-3-211 0,-9 5-256 0,-7 4 195 0</inkml:trace>
          <inkml:trace contextRef="#ctx0" brushRef="#br0" timeOffset="72783.2767">7719 10882 53 0,'0'0'290'0,"0"0"-83"16,0 0-6-16,0 0-4 0,0 0 6 0,0 0-12 16,0 0-31-16,0 0-20 0,0 0-19 0,0 0-32 15,0 0-31-15,0 0-25 0,0 0-12 0,-79-60 3 16,66 85 8-16,0 8 9 0,-1 9 2 15,-3 11-3-15,-5 6-6 0,2 7-7 0,-7 4-5 16,1 7-5-16,0 3 0 0,-5 3-4 0,3 3-1 16,-2 2 2-16,3 2-2 0,-2-1 2 0,2 2 1 15,0-4-3-15,4 1-1 0,-4-3-6 16,2-1-8-16,-2 0-4 0,4-5-17 0,-1 0-11 16,-1-4-2-16,-1-8-14 0,6-10-14 0,0-6-42 15,6-10-78-15,2-7-103 0,2-5-154 16,0-6-168-16,3-9 95 0,1-6 515 0</inkml:trace>
          <inkml:trace contextRef="#ctx0" brushRef="#br0" timeOffset="73285.7394">7512 11498 0 0,'0'0'328'0,"0"0"-119"16,0 0-80-16,0 0-30 0,0 0 1 0,0 0 9 15,0 0 2-15,177-147 3 0,-146 141-7 16,-3 2-14-16,-3 2-24 0,-2 2-24 0,0 6-15 16,-5 5-9-16,-6 4-2 0,0 3-4 0,-8 3 6 15,-2 3-1-15,-2 1 7 0,-2 1 1 0,-12 1-1 16,0-3 0-16,-4 3-6 0,-6 0-5 15,-3-3-3-15,-2-2-3 0,-5 1-2 0,-2-4-1 16,4-3-4-16,-1 0-1 0,2-6-8 0,8-2-15 16,0 0-28-16,8-5-46 0,1-3-67 0,10 0-89 15,-2 0-131-15,6-8-62 0,6-3 26 16,5-2 418-16,6-3 0 0,3-1 0 0,8-4 0 16,0 0 0-16,11-5 0 0,-4 2 0 0,5-5 0 15,1 3 0-15,4-5 0 0,4 2 0 0,-4 1 0 16,1-5 0-16,3 7 0 0,-1-1 0 0,-5 5 0 15,-2 5 0-15,-4 3 0 0,-6 6 0 16,-10 4 0-16,1 4 0 0,-8 0 0 0,-3 1 6 16,-5 8 234-16,3 2 2 0,-6 7-1 0,-2-2-20 15,-1 4-35-15,0 3-34 0,0 3-40 0,0-3-28 16,0 1-16-16,0 2-17 0,-3-2-10 16,-4-2-8-16,3 2-8 0,-1-5-5 0,-3 1-7 15,2-6-15-15,-4 2-18 0,0-4-47 0,4-3-104 16,-4-5-207-16,7-2-275 0,0 0 209 0</inkml:trace>
          <inkml:trace contextRef="#ctx0" brushRef="#br0" timeOffset="73827.7484">8301 11235 953 0,'0'0'92'0,"0"0"-115"16,0 0-18-16,0 0 14 0,0 0 17 0,0 0 8 15,171-57 0-15,-131 52 1 0,-1 1-2 0,-3 2-17 16,4 0-59-16,2 2-130 0,-2 0-127 16,-12 0 44-16,-12 2 292 0</inkml:trace>
          <inkml:trace contextRef="#ctx0" brushRef="#br0" timeOffset="73631.9073">8758 10788 0 0,'0'0'0'0,"0"0"0"0,0 0 0 15,0 0 0-15,0 0 0 0,0 0 33 16,0 0 190-16,0 0-44 0,0 0-32 0,-19 182-28 16,3-134-26-16,-5 2-19 0,2 0-16 0,-8 4-17 15,4 0-10-15,-2 0-11 0,1-1-9 16,-2 0-8-16,6-5-11 0,-3-5-21 0,6 3-41 16,1-6-77-16,2-4-170 0,4-8-144 0,4-12 461 0</inkml:trace>
          <inkml:trace contextRef="#ctx0" brushRef="#br0" timeOffset="73436.9079">8489 11002 899 0,'0'0'467'0,"0"0"-311"0,0 0-93 0,0 0-52 16,0 0-24-16,0 0-13 0,0 0-11 15,0 0-26-15,0 0-64 0,0 0-122 0,0 0-168 0,0 0-165 16,0 0 500-16</inkml:trace>
          <inkml:trace contextRef="#ctx0" brushRef="#br0" timeOffset="74208.7549">8994 11192 0 0,'0'0'125'0,"0"0"-19"16,0 0-97-16,0 0-17 0,0 0 3 0,0 0 10 15,0 0 20-15,0 0 29 0,0 0 39 0,0 0 44 16,0 0 24-16,-175 20 1 0,148-11-17 0,-3 7-35 16,-3 0-38-16,3 2-25 0,1 0-20 15,2 5-13-15,1-4-6 0,6 3-10 0,3-2-6 16,1-3-4-16,4-2-10 0,4-4-14 0,6-3-18 15,2-3-5-15,9-3 6 0,4-2 17 0,6 0 18 16,5-8-5-16,5-2-17 0,2 1-19 16,2-5-20-16,4 1-10 0,-5-3 9 0,-2 4 13 15,-3-2 27-15,-2 3 21 0,-8-3 16 0,-1 6 10 16,-5 4 8-16,-4 2 16 0,-5 2 29 0,-2 0 44 16,0 2 40-16,0 6 30 0,-9 6 12 15,3 4-9-15,-4 0-25 0,-1 3-25 0,4 2-31 16,-2 0-31-16,6-6-22 0,3 0-11 0,0 1-12 15,3-7 0-15,10 1 2 0,3-2-1 16,1-4-4-16,7-4-1 0,5-2-25 0,3 0-44 16,5-4-100-16,3-4-226 0,-10 0-338 0,-10 2 11 0</inkml:trace>
        </inkml:traceGroup>
        <inkml:traceGroup>
          <inkml:annotationXML>
            <emma:emma xmlns:emma="http://www.w3.org/2003/04/emma" version="1.0">
              <emma:interpretation id="{BF6085DB-1B7C-4753-B2AE-1F83BBE3E0AE}" emma:medium="tactile" emma:mode="ink">
                <msink:context xmlns:msink="http://schemas.microsoft.com/ink/2010/main" type="inkWord" rotatedBoundingBox="12084,11608 15424,11504 15445,12169 12105,12274"/>
              </emma:interpretation>
              <emma:one-of disjunction-type="recognition" id="oneOf10">
                <emma:interpretation id="interp50" emma:lang="en-IN" emma:confidence="0">
                  <emma:literal>income</emma:literal>
                </emma:interpretation>
                <emma:interpretation id="interp51" emma:lang="en-IN" emma:confidence="0">
                  <emma:literal>Income</emma:literal>
                </emma:interpretation>
                <emma:interpretation id="interp52" emma:lang="en-IN" emma:confidence="0">
                  <emma:literal>inconse</emma:literal>
                </emma:interpretation>
                <emma:interpretation id="interp53" emma:lang="en-IN" emma:confidence="0">
                  <emma:literal>incorre</emma:literal>
                </emma:interpretation>
                <emma:interpretation id="interp54" emma:lang="en-IN" emma:confidence="0">
                  <emma:literal>inconn</emma:literal>
                </emma:interpretation>
              </emma:one-of>
            </emma:emma>
          </inkml:annotationXML>
          <inkml:trace contextRef="#ctx0" brushRef="#br0" timeOffset="74511.3839">9925 11051 580 0,'0'0'535'16,"0"0"-359"-16,0 0-118 0,0 0-41 16,0 0 0-16,0 0 14 0,0 0 8 0,0 0 6 15,0 0-7-15,-181 178 0 0,160-141-7 0,-3-3-10 16,3 1-7-16,0-5-8 0,7-1-15 0,-1-3-19 16,4-6-57-16,8-4-172 0,0-3-362 0,2-7-29 15</inkml:trace>
          <inkml:trace contextRef="#ctx0" brushRef="#br0" timeOffset="74660.5581">9895 10800 1284 0,'0'0'175'0,"0"0"-64"0,0 0-46 16,0 0-26-16,0 0-15 0,0 0-41 0,0 0-78 15,0 0-110-15,0 0-184 0,0 0-168 16,0 0 122-16,0 0 435 0</inkml:trace>
          <inkml:trace contextRef="#ctx0" brushRef="#br0" timeOffset="74990.7185">10160 11079 106 0,'0'0'177'0,"0"0"-120"16,0 0-37-16,0 0-6 0,0 0 1 0,0 0 1 15,0 0 2-15,-67 166 4 0,51-142-1 16,1-1 0-16,-4-1-2 0,-1-1 1 0,4-3 6 0,2-3 32 16,2-3 81-16,6-8 87 0,-1 0 55 0,7-4 1 15,0 0-61-15,0-4-91 0,7-7-62 16,-1-1-39-16,7-3-18 0,0-4 0 0,3-2 0 16,0-4 1-16,4 2-4 0,-3-1-2 15,0 0-4-15,0 3 0 0,3 2-5 0,-1 4-1 0,-2 3 0 16,5 4-1-16,-4 4 4 0,-2 3 3 15,4 1-2-15,-3 0 2 0,-2 8 1 0,-4 5 1 16,-2-1 4-16,1 6 2 0,-6-2 2 0,3 1-1 16,-5 1 2-16,-2 0 0 0,0-2-3 15,-3-2-8-15,-6-1-14 0,4 0-27 0,-4-2-61 16,6-1-138-16,-3-2-284 0,4-4-319 0,0-2 471 0</inkml:trace>
          <inkml:trace contextRef="#ctx0" brushRef="#br0" timeOffset="75999.3684">10815 11008 578 0,'0'0'522'0,"0"0"-275"16,0 0-106-16,0 0-29 0,0 0 4 0,0 0 7 16,0 0-17-16,0 0-34 0,0 0-29 0,0 0-24 15,0 0-15-15,0 0-3 0,0 0 3 0,0 0 2 16,-101 84-1-16,75-60 2 0,6 3-2 15,-4 0-2-15,7-3 1 0,2 0-4 0,4-3-3 16,5-2-2-16,3-4-5 0,3 0-4 0,6-3-1 16,3-4-1-16,5-4 4 0,6 0 7 0,0-4 2 15,7 0 4-15,8 0-10 0,-2-7-12 16,-2-4-6-16,5 1-3 0,-6-2 6 0,0-3 11 16,-2-1 9-16,-5-2 5 0,-3 1 7 0,-3-1 3 15,2-1 6-15,-4 0 2 0,-2 3 5 16,-4 0 4-16,2 2 2 0,-1 1 5 0,-4 2 0 15,0 3-5-15,-3 3 0 0,-3 3-1 0,0 2-3 16,0 0-7-16,-3 5-9 0,-6 5-13 16,-2 4-4-16,-2 4 4 0,-1 1 0 0,-1 3 3 15,1 2-2-15,1-3-1 0,4 1-3 0,1-1-2 16,3-3-1-16,4-4-6 0,-2 2-1 0,7-5-4 16,7-1 2-16,4-4 7 0,3-1 11 0,0 0 3 15,8-7 3-15,0 2 0 0,1 0-6 0,-3-6 4 16,-1-4 0-16,-4 0-1 0,-7-3 1 0,-2 1 2 15,-8-4 0-15,-2 0 1 0,0 0-1 16,-4 0-3-16,-7-1-2 0,-2-1 0 0,-2 3 1 16,0 1 3-16,0 2 1 0,2-3-1 0,2 5-6 15,4 0 4-15,-2-4 1 0,5 5-1 16,4-2-1-16,0-2-10 0,3-1-6 0,8-1-4 16,5-3-3-16,5 1 0 0,4 3-4 0,6 0-1 15,4 2-2-15,-4 4 6 0,0 3 5 0,-4 4 0 16,0 1-1-16,-3 0-4 0,-5 10-2 15,4 0-2-15,-9 6 5 0,1 3-3 0,-2-1 3 16,-9 3 5-16,2-1 1 0,-3 2 8 0,-3-2 5 16,0 1 4-16,-9-2-1 0,5 2 3 15,-6-3-2-15,-2-2 1 0,6 0 3 0,-4 0 0 16,6-5 0-16,-2-1 2 0,2-4 4 0,4-3 5 16,0-2 12-16,0-1 18 0,0 0 17 0,0-1 7 15,0-4-8-15,6-3-18 0,-1-2-21 16,3-4-10-16,0-2-4 0,2 2 0 0,-3-2 5 0,8 0-8 15,-2-4 2-15,1 5-3 0,3-1-5 0,0 1 2 16,1 4-5-16,-1-2-2 0,-3 5-4 16,2 4 1-16,1-2 2 0,-2 5-1 0,-5 1 0 15,3 0-3-15,-3 1-1 0,-2 7-1 0,-1 4 6 16,-2 1 1-16,0 4 2 0,-3 0 2 16,-2 1-2-16,0 1 5 0,0 3 0 0,-4-5-2 15,-2 2-2-15,0-3-1 0,-1 0 0 0,-2-2 1 16,4 0 4-16,-1-5-3 0,-1-3 3 15,5-1 3-15,2-5 9 0,0 0 9 0,0 0 12 16,0 0 4-16,2-5-9 0,6-2-8 0,1-5-13 16,1-2-6-16,4-4-1 0,2 2 1 0,4-1 1 15,-1-2 0-15,-2-1 3 0,4 2 0 0,-2 1-1 16,4-1 1-16,-1-1-2 0,3 2-2 16,0 0-1-16,-1 2-3 0,-1-1-2 0,4 6 0 15,-2 2 2-15,-7 2 0 0,5 4 4 0,-5 2-1 16,-3 0 3-16,-2 2-1 0,-1 8 2 0,-1 0-1 15,-5 5 1-15,3 3 1 0,-4 2 1 16,-3-1 2-16,1 3-1 0,-3-2 1 0,0 3 0 16,-3-4-1-16,-2 0-1 0,-5-2-1 0,3-1-3 15,-3-1-5-15,0-4-7 0,4-3-13 0,-2 0-26 16,5-3-65-16,-1-2-128 0,-1-3-291 0,2 0-463 16,3 0 340-16</inkml:trace>
          <inkml:trace contextRef="#ctx0" brushRef="#br0" timeOffset="76389.9487">12292 11104 1513 0,'0'0'196'0,"0"0"-191"0,0 0-47 0,0 0 10 16,0 0 23-16,0 0 11 0,0 0 4 0,0 0-4 15,0 0 3-15,0 0 2 0,181-23 3 0,-162 16 1 16,-1 1 2-16,1-3 6 0,-2 0 6 0,-1 0 15 15,-2-4 5-15,-1 1 3 0,-1 2-2 16,-5-2-7-16,0 1-8 0,-4 0-2 0,1 1-1 16,0-1 1-16,-4 3 9 0,0 2 9 0,0 1 7 15,0 3-3-15,-8 0-14 0,2 2-19 0,-5 0-14 16,-2 0-4-16,-3 6 0 0,-4 3 3 16,-2 4 1-16,-2 3 2 0,-5 4 3 0,2 4 4 15,-2 3 8-15,3 1 1 0,1 3 6 0,5-3 1 16,2 1-4-16,5-2 2 0,5-3-4 0,5-3-3 15,3 1-2-15,0-4 3 0,13-1 5 0,1-1 7 16,5-3 16-16,5 0 5 0,9-4 4 16,5-2 0-16,5-2-9 0,4-3-12 0,5-4-8 15,2 2-10-15,1-2-6 0,-2-6 1 0,-6-3-5 16,-2-2-5-16,-10-3-11 0,-7 0-26 16,-10 2-45-16,-3 0-69 0,-10-1-105 0,-5 2-193 15,0 7-401-15,-4 1-382 0</inkml:trace>
        </inkml:traceGroup>
        <inkml:traceGroup>
          <inkml:annotationXML>
            <emma:emma xmlns:emma="http://www.w3.org/2003/04/emma" version="1.0">
              <emma:interpretation id="{771F1C2F-951A-41CD-A4CA-D0FF6B9E1428}" emma:medium="tactile" emma:mode="ink">
                <msink:context xmlns:msink="http://schemas.microsoft.com/ink/2010/main" type="inkWord" rotatedBoundingBox="16821,11282 21033,11151 21084,12777 16872,12909"/>
              </emma:interpretation>
              <emma:one-of disjunction-type="recognition" id="oneOf11">
                <emma:interpretation id="interp55" emma:lang="en-IN" emma:confidence="0">
                  <emma:literal>Available</emma:literal>
                </emma:interpretation>
                <emma:interpretation id="interp56" emma:lang="en-IN" emma:confidence="0">
                  <emma:literal>Available 1</emma:literal>
                </emma:interpretation>
                <emma:interpretation id="interp57" emma:lang="en-IN" emma:confidence="0">
                  <emma:literal>Available K</emma:literal>
                </emma:interpretation>
                <emma:interpretation id="interp58" emma:lang="en-IN" emma:confidence="0">
                  <emma:literal>Available ]</emma:literal>
                </emma:interpretation>
                <emma:interpretation id="interp59" emma:lang="en-IN" emma:confidence="0">
                  <emma:literal>Available L</emma:literal>
                </emma:interpretation>
              </emma:one-of>
            </emma:emma>
          </inkml:annotationXML>
          <inkml:trace contextRef="#ctx0" brushRef="#br0" timeOffset="227460.7956">14729 11191 978 0,'0'0'265'16,"0"0"-86"-16,0 0-31 0,0 0-40 0,0 0-36 16,0 0-36-16,0 0-26 0,0 0-9 15,0 0-11-15,0 0-22 0,0 0-29 0,-22-50-5 0,19 56 10 16,1 8 28-16,1 2 32 0,-5 4 12 16,0 12 7-16,-1 2-2 0,-1 7-3 0,-1 4-1 15,-7 6-3-15,-1 5-1 0,-3 2 4 0,1 4-4 16,-8 2 3-16,3-1 0 0,-1 1 0 15,-2-4-3-15,4-1-2 0,3-4-3 0,0-9-3 16,5-4 0-16,5-13-2 0,0-7 1 0,5-6 1 16,0-8 15-16,5-3 34 0,0-4 37 15,0-1 38-15,0 0-3 0,-3-8-28 0,3-4-36 16,0-7-38-16,0-6-19 0,0-8-8 0,6-5-2 16,6-2-4-16,2-4 5 0,0 0-1 0,2-4 0 15,4-2 1-15,0-4 0 0,-2-1 2 16,3-4 2-16,-1 1 2 0,2-2-2 0,2-3 2 15,0 2-1-15,2-1 1 0,1 3 1 0,2 2-3 16,-2 4 2-16,4 6-1 0,-4 4 3 0,7 5 4 16,-2 5-1-16,-1 4 1 0,-2 7-3 15,-5 3-1-15,-2 7-3 0,-1 6-2 0,-2 0-9 0,-5 6-6 16,-3 0-9-16,0 6-3 0,-4 6 3 16,0 9 6-16,-1 6 11 0,-6 7 3 0,0 7 8 15,0 6 2-15,-4 4 0 0,-6 3 2 0,-3 6-3 16,-2 5 1-16,1 0-2 0,-6 5 1 15,1-1 0-15,2 3-1 0,-3-3-1 0,0 1-3 16,1-5-11-16,1-8-17 0,3-2-41 0,4-4-69 16,-1-3-105-16,1-4-250 0,4-13-289 0,1-9 227 0</inkml:trace>
          <inkml:trace contextRef="#ctx0" brushRef="#br0" timeOffset="227932.0378">14364 11686 760 0,'0'0'157'0,"0"0"-80"0,0 0 20 0,0 0 25 16,0 0 27-16,0 0-12 0,188-142-40 0,-150 125-34 15,1-2-20-15,-2 1-14 0,4-3-1 0,2 3-1 16,0 1 4-16,1-1 3 0,2 2-4 0,-4 2-1 15,-5 1-8-15,-1 5-6 0,-3 4-5 16,-5 2-6-16,1-1 0 0,-7 3-5 0,-2 0 0 16,-5 0-6-16,0 7-5 0,-2 3-2 0,-5-2-3 15,0 7 4-15,-3 1 2 0,1 0 7 0,-5 5 4 16,1 2 7-16,-1 3 2 0,-2 3-3 16,2 1 3-16,-1 2-4 0,0 3 2 0,0-2 2 15,0 0-2-15,-1-7 1 0,2-1-5 0,2-4 0 16,-1-4-3-16,2-1 0 0,-3-5 0 15,2-1-1-15,2-2 1 0,-3-1-1 0,1-4 4 16,-1 0 3-16,1-3 14 0,2 0 27 0,1 0 36 16,7-6 30-16,1-6 9 0,4-5-16 0,7-7-29 15,-2-5-26-15,3-4-15 0,0-5-6 0,-2-1-5 16,-1-6-5-16,-1-2-7 0,2 1-2 16,1 0-3-16,-2-1-3 0,1 4-2 0,-3 6-6 15,-1 2-8-15,-2 9-6 0,-3 6-12 0,-2 4-16 16,-1 5-26-16,-4 5-46 0,-2 5-66 15,1 1-60-15,-1 5-85 0,-3 8-130 0,1-2-219 0,-1-2 125 16</inkml:trace>
          <inkml:trace contextRef="#ctx0" brushRef="#br0" timeOffset="228515.9082">15962 11465 0 0,'0'0'48'0,"0"0"144"0,0 0 40 0,0 0 21 15,0 0 6-15,0 0-22 0,0 0-41 16,0 0-24-16,21-172-21 0,-21 160-26 0,0 2-27 16,-1 2-23-16,-5 2-16 0,5 2-16 0,-5 2-20 15,-1 2-21-15,-5 0-15 0,-1 0-8 16,-2 7 5-16,-3 8 6 0,-6 0 5 0,0 5 4 16,1 3 1-16,-3 2 2 0,4 0 0 0,2 4 0 15,0-3-2-15,1 1-2 0,8-2-1 0,2 1 0 16,1-4 2-16,5-3-3 0,3-3-2 0,0-3-5 15,0-5-2-15,1-4 5 0,9-2 10 16,-1-2 12-16,5 0 15 0,5-6 3 0,-2-7-1 16,6-1-1-16,-1-7-7 0,2 1-1 0,-5-3 1 15,-1 2 0-15,0 2 1 0,-7-2 0 0,1 5-3 16,-4 0-3-16,-1 4-5 0,-2 2-3 0,-3 1-1 16,-2 5-5-16,0 2-2 0,0 2-9 15,0 0-18-15,0 0-21 0,0 0-18 0,0 6 5 16,0 3 14-16,0 3 24 0,0 5 20 0,0 0 1 15,0 2 2-15,0-1-2 0,0 1-1 16,2-3 2-16,8-1-3 0,0-6 4 0,4 2-2 16,4-6 2-16,0-2 3 0,7-3 5 0,-2 0 3 15,1-12 1-15,3-3 0 0,-1-1 0 0,-4-3 1 16,-1-2 2-16,-5-3 2 0,-2 5-1 16,-2-5 1-16,-4 0 1 0,-1 0-2 0,-1 2-1 15,-2-3-1-15,-4 4-3 0,2 3-1 0,-2 2-2 16,0 1 1-16,0 3 0 0,0 4 1 0,0 4 0 15,0 1-4-15,0 3-12 0,0 0-26 0,0 0-29 16,0 5-6-16,0 5 8 0,0 7 22 16,0 4 28-16,-2 2 7 0,-2 5 2 0,3 2 0 15,-2-1-2-15,3 1 2 0,0-5 0 0,4-4-1 16,5-2 1-16,2-5 2 0,4 1-4 0,0-7-13 16,5-4-44-16,2-4-96 0,4 0-228 15,-9-6-475-15,-4 0 96 0</inkml:trace>
          <inkml:trace contextRef="#ctx0" brushRef="#br0" timeOffset="228860.0718">16758 10545 701 0,'0'0'366'0,"0"0"-102"16,0 0-38-16,0 0-37 0,0 0-31 0,0 0-37 16,0 0-47-16,0 0-44 0,0 0-31 0,0 0-15 15,0 0-1-15,0 0 6 0,0 0 12 16,0 0 4-16,-99 102 1 0,79-45 0 0,3 6 1 15,-2 6 0-15,0 6 6 0,2 3-3 0,-2 2 0 16,1-2-3-16,2 1-1 0,3-4-2 16,2-5-5-16,5-5-5 0,3-7-15 0,0-5-18 15,3-8-41-15,6-5-66 0,7-6-114 0,-3-6-208 16,-2-11-295-16,1-5 381 0</inkml:trace>
          <inkml:trace contextRef="#ctx0" brushRef="#br0" timeOffset="228637.3165">16504 10814 1001 0,'0'0'180'0,"0"0"-94"0,0 0-57 0,0 0-20 16,0 0-8-16,0 0-10 0,0 0-18 16,0 0-52-16,0 0-106 0,0 0-189 0,0 0-169 15,0 0 454-15</inkml:trace>
          <inkml:trace contextRef="#ctx0" brushRef="#br0" timeOffset="229755.8671">17266 11249 1348 0,'0'0'129'16,"0"0"-77"-16,0 0-9 0,0 0 0 0,0 0-1 15,0 0 0-15,0 0-7 0,0 0 4 0,-174-79 7 0,141 84 1 16,-6 6 1-16,2 3-2 0,-7 6 0 15,5 2-1-15,2 2 1 0,-1-1-9 0,8 7-10 16,4-4-11-16,6 0-14 0,6 1-4 0,2-4-2 16,10-4-7-16,-1 2 0 0,3-7-2 15,13-1 2-15,4-3 9 0,3-4 12 0,9-4 7 16,4-2 5-16,2-2-4 0,6-9-9 0,-4-5-7 16,0 2-3-16,-1-5-1 0,-6-1 2 15,-4-2 5-15,-7 1 5 0,2-1 4 0,-6-1 3 16,-3 6-1-16,-3 0-4 0,1 3-3 0,-7 3 0 15,0 8-3-15,0 0-5 0,-3 3-13 0,0 0-26 16,0 0-19-16,-3 3-1 0,0 7 8 16,-1 2 22-16,-3 4 19 0,2 3 7 0,-1 4 1 15,1-4 2-15,5 4-3 0,0-4-2 0,3 0-1 16,7-5-8-16,4-1-6 0,6-5-4 16,2-2-4-16,5-4-2 0,0-2-16 0,0 0-18 15,2-10-20-15,-5-6-3 0,1-1 19 0,-1-4 28 16,-7-3 32-16,2-6 25 0,-5-2 11 0,-1-3 3 15,2-2 4-15,-4-4-3 0,2-3 3 16,1-4-1-16,4 2-4 0,-4-7-7 0,5 0-1 16,-4-3 0-16,4-3-1 0,1 4 9 0,-3 1 3 0,-2 8 16 15,-1 5 11-15,-5 7 6 16,-2 5 3-16,0 10-6 0,-3 5-5 0,-1 6-8 16,-3 3-11-16,0 4-21 0,0 1-34 0,0 0-41 15,0 6-11-15,-4 6 0 0,-5 9 20 0,-1 9 35 16,-3 9 9-16,-7 6 5 0,3 6 1 0,-6 6-3 15,2 1 1-15,-4 1 0 0,1 0 0 0,5-2 1 16,-1-2 0-16,6 0 0 0,5-4 0 16,3-4 0-16,2-2-3 0,4-5-1 0,7-7-1 15,5 0-2-15,5-9-2 0,2-6-1 0,1-1-2 16,3-6 6-16,4-6 5 0,-1 0 6 0,-1-5 7 16,-2 0 6-16,2-5-1 0,1-3 3 15,-6-5 2-15,3-3-2 0,-8-1-2 0,1-6-5 16,-3-4-7-16,0 1-10 0,-9-2-9 0,2-3-4 15,-6 1-5-15,0-4-1 0,-8 6 2 16,2 1 3-16,-7 1 6 0,-1 3 5 0,-4 6-1 16,0 1-1-16,0 3 2 0,1 0 7 0,3 5 8 15,0 0 9-15,3 4 4 0,7 2 0 0,1-3-1 16,3 3-4-16,0 1-16 0,3-2-20 0,3 1-11 16,7-1-2-16,3 0 7 0,7-2 14 15,1 0 4-15,3 1-1 0,5 0 0 0,-4 2 0 16,3 2-1-16,-1-1 0 0,-2 1-3 0,1 3-2 15,-5 7-1-15,-3 1 0 0,0 0 1 0,-7 4 4 16,-4 2 3-16,-1 1 3 0,-3 2 4 16,-2 1 3-16,-1 0 3 0,-3 0 1 0,1 0 1 15,1 1-2-15,-1-1 0 0,2-2 1 0,1-2 0 16,-1 0-2-16,3-1-16 0,3-6-58 0,2-1-111 16,1-6-245-16,-5 0-385 0,1-3 186 0</inkml:trace>
          <inkml:trace contextRef="#ctx0" brushRef="#br0" timeOffset="230060.1415">18509 10353 0 0,'0'0'0'0,"0"0"23"0,0 0 380 15,0 0-53-15,0 0-64 0,0 0-73 0,0 0-81 16,0 0-80-16,0 0-41 0,0 0-11 16,0 0 8-16,0 0 20 0,0 0 16 0,0 0 10 0,32 80 1 15,-58-29-6-15,-2 7-1 0,-1 6-2 16,-4 3-3-16,-2 1-3 0,5 3-6 0,2-3-8 16,0 0-7-16,8-4-1 0,-3-5-2 0,9-5-3 15,2-4 1-15,7-4-10 0,-4-8-6 16,9-5-9-16,0-6-34 0,6-7-63 0,0-4-79 15,4-6-121-15,0-4-138 0,0-6-137 0,1 0 244 16,-6 0 339-16</inkml:trace>
          <inkml:trace contextRef="#ctx0" brushRef="#br0" timeOffset="229840.8328">18271 10845 0 0,'0'0'0'0,"0"0"0"0,0 0 0 0,0 0 0 15,0 0 0-15</inkml:trace>
          <inkml:trace contextRef="#ctx0" brushRef="#br0" timeOffset="230237.8835">18441 11055 0 0,'0'0'0'0,"0"0"0"0,0 0 301 0,0 0 28 16,0 0-20-16,44-168-23 0,-42 157-19 15,-1 2-33-15,0 3-53 0,-1 4-61 0,0 2-65 0,0 0-62 16,0 1-26-16,0 10 2 0,0 5 14 15,-1 9 26-15,-2 3 14 0,-1 4 2 0,-5 3-3 16,8-1-3-16,-2 1-1 0,1-1 0 0,-2-3 1 16,3 0-4-16,1-6-6 0,0 1-9 0,10-7-19 15,3-3-41-15,4-7-77 0,6-5-154 16,-5-4-383-16,-5 0-316 0</inkml:trace>
        </inkml:traceGroup>
      </inkml:traceGroup>
    </inkml:traceGroup>
    <inkml:traceGroup>
      <inkml:annotationXML>
        <emma:emma xmlns:emma="http://www.w3.org/2003/04/emma" version="1.0">
          <emma:interpretation id="{5EC870AD-179F-4150-BF1E-30CBEA1B0CAF}" emma:medium="tactile" emma:mode="ink">
            <msink:context xmlns:msink="http://schemas.microsoft.com/ink/2010/main" type="paragraph" rotatedBoundingBox="6599,13987 14545,12969 14823,15141 6877,1615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5A6B48A-5548-4061-B32B-0525756055AA}" emma:medium="tactile" emma:mode="ink">
              <msink:context xmlns:msink="http://schemas.microsoft.com/ink/2010/main" type="line" rotatedBoundingBox="6599,13987 14545,12969 14823,15141 6877,16159"/>
            </emma:interpretation>
          </emma:emma>
        </inkml:annotationXML>
        <inkml:traceGroup>
          <inkml:annotationXML>
            <emma:emma xmlns:emma="http://www.w3.org/2003/04/emma" version="1.0">
              <emma:interpretation id="{8E7E5877-BF35-4F63-B500-EABC410B84AF}" emma:medium="tactile" emma:mode="ink">
                <msink:context xmlns:msink="http://schemas.microsoft.com/ink/2010/main" type="inkWord" rotatedBoundingBox="6599,13987 10733,13457 11012,15629 6877,16159"/>
              </emma:interpretation>
              <emma:one-of disjunction-type="recognition" id="oneOf12">
                <emma:interpretation id="interp60" emma:lang="en-IN" emma:confidence="0">
                  <emma:literal>Tariffed</emma:literal>
                </emma:interpretation>
                <emma:interpretation id="interp61" emma:lang="en-IN" emma:confidence="0">
                  <emma:literal>Tariffs &amp;</emma:literal>
                </emma:interpretation>
                <emma:interpretation id="interp62" emma:lang="en-IN" emma:confidence="0">
                  <emma:literal>Tariffs 9</emma:literal>
                </emma:interpretation>
                <emma:interpretation id="interp63" emma:lang="en-IN" emma:confidence="0">
                  <emma:literal>Tariffs %</emma:literal>
                </emma:interpretation>
                <emma:interpretation id="interp64" emma:lang="en-IN" emma:confidence="0">
                  <emma:literal>Tariffs 8</emma:literal>
                </emma:interpretation>
              </emma:one-of>
            </emma:emma>
          </inkml:annotationXML>
          <inkml:trace contextRef="#ctx0" brushRef="#br0" timeOffset="78951.1433">4118 13295 1740 0,'0'0'209'0,"0"0"-98"16,0 0-16-16,0 0-17 0,0 0-8 16,0 0-19-16,0 0-25 0,0 0-10 0,0 0-1 15,0 0 8-15,0 0 9 0,0 0 9 0,85-43 4 16,-31 32 2-16,15 1-4 0,9-2-8 16,9 0-7-16,14-3-4 0,-1 3-6 0,6 1-3 15,-1 0-4-15,-8 2-4 0,-8 3-4 0,-7-2-3 16,-12 5-8-16,-11-1-10 0,-8 0-16 15,-11 3-22-15,-12-2-33 0,-6 2-39 0,-9 1-60 16,-2 0-100-16,-8 0-153 0,-3 0-134 0,0 0-143 16,0 0 478-16</inkml:trace>
          <inkml:trace contextRef="#ctx0" brushRef="#br0" timeOffset="79149.8451">4886 13088 1221 0,'0'0'275'0,"0"0"-181"0,0 0-65 0,0 0-35 15,0 0-17-15,0 0-3 0,0 0 5 0,0 0 16 16,0 0 18-16,0 0 12 0,0 0-1 16,0 0 4-16,-63 191 4 0,45-138 4 0,-7 6 3 15,-4 4 2-15,-6 4-6 0,-3 4 8 0,-8 0-5 16,0 4-4-16,0-4-5 0,3-8-15 16,9-2-10-16,2-4-9 0,8-6-16 0,5-5-33 15,0-8-75-15,8-3-177 0,7-12-308 0,-1-10-230 16</inkml:trace>
          <inkml:trace contextRef="#ctx0" brushRef="#br0" timeOffset="79902.0836">5274 13651 0 0,'0'0'0'0,"0"0"0"0,0 0 303 15,0 0 158-15,0 0 3 0,0 0-103 0,0 0-113 16,0 0-88-16,0 0-61 0,0 0-37 0,0 0-24 16,0 0-14-16,0 0-5 0,0 0-7 0,-187-34 0 15,139 64 2-15,-1 1 0 0,5 4 1 0,1-7 1 16,3 7 2-16,5-5-1 0,7-1 2 0,5-2-7 16,4 0-7-16,8-7-6 0,1 0-12 15,10-6 3-15,0-1-3 0,10-5 2 0,4-4 12 16,3-4 3-16,6 0 11 0,9-2 3 0,-2-8-3 15,6-5 0-15,-1-1-3 0,4-1-2 0,-1-2-1 16,-3-2-1-16,0-2 0 0,-5 3 1 16,-4-4-2-16,-3 1 7 0,-3 4 3 0,-2 0 1 15,-5 4 3-15,-4 3-6 0,-2 1-1 0,-5 6-1 16,-1-2-4-16,0 7-2 0,-1 0-10 16,0 0-14-16,0 0-9 0,-1 7 0 0,0 1 4 15,-7 5 13-15,1 3 10 0,-4 5 0 0,1 0 2 16,3 0-2-16,-5 0 0 0,8 0-2 0,-2 0-1 15,3-5-1-15,2 5-2 0,1-9-1 16,0 0-1-16,10-2-2 0,0-2-3 0,3-4 7 16,2 0 5-16,6-4 4 0,-1 0 10 0,1-10-4 15,6-3 4-15,-4-3 0 0,5-2-1 0,-4 0 1 16,3-5-4-16,-1 1-2 0,0-3-3 0,-3 0-1 16,0-1-1-16,1 4 0 0,-4-2-2 15,0 1 2-15,-1 4 1 0,-5 3 0 0,-1 3 4 16,-4 4-9-16,-2 3-2 0,-1 4-5 0,-3-1-14 15,0 3-4-15,-2 0-6 0,-1 5 2 0,0 5 7 16,0 4 12-16,0 5 8 0,-1 1 4 16,-5 3 3-16,0 2-2 0,3-2 0 0,-5 0-1 15,5-5 4-15,3 2-7 0,0-6 0 0,0-3-2 16,3-1-5-16,8-5 6 0,3-2 1 0,1 0 3 16,2-3 4-16,4 0 4 0,0-8 2 15,2-3 1-15,-1-2 3 0,0-5-3 0,-2 1 0 16,0-4 2-16,-4-1-2 0,-2 2 2 0,1-1-3 15,-2-2 0-15,-1 3 0 0,-6 5 2 16,4-1-3-16,-5 6-3 0,3-1-7 0,-6 6-2 16,-1 5-1-16,-1 0-5 0,0 0-5 0,0 0-18 15,0 0-3-15,0 8 4 0,-1 5 8 0,-2 4 20 16,-4-1 3-16,4 5 2 0,-3 1-2 0,4-2-4 16,2-3 3-16,0 1-4 0,8-2-7 15,6-3-35-15,3-2-127 0,8-3-263 0,-4-7-451 16,-7 2-21-16</inkml:trace>
          <inkml:trace contextRef="#ctx0" brushRef="#br0" timeOffset="81080.4592">6299 13425 1082 0,'0'0'120'0,"0"0"-141"15,0 0-5-15,0 0 8 0,0 0 16 0,0 0-5 16,0 0-24-16,0 0-1 0,0 0 12 0,0 0 24 15,0 0 32-15,0 0 6 0,0 0-4 0,89-51-6 16,-52 35-2-16,-1-2 2 0,0-3-3 16,-5-2 2-16,2 1 2 0,0-5 4 0,-3 0 18 15,0-1 13-15,-2-2 12 0,-1 0 3 0,-10-2-1 16,2 0 0-16,-2-1 1 0,-7 2 1 0,-3 3-4 16,0 3-4-16,-2 9 3 0,-5 4 0 15,0 5-1-15,0 6-10 0,0 1-22 0,-2 0-28 16,-5 6-22-16,0 7-12 0,-6 10-1 0,-6 12 8 15,-1 8 9-15,-8 8 2 0,0 8 1 0,0 7 6 16,-8 7-4-16,1 10 4 0,-5 9 1 0,-3 11-2 16,-1 3 1-16,-5 10 3 0,-3 3 3 0,-1 6 5 15,-1 3 2-15,5-2-1 0,-1-1-7 16,4-2-7-16,4-8 1 0,11-6-2 0,3-15-2 16,11-12 1-16,9-17-6 0,8-10-1 0,11-12-2 15,6-14-2-15,9-9 1 0,4-15-1 16,5-9 4-16,2-18-6 0,5-13-6 0,-1-9-16 15,2-6-10-15,-3-4-5 0,-2-5-7 0,-5-4-10 16,-6-3-18-16,-8-2-7 0,-8-3 9 16,-8 1 21-16,-2 3 25 0,-5-2 21 0,-12 4 11 15,-2 3-2-15,-4 1 4 0,1 6 1 0,-1 3 3 16,-1 4 9-16,4 3 9 0,-1 6 7 0,2 4 3 16,3 6 10-16,5 4 3 0,3 1 2 0,7 3 2 15,0 0-12-15,3-1-12 0,9-1-11 16,3 1-12-16,11-1-4 0,1-4-3 0,9 1-1 15,2-4 0-15,5-1 2 0,4-3 0 0,3 0 4 16,5-2-1-16,-1-5 2 0,2-3 2 0,-3-3-1 16,-3-3 3-16,5 0-1 0,-11 3 0 0,4-2 0 15,-5 5-2-15,-6 5 2 0,-1 1 0 16,-7 7 1-16,-9 2 3 0,3 5 1 0,-9 6 7 16,-7 3 8-16,2 7 11 0,-8 2 5 0,-1 5-1 15,0 1-10-15,0 0-22 0,-1 1-17 0,-5 8-11 16,-4 11-2-16,-4 9 7 0,-11 13 7 15,-1 9 6-15,-4 11 2 0,-6 9 1 0,1 2 1 16,-7 11-1-16,0 3 1 0,1 8-1 0,-2 1 1 16,0 1 1-16,-5 4 2 0,2 3 3 15,-2-4 4-15,6-2 1 0,0-2-4 0,9-6-1 16,2-9-1-16,8-4-5 0,3-11-2 0,13-10-5 16,4-10 0-16,3-9 0 0,6-12-2 15,6-7 5-15,6-8-5 0,6-8 3 0,6-2 4 16,3-8 1-16,5-11 5 0,3-9-4 0,4-6-4 15,3-8-9-15,-7-5-11 0,-6-3-11 0,0-4-3 16,-12-3 0-16,-2-2 7 0,-9 2 9 0,-5-2 5 16,-7-2 9-16,0 2-1 0,-3 3 3 0,-8 1 2 15,-4 8-2-15,-2 6 6 0,-6 9-2 16,3 4-1-16,-7 8 1 0,-2 4 0 0,-3 6 6 16,4 1 5-16,-1 4 5 0,6 2 0 0,0 2-5 15,7 1-6-15,4 0-1 0,7 0-3 16,1 0-5-16,4 0-13 0,3 0-6 0,7 0 7 15,8-3 7-15,3-2 16 0,10-4 3 0,6-3-4 16,6-2-4-16,6-5-1 0,3 1 0 0,2-5-2 16,1-1 0-16,1 1 2 0,-6-3-1 0,0-1 6 15,-5 0 1-15,-5-5 3 0,-9 2 1 16,-3-5-3-16,-2 4-1 0,-12 0 1 0,-1 6 1 16,-9 5 2-16,-4 0 2 0,0 6-1 0,0 4 1 15,-6-1-8-15,-7 7-6 0,2-1-5 16,-2 2-8-16,-1 3 2 0,-1 0 2 0,1 3-1 15,1 5 1-15,2 0-3 0,1 4-3 0,0 3 0 16,2 2-2-16,3 3 1 0,3 4 2 0,2 2 4 16,0 3 4-16,7 1 2 0,3 1 0 15,5 0 2-15,5 0-6 0,-3-2 7 0,-1 0 3 16,0 1-1-16,-1-5 6 0,-5 0-7 0,-2-3 1 16,-8-3 2-16,-6-3 5 0,-10-2 3 0,-11 2 2 15,-6-6 3-15,-12-2-2 0,-2-1 3 0,1-6 0 16,-3 0-3-16,2-1-4 0,5 0-1 15,8-1-2-15,5-4-5 0,6-5-1 0,8 6-18 16,5-7-44-16,8 3-103 0,2-4-163 0,13 2-302 16,1 0-290-16,-2 3 366 0</inkml:trace>
          <inkml:trace contextRef="#ctx0" brushRef="#br0" timeOffset="81563.8963">7900 13794 0 0,'0'0'475'0,"0"0"-145"0,0 0-9 16,-165 4-1-16,139-4-5 0,10-5-45 0,5 1-85 15,8-5-69-15,3 1-54 0,1 0-42 16,12-6-23-16,6-2-12 0,7-3 3 0,2-2 10 16,10-1 3-16,-1-3-1 0,3 0 1 0,4-1 0 15,4 1 1-15,-2-4 2 0,1-3 3 0,-4 1-1 16,-1-5 2-16,-5 1 5 0,-7-3 1 16,-5 0 6-16,-8-3 0 0,-3-1-3 0,-2 0-3 15,-8-1 2-15,-4 2 5 0,0-1-1 0,-2 2 6 16,-9 2-2-16,-2 3-2 0,-3 4 1 15,-1 5 2-15,-2 5-4 0,-4 4-2 0,-1 8-3 16,3 1-7-16,-5 5-3 0,-2 3-5 0,4 3-7 16,1 9-3-16,-3 9 1 0,2 6 1 0,1 6 2 15,3 11 6-15,6 2-3 0,1 7 3 0,4 3 1 16,3 3 2-16,6 4-1 0,0 0 2 16,3 3 1-16,9-2-5 0,1 2 5 0,-1-5 1 15,4-1-1-15,-1-5 0 0,-1-4-3 0,-1-1 1 16,-2-5-2-16,-4-6-1 0,4-4-4 0,-11-2-8 15,2-7-26-15,-2-1-56 0,0-6-91 16,-4-3-200-16,-6-8-476 0,7-2-348 0</inkml:trace>
        </inkml:traceGroup>
        <inkml:traceGroup>
          <inkml:annotationXML>
            <emma:emma xmlns:emma="http://www.w3.org/2003/04/emma" version="1.0">
              <emma:interpretation id="{4DA7BBD0-3B55-4985-A5F2-6094E03CB9F1}" emma:medium="tactile" emma:mode="ink">
                <msink:context xmlns:msink="http://schemas.microsoft.com/ink/2010/main" type="inkWord" rotatedBoundingBox="11190,13584 14568,13151 14689,14095 11311,14527"/>
              </emma:interpretation>
              <emma:one-of disjunction-type="recognition" id="oneOf13">
                <emma:interpretation id="interp65" emma:lang="en-IN" emma:confidence="0">
                  <emma:literal>Duties</emma:literal>
                </emma:interpretation>
                <emma:interpretation id="interp66" emma:lang="en-IN" emma:confidence="0">
                  <emma:literal>Datives</emma:literal>
                </emma:interpretation>
                <emma:interpretation id="interp67" emma:lang="en-IN" emma:confidence="0">
                  <emma:literal>Dirties</emma:literal>
                </emma:interpretation>
                <emma:interpretation id="interp68" emma:lang="en-IN" emma:confidence="0">
                  <emma:literal>Dutra</emma:literal>
                </emma:interpretation>
                <emma:interpretation id="interp69" emma:lang="en-IN" emma:confidence="0">
                  <emma:literal>Duffy</emma:literal>
                </emma:interpretation>
              </emma:one-of>
            </emma:emma>
          </inkml:annotationXML>
          <inkml:trace contextRef="#ctx0" brushRef="#br0" timeOffset="82893.9071">9040 12854 30 0,'0'0'450'0,"0"0"-203"0,0 0-16 16,0 0-6-16,0 0 8 0,0 0 20 0,0 0-44 16,0 0-64-16,0 0-53 0,0 0-56 0,0 0-35 15,0 0-18-15,0 0 0 0,0 0 10 0,19-115 12 16,8 137 5-16,5 5 4 0,6 6-5 16,5 7 6-16,2 1-2 0,2 5-2 0,5 2 1 0,-6 3-7 15,0-2 2-15,0 0-1 0,-12-2-4 16,-2 2-3-16,-7-2-7 0,-3-2-13 0,-15 1-16 15,-6-3-15-15,-1 1-26 0,-12-5-30 0,-10-2-20 16,-14-4-5-16,-5-3 16 0,-7-6 40 16,-9-6 39-16,-8-2 28 0,4-7 19 0,-8-8 24 15,0-1 29-15,9-5 25 0,1-8 20 0,6-3-9 16,7-1-28-16,7 0-12 0,9 0-11 0,7-1 11 16,7 3 11-16,12 1-1 0,3 0-14 15,1 2-25-15,14 1-20 0,6-1-16 0,9 0-4 16,9 3 7-16,7 0 2 0,6 1 4 0,7 0-1 15,2 0-2-15,5 3-5 0,-2 2 4 0,3 0 0 16,-5-1 1-16,4 2 1 0,-6-2-15 16,-2-1-20-16,-4 1-23 0,-4 0-14 0,1-4-3 15,-2-2 14-15,-7-1 20 0,-1-1 17 0,-8-1 15 16,-3 2 10-16,-2-5 7 0,-6 1 6 0,-3-1 11 16,-4 6 11-16,-8 0 9 0,2 0 12 15,-6 6 1-15,-2 1-1 0,0 3-4 0,1-1-14 16,-1 1-13-16,-4 0-15 0,-3 0-12 0,4 3-4 15,-7 6-1-15,4 0 4 0,-4 3 2 16,4 1 1-16,-2-1 1 0,5 1-2 0,-2 1 0 0,4-3 1 16,1-3-3-16,0 1-1 0,4 0 1 15,2-2-2-15,7-3 6 0,1-3 2 0,8-1 4 16,-3 0 3-16,6 0 0 0,1-4 1 0,0-2-2 16,-2-5 2-16,2 2-3 0,0-2 1 0,-7 1 1 15,2-2-2-15,-4 2 2 0,-2-2-2 16,-1 0 0-16,-2 4-3 0,-7 3-2 0,4-1-4 15,-8 4-4-15,2-1-5 0,-3 3-5 0,2 0-2 16,-2 0-1-16,0 3 6 0,0 1 1 16,4 4 5-16,-4 0 2 0,1 2-3 0,-1 1 5 15,2-1-2-15,1-2 2 0,2 0 1 0,4-4-2 16,4 1-6-16,1-1-22 0,2-4-38 16,8 0-45-16,2 0-75 0,3-7-103 0,3-1-109 15,-2-6-101-15,-3 1-112 0,-13 5 523 0</inkml:trace>
          <inkml:trace contextRef="#ctx0" brushRef="#br0" timeOffset="82190.7564">9470 12933 2021 0,'0'0'185'0,"0"0"-152"0,0 0-45 0,0 0-15 15,0 0-2-15,0 0 4 0,0 0 1 0,0 0-1 16,0 0 9-16,0 0 10 0,0 0 14 0,0 0 9 16,0 0 2-16,0 0-2 0,-37 145-1 0,19-100 0 15,-7-4-3-15,5 2-1 0,-4-1-4 16,4 1-2-16,-3 4 1 0,0-7-4 0,4 2-4 15,3-5-17-15,-2 0-52 0,-1-7-114 0,5-4-207 16,6-7-294-16,0-9-183 0</inkml:trace>
          <inkml:trace contextRef="#ctx0" brushRef="#br0" timeOffset="83346.1181">10401 13212 1714 0,'0'0'224'0,"0"0"-163"0,0 0-56 15,0 0-12-15,0 0 5 0,0 0 14 16,0 0-1-16,0 0-5 0,196-108-1 0,-151 101-1 16,1-1 5-16,5 3 7 0,-5 2 1 0,-5 2 0 15,-2 1-4-15,-8 0-7 0,-2 4-3 0,-6 4-1 16,-6 4-2-16,-2-1 4 0,-4 1 1 15,-5 2 7-15,-6 3 8 0,0 1 6 0,0-2 7 16,-2 3-2-16,-9-1-4 0,5 0-7 0,-4 1-12 16,2-3-18-16,0-2-53 0,4-2-123 15,-3-4-330-15,5-1-392 0,2-1 289 0</inkml:trace>
          <inkml:trace contextRef="#ctx0" brushRef="#br0" timeOffset="83115.5321">10780 12708 0 0,'0'0'0'0,"0"0"0"0,0 0 399 0,0 0 89 16,0 0-45-16,0 0-89 0,0 0-85 0,0 0-82 16,0 0-72-16,0 0-52 0,0 0-41 0,0 0-22 15,0 0-8-15,17-139 4 0,-17 160 7 16,-1 5 8-16,1 5 5 0,0 12 4 0,-3 2 1 15,-5 6 0-15,-7 2-2 0,2 0-3 0,-1 3-2 16,-2 0-1-16,0-3 0 0,1-3-3 0,-1 1-2 16,-4-5 0-16,7 1-4 0,4-6-1 15,-1 0-7-15,-1-3-21 0,8-7-49 0,-1-4-71 16,1-2-107-16,3-8-199 0,0-4-267 0,0-5-141 0</inkml:trace>
          <inkml:trace contextRef="#ctx0" brushRef="#br0" timeOffset="83939.2878">11129 12990 168 0,'0'0'405'0,"0"0"-388"16,0 0-79-16,0 0-30 0,0 0 9 0,0 0 8 16,0 0-23-16,0 0-30 0,0 0 76 15,0 0 52-15,0 0 0 0,0 0 0 0,0 0 0 16,0 0 0-16,79-80 0 0,-79 95 0 0,-2 2 0 16,1 2 0-16,1 2 0 0,0-2 0 0,1-3 121 15,9-4 99-15,0 2 32 0,8-5 8 0,0-1-13 16,-1-3-33-16,11-4-30 0,0-1-18 0,5 0-15 15,3-6-17-15,3-2-19 0,-2-1-20 16,1-3-24-16,0 0-20 0,-5-4-14 0,-1 1-12 16,-3-1-7-16,-5 1 0 0,-5 0 1 0,-2 2 3 15,-10 2 3-15,2 1 1 0,-8 0-9 16,-1 4-10-16,-4 0-22 0,-9 1-17 0,-6 5-7 16,-2 0 3-16,-8 0 15 0,-4 9 15 0,-4 5 12 15,-4 1 9-15,1 5 5 0,-3 1 4 16,3 1 2-16,4 4 3 0,0-3 2 0,5 3-1 15,4-5-6-15,8 0-7 0,5-4-7 0,5 0-5 16,8-2 0-16,1-2-2 0,7-2 5 0,10-3 5 16,3-1 6-16,9-3 6 0,4-3 0 15,8-1-3-15,7 0-6 0,0-4-2 0,7-2-3 16,-1-7 1-16,2 2-1 0,-1-2-1 0,-1-4 1 16,-5 0-1-16,3 2 4 0,-9-3-2 0,-3-3-3 15,-7 3-2-15,-3-2-7 0,2-4 4 0,-6 1 1 16,-1 0-3-16,-5 5 0 0,-2-3 0 0,-8 7 0 15,-3 0 5-15,-4 5 6 0,-3 1-4 16,0 7 1-16,0 1-3 0,0 0-3 0,0 0-6 16,-2 0-6-16,-1 0-6 0,-5 1-5 0,2 7 4 15,-4 0 2-15,0 1 4 0,1 1 3 0,1 1 1 16,3 4 1-16,0-2 0 0,0-1 9 16,5 2-4-16,0 1 7 0,0 1 1 0,3-1-3 15,2-4 6-15,-4-2 0 0,-1-1 3 0,0-2 9 16,-11 1 7-16,-7-2 3 0,-9 2-8 15,-10-5-21-15,-11 4-46 0,-9-6-65 0,-7 0-105 16,2 0-212-16,10 0-511 0,22-2-347 0</inkml:trace>
        </inkml:traceGroup>
      </inkml:traceGroup>
    </inkml:traceGroup>
    <inkml:traceGroup>
      <inkml:annotationXML>
        <emma:emma xmlns:emma="http://www.w3.org/2003/04/emma" version="1.0">
          <emma:interpretation id="{19EDE608-49C8-4929-A507-24C7BCC8B209}" emma:medium="tactile" emma:mode="ink">
            <msink:context xmlns:msink="http://schemas.microsoft.com/ink/2010/main" type="paragraph" rotatedBoundingBox="6663,15705 24302,15687 24305,18879 6666,188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1292C16-1FF1-4084-A034-077B40DD885E}" emma:medium="tactile" emma:mode="ink">
              <msink:context xmlns:msink="http://schemas.microsoft.com/ink/2010/main" type="line" rotatedBoundingBox="6663,15705 23085,15688 23087,18335 6666,18351"/>
            </emma:interpretation>
          </emma:emma>
        </inkml:annotationXML>
        <inkml:traceGroup>
          <inkml:annotationXML>
            <emma:emma xmlns:emma="http://www.w3.org/2003/04/emma" version="1.0">
              <emma:interpretation id="{73AF2585-B383-42AB-A84B-C3DC6A5FEC75}" emma:medium="tactile" emma:mode="ink">
                <msink:context xmlns:msink="http://schemas.microsoft.com/ink/2010/main" type="inkWord" rotatedBoundingBox="6663,15826 11046,15822 11048,18347 6666,18351"/>
              </emma:interpretation>
              <emma:one-of disjunction-type="recognition" id="oneOf14">
                <emma:interpretation id="interp70" emma:lang="en-IN" emma:confidence="0">
                  <emma:literal>Exchange</emma:literal>
                </emma:interpretation>
                <emma:interpretation id="interp71" emma:lang="en-IN" emma:confidence="0">
                  <emma:literal>Exchang</emma:literal>
                </emma:interpretation>
                <emma:interpretation id="interp72" emma:lang="en-IN" emma:confidence="0">
                  <emma:literal>Exchangi</emma:literal>
                </emma:interpretation>
                <emma:interpretation id="interp73" emma:lang="en-IN" emma:confidence="0">
                  <emma:literal>Excharg</emma:literal>
                </emma:interpretation>
                <emma:interpretation id="interp74" emma:lang="en-IN" emma:confidence="0">
                  <emma:literal>Exchargl</emma:literal>
                </emma:interpretation>
              </emma:one-of>
            </emma:emma>
          </inkml:annotationXML>
          <inkml:trace contextRef="#ctx0" brushRef="#br0" timeOffset="171112.6534">5921 15739 122 0,'0'0'505'0,"0"0"-278"0,0 0-65 16,0 0 12-16,0 0 30 0,0 0 3 15,0 0-43-15,0 0-54 0,0 0-45 0,0 0-26 16,0 0-10-16,0 0-3 0,0 0-2 0,0 0-1 16,-176-45-2-16,152 62-3 0,-5 3 0 15,0 4 1-15,-4 3-1 0,-1 4 1 0,4-1-2 16,0 3 0-16,4 1-1 0,0-2-3 0,10-2-5 15,5-3-9-15,6-4-10 0,5-4-1 0,0 0-3 16,9-1 3-16,5-2 7 0,6-3 2 16,3-2 8-16,6-5 0 0,5-2-1 0,7-4-9 15,2-3-23-15,1-9-31 0,8-6-57 0,-1-1-86 16,3-7-156-16,-13 8-252 0,-14 3-232 0</inkml:trace>
          <inkml:trace contextRef="#ctx0" brushRef="#br0" timeOffset="170319.7188">5091 15509 0 0,'0'0'0'0,"0"0"0"0,0 0 0 16,0 0 0-16,0 0 0 0,0 0 0 0,0 0 0 16,0 0 0-16,0 0 60 0,0 0 120 0,0 0 8 15,0 0-4-15,64-136-17 0,-58 121-31 16,3 0-29-16,-5-5-20 0,3 2-12 0,-2-2-11 15,-3-1-2-15,3 0-11 0,-2-3-4 0,-1 2-6 16,0-3-1-16,-2 0 2 0,-4 0-4 0,-6 1 0 16,-1 6-7-16,-3 0-14 0,-3 6-17 15,-2 0-21-15,-5 5-12 0,-5 3 0 0,1 4 11 16,-10 0 9-16,-1 4 9 0,-1 7 6 0,-4-2 0 16,-2 8 7-16,3 1 0 0,0 2 0 0,0 4 1 15,-2 0-3-15,4 2 0 0,-1-1-1 0,2 1-2 16,1 3-3-16,5 1-1 0,1 3-3 0,6 0 1 15,2 0-6-15,7-6-4 0,6 2-5 16,3-5-7-16,8-7 0 0,1 2 2 0,6-3 9 16,4-1 10-16,6-2 10 0,2 0 9 0,2-2 5 15,6 0 1-15,3-2-2 0,0 5-4 16,2-5-4-16,4 3-4 0,-4 0-2 0,-2-2-3 16,-1 2-3-16,-5 1 1 0,-1 0-3 0,-2 0-1 15,-4 1 1-15,0 0-3 0,-6-1-1 16,-3-1 1-16,1-2 2 0,-3 2-1 0,-2-4 4 15,1-1 2-15,-3-1 0 0,-1-3 2 0,2 0 5 16,-2-3 4-16,0 0 9 0,0 0 16 0,0 0 14 16,0 0 21-16,0 0 16 0,0 0 16 15,0-2-8-15,0-2-18 0,3-2-24 0,-6-4-31 16,0 0-7-16,-1-1-5 0,-1-2-1 0,-3 2-1 16,3 1-1-16,-5-1-3 0,2 5-8 0,-1 0-5 15,-5 0-11-15,-1 5-6 0,-3 1-3 0,-4 0-7 16,-2 9 5-16,-8 5 4 0,1 1 3 0,-5 6 6 15,-3 3 7-15,2 2 3 0,-5 2 4 16,6 1 7-16,1 2-2 0,2-1 0 0,-2 3 1 16,8-2-2-16,2 3 1 0,4-5-1 0,5 0-1 15,0 1-4-15,8-7-2 0,5-2-4 0,3-2-3 16,3-4 5-16,8-3 12 0,5-3 18 16,6-2 14-16,3-5 14 0,10-2-1 0,1 0-4 15,7-8-8-15,5-2-12 0,6-4-7 0,-1 0-8 16,-3 1-7-16,0-1-9 0,-3 2-12 15,-9 1-25-15,-4 3-36 0,-5-3-42 0,-2 3-68 16,-3 0-94-16,1 0-132 0,-9 1-228 0,-8 2 56 0</inkml:trace>
          <inkml:trace contextRef="#ctx0" brushRef="#br0" timeOffset="170778.9126">5460 15656 1416 0,'0'0'169'16,"0"0"-108"-16,0 0-50 0,0 0-6 0,0 0 5 15,0 0 3-15,0 0-5 0,0 0-10 0,0 0-8 16,0 0 1-16,0 0 2 0,0 0 7 16,0 0 9-16,-191 110 6 0,156-79 9 0,-1 2 8 15,-2 3 6-15,0 1-4 0,-2 4-4 0,-3-5-9 16,4 5-7-16,-1-6-6 0,-1 3-7 0,6-3-8 16,2-2-15-16,5 0-25 0,2-7-39 15,4-3-87-15,5-2-115 0,7-7-151 0,4-2-169 16,2-8 387-16</inkml:trace>
          <inkml:trace contextRef="#ctx0" brushRef="#br0" timeOffset="170537.2846">5074 15646 634 0,'0'0'265'16,"0"0"-154"-16,0 0-68 0,0 0-15 0,0 0 16 16,0 0 5-16,0 0-6 0,0 0-5 0,0 0 0 15,0 0 3-15,0 0 0 0,0 0 4 0,0 0-2 16,0 0-7-16,101 159 1 0,-88-135-6 16,0-2-4-16,0 2 0 0,0 2-6 0,0-1-6 15,-3-1-9-15,0 0-23 0,2-1-50 0,1-5-97 16,-5 0-161-16,-1-3-224 0,-1-9 8 0</inkml:trace>
          <inkml:trace contextRef="#ctx0" brushRef="#br0" timeOffset="172964.632">6465 15209 0 0,'0'0'99'0,"0"0"220"0,0 0-40 15,0 0-21-15,0 0-23 0,0 0-55 0,0 0-69 16,0 0-70-16,0 0-42 0,0 0-6 0,0 0 6 16,0 0 15-16,0 0 7 0,0 0 1 0,-133 124 1 15,114-76-1-15,-1 0 0 0,-2 8-4 16,1 3-6-16,1 0-1 0,-2 0-8 15,1-1 0-15,5 0 1 0,-3-4-3 0,1-1 3 0,3-9-1 16,5-1 2-16,2-8 0 0,-2-4-4 0,5-7 3 16,1-7-2-16,3-3-1 0,-2-6 1 15,3-4-2-15,0-2 10 0,0-2 17 0,0 0 31 16,0 0 30-16,0-6 0 0,4-2-13 0,0-6-27 16,-1-1-24-16,4-4-10 0,2-2-2 15,3 0-5-15,2-3-4 0,0-1-1 0,2 0 0 16,0 1-1-16,2 1-4 0,3 5-3 0,-6 4-3 15,1 0-4-15,1 7 4 0,-5 2-4 16,1 3-3-16,0 2-2 0,0 0-2 0,-1 7 1 16,0 4 4-16,-2 1 4 0,0 3 4 0,1 3 4 15,2-1 3-15,-1 2 5 0,-1 2-2 0,2-3 1 16,2-4-1-16,5 2-3 0,-2-5 4 0,8-3 3 16,4-3 4-16,6-2 1 0,3-3-1 0,2 0 0 15,2-4-8-15,3-4-4 0,-3-4-6 16,-1-1-5-16,-6-1-1 0,3 2 4 0,-8-6 4 15,-4 0 7-15,-2-1 7 0,-9 0 3 0,-2-3 8 16,-4-1 4-16,-6 1 3 0,-2-4-2 0,-1 3 0 16,-2 1 0-16,-5 1 0 0,-5 3 8 15,-2 5-9-15,-3 1-4 0,0 4-7 0,-5 5-15 16,0 2 0-16,-4 1-3 0,-3 4-1 0,-2 9 2 16,-1 7 3-16,-5 1 2 0,4 2 5 0,-2 4 0 15,2 0 2-15,4 1-4 0,0-1-2 16,8 2-1-16,2-5-3 0,6-1-2 0,2 0-4 15,10-6-9-15,0-2-1 0,0-3-3 0,7-2 3 16,6-2 11-16,3-1 3 0,4-2 6 16,0-4 3-16,3-1 2 0,-1 0 0 0,-2 0 1 15,1-6 2-15,-1-1-1 0,-4-1 4 0,-2 0 3 16,-1-2 0-16,-1 2-1 0,-4-1 3 16,0 4-1-16,-4-2-2 0,3 5 2 0,-4-2-9 15,-2 2-2-15,-1 2-4 0,0 0-2 0,0 0-2 16,0 0-8-16,0 0-10 0,0 0-16 0,0 0-3 15,0 1 5-15,0 6 8 0,0-3 14 0,2 4 5 16,-1 3 4-16,4 1 1 0,0 2 2 0,-2-1-2 16,7-2 0-16,-4 2-1 0,5-3-3 0,2 0 4 15,2-2 0-15,-1-3 0 0,0 0-1 16,1-4 3-16,0-1 3 0,0 0 5 0,2-1 3 16,0-4 0-16,0-5-1 0,-1 1 2 0,1-4 1 15,2-3-1-15,-2 2 0 0,1-4-2 16,-4 0-3-16,0-3 6 0,1 1-2 0,-1-2 2 15,-1-1-3-15,-2 2 1 0,-4 1-4 0,5 4-1 16,-1-2 3-16,-3 7-7 0,-1 1 0 0,-3 4-3 16,3 0-5-16,-2 4-1 0,-4 2-6 15,6 0-7-15,-4 0-4 0,0 5 3 0,3 3 4 16,-1 3 8-16,-2 3 7 0,3 2 1 0,-2 5 2 16,-2-1-1-16,-1 1 1 0,1 1-3 0,-2-2-1 15,0-1 1-15,0-3-4 0,0-1 4 16,0-1 0-16,0-2 0 0,-2-4 2 0,2-4 0 15,0-2 8-15,0-2 12 0,0 0 21 0,0 0 11 16,2-5-3-16,0-4-11 0,4-5-17 0,-2-4-12 16,2-2-3-16,1-1-2 0,1-2-1 15,0-1 1-15,5-1-2 0,-1 0 0 0,-2 1-3 0,1 2-2 16,1-1 1-16,-1 5-4 0,-1 4 3 16,-3 3-4-16,2 3-2 0,-3 5-3 0,2 0-5 15,-5 3-3-15,1 0-4 0,5 0-2 0,-6 6 1 16,5 2 3-16,-3 5 7 0,0-1 6 15,3 6 2-15,-4 0 2 0,5 1 2 0,-4-2-1 16,5-1 3-16,0-1-1 0,2-2-1 0,4-2 1 16,1-1-1-16,2-4 1 0,6-4 0 15,3-4-3-15,0 2-2 0,5-2-3 0,3-8 1 16,-4 0-3-16,5-3-2 0,-4-5-2 0,-1 0-1 16,-2-1 3-16,-6-1 6 0,0-1 9 0,-8 0 6 15,-1 2 7-15,-3-2 4 0,-4 3 4 16,-3 1 5-16,-3-1 0 0,-2 0 4 0,0 2-2 15,-2 1-4-15,-3 2-4 0,-3 2-5 0,-3 3-10 16,4 3-8-16,-6 2-10 0,0 1-10 0,-3 2-3 16,-4 0-1-16,3 5 4 0,-7 5 5 0,5 1 2 15,-5 1 3-15,5 3 2 0,2 1 1 16,-3-6-8-16,11 2-3 0,-1 0-10 0,8-1-9 16,1 0 1-16,1-3 2 0,3-1 11 0,4-3 16 15,3 0 13-15,4-2 11 0,4-2 3 0,-1 0 1 16,0 0-4-16,-1 0-2 0,0-1-1 0,-1-2 2 15,-2-2 2-15,0 4-1 0,-4-1-4 16,-5 2-5-16,0 0-6 0,2 0-7 0,-3 2-1 16,-1 4 3-16,-2 5 1 0,0 5 8 0,0 3 4 15,0 7 2-15,-5 7-1 0,-5 3 1 16,-1 7-1-16,1 1 1 0,0 10 2 0,-5 5 1 16,0 8-3-16,-4 6-1 0,2 4-3 0,1 2-1 15,-1 5-1-15,-6 0 1 0,5 4-4 16,-4 3-2-16,1 5-6 0,-4 0-4 0,-1-2-2 15,-4-5-5-15,1-4-11 0,-10-7-6 0,5-8 0 16,-8-7-3-16,2-11 13 0,-3-8 15 0,-1-12 5 16,-4-5 12-16,2-11 5 0,2-9 2 0,2-7 8 15,2-14 5-15,7-8 4 0,0-9-6 0,4-8-6 16,5-4-12-16,2-10-8 0,5-4-6 16,4-6-7-16,9-3 0 0,0 1-1 0,4 0 2 15,4 2 2-15,9 1 2 0,1 1 7 0,4 4 0 16,9-1 7-16,-1 4 2 0,2-1-2 15,5 5 1-15,7 0 1 0,3 7 0 0,6-2-1 16,1 3 1-16,8 6-5 0,4-1 0 0,1 5-1 16,3 2-1-16,-3 1-1 0,6 1-3 0,-6 2 0 15,0 0-5-15,-4-1 4 0,2 3 1 0,1 2 0 16,-6-4 5-16,-1 2-2 0,-7 0 1 16,1-3 2-16,-4 5 2 0,-10-5 2 0,0 1 3 15,-6-1 5-15,-9 3 2 0,3 0 4 0,-11-1 5 16,-4 4 0-16,0 1 3 0,-6 2 5 15,-2 2 0-15,0 1-3 0,-2 0-2 0,-8 3-11 16,0 0-9-16,-1 1-5 0,-8 2-7 0,0 3-7 16,1 2-2-16,-8 1 0 0,-1 3 1 0,-2 0 4 15,-1 9 3-15,0 5-1 0,-3 4 2 16,3 8 4-16,1-1 3 0,2 8 3 0,5 0 4 16,-1 1-5-16,9-3-1 0,2 3 1 0,8-7 2 15,3-1 5-15,1-1 1 0,5-4 7 0,10-1 2 16,8-4 13-16,2-4 10 0,6 1 7 0,3-5 5 15,6-2-9-15,5-4-8 0,2-2-12 16,-1 0-12-16,-2 0-14 0,-1-8-16 0,-2 0-26 16,-7-5-62-16,0 5-95 0,-8-3-190 0,-7 2-538 15,-8 3-233-15</inkml:trace>
        </inkml:traceGroup>
        <inkml:traceGroup>
          <inkml:annotationXML>
            <emma:emma xmlns:emma="http://www.w3.org/2003/04/emma" version="1.0">
              <emma:interpretation id="{65801CB6-CF38-45E7-BB1D-DB2BC28A259A}" emma:medium="tactile" emma:mode="ink">
                <msink:context xmlns:msink="http://schemas.microsoft.com/ink/2010/main" type="inkWord" rotatedBoundingBox="11430,15700 13772,15698 13773,16817 11432,16819"/>
              </emma:interpretation>
              <emma:one-of disjunction-type="recognition" id="oneOf15">
                <emma:interpretation id="interp75" emma:lang="en-IN" emma:confidence="0">
                  <emma:literal>Rates</emma:literal>
                </emma:interpretation>
                <emma:interpretation id="interp76" emma:lang="en-IN" emma:confidence="0">
                  <emma:literal>Ratas</emma:literal>
                </emma:interpretation>
                <emma:interpretation id="interp77" emma:lang="en-IN" emma:confidence="0">
                  <emma:literal>Rats</emma:literal>
                </emma:interpretation>
                <emma:interpretation id="interp78" emma:lang="en-IN" emma:confidence="0">
                  <emma:literal>rates</emma:literal>
                </emma:interpretation>
                <emma:interpretation id="interp79" emma:lang="en-IN" emma:confidence="0">
                  <emma:literal>Rate</emma:literal>
                </emma:interpretation>
              </emma:one-of>
            </emma:emma>
          </inkml:annotationXML>
          <inkml:trace contextRef="#ctx0" brushRef="#br0" timeOffset="173572.5475">9163 15494 1958 0,'0'0'-83'0,"0"0"-80"16,0 0-13-16,0 0 43 0,0 0 95 0,0 0 36 15,0 0 18-15,0 0 0 0,-43 170-2 16,23-130-2-16,-1 2-6 0,-1 3 7 0,-2-4 6 0,1 1 7 15,7-5 5-15,-1-4-2 0,4-8-4 16,0-3-10-16,7-7-4 0,-1-7-3 0,6-3 9 16,1-3 30-16,0-2 43 0,0 0 37 0,0-6-4 15,1-6-25-15,6-11-44 0,-1-2-36 0,-2-5 0 16,5-9 7-16,-5 1 9 0,5-5 11 0,-3-2 9 16,2-3 1-16,-2-2 3 0,4 1-9 15,3-3-13-15,0-4-11 0,4 4-15 0,6-3-6 16,-1 1-5-16,6 3 0 0,7 1-4 0,-1 0-1 15,6 4 1-15,1 5 0 0,0 7 3 16,2 9 0-16,-3 5 1 0,-2 6-3 0,0 10 4 16,-2 3-2-16,-4 1-5 0,-4 7-1 0,-2 5-9 15,-7 7-2-15,-2 5-1 0,-4 3-2 0,-3-1 3 16,-8 6 0-16,-2-1 4 0,-6 0-5 16,-13 0-2-16,-1-1-9 0,-7 2-18 0,-10-4-14 15,1 0-12-15,-7-1-4 0,-8-4 12 0,-2 0 16 16,3-4 14-16,-3-3 17 0,7-4 11 15,6-4 6-15,3-3 12 0,8-3 3 0,9-2 5 0,4 0 1 16,6 0-1-16,6-2-7 0,2 0-27 16,2 2-33-16,0 0-46 0,0 0-5 0,2 2 21 15,2 4 35-15,0 6 44 0,6 4 17 0,0 3 6 16,-2 0 3-16,5 5-2 0,-1 4-5 0,1-1-7 16,0 1-4-16,2 3 4 0,-4-3-1 15,2 1 1-15,1 2 0 0,-4-4-7 0,8-3 2 16,-3-4 0-16,3 1-2 0,-1-3 3 0,4-4-8 15,-1-3-4-15,3-1-9 0,-1-4-16 0,5 0-41 16,3-5-131-16,3-1-228 0,-11 0-268 16,-6 0 379-16</inkml:trace>
          <inkml:trace contextRef="#ctx0" brushRef="#br0" timeOffset="174182.5717">10011 15549 236 0,'0'0'369'15,"0"0"-180"-15,0 0-9 0,0 0-9 16,0 0 13-16,0 0-15 0,0 0-62 0,0 0-47 16,0 0-37-16,0 0-15 0,0 0 2 0,-169-60 4 15,135 82 3-15,-5 0 9 0,-4 3 3 0,1 1 2 16,2 1-4-16,6 2-5 0,5-5-6 0,5 2-10 16,6-5-7-16,8-4-9 0,7-3-4 15,3-1 1-15,2 0 7 0,9-5 12 0,4-2 11 16,3-6 9-16,5 0 3 0,5-6 1 0,3-7-11 15,1-3-7-15,5-3-7 0,-5-5-2 0,-4 0 5 16,-2-2 5-16,-6 0 1 0,2-2 2 16,-8-1 2-16,0 4 4 0,-2 4 4 0,-6 3 4 15,1 2 2-15,-3 7-1 0,-3 4-1 0,-1 2-2 16,0 3-14-16,0 0-21 0,0 3-12 0,-4 8-6 16,-4 4 9-16,-4 7 13 0,5 2 4 15,-5 1 0-15,2 4-3 0,6-3-2 0,3-3-1 16,1 2-1-16,1-5-5 0,9 0-2 0,4-5-4 15,4-1 2-15,2-2 2 0,7-6-1 16,2-2-3-16,7-6-12 0,-3 2-11 0,4-6-17 16,-4-6-25-16,3-4-32 0,-6-3-30 0,-4-3 2 15,-5-3 33-15,5-8 47 0,-9 1 46 0,3-5 29 16,-5-4 16-16,-2 0 25 0,-3-1 26 0,0 0 15 16,-7-2 7-16,4 1-7 0,-4 1-10 0,-1-2-6 15,-2-1-8-15,0 0-10 0,0 0-6 16,2 5-6-16,-5 0-3 0,-1 9 6 0,-5 6 5 15,6 2 4-15,0 11 1 0,-2 2-7 0,3 5-10 16,1 1-15-16,1 4-17 0,0 0-19 16,0 0-15-16,0 11 0 0,0 3 7 0,-3 7 13 15,0 9 7-15,-4 11 2 0,1 4-1 0,-4 6-2 16,1 2 2-16,-1 4-3 0,-3-2 1 0,1 3-3 16,0-1 3-16,-2 0-2 0,5 0 0 15,2-2 1-15,3-6-6 0,-4-1 0 0,8-8-3 16,0-2-3-16,2-4-5 0,7-6-14 0,-5-5-31 15,6-5-55-15,1-6-79 0,4-4-157 0,-8-2-368 16,3-5-381-16</inkml:trace>
          <inkml:trace contextRef="#ctx0" brushRef="#br0" timeOffset="174334.1754">10215 15450 864 0,'0'0'780'0,"0"0"-682"0,0 0-89 15,0 0-29-15,0 0-7 0,0 0 3 0,0 0 21 16,0 0-2-16,0 0-12 0,0 0-38 0,192-112-154 16,-153 109-257-16,-10 1-308 0,-8 2 623 0</inkml:trace>
          <inkml:trace contextRef="#ctx0" brushRef="#br0" timeOffset="174883.3558">10713 15448 547 0,'0'0'276'0,"0"0"-175"16,0 0-30-16,0 0 24 0,0 0 25 16,0 0 41-16,0 0 14 0,0 0-15 0,0 0-25 15,0 0-30-15,0 0-29 0,0 0-11 0,0 0-6 16,115-142-6-16,-114 134-8 0,-1-1-10 0,0 1-11 16,-1 1-10-16,-5 2-14 0,-7 2-14 0,-1 3-6 15,-8 0-2-15,2 3 5 0,-4 9 6 0,-5 1 3 16,0 6 1-16,0 1 0 0,1 4 3 15,-1 0 2-15,0 4 2 0,4 0 1 0,-1 1-3 16,6-2-1-16,4-3-4 0,6-1 0 0,6-6-3 16,4 0-1-16,0-2 5 0,7-4 4 15,7 2 17-15,8-5 12 0,-1-1 5 0,6-3 3 16,9-3-7-16,-1-2-4 0,6 1-3 0,1-4 1 16,1-5-1-16,-1 1 2 0,1-5 2 0,-3-1 3 15,0-2-2-15,-3 0-1 0,0-7-3 0,1 3-9 16,-5-3 6-16,-3-1-1 0,1 1 1 15,0-3 1-15,-8 2-5 0,2 0-3 0,-5 2-1 16,-2 1 3-16,-5 5-4 0,-6 4 1 0,-3 3 6 16,0 2 5-16,-4 1 4 0,0 2-2 15,-4-2-12-15,-2 4-20 0,1 0-9 0,-3 2-7 16,1 0-4-16,-3 0 5 0,0 8-3 0,3 2 4 16,-2 0 1-16,1 6 5 0,2-3 2 15,6 7 2-15,0-1 4 0,-1 1-4 0,2 3 6 16,8-3 2-16,-2 2 4 0,6-1 3 0,0 0 2 15,-2 1 2-15,2-5 4 0,0 1 3 0,-4-2-1 16,-1-4-1-16,-5 0-2 0,-3-3 2 0,0 2 14 16,-11-4 8-16,-8 1 4 0,-11 0-9 0,-9-1-5 15,-3-3-11-15,-3 0-4 0,-3 0 2 16,2-4-11-16,5 0-3 0,6 2-8 0,-1 0-23 16,5-2-62-16,4 2-125 0,6 0-288 0,9 0-1026 0</inkml:trace>
        </inkml:traceGroup>
        <inkml:traceGroup>
          <inkml:annotationXML>
            <emma:emma xmlns:emma="http://www.w3.org/2003/04/emma" version="1.0">
              <emma:interpretation id="{9F142D67-9212-41F3-B7D1-2D5222CDFDC1}" emma:medium="tactile" emma:mode="ink">
                <msink:context xmlns:msink="http://schemas.microsoft.com/ink/2010/main" type="inkWord" rotatedBoundingBox="18644,15794 23085,15790 23087,17909 18646,17914"/>
              </emma:interpretation>
              <emma:one-of disjunction-type="recognition" id="oneOf16">
                <emma:interpretation id="interp80" emma:lang="en-IN" emma:confidence="0">
                  <emma:literal>Availability</emma:literal>
                </emma:interpretation>
                <emma:interpretation id="interp81" emma:lang="en-IN" emma:confidence="0">
                  <emma:literal>Availability.</emma:literal>
                </emma:interpretation>
                <emma:interpretation id="interp82" emma:lang="en-IN" emma:confidence="0">
                  <emma:literal>Availably</emma:literal>
                </emma:interpretation>
                <emma:interpretation id="interp83" emma:lang="en-IN" emma:confidence="0">
                  <emma:literal>Availably.</emma:literal>
                </emma:interpretation>
                <emma:interpretation id="interp84" emma:lang="en-IN" emma:confidence="0">
                  <emma:literal>Availability's</emma:literal>
                </emma:interpretation>
              </emma:one-of>
            </emma:emma>
          </inkml:annotationXML>
          <inkml:trace contextRef="#ctx0" brushRef="#br0" timeOffset="299820.6503">16385 15253 1496 0,'0'0'442'0,"0"0"-334"15,0 0-94-15,0 0-36 0,0 0-9 0,0 0 16 0,0 0 22 16,0 0 17-16,0 0 0 0,0 0 2 16,-57 180-3-16,44-128-8 0,-3-1 3 0,-4 5-5 15,1 0-4-15,3 1 0 0,-1 2-2 0,-4-4 2 16,6 0 0-16,4-4-3 0,-1-7-7 15,4-2-8-15,5-5-20 0,-1-4-44 0,4-3-74 16,0-5-147-16,-2-7-201 0,4-4-183 0,2-8 213 0</inkml:trace>
          <inkml:trace contextRef="#ctx0" brushRef="#br0" timeOffset="299632.5193">16229 15385 1173 0,'0'0'835'0,"0"0"-671"0,0 0-68 16,0 0-41-16,0 0-26 0,0 0-19 0,0 0-15 15,0 0-28-15,0 0-73 0,0 0-134 16,0 0-234-16,0 0-232 0,0 0-92 0</inkml:trace>
          <inkml:trace contextRef="#ctx0" brushRef="#br0" timeOffset="300228.6031">16711 15778 1396 0,'0'0'168'0,"0"0"-129"0,0 0-37 0,0 0 1 15,0 0 9-15,0 0 11 0,0 0 8 16,0 0 0-16,0 0-3 0,0 0 3 0,-167-4-1 16,146 16 8-16,-4-1 9 0,-1 3 2 0,3 0-2 15,2 4-12-15,-1-1-13 0,4 5-12 16,2-5-7-16,2 1-4 0,2-3-3 0,9-2-2 0,0 0-4 15,3-5-5-15,0 0-6 0,5-2 2 16,6-3 4-16,4-3 10 0,0 0 12 0,10-1 2 16,2-9 3-16,2-2-1 0,1-1-4 0,0-5-1 15,-3 2-2-15,2-4 1 0,-8 1 1 0,-1 1 7 16,-4 0 2-16,-3 1 2 0,-4 2 4 16,-3 6-1-16,-4 1 5 0,-2 3 5 0,0 2 7 15,0 3-2-15,0 0-16 0,-2 0-22 0,-4 3-21 16,-3 8-8-16,-2 0 7 0,1 5 12 15,-3 5 6-15,1 0 4 0,1-3-2 0,4 2-3 16,1-1-1-16,6-3-5 0,0-1-7 0,11-5-13 16,5 0-21-16,6-5-34 0,8-3-74 0,4-2-124 15,8-2-152-15,1-9-165 0,-9 3 191 16,-12 0 413-16</inkml:trace>
          <inkml:trace contextRef="#ctx0" brushRef="#br0" timeOffset="300723.9763">17142 15564 0 0,'0'0'0'0,"0"0"0"15,0 0 0-15,41-191 0 0,-29 145 137 0,-4 4 182 16,3 3 5-16,-7 3-15 0,5 8-38 0,-6 5-44 16,0 6-38-16,1 5-33 0,-3 5-26 0,-1 5-30 15,3 0-38-15,-3 2-41 0,0 0-33 0,0 8-7 16,0 7 2-16,-3 9 11 0,-1 7 16 0,-3 7 2 16,-4 5 1-16,-2 7 1 0,-7 3-2 15,1 1-1-15,-1 5-1 0,-5-1-1 0,0-1-6 16,0 2 3-16,1-2-1 0,-1-1-1 0,7-5 6 15,3-7-11-15,4-3 1 0,2-8-3 16,8-9-5-16,1 0 2 0,1-7-5 0,9-3 1 16,3-5-2-16,3-3 2 0,0-5 4 0,8-1 2 15,2 0-2-15,-2-5 3 0,5-5-5 16,-2-6-8-16,-2 0-2 0,1-3-10 0,-8 0-1 16,2-5 5-16,-5 1 4 0,-10-3 12 0,1-1 4 15,-6 0 2-15,0 1-1 0,-11 1 3 0,-7-1 1 16,-2 6 1-16,-3 3 4 0,0 2-1 0,-4 2 1 15,-1 4 5-15,0 2 3 0,1 2 0 16,6 1-1-16,2 0 3 0,10 1 1 0,4 2-2 16,5-1-22-16,0 0-12 0,12-1-12 0,9 0 1 15,3-3 17-15,9 4 11 0,3-5 7 0,5 6-3 16,2-2 1-16,5 3-5 0,-2 0-6 0,-2 0 1 16,1 0-2-16,-4 3 4 0,-2 2 3 15,-5 2 3-15,-4 1-1 0,-2 7-3 0,-7-2-1 16,-6 3 0-16,-11 1 2 0,-1 2 6 0,-3 3 9 15,-5 2 7-15,-7-2 3 0,-3 0 0 0,1 2-7 16,-3-3-2-16,1-1-5 0,0-2-3 16,5-2-1-16,1-5-10 0,2-3-44 0,4-1-130 15,4-4-297-15,0-3-371 0,0 0 217 0</inkml:trace>
          <inkml:trace contextRef="#ctx0" brushRef="#br0" timeOffset="301030.0366">17829 15424 675 0,'0'0'282'16,"0"0"-96"-16,0 0-43 0,0 0-34 0,0 0-27 16,0 0-30-16,0 0-41 0,0 0-26 0,0 0-31 15,0 0-41-15,0 0-53 0,0 0-84 0,145-171-86 16,-114 157-60-16,0-2 22 0,-2-2 348 0,4-1 0 16,-5 1 0-16,0 0 0 0,-5-2 0 15,-3 3 0-15,-2-1 0 0,-5 6 150 0,-3 1 280 16,-1 1 9-16,-6 6-37 0,3 1-81 0,-6 2-98 15,1 1-85-15,-1 0-72 0,0 4-52 0,0 6-22 16,-9 5 2-16,2 8 8 0,-7 9 12 16,-6 3 7-16,0 6-6 0,-8 5-3 0,0-1-1 15,-1 6-3-15,0 1 0 0,-5 1-2 0,5 5 0 16,3 1-2-16,2-4-1 0,0 3-3 0,6-3-13 16,6-4-37-16,1-5-57 0,9-7-64 15,2-6-97-15,4-9-90 0,9-7-86 0,8-7-117 16,-6-6 254-16,-7-2 307 0</inkml:trace>
          <inkml:trace contextRef="#ctx0" brushRef="#br0" timeOffset="301877.5649">18197 15674 0 0,'0'0'307'0,"0"0"200"0,0 0-68 15,0 0-73-15,0 0-90 0,0 0-81 0,0 0-70 16,0 0-62-16,0 0-49 0,0 0-24 16,0 0-5-16,0 0 11 0,0 0 11 0,0 0 3 0,-88 8-4 15,71 30-1-15,3 0-1 0,2 3-4 16,5-4 2-16,1 1-5 0,6-7 0 0,0 0-6 15,12-5-7-15,1-5-19 0,4-6-24 16,9-7-17-16,1-7-19 0,2-1-5 0,5-12-5 0,2-9-19 16,-2-1-29-16,1-7-26 0,-5-7-10 15,-1 0 31-15,-2-8 57 0,0 0 59 0,-2-6 47 16,-5 3 25-16,4-6 10 0,-7 1 5 0,5-2 2 16,-4-1-8-16,1 0 3 0,1-1 5 15,-1 4 8-15,-2 5 8 0,3 2 3 0,-6 6 6 16,-2 3 8-16,-4 9 5 0,3 4 8 0,-7 5 3 15,-3 6 6-15,1 5-4 0,-2 6-26 0,0 1-41 16,0 5-38-16,-2 7-19 0,-2 12 1 16,-8 2 16-16,-2 12 10 0,-2 4 3 0,-7 11-1 15,0-2-1-15,-1 8 0 0,-3 5-2 0,0-2 1 16,-1 4-1-16,2-2-2 0,8-4 0 0,-1-7-2 16,8-4 0-16,8-11 0 0,3-5-1 0,4-7 0 15,12-5 4-15,7-8 3 0,4-4 5 0,5-6 10 16,1-3 1-16,7-2 1 0,0-8-3 15,-1-7-4-15,-5 0-3 0,3-2-2 0,-6-4 0 16,-4 1-1-16,-7-3 2 0,3 2 3 0,-6 0 3 16,-4 2 4-16,-3 4 1 0,-6 3 5 0,-2 6 8 15,-2 2 6-15,0 4-9 0,-2 2-19 16,-3 0-23-16,-7 6-19 0,-2 7 3 0,-5 5 10 16,-1 2 11-16,1 4 7 0,-2-1-2 0,5-2 0 15,3-1-4-15,9 0-9 0,2-6-7 16,2-5-7-16,6-1 1 0,10-1 12 0,8-6 7 15,2-1 13-15,6 0 4 0,-1-4-4 0,8-8 5 16,-3-2-2-16,-5-2 0 0,0-1 3 16,-4-4 1-16,-3-5 5 0,-5 1 7 0,-3-3 6 15,-2-1 8-15,-4 3 6 0,-6 0 8 0,4 3 2 16,-7 8 2-16,-1 3-2 0,0 7-11 0,0 2-15 16,-7 3-25-16,1 4-20 0,-5 10-9 15,-5 8-2-15,-9 12 15 0,4 4 11 0,-6 11 3 16,-1 4 6-16,1 5-3 0,-2 9 0 0,1 5 2 15,-1 4-3-15,2 4 2 0,1 2 0 0,-1 2 0 16,2 1-4-16,4 2 0 0,-4-3 0 0,7-4-5 16,-5-4-5-16,3-2-27 0,-3-9-37 0,-6-1-44 15,2-9-48-15,-3-9-47 0,-9-7-66 16,0-8-30-16,-7-9 24 0,0-12 76 0,-7-6 113 16,5-6 122-16,-4-14 99 0,5-10 67 0,4-9 44 15,5-4-7-15,7-10-34 0,5 1-32 16,6-9-21-16,8 1-7 0,4-7-4 0,8 1-18 15,0-1-20-15,10 2-23 0,6 5-29 0,2 6-13 16,8 4-12-16,3 12-10 0,1 1 6 0,9 8-9 16,-1 9 2-16,1 0 1 0,6 4-1 15,-1 4 0-15,0 1-1 0,1 2-8 0,5 2-9 16,-5-1-18-16,-1 4-46 0,-2-4-99 0,-2 2-211 16,-11-1-366-16,-12-1-396 0</inkml:trace>
          <inkml:trace contextRef="#ctx0" brushRef="#br0" timeOffset="302032.0108">18769 15652 575 0,'0'0'538'0,"0"0"-581"0,0 0-72 16,0 0-11-16,0 0-3 0,0 0 57 16,0 0-135-16,0 0-214 0,0 0 421 0</inkml:trace>
          <inkml:trace contextRef="#ctx0" brushRef="#br0" timeOffset="298504.8611">14258 15977 173 0,'0'0'553'0,"0"0"-431"0,0 0-83 15,0 0-10-15,0 0 29 0,0 0 31 0,0 0 33 16,0 0 2-16,0 0-10 0,0 0-15 0,0 0-21 15,0 0-10-15,-6-56-12 0,9 56-2 0,-3 0-2 16,0 0-5-16,1 0-12 0,-1 4-10 16,0 3-8-16,0 3-4 0,0 6 3 0,0 9-2 15,0 5 1-15,-4 6-4 0,-3 8 0 0,-3 0 3 16,-3 9 0-16,-3-2 5 0,-4-4-5 16,1 1-1-16,0-9-3 0,1-2-2 0,2-6 1 15,-1-3 1-15,3-8 3 0,3-8 7 0,6-4 15 16,-1-3 24-16,5-5 30 0,1 0 7 0,0-7-14 15,0-9-28-15,1-5-38 0,-1-9-17 16,3-3-4-16,3-9 3 0,2-1 4 0,4-5 2 16,-1-3 1-16,5-3-1 0,0-4-1 0,8-1-5 15,-2-5 1-15,1 0 0 0,5 0 0 0,1 2-1 16,3 2 2-16,-1 6-5 0,1 5-1 0,-4 7 3 16,1 5 0-16,0 10 3 0,-8 8 3 0,1 3 0 15,-6 8-1-15,-4 5-2 0,1 3-1 16,-5 0-6-16,-1 9-2 0,0 8 3 0,0 8 1 15,2 5 7-15,-2 11 1 0,3 3 3 0,-7 8-2 16,2 0 3-16,1 4 1 0,-4 0 0 0,-4 0 0 16,2-2-3-16,0-4 3 0,-3 1-4 15,2-5 3-15,-5 1-3 0,3-9-2 0,-1 1-2 16,3-9-21-16,1-3-42 0,0-3-89 0,-2-3-164 16,2-7-336-16,0-3-795 0</inkml:trace>
          <inkml:trace contextRef="#ctx0" brushRef="#br0" timeOffset="298912.3173">14101 16183 1558 0,'0'0'376'0,"0"0"-332"0,0 0-64 0,0 0-10 16,0 0 5-16,0 0 28 0,0 0 50 15,0 0 23-15,0 0 14 0,0 0-4 0,0 0-18 16,179-161-22-16,-137 146-17 0,4-1-12 0,-2 4-6 15,4-1-2-15,-4 3-2 0,-1-2-2 0,-3 2-1 16,-1 2-2-16,0 0 1 0,-3 3-2 0,-2 3-3 16,-2 2-2-16,-4 0-1 0,-3 7-1 15,-4 3-1-15,-3 4 1 0,-3 2 0 0,-5 0-1 16,-1 5 2-16,-3-1 3 0,-1 6 1 0,-5-1 2 16,0 2 3-16,0 1 1 0,0-1 3 0,0-1 1 15,-7-1-3-15,6-7-1 0,-2-1-2 16,3-7-2-16,0-4 1 0,0-2 1 0,0-2 2 15,0-2 9-15,4 0 15 0,2 0 21 0,-3-7 13 16,6-2 5-16,2-8-6 0,2-2-16 16,3-6-9-16,-1-1-5 0,3 1-5 0,-3-4-1 15,0 1-7-15,-1-2-4 0,2 2-4 0,1-3-4 16,-1-1-1-16,-2 3-5 0,1 1-3 0,-1 2-3 16,0 5-4-16,1 5-6 0,-2 5-9 0,-3 5-23 15,1 0-29-15,-2 6-56 0,-2 0-83 16,4 12-102-16,-2 4-224 0,-3-3-272 0,-1-3 82 0</inkml:trace>
          <inkml:trace contextRef="#ctx0" brushRef="#br0" timeOffset="299461.9847">15567 16019 563 0,'0'0'680'0,"0"0"-458"15,0 0-106-15,0 0-34 0,0 0 0 16,0 0 6-16,0 0-2 0,0 0-4 0,0 0 0 15,0 0 3-15,0 0-11 0,0 0-26 0,0 0-25 16,0 0-22-16,42-134-12 0,-62 150 1 0,-2 0 6 16,-6 4 6-16,-3 5 1 0,-4 2 5 15,2-1-5-15,-3 3 1 0,1 0 0 0,2 0-6 16,5-2 9-16,-1-2-3 0,7-2 1 0,4-5-2 16,8-8-5-16,4-6-5 0,5 0-12 0,1-4 6 15,7 0-1-15,7-4 9 0,8-6 18 0,5-4-1 16,4-9-2-16,4 1-2 0,5-3-6 15,0 3-4-15,-5-1 6 0,2 1-1 0,-8 3 0 16,-1 3 0-16,-6 1-3 0,-4 4 0 0,-8 3 0 16,-2 3 1-16,-3 3-4 0,-3 2-1 15,-2 0-2-15,0 0-4 0,-2 2 1 0,-5 11 1 16,0-2 3-16,-4 5 2 0,-1 3 5 0,-5 0 0 16,1 4 2-16,-3-3-2 0,5 2-1 0,1-3-1 15,5-1-3-15,2-3 3 0,3-4-9 0,3-3-1 16,3-3-1-16,8-1 1 0,4-3 12 15,2-1 4-15,7-5 1 0,2-6-1 0,0-3-5 16,5-6-4-16,0 1 1 0,-3-1-1 0,5-3 0 16,-4 2 0-16,-5 0 1 0,2-1 4 15,-9 3 3-15,-2-1 5 0,-4 3 5 0,-5 3 0 16,0 1 14-16,-5 2 9 0,-1 4 9 0,0 1 4 16,0 4-8-16,0 0-12 0,-1 2-16 0,-2 0-17 15,1 0-18-15,-2 4-10 0,1 6 1 16,-4 1 6-16,-2 3 14 0,-1 2 5 0,2-2 2 15,1 3-1-15,4-3-3 0,3 0-3 0,0-3-2 16,-2-2-3-16,7 2-11 0,7-5-15 0,1-2-51 16,3 0-112-16,4-3-215 0,-5-1-333 0,-7 0-113 15</inkml:trace>
        </inkml:traceGroup>
        <inkml:traceGroup>
          <inkml:annotationXML>
            <emma:emma xmlns:emma="http://www.w3.org/2003/04/emma" version="1.0">
              <emma:interpretation id="{11283911-129B-4AA4-AD8A-1FDA0712EE55}" emma:medium="tactile" emma:mode="ink">
                <msink:context xmlns:msink="http://schemas.microsoft.com/ink/2010/main" type="inkWord" rotatedBoundingBox="21845,17339 22038,15709 23184,15845 22991,17475"/>
              </emma:interpretation>
              <emma:one-of disjunction-type="recognition" id="oneOf17">
                <emma:interpretation id="interp85" emma:lang="en-IN" emma:confidence="0">
                  <emma:literal>of</emma:literal>
                </emma:interpretation>
                <emma:interpretation id="interp86" emma:lang="en-IN" emma:confidence="0">
                  <emma:literal>off</emma:literal>
                </emma:interpretation>
                <emma:interpretation id="interp87" emma:lang="en-IN" emma:confidence="0">
                  <emma:literal>If</emma:literal>
                </emma:interpretation>
                <emma:interpretation id="interp88" emma:lang="en-IN" emma:confidence="0">
                  <emma:literal>if</emma:literal>
                </emma:interpretation>
                <emma:interpretation id="interp89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302577.649">20080 15465 872 0,'0'0'362'0,"0"0"-223"16,0 0-109-16,0 0-17 0,0 0 4 0,-196 5 3 16,147 13 5-16,-4 3 11 0,-2 1 15 0,1 4 16 15,5-1 6-15,0 4-12 0,8 0-16 16,8-3-23-16,5-1-12 0,11-3-14 0,7-4-9 15,10-2-5-15,0-5-5 0,9 1 9 0,7-6 17 16,4-3 12-16,6-4 10 0,2-1-3 0,8-10-5 16,-3-5-3-16,-3-4 0 0,5-6 4 0,-5-2 4 15,-3-1 2-15,-5-3 1 0,0-1 7 16,-4-3 3-16,-4-2 8 0,0 2-1 0,1-4-2 16,-1 3-6-16,3-4-6 0,5 1 1 0,2-3-4 15,1 4-1-15,2-4-3 0,7 1 2 16,-4 6 0-16,2 5-5 0,-2 4 1 0,0 8-7 0,2 10 0 15,-9 2 3-15,4 8-4 0,-4 0 1 16,-3 8-6-16,4 7-5 0,-6 8-2 0,-1 7 0 16,-4 8 4-16,-2 7 3 0,-2 9 1 0,-11 2 4 15,2 11 1-15,-8 6 0 0,-9 4 5 16,-6 3-5-16,1 4-1 0,-7 2 0 0,-5 0-5 16,2 1 3-16,-3-3-1 0,3-3-3 0,0-3 0 15,4-7-3-15,2-3 2 0,2-9-1 0,8-2-1 16,4-6-3-16,7-6-3 0,3-6-4 15,2-9-5-15,0-6-6 0,3-9-8 0,1-4-8 16,3-11-4-16,-5 0 5 0,-1-4 6 0,-1-11 4 16,0-8-2-16,-1-7-5 0,-9-7-1 15,1-4 2-15,-5 0 8 0,-6 1 12 0,3 2 11 16,-1 0 11-16,-2 3 15 0,6 4 19 0,5-1 19 16,1 8 13-16,6-1 9 0,2 2 6 0,0-3-5 15,10 2-11-15,8 2-17 0,6-3-27 0,9 4-18 16,9 0-12-16,9-3-7 0,7 6 0 0,5 2-5 15,7-1-5-15,0 5-14 0,2 3-29 16,-3 1-63-16,-9 3-126 0,-7-2-269 0,-14 5-448 16,-19 0 2-16</inkml:trace>
        </inkml:traceGroup>
      </inkml:traceGroup>
      <inkml:traceGroup>
        <inkml:annotationXML>
          <emma:emma xmlns:emma="http://www.w3.org/2003/04/emma" version="1.0">
            <emma:interpretation id="{84094440-96EA-46FC-AD50-FD152791283F}" emma:medium="tactile" emma:mode="ink">
              <msink:context xmlns:msink="http://schemas.microsoft.com/ink/2010/main" type="line" rotatedBoundingBox="15969,17615 24252,17014 24354,18433 16072,19033"/>
            </emma:interpretation>
          </emma:emma>
        </inkml:annotationXML>
        <inkml:traceGroup>
          <inkml:annotationXML>
            <emma:emma xmlns:emma="http://www.w3.org/2003/04/emma" version="1.0">
              <emma:interpretation id="{06C64AA5-D316-42A4-9DAD-2D6103399B33}" emma:medium="tactile" emma:mode="ink">
                <msink:context xmlns:msink="http://schemas.microsoft.com/ink/2010/main" type="inkWord" rotatedBoundingBox="15969,17615 19455,17362 19558,18780 16072,19033"/>
              </emma:interpretation>
              <emma:one-of disjunction-type="recognition" id="oneOf18">
                <emma:interpretation id="interp90" emma:lang="en-IN" emma:confidence="0">
                  <emma:literal>cheaper</emma:literal>
                </emma:interpretation>
                <emma:interpretation id="interp91" emma:lang="en-IN" emma:confidence="0">
                  <emma:literal>Cheaper</emma:literal>
                </emma:interpretation>
                <emma:interpretation id="interp92" emma:lang="en-IN" emma:confidence="0">
                  <emma:literal>cheapen</emma:literal>
                </emma:interpretation>
                <emma:interpretation id="interp93" emma:lang="en-IN" emma:confidence="0">
                  <emma:literal>Cheapen</emma:literal>
                </emma:interpretation>
                <emma:interpretation id="interp94" emma:lang="en-IN" emma:confidence="0">
                  <emma:literal>cheapo</emma:literal>
                </emma:interpretation>
              </emma:one-of>
            </emma:emma>
          </inkml:annotationXML>
          <inkml:trace contextRef="#ctx0" brushRef="#br0" timeOffset="303949.3045">13962 17181 0 0,'0'0'0'16,"0"0"0"-16,0 0 71 0,0 0 164 0,0 0 35 15,0 0 9-15,0 0-37 0,0 0-57 0,0 0-51 16,0 0-45-16,0 0-30 0,0 0-20 16,0 0-18-16,0 0-10 0,4-27-3 0,-25 53 1 15,-6 7-1-15,-5 4 1 0,-5 5-2 0,-1-2 5 16,-2 2 7-16,0-4 7 0,1 4 3 0,2-5-2 16,1 4-6-16,10-3-8 0,5-3-7 0,4-3-9 15,7-2-6-15,5-4-5 0,5-2 0 16,10-5-1-16,6-1-2 0,8-9 7 0,8-2 3 15,7-7 8-15,5-2 5 0,8-6-9 0,4-8-23 16,5-4-66-16,4-6-122 0,1-3-261 0,-13 5-328 16,-18 8 669-16</inkml:trace>
          <inkml:trace contextRef="#ctx0" brushRef="#br0" timeOffset="305052.282">14595 16735 913 0,'0'0'239'0,"0"0"-135"0,0 0-75 0,0 0-43 16,0 0-5-16,0 0 5 0,0 0 14 16,0 0 16-16,0 0 1 0,0 0-4 0,-43 180-2 15,35-126-7-15,-2 2 4 0,2 4 6 0,-2 5 2 16,-3 1 7-16,0-1-3 0,-3-2-3 0,-4-3-7 16,4-4-7-16,-5-2-5 0,1-6-7 15,-5-3-1-15,7-7-4 0,-4-2 3 0,2-9 2 16,6-5 5-16,-1-8 11 0,4-4 10 0,4-5 21 15,1-5 17-15,5 0-5 0,1-7-15 0,0-7-29 16,4-3-25-16,4-6-1 0,5-1 7 16,3-2 8-16,4-2 8 0,2-1-5 0,2 0-3 15,2 3-4-15,1 3-9 0,-2 1 2 0,-1 8-4 16,0 5-4-16,-4 6-3 0,1 1-6 0,-6 2 1 16,-2 2 6-16,-6 7 6 0,1 4 9 0,-3 3 9 15,-5 1 4-15,0 3 7 0,0-3 2 16,0 1-2-16,-4-2 3 0,1-2-3 0,3-1-6 15,0-2-2-15,0-3-6 0,0-1 1 0,6-5 4 16,4 0 9-16,4-2 7 0,5 0 3 0,4 0 3 16,4-4-6-16,5-6-7 0,2 0-7 15,5 1-11-15,-3-4-14 0,0 0-18 0,-1-5-19 16,0-1-8-16,-6-1 2 0,-1-6 16 0,-2 2 29 16,-4 2 16-16,-5-4 22 0,-6 2 15 15,-4 2 13-15,-4 0 23 0,0 2 11 0,-3 6 7 16,-4 2 2-16,-5 6-11 0,-2 0-15 0,-4 6-21 15,0 0-20-15,-5 0-11 0,-1 8-6 0,-3 4 0 16,-2 8 1-16,2-1 1 0,-2 5 2 0,3 1-1 16,2-1-1-16,2 1 1 0,5 0-4 0,5-1-3 15,2 0-6-15,7-2-2 0,3-1-5 16,11-5-4-16,6-3-5 0,6-3-6 0,5-6-8 16,4 0-2-16,5-4-3 0,3 0-5 0,0-2-9 15,2-4-25-15,1-2-25 0,-2 0-39 0,-2-2-37 16,-2-3-18-16,-4 1 0 0,-2-5 36 15,-4 1 53-15,-1-3 54 0,-2 3 40 0,-4-2 21 16,1 6 14-16,-5-7 5 0,0 3 7 0,-3 1 10 16,-4 1 12-16,-4 1 15 0,-1 4 17 0,-6 1 8 15,-1 3 9-15,0 3-16 0,-8 2-25 16,-5 0-20-16,-3 4-20 0,0 7-1 0,-8 1 6 16,1 1-2-16,0 3-3 0,-3 0-4 0,5-2-6 15,0 3-2-15,6-5-9 0,3 3-4 16,5 1-8-16,4-5-14 0,3-3-14 0,0-3-12 15,7-3 7-15,3-2 17 0,8 0 18 0,0-10 19 16,7-3 3-16,2 0-1 0,-3 0-1 16,4 1 1-16,-3 2 4 0,-2-6 4 0,-5 3 2 15,-4 2 6-15,-3 1 12 0,-2 4 22 0,-5 1 35 16,-4 4 22-16,0 1-6 0,0 0-36 0,-4 0-50 16,-5 4-33-16,1 4-13 0,-1 2 7 0,-4 3 9 15,0-1 2-15,2 3 2 0,4-3-3 16,-1 2-4-16,6 0-3 0,2-1-8 0,0-2-11 0,5-3-16 15,5-3-4-15,6-5 2 0,4 0 13 16,3-2 13-16,3-8 1 0,4-2-8 0,2-6-17 16,1 1-26-16,-3-1-44 0,1 1-38 0,2-5-26 15,-2 3-1-15,-1 0 33 0,-7-1 38 16,-2-3 43-16,-4 2 32 0,2-1 20 0,1-3 16 16,-6-3 11-16,1-2 10 0,-1-2 10 0,0 0 17 15,1-3 19-15,1 2 16 0,-4 1 18 16,1-4 25-16,-4 5 29 0,-2-1 22 0,0 7 12 15,-1 4 4-15,-6 7-5 0,0 5 2 0,0 5-2 16,0 0-28-16,-1 4-48 0,-4 0-52 0,0 6-46 16,-1 9-19-16,-6 6-3 0,-2 13 5 0,0 6 5 15,-6 9 0-15,-2 4 0 0,1 6-1 16,0 7-2-16,0-7-4 0,-2 5 4 0,0 0-1 16,3-2 2-16,-6 3 2 0,0-3-1 0,3 0 0 15,0 0-5-15,0-3-3 0,5-4-18 16,-1-4-49-16,2-4-47 0,0-7-70 0,4-4-148 0,3-8-151 15,1-8-58-15,2-4 153 0,3-9 393 0</inkml:trace>
          <inkml:trace contextRef="#ctx0" brushRef="#br0" timeOffset="305750.5949">15688 17742 0 0,'0'0'0'0,"0"0"0"0,0 0 0 16,94-207 97-16,-61 157 74 0,-1 9-23 0,-2 4-15 15,-1 5-9-15,-1 7-7 0,3 3-11 0,-4 6-6 16,2 4-3-16,-4 5-8 0,3 5-16 15,-7 2-16-15,1 0-16 0,-5 1-18 0,0 7-7 16,-5 1-3-16,-1 2 0 0,-8 3 5 0,1 0 8 16,-4 4-1-16,-4-3 4 0,-8 1-3 15,-8 0-9-15,-5 2-12 0,-4-2-5 0,-7 0-5 16,0 0 1-16,0 2 5 0,0-6 0 0,2-1 2 16,1-1-1-16,6-5 0 0,4 2-7 0,6-5-1 15,4-2 1-15,7 0-23 0,4 0-50 16,2 0-16-16,9 0-5 0,5 0 17 0,6-4 58 0,3-1 25 15,5 0 9-15,5-5 13 0,0-1 4 16,7-1-2-16,3-4 1 0,4 1-2 0,2-1-3 16,1-2-4-16,0 1-2 0,2-1-12 15,-6 0 0-15,-4-2-5 0,-2 1-2 0,-7-2 8 0,-5-1 2 16,-2 1 6-16,-9-1 12 0,-4-2 10 16,-3 3 18-16,-8 1 19 0,-2 6 10 0,0 3 9 15,-3 3-14-15,-7 4-21 0,-3 4-27 0,-3 0-28 16,-4 9-10-16,-4 8-3 0,-5 6 3 0,-4 8 7 15,-1 2 2-15,2 3 1 0,-5 1 0 16,4 2-3-16,-3-1-3 0,4 2 0 0,4-2 2 16,6-3-3-16,4-3 0 0,7-5-6 0,6-4-5 15,5-7-7-15,-2-5-2 0,9-4 6 0,9-5 9 16,4-2 13-16,6 0 13 0,3-9 4 16,2-7 2-16,5 0 3 0,2-2-10 0,2 0-4 15,0-7-2-15,2 1-2 0,-5-3 3 0,0 5 0 16,0-2 2-16,-6 0 3 0,-3 3 1 15,-2 0 4-15,-6 1 0 0,3 2-5 0,-6 1-3 16,3-1-6-16,-1 3-2 0,-3-1 0 0,-2 4-2 16,1 1-2-16,-4 3-3 0,-5 2-4 15,1 4-4-15,-4 2-9 0,-3 0-10 0,0 0 1 16,0 6 1-16,0 2 13 0,-3 3 12 0,-7 5 2 16,6 0 4-16,-6 6-3 0,1 1 1 0,2 1 0 15,-3 3 2-15,1 2 4 0,-1-1 0 0,-3 5 4 16,3-5-2-16,4 1 0 0,-2-4 2 15,5-2-1-15,3-5 2 0,0-5 9 0,0-4 18 16,10-3 30-16,1-1 31 0,7-4 19 0,-1-1 6 16,4 0-8-16,4-6-16 0,3-2-27 0,3-4-23 15,-3-1-18-15,-1-5-19 0,-4 4-9 0,3-3-19 16,-7-1-42-16,4-1-95 0,-6-1-189 16,-4 6-408-16,-6 6-571 0</inkml:trace>
        </inkml:traceGroup>
        <inkml:traceGroup>
          <inkml:annotationXML>
            <emma:emma xmlns:emma="http://www.w3.org/2003/04/emma" version="1.0">
              <emma:interpretation id="{26DC1F9B-B526-43D6-9869-0FFAEB3E91E7}" emma:medium="tactile" emma:mode="ink">
                <msink:context xmlns:msink="http://schemas.microsoft.com/ink/2010/main" type="inkWord" rotatedBoundingBox="19997,17619 22532,17435 22588,18208 20053,18391"/>
              </emma:interpretation>
              <emma:one-of disjunction-type="recognition" id="oneOf19">
                <emma:interpretation id="interp95" emma:lang="en-IN" emma:confidence="0">
                  <emma:literal>mobile</emma:literal>
                </emma:interpretation>
                <emma:interpretation id="interp96" emma:lang="en-IN" emma:confidence="0">
                  <emma:literal>niobite</emma:literal>
                </emma:interpretation>
                <emma:interpretation id="interp97" emma:lang="en-IN" emma:confidence="0">
                  <emma:literal>most</emma:literal>
                </emma:interpretation>
                <emma:interpretation id="interp98" emma:lang="en-IN" emma:confidence="0">
                  <emma:literal>motte</emma:literal>
                </emma:interpretation>
                <emma:interpretation id="interp99" emma:lang="en-IN" emma:confidence="0">
                  <emma:literal>monte</emma:literal>
                </emma:interpretation>
              </emma:one-of>
            </emma:emma>
          </inkml:annotationXML>
          <inkml:trace contextRef="#ctx0" brushRef="#br0" timeOffset="309061.4123">17557 17185 536 0,'0'0'245'0,"0"0"-108"16,0 0 6-16,0 0 24 0,0 0 2 0,0 0-31 16,0 0-53-16,0 0-44 0,0 0-32 0,0 0-16 15,0 0-13-15,0 0-7 0,0 0 9 0,0 0 10 16,79-7 12-16,-79 38 13 0,1 4 5 16,-1-2-3-16,0 4-3 0,-1-3-1 0,-8-3-5 15,3 0-1-15,-2-5-1 0,-1 0-3 0,1-6 0 16,-4-1 5-16,5-6 9 0,0-7 19 0,0-4 25 15,0-2 13-15,5-5 1 0,1-6-16 16,-1-2-34-16,2-5-25 0,0 1-15 0,6-3-4 16,5-5 2-16,4 0 5 0,1-1-1 0,-1 2-2 15,7 0 0-15,-4-1 1 0,4 1 0 16,0 1-4-16,2 3 3 0,-1 2-6 0,1 3 0 16,2 4 0-16,-2 5-6 0,-3 3 2 0,1 3 1 15,-4 0-1-15,-4 4 1 0,-2 6 2 16,-7 4 1-16,4 1 4 0,-6 3 11 0,0-1 7 15,-3 4 6-15,0 0 4 0,-2-2 1 0,2-1-5 16,-1-4 2-16,-4 0-2 0,1-1-4 0,0 0 1 16,2-4-5-16,2-1-2 0,0-1-1 0,0-1-4 15,0-1 1-15,0-2-3 0,2 0-1 0,6-3-3 16,-2 0-1-16,7 0 4 0,1-6 0 16,2-4 2-16,6-6-5 0,-2 1-8 0,6-5-3 15,-1 0 2-15,-2-5 5 0,2 0 6 16,1-1 8-16,-2-4 2 0,-2 5 2 0,2 0-1 15,-1 5-3-15,-4 4 1 0,-2 6-3 0,-1 2 4 16,-2 1 0-16,-1 6 0 0,-2 1-1 0,1 0-5 16,-8 5 2-16,3 6 2 0,-4-1 7 0,-4 6 7 15,1 3 5-15,0 5-3 0,-5-1 2 0,0 0-5 16,-1-2-4-16,-3 2-1 0,4-6-7 16,-3-3-3-16,7-1-5 0,1-4-2 0,0 1-11 15,0-5-15-15,9-2-12 0,-2-1-12 0,6-2-9 16,-1 0-21-16,3-5-22 0,-1-2-29 15,5-2-13-15,1-2 13 0,-1-1 25 0,-2 0 39 16,1-1 32-16,-2 1 26 0,-1 0 16 0,-3 3 16 16,-6-1 16-16,3 2 21 0,-3 0 32 0,-5 4 19 15,5 0 9-15,-6 4-1 0,0 0-28 16,0 0-36-16,0 0-19 0,0 8-17 0,-7 4-1 16,4 2 12-16,-6 0-3 0,6 1-5 0,-3-3-5 15,1 1-4-15,2 1-4 0,3-4 0 0,0 0 0 16,0-4-1-16,6-1 9 0,2-2 13 0,4-3 17 15,1 0 20-15,2 0 3 0,3-2-1 16,3-4-11-16,-1-2-13 0,3 0-10 0,-3 0-8 16,3-2-6-16,-4 0 0 0,4-1 0 0,-5 2 4 15,0-6 4-15,0 3 1 0,-3-3 9 0,-7-1 9 16,4 2 13-16,-8-7 13 0,3 3 3 16,-7-1-6-16,2 2-10 0,-4 0-15 0,-6-3-10 15,0 5-11-15,-2 1-9 0,-3 4-11 0,1-2-10 16,-1 4-5-16,1 0-1 0,1 3 0 0,-1 1 3 15,1 0-1-15,-1 4-2 0,7 0-1 16,-3-3-1-16,5 3 3 0,2-2 1 0,0 1-15 16,1-1-39-16,1-1-17 0,3-1-3 0,8 0 15 15,4-6 40-15,7 1 22 0,0 0 8 0,8-3 8 16,1-3 2-16,1-1 1 0,5 1 0 16,0-1-1-16,-5-1 5 0,-3-4-1 0,0 1 1 15,-3 1 0-15,-1-1 4 0,-3-1 6 0,-4 1 4 16,-4 5-2-16,1 0-4 0,-2 2-4 15,-2 2 1-15,1 3 7 0,-5 3 2 0,-2 2 1 16,-3 1-7-16,-1 2-13 0,2 0-14 0,-4 2-10 16,0 6 1-16,0 3 13 0,-7 6 18 0,-1 9 10 15,-4 3 5-15,-4 11-4 0,-6 0-4 0,2 6-1 16,-4 4-3-16,-2 1-3 0,-3 5-3 16,3-1-3-16,2 0-2 0,1 0-5 0,-1-4 1 15,8-8-2-15,0-3-1 0,5-10-1 0,6-6-4 16,5-6-2-16,0-6 0 0,0-3 4 0,5-3 9 15,6-2 12-15,1-2 15 0,2-2 12 16,3 0 7-16,0 0-2 0,6-6-5 0,-4-2-9 16,3-5-2-16,-7 2-4 0,0-4 3 0,-4 1-1 15,-4-2-2-15,-4 1-4 0,-3-5-7 0,0 1-6 16,-1 1-8-16,-6 1-5 0,-5 1-5 16,-1 0-8-16,-3 1 6 0,2 5 1 0,1 1 6 15,-1 2 9-15,2 3 2 0,4 0 6 0,2 0 8 16,6 4 0-16,0-3-9 0,0 2-22 15,6-3-10-15,2 1 0 0,7-2 6 0,6-2 18 16,2 1 6-16,6-2-2 0,5-3 1 0,-1 3-3 16,5-2-2-16,-4 5 0 0,2-2-4 0,-6 2 1 15,-3 2-1-15,-5 1-1 0,-1 2 0 0,-6 0-6 16,-8 0-3-16,3 8-1 0,-9 2 4 0,1 2 7 16,-2 1 9-16,0 3 6 0,0 0 5 15,-2 2-1-15,-2 1-1 0,-5 0-2 0,4-3-5 16,-7 0-8-16,2-3-25 0,3-1-60 0,-2-2-113 15,5 2-216-15,1-6-251 0,2-2 43 0</inkml:trace>
          <inkml:trace contextRef="#ctx0" brushRef="#br0" timeOffset="307427.0813">17723 17462 0 0,'0'0'0'0,"0"0"0"0,0 0 0 0,0 0 0 15,0 0 0-15,0 0 0 0</inkml:trace>
          <inkml:trace contextRef="#ctx0" brushRef="#br0" timeOffset="309496.6827">19851 16693 0 0,'0'0'0'0,"0"0"301"0,0 0 112 15,0 0-41-15,0 0-85 0,0 0-120 0,0 0-97 16,0 0-83-16,0 0-31 0,0 0-4 16,0 0 20-16,0 0 39 0,0 0 4 0,0 0 4 15,-52 138-1-15,32-88-8 0,-3-4 4 16,-1 4-2-16,5 1-3 0,-1-2 1 0,-2 3-3 0,5-4 0 16,0 0-1-16,4-8-2 0,2-5-5 15,2-5-4-15,8-6-9 0,-1-4-1 0,2-6-10 16,10-1-10-16,-4-5-6 0,5-4-7 0,2-2 12 15,0-2 10-15,3 0 13 0,0-5 9 0,0-1 4 16,7-3 4-16,-5 1 4 0,8-5 7 16,-2-2 0-16,-2-2 2 0,4-1 4 0,1-3 6 15,-3-5 4-15,-4-3 4 0,3 1 0 0,-4-6-3 16,-5 4 5-16,-1 2-1 0,-3 0 2 0,-5 7 3 16,-2 7 5-16,1 2 10 0,-4 5 8 15,0 3-4-15,0 3-23 0,-7 1-29 0,-1 0-21 16,-3 9-13-16,-3 6 11 0,-6 4 14 0,1 6 13 15,-7 4 10-15,6 2 3 0,-2 1-1 16,5-1-1-16,3 0-6 0,1-3-8 0,7-3-6 16,2-3-3-16,4-1 0 0,6-3 2 0,7-4 4 15,4-3 5-15,7-3-1 0,1-3 6 0,10-4-7 16,0-1-42-16,5 0-97 0,2-3-208 16,-8-5-359-16,-14 4-258 0</inkml:trace>
          <inkml:trace contextRef="#ctx0" brushRef="#br0" timeOffset="309669.0136">19713 16834 1738 0,'0'0'182'0,"0"0"-224"16,0 0-67-16,0 0-11 0,0 0-11 0,0 0 24 16,0 0-105-16,0 0-165 0,171-32-207 0,-143 32 346 0</inkml:trace>
        </inkml:traceGroup>
        <inkml:traceGroup>
          <inkml:annotationXML>
            <emma:emma xmlns:emma="http://www.w3.org/2003/04/emma" version="1.0">
              <emma:interpretation id="{463774F8-C021-4443-8726-A2806270D7E4}" emma:medium="tactile" emma:mode="ink">
                <msink:context xmlns:msink="http://schemas.microsoft.com/ink/2010/main" type="inkWord" rotatedBoundingBox="22974,17468 24278,17373 24327,18049 23023,18144"/>
              </emma:interpretation>
              <emma:one-of disjunction-type="recognition" id="oneOf20">
                <emma:interpretation id="interp100" emma:lang="en-IN" emma:confidence="0">
                  <emma:literal>ate</emma:literal>
                </emma:interpretation>
                <emma:interpretation id="interp101" emma:lang="en-IN" emma:confidence="0">
                  <emma:literal>set.</emma:literal>
                </emma:interpretation>
                <emma:interpretation id="interp102" emma:lang="en-IN" emma:confidence="0">
                  <emma:literal>lets.</emma:literal>
                </emma:interpretation>
                <emma:interpretation id="interp103" emma:lang="en-IN" emma:confidence="0">
                  <emma:literal>let.</emma:literal>
                </emma:interpretation>
                <emma:interpretation id="interp104" emma:lang="en-IN" emma:confidence="0">
                  <emma:literal>get.</emma:literal>
                </emma:interpretation>
              </emma:one-of>
            </emma:emma>
          </inkml:annotationXML>
          <inkml:trace contextRef="#ctx0" brushRef="#br0" timeOffset="309901.7312">20983 16981 787 0,'0'0'348'15,"0"0"-99"-15,0 0-20 0,0 0 15 0,0 0 0 16,0 0-54-16,0 0-82 0,0 0-73 16,0 0-45-16,0 0-8 0,0 0 3 0,0 0 13 0,0 0 8 15,-181-19 5-15,138 30 6 0,7-2 3 0,-1 4 1 16,4-1-2-16,4 4-6 0,5 1-8 15,1 4-6-15,5-1-4 0,6 2-1 0,-1 1 0 16,7 1-3-16,-1-1 0 0,5 0-2 0,2 1 3 16,2-4-1-16,6-2 5 0,-2-2 0 15,3-3-7-15,-5 0-6 0,3-4-14 0,-4 1-15 16,-2-2-8-16,-1-1 0 0,0-3 8 0,0 0 12 16,0-4 14-16,0 1 5 0,0-1-9 0,0 0-41 15,0 0-78-15,0 0-170 0,0-3-290 16,0 1-350-16</inkml:trace>
          <inkml:trace contextRef="#ctx0" brushRef="#br0" timeOffset="310186.9885">20842 17207 0 0,'0'0'192'0,"0"0"-61"0,0 0-19 0,0 0 49 16,0 0 30-16,0 0 0 0,178-53-65 0,-149 44-56 15,-1 0-27-15,-2-3-16 0,-4-1-8 16,1 2-5-16,-5-5 3 0,-3 2 5 0,-1 1 17 15,-4-3 18-15,-6 3 19 0,-4-2 14 0,0 3 7 16,0 5-7-16,-5 0-16 0,-8 2-19 16,-2 5-21-16,-2 0-12 0,-4 3-4 0,-7 6 2 0,1 2 4 15,-2 4 4-15,1 3 0 0,-1 2-7 16,0 1-3-16,3 0-9 0,8-1-5 0,2 0-4 16,6-2-5-16,6-4-5 0,4 0-3 0,0-1 4 15,10-3-1-15,7-2 11 0,3-1 8 0,6-3 2 16,4 0 0-16,-1-4-24 0,6 0-76 15,0 0-102-15,4-7-161 0,-5-2-142 0,3-4-89 16,-11-2 200-16,-9 7 383 0</inkml:trace>
          <inkml:trace contextRef="#ctx0" brushRef="#br0" timeOffset="310357.64">21414 16901 0 0,'0'0'0'16,"0"0"0"-16,0 0 365 0,0 0-5 0,19-194-33 16,-19 165-43-16,1 2-51 0,-1 7-41 0,-4 7-32 15,1 2-21-15,-2 7-17 0,3 2-24 16,2 2-37-16,-1 0-41 0,1 4-34 0,-2 5-11 15,-1 4 5-15,-2 7 14 0,0 8 13 0,-5 3 1 16,5 6 1-16,-5 5 1 0,-1-1 0 0,1 3-7 16,-2 0 0-16,0-1-5 0,-1-3-8 15,2 4-9-15,-4-4-49 0,7-1-96 0,-5-1-175 16,4-11-314-16,3-9-352 0</inkml:trace>
          <inkml:trace contextRef="#ctx0" brushRef="#br0" timeOffset="310677.1643">20957 17191 805 0,'0'0'178'0,"0"0"-131"0,0 0-53 16,0 0-15-16,0 0 17 0,0 0 5 0,182-143-4 15,-133 128 0-15,0 2-3 0,4-2-2 16,1 5 1-16,2 1 2 0,0 0 4 0,0-2 10 16,-2 6 9-16,0-3 5 0,-3 1-1 0,-8 3-8 15,-8-1-13-15,-10 2-11 0,-4 1 3 0,-13 2 9 16,-2 0 21-16,-6 0 7 0,-6 0-3 15,-2 0 10-15,-13 4 3 0,1 4 26 0,-5-2 24 16,-3 5 9-16,0-2 0 0,-1 6-7 0,3-4-8 16,2 4-14-16,4-3-20 0,2 1-18 0,4 0-18 15,3 0-14-15,3 1-3 0,4 2-2 16,3-3-3-16,1-1 5 0,0 0 2 0,-2-1-2 16,2 1 8-16,0-2-1 0,0 0 1 0,0-1 4 15,0-2-2-15,0 0-9 0,-4-5-26 0,-3 2-44 16,1-1-71-16,-3-2-112 0,4-1-206 0,-2 0-214 15,5 0 412-15</inkml:trace>
          <inkml:trace contextRef="#ctx0" brushRef="#br0" timeOffset="310773.9068">21632 17167 623 0,'0'0'669'0,"0"0"-326"0,0 0-144 16,0 0-47-16,0 0-29 0,0 0-43 0,0 0-56 15,0 0-75-15,0 0-194 0,0 0-499 0,0 0-429 0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57:20.13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6863155-7EB1-416F-9D65-05614F0A1A62}" emma:medium="tactile" emma:mode="ink">
          <msink:context xmlns:msink="http://schemas.microsoft.com/ink/2010/main" type="inkDrawing" rotatedBoundingBox="6403,3916 10482,3608 10489,3702 6411,4011" semanticType="underline" shapeName="Other">
            <msink:sourceLink direction="with" ref="{00318842-6F26-48DA-864E-032D489763A9}"/>
          </msink:context>
        </emma:interpretation>
      </emma:emma>
    </inkml:annotationXML>
    <inkml:trace contextRef="#ctx0" brushRef="#br0">0 378 0 0,'0'0'0'16,"0"0"0"-16,0 0 0 0,0 0 0 0,0 0 0 0,164-57 0 15,-113 47 0-15,12-1 0 0,8 0 0 16,10-2 0-16,11 3 0 0,9-2 0 0,10-1 102 15,11-1 10-15,9 0-2 0,5 2-12 0,11-1-4 16,3 2-10-16,9-2-11 0,6 3-7 0,2 1-13 16,-1 1-10-16,1 2-8 0,-2-2-4 0,-6 0-2 15,-1 0 17-15,-1-2 0 0,-7 1-3 16,-8-1 0-16,-10-2-14 0,-12 3 2 0,-11-1 7 16,-11 2 8-16,-14 2 11 0,-8 0 9 0,-8 1 13 15,-12 0 4-15,-12 1 3 0,-8 0 0 16,-12 1-6-16,-1 2-7 0,-10-1-11 0,-7 0-13 15,-2 0-16-15,-1 2-5 0,-1-1-7 0,-2 1-4 16,0 0-3-16,0 0-10 0,0 0-11 16,0 0-17-16,-2 0-32 0,-1 0-60 0,-1 0-98 15,1 1-139-15,-1 5-266 0,-2-2-82 0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4:59:26.5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60CC832-CEEE-4392-8E5E-C08EDF14B2DA}" emma:medium="tactile" emma:mode="ink">
          <msink:context xmlns:msink="http://schemas.microsoft.com/ink/2010/main" type="writingRegion" rotatedBoundingBox="15847,13755 22709,10454 24811,14822 17949,18124"/>
        </emma:interpretation>
      </emma:emma>
    </inkml:annotationXML>
    <inkml:traceGroup>
      <inkml:annotationXML>
        <emma:emma xmlns:emma="http://www.w3.org/2003/04/emma" version="1.0">
          <emma:interpretation id="{07425596-939E-4CF6-92BD-CD850DEBA5C3}" emma:medium="tactile" emma:mode="ink">
            <msink:context xmlns:msink="http://schemas.microsoft.com/ink/2010/main" type="paragraph" rotatedBoundingBox="17131,13137 22709,10454 23600,12304 18022,149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44AB894-4E1B-4A1C-B3C2-69F51C30C3A4}" emma:medium="tactile" emma:mode="ink">
              <msink:context xmlns:msink="http://schemas.microsoft.com/ink/2010/main" type="line" rotatedBoundingBox="17131,13137 22709,10454 23600,12304 18022,14988"/>
            </emma:interpretation>
          </emma:emma>
        </inkml:annotationXML>
        <inkml:traceGroup>
          <inkml:annotationXML>
            <emma:emma xmlns:emma="http://www.w3.org/2003/04/emma" version="1.0">
              <emma:interpretation id="{D716E154-9BD2-4DCA-AC7D-AFD177607604}" emma:medium="tactile" emma:mode="ink">
                <msink:context xmlns:msink="http://schemas.microsoft.com/ink/2010/main" type="inkWord" rotatedBoundingBox="17356,13266 20600,12499 20827,13462 17584,14229"/>
              </emma:interpretation>
              <emma:one-of disjunction-type="recognition" id="oneOf0">
                <emma:interpretation id="interp0" emma:lang="en-IN" emma:confidence="0">
                  <emma:literal>credit</emma:literal>
                </emma:interpretation>
                <emma:interpretation id="interp1" emma:lang="en-IN" emma:confidence="0">
                  <emma:literal>Aedit</emma:literal>
                </emma:interpretation>
                <emma:interpretation id="interp2" emma:lang="en-IN" emma:confidence="0">
                  <emma:literal>cleat</emma:literal>
                </emma:interpretation>
                <emma:interpretation id="interp3" emma:lang="en-IN" emma:confidence="0">
                  <emma:literal>Gedit</emma:literal>
                </emma:interpretation>
                <emma:interpretation id="interp4" emma:lang="en-IN" emma:confidence="0">
                  <emma:literal>ceedit</emma:literal>
                </emma:interpretation>
              </emma:one-of>
            </emma:emma>
          </inkml:annotationXML>
          <inkml:trace contextRef="#ctx0" brushRef="#br0">15698 12361 415 0,'0'0'170'0,"0"0"-71"16,0 0 15-16,0 0 28 0,0 0 29 0,0 0 15 16,0 0-26-16,0 0-48 0,0 0-38 0,0 0-32 15,0 0-18-15,0 0-5 0,-171-51 3 0,129 80 10 16,-1 4 5-16,-1 8 8 0,-5 3 2 0,0 9-4 16,5 5-4-16,-2 3-4 0,2 0-5 0,6 2-2 15,4 1-5-15,2-1-7 0,14-4-6 16,0-6-5-16,8-6-2 0,8-8-2 0,2-9 1 15,5-5-2-15,11-7 3 0,4-5 10 0,6-7 10 16,7-4 12-16,3-2 5 0,7-8-1 0,3-7-8 16,4-7-3-16,3-1-4 0,2-7-4 15,-5 0 6-15,0-5-9 0,-6-5-1 0,-1 4 0 16,-4-3-3-16,-9-2-1 0,-2 2-6 0,-5-3-7 16,-5 1-11-16,-2 0-1 0,-3 4-2 15,-6 2 0-15,-1 1 1 0,-5 7 0 0,2 5-1 16,-3 2-4-16,0 7-8 0,-3 5-15 0,-5 4-15 15,-1 4-7-15,-4 0 1 0,-1 4 10 0,-5 6 13 16,0 8 9-16,2-1 6 0,3 5 6 16,-2 3 1-16,3 3 0 0,7-3 2 0,5 1-1 15,1 3 1-15,1-5 2 0,9 1 3 0,2-2 2 16,2 1 4-16,1-3 1 0,0 1 1 0,0-1 3 16,-4 3 2-16,2-4 0 0,-6 1-1 0,-1 1-2 15,-4-2 0-15,-2 1 3 0,0-2 1 16,0-1 2-16,0-2 1 0,-3 1 0 0,-2-4-2 15,1 0 0-15,3-3-3 0,-1-1 0 0,2-2-1 16,0-3 0-16,0 3 0 0,0-6 1 0,3 3 3 16,3-4 4-16,1 0 5 0,3 0 7 0,0 0 1 15,4-4-2-15,2-1-5 0,3-2-5 16,1-1-3-16,3 0-2 0,4-2-1 0,-1-2 2 16,-3 3-2-16,1-3-5 0,2 2-38 0,-3-2-69 15,-1 1-125-15,2-3-182 0,-8 4-243 16,-5 4 116-16</inkml:trace>
          <inkml:trace contextRef="#ctx0" brushRef="#br0" timeOffset="396.5056">16230 12880 0 0,'0'0'0'16,"0"0"0"-16,0 0 0 0,0 0 0 0,0 0 0 16,0 0 51-16,0 0 181 0,0 0-75 0,0 0-65 15,0 0-3-15,0 0 15 0,0 0 18 16,0 0 7-16,93-76-1 0,-73 62-11 0,-4-2-22 16,3 0-23-16,-3 1-22 0,-4-1-13 0,-2-1-3 15,1 3 3-15,-7-1 5 0,3 1 7 0,-6 1-1 16,-1 4-1-16,0-1-3 0,-1 5-26 15,-9 2-32-15,1 3-33 0,-4 0-13 0,-1 3 13 16,-7 6 26-16,-5 6 29 0,-4 3 12 0,0 6 10 16,-3-1 7-16,-2 3 6 0,5 1 1 15,0 1-3-15,3-3-4 0,2 1-5 0,7-1-5 16,5-3-10-16,3 1-9 0,7-5-4 0,3-4-4 16,7-3 5-16,7-1 10 0,8-2 9 0,5-5 5 15,5-2 1-15,8-1-2 0,4-2-2 16,8-6-3-16,-5-3-23 0,6-1-70 0,-7 2-128 15,6 1-250-15,-19 1-373 0,-9 1 225 0</inkml:trace>
          <inkml:trace contextRef="#ctx0" brushRef="#br0" timeOffset="984.5469">16992 12684 533 0,'0'0'446'0,"0"0"-293"0,0 0-45 16,0 0-8-16,0 0-1 0,0 0-1 0,0 0-26 15,0 0-16-15,-180-14-8 0,155 28 2 0,-3 4 4 16,1-1-2-16,1 5-2 0,0-2-2 0,1 1-5 16,3-2-9-16,2 1-8 0,6 0-10 0,5-2-10 15,2-4-6-15,7 3-5 0,0-3-3 16,6 0-5-16,4-5 0 0,4-2 4 0,6-4 1 16,2-3 10-16,5 0-2 0,2-6-7 0,4-6-9 15,1-2-10-15,0-5-7 0,5-5-9 16,-3 0-5-16,-2-3 1 0,1-4 3 0,-4 0 14 15,0-8 15-15,-4 2 9 0,3-5 6 0,-4-1 5 16,-2-2-1-16,1-4 1 0,-1 0 2 0,-1 0 0 16,-3 0 2-16,-4 3 0 0,-2 2 3 15,-1 8 3-15,-3 7 6 0,-6 8 7 0,-4 7 10 16,0 7 11-16,0 6 0 0,0 1-18 0,-7 0-24 16,-1 8-20-16,-7 10-9 0,-2 4 10 0,-6 11 13 15,-3 1 8-15,6 8 6 0,-4 1 0 0,5 2 3 16,0-2-2-16,1 2-2 0,5-4-3 15,6 0-3-15,-3-1-3 0,7-1-2 0,-6-2 1 16,8-4 0-16,1 1 0 0,0-9 1 0,0-3-6 16,3-4-5-16,7-7-5 0,-6-3 0 0,7-4 3 15,4-2 5-15,1-2 6 0,5-2 2 16,1-8 2-16,3-4-3 0,4-1-4 0,1-2-8 16,0-4-7-16,-1-3 2 0,-5-2 1 0,2 1 14 15,-9-4 2-15,4 2 4 0,-10 2 2 0,-2-1 0 16,2 5 8-16,-9 7 5 0,0 2 9 15,-2 6 3-15,0 5-5 0,0 1-20 0,0 0-22 16,-2 4-10-16,-8 9 1 0,2 3 15 0,-7 5 13 16,-1 5 8-16,1-1-5 0,1-1-3 0,3 0-4 15,1-1-7-15,2-5 3 0,4 0 0 16,4-2-1-16,0 0-10 0,4-6-18 0,5-2-41 16,5-6-68-16,5-2-103 0,3 0-182 0,-7-7-256 15,-2 2-1-15</inkml:trace>
          <inkml:trace contextRef="#ctx0" brushRef="#br0" timeOffset="1244.0424">17774 12117 0 0,'0'0'0'0,"0"0"0"0,0 0 84 15,0 0 300-15,64-184-7 0,-55 168-20 0,-5 9-56 16,-3 3-85-16,-1 4-89 0,0 0-81 16,0 1-32-16,0 8 2 0,0 8 19 0,-2 5 26 15,-7 13 9-15,-3 4-6 0,-5 9-7 0,-3 4-13 16,-6 3-3-16,-4 4-3 0,-6 7-1 15,2-6 0-15,-6 8-7 0,4-5-6 0,0 1-8 16,6-4-5-16,4-8-5 0,3-3-1 0,12-11-3 16,4-7-2-16,5-6 0 0,2-7-1 0,0-6-1 15,6-4-4-15,4-4 9 0,1-4 5 16,4 0 5-16,0-7 8 0,3-4-8 0,5-3-21 16,-5-4-40-16,5-3-65 0,-4-1-82 0,-3-3-141 15,-1-2-222-15,-3 9-290 0,-3 3 405 0</inkml:trace>
          <inkml:trace contextRef="#ctx0" brushRef="#br0" timeOffset="1588.4544">17590 12063 1966 0,'0'0'200'0,"0"0"-116"0,0 0-68 0,0 0-25 16,0 0 0-16,0 0 6 0,0 0 16 16,0 0 9-16,0 0 2 0,0 0 0 0,0 0-6 15,0 0-7-15,0 0-3 0,0 0-9 0,31 90-33 16,-23-83-95-16,2-2-260 0,-6-3-1069 0</inkml:trace>
          <inkml:trace contextRef="#ctx0" brushRef="#br0" timeOffset="1414.3386">17667 12288 1570 0,'0'0'277'16,"0"0"-131"-16,0 0-62 0,0 0-35 0,0 0-20 15,0 0 0-15,0 0 6 0,0 0 1 0,170-78-7 16,-117 66-5-16,0 3-9 0,0 1-5 0,0 2-5 15,-10 2-36-15,-3 0-85 0,-10 2-135 16,-4 2-272-16,-9 0-355 0,-7 0 339 0</inkml:trace>
        </inkml:traceGroup>
        <inkml:traceGroup>
          <inkml:annotationXML>
            <emma:emma xmlns:emma="http://www.w3.org/2003/04/emma" version="1.0">
              <emma:interpretation id="{47AE869D-5760-48B2-AF52-D450D93CAC8B}" emma:medium="tactile" emma:mode="ink">
                <msink:context xmlns:msink="http://schemas.microsoft.com/ink/2010/main" type="inkWord" rotatedBoundingBox="20708,13258 21404,11038 21992,11223 21296,13442"/>
              </emma:interpretation>
              <emma:one-of disjunction-type="recognition" id="oneOf1">
                <emma:interpretation id="interp5" emma:lang="en-IN" emma:confidence="0">
                  <emma:literal>ty</emma:literal>
                </emma:interpretation>
                <emma:interpretation id="interp6" emma:lang="en-IN" emma:confidence="0">
                  <emma:literal>tig</emma:literal>
                </emma:interpretation>
                <emma:interpretation id="interp7" emma:lang="en-IN" emma:confidence="0">
                  <emma:literal>tif</emma:literal>
                </emma:interpretation>
                <emma:interpretation id="interp8" emma:lang="en-IN" emma:confidence="0">
                  <emma:literal>fy</emma:literal>
                </emma:interpretation>
                <emma:interpretation id="interp9" emma:lang="en-IN" emma:confidence="0">
                  <emma:literal>by</emma:literal>
                </emma:interpretation>
              </emma:one-of>
            </emma:emma>
          </inkml:annotationXML>
          <inkml:trace contextRef="#ctx0" brushRef="#br0" timeOffset="-1581.1324">18964 10257 211 0,'0'0'402'0,"0"0"-30"0,0 0-29 0,0 0-43 15,0 0-49-15,0 0-79 0,0 0-78 0,0 0-64 16,0 0-61-16,0 0-19 0,0 0 1 0,0 0 18 16,0 0 38-16,0 0 12 0,-26 50 6 0,11 9-6 15,-4 8-4-15,-5 4-3 0,-2 5-6 16,0 4 6-16,4 0 0 0,-1 0 0 0,6-4-1 15,4-5-1-15,6-7-2 0,3-10-3 0,4-6-2 16,8-9-3-16,3-6-3 0,0-9-3 0,3-8-2 16,-1-4-4-16,2-6 3 0,-1-6 9 0,0 0 6 15,1-8 12-15,5-8 2 0,-3-3-2 0,0-5 2 16,3-3-3-16,-3-1 1 0,-1-3 0 16,0 2 2-16,-3-2-5 0,-2 5-1 0,-3 6-4 15,2 2-4-15,-8 5 0 0,4 3 1 0,-6 8-3 16,0 0-8-16,0 2-15 0,0 0-22 15,-6 0-3-15,5 4 3 0,-2 6 11 0,-1 1 19 16,-3 2 6-16,4 2 1 0,3-3-2 0,0 3-1 16,3-4-1-16,8 2-3 0,4-5 6 0,0 0 1 15,5-3 5-15,3-4 7 0,2-1 2 16,1 0 3-16,-4-1 3 0,4-9 1 0,-4-1 0 16,-2-3 1-16,-4-4 1 0,-1-1-2 0,0-5 1 15,-2-2-1-15,-2-1-2 0,-1-4-2 16,-3 3 3-16,1 1-1 0,-6 1 3 0,0 9 3 15,-2 7-2-15,0 2-2 0,0 5-15 0,0 3-23 16,-2 0-25-16,-2 8-6 0,-4 7 7 0,-5 15 21 16,-2 5 24-16,0 8 4 0,-3 4 2 15,1 8-2-15,-4 3 0 0,2 7 2 0,-3 6-1 16,5 5 1-16,-7 7 1 0,4 5-3 0,-5 5 2 16,2 3-4-16,-2 5-6 0,-1-1-3 0,-7 2-4 15,1-7-15-15,-1-6-21 0,-6-3-19 0,5-7-18 16,-5-6-3-16,-1-7 16 0,6-13 22 0,-2-9 13 15,4-19 18-15,2-10 16 0,1-14 15 16,1-4 24-16,2-14 21 0,0-9 3 0,2-9 0 16,5-5-2-16,5-8-1 0,1-7 9 15,3 0 1-15,7-2-8 0,3 2-11 0,0-1-13 16,3 1-9-16,10 2-6 0,2 5-5 0,8-1-7 16,3 6-4-16,6 2-2 0,-1 6 1 0,7 4 0 15,-2 7 0-15,1 1-1 0,2 6-2 0,-5 5 1 16,3 3-1-16,-1 1-1 0,-1 4 0 15,-2 0-4-15,2 2 0 0,-3-3-14 0,0 2-53 16,2-2-97-16,-2-3-195 0,-10 2-445 0,-6 1-277 0</inkml:trace>
          <inkml:trace contextRef="#ctx0" brushRef="#br0" timeOffset="-1411.5487">18755 10732 1341 0,'0'0'282'0,"0"0"-102"0,0 0-71 0,0 0-57 16,0 0-38-16,0 0-28 0,0 0-3 0,0 0 5 15,198-123 7-15,-132 118 0 0,3-1-52 0,1 4-146 16,-18 2-307-16,-14 0-645 0</inkml:trace>
        </inkml:traceGroup>
        <inkml:traceGroup>
          <inkml:annotationXML>
            <emma:emma xmlns:emma="http://www.w3.org/2003/04/emma" version="1.0">
              <emma:interpretation id="{B276E264-F879-4E40-962C-220545FD833B}" emma:medium="tactile" emma:mode="ink">
                <msink:context xmlns:msink="http://schemas.microsoft.com/ink/2010/main" type="inkWord" rotatedBoundingBox="22194,12740 22446,10889 23232,10996 22980,12847"/>
              </emma:interpretation>
              <emma:one-of disjunction-type="recognition" id="oneOf2">
                <emma:interpretation id="interp10" emma:lang="en-IN" emma:confidence="0">
                  <emma:literal>of</emma:literal>
                </emma:interpretation>
                <emma:interpretation id="interp11" emma:lang="en-IN" emma:confidence="0">
                  <emma:literal>sf</emma:literal>
                </emma:interpretation>
                <emma:interpretation id="interp12" emma:lang="en-IN" emma:confidence="0">
                  <emma:literal>5</emma:literal>
                </emma:interpretation>
                <emma:interpretation id="interp13" emma:lang="en-IN" emma:confidence="0">
                  <emma:literal>oz</emma:literal>
                </emma:interpretation>
                <emma:interpretation id="interp14" emma:lang="en-IN" emma:confidence="0">
                  <emma:literal>gf</emma:literal>
                </emma:interpretation>
              </emma:one-of>
            </emma:emma>
          </inkml:annotationXML>
          <inkml:trace contextRef="#ctx0" brushRef="#br0" timeOffset="-774.8663">20373 10585 968 0,'0'0'277'0,"0"0"-156"0,0 0-76 0,0 0-33 15,0 0 12-15,0 0 15 0,0 0 13 16,0 0 15-16,0 0-9 0,0 0-6 0,-194 192-7 0,138-145-7 16,0 5-3-16,0-4-5 0,6-3-5 15,1-2-3-15,9-6-9 0,12-4-3 0,10-7-4 16,4-6-6-16,10-2-1 0,2-7-4 0,2 1 2 15,5-8 3-15,5 0 11 0,4-4 10 16,3 0 6-16,8-7 5 0,-2-8-5 0,5-3-8 16,5-5-10-16,-6-4-10 0,-4-1-13 0,0-1-2 15,-5-5 1-15,-7 0 5 0,1-1 6 16,-8-4 2-16,-3 2 2 0,-1-4 0 0,0 2 1 0,-1-2-1 16,-3 3 1-16,-5-2 1 0,6 2-1 15,3-3 0-15,0 1-2 0,0-1-4 0,6 0-4 16,8 2 1-16,5-2-4 0,1 2 0 0,4 2-1 15,4 3-7-15,-1 4-1 0,1 2 1 16,1 8 6-16,0 6 6 0,-2 6 8 0,-4 3 8 16,3 4 3-16,0-1 1 0,-3 2-1 0,-2 11-3 15,-4 3-1-15,3 6-1 0,-4 1-2 16,-4 9 1-16,-4 7 2 0,2 1 3 0,-1 11 4 16,-8 4 1-16,1 8 4 0,-2 10 0 0,-2 4 3 15,-8 9 0-15,-8 3-5 0,-5 4 6 0,-10 3 0 16,-5 2-1-16,-3-1 1 0,-5-1-10 15,2-3-4-15,-5 0-6 0,13-7-4 0,-1-8-2 16,9-5-2-16,8-7 0 0,6-13-2 0,2-4 1 16,10-9 3-16,2-3 0 0,0-7 2 0,0-7-7 15,1-9-21-15,2-3-22 0,0-7-9 0,4-2 3 16,-1-2 5-16,2-12-6 0,-1-11-25 0,5-8-14 16,-4-4 8-16,-2-7 32 0,4-1 36 15,-7-4 23-15,-1 3 11 0,-1 0 11 0,5 4 21 16,-5 4 29-16,1 1 25 0,-1 10 20 0,2 2 12 15,-2-2-3-15,8 6-3 0,-5 3-14 0,5 0-20 16,-1-1-26-16,11-1-24 0,0 2-20 16,5 0-16-16,5-1-1 0,4 2-7 0,4 2 2 15,-1 2 5-15,4 1-5 0,-3 0-6 0,-5 2-19 16,-2 4-48-16,-4-2-73 0,-7 3-110 16,-5 1-240-16,-4 0-566 0</inkml:trace>
        </inkml:traceGroup>
      </inkml:traceGroup>
    </inkml:traceGroup>
    <inkml:traceGroup>
      <inkml:annotationXML>
        <emma:emma xmlns:emma="http://www.w3.org/2003/04/emma" version="1.0">
          <emma:interpretation id="{5CFF27F4-FF2B-4C88-8C7B-5A41BBC2C521}" emma:medium="tactile" emma:mode="ink">
            <msink:context xmlns:msink="http://schemas.microsoft.com/ink/2010/main" type="paragraph" rotatedBoundingBox="16785,14535 22261,14622 22230,16624 16753,165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5231C4A-DC9D-4B5D-89E7-003EF0A776A7}" emma:medium="tactile" emma:mode="ink">
              <msink:context xmlns:msink="http://schemas.microsoft.com/ink/2010/main" type="line" rotatedBoundingBox="16785,14535 22261,14622 22230,16624 16753,16537"/>
            </emma:interpretation>
          </emma:emma>
        </inkml:annotationXML>
        <inkml:traceGroup>
          <inkml:annotationXML>
            <emma:emma xmlns:emma="http://www.w3.org/2003/04/emma" version="1.0">
              <emma:interpretation id="{000ECA25-6AC1-4A65-AA9E-C8BD4A5C1031}" emma:medium="tactile" emma:mode="ink">
                <msink:context xmlns:msink="http://schemas.microsoft.com/ink/2010/main" type="inkWord" rotatedBoundingBox="16785,14535 22261,14622 22230,16624 16753,16537"/>
              </emma:interpretation>
              <emma:one-of disjunction-type="recognition" id="oneOf3">
                <emma:interpretation id="interp15" emma:lang="en-IN" emma:confidence="0">
                  <emma:literal>Outsourcings</emma:literal>
                </emma:interpretation>
                <emma:interpretation id="interp16" emma:lang="en-IN" emma:confidence="0">
                  <emma:literal>Outcomings</emma:literal>
                </emma:interpretation>
                <emma:interpretation id="interp17" emma:lang="en-IN" emma:confidence="0">
                  <emma:literal>outings four</emma:literal>
                </emma:interpretation>
                <emma:interpretation id="interp18" emma:lang="en-IN" emma:confidence="0">
                  <emma:literal>outings soul</emma:literal>
                </emma:interpretation>
                <emma:interpretation id="interp19" emma:lang="en-IN" emma:confidence="0">
                  <emma:literal>outings some</emma:literal>
                </emma:interpretation>
              </emma:one-of>
            </emma:emma>
          </inkml:annotationXML>
          <inkml:trace contextRef="#ctx0" brushRef="#br0" timeOffset="14009.2979">14579 14100 0 0,'0'0'170'0,"0"0"-76"0,0 0-12 15,0 0 43-15,0 0 29 0,0 0 9 0,0 0-34 16,0 0-38-16,0 0-36 0,0 0-23 0,0 0-24 16,0 0-13-16,-32-48 1 0,32 48 3 15,-1 0 6-15,-3 0-3 0,2 4-9 0,-1 0-2 16,0 2-3-16,-4 4 7 0,0 2 10 0,-2 6 3 16,-1 3-4-16,-3 6-1 0,1 2-4 0,-3 5-2 15,-1 1 2-15,-1 5-1 0,1 3 0 16,1 4 0-16,-5 2 6 0,1 4 1 0,3-1 5 15,0 0-5-15,2-3-4 0,0-1-2 0,2-4-4 16,6-3 2-16,2-4-2 0,1-7-6 0,3-7-11 16,5-4-14-16,2-3 3 0,6-8 12 0,-2-2 27 15,6-3 35-15,-1-3 20 0,4 0 13 16,2-3-5-16,5-7-10 0,0-2-14 0,2-5-11 16,1-1-8-16,3-2-7 0,-1-4-5 0,1-1-3 15,-5-2 6-15,1-6 9 0,-2 2 15 0,1-7 19 16,-7 1 19-16,1-2 12 0,-2-3 8 0,-3-1 1 15,0-1-7-15,-3-3-10 0,1 1-18 16,-1 1-18-16,-4 2-17 0,-3 1-12 0,-1 2-4 16,0 6-2-16,-6 3 0 0,0 2-2 0,-2 5 0 15,-6 4-3-15,-2 0-3 0,-3 4-5 16,-3 5-11-16,-4 1-12 0,0 3-8 0,-3 6-1 16,-4 1-5-16,-2 0 3 0,-1 11 2 0,-5 2-3 15,2 5 10-15,2 2 3 0,-4 6 2 0,1 1 6 16,5 2-2-16,-2 3 2 0,5 1 2 15,-1 2-2-15,8 2-2 0,3 2-4 0,5-1-1 16,4 1 3-16,4-2-2 0,3-2-11 0,0-5-13 16,14-5-12-16,2-2 6 0,10-4 17 15,2-3 24-15,4-3 19 0,5-5 2 0,2-3 3 16,1-4 0-16,2 1-2 0,-4-2 7 0,3-2-6 16,-1-4-4-16,-3-2-2 0,-2-2-4 0,-4-1 1 15,-2-2 3-15,-5-2 5 0,-1 0 7 0,-4 0 13 16,-5 1 11-16,-1-1 10 0,-4 1 4 0,-2 5-2 15,-4 1-5-15,1 2-6 0,-3 4-10 16,-1 0-12-16,0 2-18 0,0 0-22 0,0 0-24 16,0 4-10-16,-2 4 2 0,-4 3 11 0,1 3 20 15,-2 5 11-15,0 2 6 0,-1 2 2 0,2 0 0 16,0-2-2-16,5 1-3 0,-1-2-2 16,2-2 0-16,2 2 3 0,6-4-3 0,2-3 1 15,5-3-4-15,-1-3 4 0,2-2 5 0,2-5 7 16,0 0 8-16,3 0 1 0,-1-8 3 15,3 0-2-15,-1-3 1 0,1-4 2 0,-8-2 0 16,1 4 3-16,-1-3 3 0,-4 0 9 0,-2 0 5 16,-4 2 4-16,0 1 0 0,-2 4-4 0,-2-2-4 15,-1 5-2-15,0 4-9 0,0 0-9 16,0 2-13-16,0 0-17 0,0 0-15 0,0 0-16 16,0 2-5-16,0 2 4 0,0 2 11 0,0 3 15 15,-1-1 10-15,1 2 5 0,0 0 0 0,0 0-6 16,2-2-2-16,6 1-4 0,3-1 3 15,-1-2 3-15,3 0-1 0,0-4 1 0,3 0-10 16,1-2-13-16,-1 0-20 0,-2-2-21 0,2-6-6 16,-2 1 7-16,2-4 22 0,1-4 29 0,-1-3 17 15,1-4 18-15,-1-5 11 0,-2-3 4 0,1-5 7 16,0-2 4-16,0-6-1 0,-2 1 4 16,0-6-1-16,1 2-4 0,-1-6 1 0,-3 0-3 15,1 0 0-15,-1-1 3 0,2 2 2 0,-5 4 2 16,0 4-2-16,0 8-4 0,-1 5-2 0,-4 7-3 15,0 5 3-15,0 7 12 0,1 3 11 16,-3 5 2-16,0 3-9 0,0 0-26 0,0 0-40 16,-3 6-26-16,0 4-6 0,2 10 9 0,-7 9 22 15,1 8 17-15,-3 5 6 0,4 4 1 16,-4 4-1-16,6 1 0 0,-6-2-3 0,7 1 1 16,-1-4-1-16,-2 1 1 0,5-2-2 0,-1-1-10 15,2 0-22-15,-1-1-72 0,-5-4-135 16,0 1-201-16,3-11-359 0,-1-13 119 0</inkml:trace>
          <inkml:trace contextRef="#ctx0" brushRef="#br0" timeOffset="15327.4478">15371 14541 0 0,'0'0'269'0,"0"0"-251"0,0 0-9 0,0 0 78 15,0 0 80-15,198-97 66 0,-148 79 34 16,3-1-19-16,4 1-27 0,2-1-29 0,3-2-34 16,2-1-35-16,0 1-23 0,-3-1-22 0,-2 1-21 15,-6 2-18-15,-4 0-13 0,-6 1-9 0,-7 3-5 16,-6 3 2-16,-7-1-5 0,-5 3-4 16,-7 4 2-16,-3 1-7 0,-6 4 9 0,-2 1 3 15,0 0-3-15,-6 0-8 0,-3 0-16 0,-4 1-8 16,-4 4-8-16,-7 3 6 0,-2 1 6 15,-3 5 5-15,-1 0 4 0,1 1 2 0,1-1 0 16,-1 3-4-16,5-1-6 0,5 4-5 0,3-2 1 16,3 5 1-16,0-1 0 0,8 2 5 0,-1 0-8 15,6 0-2-15,0-2 1 0,0 3 0 0,6-1 6 16,-1-1 4-16,0 0-2 0,3-4-9 16,-3 2-10-16,-1-3-9 0,-3-4-6 0,-1-4 0 15,0 1 7-15,-3-5 15 0,-8 2 16 0,0-4 20 16,-8 0 11-16,0-4 9 0,1 0 5 0,-5 0 3 15,4-8 3-15,-1 0-3 0,1-1-6 0,3 0-8 16,4-2-3-16,3 2-10 0,2-2-12 16,1-3-16-16,6 4-38 0,0-5-46 0,0 4-62 15,7 2-54-15,6-1-55 0,3 0-45 0,5 2-21 16,2 2-10-16,3-1 287 0,4-3 64 16,3 4 0-16,2-2 0 0,-1-1 0 0,2-1 0 15,0-1 0-15,0-4 0 0,-2 3 0 0,2-1 0 16,-6-3 0-16,2 0 0 0,-6 0 0 0,-1 0 90 15,1 3 266-15,-4 0-51 0,-1-1-54 16,-4 4-43-16,1 2-24 0,-7 4-30 0,-1-1-28 0,-6 3-31 16,-1 2-25-16,-3 0-14 0,0 0-30 15,-3 2-22-15,1 4-10 0,-4 5-14 0,-3 5 14 16,-4 7 12-16,-1 3 2 0,-2 2 2 0,-4 4-1 16,1-2-1-16,2 3-1 0,3-5 3 15,0-2-7-15,2-1 0 0,9-6-6 0,-1-4-11 16,4-2-5-16,3-5-2 0,5-2 1 0,7-3 15 15,5-3 10-15,1 0 8 0,8-4 2 16,4-6 0-16,0-5-6 0,6-2-3 0,-8-3-12 16,2 0-17-16,-7-2-22 0,-1-1-12 0,-11 1-1 15,0-1 16-15,-8-2 28 0,-6 3 17 0,1-2 8 16,-6-1 2-16,-5 7-2 0,-8-1-9 0,0 4-3 16,-8 4-15-16,-3 3-9 0,-1 3 0 15,-4 3 3-15,-2 2 10 0,-1 0 5 0,5 5 2 16,2 1 3-16,3 2-4 0,2 2 0 0,8-2-10 15,6-2-24-15,6-1-47 0,5-1-18 0,2-2 17 16,9 0 35-16,6-2 63 0,9 0 28 16,3 0 0-16,2-2-9 0,8-2-8 0,0-5-6 15,2 3-4-15,4-2-3 0,-5 2 0 0,0-2 0 16,-1 3 1-16,0-3 1 0,-6 5 1 0,3 0-5 16,-6 1 1-16,-4 2-6 0,-6 0-5 15,1 0-1-15,-9 2-10 0,-4 4 0 0,-2 2 1 16,-2 2 6-16,-4 1 12 0,0 3 12 0,-5 3 9 15,-8-1 7-15,1 1 1 0,-5 1-4 0,0-1 0 16,2-4-6-16,4-4-5 0,2 1-8 0,1-4-9 16,5 0-8-16,3-5-15 0,0 2-16 15,0-3-4-15,7 0 7 0,2 0 18 0,3 0 23 16,6 0 15-16,3-2-3 0,-2-4-1 0,5 2-6 16,-1-4-3-16,2-1-2 0,0 1-3 0,1-2-1 15,-4 2 0-15,1-2 3 0,-6 2 4 16,2-2 7-16,-4 1 11 0,-5-1 16 0,-1 2 12 15,-6 2 12-15,0 2 9 0,-2 2-3 0,-1 2-4 16,0 0-17-16,0 0-30 0,-1 0-33 16,-5 4-24-16,3 0-7 0,-7 8 5 0,4-1 17 15,-5 2 11-15,-1 0 4 0,1-1 2 0,5 1 1 16,-4 0-3-16,7-2-3 0,0-1-5 16,3-4-11-16,0 0-5 0,0-2-2 0,3-1 2 15,0-1 10-15,7-1 14 0,-4-1 12 0,7 0 8 16,0 0 11-16,3-4 2 0,2-3-3 0,1-1-2 15,-3-3-3-15,1-2-1 0,0 0 1 0,-1 0 1 16,-2-3 2-16,1-1-1 0,-5 1 1 16,2 0-2-16,0-1 5 0,-1-1-5 0,-2 0-1 15,1 4-7-15,2 1-15 0,-2 1-3 0,-3 5-8 16,3 2 2-16,-6-1 6 0,0 4-3 0,-1 2-7 16,-1 0-16-16,-2 0-8 0,0 3 1 0,0 6 14 15,0-1 19-15,0 6 17 0,-2 0 1 16,-3 3 1-16,0 6-5 0,2-3-4 0,-4 2-1 15,4-2-2-15,2 3 0 0,-1-5-4 0,2 2-1 16,0-1-2-16,2-3-6 0,5 0-7 0,0 0-28 16,0-5-36-16,1-1-55 0,3-4-51 15,-1-1-39-15,0-1-52 0,4-3-62 0,-3-1-144 16,-4 0 345-16</inkml:trace>
          <inkml:trace contextRef="#ctx0" brushRef="#br0" timeOffset="15723.2061">17947 14194 0 0,'0'0'0'0,"0"0"0"16,0 0 146-16,0 0 138 0,0 0 24 0,0 0-64 15,0 0-61-15,0 0-89 0,0 0-71 0,0 0 14 16,0 0 13-16,0 0 17 0,0 0 12 0,0 0 0 16,-149 77-9-16,125-52-9 0,2 2-12 0,-2 4-11 15,5-3-11-15,3 3-9 0,3-2-8 0,2-2-10 16,8-3-12-16,3-2-19 0,1-4-4 15,11-2 3-15,4-3 10 0,2-2 21 0,8-3 11 16,4-3 7-16,8-3 3 0,-1-2 2 0,3 0-10 16,0-5-5-16,2-4-5 0,-1-5-12 15,0-1-2-15,-3 0-1 0,-3-4-1 0,-5-4 9 16,1 3 9-16,-5-4 8 0,0-1 13 0,-3 1 12 16,-6 3 16-16,-2-4 13 0,-3 1 11 0,-1 2 7 15,-6 3-1-15,1 3-3 0,-2 1-5 16,-2 7-6-16,-2 4 4 0,0 0-12 0,0 4-14 15,0 0-20-15,-2 0-29 0,-2 2-20 0,-2 3-6 16,2 4 1-16,-6 4 8 0,-2 5 12 0,-2 1 2 16,1 0 3-16,5 4 1 0,-2-3-2 15,2-3-5-15,4 1-11 0,3-1-10 0,1-1-24 16,2-4-38-16,10-1-70 0,2-3-140 0,4-3-194 16,2-4-417-16,-7 1 454 0</inkml:trace>
          <inkml:trace contextRef="#ctx0" brushRef="#br0" timeOffset="15890.0958">18640 13932 1555 0,'0'0'134'15,"0"0"-95"-15,0 0-55 0,0 0-10 16,0 0-14-16,0 0-33 0,0 0-84 0,0 0-127 16,0 0-229-16,0 0-106 0</inkml:trace>
          <inkml:trace contextRef="#ctx0" brushRef="#br0" timeOffset="16683.4377">18683 14198 743 0,'0'0'151'16,"0"0"-266"-16,0 0-59 0,0 0 43 0,0 0 84 15,0 0 37-15,0 0 24 0,0 0 11 0,0 0 10 16,0 0-5-16,0 0-1 0,0 0 1 0,0 0 2 15,0 0 12-15,-95 162 12 0,87-152 26 16,-1-6 26-16,6 0 29 0,0-4 31 0,3 0 11 16,0 0 4-16,0 0-38 0,3-6-64 0,2-4-58 15,5-3-46-15,-5-1-7 0,8-4 13 16,0-1 6-16,2 1 6 0,0 1-3 0,3-1 0 16,0 2 1-16,-3 0 0 0,-1 4-2 0,-1 1 1 15,-5 3 4-15,4 0 4 0,-2 2 4 0,-4 5-2 16,2 1-4-16,-3 0-6 0,3 0-4 15,-4 5 3-15,4 3 1 0,-3 0 3 0,5 3 4 16,-4 1 0-16,6 0 3 0,1-1 3 0,1 2 2 16,3-2 2-16,5-3-1 0,1 0 3 15,5-3 5-15,5-2 7 0,0-3 12 0,5 0 9 16,-1-2 12-16,3-4 5 0,2-4-4 0,-1 1-11 16,1-4-13-16,-3 0-14 0,-5 1-7 0,3-3-5 15,-5-3-7-15,-5 0-8 0,-3 0-13 0,-5-1-10 16,-6 1-7-16,-7-1-6 0,0-1 3 0,-6 1 1 15,-2 1 8-15,-8-2 12 0,-3-1 12 16,-3 3 15-16,-1 3 12 0,-3 1 5 0,3 0 3 16,0 4-7-16,-1 0-1 0,5 0-4 0,1 1-8 15,0 5-3-15,2 3-6 0,6-2-6 0,-1 3-8 16,1 0-11-16,3 0-12 0,-1 11-2 16,1-3 9-16,-1 8 17 0,-6 4 17 0,5 8 9 15,0 7 2-15,-1 5 0 0,-3 2 1 0,-5 4 1 16,6 5 2-16,-5 2 0 0,-3 7-2 15,-2 4-3-15,-1 5-2 0,-5 1-4 0,2 9-3 16,-3 4-3-16,3 5-7 0,-3 3 1 0,-3-1 1 16,6-1-3-16,-6-1-8 0,0-2-25 0,-1-2-37 15,-3-3-42-15,-3-2-42 0,-4-5-31 16,-2-4-5-16,5-7 27 0,-5-11 43 0,3-8 56 16,-4-10 50-16,1-9 41 0,-1-17 60 0,8-8 70 15,1-1 60-15,2-18 25 0,5-6-8 0,1-11-45 16,7-4-48-16,6-6-30 0,4-7-26 0,3-3-2 15,5-2-4-15,-1-6-8 0,15 1-13 16,10-5-20-16,4 1-15 0,12-5-15 0,11-5-5 16,5-1-5-16,11-2-3 0,6 3 1 0,8 2 2 15,3 7 0-15,7 4 4 0,-2 14-1 0,1 11 4 16,-6 9 3-16,-9 13-4 0,-7 3-1 0,-5 8-7 16,-11 6-6-16,-8 0-1 0,-7 6-4 15,-9 4 3-15,-10 1 2 0,0 2-1 0,-8 2 2 16,-8-1 8-16,-2-2 8 0,-2 1 15 0,0 1 9 15,-12-2 3-15,1 1 3 0,-7-1-6 16,0 2-4-16,-8-4-9 0,-3 1-13 0,-2-2-24 16,-4-2-69-16,4-1-155 0,5-2-376 0,10-2-678 0</inkml:trace>
          <inkml:trace contextRef="#ctx0" brushRef="#br0" timeOffset="28376.9448">15168 14037 0 0,'0'0'0'0,"0"0"0"0,0 0 0 0,0 0 0 16,0 0 0-16,0 0 0 0,0 0 0 15,0 0 0-15,0 0 0 0,0 0 0 0,0 0 0 16,0 0 0-16,-25 33 0 0,40-35 29 0,7 2 136 16,5-2 2-16,5-4-5 0,6-2-8 0,6 0-13 15,3-1-13-15,3-3-8 0,3 4-12 16,3 0-14-16,4-1-13 0,-1 1-18 0,-1-2-15 15,-3 3-11-15,0 0-12 0,-3 1-6 0,-4-2-2 16,-2 1-1-16,-7-1-3 0,-6 3 2 0,-3 0-1 16,-3 2 0-16,-5 0 1 0,-3-1-3 15,-5 3 1-15,-4-1 0 0,-4 2 2 0,-1 0 6 16,-3 0 17-16,-2 0 22 0,0 0 14 0,0 0 2 16,-2 0-22-16,-2 0-36 0,3 0-50 15,-6 0-61-15,-1 0-89 0,-2 2-124 0,3 3-208 16,-4-1-277-16,6 0 670 0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02:32.08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1D9D2ED-308F-4C06-A2F2-2A1092120A82}" emma:medium="tactile" emma:mode="ink">
          <msink:context xmlns:msink="http://schemas.microsoft.com/ink/2010/main" type="writingRegion" rotatedBoundingBox="108,531 17465,-1180 19349,17924 1992,19635"/>
        </emma:interpretation>
      </emma:emma>
    </inkml:annotationXML>
    <inkml:traceGroup>
      <inkml:annotationXML>
        <emma:emma xmlns:emma="http://www.w3.org/2003/04/emma" version="1.0">
          <emma:interpretation id="{D67E788F-9C95-48C7-A1EB-9BE2B548D1D2}" emma:medium="tactile" emma:mode="ink">
            <msink:context xmlns:msink="http://schemas.microsoft.com/ink/2010/main" type="paragraph" rotatedBoundingBox="1098,431 5218,37 5359,1513 1239,19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646A88-C873-4DA7-97A2-81FF00096C71}" emma:medium="tactile" emma:mode="ink">
              <msink:context xmlns:msink="http://schemas.microsoft.com/ink/2010/main" type="line" rotatedBoundingBox="1098,431 5218,37 5359,1513 1239,1907">
                <msink:destinationLink direction="with" ref="{96824448-CC64-489E-B070-CDFD66922CC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ADA4432-9E7C-48CB-9A1D-FBE27ACDEE6D}" emma:medium="tactile" emma:mode="ink">
                <msink:context xmlns:msink="http://schemas.microsoft.com/ink/2010/main" type="inkWord" rotatedBoundingBox="1098,431 5218,37 5359,1513 1239,1907"/>
              </emma:interpretation>
              <emma:one-of disjunction-type="recognition" id="oneOf0">
                <emma:interpretation id="interp0" emma:lang="en-IN" emma:confidence="0">
                  <emma:literal>Social</emma:literal>
                </emma:interpretation>
                <emma:interpretation id="interp1" emma:lang="en-IN" emma:confidence="0">
                  <emma:literal>social</emma:literal>
                </emma:interpretation>
                <emma:interpretation id="interp2" emma:lang="en-IN" emma:confidence="0">
                  <emma:literal>Sociol</emma:literal>
                </emma:interpretation>
                <emma:interpretation id="interp3" emma:lang="en-IN" emma:confidence="0">
                  <emma:literal>Said</emma:literal>
                </emma:interpretation>
                <emma:interpretation id="interp4" emma:lang="en-IN" emma:confidence="0">
                  <emma:literal>Socid</emma:literal>
                </emma:interpretation>
              </emma:one-of>
            </emma:emma>
          </inkml:annotationXML>
          <inkml:trace contextRef="#ctx0" brushRef="#br0">687 606 0 0,'0'0'0'0,"0"0"0"0,0 0 0 16,0 0 0-16,0 0 0 0,0 0 0 15,0 0 0-15,0 0 0 0,0 0 0 0,0 0 0 16,0 0 0-16,0 0 66 0,111-141 108 0,-104 127 8 15,4-3-5-15,-2 1-8 0,-3-4-13 0,4 3-21 16,-6 1-21-16,6-1-15 0,-7-3-15 16,1 4-17-16,2 0-4 0,-3 1-6 0,-2-3-4 15,-1 2 1-15,2 1-13 0,-2 1 0 0,1-2-1 16,-1 1-1-16,1 1 3 0,-1 2 1 0,0-2 2 16,0 2-7-16,-2 1-2 0,-1-1-6 15,-6 2-6-15,5-2-2 0,-8 1-2 0,5-1-6 0,-4 3-5 16,-2-1-2-16,0 2-8 0,-2 0-1 15,3 0-1-15,-3 2-6 0,1 2-1 0,-2-2-4 16,-1 3-1-16,-3 0-2 0,3 3 0 0,1 0 2 16,-3 0-1-16,-4 0 0 0,3 2 1 15,-4 2 0-15,-2 4 1 0,-3 2 1 0,2 3-2 16,0-2 0-16,-2 4 0 0,2 1-2 0,-2 3 1 16,2 1 3-16,0 3 1 0,-2 3 2 0,-1 3 4 15,1 2-1-15,0-1 2 0,1 5 3 16,0-1-3-16,3 1 2 0,2-1 0 0,1-1-4 15,5-2 2-15,3-1-1 0,2-3-2 0,1-1 0 16,8-1-4-16,0-4 0 0,3-4-3 16,0 0 0-16,3 0 1 0,5-3 3 0,-2-2 7 15,8 0 5-15,-1-1 6 0,3-2 8 0,1-1 2 16,6-1 5-16,2-1 1 0,-4-2-2 0,6 0-2 16,2 2-2-16,0-1-1 0,0 1-3 0,-1-2 0 15,-2 0-3-15,0 2-4 0,-2-3-2 0,-4 2-3 16,6 2 1-16,-6-2-3 0,5 3 2 15,-4 0-1-15,-2 3 0 0,-1-1 0 0,4 0 0 16,-3 1-1-16,2 1 1 0,-2 2 0 0,-3 1 0 16,1 1-1-16,-3 2 0 0,0 3-2 0,-1 0 3 15,-1 4 0-15,-1 0 2 0,-6 1 2 16,2 5 2-16,-4-4 2 0,-5 6 0 0,2 1 1 16,-1 0 1-16,-8-1-2 0,-2 1 2 0,-2-5 1 15,-2 0 3-15,1-2 4 0,-3-3 3 16,-7 4 3-16,-5-5 0 0,-3 0 0 0,1-1-1 15,-8-5 2-15,-1-3-1 0,4-2-1 0,-4-2 2 16,0-6 0-16,-2-2 0 0,8-2 4 16,-2 0 4-16,4-4 1 0,3-6 8 0,4-5-3 15,-1-3 0-15,7-2-6 0,-2-7-7 0,3-1-3 16,4-2-7-16,0-4-4 0,2-2-5 0,7 2-4 16,-3-1-2-16,7 2-2 0,-1 2-1 15,4 8-2-15,-2-1-1 0,0 7-1 0,0 4 0 16,6 4-3-16,-3 3-4 0,-1 3-6 0,0 2-5 15,5 1-4-15,-1 0 0 0,-2 1 6 0,6 6 3 16,0 6 3-16,-3 2 4 0,6 2 1 0,0 3 2 16,0 1 3-16,-1 1 1 0,0 3 1 15,-3-1 2-15,3 1 2 0,0-3 0 0,-2 1 1 16,-2-5-2-16,2-1-1 0,-2-3-2 0,-3 1-5 16,-3-3-2-16,6 0-8 0,-4-4-17 0,-3-2-32 15,1 0-45-15,1 1-76 0,2-2-111 0,-3-2-150 16,1 2-184-16,-3-2 123 0,0-1 511 0</inkml:trace>
          <inkml:trace contextRef="#ctx0" brushRef="#br0" timeOffset="689.5906">1294 791 0 0,'0'0'0'0,"0"0"0"16,0 0 0-16,0 0 182 0,0 0 20 0,0 0 12 15,0 0-21-15,0 0-8 0,0 0-26 16,0 0-25-16,0 0-18 0,31-171-5 0,-31 167-11 16,0-1-14-16,0 1-10 0,-1 3-15 0,1-2-7 15,-1 3-12-15,-2 0-16 0,-2 0-23 16,1 0-21-16,1 7-15 0,-4 1-7 0,-2 2 8 15,-3 7 11-15,-1 3 10 0,-3 5 6 0,0 0 4 16,0 7 0-16,-4-2 3 0,6 4 1 0,0 0-1 16,5 2 0-16,-4-3-2 0,4-1 0 0,4-1 0 15,-3-3-2-15,7-3 4 0,1 2-2 16,0-5 0-16,1-3-2 0,8-1-3 0,-2-1-1 16,5-8 0-16,4 4 6 0,5-7 8 0,-2 1 10 15,5-2 6-15,3-2 1 0,1-3-1 0,2 0-2 16,-2 0-1-16,1-7-2 0,0-1 2 0,-3 0-1 15,-6-4 5-15,3-4 5 0,-6 1 1 16,-1-3 4-16,-1-1-1 0,-2 0-1 0,0-5 5 16,-1 0 2-16,-2 0-1 0,-5-4 2 0,0-1-5 15,1 2-10-15,-5-4 0 0,-1 2-7 16,0 5 0-16,-1 0 0 0,-8-3 0 0,2 6-1 16,-3 1-2-16,-2-3-1 0,-2 6-3 0,1 0-3 15,-1 3-1-15,-2-2-5 0,0 3-3 0,-1 2-3 16,-3 2-4-16,4 2-4 0,2 2-3 15,-1 1-6-15,1 4-7 0,0 0-6 0,-1 0-6 16,2 8-2-16,-2 1 1 0,-1 6-1 0,-1 2-6 16,2 4-14-16,1-2-32 0,2 0-65 0,2 1-100 15,9 0-139-15,1-2-189 0,0-7-90 16,0-3 663-16</inkml:trace>
          <inkml:trace contextRef="#ctx0" brushRef="#br0" timeOffset="1213.3221">2180 620 0 0,'0'0'196'16,"0"0"-9"-16,0 0-87 0,0 0-10 15,0 0 14-15,0 0 28 0,0 0 14 0,0 0-3 16,0 0-5-16,0 0-23 0,0 0-32 0,0 0-38 16,0 0-38-16,0 0-31 0,-33-47-13 0,22 53 3 15,-6 5 11-15,0 2 12 0,-1 4 8 0,0 3 3 16,-2 1 2-16,2 0 0 0,0 4 0 16,-4 1 0-16,6 2 0 0,2 1-2 0,3 0 0 15,5-2 0-15,-3 0 0 0,6-1-2 0,3-3 4 16,0-3-2-16,2 0 2 0,8-3 1 15,1-2 2-15,1-7 12 0,6 0 12 0,1-4 11 0,8 0 7 16,2-4 0-16,7 0-7 0,-2 0-9 16,5-8-4-16,-5 0-9 0,7-4-3 0,-4-1-1 15,-4-5 2-15,-3 0 4 0,0-5 6 0,-5 3 4 16,-1-5 3-16,-7 1 6 0,2-1 1 16,-5 3 2-16,1-3-1 0,-4 1-1 0,-1-1-4 15,-3 5-3-15,0-1-1 0,-4 6-3 0,2 0 2 16,-5 5 0-16,0 3-2 0,0 2-4 0,0 2-6 15,0 3-13-15,0 0-24 0,-2 0-27 16,-1 0-21-16,2 8-4 0,-3 1 14 0,-5 6 22 16,5 3 18-16,-6 6 10 0,4-2 2 0,-3 5 2 15,3 1 4-15,-1 0-1 0,7-1-4 16,0 0-4-16,0-2-25 0,12 0-57 0,1-6-90 16,2-2-179-16,-2-2-264 0,-3-10-71 0</inkml:trace>
          <inkml:trace contextRef="#ctx0" brushRef="#br0" timeOffset="1372.23">2928 461 0 0,'0'0'0'0,"0"0"235"0,0 0-5 16,0 0-29-16,0 0-24 0,0 0-30 0,0 0-41 16,0 0-39-16,0 0-33 0,0 0-28 15,0 0-17-15,0 0-53 0,0 0-125 0,0 0-98 16,-69-152-175-16,69 157 272 0,0-1 190 0</inkml:trace>
          <inkml:trace contextRef="#ctx0" brushRef="#br0" timeOffset="2183.8976">3352 557 0 0,'0'0'0'0,"0"0"284"0,0 0-34 16,0 0-61-16,0 0-22 0,0 0-17 0,0 0-43 16,0 0-50-16,0 0-25 0,0 0-28 0,0 0-11 15,0 0-4-15,0 0-5 0,0 0 3 0,-186-69 0 16,159 79 3-16,-2 2-2 0,0 2-1 16,2 5-2-16,0-1-2 0,1 2 2 0,3-1-2 15,1 3-1-15,5-4-5 0,6-2-11 0,1-1-19 16,10-4-28-16,0-2-17 0,0-1-2 0,13-4 17 15,0 0 26-15,2-3 25 0,5-1 18 0,2 0 10 16,2-6 10-16,1-2 5 0,1-3 4 16,-2 1 2-16,2 0 1 0,-5-2 4 0,1 1 7 15,-5 3 7-15,0 0 8 0,-5 3 7 0,1 2 0 16,-5 1-4-16,-5-1-10 0,0 3-18 0,-3 0-18 16,3 0-16-16,-2 7-8 0,4-1 2 15,-4 2 6-15,2 5 10 0,-2 1 5 0,2 0 7 16,1 3 2-16,-1-5 0 0,0 1-3 0,2-2 0 15,3-3-3-15,4-1 4 0,1-3 5 0,4-2 5 16,3-2 8-16,4 0 2 0,3 0-1 16,4-5-6-16,-1-4-5 0,4 0-4 0,-1-1-4 15,2-2-3-15,-1-3-2 0,-4 1 1 0,-1-4 2 16,-2-1 2-16,-1 1 7 0,-5-6 4 16,1-1 4-16,-2 0 0 0,3-3-1 0,3-3 1 15,-3-3 0-15,0 1 6 0,3-4 4 0,-1-1 3 16,-3-3 2-16,-2 4 1 0,-3-6-3 0,-4 0 3 15,-1 4-2-15,-4-1-1 0,-1-1 4 0,0 5-1 16,-1 2 6-16,-3 6 0 0,-1 2 1 16,-2 3 1-16,0 8-2 0,0 1 1 0,-3 4-8 15,-2 4-12-15,0 2-18 0,2 1-19 0,-3 3-24 16,-1 0-15-16,-5 7-10 0,1 6 0 0,-6 2 16 16,-1 6 14-16,-6 7 10 0,0 5 7 15,-1 6 3-15,2 3-1 0,-1 6 4 0,4 5 0 16,3 2 2-16,-2 4 3 0,6-2 1 0,4 2 0 15,-1-1 0-15,8-3 2 0,-1 0-1 0,0-5 0 16,1-2 1-16,2-4-1 0,0-4 0 16,5-4-1-16,-1-1 0 0,2-7 1 0,1-3 2 15,-1-1 8-15,4-4 7 0,0-5 12 0,0 0 9 16,1-6 6-16,1-1 6 0,-1-1 5 0,1-3-2 16,1-2-1-16,1-2 0 0,2 0-3 15,0 0-1-15,-1 0-6 0,4-6-5 0,1-4-8 16,-3 0-7-16,2-6-5 0,-3-1-7 0,2 0-5 15,-3 1-5-15,-2 2-2 0,-5-2-2 0,-1 6-2 16,-2-1-3-16,-5 1-13 0,0 0-28 0,0 1-33 16,0 1-60-16,-6 3-86 0,-4 0-102 0,-3 2-151 15,1-1-112-15,5 4 411 0</inkml:trace>
        </inkml:traceGroup>
      </inkml:traceGroup>
    </inkml:traceGroup>
    <inkml:traceGroup>
      <inkml:annotationXML>
        <emma:emma xmlns:emma="http://www.w3.org/2003/04/emma" version="1.0">
          <emma:interpretation id="{69DDFE86-75A7-4855-8987-120A75F82384}" emma:medium="tactile" emma:mode="ink">
            <msink:context xmlns:msink="http://schemas.microsoft.com/ink/2010/main" type="paragraph" rotatedBoundingBox="1147,2691 9435,1795 9706,4300 1417,51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163C6E-F2CD-46B7-99DD-F9D788D052E9}" emma:medium="tactile" emma:mode="ink">
              <msink:context xmlns:msink="http://schemas.microsoft.com/ink/2010/main" type="inkBullet" rotatedBoundingBox="1222,3384 2313,3267 2330,3423 1238,3540"/>
            </emma:interpretation>
            <emma:one-of disjunction-type="recognition" id="oneOf1">
              <emma:interpretation id="interp5" emma:lang="en-IN" emma:confidence="0">
                <emma:literal>-</emma:literal>
              </emma:interpretation>
              <emma:interpretation id="interp6" emma:lang="en-IN" emma:confidence="0">
                <emma:literal>_</emma:literal>
              </emma:interpretation>
              <emma:interpretation id="interp7" emma:lang="en-IN" emma:confidence="0">
                <emma:literal>~</emma:literal>
              </emma:interpretation>
              <emma:interpretation id="interp8" emma:lang="en-IN" emma:confidence="0">
                <emma:literal>.</emma:literal>
              </emma:interpretation>
              <emma:interpretation id="interp9" emma:lang="en-IN" emma:confidence="0">
                <emma:literal>`</emma:literal>
              </emma:interpretation>
            </emma:one-of>
          </emma:emma>
        </inkml:annotationXML>
        <inkml:trace contextRef="#ctx0" brushRef="#br0" timeOffset="643285.7214">14 3025 1859 0,'0'0'52'0,"0"0"-67"15,0 0-49-15,0 0-7 0,0 0 15 0,0 0 36 16,0 0 48-16,0 0 11 0,168 32 2 0,-96-28-2 15,18-2-6-15,12-2-2 0,14 0-4 0,9 0-3 16,6 0-21-16,5 0-115 0,-36 0-335 16,-32 0-720-16</inkml:trace>
      </inkml:traceGroup>
      <inkml:traceGroup>
        <inkml:annotationXML>
          <emma:emma xmlns:emma="http://www.w3.org/2003/04/emma" version="1.0">
            <emma:interpretation id="{44DB8A39-9179-46ED-866D-F0636236DB5C}" emma:medium="tactile" emma:mode="ink">
              <msink:context xmlns:msink="http://schemas.microsoft.com/ink/2010/main" type="line" rotatedBoundingBox="2747,2518 9435,1795 9706,4300 3017,5023"/>
            </emma:interpretation>
          </emma:emma>
        </inkml:annotationXML>
        <inkml:traceGroup>
          <inkml:annotationXML>
            <emma:emma xmlns:emma="http://www.w3.org/2003/04/emma" version="1.0">
              <emma:interpretation id="{39FD1D6E-D83E-431E-8D94-B627D8C8028E}" emma:medium="tactile" emma:mode="ink">
                <msink:context xmlns:msink="http://schemas.microsoft.com/ink/2010/main" type="inkWord" rotatedBoundingBox="2747,2518 5355,2236 5625,4741 3017,5023"/>
              </emma:interpretation>
              <emma:one-of disjunction-type="recognition" id="oneOf2">
                <emma:interpretation id="interp10" emma:lang="en-IN" emma:confidence="0">
                  <emma:literal>Ago</emma:literal>
                </emma:interpretation>
                <emma:interpretation id="interp11" emma:lang="en-IN" emma:confidence="0">
                  <emma:literal>Age</emma:literal>
                </emma:interpretation>
                <emma:interpretation id="interp12" emma:lang="en-IN" emma:confidence="0">
                  <emma:literal>ago</emma:literal>
                </emma:interpretation>
                <emma:interpretation id="interp13" emma:lang="en-IN" emma:confidence="0">
                  <emma:literal>age</emma:literal>
                </emma:interpretation>
                <emma:interpretation id="interp14" emma:lang="en-IN" emma:confidence="0">
                  <emma:literal>offer</emma:literal>
                </emma:interpretation>
              </emma:one-of>
            </emma:emma>
          </inkml:annotationXML>
          <inkml:trace contextRef="#ctx0" brushRef="#br0" timeOffset="652868.7406">1754 3212 0 0,'0'0'0'0,"0"0"0"16,0 0 0-16,0 0 0 0,0 0 38 16,0 0 22-16,0 0 4 0,0 0-3 0,0 0-8 15,0 0-16-15,0 0-15 0,0 0-9 0,-77 135-2 16,75-118 0-16,2-1 3 0,0-2 6 16,0-1 11-16,0-4 21 0,6-1 32 0,1-3 40 15,1-3 47-15,2-2 48 0,2 0 22 0,4-4-4 16,6-8-31-16,-2-7-52 0,7-3-43 0,6-6-32 15,2-6-24-15,-2 0-14 0,2-5-11 16,0-1-6-16,-1-2-4 0,-1-3-2 0,-3-2-1 16,-1-3 0-16,4-1-2 0,-1-7 0 0,-1 1-5 15,1-3 0-15,4-4 0 0,-2-2-4 0,6-1 0 16,0-3-5-16,1 2-1 0,3 0-1 16,-2 4 1-16,1 4 0 0,-5 5 1 0,-3 9-1 15,-6 5 3-15,-5 13 1 0,-7 3 0 0,-3 9 5 16,-5 6 0-16,-5 4 4 0,-2 2-5 0,-2 4-12 15,0 0-18-15,0 0-32 0,0 1-24 0,1 8 2 16,4 5 9-16,-3 7 26 0,3 9 24 16,-4 7 6-16,-1 6 4 0,0 8 3 0,0 3 3 15,-4 5 0-15,-6 6 3 0,1-5-1 0,-2 4 0 16,-2-1-1-16,0 0 0 0,0 1 0 0,0-5-4 16,0-3-7-16,0 1-19 0,3-2-32 15,2-7-57-15,-4 0-82 0,6-6-151 0,-1-5-197 16,3-9-162-16,1-12 671 0</inkml:trace>
          <inkml:trace contextRef="#ctx0" brushRef="#br0" timeOffset="653740.5714">2271 2996 0 0,'0'0'502'0,"0"0"-241"0,0 0-124 16,0 0-63-16,0 0-49 0,0 0-30 0,0 0-22 15,0 0-16-15,0 0-1 0,0 0 19 16,0 0 18-16,80-170 14 0,-37 145 20 0,9 1 9 16,5-4 12-16,6 0 16 0,8-3 7 15,9 2 8-15,3-2 0 0,3 1-6 0,2 0-8 0,2 1-9 16,-1 1-9-16,-4 3-10 0,-11 0-10 0,-1 0-6 16,-9 5-6-16,-10 0-2 0,-8 1 0 15,-10 3 4-15,-10 3 10 0,-9 4 23 0,-9 3 32 16,-3 4 10-16,-5 1-1 0,-2 1-31 0,-6 0-44 15,-5 0-28-15,-7 0-21 0,-5 5-6 0,-6 7 3 16,-8 2 8-16,-3 5 8 0,-3 1 8 16,-1 3 4-16,0-2 2 0,3 3 1 0,4-6 5 15,7-1-2-15,7-8-1 0,10-1-9 0,7-4-17 16,6-1-20-16,2-2-21 0,0-1 7 16,6 0 13-16,0 0 25 0,5 0 27 0,1 0 9 15,1 3 3-15,1-2-6 0,-3 6-8 0,2 3-11 16,-3 2-9-16,2 7-4 0,-6 4 3 0,-1 9 5 15,-2 7 8-15,-1 7 6 0,-2 6 6 16,-2 7 5-16,-2 6-2 0,-6 6 3 0,-2 3 1 16,-2 4-1-16,0 4 4 0,-2 5-1 0,-7 4 1 15,0 5 5-15,-9 5 0 0,-2 1 4 16,-6 6 2-16,-5 3-3 0,-6-2-5 0,-5-3-5 16,-5-6-6-16,4-12-2 0,3-12 4 0,5-14 1 15,-1-9 5-15,5-14 4 0,1-7 10 0,2-14 10 16,3-8 15-16,6-8 11 0,5-6 2 0,2-14 2 15,4-10-18-15,5-12-15 0,8-8-11 16,2-6-8-16,6-4-3 0,1-9-2 0,8-4-5 0,8-6-10 16,4-6-9-16,9-4-6 0,11-5-9 15,3-1-1-15,12-3-6 0,4 4-3 0,11 0 0 16,2 2 3-16,11 6 8 0,3 6 1 0,6 6 8 16,-3 6 6-16,1 7 3 0,-1 6 5 15,-3 10 7-15,-3 5-4 0,-7 11-3 0,-5 3-3 16,-1 7-6-16,-10 3 0 0,-5 7-1 0,-4 2 4 15,-8-2-1-15,-4 3 4 0,-9 0 3 16,-4 3 4-16,-7-2 8 0,-4-1 2 0,1 2 11 16,-4-5 8-16,2-1 11 0,-1-4 8 0,-2 0 0 15,-2-4-2-15,0-4-9 0,-5 0 4 0,-3-1-3 16,-1-2-8-16,3-1-8 0,-10 0-12 16,-3 2-8-16,-3 2-3 0,-1 3-3 0,-6 1-11 15,0 7-5-15,-11 5-6 0,-3 1 1 0,-8 3 3 16,-4 11 4-16,-8 10 6 0,-6 5 3 0,-5 4 5 15,-1 11 10-15,0 2 3 0,3 1 8 16,4 6-2-16,12-5-2 0,5-5-3 0,14-2-5 16,9-6-3-16,13-6-2 0,6-5 5 0,13-5 4 15,13-4 8-15,7-3 5 0,13-5 3 0,7-4-4 16,13-13-7-16,7-3-5 0,6-5-11 0,6 0-11 16,-4-4-29-16,4 0-55 0,-8 3-74 15,-6 2-111-15,-4 3-165 0,-9 2-163 0,-17 5-35 16,-16 2 645-16</inkml:trace>
        </inkml:traceGroup>
        <inkml:traceGroup>
          <inkml:annotationXML>
            <emma:emma xmlns:emma="http://www.w3.org/2003/04/emma" version="1.0">
              <emma:interpretation id="{8564FA0D-B9D1-4388-902F-42AC79E257BA}" emma:medium="tactile" emma:mode="ink">
                <msink:context xmlns:msink="http://schemas.microsoft.com/ink/2010/main" type="inkWord" rotatedBoundingBox="5424,2567 9471,2130 9704,4287 5657,4724"/>
              </emma:interpretation>
              <emma:one-of disjunction-type="recognition" id="oneOf3">
                <emma:interpretation id="interp15" emma:lang="en-IN" emma:confidence="0">
                  <emma:literal>group</emma:literal>
                </emma:interpretation>
                <emma:interpretation id="interp16" emma:lang="en-IN" emma:confidence="0">
                  <emma:literal>goop</emma:literal>
                </emma:interpretation>
                <emma:interpretation id="interp17" emma:lang="en-IN" emma:confidence="0">
                  <emma:literal>glop</emma:literal>
                </emma:interpretation>
                <emma:interpretation id="interp18" emma:lang="en-IN" emma:confidence="0">
                  <emma:literal>poop</emma:literal>
                </emma:interpretation>
                <emma:interpretation id="interp19" emma:lang="en-IN" emma:confidence="0">
                  <emma:literal>pop</emma:literal>
                </emma:interpretation>
              </emma:one-of>
            </emma:emma>
          </inkml:annotationXML>
          <inkml:trace contextRef="#ctx0" brushRef="#br0" timeOffset="655039.3405">5636 2588 1455 0,'0'0'209'0,"0"0"-106"0,0 0-53 0,0 0-26 16,0 0-14-16,-53-165-5 0,40 144-7 0,-1 2-5 16,-3 7-4-16,-5 3-6 0,1 2-5 15,-7 6-7-15,-3 1 6 0,-5 1 2 0,-4 10 8 16,-2 1 7-16,1 4 1 0,3 3 3 0,2 1 0 15,6-2 0-15,3-2-3 0,8 3-5 0,6-9-8 16,9-1-13-16,4-1-3 0,2-3 10 0,11-2 23 16,5-2 28-16,8-1 19 0,3 0 2 15,5-1-4-15,6-7-9 0,-4 1-8 0,0 3-5 16,-7 0-8-16,-2 4-5 0,-10 0-4 0,-3 5-4 16,-2 5-2-16,-3 10 2 0,-4 6 8 15,-2 8 8-15,0 11 8 0,-6 7 5 0,3 5-2 16,-4 6-2-16,-6 7-7 0,1-1-3 0,-1 9-1 15,-7-3 0-15,3 5-2 0,-8-1 1 16,1 6 0-16,-8 3-3 0,-6 3-1 0,-3 0-2 0,-7 1-7 16,-6 0-3-16,-7-1-2 0,-5-4-4 15,-6-6 2-15,-1-9 2 0,3-6 2 0,-1-16 1 16,9-7 5-16,5-10 5 0,4-12 8 0,8-12 17 16,8-6 16-16,6-7 13 0,5-15 2 0,6-8-11 15,6-5-22-15,3-9-21 0,7-7-15 16,2-11-10-16,4-8 1 0,13-5-2 0,10-10-2 15,9 1 0-15,6-5-5 0,12-2-1 0,6-4 2 16,7 3 1-16,6 1 2 0,5 2 3 0,6-1 0 16,-1 6 1-16,5-1 0 0,-4 6 0 15,1 4 1-15,-1 3-4 0,-4 9 1 0,-2 6 2 16,-5 3-1-16,-6 13 4 0,-6 1 2 0,-5 8-2 16,-2 7-1-16,-12 6-3 0,-7 8-16 0,-6 5-8 15,-10 3-4-15,-4 11 1 0,-5 6 18 16,-9 8 12-16,-2 5 11 0,-3 10 10 0,-14-1 5 15,-3 6 3-15,-3 2-2 0,-5-1 0 0,5 1-5 16,-2-2-3-16,7-4-4 0,3-4-4 16,3-10-10-16,8-6-14 0,4-6-21 0,3-6-10 15,5-8-1-15,8-1-3 0,4-1-5 0,7-14-16 16,5-5-25-16,7-6-10 0,2-4 2 0,-2-4 9 16,6-1 22-16,-7-1 20 0,0 1 25 0,0-1 16 15,-3-1 16-15,-4 6 10 0,-1 0 9 0,-1 0 15 16,-9 9 28-16,3-2 19 0,-7 1 14 15,-2 9 9-15,-1-3-14 0,0 7-7 0,-7-2-2 16,4 5-5-16,-7 2-7 0,-2 5-14 0,2 0-30 16,-3 0-40-16,0 0-29 0,0 1 2 15,0 7 13-15,-3 7 29 0,2-1 24 0,-2 7 1 16,1 0 1-16,-3 4 0 0,-1 0-7 0,5-3-5 16,1 1-2-16,0-6-10 0,0-4-1 0,8-1-3 15,6-5 4-15,7-1 4 0,2-4 0 16,5-2-9-16,4-2-15 0,1-8-6 0,3-2 2 15,-6-4 13-15,-2-1 17 0,-6-3 18 0,-9 3 12 16,-7-1-4-16,-6-2-10 0,-6-3-19 0,-11 1-12 16,-5 0 1-16,-4-2 9 0,-7 7 8 0,-3 2 8 15,2 1 6-15,-2 1 1 0,6 3-5 16,-2 2-4-16,8 1-3 0,1 2 2 0,9-1 9 16,5 1 15-16,3 1 2 0,6-1-9 15,0-1-25-15,9 0-26 0,3-5-13 0,6 3-3 0,1-3 4 16,7 2 8-16,1 1 1 0,3 1 9 15,3 2 12-15,-3 4 1 0,0 1 6 0,-4 0-1 16,0 1-4-16,-5 7 8 0,-3 1-1 0,-1 3 0 16,-7 1 3-16,0 2 0 0,-6-1 1 0,1 2 5 15,-3 0 0-15,1 1-2 0,-3 1 0 16,0-1-1-16,2-1-2 0,-4-3 1 0,4 4-2 16,2-5 0-16,5-1-2 0,1-3 5 0,7-4 2 15,3 2 0-15,9-6-1 0,9 0-12 0,4-2-17 16,4-5-15-16,6-4-12 0,-5-2-4 15,0 0 7-15,-2-3 14 0,-12 3 12 0,-3 1 14 16,-6 1 14-16,-9 4 20 0,-4 2 33 0,-8 2 24 16,-3 3 11-16,0 0-16 0,0 0-31 15,0 0-34-15,0 0-32 0,0 0-23 0,0 0-25 16,0 0-7-16,-2 1 10 0,1 3 15 0,-2-1 19 16,3 2 8-16,0-2-5 0,0 2-6 0,3-2 10 15,3-1 11-15,5-2 14 0,4 0 13 0,-1 0-5 16,6 0-10-16,0 0-10 0,2 0-16 15,-2-2-16-15,0 1-29 0,-2-1-53 0,-3 0-69 16,1 0-101-16,-6 1-84 0,-2-2-68 0,-1-1 409 16,-2 3 32-16</inkml:trace>
          <inkml:trace contextRef="#ctx0" brushRef="#br0" timeOffset="655282.5306">7950 1804 97 0,'0'0'678'15,"0"0"-147"-15,0 0-202 0,0 0-99 0,0 0-64 16,0 0-53-16,0 0-49 0,0 0-46 0,0 0-52 16,0 0-24-16,0 0 5 0,0 0 14 0,0 0 31 15,0 0 23-15,-49 43 5 0,34 18 3 16,-4 11 3-16,-4 10 4 0,-4 11 1 0,2 7 3 16,-5 8-1-16,-4 9 1 0,4 1-5 0,-8 5-3 15,7-5-5-15,1 0-4 0,1-1-5 0,2-5-10 16,4-3-15-16,6-8-19 0,2-7-18 15,2-6-35-15,6-5-60 0,-2-6-105 0,4-7-109 16,-2-7-100-16,-2-11-149 0,3-17 222 0,5-17 386 0</inkml:trace>
          <inkml:trace contextRef="#ctx0" brushRef="#br0" timeOffset="655508.5188">7897 2327 0 0,'0'0'192'15,"0"0"300"-15,0 0-109 0,0 0-101 16,0 0-83-16,169-171-69 0,-140 163-44 0,-2 3-36 16,2 3-22-16,0 2-12 0,-2 6-8 0,2 6-3 15,-5 4-1-15,-3 8 3 0,0 2 4 16,-7 8 3-16,-10-2 5 0,-4 8 3 0,-4-4 5 16,-16 6 3-16,-6-5 5 0,-8 3 4 0,-12-8 3 15,-9 1 1-15,-7-2-2 0,-4-7-6 0,-8-4-12 16,2-3-14-16,-2-5-46 0,0-2-124 0,18-6-335 15,21 3-803-15</inkml:trace>
        </inkml:traceGroup>
      </inkml:traceGroup>
    </inkml:traceGroup>
    <inkml:traceGroup>
      <inkml:annotationXML>
        <emma:emma xmlns:emma="http://www.w3.org/2003/04/emma" version="1.0">
          <emma:interpretation id="{D0EB6364-5896-46BC-8BF3-7F994B25D240}" emma:medium="tactile" emma:mode="ink">
            <msink:context xmlns:msink="http://schemas.microsoft.com/ink/2010/main" type="paragraph" rotatedBoundingBox="491,4690 17821,2702 18152,5590 822,75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AABE89-B039-47D8-B5AD-A629505347C2}" emma:medium="tactile" emma:mode="ink">
              <msink:context xmlns:msink="http://schemas.microsoft.com/ink/2010/main" type="inkBullet" rotatedBoundingBox="676,6302 1557,6201 1564,6269 683,6370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  <emma:interpretation id="interp21" emma:lang="en-IN" emma:confidence="0">
                <emma:literal>_</emma:literal>
              </emma:interpretation>
              <emma:interpretation id="interp22" emma:lang="en-IN" emma:confidence="0">
                <emma:literal>.</emma:literal>
              </emma:interpretation>
              <emma:interpretation id="interp23" emma:lang="en-IN" emma:confidence="0">
                <emma:literal>~</emma:literal>
              </emma:interpretation>
              <emma:interpretation id="interp24" emma:lang="en-IN" emma:confidence="0">
                <emma:literal>=</emma:literal>
              </emma:interpretation>
            </emma:one-of>
          </emma:emma>
        </inkml:annotationXML>
        <inkml:trace contextRef="#ctx0" brushRef="#br0" timeOffset="655998.5274">-524 6011 2422 0,'0'0'67'16,"0"0"-98"-16,0 0-76 0,0 0-16 0,0 0 4 16,0 0 40-16,0 0 61 0,185-45 9 15,-99 27 3-15,13-5-1 0,12 4-20 0,8-5-89 16,0 4-226-16,-30 7-408 0,-24 5-5 0</inkml:trace>
      </inkml:traceGroup>
      <inkml:traceGroup>
        <inkml:annotationXML>
          <emma:emma xmlns:emma="http://www.w3.org/2003/04/emma" version="1.0">
            <emma:interpretation id="{BCAF5521-7911-426D-B099-EBF4D626DD00}" emma:medium="tactile" emma:mode="ink">
              <msink:context xmlns:msink="http://schemas.microsoft.com/ink/2010/main" type="line" rotatedBoundingBox="3194,4380 17821,2702 18152,5590 3525,7268"/>
            </emma:interpretation>
          </emma:emma>
        </inkml:annotationXML>
        <inkml:traceGroup>
          <inkml:annotationXML>
            <emma:emma xmlns:emma="http://www.w3.org/2003/04/emma" version="1.0">
              <emma:interpretation id="{924834EB-E9C8-4B53-9B37-6B62575FD804}" emma:medium="tactile" emma:mode="ink">
                <msink:context xmlns:msink="http://schemas.microsoft.com/ink/2010/main" type="inkWord" rotatedBoundingBox="3247,4849 9270,4158 9547,6577 3525,7268"/>
              </emma:interpretation>
              <emma:one-of disjunction-type="recognition" id="oneOf5">
                <emma:interpretation id="interp25" emma:lang="en-IN" emma:confidence="0">
                  <emma:literal>population</emma:literal>
                </emma:interpretation>
                <emma:interpretation id="interp26" emma:lang="en-IN" emma:confidence="0">
                  <emma:literal>Population</emma:literal>
                </emma:interpretation>
                <emma:interpretation id="interp27" emma:lang="en-IN" emma:confidence="0">
                  <emma:literal>Topulatim</emma:literal>
                </emma:interpretation>
                <emma:interpretation id="interp28" emma:lang="en-IN" emma:confidence="0">
                  <emma:literal>sopulatim</emma:literal>
                </emma:interpretation>
                <emma:interpretation id="interp29" emma:lang="en-IN" emma:confidence="0">
                  <emma:literal>Populating</emma:literal>
                </emma:interpretation>
              </emma:one-of>
            </emma:emma>
          </inkml:annotationXML>
          <inkml:trace contextRef="#ctx0" brushRef="#br0" timeOffset="659758.4495">4293 5137 0 0,'0'0'0'0,"0"0"0"15,0 0 0-15,0 0 0 0,0 0 0 0,-103 182 0 16,87-148 0-16,4-7 0 0,0 0 0 0,5-1 0 16,4-9 0-16,3-4 0 0,7-5 0 15,9-7 0-15,7-1 0 0,6-6 0 0,6-9 0 16,3-3 0-16,3-6 0 0,-3-2 0 0,-2 1 0 15,-4-4 0-15,-4 1 0 0,-7 3 0 0,-1 1 0 16,-8 3 0-16,-4 1 0 0,-2 4 0 16,-3 3 0-16,-2 5 0 0,-1 3 20 0,0 2 258 15,0 3-98-15,-1 0-110 0,-8 6-67 0,4 6-15 16,-5 2 10-16,-3 3 5 0,1 6 5 0,-1-3-2 16,5 2-1-16,-1-2-4 0,8-4-5 15,1-3-7-15,4-2 7 0,10-5 10 0,9-2 8 0,6-4-4 16,7 0-49-16,10-5-90 0,0-6-152 15,-12 3 159-15,-8 1 122 0</inkml:trace>
          <inkml:trace contextRef="#ctx0" brushRef="#br0" timeOffset="659994.8042">5150 4867 0 0,'0'0'0'0,"0"0"0"0,0 0 0 16,49-208 0-16,-38 154 0 0,1 9 0 0,1 0 0 15,-5 11 0-15,1 5 0 0,-5 8 153 16,0 6 111-16,-4 9-36 0,0 2-53 0,0 4-75 15,0 0-80-15,-8 10-55 0,-5 9-18 0,-9 12 23 16,-5 10 31-16,-6 12 16 0,-3 2 21 0,-1 5 2 16,1 2-2-16,-3 4 6 0,5-3-7 15,2-2 6-15,2 2 2 0,6-4-8 0,4-3-4 16,5-7-6-16,8-5-3 0,6-8 0 0,1-6-12 16,7-10-10-16,7-1-22 0,9-7-20 15,5-6-36-15,3-4-60 0,2-2-88 0,4-4-149 0,-1-6-42 16,-9 1 415-16,-5 4 0 0</inkml:trace>
          <inkml:trace contextRef="#ctx0" brushRef="#br0" timeOffset="660337.5216">5844 4976 0 0,'0'0'0'0,"0"0"0"0,0 0 36 15,0 0 250-15,0 0-50 0,0 0-67 16,0 0-62-16,0 0-44 0,0 0-28 0,0 0-8 15,0 0-1-15,0 0 3 0,-205-26 1 0,159 48 0 16,-3 4 2-16,5-1-1 0,4 4 5 0,2-1 0 16,4-5-4-16,8-1-7 0,9-5-10 15,3-3-10-15,8-4-14 0,6-2-12 0,0-4-5 16,11-2 5-16,8-2 11 0,5-3 4 0,8-10-3 16,2-1-8-16,7-7-7 0,0-1 3 15,-4-1 7-15,-1-1 8 0,0 2 6 0,-4 1 2 16,-9 5 3-16,-3 3-2 0,-6 5-1 0,-4 4-7 15,-6 0-11-15,-2 4 2 0,-2 5 2 0,0 5 12 16,-2 4 16-16,-2 4 8 0,-4 4 1 0,-1 3-3 16,-1 1-3-16,0 1-8 0,3-3-2 0,1-1-1 15,5-2 1-15,1-5 2 0,7-4 4 0,8-2-1 16,8-5-6-16,10-5-49 0,9 0-157 16,-8-3-333-16,-9-3 43 0</inkml:trace>
          <inkml:trace contextRef="#ctx0" brushRef="#br0" timeOffset="660814.9739">5896 4927 0 0,'0'0'374'0,"0"0"-101"0,0 0-133 0,0 0-115 15,0 0-45-15,0 0-14 0,132-171 8 16,-83 148 5-16,4 1 5 0,3-3 0 0,4 3 3 16,2 2-6-16,2-1 4 0,-5 3 24 0,0 1 40 15,1 5 51-15,-7 1 47 0,0 6 16 16,-7 2-1-16,-4 3-18 0,-5 0-36 0,-7 8-30 15,-10 6-31-15,-8 2-24 0,-1 5-7 0,-9 3-1 16,-2 4 2-16,0 3-2 0,-10-1 3 0,-3 2 2 16,-7 2-3-16,-1-6-1 0,0 2-19 0,2 0-41 15,1-8-90-15,0 0-149 0,10-4-262 0,2-8-242 16</inkml:trace>
          <inkml:trace contextRef="#ctx0" brushRef="#br0" timeOffset="660561.205">6768 3947 2166 0,'0'0'98'0,"0"0"-49"0,0 0-73 15,0 0-39-15,0 0-4 0,0 0 11 16,0 0 25-16,0 0 22 0,0 0 9 0,-95 183 1 15,64-116 0-15,-8 4 2 0,-3 5-1 0,-3 5 3 16,0 6 4-16,-7-1 2 0,5 2 2 0,-6-3 2 16,7 2-3-16,0-8-15 0,3-3-34 0,7-8-113 15,6-7-175-15,4-21-315 0,13-13-340 0</inkml:trace>
          <inkml:trace contextRef="#ctx0" brushRef="#br0" timeOffset="661384.4792">7372 4528 1578 0,'0'0'204'0,"0"0"-124"0,0 0-117 16,0 0-31-16,0 0 8 0,0 0 31 16,0 0 10-16,0 0 5 0,0 0 1 0,0 0 0 15,0 0 4-15,0 0-4 0,0 0-2 0,0 0 0 16,75 184 1-16,-91-152 5 0,-3 0 4 15,-4 0 7-15,-4-2 2 0,-3 0-1 0,-7 2 1 16,2-5-2-16,-2 0 4 0,7-7 2 0,0-6 5 16,4-4 8-16,10-5 24 0,3-5 34 15,7 0 18-15,5-4 7 0,1-7-16 0,0-3-33 16,6-6-21-16,5-7-16 0,5-1-11 0,3-4-8 16,8-2-5-16,6-3-3 0,3 1-1 0,5-3-4 15,2 6-7-15,2-3-7 0,2 8-7 0,0 2 1 16,-4 4 2-16,0 3 9 0,-7 6 5 15,-1-2 5-15,-4 5 0 0,-3 4-7 0,-3 6-6 0,-6 0-9 16,-2 7-1-16,-4 9-2 0,-4-3 10 16,-3 6 3-16,-5-1 6 0,-1 7 8 0,0-3 2 15,-7 4 7-15,-2-1 1 0,-5 2 3 0,-2-4 0 16,2 1 2-16,2-3 1 0,-1-4-1 16,3 0 4-16,2-8 3 0,5-2 10 0,1-6 23 15,2-1 31-15,0 0 13 0,2-3-10 0,9-7-27 16,2-4-35-16,4-7-19 0,5-1-3 0,7-5 1 15,4 1 2-15,-3-3-1 0,6 0 1 16,-2 4-1-16,2-1 1 0,0 4-3 0,-3 3-3 16,0 6 0-16,-6-2-6 0,-7 7 2 0,0 4-5 15,-5 4-6-15,-7 0-5 0,4 6 1 16,-8 8 7-16,3 2 9 0,-4 1 10 0,-3 3 6 16,0 6 3-16,0-1 1 0,0 2 0 0,-7 4 0 15,0-2 0-15,-5 1 2 0,4 0 2 0,-4-1 0 16,-1 2-3-16,-1-4-21 0,-1 0-75 0,-2-4-199 15,7-6-432-15,-1-7-69 0</inkml:trace>
          <inkml:trace contextRef="#ctx0" brushRef="#br0" timeOffset="661578.1936">7305 3911 2360 0,'0'0'29'0,"0"0"-98"0,0 0-59 16,0 0-139-16,0 0-342 0,0 0-707 0</inkml:trace>
          <inkml:trace contextRef="#ctx0" brushRef="#br0" timeOffset="658646.298">2112 5118 0 0,'0'0'0'0,"0"0"0"16,0 0 0-16,140-177 0 0,-98 139 0 15,2 3 0-15,-1 5 0 0,0 1 0 0,3 7 0 16,-3 1 0-16,-1 4 0 0,-3 7 0 0,1 5 0 16,-6 5 0-16,-1 3 0 0,-3 10 0 0,-1 5 0 15,-5 5 0-15,-4 3 0 0,-1 6 0 16,-6 2 0-16,-6 4 0 0,-8 3 0 0,1 3 0 0,-12 0 0 16,-5 0 33-16,-7-1 26 0,-5-2-2 15,-5 0-6-15,-5-3-7 0,-3-3-9 0,-2 4-5 16,-5-8-3-16,4 2-2 0,1-6-8 0,2-2-9 15,7-6-33-15,4-1-103 0,10-5-105 16,7-5 233-16,5-4 0 0</inkml:trace>
          <inkml:trace contextRef="#ctx0" brushRef="#br0" timeOffset="659184.7311">2880 5346 0 0,'0'0'215'0,"0"0"-102"0,0 0-133 16,0 0-6-16,0 0 7 0,0 0 16 0,0 0 13 15,0 0 9-15,0 0 10 0,-106 171 3 0,92-145 3 16,2-2-2-16,2-2-6 0,5-2-2 0,3-7-8 16,2 0 4-16,0-1 10 0,5-5 18 15,6-1 19-15,3-2 16 0,1 0 13 0,8-2 4 16,1-2-2-16,5 0-8 0,4-7-22 0,-2-2-15 15,2-3-14-15,-4 1-6 0,-2-2 1 16,-5 0 8-16,-6-1 15 0,-5-2 18 0,-2-1 12 0,-4-2 2 16,-5-3-16-16,0-2-23 0,-1 1-21 15,-9-6-13-15,-3 3-9 0,0-1-1 0,-3 5-3 16,3-1-4-16,-2 6-4 0,-1-2 1 0,3 3 1 16,0 1 4-16,4 1 1 0,4 1-1 15,3-2-4-15,2 1-14 0,0-2-19 0,12-1-18 16,5-8-6-16,9 0 0 0,5-5 8 0,9-3 11 15,5 0 6-15,4-1 10 0,5-1 8 16,-1 4 6-16,3-3 3 0,-3 2 5 0,-2 0 3 16,-3 3 5-16,-5 2 5 0,-7 3 0 0,-4 3 4 15,-8 6 4-15,-5 0 7 0,-9 7 18 0,-4 5 20 16,-4 3 6-16,-2 0-13 0,0 0-34 16,0 0-51-16,0 10-14 0,0 7 0 0,-2 10 18 15,-7 13 30-15,-2 11 6 0,-4 12 5 0,-3 10-3 16,-5 11 0-16,-6 8 1 0,0 6 0 0,-5 7 2 15,-6 6 3-15,1 5 6 0,-4 6-3 16,-3 7 5-16,-1 0-6 0,-1-2-13 0,2-2-13 16,3-7-49-16,2-6-89 0,9-6-99 0,1-12-162 15,3-10-193-15,5-21 90 0,13-24 506 0</inkml:trace>
          <inkml:trace contextRef="#ctx0" brushRef="#br0" timeOffset="659425.159">3208 5836 0 0,'0'0'0'0,"0"0"0"0,107-222 0 0,-60 150 0 15,-2 9 0-15,1 9 0 0,0 5 0 0,1 11 0 16,-5 3 0-16,-4 6 0 0,-2 5 0 16,-3 8 0-16,-7 3 0 0,1 7 0 0,-7 3 0 15,1 3 0-15,-6 0 0 0,-2 8 0 0,-3 5 0 16,-3 4 0-16,-4 7 0 0,-3 2 26 0,0 6 71 15,-14 3 1-15,-3 1-2 0,-6 2-4 0,-3-3-12 16,-6 0-9-16,-1-3-14 0,5-7-25 0,-2 0-53 16,2-7-131-16,5-6-221 0,9-4 270 15,7-4 103-15</inkml:trace>
        </inkml:traceGroup>
        <inkml:traceGroup>
          <inkml:annotationXML>
            <emma:emma xmlns:emma="http://www.w3.org/2003/04/emma" version="1.0">
              <emma:interpretation id="{D81B35A5-2DA1-42EE-95B9-9DFD23F00E09}" emma:medium="tactile" emma:mode="ink">
                <msink:context xmlns:msink="http://schemas.microsoft.com/ink/2010/main" type="inkWord" rotatedBoundingBox="10411,3856 10878,3802 11030,5128 10563,5181"/>
              </emma:interpretation>
              <emma:one-of disjunction-type="recognition" id="oneOf6">
                <emma:interpretation id="interp30" emma:lang="en-IN" emma:confidence="0">
                  <emma:literal>(</emma:literal>
                </emma:interpretation>
                <emma:interpretation id="interp31" emma:lang="en-IN" emma:confidence="0">
                  <emma:literal>[</emma:literal>
                </emma:interpretation>
                <emma:interpretation id="interp32" emma:lang="en-IN" emma:confidence="0">
                  <emma:literal>]</emma:literal>
                </emma:interpretation>
                <emma:interpretation id="interp33" emma:lang="en-IN" emma:confidence="0">
                  <emma:literal>)</emma:literal>
                </emma:interpretation>
                <emma:interpretation id="interp34" emma:lang="en-IN" emma:confidence="0">
                  <emma:literal>{</emma:literal>
                </emma:interpretation>
              </emma:one-of>
            </emma:emma>
          </inkml:annotationXML>
          <inkml:trace contextRef="#ctx0" brushRef="#br0" timeOffset="1.07896E6">9677 3500 0 0,'0'0'0'0,"0"0"0"0,0 0 0 16,0 0 0-16,0 0 0 0,0 0 61 0,0 0 41 16,-166-39 9-16,154 48-10 0,1 11-18 15,-3 4-28-15,2 11-21 0,-2 10-6 0,1 11-2 16,-4 9-7-16,2 8-2 0,-2 6 3 0,-2 5 4 15,4 4-5-15,0 0 0 0,4-5-7 16,4 0-4-16,4-8 4 0,-2-6 0 0,13-2 6 16,6-6 0-16,3-9 1 0,8-5-2 0,2-8-4 15,6-8-10-15,6-9 5 0,4-6-3 0,1-8-28 16,5-4-87-16,2-4-197 0,-9-2-117 16,-15-1 424-16</inkml:trace>
        </inkml:traceGroup>
        <inkml:traceGroup>
          <inkml:annotationXML>
            <emma:emma xmlns:emma="http://www.w3.org/2003/04/emma" version="1.0">
              <emma:interpretation id="{474D5914-5654-41C0-8CBD-8643A8A2B543}" emma:medium="tactile" emma:mode="ink">
                <msink:context xmlns:msink="http://schemas.microsoft.com/ink/2010/main" type="inkWord" rotatedBoundingBox="11593,3416 17821,2702 18142,5502 11914,6216"/>
              </emma:interpretation>
              <emma:one-of disjunction-type="recognition" id="oneOf7">
                <emma:interpretation id="interp35" emma:lang="en-IN" emma:confidence="0">
                  <emma:literal>urticarial)</emma:literal>
                </emma:interpretation>
                <emma:interpretation id="interp36" emma:lang="en-IN" emma:confidence="0">
                  <emma:literal>urbicidal)</emma:literal>
                </emma:interpretation>
                <emma:interpretation id="interp37" emma:lang="en-IN" emma:confidence="0">
                  <emma:literal>urticaria)</emma:literal>
                </emma:interpretation>
                <emma:interpretation id="interp38" emma:lang="en-IN" emma:confidence="0">
                  <emma:literal>urticarial,</emma:literal>
                </emma:interpretation>
                <emma:interpretation id="interp39" emma:lang="en-IN" emma:confidence="0">
                  <emma:literal>urbicidal,</emma:literal>
                </emma:interpretation>
              </emma:one-of>
            </emma:emma>
          </inkml:annotationXML>
          <inkml:trace contextRef="#ctx0" brushRef="#br0" timeOffset="1.08083E6">12579 2805 0 0,'0'0'0'0,"0"0"0"0,0 0 6 0,0 0 104 15,0 0-62-15,0 0-47 0,0 0-47 16,0 0-18-16,0 0 9 0,0 0 55 0,0 0 0 16,0 0 0-16,0 0 12 0,0 0 62 0,-140 220 13 15,124-157-3-15,2 5-4 0,-1 2-7 0,0 4-14 16,2 0-11-16,0-3-6 0,1-1-4 0,8-4-1 15,-2-7-4-15,6-5-3 0,0-5-7 16,9-10-3-16,4-4-3 0,1-7-3 0,3-6 3 16,8-3 2-16,-1-9 7 0,3-2 4 0,2-7 6 15,3-1 5-15,-2-1 1 0,7-9 0 0,-3-4 0 16,4-4-1-16,-5-1-3 0,3-1-3 16,-3-7 0-16,-3 3 0 0,-3-4 3 0,-1 1 0 15,-8 0 5-15,2 1 3 0,-8-1 4 0,-3 2 9 16,-1 1 4-16,-6-2 3 0,-1 3-6 0,-7-1-4 15,-4 1-12-15,-8 0-10 0,-2 3-12 16,-8 0-14-16,-2 4-9 0,-6 5-10 0,-1 3-2 16,-2 3-3-16,-2 5-1 0,0 0-3 0,0 5-8 15,4 6-24-15,-4 2-55 0,4 2-80 16,4-1-129-16,0-2-205 0,14-2-67 0,5-2 588 0</inkml:trace>
          <inkml:trace contextRef="#ctx0" brushRef="#br0" timeOffset="1.08139E6">12947 3327 0 0,'0'0'38'0,"0"0"344"0,0 0-110 0,0 0-83 16,0 0-52-16,0 0-45 0,0 0-51 15,0 0-32-15,0 0-15 0,0 0-3 0,0 0 11 16,0 0 7-16,0 0 3 0,0 0 0 0,-42 88-3 15,30-62 0-15,-3-5-1 0,3 3-2 0,1-1-1 16,-1-1 2-16,1-4-2 0,4-2-2 16,2-5-1-16,4 1-3 0,1-4 0 0,0-4-1 15,1 0 4-15,8-3 4 0,-3-1 8 0,7 0 5 16,1-5 3-16,2-3 5 0,4-4-4 16,-3 0 1-16,-1-1 6 0,-3 1 7 0,-6-2 10 15,1 0 1-15,-5 0-4 0,5 1-10 0,-4 2-13 16,-3 2-6-16,4 0-4 0,-1 3-8 0,-3 2-5 15,1 2-7-15,-2 0-13 0,0 2-17 16,0 0-28-16,0 0-14 0,0 0 12 0,0 0 17 16,0 5 32-16,0 3 19 0,0 0 3 0,0 3 0 15,-2 0 0-15,-1 1 0 0,-1 2-2 0,0-3 5 16,2-1-4-16,1-1-2 0,1-1-1 0,0-2-6 16,0 1 4-16,3-2 1 0,3-2 2 15,1 0 5-15,0-1 1 0,2-2 0 0,1 0-3 16,-2 0-9-16,2-2-2 0,0-2-2 0,-3-3 1 15,1 2 12-15,-6-1 0 0,4-1 2 0,0 1-2 16,-3 0-6-16,1-2 0 0,2 1 1 16,-2 1-1-16,3 0-2 0,-2-1 0 0,-1 2-2 15,5 1 1-15,-5-2 2 0,0 4-1 0,2-2 3 16,-3 1-1-16,-2 2 4 0,4-1-3 0,-3 2 2 16,0-2 0-16,-1 2-5 0,1-2 0 15,-1 1-5-15,3 0-7 0,2 1-7 0,-3-2 1 16,0 2 1-16,4 0 4 0,-4 0 0 0,0 0-48 15,-3 2-98-15,0 2-183 0,0 0-135 16,0-2 483-16</inkml:trace>
          <inkml:trace contextRef="#ctx0" brushRef="#br0" timeOffset="1.08342E6">13083 4456 590 0,'0'0'371'16,"0"0"-104"-16,0 0-111 0,0 0-57 16,0 0-44-16,0 0-56 0,0 0-31 0,0 0-9 15,0 0 13-15,0 0 32 0,0 0 1 0,0 0 0 16,0 0 5-16,-37 168-7 0,32-130-1 15,0 1 1-15,0-1-5 0,2-1 6 0,0 0 1 16,-4-5 5-16,6-2 2 0,-3-3 2 0,-5-6-1 16,8-7 0-16,-1-1 2 0,1-9 8 0,-1 0 24 15,2-4 29-15,-1 0 37 0,1-2-4 16,-5-7-22-16,3-5-33 0,0-6-40 0,1-5-8 16,-2-9-1-16,1-1 3 0,2-5 1 0,0-2 0 15,2-3-3-15,2-2-6 0,6-3-2 16,5-5-8-16,3-3-2 0,5-5 1 0,4 4-4 15,4-8 0-15,0 5-1 0,9 2 0 0,-4 3-3 16,0 10-1-16,-3 5 0 0,0 9-1 0,-6 4 2 16,-5 13-1-16,1 2-2 0,-8 6-3 0,-2 2-1 15,-1 4-6-15,-5 2-6 0,2 0 0 16,-4 4-1-16,3 6 10 0,-6 2 13 0,3 7 10 16,-5 5 9-16,0 1 7 0,-3 3 3 0,-9 5 3 15,-2-4 0-15,0 1-2 0,-5-1-1 0,-1-4-5 16,0 0 0-16,3-2-5 0,-1 0-1 15,3 2-1-15,2-4-4 0,3 4 3 0,1-4-1 16,2-1 0-16,0-7 2 0,4 0-2 0,1-1-2 16,2-3 0-16,0 0-3 0,0 0-2 0,0 2-1 15,3-3-2-15,-1 0 2 0,2 1 1 16,2 0 2-16,-3 4 4 0,1 3 1 0,0 2 1 16,-2 1 2-16,-1 2-1 0,-1 1 4 0,0 2-4 15,2-3 1-15,-2-1-2 0,2 4 0 0,1-1 2 16,2-5-2-16,0 1 1 0,4-5-1 0,1-1-2 15,0-2 0-15,4-1-5 0,1-2-11 16,2-4-42-16,2 0-90 0,-2-1-125 0,0-3-134 16,5 0-98-16,-4-7 256 0,-2 3 251 0,-6-1 0 0</inkml:trace>
          <inkml:trace contextRef="#ctx0" brushRef="#br0" timeOffset="1.08237E6">13289 3419 0 0,'0'0'98'0,"0"0"121"0,0 0-115 15,0 0-47-15,0 0-17 0,0 0-10 0,0 0-12 16,0 0-6-16,0 0-4 0,0 0 1 0,0 0-9 15,0 0-10-15,0 0-12 0,0 0-14 0,-43-99-1 16,33 99 3-16,-3 0 13 0,-1 2 19 0,-2 5 21 16,-5 2 16-16,4 0 6 0,-5 8 2 15,1-1-2-15,-4 1-7 0,7 2 0 0,-3 4-4 16,4-1-5-16,0-1-3 0,4 0-5 0,0-1-3 16,7-2 0-16,2-4-2 0,4-1-2 0,-3-1 4 15,15-2 9-15,1-3 11 0,4-2 11 16,6-2 3-16,4-3-2 0,2 0-5 0,2 0-5 15,1-6-3-15,2-3-1 0,-5-1 1 0,-5 0 4 16,-2-2 5-16,-5 1 4 0,-3 1 8 16,-1-4 5-16,-4 0 8 0,-3 1 3 0,-2 1-4 15,0 0-7-15,-1 1-10 0,-1 1-11 0,-1 4-8 16,-1 0-7-16,2 2-16 0,-2 4-16 0,0-1-21 16,0 1-32-16,0 0-17 0,0 3 6 15,-2 7 22-15,2 1 28 0,0 0 24 0,-3 4 4 16,0 2-1-16,-4 1 3 0,6-2 0 0,-1-2-1 15,2-1-2-15,0-1-7 0,0-2-9 0,6 2-14 16,3-4-28-16,2-4-44 0,2 0-47 0,1-3-52 16,2-1-38-16,-2 0 9 0,1-6 33 15,-2-4 65-15,0-1 67 0,-5-2 37 0,2-2 29 16,0 1 7-16,-4-3 11 0,4-1 13 0,-3 1 15 16,0 1 18-16,4-2 9 0,-4 1 9 0,1 2 3 15,-2 2-5-15,3 4 2 0,-4 1-9 16,-2 1-18-16,2 2-14 0,-3 3-27 0,-2 2-25 15,2 0-33-15,-2 0-12 0,1 0 9 0,-1 7 18 16,0 3 33-16,0 4 10 0,0 2 2 0,0 4-2 16,0 0-1-16,-1 1 2 0,-3 0-1 15,-4 1 0-15,6-3-3 0,-3-1-3 0,-2 0-2 16,7-4-9-16,0-3-1 0,0-1-4 0,0-6-4 16,0 0 12-16,4-3 21 0,6-1 21 15,3 0 19-15,2-7-1 0,8-3-14 0,1-3-14 16,0-3-9-16,6-2-4 0,-4 2-2 0,3 1 1 15,-2-5 1-15,-2 6 0 0,-4-1-2 0,-5 4-2 16,-2 0-6-16,-2 4-5 0,-2 3-9 16,0 0-6-16,-4 4-7 0,1 0 0 0,-3 2-1 15,-1 4 8-15,1 4 9 0,2-1 4 0,-3 6 3 16,0 1 3-16,0 4-5 0,-1-2 5 0,1 1 0 16,0-1-2-16,0 3-4 0,3-3-24 0,0-2-51 15,1-2-70-15,0-3-96 0,1-3-147 0,-2 0-189 16,1-4 436-16</inkml:trace>
          <inkml:trace contextRef="#ctx0" brushRef="#br0" timeOffset="1.08396E6">13763 4410 0 0,'0'0'0'0,"0"0"0"0,0 0 0 0,0 0 71 16,0 0 169-16,0 0-62 0,0 0-62 0,0 0-67 16,0 0-35-16,0 0-19 0,0 0 12 0,0 0 23 15,0 0 12-15,0 0 1 0,-73 88-3 0,63-54-4 16,4-2-7-16,-3 1 1 0,9-5-7 16,-1-1-5-16,1-1 2 0,6-5-3 0,4-3 2 15,4-4 1-15,3-3 2 0,5-1 10 0,1-6 5 16,2-4 5-16,6 0-4 0,2-11-9 15,-2-3-6-15,4-2-5 0,-2-4 0 0,-2-5 6 16,-2 4 1-16,-2-4 3 0,-3-1-1 0,-5 0 1 16,0 2 3-16,-2-5 2 0,-3 1 4 0,-2 3-3 15,-1 0-5-15,-2 5-6 0,-3 4-10 0,-1 1-2 16,-2 7-6-16,-1 3-3 0,-1 2-7 16,-1 2-8-16,0 1-28 0,0 0-13 0,0 5 6 15,-3 3 5-15,0 4 30 0,-5 5 16 0,3 0 0 16,-2 7 3-16,2-4-3 0,-5 0-1 0,8 3-2 15,-1-1 1-15,3-2 0 0,0-3-1 0,2-3-4 16,8 2-2-16,0-5 2 0,5-5 3 16,7 1 8-16,1-7 2 0,0 0 1 0,3 0-1 15,2-4-4-15,3-7 2 0,-1-1-3 0,-2 1-2 16,0-4 2-16,-4 0 2 0,-1-4 3 16,-4-1 6-16,-1-3 4 0,-3 2 0 0,-5-7 4 15,3 4-2-15,-5 1 1 0,-2-1-2 0,-2 4 0 16,2 6 1-16,-3 1-3 0,-2 5 1 0,2 4-11 15,-3 4-15-15,0 0-27 0,0 0-26 16,0 4 3-16,-3 6 9 0,3 5 26 0,-1 5 19 16,-1 5 9-16,0-3-3 0,-1 7 1 0,3 0 3 15,0 1-6-15,-2-4 0 0,9 2-3 0,2-5-12 16,4 0-23-16,6-5-60 0,2-2-94 16,3-3-149-16,-5-5-208 0,-5-3 256 0</inkml:trace>
          <inkml:trace contextRef="#ctx0" brushRef="#br0" timeOffset="1.08264E6">14576 2743 1122 0,'0'0'329'0,"0"0"-133"0,0 0-176 0,0 0-105 16,0 0 1-16,0 0 17 0,0 0 48 15,0 0 53-15,0 0-3 0,-49 184-5 0,25-115-15 16,0 4-6-16,-5 5-2 0,-4 2 2 0,3 4 1 16,-5 1-1-16,2-1 5 0,0 4-3 15,5-2 3-15,-1 3 5 0,2 1 10 0,-2-2 2 0,3 0-3 16,5-4-15-16,-4-3-53 0,8-3-78 0,-3-3-125 15,3-5-208-15,7-19-185 0,3-18 483 0</inkml:trace>
          <inkml:trace contextRef="#ctx0" brushRef="#br0" timeOffset="1.08458E6">15371 4318 0 0,'0'0'0'0,"0"0"0"0,0 0 120 0,0 0 43 0,0 0 6 16,0 0-4-16,0 0-31 0,0 0-35 15,0 0-35-15,0 0-28 0,-169-42-16 0,133 56-8 16,0 5-5-16,-1 3-2 0,1-1-2 0,0 1 0 15,4 2 3-15,4-3 1 0,3 1 0 16,7-2-5-16,5-3-7 0,4-2-13 0,8-4-19 16,1-4-3-16,3-3 11 0,9 0 21 0,7-4 26 15,3 0 12-15,2-8-2 0,3-4-5 0,2-1-3 16,-2-4 2-16,2-4 3 0,-3 0 6 0,-3 3 10 16,-2-3 17-16,-2 5 17 0,-5 1 14 0,-2 3 6 15,-4 4-3-15,-5 4-15 0,0 2-22 16,-3 2-26-16,0 0-33 0,0 0-30 0,0 4-3 15,0 5 2-15,0 0 15 0,-1 3 22 16,-2 4 3-16,-2 1 0 0,4 0-1 0,1 0-2 16,0 0 0-16,1 0-2 0,8-1-1 0,2-4-1 15,8 1 1-15,1-7 0 0,5 0 2 0,5-5-4 16,4-1-5-16,5 0-8 0,0-8-14 0,2-2-22 16,-1-1-32-16,2-4-21 0,-5-1-5 0,-1 0 16 15,-3-3 32-15,-4 3 26 0,-5-5 22 16,2 2 10-16,-3-2 5 0,-3-2 6 0,2 0 3 15,-4-2 3-15,-1 0 4 0,2-4 0 0,-3-1 0 16,4-5 2-16,-7-2 0 0,3-6 0 16,-3-1-1-16,1-2 1 0,-5 4 4 0,-2 0 3 15,-3 5 7-15,-4 7 16 0,0 8 6 0,1 3 3 16,-8 9-3-16,0 0-9 0,0 6-8 16,-5 2-11-16,2 2-15 0,-3 4-16 0,-2 12-7 15,-5 3 0-15,-9 7 6 0,2 9 3 0,-1 2 1 16,4 6-1-16,0 1 1 0,4 1-4 0,5 0 1 15,8 0 3-15,4-2-2 0,2-2 3 16,2-2 1-16,14-1-5 0,5-2 4 0,4-2 5 16,8-4 2-16,5-4 5 0,4-2-4 0,2-8-15 15,2 1-64-15,-1-6-129 0,-1-2-244 0,-12-4-232 16,-10-4 536-16</inkml:trace>
          <inkml:trace contextRef="#ctx0" brushRef="#br0" timeOffset="1.08485E6">16531 3399 1174 0,'0'0'270'0,"0"0"-146"16,0 0-134-16,0 0-48 0,0 0-18 0,0 0 13 15,0 0 44-15,0 0 23 0,0 0 14 16,0 0 8-16,134 197 5 0,-107-135 6 0,0 7 7 15,-2 7 9-15,1 4-1 0,-5 7 0 16,-2 1-3-16,-11-1-7 0,-10 3 1 0,-1 1-11 0,-25-4-16 16,-6 1-20-16,-16-3-31 0,-8-3-22 15,-12-3-12-15,-6-7 1 0,-6-3 15 0,-7-5 20 16,3-7 18-16,9-8 9 0,7-7 4 0,15-9-3 16,19-5-7-16,15-4-14 0,15-5-28 0,6 4-158 15,8-9-402-15,3-5 38 0</inkml:trace>
          <inkml:trace contextRef="#ctx0" brushRef="#br0" timeOffset="1.07997E6">10677 3480 0 0,'0'0'0'0,"0"0"0"16,0 0 10-16,0 0 182 0,0 0-24 0,0 0-7 16,0 0-4-16,0 0-19 0,0 0-18 15,0 0-25-15,0 0-36 0,0 0-25 0,0 0-12 16,0 0-12-16,-44-70-16 0,44 70-30 0,0 0-54 16,0 0-18-16,0 8 13 0,0 3 37 15,0 5 73-15,-2 5 45 0,-1 7 23 0,-4 7 6 16,1 2 0-16,-2 7-14 0,4 4-14 0,-8 5-7 15,1-1-13-15,-2 4 0 0,4 1-8 0,-5 0-3 16,4-2-6-16,-2 0-3 0,9-5-3 0,0-6-2 16,3-5 3-16,2-5-4 0,4-5 5 15,7-7 5-15,-1-5 4 0,4-2 5 0,0-2 1 16,4-5 8-16,-1-4 7 0,4-4 12 0,-2 0 6 16,8-12-7-16,7-1-9 0,-3-8-10 0,7 1-10 15,-1-7-5-15,1-1 3 0,-6-3-9 0,4-8-2 16,-5 2 0-16,-2-10-4 0,-2 2 4 15,-2 1 0-15,-1-5 1 0,-3-1 0 0,-4 3 2 16,-5-3-2-16,0-1-2 0,1 2-4 0,-3-2-3 16,3 2-2-16,-1 3-5 0,0 0 1 0,1 6-8 15,1 3-3-15,-1 7-5 0,4 4-9 16,-9 7-14-16,2 4-35 0,-1 4-73 0,-7 5-120 16,2 4-175-16,-3 2-207 0,-3 0-84 0,0 4 662 0</inkml:trace>
          <inkml:trace contextRef="#ctx0" brushRef="#br0" timeOffset="1.08041E6">11221 3976 722 0,'0'0'130'0,"0"0"-107"15,0 0-36-15,0 0 34 0,0 0 79 0,0 0 24 16,0 0-18-16,0 0-33 0,0 0-26 0,185-67-17 15,-146 48-10-15,-5-4-2 0,3 1-1 16,-4 0 1-16,-4-3 6 0,0-1 12 0,-6 0 5 16,-5-3 5-16,0 4-3 0,0-3-4 0,-3 3-8 15,-7 1-4-15,2 5-2 0,-6 3-9 16,4 1 7-16,-5 7 5 0,-3 0 11 0,0 4 9 16,0 3-14-16,0 1-21 0,0 0-37 0,-3 0-28 15,-2 5-8-15,0 4 9 0,-1 5 19 0,-4 3 21 16,0 2 9-16,4 4 1 0,-4 2 2 15,4-1-1-15,-1 0 1 0,6 1-2 0,1-2 2 16,0-2-2-16,0-2-5 0,3-2-3 0,7-2-6 16,-2-4-1-16,1-1 2 0,4-4 1 15,0-2 5-15,1 0 1 0,0 3 6 0,1-6-1 16,-4 7 0-16,1-1-2 0,-7 1-1 0,-3-2-3 16,-2 5 3-16,0 1 3 0,-2 0 5 0,-3 3 7 15,-7 1 1-15,1-2-1 0,-4 2-3 0,4-3-3 16,5-3-5-16,3 1-4 0,3-3-3 15,0-1-5-15,12-2-2 0,8-1-1 0,6-4-31 16,7 0-75-16,7-7-160 0,3-5-255 0,-12 2-62 16,-5 4 599-16</inkml:trace>
        </inkml:traceGroup>
      </inkml:traceGroup>
    </inkml:traceGroup>
    <inkml:traceGroup>
      <inkml:annotationXML>
        <emma:emma xmlns:emma="http://www.w3.org/2003/04/emma" version="1.0">
          <emma:interpretation id="{535EF73E-2593-4230-913E-445E6A9C1AB4}" emma:medium="tactile" emma:mode="ink">
            <msink:context xmlns:msink="http://schemas.microsoft.com/ink/2010/main" type="paragraph" rotatedBoundingBox="1238,7221 15632,5322 16046,8457 1652,103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534444-CE02-4A93-B0BE-555FE4999298}" emma:medium="tactile" emma:mode="ink">
              <msink:context xmlns:msink="http://schemas.microsoft.com/ink/2010/main" type="inkBullet" rotatedBoundingBox="1378,8281 2331,8156 2344,8258 1391,8384"/>
            </emma:interpretation>
            <emma:one-of disjunction-type="recognition" id="oneOf8">
              <emma:interpretation id="interp40" emma:lang="en-IN" emma:confidence="0">
                <emma:literal>-</emma:literal>
              </emma:interpretation>
              <emma:interpretation id="interp41" emma:lang="en-IN" emma:confidence="0">
                <emma:literal>_</emma:literal>
              </emma:interpretation>
              <emma:interpretation id="interp42" emma:lang="en-IN" emma:confidence="0">
                <emma:literal>~</emma:literal>
              </emma:interpretation>
              <emma:interpretation id="interp43" emma:lang="en-IN" emma:confidence="0">
                <emma:literal>.</emma:literal>
              </emma:interpretation>
              <emma:interpretation id="interp44" emma:lang="en-IN" emma:confidence="0">
                <emma:literal>=</emma:literal>
              </emma:interpretation>
            </emma:one-of>
          </emma:emma>
        </inkml:annotationXML>
        <inkml:trace contextRef="#ctx0" brushRef="#br0" timeOffset="668961.7146">184 8024 1072 0,'0'0'356'0,"0"0"-204"0,0 0-18 0,0 0-54 0,0 0-57 16,0 0-24-16,0 0-6 0,0 0-4 15,0 0 6-15,205-131 1 0,-144 123 0 0,17-2 4 16,12-2 4-16,11-1 3 0,19 1-6 0,6 1-93 16,-32 5-447-16,-27 2-627 0</inkml:trace>
      </inkml:traceGroup>
      <inkml:traceGroup>
        <inkml:annotationXML>
          <emma:emma xmlns:emma="http://www.w3.org/2003/04/emma" version="1.0">
            <emma:interpretation id="{C905B118-4250-4497-84BB-722A8568F55C}" emma:medium="tactile" emma:mode="ink">
              <msink:context xmlns:msink="http://schemas.microsoft.com/ink/2010/main" type="line" rotatedBoundingBox="3258,6955 15632,5322 16046,8457 3672,10090"/>
            </emma:interpretation>
          </emma:emma>
        </inkml:annotationXML>
        <inkml:traceGroup>
          <inkml:annotationXML>
            <emma:emma xmlns:emma="http://www.w3.org/2003/04/emma" version="1.0">
              <emma:interpretation id="{129952BB-5307-464F-8BF5-09589E09FBFF}" emma:medium="tactile" emma:mode="ink">
                <msink:context xmlns:msink="http://schemas.microsoft.com/ink/2010/main" type="inkWord" rotatedBoundingBox="3258,6955 8340,6284 8754,9419 3672,10090"/>
              </emma:interpretation>
              <emma:one-of disjunction-type="recognition" id="oneOf9">
                <emma:interpretation id="interp45" emma:lang="en-IN" emma:confidence="0">
                  <emma:literal>Propensity</emma:literal>
                </emma:interpretation>
                <emma:interpretation id="interp46" emma:lang="en-IN" emma:confidence="0">
                  <emma:literal>Prof2enghf</emma:literal>
                </emma:interpretation>
                <emma:interpretation id="interp47" emma:lang="en-IN" emma:confidence="0">
                  <emma:literal>Prof2enghg</emma:literal>
                </emma:interpretation>
                <emma:interpretation id="interp48" emma:lang="en-IN" emma:confidence="0">
                  <emma:literal>Prof2enShf</emma:literal>
                </emma:interpretation>
                <emma:interpretation id="interp49" emma:lang="en-IN" emma:confidence="0">
                  <emma:literal>Propensio</emma:literal>
                </emma:interpretation>
              </emma:one-of>
            </emma:emma>
          </inkml:annotationXML>
          <inkml:trace contextRef="#ctx0" brushRef="#br0" timeOffset="726100.4229">2417 7087 231 0,'0'0'126'0,"0"0"-64"0,0 0-34 16,0 0-24-16,0 0 6 0,0 0 22 0,0 0 26 0,0 0 25 15,0 0 16-15,0 0 7 0,0 0-2 16,0 0-4-16,134-131-2 0,-124 127-8 0,-2 4-14 16,1-2-17-16,1 2-20 0,-4 0-21 0,2 8-7 15,-4 6 1-15,5 7 6 0,-6 10 17 0,-2 9 6 16,-2 11 2-16,-2 11-2 0,-7 7-6 15,-6 7-7-15,-1 1-7 0,-4 5-3 0,0 3-8 16,-2-1 0-16,1 3 3 0,0 0-3 0,1-6 0 16,0-1 0-16,6-5-4 0,-1-1 1 15,-1-5-1-15,7-7-4 0,0-7-6 0,-3-6-6 16,5-11-8-16,0-3-15 0,1-8-25 0,1-5-50 16,3-5-90-16,0-7-131 0,3-6-165 0,0-2-64 15,0-2 558-15</inkml:trace>
          <inkml:trace contextRef="#ctx0" brushRef="#br0" timeOffset="726478.3253">2268 6934 307 0,'0'0'193'0,"0"0"-29"16,0 0-17-16,0 0-27 0,103-204 19 0,-73 167-5 15,5 4-13-15,-1 1-9 0,1 5-22 16,0 2-27-16,0 6-24 0,-2 4-13 0,4 2-11 16,-1-1-6-16,3 6-6 0,-2 4-2 0,0 2-3 15,1 2-3-15,-1 2-3 0,-4 9-6 16,-4 4-5-16,-1 6-3 0,-2 4-7 0,-6 5 3 15,-1 9 5-15,-8 4 2 0,-2 2 15 0,-3 7 8 16,-8 2 3-16,2 4 12 0,0-2-4 0,-8 5-2 16,-5-2 1-16,-2 0-3 0,-2 1 5 15,-6 0 0-15,-4-4 3 0,-3-2-2 0,-5 0-4 16,-2 1-2-16,-4-3-11 0,-2 0-12 0,-1-2-17 16,6-2-19-16,0 0-41 0,4-6-79 0,4-4-138 15,6-8-218-15,11-12 11 0</inkml:trace>
          <inkml:trace contextRef="#ctx0" brushRef="#br0" timeOffset="727277.0977">2411 8460 1135 0,'0'0'329'0,"0"0"-243"0,0 0-94 15,0 0-7-15,0 0 17 0,0 0 15 0,0 0 9 16,0 0 4-16,170-116 3 0,-136 82 2 15,-2-1-2-15,-2-4-4 0,-2 1-3 0,3-5-6 16,-1 1-2-16,0 0 5 0,1-1 4 0,-2 0 3 16,1 0 2-16,-3 1-8 0,-1 1-2 0,-4 2-5 15,2 3-6-15,-4 0-1 0,-1 8-6 16,-3-3 1-16,-1 8-4 0,-2-1 1 0,-1 6 0 16,-2 2-6-16,-1 5 1 0,-4 3-3 0,1 2-7 15,-3 4-7-15,-2-1-17 0,-1 3-21 0,0 0-23 16,0 3-2-16,0 5 16 0,-4 4 27 15,-2 8 31-15,-1 4 15 0,-3 10 3 0,-4 0-2 16,-1 7-1-16,0 2-5 0,0-2 1 0,-1 2 0 16,2-1-2-16,3-5 2 0,2-2-2 0,3-4-2 15,3-6 0-15,3-5 1 0,0-4-2 0,0-2 1 16,5-3 4-16,3-3 1 0,1-4 11 16,2 0 14-16,2-4 10 0,3 0 8 0,7-8-3 15,4-7-12-15,3-3-10 0,2-6-12 0,5 1-8 16,1-3-6-16,-1-1-3 0,-7 0-1 15,0-4 0-15,-4 6 4 0,-7-7 6 0,-5 4 6 16,-3 5 4-16,-2-2 3 0,-6 5 2 0,1 2 2 16,-4 5 4-16,0 0 6 0,0 2 3 0,-1 7 0 15,-2 0-10-15,-1 3-17 0,-1 1-33 16,0 0-18-16,2 4-5 0,-7 4 5 0,0 6 28 16,-5 3 13-16,-1 3 7 0,-1 5 2 0,1 0-2 15,2-2-3-15,1 4-1 0,3-5-1 16,6-3-2-16,4-1 0 0,0-4-1 0,1-2 7 15,12-4 11-15,3-3 14 0,7-5 13 0,0 0 1 16,4-2-3-16,3-6-9 0,2-5-15 0,-2-3-9 16,-1 0-6-16,-4 2-8 0,-6-3 3 0,-2-3 4 15,-5 3-3-15,-9-3 5 0,-3-1-2 0,0 3-3 16,-6-5 5-16,-6 2 0 0,-2-2 0 16,-2 3 0-16,-4-1-1 0,0 3-5 0,3-1-1 15,-5 6-2-15,4 0 0 0,1 1 5 16,1 1 0-16,1 1 5 0,4 1 6 0,1 4 0 0,6-2 6 15,1-1-3-15,0 3-16 0,3-2-13 16,0 1-14-16,7-1-5 0,0-2 7 0,2 2 10 16,5 1 5-16,-1-2 7 0,0 4 2 0,0-2 1 15,1 0 2-15,-1 4-1 0,2-2-1 0,-3 1-2 16,0 2 3-16,2-2 1 0,-1 2 2 16,0 1 4-16,-1-3-3 0,0 3 3 0,3 0-2 15,-2-4-2-15,0 4 4 0,-2 0 1 0,-2 0-1 16,1 0-3-16,0 0-4 0,-3 0-10 15,0 0-22-15,-3 0-32 0,5 4-66 0,-5 3-131 16,1-2-178-16,-1 0-206 0,-3-1 652 0</inkml:trace>
          <inkml:trace contextRef="#ctx0" brushRef="#br0" timeOffset="728008.3799">3985 6705 0 0,'0'0'0'0,"0"0"0"0,0 0 0 0,0 0 0 16,0 0 0-16,0 0 0 0,0 0 133 0,0 0 134 16,0 0-46-16,0 0-60 0,0 0-76 15,0 0-63-15,0 0-52 0,0 0-15 0,-10-44 6 16,10 55 24-16,0 4 31 0,0 7 4 0,0 9 4 15,0 5-3-15,0 9 0 0,0 9 2 0,0 11 4 16,0 6 9-16,0 11 10 0,-6 8 11 16,-2 4 0-16,-4 12-5 0,-1 5-12 0,-4 0-9 15,0 9-4-15,-6 1-7 0,0 4 3 0,-3-1-7 16,-1 3-6-16,0-2-5 0,-2-3-3 0,0-1-2 16,1-1-5-16,0-2-9 0,2-4-27 15,1-6-3-15,3-5 4 0,-1-14 9 0,5-10 15 16,-5-8-47-16,7-8-87 0,-1-10-103 0,-4-10-147 15,11-11 123-15,2-15 277 0</inkml:trace>
          <inkml:trace contextRef="#ctx0" brushRef="#br0" timeOffset="728920.3284">3599 7883 68 0,'0'0'318'0,"0"0"-118"15,0 0-100-15,65-194-61 0,-41 151-36 0,5 6-2 16,1 5-9-16,0 1-5 0,4 7 0 16,1 5-7-16,-2 7-3 0,-3-1-3 0,-1 12 8 15,-2 1 18-15,-3 1 19 0,4 12 21 0,0 5 15 16,0 6 0-16,-4 5-2 0,-3 8-5 0,-3 1-9 16,-5 4-6-16,-6 3-9 0,-6-3-7 0,-1 4-2 15,-7-4-4-15,-7-1-2 0,-6-2-2 16,-3-2-3-16,-5-3 5 0,-2-4 2 0,0-2 8 15,-3-6 1-15,2-5-1 0,-1-1 3 0,5-6 3 16,2-7 12-16,5-3 7 0,10 0-12 16,2-8-27-16,5-6-48 0,4-6-32 0,2-2-14 15,14-5 3-15,5-2 18 0,5-1 15 0,5-3 10 16,1 5 10-16,4-3 5 0,3 5 6 0,3-2 7 16,-1 2 3-16,1 4 5 0,0-2 2 15,0 2-3-15,-3 1-5 0,-3 1-13 0,-1 0-9 16,1 2-2-16,-5-6 4 0,-2 6 13 0,-3-3 10 15,-1-1 8-15,0 2 9 0,-4-1 5 0,-5-3 8 16,0 5 20-16,-3-1 20 0,-5 0 20 16,1 4 24-16,-7 5 12 0,-3 0-2 0,0 5-10 15,-4 0-34-15,-5 4-47 0,-4 2-44 0,-1 0-31 16,-5 2-11-16,-5 9 11 0,-4 4 14 0,1 9 12 16,-2 1 11-16,1 4 11 0,-2 4 8 0,2 1 5 15,5 0 2-15,3 0-5 0,2-1-2 16,5-3-4-16,6 1-3 0,7-9 1 0,0-1-1 15,8-3 8-15,9-6 7 0,5-1 14 0,5-6 13 16,5-3 3-16,6-2 1 0,4 0-7 0,3-7-8 16,2-5-9-16,-1-5-5 0,0 1-7 15,-5-4-1-15,-3 1 2 0,-4-1-1 0,-5-3 6 16,-3 0 5-16,-6 2 3 0,0 0 6 0,-6 1 3 16,-2-1 4-16,-2 4 6 0,-5 4 1 15,1 1 0-15,-3-1-3 0,-3 6-3 0,0 2 4 16,0 2-2-16,0 3-12 0,-6 0-41 0,0 0-37 15,-4 5-24-15,0 6 0 0,-3 5 28 0,-2 1 25 16,-1 4 14-16,-3 4 4 0,5-1 1 16,1-2-1-16,4 0-2 0,2-1 0 0,3-2-4 15,2-3 0-15,2-4 3 0,0-2 1 0,0-3 4 16,0-1 3-16,-1-6 17 0,2 0 31 0,4 0 49 16,-4 0 25-16,5-8-7 0,-2-3-30 0,3-8-44 15,5-2-22-15,1-2-1 0,-2-1 5 16,4 1 1-16,0 1-5 0,0-3-5 0,1 4-10 15,2 4-6-15,-2-2-3 0,0 6-5 0,-2 4-3 16,-1 0-2-16,-3 7-7 0,2 0-10 0,-2 2-4 16,-2 0-5-16,1 6 3 0,1 5 11 0,0-1 10 15,-2 6 8-15,1 4 9 0,3 1 2 16,-5 0 2-16,1 3-1 0,0-2 2 0,0 1-1 16,-1 1-2-16,0-5 1 0,1-1 1 0,2-6 0 15,-6 0 4-15,3-3 6 0,0-3 4 16,3-2 12-16,-1-1 10 0,0-3 6 0,2 0 5 15,3 0-4-15,1 0-12 0,-1-7-11 0,0 1-22 16,1-2-35-16,-2 0-56 0,0-1-75 16,-5 1-125-16,1-1-204 0,2 0-199 0,-9 5 414 0</inkml:trace>
          <inkml:trace contextRef="#ctx0" brushRef="#br0" timeOffset="729575.3909">5760 7424 739 0,'0'0'172'0,"0"0"-89"0,0 0-60 0,0 0-16 15,0 0-1-15,0 0 3 0,0 0 8 0,0 0 23 16,0 0 15-16,0 0 10 0,0 0 6 0,0 0-18 16,0 0-7-16,-75-159-13 0,62 156-18 15,-3 3-8-15,-1 0-13 0,-7 2-4 0,1 3 3 16,-5 7 4-16,1 2 2 0,3 1 1 0,-3 1-1 16,5 4-2-16,2-4 3 0,6 0-2 15,5-1-4-15,5-5-6 0,4 2 3 0,4 0 6 16,6-1 7-16,4 0 16 0,6 1 3 0,2-3-2 15,5 2-3-15,1-1-7 0,0 1-7 0,2 0-1 16,0 4-2-16,1-3-3 0,-7 1 2 16,-3 0 0-16,-2 3 0 0,-5 1-3 0,-3-3-2 15,-6 1 0-15,-3-1 1 0,-2 1 14 0,0 0 15 16,-9 1 15-16,-5 0 10 0,-6 0 0 0,-2-3-3 16,-1 0-7-16,-5-3-6 0,-1 2-7 15,3-4-6-15,3 0-8 0,2-3-5 0,3-1-6 16,4-1-5-16,4-3-2 0,4 0-21 0,2 0-45 15,2-5-65-15,2-7-75 0,2 1-46 0,8-2-7 16,4-4 30-16,6-4 48 0,2 0 51 0,7-2 43 16,-1 0 18-16,1-1 16 0,4 1 3 0,-3-2 31 15,3 4 24-15,-4-3 0 0,-1 0 0 16,0 4 0-16,-5 1 0 0,1-2 59 0,0 4 68 16,-3 4 35-16,-4 1 9 0,0 4 0 0,-3 0-9 15,-4 2-21-15,-3 4-28 0,-1 2-35 16,-3 0-28-16,0 0-13 0,-3 10-5 0,0 0 5 15,0 5 4-15,-6-1-8 0,-1 7-1 0,-3 0-9 16,1 0-9-16,-1 0-1 0,5 0-10 0,0-4-3 16,5-2-4-16,5-2-1 0,5-4-4 15,4-1-15-15,5-2-42 0,1-8-77 0,6 2-125 16,-1-4-176-16,-3-4-92 0,-8 2 536 0</inkml:trace>
          <inkml:trace contextRef="#ctx0" brushRef="#br0" timeOffset="730449.3719">6227 7374 0 0,'0'0'0'0,"0"0"0"0,0 0 242 15,0 0-32-15,0 0-14 0,0 0-15 0,0 0-42 16,0 0-66-16,0 0-60 0,0 0-37 0,0 0-4 16,0 0 22-16,0 0 15 0,0 0 4 0,-20-24-6 15,20 43-4-15,2-3 0 0,9 0 5 16,3 2-2-16,5-3-8 0,3 0-28 0,-1-3-31 16,3-3-42-16,4-1-40 0,-1 0-35 0,2-8-39 15,-1-1-32-15,2-2 187 0,-1-9 62 0,4 0 0 16,-1-6 0-16,-2-3 0 0,-1-1 0 15,-1-6 0-15,1-3 0 0,-5-8 0 0,-6-1 0 16,-4-8 0-16,0-5 0 0,-4-4 0 0,-5-5 0 16,0 0 0-16,0-3 0 0,-5-1 0 15,1 3 0-15,-1 2 0 0,-4 2 63 0,-3 5 120 16,-1 2-25-16,0 8-27 0,-7 3 3 0,3 9 9 16,-4 3 18-16,3 11 5 0,-1 4-6 15,-1 3-30-15,1 7-47 0,1 2-36 0,1 2-42 16,-2 5-14-16,0 11-3 0,-3 6 6 0,-5 12 11 15,-1 7 3-15,-3 12 4 0,-2 8 3 0,-1 6 2 16,0 5-6-16,-2 4-6 0,6 0-6 0,-2-1-3 16,8 0 4-16,4-3 0 0,6-4 2 0,5-9-3 15,4-8 0-15,4-8-1 0,10-6 3 0,5-8 6 16,5-3 3-16,5-4 8 0,1-6 6 16,5-4 0-16,-1-4-2 0,5-4-3 0,-2-4-7 15,0-4 3-15,2-8-1 0,-7-4 1 0,1-2 5 16,-5-5 4-16,-3 0 4 0,-1-1 5 15,-8 1 1-15,-2-1 0 0,-1 6-3 0,-6 0-3 16,-1 6 1-16,-5 6-1 0,1 1 0 0,-2 3-14 16,0 2-19-16,0 0-32 0,-2 0-11 0,-5 7 0 15,0 1 14-15,-3 4 23 0,4 2 8 16,-4 1 4-16,6-2-2 0,1 2-2 0,3-5-1 16,3-1 1-16,7 3 11 0,7-4 8 0,0-2 12 15,9-4 9-15,3-2-2 0,1 0-3 16,0-7-6-16,5-5-6 0,-4 0-1 0,-2-3 1 15,-6-1-3-15,-2-4 2 0,-5 3 1 0,-2-4-1 16,-2 2 0-16,-3-1 0 0,-4 4 0 0,0 1-1 16,-3 7 1-16,-2 2-3 0,0 4-9 0,0 2-29 15,0 0-41-15,0 5-11 0,-5 6 2 0,-2 12 23 16,-2 3 39-16,-3 7 10 0,0 9 4 16,-3 4 0-16,-1 4-2 0,1 9 1 0,0 5 1 15,-5 7 0-15,0 8-1 0,-1 6-1 0,-1 2 1 16,2 7 1-16,3-2 0 0,-2 0 3 0,3-4-3 15,2-1-2-15,-2-5-3 0,-4-8-1 16,2-3-3-16,-4-4-3 0,-1-5-7 0,-4-5-9 16,0-8-5-16,-4-6-1 0,1-11 5 0,-6-8 10 15,3-11 14-15,-4-5 11 0,0-8 16 16,0-8 12-16,1-10 1 0,-3-9-1 0,0-5-10 16,2-7-9-16,4-5-2 0,-2-7 3 0,7-3 4 15,5-3 5-15,4-3 1 0,11-1-7 0,5-2-6 16,3 3-6-16,15-1-10 0,4 4-2 15,8 1-4-15,14 6-3 0,0 4 1 0,5 6 1 16,9 0-2-16,2 7 3 0,5 0 0 0,1 8-1 16,-6 1 0-16,1 6-3 0,-4 5-13 15,-2 4-23-15,-5-2-28 0,-4 2-57 0,0 0-70 0,-1-1-106 16,-11 4-257-16,-8-2-359 0</inkml:trace>
          <inkml:trace contextRef="#ctx0" brushRef="#br0" timeOffset="730652.5977">6415 6838 2238 0,'0'0'102'0,"0"0"-57"0,0 0-54 15,0 0-25-15,0 0-6 0,0 0-3 0,0 0 15 16,0 0 16-16,165-104 4 0,-92 87-3 15,5-3-15-15,11-2-48 0,3 0-60 0,5-3-77 16,-5-1-147-16,-20 7-249 0,-27 6-183 0</inkml:trace>
        </inkml:traceGroup>
        <inkml:traceGroup>
          <inkml:annotationXML>
            <emma:emma xmlns:emma="http://www.w3.org/2003/04/emma" version="1.0">
              <emma:interpretation id="{F65C314D-3272-492B-A68B-0030AB69ED7A}" emma:medium="tactile" emma:mode="ink">
                <msink:context xmlns:msink="http://schemas.microsoft.com/ink/2010/main" type="inkWord" rotatedBoundingBox="8939,6880 9769,6771 9893,7711 9063,7821"/>
              </emma:interpretation>
              <emma:one-of disjunction-type="recognition" id="oneOf10">
                <emma:interpretation id="interp50" emma:lang="en-IN" emma:confidence="0">
                  <emma:literal>to</emma:literal>
                </emma:interpretation>
                <emma:interpretation id="interp51" emma:lang="en-IN" emma:confidence="0">
                  <emma:literal>t0</emma:literal>
                </emma:interpretation>
                <emma:interpretation id="interp52" emma:lang="en-IN" emma:confidence="0">
                  <emma:literal>f0</emma:literal>
                </emma:interpretation>
                <emma:interpretation id="interp53" emma:lang="en-IN" emma:confidence="0">
                  <emma:literal>fo</emma:literal>
                </emma:interpretation>
                <emma:interpretation id="interp54" emma:lang="en-IN" emma:confidence="0">
                  <emma:literal>To</emma:literal>
                </emma:interpretation>
              </emma:one-of>
            </emma:emma>
          </inkml:annotationXML>
          <inkml:trace contextRef="#ctx0" brushRef="#br0" timeOffset="731273.5089">8231 6455 554 0,'0'0'231'0,"0"0"-92"16,0 0-101-16,0 0-82 0,0 0-12 0,0 0 11 15,0 0 29-15,0 0 69 0,0 0 32 0,0 0 2 16,0 0-10-16,-63 201-21 0,46-144-15 16,-5 5-4-16,-1 1-5 0,-4 3 2 0,-3-2-7 15,-1 2-6-15,-2-5-3 0,2-2-10 0,6-3-1 16,3-8-10-16,1-4-14 0,6-7-13 15,7-3-33-15,0-6-56 0,8-3-115 0,0-7-137 0,0-8-142 16,3-3 479-16</inkml:trace>
          <inkml:trace contextRef="#ctx0" brushRef="#br0" timeOffset="731749.27">7868 6819 2027 0,'0'0'200'0,"0"0"-119"0,0 0-64 16,0 0-33-16,0 0 1 0,0 0 13 15,237-83 1-15,-151 70-5 0,2-3-51 0,6 4-140 16,1 0-221-16,-20 4-376 0,-30 2-25 0</inkml:trace>
          <inkml:trace contextRef="#ctx0" brushRef="#br0" timeOffset="731593.6879">8284 6960 1116 0,'0'0'242'0,"0"0"-138"15,0 0-94-15,0 0-36 0,0 0 5 0,0 0 23 16,0 0 18-16,0 0 23 0,0 0 8 16,0 0 4-16,0 0-2 0,0 0-4 0,-145 188 6 15,135-159-1-15,3-4-2 0,7-1-8 0,0-6-7 16,2-1-4-16,11-5 3 0,1 0 8 0,3-2 8 16,8-3 3-16,2-2-1 0,3-5-6 15,9 0-10-15,-1 0-7 0,4-8-5 0,1-1-3 16,-1 0-5-16,1-3-3 0,-6-1-2 0,0 0-2 15,-7-3 2-15,-4 0 5 0,-9 3 7 0,-4-2 8 16,-11-2-3-16,-2-1-10 0,-10 1-22 16,-9 1-20-16,-10 2-12 0,-9 0-4 0,-5 0 8 15,-6 3 6-15,-4 1 4 0,-2 2 0 0,2 2-11 16,7-2-20-16,2 2-27 0,4 0-57 0,7 1-107 16,-2-1-163-16,15 2-258 0,6 1-118 0</inkml:trace>
        </inkml:traceGroup>
        <inkml:traceGroup>
          <inkml:annotationXML>
            <emma:emma xmlns:emma="http://www.w3.org/2003/04/emma" version="1.0">
              <emma:interpretation id="{094F570F-2912-4D96-BB30-4B5C31C221FF}" emma:medium="tactile" emma:mode="ink">
                <msink:context xmlns:msink="http://schemas.microsoft.com/ink/2010/main" type="inkWord" rotatedBoundingBox="10465,6174 15654,5489 15888,7262 10699,7947"/>
              </emma:interpretation>
              <emma:one-of disjunction-type="recognition" id="oneOf11">
                <emma:interpretation id="interp55" emma:lang="en-IN" emma:confidence="0">
                  <emma:literal>Purchase</emma:literal>
                </emma:interpretation>
                <emma:interpretation id="interp56" emma:lang="en-IN" emma:confidence="0">
                  <emma:literal>purchase</emma:literal>
                </emma:interpretation>
                <emma:interpretation id="interp57" emma:lang="en-IN" emma:confidence="0">
                  <emma:literal>Punches</emma:literal>
                </emma:interpretation>
                <emma:interpretation id="interp58" emma:lang="en-IN" emma:confidence="0">
                  <emma:literal>Pinches</emma:literal>
                </emma:interpretation>
                <emma:interpretation id="interp59" emma:lang="en-IN" emma:confidence="0">
                  <emma:literal>Puckers</emma:literal>
                </emma:interpretation>
              </emma:one-of>
            </emma:emma>
          </inkml:annotationXML>
          <inkml:trace contextRef="#ctx0" brushRef="#br0" timeOffset="732256.2553">10121 6455 812 0,'0'0'543'0,"0"0"-433"0,0 0-78 15,0 0-22-15,0 0 9 0,0 0 11 0,0 0 10 16,-122 191 1-16,93-134-3 0,0 2-6 0,-4 6-4 16,-5 5 6-16,-3 4 6 0,-2 3 3 0,0-2-6 15,0 1-18-15,3-8-15 0,7-5-6 16,2-8 0-16,8-8-3 0,0-2 3 0,5-11 1 16,4-4-8-16,3-9 4 0,5-6-9 0,-1-7-17 15,4-6-2-15,3-2-27 0,0 0-64 16,0-9-88-16,0-8-136 0,0-7-109 0,0-8 15 15,1-4 277-15,2-5 165 0,3-1 0 0,-3-4 0 16,-2-1 0-16,1-3 0 0,-2-4 0 16,1-5 0-16,2-3 0 0,0 1 0 0,-2-5 0 15,3-3 0-15,-1-3 0 0,7-3 0 0,0-2 0 16,-1-3 0-16,5 2 101 0,1-1 159 0,8 3 5 16,0-1-27-16,1 4-53 0,10 4-58 0,1 2-40 15,6 7-23-15,4 4-10 0,7 5-5 0,1 9-12 16,-3 0-11-16,4 9-13 0,-1 3-13 15,1 12-5-15,-10 2-2 0,-1 4-2 0,-4 8-3 16,-5 1-4-16,-4 3-5 0,-1 4-6 0,-3 9-5 16,-5 3-16-16,-5 11 1 0,-9 5 10 0,-1 9 15 15,-10 6 24-15,1 10 14 0,-11 5 6 16,-12 6 3-16,-4 3 14 0,-6 0 5 0,-7-2-3 16,-8-2-5-16,-2-3-16 0,3-5-13 0,-4-3-5 15,2-5-4-15,9-1-16 0,0-4-27 0,10-6-70 16,6-1-147-16,2-6-180 0,11-11-151 15,4-6 593-15</inkml:trace>
          <inkml:trace contextRef="#ctx0" brushRef="#br0" timeOffset="733319.9166">11087 6715 0 0,'0'0'0'15,"0"0"0"-15,0 0 0 0,0 0 0 0,0 0 0 16,0 0 0-16</inkml:trace>
          <inkml:trace contextRef="#ctx0" brushRef="#br0" timeOffset="739443.8286">10194 6572 0 0,'0'0'0'0,"0"0"0"0,0 0 0 16,0 0 0-16,0 0 172 0,0 0 48 16,0 0-33-16,0 0-35 0,0 0-21 0,0 0-8 15,0 0-5-15,0 0-4 0,96-83-1 0,-96 83-10 16,1 0-18-16,-1 0-29 0,0 0-14 15,0 1 1-15,0 8 12 0,2 5 18 0,-2 8 4 16,0 3-9-16,-2 8-12 0,-5 4-11 0,1 4-8 16,-4 1-8-16,3 2-8 0,-3-2-6 15,0 1-6-15,6-5-4 0,-1 4 0 0,-2-6-1 16,6-2-1-16,1-4-3 0,0-2-3 0,10-8-5 0,-2-2-4 16,5-3 5-16,6-4 4 0,-2-6 6 15,3-2 8-15,6-3 3 0,1-3 3 0,2-7 2 16,3-4 0-16,4-6-2 0,-3-1 0 0,4-4-1 15,-6-3 0-15,0-2 0 0,-1-1 2 0,-3-5-1 16,-1 1-3-16,-2-4 2 0,-5 2-2 16,-2 0-1-16,3 3-2 0,-6 3-5 0,-6 3 1 15,2 5 4-15,-8 8 3 0,0 0 5 0,2 7 2 16,-4 3 0-16,0 3-5 0,0 2-12 16,0 0-17-16,0 0-22 0,-6 4-4 0,4 6 2 15,-8 6 11-15,2 4 21 0,-3 4 6 0,-2 5 1 16,0-1 1-16,2 3-2 0,5-1-3 0,-3-1-1 15,6 1-2-15,3-4-6 0,0-2-1 16,-1 0 0-16,10-4 0 0,-1-8 1 0,5 0 3 16,3-1 2-16,7-9 4 0,1 0 8 0,-1-2 1 15,6-2-2-15,4-9-2 0,-2-3-7 16,0-2-4-16,-3-5 4 0,2-1 1 0,-1-2 4 16,1-3 5-16,2-1-1 0,-8 0 5 0,1-4 5 15,-8 1 3-15,3-2-3 0,-4-1-5 0,-2-1-3 16,-1 3-3-16,-5-1 1 0,2 6 1 0,-1 4 0 15,-5 2 2-15,-1 3 2 0,-3 3 0 0,0 3-1 16,0 5 2-16,0 0-4 0,0 4-5 16,-1 1-7-16,1 2-14 0,0 0-37 0,0 0-33 15,-2 5-1-15,1 6 6 0,0 6 38 0,-7 4 35 16,7 5 6-16,-1 3 4 0,2 1-2 0,0 3 1 16,0-1 1-16,0 3 3 0,0-4 0 15,2 3 0-15,-2-1 3 0,1 0-2 0,-1-3-1 16,0-1 1-16,-1-3-3 0,1-3 0 0,-2-4 1 15,1-1-1-15,0-4 0 0,1-4-1 16,0-2-2-16,0-4 1 0,2 0 1 0,7-3 9 16,-2-1 3-16,8 0 2 0,6-5-4 0,-1-7-30 15,7 1-62-15,4-7-143 0,-1 1-296 0,-4 4-334 16,-6 3 472-16</inkml:trace>
          <inkml:trace contextRef="#ctx0" brushRef="#br0" timeOffset="739767.6834">11985 6538 0 0,'0'0'0'0,"0"0"28"0,0 0 95 0,0 0 27 15,0 0 27-15,0 0 5 0,0 0-21 0,0 0-12 16,0 0 2-16,0 0-18 0,0 0-32 16,0 0-19-16,0 0-25 0,-14-118-19 0,-9 119-6 15,3 9-1-15,-6 5-2 0,-1 2 3 0,0 3 2 16,-1 4-2-16,6 7-3 0,-3-2-4 16,-1 5-8-16,11-4-4 0,0 2-4 0,4-4-6 15,11-2-2-15,0-2-6 0,8-3-1 0,10-5 0 16,7-1 2-16,5-7-7 0,12-2-24 0,4-5-52 15,7-1-99-15,6-5-155 0,-15-1-224 0,-9 0-8 16</inkml:trace>
          <inkml:trace contextRef="#ctx0" brushRef="#br0" timeOffset="740685.4212">12641 5909 627 0,'0'0'382'0,"0"0"-88"0,0 0-81 15,0 0-58-15,0 0-25 0,0 0-43 0,0 0-65 16,0 0-37-16,0 0-17 0,0 0 1 16,0 0 18-16,0 0 11 0,0 0 4 0,0 0 4 15,-151 163-1-15,133-106 2 0,-2 5 3 0,0-3 0 16,-2-1-2-16,-1 1 0 0,3 0-3 0,1-3-3 16,-4-5-2-16,9-1-6 0,1-7-6 15,6-9-1-15,0-4-3 0,7-9 2 0,-2-6 0 16,2-3-3-16,3-6 2 0,6-2 7 0,-3-4 12 15,5 0 16-15,2-8 4 0,3-4 2 0,5-3-8 16,1-8-11-16,-1 1 0 0,-1-2-3 16,5-1-1-16,-7 0 1 0,4 1-2 0,-2 5-2 15,-6 1-2-15,1 7-3 0,-2 3-5 0,-2 5-8 16,-5 3-12-16,2 0-7 0,-5 3 0 0,3 7 10 16,-2 4 14-16,1 0 9 0,-4 2 7 15,5 2-1-15,-2-1 0 0,0 1 0 0,7-1-2 0,-1-2 1 16,4-4 1-16,5-1 2 0,5-4 1 15,5-3-4-15,4-3-20 0,8 0-43 0,2-4-53 16,0-6-47-16,0-3-33 0,3-3-6 0,0-1 13 16,-3-3 23-16,-1-2 42 0,-5-2 50 15,-1-1 43-15,-6-2 40 0,-3-3 23 0,-5-1 25 16,-4-2 27-16,-3 5 23 0,-4-5 20 0,-4 7 6 16,1 3 5-16,-8 5 6 0,0 3 7 0,0 7-3 15,-9 3-20-15,-4 4-37 0,-1 1-44 16,-2 0-27-16,-6 9-16 0,1 7-2 0,-6 0-1 15,1 1-2-15,2 3 0 0,1 2 1 0,-2-1-1 16,9 0-2-16,2 3-2 0,3-4-3 16,1 0-2-16,5-1-5 0,5 0-5 0,0-4-5 15,5-4-4-15,5-2 1 0,7-4 3 0,4-3-2 16,4-2-7-16,1-2-4 0,1-6 1 0,-1-3 5 16,1-1 14-16,-6 0 7 0,-2 2 6 15,-3 2 4-15,-6 2 1 0,-3 3-3 0,0 2-17 16,-5 1-10-16,0 0-12 0,-2 4 3 0,0 2 13 15,0 2 12-15,0 2 9 0,0 2 1 0,0 0 0 16,3-2 0-16,2-1 1 0,-1-1 2 0,3-2 4 16,3-1 8-16,5-5 5 0,6 0 4 0,2-1-2 15,1-9-7-15,5-3-4 0,0-1-3 16,-2-4 3-16,0 2-2 0,-2-1 3 0,-2-1-2 16,-2-1 0-16,-4 1 1 0,2 1 0 0,-2 0 2 15,-1-3-4-15,0 2 2 0,-3-1-1 16,0 2-1-16,-3-1 3 0,-2 2 2 0,-3 1 2 15,-1 5 4-15,-3 0 5 0,-1 2 2 0,0 1 3 16,0 6-6-16,0-2-14 0,0 3-25 0,-1 0-29 16,1 0-20-16,0 0 3 0,0 8 18 15,3 4 21-15,0 1 19 0,5 3 6 0,-2 5 0 16,5 1 1-16,-1 2 1 0,-2 1 0 0,5 2 1 16,-2-2 3-16,0 1-2 0,-2 1 0 0,1-5 1 15,-3 0-2-15,0-2 4 0,-5 1 0 16,-2-4 0-16,0 1-1 0,-6 1-11 0,-7-2 1 15,-5 0 5-15,-1-7 9 0,-3-2 9 16,-2-2-2-16,0-5-2 0,5-1-10 0,2 0-1 0,4-1-26 16,3-7-56-16,6-2-87 0,1 2-138 15,1-5-133-15,2 1-44 0,0 0 480 0,0 8 0 0</inkml:trace>
          <inkml:trace contextRef="#ctx0" brushRef="#br0" timeOffset="740947.6219">13955 6423 0 0,'0'0'0'0,"0"0"0"15,0 0 0-15,0 0 0 0,0 0 0 0,0 0 0 16,169-122 0-16,-149 100 0 0,5-1 97 0,-4-1 13 16,1 0 5-16,-2-1 1 0,-3 1 10 15,-1 6 16-15,-2 1 13 0,-4 2 14 0,-1 5 5 16,-5 3 3-16,-2 4-7 0,-2 3-27 0,-2 0-48 16,-5 1-50-16,-7 9-32 0,-5 3-18 0,-5 6 10 15,-5 2 8-15,-7 4 5 0,3 1 10 0,0-1-2 16,6 4 0-16,5-3-4 0,7-1-7 15,5-4-4-15,8-1-1 0,2-4 5 0,9-2 3 16,5 1 13-16,9-7 5 0,7-2 0 0,7-4-1 16,6-2-7-16,5-1-6 0,3-7-6 0,5-3-1 15,0 0-7-15,-1-1-21 0,-5 0-78 0,-3 0-142 16,-15 4-278-16,-9 2-699 0</inkml:trace>
        </inkml:traceGroup>
      </inkml:traceGroup>
    </inkml:traceGroup>
    <inkml:traceGroup>
      <inkml:annotationXML>
        <emma:emma xmlns:emma="http://www.w3.org/2003/04/emma" version="1.0">
          <emma:interpretation id="{387A8BA4-4785-485D-8CDD-3F36B2024EC4}" emma:medium="tactile" emma:mode="ink">
            <msink:context xmlns:msink="http://schemas.microsoft.com/ink/2010/main" type="paragraph" rotatedBoundingBox="1259,10012 6455,9500 6594,10911 1398,114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898F1E-8DFC-4331-8480-AA07F6334D21}" emma:medium="tactile" emma:mode="ink">
              <msink:context xmlns:msink="http://schemas.microsoft.com/ink/2010/main" type="inkBullet" rotatedBoundingBox="1293,10350 2097,10270 2104,10346 1300,10425"/>
            </emma:interpretation>
            <emma:one-of disjunction-type="recognition" id="oneOf12">
              <emma:interpretation id="interp60" emma:lang="en-IN" emma:confidence="0">
                <emma:literal>-</emma:literal>
              </emma:interpretation>
              <emma:interpretation id="interp61" emma:lang="en-IN" emma:confidence="0">
                <emma:literal>_</emma:literal>
              </emma:interpretation>
              <emma:interpretation id="interp62" emma:lang="en-IN" emma:confidence="0">
                <emma:literal>=</emma:literal>
              </emma:interpretation>
              <emma:interpretation id="interp63" emma:lang="en-IN" emma:confidence="0">
                <emma:literal>~</emma:literal>
              </emma:interpretation>
              <emma:interpretation id="interp64" emma:lang="en-IN" emma:confidence="0">
                <emma:literal>.</emma:literal>
              </emma:interpretation>
            </emma:one-of>
          </emma:emma>
        </inkml:annotationXML>
        <inkml:trace contextRef="#ctx0" brushRef="#br0" timeOffset="750812.2772">85 9990 0 0,'0'0'272'15,"0"0"-139"-15,0 0-1 0,0 0 18 16,0 0 1-16,0 0 14 0,0 0-14 0,0 0-24 15,0 0-16-15,0 0 17 0,0 0 24 0,0 0 26 16,5 2 16-16,44 0-27 0,16-2-45 0,11-2-42 16,11 2-33-16,9-3-27 0,6 1-18 0,3 1-59 15,-3 1-206-15,-29 0-635 0,-21 0-366 0</inkml:trace>
      </inkml:traceGroup>
      <inkml:traceGroup>
        <inkml:annotationXML>
          <emma:emma xmlns:emma="http://www.w3.org/2003/04/emma" version="1.0">
            <emma:interpretation id="{3C4088C7-7789-444E-B504-11D0BEF8C78C}" emma:medium="tactile" emma:mode="ink">
              <msink:context xmlns:msink="http://schemas.microsoft.com/ink/2010/main" type="line" rotatedBoundingBox="3546,9787 6455,9500 6595,10911 3685,11197"/>
            </emma:interpretation>
          </emma:emma>
        </inkml:annotationXML>
        <inkml:traceGroup>
          <inkml:annotationXML>
            <emma:emma xmlns:emma="http://www.w3.org/2003/04/emma" version="1.0">
              <emma:interpretation id="{E8E609E2-092E-4A52-9819-4C70EBB7E581}" emma:medium="tactile" emma:mode="ink">
                <msink:context xmlns:msink="http://schemas.microsoft.com/ink/2010/main" type="inkWord" rotatedBoundingBox="3546,9787 6455,9500 6595,10911 3685,11197"/>
              </emma:interpretation>
              <emma:one-of disjunction-type="recognition" id="oneOf13">
                <emma:interpretation id="interp65" emma:lang="en-IN" emma:confidence="0">
                  <emma:literal>CSR</emma:literal>
                </emma:interpretation>
                <emma:interpretation id="interp66" emma:lang="en-IN" emma:confidence="0">
                  <emma:literal>csr</emma:literal>
                </emma:interpretation>
                <emma:interpretation id="interp67" emma:lang="en-IN" emma:confidence="0">
                  <emma:literal>csn</emma:literal>
                </emma:interpretation>
                <emma:interpretation id="interp68" emma:lang="en-IN" emma:confidence="0">
                  <emma:literal>c SR</emma:literal>
                </emma:interpretation>
                <emma:interpretation id="interp69" emma:lang="en-IN" emma:confidence="0">
                  <emma:literal>C SR</emma:literal>
                </emma:interpretation>
              </emma:one-of>
            </emma:emma>
          </inkml:annotationXML>
          <inkml:trace contextRef="#ctx0" brushRef="#br0" timeOffset="800831.4111">2860 9810 0 0,'0'0'0'0,"0"0"220"16,0 0 96-16,0 0-32 0,0 0-31 15,0 0-36-15,0 0-35 0,0 0 1 0,0 0-24 16,0 0-30-16,0 0-35 0,0 0-29 0,65-155-19 16,-64 148-11-16,-1 2-8 0,2 1-5 0,-2-4-4 15,0 1 0-15,0 3 1 0,0-1 1 16,-3-2-1-16,-4 3-3 0,2-3-1 0,-5 3 0 16,2-1-2-16,-2-2-3 0,-5 3-7 0,0 0-2 15,-4 3-4-15,0 1-2 0,-2 0-3 0,-4 0-1 16,0 6 0-16,-4 4-1 0,0 1 4 15,-1 2 2-15,-1 5 3 0,0 0 1 0,1 5 0 16,6 1-1-16,1 3-1 0,0 4 4 0,6 2 1 16,1 2 0-16,2 3 1 0,1 3-1 0,1-3-3 15,5 1 5-15,0 0 2 0,7 1-1 16,0-5 4-16,-1 0-7 0,2-4 1 0,10-2 1 16,1-5 4-16,2-2 4 0,3 2 3 0,1-5 4 15,6-3-1-15,2 3 3 0,1-5 2 0,3 1 2 16,2-7-2-16,-2-2 2 0,7-2-2 15,-1-2-3-15,0-2 2 0,0 0-8 0,0-4-4 16,-3-6-3-16,-3 1-4 0,1-3-2 0,-6 0-6 16,-2-2-7-16,1-2-13 0,-2 1-14 0,-1 1-19 15,-2 0-23-15,2-3-27 0,-3 2-44 16,-3 0-70-16,1 1-140 0,1-4-220 0,-4 7-181 16,-6 2 456-16</inkml:trace>
          <inkml:trace contextRef="#ctx0" brushRef="#br0" timeOffset="801376.6006">3905 9635 0 0,'0'0'0'0,"0"0"0"0,0 0 0 0,0 0 0 15,0 0 0-15,0 0 0 0,0 0 4 16,0 0 143-16,0 0 73 0,0 0 76 0,0 0 5 16,0 0-44-16,0 0-56 0,0 0-78 0,73-111-43 15,-90 106-13-15,-1 2-17 0,-6 1-6 16,0 2-8-16,-4 0-6 0,-2 0-8 0,2 8-3 16,-1 0-2-16,-1 5-4 0,1-3-1 0,3 2 1 15,3 2 0-15,0 0 4 0,5-2 4 0,3-1-5 16,2 1-6-16,5 3-5 0,2-3-6 0,5 0-1 15,1 2 0-15,0-2-2 0,1 3-3 16,5 1 8-16,5-2 3 0,2 1 5 0,2-1 6 16,2 0-2-16,0 1 0 0,3-3-1 0,2 1-2 15,1 2-4-15,-2-3-1 0,5 3 0 0,0 3-2 16,1-3 2-16,0 1-3 0,-2 2-3 16,-5-1 0-16,3 5 0 0,-8-5 1 0,0-1-1 15,-7 0 0-15,1 0-1 0,-6-3 0 0,-2-1 5 16,-1-2 7-16,0 1 9 0,-7-3 9 0,-4 4 7 15,-7-3 4-15,1-1 0 0,-6 1-2 16,-4-3-1-16,1 1 0 0,-1-2 0 0,0 2-1 16,-1-3-5-16,0 0-4 0,5-2-6 0,-2 2-5 15,7-2 0-15,-1-2-4 0,5 1-2 0,4-1 1 16,1 0-3-16,5 0 1 0,-2 0-1 16,2-3-9-16,4 1-14 0,0-2-25 0,0 0-32 15,0 0-38-15,0-3-58 0,0 3-63 0,3-1-103 16,7-4-149-16,1 3-118 0,-2 0 44 15,-2 2 558-15</inkml:trace>
          <inkml:trace contextRef="#ctx0" brushRef="#br0" timeOffset="802005.4156">4496 9804 1287 0,'0'0'348'0,"0"0"-281"15,0 0-85-15,0 0-33 0,0 0 8 0,0 0 29 16,0 0 12-16,0 0 6 0,0 0 1 16,0 0 4-16,0 0 1 0,0 0 1 0,0 0 7 15,-65 177 4-15,55-152 3 0,-3-3 5 0,0-2-1 16,0 1-2-16,1-4 0 0,0-2 1 0,1-4 1 16,2-1 6-16,0-4 5 0,2 1 3 15,0-6 7-15,3-1 10 0,1 0 7 0,-1 0 4 16,-1 0-2-16,4-1-12 0,-1-6-17 0,2-4-5 15,0 0-11-15,0-5-2 0,0-2-3 16,0-6-8-16,3-2 0 0,3 0 0 0,1-7 1 16,0 3 2-16,0-5 7 0,2 2 4 0,-3-4 6 15,4 2 2-15,0-4-4 0,-1 1-6 16,5-4-8-16,2 0-8 0,1 3-2 0,3-3-2 16,3 2-3-16,3-2-2 0,7 4-2 0,-3 3-3 15,1-2 0-15,-2 7-1 0,4 2 0 0,-1 3 0 16,-7 4-2-16,4 3 2 0,-2 1-1 0,2 1 4 15,-2 5 1-15,2 3-1 0,0 2 1 0,-1 2 0 16,3 4-4-16,-7 0-1 0,2 2-4 0,-5 8-3 16,-1 0 1-16,-4 5 0 0,-2 3 1 15,-1 2 0-15,-3 1-1 0,-4 1 2 0,-2 2 0 16,-4-1 6-16,-2 1 4 0,-8 0 2 0,-5 3 7 16,-6-2 1-16,-7 2 0 0,-3-1 1 15,-8-1 3-15,-4 1-3 0,-4-2-1 0,-2-4 1 16,5-1-1-16,-2-4-2 0,4-5 3 0,9-2 0 15,4-1 2-15,9-3 5 0,3-4 1 0,7 2-3 16,6-2-3-16,2 0-9 0,2 0-17 16,0 4-16-16,5 2-3 0,5 5 3 0,3 5 15 15,4 5 20-15,6 6 6 0,0 2 6 0,7 6 5 16,3 0-5-16,3 3-1 0,4 4-4 0,3 3-2 16,1 1-3-16,7 2 1 0,-1 2 0 15,1 3-3-15,-3 2 3 0,3 2-13 0,-2-4-21 16,1 2-40-16,2 1-97 0,0-5-239 0,-12-12-547 15,-14-13-51-15</inkml:trace>
        </inkml:traceGroup>
      </inkml:traceGroup>
    </inkml:traceGroup>
    <inkml:traceGroup>
      <inkml:annotationXML>
        <emma:emma xmlns:emma="http://www.w3.org/2003/04/emma" version="1.0">
          <emma:interpretation id="{FCDEDFD1-06DC-4BCD-A6E4-8E2943A1B3E2}" emma:medium="tactile" emma:mode="ink">
            <msink:context xmlns:msink="http://schemas.microsoft.com/ink/2010/main" type="paragraph" rotatedBoundingBox="1503,11494 12915,11320 12957,14100 1546,142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B57A80-37FC-49CD-A34C-0BACC7002984}" emma:medium="tactile" emma:mode="ink">
              <msink:context xmlns:msink="http://schemas.microsoft.com/ink/2010/main" type="inkBullet" rotatedBoundingBox="1518,12447 2548,12431 2549,12486 1519,12502"/>
            </emma:interpretation>
            <emma:one-of disjunction-type="recognition" id="oneOf14">
              <emma:interpretation id="interp70" emma:lang="en-IN" emma:confidence="0">
                <emma:literal>-</emma:literal>
              </emma:interpretation>
            </emma:one-of>
          </emma:emma>
        </inkml:annotationXML>
        <inkml:trace contextRef="#ctx0" brushRef="#br0" timeOffset="1.06185E6">311 12142 2259 0,'0'0'132'0,"0"0"-50"0,0 0-1 0,0 0-12 16,0 0-32-16,0 0-37 0,0 0-35 0,0 0-18 15,0 0 4-15,0 0 21 0,0 0 22 16,0 0 12-16,52-44 11 0,-13 42 6 0,5 0 4 16,3 0 2-16,8-2-2 0,2 0-6 0,6 2-7 15,-2 2-7-15,-3 0-3 0,1 0-8 0,-4 2-5 16,-2 1-11-16,-6 0-10 0,3 1-17 16,-2-2-35-16,-1 2-56 0,0-1-69 0,-1 0-114 15,-3 2-141-15,-4-3-187 0,-19-1-46 0</inkml:trace>
      </inkml:traceGroup>
      <inkml:traceGroup>
        <inkml:annotationXML>
          <emma:emma xmlns:emma="http://www.w3.org/2003/04/emma" version="1.0">
            <emma:interpretation id="{A8FD60F3-6B39-4E2C-BBD1-BEF0D5702866}" emma:medium="tactile" emma:mode="ink">
              <msink:context xmlns:msink="http://schemas.microsoft.com/ink/2010/main" type="line" rotatedBoundingBox="3360,11466 12915,11320 12957,14100 3403,14246"/>
            </emma:interpretation>
          </emma:emma>
        </inkml:annotationXML>
        <inkml:traceGroup>
          <inkml:annotationXML>
            <emma:emma xmlns:emma="http://www.w3.org/2003/04/emma" version="1.0">
              <emma:interpretation id="{DB045437-A948-41E8-A002-41876B740950}" emma:medium="tactile" emma:mode="ink">
                <msink:context xmlns:msink="http://schemas.microsoft.com/ink/2010/main" type="inkWord" rotatedBoundingBox="3366,11845 8724,11763 8760,14165 3403,14246"/>
              </emma:interpretation>
              <emma:one-of disjunction-type="recognition" id="oneOf15">
                <emma:interpretation id="interp71" emma:lang="en-IN" emma:confidence="0">
                  <emma:literal>Literacy</emma:literal>
                </emma:interpretation>
                <emma:interpretation id="interp72" emma:lang="en-IN" emma:confidence="0">
                  <emma:literal>Literary</emma:literal>
                </emma:interpretation>
                <emma:interpretation id="interp73" emma:lang="en-IN" emma:confidence="0">
                  <emma:literal>Litany</emma:literal>
                </emma:interpretation>
                <emma:interpretation id="interp74" emma:lang="en-IN" emma:confidence="0">
                  <emma:literal>Literae</emma:literal>
                </emma:interpretation>
                <emma:interpretation id="interp75" emma:lang="en-IN" emma:confidence="0">
                  <emma:literal>Literal</emma:literal>
                </emma:interpretation>
              </emma:one-of>
            </emma:emma>
          </inkml:annotationXML>
          <inkml:trace contextRef="#ctx0" brushRef="#br0" timeOffset="1.06279E6">3189 11515 1750 0,'0'0'516'0,"0"0"-474"16,0 0-53-16,0 0-20 0,0 0-16 15,0 0-3-15,0 0 14 0,0 0 21 0,0 0 22 16,0 0 3-16,0 0-5 0,0 0-19 0,0 0-9 16,0 0 5-16,-23-45 4 0,11 71 19 15,-2 10 13-15,-10 9 9 0,-1 11 5 0,-3 7-2 16,-7 4 0-16,-5 6-4 0,-2-1-3 0,-1 8-3 15,-5-2 0-15,-3-2-2 0,-3 3-1 16,4-3 0-16,0-1-3 0,-2-2-3 0,3 0 0 16,-1-7 1-16,4-6-5 0,3-9-1 0,1-2 3 15,9-9-5-15,0-9 10 0,5-4 6 0,5-11 7 16,3-6 16-16,2-6 11 0,5-4 7 16,8 0-1-16,-5-8-12 0,7-6-20 0,0-2-20 15,3-6-18-15,0 1-11 0,1-2 1 0,5 0 1 16,6 2 6-16,1 3-1 0,-2 2 2 0,-1 2 0 15,3 3-1-15,-3 3 0 0,3 3-6 16,-3-2-4-16,-4 6-6 0,4 1-3 0,-6 0-7 0,6 0 4 16,-3 4 5-16,2 1 4 0,2 3 14 15,4 0 4-15,0 2 6 0,1-1 2 0,9-1 2 16,-2 0 4-16,5-1-1 0,5-3 7 0,-1-3 0 16,5-1 3-16,0 0 2 0,2-5-2 0,3-4-4 15,1 1-3-15,-2-2-2 0,1-2-7 16,-2 4 4-16,-4 0 0 0,-2-4 0 0,-3 3 4 15,-4-3 0-15,-3-4 3 0,-4 1 5 0,-1-1 5 16,0-4 4-16,-4-3 1 0,-2 0 1 16,0-6-2-16,-6 0-3 0,5-1-2 0,-5 1 0 15,0 4-5-15,-5 4 6 0,2 7 2 0,-3 6 2 16,-1 4 8-16,0 1-8 0,0 3-9 16,0 0-19-16,0 0-17 0,0 0-18 0,0 7-2 15,0 5 9-15,0 2 11 0,0 11 19 0,0 1 4 16,-4 7 2-16,3 0-1 0,1-4-1 0,0 3 1 15,0-5-6-15,4-1-1 0,5-6-13 16,1 1-21-16,3-7-48 0,2-2-111 0,4-5-233 0,0-3-404 16,-9-3-285-16</inkml:trace>
          <inkml:trace contextRef="#ctx0" brushRef="#br0" timeOffset="1.06291E6">3490 11988 2257 0,'0'0'31'0,"0"0"-53"0,0 0-51 16,0 0-116-16,0 0-203 0,0 0-287 0,0 0-254 0</inkml:trace>
          <inkml:trace contextRef="#ctx0" brushRef="#br0" timeOffset="1.06318E6">3895 11529 1501 0,'0'0'258'16,"0"0"-135"-16,0 0-45 0,0 0-18 16,0 0-5-16,0 0 14 0,0 0 11 0,0 0 1 15,0 0-2-15,0 0-21 0,0 0-28 0,0 0-23 16,0 0-12-16,-5-16 0 0,-6 46 7 0,-3 11 13 16,-4 6 3-16,-5 11 3 0,3 4-3 0,2 6 1 15,-2 0-2-15,1 3-2 0,-1 4-1 0,3-2-5 16,-1 1 1-16,4-4-1 0,1-6-2 15,3-1-1-15,2-9-4 0,0-5-1 0,4-8-5 16,3-6-5-16,-1-6-11 0,1-7-17 0,1-4-30 16,3-6-65-16,4-1-89 0,3-7-159 15,0-3-265-15,-6-1-492 0</inkml:trace>
          <inkml:trace contextRef="#ctx0" brushRef="#br0" timeOffset="1.06333E6">3680 12255 1477 0,'0'0'934'0,"0"0"-847"0,0 0-103 16,0 0-35-16,0 0-19 0,0 0-1 0,0 0 27 15,117-167 3-15,-64 142-8 0,2 4-34 0,-2-1-123 16,3 4-254-16,-16 7-344 0,-13 3 201 0</inkml:trace>
          <inkml:trace contextRef="#ctx0" brushRef="#br0" timeOffset="1.06385E6">4176 12357 1111 0,'0'0'148'0,"0"0"-170"15,0 0-22-15,0 0 5 0,0 0 46 0,0 0 79 16,0 0 49-16,0 0 34 0,0 0-5 0,0 0-30 16,0 0-40-16,0 0-28 0,0 0-21 0,0 0-13 15,162-99-9-15,-136 76-6 0,0-3 1 16,-2 1 0-16,2 0-1 0,-2-4 0 0,-4 4 0 15,-3-1-3-15,-4 2 3 0,-3 4 2 0,-1 6 10 16,-6 1 19-16,-2 5 12 0,-1 4 8 0,0 2-19 16,-4 2-22-16,-7 0-25 0,-4 2-17 0,-5 9 1 15,-3 7 2-15,-4 3 6 0,-3 7 6 16,-2 4 4-16,2 1 3 0,0 4-2 0,3 1 3 16,-1 1-3-16,7 1-2 0,2-3-2 0,5 2-8 15,4-6-1-15,6 0-3 0,4-7 0 0,5-2 3 16,8-4 3-16,6-7 7 0,7 0 7 0,2-7 7 15,5-3 4-15,5-3 0 0,2 0-3 16,3-9-3-16,-1-8-3 0,-1 1 2 0,-2-4-1 16,0-6-5-16,-2 0 5 0,-7-6 3 0,-3 2 2 15,-2-4 8-15,-4-2-1 0,-1 0-2 16,-4 0-2-16,0 2-4 0,2 0-2 0,-6 1 0 16,1 6-2-16,0 3-2 0,-5 1-3 0,2 9-1 15,-1 4-3-15,-3 4-2 0,-2 2 0 0,-1 3-8 16,-2 1-12-16,2 0-6 0,-4 3-7 15,2 7 7-15,-1 4 14 0,0 10 12 0,0 5 11 16,0 1 0-16,-4 7-2 0,-2 0-2 0,0 1-4 16,1-4-1-16,5-4-1 0,0 1-1 15,0-5 0-15,10-4-2 0,-2 2 1 0,7-7 3 16,1 2-1-16,2-4-2 0,5-3-6 0,3-6-31 16,3 0-65-16,1-6-126 0,3 0-303 0,-6-6-401 15,-11 1-13-15</inkml:trace>
          <inkml:trace contextRef="#ctx0" brushRef="#br0" timeOffset="1.06423E6">5663 11988 1426 0,'0'0'406'0,"0"0"-176"16,0 0-85-16,0 0-31 0,0 0-18 16,0 0-22-16,0 0-22 0,0 0-22 0,0 0-15 15,0 0-4-15,0 0-4 0,-167-51-3 0,128 67 2 16,-4 6 2-16,1 2 8 0,1 2 0 0,2 0 4 15,6 1-3-15,3 0-13 0,8-3 1 16,5-3-8-16,8 3-4 0,4-6-3 0,5-1-10 16,0-4-2-16,8 0 2 0,8-1 7 0,6-4 7 15,5-4 3-15,7 0-3 0,1-4-6 16,2 0-1-16,-3-8-3 0,2 0 2 0,-3-2-1 16,-3-1 4-16,-2-2 6 0,-2-2 5 0,-5 3 9 15,-5-3 7-15,-2 1 2 0,-2-2 6 0,-4 0 2 16,1 2-1-16,-3 1 2 0,-1 3 1 15,-3 4-2-15,-1 2 5 0,-1 1-4 0,0 3-13 16,0 0-16-16,0 0-21 0,0 0-13 0,0 7 6 16,0 3 10-16,0 4 13 0,3 2 9 0,-1 8 1 15,5-3-1-15,0 4 0 0,6-3-1 0,1 2-1 16,2-4-6-16,7-2-8 0,3-4-24 16,4 1-58-16,4-6-99 0,8-1-168 0,1-5-235 15,-7-3-242-15,-13-3 321 0</inkml:trace>
          <inkml:trace contextRef="#ctx0" brushRef="#br0" timeOffset="1.06502E6">6556 11870 472 0,'0'0'418'0,"0"0"-113"16,0 0-77-16,0 0-42 0,0 0-23 16,0 0-36-16,0 0-47 0,0 0-28 0,0 0-16 15,0 0-11-15,0 0 2 0,-164-50 5 0,136 71 3 16,-5 5 15-16,-2 1 5 0,2 3 1 0,3 1-3 15,4 0-11-15,5 0-13 0,5-3-16 16,9-2-8-16,5-1-7 0,2-3-1 0,5 1 0 16,7-5-2-16,9 1 5 0,0-6-1 0,8-3 0 15,7-2-2-15,1-4-6 0,3-4-8 0,3 0-10 16,-1-4-8-16,-1-9-5 0,-1 3-1 16,-1-6 7-16,-6-3 10 0,-1 2 11 0,-5-3 12 15,-1 0 11-15,-5-3 6 0,-1 2 4 0,-5-2 3 16,-2 0-2-16,-5 2 1 0,-1 4-5 0,1 2-1 15,-4 5 2-15,-3 6 4 0,-1 0 2 0,0 4-2 16,0 0-16-16,0 0-21 0,0 4-9 16,-4 4-2-16,-3 5 11 0,0 4 15 0,-2 2 3 15,2 0 1-15,1 1-3 0,5 2-2 0,1 1 0 16,1-5 0-16,12 0 2 0,7 1 2 16,3-3 5-16,6-6 6 0,7-2 3 0,4-1 3 15,3-6-2-15,0-1-6 0,-3-5-2 0,-3-6-3 16,-1-5 0-16,-3-1 2 0,-4-1 3 0,-3-4 1 15,-6-2 5-15,1-1 2 0,-3-2 2 16,-4 0-2-16,0-1 0 0,-1 0-3 0,-4 3-2 16,-2-4-2-16,3 5 0 0,-6 0-3 0,4 3-1 15,-3 5-2-15,-3 6 1 0,2 4 0 0,-4 3-2 16,0 1-6-16,0 2-13 0,0 0-12 16,-3 2-7-16,-1 4 0 0,-6 7 11 0,1 3 12 15,-5 9 8-15,-1 5 5 0,0 5 1 0,-4 3-1 16,2 8 0-16,-3 5 1 0,0 6-2 0,-2 6 0 15,-1 6 0-15,-4 7-1 0,0 4 2 0,-2 6-1 16,0-5-1-16,-1 7 1 0,1 4-1 16,-6 2-1-16,5 6-1 0,-2 0 2 0,0-1-4 15,-1-3-1-15,3-2-2 0,-3-3-6 0,-4-4 4 16,-5-7-2-16,4-11-1 0,-4-7 5 0,2-16-1 16,5-6 5-16,5-17 7 0,4-7 15 15,8-12 9-15,3-4 13 0,-2-12 3 0,3-9-7 16,2-6-6-16,1-13-11 0,4-6-1 0,0-8-3 15,5-9 5-15,4-2 2 0,-1-5 0 16,11-4 0-16,3 0-9 0,5 0-5 0,9-3-6 16,6 2-3-16,8-3-1 0,5 0-1 0,14-1-2 15,4 1-2-15,10 6-1 0,-1 6-1 0,8 8-2 16,-1 11 0-16,-5 6 2 0,-4 14 0 0,-4 6 3 16,-6 9 2-16,-5 12-6 0,-5 1-5 15,-10 15-8-15,-12 7-6 0,-3 5-5 0,-11 5-1 16,-6 4 0-16,-8 1-2 0,-3 3-6 0,-11 1-22 15,-11-2-78-15,-4-1-196 0,8-11-472 16,3-11-582-16</inkml:trace>
        </inkml:traceGroup>
        <inkml:traceGroup>
          <inkml:annotationXML>
            <emma:emma xmlns:emma="http://www.w3.org/2003/04/emma" version="1.0">
              <emma:interpretation id="{4810E036-9FA9-494C-BE92-726EBE9C17C2}" emma:medium="tactile" emma:mode="ink">
                <msink:context xmlns:msink="http://schemas.microsoft.com/ink/2010/main" type="inkWord" rotatedBoundingBox="9393,11373 12915,11320 12947,13414 9425,13468"/>
              </emma:interpretation>
              <emma:one-of disjunction-type="recognition" id="oneOf16">
                <emma:interpretation id="interp76" emma:lang="en-IN" emma:confidence="0">
                  <emma:literal>Is</emma:literal>
                </emma:interpretation>
                <emma:interpretation id="interp77" emma:lang="en-IN" emma:confidence="0">
                  <emma:literal>In</emma:literal>
                </emma:interpretation>
                <emma:interpretation id="interp78" emma:lang="en-IN" emma:confidence="0">
                  <emma:literal>I</emma:literal>
                </emma:interpretation>
                <emma:interpretation id="interp79" emma:lang="en-IN" emma:confidence="0">
                  <emma:literal>It</emma:literal>
                </emma:interpretation>
                <emma:interpretation id="interp80" emma:lang="en-IN" emma:confidence="0">
                  <emma:literal>It,</emma:literal>
                </emma:interpretation>
              </emma:one-of>
            </emma:emma>
          </inkml:annotationXML>
          <inkml:trace contextRef="#ctx0" brushRef="#br0" timeOffset="1.14208E6">8395 12012 0 0,'0'0'0'15,"0"0"23"-15,0 0 223 0,0 0-24 0,0 0-18 16,0 0-36-16,0 0-51 0,0 0-36 0,0 0-27 16,0 0-17-16,0 0-3 0,0 0 1 15,-76-50 10-15,64 47 10 0,7 3 6 0,-4-1 3 16,5 1-5-16,-4 0-11 0,6 0-15 0,2 0-20 15,0 0-16-15,0 0-23 0,0 0-9 0,0 0 7 16,8 0 12-16,-1 0 26 0,9 4 18 0,6 0 3 16,5-3-1-16,6-1-7 0,9 0-5 15,2 0-3-15,8 0-4 0,4-4 2 0,2-1 2 16,3-2 2-16,2 3 5 0,-3-3-1 0,-1 2 1 16,-2 1 1-16,-2-2-5 0,-4 4 2 0,-8 0-5 15,-2 0-2-15,-8-1 0 0,-5 3-4 16,-3-2 3-16,-7 0-2 0,1 1 2 0,-5 1 0 15,-5-3-1-15,1 3-2 0,-6 0 0 0,-2 0-3 16,-1 0 0-16,-1 0 1 0,0 0-8 0,0 0-9 16,0 0-17-16,0 0-25 0,-1 0-18 15,-1 0-30-15,2 0-38 0,-1 0-44 0,1 0-62 16,0 3-75-16,0-2-89 0,0 1-13 0,0-2 421 16,0 0 0-16</inkml:trace>
          <inkml:trace contextRef="#ctx0" brushRef="#br0" timeOffset="1.14259E6">9237 11636 0 0,'0'0'123'0,"0"0"111"15,0 0-16-15,0 0 2 0,0 0 3 0,0 0-18 16,0 0-20-16,0 0-21 0,0 0-23 0,0 0-21 16,0 0-15-16,0 0-17 0,0 0-9 0,0 0-9 15,-17-86-5-15,9 83-4 0,6 1-10 16,0-1-8-16,-1 2-9 0,2 1-9 0,-2 0-6 15,0 0-10-15,3 0-7 0,0 0-8 0,0 0-6 16,0 0-7-16,0 0-6 0,0 0 1 0,0 0 4 16,0 2 11-16,7 4 10 0,-2 0 9 15,3 3 6-15,5 3 7 0,1-3 0 0,4 2 2 16,-1 2-3-16,6 0-7 0,-4 1-5 0,-2 1-4 16,3 0-2-16,-3 0-2 0,-3-2-2 0,1 1 0 15,-2 1-1-15,-2-3 1 0,-4 2 1 0,6 0-1 16,-4-5 2-16,-2 3-2 0,3-4 2 15,-4 0 2-15,2-1 1 0,-5-2 3 0,4 3 0 16,-4-5 3-16,-3 2 1 0,0 0 1 0,0 1 5 16,-8 4 2-16,-8 4 0 0,-4 5 2 0,-16 11-8 15,-7 5-6-15,-10 8-8 0,-7 5-8 16,-2 6-6-16,-4 5-14 0,0 7-24 0,7 3-59 16,10 4-123-16,12-15-254 0,16-19-604 0</inkml:trace>
          <inkml:trace contextRef="#ctx0" brushRef="#br0" timeOffset="1.14957E6">8292 12506 0 0,'0'0'0'0,"0"0"0"0,0 0 0 16,0 0 0-16,0 0 0 0,0 0 0 15,0 0 0-15,0 0 0 0,0 0 0 0,0 0 0 16,0 0 0-16,0 0 0 0,-84 8 0 0,84-8 0 16,0 0 0-16,0 0 0 0,0 2 0 0,0-2 0 15,0 0 0-15,0 0 0 0,0 0 0 0,2 0 0 16,2 0 0-16,0 0 68 0,-1 0 13 16,7 0 18-16,-1 0 23 0,8 0 2 0,3 0 6 15,6 0-5-15,4-2 0 0,3-1-2 0,9-2 2 16,6-3-3-16,1 3 1 0,10-4-2 15,7 1-4-15,1 0-7 0,7 0-10 0,0 4-14 16,7-3-14-16,2 2-7 0,-1 2-11 0,-5-1-4 16,5 2-7-16,-6-2-8 0,3-1-5 0,-6 5-3 15,-3-1-3-15,-1 1-5 0,-9 0-4 16,-4 0-6-16,-4 0-1 0,-8 0-1 0,-5 0 1 16,-7 0-3-16,-7-3-2 0,-6 3 2 0,-3 0-1 15,-5 0 1-15,-1 0 4 0,-7 0-2 0,-1 0 1 16,-2 0 5-16,0 0 4 0,0 0 2 0,0 0-3 15,-2 0-9-15,2 0-16 0,-4 0-15 16,-3 0-14-16,2 0-15 0,-5 0-17 0,3 3-16 16,-3-2-23-16,-3 4-23 0,2-3-38 0,4 1-63 15,-3 0-72-15,-2 1-85 0,6-3-118 0,-2 2 150 16,6-3 358-16</inkml:trace>
          <inkml:trace contextRef="#ctx0" brushRef="#br0" timeOffset="1.15007E6">9684 12184 0 0,'0'0'0'0,"0"0"0"16,0 0 0-16,0 0 160 0,0 0 43 0,0 0-29 16,0 0-23-16,0 0-19 0,0 0-19 0,0 0-8 15,0 0-5-15,0 0-2 0,0 0-6 0,0 0 0 16,-30-84-2-16,25 82 3 0,3-1-1 0,2 2-5 16,0 1-16-16,0 0-23 0,0 0-24 15,0 0-24-15,0 0-18 0,0 0-13 0,0 0-2 16,2 0 4-16,-1 0 9 0,3 0 10 0,-1 2 5 15,0 2 2-15,1 1 3 0,5-1 4 0,2 1 5 16,4 2 8-16,2 2 7 0,2-1 9 16,6-3 7-16,3 3 4 0,2 0 1 0,4 0-4 15,-2-1-6-15,-1-1-9 0,4 0-8 16,-6 1-5-16,-7 1-4 0,3 0-5 0,-8-3-4 16,-3-1-1-16,-2 4-1 0,-2-4 1 0,-7 1 0 15,-2 2 1-15,2-2 3 0,-3-1 7 0,0 0 6 16,0 4 5-16,0-1 3 0,0-1 0 15,-3 8-2-15,-2 1 1 0,-7 2-1 0,-4 6-1 16,-7 4-5-16,-5 2-6 0,-4 1-5 0,-5 4-4 16,-5 3-4-16,-2 1-12 0,-9 6-27 0,1 1-63 15,-10 6-110-15,2 6-200 0,14-14-364 16,16-16 2-16</inkml:trace>
          <inkml:trace contextRef="#ctx0" brushRef="#br0" timeOffset="1.15144E6">8502 12794 0 0,'0'0'0'0,"0"0"0"0,0 0 0 0,0 0 0 16,0 0 0-16,0 0 0 0,0 0 94 0,0 0 17 16,0 0-24-16,0 0-18 0,0 0-20 0,0 0-12 15,0 0-13-15,0 0-10 0,-84-12 3 16,88 12 5-16,6 0 22 0,3 1 19 0,3 0 16 16,5 3 16-16,11-2 10 0,2-4 7 0,12 2 3 15,7 0 4-15,10 0-4 0,8 0-3 16,5-2-6-16,7 0-10 0,6 0-10 0,7-2-10 15,4 1-14-15,9 1-11 0,0-1-10 0,5 1-6 16,1-1-3-16,1 2-1 0,7-2-3 0,-4 1-3 16,3-3-5-16,-7 4-4 0,0-3-6 0,-5 3-1 15,-4 1-1-15,-7 0-3 0,-10 0-1 16,-7 0-1-16,-9 0-1 0,-11 0 0 0,-6 0 2 16,-9 0-2-16,-14 0-2 0,-7 0 1 0,-9 1 0 15,-5 1-1-15,-8 0-1 0,-3-1 0 16,-1-1-2-16,0 0-1 0,0 2-3 0,0-2-3 15,0 0-9-15,-1 1-11 0,-2-1-7 0,-6 0-4 16,2 2 0-16,-6-2-4 0,-1 2-7 16,-2-2-11-16,-4 1-16 0,3-1-18 0,3 0-42 15,-2 0-54-15,1 0-91 0,1 0-166 0,3 0-170 16,6 0 597-16</inkml:trace>
          <inkml:trace contextRef="#ctx0" brushRef="#br0" timeOffset="1.15182E6">10944 12445 47 0,'0'0'312'0,"0"0"-5"16,0 0-18-16,0 0-19 0,0 0-16 0,0 0-44 16,0 0-51-16,0 0-36 0,0 0-34 15,0 0-28-15,0 0-18 0,0 0-11 0,0 0-4 16,0 0-2-16,-106-111-3 0,106 111-7 0,0 0-6 16,0 0-8-16,0 0-5 0,0 0-7 0,0 0-7 15,0 0-2-15,1 5-2 0,4 3 8 0,3 4 7 16,1 5 5-16,5 4 6 0,8 3 1 15,-2-1 1-15,4 1 2 0,3 5 0 0,1-4 1 16,0 2-2-16,-2 5-1 0,-6-4-3 0,-5 4 1 16,-7 1 3-16,-9 4-3 0,-9 3-3 0,-18 7-6 15,-12 5-24-15,-17 7-82 0,-16 10-218 0,8-14-604 16,21-19 38-16</inkml:trace>
          <inkml:trace contextRef="#ctx0" brushRef="#br0" timeOffset="1.10407E6">11300 11037 524 0,'0'0'213'0,"0"0"-127"15,0 0 4-15,0 0-12 0,0 0-10 16,0 0 8-16,0 0 15 0,0 0 21 0,0 0 17 15,0 0 5-15,0 0-20 0,0 0-22 0,-5-33-13 16,23 30-13-16,6-4-10 0,3 1-18 16,3 2-14-16,2-3-13 0,7 6-9 0,-2-2-4 15,5-2-17-15,4 2-72 0,4 2-186 0,-12-2-396 16,-9 2-348-16</inkml:trace>
        </inkml:traceGroup>
      </inkml:traceGroup>
    </inkml:traceGroup>
    <inkml:traceGroup>
      <inkml:annotationXML>
        <emma:emma xmlns:emma="http://www.w3.org/2003/04/emma" version="1.0">
          <emma:interpretation id="{1E01D950-7768-4460-AF18-E094D732E2BB}" emma:medium="tactile" emma:mode="ink">
            <msink:context xmlns:msink="http://schemas.microsoft.com/ink/2010/main" type="paragraph" rotatedBoundingBox="1773,14509 8218,14526 8215,15613 1770,155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CA9DB2-AC88-400D-9ED7-D82883D8B8A1}" emma:medium="tactile" emma:mode="ink">
              <msink:context xmlns:msink="http://schemas.microsoft.com/ink/2010/main" type="inkBullet" rotatedBoundingBox="1772,15118 2532,15120 2531,15172 1772,15171"/>
            </emma:interpretation>
            <emma:one-of disjunction-type="recognition" id="oneOf17">
              <emma:interpretation id="interp81" emma:lang="en-IN" emma:confidence="0">
                <emma:literal>-</emma:literal>
              </emma:interpretation>
              <emma:interpretation id="interp82" emma:lang="en-IN" emma:confidence="0">
                <emma:literal>_</emma:literal>
              </emma:interpretation>
              <emma:interpretation id="interp83" emma:lang="en-IN" emma:confidence="0">
                <emma:literal>.</emma:literal>
              </emma:interpretation>
              <emma:interpretation id="interp84" emma:lang="en-IN" emma:confidence="0">
                <emma:literal>=</emma:literal>
              </emma:interpretation>
              <emma:interpretation id="interp85" emma:lang="en-IN" emma:confidence="0">
                <emma:literal>~</emma:literal>
              </emma:interpretation>
            </emma:one-of>
          </emma:emma>
        </inkml:annotationXML>
        <inkml:trace contextRef="#ctx0" brushRef="#br0" timeOffset="1.0721E6">564 14811 2017 0,'0'0'92'0,"0"0"-159"16,0 0-104-16,0 0-27 0,0 0 22 0,0 0 73 15,0 0 121-15,0 0 57 0,0 0 10 0,0 0-6 16,195-10-19-16,-131 5-16 0,5-1-12 16,9-2-11-16,2 2-14 0,2 0-31 0,5 2-166 15,-25-1-322-15,-19 4-469 0</inkml:trace>
      </inkml:traceGroup>
      <inkml:traceGroup>
        <inkml:annotationXML>
          <emma:emma xmlns:emma="http://www.w3.org/2003/04/emma" version="1.0">
            <emma:interpretation id="{2D46C05C-5BA8-48FC-93DA-372E6347F0AA}" emma:medium="tactile" emma:mode="ink">
              <msink:context xmlns:msink="http://schemas.microsoft.com/ink/2010/main" type="line" rotatedBoundingBox="3720,14515 8218,14526 8215,15613 3718,15602"/>
            </emma:interpretation>
          </emma:emma>
        </inkml:annotationXML>
        <inkml:traceGroup>
          <inkml:annotationXML>
            <emma:emma xmlns:emma="http://www.w3.org/2003/04/emma" version="1.0">
              <emma:interpretation id="{0486E149-EB22-43A9-86A6-E05FD0DFE0E8}" emma:medium="tactile" emma:mode="ink">
                <msink:context xmlns:msink="http://schemas.microsoft.com/ink/2010/main" type="inkWord" rotatedBoundingBox="3720,14515 4741,14517 4738,15604 3718,15602"/>
              </emma:interpretation>
              <emma:one-of disjunction-type="recognition" id="oneOf18">
                <emma:interpretation id="interp86" emma:lang="en-IN" emma:confidence="0">
                  <emma:literal>I</emma:literal>
                </emma:interpretation>
                <emma:interpretation id="interp87" emma:lang="en-IN" emma:confidence="0">
                  <emma:literal>1</emma:literal>
                </emma:interpretation>
                <emma:interpretation id="interp88" emma:lang="en-IN" emma:confidence="0">
                  <emma:literal>6</emma:literal>
                </emma:interpretation>
                <emma:interpretation id="interp89" emma:lang="en-IN" emma:confidence="0">
                  <emma:literal>E</emma:literal>
                </emma:interpretation>
                <emma:interpretation id="interp90" emma:lang="en-IN" emma:confidence="0">
                  <emma:literal>¥</emma:literal>
                </emma:interpretation>
              </emma:one-of>
            </emma:emma>
          </inkml:annotationXML>
          <inkml:trace contextRef="#ctx0" brushRef="#br0" timeOffset="1.07278E6">2510 15242 1847 0,'0'0'369'0,"0"0"-299"16,0 0-82-16,0 0-18 0,0 0 25 0,0 0 7 16,0 0 27-16,0 0 10 0,0 0-1 15,0 0-7-15,0 0-9 0,190-64-9 0,-134 50-5 16,5 2-7-16,5-1-4 0,-4 3-8 0,4 0-15 15,-4 2-32-15,-2-3-55 0,0 2-160 0,-2-3-236 16,-14 4-311-16,-17 3 211 0</inkml:trace>
          <inkml:trace contextRef="#ctx0" brushRef="#br0" timeOffset="1.07241E6">2606 14311 2343 0,'0'0'106'0,"0"0"-112"0,0 0-84 0,0 0-36 16,0 0 2-16,0 0 33 0,0 0 71 16,0 0 35-16,0 0 15 0,0 0 6 0,0 0 0 15,211-41 1-15,-155 33-2 0,3 3-8 0,6-3-9 16,-2 3-5-16,3 1-8 0,-7-3-10 0,1 6-10 15,-7-6-25-15,-1 5-30 0,-8-2-92 16,-4 1-127-16,-7 2-166 0,-1-5-179 0,-11 5 60 16,-8 0 574-16</inkml:trace>
          <inkml:trace contextRef="#ctx0" brushRef="#br0" timeOffset="1.0726E6">3268 14157 1148 0,'0'0'376'0,"0"0"-219"0,0 0-59 0,0 0-29 15,0 0-15-15,0 0-9 0,0 0-21 0,0 0-7 16,0 0 0-16,0 0-1 0,0 0 5 0,0 0-3 16,-164 198 1-16,154-150-4 0,-1-3-2 15,-1-1-2-15,4 3-3 0,2-4-2 0,2 0-3 16,-1-2-5-16,1-2-8 0,3 1-30 0,-1-3-63 16,1 2-112-16,-4 0-223 0,0-8-352 15,3-13 253-15</inkml:trace>
        </inkml:traceGroup>
        <inkml:traceGroup>
          <inkml:annotationXML>
            <emma:emma xmlns:emma="http://www.w3.org/2003/04/emma" version="1.0">
              <emma:interpretation id="{B17A1B7B-C414-405F-8B5C-7F2B894AA353}" emma:medium="tactile" emma:mode="ink">
                <msink:context xmlns:msink="http://schemas.microsoft.com/ink/2010/main" type="inkWord" rotatedBoundingBox="4930,14894 8217,14903 8216,15496 4928,15487"/>
              </emma:interpretation>
              <emma:one-of disjunction-type="recognition" id="oneOf19">
                <emma:interpretation id="interp91" emma:lang="en-IN" emma:confidence="0">
                  <emma:literal>name</emma:literal>
                </emma:interpretation>
                <emma:interpretation id="interp92" emma:lang="en-IN" emma:confidence="0">
                  <emma:literal>none</emma:literal>
                </emma:interpretation>
                <emma:interpretation id="interp93" emma:lang="en-IN" emma:confidence="0">
                  <emma:literal>names</emma:literal>
                </emma:interpretation>
                <emma:interpretation id="interp94" emma:lang="en-IN" emma:confidence="0">
                  <emma:literal>home</emma:literal>
                </emma:interpretation>
                <emma:interpretation id="interp95" emma:lang="en-IN" emma:confidence="0">
                  <emma:literal>named</emma:literal>
                </emma:interpretation>
              </emma:one-of>
            </emma:emma>
          </inkml:annotationXML>
          <inkml:trace contextRef="#ctx0" brushRef="#br0" timeOffset="1.07313E6">3809 14623 1304 0,'0'0'179'0,"0"0"-257"15,0 0-54-15,0 0 19 0,0 0 94 0,0 0 88 16,0 0 30-16,0 0 5 0,0 0-8 16,0 0-20-16,7 172-21 0,-20-138-14 0,1 3-9 15,-2-3-2-15,4 3-2 0,0-5-4 0,-3-2-2 16,4-4-6-16,4-7-10 0,-1-4-4 16,3-6-6-16,3-3-2 0,0-4 16 0,0-2 22 15,3 0 28-15,4-8 23 0,0-4-3 0,5-6-15 16,4-5-23-16,4-4-20 0,0 0-8 0,1-4-4 15,-1 1 0-15,-2 2 2 0,2-2-2 0,-5 5-2 16,1 1-3-16,-1 3-1 0,-1 5 1 0,0 4 4 16,-1 3 4-16,3 5 2 0,-3 0-5 15,0 4 1-15,0 0-2 0,-3 6 0 0,3 6 3 16,-3 4-1-16,1 3 2 0,-5 5 0 0,1 3 0 16,-1 2-1-16,0 3-4 0,-4-3-4 0,1 0-6 15,2 1-4-15,0-1-11 0,-2 0-27 16,4-5-63-16,2-2-116 0,2-1-266 0,-2-5-367 15,-2-8 135-15</inkml:trace>
          <inkml:trace contextRef="#ctx0" brushRef="#br0" timeOffset="1.07409E6">4718 14689 1956 0,'0'0'184'0,"0"0"-180"0,0 0-52 0,0 0-7 15,0 0 21-15,0 0 34 0,0 0 19 0,0 0 5 16,0 0-2-16,0 0-4 0,0 0-1 16,0 0 2-16,-163 144 5 0,147-117 4 0,1 1-4 15,4-5-2-15,-1-2-8 0,10 1-7 0,-1-4-4 16,3-2-12-16,0-3-1 0,4-2 2 0,6-1 6 16,4-5 11-16,4-2 6 0,5-3 1 15,5-2-2-15,4-6-4 0,2-5-6 0,4-2-2 0,-1-5-6 16,-1 2 0-16,-2-1 2 0,-1-3 3 15,-6 1 8-15,-2 2 2 0,-7-4 6 0,-3 6 1 16,-4-1 3-16,-2 2 6 0,-2 2 2 0,-6 5 2 16,2 1 0-16,0 2 5 0,-3 5 1 15,0 1-4-15,0 0-7 0,0 0-23 0,-3 0-16 16,-1 3-6-16,-2 7 2 0,-4 4 8 0,-1 2 7 16,-1 3 1-16,-1-1 0 0,3 3 1 0,2-5-2 15,1-2-2-15,4 1-7 0,1-3-4 16,7 1-2-16,5-3 3 0,8 0 16 0,4-4 2 15,8-2 5-15,4-2 0 0,2-2-11 0,2 0 2 16,0-4-8-16,-3-6-8 0,-7 0-2 16,-3 0 0-16,-8-3 9 0,-3 1 16 0,-9-2 14 15,-3-1 11-15,-2-1 1 0,-4 0-5 0,-4-3-3 16,-5 1-9-16,-2 1-6 0,1 1-1 16,-2 0-8-16,2 2 7 0,0-3-1 0,2 3-1 15,3 0 3-15,2-1-2 0,3 1-4 0,4-4-7 16,0 4-4-16,7 1-8 0,3 2-2 0,0 0 3 15,5 3-1-15,0 1 2 0,3 3 3 0,-1 2 3 16,1 2-2-16,0 0 3 0,2 5 0 0,-2 4 1 16,0 2 5-16,-1 7-2 0,-3-2 1 0,-2 3-1 15,-1 2 3-15,-2 0-1 0,-5 0 0 16,-1-2 1-16,0 0-4 0,-3 2 6 0,-3-5 1 16,3-1 1-16,0 0 2 0,-3-2-4 0,3-2 1 15,-1-5-1-15,-2 0 2 0,3-5 6 16,0-1 7-16,0 0 13 0,0 0 21 0,0 0 9 15,3 0-3-15,-2-3-11 0,2-7-19 0,3-3-9 16,-2-3-1-16,0 0-4 0,6-1 3 0,-5-3-9 16,2 4-5-16,-2 2-2 0,7 1-6 15,-3 3 1-15,2 2-4 0,-1-2-4 0,4 6 0 16,-1 1 0-16,2 2 4 0,-1 1 1 0,2 0-3 16,-2 3 4-16,0 5-1 0,1 1 2 15,-2 5 5-15,0 1-4 0,0 3 2 0,-5 0-2 0,-1 2 2 16,1 1 2-16,-3-2 0 0,-2 1 0 15,1-3 1-15,-1-1 2 0,0-2 0 0,-3-4 0 16,3-2 0-16,1-3-1 0,-1-2 0 0,2-3 6 16,-3 0 10-16,4 0 11 0,1-3 4 0,2-7 0 15,2-3-6-15,2-4-10 0,-3-3-2 16,3-2-1-16,-1-2-3 0,-2 2-1 0,-3 0 0 16,0-1-3-16,-1 3 2 0,1 2-2 0,0 3-4 15,-4 4 0-15,4-2-3 0,-1 7-1 0,0 1 0 16,-1 0-5-16,0 5-1 0,0 0-3 15,0 0 1-15,2 0-1 0,0 2 0 0,-1 6 2 16,2 3 1-16,0 2 3 0,-1 4 4 0,0-1 0 16,-1 2 1-16,1-1 0 0,0 5 0 15,-3-5 0-15,6-1-2 0,-2-2-6 0,0-1-11 16,4-1-24-16,-4-2-63 0,5-2-93 0,-1-2-180 16,-1-5-305-16,-2 1-420 0</inkml:trace>
          <inkml:trace contextRef="#ctx0" brushRef="#br0" timeOffset="1.07444E6">6200 14787 1860 0,'0'0'152'0,"0"0"-184"0,0 0-38 0,0 0 18 0,0 0 55 16,0 0 70-16,0 0 25 0,0 0-1 16,0 0-12-16,0 0-17 0,0 0-16 0,0 0-14 15,172-29-11-15,-142 19-9 0,-1-1-7 0,0 3 0 16,-2-3 2-16,-6-2 2 0,-1 0 2 0,-2-1 4 15,-5 0 4-15,0-4 3 0,-11 1 0 16,3 1 0-16,-4 1 1 0,-1 2-4 0,-1 0 1 16,-8 4-8-16,-4 0-12 0,-5 2-6 0,-4 4-11 15,-1 1 1-15,-9 2-1 0,1 5 4 16,-9 10 8-16,1 2 2 0,-1 3 8 0,3 4 5 16,-2 3 4-16,7 3 4 0,5-3-1 0,8 1 0 15,8 3-1-15,2-6 0 0,9 3 2 16,-1-5 8-16,14 1-1 0,8-1 3 0,11-1-4 15,2-1-3-15,12-5-1 0,9-2-5 0,4-4-3 16,6-4-5-16,3-4-5 0,2-2-2 0,-2 0-9 16,-7-5-8-16,-3-4-18 0,-2-3-31 15,-9-2-45-15,-5-3-59 0,-9-1-118 0,-10 1-293 0,-9 2-445 16,-7 6 155-16</inkml:trace>
        </inkml:traceGroup>
      </inkml:traceGroup>
    </inkml:traceGroup>
    <inkml:traceGroup>
      <inkml:annotationXML>
        <emma:emma xmlns:emma="http://www.w3.org/2003/04/emma" version="1.0">
          <emma:interpretation id="{35F52396-A71B-4788-B60A-AC0C78BBBB41}" emma:medium="tactile" emma:mode="ink">
            <msink:context xmlns:msink="http://schemas.microsoft.com/ink/2010/main" type="paragraph" rotatedBoundingBox="1901,16193 15641,16122 15655,18733 1915,188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E71D0C-4C7D-431F-8E9D-04208CEBCBCD}" emma:medium="tactile" emma:mode="ink">
              <msink:context xmlns:msink="http://schemas.microsoft.com/ink/2010/main" type="inkBullet" rotatedBoundingBox="1906,17174 2530,17171 2531,17234 1907,17237"/>
            </emma:interpretation>
            <emma:one-of disjunction-type="recognition" id="oneOf20">
              <emma:interpretation id="interp96" emma:lang="en-IN" emma:confidence="0">
                <emma:literal>-</emma:literal>
              </emma:interpretation>
            </emma:one-of>
          </emma:emma>
        </inkml:annotationXML>
        <inkml:trace contextRef="#ctx0" brushRef="#br0" timeOffset="1.07557E6">717 16865 119 0,'0'0'527'0,"0"0"-267"15,0 0-123-15,0 0 6 0,0 0 22 0,0 0 35 16,0 0-2-16,0 0-43 0,0 0-48 0,0 0-54 15,0 0-53-15,0 0-31 0,0 0 3 0,0 0 13 16,-18 8 35-16,36-4 32 0,11-4 8 0,11 0 0 16,5 0-7-16,10 0-12 0,13-6-16 0,5-6-13 15,12-1-31-15,5-3-81 0,-17 5-341 16,-25 3-826-16</inkml:trace>
      </inkml:traceGroup>
      <inkml:traceGroup>
        <inkml:annotationXML>
          <emma:emma xmlns:emma="http://www.w3.org/2003/04/emma" version="1.0">
            <emma:interpretation id="{40F88F76-BEF8-4F39-A67D-53A8238C1162}" emma:medium="tactile" emma:mode="ink">
              <msink:context xmlns:msink="http://schemas.microsoft.com/ink/2010/main" type="line" rotatedBoundingBox="3267,16186 15641,16122 15655,18733 3281,18797"/>
            </emma:interpretation>
          </emma:emma>
        </inkml:annotationXML>
        <inkml:traceGroup>
          <inkml:annotationXML>
            <emma:emma xmlns:emma="http://www.w3.org/2003/04/emma" version="1.0">
              <emma:interpretation id="{B6D44CFC-4CE6-44D6-B02F-05F70DE017D4}" emma:medium="tactile" emma:mode="ink">
                <msink:context xmlns:msink="http://schemas.microsoft.com/ink/2010/main" type="inkWord" rotatedBoundingBox="3207,16401 9418,16154 9520,18723 3309,18970"/>
              </emma:interpretation>
              <emma:one-of disjunction-type="recognition" id="oneOf21">
                <emma:interpretation id="interp97" emma:lang="en-IN" emma:confidence="0">
                  <emma:literal>Lifestyle)</emma:literal>
                </emma:interpretation>
                <emma:interpretation id="interp98" emma:lang="en-IN" emma:confidence="0">
                  <emma:literal>lifestyle)</emma:literal>
                </emma:interpretation>
                <emma:interpretation id="interp99" emma:lang="en-IN" emma:confidence="0">
                  <emma:literal>Lifestyle</emma:literal>
                </emma:interpretation>
                <emma:interpretation id="interp100" emma:lang="en-IN" emma:confidence="0">
                  <emma:literal>lifestyle</emma:literal>
                </emma:interpretation>
                <emma:interpretation id="interp101" emma:lang="en-IN" emma:confidence="0">
                  <emma:literal>lifestyles</emma:literal>
                </emma:interpretation>
              </emma:one-of>
            </emma:emma>
          </inkml:annotationXML>
          <inkml:trace contextRef="#ctx0" brushRef="#br0" timeOffset="1.0931E6">5027 17024 1323 0,'0'0'292'0,"0"0"-203"15,0 0-52-15,0 0 4 0,0 0 31 0,0 0 32 16,0 0 18-16,0 0-7 0,0 0-36 0,0 0-32 15,0 0-28-15,0 0-10 0,0 0 7 0,-180-139 5 16,130 151 11-16,-3 6-1 0,3 3 2 16,2-2-4-16,5 4-6 0,6-2-5 0,4-1-8 15,7 1-8-15,6-3-4 0,7-2-6 16,9 0-7-16,4 1-5 0,1-4-4 0,14 0 5 16,6 3 11-16,5 0 7 0,6-3 4 0,6 2 0 15,3 0 0-15,6 1-1 0,2-2 2 0,1 5-2 16,-3-2-2-16,-1 2 1 0,-6 0-6 0,-4-1 1 15,-6 2-1-15,-7-5-3 0,-7-1-2 16,-9 0-3-16,-5-2 8 0,-5-1 11 0,-12-2 8 16,-12 1 8-16,-7-3-2 0,-11-3-3 0,-4 1 1 15,-5-4 2-15,-1 1 1 0,4-2 3 0,1-2-7 16,5-4-1-16,6-4-7 0,8 2-12 16,6-4-29-16,7 0-64 0,3 1-103 0,7 1-215 15,5 3-388-15,3 2-291 0</inkml:trace>
          <inkml:trace contextRef="#ctx0" brushRef="#br0" timeOffset="1.09409E6">5243 17166 1663 0,'0'0'141'16,"0"0"-150"-16,0 0-44 0,0 0 20 0,0 0 63 16,0 0 68-16,0 0 33 0,171-120-6 0,-128 110-23 15,3 1-30-15,3 1-24 0,-2 4-19 0,2 4-11 16,-6 0-10-16,-5-1-6 0,1 9-2 0,-7 4-5 15,-2 3-3-15,-7 2-1 0,-6 3 0 0,-4 1 2 16,-3 2 2-16,-6 1 0 0,-4 0-1 0,0-1 5 16,0 2 1-16,0-6 0 0,0-2 3 15,2-4-3-15,3-3 2 0,0-6 7 0,3 0 8 16,1-4 7-16,4 0 8 0,3-8 0 0,7-3 0 16,-2-5-7-16,4-4-7 0,3-2-4 15,-1 1-7-15,1-5 5 0,-2-1 2 0,-8 2 1 16,2 1 3-16,-5 1-2 0,-4 3 4 0,-4 4 4 15,-2 1 3-15,-1 7-4 0,-3 3-4 16,-1 2-7-16,0 3-8 0,0 0-9 0,0 0-14 16,0 0-7-16,-1 8-2 0,-5 8 12 0,2 3 10 15,-8 8 7-15,1 7 6 0,-3 4-8 0,-2 7 1 16,0 2 0-16,-3 7-1 0,-1 5 2 16,2 4-1-16,-8 4-1 0,4 5-2 0,-1 1 4 15,-4 4 1-15,-2 0 1 0,2-2-1 0,-3-5-3 16,-2-5 2-16,1-10 3 0,-2-4 1 0,-2-1-3 15,0-5 0-15,-1-4 0 0,-2-5-3 0,-3-8 9 16,-1-8-1-16,3-5 0 0,4-9 6 16,0-6 7-16,5 0 4 0,1-9 4 0,8-8 2 15,-1-4-16-15,8-7-6 0,3-5-7 0,8 1-8 16,1-5 0-16,2 0-2 0,12-4-4 0,6 0-3 16,10-6 2-16,3 4-1 0,11-2 3 15,1-1 0-15,6 0 3 0,5 0 2 0,2-1 2 16,6-2 2-16,-1-3-2 0,7 1-3 0,2-1 0 15,0-3 0-15,2-5 1 0,0-1 1 0,2-5-2 16,-6-3-1-16,1 0-3 0,-6 2-4 16,-3-3 0-16,-7 10-5 0,-4 0 7 0,-7 8 5 15,-8 4 5-15,-4 7 13 0,-7 0-2 0,-3 8 3 16,-4-1 5-16,-5 4-4 0,-2 2 7 16,0 5 0-16,-7 4-3 0,0-1-3 0,-2 7-3 15,0 4 1-15,0 1-1 0,0 5 0 0,0 1-7 16,-3 2-15-16,-3 0-15 0,-1 8-9 0,-6 10-2 15,-3 11 10-15,-5 9 16 0,-1 12 5 0,-5 5 11 16,-3 3 4-16,-2 0 1 0,4 1 3 16,-1-1-3-16,2-2-4 0,2 1 0 0,-2-3 3 15,1-2-5-15,6-3-1 0,-1 1-3 0,5-9-6 16,3-2 0-16,3-3-18 0,3-3-67 0,-3-5-126 16,7-1-226-16,-3-9-346 0,5-6-200 0</inkml:trace>
          <inkml:trace contextRef="#ctx0" brushRef="#br0" timeOffset="1.09335E6">5577 16587 1359 0,'0'0'720'15,"0"0"-581"-15,0 0-78 0,0 0-7 0,0 0 18 16,0 0 16-16,0 0 7 0,0 0-23 0,0 0-26 15,0 0-25-15,0 0-17 0,0 0-4 0,0 0 3 16,0 0 10-16,10 26 8 0,-22 21 4 16,-4 7 2-16,-1-2-4 0,-2 1-2 0,2 3-3 15,-2 0-3-15,3-1-2 0,2-1-3 0,0 1-4 16,1-1-3-16,7-6-3 0,-1-1-15 16,5-4-37-16,2-5-74 0,0-3-126 0,6-8-306 15,-2-6-452-15,1-12 94 0</inkml:trace>
          <inkml:trace contextRef="#ctx0" brushRef="#br0" timeOffset="1.09448E6">6533 17280 0 0,'0'0'99'0,"0"0"18"16,0 0-70-16,0 0 46 0,0 0 59 0,0 0 28 16,0 0-21-16,0 0-59 0,165-99-51 15,-137 84-19-15,1-1-8 0,1-1-2 0,3 0 1 16,0-2-1-16,-3 0-5 0,5-5 0 0,-7 5 4 15,-2-5 3-15,-1 4 4 0,-5 2 2 0,-3 2 13 16,-6-2 18-16,-3 5 24 0,-4 2 19 0,-4 3 5 16,0 0-3-16,-1 4-14 0,-5-1-19 0,-6 4-21 15,-2 1-18-15,-2 0-16 0,-7 0-4 16,3 6 3-16,-6 5 1 0,-1 1 5 0,-2 6-1 16,2 1 2-16,-2 1 3 0,1 6 6 0,0 1 10 15,3 2 5-15,3 0 5 0,5 1 0 16,3 3-6-16,2-8 4 0,6 4-7 0,6-4 1 15,0-3 3-15,10 2-4 0,5-3 3 0,2 0 0 16,9-4-2-16,4-2-1 0,7-1-3 0,1-3-3 16,2-1-7-16,0-6 0 0,0 0-6 15,-3-3-6-15,-4-1-2 0,-1 0-6 0,-6-7-6 16,0-1-4-16,-9-1-6 0,-1-4-21 0,-4 0-24 16,1 0-39-16,-7-3-52 0,0 0-61 0,-3 0-117 15,-3 4-273-15,0 0-271 0,0 5 189 0</inkml:trace>
          <inkml:trace contextRef="#ctx0" brushRef="#br0" timeOffset="1.20406E6">8035 15887 428 0,'0'0'293'0,"0"0"-242"16,0 0-29-16,0 0-7 0,0 0-11 0,0 0 1 16,0 0 8-16,170-92 19 0,-165 100 32 0,-4 2 33 15,-1 5 22-15,0 5 6 0,-3 3-12 0,-8 6-20 16,-1 7-19-16,-5 5-19 0,1 7-15 16,1 6-14-16,0 9-13 0,-2 5-8 0,0 12-7 15,-5 11-2-15,2 12 1 0,-8 16 1 0,-7 9 1 16,-2 6-1-16,-8 4 1 0,-1 1-6 0,-7 2-3 15,3-3-6-15,-3-4-10 0,-3-10-6 16,2-5-5-16,2-12 0 0,2-13 5 0,5-9 3 16,5-10-9-16,7-8-31 0,9-6-94 0,5-8-164 15,10-13-226-15,1-17 257 0</inkml:trace>
          <inkml:trace contextRef="#ctx0" brushRef="#br0" timeOffset="1.08986E6">2901 16321 0 0,'0'0'0'0,"0"0"0"0,0 0 0 0,0 0 0 16,0 0 0-16,0 0 0 0,0 0 0 0,0 0 0 16,0 0 0-16,0 0 0 0,0 0 0 0,0 0 48 15,87-103 12-15,-87 103-19 0,0 0-9 16,0 0-14-16,0 0-6 0,0 3 1 0,0 4 5 15,0 1 6-15,0 4 4 0,0 4 0 0,0 2-4 16,-3 1 3-16,-3 1-1 0,1 1-3 0,0 2-3 16,-3-4-4-16,2 2-1 0,-3-4-1 0,5-2 3 15,-3 0 4-15,1-4 1 0,-1-2 7 16,3-1 13-16,-1-4 14 0,3 1 16 0,-4-1 14 16,4-2-3-16,2 0-11 0,0 0-16 0,0 0-23 15,-1 0-18-15,0-1-8 0,-1 2-6 16,-2 2 0-16,0 0 3 0,1 3 0 0,-5 3-1 15,1-1-1-15,-1 2-1 0,-1 2-1 0,-1 3 2 16,0 1-1-16,-3-1 1 0,3 2 0 0,-1-2 3 16,-1 3 7-16,-2-3 5 0,1 1 9 15,-2 1 3-15,1-1 0 0,0 1 2 0,-1 2-6 16,1 1-5-16,1 0-3 0,-1 3-4 0,1 0-3 16,-3 3 3-16,2 0-1 0,-1 3-2 0,-2-1 0 15,0 3 2-15,-4 1 2 0,3-2 3 0,-2 0 4 16,0 0-4-16,-3-5-2 0,2 1 1 0,-4-4-4 15,7 1 6-15,-2-6 2 0,1 0-1 16,3-3-1-16,2-3-2 0,2-4-5 0,2 0-4 16,3-2-1-16,-3 0-4 0,6 0-1 0,-3 0 1 15,2 1-3-15,0-3-3 0,-3 0-2 16,5 2 1-16,-1-3-3 0,-2 0 3 0,5 0 1 16,-2 0-1-16,2-3 1 0,1 0-1 0,0-1-2 15,0 0-1-15,0 0-1 0,0 0-9 0,0 0 5 16,0 0 3-16,0 0 3 0,0-2 8 15,0-1-7-15,1-2-3 0,1 1-4 0,-1 0-2 16,3-3 5-16,-1 3-1 0,0 0 2 0,-2 2-2 16,1 0 2-16,-2 0 3 0,0 0 2 15,1 2 1-15,-1-1-4 0,0 1-7 0,0 0-13 16,0 0-4-16,2 0-10 0,-2 0-14 0,3 0-19 16,1-3-32-16,-1 3-38 0,0-2-45 0,5-1-61 15,-3 0-73-15,5-2 164 0,-6 0 159 16,2 2 0-16</inkml:trace>
          <inkml:trace contextRef="#ctx0" brushRef="#br0" timeOffset="1.09193E6">2889 16438 0 0,'0'0'0'0,"0"0"0"0,0 0 0 15,0 0 0-15,0 0 0 0,0 0 0 0,0 0 0 16,0 0 18-16,0 0 230 0,0 0-27 16,0 0-54-16,0 0-36 0,0 0-13 0,0 0-2 15,23-97 6-15,-27 94 5 0,1-1-1 0,1 2-17 16,0 0-25-16,0 0-28 0,-2 2-24 0,2 0-24 16,0 0-19-16,0 6-13 0,-4 8-2 15,-2 5 11-15,-5 9 10 0,-3 6 16 0,0 9-2 16,-5 10 1-16,-2 3 4 0,-6 6 1 0,-2 6 5 15,-4 0 3-15,2 3-1 0,-4 1-3 16,-3 4 1-16,1 0-3 0,0 3-2 0,-4 1 1 16,0-1-3-16,-3-4-2 0,2-1-1 0,4-5-1 15,5-6-2-15,-1-6-1 0,6-8-1 0,7-8 1 16,-1-10 5-16,1-11 2 0,9-3 11 0,2-11 19 16,5-2 24-16,0-4 21 0,2-2-1 0,4-6-20 15,1-5-32-15,0-7-27 0,0-2-12 16,6-7-2-16,4-4 2 0,1 1-1 0,5-2-2 15,-2 4-3-15,11 2 1 0,-7 0-1 0,7 2 4 16,-2 1 5-16,0 4-4 0,2 0 3 0,-3 8 0 16,0 4-4-16,-5 1 0 0,3 5-4 15,-4 3-3-15,-3 0-5 0,-2 0 0 0,-1 7 0 16,2 2-1-16,-1-2 6 0,-2 5 0 0,-1-1 4 16,2 1 5-16,-1-2 2 0,1 5 0 0,3-7 2 15,0 1 0-15,1-4 2 0,2-2 4 16,2-3 4-16,5 0 4 0,3-3 1 0,3-6-1 15,1-4 1-15,3-2-4 0,0 1 0 0,-1-5-3 16,-2 3-1-16,-4-3 3 0,-5-1 0 16,1 4 2-16,-7 1-3 0,1-2 1 0,-1 0-2 15,2-2 4-15,-4-1 1 0,-2 1 2 0,2-2 1 16,-3 4-2-16,-4-2-1 0,2 5 1 0,-5 4 5 16,-1 3 7-16,-2 6 8 0,0 1 3 0,0 0-15 15,0 1-17-15,0 6-14 0,-2 1-7 0,-1 8 2 16,-5 4 9-16,3 4 7 0,-2 4 0 15,0 3 2-15,-3-2-3 0,6-1-2 0,-2-1 0 16,5-6-1-16,1 0-2 0,0-7-8 0,8-3-25 16,7-7-30-16,2-4-69 0,10-2-199 15,-3-6-456-15,-8 1-301 0</inkml:trace>
          <inkml:trace contextRef="#ctx0" brushRef="#br0" timeOffset="1.09207E6">3268 16859 1651 0,'0'0'131'0,"0"0"-87"16,0 0-37-16,0 0-10 0,0 0-18 16,0 0-45-16,0 0-42 0,0 0-15 0,0 0-7 15,0 0-33-15,0 0-131 0,0 0-207 0,0 0 77 16,0 0 424-16</inkml:trace>
          <inkml:trace contextRef="#ctx0" brushRef="#br0" timeOffset="1.09269E6">3771 16517 70 0,'0'0'505'0,"0"0"-128"15,0 0-67-15,0 0-43 0,0 0-22 0,20-169-29 16,-21 157-38-16,-8 4-42 0,2 5-36 0,-1 2-37 16,-4 1-31-16,2 1-16 0,-3 10-12 0,-3 7-4 15,-4 11 2-15,-3 7 0 0,-2 14 3 16,-1 9 5-16,-4 8-1 0,1 6 2 0,-4 7 1 16,0 3-2-16,-4 8 0 0,-1 6 1 0,-2 4-3 15,-1 3-1-15,-1 2 0 0,0 2-5 0,5-2 1 16,1-2-1-16,0-5-1 0,8-12-3 15,3-5-2-15,4-11-3 0,8-12-4 0,3-10 3 16,4-7-1-16,6-12 0 0,0-6-1 0,1-9-12 16,9-7-8-16,2-6-3 0,2-2 5 15,4-6 9-15,2-10 9 0,4-5 4 0,5-4-8 16,-2-7-8-16,2-5-15 0,-2-2-12 0,-1-4-8 16,-9 1 2-16,0-3 6 0,-5 0 8 0,-5 4 18 15,-6-2 7-15,-1 1 13 0,-4 2 6 0,-6 4 3 16,-3 0 6-16,0 9-1 0,-4 3 2 15,-2 3-3-15,-1 8 3 0,0 2-1 0,0 4 2 16,3 3 6-16,0 0 2 0,4 3 7 0,3 1-4 16,5 0-8-16,1 0-21 0,4 0-25 0,0 0-16 15,7 0-2-15,5 0 14 0,6 0 23 0,7-2 19 16,6-6 6-16,8 0-1 0,5-4-2 16,7-2-7-16,7-5 1 0,1 0 1 0,1-2-3 15,2-4-2-15,-2 3 0 0,-2-5-2 0,-2 1-2 16,-9 1 2-16,-2-4 0 0,-5 3 2 15,-4-3 5-15,-6 3 2 0,-7-2 1 0,-2 3 5 16,-5 4 5-16,-3 0 10 0,-7 5 12 0,-5 4 3 16,-1 3 1-16,-3 1-12 0,-5 5-14 0,-4-1-11 15,-2 2-14-15,-3 2-4 0,-5 0-3 16,-1 9 5-16,0 3 4 0,-1 4 4 0,-2 4 1 16,0 0 2-16,3 5-2 0,-3 3 0 0,5 3 1 15,4 1-5-15,-1 1 2 0,5 1-1 0,5-2-2 16,5 1 4-16,3-7-3 0,0 0 2 15,9 1 2-15,5-8 0 0,5 1 3 0,1-4 2 16,0-3 1-16,6 0-1 0,-1-5-1 0,4-3-5 16,0-1-13-16,2-6-22 0,2 2-42 0,2-8-72 15,1-3-162-15,-5 3-348 0,-12 3-572 0</inkml:trace>
        </inkml:traceGroup>
        <inkml:traceGroup>
          <inkml:annotationXML>
            <emma:emma xmlns:emma="http://www.w3.org/2003/04/emma" version="1.0">
              <emma:interpretation id="{CF0BF600-E316-4EAC-BFC6-09387FFFAFD7}" emma:medium="tactile" emma:mode="ink">
                <msink:context xmlns:msink="http://schemas.microsoft.com/ink/2010/main" type="inkWord" rotatedBoundingBox="12411,16779 15645,16762 15651,17905 12417,17922"/>
              </emma:interpretation>
              <emma:one-of disjunction-type="recognition" id="oneOf22">
                <emma:interpretation id="interp102" emma:lang="en-IN" emma:confidence="0">
                  <emma:literal>Aspiration</emma:literal>
                </emma:interpretation>
                <emma:interpretation id="interp103" emma:lang="en-IN" emma:confidence="0">
                  <emma:literal>Aspirations</emma:literal>
                </emma:interpretation>
                <emma:interpretation id="interp104" emma:lang="en-IN" emma:confidence="0">
                  <emma:literal>Application</emma:literal>
                </emma:interpretation>
                <emma:interpretation id="interp105" emma:lang="en-IN" emma:confidence="0">
                  <emma:literal>Aspirating</emma:literal>
                </emma:interpretation>
                <emma:interpretation id="interp106" emma:lang="en-IN" emma:confidence="0">
                  <emma:literal>Aspirator</emma:literal>
                </emma:interpretation>
              </emma:one-of>
            </emma:emma>
          </inkml:annotationXML>
          <inkml:trace contextRef="#ctx0" brushRef="#br0" timeOffset="1.20586E6">11205 16723 1922 0,'0'0'175'0,"0"0"-141"0,0 0-82 16,0 0-34-16,0 0-30 0,0 0-40 0,0 0-124 15,0 0-410-15,0 0-89 0</inkml:trace>
          <inkml:trace contextRef="#ctx0" brushRef="#br0" timeOffset="1.20644E6">11211 17435 2072 0,'0'0'120'16,"0"0"-103"-16,0 0-18 0,0 0 7 0,0 0 22 15,0 0 15-15,102-169-3 0,-81 141-12 16,-2 2-14-16,2 1-7 0,-3 3-7 0,-1 2 4 15,-1 0-1-15,-1 5 1 0,0 2 6 0,-2 2-2 16,-2 3 4-16,-1 0 3 0,-6 4 1 0,5-1-4 16,-3 5-3-16,-5 0-5 0,6 0-4 15,-4 0-1-15,-1 9-1 0,-1 2 2 0,1 5 0 16,-2 3 6-16,0 5 6 0,0 2 0 0,0 3 3 16,0 0-5-16,-2 0-3 0,2-1-4 0,7-1 0 15,2-1-2-15,5-2 0 0,8-1-1 16,-1-4-2-16,8-3-6 0,7 0-5 0,-2-10-10 0,5-2-10 15,4-6-9-15,-1 2-10 0,-2-4-15 16,1-4-13-16,-2-4-6 0,-4-4 9 0,-4-3 24 16,2 0 25-16,-10-5 25 0,1-1 10 0,-5-1 8 15,1-3 10-15,-4-1 4 0,-3 1 12 0,-6 3 6 16,3 2 1-16,-7 3 2 0,-2 3-5 16,-1 5-4-16,-3 3-6 0,-8 2-12 0,-3 3-13 15,-2 4-8-15,-6 1-9 0,-3 0 5 0,-4 5 0 16,-6 6 2-16,4 2 1 0,-1 1-2 15,1 2 5-15,1 2-4 0,5 1 0 0,2-1-4 16,6 0-2-16,3 1-3 0,2-1-4 0,8 1-5 16,0-6-8-16,4-2-1 0,11-1 3 0,9-4 8 15,0-3 5-15,9-2 4 0,4-2 0 16,1 1 0-16,-1-9 1 0,3-1 4 0,-7 0 3 16,-9 0 0-16,2-2 9 0,-10 3 5 0,-6 2 13 15,-3 4 20-15,1 2 5 0,-4 1 5 0,0 0-15 16,-4 0-23-16,1 3-12 0,-1 6-12 0,-5 3-1 15,6 1 3-15,-1 4 1 0,-2 0 0 16,5-1 1-16,1 1-3 0,11 0-3 0,4-3-4 16,5-1-14-16,9-3-20 0,8-8-53 0,4-2-124 15,10 0-324-15,-15-8-429 0,-9 2 427 0</inkml:trace>
          <inkml:trace contextRef="#ctx0" brushRef="#br0" timeOffset="1.2069E6">12278 17093 1919 0,'0'0'97'0,"0"0"-71"0,0 0-24 0,0 0-4 16,0 0 19-16,177-132 14 0,-113 118 5 0,1-2 0 15,1 8 2-15,2 0-1 0,-2 8-5 0,-2 0-6 16,-3-1-9-16,0 6-7 0,-10 7-5 16,-3 4 1-16,-11 2-4 0,-4 3 0 0,-13 4 1 15,0 2 0-15,-13 5 6 0,2 0 9 0,-9-1 8 16,0 2 4-16,-9 0 4 0,2 1-5 15,-3-5-5-15,-2-2-5 0,2 1-17 0,2-3-39 16,-1-2-185-16,3-7-674 0,2-4-483 0</inkml:trace>
          <inkml:trace contextRef="#ctx0" brushRef="#br0" timeOffset="1.20667E6">12817 16411 564 0,'0'0'577'0,"0"0"-115"0,0 0-101 15,0 0-94-15,0 0-82 0,0 0-77 16,0 0-59-16,0 0-36 0,0 0-14 0,0 0 7 16,0 0 15-16,0 0 9 0,0 0 8 0,0 0-2 15,-99 208-1-15,81-147-2 0,-4-1-3 0,-2 3 1 16,1 1-4-16,-3 3-4 0,-1 2-2 0,0 1-6 15,4-3-2-15,0-2-5 0,1 0-6 16,5-7-5-16,4-5-19 0,3-2-33 0,6-10-88 16,2-1-238-16,1-13-607 0,1-11-374 0</inkml:trace>
          <inkml:trace contextRef="#ctx0" brushRef="#br0" timeOffset="1.20747E6">13322 16955 2126 0,'0'0'106'16,"0"0"-85"-16,0 0-26 0,0 0 5 16,0 0 32-16,0 0 12 0,185-73 2 0,-150 73-12 15,-2-1-8-15,-2 7 2 0,0 9 7 0,-3 1 3 16,1 4-5-16,-2 3-8 0,-4 2-8 16,-6 8-3-16,-2-3-2 0,-4 3-1 0,-6 2-1 15,-5-2-4-15,0 4 4 0,-9-8-1 0,-3 1-3 16,-3 3-4-16,-4-4-6 0,2 0-5 0,-5-3-7 15,-1-4 1-15,-3 1-8 0,1-7 3 16,-1-7 6-16,0-4 5 0,2-5 13 0,-1 0 2 16,-1-3-1-16,6-7 5 0,0-6 3 0,3-2 7 15,3-4 6-15,5-2 3 0,3-1 0 0,3-4-3 16,3-1 0-16,0-2 0 0,9 0-6 0,8-3-7 16,2 3-3-16,4-1-8 0,3 2 0 15,5 1-2-15,4 5-5 0,6 5-2 0,2 2-2 16,6 7 1-16,-2 6 3 0,1 5 3 0,1 0-3 15,-4 1 1-15,-1 11-5 0,-3 4 2 0,-1 4-2 16,-8 2 0-16,-5 3-1 0,-4 3-7 0,-6-2 6 16,-7 1-2-16,-4 0 0 0,-4 1 3 15,-4-8-2-15,-2 3 3 0,-6-2 5 0,0-8 5 16,0 0 5-16,0-5 6 0,1-6 11 0,3 0 10 16,1-2 8-16,3-3 0 0,1-5-5 15,1-3-11-15,0-5-12 0,7-5-7 0,3-2-6 16,6 3 1-16,1-4-1 0,2-3 0 0,3 5 0 15,1 0 2-15,2-2 0 0,2 4 1 16,0 5 1-16,1 2-7 0,-3 6 5 0,-2 3 0 16,0 4-1-16,-3 7 2 0,-1 3-4 0,-5 6-2 15,-1 9 1-15,-4-1 5 0,-1 3 2 0,-5 6 0 16,-3-3-4-16,0 3 0 0,0 0-1 16,0-3-3-16,-3-4-10 0,-1 3-57 0,-3-5-158 15,4-6-497-15,0-7-868 0</inkml:trace>
          <inkml:trace contextRef="#ctx0" brushRef="#br0" timeOffset="1.20762E6">13327 16445 2879 0,'0'0'69'0,"0"0"-51"15,0 0-49-15,0 0-20 0,0 0-52 16,0 0-284-16,0 0-1194 0</inkml:trace>
          <inkml:trace contextRef="#ctx0" brushRef="#br0" timeOffset="1.20452E6">8464 17178 941 0,'0'0'518'0,"0"0"-403"0,0 0-83 0,0 0-35 16,0 0-2-16,0 0 33 0,0 0 39 0,0 0 24 15,0 0 11-15,-101 203-12 0,78-148-20 16,-4-2-17-16,3 2-5 0,-1-2 1 0,1-4-1 16,7-2-7-16,2-2-11 0,4-10-14 0,5-5-12 15,2-9-4-15,4-11-5 0,0-3 0 0,6-5 9 16,5-2 15-16,2-11 12 0,4-10 3 16,2-11-2-16,5-8-16 0,1-10-4 0,-5-4-1 15,4-4-2-15,-7-1 2 0,-1-3-1 0,0-5 0 16,-3-2-2-16,4-6 3 0,-6-1-2 15,2-4 0-15,6 1-3 0,-2-1-4 0,2-2 0 16,5 0-2-16,1 1 4 0,3 1-3 0,7 7 0 16,-4 10-1-16,4 13-5 0,-4 14 5 0,-1 12 1 15,-1 11-2-15,-3 8-3 0,0 5-4 0,-5 9-1 16,4 14 4-16,-8 9 4 0,-1 16 5 16,-5 8 1-16,-1 7 0 0,-7 9 1 0,-3 3-2 15,0 3 0-15,0-3-1 0,-3-3-6 0,-5-1 4 16,2 0-1-16,-4-3-3 0,1-2-4 0,-2-5-19 15,-1 3-38-15,-2-5-96 0,-3-2-278 0,1-17-470 16,7-11-60-16</inkml:trace>
          <inkml:trace contextRef="#ctx0" brushRef="#br0" timeOffset="1.20494E6">8366 17345 1613 0,'0'0'44'0,"0"0"-79"16,0 0-6-16,0 0 45 0,197-111 71 0,-130 86 61 16,5 3 35-16,10-7-3 0,-1 5-29 0,4 0-36 15,1 0-28-15,2-1-14 0,-4 1-23 16,1 1-12-16,-5 0-8 0,-5-2-5 0,-8 6-2 0,-8-2-1 16,-13 2-6-16,-6 6-2 0,-11 4 1 15,-12 1 1-15,-7 4 5 0,-9 3 9 0,-1 1 16 16,-1 0-2-16,-12 0-7 0,-4 0-8 0,-8 1-21 15,-3 7-2-15,-4 0 2 0,-6 2 0 0,5 1 8 16,-5 1 0-16,8 0-2 0,4 0-1 0,6-1-3 16,4 1 0-16,4 1 0 0,3 4-4 15,7 3-1-15,2-1 1 0,3 9 1 0,9 1 11 16,5 4-2-16,6 1-1 0,-3-1 0 0,7 1-6 16,2-1 6-16,0 0-1 0,-3-3 0 15,-4-1 2-15,-6-4-7 0,-11 0 4 0,-5-4 3 16,-5-2 7-16,-16-1 4 0,-4-1 1 0,-12-3 1 15,-5-3-7-15,-2-2 2 0,-6-4-1 16,4-2-7-16,0-3-3 0,1 2-3 0,5-5-11 16,2-4-19-16,7-2-37 0,6-7-67 0,7 5-82 15,4-4-136-15,7 1-264 0,5 2-266 0,2 4 347 0</inkml:trace>
          <inkml:trace contextRef="#ctx0" brushRef="#br0" timeOffset="1.20529E6">10438 16291 1104 0,'0'0'377'0,"0"0"-162"16,0 0-78-16,0 0-30 0,0 0-6 16,0 0 0-16,0 0-8 0,0 0-21 0,0 0-23 15,0 0-22-15,0 0-17 0,0 0 1 0,0 0 8 16,0 0 9-16,37 34 5 0,-53 20-7 16,-7 12-8-16,-6 11 3 0,-1 8-3 0,-8 5-3 15,3 5-2-15,-6 3-7 0,-4 7-1 0,2 5 1 16,-6 5-1-16,5 2-5 0,-4 2 0 0,-2-2-1 15,4-1-3-15,-2-7-4 0,3-3-11 0,5-8-43 16,7-3-21-16,4-9-24 0,3-9-105 16,12-11-243-16,1-21-432 0,10-18 108 0</inkml:trace>
          <inkml:trace contextRef="#ctx0" brushRef="#br0" timeOffset="1.20574E6">10007 17099 598 0,'0'0'149'0,"0"0"-43"15,0 0-18-15,0 0 18 0,200-137 23 0,-153 125 4 16,6 6-31-16,-7 6-34 0,3 0-29 0,-6 11-7 16,-2 7 3-16,-3 7 9 0,-1 4 9 15,-7 5 1-15,-3 4-5 0,-4 3-12 0,-7 2-7 16,-7-2-3-16,-2 5-3 0,-9-4 7 0,-8 0-2 15,-8 0-1-15,-10-5-1 0,-10-3-7 0,-2-4-9 16,-5-3-6-16,-1-4-9 0,-3-5-7 16,5-4 6-16,1-5-1 0,8-8 3 0,1-1 8 0,5-4-7 15,14-8-1-15,-1-5-3 0,6-3-9 16,7-3-5-16,3-1-6 0,8-4-1 0,10-4 0 16,8 0 6-16,7-5 7 0,8 5 2 15,5-7 3-15,7 4 4 0,4 5 1 0,7-3 4 0,-1 4 6 16,3 0-1-16,-5 7 1 0,5 4 5 15,-7-1 4-15,-6 7 6 0,-7 8 11 0,-6 0 8 16,-8 4 3-16,-8 3 5 0,-6 5 0 0,-6 4 2 16,-7 1 1-16,2 4 4 0,-7 4 2 15,0 8 1-15,-10-1 0 0,-3 3-9 0,-1 3-12 16,-4-4-12-16,-3-1-8 0,2-5-9 0,2-3-3 16,3-2-5-16,2-7-17 0,6-1-38 0,-1-7-123 15,7-3-268-15,0-1-479 0,0 0-38 0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02:34.7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6824448-CC64-489E-B070-CDFD66922CC3}" emma:medium="tactile" emma:mode="ink">
          <msink:context xmlns:msink="http://schemas.microsoft.com/ink/2010/main" type="inkDrawing" rotatedBoundingBox="1295,2067 5845,1703 5858,1860 1308,2225" semanticType="underline" shapeName="Other">
            <msink:sourceLink direction="with" ref="{8E646A88-C873-4DA7-97A2-81FF00096C71}"/>
          </msink:context>
        </emma:interpretation>
      </emma:emma>
    </inkml:annotationXML>
    <inkml:trace contextRef="#ctx0" brushRef="#br0">0 500 1128 0,'0'0'308'0,"0"0"-204"16,0 0-70-16,0 0-5 0,0 0 13 0,0 0-17 15,0 0-19-15,0 0-27 0,0 0-23 0,0 0 12 16,0 0 17-16,0 0 12 0,0 0 10 15,190-116 3-15,-101 104 4 0,10 1 2 0,15 0-2 16,13 0-1-16,7-2-2 0,8 3-2 0,5-1-2 16,9 0-1-16,8-2 1 0,-1 0-3 15,11 0-1-15,-1-1 0 0,8-2-5 0,0 0 1 16,-2-5 0-16,1-1-1 0,0 1 3 0,-8 0 0 16,-4 1 1-16,-7 2 2 0,-12 2 7 15,-7 3 6-15,-11 2 10 0,-9 2 11 0,-12 0 9 16,-8 5 8-16,-13 0 2 0,-10 3-1 0,-9 1-11 15,-10 0-11-15,-14 0-7 0,-6 1-13 0,-5 3-3 16,-9 2-2-16,-6-3-7 0,-3 2 0 0,-4-2-5 16,-5 2-4-16,-2-2-8 0,-3 2-13 0,-1-2-11 15,-2 1-14-15,0-2-8 0,-3 5-8 0,-6-3-34 16,-2 0-121-16,-5 2-254 0,1 1-331 16,5-2 559-16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39:27.9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0A30E9F-5ED1-4A24-AA9E-909A6A24AEEC}" emma:medium="tactile" emma:mode="ink">
          <msink:context xmlns:msink="http://schemas.microsoft.com/ink/2010/main" type="inkDrawing" rotatedBoundingBox="1993,2851 9874,2176 9883,2277 2002,2953" semanticType="underline" shapeName="Other">
            <msink:sourceLink direction="with" ref="{C002FA76-A3E7-4B82-8F87-FC5DD3500B9A}"/>
          </msink:context>
        </emma:interpretation>
      </emma:emma>
    </inkml:annotationXML>
    <inkml:trace contextRef="#ctx0" brushRef="#br0">203 762 2090 0,'0'0'53'0,"0"0"-38"16,0 0-8-16,-185-22 16 0,167 17 10 0,16-2-36 16,4 3-15-16,18-4-27 0,10 0-14 0,12 0 28 15,11-1 8-15,10-1 8 0,19-1 3 16,7-2 4-16,21 0 7 0,13 0 1 0,14-2 4 15,18 2 1-15,17-4 1 0,11 0-2 0,15 1 5 16,15 0 4-16,10-2 4 0,10 1 3 16,11-3 1-16,5-2-2 0,14 0-1 0,-2-1 1 15,4 1-6-15,6-3 1 0,-2 4-3 0,-3-1-1 16,-2-1 1-16,-3 4-3 0,-2-2 0 0,-7 0-5 16,-5 3 2-16,-5 0-1 0,-5-1 1 0,-12-1 4 15,-11 1-3-15,-6 1-2 0,-16 1 0 0,-15 3-2 16,-14-2 1-16,-16 4 3 0,-18 1-1 15,-17 1-1-15,-21 2 2 0,-15 2-3 0,-18 2 1 16,-15 2 0-16,-13 0-3 0,-9 2 1 0,-12 0-2 16,-3 0 5-16,-6 0-4 0,0 0-10 0,-7 0-5 15,-3 2-22-15,-5 2-27 0,-5 4-43 16,-6 0-77-16,-1 2-134 0,4-2-314 0,6-3-332 0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536" units="cm"/>
          <inkml:channel name="Y" type="integer" max="864" units="cm"/>
          <inkml:channel name="T" type="integer" max="2.14748E9" units="dev"/>
        </inkml:traceFormat>
        <inkml:channelProperties>
          <inkml:channelProperty channel="X" name="resolution" value="32.20126" units="1/cm"/>
          <inkml:channelProperty channel="Y" name="resolution" value="32.23881" units="1/cm"/>
          <inkml:channelProperty channel="T" name="resolution" value="1" units="1/dev"/>
        </inkml:channelProperties>
      </inkml:inkSource>
      <inkml:timestamp xml:id="ts0" timeString="2023-04-08T15:39:19.250"/>
    </inkml:context>
    <inkml:brush xml:id="br0">
      <inkml:brushProperty name="width" value="0.04667" units="cm"/>
      <inkml:brushProperty name="height" value="0.04667" units="cm"/>
      <inkml:brushProperty name="fitToCurve" value="1"/>
    </inkml:brush>
    <inkml:context xml:id="ctx1">
      <inkml:inkSource xml:id="inkSrc1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1" timeString="2023-04-08T15:39:23.635"/>
    </inkml:context>
  </inkml:definitions>
  <inkml:traceGroup>
    <inkml:annotationXML>
      <emma:emma xmlns:emma="http://www.w3.org/2003/04/emma" version="1.0">
        <emma:interpretation id="{44CCD04B-020A-4869-9712-65E1C97B6CEA}" emma:medium="tactile" emma:mode="ink">
          <msink:context xmlns:msink="http://schemas.microsoft.com/ink/2010/main" type="writingRegion" rotatedBoundingBox="1216,1058 18517,-550 20218,17731 2916,19341"/>
        </emma:interpretation>
      </emma:emma>
    </inkml:annotationXML>
    <inkml:traceGroup>
      <inkml:annotationXML>
        <emma:emma xmlns:emma="http://www.w3.org/2003/04/emma" version="1.0">
          <emma:interpretation id="{785C0C5F-09FE-43CD-87E8-D61F1A15AACB}" emma:medium="tactile" emma:mode="ink">
            <msink:context xmlns:msink="http://schemas.microsoft.com/ink/2010/main" type="paragraph" rotatedBoundingBox="1864,762 8841,449 8939,2637 1962,2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02FA76-A3E7-4B82-8F87-FC5DD3500B9A}" emma:medium="tactile" emma:mode="ink">
              <msink:context xmlns:msink="http://schemas.microsoft.com/ink/2010/main" type="line" rotatedBoundingBox="1864,762 8841,449 8939,2637 1962,2949">
                <msink:destinationLink direction="with" ref="{E0A30E9F-5ED1-4A24-AA9E-909A6A24AEE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46CA1A1-302E-459C-B2EA-0A09967673BF}" emma:medium="tactile" emma:mode="ink">
                <msink:context xmlns:msink="http://schemas.microsoft.com/ink/2010/main" type="inkWord" rotatedBoundingBox="1864,762 8841,449 8939,2637 1962,2949"/>
              </emma:interpretation>
              <emma:one-of disjunction-type="recognition" id="oneOf0">
                <emma:interpretation id="interp0" emma:lang="en-IN" emma:confidence="0">
                  <emma:literal>Technology</emma:literal>
                </emma:interpretation>
                <emma:interpretation id="interp1" emma:lang="en-IN" emma:confidence="0">
                  <emma:literal>Tec analogy</emma:literal>
                </emma:interpretation>
                <emma:interpretation id="interp2" emma:lang="en-IN" emma:confidence="0">
                  <emma:literal>Tec sinology</emma:literal>
                </emma:interpretation>
                <emma:interpretation id="interp3" emma:lang="en-IN" emma:confidence="0">
                  <emma:literal>Tec horology</emma:literal>
                </emma:interpretation>
                <emma:interpretation id="interp4" emma:lang="en-IN" emma:confidence="0">
                  <emma:literal>Tec anlage</emma:literal>
                </emma:interpretation>
              </emma:one-of>
            </emma:emma>
          </inkml:annotationXML>
          <inkml:trace contextRef="#ctx0" brushRef="#br0">0 0 0</inkml:trace>
          <inkml:trace contextRef="#ctx1" brushRef="#br0">-1606-528 1105 0,'0'0'132'0,"0"0"-85"0,0 0-47 16,0 0-15-16,0 0 12 0,0 0 22 0,0 0 18 15,0 0 7-15,0 0 12 0,0 0 23 16,0 0 17-16,0 0 13 0,158 41-8 0,-115-41-15 16,7 0-19-16,2 0-14 0,7-2-7 0,2-2-8 15,5-1-3-15,2 0-8 0,6-2-3 16,1 1-6-16,4-1 1 0,-3-1-2 0,-3 3 2 16,5-4-2-16,-8 1-3 0,-7 0-5 0,1 2-7 15,-9-2-2-15,-8 0-6 0,-4 2-4 0,-8-1-7 16,-5 1-10-16,-10 0-12 0,-1 0-18 0,-8 4-21 15,-2-5-24-15,-8 7-23 0,-1-1-25 0,0-2-25 16,-6 2-7-16,-1-2-16 0,-4 3 5 16,1 0 2-16,-2 0-18 0,-2 0-38 15,-3 0-45-15,7 4 292 0,1 0 0 0</inkml:trace>
          <inkml:trace contextRef="#ctx1" brushRef="#br0" timeOffset="336.2334">-556-657 675 0,'0'0'490'15,"0"0"-322"-15,0 0-51 0,0 0 13 0,0 0-3 0,0 0-11 16,0 0-37-16,0 0-53 0,0 0-45 16,0 0-14-16,0 0 2 0,0 0 17 0,0 0 31 15,-51 69 10-15,35-21 1 0,-6 8-1 0,2 8-4 16,-6 3-3-16,-1 5-5 0,-2-3-3 16,2 2-1-16,0-1-3 0,-2 1-2 0,2 0-2 15,-2-1-6-15,3-2-12 0,5-4-15 0,-2 0-33 16,3-3-51-16,-3-4-44 0,6-4-53 0,2-3-53 15,2-4-106-15,2-5-141 0,7-12 210 0,-1-11 300 16</inkml:trace>
          <inkml:trace contextRef="#ctx1" brushRef="#br0" timeOffset="766.6762">-342 193 1056 0,'0'0'152'0,"0"0"-177"0,0 0-28 16,0 0 9-16,0 0 47 0,0 0 47 16,0 0 15-16,0 0-2 0,0 0-9 0,0 0-11 0,0 0-12 15,185-119-3-15,-165 100-1 0,3 1 7 16,-6-2 6-16,-1-3 4 0,-2 4 1 0,-1-5 3 15,0 2 2-15,-4 1-3 0,-3-1 1 0,-4-1-7 16,4 3-2-16,-6-3 0 0,0 7 5 0,0 3 11 16,-6 1 5-16,2 1 10 0,-6 5-6 15,3 1-12-15,-5 3-15 0,-2 2-17 0,-2 0-16 16,-7 8-4-16,0 11-5 0,-2 2-3 0,-7 9 5 16,-1 7-3-16,-4 8 1 0,1 2 2 15,-3 3 2-15,9 1-1 0,1 1 2 0,2-6 0 16,10-2-6-16,5-5-1 0,8-3-4 0,3-5-3 15,5-5 2-15,10-2 1 0,4-3 2 16,6-4 5-16,0-3 6 0,2-4 3 0,6-4 0 16,-2 1-3-16,3-7-3 0,6 0-6 0,-1-3-20 15,5-10-53-15,3-3-111 0,0-3-180 0,4-3-277 16,-12 6-186-16,-15 2 755 0</inkml:trace>
          <inkml:trace contextRef="#ctx1" brushRef="#br0" timeOffset="1047.1367">817-208 66 0,'0'0'471'0,"0"0"-167"0,0 0-90 0,0 0-41 16,0 0-15-16,0 0-20 0,0 0-40 0,0 0-29 16,0 0-21-16,0 0-13 0,-172-13-7 0,140 26-9 15,-1 2-1-15,0 5-5 0,0 2-5 16,0 4-1-16,3 7 1 0,0-2 0 0,1 6 1 15,4-2 4-15,-1 1-3 0,10-2-2 0,5 0-5 16,5-7-3-16,6 0-2 0,1-6 1 16,8-2 4-16,11-6 7 0,3 1 9 0,7-5 3 15,4-2 2-15,7-5-5 0,3-2-4 0,11 0-3 16,3-10-6-16,7-3-25 0,-3-4-55 16,5-3-106-16,-2-2-151 0,-1-3-214 0,-2-1-161 15,-16 3 508-15,-18 6 198 0</inkml:trace>
          <inkml:trace contextRef="#ctx1" brushRef="#br0" timeOffset="1426.9196">1408-269 0 0,'0'0'0'0,"0"0"0"0,0 0 0 0,50-175 276 0,-38 134-3 16,-4 2-16-16,0 7-30 0,-6 5-37 15,4 3-19-15,-4 4-21 0,-1 7-22 0,-1 0-15 16,0 1-27-16,0 6-20 0,0 2-20 0,0 2-19 16,0 0-14-16,0 2-21 0,0 0-28 0,0 0-40 15,-1 4-19-15,-1 5 7 0,-1 7 27 16,-5 6 43-16,-2 7 26 0,-5 9 6 0,-2 9 1 15,-6 3 0-15,0 7-1 0,-3 2-2 0,-2-3-1 16,0 2-4-16,1-4-1 0,1-4-1 0,3-4 2 16,2 0-3-16,1-10 1 0,5-4-1 15,5-8-2-15,2-5-3 0,3-4 0 0,4-6-1 16,1-4 3-16,0-3 6 0,0-2 19 0,0 0 20 16,0 0 15-16,0-2 2 0,1-4-13 15,8-8-20-15,-3 2-17 0,8-7-8 0,-1-1-3 16,3-3-2-16,7 1-1 0,0-5 0 0,1-1-2 15,5 1 0-15,4-3-2 0,4 3-1 0,-1 4-2 16,-2 2-4-16,-2 5-2 0,1 7-6 0,-9 2-3 16,2 4-3-16,-6 3-3 0,-2 2-2 0,-4 6 1 15,-1 5 5-15,-5 0 7 0,1 7 9 16,-5-1 6-16,1 1 7 0,-4 5 5 0,-1-1 3 16,-1-2-3-16,-2 2-12 0,-3-3-45 0,-3-2-109 15,2 0-233-15,0-7-360 0,3-6 261 0</inkml:trace>
          <inkml:trace contextRef="#ctx1" brushRef="#br0" timeOffset="3751.6152">1906-316 1141 0,'0'0'145'16,"0"0"-149"-16,0 0-63 0,0 0 6 0,0 0 48 15,0 0 20-15,0 0 2 0,0 0-4 0,0 0-4 16,0 0 1-16,0 0 3 0,0 0 11 0,0 0 2 16,0 0 3-16,110 143 1 0,-118-123-8 15,1 3 0-15,-5-2-3 0,2-1-4 0,-1-4-3 16,2 0 1-16,-1-5 0 0,6-3-1 0,-1-4-2 16,4-3-5-16,1 2-10 0,0-3 10 0,1 0 21 15,8-4 12-15,2-7 14 0,4-1-8 0,1-5-16 16,4-1-9-16,1-3-7 0,2-4 1 0,1 2-3 15,-1 4 3-15,2-6 1 0,-4 4-1 16,1-4 1-16,1 0-3 0,-2 5-4 0,-1 0-1 16,2 4-3-16,-3 1-4 0,-2 5-3 0,0 3-4 15,-3 3-7-15,-5 4-6 0,0 0-3 16,-5 4 4-16,0 7 11 0,-1 2 15 0,-3 2 12 16,0 2 7-16,0 6 9 0,0-3-6 0,-3 0-1 15,0 1-1-15,-1-3-9 0,3 0 2 16,-2-2-4-16,3-5-4 0,0 1-1 0,0-4-4 15,0 0-4-15,7-3-2 0,1-3 7 0,5-2 1 16,2 0 0-16,1-11-2 0,1 2-7 0,6-2-6 16,-2-1 1-16,-4-3 3 0,2 2 3 0,-2-6 8 15,-2 5 3-15,-2-3 3 0,-2 4-2 16,-2-3 1-16,1 4 0 0,-2 3-2 0,-1 1 4 16,-4 4-9-16,2 1-8 0,-4 3-13 0,-1 0-22 15,0 0 4-15,0 0 5 0,0 3 16 16,0 5 18-16,0 1 7 0,0 2 4 0,-1 2-2 15,-4-2-1-15,5-1-2 0,0-1-6 0,0-1-4 16,0-2 1-16,7 1 0 0,5-4 4 0,2-1 9 16,4-2 4-16,3 0 2 0,3 0 0 15,5-4-3-15,-2-2-3 0,-1-4 1 0,0 0 0 0,-3 1 3 16,-2-3 2-16,-3-1 4 0,-4 0 5 16,-5 1 9-16,-2-4 7 0,-3 5 1 0,-1-4-3 15,-3-3-10-15,0-1-12 0,-9 2-7 0,2 2-7 16,-3-1-6-16,-1 3-9 0,-2 5-9 15,0 1-11-15,-1 3-8 0,-1 3-2 0,2 1-2 16,3 0 3-16,0 0 5 0,2 0-1 0,5 2-2 16,0 0-19-16,3-1-11 0,0-1 3 0,4 0 18 15,9 0 31-15,1 0 26 0,6-5 6 16,5-6 0-16,2-1-4 0,6 0-5 0,0-4 5 16,2 0-1-16,-1-3 5 0,-4 1 6 0,0-2 6 15,-7-1 12-15,0-1 10 0,-1-1 7 0,-4-1 1 16,-3-7-4-16,-1 2-10 0,-1-5-10 15,-2-1-5-15,-1-1-5 0,-1 1-1 0,2-4-3 16,0 2 2-16,-4 1-6 0,4 2 0 0,-4 2 5 16,1 7 8-16,-4 3 24 0,0 5 19 0,-2 6 9 15,-1 4 2-15,-1 5-18 0,0 0-29 0,0 2-45 16,0 0-64-16,0 4-24 0,0 8 6 16,0 5 29-16,-4 11 55 0,-3 3 18 0,-1 10 1 15,1 4-1-15,-4 0-7 0,1 5 2 0,0 0 0 16,1-1 0-16,0 2 1 0,2 0 1 0,-3-1-1 15,2-5 2-15,-2-2 1 0,4-1-4 16,-1-4-1-16,5-1-2 0,-2-4-9 0,-2-1-55 16,6-4-14-16,0-4-5 0,0-7 3 0,0-6 53 15,7-6 12-15,-1-4 14 0,3-1 10 16,2-4 8-16,2-6-2 0,3-6-9 0,4-3-6 16,-3 0-5-16,3-5 2 0,-1-1 4 0,0 0 2 15,1 0 4-15,-3 0 2 0,-1 3 0 0,-3-1 2 16,1 3 2-16,-4 1 2 0,-3 6 4 15,3 1 1-15,-7 3 4 0,4 5 0 0,-5 0-1 16,-2 4-6-16,0 0-12 0,0 0-20 0,0 0-29 16,0 2 3-16,0 4 13 0,-3 7 23 0,-2 0 31 15,3 3-3-15,-4 0-8 0,0 0-7 0,3 2-8 16,3-2 1-16,0-2-4 0,0-2-1 16,0 1 0-16,3-1-1 0,7-3 4 0,-3-1 4 15,2-4 4-15,4 0 6 0,0-3 6 0,1-1 7 16,2 0 6-16,-2-1 5 0,3-7 4 0,2-3 5 15,0 1 4-15,-4 0 7 0,1-5 3 16,0 2 6-16,-4-2 4 0,-4 2-2 0,-2 0-1 16,-3-5-4-16,0 2-7 0,-3 0-8 0,0 0-7 15,-8 0-11-15,-2 2-12 0,0 1-5 0,-3 1-4 16,1 2-4-16,0-1-1 0,-1 6-2 16,0-2-5-16,5 4-4 0,0 0-6 0,4 1-5 15,1 2-5-15,0-2-14 0,3 2-27 0,0 0-38 16,0 0-19-16,0 0-7 0,0 7 9 0,6 0 21 15,0 0 3-15,2 2 10 0,5-2 14 16,6-1 19-16,0 1 23 0,5-4 10 0,5-1 8 16,2 0 4-16,7-2 3 0,-3 0 0 15,1 0 1-15,0 0 1 0,-1-2 0 0,1-3 0 0,-2 2 1 16,-1-1 2-16,0-1 1 0,0 1 3 16,-3-4 6-16,0 4 2 0,-1-1 7 0,-2-4 5 15,-1 3 5-15,0-2 5 0,-8 0 8 0,1 0 10 16,-6 0 10-16,-3-3 11 0,0 5 11 0,-7-1 6 15,0-2 3-15,-3 2-5 0,0 2-11 0,-2-1-17 16,-5 1-23-16,-1 1-18 0,-7 0-16 16,-1 4-11-16,-4 0-6 0,-1 0-2 0,-4 0 2 15,3 5 1-15,-1 3 0 0,-3 3 1 0,6 0-1 16,2 2 1-16,4-4-5 0,5 1-4 16,4 0-17-16,2-3-12 0,3 1-3 0,0-4 1 15,10 2 18-15,0 0 16 0,7-3 12 0,0-3 10 16,9 0 4-16,3 0-3 0,0 0-2 0,5 0-3 15,2 0-4-15,-6-3 3 0,3 1 2 0,-4 2-2 16,-5 0 2-16,0 0-4 0,-5 2-3 16,-2 2-1-16,-4 7 0 0,-3 2 0 0,0 4 2 15,-4 8 3-15,0 5 3 0,-2 9 5 0,-4 5-1 16,0 8 2-16,0 3-3 0,0 5 3 0,0 3 2 16,0 2 2-16,-6 4 5 0,-1 5-3 15,0 2-3-15,-2 1-2 0,-2 2-12 0,-2 5-92 16,-3-1-37-16,0 2-7 0,-5-6 3 0,1-3 90 15,-5-7 30-15,3-6-1 0,-7-3-20 0,-7-9-16 16,-1-5 2-16,-9-7 10 0,0-12 25 0,-3-9 26 16,-1-5 12-16,-2-9 24 0,5-4 32 15,0-8 33-15,5-11 18 0,5-5-4 0,-1-10-29 16,10-3-35-16,5-6-30 0,6-7-24 0,4-2-11 16,5-8-16-16,3 0-8 0,6-2-8 15,-1-1-6-15,3 3 1 0,3 2 4 0,4 4 7 16,-2 5 10-16,1 2 5 0,8 4 4 0,-2 2 1 15,5 2-3-15,-2 1 1 0,10 1 0 16,-1 1 0-16,6 1 4 0,3 3-3 0,5-2 0 16,2 4 2-16,3 1 3 0,7 0-1 0,-1 3 1 15,2-1 1-15,4 3-3 0,-4 1 6 0,1 1 1 16,-1 1 1-16,-1 3-1 0,-5-5 1 16,-2 6 0-16,-3 2 0 0,-2 1 4 0,-5 1-6 0,-1 0 1 15,-4 5 0-15,-5 0-3 0,0 0 4 16,-5 4 0-16,-2 0 2 0,-5 3 0 0,-2-3 2 15,-1 1 1-15,-2 0-1 0,-2 0 3 0,3-2 0 16,-3 0 1-16,3-1 3 0,2-4 2 0,-5-1-1 16,4 3 1-16,2-5 2 0,-1 0-4 15,-2-3 3-15,4-1-1 0,-4-4 0 0,3 4-3 16,-1-2 2-16,1-4 3 0,-5 3 3 0,-1 3 7 16,0 1 3-16,-1 5 2 0,-1 3 3 0,-3 1 2 15,-2 3-2-15,2 2-5 0,-2 2-11 16,0 0-27-16,0 0-22 0,0 0-35 0,0 2-5 15,0 4 15-15,-2 4 23 0,-3 4 35 0,0 6 10 16,-3 1 6-16,3 2-8 0,-3 3-5 16,5-4-3-16,0 2-4 0,0-2 1 0,3-4 2 15,-1-2-3-15,1 0 0 0,7-1 4 0,4-5 4 16,2-1 10-16,3-3 11 0,3-3 4 0,5-3 5 16,2 0-4-16,3-3-2 0,1-6-7 15,-2-3-6-15,3-3-2 0,-3-1-5 0,0 0 4 16,-3 1-2-16,-3-1-1 0,-2 3-1 0,-4-2 1 15,-2 6 1-15,-5 1-3 0,-4 4 1 0,-3 3-9 16,-1 1-7-16,-1 0-14 0,0 5 6 0,0 7 16 16,-4 9 21-16,-9 10 27 0,-3 12 7 0,-4 8-5 15,-6 10-9-15,-4 8-9 0,-3 7-7 16,-4 3-4-16,0 5-6 0,-3 3-3 0,-1 1-1 16,4 0 0-16,1 2 0 0,6-2-1 0,3-4-7 15,2 0-3-15,11-7-4 0,5-4-2 16,8-6-2-16,1-7-2 0,6-9-2 0,8-8-4 15,2-8-3-15,3-9-6 0,4-6-3 0,-1-9-6 16,0-6-15-16,2-5-32 0,-4-1-70 0,3-14-105 16,0-5-127-16,-1-4-109 0,4-7-19 15,-3-1 275-15,-5 7 235 0,-6 9 0 0</inkml:trace>
        </inkml:traceGroup>
      </inkml:traceGroup>
    </inkml:traceGroup>
    <inkml:traceGroup>
      <inkml:annotationXML>
        <emma:emma xmlns:emma="http://www.w3.org/2003/04/emma" version="1.0">
          <emma:interpretation id="{CEFCB189-E096-422D-BBC7-C8A7DB28C3D7}" emma:medium="tactile" emma:mode="ink">
            <msink:context xmlns:msink="http://schemas.microsoft.com/ink/2010/main" type="paragraph" rotatedBoundingBox="2109,4133 9231,2853 9430,3957 2308,52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100AC5-4870-4E04-8401-E4366A209F7D}" emma:medium="tactile" emma:mode="ink">
              <msink:context xmlns:msink="http://schemas.microsoft.com/ink/2010/main" type="inkBullet" rotatedBoundingBox="2219,4740 2924,4613 2936,4675 2230,4802"/>
            </emma:interpretation>
            <emma:one-of disjunction-type="recognition" id="oneOf1">
              <emma:interpretation id="interp5" emma:lang="en-IN" emma:confidence="0">
                <emma:literal>-</emma:literal>
              </emma:interpretation>
              <emma:interpretation id="interp6" emma:lang="en-IN" emma:confidence="0">
                <emma:literal>_</emma:literal>
              </emma:interpretation>
              <emma:interpretation id="interp7" emma:lang="en-IN" emma:confidence="0">
                <emma:literal>.</emma:literal>
              </emma:interpretation>
              <emma:interpretation id="interp8" emma:lang="en-IN" emma:confidence="0">
                <emma:literal>=</emma:literal>
              </emma:interpretation>
              <emma:interpretation id="interp9" emma:lang="en-IN" emma:confidence="0">
                <emma:literal>~</emma:literal>
              </emma:interpretation>
            </emma:one-of>
          </emma:emma>
        </inkml:annotationXML>
        <inkml:trace contextRef="#ctx1" brushRef="#br0" timeOffset="4921.5895">-1269 3058 1834 0,'0'0'17'0,"0"0"-89"16,0 0 1-16,0 0 35 0,0 0 66 0,0 0 13 16,200 25 1-16,-116-37-7 0,28-8-9 0,17-5-66 15,-18 2-500-15,-31 7-740 0</inkml:trace>
      </inkml:traceGroup>
      <inkml:traceGroup>
        <inkml:annotationXML>
          <emma:emma xmlns:emma="http://www.w3.org/2003/04/emma" version="1.0">
            <emma:interpretation id="{6D30FBE3-878E-4D0C-BA4C-01C5A71AE1C1}" emma:medium="tactile" emma:mode="ink">
              <msink:context xmlns:msink="http://schemas.microsoft.com/ink/2010/main" type="line" rotatedBoundingBox="3816,3826 9231,2853 9430,3957 4014,4930"/>
            </emma:interpretation>
          </emma:emma>
        </inkml:annotationXML>
        <inkml:traceGroup>
          <inkml:annotationXML>
            <emma:emma xmlns:emma="http://www.w3.org/2003/04/emma" version="1.0">
              <emma:interpretation id="{34089EF3-FDAE-4D25-A44D-7D78188E7439}" emma:medium="tactile" emma:mode="ink">
                <msink:context xmlns:msink="http://schemas.microsoft.com/ink/2010/main" type="inkWord" rotatedBoundingBox="3841,3964 5504,3665 5657,4521 3995,4820"/>
              </emma:interpretation>
              <emma:one-of disjunction-type="recognition" id="oneOf2">
                <emma:interpretation id="interp10" emma:lang="en-IN" emma:confidence="0">
                  <emma:literal>49</emma:literal>
                </emma:interpretation>
                <emma:interpretation id="interp11" emma:lang="en-IN" emma:confidence="0">
                  <emma:literal>4</emma:literal>
                </emma:interpretation>
                <emma:interpretation id="interp12" emma:lang="en-IN" emma:confidence="0">
                  <emma:literal>499</emma:literal>
                </emma:interpretation>
                <emma:interpretation id="interp13" emma:lang="en-IN" emma:confidence="0">
                  <emma:literal>Lia</emma:literal>
                </emma:interpretation>
                <emma:interpretation id="interp14" emma:lang="en-IN" emma:confidence="0">
                  <emma:literal>4G</emma:literal>
                </emma:interpretation>
              </emma:one-of>
            </emma:emma>
          </inkml:annotationXML>
          <inkml:trace contextRef="#ctx1" brushRef="#br0" timeOffset="14449.6568">745 2366 0 0,'0'0'0'0,"0"0"0"16,0 0 0-16,0 0 0 0,0 0 0 0,0 0 73 15,0 0 140-15,0 0-11 0,0 0-13 0,0 0-13 16,0 0-14-16,0 0-10 0,69-155-11 16,-64 151-11-16,-4 0-18 0,0 1-25 0,2 1-24 15,-3 2-26-15,2 0-16 0,-2 0-10 16,0 0-7-16,0 0 1 0,0 2-4 0,0 1-9 0,0 3 9 16,-2 4 10-16,-2 4 14 0,-2 5 15 15,-2 3 1-15,-5 5-7 0,-2 0-7 0,1 3-4 16,-3 2-7-16,-3 0-2 0,1 0-1 0,-4 0-3 15,3 0-2-15,1-5 0 0,-4 5 0 0,0-4 0 16,2-4 0-16,-1 4 1 0,4-6-1 0,1 0-1 16,2-2 1-16,-1-4-3 0,5 1 0 15,-1 0-3-15,7-8 0 0,-4 3-2 0,8-4 0 16,-1-1-2-16,1-2-1 0,1-4-3 0,0 3 0 16,0-4 0-16,0 3 1 0,0-2 0 15,3-1 0-15,0 2 1 0,4-2 0 0,-2 0 1 16,7 0 5-16,-1 0 2 0,4 0 1 0,3-3 5 15,4-2-2-15,2-2 0 0,5-1-1 0,0 3-4 16,-2-3-1-16,2 0-2 0,-2 4 1 16,-1 0 0-16,1-3-1 0,-1 4 0 0,-5 0 0 15,1-1-9-15,-5 2-7 0,2-2-3 0,-2 1-7 16,0 0-5-16,-1-2-9 0,-2-3-19 0,3 4-25 16,-2-2-23-16,3-1-35 0,-3-1-36 0,-1 3-43 15,1-1-56-15,-5-3-52 0,2 3-35 16,-1 0 152-16,-1-1 212 0,-6 2 0 0,2 2 0 15</inkml:trace>
          <inkml:trace contextRef="#ctx1" brushRef="#br0" timeOffset="14768.3659">1187 2393 0 0,'0'0'0'0,"0"0"0"16,0 0 0-16,0 0 0 0,0 0 0 0,0 0 348 15,0 0-49-15,0 0-63 0,0 0-59 0,0 0-50 16,0 0-36-16,0 0-26 0,0 0-22 16,19-33-17-16,-21 37-12 0,0 3-6 0,-1 3 2 15,0-1 3-15,-3 6 5 0,2 1 9 0,-3 4 7 16,1 3 6-16,-3 2 6 0,2 4-3 0,-2-2 1 16,4 8-7-16,-4-2-3 0,2 3-1 0,-3-2-3 15,4 2-6-15,-2-1-6 0,-1-2-8 16,-1 0-4-16,0-4 1 0,1-3-1 0,1-1 1 15,-2 0-3-15,0-3-4 0,1 2-1 0,-3-4-1 16,1-4 0-16,4-4-1 0,-2-1-4 0,3-1-8 16,-1-2-7-16,3-4-19 0,-2 0-28 15,5-4-44-15,1 0-68 0,0 0-130 0,0 0-198 16,0-5-123-16,0 4 615 0</inkml:trace>
          <inkml:trace contextRef="#ctx1" brushRef="#br0" timeOffset="15575.0142">2024 2201 0 0,'0'0'0'15,"0"0"0"-15,0 0 0 0,0 0 86 0,0 0 205 16,0 0-20-16,0 0-40 0,0 0-45 0,0 0-34 16,0 0-24-16,0 0-9 0,0 0 1 0,1-168-2 15,-7 164-5-15,3-1-11 0,-2 2-15 16,-1-1-15-16,0 3-15 0,-2 1-16 0,2 0-15 15,-4 0-12-15,0 0-10 0,-3 5-4 0,-2 5-2 16,-3 3-1-16,-1 2 1 0,-4 4 1 0,0 4 1 16,0 4 2-16,-4 1 0 0,3 5 2 15,-2 0-1-15,3 5-1 0,-2-1 4 0,3 3-2 16,1 1 2-16,1 0 0 0,0 0-4 0,3-2 3 16,3-2 1-16,1-3-1 0,0-1-2 0,4-4 0 15,5-4-2-15,1-4-3 0,3-4 1 0,0-3-7 16,0 1-1-16,7-7-2 0,2 0-1 15,2-3 7-15,2-4 7 0,2-1 7 0,2 0 4 16,0 0 4-16,2-6-1 0,1-5-1 0,-3 3-1 16,-3-5 0-16,8 0-2 0,-6 1-2 0,1-1 5 15,-3-1-4-15,2-2-1 0,-3 1 0 16,1 1-4-16,-1 0 3 0,0 0-1 0,-4 0-2 16,-1 5-3-16,2-2-1 0,-2 2 1 0,0 2 0 15,-4 3-1-15,4 0 0 0,-6 0-3 16,0 3-3-16,1 1-1 0,-2 0-6 0,-1 0-6 15,0 0 3-15,0 3-1 0,0 3 9 0,2 2 6 16,0 3 0-16,0 3 4 0,-2 4-2 0,0 3 1 16,0-1 0-16,0 4 2 0,-2 3-1 0,-2-3 0 15,-2 4 0-15,2-2-2 0,-2-5 1 16,1 3 0-16,2-7-1 0,-1-1-3 0,2-2 3 16,-2-5-1-16,2 3 1 0,1-7 0 0,-2 2-5 15,2-6-9-15,1 2-25 0,0-3-38 0,0 0-61 16,0 0-72-16,0-3-96 0,0-1-252 0,0-1-222 15,1 2 481-15</inkml:trace>
        </inkml:traceGroup>
        <inkml:traceGroup>
          <inkml:annotationXML>
            <emma:emma xmlns:emma="http://www.w3.org/2003/04/emma" version="1.0">
              <emma:interpretation id="{FB12994E-47B6-4B77-9D9C-5599965980DF}" emma:medium="tactile" emma:mode="ink">
                <msink:context xmlns:msink="http://schemas.microsoft.com/ink/2010/main" type="inkWord" rotatedBoundingBox="6149,3407 6764,3297 6962,4400 6348,4511"/>
              </emma:interpretation>
              <emma:one-of disjunction-type="recognition" id="oneOf3">
                <emma:interpretation id="interp15" emma:lang="en-IN" emma:confidence="0">
                  <emma:literal>/</emma:literal>
                </emma:interpretation>
                <emma:interpretation id="interp16" emma:lang="en-IN" emma:confidence="0">
                  <emma:literal>|</emma:literal>
                </emma:interpretation>
                <emma:interpretation id="interp17" emma:lang="en-IN" emma:confidence="0">
                  <emma:literal>\</emma:literal>
                </emma:interpretation>
                <emma:interpretation id="interp18" emma:lang="en-IN" emma:confidence="0">
                  <emma:literal>,</emma:literal>
                </emma:interpretation>
                <emma:interpretation id="interp19" emma:lang="en-IN" emma:confidence="0">
                  <emma:literal>'</emma:literal>
                </emma:interpretation>
              </emma:one-of>
            </emma:emma>
          </inkml:annotationXML>
          <inkml:trace contextRef="#ctx1" brushRef="#br0" timeOffset="16927.4899">3244 1701 0 0,'0'0'0'0,"0"0"0"15,0 0 71-15,0 0 41 0,0 0 27 0,0 0 21 16,0 0-14-16,0 0-18 0,0 0-24 0,0 0-27 16,0 0-26-16,0 0-28 0,0 0-16 15,32-86-12-15,-32 89 2 0,0 5 11 0,0 1 23 16,-4 7 24-16,-2 2 8 0,-1 10 6 0,-3 5-5 16,-3 5-8-16,-3 9-3 0,0 4 0 15,-4 4-4-15,-1 3-1 0,2 2-2 0,-1 2-9 16,0 0-5-16,1 0-6 0,2-1-2 0,1-1-6 15,3-3-1-15,3-6-4 0,-3 0-7 16,5-4-2-16,-5-8-6 0,4 2-9 0,-4-3-3 16,2-7-5-16,-2-3 5 0,1-1 7 0,-1-7 6 15,0-4 2-15,1-3 1 0,3-3 0 0,0-4-2 16,-1-2-5-16,6-1-4 0,-2-3-6 16,5 0-20-16,1 0-51 0,0 0-45 0,1-7-45 15,6-1-75-15,6-2-137 0,-4-1-145 0,-3 6 443 0</inkml:trace>
        </inkml:traceGroup>
        <inkml:traceGroup>
          <inkml:annotationXML>
            <emma:emma xmlns:emma="http://www.w3.org/2003/04/emma" version="1.0">
              <emma:interpretation id="{1D1F3066-B7B1-4F9B-8C5E-367C8536E39C}" emma:medium="tactile" emma:mode="ink">
                <msink:context xmlns:msink="http://schemas.microsoft.com/ink/2010/main" type="inkWord" rotatedBoundingBox="7225,3518 9284,3148 9405,3821 7346,4192"/>
              </emma:interpretation>
              <emma:one-of disjunction-type="recognition" id="oneOf4">
                <emma:interpretation id="interp20" emma:lang="en-IN" emma:confidence="0">
                  <emma:literal>It</emma:literal>
                </emma:interpretation>
                <emma:interpretation id="interp21" emma:lang="en-IN" emma:confidence="0">
                  <emma:literal>LIE</emma:literal>
                </emma:interpretation>
                <emma:interpretation id="interp22" emma:lang="en-IN" emma:confidence="0">
                  <emma:literal>it</emma:literal>
                </emma:interpretation>
                <emma:interpretation id="interp23" emma:lang="en-IN" emma:confidence="0">
                  <emma:literal>(t</emma:literal>
                </emma:interpretation>
                <emma:interpretation id="interp24" emma:lang="en-IN" emma:confidence="0">
                  <emma:literal>LTE</emma:literal>
                </emma:interpretation>
              </emma:one-of>
            </emma:emma>
          </inkml:annotationXML>
          <inkml:trace contextRef="#ctx1" brushRef="#br0" timeOffset="17498.3449">4157 1839 0 0,'0'0'0'0,"0"0"0"0,0 0 0 0,0 0 201 0,0 0 51 16,0 0 31-16,0 0-19 0,0 0-48 15,0 0-50-15,0 0-39 0,0 0-35 0,0 0-33 16,0 0-18-16,0 0-14 0,3-34-14 0,-3 34-6 16,0 0-8-16,0 2 0 0,0 5 2 15,0 0 11-15,-3 4 13 0,-3 5 9 0,-1 2 5 16,0 1-1-16,-6 1-4 0,1 8-5 0,-4-3-3 16,1 6-5-16,0-1-1 0,0 3-1 0,-4 1-3 15,-1 0-1-15,3 2-2 0,-2-2-2 16,-1-2 0-16,3-2-2 0,1 1-1 0,1-4 0 15,0-1-2-15,3-4 1 0,1-3-4 0,4-3 1 16,-1-3-2-16,3-3-1 0,3-2-1 16,1-2-1-16,1-1-3 0,0 0 1 0,0-2 1 15,0 0-3-15,3 2 3 0,2-2 1 0,3 1 1 16,-1 2 6-16,6-2-1 0,0 2 2 0,1-2 3 16,3-4 1-16,3 0 4 0,3 0 1 15,3 0-1-15,0 0-2 0,0-2-2 0,-1-4-2 16,3 0-1-16,-4-1-4 0,2 2 1 0,-3-1-2 15,-2 0 0-15,2 1 3 0,-5 0-7 0,-4 0-4 16,-1 2-16-16,1 0-27 0,-4 0-37 0,-1 0-49 16,2-1-77-16,1-2-137 0,-2 2-239 15,-3 2-191-15,-1-2 709 0</inkml:trace>
          <inkml:trace contextRef="#ctx1" brushRef="#br0" timeOffset="18151.5029">5066 1662 490 0,'0'0'262'0,"0"0"-160"0,0 0-61 0,0 0-10 0,0 0 7 16,0 0 1-16,0 0-8 0,0 0 1 16,0 0 2-16,0 0 7 0,0 0 9 0,0 0 15 15,0 0 9-15,-63 148 4 0,56-123-2 0,-3 4-10 16,4-3-10-16,-3 1-11 0,4 0-1 0,-4 2-6 15,3-2-2-15,-4 0-4 0,2 0-7 16,-1 2-1-16,-2-3-3 0,-1 1-6 0,4-5-6 16,-1-1-7-16,-2-3-10 0,5 0-12 0,-4-8-21 15,5 0-30-15,-3-2-38 0,5-3-44 0,3-2-68 16,0-3-146-16,0 0-151 0,0 0 129 16,0 0 389-16</inkml:trace>
          <inkml:trace contextRef="#ctx1" brushRef="#br0" timeOffset="17868.6731">4792 1805 413 0,'0'0'364'0,"0"0"-201"0,0 0-51 0,0 0-5 16,0 0-10-16,0 0-11 0,0 0-36 0,0 0-34 15,0 0-3-15,0 0 6 0,0 0 7 16,0 0 6-16,0 0 8 0,0 0 7 0,128-56 9 16,-101 48 4-16,2 2 2 0,4 1-4 0,-3-4-11 15,4 1-10-15,-4 0-12 0,-2 1-8 0,-4 2-6 16,-2 0-3-16,-7 2-5 0,-2 2 4 0,-6-1-2 15,2 2-2-15,-7 0-1 0,-1 0-7 16,0 0-11-16,2 0-34 0,-3 0-50 0,2 0-93 16,1-2-121-16,-2 2-180 0,-1 0-162 0,0 0 498 0</inkml:trace>
          <inkml:trace contextRef="#ctx1" brushRef="#br0" timeOffset="18775.2191">5709 1556 0 0,'0'0'0'0,"0"0"0"15,0 0 0-15,0 0 126 0,0 0 84 0,0 0 19 0,0 0-32 16,0 0-29-16,0 0-9 0,0 0 6 16,0 0-11-16,0 0-14 0,0 0-31 0,0 0-30 15,93-60-26-15,-94 60-19 0,-7-1-12 0,1-2-9 16,-3 2-6-16,0 1-2 0,-4 0-1 16,-2 0-3-16,-3 0 1 0,4 0 2 0,0 0 1 15,1 1 4-15,2-1-4 0,4 3 0 0,-1-2-2 16,2-1 1-16,1 0-3 0,-1 3-1 0,0-1 1 15,4 0-3-15,-4-1 4 0,4 1-1 16,2-1-1-16,-2 1 0 0,0 0-1 0,2 0-1 16,-2-1 0-16,0 2 2 0,1 2 0 0,1 3 4 15,-5-3 0-15,2 3 3 0,1 3-2 16,-3-1 1-16,-1 5 1 0,3-2-4 0,-8 4 4 16,1 0 1-16,2 4 0 0,-1 1 2 0,-3 2-1 15,0 1-2-15,0-2 0 0,-1 1 0 0,0 4-3 16,-1-3 2-16,1 0 2 0,0 4 1 0,-1-3 0 15,0 1-2-15,2-2-1 0,0 2-1 16,0-4 1-16,4-2-2 0,2-2 0 0,0-1 1 16,1-1-2-16,3-3 0 0,0 1 0 0,3-2 0 15,0-1 0-15,0 1 3 0,0-1-2 0,0-3 2 16,0 2 3-16,3-3 1 0,0 0 4 16,-1-1 4-16,2-1 0 0,2 0 1 0,-2 0 2 15,5-4-3-15,-4 2 3 0,5-2 2 0,0 0 2 16,0 0 2-16,5-2-1 0,1 0-3 0,2 0-4 15,-1-2-4-15,-1-2-1 0,3-2-2 16,-3 0-1-16,1-2-1 0,-1 0-3 0,-2 1-2 16,0-3-1-16,-2 0-6 0,-1-1-6 0,-1 0-10 15,2 0-20-15,1-1-29 0,-5 3-43 0,1-1-62 16,1 1-94-16,-6-1-186 0,3 4-257 16,-5 3 69-16</inkml:trace>
          <inkml:trace contextRef="#ctx1" brushRef="#br0" timeOffset="18958.9936">5547 1911 1983 0,'0'0'133'0,"0"0"-128"16,0 0-27-16,0 0 10 0,0 0 6 0,168-43-72 15,-128 33-170-15,-12 2-403 0,-10 3-453 0</inkml:trace>
        </inkml:traceGroup>
      </inkml:traceGroup>
    </inkml:traceGroup>
    <inkml:traceGroup>
      <inkml:annotationXML>
        <emma:emma xmlns:emma="http://www.w3.org/2003/04/emma" version="1.0">
          <emma:interpretation id="{F67CF2C2-0E3D-4DC6-99DE-EE397F4F562B}" emma:medium="tactile" emma:mode="ink">
            <msink:context xmlns:msink="http://schemas.microsoft.com/ink/2010/main" type="paragraph" rotatedBoundingBox="1954,6233 5339,5613 5525,6629 2140,72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3E0822D-6510-4E42-A29C-A2B0E7F702AC}" emma:medium="tactile" emma:mode="ink">
              <msink:context xmlns:msink="http://schemas.microsoft.com/ink/2010/main" type="inkBullet" rotatedBoundingBox="2001,6490 3328,6247 3351,6371 2024,6613"/>
            </emma:interpretation>
            <emma:one-of disjunction-type="recognition" id="oneOf5">
              <emma:interpretation id="interp25" emma:lang="en-IN" emma:confidence="0">
                <emma:literal>-</emma:literal>
              </emma:interpretation>
              <emma:interpretation id="interp26" emma:lang="en-IN" emma:confidence="0">
                <emma:literal>_</emma:literal>
              </emma:interpretation>
              <emma:interpretation id="interp27" emma:lang="en-IN" emma:confidence="0">
                <emma:literal>~</emma:literal>
              </emma:interpretation>
              <emma:interpretation id="interp28" emma:lang="en-IN" emma:confidence="0">
                <emma:literal>=</emma:literal>
              </emma:interpretation>
              <emma:interpretation id="interp29" emma:lang="en-IN" emma:confidence="0">
                <emma:literal>.</emma:literal>
              </emma:interpretation>
            </emma:one-of>
          </emma:emma>
        </inkml:annotationXML>
        <inkml:trace contextRef="#ctx1" brushRef="#br0" timeOffset="29595.4519">-1480 4842 639 0,'0'0'350'16,"0"0"-148"-16,0 0-52 0,0 0-66 15,0 0-56-15,0 0-47 0,0 0-24 0,0 0 3 16,0 0 28-16,0 0 27 0,0 0 15 0,0 0 9 15,76-48 6-15,-54 45 12 0,-2-2 2 0,6 2 9 16,3-2 10-16,1 0 8 0,7 0 7 0,3-1-5 16,6 1-9-16,4 0-18 0,0-3-13 15,5 0-11-15,2 4-12 0,1 2-6 0,-2-2-7 16,0 1-2-16,0 2-2 0,-5-3 1 0,-3 0-3 16,2 1 0-16,-3 2-3 0,-4-3-3 0,-1 4 0 15,-4-3-4-15,-5 2-3 0,3-2-13 16,-6 2-17-16,-4 0-26 0,-3 1-47 0,2-2-49 15,-2 2-85-15,-3-2-103 0,0 0-154 0,-6 1-130 16,-4 0 434-16</inkml:trace>
      </inkml:traceGroup>
      <inkml:traceGroup>
        <inkml:annotationXML>
          <emma:emma xmlns:emma="http://www.w3.org/2003/04/emma" version="1.0">
            <emma:interpretation id="{BB1CEA51-D273-479A-B01C-58EC1D5EBE17}" emma:medium="tactile" emma:mode="ink">
              <msink:context xmlns:msink="http://schemas.microsoft.com/ink/2010/main" type="line" rotatedBoundingBox="3942,5869 5339,5613 5525,6629 4128,6885"/>
            </emma:interpretation>
          </emma:emma>
        </inkml:annotationXML>
        <inkml:traceGroup>
          <inkml:annotationXML>
            <emma:emma xmlns:emma="http://www.w3.org/2003/04/emma" version="1.0">
              <emma:interpretation id="{3EA297F6-ED9B-4BC8-A1E6-B82A3B070300}" emma:medium="tactile" emma:mode="ink">
                <msink:context xmlns:msink="http://schemas.microsoft.com/ink/2010/main" type="inkWord" rotatedBoundingBox="3942,5869 5339,5613 5525,6629 4128,6885"/>
              </emma:interpretation>
              <emma:one-of disjunction-type="recognition" id="oneOf6">
                <emma:interpretation id="interp30" emma:lang="en-IN" emma:confidence="0">
                  <emma:literal>up</emma:literal>
                </emma:interpretation>
                <emma:interpretation id="interp31" emma:lang="en-IN" emma:confidence="0">
                  <emma:literal>UP</emma:literal>
                </emma:interpretation>
                <emma:interpretation id="interp32" emma:lang="en-IN" emma:confidence="0">
                  <emma:literal>Up</emma:literal>
                </emma:interpretation>
                <emma:interpretation id="interp33" emma:lang="en-IN" emma:confidence="0">
                  <emma:literal>V p</emma:literal>
                </emma:interpretation>
                <emma:interpretation id="interp34" emma:lang="en-IN" emma:confidence="0">
                  <emma:literal>VP</emma:literal>
                </emma:interpretation>
              </emma:one-of>
            </emma:emma>
          </inkml:annotationXML>
          <inkml:trace contextRef="#ctx1" brushRef="#br0" timeOffset="30159.5417">481 4333 120 0,'0'0'470'0,"0"0"-242"0,0 0-96 16,0 0-42-16,0 0-24 0,0 0-5 15,0 0-3-15,0 0-8 0,0 0-4 0,0 0-5 16,0 0-8-16,0 0-7 0,0 0 0 0,41-13 5 16,-37 25 5-16,6 0 14 0,0 4 8 0,-3 7 8 15,5 3-2-15,-2 4-8 0,-5 6-8 16,5 1-15-16,-4 2-7 0,1 5-5 0,-2 1-2 15,-4 5-1-15,1 0 2 0,-2-1 1 0,2 0-2 16,-2 0 3-16,0-8-4 0,0 1-2 0,5-7-2 16,-2-2-1-16,-1-2-2 0,7-5-2 15,-3-4 1-15,2-1 0 0,-2-4 3 0,6-4 5 16,-5-4 2-16,0-1 7 0,0-4 8 0,0-2 14 16,-1-2 18-16,3 0 17 0,1-10 0 0,0-4-9 15,4-8-17-15,3-6-20 0,2-8-12 0,0 1-8 16,2-4-9-16,-2-3-4 0,8-1-4 15,-4-4 0-15,-3 2-1 0,6-2-2 0,-5 3-1 16,2 0-2-16,-1 1-2 0,1 2-3 0,-2 6-5 16,-2-2-10-16,-5 7-13 0,5 0-20 0,-6 6-29 15,-3 1-37-15,3 4-38 0,-3 3-35 16,-2 2-46-16,2 2-55 0,2 4-82 0,-3 1-94 16,-1 2-68-16,2 0 428 0,-5 3 114 0</inkml:trace>
          <inkml:trace contextRef="#ctx1" brushRef="#br0" timeOffset="30705.0469">1464 4325 0 0,'0'0'0'0,"0"0"0"0,0 0 0 0,0 0 0 16,0 0 48-16,0 0 96 0,0 0-31 16,0 0-2-16,0 0 4 0,0 0 3 0,0 0 5 15,0 0 4-15,0 0 0 0,66 115-7 0,-66-87-10 16,4 3-19-16,-2-3-20 0,-1 4-19 15,1 1-6-15,-1-3-6 0,-1 4-2 0,-1-3 3 16,1 4-7-16,0-5 0 0,0 3 0 0,-5-4-2 16,0-1-2-16,0-4-4 0,-3-1-4 0,3-6-4 15,0-1 2-15,-1-5 0 0,2-3 3 0,1-3 8 16,1-3 16-16,-1-2 18 0,3 0 17 16,-1 0-1-16,0-2-13 0,1-4-19 0,-5-4-22 15,4-3-10-15,-2-5-10 0,-1 0-2 0,1-5-2 16,3-4-4-16,0-1 5 0,0-2 2 15,0-3-1-15,0-1 3 0,0-1-5 0,4-6-1 16,5 2-2-16,-4-5 1 0,4-2-3 0,0 1 0 16,-1 2 0-16,2-2-1 0,0 2-1 0,0 1 0 15,3 3-4-15,0-4 1 0,-3 9 2 16,3-1 1-16,2 4 2 0,-1 3-1 0,-1 5-2 16,0 3 0-16,0 0-1 0,-2 5-2 0,1 5-4 15,-1-2-1-15,3 4-3 0,2 2-2 0,-4 1 0 16,2 1-2-16,0 2-3 0,-1 2-4 15,0 0-4-15,0 3 0 0,0 6 4 0,-3 1 7 16,3 6 6-16,-3 0 6 0,1 3 3 0,-3 4 3 16,-1-1 2-16,-6 2 2 0,-2 3 1 0,1-2-1 15,-3 3 2-15,-7-3 3 0,-3 1 1 0,-1 1 3 16,-6 0 2-16,-2-2 0 0,3 0-2 16,-5-2 0-16,5-4-4 0,-4 1-1 0,5-2-4 15,-1-3-6-15,2 1-16 0,1-5-32 0,2-2-50 16,-1 2-76-16,4-2-96 0,-1-2-163 0,5-1-179 15,-1-2 116-15,6-1 500 0</inkml:trace>
        </inkml:traceGroup>
      </inkml:traceGroup>
    </inkml:traceGroup>
    <inkml:traceGroup>
      <inkml:annotationXML>
        <emma:emma xmlns:emma="http://www.w3.org/2003/04/emma" version="1.0">
          <emma:interpretation id="{16AFE54D-41B6-4BA9-9450-FC9BD5A03149}" emma:medium="tactile" emma:mode="ink">
            <msink:context xmlns:msink="http://schemas.microsoft.com/ink/2010/main" type="paragraph" rotatedBoundingBox="2193,7409 14618,5633 14917,7728 2492,95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A6EE27-AE82-4B07-A095-E77609994070}" emma:medium="tactile" emma:mode="ink">
              <msink:context xmlns:msink="http://schemas.microsoft.com/ink/2010/main" type="inkBullet" rotatedBoundingBox="2273,7970 3295,7824 3308,7910 2285,8056"/>
            </emma:interpretation>
            <emma:one-of disjunction-type="recognition" id="oneOf7">
              <emma:interpretation id="interp35" emma:lang="en-IN" emma:confidence="0">
                <emma:literal>-</emma:literal>
              </emma:interpretation>
              <emma:interpretation id="interp36" emma:lang="en-IN" emma:confidence="0">
                <emma:literal>_</emma:literal>
              </emma:interpretation>
              <emma:interpretation id="interp37" emma:lang="en-IN" emma:confidence="0">
                <emma:literal>~</emma:literal>
              </emma:interpretation>
              <emma:interpretation id="interp38" emma:lang="en-IN" emma:confidence="0">
                <emma:literal>=</emma:literal>
              </emma:interpretation>
              <emma:interpretation id="interp39" emma:lang="en-IN" emma:confidence="0">
                <emma:literal>c</emma:literal>
              </emma:interpretation>
            </emma:one-of>
          </emma:emma>
        </inkml:annotationXML>
        <inkml:trace contextRef="#ctx1" brushRef="#br0" timeOffset="34705.8566">-1140 6278 761 0,'0'0'398'0,"0"0"-232"0,0 0-110 16,0 0-21-16,0 0-11 0,0 0 0 0,0 0-4 15,0 0-10-15,0 0 1 0,0 0 19 0,0 0 31 16,0 0 35-16,-70 42 27 0,97-42 7 16,11 0-13-16,6 0-15 0,5 0-18 0,13-6-25 15,1 2-16-15,11-4-13 0,5 0-11 0,6 0-4 16,2 0-10-16,9-1-26 0,3-1-90 15,0-5-214-15,-20 6-524 0,-30 2-264 0</inkml:trace>
      </inkml:traceGroup>
      <inkml:traceGroup>
        <inkml:annotationXML>
          <emma:emma xmlns:emma="http://www.w3.org/2003/04/emma" version="1.0">
            <emma:interpretation id="{5898161D-8DBD-4C76-8DBA-B3F27B6E1C51}" emma:medium="tactile" emma:mode="ink">
              <msink:context xmlns:msink="http://schemas.microsoft.com/ink/2010/main" type="line" rotatedBoundingBox="3711,7192 14618,5633 14917,7728 4010,9287"/>
            </emma:interpretation>
          </emma:emma>
        </inkml:annotationXML>
        <inkml:traceGroup>
          <inkml:annotationXML>
            <emma:emma xmlns:emma="http://www.w3.org/2003/04/emma" version="1.0">
              <emma:interpretation id="{02BC88E6-EEFE-4EE7-98C9-F012E4B477EE}" emma:medium="tactile" emma:mode="ink">
                <msink:context xmlns:msink="http://schemas.microsoft.com/ink/2010/main" type="inkWord" rotatedBoundingBox="3730,7325 6794,6887 7075,8849 4010,9287"/>
              </emma:interpretation>
              <emma:one-of disjunction-type="recognition" id="oneOf8">
                <emma:interpretation id="interp40" emma:lang="en-IN" emma:confidence="0">
                  <emma:literal>Hybrid</emma:literal>
                </emma:interpretation>
                <emma:interpretation id="interp41" emma:lang="en-IN" emma:confidence="0">
                  <emma:literal>tytonid</emma:literal>
                </emma:interpretation>
                <emma:interpretation id="interp42" emma:lang="en-IN" emma:confidence="0">
                  <emma:literal>my bid</emma:literal>
                </emma:interpretation>
                <emma:interpretation id="interp43" emma:lang="en-IN" emma:confidence="0">
                  <emma:literal>try bid</emma:literal>
                </emma:interpretation>
                <emma:interpretation id="interp44" emma:lang="en-IN" emma:confidence="0">
                  <emma:literal>my build</emma:literal>
                </emma:interpretation>
              </emma:one-of>
            </emma:emma>
          </inkml:annotationXML>
          <inkml:trace contextRef="#ctx1" brushRef="#br0" timeOffset="38390.3998">665 5849 0 0,'0'0'0'0,"0"0"0"0,0 0 0 15,0 0 0-15,0 0 14 0,0 0 297 16,0 0-23-16,0 0-18 0,0 0-27 0,0 0-33 15,0 0-33-15,0 0-42 0,0-115-27 0,0 111-23 16,0 2-14-16,0 0-10 0,0 0-15 0,0 2-14 16,0 0-19-16,0 0-11 0,0 0-13 15,0 0-6-15,0 4-1 0,-1 0 3 0,-1 6 8 16,1 3 8-16,-1 5 3 0,-1 1 1 0,-1 2 0 16,3 4-1-16,-2 6 0 0,0-3 0 0,0 5-2 15,-1 1 0-15,2 2-2 0,-2-5 2 16,0 5-1-16,-1-3 3 0,-3 2 4 0,1-1-3 15,-6 0 6-15,-2-1-1 0,1 1-1 0,-2-2-1 16,-1 1-4-16,-4-7-3 0,5 3-10 0,-1-4-18 16,1-4-41-16,-1 0-51 0,2-4-63 15,-1-1-61-15,4-4-66 0,0-2-110 0,2-6-85 16,0 0 292-16,7-3 212 0</inkml:trace>
          <inkml:trace contextRef="#ctx1" brushRef="#br0" timeOffset="39533.353">437 6260 0 0,'0'0'0'15,"0"0"0"-15,0 0 0 0,0 0 0 0,0 0 0 16,0 0 0-16,0 0 0 0,0 0 0 0,0 0 0 16,0 0 0-16,172-128 0 0,-148 116 0 0,-2-3 0 15,2-1 0-15,2 2 82 0,-1-2 32 0,-4-3-33 16,3 4-26-16,-2 0-14 0,0 1-11 15,-1-5-1-15,-1 2 5 0,0 0 4 0,0-2 8 16,-1-4-4-16,1 2-5 0,3 2-4 0,-4-4-7 16,2 3-3-16,-5 2-1 0,3-1-2 15,-5 1 0-15,0 3 4 0,-4 1 2 0,-1 4 12 16,-5-1 12-16,1 3 18 0,-1 2 21 0,-3 0 10 16,-1 1 1-16,2 0-11 0,-1 1-18 0,-1 2-18 15,0 0-15-15,2 2-7 0,-2 0-10 16,0 0-7-16,0 0-9 0,0 0-9 0,0 0-10 15,0 0-8-15,0 4 4 0,0 3 4 0,-2 4 9 16,-1 5 12-16,-5 5 1 0,3 3-1 16,-6 2-3-16,2 3-1 0,1 4-5 0,-4 0 5 15,2 2 2-15,-1-1 1 0,2 1 4 0,-2-2-4 16,5-5-3-16,-3 3 1 0,6-6-2 0,-2-5-1 16,3 0-1-16,2-4-4 0,0-3-4 0,2-2-2 15,5-4-2-15,-1 0-4 0,4-3 2 0,1 0 5 16,1-3 5-16,2-1 10 0,2-1 7 15,1-3-1-15,2-4 1 0,1-1-1 0,-2-1 1 16,5-5 0-16,-1 3-3 0,1-5 0 0,-2 0-3 16,2 3 0-16,-3-3 1 0,0-2 0 0,-2 2 1 15,-4 1 2-15,2 1 0 0,-5-4 4 16,2 6 3-16,-3-2 3 0,-4 2 2 0,1 0-2 16,-4 2 0-16,0 3-2 0,-2 1 2 0,-1 3 3 15,0 0-3-15,0 4 0 0,0 0-9 16,0 0-15-16,0 0-13 0,0 0-22 0,0 3-12 15,0 3 10-15,0 2 6 0,-1 2 18 0,-2 5 14 16,-3 1 1-16,2-2 1 0,-2 2 1 0,-3 3 1 16,7-4-3-16,-4 1-2 0,3 0 3 15,0-3-3-15,3 4 4 0,0-6 2 0,0-1-6 16,0-4-3-16,0 1-5 0,6-3-4 0,1-3-3 16,0 2 4-16,2-3 5 0,4 0 5 0,0-3 9 15,1-3 3-15,2-2 0 0,1-1 3 16,2 0-3-16,1-6-1 0,-3 3 1 0,-1 2 2 0,-2-2-1 15,-4 0 3-15,3 4 5 0,-3-2 0 16,-3 2 2-16,0-1 1 0,-2 1-3 0,-2-1-2 16,2 2 1-16,0 2 0 0,-4-2-2 0,2 0 3 15,-2 1-2-15,1 2-1 0,1 0 2 0,-3 1 2 16,0 2 0-16,0 1-2 0,0 0-3 16,0 0-6-16,0 0-8 0,0 0-9 0,-3 1-8 15,1 4-4-15,-2 1 7 0,3 6 5 0,-8 0 10 16,3 5 4-16,-2 1-2 0,-1 7-1 15,-1 0 2-15,-3 4-2 0,3 5 4 0,-4 6 3 16,1 0-1-16,-2 9 3 0,1 1 0 0,-2 3 1 16,-1 6-2-16,1 1 2 0,-5 2 0 15,2 0-3-15,-1 2 3 0,-3 0-4 0,0 0-1 16,-1-1-2-16,-1 2-1 0,-2-2-1 0,0-2-4 16,-2-3-3-16,0-3-1 0,2-2-2 0,-1 0 3 15,-1-4 5-15,2 0 2 0,-2-7 3 0,-1-4 3 16,3-8 1-16,-1-3 2 0,0-5 0 0,0-5-1 15,5-4 3-15,0-4-1 0,3-2 2 16,2-7 2-16,3 0 2 0,1-1 0 0,1-10-2 16,3-5-3-16,4-2-9 0,1-7-9 0,2-7-5 15,3-3-3-15,0-6 4 0,8-3 2 16,4-5 3-16,4-2-3 0,5-6 1 0,2-1-2 16,4-3-1-16,2-4 0 0,3 3-1 0,1 0 0 15,-2 4 2-15,-1 7 2 0,-1 2-1 0,-2 6 1 16,-2 6-1-16,-1 3-2 0,-3 9 1 15,-2 3-2-15,1 3-2 0,-1 5-2 0,-2 4 0 16,0 2-3-16,0 5-1 0,-4-1 2 0,2 4-3 16,-4 0-1-16,2 0 0 0,0 0-2 0,-1 4-9 15,2 1-17-15,-1-1-32 0,1-2-48 0,0 2-59 16,1-1-89-16,-1-2-106 0,-1 3-98 16,1-4 227-16,-4 2 253 0,-5-2 0 0</inkml:trace>
          <inkml:trace contextRef="#ctx1" brushRef="#br0" timeOffset="40559.6559">2038 5653 0 0,'0'0'0'0,"0"0"0"16,0 0 0-16,0 0 15 0,0 0 130 0,0 0 27 15,0 0 5-15,0 0-7 0,0 0 0 0,0 0-12 16,0 0-14-16,0 0-17 0,0 0-17 16,49-156-17-16,-49 153-24 0,1 1-20 0,-1 2-15 15,2 0-15-15,-2 0-8 0,0 0-6 0,0 0-11 16,0 4-5-16,0 2 8 0,-2 6 6 0,-5 4 10 15,0 4 12-15,-2 7-7 0,1 4-4 16,-5 2 0-16,0 4-4 0,-3 2-3 0,0 2 4 16,2 2-3-16,-5 5-1 0,2-4 1 0,3 3-1 15,-1-2-2-15,-1 1 2 0,1-2-2 0,0-3 2 16,1-1 0-16,1-5 1 0,2-3-3 16,5-3-2-16,0-8 0 0,3 0-5 0,3-5 0 15,0-3-1-15,0-4-3 0,0-1-3 16,6-1 1-16,1-4 4 0,0 0 7 0,2-3 11 0,4 0 5 15,0 0 3-15,0-2 0 0,2-4-3 0,0 1 1 16,1-5-5-16,-2-1 5 0,2-2-4 16,-2 1-2-16,-2-4 2 0,2 3-2 0,-4-5 0 15,-1-1 0-15,2 2 1 0,-7-3-2 0,3-2 1 16,-1 1-4-16,0-3-1 0,-3 2-1 16,-3 1-2-16,0 1 3 0,0 2-3 0,0 0 4 15,0 3-2-15,-3 5 1 0,-4-1 1 0,1 2-5 16,-3 1-1-16,1 3-9 0,-4 1-9 0,-1 1 0 15,1 3-4-15,0 0-2 0,-2 5 1 0,1 6 1 16,0 1-2-16,0 1 1 0,3 2 2 16,-2 0 2-16,4 2 3 0,2-1 2 0,2 1-3 15,1-2-5-15,3-4-5 0,0 2-6 0,4-2-1 16,3-6 6-16,3-1 4 0,0 0 12 16,2 0 8-16,2-4 11 0,5 0 2 0,-2 0 1 15,2-4 0-15,2-1-7 0,-2-3 2 0,4-1 1 16,-3-1-3-16,0 2 1 0,-1-3-1 0,-1-1-1 15,2 0 3-15,-2-1 3 0,0-3-4 0,2 2 2 16,-2 0-4-16,-3-1 2 0,0-1 0 0,1 2-1 16,-5-1 3-16,-1 2-7 0,-1 2 2 15,-1-3-2-15,-1 5-2 0,1 5 0 0,-7 0 0 16,-1 4-2-16,3 0-3 0,-3 0-5 0,0 0-11 16,0 0-5-16,0 0 1 0,1 8 7 15,1 0 12-15,-4 5 7 0,4 0 5 0,-2 0-3 16,0 6 3-16,0-2 0 0,0 4-3 0,0-3 1 15,0-1-4-15,0 3-2 0,3-3-2 0,0-1 2 16,1-3-2-16,-1-3 1 0,4 1 1 16,0-2-5-16,2-1 4 0,1-4 2 0,0 0 3 15,3-4 2-15,1 0 3 0,0 0-2 0,1-1-2 16,3-6 0-16,-2-5-5 0,3 3 0 16,-5-3-3-16,2 1 5 0,-2-4-2 0,2-3 0 15,-3 2 2-15,-2-3-5 0,1 3 6 0,-5-3 2 16,0 3 2-16,-2-2 3 0,-3-2-3 0,1 2-1 15,0 1 0-15,-3 1 3 0,0 1 0 0,0 6 2 16,0 6 2-16,0-4-3 0,-1 7-1 16,-1-1-8-16,-1 1-12 0,2 0-14 0,0 2-3 15,-1 8 4-15,-2 2 8 0,-2 3 12 0,2 1 4 16,-1-2 2-16,4 3-3 0,0-4 0 0,1 0-3 16,0-1-2-16,0-1-9 0,2-3-16 0,6 4-54 15,0-6-123-15,4-2-245 0,-5-2-244 16,0-2 279-16</inkml:trace>
          <inkml:trace contextRef="#ctx1" brushRef="#br0" timeOffset="40728.0624">2881 5662 1004 0,'0'0'234'0,"0"0"-142"0,0 0-60 0,0 0-27 16,0 0-12-16,0 0-13 0,0 0-36 15,0 0-65-15,0 0-124 0,0 0-115 0,0 0-84 16,0 0 330-16,0 0 114 0,0 0 0 0</inkml:trace>
          <inkml:trace contextRef="#ctx1" brushRef="#br0" timeOffset="41355.6126">3102 5805 0 0,'0'0'0'0,"0"0"0"0,0 0 0 0,0 0 0 16,0 0 0-16,0 0 55 0,0 0 189 0,0 0 9 16,0 0-35-16,0 0-69 0,0 0-74 15,0 0-34-15,0 0-7 0,0 0 21 0,-10-31 36 16,-7 31 37-16,3 0 16 0,-4 0-13 0,1 5-28 16,-1 0-30-16,-2 3-18 0,-1 0-8 15,1 1-4-15,-1 6-11 0,-1-1-9 0,1 3-9 16,1 1-7-16,0 5-1 0,4-5-2 0,2 0 0 15,3 2-1-15,3-1-2 0,1-5 2 0,2 2-5 16,5-3-3-16,-2 0-1 0,2-4-2 0,2-1-1 16,3 0 6-16,5-1 7 0,0-6 7 0,1 0 7 15,6-1 6-15,1 0 1 0,0-1-3 16,5-7-4-16,-1-1-5 0,1-2-6 0,1-3 3 16,-1 0-1-16,-1-5 2 0,3 2 0 0,-2-4-1 15,-1-4-1-15,1 0-1 0,-3-1-1 0,0-1 2 16,-1-1 1-16,-2-1 1 0,-3 0 0 15,1-1 1-15,-1-2-3 0,0-2 0 0,-4-1-4 16,0-2 1-16,-1 0 0 0,4-1 3 0,-6 2 2 16,0 2-2-16,-4 0-1 0,1 2-1 15,-1 3 1-15,2 1 2 0,-5 5 3 0,0 3 0 16,0-2 0-16,0 8 0 0,0 1 0 0,-2 4 2 16,-1 4-2-16,0 0 4 0,-1 4-3 0,3-1-6 15,-1 2-8-15,2 0-21 0,-4 2-12 16,1 6-5-16,-3 8 7 0,-1 4 17 0,-4 13 11 15,-1 3 5-15,-2 7 1 0,1 3 0 0,0 1 1 16,-1 4 2-16,5-3 2 0,2 3-1 16,0-1 0-16,1-4-1 0,5-3-3 0,1-2 0 15,0-2-3-15,0-4-1 0,-3-5-4 0,8-2 3 16,4-4 0-16,1-5 2 0,-1-2 3 0,2-2 1 16,-1-3 2-16,-1-3-1 0,2-2 5 0,-2-4-5 15,-2 1 1-15,5-4 0 0,-5 0 1 0,1 0 2 16,4-3 2-16,-4-3-3 0,2-4-10 15,2-2-9-15,1-3-21 0,-2 2-22 0,1-2-33 16,-2 0-63-16,1-1-90 0,2-1-161 0,-6 4-242 16,1 2-221-16</inkml:trace>
        </inkml:traceGroup>
        <inkml:traceGroup>
          <inkml:annotationXML>
            <emma:emma xmlns:emma="http://www.w3.org/2003/04/emma" version="1.0">
              <emma:interpretation id="{250FAA46-DD4A-41B9-BA3E-7B6F5AED8DDA}" emma:medium="tactile" emma:mode="ink">
                <msink:context xmlns:msink="http://schemas.microsoft.com/ink/2010/main" type="inkWord" rotatedBoundingBox="7510,6649 10055,6285 10174,7123 7629,7486"/>
              </emma:interpretation>
              <emma:one-of disjunction-type="recognition" id="oneOf9">
                <emma:interpretation id="interp45" emma:lang="en-IN" emma:confidence="0">
                  <emma:literal>Cloud</emma:literal>
                </emma:interpretation>
                <emma:interpretation id="interp46" emma:lang="en-IN" emma:confidence="0">
                  <emma:literal>cloud</emma:literal>
                </emma:interpretation>
                <emma:interpretation id="interp47" emma:lang="en-IN" emma:confidence="0">
                  <emma:literal>Aloud</emma:literal>
                </emma:interpretation>
                <emma:interpretation id="interp48" emma:lang="en-IN" emma:confidence="0">
                  <emma:literal>could</emma:literal>
                </emma:interpretation>
                <emma:interpretation id="interp49" emma:lang="en-IN" emma:confidence="0">
                  <emma:literal>Clond</emma:literal>
                </emma:interpretation>
              </emma:one-of>
            </emma:emma>
          </inkml:annotationXML>
          <inkml:trace contextRef="#ctx1" brushRef="#br0" timeOffset="43444.5024">4587 5074 0 0,'0'0'0'0,"0"0"0"0,0 0 0 0,0 0 0 16,0 0 12-16,0 0 131 0,0 0-29 0,0 0-4 16,0 0-10-16,0 0 0 0,0 0-2 0,-42-168-5 15,32 165 3-15,6-1-9 0,-7 4-5 16,2 0-9-16,-1 0-21 0,-4 8-11 0,-5 5-14 15,-3 5-14-15,1 5-2 0,-5 2-3 0,0 3-1 16,0 7 0-16,-1 1 2 0,0 7 3 16,0 2 3-16,4 2 2 0,1 2 1 0,1 0 0 15,2-1 3-15,3 0-3 0,3-1-5 0,3-4-1 16,3-1-6-16,3-3-2 0,0-2 1 0,4-4-8 16,-2-2-3-16,6-8-8 0,4-2-3 15,3-3-5-15,-2-3-3 0,1-4-3 0,3-1-6 16,1-5 5-16,2-5 5 0,4 0 11 0,3 0 14 15,3-7 10-15,7-6 6 0,-2-3 5 16,4-3 0-16,5-3-7 0,-3-4-1 0,5-3-5 16,-5-1 1-16,3-4 0 0,-4 2-2 0,4-5 1 15,-4 2-4-15,1-1 4 0,-1-1 1 0,-3-2-2 16,-4 1 3-16,0-4-4 0,-2 2 1 0,-3 3-1 16,1-2 0-16,-4 4 0 0,1 1-1 15,-7 5 1-15,0 4 3 0,-4 1 3 0,-2 6 5 16,-3 4 7-16,-5 3 1 0,-1 2 4 0,0 4 3 15,0 1-3-15,0 4-2 0,0 0-16 0,0 0-23 16,-1 0-17-16,-7 0-11 0,1 6 0 0,-6 9 14 16,0-1 11-16,-2 6 7 0,-1 5 5 15,0 2 3-15,-5 5 0 0,5 5 1 0,0-2 1 16,2 7 0-16,-1-1-2 0,1 0 3 0,1-2-4 16,2-2 2-16,5-2 0 0,-4-3-2 15,7 0 0-15,-3-5-5 0,3-3 0 0,3-1-8 16,0-5-1-16,0-3-1 0,3-2-4 0,3-2 3 15,1-1-2-15,2-6 3 0,2-2 9 0,2-2 6 16,1 0 6-16,2 0 2 0,0-10 0 16,0 2 0-16,4-3 1 0,0-1 0 0,-3-3 2 15,3-2-3-15,0 0 1 0,-2 1-2 0,-1-1 1 16,-1-1 2-16,-2 2-1 0,-1 0 3 16,0 1-1-16,-5 0-1 0,2 2 3 0,-4 3-1 15,-2 1 5-15,1 5 6 0,-4 0 2 0,-1 1 3 16,0 3-3-16,0 0-11 0,0 0-10 0,0 0-13 15,0 0-12-15,0 0 3 0,-1 7 5 16,-6 0 6-16,2 6 12 0,-5 3 0 0,4 0-2 16,-4 0-2-16,5 0 0 0,-4 3-1 0,6-5 0 0,-1 1 1 15,4-4-5-15,0-1-2 0,0-4-1 16,6 2 0-16,1 0 2 0,1-5 4 0,5-1 1 16,3-2 3-16,3 0-2 0,1 0 3 0,-2-8 1 15,7-1 1-15,-7 2 3 0,5-4-4 16,-5-2 2-16,2 2-1 0,0-4 3 0,-6 3 9 15,-1-2 2-15,-4 2 10 0,-4-2 4 0,-2-1 7 16,-3 1 4-16,0-1-3 0,-1 1-6 16,-6-2-9-16,-3-2-8 0,-3 4-3 0,-3-1-2 15,-1 3-6-15,-2 3-2 0,2 1-4 0,3 1-4 16,-2 4 6-16,0-1-7 0,3 4-2 0,2 0-4 16,3 0-9-16,4 0-13 0,3 0-39 15,1 0-30-15,0 0-45 0,8 0-58 0,-1 2-68 16,6-2-123-16,3 0-122 0,-3 0 224 0,-1 0 292 0</inkml:trace>
          <inkml:trace contextRef="#ctx1" brushRef="#br0" timeOffset="44337.2617">5554 5179 0 0,'0'0'0'0,"0"0"0"0,0 0 0 0,0 0 0 16,0 0 0-16,0 0 0 0,0 0 81 0,0 0 173 15,0 0 0-15,0 0-29 0,0 0-69 0,0 0-48 16,0 0-33-16,-17 78-19 0,10-58-9 15,-5 0-7-15,1-1 1 0,2 1-2 0,0-1-2 16,-2 1-1-16,5-4-8 0,-4-3-6 0,9 1-7 16,-4-4-4-16,5-2-1 0,0 1 1 15,3-6 9-15,3 0 6 0,5-3 10 0,4 0 3 16,1 0-4-16,7-8-4 0,1-1-9 0,0-3-6 16,4 0-5-16,0-3 1 0,1 4-4 0,-2-5 0 15,0 1 1-15,-1 0 0 0,-3 0 1 0,-3-2 2 16,-5 2 3-16,-1 3 2 0,-1 0 2 15,-6 1 1-15,0 3 2 0,-2 0 4 0,0 2 2 16,-3 2 4-16,-2 3-3 0,1 1 1 0,-1 0-4 16,0 0-9-16,0 0-13 0,0 3-7 15,0 5-1-15,-6 2 3 0,1 1 8 0,2 1-1 16,-3 3 0-16,0 1-3 0,5 0-1 0,-1-2 0 16,1-1-1-16,1-2-1 0,-3-1 2 0,9-1-1 15,3-1 1-15,1-2 0 0,4-2-2 0,6-4 0 16,-1 0 0-16,5 0-5 0,-2 0-2 15,3 0 0-15,3-6 1 0,0 1-1 0,0-2 2 16,0 1 0-16,0-2 0 0,0-2 3 0,1 1 0 16,-2-3 2-16,2 2 2 0,-5 0 2 0,-4-3 0 15,3 1-1-15,-6 0-1 0,4 1-1 16,-4-3 0-16,-6 2 3 0,-1 0 1 0,2 2 3 16,-8-1 2-16,2 3 3 0,-6-2 3 0,0 2 1 15,0 4 3-15,-7-2-7 0,1 4-12 16,-6 0-8-16,-2 2-9 0,-2 0-1 0,-4 2 4 15,0 4 2-15,-7 2 2 0,7 4 5 0,-5 0-2 16,0 1 3-16,4 1 1 0,-1 2 2 0,4 0 0 16,0-1 0-16,0-1 0 0,4 1-2 15,4 0 1-15,3-2-5 0,4-3-4 0,3-3-2 16,0 0-3-16,1-4 1 0,4 0 5 0,6-1 5 16,2-2 6-16,4 0 4 0,6-2-1 0,0-6 1 15,3-1-2-15,3-2 1 0,1-4 1 0,1 4-1 16,-5-6 1-16,2 2-4 0,-3-1-1 15,0-2 3-15,-1 1 1 0,-5 1 2 0,1-2 0 16,-1-2-1-16,-4 0-1 0,1-2 1 0,-3-4-3 16,1-1-1-16,-1 0-2 0,-4-5-2 0,-1 1 0 15,3-2 2-15,-7-2 1 0,6-1 0 16,-7-2 1-16,-2 1 2 0,-1 4 1 0,0 2 5 16,0 3 0-16,2 4 0 0,-5 1 0 0,0 6-1 15,-3 1 2-15,2 3-1 0,2 7 0 0,0 1-2 16,0 4-7-16,1 1-8 0,-2 0-18 15,-2 1-5-15,3 12 0 0,-7 5 9 0,2 8 18 16,-6 13 7-16,-1 5 8 0,-1 4-3 0,-1 7 3 16,-1 2 1-16,6-3-3 0,-2-2-1 15,0 0-3-15,1-3 2 0,7-3-3 0,-2-1 3 0,5-5 2 16,2-4-2-16,0-5 2 0,10-4-2 16,0-5-1-16,2-2 0 0,2-5 4 0,3 0 1 15,-4-6 0-15,1-1-1 0,-3-2-4 0,0-5-4 16,-1-1-7-16,-4 0-18 0,2-5-37 15,-3-3-76-15,-1-2-144 0,3-4-301 0,-4 3-254 0,-3 5 397 16</inkml:trace>
        </inkml:traceGroup>
        <inkml:traceGroup>
          <inkml:annotationXML>
            <emma:emma xmlns:emma="http://www.w3.org/2003/04/emma" version="1.0">
              <emma:interpretation id="{DC62D082-4DE3-4195-8F4A-E5D9862DD7AF}" emma:medium="tactile" emma:mode="ink">
                <msink:context xmlns:msink="http://schemas.microsoft.com/ink/2010/main" type="inkWord" rotatedBoundingBox="10593,6347 14637,5769 14873,7418 10829,7996"/>
              </emma:interpretation>
              <emma:one-of disjunction-type="recognition" id="oneOf10">
                <emma:interpretation id="interp50" emma:lang="en-IN" emma:confidence="0">
                  <emma:literal>platform</emma:literal>
                </emma:interpretation>
                <emma:interpretation id="interp51" emma:lang="en-IN" emma:confidence="0">
                  <emma:literal>platfor</emma:literal>
                </emma:interpretation>
                <emma:interpretation id="interp52" emma:lang="en-IN" emma:confidence="0">
                  <emma:literal>plafon</emma:literal>
                </emma:interpretation>
                <emma:interpretation id="interp53" emma:lang="en-IN" emma:confidence="0">
                  <emma:literal>playm</emma:literal>
                </emma:interpretation>
                <emma:interpretation id="interp54" emma:lang="en-IN" emma:confidence="0">
                  <emma:literal>platom</emma:literal>
                </emma:interpretation>
              </emma:one-of>
            </emma:emma>
          </inkml:annotationXML>
          <inkml:trace contextRef="#ctx1" brushRef="#br0" timeOffset="44992.3174">7704 5066 0 0,'0'0'0'0,"0"0"54"0,0 0 214 0,0 0-9 16,0 0-5-16,0 0-39 0,0 0-63 0,0 0-59 16,0 0-41-16,0 0-30 0,0 0-11 0,0 0 10 15,0 0 24-15,0 0 20 0,-5 14 16 0,5 13 3 16,0 7-4-16,-11 8-12 0,0 4-8 0,-3 5-10 16,-5 3-12-16,-2 3-7 0,2 3-6 15,-7 1-1-15,-3 1 5 0,1 0 1 0,-1-1-2 16,-1-3-8-16,1-5-7 0,2-4-5 0,1-6-3 15,9-4-2-15,3-6-8 0,1-4-13 0,1-4-25 16,8-4-43-16,-3-1-55 0,5-6-84 16,2-6-123-16,0 0-207 0,0-5-144 0,0-3 631 0</inkml:trace>
          <inkml:trace contextRef="#ctx1" brushRef="#br0" timeOffset="45283.2945">7607 5111 0 0,'0'0'0'0,"0"0"0"0,0 0 0 0,0 0 0 15,71-170 0-15,-46 146 38 0,2 2 57 0,2 1 6 16,1 1 13-16,0 4 9 0,0 4-6 0,6-3-8 16,-6 10-9-16,-1 1-10 0,0 4-12 15,-4 0-15-15,-5 5-17 0,2 10-14 0,-6 1-7 16,-5 6 4-16,-5 1 13 0,0 8 16 0,-6-3 17 15,-5 8 3-15,-3-3-8 0,-7 2-11 0,-8-1-15 16,5 0-10-16,-7-2-6 0,-2-2-2 16,-2-1-3-16,-2-5-3 0,1-2-4 0,-5 0-4 15,5-4-12-15,2-1-21 0,0-2-32 0,7 1-42 16,-2-5-52-16,4 0-70 0,5-3-131 0,4-2-168 16,5-5 168-16,1 0 348 0</inkml:trace>
          <inkml:trace contextRef="#ctx1" brushRef="#br0" timeOffset="45587.2126">8470 4532 218 0,'0'0'216'0,"0"0"-96"0,0 0-44 16,0 0-27-16,0 0 3 0,0 0 5 15,0 0-4-15,0 0-13 0,0 0-20 0,0 0-21 16,0 0-16-16,0 0 14 0,0 0 23 16,0 0 28-16,19 24 20 0,-29 7 12 0,-4 5 1 15,-4 5-6-15,-3 5-12 0,2 1-13 0,-7 3-7 16,2-1-6-16,4 1-2 0,-4-7-8 0,2 2 0 16,-1-5 2-16,3 0 0 0,-2-3 5 15,5 1-6-15,1-8-8 0,4 2-11 0,0-5-9 16,2-3-15-16,7-1-34 0,-1-5-59 0,-3-3-87 15,7-2-118-15,0-2-193 0,0-3 9 0,0-3 497 0</inkml:trace>
          <inkml:trace contextRef="#ctx1" brushRef="#br0" timeOffset="46255.7229">8701 5032 270 0,'0'0'364'0,"0"0"-185"0,0 0-107 16,0 0-20-16,0 0 10 0,0 0 12 0,0 0 11 16,0 0 0-16,0 0-8 0,0 0-8 0,0 0-27 15,0 0-21-15,0 0-20 0,-10-91-8 16,-4 91-1-16,-3 1 7 0,-1 9 8 0,-3 3-2 16,-3-1-1-16,3 5-1 0,-3 0 3 0,4 2-2 15,-3 1 3-15,7-1-3 0,2-1-2 16,1-2-2-16,7-2-4 0,1-1-3 0,3-2-18 15,2-3-10-15,0-2-5 0,9-3 5 0,-2-1 32 16,7-2 23-16,6 0 17 0,-1 0 2 16,5-5-8-16,2-1-5 0,-4-7-5 0,5 3 0 15,-4-2-2-15,-3 1 5 0,-4-3-1 0,-2 4 8 16,0-3 1-16,-4 4 8 0,-7 1 4 0,3 1 0 16,-4 2 0-16,-1 4-10 0,-1-1-15 15,0 2-18-15,0 0-23 0,0 0-31 0,0 0-10 16,-3 4 2-16,-3 7 11 0,3 1 28 0,-1 0 14 15,-4 3 6-15,6 1 3 0,1-2-3 0,-1 0-6 16,2-1-1-16,0-3-9 0,6-2-5 16,7 0 1-16,0-3 4 0,3-4 9 0,1 1 11 0,7-2 8 15,2 0 2-15,-2-4-2 0,1-6 0 16,-1-2-4-16,2-3 1 0,-2-1 5 0,-4 0-2 16,2-5 4-16,-5 5 0 0,-1-7-1 0,-2 3 4 15,-1-4 2-15,2 0 2 0,-4-2 2 16,-2-1-1-16,2 0-6 0,1-8-2 0,-2 3-1 15,-2-1-4-15,2-3-1 0,0 1 0 0,-4-1 4 16,4 5-1-16,-4-3 2 0,2 5 1 0,-3 3 3 16,2 2 11-16,-4 3 6 0,0 7 9 15,-3 3 3-15,1 6 3 0,-1 0-3 0,2 3-9 16,-2 2-13-16,0 0-23 0,0 0-21 0,0 7-7 16,-3 4 4-16,0 4 9 0,-7 10 17 15,-3 7 8-15,-3 4 0 0,2 8 1 0,-2-1-3 16,-1 5 0-16,-3 0-1 0,4-4 0 0,2 3-1 15,-1-4 0-15,2-2-1 0,8-6-1 0,-5 2 2 16,7-3-2-16,0-2 0 0,1-5-3 0,-2 0-8 16,4-5-18-16,0-2-39 0,6-5-60 0,0-2-103 15,5-2-202-15,-5-4-286 0,2-3 111 0</inkml:trace>
          <inkml:trace contextRef="#ctx1" brushRef="#br0" timeOffset="48073.6325">9146 4957 0 0,'0'0'128'0,"0"0"72"0,0 0-106 15,0 0-74-15,0 0-14 0,0 0-6 16,0 0 11-16,0 0 8 0,0 0 9 0,0 0 11 16,0 0 4-16,184-159 6 0,-157 132 8 0,2 0 11 15,-2-3 8-15,0 1 10 0,-1-4 1 16,-3 1-3-16,-5-1-2 0,0-3-7 0,3 3 0 15,-5-2-1-15,-2 3-3 0,-1 2 3 0,-3 4-5 16,-1 2-2-16,0 4-3 0,-4 5-1 0,-2 4-1 16,3 2 0-16,-6 2-5 0,1 6-2 0,-1-3-8 15,0 4-13-15,0 0-13 0,0 0-24 16,0 0-24-16,-7 8-2 0,1 5 3 0,-8 13 16 16,-3 8 16-16,-6 13 4 0,-4 5 0 0,-4 11 2 15,1 4-2-15,-6 4-1 0,3 6 0 0,-4-1-4 16,4 4 1-16,-6 1-2 0,5-1-1 0,-3-1 2 15,-5 1 0-15,9 2 0 0,-6-2-2 16,8-5 3-16,-2 0-1 0,1-3 1 0,5-3 2 16,6-1-3-16,-2-5-1 0,7-6-1 0,0-8-3 15,5-10-2-15,6-5-5 0,2-8-4 16,-1-5-8-16,4-5-3 0,0-3-6 0,7-6-6 16,-1-4 3-16,7-3 10 0,0 0 10 0,1-6 12 15,5-8 3-15,5-2-4 0,1-3-5 0,-4-3-7 16,3-5-1-16,2-1-6 0,-8-7 1 15,3-1-4-15,-7-5-8 0,-1-1-5 0,-4-1-17 16,1-2-15-16,-7 3-7 0,-3-1-6 0,1-3 8 16,-1 0 20-16,-3 2 17 0,-2 0 21 15,-7 6 14-15,2-1 2 0,-4 7 1 0,1 1 2 16,-1 4 2-16,1 2 2 0,4 3 0 0,-1 4 1 16,1 1 1-16,6 1 1 0,3-2 5 0,0 3-4 15,3-1-5-15,9 0-5 0,2 1-6 0,2-5 1 16,7 3 0-16,1 1 1 0,5 0-2 0,4-2 2 15,0 2 1-15,4 2 2 0,-4 1 2 16,6 1 5-16,-7-1 11 0,5 3 9 0,-6-2 6 16,5 3 5-16,-3-1-3 0,-1 2-3 0,1 3-2 15,-4-3-6-15,-7 3-3 0,1-1-5 0,-5 4-8 16,-5 2-4-16,-3 0-6 0,-6 0-6 16,-3 0 3-16,-1 6 6 0,0 2 10 0,0 4 8 15,-4 4 7-15,-6-1-4 0,0 5-4 0,-2 3-3 16,0-1-6-16,-3-1-2 0,2 1-1 15,0 1-3-15,2-4-5 0,2-1 2 0,2-2-4 16,4-2 1-16,2-2 2 0,1-3-5 0,0-3 0 16,7-1 1-16,3 0 2 0,2-3 4 0,2-1 4 15,4-1 3-15,1 0-3 0,6 0 1 16,-1-7-1-16,-3 1 0 0,5-3 0 0,-1-1 4 16,-7-2 5-16,2-3 4 0,-2 1 4 0,-4-2-2 15,-3-2-1-15,-3-1-3 0,2-2-2 0,-8 0 1 16,7 0-3-16,-7-1-3 0,-2-2-2 0,0 5-2 15,0-4 0-15,-8 6-2 0,4 3 5 16,-7 0-3-16,1 6-4 0,-2 1-6 0,-2 4-5 16,-5 1-4-16,2 2-1 0,0 0 0 0,-3 4 1 15,1 2 0-15,3 3 1 0,0 2-1 0,2 2-5 16,1 1 4-16,2 2 1 0,5 0 1 16,-1-5 4-16,4 1-4 0,3-1-2 0,0-3 0 15,1 0 2-15,8 0 2 0,1-3 9 0,1-1 7 16,7-1 6-16,0-3 2 0,1 0 2 0,7 0-3 15,0-2-2-15,1-4 1 0,2-2 0 16,-5 1 1-16,0 2 2 0,4-4-4 0,-4-1-2 16,-4 2-1-16,3-2-1 0,-6 1 1 0,-2-3 2 15,-3 3 1-15,0 0-1 0,-2 1 1 16,-4 0-4-16,-1 1 0 0,0 2-3 0,-2 2-1 16,-2 1-3-16,-1 2-2 0,0 0-6 0,0 0-12 15,0 0-8-15,0 4-1 0,0 2 5 0,0 5 11 16,0 1 11-16,0 1 2 0,0 0-1 15,0 4 2-15,0-5-1 0,0 2 0 0,1-2 1 16,4 1-2-16,1-3-1 0,-1 0 0 0,5-3-3 16,0-2-1-16,-3-1-5 0,6-2-12 15,-1-1-17-15,1-1-33 0,1 0-41 0,0 0-48 0,2-4-52 16,0-3-38-16,3-1-33 0,-2-1-5 16,-1-2 18-16,-1 1 35 0,-2-1 57 0,0-1 136 15,0 2 43-15,-4-4 0 0,4 2 0 0,0 1 0 16,0-2 0-16,1 0 0 0,-1-2 0 0,-2-1 0 15,2 4 0-15,-6-4 0 0,5 1 0 16,-6 5 0-16,1 0 0 0,-4 0 0 0,1 4 53 16,-3 2 57-16,-1 1-9 0,0-1-17 0,0 4-9 15,0 0-4-15,0 0-6 0,0 0-16 0,0 0-13 16,-1 4-5-16,-3 4 4 0,-1 5 17 16,-3 3 6-16,2 2 1 0,-4 2-10 0,1-2-9 15,2 6-7-15,-4-6-10 0,3 2-4 0,1-1-5 16,2-1-2-16,-4-1-1 0,8-3-4 0,-1-2 2 15,2-2-1-15,0 1 1 0,0-5 3 16,0-1 1-16,0-2 3 0,0-3 17 0,2 0 22 16,-1 0 26-16,3 0 21 0,2 0-3 0,-2-4-18 15,6-3-23-15,-1-1-23 0,1-1-9 0,3-3-2 16,-2-1 0-16,2 1 2 0,-3-1-1 16,3 1-3-16,-1-5-5 0,2 4-5 0,2-2-4 0,-2 1-2 15,2-1-3-15,3-1-1 0,-1 4-2 16,-1 1-4-16,-1 2 1 0,0 1-3 0,-4 4 1 15,-2 1 1-15,1 3 0 0,-4 0-1 0,0 0-1 16,-4 3-3-16,2 2 0 0,-1 2 3 16,-4 2 5-16,0 0 4 0,0 0 2 0,0 2 4 15,0 2-2-15,-4-1 1 0,-2-3 0 0,4 0-2 16,0-1 0-16,-3-1-1 0,1 1-2 0,4-5-1 16,0 0 0-16,0-1 2 0,0-2 2 15,0 0 12-15,0 0 13 0,0 0 16 0,0 0 14 16,0 0 4-16,0 0-7 0,1-2-14 0,8-3-16 15,0 0-11-15,1-3-7 0,3-3 0 16,2 2-2-16,3-2 1 0,-1-2-2 0,-1 1-1 16,1 1-2-16,-1-2 1 0,5 1-3 0,-4-3 0 15,0 3 1-15,2 2-3 0,-2 2-3 16,-2 3 1-16,-4 2-3 0,-2 2 1 0,1 1-1 0,-6 0-1 16,2 0-2-16,-2 3 1 0,-2 3-1 15,-1 4 3-15,-1 2 7 0,0 4 1 0,0 0 3 16,0 1-1-16,-3 0 1 0,-1-1-2 0,0 1 1 15,2-4 2-15,2-1-1 0,0-3 7 0,0 1 7 16,6-2 9-16,2-2 12 0,7 0 13 0,-1-2 6 16,9-1-2-16,-3-3-8 0,6 0-14 15,-2-3-12-15,-4-2-5 0,5-2-1 0,-8 1-1 16,-3-2 0-16,1 0-2 0,-4 2-5 0,-1-5-2 16,-4 3-7-16,3-5-4 0,-4 4-17 15,0-4-23-15,0-1-28 0,-2 3-36 0,-1-2-37 16,1 1-45-16,-3-4-78 0,0 3-150 0,0 5-260 15,-3 2-206-15</inkml:trace>
        </inkml:traceGroup>
      </inkml:traceGroup>
    </inkml:traceGroup>
    <inkml:traceGroup>
      <inkml:annotationXML>
        <emma:emma xmlns:emma="http://www.w3.org/2003/04/emma" version="1.0">
          <emma:interpretation id="{C957732A-3E12-4AAD-845E-55858ECB3D26}" emma:medium="tactile" emma:mode="ink">
            <msink:context xmlns:msink="http://schemas.microsoft.com/ink/2010/main" type="paragraph" rotatedBoundingBox="2090,9602 10249,8477 10402,9585 2243,107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CA89A5-D0E9-4AA3-8F9E-B867106B7698}" emma:medium="tactile" emma:mode="ink">
              <msink:context xmlns:msink="http://schemas.microsoft.com/ink/2010/main" type="inkBullet" rotatedBoundingBox="2126,9866 3048,9739 3058,9818 2137,9945"/>
            </emma:interpretation>
            <emma:one-of disjunction-type="recognition" id="oneOf11">
              <emma:interpretation id="interp55" emma:lang="en-IN" emma:confidence="0">
                <emma:literal>-</emma:literal>
              </emma:interpretation>
              <emma:interpretation id="interp56" emma:lang="en-IN" emma:confidence="0">
                <emma:literal>_</emma:literal>
              </emma:interpretation>
              <emma:interpretation id="interp57" emma:lang="en-IN" emma:confidence="0">
                <emma:literal>~</emma:literal>
              </emma:interpretation>
              <emma:interpretation id="interp58" emma:lang="en-IN" emma:confidence="0">
                <emma:literal>.</emma:literal>
              </emma:interpretation>
              <emma:interpretation id="interp59" emma:lang="en-IN" emma:confidence="0">
                <emma:literal>=</emma:literal>
              </emma:interpretation>
            </emma:one-of>
          </emma:emma>
        </inkml:annotationXML>
        <inkml:trace contextRef="#ctx1" brushRef="#br0" timeOffset="48863.769">-1352 8251 0 0,'0'0'0'16,"0"0"121"-16,0 0 192 0,0 0 13 0,0 0-2 16,0 0-63-16,0 0-95 0,0 0-76 0,0 0-49 15,0 0-17-15,0 0-1 0,0 0 14 16,0 0 22-16,0 0 19 0,34 8 8 0,-12-11-3 16,2-4-11-16,5-3-23 0,4 0-19 0,4-3-14 15,5-1-10-15,2-2-3 0,2 0-3 0,5 1-3 16,-3 1-4-16,3 2-4 0,-4 0-6 15,5 3-14-15,-7 1-25 0,0 4-46 0,-3 0-58 16,-2 4-63-16,-2 0-65 0,-3 0-76 0,1 0-89 16,-2 0-40-16,-9 1 493 0,-8-1 0 0</inkml:trace>
      </inkml:traceGroup>
      <inkml:traceGroup>
        <inkml:annotationXML>
          <emma:emma xmlns:emma="http://www.w3.org/2003/04/emma" version="1.0">
            <emma:interpretation id="{4F39901C-34C9-46A0-989D-4C5C95BF3EA3}" emma:medium="tactile" emma:mode="ink">
              <msink:context xmlns:msink="http://schemas.microsoft.com/ink/2010/main" type="line" rotatedBoundingBox="3476,9411 10249,8477 10402,9585 3628,10519"/>
            </emma:interpretation>
          </emma:emma>
        </inkml:annotationXML>
        <inkml:traceGroup>
          <inkml:annotationXML>
            <emma:emma xmlns:emma="http://www.w3.org/2003/04/emma" version="1.0">
              <emma:interpretation id="{02DBC09A-43E3-4470-984E-30BBF1FCADEA}" emma:medium="tactile" emma:mode="ink">
                <msink:context xmlns:msink="http://schemas.microsoft.com/ink/2010/main" type="inkWord" rotatedBoundingBox="3483,9462 6180,9090 6322,10118 3624,10489"/>
              </emma:interpretation>
              <emma:one-of disjunction-type="recognition" id="oneOf12">
                <emma:interpretation id="interp60" emma:lang="en-IN" emma:confidence="0">
                  <emma:literal>Mobile</emma:literal>
                </emma:interpretation>
                <emma:interpretation id="interp61" emma:lang="en-IN" emma:confidence="0">
                  <emma:literal>Motile</emma:literal>
                </emma:interpretation>
                <emma:interpretation id="interp62" emma:lang="en-IN" emma:confidence="0">
                  <emma:literal>Molife</emma:literal>
                </emma:interpretation>
                <emma:interpretation id="interp63" emma:lang="en-IN" emma:confidence="0">
                  <emma:literal>Mohle</emma:literal>
                </emma:interpretation>
                <emma:interpretation id="interp64" emma:lang="en-IN" emma:confidence="0">
                  <emma:literal>Moble</emma:literal>
                </emma:interpretation>
              </emma:one-of>
            </emma:emma>
          </inkml:annotationXML>
          <inkml:trace contextRef="#ctx1" brushRef="#br0" timeOffset="49741.5797">275 8326 0 0,'0'0'0'0,"0"0"0"0,0 0 0 16,0 0 0-16,0 0 0 0,0 0 0 0,0 0 0 15,0 0 125-15,0 0 14 0,0 0 17 16,0 0 17-16,0 0-11 0,0 0-25 0,-46 91-22 15,33-61-18-15,4-3-8 0,-2 1 0 0,-1 1-4 16,0-1-6-16,2-1-11 0,-3-3-6 0,5-4-7 16,-2-1-8-16,8-4-6 0,-3-4-10 0,2-4-3 15,2-5 7-15,1 0 12 0,0-2 12 16,0 0 14-16,0-4-4 0,1-4-10 0,5-7-10 16,-2-3-22-16,6-2-11 0,0-6-8 0,1-2-4 15,-1-2 1-15,2 2 3 0,1-4 3 0,-1 0-2 16,2-3 2-16,-1 0-2 0,3-4-1 15,0-3-3-15,1 3-2 0,2-6-1 0,1-2-1 16,-2 1 1-16,7-5 0 0,-4-1-2 0,2 1 1 16,4 4-1-16,-1 1-1 0,0 4-3 0,0 8-1 15,-2 3-1-15,1 7 0 0,-5 5-1 16,-2 6-1-16,-2 2-4 0,-3 8-2 0,-7 2-2 16,2 1-3-16,-3 0 4 0,-1 6 4 0,2 7 2 15,-3 3 7-15,-2 5 4 0,0 4 2 0,-1 9 3 16,0 3 1-16,0 5-3 0,0 0 2 15,-1 4-2-15,0-2 1 0,-2 1 0 0,-3-6-2 16,2-2-2-16,-1-5 1 0,1-1-2 0,3-8-2 16,1-5 2-16,0-4-5 0,0-2-1 15,1-6-1-15,6-3 0 0,-1 1 6 0,3-4 5 16,2 0 7-16,-1 0 4 0,4-7-2 0,5-4 1 16,-2-2-4-16,9-1-5 0,-3-5 1 0,0-2-6 15,4-2-1-15,-2 2 0 0,1-5-1 0,-6 1-2 16,4-2 2-16,-5 1 0 0,-1-3 3 0,4 0-2 15,-6 4-1-15,-2-2 0 0,0 8-2 16,-2-1 3-16,-5 6-2 0,2 2 0 16,-1 4-3-16,-5 5-6 0,0 1-2 0,-3 2-6 0,0 0-5 15,0 5 4-15,0 8 7 0,0 3 10 0,0 9 12 16,-4 9 4-16,-5 7-2 0,2 5-3 16,-9 3-2-16,5-2 2 0,-4-2-3 0,1 2 1 15,-3-2-4-15,5-1-1 0,-1-1 0 0,2 0-1 16,-1-4 0-16,2-2-2 0,3 0-2 0,-3-5-6 15,6-2-16-15,-3-4-21 0,2-2-39 16,4-4-44-16,1-2-51 0,0-3-77 0,3-6-106 16,5-2-131-16,-2-6-74 0,4 0 500 0,-6-1 69 0</inkml:trace>
          <inkml:trace contextRef="#ctx1" brushRef="#br0" timeOffset="50924.3421">1309 8231 0 0,'0'0'0'15,"0"0"0"-15,0 0 0 0,0 0 0 0,0 0 0 16,0 0 237-16,0 0 46 0,0 0-63 0,0 0-64 16,0 0-70-16,0 0-39 0,0 0-21 0,0 0-3 15,0 0 2-15,-11 41 4 0,-4-17-1 0,1 2-3 16,1-1 3-16,0 1-5 0,0-1-3 0,2 1-2 16,4-3-8-16,1-1-3 0,2-5-4 15,2-2-7-15,2-4-7 0,0-2-9 0,2-2-3 16,2-2 10-16,3-3 12 0,3-2 20 0,0 0 13 15,6-2 3-15,1-6 6 0,2-2-6 16,1-3-5-16,3-1-8 0,0-2-8 0,-3-1 4 16,-2-3 3-16,3 1 6 0,-6-3 4 0,1-1-2 15,-3 1-1-15,-2-2-4 0,-3-1-3 0,-1-1-2 16,-4 1 0-16,-3 2 0 0,3 2 1 16,-6 0 0-16,-6 7 2 0,-1-1 1 0,-1 6-4 15,-2 2-7-15,0 1-9 0,-3 3-13 0,0 3-6 16,-4 0-5-16,1 3-2 0,2 2 1 15,0 3 4-15,0 1-4 0,2 2-6 0,5-4-8 16,2 4-21-16,5-3-18 0,2-2-19 0,1 1-8 16,2-2 13-16,8-2 25 0,3-2 27 15,2-1 27-15,2 0 12 0,0 0 7 0,6-4 5 16,-3-2 1-16,6-2 2 0,0-2-5 0,0 0-2 16,-3 1-2-16,2-3 0 0,0 0 4 0,1-1 3 15,-3-5 0-15,0 2-1 0,2-1 1 0,-3-4-2 16,-1-2 2-16,1-1 2 0,-1-1-1 0,-1-2 3 15,-2 1 3-15,-1 1 3 0,-3 1 5 0,-4-3 5 16,2 2 5-16,-4 0 1 0,-5 0 6 16,0 0-3-16,-3 3 0 0,0-2-3 0,0 6 1 15,-3 2 1-15,-1 4 1 0,-2 2 0 0,2-1-10 16,0 6-7-16,-2-2-6 0,3 6-1 16,-1 1-1-16,-1 0-4 0,3 0-9 0,-1 0-10 15,0 0-7-15,-3 4-5 0,0 8 0 0,-2 5 3 16,-2 4 6-16,-2 5 5 0,-2 7 6 0,-3 3 4 15,-1 4 2-15,1 5 3 0,3 1 3 16,-6 4-1-16,4 1 1 0,-3 0 0 0,1-5-3 16,6 3-2-16,-4-3-5 0,2-4-1 0,3-2-2 15,3-1-2-15,3-4 0 0,0-5-4 16,5 1-5-16,0-7 1 0,0-3-2 0,9-2 4 16,-3-3 1-16,5-5-2 0,1-2 3 0,-2-2 0 0,1-2 3 15,1-3 4-15,2-2 4 0,-1 0 2 16,0 0 4-16,3-9 1 0,-2 1-3 0,0-1-2 15,4-4-4-15,-3-1-1 0,0-2 1 0,2-1 1 16,-3 0 0-16,2-2-1 0,-3 0-2 16,-2 0 0-16,1-1 0 0,1 0-2 0,-5 2 2 15,1-5-1-15,0 3 1 0,1-1 1 0,-6 2 3 16,0-2-1-16,-2 4 1 0,-2 0 1 0,0 4 2 16,0 0 6-16,-2 1 0 0,-3 4-1 15,-3 2-3-15,1 1-7 0,-3 1-5 0,2 2-4 16,-3 0-4-16,-1 2-3 0,-1 0-2 0,-2 0-2 15,1 0 1-15,0 4 2 0,2 3 2 16,-4 1 2-16,2 0 1 0,0-2 0 0,2 2 0 16,1-1-1-16,4-2-1 0,-1-1-4 0,4 1-2 15,3-2-8-15,-1 0-8 0,2-1-8 0,0 0-9 16,0-2-2-16,0 0 3 0,0 0 6 16,0 0 14-16,3 0 14 0,4-4 11 0,-1 0 6 15,4-1 1-15,-1-2-4 0,1-1 2 0,3 0-5 16,-2-1 1-16,2-2 1 0,-3 1-2 0,1 2 1 15,1-2 0-15,-1 1-2 0,-2 2 2 0,0-1 1 16,1-3 0-16,-3 7 2 0,1-1-4 0,0 0-1 16,0 2-2-16,4 0-3 0,-4-1 4 15,4 3-1-15,-1 1-1 0,2-1 3 0,2 1-1 16,-1 0 2-16,3 0 0 0,-1 0 0 0,0 0 0 16,-1 0 0-16,1 0 1 0,-1 1 2 0,-1 4-4 15,-1-1 1-15,-2 3 0 0,1-2-1 16,-2 3 6-16,0 0 1 0,-3 0 4 0,2 3 1 15,-2 0 2-15,-1 0 1 0,-2 2 2 0,0 1 4 16,-2 2-3-16,0 3 0 0,-2-1 1 16,0 3-1-16,-5-3 3 0,-1 4-3 0,-1-5-3 15,1 3-2-15,-1-1-4 0,1-5-1 0,3 0-4 16,0 0-3-16,1-5-4 0,0-1-12 16,2 2-28-16,0-7-42 0,0 0-80 0,4-3-122 15,1 0-184-15,-1 0-204 0,-1 0 384 0</inkml:trace>
          <inkml:trace contextRef="#ctx1" brushRef="#br0" timeOffset="51688.6068">2352 7635 2138 0,'0'0'138'0,"0"0"-73"16,0 0-47-16,0 0-17 0,0 0-5 0,0 0-9 16,0 0-27-16,0 0-56 0,0 0-76 0,0 0-91 15,0 0-140-15,0 0-183 0,0 0-115 16,-70-50 619-16</inkml:trace>
          <inkml:trace contextRef="#ctx1" brushRef="#br0" timeOffset="51515.028">2441 7615 0 0,'0'0'0'0,"0"0"0"0,0 0 0 16,0 0 0-16,0 0 0 0,0 0 0 0,0 0 0 15,0 0 0-15,0 0 0 0,0 0 0 0,0 0 0 16,0 0 0-16,0 0 0 0,0 0 0 0,116-156 0 16,-113 154 123-16,-3 2 178 0,0 0-58 15,0 0-78-15,0 0-79 0,0 0-52 0,0 7-21 16,0 5 1-16,-3 5 12 0,-1 2 8 0,-6 5 1 16,3 8-1-16,-3 4-4 0,0 3 6 15,-2 2 5-15,2 2 5 0,-1 5 12 0,1-3 5 16,-3 2 1-16,-2 2-3 0,2-3-1 0,0 0-12 15,-1 4-11-15,3-10-4 0,-2 3-12 0,0-6-4 16,1 1 0-16,2-5-11 0,5-2 0 16,2-3-5-16,3-3-6 0,0-7-4 0,0-4-2 0,7-4 2 15,0-4 6-15,2-1 10 0,4-3 11 16,1-2 8-16,0 0 0 0,2 0 3 0,4-9-7 16,0 0-5-16,2-4-1 0,-2-3-7 0,4 0 2 15,-4 0-2-15,3-3-1 0,-1-2 1 0,-1-1-2 16,-2 0-2-16,2-6-1 0,-2 2-3 15,-2 0 0-15,2-3-1 0,-5 0-2 0,1 0 2 16,-5 2-3-16,0 3 4 0,-7 3 4 0,-2 5 7 16,-1 3 14-16,0 7 6 0,0 2-4 15,-4 3-13-15,-3 1-22 0,-4 3-14 0,1 7 0 16,-4 6 7-16,0 5 9 0,-1 6 10 0,-5-1 5 16,2 3 1-16,2-3 1 0,0 0-3 0,3 2 1 15,0-4-2-15,6-1 1 0,0 1-2 16,6-7-4-16,1-2 1 0,0-2-4 0,2 1 0 15,8-4 2-15,-1-2 4 0,1-1 1 0,3-3 4 16,0-3 2-16,1 2-2 0,1-3-1 16,0 0-8-16,3-4-8 0,-1-5-9 0,-1-1-13 15,2-5-16-15,-2 3-39 0,1-3-67 0,-5 0-149 16,-2 3-292-16,-3 1-330 0</inkml:trace>
        </inkml:traceGroup>
        <inkml:traceGroup>
          <inkml:annotationXML>
            <emma:emma xmlns:emma="http://www.w3.org/2003/04/emma" version="1.0">
              <emma:interpretation id="{9516B8A9-5D9A-4AE2-8F47-3767A929A718}" emma:medium="tactile" emma:mode="ink">
                <msink:context xmlns:msink="http://schemas.microsoft.com/ink/2010/main" type="inkWord" rotatedBoundingBox="6824,8950 10249,8477 10402,9585 6976,10058"/>
              </emma:interpretation>
              <emma:one-of disjunction-type="recognition" id="oneOf13">
                <emma:interpretation id="interp65" emma:lang="en-IN" emma:confidence="0">
                  <emma:literal>Wallets</emma:literal>
                </emma:interpretation>
                <emma:interpretation id="interp66" emma:lang="en-IN" emma:confidence="0">
                  <emma:literal>wallets</emma:literal>
                </emma:interpretation>
                <emma:interpretation id="interp67" emma:lang="en-IN" emma:confidence="0">
                  <emma:literal>Wallet,</emma:literal>
                </emma:interpretation>
                <emma:interpretation id="interp68" emma:lang="en-IN" emma:confidence="0">
                  <emma:literal>Wallet'</emma:literal>
                </emma:interpretation>
                <emma:interpretation id="interp69" emma:lang="en-IN" emma:confidence="0">
                  <emma:literal>Wallet.</emma:literal>
                </emma:interpretation>
              </emma:one-of>
            </emma:emma>
          </inkml:annotationXML>
          <inkml:trace contextRef="#ctx1" brushRef="#br0" timeOffset="52503.5754">3985 7496 0 0,'0'0'0'0,"0"0"0"0,0 0 0 16,0 0 0-16,0 0 144 0,0 0 47 0,0 0 3 16,0 0-24-16,0 0-23 0,0 0-25 0,0 0-11 15,0 0-20-15,0 0-13 0,0 0-12 16,-144-19-7-16,131 40 5 0,-3 8 1 0,-2 1 3 16,-4 15-2-16,-1 1-6 0,-4 6-7 0,-2 5-4 15,-1 2-6-15,-4 3-6 0,4-1-7 0,-2 0-6 16,8-3-6-16,-1-6-6 0,8 0-3 0,6-10-5 15,5-3-3-15,4-5-4 0,2-5 1 0,0-9-2 16,6-5 5-16,4-4 4 16,2-3 9-16,-2-3 10 0,4-3 7 0,3-2 9 0,1-2 0 15,2-8-1-15,5-2-3 0,-2-2-7 0,3-6-3 16,-3-3-7-16,4 1-3 0,-4-3-3 16,0-1-3-16,2 0 0 0,-4 1-2 0,1-2-2 15,-5 1 2-15,3-1-2 0,-3-2 0 0,-1 0 2 16,0 0-2-16,-2 1-2 0,0-1-1 0,1 7-2 15,-1 0 0-15,3 2-2 0,-2 4 0 16,1 5-2-16,-4 0-4 0,-2 6 5 0,2-2-5 16,-3 7 2-16,-2 0-2 0,3 0-7 0,-6 3 2 15,3 6 3-15,-2 4 5 0,2 4 6 16,0 4 1-16,-6 4 3 0,7 4 0 0,-3 4-2 16,0-3-1-16,3-1-3 0,-1-3-3 0,0-2 6 15,1-5-3-15,0 1 0 0,5-4 0 0,2-3-3 16,-1-2 5-16,2-3 3 0,2-4 5 0,4-2 3 15,-4-2 5-15,7 0 2 0,-2-2 0 0,-2-6 3 16,4-3-2-16,-4-1 1 0,1-4 4 16,-6-1 3-16,1 1 2 0,-1-3 3 0,-5-5 0 15,0 1-2-15,-2-6-3 0,-2-4-3 0,0-1-3 16,-2 0-7-16,-4-1 1 0,-1-1-2 0,0 3-4 16,0-4 2-16,0 0-7 0,-1 2-4 15,-4-1 0-15,0 0-6 0,2 3 2 0,0 0 0 16,-1 6-3-16,2 5-3 0,-2 1-7 0,2 5-7 15,1 5-10-15,0 0-18 0,1 3-20 16,0 3-36-16,0 0-49 0,0 2-56 0,1 3-50 16,3 0-43-16,6 3-26 0,3 5-37 0,0 6-68 15,-1 3-12-15,-1 0 447 0,-4-5 0 0</inkml:trace>
          <inkml:trace contextRef="#ctx1" brushRef="#br0" timeOffset="53457.8813">4893 7804 0 0,'0'0'0'0,"0"0"0"0,0 0 0 16,0 0 0-16,0 0 84 0,0 0 137 0,0 0-11 15,0 0-9-15,0 0-9 0,0 0-15 0,0 0-12 16,0 0-13-16,0 0-16 0,0 0-16 0,60-65-20 16,-69 62-22-16,2 3-25 0,-4 0-20 15,-1 3-15-15,-2-2-15 0,1 6 0 0,-1 3-2 16,-2-2-3-16,0 5 3 0,3 3-2 0,-3 1-2 15,2-1 1-15,0 1 0 0,1 0-2 0,-2 4 0 16,4-4-3-16,4-1-1 0,-1-3-1 16,6 0-5-16,0 0-7 0,2-5-13 0,0 0-11 15,0-3-10-15,3-2 1 0,4-3 14 0,0 0 15 16,6-4 15-16,2-4 9 0,-1-4 2 16,0-1-2-16,4 0 0 0,0 1 0 0,1-1-1 15,-5 2 8-15,-4-2 3 0,2 4 4 0,-4-2 2 16,-2 5-2-16,1 0-5 0,-4 2-6 0,1 1-10 15,-2 2-7-15,2 1-2 0,-2 0-1 16,0 1 10-16,3 3 4 0,0 5 4 0,0-3 3 16,3 5-2-16,-5 1 1 0,4 0 0 0,1-3-1 15,-6 0 1-15,7-1-1 0,-5 0-1 0,4-1 0 16,-3-3 0-16,5-2-2 0,-4 0 1 0,6-2-1 16,-1 0 1-16,3-2 1 0,1-6-2 0,1 2-7 15,1-6-13-15,1-4-11 0,2 1-12 16,-2-3-11-16,2 0-13 0,-2-3-18 0,-2 0-30 15,0 1-22-15,0-5-1 0,1 3 16 0,2-2 39 16,-8-3 42-16,2 0 23 0,-3 2 20 16,2-3 9-16,-1 0-2 0,-1-5 6 0,-3 3 0 15,3-2 3-15,-5-2 5 0,2 1 10 0,-2-1 10 16,0 3 16-16,0 0 18 0,-5 5 14 0,0 4 12 16,0 1 5-16,0 6 4 0,0 3 0 15,-2 4-2-15,-1 5-7 0,0 2-16 0,1 1-27 16,2 0-25-16,0 0-34 0,0 4-19 0,-1 7-1 15,-5 7 7-15,1 6 13 0,0 6 8 16,-6 7 4-16,-1 2-1 0,4 2 3 0,-1 1 2 16,-2 4-1-16,3-1 1 0,1-4-1 0,4 2-1 15,-1-5-4-15,3 0-2 0,-2-2-3 0,3-1-4 16,3-6-1-16,2-1-2 0,0-4-3 0,3-5-5 16,-5-1-5-16,4-6-7 0,1-1-7 15,-6-6-5-15,7-5-3 0,-3 0 1 0,5-1 3 16,4-11-5-16,2-1-7 0,4-5-11 0,-1-1-19 15,5-6-19-15,1 1-15 0,-6-1-11 0,3-5 5 16,-6 1 14-16,-1-5 22 0,-2 3 30 16,0-5 22-16,-2 1 21 0,-1-5 11 0,-6 2 5 15,6-3 2-15,-7 3 2 0,4-4 4 0,-4 2 4 16,4 0 5-16,-3 2 12 0,0 2 11 0,1 5 10 16,-3 0 8-16,-2 7 3 0,1 4 0 15,1 2 1-15,-2 7 8 0,2 3 2 0,-3 3 3 16,0 2-4-16,0 3-12 0,0 0-15 0,0 0-22 15,0 0-21-15,0 6-9 0,-3 7-4 0,-1 6 15 16,1 8 15-16,-4 4 5 0,0 7 4 16,-2 2-6-16,-1 3-4 0,0 2-2 0,0-2-2 15,3 3-2-15,-5-4 2 0,7 4-1 0,-3-4-1 16,4 0-3-16,0-2-4 0,-2-3-3 0,5-2-4 16,1-3 1-16,0-5-2 0,0-1-2 15,0-6-3-15,3-1-4 0,1-3-11 0,2-4-15 16,-4-1-27-16,4-3-54 0,0-4-74 0,-3-2-106 15,3-2-162-15,-2 0-174 0,-3 0 326 0</inkml:trace>
          <inkml:trace contextRef="#ctx1" brushRef="#br0" timeOffset="53831.913">5842 7636 0 0,'0'0'0'0,"0"0"2"15,0 0 30-15,0 0-15 0,0 0 25 0,0 0 24 16,0 0 3-16,0 0-1 0,0 0-7 16,0 0-7-16,0 0-9 0,0 0-10 0,165-156-3 15,-150 140-1-15,-4 1 8 0,-2-2 6 0,1 1 7 16,-6 1 2-16,2 2-2 0,-2-3-8 0,-4 3-1 16,0 1 0-16,0 3 4 0,0 1 15 0,-4 3 7 15,-3 2-1-15,-1 3-14 0,0 0-22 16,-5 4-22-16,0 7-9 0,-1 5 3 0,-2 3 3 15,-1 6 10-15,-5 7-3 0,3 0 0 0,1 3 2 16,2 2-7-16,0-6 1 0,9 3-7 16,-4-5-5-16,9-4-3 0,2 0-6 0,0-7 2 0,2-2 1 15,9 0 5-15,-4-7 7 0,5 2 2 16,1-5 4-16,1 0 6 0,-1-4 1 0,1-2 0 16,1 0 1-16,0 0-7 0,0 0-5 15,0-4-10-15,0-2-13 0,2-6-20 0,0 0-32 0,-1 1-36 16,0-3-65-16,0-2-112 0,-1-3-97 15,4 0 12-15,-5 3 367 0,-5 7 0 0</inkml:trace>
          <inkml:trace contextRef="#ctx1" brushRef="#br0" timeOffset="54093.6245">6407 6986 0 0,'0'0'0'0,"0"0"0"0,0 0 0 0,0 0 0 16,0 0 73-16,0 0 182 0,0 0-13 0,0 0-19 15,0 0-22-15,0 0-28 0,0 0-48 0,0 0-49 16,0 0-36-16,-30-137-25 0,29 151 0 0,-3 4 21 16,-1 9 10-16,2 3 5 0,-4 7 9 0,0 2 5 15,-3 6 4-15,4-1-4 0,-5 4-5 16,2 0-11-16,1-2-9 0,-1 1-8 0,5-1-8 16,-2-4-4-16,2-4-8 0,4-1-4 0,0-3-4 15,0-1-1-15,0-3-4 0,4-1 0 0,-4-4-6 16,3 0-13-16,-2-5-13 0,1-2-26 15,-1-6-46-15,-1-1-96 0,0-3-176 0,2-4-233 16,-2-1-58-16,0-2 668 0</inkml:trace>
          <inkml:trace contextRef="#ctx1" brushRef="#br0" timeOffset="54563.5216">6281 7389 0 0,'0'0'0'0,"0"0"0"0,0 0 0 0,0 0 0 16,0 0 0-16,0 0 0 0,0 0 0 15,0 0 0-15,168-79 0 0,-138 66 0 0,3 3 0 16,2-1 0-16,-5 0 0 0,-3 1 199 0,2 2 41 16,-1-1-30-16,-2 4-45 0,0-4-55 0,-6 3-46 15,2-2-22-15,-7-2-9 0,-5 4 4 16,0 0 6-16,1-1 5 0,-9 2 11 0,6 1 6 15,-7 1-3-15,-1-1 1 0,0 1-4 0,0 2-8 16,-1-1-12-16,-5 2-20 0,3 0-21 0,-7 0-15 16,4 0-8-16,-7 0-2 0,0 4-1 0,-1 6 5 15,-3 1 3-15,-5 5 3 0,5 2 4 16,1 5 0-16,2-1-3 0,1 2-1 0,4-1-2 16,2 0-3-16,4 1-2 0,3-4 0 0,0-4 0 15,2 1 2-15,2 0 6 0,8-3 5 0,-1 0 1 16,-1-4 6-16,2 2 7 0,0 3 14 15,3-5 13-15,-2 5 7 0,0-2 5 0,-2-3-1 16,-5 3-2-16,2-2 2 0,-6-2-5 0,-1 2 4 16,-1-3 7-16,0-3 12 0,0 0 18 0,-3-1 6 15,-8 0 0-15,-3-1-12 0,-4-1-15 16,-7-2-10-16,-3 0 2 0,0 0 8 0,-4 0 6 16,-4 0 2-16,5 0-11 0,2 0-14 0,2 0-15 15,2 0-13-15,7 0-21 0,5 0-68 16,0 0-185-16,9 0-515 0,1 4-512 0</inkml:trace>
        </inkml:traceGroup>
      </inkml:traceGroup>
    </inkml:traceGroup>
    <inkml:traceGroup>
      <inkml:annotationXML>
        <emma:emma xmlns:emma="http://www.w3.org/2003/04/emma" version="1.0">
          <emma:interpretation id="{5CC63336-FA24-4FFB-A9DF-8AA027FB80C3}" emma:medium="tactile" emma:mode="ink">
            <msink:context xmlns:msink="http://schemas.microsoft.com/ink/2010/main" type="paragraph" rotatedBoundingBox="2360,11014 19497,9660 19671,11859 2534,132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1B108D-84A2-440C-840A-55140943D894}" emma:medium="tactile" emma:mode="ink">
              <msink:context xmlns:msink="http://schemas.microsoft.com/ink/2010/main" type="inkBullet" rotatedBoundingBox="2422,11793 3034,11744 3041,11823 2428,11871"/>
            </emma:interpretation>
            <emma:one-of disjunction-type="recognition" id="oneOf14">
              <emma:interpretation id="interp70" emma:lang="en-IN" emma:confidence="0">
                <emma:literal>-</emma:literal>
              </emma:interpretation>
            </emma:one-of>
          </emma:emma>
        </inkml:annotationXML>
        <inkml:trace contextRef="#ctx1" brushRef="#br0" timeOffset="64197.8148">-1039 10114 600 0,'0'0'266'0,"0"0"-57"0,0 0-24 16,0 0-23-16,0 0-9 0,0 0-28 0,0 0-42 15,0 0-29-15,0 0-28 0,0 0-18 0,0 0-1 16,0 0 12-16,-27-3 28 0,48 6 23 0,5 2 1 16,4-1-7-16,10 0-19 0,6-2-15 0,4 1-10 15,9 0-10-15,3-1-25 0,1 0-60 16,3-1-119-16,4-1-200 0,-17 0-353 0,-20 1-82 0</inkml:trace>
      </inkml:traceGroup>
      <inkml:traceGroup>
        <inkml:annotationXML>
          <emma:emma xmlns:emma="http://www.w3.org/2003/04/emma" version="1.0">
            <emma:interpretation id="{8A2843FD-8BE9-4328-9B94-055E47D9DCD2}" emma:medium="tactile" emma:mode="ink">
              <msink:context xmlns:msink="http://schemas.microsoft.com/ink/2010/main" type="line" rotatedBoundingBox="3588,10917 19497,9660 19671,11859 3762,13116"/>
            </emma:interpretation>
          </emma:emma>
        </inkml:annotationXML>
        <inkml:traceGroup>
          <inkml:annotationXML>
            <emma:emma xmlns:emma="http://www.w3.org/2003/04/emma" version="1.0">
              <emma:interpretation id="{769415ED-13F6-4604-BC59-DE2738DFB29C}" emma:medium="tactile" emma:mode="ink">
                <msink:context xmlns:msink="http://schemas.microsoft.com/ink/2010/main" type="inkWord" rotatedBoundingBox="3606,11137 7734,10811 7806,11727 3678,12054"/>
              </emma:interpretation>
              <emma:one-of disjunction-type="recognition" id="oneOf15">
                <emma:interpretation id="interp71" emma:lang="en-IN" emma:confidence="0">
                  <emma:literal>handsets</emma:literal>
                </emma:interpretation>
                <emma:interpretation id="interp72" emma:lang="en-IN" emma:confidence="0">
                  <emma:literal>tlandsets</emma:literal>
                </emma:interpretation>
                <emma:interpretation id="interp73" emma:lang="en-IN" emma:confidence="0">
                  <emma:literal>handset</emma:literal>
                </emma:interpretation>
                <emma:interpretation id="interp74" emma:lang="en-IN" emma:confidence="0">
                  <emma:literal>Handsets</emma:literal>
                </emma:interpretation>
                <emma:interpretation id="interp75" emma:lang="en-IN" emma:confidence="0">
                  <emma:literal>Handset</emma:literal>
                </emma:interpretation>
              </emma:one-of>
            </emma:emma>
          </inkml:annotationXML>
          <inkml:trace contextRef="#ctx1" brushRef="#br0" timeOffset="64923.4643">177 10198 1148 0,'0'0'186'0,"0"0"-132"0,0 0-43 16,0 0-15-16,0 0 14 0,0 0 27 0,0 0 26 16,0 0 23-16,178-125 11 0,-135 104 0 0,7 2-9 15,-1-1-10-15,10 0-10 0,0 3-14 16,0-3-13-16,-2 3-13 0,2 1-9 0,-3-1-4 15,-2 0-3-15,-1 1 0 0,-2 1-3 0,-1-4 0 16,-6 3 0-16,-1-2-1 0,-5-3-3 0,-3-2 3 16,-6 1-1-16,3-4 3 0,-8 2 4 15,-4-3 2-15,-1-2 3 0,-5 2 0 16,-1 3-2-16,-7 4-2 0,2 3-2 0,-5 6 2 0,-3 2-3 16,0 4-2-16,0 1-4 0,0 4-8 0,-4 0-7 15,-5 0-7-15,1 0-2 0,-2 0 1 16,-2 3 7-16,-2 7 7 0,-2 3 3 0,-3 3 6 15,5 8 3-15,0 2 2 0,1 4 4 0,1 4 3 16,1 2-1-16,1 3-2 0,1-1 0 16,2 2-3-16,0-2 0 0,1 0-1 0,2 0-2 15,0-5-3-15,1 4 1 0,0-5-1 0,1-1-1 16,0-2-3-16,-3-1-3 0,1-1-11 0,1-8-23 16,-4 0-56-16,1-3-100 0,2 1-128 15,-5-9-187-15,6 0-262 0,1-4 169 0</inkml:trace>
          <inkml:trace contextRef="#ctx1" brushRef="#br0" timeOffset="64535.6061">863 9520 1435 0,'0'0'852'0,"0"0"-837"16,0 0-23-16,0 0-8 0,0 0 1 15,0 0 5-15,0 0-1 0,0 0 2 0,0 0 7 0,0 0 15 16,0 0 9-16,0 0 5 0,0 0 4 15,-109 58 2-15,96-28-4 0,2 5-1 0,-1 3-1 16,1 2-3-16,-2 3 2 0,4 2-7 0,-1 0-4 16,-1 2-2-16,-1-3-4 0,5 4-2 15,-3-5-4-15,-2 0-6 0,0 1-6 0,4-7-12 16,-5 1-25-16,-2-3-64 0,-3-5-84 0,0-1-121 16,1-2-170-16,1-9-200 0,6-7-4 0</inkml:trace>
          <inkml:trace contextRef="#ctx1" brushRef="#br0" timeOffset="65740.5963">1517 9985 0 0,'0'0'82'15,"0"0"151"-15,0 0-47 0,0 0-27 0,0 0 4 0,0 0 10 16,0 0 15-16,0 0 9 0,0 0 1 15,0 0-7-15,138-166-31 0,-138 156-26 0,-3 1-23 16,-3 1-31-16,-2 1-25 0,-2 2-24 0,-5 3-18 16,1 1-11-16,-3 1-8 0,1 0-4 15,-6 8-1-15,1 3 1 0,-2 2 5 0,1 5 4 16,-2-1 3-16,0 4 3 0,2 0 3 0,-1 3 1 16,7-2-2-16,1-1-5 0,3 0-2 0,1-2-3 15,6-5 0-15,4 0-2 0,1 0 1 16,0-5 1-16,1-1 2 0,5-3 7 0,3 0 7 15,1-2 5-15,1-2 7 0,5-1-2 0,1 0 0 16,0-6-4-16,3-3-4 0,1-3-2 0,-4 0-1 16,-1 0 1-16,-2 2 2 0,-3-1 2 0,2 2-3 15,-3 0 0-15,-4-1-4 0,4 2-3 16,-6 3 0-16,-1 0-4 0,2 4 1 0,-4-1-6 16,-1 2-2-16,0 0-6 0,0 0-8 0,0 0-10 15,0 0-6-15,0 2 3 0,-1 1 9 0,1 2 12 16,0 1 8-16,1 2 2 0,0 1 0 15,5-1 1-15,-4 0 1 0,5-1 1 0,0-1-1 16,2-1 0-16,-2-2 1 0,4-1-1 0,-1 0 1 16,3-2 2-16,0 0-4 0,1-6-1 0,-1-2-1 15,0 0 1-15,-1-5-1 0,-1 1 2 16,-1-1 2-16,2 1 1 0,-5-2 1 0,3-2 1 16,-1 4 0-16,-1-3-4 0,-1 1 1 0,1 1-1 15,-1 1-2-15,-3 2 1 0,5 3-4 16,-7 2-2-16,3-1-3 0,-4 5-4 0,1 1-13 15,-2 0-14-15,3 0-11 0,-2 1-9 0,0 5 10 16,2 2 16-16,0 2 15 0,0 5 14 16,1-1 3-16,-2 2 3 0,1 2 1 0,-3-1 0 15,0 3 1-15,0-3 1 0,0-1-2 0,0-2 0 0,2 1 1 16,-2-3-3-16,2-2 3 0,-2-2-6 16,1-3 6-16,-1-2 3 0,0-1 7 0,3-2 23 15,-3 0 13-15,2 0 15 0,-1 0 5 0,1-2-8 16,-1-2-16-16,5-4-16 0,1-4-15 15,-1-2-10-15,5-2-2 0,-1 0 0 0,0 1-1 16,0 0-4-16,3-3 2 0,-1 2-3 0,2 1-1 16,-1 1 4-16,0 1-5 0,1 2-2 0,2 3-3 15,-3 2 0-15,0 1-5 0,0 2-1 16,-2 3-2-16,-2 0-8 0,-1 0 1 0,-1 5-2 16,-1 1 1-16,-1 3 6 0,-3 3 5 0,1 0 6 15,0 7 6-15,-1-5 4 0,-2 2-1 0,1 1 1 16,0-1 0-16,1 0 1 0,1-2-1 15,2 1 1-15,3-3-2 0,-1 3-9 0,1-2-5 16,5-2-31-16,-1 1-69 0,5-6-85 16,0 0-135-16,5-3-239 0,-5-1-195 0,-6-2 428 0</inkml:trace>
          <inkml:trace contextRef="#ctx1" brushRef="#br0" timeOffset="66238.5926">2511 9913 0 0,'0'0'0'0,"0"0"246"0,0 0 111 0,0 0-72 16,0 0-38-16,0 0-31 0,0 0-27 0,0 0-23 15,19-174-29-15,-25 166-34 0,-4 2-33 16,0 2-29-16,0 4-21 0,-3 0-10 0,0 0-5 16,-3 4 4-16,1 4 4 0,-8 5 4 0,6 0 7 15,-4 4 1-15,4 0 3 0,-3 1-1 0,1 1-5 16,5 2-7-16,0-2-4 0,5-1-4 16,1 3-3-16,3-6 3 0,4 1-5 0,1-3-2 15,0 0 1-15,3-5 4 0,2 2 7 0,7-6 8 16,-1 1 6-16,2-5 2 0,3 0-2 15,1-3-1-15,1-7-3 0,0-1-5 0,-2-3-3 16,0-4-6-16,1-2-3 0,-3 0 1 0,-1-4-6 16,-1-3-1-16,-1 2 1 0,-4-4-4 0,5-4 4 15,-4 1 1-15,-2-3 0 0,1 2-2 16,0-4 1-16,-2 2 1 0,1-2-1 0,-2-1-2 16,-1 1 2-16,1 3-1 0,-3-3 1 0,1 7 7 15,-2 1-4-15,0 3 1 0,0 6 0 0,-2 4-2 16,1 5 5-16,-3 4 3 0,2 6-1 0,1 1-11 15,1 0-16-15,-3 1-18 0,2 7 0 16,-2 7 15-16,-2 4 15 0,2 7 15 0,1 7 6 16,-3 1 3-16,1 7-2 0,3 0 2 0,-1 2-2 15,2-2-5-15,0 1-1 0,0 0-2 0,3-3-1 16,4 1-1-16,0-3-2 0,2-1-1 16,0-3-4-16,1-2-2 0,3-5-8 0,-1-3-15 15,3-5-20-15,-1-1-38 0,0-6-59 0,1-4-59 16,-1-5-57-16,-1-2-46 0,-1 0-49 0,0-6-63 15,3-3-25-15,1-7 155 0,1 0 287 16,0-2 0-16,2-1 0 0,1-2 0 0,-3-1 0 16,3 0 0-16,-4 3 0 0,-6 7 0 0</inkml:trace>
          <inkml:trace contextRef="#ctx1" brushRef="#br0" timeOffset="66546.5067">2976 9627 0 0,'0'0'0'16,"0"0"0"-16,0 0 261 0,0 0 123 0,0 0-46 15,0 0-46-15,0 0-49 0,0 0-50 0,0 0-44 16,0 0-44-16,0 0-36 0,0 0-27 15,0 0-17-15,0 0-6 0,-50-57 1 0,33 65 6 0,-3 0 7 16,-1 2 1-16,1 2 0 0,5-1-4 16,2 3-7-16,1-1-6 0,4 0-4 0,2 3-4 15,4-3-3-15,2-1-1 0,0 1 2 0,2 0 3 16,6 3 2-16,3-4 4 0,1 1-2 0,3 4 1 16,2-3-4-16,2 1 0 0,1 2-3 15,0-3 0-15,-2 2-3 0,0-2 0 0,-4 1 0 16,-1 1-2-16,-3-2 0 0,-4 0-2 0,-1 1 0 15,-5-1 2-15,0 0 2 0,-7 3 5 16,-6-6 5-16,-5 2 4 0,-4-1 1 0,-2 2 0 16,-5-5-3-16,-1-1-4 0,1-3-4 0,1-2-3 15,0-1-6-15,5 0-3 0,2-2-6 0,2 0-17 16,5-2-29-16,2-4-33 0,2-3-44 16,6-1-53-16,4-2-94 0,0-2-140 0,7-8-183 15,0 9-114-15,2 3 588 0</inkml:trace>
          <inkml:trace contextRef="#ctx1" brushRef="#br0" timeOffset="67078.0377">3022 9777 0 0,'0'0'0'0,"0"0"296"16,0 0 58-16,0 0-82 0,0 0-70 15,0 0-35-15,0 0-23 0,0 0-15 0,0 0-10 16,166-56-9-16,-141 50-14 0,-2-2-10 16,5 1-12-16,0-1-14 0,2 0-8 0,-2 2-16 15,-2-2-9-15,0 0-3 0,-7-4-4 0,-1 1 3 16,-2 2 1-16,-4 0 1 0,-4-1 1 0,1 0 1 15,-3 1 1-15,-2 0-2 0,-4 1-6 0,0-1-10 16,0 5-8-16,-4 0-10 0,-2 0-8 16,-3 1-4-16,1 3-2 0,-4 0 6 0,-4 3 4 15,-7 5 9-15,-1 5 9 0,-3 4 6 0,-3 2 7 16,1 3 3-16,0 4 3 0,2-3-5 16,6 5 0-16,0-3-5 0,7-1-4 0,4 2-2 15,3-2-4-15,1-6 1 0,6-2 2 0,0-2 9 16,9-3 3-16,4-1 6 0,7-2 4 0,1-2 1 15,8-1-3-15,3-4-5 0,6-1-5 16,-2 0-12-16,0-1 1 0,0-6-6 0,-3-1-11 16,-4-3-17-16,-1-2-28 0,-1-1-29 0,1-3-36 15,-1-4-40-15,-3 0-33 0,2-3-24 0,-4-3-6 16,1 0 13-16,-5-5 34 0,-2 0 36 0,-3-3 45 16,1 1 40-16,-1-6 25 0,-4 2 25 0,-2 0 12 15,-4 0 15-15,1-2 13 0,-1 8 38 16,-3 0 56-16,0 7 38 0,0 6 29 0,-4 4 3 15,-1 3-18-15,3 6-18 0,-4 2-24 0,3 1-34 16,0 3-43-16,2 0-34 0,1 0-21 16,-2 7-7-16,-2 6 4 0,-3 5 13 0,1 4 7 15,-3 6 7-15,1 5 3 0,2 2-1 0,-1 5-3 16,1-4-5-16,3 3-6 0,-1 0-8 0,3-2 2 16,1 1-2-16,0 0-1 0,0 1 2 15,2-4-6-15,1 3-3 0,0-4-7 0,3 3-13 16,1-5-41-16,-4 0-83 0,6-2-136 0,-8-3-202 15,2-9-362-15,-2-5-105 0</inkml:trace>
          <inkml:trace contextRef="#ctx1" brushRef="#br0" timeOffset="67491.3838">3590 9780 1078 0,'0'0'374'0,"0"0"-170"0,0 0-66 0,0 0-33 16,0 0-25-16,0 0-24 0,0 0-29 0,0 0-11 15,0 0-1-15,0 0-2 0,0 0 0 0,0 0-1 16,0 0 2-16,174-158 6 0,-137 140 3 16,5 5 4-16,-2-3 0 0,0 0-2 0,-6 0-3 15,5 2-4-15,-5 1-1 0,2-4-3 0,-7 0 2 16,0-1-2-16,-2 0-2 0,-1 0-3 0,-6 2 1 16,4-1 0-16,-9 4-2 0,-3 5 7 0,-3-3-6 15,-3 9 2-15,-5-2 1 0,-1 4-10 16,0 0-7-16,-1 0-19 0,-5 0-9 0,-3 0-4 15,-3 3 8-15,-3 3 13 0,-5 4 7 0,-1 2 7 16,1 4 6-16,-2 3 1 0,6 1 1 16,2-1 3-16,4 3-8 0,6 2 0 0,2 1 4 15,-1 0-1-15,3 4 4 0,5-2 1 0,3 1-2 16,1 1-1-16,4-3 5 0,0 0 3 0,-1 1 3 16,-3-5 2-16,-2-1-3 0,2 0-1 15,-5-5-3-15,-1-2-1 0,-3-3 4 0,0-1 10 0,-3-2 17 16,-8 0 10-16,-2-1 5 0,-4-5-5 15,-5 0-13-15,1 0-12 0,-5-2-6 0,0 0-8 16,6-4-8-16,-5 0-9 0,2-1-35 16,2-2-75-16,1-1-141 0,6 4-394 0,5 0-900 0</inkml:trace>
        </inkml:traceGroup>
        <inkml:traceGroup>
          <inkml:annotationXML>
            <emma:emma xmlns:emma="http://www.w3.org/2003/04/emma" version="1.0">
              <emma:interpretation id="{67CDAD61-5911-40DE-AD8C-28C307304D05}" emma:medium="tactile" emma:mode="ink">
                <msink:context xmlns:msink="http://schemas.microsoft.com/ink/2010/main" type="inkWord" rotatedBoundingBox="8969,10492 14739,10036 14899,12067 9130,12523"/>
              </emma:interpretation>
              <emma:one-of disjunction-type="recognition" id="oneOf16">
                <emma:interpretation id="interp76" emma:lang="en-IN" emma:confidence="0">
                  <emma:literal>upgradation</emma:literal>
                </emma:interpretation>
                <emma:interpretation id="interp77" emma:lang="en-IN" emma:confidence="0">
                  <emma:literal>upgvdaf,m</emma:literal>
                </emma:interpretation>
                <emma:interpretation id="interp78" emma:lang="en-IN" emma:confidence="0">
                  <emma:literal>upgodaf,m</emma:literal>
                </emma:interpretation>
                <emma:interpretation id="interp79" emma:lang="en-IN" emma:confidence="0">
                  <emma:literal>upgudaf,m</emma:literal>
                </emma:interpretation>
                <emma:interpretation id="interp80" emma:lang="en-IN" emma:confidence="0">
                  <emma:literal>wpgvdaf,m</emma:literal>
                </emma:interpretation>
              </emma:one-of>
            </emma:emma>
          </inkml:annotationXML>
          <inkml:trace contextRef="#ctx1" brushRef="#br0" timeOffset="68518.685">5607 9316 327 0,'0'0'694'0,"0"0"-425"15,0 0-40-15,0 0-26 0,0 0-25 0,0 0-14 16,0 0-29-16,0 0-32 0,0 0-23 0,0 0-24 16,0 0-29-16,0 0-32 0,0 0-14 15,-29-71-4-15,26 83 2 0,-1 7 17 0,-4 1 9 0,3 7 6 16,-3-1 2-16,5 3 0 0,-2-3-3 16,3 6-2-16,-1-6 0 0,1-4-3 0,4 5-1 15,6-9 0-15,4 3 2 0,2-5 1 0,2 0 2 16,1-4 1-16,6-5 2 0,-1 0 2 0,5-4 3 15,0-3 0-15,0 0 0 0,1 0-1 16,-4-5-6-16,-5-2 2 0,-2-5 2 0,-3 1 0 16,-1 1 3-16,-3-5 1 0,-6 1 1 0,4 0 3 15,-5-1 1-15,-3-2-3 0,1 1-6 16,-1 0-4-16,0 2-5 0,0 4-2 0,1 2-1 16,-1 1-1-16,0 6-5 0,0 1-3 0,0 0-6 15,0 0-11-15,0 0-8 0,0 0-7 16,0 0 4-16,0 4 8 0,0 2 11 0,0 2 6 15,0 0 4-15,0 1 0 0,3-1 2 0,6 2 2 16,-2-2 1-16,4-1 4 0,7-2-1 0,2-1 4 16,0-1 0-16,6-3 0 0,1 0 0 15,3-4-4-15,2-4-6 0,-4-4-2 0,1 1-4 16,-5-4-3-16,2-1 2 0,0-2 2 0,-3-5 2 16,0 1 3-16,3-3-2 0,-5-4-2 0,1 1-7 15,-5-3 0-15,0-3 1 0,0-3 6 0,-8 2 6 16,1-3 4-16,-4-2 1 0,1-2 1 0,-4 1 0 15,1-2-1-15,-1 2 2 0,0 5-2 16,0 3 1-16,-3 2 1 0,0 9 2 0,0 2 7 16,0 6 6-16,0 6 5 0,-2 5 1 0,1 1-9 15,-2 2-12-15,-4 0-16 0,4 10-5 16,-8 9-1-16,-2 10 9 0,-5 11 9 0,3 9 6 16,-1 10 3-16,-3 7-4 0,3 2 2 0,5 4-2 15,-1 2 1-15,1 2 4 0,0 1-2 0,-1 2-2 16,2 0 1-16,0 1-2 0,-2 0-1 15,-2-2 1-15,3 1 1 0,1-5-6 0,-3 0 4 16,3-5-2-16,-3-2-3 0,0-6-3 0,0-3-7 16,0-7-15-16,-1-2-24 0,-2-2-43 0,2-9-54 15,-2-1-57-15,-1-7-64 0,-1-4-89 16,1-9-145-16,10-6-206 0,-2-5 382 0</inkml:trace>
          <inkml:trace contextRef="#ctx1" brushRef="#br0" timeOffset="68813.4951">6227 9420 12 0,'0'0'564'16,"0"0"-305"-16,0 0-50 0,0 0-54 16,102-168-25-16,-74 140-6 0,7 5-17 0,-4 4-19 15,5 5-3-15,-3 3 0 0,-1 5-9 0,4 4-8 16,-6 2-13-16,1-1-19 0,1 13-14 0,-6 0-9 15,-2 2-9-15,-1 3-4 0,-6 0 0 16,-5 4-2-16,-8-1 6 0,-3 1 7 0,-1 0 8 16,-4 3 10-16,-7-2 3 0,-8 0 5 0,-3 2-4 15,-1-3-2-15,0 0-2 0,-4 0-6 16,-1-4 0-16,0-2-4 0,-2-2-4 0,1-1-8 16,4-2-8-16,-1-4-15 0,7-2-32 0,3 2-51 15,3-5-69-15,3-1-82 0,9 0-102 0,1 0-230 16,0-3-207-16,0 1 692 0</inkml:trace>
          <inkml:trace contextRef="#ctx1" brushRef="#br0" timeOffset="70667.2937">7176 9366 0 0,'0'0'136'15,"0"0"98"-15,0 0-63 0,0 0-22 0,0 0 26 16,0 0 27-16,0 0-7 0,0 0-17 0,0 0-20 15,0 0-18-15,101-180-22 0,-111 166-18 16,-3 3-21-16,1 3-24 0,-2 3-23 0,-3 1-23 16,1 3-9-16,-7 1-4 0,2 0-1 0,-4 2 3 15,-2 6 4-15,4 0-1 0,0 3 3 0,0 1-2 16,6-2-3-16,2-1 0 0,3 0-2 16,6 2-2-16,0-3-5 0,6-2-2 0,0-2-2 15,3 0 5-15,6 0 12 0,2-1 16 0,3-3 11 16,2 0 5-16,7 0 0 0,-3-3-7 0,0-5-4 15,2 3-3-15,-4-3-3 0,3-1-3 0,-4 2-3 16,-3 2-6-16,-2-1-4 0,-5 3-5 16,3 3-3-16,-7 0-4 0,2 0-6 0,-3 0-2 15,-1 5-3-15,-1 8 8 0,0 3 9 0,0 7 8 16,0 5 4-16,0 8 2 0,-3 7-1 0,-2 3-1 16,2 8 3-16,-3 3 0 0,-3 2 2 15,-1 6 4-15,3 5 1 0,-6 2 1 0,-1 5 2 16,-3 1-2-16,-3 2 1 0,0-2-7 0,-5-2-2 15,-1-3-2-15,-4-1-3 0,-1-5-1 0,-8-1-3 16,-3-4-2-16,-1-7-5 0,-3-3 3 16,-5-9 1-16,3-4 4 0,-3-13 7 0,3-3 2 15,1-10 8-15,3-6 5 0,8-7 5 0,0 0 6 16,6-10 2-16,7-4 1 0,3-6 1 16,3-7-10-16,5-2-8 0,2-7-7 0,10-6-14 15,0-1 1-15,10-3-5 0,4-7-3 0,11-5 2 16,2 2-6-16,6-2 2 0,7-2 1 0,3-4 1 15,5-3 0-15,6-2-1 0,8-3 4 16,1 0-1-16,0 1 2 0,2 1 0 0,-5 5 0 16,2 1-5-16,-7 8 6 0,-3 5-2 0,-2 6-1 15,-5 3 6-15,-2 8-4 0,-2 1 1 0,-2 7 0 16,-7 2-2-16,2 5-1 0,-2 7-2 0,-5 1-3 16,-6 5 0-16,4 4 2 0,-9 2-1 0,1 0 2 15,-4 2-3-15,-2 6-3 0,-8 2 0 16,4 6 4-16,-4 2 5 0,-3 2 6 0,0 4 3 15,0-1 2-15,0-1-3 0,0 5-1 0,-1-3-2 16,-1-1-1-16,2-1-2 0,0 1 1 16,2-4-3-16,2-2 0 0,-1 2 1 0,6-3-2 15,-4-3-2-15,5-3-11 0,3 0-24 0,0-2-40 16,3-4-55-16,1-4-58 0,9 0-63 0,1-1-80 16,3-9-105-16,2-1-89 0,4-3-8 15,-3-3 507-15,3-3 32 0,-5-3 0 0,-2 0 0 16,0-3 0-16,-2-5 0 0,-1 0 0 0,-5-1 0 15,1-1 0-15,-5 1 0 0,-4-1 0 16,0 4 0-16,-8 4 307 0,4 0-3 0,-8 4-32 16,-1 3-24-16,0 1-21 0,-10 1-31 0,2 4-36 15,-5 2-38-15,-3-1-37 0,0 5-24 0,-4 0-16 16,4 4-18-16,-2 2-6 0,-4 0-4 0,5 1-8 16,-6 7-2-16,3 3 0 0,-4 4 0 0,5-1 2 15,-2 2 4-15,3 0-2 0,4 0-1 16,7 0-3-16,-2-2-2 0,6 0-3 15,2-2-4-15,1 2 1 0,0 1-2 0,6-5 4 0,2-2 3 16,1 0 3-16,5-4 3 0,5 3 5 16,-2-7 3-16,0 1 2 0,5-1 4 0,-4 0-6 15,1-1-2-15,1-3-2 0,-1-3-3 0,-3 1 0 16,-1-1-1-16,0 2 0 0,-2 0-5 0,0 0-1 16,-5 2-4-16,-2 2-5 0,1 1-4 0,-4 0 0 15,0 0-1-15,-3 0-1 0,0 0 2 16,0 4-4-16,0 1 1 0,0 2 4 0,0-3 2 15,1 4 4-15,2 3 1 0,6-3 1 0,-4 0 0 16,7-2 7-16,8 1 3 0,0-3 4 16,6 1 2-16,5-3-4 0,1 0-1 0,7-2-9 15,2 0-20-15,1 0-40 0,1 0-45 0,0 0-38 16,0 0-19-16,-1-6 19 0,-2-1 32 0,-6-1 41 16,2 0 31-16,-6-1 20 0,0 1 11 15,-1-3 8-15,-3 3 8 0,0-2 6 0,-8 0 12 16,2-1 13-16,-5 3 13 0,-5 2 11 0,0-2 6 15,-2 0 1-15,-5 0-6 0,-1 0-4 0,-2 1-10 16,0 1-11-16,-3 0-12 0,-7-1-14 0,-2 3-16 16,-1 0-8-16,-4 3-2 0,-1 1-2 15,-7 0 4-15,-2 0 6 0,-2 8-1 0,1 1 9 16,0 4 5-16,1 0 2 0,6 3 0 0,-2-2 1 16,7 5-5-16,0 1-3 0,5-5-3 0,-1 1-2 15,8 0-1-15,2-2 0 0,1-2 2 16,1 1 1-16,3-5 4 0,3-2 10 0,6 0 7 15,3-5 13-15,6-1 4 0,-1 0 0 0,8-5-6 16,0-6-8-16,2 0-7 0,6-6-2 0,-4-1 0 16,-3 0-4-16,1-5-2 0,-3 3-1 15,-1-5-4-15,-2-3 2 0,-5 2-2 0,-2-2-3 16,-3-4-1-16,-1 1 0 0,-1-6 0 0,-2 2-2 16,-6-6 0-16,-2 2 1 0,-1-3 2 0,0 3 0 15,-1-1 5-15,0 3-5 0,-1 0 0 16,-2 5 3-16,-1 5-3 0,-2 1 3 0,2 9 4 15,-1 4 4-15,0 5 4 0,2 3 1 0,3 2-7 16,-2 3-14-16,1 0-22 0,1 0-19 16,-1 9 1-16,-5 6 11 0,1 4 23 0,1 13 13 15,-2 3 5-15,2 8-1 0,3 2-3 0,-2 3 1 16,3 0-1-16,0 5 0 0,1-1 0 0,2-3-1 16,7 0 1-16,-1-2-1 0,2-4-3 0,4-2-4 15,-2-5-8-15,2-1-12 0,5-7-23 0,-2-5-30 16,-1-2-48-16,4-4-37 0,-1-5-24 15,3-4-10-15,-1-4 4 0,4-4 2 0,1 0 9 16,0-5 18-16,-1-6 34 0,-2 2 39 0,-1-3 37 16,3-1 26-16,-4 1 18 0,-1-5 10 15,2 0 4-15,-6 0 5 0,1-3 4 0,-4-2 7 16,0 1 12-16,-2-2 18 0,-2 5 33 0,-4-3 40 16,-4 4 34-16,0 5 25 0,-2 2-8 0,0 3-25 15,-4 0-32-15,-6 5-39 0,2 0-25 16,-5 1-17-16,-1 1-15 0,-3 0-4 0,-5 3-1 15,2 3 2-15,-6 4 3 0,4-1-2 0,3 0-2 16,3 2-6-16,2 1-4 0,2-3-6 16,2 1-3-16,6-1 1 0,0 2-1 0,-1-3-3 15,5-2 1-15,0 2 0 0,5 0 5 0,0-4 9 16,8 3 5-16,2-5 4 0,0 0-1 0,7-2-2 16,-2 0-6-16,3-3-1 0,-3-5-1 0,-4 0-1 15,0 0 4-15,-5-1 4 0,1 4 4 0,-8-2 2 16,2 3 0-16,-4 0-3 0,-2 3-7 15,0 1-9-15,0 0-11 0,0 0-11 0,0 0-11 16,0 0 2-16,-1 4 4 0,0 2 9 0,-2 4 13 16,0 0 0-16,3 5 2 0,0-3 0 0,0 2 1 15,10-4 2-15,1 5 2 0,2-6 2 16,4 0-4-16,2-2-12 0,7-2-41 0,0-5-73 16,1 0-95-16,0 0-137 0,1-4-225 0,-8-2-138 15,-7 2 370-15</inkml:trace>
          <inkml:trace contextRef="#ctx1" brushRef="#br0" timeOffset="70897.2565">9832 8873 0 0,'0'0'0'16,"0"0"0"-16,0 0 0 0,1-177 282 15,-1 132 63-15,2 7 5 0,-2 1-17 0,-2 6-32 16,2 4-43-16,0 8-55 0,0 6-53 0,0 4-39 16,0 4-38-16,2 4-27 0,-2 1-27 0,0 0-27 15,1 0-18-15,-1 3-1 0,0 8 9 0,0 5 22 16,0 6 22-16,-1 8 9 0,-2 7 3 0,-7 6-2 15,4 2-4-15,-3 6-3 0,8 0-4 16,-3 2-4-16,4 3-4 0,0 2-3 0,0-1 0 16,-2-4-5-16,2 5 0 0,0-4-8 0,-3-4-13 15,3-1-26-15,0-6-62 0,0-3-104 16,-5-7-138-16,-4-5-233 0,2-7-343 0,2-11 405 0</inkml:trace>
          <inkml:trace contextRef="#ctx1" brushRef="#br0" timeOffset="71154.5199">9453 9136 774 0,'0'0'381'0,"0"0"-180"0,0 0-97 15,0 0-48-15,0 0-21 0,0 0-3 0,0 0 2 16,0 0 1-16,164-114 0 0,-123 109-5 0,5 0-6 16,4 2 2-16,2 0 15 0,1 3 21 0,-3 0 13 15,-1 0 8-15,-6 3-9 0,-3 3-20 0,-7 8-16 16,-4-4-17-16,-5 4-8 0,-5 1 0 0,-5 1 1 15,-1 2 5-15,0 3 1 0,-4-3-1 16,-4 2-1-16,-2-1 1 0,3 2-3 0,-6-3-1 16,1-1-1-16,-1 0-5 0,0 0-11 0,-1-1-26 15,-2-3-87-15,-3 0-189 0,3-2-410 0,1-6-527 0</inkml:trace>
          <inkml:trace contextRef="#ctx1" brushRef="#br0" timeOffset="71729.0526">10407 9039 493 0,'0'0'578'0,"0"0"-521"15,0 0-55-15,0 0-10 0,0 0 36 16,0 0 58-16,0 0 44 0,0 0 19 0,0 0-5 16,162 4-24-16,-145 6-41 0,-2 6-31 0,-7 3-26 15,1-2-10-15,-6 1-5 0,-3 0 0 0,-2 2 8 16,-2 1 1-16,-3-3 3 0,-5 1 2 0,-2-2-1 15,0-4 2-15,-2 2-1 0,-1-6 1 0,-2-1-5 16,0-5 1-16,4-1-4 0,-4-2-3 16,-1 0 1-16,4-3-1 0,2-4 6 0,-1-4 6 15,2-1 12-15,6-2 5 0,-1-2 3 0,3-4-1 16,4 3-6-16,1-1-4 0,0-2-6 16,3-1-6-16,5 1-9 0,2-1-3 0,8 0-3 15,0-1-4-15,1 1 1 0,5 0-8 0,4 1-3 16,0 4-4-16,1 6-2 0,4 2-2 0,-2 3 3 15,4 5 3-15,-2 0 4 0,-2 1 5 16,4 8 1-16,-4 0 1 0,-2 3 0 0,-2 3 0 16,-2-1 0-16,-5 5 0 0,0-1 3 0,-4-1 0 15,-6 0-1-15,0 2 3 0,-2-3-3 16,-3 1 3-16,-1-2 1 0,0-2 0 0,-2-1-1 0,-1 0 1 16,-1-4 1-16,0-1 0 0,0-3 4 15,0 0 1-15,0-4 7 0,0 1 12 0,0-1 16 16,0 0 14-16,2 0 6 0,-1 0-6 15,5-5-16-15,1-3-18 0,3-2-12 0,0-3-8 16,0 1-4-16,4-1 1 0,1-2-1 0,-1 0-1 16,6 1 3-16,-4 0-5 0,1 1-1 0,-1 1-3 15,0 2-2-15,4 2 1 0,-1 6-3 0,-2 0-2 16,1 2-2-16,0 0 3 0,-3 0 1 16,0 3 4-16,-2 4 3 0,-3 0 0 0,-2 6 2 15,2 3 1-15,-5 0 3 0,0 2-1 16,0-1-1-16,-2 2-1 0,-2-1-2 0,-1 1 2 0,0-4-3 15,-1 1-6-15,1 1-11 0,0-4-28 0,-3-2-66 16,-3-6-123-16,-1 2-209 0,0-5-492 16,2 0-131-16</inkml:trace>
          <inkml:trace contextRef="#ctx1" brushRef="#br0" timeOffset="71884.8885">10533 8600 1601 0,'0'0'684'0,"0"0"-565"0,0 0-40 0,0 0-46 16,0 0-9-16,0 0-8 0,0 0-15 0,0 0-26 15,0 0-86-15,0 0-277 0,0 0-573 0,0 0-111 16</inkml:trace>
        </inkml:traceGroup>
        <inkml:traceGroup>
          <inkml:annotationXML>
            <emma:emma xmlns:emma="http://www.w3.org/2003/04/emma" version="1.0">
              <emma:interpretation id="{7EF214A7-5ABB-49BD-B512-DF6EA47ED241}" emma:medium="tactile" emma:mode="ink">
                <msink:context xmlns:msink="http://schemas.microsoft.com/ink/2010/main" type="inkWord" rotatedBoundingBox="18718,11843 19664,11768 19671,11859 18726,11934"/>
              </emma:interpretation>
              <emma:one-of disjunction-type="recognition" id="oneOf17">
                <emma:interpretation id="interp81" emma:lang="en-IN" emma:confidence="0">
                  <emma:literal>-</emma:literal>
                </emma:interpretation>
                <emma:interpretation id="interp82" emma:lang="en-IN" emma:confidence="0">
                  <emma:literal>_</emma:literal>
                </emma:interpretation>
                <emma:interpretation id="interp83" emma:lang="en-IN" emma:confidence="0">
                  <emma:literal>~</emma:literal>
                </emma:interpretation>
                <emma:interpretation id="interp84" emma:lang="en-IN" emma:confidence="0">
                  <emma:literal>.</emma:literal>
                </emma:interpretation>
                <emma:interpretation id="interp85" emma:lang="en-IN" emma:confidence="0">
                  <emma:literal>=</emma:literal>
                </emma:interpretation>
              </emma:one-of>
            </emma:emma>
          </inkml:annotationXML>
          <inkml:trace contextRef="#ctx1" brushRef="#br0" timeOffset="134070.1188">15238 10252 1026 0,'0'0'232'0,"0"0"-115"0,0 0-74 15,0 0-97-15,0 0-71 0,0 0-18 0,0 0 10 16,0 0 53-16,0 0 67 0,0 0 25 0,0 0 11 16,196-82 6-16,-142 70 0 0,5 1-5 15,11 1 0-15,3-2-3 0,11 6 1 0,2 0 0 16,10 4-51-16,1 2-188 0,-24 0-329 0,-21-2 262 0</inkml:trace>
        </inkml:traceGroup>
      </inkml:traceGroup>
    </inkml:traceGroup>
    <inkml:traceGroup>
      <inkml:annotationXML>
        <emma:emma xmlns:emma="http://www.w3.org/2003/04/emma" version="1.0">
          <emma:interpretation id="{1302912C-AABD-442E-923D-2374EA1B557A}" emma:medium="tactile" emma:mode="ink">
            <msink:context xmlns:msink="http://schemas.microsoft.com/ink/2010/main" type="paragraph" rotatedBoundingBox="2385,13037 11603,12179 11810,14407 2592,152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E7ADB5-FA46-423C-A8F2-E821B00D4192}" emma:medium="tactile" emma:mode="ink">
              <msink:context xmlns:msink="http://schemas.microsoft.com/ink/2010/main" type="inkBullet" rotatedBoundingBox="2423,13447 3382,13358 3389,13427 2430,13517"/>
            </emma:interpretation>
            <emma:one-of disjunction-type="recognition" id="oneOf18">
              <emma:interpretation id="interp86" emma:lang="en-IN" emma:confidence="0">
                <emma:literal>-</emma:literal>
              </emma:interpretation>
              <emma:interpretation id="interp87" emma:lang="en-IN" emma:confidence="0">
                <emma:literal>_</emma:literal>
              </emma:interpretation>
              <emma:interpretation id="interp88" emma:lang="en-IN" emma:confidence="0">
                <emma:literal>.</emma:literal>
              </emma:interpretation>
              <emma:interpretation id="interp89" emma:lang="en-IN" emma:confidence="0">
                <emma:literal>~</emma:literal>
              </emma:interpretation>
              <emma:interpretation id="interp90" emma:lang="en-IN" emma:confidence="0">
                <emma:literal>=</emma:literal>
              </emma:interpretation>
            </emma:one-of>
          </emma:emma>
        </inkml:annotationXML>
        <inkml:trace contextRef="#ctx1" brushRef="#br0" timeOffset="97810.355">-1058 11835 290 0,'0'0'745'0,"0"0"-431"0,0 0-93 15,0 0-33-15,0 0-62 0,0 0-52 0,0 0-53 16,0 0-29-16,0 0-7 0,0 0 8 16,0 0 24-16,0 0 3 0,208-59-4 0,-73 37 1 15,30-4-4-15,21 3-11 0,-32 4-219 0,-49 10-1155 16</inkml:trace>
      </inkml:traceGroup>
      <inkml:traceGroup>
        <inkml:annotationXML>
          <emma:emma xmlns:emma="http://www.w3.org/2003/04/emma" version="1.0">
            <emma:interpretation id="{CE0854B8-5AEC-42F0-BD1C-AA2DDCC6033C}" emma:medium="tactile" emma:mode="ink">
              <msink:context xmlns:msink="http://schemas.microsoft.com/ink/2010/main" type="line" rotatedBoundingBox="3785,12906 11603,12179 11810,14407 3993,15134"/>
            </emma:interpretation>
          </emma:emma>
        </inkml:annotationXML>
        <inkml:traceGroup>
          <inkml:annotationXML>
            <emma:emma xmlns:emma="http://www.w3.org/2003/04/emma" version="1.0">
              <emma:interpretation id="{1EB3E36F-0FA3-4774-A806-4764EA19E4C7}" emma:medium="tactile" emma:mode="ink">
                <msink:context xmlns:msink="http://schemas.microsoft.com/ink/2010/main" type="inkWord" rotatedBoundingBox="3785,12906 11603,12179 11810,14407 3993,15134"/>
              </emma:interpretation>
              <emma:one-of disjunction-type="recognition" id="oneOf19">
                <emma:interpretation id="interp91" emma:lang="en-IN" emma:confidence="0">
                  <emma:literal>Infrastructure</emma:literal>
                </emma:interpretation>
                <emma:interpretation id="interp92" emma:lang="en-IN" emma:confidence="0">
                  <emma:literal>Infrastructur</emma:literal>
                </emma:interpretation>
                <emma:interpretation id="interp93" emma:lang="en-IN" emma:confidence="0">
                  <emma:literal>Infrastructu</emma:literal>
                </emma:interpretation>
                <emma:interpretation id="interp94" emma:lang="en-IN" emma:confidence="0">
                  <emma:literal>Infrastructura</emma:literal>
                </emma:interpretation>
                <emma:interpretation id="interp95" emma:lang="en-IN" emma:confidence="0">
                  <emma:literal>Infahncfne</emma:literal>
                </emma:interpretation>
              </emma:one-of>
            </emma:emma>
          </inkml:annotationXML>
          <inkml:trace contextRef="#ctx1" brushRef="#br0" timeOffset="101361.4633">1341 11235 0 0,'0'0'0'0,"0"0"0"0,0 0 221 15,0 0 50-15,0 0-16 0,0 0-60 16,0 0-76-16,0 0-55 0,0 0-31 0,0 0-12 16,0 0-7-16,0 0 1 0,0 0 1 0,0 0 3 15,-72 35 4-15,63-20 6 0,-2 6 8 0,2 3 2 16,-2 0 3-16,-2 6 0 0,3 4-2 16,1 2-1-16,-2 5-4 0,-2 2-4 0,0 0 2 15,3 3-3-15,0 1-4 0,-3-2 2 0,0 0-8 16,0 4 2-16,0-4-3 0,-1 0-4 15,1 2 2-15,3-7-12 0,0 0-7 0,-2-9-23 16,-1 1-59-16,1-7-109 0,-1-2-164 0,3-2-237 16,2-5 34-16,1-5 560 0</inkml:trace>
          <inkml:trace contextRef="#ctx1" brushRef="#br0" timeOffset="101024.2019">824 11322 78 0,'0'0'133'16,"0"0"-124"-16,0 0-8 0,0 0 35 0,0 0 81 15,0 0 68-15,0 0 35 0,0 0-7 0,0 0-63 16,0 0-54-16,0 0-31 0,0 0-11 0,-50-15 5 16,50 15 0-16,0 0-6 0,0 0-15 15,0 0-16-15,0 2-7 0,3 2 3 0,3-2 11 0,2 0 14 16,4 3 14-16,2-5 16 0,3 1 16 16,3-1 10-16,8 0 10 0,6-1 2 0,2-6-9 15,7-2-13-15,4 0-20 0,-1-6-23 0,9 5-17 16,-5 0-13-16,2 2-7 0,-1-3-1 15,-1 2-4-15,-4 1-3 0,-3 1-4 0,-1 1-5 16,-8 2-7-16,5-2-7 0,-7 0-6 0,-1 1-9 16,-2 2-7-16,-2 1-5 0,-2-2-12 0,0 0-14 15,-2 0-24-15,0 1-40 0,-3 2-59 16,2-2-103-16,-8 3-176 0,-2 0-199 0,-9 0 304 0</inkml:trace>
          <inkml:trace contextRef="#ctx1" brushRef="#br0" timeOffset="101605.9616">394 12257 433 0,'0'0'428'0,"0"0"-336"0,0 0-95 0,0 0 6 15,0 0 18-15,0 0 47 0,0 0 51 16,0 0 38-16,0 0 30 0,0 0-6 0,0 0-28 16,0 0-28-16,0 0-19 0,186-7-14 0,-133 1-7 15,-2-2-28-15,0 1-30 0,2 2-18 0,-5-2-18 16,2 1-17-16,-4 1-17 0,-5-2-26 0,-5 3-34 15,0-1-49-15,-6-2-53 0,0-2-73 16,-1 1-104-16,0 0-87 0,-5-4-66 0,-4 6 466 16,-8 0 69-16</inkml:trace>
          <inkml:trace contextRef="#ctx1" brushRef="#br0" timeOffset="103467.9954">1415 11790 0 0,'0'0'0'0,"0"0"0"0,0 0 0 0,0 0 123 15,0 0 247-15,0 0-50 0,0 0-63 0,0 0-64 0,0 0-58 16,0 0-52-16,0 0-38 0,0 0-27 16,0 0-14-16,96-109-4 0,-90 119 3 0,1 6 8 15,-2 4 11-15,-3 3 6 0,3 8 5 0,-5-1 0 16,-2 2 0-16,2 3-2 0,0-2-2 0,-8 2-2 16,2-5-4-16,-4 0-4 0,-3-3-1 15,4-1-2-15,1-4-2 0,-2-2 1 0,3-4 0 16,-1-2 0-16,4-6 2 0,3-3 6 0,-2-4 15 15,3-1 11-15,0 0 9 0,0-1-16 16,0-7-26-16,0-3-24 0,0-4-17 0,4-2 2 16,-1-2 7-16,1-1 6 0,3-2-1 0,-2 1-4 15,8-1-9-15,-3-3-8 0,0 3-5 0,4-2-3 16,0-1 2-16,4 2 0 0,-1 4 3 16,2 0 1-16,-2 4-3 0,1 3 6 0,-2 4 1 15,0 0 2-15,-2 3 3 0,1 2 6 0,-1 3 9 16,-1 0 7-16,0 4 8 0,-2 6-1 15,-2 2 2-15,1-2 1 0,0 3 3 0,-6 1 1 16,5 2 0-16,-3 1-4 0,-2-1 1 0,0-2-1 16,1 0 1-16,-4-1 2 0,3-3-2 0,1 0 0 15,-1-4 1-15,2-3 0 0,1 0 2 16,0-3 1-16,6 0-1 0,1 0-5 0,2-2-5 0,6-6-7 16,0-1-9-16,3-2-12 0,1-2-14 0,2 0-18 15,-2-3-19-15,-1 0-16 0,-4 0-4 16,1-3 7-16,-2-5 17 0,1 0 24 0,-1-3 16 15,2-3 13-15,-2-4 9 0,3 0 2 0,-2-4 1 16,2-1 4-16,-3-4-4 0,6 0 0 16,-6-3 5-16,2 0-2 0,-6-1 5 0,4 1 7 15,-4 0 1-15,-4 4 9 0,1-1 6 0,-1 3 11 16,-2 4 14-16,-3 8 17 0,0 1 13 16,-4 9 9-16,1 7 0 0,-1 5-2 0,-3 4-11 15,0 2-22-15,0 0-27 0,0 0-32 0,-1 2-13 16,-6 8 2-16,-2 9 14 0,-2 6 16 0,-4 5 7 15,-2 7 3-15,-6 6 1 0,0 6 1 16,0-2 1-16,-4 10 0 0,0 2 2 0,-2 6 0 16,-3 5 0-16,-2 7-4 0,-2 4-2 0,-1 9-4 15,-6 3 0-15,-2 6 3 0,-2 3-2 0,-3 9-1 16,0-6-4-16,4-2-5 0,1 0 0 0,4 0-1 16,3-5-6-16,4-2-3 0,8-4-1 0,2-10-3 15,6-9 3-15,10-6-6 0,2-9-7 16,6-8-8-16,0-9-5 0,13-9-4 0,0-8 5 15,3-10 8-15,1-6 14 0,4-4 22 0,-2-4 16 16,7-6 13-16,1-6-1 0,2-7-5 0,1-5-11 16,3-8-10-16,1-3-10 0,-2-6-15 15,2-6-21-15,-2-1-25 0,-5-5-10 0,-4-3 0 16,-1-3 9-16,-5-3 22 0,0-4 8 0,-5 2 8 16,2-2 7-16,-1 2 4 0,-7 0 3 15,-1 0 4-15,-2 5 1 0,-3 6-7 0,-4 4-7 16,-9 0-14-16,-1 5-11 0,-7 7-10 0,-1 5-12 15,-6 8-10-15,0 8-3 0,-5 10 20 16,0 4 33-16,2 2 29 0,0 5 23 0,2 8 1 16,2-2-4-16,3 2-6 0,5 1-8 0,5-1-9 15,4-1-4-15,5-1-9 0,1-3 0 0,4-4 8 16,6 0 18-16,4-3 27 0,8 0 20 16,1-1 15-16,8-1-9 0,2-6-16 0,8-6-13 15,1-1-13-15,3-2 0 0,2-1 5 0,0-4 9 16,0 2 3-16,-1-2 4 0,4-3-3 0,-5 2-8 15,0-5-8-15,-1 1-9 0,0-3-4 0,-4 2-3 16,-3-3 2-16,-2-3-3 0,2 4 1 0,-7-2-1 16,0 3-1-16,-3 2-2 0,-3 5-2 15,0 1-1-15,-7 3-4 0,-4 6 5 0,-2 2 4 16,-4 3 4-16,-3 4 6 0,0 0-4 0,0 2-15 16,-2 0-21-16,-1 0-21 0,-2 0-12 0,-3 6-1 15,0 5 9-15,-2 3 10 0,1 4 12 16,-2 3 6-16,2 0 3 0,3 4 3 0,2-1-1 15,-2 2 4-15,5 1 2 0,-2 0 7 0,2-1-4 16,1-1-1-16,0 0 0 0,1-3-7 16,5 0 4-16,2-5 0 0,2 1-2 0,0-3 0 15,3-3-1-15,2-2 5 0,0-2 3 0,3 0 5 16,0-1 1-16,1-6-1 0,2 2 1 16,4-3 1-16,1 0-1 0,2-4 1 0,7-8-2 0,1 0-6 15,4-1 2-15,0-5 0 0,3-3 1 16,-1 1-1-16,1-5 4 0,-2-1-1 0,-2-2 1 15,0-2 6-15,-2-2-4 0,-1 0 0 0,-3 1 0 16,-4 1-3-16,-2 3 2 0,-9 4 2 0,0 3 0 16,-8 5 3-16,-5 5 8 0,0 2 5 15,-5 2 2-15,0 2-10 0,-5 1-14 0,-3 1-20 16,-6 2-13-16,-1 0 2 0,-9 2-3 0,-1 5 7 16,-3 7 7-16,-5 1 0 0,-3 4 7 0,1 0 4 15,1 4 2-15,0 1 2 0,2-3 0 16,-1 1 0-16,6-2-2 0,4 0 1 0,4-3-1 15,8 0-4-15,1-6-4 0,7-3-6 0,3-1-4 16,0-3-1-16,3-1 5 0,7-2 10 0,4-1 11 16,0 0 6-16,4-1 1 0,2-6-3 15,1-2-2-15,1-2 0 0,-2 0 0 0,-2-1 2 16,-2 3-1-16,0 0-3 0,-3 0-2 0,-2 1-4 16,-3 4-1-16,-4 0-1 0,2 4-6 15,-5 0-7-15,-1 0-4 0,0 0-4 0,0 0 0 16,0 6 7-16,0-2 6 0,0 4 5 0,0 0 4 15,0-1 2-15,3 1 0 0,0-2 1 0,2 0 0 16,3-1 2-16,0-2 5 0,5 1 4 0,0-4 1 16,4 0 2-16,3 0-2 0,5 0-4 15,1-2-1-15,1-4-1 0,4-1-4 0,0-2 2 16,-3-1-2-16,5 0 0 0,-3-1-1 0,3 0 1 16,-3-4 0-16,2 3-1 0,1-3 1 0,0-3 1 15,-4 2 1-15,-1-3 1 0,1 1 0 0,-3 0 0 16,-2-1 2-16,-2-1 2 0,4 3 0 15,-8-3 0-15,1 3 0 0,-3 6-3 0,-3-2 0 16,-6 5-3-16,0 4 4 0,-4-2 2 0,-3 6 8 16,0-1 1-16,0 1-9 0,-6 0-12 15,0 0-14-15,-5 0-10 0,2 7 0 0,-1 1 6 16,-3 2 1-16,3 3 5 0,2 1-2 0,2 4-1 16,3-2 5-16,2 2 2 0,1-1 1 0,0 2 4 15,4 3 0-15,6-2 2 0,0 1 3 16,3 0 1-16,0-1 0 0,0 2-1 0,-2-1-1 15,-1 2-2-15,-5-2 0 0,-1-2 0 0,-6 0 1 16,2-1 2-16,-11-2 4 0,-5-4 4 16,-5 0 5-16,-8-3 2 0,-7 1-1 0,0-4-2 0,-5-1 1 15,-1-4 0-15,0-1 1 0,1 0 0 16,4 0-2-16,2 0-2 0,6-1-1 0,2-4 1 16,7 1 0-16,1-4 1 0,5 1 0 0,5-1-3 15,4-2-5-15,5 0-13 0,0-2-21 0,7-2-17 16,9 1-15-16,5-1-9 0,8-1-17 15,7-3-37-15,5 4-76 0,4 0-149 0,8-1-211 16,-16 3-166-16,-10 4 553 0</inkml:trace>
          <inkml:trace contextRef="#ctx1" brushRef="#br0" timeOffset="103711.0803">4512 11119 0 0,'0'0'122'0,"0"0"170"0,0 0-16 0,0 0-27 15,0 0 18-15,0 0 0 0,74-173-37 0,-73 164-47 16,0 3-37-16,-1 4-36 0,0 1-35 0,0 1-35 16,0 0-38-16,-1 1-23 0,-5 7-6 0,-1 6 6 15,-6 10 14-15,-3 5 9 0,-1 9 4 0,-4 3 0 16,2 6 0-16,-5 3 2 0,5 1 4 16,-5 5 5-16,1 0 2 0,0 6 1 0,-3-5-3 15,-1 2 2-15,4 1-4 0,-3-1-1 0,1-3-6 16,4-2-12-16,1-3-15 0,-2-1-29 0,4-4-56 15,2-3-135-15,3-10-350 0,6-13-760 0</inkml:trace>
          <inkml:trace contextRef="#ctx1" brushRef="#br0" timeOffset="104568.4308">3940 11776 616 0,'0'0'373'16,"0"0"-362"-16,0 0-76 0,0 0 21 0,0 0 64 16,0 0 91-16,0 0 58 0,0 0 8 0,205-106-9 15,-159 92-26-15,4 3-31 0,3-2-23 0,3 0-21 16,2-1-10-16,-2-1-11 0,1-1-8 16,-1-1-9-16,-3 1-6 0,-4-2-8 0,-2 0-5 15,-5-2-1-15,-9 3-2 0,-3-3 2 0,-3 3 2 16,-1 1 2-16,-9 0 0 0,2 3 7 15,-9-1 2-15,0 2 6 0,-10 1 1 0,0 4-9 16,0-1-12-16,-6 0-16 0,-4 4-11 0,-4-3-9 16,-6 5-5-16,-2 0 3 0,-5 2 4 0,-2 0 7 15,-4 0 9-15,-3 4 2 0,8 3 2 0,-1 1-1 16,5 0 0-16,6 1-3 0,4 1-3 16,3 3-3-16,6-1-4 0,0 3-1 0,5-1 1 15,0 4 7-15,0-1 5 0,4 1 10 0,3 3 3 16,3 1 0-16,3 1 1 0,-3 1 0 15,1 3-1-15,-3-5-2 0,-4 2 1 0,-1 3 1 16,-3-1 0-16,-7-1 1 0,-6 3 0 0,-3-3 3 16,-4-2-1-16,-2-1 6 0,2-2-2 0,-1-3-1 15,5-3-1-15,2-1-6 0,2-2 1 16,6-3-4-16,4-3-1 0,2 0-6 0,0-2-1 16,1-1 3-16,6-2 4 0,6 0 11 0,1 0 3 15,7 0-2-15,1-4-5 0,7-4-6 0,4-1-5 16,3-4-3-16,0 0-2 0,-2-1 0 0,2-3-2 15,0-3 3-15,-2-1 2 0,2-1 0 16,-4-5 1-16,1 1 3 0,-2-1 0 0,-3 1 4 16,0 3 2-16,-8-1 3 0,5 2 1 0,-9 2 2 15,-1-1 2-15,0 7 2 0,-4 1 3 0,-1 3 4 16,-5 4 5-16,-4 0 7 0,-1 4 5 0,1 2-9 16,-1 0-10-16,0 0-18 0,0 0-27 15,0 2 0-15,-4 6 0 0,-7 2 11 0,2 5 15 16,-5 4 1-16,-3 4 1 0,1-1-1 0,0 2 0 15,2 0-1-15,-1-2 1 0,1-1 0 16,2 0-2-16,8-2 0 0,0-1-1 0,2-4 1 16,2 1-2-16,0-6 3 0,5-1 1 0,-1-3 2 15,3-2 7-15,-1-1 1 0,1-2 5 0,0 0 3 16,5 0 0-16,-2-4 1 0,3-4-2 16,-2-3-3-16,4 0-4 0,2-4 1 0,-3 0-2 15,0-5 1-15,1 0 0 0,-2-1-2 0,-2-1 1 16,3-1-2-16,2 3 0 0,-4-2 0 15,1 5-1-15,1 3-1 0,-3 4 1 0,-2 4-8 16,-2 3-2-16,0 1-2 0,-1 2-8 0,-6 0 4 16,2 6-3-16,-1 2 2 0,-1 5 5 0,0 1 3 15,-1 5 4-15,-2 1 2 0,-6 1 0 0,5-1 0 16,-2 0-3-16,0-3 1 0,5-1-2 16,1-2-3-16,0 0-4 0,0-3-10 0,3-3-16 15,7-2-20-15,1-2-50 0,2 0-77 0,4-4-157 16,1 0-298-16,0 0-272 0,-8 0 708 0</inkml:trace>
          <inkml:trace contextRef="#ctx1" brushRef="#br0" timeOffset="104813.5187">5859 11429 105 0,'0'0'526'0,"0"0"-338"0,0 0-93 0,0 0-9 15,0 0 36-15,0 0 29 0,0 0-21 0,0 0-39 16,0 0-39-16,0 0-28 0,0 0 2 0,0 0 9 15,0 0 14-15,-61 16 18 0,29 8 12 16,2 4 7-16,3-4-5 0,0 4-12 0,5-3-13 16,8 1-17-16,1-2-13 0,9-2-8 0,4 1-5 15,0-4-2-15,4 2-3 0,10-3-1 0,5-1-2 16,5-6-4-16,8-3-3 0,2-1-8 16,1-6-15-16,5-1-25 0,3 0-32 0,3-5-44 15,0-6-63-15,0-3-116 0,-3-4-170 0,1-1-139 16,-11 3 246-16,-11 2 368 0</inkml:trace>
          <inkml:trace contextRef="#ctx1" brushRef="#br0" timeOffset="105031.7007">6430 11252 0 0,'0'0'0'0,"0"0"0"0,0 0 0 15,45-182 179-15,-37 139 127 0,0 7-14 0,-5 9-15 16,1 4-25-16,0 10-34 0,-4 5-22 0,0 3-19 16,0 3-38-16,0 2-47 0,0 0-49 15,0 2-37-15,-7 8-7 0,3 2 1 0,-9 9 12 16,0 9 4-16,-3 5 4 0,-1 4 2 0,-5 6-2 15,5-2 6-15,0 3-1 0,-5 0-2 0,7-1 0 16,0 2-7-16,2-1-4 0,0 0 0 16,8-3-3-16,-4 3-5 0,5-3-15 0,1-1-30 15,-1-2-66-15,1-2-168 0,1-9-398 0,1-11-636 0</inkml:trace>
          <inkml:trace contextRef="#ctx1" brushRef="#br0" timeOffset="105938.4634">6065 11512 747 0,'0'0'257'0,"0"0"-206"15,0 0-67-15,0 0-15 0,0 0 6 0,0 0 11 16,0 0 9-16,189-170-2 0,-149 158-3 0,3-1 5 16,0 5 18-16,0 4 28 0,0 2 27 15,-3 2 17-15,1 0-2 0,-6 0-16 0,-3 4-18 16,-5 6-18-16,-4 3-8 0,-1 0-5 0,-5 2-3 15,-3 5 1-15,-4 1 3 0,-5 2 4 0,-4 0 6 16,-1 2 3-16,-1 0 3 0,-11 0-2 0,5 1 1 16,-6-4-2-16,2 0-5 0,1-1-10 15,5-5-3-15,-2-1-2 0,3-4-2 0,2-2 0 16,2-2-1-16,0-4-1 0,0 0 7 0,2-3 16 16,5 0 17-16,-3 0 12 0,6-6 1 0,-1-2-11 15,10-1-16-15,-2-4-12 0,0-2-5 16,0-2-1-16,0-1 2 0,2-1 1 0,-3-1-1 15,0-2 0-15,-2 1 0 0,2-1-4 0,-2 1 0 16,3 2 1-16,-2 1-6 0,2 5-3 0,-6 1 0 16,1 1-6-16,-1 4 1 0,1 3 2 15,-5 2-2-15,-1 2 2 0,-3 0-2 0,-2 0 0 16,-1 3-2-16,0 5-1 0,0 0 2 0,0 6-1 16,0 2 4-16,-6 2 4 0,-1 1-1 0,3 2 1 15,-5-1 0-15,5-2-7 0,1-2 2 16,0-1 0-16,-1 1-1 0,4-5 2 0,0-2-4 15,0 0-1-15,7-3 0 0,-4 0 2 0,5-2-1 16,-2-2 3-16,6-2 2 0,-1 0 2 16,1 0 5-16,3-4-1 0,3-2 0 0,-1-4-6 15,0-2 0-15,6-3-1 0,-3-1-1 0,3-2 1 16,-6 1 0-16,8-4 1 0,-10 0-3 0,4 2 5 16,1 0-4-16,-3-2 1 0,-1 2-1 15,1 1-3-15,3-1 2 0,-2 4 0 0,-3 2-1 16,0 2-2-16,-2 2-1 0,0 4-2 0,-8 1 1 15,4 0 3-15,-8 4-7 0,1 0-6 0,-2 0-6 16,0 4 0-16,0 0-3 0,0 6 5 0,-2 1 8 16,0 5-2-16,-6-2 9 0,1 2 1 0,-1 2 2 15,5-2 3-15,-2 0-3 0,4-3 0 16,-3-2 1-16,4 0 3 0,0-2-1 0,8-1 2 16,2-1 1-16,-1 1 3 0,5-4 3 0,5 0 2 15,0-4 0-15,-1 0-8 0,7 0 2 16,-1 0-3-16,-2-3 0 0,2-2 3 0,-1-3-4 15,-3-1 0-15,-1 1-3 0,4-4-1 0,-1 1-1 16,-3-2-1-16,0 0 0 0,2-4-2 0,-3 1 3 16,-1-2 2-16,3-1 2 0,-6 1 3 15,-4 0 1-15,2-2 1 0,-2 1 2 0,-6 0 1 16,3 2 0-16,-5 0-1 0,-1 1-2 0,-1 2 0 16,0 3-2-16,0 3-4 0,-1 4-7 15,-8 2-13-15,3 2-2 0,-7 0-3 0,-2 5 4 16,-8 7 11-16,1 2 6 0,-5 6 6 0,1 2 3 15,-1 5 4-15,2-3 2 0,8 0 4 0,3 4 2 16,2-6 3-16,8 0 2 0,3-1 4 0,1-1 4 16,1-2 1-16,11-1 6 0,5-1 3 15,1 1 1-15,10-5 6 0,8-2-2 0,1-2-3 16,6-3-5-16,6-2-6 0,-3-3-11 0,4 0-6 16,-6 0-5-16,-2-10-10 0,-5 0-6 0,0 0-20 15,-6-4-35-15,-3-5-62 0,-3 3-95 0,-8-1-288 16,-4 6-492-16,-10 0-44 0</inkml:trace>
        </inkml:traceGroup>
      </inkml:traceGroup>
    </inkml:traceGroup>
    <inkml:traceGroup>
      <inkml:annotationXML>
        <emma:emma xmlns:emma="http://www.w3.org/2003/04/emma" version="1.0">
          <emma:interpretation id="{643C6F36-AF6A-4BD1-857E-0AF1EAF1F443}" emma:medium="tactile" emma:mode="ink">
            <msink:context xmlns:msink="http://schemas.microsoft.com/ink/2010/main" type="paragraph" rotatedBoundingBox="3280,14183 8205,14536 8007,17301 3081,169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86A9B6-861A-4BD7-8748-FCBD297A643E}" emma:medium="tactile" emma:mode="ink">
              <msink:context xmlns:msink="http://schemas.microsoft.com/ink/2010/main" type="inkBullet" rotatedBoundingBox="3233,14830 4124,14894 4106,15141 3216,15078"/>
            </emma:interpretation>
            <emma:one-of disjunction-type="recognition" id="oneOf20">
              <emma:interpretation id="interp96" emma:lang="en-IN" emma:confidence="0">
                <emma:literal>-</emma:literal>
              </emma:interpretation>
              <emma:interpretation id="interp97" emma:lang="en-IN" emma:confidence="0">
                <emma:literal>_</emma:literal>
              </emma:interpretation>
              <emma:interpretation id="interp98" emma:lang="en-IN" emma:confidence="0">
                <emma:literal>.</emma:literal>
              </emma:interpretation>
              <emma:interpretation id="interp99" emma:lang="en-IN" emma:confidence="0">
                <emma:literal>~</emma:literal>
              </emma:interpretation>
              <emma:interpretation id="interp100" emma:lang="en-IN" emma:confidence="0">
                <emma:literal>`</emma:literal>
              </emma:interpretation>
            </emma:one-of>
          </emma:emma>
        </inkml:annotationXML>
        <inkml:trace contextRef="#ctx1" brushRef="#br0" timeOffset="106392.0781">-272 13396 930 0,'0'0'174'0,"0"0"-168"0,0 0-18 16,204-72 20-16,-128 49 8 0,3 6 3 15,6-1-5-15,-1 4-37 0,7 2-72 0,0 2-127 16,-5 2-147-16,-18 1-77 0,-24 4 446 0</inkml:trace>
      </inkml:traceGroup>
      <inkml:traceGroup>
        <inkml:annotationXML>
          <emma:emma xmlns:emma="http://www.w3.org/2003/04/emma" version="1.0">
            <emma:interpretation id="{332F43B8-1C29-47B1-9883-64146531FC4A}" emma:medium="tactile" emma:mode="ink">
              <msink:context xmlns:msink="http://schemas.microsoft.com/ink/2010/main" type="line" rotatedBoundingBox="4591,14277 8205,14536 8007,17301 4393,17041"/>
            </emma:interpretation>
          </emma:emma>
        </inkml:annotationXML>
        <inkml:traceGroup>
          <inkml:annotationXML>
            <emma:emma xmlns:emma="http://www.w3.org/2003/04/emma" version="1.0">
              <emma:interpretation id="{2823B598-9685-44AB-9022-D48084644B50}" emma:medium="tactile" emma:mode="ink">
                <msink:context xmlns:msink="http://schemas.microsoft.com/ink/2010/main" type="inkWord" rotatedBoundingBox="4591,14277 8205,14536 8007,17301 4393,17041"/>
              </emma:interpretation>
              <emma:one-of disjunction-type="recognition" id="oneOf21">
                <emma:interpretation id="interp101" emma:lang="en-IN" emma:confidence="0">
                  <emma:literal>Pouting</emma:literal>
                </emma:interpretation>
                <emma:interpretation id="interp102" emma:lang="en-IN" emma:confidence="0">
                  <emma:literal>Porting</emma:literal>
                </emma:interpretation>
                <emma:interpretation id="interp103" emma:lang="en-IN" emma:confidence="0">
                  <emma:literal>Posting</emma:literal>
                </emma:interpretation>
                <emma:interpretation id="interp104" emma:lang="en-IN" emma:confidence="0">
                  <emma:literal>Ponting</emma:literal>
                </emma:interpretation>
                <emma:interpretation id="interp105" emma:lang="en-IN" emma:confidence="0">
                  <emma:literal>pouting</emma:literal>
                </emma:interpretation>
              </emma:one-of>
            </emma:emma>
          </inkml:annotationXML>
          <inkml:trace contextRef="#ctx1" brushRef="#br0" timeOffset="106842.3459">1346 13249 69 0,'0'0'520'0,"0"0"-484"0,0 0-136 16,0 0 22-16,0 0 67 0,0 0 79 0,0 0 66 15,-66 171 26-15,58-131-8 0,-1 6-33 0,-2 4-34 16,-1 4-26-16,1 2-6 0,-5 5-2 0,2-2 5 16,-4 1-3-16,-3 2-15 0,2-3-8 15,-2 3-12-15,1-2-5 0,0-2-3 0,1-4-5 16,3-4-1-16,0-3-10 0,3-2-19 0,1-7-29 15,-1 1-84-15,5-4-173 0,0 0-238 16,2-14 88-16,2-7 461 0</inkml:trace>
          <inkml:trace contextRef="#ctx1" brushRef="#br0" timeOffset="107324.4445">1214 13227 0 0,'0'0'0'15,"0"0"0"-15,0 0 0 0,0 0 0 0,0 0 73 16,114-193 206-16,-80 161-3 0,4-6-36 16,3 8-41-16,5-5-37 0,3 6-29 0,0 2-33 15,-1 6-27-15,0-2-27 0,-2 7-18 0,-2 4-14 16,1 1-11-16,-7 3-5 0,2 4-8 15,-5 4-1-15,-4 4-2 0,-3 8 1 0,-7 7 2 16,-2 5 1-16,-5 4 7 0,-4 4 9 0,-3 4 4 16,-5 5 5-16,-2 2 5 0,-4 3-4 0,-8 2 6 15,-8-2-4-15,-4 4-2 0,-11-2-5 0,-5-4-10 16,-3 2-2-16,-7-5-4 0,-3-2 1 0,-2-3 2 16,-1-2 3-16,0-2 4 0,0-3 1 15,6-5 1-15,3-4-12 0,5-1-38 0,5-4-72 16,8-3-129-16,3-2-184 0,5 0-153 0,6-4 273 15,7-2 307-15</inkml:trace>
          <inkml:trace contextRef="#ctx1" brushRef="#br0" timeOffset="108148.5153">1570 13708 0 0,'0'0'0'0,"0"0"0"15,0 0 0-15,0 0 0 0,0 0 83 16,0 0 137-16,0 0-6 0,-107 179-30 0,97-153-36 16,1 1-31-16,5 0-13 0,2-6-1 0,2-1-1 15,0 0-3-15,3-6 0 0,10-1-5 0,1-4-2 16,6 0-1-16,3-1-8 0,6-2-9 0,4-5-14 16,2-1-17-16,0 0-13 0,1-1-13 15,2-7-10-15,-1 0-13 0,-1-7-11 0,-5 3-7 16,2-3-9-16,-1-5 1 0,-8 0-5 0,1 0-2 15,-7-5 2-15,-3-2 6 0,-4 1 14 0,-8-7 11 16,0 4 11-16,-2-3 3 0,-7 2 2 0,-2-1-2 16,-6 3-2-16,-4 2-7 0,-2 5-14 15,0 2-6-15,-4 5-11 0,-2 4 2 0,0 4 5 16,-4 2 8-16,1 4 13 0,1 0 1 0,0 7 7 16,0 6-1-16,5-2-2 0,1 3 0 15,2 2-3-15,4 4 1 0,3-4-1 0,5 1-5 16,2 1-2-16,3 0-6 0,3 2-3 0,0-2 2 15,7-1 2-15,3 2 6 0,8-5 7 0,0 1 7 16,7-3 4-16,2-4 3 0,3-4 1 16,2-2 1-16,5-2 0 0,0 0-2 0,2 0-1 15,0-6-1-15,-3-6-3 0,1 1-2 0,-3-1-3 16,-1-1-12-16,-4-4-9 0,-2 2-6 16,-2-3-4-16,-1 0 12 0,-3-1 13 0,-2 2 13 15,-2-1 14-15,-2-2 4 0,-2 3 3 0,-3-1-1 0,0 4-8 16,-5 3-5-16,4 0-7 0,-6 6-10 15,0 3-10-15,-3 2-14 0,0 0-10 0,0 3 15 16,0 7 22-16,0 4 23 0,-2 4 20 0,-1 6-5 16,-2 3-11-16,-1 1-4 0,2 2-7 15,-2 0-4-15,2-2 0 0,4 1-5 0,0-2-7 16,0-7-3-16,5 4-5 0,8-7-2 0,3 0-4 16,4-7 1-16,2-2 4 0,2-5 2 0,8-3-1 15,2-1-12-15,2-11-33 0,3-5-41 16,5-5-49-16,-4-2-46 0,2-6-36 0,-2 0-34 15,-3-5-17-15,-2-1 23 0,-4-3 65 0,-2 0 87 16,-6-3 91-16,-3-1 70 0,-3 0 46 16,2-4 31-16,-5 1 21 0,2-2-3 0,-2-1-16 15,5-2-14-15,-3-2-17 0,2 0-16 0,4 2-4 16,-6 0-5-16,0 10 8 0,-2 5 10 0,-1 10 4 16,-6 10-2-16,-3 7-1 0,-2 4-10 15,-2 5-21-15,0 0-23 0,0 0-30 0,-2 6-18 16,-5 9-5-16,0 1 6 0,-7 10 8 0,-1 7 5 15,1 5 5-15,-5 9 2 0,-1 1-3 0,3 0 1 16,-3-1-1-16,0 0-3 0,0-2-1 0,3 0-2 16,-1-4-4-16,1 0-3 0,4 0-5 15,2-5-10-15,4 1-12 0,-2-5-25 0,6 0-53 16,-3-6-92-16,2-4-183 0,3-5-351 0,-1-3-198 0</inkml:trace>
          <inkml:trace contextRef="#ctx1" brushRef="#br0" timeOffset="108430.0188">2584 13717 589 0,'0'0'207'0,"0"0"-324"0,0 0-28 0,0 0 72 16,0 0 99-16,0 0 76 0,191-116 29 0,-152 100 7 15,1 1 9-15,3 1 35 0,0 1 41 16,3 4 10-16,-3 1-20 0,2-1-34 0,-2 4-45 15,3 4-33-15,-3 1-21 0,-5 0-29 0,-2 5-20 16,-3 3-17-16,-4 3-11 0,-8 2-3 0,-1 1-5 16,-7 2-2-16,-5 3-2 0,-6-1 2 15,-2 3 2-15,0-1 2 0,-11 1-4 0,-2-1-6 16,-6-3-6-16,2 1-9 0,-7-6-1 0,5-2-16 16,-4-2-31-16,5 0-56 0,3-1-83 0,-3-6-119 15,5-1-130-15,3 0-92 0,2-5 61 0,3 2 495 16</inkml:trace>
          <inkml:trace contextRef="#ctx1" brushRef="#br0" timeOffset="109600.6609">3579 12787 816 0,'0'0'354'0,"0"0"-186"0,0 0-85 0,0 0-26 16,0 0 8-16,0 0 12 0,0 0 4 0,0 0 3 16,0 0 4-16,0 0 1 0,0 0-1 0,0 0-2 15,0 0 1-15,0 0 2 0,-97 83 1 0,110-77-5 16,6-1-12-16,-2-3-14 0,5-2-18 0,-2 0-11 16,1-2-5-16,-5-7-1 0,-2-1 3 15,-6-2-3-15,-4 0-3 0,-4-4-10 0,-4 0-13 16,-12 1-10-16,-6 4-22 0,-11 3-12 0,-3 7-11 15,-7 1-7-15,-5 5-4 0,3 9-33 16,-5 5-95-16,6 6-279 0,12-8-398 0,12-4-21 0</inkml:trace>
          <inkml:trace contextRef="#ctx1" brushRef="#br0" timeOffset="109280.3349">3395 13450 0 0,'0'0'0'0,"0"0"0"16,0 0 0-16,0 0 116 0,0 0 105 0,0 0-16 16,163-69-50-16,-138 66-49 0,1-2-34 0,0 5-20 15,-5 0-18-15,-5 0-19 0,-2 2-13 16,-1 6-14-16,-6 4 0 0,-1 0 11 0,-5 3 16 15,-2 3 16-15,1 4 15 0,-9 1 7 0,-1 3 0 16,-3-1 5-16,-1 5-3 0,-3-3-5 16,-3 3-8-16,-2-3-4 0,1-2-12 0,-1 3-12 0,2-7-4 15,0-1-8-15,6-3-2 0,1-3 3 0,4-4 1 16,1-4 0-16,2-1 5 0,6-4 6 16,0-1 1-16,0 0-13 0,0 0-24 0,6-3-9 15,2-4-4-15,7-1 9 0,5-4 17 16,1-1 3-16,8-5 0 0,1 2-17 0,2-3-33 15,2-1-60-15,-3-3-91 0,7 3-69 0,-5-5-22 16,3 6 38-16,-3-1 116 0,-3 4 143 0,0 2 0 16,1 5 0-16,-6 4 0 0,1 2 0 0,-6 3 0 15,-3 0 30-15,0 0 117 0,-7 8 21 16,-1 1 6-16,1 3-20 0,-7 2-20 0,2 1-16 16,0 2-20-16,-4-1-13 0,-1 2-21 0,5-1-20 15,-1-1-18-15,2 2-10 0,4-5 0 0,-2-2 3 16,7-3 9-16,2-1 13 0,3-4 7 15,-2 1 4-15,8-3 2 0,4-1-7 0,5 0-9 16,1 0-5-16,2-6-2 0,3-2-2 0,-4 0 4 16,-1-3 7-16,0-1-5 0,-3-3 2 15,-3-5-6-15,-3 2-3 0,-4-3 4 0,-3-3-1 16,-6 2 1-16,-1-4-2 0,-6 0-6 0,1 0-1 16,-8 1 0-16,0-1 3 0,0 4 3 0,-2 1 8 15,-8 2 6-15,2 3 5 0,-2 4-4 0,-3 2-10 16,-3 5-11-16,-1 4-15 0,-3 1-4 0,2 1-9 15,-6 8-1-15,1 6 1 0,0 6 0 16,-4 3 4-16,0 4 1 0,5 5 0 0,1 3 0 16,3 7 2-16,-3 7 1 0,4 4 4 0,1 7-5 15,-4 8 1-15,1 6 2 0,-2 10 1 0,-1 6 6 16,-4 6-8-16,2 9-2 0,-3 2-7 16,-1 0-3-16,0-2 5 0,-3-3-2 0,3-3-1 15,-7-4-4-15,5-3 2 0,-10-5 1 0,4-6 3 16,-4-5 3-16,-3-7-1 0,-1-7-1 15,-5-7 2-15,0-12 5 0,-6-7 3 0,4-11 7 16,-4-2 4-16,5-11 3 0,0-7 4 0,7-4 0 16,0-2 7-16,4-6 1 0,3-13 3 0,2-5-4 15,2-4-7-15,5-9-3 0,4-4-10 16,4-9-5-16,5-2-8 0,7-9-12 0,3-6-5 16,6-3-7-16,8-7-4 0,12-3-3 0,5-4 2 15,6 3 1-15,9-5-3 0,2 6-4 0,8 7-9 16,4 8-4-16,3 14-3 0,0 9 11 15,2 9 6-15,-3 13 5 0,-8 10 1 0,-3 6-7 16,-10 4 1-16,-2 10-1 0,-5 9 5 0,-4 1 5 16,-5 2 4-16,-3 3 3 0,-6 5 1 0,-2-4-5 15,-7 0-10-15,-3 1-15 0,0-2-27 0,-11-4-36 16,-3 0-79-16,-1-4-130 0,-2-5-176 16,4-4-122-16,4-4 618 0</inkml:trace>
        </inkml:traceGroup>
      </inkml:traceGroup>
    </inkml:traceGroup>
    <inkml:traceGroup>
      <inkml:annotationXML>
        <emma:emma xmlns:emma="http://www.w3.org/2003/04/emma" version="1.0">
          <emma:interpretation id="{B56EE0AE-0154-450B-81A6-33AA95EBE038}" emma:medium="tactile" emma:mode="ink">
            <msink:context xmlns:msink="http://schemas.microsoft.com/ink/2010/main" type="paragraph" rotatedBoundingBox="2762,16940 14144,17031 14128,18928 2747,188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04EB47-4EA4-4D18-AEF5-33AADC7E730D}" emma:medium="tactile" emma:mode="ink">
              <msink:context xmlns:msink="http://schemas.microsoft.com/ink/2010/main" type="inkBullet" rotatedBoundingBox="2757,17571 3345,17576 3344,17642 2756,17638"/>
            </emma:interpretation>
            <emma:one-of disjunction-type="recognition" id="oneOf22">
              <emma:interpretation id="interp106" emma:lang="en-IN" emma:confidence="0">
                <emma:literal>-</emma:literal>
              </emma:interpretation>
              <emma:interpretation id="interp107" emma:lang="en-IN" emma:confidence="0">
                <emma:literal>_</emma:literal>
              </emma:interpretation>
              <emma:interpretation id="interp108" emma:lang="en-IN" emma:confidence="0">
                <emma:literal>~</emma:literal>
              </emma:interpretation>
              <emma:interpretation id="interp109" emma:lang="en-IN" emma:confidence="0">
                <emma:literal>+</emma:literal>
              </emma:interpretation>
              <emma:interpretation id="interp110" emma:lang="en-IN" emma:confidence="0">
                <emma:literal>.</emma:literal>
              </emma:interpretation>
            </emma:one-of>
          </emma:emma>
        </inkml:annotationXML>
        <inkml:trace contextRef="#ctx1" brushRef="#br0" timeOffset="111897.3257">-692 15894 0 0,'0'0'38'16,"0"0"360"-16,0 0-115 0,0 0-26 0,0 0-33 15,0 0-21-15,0 0-47 0,0 0-49 0,0 0-39 16,0 0-35-16,0 0-10 0,0 0-3 16,-39 46 6-16,66-38 10 0,11-1-5 0,6-5-3 15,11-4-10-15,6 2-11 0,13-7-23 0,7-6-46 16,7-6-153-16,-18 5-458 0,-20 6-317 0</inkml:trace>
      </inkml:traceGroup>
      <inkml:traceGroup>
        <inkml:annotationXML>
          <emma:emma xmlns:emma="http://www.w3.org/2003/04/emma" version="1.0">
            <emma:interpretation id="{039BB1E5-301C-4A7F-8B55-4C1440A20AEF}" emma:medium="tactile" emma:mode="ink">
              <msink:context xmlns:msink="http://schemas.microsoft.com/ink/2010/main" type="line" rotatedBoundingBox="4058,16950 14144,17031 14128,18928 4043,18847"/>
            </emma:interpretation>
          </emma:emma>
        </inkml:annotationXML>
        <inkml:traceGroup>
          <inkml:annotationXML>
            <emma:emma xmlns:emma="http://www.w3.org/2003/04/emma" version="1.0">
              <emma:interpretation id="{C43857C4-6E4A-48C7-A815-5EC97F7072CA}" emma:medium="tactile" emma:mode="ink">
                <msink:context xmlns:msink="http://schemas.microsoft.com/ink/2010/main" type="inkWord" rotatedBoundingBox="4058,16950 8761,16988 8746,18885 4043,18847"/>
              </emma:interpretation>
              <emma:one-of disjunction-type="recognition" id="oneOf23">
                <emma:interpretation id="interp111" emma:lang="en-IN" emma:confidence="0">
                  <emma:literal>Sharing</emma:literal>
                </emma:interpretation>
                <emma:interpretation id="interp112" emma:lang="en-IN" emma:confidence="0">
                  <emma:literal>Shining</emma:literal>
                </emma:interpretation>
                <emma:interpretation id="interp113" emma:lang="en-IN" emma:confidence="0">
                  <emma:literal>Shariy</emma:literal>
                </emma:interpretation>
                <emma:interpretation id="interp114" emma:lang="en-IN" emma:confidence="0">
                  <emma:literal>Shaving</emma:literal>
                </emma:interpretation>
                <emma:interpretation id="interp115" emma:lang="en-IN" emma:confidence="0">
                  <emma:literal>Shaniy</emma:literal>
                </emma:interpretation>
              </emma:one-of>
            </emma:emma>
          </inkml:annotationXML>
          <inkml:trace contextRef="#ctx1" brushRef="#br0" timeOffset="124896.2293">1804 15593 1520 0,'0'0'148'0,"0"0"-94"0,0 0-35 0,0 0-14 16,0 0 0-16,0 0 0 0,46-188 6 15,-43 165 22-15,-3 0 8 0,-6 1 4 0,-5 5-4 16,-1 2-25-16,-2 4-8 0,-3 3-13 0,-5 1-9 16,-1 6-4-16,-7 1-7 0,-7 0 6 0,-5 10 1 15,-5 2 3-15,-6 9 1 0,-5 3 1 16,-6 4 4-16,2 0 1 0,-4 5 0 0,4 2 3 16,2-4-1-16,0 1 1 0,8-1 2 0,5-1-4 15,8-3 1-15,3 0-1 0,8-2-4 0,12-1-1 16,3 0-4-16,9-1 2 0,1 1-4 15,8 2 5-15,10-1 8 0,5 1 6 0,6 1 11 16,5-2 1-16,7-1 0 0,3-1 1 0,2 1-4 16,5 0 3-16,0 1-2 0,-2 2-4 0,2 1-3 15,-4 3-4-15,-5-3 1 0,-2 7-1 0,-8-4 1 16,-5 1-3-16,-10 1-7 0,-9-2 0 0,-5 1 0 16,-15-1 5-16,-10-3 9 0,-5 1 10 15,-9-4 5-15,-4-1 10 0,-7-4 2 0,-5-3 3 16,-4-1 2-16,-2-3-2 0,-4-2 1 15,-1 0-2-15,7-3-2 0,2-1-9 0,2-2-6 16,8 1-9-16,2-2-7 0,7-1-3 0,5-2-10 16,4-1-7-16,9 0-7 0,7 0-7 0,7 0-39 15,6-3-79-15,5-5-50 0,15-1-47 16,10-5-61-16,11-3-106 0,-3 4-130 0,-12 4 494 0</inkml:trace>
          <inkml:trace contextRef="#ctx1" brushRef="#br0" timeOffset="126040.295">2691 15377 1619 0,'0'0'161'0,"0"0"-150"0,0 0-37 0,0 0-6 16,0 0 10-16,0 0 21 0,0 0 3 0,0 0-5 15,0 0-11-15,0 0 2 0,0 0 3 0,0 0 4 16,0 0 10-16,-163 36 0 0,130-7 5 0,-1 9 6 15,-2 4-1-15,-4 4 1 0,0 11-6 0,-2 2-1 16,-7 4-4-16,2 1 6 0,-2 2 0 16,-1 1 2-16,1-1 0 0,1-5-2 0,2-3 0 15,0-8-2-15,7-4 1 0,0-4-5 0,9-7 0 16,3-4-2-16,7-7-2 0,4-2 1 16,3-11 0-16,6-7 2 0,7-4-9 0,0 0-20 15,6-11-12-15,8-7-15 0,2 0-4 0,4-7 11 16,6-3 3-16,4 1 10 0,4-3 6 15,1 3 4-15,1 0 0 0,-2 5 0 0,3 1-5 16,-1 1 1-16,0 4 0 0,0 3-2 0,-2 4-1 16,-1 2-3-16,-4 6-1 0,0 1-3 0,-6 4 3 15,-3 4 0-15,-3 1 1 0,-6 7 4 0,2-5 6 16,-1 3 0-16,-5-1 7 0,2 1 4 0,4-2 4 16,-3 3 10-16,5-4 5 0,3-2 7 0,5-1 8 15,4-2 0-15,6-4 1 16,3 0-3-16,2-2-2 0,3-2-1 0,2 2 1 0,0-4 4 15,4-2 3-15,3-4 15 0,0-3 10 0,1 2 11 16,2-5 8-16,0-1-2 0,1-3-7 16,-2 1-10-16,0-5-10 0,-5 1-10 0,0 1-7 15,-7 0 1-15,-5 1-3 0,-6-4 0 0,-7 5 0 16,-6 6 2-16,-3-1 8 0,-7 5 20 0,-5 2 13 16,-1 4 3-16,-5 0-12 0,-7 2-30 15,-7 2-25-15,-3 0-20 0,-7 8-3 0,-6 4 3 16,-5 7 7-16,-4 1 6 0,-5 4 1 0,-1 0 3 15,1 1 1-15,3-2-1 0,3 1-2 0,1-1 2 16,9-5 0-16,3 3 0 0,12-5 0 0,0-3-9 16,8-4-13-16,9-1-20 0,1-1-13 15,0-6 0-15,4 1 15 0,9-2 23 16,6 0 17-16,2 0 10 0,2-2 0 0,5-6-1 16,2 3-1-16,-2-2-1 0,1 1 0 0,-3 2-3 15,-6 0 0-15,2 4-3 0,-10 0-4 0,-2 0 0 16,-1 0-1-16,-5 2 3 0,2 4 4 0,-4-1 4 15,-1 3 0-15,2-4 5 0,-2 4-3 0,1-4-1 16,2 3 2-16,0 0-6 0,3-1 0 0,4-2 1 16,0 2 2-16,3-4 2 0,5 2 4 15,1-2 4-15,2-2-4 0,5 0-1 0,-3 0-2 16,5-4-7-16,1 0 1 0,-1-4 3 0,-1 0-2 16,1-2 2-16,1 3 4 0,3-5-6 15,-1 0 1-15,-1 2 2 0,-2-2-6 0,0-3 1 16,1-1-2-16,-1 4-4 0,-1-4-5 0,1 0 1 15,-2-1-2-15,-1 4-1 0,-3 1 4 0,-3 3 2 16,-3 2 2-16,-2 3 3 0,-5 2-1 16,-5 2-9-16,-2 0-5 0,-3 0 0 0,0 2 4 15,0 9 14-15,-7 1 11 0,-1 0 6 0,-5 4-3 16,-2 3 0-16,-1-2-4 0,-1 1-3 0,1-2 0 16,2 0-5-16,7-4-4 0,1-4-2 15,3-2-11-15,3-2-3 0,0 0 0 0,3-1 6 16,4-3 10-16,2 0 11 0,2 0 3 0,2 0 1 15,2-3-2-15,2-2-3 0,3-2-2 0,-1-2-2 16,1 2 3-16,1 1-6 0,1-5 2 0,-1 3-2 16,7-4-2-16,-1 1 1 0,-1-2-2 15,5 1 2-15,-1-4 0 0,3 0 2 0,2 2-3 16,-5 0-1-16,-1 3-1 0,-8-2 2 0,-1 6-1 16,-7 2 3-16,-4 2 2 0,-5 1-5 0,-4 2 0 15,0 0-2-15,-3 0 1 0,-5 5 6 16,0 3 6-16,-3 2 5 0,1 5 1 0,-5-2 3 15,1 0-4-15,-2 3-2 0,-1 2-1 0,1-2-5 16,3-1 0-16,1-1-1 0,0 0 0 16,2-3-4-16,7-3-1 0,-3 0-2 0,4 1-1 15,2-4 0-15,0 2 0 0,0-2-4 0,0-1-4 16,2 3-7-16,4-3-12 0,-2 2-18 0,8-5-30 16,1 0-67-16,1-1-162 0,-4 0-306 15,-1 0-331-15</inkml:trace>
          <inkml:trace contextRef="#ctx1" brushRef="#br0" timeOffset="126204.6155">4573 15643 1710 0,'0'0'204'0,"0"0"-145"15,0 0-98-15,0 0-73 0,0 0-39 16,0 0-45-16,0 0-47 0,0 0-74 0,0 0-200 15,0 0 119-15,0 0 398 0</inkml:trace>
          <inkml:trace contextRef="#ctx1" brushRef="#br0" timeOffset="126868.9227">4489 16026 0 0,'0'0'0'0,"0"0"0"0,0 0 0 15,0 0 0-15,0 0 0 0,0 0 172 0,0 0 14 16,0 0-69-16,0 0-35 0,164 2-7 0,-161 8 9 16,-3-1 22-16,0 5 13 0,-4 0 1 0,-5 1-7 15,-4 1-14-15,-1-2-15 0,-5 0-7 16,2 2-10-16,-2-3-9 0,3-2-8 0,2 1-10 16,1-4-12-16,2 2-11 0,6-4-7 0,1 0-2 15,3-6-1-15,1 0-10 0,4 0-5 0,2 0-5 16,8-4-1-16,8-4 4 0,-2 0-6 15,7-1-14-15,0-3-25 0,0 3-28 0,1 1-26 16,-5-1-19-16,-3 5-2 0,0-1 15 0,-4 4 21 16,-2 1 19-16,-4 0 12 0,0 6 2 15,-1-1 3-15,-4 3 8 0,4 1 8 0,-3 2 6 16,2 2 8-16,-1-5 4 0,4 2 4 0,-1-2 2 16,2-1 2-16,3-3 5 0,3-2 8 0,1-2 7 15,5 0 10-15,1-6 1 0,2-2 5 16,2-6 5-16,0 3 3 0,-2-5 13 0,0 0 10 15,-1-1 11-15,0-1 12 0,-1 0 9 0,-3-2 9 16,-2-3 12-16,-4 4 3 0,-2 1 1 0,-4 0-2 16,-5 4 0-16,-4 2 1 0,0 1-2 15,-1 3-6-15,0 0-16 0,0 1-22 0,-1 6-24 16,0 1-30-16,-2 0-24 0,-3 1-16 0,-3 9-4 16,-5 5 9-16,-9 6 8 0,3 8 8 0,-7 3 3 15,-5 8 0-15,-1 5 1 0,-1 6 1 0,-4 4 1 16,1 4 0-16,1 3 1 0,-4 0 4 0,3 6-1 15,1-2-2-15,0 1 0 0,2-2-2 16,4 1 1-16,-6-2 1 0,4-1 4 0,2-4 6 16,-4-6-4-16,2-6 2 0,3-9-3 0,1-9 2 15,3 0 10-15,-1-9 5 0,3-6 8 16,3-2 13-16,0-5 16 0,5-7 18 0,-1 0 14 16,-1-7 4-16,2-5-3 0,4-4-7 0,-1-2-9 15,1 0-10-15,6-5-18 0,1-2-14 0,4-1-15 16,0-1-16-16,9-4 2 0,2 0-7 15,5-2-8-15,6-1-5 0,-1 0-11 0,11-1-8 16,-1 5-12-16,5 1-20 0,6 0-35 0,5 3-55 16,2 0-98-16,1 0-187 0,-14 8-273 0,-9 4 99 15</inkml:trace>
        </inkml:traceGroup>
        <inkml:traceGroup>
          <inkml:annotationXML>
            <emma:emma xmlns:emma="http://www.w3.org/2003/04/emma" version="1.0">
              <emma:interpretation id="{6937BA53-6859-401E-9F6E-88D96367394E}" emma:medium="tactile" emma:mode="ink">
                <msink:context xmlns:msink="http://schemas.microsoft.com/ink/2010/main" type="inkWord" rotatedBoundingBox="9164,17134 10177,17142 10164,18747 9151,18739"/>
              </emma:interpretation>
              <emma:one-of disjunction-type="recognition" id="oneOf24">
                <emma:interpretation id="interp116" emma:lang="en-IN" emma:confidence="0">
                  <emma:literal>of</emma:literal>
                </emma:interpretation>
                <emma:interpretation id="interp117" emma:lang="en-IN" emma:confidence="0">
                  <emma:literal>if</emma:literal>
                </emma:interpretation>
                <emma:interpretation id="interp118" emma:lang="en-IN" emma:confidence="0">
                  <emma:literal>off</emma:literal>
                </emma:interpretation>
                <emma:interpretation id="interp119" emma:lang="en-IN" emma:confidence="0">
                  <emma:literal>If</emma:literal>
                </emma:interpretation>
                <emma:interpretation id="interp120" emma:lang="en-IN" emma:confidence="0">
                  <emma:literal>Of</emma:literal>
                </emma:interpretation>
              </emma:one-of>
            </emma:emma>
          </inkml:annotationXML>
          <inkml:trace contextRef="#ctx1" brushRef="#br0" timeOffset="127546.5013">5973 16015 1279 0,'0'0'370'0,"0"0"-299"0,0 0-72 16,0 0-22-16,0 0 11 0,0 0 41 0,0 0 23 15,0 0 23-15,0 0 2 0,0 0-17 0,0 0-19 16,0 0-17-16,0 0 0 0,-165 125 1 16,133-108 1-16,8 0-4 0,1-4-7 0,-1 1-8 15,8-3-2-15,4-3-6 0,7-2-3 0,3-2-4 16,2-2-10-16,0-2 5 0,3 0 0 15,4-2 5-15,2-6 2 0,4-2-5 0,1-4-16 16,3-2-22-16,2-3-21 0,-5 1-32 0,2-3-23 16,-7 1-13-16,1-2 1 0,-3-3 26 0,-1-1 39 15,-4-2 39-15,0-1 25 0,1-1 21 16,1 0 4-16,-1-3 8 0,1 3 3 0,8-5-7 16,1 0-5-16,2-2-6 0,8 3-4 0,-1-5-5 15,7 3-2-15,5 1-3 0,-1 2-2 0,4 3-4 16,-1 5-4-16,0 5-2 0,-4 4-8 15,-2 7-1-15,-2 3 2 0,-2 2 10 0,0 4 17 0,-6 0 14 16,0 6 9-16,-3 6 7 0,-2 1 11 16,-2 7 15-16,-2 6 22 0,-5 4 15 0,2 6-1 15,-6 7-9-15,-2 3-20 0,-2 4-15 0,-9 5-12 16,-6 3-9-16,-6 4-4 0,-3 3-5 16,-6 3-1-16,-3 3-3 0,-7 2-6 0,-1 2-3 15,-6 1-3-15,3-2-1 0,-5-1 1 0,3-5 0 16,-2-3-5-16,6-3 2 0,5-6 0 0,7-4-3 15,5-3 3-15,11-10-4 0,3-1-3 16,10-5-2-16,3-4-2 0,-1-4-4 0,5-6-3 16,11-4 1-16,0-4 5 0,8-4 10 0,0-5 3 15,3-2-1-15,6-2-5 0,4-10-14 16,-5-7-20-16,4-2-21 0,-4-3-21 0,-5-6-17 16,-6-3-2-16,-3-3-3 0,-8-4 2 0,-9-3 4 15,0-1 18-15,-9 1 29 0,-9 2 30 0,-1 0 36 16,-7 3 29-16,-1 5 25 0,-2 3 37 0,2 5 30 15,0-1 20-15,7 1 9 0,0 5-11 0,5 3-16 16,9-1-17-16,1 2-24 0,5-2-22 16,7 1-26-16,9-2-25 0,11-1-15 0,12-2-11 15,8 5 0-15,9-3-3 0,10 3-4 0,1 2-7 16,7 2-14-16,-1 3-14 0,-3 3-20 16,-1 2-22-16,-6-3-44 0,0 1-104 0,-6 3-216 15,-15 0-419-15,-15 2 115 0</inkml:trace>
        </inkml:traceGroup>
        <inkml:traceGroup>
          <inkml:annotationXML>
            <emma:emma xmlns:emma="http://www.w3.org/2003/04/emma" version="1.0">
              <emma:interpretation id="{84D60710-DBAD-4754-981B-AEFE3FF214FF}" emma:medium="tactile" emma:mode="ink">
                <msink:context xmlns:msink="http://schemas.microsoft.com/ink/2010/main" type="inkWord" rotatedBoundingBox="10453,17140 14142,17169 14135,18110 10445,18080"/>
              </emma:interpretation>
              <emma:one-of disjunction-type="recognition" id="oneOf25">
                <emma:interpretation id="interp121" emma:lang="en-IN" emma:confidence="0">
                  <emma:literal>towers</emma:literal>
                </emma:interpretation>
                <emma:interpretation id="interp122" emma:lang="en-IN" emma:confidence="0">
                  <emma:literal>towas</emma:literal>
                </emma:interpretation>
                <emma:interpretation id="interp123" emma:lang="en-IN" emma:confidence="0">
                  <emma:literal>towns</emma:literal>
                </emma:interpretation>
                <emma:interpretation id="interp124" emma:lang="en-IN" emma:confidence="0">
                  <emma:literal>toners</emma:literal>
                </emma:interpretation>
                <emma:interpretation id="interp125" emma:lang="en-IN" emma:confidence="0">
                  <emma:literal>tower</emma:literal>
                </emma:interpretation>
              </emma:one-of>
            </emma:emma>
          </inkml:annotationXML>
          <inkml:trace contextRef="#ctx1" brushRef="#br0" timeOffset="128275.069">7529 15463 981 0,'0'0'332'15,"0"0"-284"-15,0 0-64 0,0 0-15 0,0 0 0 16,0 0 9-16,0 0 25 0,0 0 26 0,0 0 18 15,0 0 16-15,0 0-5 0,0 0-15 0,-28 161-11 16,2-106-12-16,-2 5-4 0,-3-1-5 16,-4 2-1-16,5-4-4 0,-1 2-2 0,1-2 0 15,1-6-5-15,-4 0-7 0,6-3-22 0,2-6-46 16,-2-3-128-16,3-4-254 0,7-9-243 0,6-9 572 0</inkml:trace>
          <inkml:trace contextRef="#ctx1" brushRef="#br0" timeOffset="129118.196">6960 16110 560 0,'0'0'391'0,"0"0"-373"16,0 0-41-16,0 0-1 0,195-112 30 0,-136 88 44 16,8 3 55-16,2 0 42 0,3 5 9 0,-1 2-17 15,0-1-43-15,-1 6-42 0,-3 4-27 16,-8 5-17-16,-3 0-9 0,-13 4-6 0,-6 6-8 15,-9 7-10-15,-11 1-3 0,-10 3 1 0,-3 3 10 16,-4 7 14-16,-11 2 13 0,-12 3 8 16,1 0 2-16,-5 1-1 0,-3-2-1 0,-6 2 2 15,5-4 1-15,1-2 4 0,1-2 4 0,3-4 1 16,3 0 3-16,7-8-3 0,8-2-6 0,1-8-3 16,7 0-3-16,0-6 13 0,10 1 18 15,5-2 13-15,5 0 12 0,15-3-9 0,1-4-12 16,7-4-12-16,8 0-15 0,2-5-5 0,-1 2-9 15,3-2-5-15,-1 0-4 0,-8-2-4 0,-4 2-3 16,-5-3-5-16,-8 0-5 0,-6-2-4 0,-8-3-8 16,-9 1-5-16,-3-2-1 0,1 1-3 0,-11 2 2 15,-7 1 5-15,-5 2 1 0,-5 3 3 16,-4 1 5-16,0 2 2 0,-5 5 8 0,-4 1 2 16,-2 2 5-16,3 1 5 0,-3 4 0 15,8 0 5-15,0 0-3 0,6 0 1 0,2 0-2 0,10 0-4 16,9 0-6-16,4 0-16 0,0 0-5 15,11 0 3-15,6 0 10 0,10 0 20 0,4 0 7 16,10 0-1-16,5-1-2 0,7-3-5 0,3 1 0 16,0 2 0-16,0 1-2 0,0 0 0 15,-3 5-5-15,-6 2-2 0,-4 1-1 0,-2 2-3 16,-11 4-1-16,-3 0-6 0,-8 1-2 0,-2 4-1 16,-10 1 4-16,-6 0 3 0,-1 2 6 15,0-1 6-15,-5 1 5 0,-8 1 6 0,-2 1 2 16,0-1-2-16,-1 1-5 0,2-3-2 0,-4-2-2 15,10 1-3-15,-4-4 1 0,2-4-3 0,6-2 1 16,1-2-1-16,2-5 0 0,1-2 0 0,0-1 6 16,5 0 9-16,4 0 5 0,1-4 8 0,11-3-1 15,-2-2-6-15,7-1-6 0,3-4-6 16,-1 3-3-16,4-3-2 0,1 2 1 0,-4-1-1 16,-2 2-1-16,-6 2-3 0,2 1 0 0,-4 2 2 15,-5 4-7-15,1 0 1 0,-2 2-3 0,-5 0-1 16,-2 0 0-16,-3 2 0 0,3 2-1 15,-4 1-2-15,1 0 3 0,-1 1 2 0,-1 0 5 16,5-1 0-16,-3 0 1 0,0 0-1 0,4-2 3 16,-1 0 5-16,2-1 5 0,-1-2 7 0,6 0-1 15,4 0 4-15,5-8-2 0,-2 0-1 16,6-3 3-16,3-3-5 0,-1 2 1 0,1-4-3 16,0 0-2-16,-1 0 2 0,-2 2 1 0,-3-2 1 15,-6 0 2-15,-1 0 3 0,-4-2-1 16,-4 3-5-16,-1-4-4 0,-5-1-8 0,-2 2-10 15,0 0-12-15,-5-2-19 0,-5 3-31 0,5-3-31 16,-7 4-36-16,1 5-42 0,-1-1-64 0,6 1-113 16,-4 7-168-16,6 0-164 0,-3 3 420 0,4 1 266 15</inkml:trace>
          <inkml:trace contextRef="#ctx1" brushRef="#br0" timeOffset="129866.8352">9272 16113 0 0,'0'0'0'0,"0"0"0"0,0 0 0 15,0 0 0-15,0 0 0 0,0 0 130 0,181 26 96 16,-144-26-28-16,-4 0-28 0,5-5-22 0,-4 0-29 16,6-2-25-16,-3-2-21 0,-2 0-10 0,2-1-12 15,-7-2-3-15,-4 0-2 0,-6 3-1 16,-5-3 17-16,-5 3 11 0,-6 0 21 0,-4 1 7 16,0 0-11-16,-2 0-16 0,-9 1-32 0,-2 2-21 15,-4 0-15-15,-2 2-9 0,-7 3-2 0,-1 0 3 16,-3 3 3-16,-2 5 4 0,-1 2 2 15,2 2-2-15,2 3 3 0,-1 3-8 0,1 3 2 16,2-1-1-16,0 2-1 0,0 4 6 0,2-2-2 16,8 3 3-16,0-3-3 0,2 0 0 0,4 1 1 15,7-5-5-15,2-3 0 0,-2 0 0 16,10-3 3-16,7-3 7 0,1 0 10 0,5-4 7 16,4-5 1-16,-1 0-2 0,6-4-4 0,2 2-6 15,4-4-3-15,-1-2 1 0,5-4-6 0,-5-1 0 16,4-2 1-16,-4 0-3 0,-2 0 7 0,4 1-4 15,-6-2-1-15,-1-1 2 0,-2 2-3 16,-4-3 7-16,3 1-2 0,-2 1 0 0,-1 0-3 16,2 2-3-16,-5 0-2 0,5 4-1 0,-6 0-3 15,-3 5-7-15,1 1-2 0,-6 2-2 0,-1 0-1 16,-5 3-8-16,-3 6-1 0,-1 0 3 16,0 3 1-16,-2 0 16 0,-8 2 3 0,1 0 3 15,-3 1 0-15,1 3-1 0,-2-6-1 0,4 2 0 16,2-4 3-16,-3 0-6 0,9-2-2 15,-1-2-1-15,2-3 2 0,0 1 3 0,3-2 5 16,10-2 6-16,0 0 2 0,7 0 2 0,5-6-2 16,3-3-4-16,7-2-6 0,-2 0-1 0,1-3 1 15,2 2-2-15,-2-4 6 0,4 0-5 0,-1-2 0 16,-3 1 1-16,5 0-1 0,-4-3 2 16,-1 1-1-16,-4 0-1 0,-1-2 1 0,-5 2-1 15,-4-1 2-15,-1 1 2 0,-5 2-4 0,-5 4 3 16,-1 2 1-16,-5 6-1 0,-1-2 6 0,-2 6-2 15,0 0-5-15,0 1-4 0,0 0-15 16,-3 0-6-16,-3 2-5 0,0 6 0 0,2 4 8 16,-4 1 4-16,3 7 7 0,-1-4 3 0,2 5 0 15,3 0 0-15,1 3 2 0,0-4 0 16,0 3 4-16,1-2 0 0,8 1 0 0,-5-2 0 0,-1-3-5 16,0-1 4-16,-2-4-2 0,-1-2 2 15,0 0 4-15,-1-2 4 0,-6-3 9 0,-6-2 6 16,-2 0 2-16,-2 0-4 0,-4-3-3 0,2 0-2 15,-4 0-2-15,6-1 2 0,0-4-6 16,2-2-8-16,2 1-10 0,2-2-26 0,2 1-57 16,4-3-121-16,0 2-298 0,1 0-439 0,0 3 154 0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42:01.33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83A4755-9935-4AF5-A03E-123ED30C39DE}" emma:medium="tactile" emma:mode="ink">
          <msink:context xmlns:msink="http://schemas.microsoft.com/ink/2010/main" type="writingRegion" rotatedBoundingBox="-443,885 13726,-959 16222,18206 2052,20052"/>
        </emma:interpretation>
      </emma:emma>
    </inkml:annotationXML>
    <inkml:traceGroup>
      <inkml:annotationXML>
        <emma:emma xmlns:emma="http://www.w3.org/2003/04/emma" version="1.0">
          <emma:interpretation id="{5D87E4BD-F740-4A01-8D3A-C9FCDB194FD6}" emma:medium="tactile" emma:mode="ink">
            <msink:context xmlns:msink="http://schemas.microsoft.com/ink/2010/main" type="paragraph" rotatedBoundingBox="1512,596 10453,-150 10574,1290 1632,203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39DA4F5-9A65-48DB-8F1D-284754844353}" emma:medium="tactile" emma:mode="ink">
              <msink:context xmlns:msink="http://schemas.microsoft.com/ink/2010/main" type="line" rotatedBoundingBox="1512,596 10453,-150 10574,1290 1632,2037">
                <msink:destinationLink direction="with" ref="{CFCD25EC-3B88-4661-A521-78CEF457414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8F691A8-F21B-41C3-A867-AA7766955EA7}" emma:medium="tactile" emma:mode="ink">
                <msink:context xmlns:msink="http://schemas.microsoft.com/ink/2010/main" type="inkWord" rotatedBoundingBox="1512,596 10453,-150 10574,1290 1632,2037"/>
              </emma:interpretation>
              <emma:one-of disjunction-type="recognition" id="oneOf0">
                <emma:interpretation id="interp0" emma:lang="en-IN" emma:confidence="0">
                  <emma:literal>Environmental</emma:literal>
                </emma:interpretation>
                <emma:interpretation id="interp1" emma:lang="en-IN" emma:confidence="0">
                  <emma:literal>Environ mental</emma:literal>
                </emma:interpretation>
                <emma:interpretation id="interp2" emma:lang="en-IN" emma:confidence="0">
                  <emma:literal>Environment of</emma:literal>
                </emma:interpretation>
                <emma:interpretation id="interp3" emma:lang="en-IN" emma:confidence="0">
                  <emma:literal>Environment as</emma:literal>
                </emma:interpretation>
                <emma:interpretation id="interp4" emma:lang="en-IN" emma:confidence="0">
                  <emma:literal>Environment a</emma:literal>
                </emma:interpretation>
              </emma:one-of>
            </emma:emma>
          </inkml:annotationXML>
          <inkml:trace contextRef="#ctx0" brushRef="#br0">2847 697 80 0,'0'0'323'0,"0"0"-131"16,0 0-13-16,0 0 15 0,0 0 1 0,0 0-28 15,0 0-49-15,0 0-33 0,0 0-13 16,167-152-9-16,-149 131 3 0,4-5 5 0,-4 2 5 15,-2-1 3-15,-2 2 2 0,1 2-3 0,-5 1-7 16,3-3-8-16,-3 7-11 0,-2 0-7 0,0 3-3 16,-3 1 1-16,1 4-7 0,-3 1-5 15,0 2-8-15,-3 2-14 0,3 2-2 0,-3 1-9 16,0 0-11-16,0 0-19 0,0 0-27 0,0 4-4 16,1 4 2-16,2 5 22 0,0 5 22 0,-2 2 8 15,2 4 7-15,0 3 3 0,-2-1 0 0,2 1 1 16,0-3-1-16,2-1-3 0,-1-1 1 15,3-6 0-15,0 0 0 0,2-3 1 0,1-2 2 16,-2 0 0-16,2-4 1 0,3-3 6 0,0 0 1 16,2-2 7-16,-1-2 5 0,2 0 0 15,1-6 1-15,3-3-1 0,-1-1-3 0,1-4-2 16,3-3 0-16,-5 0 0 0,4 0-2 0,-6-5 2 16,1-1-2-16,-3 2 1 0,-1 1-1 0,-3-2 1 15,0 0-2-15,-4 0-3 0,3 3 1 16,-4 3-1-16,0 1 0 0,-1 3 0 0,-4 5 2 15,0 3 0-15,0 4-1 0,0 0-16 0,0 0-26 16,0 3-28-16,-3 3-4 0,0 5 11 0,-1 5 20 16,-5 2 25-16,5 4 2 0,-2 2 2 15,0 0 0-15,4-2-2 0,0 0-1 0,1-2 1 16,1-1-3-16,0-1 1 0,1-5-1 0,1-1-1 16,8-3 1-16,-3 0 1 0,4-3 3 15,2-2 5-15,0-3 5 0,1 0 8 0,2-1 6 16,3 0 4-16,2-4-1 0,0-4 1 0,0-5 2 15,-1 4-1-15,0-6 2 0,-1-1 3 0,-2-3 0 16,-5 1 0-16,0-1 0 0,-4 0 3 0,-3-2-2 16,-2-3 1-16,-3-1-3 0,3-1-7 0,-3 1 2 15,-6-4-3-15,-5 3-3 0,-1-1-7 16,-2 1-6-16,-7 4-7 0,-2-1-5 0,-6 7-6 16,0 3-9-16,-4 1-7 0,-1 6-6 0,-2 2-6 15,-1 4-13-15,-2 0-24 0,3 7-46 16,3 4-89-16,4 2-218 0,9-3-438 0,7-2-128 0</inkml:trace>
          <inkml:trace contextRef="#ctx0" brushRef="#br0" timeOffset="-635.6579">2999 115 1039 0,'0'0'342'0,"0"0"-84"0,0 0-60 0,0 0-45 15,0 0-30-15,0 0-36 0,0 0-48 16,0 0-38-16,0 0-36 0,0 0-56 0,0 0-79 16,0 0-15-16,0 0-5 0,0 0-9 15,-53-8-65-15,40 37-154 0,-1 7-163 0,0-7 474 16,6-11 107-16</inkml:trace>
          <inkml:trace contextRef="#ctx0" brushRef="#br0" timeOffset="-1025.1501">2031 562 656 0,'0'0'408'0,"0"0"-112"0,0 0-97 0,0 0-65 16,0 0-47-16,0 0-43 0,0 0-21 15,0 0-1-15,0 0 6 0,0 0 7 0,0 0-1 16,0 0-5-16,0 0-2 0,0 0-4 0,7 146-5 16,-6-113 0-16,1-3-3 0,-2 3-2 15,4-3 0-15,2-5-2 0,-3-1 0 0,5-4-2 16,-2-6 0-16,6-4 4 0,-1 1 5 0,-1-3 9 15,2-6 13-15,3-2 9 0,1 0 9 0,3-2 3 16,0-9-3-16,-1-3-6 0,5-2-11 16,0-1-7-16,-3-4-7 0,5-4-5 0,-4-1-2 15,1-3-6-15,-5-1-3 0,1-2-8 0,-3 4-9 16,-2 0-20-16,1-1-35 0,-2 1-46 0,5 0-74 16,0 4-86-16,-1 0-123 0,1 1-206 15,-3 8-212-15,-4 4 540 0</inkml:trace>
          <inkml:trace contextRef="#ctx0" brushRef="#br0" timeOffset="-819.0078">2774 418 1037 0,'0'0'669'0,"0"0"-632"0,0 0-65 16,0 0 2-16,0 0 32 0,0 0 29 0,0 0 19 15,0 0-3-15,0 0-10 0,0 0-7 0,-12 183-8 16,5-155-3-16,-3-1-4 0,0-3-11 16,2 0-26-16,-2-3-46 0,5 0-102 0,0-7-221 15,2-2-323-15,3-4 69 0</inkml:trace>
          <inkml:trace contextRef="#ctx0" brushRef="#br0" timeOffset="-1331.8949">1097 637 1949 0,'0'0'30'0,"0"0"-51"0,0 0-12 0,0 0 0 16,0 0 19-16,0 0 15 0,0 0-1 15,0 0 1-15,0 0-5 0,0 0-5 0,0 0 0 0,0 0 3 16,0 0 7-16,0 0 7 0,85 92 0 16,-85-61-2-16,0 5-1 0,-2 4-1 0,-6-5 4 15,-1 1-1-15,-2-5 2 0,-4 2 2 0,4-7 0 16,-4 0 8-16,7-5 5 0,-1-5 4 0,5-4 9 16,-2-4-2-16,5-4 0 0,1-3 5 0,0-1 5 15,0 0 6-15,7-3 10 0,-1-7 0 16,5 0-12-16,5-6-10 0,0-4-15 0,9-7-11 15,0 0-5-15,-1-3-4 0,5-1-1 0,-3-4-1 16,1 1 3-16,2-4-2 0,4 5 0 16,-5 0-2-16,1 3-5 0,-5 9 0 0,1 0-1 15,-2 8-2-15,-6 4 1 0,-1 2-1 0,-2 3-2 16,-1 3 2-16,1 1 0 0,-2 0-1 0,-1 8 0 16,-1 2 3-16,0 4 1 0,3 2 4 15,-1 4 4-15,-4 3 0 0,1 2 0 0,2-1 3 16,-6 0-2-16,2 4-3 0,-4-6-4 0,-2 0-4 15,-1 1-8-15,0-2-14 0,-4-1-33 16,-5 0-62-16,5 3-66 0,-6-6-116 0,6 0-139 16,-3 0-137-16,4-9-90 0,1 0 630 0</inkml:trace>
          <inkml:trace contextRef="#ctx0" brushRef="#br0" timeOffset="-2448.2254">21 231 64 0,'0'0'434'0,"0"0"-111"0,0 0-38 15,0 0-32-15,0 0-40 0,0 0-35 16,0 0-28-16,0 0-27 0,0 0-29 0,0 0-27 16,0 0-33-16,0 0-23 0,-21-57-13 0,38 49-7 15,3-4 1-15,7 0 2 0,6-6 3 16,14 3 3-16,2-1 2 0,7 1 0 0,12 0 5 16,-1-1-3-16,5 4 2 0,-3 0-2 0,-1 4-3 15,3 2 1-15,-5 1-1 0,3 4 0 0,-9-1 2 16,2 2 2-16,-5 0-2 0,-3 0 0 0,-6 0-4 15,-5 3-9-15,-4 2-20 0,-9-1-44 0,-4 2-56 16,-9-2-64-16,-6 2-62 0,-7 3-55 16,-4-3-45-16,0 0-34 0,0 0-49 0,-8 1 385 15,2-4 54-15</inkml:trace>
          <inkml:trace contextRef="#ctx0" brushRef="#br0" timeOffset="-2026.9398">370 135 409 0,'0'0'463'0,"0"0"-290"0,0 0-39 15,0 0 14-15,0 0 8 0,0 0 8 0,0 0-6 16,0 0-28-16,0 0-29 0,0 0-27 15,0 0-23-15,0 0-25 0,0 0-19 0,0 0-21 16,-13-34-9-16,7 44 7 0,3 6 17 0,0 7 31 16,-8 9 16-16,-1 9 7 0,-2 7-1 0,-2 6-6 15,-2 7-8-15,-5 1 0 0,1 5-9 0,-4 4-3 16,-1 3-5-16,0-1-6 0,-3 2-2 0,2-3-4 16,0 0-3-16,2-1-1 0,0-3-2 15,6-1-1-15,0-3 0 0,4-7-4 0,9-8-1 16,6-8-4-16,1-10-1 0,2-4 0 0,10-6-2 15,2-3 2-15,5-4 4 0,5-1 0 16,3-7 12-16,5-2 1 0,2-4 2 0,8 0 6 16,8-4-7-16,-2-8-1 0,5-5-5 0,0 1-11 15,-6-1-10-15,-2-1-13 0,-4-1-17 0,-4 2-28 16,-8-1-21-16,-6 1-39 0,-1-5-38 16,-7 3-52-16,-2-1-92 0,-1-5-185 0,-9 9-222 15,0 5 388-15</inkml:trace>
          <inkml:trace contextRef="#ctx0" brushRef="#br0" timeOffset="-1817.6519">-3 871 1511 0,'0'0'305'0,"0"0"-260"0,0 0-50 0,0 0-22 15,0 0 13-15,0 0 24 0,0 0 6 0,221-125 1 16,-158 104-4-16,4 5-6 0,2 3-4 16,0 1-25-16,-6 5-61 0,4 2-125 0,-8 1-232 15,-10 0-281-15,-19 2 314 0</inkml:trace>
          <inkml:trace contextRef="#ctx0" brushRef="#br0" timeOffset="662.1915">4157 239 0 0,'0'0'0'0,"0"0"220"0,0 0 48 0,0 0-33 15,0 0-17-15,0 0-23 0,0 0-38 0,0 0-43 16,0 0-40-16,0 0-31 0,0 0-21 0,0 0-14 15,0 0-8-15,0 0-5 0,148-59-1 16,-140 73 3-16,-1 5 5 0,-1 5 7 0,-6 3 8 16,0 6 2-16,0 0 3 0,-4 3 3 0,-6 1-2 15,-2 2-1-15,-2-3-3 0,-2 0-1 0,-2-5-4 16,-3 0 1-16,6-6-2 0,-1-5 0 16,4-4-3-16,4-3 1 0,2-7 3 0,5-1 11 15,1-5 20-15,0 0 25 0,0 0 25 0,0-1 18 16,3-5-7-16,2-3-26 0,2-3-34 0,5-5-26 15,-2-2-15-15,3-2-1 0,3-3 1 16,1-3-3-16,0 1 0 0,5-4 2 0,-2 1 0 16,3-2-2-16,0 0 1 0,0 1-3 0,-1 4-2 15,1 5-3-15,2 2-4 0,-5 5-1 16,1 4 1-16,-3 2 4 0,-1 4 0 0,-3 4 2 16,-2 0-4-16,-1 0-11 0,-1 8-4 0,-3 2 0 15,1 7 6-15,-3 1 13 0,0 5 7 0,-5 5 2 16,0 0 0-16,0 3-1 0,0 0-3 15,-8-1-2-15,3 3-11 0,-4-7-18 0,-1 3-36 16,3-3-75-16,-2-5-127 0,2 3-263 0,0-8-344 16,5-5 466-16</inkml:trace>
          <inkml:trace contextRef="#ctx0" brushRef="#br0" timeOffset="1297.632">4909 237 977 0,'0'0'109'0,"0"0"-61"0,0 0-9 0,0 0 9 16,0 0 2-16,0 0-13 0,0 0-31 16,0 0-16-16,0 0-3 0,0 0 7 0,0 0 9 15,0 0 12-15,0 0 6 0,0 0 5 0,109 133 1 16,-119-104-3-16,-1 0 0 0,-4-1-9 0,0-1 2 15,-2-1-4-15,3-3 3 0,-1-3 7 16,5-2-1-16,-2-5 5 0,4-3-1 0,4-4 7 16,1-4 11-16,3-2 21 0,0 0 28 0,0 0 24 15,0 0 18-15,3-2 3 0,1-6-31 0,4-2-40 16,0-3-30-16,4-5-33 0,2-3 0 0,0 1 3 16,1-2-3-16,0-4 0 0,4 1 0 15,1-1 1-15,-3-3-3 0,5 0-1 0,-1 1 0 16,5-1-7-16,1 4 6 0,-1 1-3 0,0 4-4 15,-3 5-3-15,-1 5-5 0,-4 0-2 0,-2 7-3 16,-3 1-3-16,0 2-14 0,-5 2-7 16,0 9 3-16,0 1 3 0,-2 6 13 0,1 1 8 15,-4 7 7-15,-2-2 2 0,-1 3 8 0,0 4 4 16,0-5 1-16,-4 3 2 0,-3-3-3 16,-2-2-2-16,1 0 3 0,-2-4 0 0,3-6 2 15,-2-1 0-15,6-4 0 0,-1-5 4 0,2-1 5 16,2-3 11-16,0 0 12 0,0 0 10 0,2 0 15 15,2-4 1-15,-1-3-12 0,6-2-14 16,2-4-21-16,2-1-13 0,1-4-2 0,6 1 0 16,-4-4 0-16,4 4 0 0,-1-2 1 0,1-3-3 15,1 1 0-15,4-1 0 0,-2 2-1 0,0 1 0 16,1 3-2-16,-5 3-1 0,-2 3-4 0,-3 6 1 16,-1 0-3-16,-3 4-4 0,-3 0-4 0,2 2-6 15,-3 8 2-15,1 2 3 0,-1 4 5 16,-1 5 8-16,-3 4 5 0,-1 1 0 0,-1 5 0 15,0-4-3-15,-1-1-10 0,-6 2-10 0,0-5-18 16,-1-4-43-16,3 2-60 0,-3-2-76 0,6-4-122 16,-3 0-151-16,5-5-178 0,-1-5 249 0</inkml:trace>
          <inkml:trace contextRef="#ctx0" brushRef="#br0" timeOffset="2189.1177">5927 385 0 0,'0'0'0'0,"0"0"0"16,0 0 35-16,0 0 157 0,0 0-36 0,0 0-44 16,0 0-29-16,0 0-7 0,0 0 7 15,0 0 18-15,179-170 7 0,-156 151-6 0,-4 0-5 16,0-4-14-16,-5 4 1 0,-1 1 5 0,-4-1 10 16,-7 5 8-16,-2 3 8 0,0 2-1 15,-1 5-29-15,-8 0-35 0,-1 4-46 0,-5 0-26 16,-6 4-1-16,-2 7 11 0,-1 5 16 0,-7 6 6 15,-4 2 1-15,4 2-4 0,-4 5-1 0,2-3-2 16,4 0-4-16,1 2 2 0,2-1-4 0,7-1 2 16,1-1-2-16,2 2-3 0,7-7-4 15,3 1-6-15,6-5-3 0,0-1-2 0,9-4 9 16,7-2 11-16,3-3 11 0,2-3 16 0,5 0 2 16,1-5 3-16,3 0-1 0,-1 0-4 0,1-6-1 15,-1-4 1-15,-3 0 0 0,1-3 4 16,-4 1 4-16,0-4 3 0,1-2 2 0,-2 1-1 15,-2-3-4-15,-3-3-5 0,3 0-4 0,-4-1-3 16,1-5-3-16,-1 5-2 0,-2 0-1 16,0-1-4-16,-5 4-2 0,0 3-3 0,-1 6-4 15,-5 4 1-15,-1 6-3 0,-2 0-11 0,0 2-27 16,0 0-20-16,0 8-5 0,0 5 9 16,0 2 26-16,-3 4 17 0,-2 1 6 0,0 3 3 0,0-1 0 15,0-1 0-15,-3 1-3 0,6-3 0 0,-4 1 0 16,3-6-2-16,2 3-1 0,1-5 1 15,0-2-3-15,1-2 3 0,5-2 3 0,-1-3 4 16,3-1 10-16,-1-2 13 0,1 0 10 0,1-3 7 16,3-5 2-16,0-2-9 0,1-2-5 0,0-5-6 15,3 1-5-15,-2-2-5 0,1 1-5 16,-1-1 0-16,0-1-4 0,-1 1 5 16,0 4 1-16,0-2-3 0,-1 0 1 0,1 5-9 0,-5 1-5 15,2 4-4-15,-6 3-6 0,2 1-7 16,-1 2-7-16,-3 0-8 0,0 7 3 0,2 2 5 15,-1 2 9-15,1 4 11 0,-2-1-1 0,3 0 9 16,0 1 2-16,1 1-1 0,4 0 5 0,2-2-5 16,3-1 1-16,2 0 1 0,0-4-2 15,8 1-2-15,3-6-4 0,0-2-3 0,5-2-6 16,4 0 0-16,-4-2-3 0,6-6-6 0,-1-4-8 16,-3-2-2-16,2-2 0 0,-5-2 8 15,-5-3 16-15,-3 2 10 0,-7-3 8 0,-1-3 7 16,-1-1 5-16,-4-3 2 0,-4 0 2 0,-1-1 0 15,-2-2 1-15,2 3 1 0,0-3 4 0,-5 0 1 16,2 4 0-16,-3-1 3 0,0 1-1 0,0 5 1 16,0-2 2-16,-1 5 0 0,-1 4-3 15,1 2-2-15,-2 3-6 0,-1 3-6 0,-1 4-4 16,4 2-10-16,1 2-16 0,-2 0-17 0,2 0-26 16,-1 4-6-16,-3 5 12 0,-2 4 15 0,0 6 26 15,-4 5 14-15,3 7 1 0,-2 2 2 0,-1 4-1 16,5 1-1-16,-4 2-3 0,6 0 0 15,0 1 0-15,0-2-1 0,2 1 1 0,1-2-1 16,6-4-2-16,-1-4 0 0,7 3 3 0,1-4-7 16,0 0-6-16,0-7-18 0,0 0-57 15,-2-3-94-15,3-7-134 0,-4-2-170 0,0-4-261 16,-2-4 50-16</inkml:trace>
          <inkml:trace contextRef="#ctx0" brushRef="#br0" timeOffset="2365.3968">7017 119 1005 0,'0'0'244'0,"0"0"-143"0,0 0-87 16,0 0-31-16,0 0 12 0,0 0 2 16,0 0-6-16,204-86-9 0,-154 80-5 0,-5 4-14 15,-2 2-56-15,-2 0-87 0,1 2-146 0,-13 4-226 16,-12-3 451-16</inkml:trace>
          <inkml:trace contextRef="#ctx0" brushRef="#br0" timeOffset="3048.8261">7826 111 271 0,'0'0'352'0,"0"0"-86"0,0 0-31 16,0 0-29-16,0 0-32 0,0 0-64 0,0 0-61 15,0 0-39-15,0 0-15 0,0 0-3 0,0 0 2 16,0 0 9-16,0 0 0 0,0 0 1 0,-186 27-1 16,156-6-1-16,1 0 2 0,3-2-1 0,2 0-2 15,7-3-3-15,5-2-5 0,8-2-4 0,2-2-2 16,2-1 4-16,0-6 9 0,6 4 18 16,6-6 23-16,2-1 17 0,2 0 15 0,4 0 2 15,1-8-8-15,5-3-7 0,-4-2-8 0,-1-1-2 16,-2-2-2-16,1-1-1 0,-6 0-1 15,1 1-3-15,-4 2-5 0,-2 0-4 0,2 4-9 16,-6-3-9-16,0 10-5 0,-2 0-9 0,-3 1-4 16,0 2-9-16,0 0-24 0,0 0-23 0,0 2-2 15,0 2 5-15,2 6 22 0,-2 1 26 0,4 2 6 16,2 2 3-16,1 1 0 0,4-1 2 16,5 1-1-16,6-3 2 0,-1 0 5 0,8-4 2 15,7 3 4-15,-2-4 3 0,6-3 2 0,5-4-1 16,3-1 0-16,-2 0 0 0,-1 0-5 15,5-6 0-15,-4-6 0 0,-2-2 1 0,1 0 3 16,-5-4 4-16,-1-1 0 0,-9-6 2 0,-3-1 5 16,-1-3-1-16,-7-3 3 0,-4-1-3 0,0-4-5 15,-4 0 1-15,2-1-3 0,-7-1-6 16,3 0-2-16,-8-4-2 0,5 3-4 0,-3-2 0 16,-3 0-1-16,0 0-1 0,0 6-2 0,1 1 1 15,-2 6-1-15,-5 5-2 0,2 4 0 16,-1 8-4-16,-3 4-10 0,3 5-5 0,-5 3-12 0,0 0-9 15,2 4-1-15,-12 11 5 0,-1 9 9 0,-7 13 13 16,-5 8 10-16,-2 8 2 0,-1 10 5 16,1 5 2-16,-3 0 1 0,7 1 2 0,2 0-1 15,2-2-4-15,11-2-1 0,5-4-2 0,9-5-3 16,5-3 2-16,17-6 5 0,6 0 5 16,7-6 2-16,7-3 4 0,5-3 1 0,2-7-2 15,7-3 3-15,1-5-2 0,1-5-5 0,-2-3-6 16,-5-4-6-16,3-1-17 0,-11-6-20 15,-8-1-31-15,-4 0-47 0,-5 0-41 0,-9-1-28 16,-11-6-11-16,-4 2-32 0,-1 0-33 0,-12-2-47 16,-6 4-49-16,-8 1-27 0,-9-2-48 0,6 4 431 15,11 0 0-15</inkml:trace>
        </inkml:traceGroup>
      </inkml:traceGroup>
    </inkml:traceGroup>
    <inkml:traceGroup>
      <inkml:annotationXML>
        <emma:emma xmlns:emma="http://www.w3.org/2003/04/emma" version="1.0">
          <emma:interpretation id="{0F8C7E04-CC02-4CBC-A8ED-0B43A321D341}" emma:medium="tactile" emma:mode="ink">
            <msink:context xmlns:msink="http://schemas.microsoft.com/ink/2010/main" type="paragraph" rotatedBoundingBox="1590,2981 8321,2005 8544,3544 1813,45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293A17C-95AE-47E4-8F89-2791CD562E11}" emma:medium="tactile" emma:mode="ink">
              <msink:context xmlns:msink="http://schemas.microsoft.com/ink/2010/main" type="line" rotatedBoundingBox="1590,2981 8321,2005 8544,3544 1813,4520"/>
            </emma:interpretation>
          </emma:emma>
        </inkml:annotationXML>
        <inkml:traceGroup>
          <inkml:annotationXML>
            <emma:emma xmlns:emma="http://www.w3.org/2003/04/emma" version="1.0">
              <emma:interpretation id="{91C75446-D378-4FED-9153-8C66F2737176}" emma:medium="tactile" emma:mode="ink">
                <msink:context xmlns:msink="http://schemas.microsoft.com/ink/2010/main" type="inkWord" rotatedBoundingBox="1590,2981 8321,2005 8544,3544 1813,4520"/>
              </emma:interpretation>
              <emma:one-of disjunction-type="recognition" id="oneOf1">
                <emma:interpretation id="interp5" emma:lang="en-IN" emma:confidence="0">
                  <emma:literal>opadiatim</emma:literal>
                </emma:interpretation>
                <emma:interpretation id="interp6" emma:lang="en-IN" emma:confidence="0">
                  <emma:literal>8 Radiation</emma:literal>
                </emma:interpretation>
                <emma:interpretation id="interp7" emma:lang="en-IN" emma:confidence="0">
                  <emma:literal>9 Radiation</emma:literal>
                </emma:interpretation>
                <emma:interpretation id="interp8" emma:lang="en-IN" emma:confidence="0">
                  <emma:literal>. Radiation</emma:literal>
                </emma:interpretation>
                <emma:interpretation id="interp9" emma:lang="en-IN" emma:confidence="0">
                  <emma:literal>8 Radiating</emma:literal>
                </emma:interpretation>
              </emma:one-of>
            </emma:emma>
          </inkml:annotationXML>
          <inkml:trace contextRef="#ctx0" brushRef="#br0" timeOffset="73899.7988">4427 2798 469 0,'0'0'478'0,"0"0"-230"0,0 0-84 0,0 0-5 16,0 0 13-16,0 0 7 0,0 0-27 0,0 0-39 16,0 0-25-16,0 0-20 0,0 0-15 15,0 0-11-15,0 0-3 0,0 0-7 0,8-158-12 16,-21 157-9-16,-3 1-11 0,-5 0-7 0,-3 5-2 16,-8 7 3-16,-1 2 3 0,-4 3 2 15,-1 3 4-15,-2 3 0 0,4-1 1 0,3 1-2 16,3 4-1-16,4-4-4 0,6 1-7 0,3 0-8 15,9-6-15-15,3-1-9 0,5-4-14 0,0-2-8 16,10-5 0-16,6-2 7 0,4-4 19 16,5 0 19-16,6-10 17 0,2-8 8 0,7-1 3 15,-1-3 4-15,-3-10 1 0,0 5 6 0,-2-5 2 16,-5 3 3-16,-6 4 9 0,-3 0 9 16,-3 7 9-16,-4 3 4 0,-2 5 2 0,-8 1-5 0,2 5-5 15,-5 4-9-15,0 0-13 0,0 0-24 0,0 4-19 16,0 1-5-16,0 7-1 0,-2 5 14 15,-1 4 9-15,2 4 1 0,-1 2 0 0,2 0 1 16,0 3-2-16,0-4-4 0,8 0-3 0,0-6-7 16,7-2-8-16,3-4-7 0,4-4-11 15,2-2-15-15,3-7-23 0,6-1-32 0,-2-8-41 16,3-6-41-16,2-4-54 0,0-5-86 0,-3-6-71 16,3-2-24-16,-2-2 16 0,-4-3 411 0,3 0 0 15,-3-6 0-15,5-2 0 0,-7-3 0 16,2-4 0-16,5-3 0 0,-2-2 0 0,1-5 0 15,-2-1 0-15,1 1 0 0,-3 2 0 0,-1-1 0 16,-4 5 0-16,-3 2 167 0,-2 2 122 16,-6 10 26-16,1 2-1 0,-8 9-21 0,-1 6-25 15,-5 10-23-15,-1 6-33 0,0 3-32 0,0 3-47 16,0 2-49-16,-1 0-45 0,-4 8-29 0,-2 9-20 16,-1 10-1-16,-5 8 17 0,-6 11 9 15,-2 11 7-15,-4 4 1 0,-6 9-3 0,0 1-2 16,-2 3-4-16,3-1-4 0,2 1-4 0,5-2-6 15,-2-1-8-15,8 0-22 0,3-4-48 0,1 0-87 16,6-17-197-16,2-19-1049 0</inkml:trace>
          <inkml:trace contextRef="#ctx0" brushRef="#br0" timeOffset="73284.2753">3957 2356 1806 0,'0'0'208'0,"0"0"-67"0,0 0-43 0,0 0-21 16,0 0-9-16,0 0-32 0,0 0-50 15,0 0-65-15,0 0-39 0,0 0-17 0,0 0-35 16,0 0-89-16,0 0-266 0,0 0-293 0,-21 37 502 0</inkml:trace>
          <inkml:trace contextRef="#ctx0" brushRef="#br0" timeOffset="74170.5357">4754 2634 1501 0,'0'0'150'0,"0"0"-129"0,0 0-58 15,0 0 25-15,0 0 44 0,193-75 20 0,-140 60-1 16,3 1-16-16,-1-1-13 0,-4 5-7 0,3 2-4 16,-9 0 1-16,1 3 3 0,-8 1 3 0,-2 4 8 15,-6 0 11-15,-7 4 5 0,-2 4 7 16,-7 5 1-16,-2 0 0 0,-8 7-2 0,1-2 1 15,-5 7-3-15,-6 0-7 0,-7 3-11 0,-1 2-18 16,-2-3-20-16,-3 1-32 0,-1-1-62 16,3-2-121-16,-5-2-233 0,9-6-337 0,5-5 69 0</inkml:trace>
          <inkml:trace contextRef="#ctx0" brushRef="#br0" timeOffset="74746.2706">5913 2425 1583 0,'0'0'347'0,"0"0"-188"16,0 0-103-16,0 0-32 0,0 0 0 0,0 0 5 15,0 0-11-15,0 0-6 0,0 0-5 16,0 0-3-16,0 0 3 0,175-5 2 0,-165 21 4 16,-3 7 2-16,-6-2-2 0,-1 4-1 0,-2 2-1 15,-9 1-2-15,-4 1-4 0,-3 0 2 16,-3-3-5-16,-1 1-3 0,-5-4-3 0,1-2-2 15,1 0-3-15,2-7 1 0,3-3 2 0,2-3 1 16,7-4 13-16,4-3 16 0,4-1 10 0,0 0 5 16,3-8-17-16,0-5-19 0,9-1-14 0,-2-5-1 15,4 1 5-15,8-6 10 0,-1-2 4 0,3 1 1 16,4-4-3-16,3-1-2 0,3-2-2 16,2 1-6-16,0-2 6 0,2 1-1 0,0 6-2 15,-4 1 4-15,-3 4-7 0,1 8-2 0,-3 5 1 16,0 3 0-16,-6 1 4 0,1 4-1 15,-4 0-1-15,1 9-1 0,-1 0 1 0,-3 7 0 16,-2 5 0-16,-2 2-1 0,-9 0 1 0,-1 5 1 16,0-3-3-16,-4 1 3 0,-9 3-4 0,-1-4 2 15,-5 0 4-15,-1-4 4 0,4-4 2 16,2 0 2-16,-1-5 2 0,4-5-5 0,4-1 6 16,1-5 7-16,5-1 13 0,1 0 18 0,0 0-8 15,4-7-16-15,3-4-27 0,2-2-17 0,5-4-3 16,6-3 9-16,6-5 8 0,3 0 2 15,4 0 3-15,5-5 2 0,4 4 1 0,2-2-4 16,-3 5 2-16,-3 4-2 0,-5 3 2 0,-4 7 7 16,-6 1-4-16,-4 8 2 0,-7 0 2 0,-1 3 1 15,-4 7 6-15,3 2 3 0,-7 7 1 16,-1 0-2-16,1 6 1 0,-3 2-3 0,0 0-1 16,0 2-4-16,-5-4-6 0,-3 2-7 0,1-4-14 15,-6-2-19-15,5 0-36 0,-1-4-55 0,-2-3-86 16,2 1-161-16,3-6-291 0,1-5-461 0</inkml:trace>
          <inkml:trace contextRef="#ctx0" brushRef="#br0" timeOffset="74932.5705">5956 1822 2940 0,'0'0'47'16,"0"0"-128"-16,0 0-52 0,0 0-49 0,0 0-182 15,0 0-573-15,0 0-353 0</inkml:trace>
          <inkml:trace contextRef="#ctx0" brushRef="#br0" timeOffset="71265.003">64 3489 0 0,'0'0'0'0,"0"0"0"15,0 0 0-15,0 0 0 0,0 0 0 0,0 0 0 16,0 0 0-16,0 0 52 0,0 0 266 16,0 0 18-16,40-173-1 0,-40 165-31 0,0 0-44 15,0 3-46-15,0 2-43 0,0 2-36 0,-1 1-33 16,-5 0-30-16,5 0-31 0,-1 0-25 0,1 0-22 16,-2 2-14-16,-3 5-6 0,2 1 0 0,-2 2 5 15,-2 0 8-15,2 2 7 0,-1-1-1 16,4-1-1-16,1 1-3 0,2-4-3 0,0 0 1 15,2-2 4-15,4-2 8 0,4-1 8 0,1-2 16 16,2 0 9-16,1-2 5 0,4-6 2 0,-4-3-8 16,2-3-5-16,1-1-4 0,2 1-2 0,-4-4 0 15,0 1 0-15,-2 1 3 0,-6 1 6 16,1 1 8-16,-5 1 12 0,-3 4 10 0,0-1 2 16,-4 4-5-16,-8 0-17 0,0-1-22 0,-3 3-17 15,-2 3-18-15,-5 1-8 0,5 0-9 16,-3 0-13-16,-1 7-22 0,6 2-50 0,1-1-95 15,2 3-154-15,8 4-288 0,3-6-290 0,-1-3 630 0</inkml:trace>
          <inkml:trace contextRef="#ctx0" brushRef="#br0" timeOffset="72066.5683">1152 3130 1599 0,'0'0'110'0,"0"0"-74"0,0 0-16 16,0 0 7-16,0 0 11 0,0 0 16 15,0 0 5-15,0 0 1 0,0 0-19 0,0 0-33 16,0 0-34-16,0 0-16 0,0 0 6 0,0 0 20 16,-65-27 22-16,59 61 7 0,-5 4 0 0,4 7 2 15,-6 3-3-15,-3 3-2 0,0-1-1 0,-5 4 1 16,2 0 1-16,-4-1 0 0,3 2 0 15,-4-3-4-15,-1 0-3 0,6-3-6 0,-6-6-3 16,7-3-9-16,-2-8-6 0,2-8 1 0,3-5-6 16,1-6 10-16,3-8 5 0,2-5-8 0,-1-2-10 15,-2-13-18-15,7-6-6 0,-4-4 7 16,6-10 19-16,2-4 17 0,-1-10 15 0,2-4 14 16,0-4 1-16,2-2 3 0,2-5-8 0,3-3 1 15,2-2-3-15,2 1-2 0,1-5 0 0,2 0-8 16,2-3 0-16,3-2-6 0,4-5 0 15,2-1 1-15,1-2 11 0,6 0-3 0,-1 6-6 16,11 9-8-16,-1 9-14 0,4 14 9 0,-1 5 9 16,4 12 9-16,-7 9 5 0,-5 6-4 15,3 5-3-15,-7 10-2 0,3 1-2 0,-3 0 1 16,-3 8 3-16,-1 5 1 0,-2 4 6 0,-3 8 1 16,0 1 2-16,-4 7-1 0,-1 2-6 0,-5 1 8 15,-4 5-3-15,-2 1 2 0,-6 0 2 16,-1 3-5-16,-2-2 0 0,-13-1 0 0,-6 3 2 15,-2 1-1-15,-6-6 2 0,-5 5 1 0,-8-4-1 16,-1-4 4-16,0-3 1 0,-1-7 3 0,-1-4 2 16,5-8 8-16,1-4 7 0,8-6 8 0,3-4 9 15,3-1 0-15,7 0-5 0,5-6-11 16,2-2-9-16,7 0-13 0,-1 2-11 0,2 2-7 16,3 0-15-16,0 1-18 0,0 3-15 0,0 0-26 15,0 0 9-15,6 11 22 0,0 0 19 0,5 5 31 16,1 7 4-16,4 4-1 0,1 3-3 15,0 5-1-15,7 2-5 0,-1 2 1 0,-1-3-2 16,5 3-2-16,-1-3-6 0,0-2-4 16,-2 0-17-16,1-3-24 0,2 0-36 0,0-5-72 0,2 2-90 15,-2-4-126-15,-1-2-175 0,-9-6-149 16,-5-6 629-16</inkml:trace>
          <inkml:trace contextRef="#ctx0" brushRef="#br0" timeOffset="73130.0865">2189 3159 948 0,'0'0'381'0,"0"0"-252"0,0 0-46 0,0 0-2 16,0 0 5-16,0 0 17 0,0 0 0 15,-25-170-18-15,11 162-20 0,-2 1-30 0,-7 2-26 16,-1 5-18-16,-5 0-5 0,-4 8 5 0,0 6 5 16,-3 4 5-16,-2 5 4 0,-1 2 1 0,0 2-1 15,0 2-1-15,6 0-5 0,0 0 1 0,8-1-7 16,3-4-3-16,5-1-10 0,4-1-14 16,9-5-14-16,1-2-8 0,3-4-3 0,5 0 3 15,7-6 12-15,-1-2 14 0,7-3 22 0,0 0 20 16,5-4 17-16,-1-10 7 0,5 2 0 15,0-4 2-15,2-5 3 0,1-1 3 0,-3-2 5 16,1 0 1-16,-3-4-1 0,0 4 2 0,-5-3 7 16,-4 5-1-16,1 3 1 0,-6-1-2 0,1 5-4 15,-6 3-1-15,-1 4-2 0,-2 5-1 0,-3 2 0 16,0 1-4-16,0 0-11 0,0 0-16 16,0 0-22-16,0 3-14 0,0 5-3 0,-1 1 2 15,-2 6 11-15,1 1 5 0,0 2 0 0,2 1 0 16,0 1-6-16,2 0-3 0,6-3-10 0,5-1-6 15,9 2-10-15,3-5-12 0,8-2-12 16,7-4-21-16,6-1-35 0,10-4-52 0,1-2-72 16,6 0-105-16,2 0-148 0,2-6-101 15,-5-3 244-15,-3 0 353 0,0-4 0 0,-3-2 0 16,-5-1 0-16,-1-2 0 0,-2-2 0 0,-5-1 0 16,-2-3 0-16,0-3 0 0,-7-2 0 0,-1 0 0 15,-7-1 168-15,-3 0 136 0,-6 1-11 0,-5 4-19 16,-8 0-18-16,-4 9-6 0,0 5-27 0,-10 3-53 15,-6 1-57-15,-6 6-56 0,-3 1-31 16,-5 1-12-16,-5 10-4 0,-8 7-1 0,1 11-1 16,-5 0-3-16,0 1 2 0,2 4-2 0,-2 1 1 15,4-2 0-15,4 4-2 0,2-3-1 16,4 2-1-16,6-6-9 0,4 0-5 0,10-7-11 16,8-1-17-16,5-7-18 0,0-1-5 0,13-6-4 15,5-2 7-15,6-3 22 0,3-3 15 0,5-1 16 16,4-9 16-16,4-5 4 0,3-2 4 15,0-6 1-15,0 0 3 0,1-8 0 0,-3 1-3 16,0-5 2-16,1-3-5 0,-3-3 3 0,-2-2 3 16,-4 0 1-16,-2-5 7 0,-3-5 2 0,-3 2 1 15,-3-1 1-15,-3-5-1 0,1 2-6 0,-5-3-3 16,3 1-2-16,-3 6-1 0,-2 3 7 0,-4 3 2 16,-2 10 12-16,-4 3 4 0,-3 9 4 15,0 6 1-15,0 3-4 0,-3 8-5 0,-4 0-8 16,1 5-13-16,-1 1-18 0,1 0-21 0,-4 9-13 15,0 9-3-15,-7 6 6 0,-2 9 13 0,4 9 10 16,-4 8 6-16,-4 8 0 0,4-2 0 16,-4 4-3-16,6 1-1 0,-3 1 0 0,1-3-2 15,5 0-3-15,3-4-4 0,2-2-1 0,2-7-4 16,7-6-6-16,0-5-5 0,4-5-5 16,5-8-5-16,5-5 2 0,0-2 2 0,4-6 7 15,0-4 7-15,1-5 12 0,2 0 6 0,2-5 4 16,5-4 5-16,0-10-3 0,8 0 5 15,-1-5 1-15,2-2 0 0,-1-3 0 0,-5-2 1 16,0 3 1-16,-9-3 3 0,-1 3 7 0,-7-1 5 16,-3 4 4-16,-2 3 7 0,-5 7 4 0,-1 6 2 15,-3 2 4-15,0 6 1 0,0 1-15 16,0 0-18-16,-3 1-26 0,-1 6-15 0,3 5 5 0,-4 4 5 16,-3 4 14-16,2 8 0 0,-3-1-2 15,4 4-1-15,-4-4-10 0,6-3-9 0,2 1-32 16,1-4-51-16,0-1-100 0,1-4-144 0,5-6-264 15,0-4-391-15</inkml:trace>
        </inkml:traceGroup>
      </inkml:traceGroup>
    </inkml:traceGroup>
    <inkml:traceGroup>
      <inkml:annotationXML>
        <emma:emma xmlns:emma="http://www.w3.org/2003/04/emma" version="1.0">
          <emma:interpretation id="{FB9D5BB4-B32C-423C-A37F-435C37B747FB}" emma:medium="tactile" emma:mode="ink">
            <msink:context xmlns:msink="http://schemas.microsoft.com/ink/2010/main" type="paragraph" rotatedBoundingBox="1343,5293 14186,3188 14689,6257 1847,83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0879A97-334F-488A-B607-B0500C5ABC60}" emma:medium="tactile" emma:mode="ink">
              <msink:context xmlns:msink="http://schemas.microsoft.com/ink/2010/main" type="line" rotatedBoundingBox="1343,5293 13855,3242 14317,6061 1806,8112"/>
            </emma:interpretation>
          </emma:emma>
        </inkml:annotationXML>
        <inkml:traceGroup>
          <inkml:annotationXML>
            <emma:emma xmlns:emma="http://www.w3.org/2003/04/emma" version="1.0">
              <emma:interpretation id="{B7783CAC-5B6E-4192-8A84-928439553FE0}" emma:medium="tactile" emma:mode="ink">
                <msink:context xmlns:msink="http://schemas.microsoft.com/ink/2010/main" type="inkWord" rotatedBoundingBox="1343,5293 7661,4257 8123,7076 1806,8112"/>
              </emma:interpretation>
              <emma:one-of disjunction-type="recognition" id="oneOf2">
                <emma:interpretation id="interp10" emma:lang="en-IN" emma:confidence="0">
                  <emma:literal>-Damages</emma:literal>
                </emma:interpretation>
                <emma:interpretation id="interp11" emma:lang="en-IN" emma:confidence="0">
                  <emma:literal>'Damages</emma:literal>
                </emma:interpretation>
                <emma:interpretation id="interp12" emma:lang="en-IN" emma:confidence="0">
                  <emma:literal>Damages</emma:literal>
                </emma:interpretation>
                <emma:interpretation id="interp13" emma:lang="en-IN" emma:confidence="0">
                  <emma:literal>'Damage</emma:literal>
                </emma:interpretation>
                <emma:interpretation id="interp14" emma:lang="en-IN" emma:confidence="0">
                  <emma:literal>-Damages'</emma:literal>
                </emma:interpretation>
              </emma:one-of>
            </emma:emma>
          </inkml:annotationXML>
          <inkml:trace contextRef="#ctx0" brushRef="#br0" timeOffset="75896.2385">-58 5673 1081 0,'0'0'117'0,"0"0"-198"16,0 0-56-16,0 0 32 0,0 0 81 0,0 0 128 15,0 0 111-15,0 0 31 0,0 0 10 0,0 0-26 16,0 0-50-16,0 0-46 0,125-80-32 0,-109 56-25 16,-2 2-9-16,-2-2 0 0,-10 3-5 0,-2 0 9 15,0 4-3-15,-4 5-12 0,-10 5-26 16,-3 5-34-16,-9 2-36 0,-4 9-19 0,-9 11-1 15,-3 10-12-15,-1 7-31 0,2 4-141 0,12-9-473 16,12-8-788-16</inkml:trace>
          <inkml:trace contextRef="#ctx0" brushRef="#br0" timeOffset="80071.9501">1477 4779 0 0,'0'0'0'0,"0"0"0"0,0 0 0 0,0 0 0 16,0 0 196-16,0 0 104 0,0 0-10 0,0 0-27 16,0 0-30-16,0 0-32 0,0 0-36 0,0 0-31 15,58-130-32-15,-58 130-35 0,5 0-25 16,-5 0-24-16,0 0-20 0,0 0-21 0,-3 7 7 15,-1 6 13-15,0 5 18 0,-6 9 26 0,-3 12-4 16,-3 12-1-16,-10 9-6 0,-4 9-3 0,-7 6-3 16,-3 3-5-16,-9 2-3 0,2 1-4 15,-7 3-4-15,4-3-2 0,-1 4-4 0,-4-1-5 16,1-4-3-16,5-2 1 0,-1-10 0 0,7-8 2 16,1-7 3-16,3-10-2 0,8-7 4 0,-1-13 7 15,5-6 9-15,1-10 11 0,6-7 11 16,-3-3 0-16,-1-13-7 0,5-3-7 0,-5-6-7 15,5-5-3-15,-1-2-3 0,1-2 2 0,3-4-5 16,4-1-6-16,0-2-3 0,6 0-10 0,2-1-4 16,-2 0-6-16,6 2-5 0,0 5-2 0,6 7-8 15,1 7-8-15,3 3-10 0,2 1-12 16,-2 8-13-16,5 5 4 0,0 1 8 0,3 3 20 16,0 4 26-16,6 11 13 0,-2 2 15 0,6 1-1 15,5 6 1-15,0 2-2 0,0 1-8 16,7 0 2-16,2-1-4 0,5-1-4 0,2-5-2 15,4-3 0-15,5-8 4 0,2-2 1 0,7-7 6 16,2 0 1-16,3-15 1 0,2 2 0 0,3-7-9 16,-3-3-16-16,-8-1-10 0,-3-4-3 15,-5-3 8-15,-13 3 19 0,3-3 12 0,-15-2 14 16,-4-1 14-16,-5-1 10 0,-5-9 14 0,-5-2 6 16,0 0 1-16,1-5-3 0,-4-4-10 0,-1-3-9 15,-3-1-8-15,0-4-5 0,-5-1-3 0,-2-1-2 16,0 4-1-16,-12 1 3 0,-3 3 1 0,-8 4 1 15,-5 6 0-15,-3 9-4 0,-9 3-5 16,-3 11-4-16,-3 5-5 0,-6 9-7 0,5 10-4 16,-5 2-11-16,2 14-9 0,-2 11-10 0,-2 12-15 15,5 8-18-15,-1 6-36 0,5 8-91 16,7 0-169-16,10-14-323 0,14-16-370 0</inkml:trace>
          <inkml:trace contextRef="#ctx0" brushRef="#br0" timeOffset="81209.0609">2850 5084 0 0,'0'0'0'0,"0"0"104"0,0 0 21 16,0 0 0-16,0 0 8 0,0 0 16 15,0 0-14-15,-62-164-18 0,58 151-17 0,-6 4-22 16,4 2-29-16,-5 4-22 0,-2 3-15 0,-3 0-3 16,-5 6 21-16,0 6 35 0,-4 4 29 0,-4 6 17 15,2 5-2-15,-6 4-16 0,0 5-17 0,-2 2-17 16,-2 4-17-16,3 3-13 0,-1 0-9 16,1 1-12-16,4 0-4 0,4-3-5 0,0-2-5 15,10-5-9-15,6-9-10 0,6-5-25 0,4-7-19 16,4-3 0-16,8-10 14 0,9-2 38 15,-1 0 35-15,9-10 20 0,7-5 5 0,-2-5-6 16,5-2-4-16,-5-7-6 0,-1 3 0 0,-1-5 1 16,-6 2 2-16,-8 1 3 0,1 1 6 0,-5 3 1 15,-4-1 1-15,0 8-2 0,-5 2-11 0,-1 4-7 16,0 3-9-16,-2 4-13 0,-2 2-21 0,1 2-25 16,-1 0-21-16,0 0 3 0,0 8 20 15,0 3 27-15,2 2 22 0,-2 3 4 0,0 3-5 16,1 2-2-16,-2 0-3 0,2-1-10 0,3 2-5 15,1-2-18-15,-1-1-34 0,5-3-49 16,-1-1-46-16,4-6-33 0,2-1-19 0,3-5 4 16,3-3 12-16,-1 0 14 0,0-3 39 0,4-9 42 15,-3-1 41-15,1-4 45 0,-1-1 27 16,-1-2 28-16,-3-4 29 0,-1 2 25 0,0-2 18 16,1-5 10-16,-2 5 0 0,3-5-14 0,-1 2-11 15,3 3-13-15,-4 0-19 0,0 3-8 0,-2 2-15 16,-2 3-9-16,-2 5-10 0,1 3-9 15,-2 1-9-15,0 3-10 0,0 2-2 0,-4 2-7 16,2 0-3-16,1 0 1 0,-1 8 9 0,1 5 12 16,-1 5 17-16,-3 0 10 0,3 7 0 0,-4 2 2 15,-2 0-1-15,0 2-2 0,0 2-3 0,0-5-4 16,-2 5-6-16,-7-4-5 0,2 0 4 16,-3-3-4-16,4-4 2 0,-1-6-1 0,3-5 2 15,2-1 10-15,1-7 18 0,1-1 34 0,0 0 39 16,0 0 18-16,0-4-23 0,4-5-36 0,2-4-48 15,2-3-28-15,4-5 6 0,1 0 6 0,-2-3 9 16,5-2-1-16,-5-1-4 0,2 3-5 16,2-1-7-16,-1 3-6 0,0 2-3 0,5 3-5 15,-5 1-6-15,2 3-7 0,-1 3-7 0,-1 4-9 16,-1 1-1-16,0 4 0 0,-3 1 2 16,1 0 11-16,-2 0 7 0,-1 6 13 0,1 2 8 15,0 3 6-15,-4 1 3 0,1 4 2 0,0-4 1 16,-3 4-2-16,0-1-1 0,-3-1-2 15,0 0-2-15,0-3 0 0,0 1 6 0,-3-3 2 16,0-1 3-16,-3 0 4 0,0-3 8 0,5-4 12 16,-2 1 15-16,3-2 12 0,0 0-6 0,0 0-17 15,0-6-26-15,2-3-21 0,3-3-13 0,4 0-1 16,2-6 3-16,4-1 2 0,2-1 6 0,-1-2 3 16,8-2 3-16,-4 0 1 0,3 0 0 0,-3 2 0 15,0 4 0-15,-1 2 1 0,-5 3-3 16,-1 2 4-16,-1 7 2 0,-5 2 1 0,1 2 1 15,-2 0-4-15,1 6-1 0,1 3 3 0,0 6 6 16,2 0 6-16,-1 2 2 0,1 2 1 16,-3 4-4-16,2-3-7 0,-1-1-7 0,1 2-11 15,1-1-15-15,1-4-21 0,2-1-45 0,2 1-66 16,0-2-100-16,4-2-151 0,1 1-132 0,-6-7 99 16,-4-1 443-16</inkml:trace>
          <inkml:trace contextRef="#ctx0" brushRef="#br0" timeOffset="82559.8908">4398 5024 0 0,'0'0'0'0,"0"0"0"0,0 0 242 15,0 0 7-15,0 0-5 0,0 0-28 0,0 0-41 16,0 0-34-16,24-168-33 0,-38 160-32 0,-2 1-29 16,-4 3-16-16,0 2-5 0,-3 2-15 0,-1 0-5 15,-2 3-6-15,0 7-2 0,-3 3 3 16,2 1-6-16,1 5 0 0,-4 2-5 0,6 5-1 15,-4 0 1-15,5 2 0 0,2-3-1 0,4 0-6 16,5-3-9-16,7-5-13 0,0-2-15 0,5-6-5 16,7-1 15-16,11-4 26 0,3-4 31 15,4 0 19-15,5-8 4 0,3-4-7 0,1 0-5 16,3-4-5-16,-2-2-1 0,-2 1 2 0,-5-2 5 16,-2-1 8-16,-7 1 13 0,-2 3 16 15,-2 0 14-15,-8 2 10 0,-2 1-3 0,-3 5-6 16,-1 2-9-16,-1 2-7 0,0 2-11 0,0 2-25 15,0 0-33-15,-1 2-23 0,-1 6-12 0,-2 4 10 16,-2 5 17-16,-1 3 6 0,0 0 8 16,1 4-4-16,3-3-3 0,1-2-8 0,2-1-13 15,0-3-14-15,2-3-13 0,10-4 4 0,2-4 12 16,5 0 22-16,7-4 21 0,4 0 8 0,3-2 3 16,3-8-1-16,4-1-1 0,-4-3-1 0,1-2 1 15,-3 0 1-15,1-3 2 0,-1-2 1 16,-5 0 3-16,-2-3 4 0,-4 0 1 0,-3 2 11 15,-2 1 1-15,-4-1 0 0,-3 2 3 0,-2 3-6 16,-3-2 2-16,-3 3 1 0,-1 2 3 0,-2-1 2 16,0 4-3-16,0-1-5 0,-7 1-6 0,2 3-11 15,-4 4-15-15,-3 0-14 0,2 4-16 16,-3 0-6-16,1 0-1 0,-4 4 4 0,1 4 9 16,-2 0 1-16,3 1 8 0,1-1-2 0,3-2-1 15,3 0-8-15,5-4-20 0,2 0-26 16,0 0-14-16,0-2 9 0,3 2 18 0,3-2 33 15,0 1 21-15,-2 0 5 0,2 5 6 0,-2-2 4 16,3 6 6-16,-1 3 8 0,-5 7 16 16,1 4 14-16,-1 9 9 0,-1 3 4 0,0 9-10 15,0 1-9-15,-4 7-7 0,-6 3-3 0,1 3-6 16,-4 5-1-16,3 3-6 0,-4 5-6 0,0 3-1 16,-1 4-7-16,-2 6-1 0,3 10-4 0,-3 4-4 15,-2 7 0-15,-3 2-3 0,-1-6-1 16,-1-6-10-16,2-8-14 0,-5-4-18 0,-1 1-14 15,-10-5-10-15,-2 0 6 0,-4-6 17 0,-1-11 14 16,-4-8 24-16,1-14 7 0,-3-7 6 0,-2-10 5 16,2-6 9-16,-2-10 16 0,2-8 8 0,5-3 9 15,1-19-1-15,3-5-5 0,5-8-14 16,1-9-13-16,4-9-12 0,9-6-8 16,2-3-4-16,4-5-1 0,2-3 0 0,5 0-1 0,2-3-4 15,3 2 2-15,5 1-4 0,0 3-3 0,3 1-3 16,9 6-7-16,5-2-6 0,7 6-3 15,8-1 1-15,5 5-3 0,8 3 3 0,2 0 2 16,7 2 1-16,4 6 0 0,5 1 2 0,3 0 4 16,3 4 6-16,5 0 7 0,1 2 2 15,1-2 3-15,4 6-2 0,1-3 4 0,-1 2 0 16,2 0 1-16,2 0 5 0,-3-1-4 0,-1 3 6 16,0-1 1-16,-1 1 1 0,-3 1 7 15,-3-3-6-15,-2 1 1 0,-1-3 0 0,-4 0-1 16,-7 3 2-16,-3-3 0 0,-7 2 2 0,-6 0 2 15,-8 3 3-15,-4 2 5 0,-6 2 7 0,-5 1 4 16,-7 7 11-16,-4-3 9 0,-3 4 6 0,-6 0 6 16,0 2-10-16,-6 2-13 0,-8 4-21 15,-1-1-19-15,-3 4-13 0,-5 1-10 0,-3 3-5 16,-4 0 0-16,0 8 3 0,-6 5 2 0,-3 5 1 16,0 7 1-16,-4 3 1 0,-3 9 1 15,3 2 1-15,0 7 2 0,3 5-2 0,4 0-2 0,2 3 2 16,5-3-1-16,6-2-1 0,3-10-2 15,12-3-13-15,3-7-10 0,5-7-5 0,7-3 7 16,12-6 18-16,3-3 22 0,5-5 20 0,7-5 12 16,2 0 4-16,7-8 3 0,7-6-8 0,1-2-5 15,3-1-4-15,1-2-4 0,-2 0-2 16,-3-7-1-16,-1 2 1 0,-2-3-1 0,-3 0 1 16,-1 0 1-16,-2-7 4 0,-4 2 0 0,-1-3-1 15,-3-1 1-15,-2 1-5 0,-5 3 0 16,-3 2 2-16,-3 5 2 0,-3 2 0 0,-7 4 4 15,-2 4 2-15,-1 4 7 0,-4 3 12 0,-2 4 4 16,-1 2-11-16,0 2-28 0,0 0-34 0,-1 0-34 16,-4 6-1-16,1 5 11 0,0 4 17 15,-2 2 23-15,-1 6 2 0,5-1 1 0,-2-1-1 0,4 3-1 16,0 0 0-16,-1 0 1 0,8 2 5 16,-1-1 1-16,2 0 1 0,-1 2 3 15,-1-5-2-15,-2-1 2 0,1-1 1 0,-5-1 4 16,0-3 7-16,-9 0 14 0,-4-2 11 0,-7-2 8 15,-7-1 4-15,-8-3-1 0,-3-1-10 0,-5-2-6 16,-6-2-11-16,0-3-10 0,3 0-4 0,3 0-8 16,7-3-9-16,6-4-22 0,3 0-58 0,5-2-97 15,7 0-243-15,2-2-394 0,7 7-111 0</inkml:trace>
        </inkml:traceGroup>
        <inkml:traceGroup>
          <inkml:annotationXML>
            <emma:emma xmlns:emma="http://www.w3.org/2003/04/emma" version="1.0">
              <emma:interpretation id="{CB7282B0-E3C6-4932-8911-F4969D796B55}" emma:medium="tactile" emma:mode="ink">
                <msink:context xmlns:msink="http://schemas.microsoft.com/ink/2010/main" type="inkWord" rotatedBoundingBox="8796,4456 9693,4309 9857,5309 8960,5456"/>
              </emma:interpretation>
              <emma:one-of disjunction-type="recognition" id="oneOf3">
                <emma:interpretation id="interp15" emma:lang="en-IN" emma:confidence="0">
                  <emma:literal>to</emma:literal>
                </emma:interpretation>
                <emma:interpretation id="interp16" emma:lang="en-IN" emma:confidence="0">
                  <emma:literal>To</emma:literal>
                </emma:interpretation>
                <emma:interpretation id="interp17" emma:lang="en-IN" emma:confidence="0">
                  <emma:literal>fu</emma:literal>
                </emma:interpretation>
                <emma:interpretation id="interp18" emma:lang="en-IN" emma:confidence="0">
                  <emma:literal>Tu</emma:literal>
                </emma:interpretation>
                <emma:interpretation id="interp19" emma:lang="en-IN" emma:confidence="0">
                  <emma:literal>tu</emma:literal>
                </emma:interpretation>
              </emma:one-of>
            </emma:emma>
          </inkml:annotationXML>
          <inkml:trace contextRef="#ctx0" brushRef="#br0" timeOffset="84891.8475">7538 4114 0 0,'0'0'0'0,"0"0"0"0,0 0 0 0,0 0 0 15,0 0 0-15,0 0 0 0,0 0 0 0,0 0 0 16,45-178 0-16,-43 162 0 0,1 0 0 15,6 4 0-15,-8-3 104 0,2 6 35 0,-1 4-5 16,0 1-15-16,-2 4-45 0,0 0-93 0,0 4-52 16,-2 9-13-16,-4 11 12 0,-7 9 76 15,-4 11 31-15,-8 10 8 0,-3 8 6 0,-1 1-6 16,-3 4-5-16,2 0-9 0,4-2-5 0,2-2-5 16,3-2-9-16,2-3-1 0,2-3-7 0,5-2-4 15,4-3-12-15,-1-1-47 0,3-6-97 16,2-1-139-16,4-8 200 0,0-6 97 0,3-7 0 15,5-8 0-15,2-7 0 0,-4-3 0 0,3-3 0 0</inkml:trace>
          <inkml:trace contextRef="#ctx0" brushRef="#br0" timeOffset="85391.1636">7205 4216 0 0,'0'0'0'0,"0"0"0"15,0 0 46-15,0 0 152 0,0 0 16 0,0 0-21 16,0 0-72-16,0 0-84 0,0 0-59 16,0 0-18-16,0 0 26 0,0 0 46 0,0 0 23 15,0 0 16-15,218-102-10 0,-142 83-22 16,8 1-26-16,2 0-70 0,3 2-119 0,4 4-150 15,-4-3-119-15,-20 11 445 0,-25 0 0 0</inkml:trace>
          <inkml:trace contextRef="#ctx0" brushRef="#br0" timeOffset="85192.0854">7601 4569 0 0,'0'0'0'0,"0"0"0"0,0 0 0 0,0 0 0 15,0 0 0-15,0 0 0 0,0 0 0 0,0 0 0 16,0 0 0-16,0 0 0 0,0 0 0 0,0 0 0 15,0 0 0-15,0 0 0 0,102-8 0 16,-101 28 0-16,2 4 0 0,-3-3 0 0,2-2 0 16,-1-1 0-16,1-2 0 0,0-4 0 0,6-2 0 15,-3-2 103-15,7-3 50 0,1-2 37 16,1-2 25-16,3-1-12 0,6-1-26 0,-3-6-38 16,8-2-37-16,-1-4-18 0,0 0-17 0,0-3-10 15,-5 2-5-15,-3-2 0 0,-7 1 10 16,-4-1 13-16,-1 2 9 0,-6-1-6 0,-1-3-11 15,0 0-14-15,-7 1-15 0,1 2-8 0,-5 1-10 16,2 1-11-16,-4-2-9 0,-1 1-8 0,-3 3-13 16,1-1-15-16,0 2-27 0,-2 0-44 0,-4-1-59 15,3-1-108-15,-1 4-169 0,0-1-145 16,6 2 184-16,2 5 404 0</inkml:trace>
        </inkml:traceGroup>
        <inkml:traceGroup>
          <inkml:annotationXML>
            <emma:emma xmlns:emma="http://www.w3.org/2003/04/emma" version="1.0">
              <emma:interpretation id="{FE2BE02E-5588-49AF-9328-7779CD07FC38}" emma:medium="tactile" emma:mode="ink">
                <msink:context xmlns:msink="http://schemas.microsoft.com/ink/2010/main" type="inkWord" rotatedBoundingBox="10645,4219 13927,3681 14063,4515 10781,5053"/>
              </emma:interpretation>
              <emma:one-of disjunction-type="recognition" id="oneOf4">
                <emma:interpretation id="interp20" emma:lang="en-IN" emma:confidence="0">
                  <emma:literal>Envn.</emma:literal>
                </emma:interpretation>
                <emma:interpretation id="interp21" emma:lang="en-IN" emma:confidence="0">
                  <emma:literal>[ nun.</emma:literal>
                </emma:interpretation>
                <emma:interpretation id="interp22" emma:lang="en-IN" emma:confidence="0">
                  <emma:literal>Enron.</emma:literal>
                </emma:interpretation>
                <emma:interpretation id="interp23" emma:lang="en-IN" emma:confidence="0">
                  <emma:literal>E nun.</emma:literal>
                </emma:interpretation>
                <emma:interpretation id="interp24" emma:lang="en-IN" emma:confidence="0">
                  <emma:literal>g nun.</emma:literal>
                </emma:interpretation>
              </emma:one-of>
            </emma:emma>
          </inkml:annotationXML>
          <inkml:trace contextRef="#ctx0" brushRef="#br0" timeOffset="86899.0429">9756 3763 0 0,'0'0'0'0,"0"0"0"0,0 0 0 0,0 0 0 0,0 0 0 16,0 0 0-16,0 0 0 0,0 0 0 16,0 0 0-16,0 0 0 0,0 0 0 0,0 0 0 15,0 0 47-15,-27-90 88 0,24 83 6 0,0 0-6 16,-4 1-17-16,2-1-10 0,-3 1-10 0,2 0-10 15,-5 1-16-15,-2 0-19 0,-3 1-23 16,-1-2-20-16,-8 4-8 0,-3 0 0 0,0 2 2 16,-3 0 5-16,1 6 6 0,-5 2 9 0,4 6 4 15,-1 3 1-15,-4 3 1 0,5 6-8 0,-1 1-5 16,3 0-9-16,4 3-8 0,-1-1-6 0,9 4-7 16,2-5-7-16,4 3-12 0,8-5-3 0,3-6-4 15,0 4 4-15,4-7 10 0,9 0 10 16,4-5 12-16,3 1 5 0,0-4 6 0,5 3-3 15,1-3 0-15,-3-1-1 0,1 0-6 0,3 0-2 16,-4 1-3-16,-7-1 1 0,0-2 3 16,-2 2 1-16,-2 0 0 0,-7-1 0 0,4-3 0 15,-5-3 0-15,-2 3 2 0,-2-4 8 0,0 0 17 16,0 3 30-16,0-3 39 0,0 0 34 0,0 0 27 16,0 0-3-16,0 0-41 0,0-3-40 0,-6 2-43 15,-3-6-28-15,-4 2-4 0,1 0-4 16,-6-1-3-16,1 5 1 0,-7 1 2 0,-2 0 4 15,-1 1 11-15,-2 7 4 0,2 3 8 0,-2 1 1 16,0 0-3-16,6 3-4 0,-1 2-5 0,0 2-6 16,8-3-6-16,1 2-3 0,1-1-5 15,8 0-2-15,-2-1-1 0,6 0-2 0,1-2 2 16,1-1 0-16,0 0 7 0,6-2 9 0,5-1 10 16,3 1 9-16,4-3 4 0,7 0-3 15,3-4-6-15,6 0-6 0,2-2-6 0,3-2-8 16,1 0-13-16,0 0-24 0,-1 0-35 0,2 0-48 15,1-1-57-15,0-4-85 0,-1-2-127 16,-1 2-115-16,-11-2 258 0,-12 6 251 0</inkml:trace>
          <inkml:trace contextRef="#ctx0" brushRef="#br0" timeOffset="87276.0755">9944 4085 0 0,'0'0'0'0,"0"0"0"0,0 0 0 0,0 0 0 0,0 0 0 15,66-184 0-15,-58 168 107 0,-5 0 88 16,0 6-12-16,-1 4-3 0,-2 3 6 0,1 1-28 15,-1 2-52-15,0 0-86 0,1 0-57 0,4 5-9 16,-2 2 20-16,-1 6 47 0,0 3 18 0,5 5 4 16,-4 4 8-16,-3-4 3 0,3 4 0 15,-3 6-6-15,0-4-8 0,0 3-12 0,0-4-6 16,-5-1-5-16,-3 2-6 0,4-6 0 0,-4-2-5 16,4 0 0-16,3-5-3 0,-1-2-2 15,1-5-1-15,1-6 5 0,0 2 20 0,0-3 28 16,0 0 35-16,0 0 15 0,3-4-13 0,0-5-27 15,7-2-24-15,0-6-14 0,-2 1-3 0,7-2 8 16,5-3-5-16,-5-2-5 0,4 1-5 16,-2-3-9-16,8-1-3 0,2-1-5 0,2 3-1 0,-1 0-2 15,2 3-3-15,-2 2 0 0,-1 8-1 16,-1 0-4-16,-8 5 4 0,3 6 1 0,-6 0-1 16,-2 1 4-16,-4 8-2 0,2 6 2 15,-2 0 4-15,-3 5 1 0,1 1 2 0,-4 5-2 0,-2-1 3 16,1 4-6-16,-4 0-2 0,2-4-13 15,0 3-26-15,-1-6-43 0,-1 0-81 0,1-1-145 16,1 2-194-16,0-11-165 0,0-5 483 0</inkml:trace>
          <inkml:trace contextRef="#ctx0" brushRef="#br0" timeOffset="87626.4426">10899 3906 0 0,'0'0'98'16,"0"0"289"-16,0 0-117 0,0 0-114 0,0 0-104 16,0 0-49-16,0 0-16 0,0 0 12 15,0 0 27-15,0 0 6 0,0 0-1 0,0 0-6 16,0 0-3-16,0 0-2 0,39 102-2 0,-38-83-2 16,1 2 0-16,3-2-7 0,-2 3-3 0,0-5-1 15,0 1-6-15,-1-3 2 0,5-3 1 0,-4-3-1 16,-1-2 4-16,6-5 8 0,-4 0 19 0,-1-2 38 15,5 0 41-15,-2 0 15 0,4-8-2 16,2-4-27-16,2-4-33 0,0 1-18 0,2-2-9 16,0-1-5-16,0-4-4 0,-2-1 0 0,0 1-4 15,1 1-3-15,-2-3-2 0,0 2-4 16,-2-3 0-16,-1 3-5 0,2-1 1 0,0 1-7 16,1 5-4-16,2-1-4 0,-4 3-15 0,2 3-5 15,0-1-17-15,-3 6-15 0,2 0-29 16,0 2-58-16,6 1-123 0,-1 0-236 0,-3 1-249 15,-7 2 529-15</inkml:trace>
          <inkml:trace contextRef="#ctx0" brushRef="#br0" timeOffset="88058.2465">11665 3677 482 0,'0'0'381'0,"0"0"-261"0,0 0-131 15,0 0-76-15,0 0 2 0,0 0 28 16,0 0 44-16,0 0 37 0,0 0 4 0,0 0 0 16,0 0-3-16,0 0-3 0,0 0-6 0,0 0-3 15,-49 195-5-15,35-166 1 0,-2 0-2 0,1 0 1 16,-6-7 1-16,4 2 0 0,3-2 2 16,0-6 2-16,1-3 5 0,7-2 6 0,-3-5 8 15,9-2 30-15,-1-4 31 0,1 0 31 0,0 0 27 16,0 0 5-16,1 0-21 0,6-6-36 15,1-6-36-15,3-3-37 0,3-1-11 0,2-4 6 16,0 1 5-16,7-3 2 0,-4-2-1 0,4-2-8 16,-2 1-6-16,5-8-6 0,1 4-4 0,2 0-3 15,0-1-1-15,-2 5-2 0,1 3-1 16,0-1 0-16,-4 7-2 0,-4 4-1 0,5 0 1 16,-8 6 1-16,-4 2 3 0,1 3 0 0,-2 1 0 15,-5 1-2-15,1 7-2 0,-2 4 2 0,1 4 3 16,-4 1 5-16,1 7 1 0,-1 2 2 0,-3 1-2 15,0 5-2-15,0 0-1 0,-5-1-2 16,-1-1 1-16,-4-3 0 0,4-1-1 0,-3-4-3 16,4-3-8-16,-4-3-25 0,5 3-65 0,-3-6-130 15,5-1-234-15,1-3-277 0,1-5 258 0</inkml:trace>
          <inkml:trace contextRef="#ctx0" brushRef="#br0" timeOffset="88211.7077">12370 3888 896 0,'0'0'532'0,"0"0"-247"0,0 0-135 16,0 0-83-16,0 0-28 0,0 0-17 0,0 0-25 15,0 0-19-15,0 0-16 0,0 0-1 16,0 0-10-16,0 0-60 0,0 0-251 0,0 0-462 16,0 18 273-16</inkml:trace>
        </inkml:traceGroup>
      </inkml:traceGroup>
      <inkml:traceGroup>
        <inkml:annotationXML>
          <emma:emma xmlns:emma="http://www.w3.org/2003/04/emma" version="1.0">
            <emma:interpretation id="{B6B25F17-81A1-421D-9E9E-56DD3EC55DB5}" emma:medium="tactile" emma:mode="ink">
              <msink:context xmlns:msink="http://schemas.microsoft.com/ink/2010/main" type="line" rotatedBoundingBox="7189,6096 14461,4881 14690,6249 7417,7465"/>
            </emma:interpretation>
          </emma:emma>
        </inkml:annotationXML>
        <inkml:traceGroup>
          <inkml:annotationXML>
            <emma:emma xmlns:emma="http://www.w3.org/2003/04/emma" version="1.0">
              <emma:interpretation id="{7E518358-7CC9-42D0-A545-28D05770E8FA}" emma:medium="tactile" emma:mode="ink">
                <msink:context xmlns:msink="http://schemas.microsoft.com/ink/2010/main" type="inkWord" rotatedBoundingBox="7201,6172 9281,5825 9416,6632 7336,6980"/>
              </emma:interpretation>
              <emma:one-of disjunction-type="recognition" id="oneOf5">
                <emma:interpretation id="interp25" emma:lang="en-IN" emma:confidence="0">
                  <emma:literal>due</emma:literal>
                </emma:interpretation>
                <emma:interpretation id="interp26" emma:lang="en-IN" emma:confidence="0">
                  <emma:literal>clue</emma:literal>
                </emma:interpretation>
                <emma:interpretation id="interp27" emma:lang="en-IN" emma:confidence="0">
                  <emma:literal>die</emma:literal>
                </emma:interpretation>
                <emma:interpretation id="interp28" emma:lang="en-IN" emma:confidence="0">
                  <emma:literal>dee</emma:literal>
                </emma:interpretation>
                <emma:interpretation id="interp29" emma:lang="en-IN" emma:confidence="0">
                  <emma:literal>che</emma:literal>
                </emma:interpretation>
              </emma:one-of>
            </emma:emma>
          </inkml:annotationXML>
          <inkml:trace contextRef="#ctx0" brushRef="#br0" timeOffset="93668.3153">6181 6033 87 0,'0'0'189'0,"0"0"-98"0,0 0-19 0,0 0 11 15,0 0 26-15,0 0 27 0,0 0 3 0,0 0-12 16,0 0-19-16,-189-3-30 0,158 26-24 16,-1 2-13-16,-3 1-8 0,4 7-6 0,-7-3-1 15,7 4-1-15,2 0-4 0,0-2-7 0,2-2-2 16,8 0-7-16,5-2-1 0,4-3 3 0,3-4-10 16,4-4-5-16,3-2-14 0,3-4-11 15,4-4 5-15,7-5 11 0,2-2 19 0,6 0 14 16,1-6 10-16,5-6-1 0,5-5-3 0,2-3-4 15,6-4-3-15,2-3-1 0,2-3-1 16,2-3 4-16,0-4-5 0,-1 0-1 0,0-1 0 0,-1-1 2 16,-5-5 4-16,-3-4 7 0,-1 1 3 15,-4-5 1-15,-4 1 6 0,0-1 3 0,-5 3 1 16,-2-1 3-16,-4 2-4 0,0 7-4 0,-6-2-3 16,-1 11 1-16,-6 0 1 0,2 11 6 0,-6 8 8 15,0 3 9-15,0 4 5 0,0 4-2 16,-2 2-12-16,-4 0-26 0,4 2-20 0,-8 8-17 15,-5 6-2-15,1 7 10 0,-2 7 3 0,-5 5 6 16,-1 9 0-16,-4-2-1 0,5 7 2 16,-1 0-2-16,2 2 1 0,3 0-1 0,3-2 0 15,1 2 0-15,0-6-2 0,6-3-2 0,5-7-8 16,1-4-4-16,1-7-4 0,1-7 3 16,3 1-3-16,8-7 2 0,1-3 2 0,1-4-2 0,0-4 12 15,8 0 4-15,-2-4 6 0,6-8 4 16,0-7 0-16,1 2 1 0,2-2-1 0,2-2 2 15,-1-6-1-15,-4 1 2 0,-3 0-2 16,-1-2 3-16,-5 0 2 0,2 0 4 0,-5 3 5 0,-4 2-3 16,0 4 5-16,-6 3 0 0,3 4 0 15,-4 4 2-15,-3 7-6 0,0 1-6 0,0 0-12 16,0 0-15-16,0 1-4 0,0 11 1 0,-3 3 6 16,-5 6 11-16,4 2 0 0,-7 2 0 0,7 3 0 15,-6-1-3-15,9-2 2 0,-2 2 0 16,3-7-3-16,0-2 3 0,1-1-5 0,4-3 0 15,6-3-2-15,2-4 3 0,1-2 0 0,2-4 3 16,6-1 4-16,1-1-3 0,5-7 1 0,4-7-1 16,1 1 0-16,-3-2-1 0,1-1-2 15,-2-5 2-15,-2 1 1 0,-2-2 2 0,-7-3 2 16,4 5 3-16,-11-3-1 0,-2 0 3 0,0 5 3 16,-6 1 0-16,2-1 4 0,-3 3-5 0,2 6 1 15,-3 0-1-15,-1 6 1 0,0 1-1 16,0 2-6-16,0 1-9 0,0 0-16 0,0 1-3 15,0 6 2-15,-1 4 6 0,-5 6 11 16,1 2 2-16,2 2 2 0,-5-1 0 0,4 4 1 16,-2-1-2-16,2-2 1 0,1-2-1 0,3-2-1 0,0-2-1 15,6-3-5-15,1-4 1 0,8-4 0 16,-1-3 2-16,6-1 4 0,3-1 2 0,10-7 3 16,3-4-3-16,0-1 0 0,2-3 0 0,3-5-3 15,-1 3 4-15,-2-5-2 0,-5 1 4 0,-1 0-2 16,-5-1 3-16,-1-2-1 0,0 5 2 15,-7 1 1-15,-2-2 2 0,-6 2 4 0,-1 1 2 16,-7 3 5-16,-1 3 1 0,-2-3 4 0,-2 7-1 16,-4 0-2-16,-5 7-6 0,-3 1-4 15,-4 0-3-15,-5 9-5 0,0 6-1 0,-4 3-1 16,0 4 0-16,-2 2-2 0,3 5 0 0,2 1-2 16,3 3 1-16,2-4 1 0,3 5-1 0,6-5 0 15,6-4-2-15,4 1-2 0,0-6-1 0,3-3-2 16,10-3-2-16,7 1-2 0,1-7-6 15,8-4-8-15,4-2-18 0,4-2-27 0,5-2-48 16,1-6-60-16,1-4-86 0,5-2-112 0,-6-1-122 16,-4-2-100-16,-11 0 300 0,-7 6 299 0</inkml:trace>
        </inkml:traceGroup>
        <inkml:traceGroup>
          <inkml:annotationXML>
            <emma:emma xmlns:emma="http://www.w3.org/2003/04/emma" version="1.0">
              <emma:interpretation id="{4E6DA4DA-7ABD-4F7C-B68A-97BA60083FC2}" emma:medium="tactile" emma:mode="ink">
                <msink:context xmlns:msink="http://schemas.microsoft.com/ink/2010/main" type="inkWord" rotatedBoundingBox="9719,5673 10608,5524 10742,6327 9853,6475"/>
              </emma:interpretation>
              <emma:one-of disjunction-type="recognition" id="oneOf6">
                <emma:interpretation id="interp30" emma:lang="en-IN" emma:confidence="0">
                  <emma:literal>to</emma:literal>
                </emma:interpretation>
                <emma:interpretation id="interp31" emma:lang="en-IN" emma:confidence="0">
                  <emma:literal>To</emma:literal>
                </emma:interpretation>
              </emma:one-of>
            </emma:emma>
          </inkml:annotationXML>
          <inkml:trace contextRef="#ctx0" brushRef="#br0" timeOffset="94233.6145">8516 5198 0 0,'0'0'0'0,"0"0"0"0,0 0 0 0,0 0 0 16,0 0 0-16,0 0 251 0,0 0-20 0,0 0-28 15,0 0-14-15,0 0-15 0,0 0-18 16,165-149-19-16,-163 151-6 0,-1 10-6 0,-1 3 11 16,0 6-6-16,0 4-24 0,-1 10-25 0,-11 6-24 15,1 5-15-15,-3 5-8 0,-2 3-5 0,-3-1-6 16,-5 0 0-16,1 2-7 0,-2-8-4 15,1 1-1-15,2-3-4 0,2-6-1 0,3 1-1 16,3-8-2-16,1 1-4 0,0-5-10 0,6-3-21 16,1-3-41-16,5-3-47 0,1-5-52 15,0-6-22-15,1-4 3 0,11-4 24 0,0 0 34 16,6-8 10-16,5-4-8 0,-2-6-15 0,6-1-2 16,2-4 6-16,4-1-1 0,0 2-35 0,-1-7-35 15,-1 4 213-15,2-5 0 0,-4 2 0 0,-2-3 0 16,-1 0 0-16,-2 3 0 0,2-1 0 0,-7 5 0 15,1 4 0-15,-6 1 0 0,-1 4 0 16,-9 7 0-16,1 3 0 0,-1 2 0 0,-4 3 0 16,0 0 77-16,0 3 127 0,-7 5-64 0,1 4-20 15,-7 5 5-15,0 1-7 0,-1 7-22 0,-2-1-26 16,0 2-26-16,1-1-14 0,3-3-12 16,1 2-6-16,1-3-3 0,5-4-8 0,2-1-6 15,3-7-2-15,0-1 2 0,3 0 8 0,3-5 21 16,6-1 16-16,2-2 11 0,2 0 6 15,5-4-5-15,-2-5-6 0,5 0-6 0,-2-7-1 16,2 1-4-16,-4 1 0 0,0 1 0 0,-4-3 5 16,-3 2 15-16,-3-2 11 0,-6 1 8 0,-2 3-4 15,-1-3-8-15,-1-1-7 0,0 4-5 16,-1 2-6-16,-9 2-11 0,4 0-15 0,-7 0-16 16,-1 3-14-16,-5 0-26 0,-5 2-50 0,-4-1-95 15,0 2-186-15,3-2-282 0,8 6-81 0</inkml:trace>
          <inkml:trace contextRef="#ctx0" brushRef="#br0" timeOffset="94406.5886">8087 5414 432 0,'0'0'634'0,"0"0"-345"0,0 0-107 0,0 0-68 15,0 0-50-15,0 0-30 0,0 0-25 0,0 0-12 16,0 0-2-16,0 0 4 0,181-77 7 15,-116 61-6-15,7 1 0 0,9 1-9 0,7 3-4 16,5-1-24-16,3 2-146 0,-23 4-376 0,-27 2-395 0</inkml:trace>
        </inkml:traceGroup>
        <inkml:traceGroup>
          <inkml:annotationXML>
            <emma:emma xmlns:emma="http://www.w3.org/2003/04/emma" version="1.0">
              <emma:interpretation id="{224D1981-A927-4649-8CD3-2C621225C69E}" emma:medium="tactile" emma:mode="ink">
                <msink:context xmlns:msink="http://schemas.microsoft.com/ink/2010/main" type="inkWord" rotatedBoundingBox="11444,5414 14466,4909 14690,6249 11668,6754"/>
              </emma:interpretation>
              <emma:one-of disjunction-type="recognition" id="oneOf7">
                <emma:interpretation id="interp32" emma:lang="en-IN" emma:confidence="0">
                  <emma:literal>infra.</emma:literal>
                </emma:interpretation>
                <emma:interpretation id="interp33" emma:lang="en-IN" emma:confidence="0">
                  <emma:literal>infra,</emma:literal>
                </emma:interpretation>
                <emma:interpretation id="interp34" emma:lang="en-IN" emma:confidence="0">
                  <emma:literal>infra</emma:literal>
                </emma:interpretation>
                <emma:interpretation id="interp35" emma:lang="en-IN" emma:confidence="0">
                  <emma:literal>info.</emma:literal>
                </emma:interpretation>
                <emma:interpretation id="interp36" emma:lang="en-IN" emma:confidence="0">
                  <emma:literal>infea</emma:literal>
                </emma:interpretation>
              </emma:one-of>
            </emma:emma>
          </inkml:annotationXML>
          <inkml:trace contextRef="#ctx0" brushRef="#br0" timeOffset="94859.6163">10069 5225 156 0,'0'0'410'0,"0"0"-146"0,0 0-74 0,0 0-26 16,0 0-5-16,0 0-17 0,0 0-30 0,0 0-29 15,0 0-22-15,0 0-20 0,0 0-15 16,0 0-8-16,0 0-4 0,-102 181-2 0,89-159 1 0,0-2 1 16,0 4-4-16,0-7-9 0,4-1-46 0,-1-1-119 15,-1-4-283-15,7 1-424 0,1-6 508 0</inkml:trace>
          <inkml:trace contextRef="#ctx0" brushRef="#br0" timeOffset="95015.1394">10163 4982 1286 0,'0'0'180'0,"0"0"-74"0,0 0-56 16,0 0-50-16,0 0-33 0,0 0-62 0,0 0-146 15,0 0-300-15,0 0-171 0</inkml:trace>
          <inkml:trace contextRef="#ctx0" brushRef="#br0" timeOffset="96446.9116">10421 5014 0 0,'0'0'0'16,"0"0"0"-16,0 0 0 0,0 0 3 0,0 0 199 0,0 0-29 15,0 0-48-15,0 0-33 0,0 0-15 16,0 0-12-16,0 0-5 0,38 168-4 0,-48-148-3 0,3-4 5 16,-5 1-7-16,-2-1-5 0,-2 0-6 15,2-3-11-15,-2-4-1 0,-1 2-4 0,7-5 1 16,-2 0 6-16,2-4 9 0,6 0 18 0,1-2 25 16,3 0 12-16,0 0-19 0,1-4-33 15,8-7-43-15,10-1-26 0,2-4 0 0,8-4 12 16,10-3 6-16,-1 2 2 0,5-3 4 0,2 0-1 15,-1 1 1-15,-1 1 2 0,2 2 0 16,-5 2 1-16,-4 3-2 0,-6 5 1 0,-4 2 2 16,-8 3 4-16,-2 5 9 0,-6 0 1 0,-6 1 1 15,-1 9 6-15,-3 0 0 0,0 2 6 0,0 3 1 16,0 3-5-16,-3 2-7 0,-1-1-3 0,-3 1-4 16,3-3-3-16,2 3-3 0,2-5-6 15,0-2-3-15,3-2-2 0,9-3 2 0,3-4 2 16,8-3 5-16,0-1 1 0,12-1-3 15,-2-11-1-15,7 0-5 0,-1-7-1 0,-5-3-1 16,3 2 3-16,-5-5 2 0,-2 0 3 0,-1-1 2 0,-1-3 2 16,0 0 2-16,-3-2 3 0,0-3-2 15,-5-1 2-15,6 0 1 0,-8 0 2 0,3 0 4 16,-4 2 5-16,-2-2 4 0,0 5 5 0,-4 3 6 16,-2-2 4-16,0 7 2 0,-7 3 2 0,4 6-1 15,-4 2 0-15,-2 6-2 0,0 5-13 16,0 0-14-16,-2 0-12 0,-6 9-7 0,-4 7 2 15,-4 7 5-15,-2 6 6 0,-10 9-4 0,-3 9 0 16,-5 4 1-16,-1 8-7 0,-5 6 4 16,-2 4 1-16,-4 4-3 0,-5 2 4 0,-4 4-1 15,-2 1-2-15,-7 4 2 0,4-1 1 0,-2-1-3 16,8-4 0-16,7-4-4 0,9-6-3 16,8-8-2-16,6-3-3 0,14-10-3 0,7-4-3 15,5-8-1-15,0-9 2 0,6-2-1 0,7-7 1 16,1-7-3-16,1-2 2 0,2-4 1 0,3-4 13 15,-1-2 6-15,8-8 5 0,-3-6 4 16,2 0-6-16,-3-5 6 0,3-3-1 0,0-5 2 0,-2 0 1 16,-4-5-1-16,-1 1-1 0,-4-4-2 0,-4 1-2 15,0-5-5-15,-7 4-4 0,2-5-7 16,-6 2-1-16,0-3-1 0,-6 7-1 0,2-1 3 16,-7 5-2-16,0 3 1 0,0 4 4 0,-8 7-1 15,4 2-1-15,-1 3 2 0,0 3-5 16,0 6-1-16,2 0 4 0,1 2-6 0,2 2 1 15,5 0-2-15,-1 0-1 0,5 0-3 0,2 0-15 16,0 0-5-16,3 0 0 0,9-1 11 0,5-4 20 16,9-2 8-16,4-2 3 0,11-3-2 15,7-3 0-15,-1 1-2 0,6-4 5 0,-4-2-5 16,5 0 1-16,1 1 0 0,-5-4 0 16,0 1 5-16,-4-1 0 0,2-3 4 0,-7-1-1 15,-4 1 4-15,1-1 1 0,-8-2 2 0,-1 2 3 16,-5-2-2-16,-5 0 2 0,-4 5 0 0,-3 0 4 15,-6 4 2-15,-2 2 0 0,-4 3 2 16,0 5-9-16,-4 0-4 0,-5 0-5 0,-1 5-10 0,-4 2-7 16,-2 3-6-16,-1 0-4 0,-5 3 1 0,3 12 3 15,-5 1 0-15,5 6 2 0,-5 3 1 16,5 4-1-16,2 0 2 0,4 1-4 0,3-4-2 16,6-1-5-16,4 0 3 0,0-3 1 0,0-2 3 15,6-4 9-15,1 3-2 0,0-2 1 0,2-1 1 16,-4 0 0-16,4 0 0 0,-5 1 2 15,-2-1 1-15,-2 2-2 0,0-2 4 0,0 3 1 16,-5-1 1-16,-5-2 2 0,6 0-1 0,-6-1 0 16,6 0-4-16,-5-3 4 0,6-2-6 15,3 0-2-15,0-2 0 0,0-1-1 0,3-1 4 16,10-4 5-16,1 0 3 0,5-2-2 0,4 0 4 16,6-4-3-16,6-4-1 0,0-2 0 0,2 1-4 15,-2-4-3-15,3 1 0 0,-2-1 2 0,0-2-2 16,-4 1 2-16,5-2-1 0,-4-2 0 15,4-3 0-15,-1-1-1 0,1-3 2 0,2-6-2 16,-4 2 3-16,0-5 2 0,-3 3-1 0,-3-5 3 16,-4 5 0-16,-3-2 0 0,-3 3 1 0,-5 5 2 15,-5 1 4-15,-2 5 5 0,-6 5 9 16,1 5 3-16,-2 2 0 0,-10 6-8 0,-6 1-12 16,-3 0-8-16,-8 11-3 0,-5 5 1 0,-5 7 1 15,-3-1 2-15,3 3-2 0,-4 6 1 0,0-4 0 16,3 3-2-16,7 1 1 0,2-4-1 15,3 0 0-15,3-3-3 0,5-1 0 0,11-5-4 16,-1-1-6-16,7-6-3 0,1-1-4 0,0-4 3 16,6-1 8-16,4-3 10 0,1-2 8 0,5 0 2 15,1-4 1-15,8-4-4 0,1-3 0 16,1-4-1-16,1-2 2 0,1 1-1 0,0 0-1 16,-2 0-2-16,-1 1 1 0,-5 3 2 15,4-1-2-15,-8 5 2 0,2 0-2 0,-2 4-2 16,-6 2 1-16,4 0 0 0,-5 2-2 0,3 0 1 15,1 2-2-15,-3 4-1 0,1 0 1 0,1 4 0 16,-3-1-1-16,1 3 1 0,2-1-1 0,2 0 0 16,-1-1 1-16,3-1-1 0,2-1 0 0,1-2-6 15,3-4-10-15,-3-2-33 0,3 0-105 16,-4-4-277-16,-4-1-424 0,-3 0 58 0</inkml:trace>
          <inkml:trace contextRef="#ctx0" brushRef="#br0" timeOffset="96581.1441">12886 5054 1683 0,'0'0'765'0,"0"0"-627"15,0 0-75-15,0 0-57 0,0 0-18 16,0 0-8-16,0 0-28 0,0 0-146 0,0 0-602 16,0 0-735-16</inkml:trace>
        </inkml:traceGroup>
      </inkml:traceGroup>
    </inkml:traceGroup>
    <inkml:traceGroup>
      <inkml:annotationXML>
        <emma:emma xmlns:emma="http://www.w3.org/2003/04/emma" version="1.0">
          <emma:interpretation id="{14991188-DB98-48C2-B165-3C88A0CF5D38}" emma:medium="tactile" emma:mode="ink">
            <msink:context xmlns:msink="http://schemas.microsoft.com/ink/2010/main" type="paragraph" rotatedBoundingBox="1363,9040 14638,7311 14936,9600 1661,113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A111F60-3933-4DF0-8BCF-A55297151955}" emma:medium="tactile" emma:mode="ink">
              <msink:context xmlns:msink="http://schemas.microsoft.com/ink/2010/main" type="inkBullet" rotatedBoundingBox="1420,9477 1622,9451 1641,9603 1439,9630"/>
            </emma:interpretation>
            <emma:one-of disjunction-type="recognition" id="oneOf8">
              <emma:interpretation id="interp37" emma:lang="en-IN" emma:confidence="0">
                <emma:literal>@</emma:literal>
              </emma:interpretation>
              <emma:interpretation id="interp38" emma:lang="en-IN" emma:confidence="0">
                <emma:literal>9</emma:literal>
              </emma:interpretation>
              <emma:interpretation id="interp39" emma:lang="en-IN" emma:confidence="0">
                <emma:literal>5</emma:literal>
              </emma:interpretation>
              <emma:interpretation id="interp40" emma:lang="en-IN" emma:confidence="0">
                <emma:literal>q</emma:literal>
              </emma:interpretation>
              <emma:interpretation id="interp41" emma:lang="en-IN" emma:confidence="0">
                <emma:literal>%</emma:literal>
              </emma:interpretation>
            </emma:one-of>
          </emma:emma>
        </inkml:annotationXML>
        <inkml:trace contextRef="#ctx0" brushRef="#br0" timeOffset="100350.2654">-48 8979 342 0,'0'0'188'0,"0"0"-133"0,0 0-3 0,0 0 17 0,0 0 55 15,0 0 60-15,0 0 45 0,0 0 27 16,0 0-10-16,0 0-29 0,0 0-35 0,0 0-26 16,-10-44-15-16,10 44-20 0,0 0-23 0,-1 0-31 15,-1 0-29-15,-1 0-24 0,1 2-16 0,-7 3-3 16,3 3 3-16,-4 0-2 0,-3 4 5 15,0-2 0-15,6 2-2 0,-3-1 1 0,6-3 0 16,-3-2-5-16,5-2 1 0,1 2 0 0,1-3-2 16,0 1 1-16,0-3 0 0,1-1 1 15,1 3 3-15,6-3 6 0,-3 0 5 0,3 0 2 16,-1-4 3-16,5-3-1 0,-6 1 0 0,4 0 0 16,-6-2 0-16,3 1 1 0,-4 2 2 0,-2-2 5 15,-1 2 4-15,0 1 1 0,0-3 3 16,-1 5-2-16,-5-1-7 0,-2-2-3 0,-4 1-10 15,4 1-8-15,-4 2-2 0,1 1-6 0,-2 0 2 16,1 0-2-16,5 0-3 0,-3 1-2 16,0 4-4-16,3-1 2 0,-2 3-3 0,3 1 2 0,-4 1 1 15,6-1-3-15,-5 4-1 0,7-1-1 0,-3 1-2 16,1 3-3-16,3-5-2 0,1 0-6 16,0-1-2-16,5 0-5 0,1-1-1 0,6-4 4 15,-1-1 5-15,2 0 11 0,-3-3 11 0,3 0 7 16,1 0 8-16,-2-2 4 0,1-1 4 15,-5-2 3-15,-2 0 2 0,-3 2 7 0,3-2 2 16,-6 0 0-16,0-1 1 0,0 2-4 0,0-1-3 16,0 2-1-16,0-2-4 0,-5 2-5 0,2 1-4 15,2-2-6-15,0 1-5 0,-1 2-10 16,1-2-7-16,-1 3-13 0,-2-1-15 0,1 1-22 16,2 0-41-16,-1 0-71 0,-2 0-124 0,-2 0-237 15,5 4-260-15,-1 0 148 0</inkml:trace>
      </inkml:traceGroup>
      <inkml:traceGroup>
        <inkml:annotationXML>
          <emma:emma xmlns:emma="http://www.w3.org/2003/04/emma" version="1.0">
            <emma:interpretation id="{B96919FB-9F58-4599-90F6-FB64348D6218}" emma:medium="tactile" emma:mode="ink">
              <msink:context xmlns:msink="http://schemas.microsoft.com/ink/2010/main" type="line" rotatedBoundingBox="2648,8872 14638,7311 14936,9600 2946,11161"/>
            </emma:interpretation>
          </emma:emma>
        </inkml:annotationXML>
        <inkml:traceGroup>
          <inkml:annotationXML>
            <emma:emma xmlns:emma="http://www.w3.org/2003/04/emma" version="1.0">
              <emma:interpretation id="{9A2AE2D7-2843-4977-B583-CC48699788C6}" emma:medium="tactile" emma:mode="ink">
                <msink:context xmlns:msink="http://schemas.microsoft.com/ink/2010/main" type="inkWord" rotatedBoundingBox="2648,8872 6873,8322 7029,9523 2804,10073"/>
              </emma:interpretation>
              <emma:one-of disjunction-type="recognition" id="oneOf9">
                <emma:interpretation id="interp42" emma:lang="en-IN" emma:confidence="0">
                  <emma:literal>carbon</emma:literal>
                </emma:interpretation>
                <emma:interpretation id="interp43" emma:lang="en-IN" emma:confidence="0">
                  <emma:literal>carton</emma:literal>
                </emma:interpretation>
                <emma:interpretation id="interp44" emma:lang="en-IN" emma:confidence="0">
                  <emma:literal>canton</emma:literal>
                </emma:interpretation>
                <emma:interpretation id="interp45" emma:lang="en-IN" emma:confidence="0">
                  <emma:literal>radon</emma:literal>
                </emma:interpretation>
                <emma:interpretation id="interp46" emma:lang="en-IN" emma:confidence="0">
                  <emma:literal>Scanlon</emma:literal>
                </emma:interpretation>
              </emma:one-of>
            </emma:emma>
          </inkml:annotationXML>
          <inkml:trace contextRef="#ctx0" brushRef="#br0" timeOffset="109488.9224">1174 9231 0 0,'0'0'0'0,"0"0"0"0,0 0 0 16,0 0 0-16,0 0 0 0,0 0 0 16,0 0 25-16,0 0 51 0,0 0 16 0,0 0 28 15,0 0 17-15,0 0 6 0,-63 154-9 0,63-141-20 16,-1-1-23-16,4-3-6 0,4-1-2 0,-3-4 5 15,5 0 12-15,-5-1 7 0,8-3 5 16,-1 0-2-16,-4 0-3 0,6-3-14 0,2-4-14 16,3-2-13-16,1-4-21 0,-1-3-11 0,8-2-10 15,2-1-5-15,-1-7-1 0,3 1 0 0,0-9 1 16,2 0-3-16,4-10 3 0,-2-4-3 16,8-2-3-16,-1-4-1 0,8-8-4 0,-2-2-2 15,5-3-2-15,-2-1 0 0,5-1-2 16,1 1-4-16,0 2 0 0,-2 5-4 0,2 8 0 15,-6 7 1-15,-1 12-1 0,-9 6-3 0,-5 7 2 16,-2 5-4-16,-3 6-4 0,-9 6-6 0,2 4-6 16,-6 1-5-16,-1 14 2 0,-3 1 10 0,0 6 5 15,-6 5 9-15,2 2 3 0,-8 1 0 0,3 3 3 16,1-4-1-16,-4 1 2 0,1-6-3 0,-1-3 1 16,1-3-1-16,0-3-2 0,0-5 6 15,1-6-3-15,-3 0 3 0,1-2 10 0,-1-2 16 16,0 0 24-16,0 0 13 0,0-6-7 0,0 0-18 15,0-6-23-15,-1-2-13 0,-4-3 1 16,1-2-2-16,1 1-2 0,-4 0-2 0,1-2-1 16,-1 3 2-16,0 1-2 0,-2 2 6 0,1 1-4 15,-4 4-1-15,-1 0-2 0,-1 3-5 0,-2 2-1 16,-1 2-3-16,-5 2 0 0,4 0 1 16,-7 2-2-16,3 7-1 0,-1 2-1 0,-6 7-3 15,3 0 3-15,-3 7 1 0,1 7-1 0,-4 3 6 16,-2 7 0-16,1 7 1 0,-5 6 1 0,4 4-2 15,-3 0-1-15,2 7 1 0,-2 3 2 16,-3 1 2-16,7-1 3 0,-2-4 3 0,7-3-4 16,6-8-2-16,6-8-4 0,6-8-9 0,7-7-10 15,3-9-3-15,5-3 1 0,8-5 11 0,2-2 19 16,8-4 16-16,3-5 14 0,6-3 4 0,4 0-1 16,4-11-7-16,6-7-7 0,4-3-2 15,0-1-4-15,0-9-2 0,6 1-1 0,-1-7-2 16,1-2 0-16,-5-2 2 0,-2-4-4 0,6 1 2 15,-4-2-1-15,-2 0-2 0,1-4 1 0,-1 0 0 16,-2 0-6-16,4-1-2 0,0 2-3 16,-2 9-1-16,3 0-2 0,-6 9 1 0,-6 10-3 15,-6 9-8-15,-1 5-4 0,-10 7-4 0,-3 0-4 16,-4 11 2-16,-5 5 1 0,-5 5 7 16,3 5 8-16,-8 3 10 0,2 1 3 0,-1 0 3 15,-2-1-2-15,0 2 1 0,0-4 0 0,0-1 0 16,-2-6 1-16,2-3-3 0,0-4 0 0,0-5-2 15,0-4 4-15,0 1 6 0,0-5 15 16,0 0 19-16,2 0 10 0,-2-5 0 0,0-3-10 16,0-3-16-16,0-5-8 0,2-3-4 0,-2-3 1 15,-2-1 1-15,-3 0-2 0,-5-3-2 0,2 2-4 16,-1 0-4-16,-3 2 1 0,2 1-1 16,0 2 3-16,-1 6 2 0,-1 2-3 0,0 1 1 0,-1 5-6 15,1 4-6-15,-5 1-7 0,3 0-3 16,-5 10-1-16,-4 2 1 0,3 4 3 0,-4 5 2 15,1 3 2-15,1 0 1 0,-2 4 0 0,5 1 0 16,-4-2 1-16,7 4 1 0,-1-5-2 16,3 3 0-16,-1-4 1 0,4-4 0 0,-2-2 1 15,9-3-3-15,-1-4-7 0,4-1-7 0,1-6-3 16,0-1-2-16,0-1 7 0,6-3 11 0,-2 0 10 16,6 0 11-16,3-2 4 0,1-4-1 15,4-4-2-15,3-3-5 0,2-1 2 0,1-2-1 16,-2-1 1-16,-1 4 1 0,-1-3 0 0,2-1-3 15,-6 4 3-15,0 3-4 0,-5-1 2 16,-2 4-4-16,-1 2-4 0,-3 1-1 0,-1 4-5 16,-3 0-5-16,1 0-5 0,-2 0 0 0,1 8 1 15,1 0 6-15,0 5 5 0,3 0 0 0,-4 3 6 16,2 2-3-16,0-2 3 0,-3 4 2 0,4-3-5 16,-1 2 1-16,0-3-3 0,0 0-3 15,3-1 4-15,1-7 0 0,0 0 2 0,2-1 3 16,5-6-1-16,-1-1 0 0,3 0 4 0,5-4-3 15,2-4 5-15,3-3-2 0,1-1-2 0,6-4 0 16,0-1-3-16,-1 0 1 0,-4-2 0 0,-3-1 3 16,-4 0 0-16,-1-1 5 0,-4 0 3 15,1-3 1-15,-4-1-1 0,0 0-2 0,0-1-4 16,-3 4-2-16,3-6 1 0,0 3 1 0,-2 3-2 16,-1-2-1-16,-1 9-2 0,0 0-1 15,1 6-4-15,-6 2-3 0,0 5-8 0,1 0-4 16,-4 2-10-16,1 0-5 0,-1 3 4 0,0 5 4 15,2 3 12-15,0 4 8 0,1 3 4 0,-1 5 2 16,2 1 1-16,-1 0-1 0,-1 7 2 16,0-9-1-16,-2 3-1 0,8-3 3 0,-2-2-6 15,3-4-3-15,1-3 0 0,4-4-3 0,2-1 7 16,2-4 4-16,4-4 1 0,2 0 4 16,3 0-4-16,-1-11 1 0,2 1-3 0,-1-4 2 0,1-5-1 15,-2-2-2-15,0-2 4 0,-2 0-2 0,-1-6 1 16,2 0-1-16,0-5-1 0,-5-2-2 15,2-1 1-15,2-4 0 0,-2-2 1 0,0-1 1 16,-2-1 2-16,2-5 1 0,-4 2-1 0,1 0 1 16,-4-3-3-16,2 3-1 0,-3-1 5 15,-5 0-3-15,3 3 2 0,-5 2 0 0,-1 7-3 16,-2 5 1-16,-2 8 2 0,-1 6 3 0,0 9 0 16,-2 2 1-16,1 5-7 0,-1 2-10 0,0 0-17 15,-5 2-3-15,0 10-5 0,-5 7 9 16,2 8 12-16,-7 13 2 0,1 8 5 0,-6 4 1 15,3 8 1-15,-4 2-2 0,0 2 2 0,1 3 0 16,-2 2 0-16,4-1-1 0,0 1 0 16,-2-3-1-16,8-4 3 0,1-6 1 0,3-5-3 15,5-7 1-15,3-8-4 0,0-8-5 0,3-4 5 16,7-3 1-16,-1-2 1 0,2-5 5 0,3-4-1 16,-2 1-2-16,2-3 2 0,3-4 0 15,-1-3 2-15,1-1 2 0,-2 0 1 0,-1 0-1 16,-2-5 4-16,0-6 2 0,0-2 2 0,-2-1 1 15,0-6 3-15,-1-4-1 0,-2-1 3 0,-4-3-2 16,-2 0-5-16,-1-5-3 0,0 3-3 0,-1-2-3 16,-8 5-2-16,0 3-3 0,-2 3-1 15,-3 0-6-15,-2 7 1 0,-4 1 0 0,1 2-4 16,0 6 3-16,-2 1-2 0,2 1 1 0,3 3 0 16,2 0 4-16,3 0-5 0,2 0-2 0,8 0-2 15,-2 0-9-15,3 0-14 0,0 0-11 0,3 0 0 16,4-4 3-16,3 3 22 0,7-7 13 15,3 0 6-15,6 1 5 0,0-1-1 0,2 2-2 16,-3-1 2-16,2 2 2 0,-4 2-4 0,1 3 2 16,-3 0-2-16,-4 0-5 0,0 0-3 15,-3 3 1-15,-4 7-5 0,2 2-2 0,-8 0 7 16,2 7 2-16,-2 3 6 0,-4 3 5 0,0 0-2 16,0 4 3-16,0 0-1 0,-4 1 0 0,-3-1 1 15,4 2 0-15,-1-4 0 0,2-1-1 16,1-1-2-16,1-9-2 0,0-3-2 0,7-4 4 15,0-1 1-15,3 0 3 0,4-5 8 0,4-2 2 16,-1-1 2-16,4 0 1 0,5-4-4 0,-1-1-1 16,2-6-2-16,0 1 1 0,0-2 0 0,-5-7 3 15,-2 4 3-15,-4-5 3 0,-2-1 4 16,-5-4 1-16,1-2 0 0,-9-1-3 0,-1-3 0 16,0-1-7-16,-1 3-1 0,-9 0-4 0,0 0-4 15,-5 4 0-15,-2 2-3 0,-2 0 0 0,1 6-5 16,-5 5-2-16,-4 4 0 0,-2 4-4 15,0 4 3-15,-4 0 2 0,2 4-6 0,-1 4 1 16,3 3-2-16,5 5-3 0,0 0 0 0,4-1 0 16,4-1-3-16,6 2-4 0,1-8-4 0,9 0-9 15,0-1-4-15,3-5 6 0,10 0 10 16,1-2 15-16,8 0 12 0,2-3 5 0,8-5-6 16,4-5-1-16,5 0-4 0,-2-1-2 0,2 0 0 15,0-1 0-15,-6 4-3 0,1 3 1 16,-3 0 0-16,-4 3 1 0,-3 1-1 0,0 1 2 15,-3 3 0-15,1 0-3 0,-1 4 1 0,-2 7-4 16,1 3 1-16,-3 3 3 0,-2 1-3 16,0 1 2-16,-3 2 1 0,-4 0-1 0,-1 2 3 0,-5-3-1 15,-1 3 2-15,-3-1 1 0,0 3 1 16,0-4 3-16,-4 2-1 0,-3 0 1 0,0-5-1 16,-1 1-1-16,1-1 0 0,0-4 2 0,1-5-2 15,5-4 4-15,-2-3 5 0,3-2 6 0,0 0 7 16,0 0-6-16,0-6-5 0,4-3-11 0,4-4-5 15,-1-3-1-15,3-4 0 0,3 2 3 16,0-6 1-16,1 2 0 0,0-5 0 16,1 3 2-16,0-3-4 0,3 3 0 0,-4-1-1 0,3 1-2 15,-3 4 1-15,4 1 0 0,-4 4-3 16,-2 4-1-16,-1 4 1 0,2 4-3 0,-6 3 1 16,0 0-3-16,-1 3-1 0,-2 7 2 0,1 3 4 15,0 4 8-15,-2 4 3 0,2 3 1 0,-4-2 3 16,0 3-3-16,1 0 0 0,-2-2-1 15,4-3-3-15,-1-1 2 0,0-5 5 0,1-2 2 16,5-4 10-16,-3 0 6 0,4-1 10 0,2-5 9 16,3-1 4-16,1-1-5 0,4 0-7 15,1-1-12-15,-4-3-6 0,3-5-7 0,-2 1-4 16,-4-1-2-16,-4 0-13 0,-1-5-5 0,-2 0-14 16,-1 0-19-16,-2-1-22 0,-1 1-33 15,-2 2-51-15,-1-4-97 0,0 5-244 0,3 2-401 16,-3 4 36-16</inkml:trace>
        </inkml:traceGroup>
        <inkml:traceGroup>
          <inkml:annotationXML>
            <emma:emma xmlns:emma="http://www.w3.org/2003/04/emma" version="1.0">
              <emma:interpretation id="{4E2DAD09-82D9-46EE-8AD3-3B8BF01807C5}" emma:medium="tactile" emma:mode="ink">
                <msink:context xmlns:msink="http://schemas.microsoft.com/ink/2010/main" type="inkWord" rotatedBoundingBox="7248,8280 14639,7318 14936,9600 7545,10562"/>
              </emma:interpretation>
              <emma:one-of disjunction-type="recognition" id="oneOf10">
                <emma:interpretation id="interp47" emma:lang="en-IN" emma:confidence="0">
                  <emma:literal>footprints</emma:literal>
                </emma:interpretation>
                <emma:interpretation id="interp48" emma:lang="en-IN" emma:confidence="0">
                  <emma:literal>footprint =</emma:literal>
                </emma:interpretation>
                <emma:interpretation id="interp49" emma:lang="en-IN" emma:confidence="0">
                  <emma:literal>footprint #</emma:literal>
                </emma:interpretation>
                <emma:interpretation id="interp50" emma:lang="en-IN" emma:confidence="0">
                  <emma:literal>footprint +</emma:literal>
                </emma:interpretation>
                <emma:interpretation id="interp51" emma:lang="en-IN" emma:confidence="0">
                  <emma:literal>footprinted</emma:literal>
                </emma:interpretation>
              </emma:one-of>
            </emma:emma>
          </inkml:annotationXML>
          <inkml:trace contextRef="#ctx0" brushRef="#br0" timeOffset="111706.3242">6594 8170 0 0,'0'0'133'0,"0"0"19"16,0 0-74-16,0 0-28 0,0 0-15 0,0 0 11 15,0 0 20-15,0 0 45 0,0 0 53 0,0 0 46 16,0 0 9-16,0 0-26 0,102-117-40 15,-76 89-51-15,-2 0-33 0,1 1-22 0,-1-2-6 16,0 1-3-16,-6 0 0 0,-3-1-1 0,0 2 0 16,-2-4-7-16,1 3-3 0,-4 0-2 15,-6 3-5-15,2-2 3 0,-2 4-3 0,-2 3 1 16,-2 2 1-16,0 4-3 0,0 4-1 0,0 1-1 16,-2 3-1-16,-1 5-2 0,-1 1-1 0,3 0-13 15,-1 0-14-15,-1 1-16 0,-5 11-9 0,-2 7 4 16,-5 10 10-16,-5 7 13 0,-3 15 7 15,-10 9 4-15,3 11-1 0,-10 8-2 0,3 11 2 16,-6 4-2-16,-3 5 2 0,0 5 0 0,-9 3 2 16,0 5 0-16,0 3-5 0,-1 0 2 0,3 2-5 15,-2 0 2-15,2 0 0 0,-1-4-3 0,1-6 2 16,7 1 2-16,3-9-1 0,4-6 0 16,9-9 0-16,8-9-5 0,8-9-1 0,7-12-3 15,7-13-8-15,1-8-12 0,12-14-6 0,2-9 6 16,5-9 22-16,3-2 27 0,4-17 25 0,2-11 5 15,2-6-4-15,6-12-8 0,-1-5-5 16,0-6 0-16,-4-1 0 0,-1-6-2 0,-2-3-4 16,-7-2-1-16,-1 0-7 0,-4-2-7 0,-2 1-2 15,-4-1-2-15,-4-1-2 0,0 1-3 0,-2 2-1 16,-4 5-5-16,-1 3 7 0,2 8 4 16,-10 5 5-16,-2 8-1 0,-3 5 1 0,-2 7-3 15,-4 6-1-15,-1 4 4 0,3 2-4 0,-2 2 0 16,8 5 1-16,-1 1 3 0,2-1 1 15,7 0-1-15,2 1-9 0,1-4-15 0,4 1-5 16,9-3-2-16,7-3 8 0,3-2 8 0,9-3 4 0,3 3 1 16,4-4 0-16,1 3 2 0,6 0-2 15,-1 5 0-15,4-2-1 0,-5 2-1 0,-2 3 2 16,-2 3-1-16,-6-1 0 0,-4 6-3 0,-2 2-3 16,-7 3-7-16,-2 0-8 0,-9 3-3 15,-3 7 4-15,-1 8 14 0,-9 5 16 0,3 3 14 16,-3 5 2-16,-6 4 0 0,-2 5-6 0,-3-1-7 15,-1 3 0-15,4-2-2 0,-2-1-1 16,1-3 3-16,1-5-5 0,8-5-4 0,0-5-2 16,3-9-3-16,0-3 3 0,3-4 7 0,6-2 10 15,2-2 6-15,3-1 12 0,5-1 3 0,-2-7-1 16,9-7-3-16,-2-4-8 0,1 1-9 16,2-2-2-16,-1-6-2 0,1 2 1 0,-1-2-1 15,-3-2-3-15,-2-1 5 0,-5-4 2 0,-1 2 4 16,-2-1 2-16,-3 0-5 0,-6 1 3 15,-4 1 2-15,0 1-2 0,0 2 0 0,-3 4-4 16,-8 3-4-16,0 2 0 0,0 2 0 0,-3 5-9 16,-5 1-3-16,0 4-7 0,-4 4 0 0,3 0-2 15,-4 2-2-15,2 0-1 0,1 2-6 0,4 2 6 16,-2 0 2-16,5 3 1 0,5-4 4 0,0 0-3 16,7-1-3-16,2-2-12 0,0 0-14 15,1 0-2-15,12-2 7 0,1-3 14 0,6-3 22 16,6 0 0-16,9-4 0 0,-4 3 1 0,6-1-6 15,-4 2 2-15,-1 2-2 0,-3 4 1 0,-1 2 2 16,-3 0-4-16,-1 2 0 0,-7 7-7 16,-1 6 0-16,-3 2-1 0,-4 2 6 0,-4 3 2 15,-2 6 5-15,-3-1 4 0,-1 2 0 0,1 3-2 16,0-1-1-16,-3 2 1 0,-3-1-3 16,1-1 3-16,0-3-1 0,1-3-1 0,1-3 0 15,3-7-2-15,0-3-3 0,7-6 1 0,0-3 6 16,6-2 3-16,5-1 3 0,3 0 1 0,5-8-3 15,1 0-4-15,5-3 2 0,-4-3-4 0,1 1-2 16,-3 0 1-16,-6-1 0 0,2-1 5 16,-7-2 5-16,-3 1 6 0,-2-2-1 0,-4 1 5 15,-5-5 1-15,-1-1 0 0,0 2-2 0,-1-2-2 16,-10 1-6-16,3 1-7 0,-4 4 2 16,0-1-6-16,-6 6-4 0,-2 2-3 0,0 2-3 0,-6 3-2 15,-4 2 1-15,-3 3 1 0,-1 0-2 16,-2 0 5-16,1 5-3 0,4 2 0 0,4 1-2 15,2 0-10-15,9-2-12 0,4-2-20 0,7 0-18 16,2-2-24-16,3-2-8 0,3 0 16 0,3 0 24 16,8 0 37-16,6-7 25 0,2-6 8 15,7 1 2-15,6-3 3 0,1-3 2 0,5-2 4 16,0 1-1-16,1-3 0 0,1-1 0 0,0-3-2 16,-2 2 1-16,2-3 1 0,-2 2 2 15,-6-1-3-15,0-1 5 0,-5 1 1 0,3-1 4 16,-4-1 5-16,-3 0 2 0,-1-4 0 0,3 2 0 15,-3-4 0-15,-6 2 0 0,4 0-1 16,-6 1 2-16,-1 4 0 0,-3 6 2 0,-2 0-2 16,-6 4 1-16,2 4-1 0,-4 1-4 0,-2 4 1 15,-1 3-1-15,0 1-2 0,0 1-2 0,0 3-8 16,0 0-13-16,0 0-16 0,-1 0-9 16,-1 7-6-16,-2 3 4 0,-3 8 7 0,-5 9 6 0,2 7 8 15,-8 11 1-15,2 8 2 0,-3 4 2 16,-5 6-1-16,2 5 1 0,-1 3-3 0,-2 1 2 15,-1-2 1-15,-2-1-2 0,7-5-1 0,-2-3 0 16,2-4-1-16,5-6 2 0,6-4 0 0,0-7-2 16,8-7-2-16,2-9-5 0,2-1-8 15,9-10-13-15,2-4-19 0,4-2-24 0,2-7-46 16,5 0-96-16,4-12-191 0,-1-3-291 0,-7-1-227 16,-4 4 734-16</inkml:trace>
          <inkml:trace contextRef="#ctx0" brushRef="#br0" timeOffset="112134.3243">7656 8179 94 0,'0'0'474'16,"0"0"-208"-16,0 0-130 0,0 0-73 0,0 0-38 16,0 0-19-16,0 0-7 0,0 0 8 0,0 0 10 15,0 0 4-15,0 0-1 0,170-109 3 16,-122 87 12-16,1-2 26 0,-4 1 39 0,7-2 30 15,-6-2 15-15,6-1-5 0,-8 0-22 0,-2-1-21 16,-2-2-15-16,-3-1-14 0,-4-3-11 0,-3-1-8 16,-4 0-7-16,-2 1-5 0,-2-1-4 15,-6 1-6-15,-2 2-3 0,-1 3-3 0,-3 5 1 16,-6 4 7-16,-2 1 7 0,-2 6 5 0,0 3 5 16,0 4-3-16,0 0-3 0,-2 3-7 0,1 3-8 15,-2-2-7-15,-1 3-12 0,-1 0-12 16,3 0-11-16,-6 8-9 0,0 6 1 0,-5 10 5 15,-3 10 8-15,-5 7 7 0,2 14 6 0,-7 7 4 16,-1 5 2-16,2 8 4 0,-6 9-5 0,2 4 0 16,-1 6-1-16,-1 3-3 0,-5 0-1 15,3 4 4-15,1-3-7 0,-5-4 0 0,7 2 2 16,-8-4-3-16,7-4 4 0,-2-5 0 0,-4 0-2 16,1-4-1-16,-2-6-1 0,-3-5-5 0,-1-3-19 15,-1-3-25-15,-1-3-26 0,-1-6-32 0,5-4-26 16,-2-4-41-16,5-5-101 0,7-8-245 15,4-3-191-15,9-12 134 0,6-7 580 0</inkml:trace>
          <inkml:trace contextRef="#ctx0" brushRef="#br0" timeOffset="112976.7212">7709 8875 0 0,'0'0'0'0,"0"0"0"15,117-219 0-15,-66 145 0 0,-8 13 0 0,0 6 43 0,-3 8 240 16,-1 4-15-16,1 3-43 0,0 5-39 15,3 2-39-15,0 4-36 0,3 4-22 0,-2 1-10 16,-3 5-2-16,-3 3-14 0,1 4-17 0,-9 4-15 16,-1 2-12-16,-3 5-7 0,-9 1-2 15,0 0-5-15,-8 8 3 0,-6 1 10 0,-3 8 12 16,0-1 9-16,-8 4 7 0,-7 5-1 0,-7 0-9 16,-4 1-5-16,-2 2-7 0,-1-1-4 0,-1-1-8 15,-3 1-3-15,-3-4-8 0,4 1-3 16,-2-5 2-16,2-2-1 0,5-4 1 0,6 3 1 15,-1-7-2-15,8-2-1 0,7-2 4 0,-1-3 0 16,8-2-9-16,0 0-19 0,3 0-7 0,6-6-5 16,5-2 14-16,6-1 22 0,5-7 11 15,6 3 7-15,5-3 3 0,4-1-2 0,2-4-2 16,1 0 0-16,1 2-4 0,2-4-2 0,6 2 0 16,-5 0 1-16,3-2-1 0,-5 0-1 0,-1 0 0 15,-2-3-3-15,-3 2 3 0,-8-3 4 0,-1 0 3 16,-2-1 4-16,-3-1 2 0,-6 6 2 0,0 1 2 15,-11 2 3-15,1 6 4 0,-6 4 8 16,-3 3 2-16,0 1 1 0,0 5-10 0,-3-2-12 16,-6 1-17-16,4 2-11 0,-7 0-6 0,-1 0-3 15,-1 8 1-15,0 2 2 0,-4 2 0 16,3 3 2-16,-1 4 1 0,-3-1 0 0,8 0-2 16,2 4 1-16,-1-2-1 0,7-1 0 0,0-1 1 15,2-2 3-15,1 0-1 0,0-3 2 16,3 0 1-16,0-2 1 0,5 0 5 0,-2 0 0 15,-3 3 0-15,5 0 0 0,-5-2 0 0,0 1-1 16,3 1 1-16,-3 0-1 0,-2 0 0 0,-1-2-3 16,2-2 3-16,-2-1 0 0,1-2-1 0,0 0 3 15,5-5 0-15,-3 0 1 0,-1 2 7 16,6-4 5-16,-2 0 0 0,2 0 3 0,1 0-1 0,3-1-5 16,2-5-3-16,3-1-4 15,3 1-3-15,-1-2-3 0,-2-2 2 0,5 1-2 0,-5-5-1 16,6 0-1-16,-5 1-3 0,-2-3-8 0,1 0-5 15,2-4-11-15,-2 1-25 0,0-2-32 16,5-1-37-16,-2 1-34 0,0-1-40 0,3-2-49 16,-1 1-73-16,-4 1-61 0,-1 0-6 0,-1-3 144 15,4 5 244-15,-5-3 0 0,-7 1 0 16,2 1 0-16,0 3 0 0,-5 2 0 0,-4-1 0 16,1 5 0-16,2-2 0 0,-1 2 0 0,-2 1 164 15,1 3 27-15,-2 0 4 0,0 3 1 0,1 2-1 16,-1 1 1-16,0 2-17 0,0 0-31 15,0 0-46-15,0 2-36 0,-1 8-14 0,-5 5 6 16,-3 3 17-16,-4 2 1 0,2 7-9 0,-3-1-17 16,-1 3-14-16,1 5-9 0,-1-4-5 0,1 4-2 15,3-4-3-15,1-1-3 0,0-3 1 16,0-3-7-16,5-3-3 0,1-3-5 0,-2-3-15 16,6-4-25-16,0-4-46 0,0-2-80 0,9-4-191 15,-5 0-314-15,5 0-168 0</inkml:trace>
          <inkml:trace contextRef="#ctx0" brushRef="#br0" timeOffset="113127.9782">9475 7627 816 0,'0'0'631'0,"0"0"-399"16,0 0-106-16,0 0-79 0,0 0-36 0,0 0-22 15,0 0-31-15,0 0-43 0,0 0-47 0,0 0-90 16,0 0-140-16,0 0-176 0,0 0 67 15,0 0 471-15</inkml:trace>
          <inkml:trace contextRef="#ctx0" brushRef="#br0" timeOffset="113774.5164">9545 7987 0 0,'0'0'0'16,"0"0"230"-16,0 0 0 0,0 0-31 0,0 0-12 15,0 0-33-15,0 0-44 0,0 0-40 0,0 0-35 16,0 0-23-16,0 0-4 0,0 0 13 15,0 0 16-15,43 28 14 0,-50-12 4 0,-6 3-5 16,-3 3-8-16,-3-1-5 0,2-1-9 0,3-2-8 16,0 1-5-16,1-6-4 0,5-2-6 0,1-5-1 15,7-2-3-15,-1-2-1 0,1-2 8 0,0 0 28 16,1 0 23-16,9-2 13 0,2-4 3 0,4-4-24 16,2-4-19-16,8-4-14 0,0 1-3 15,3-1-1-15,-4-1 1 0,-3 1 2 0,1-1-5 16,-4 5-3-16,2 2-5 0,-4 2-3 0,-1 2-2 15,-2 4 3-15,-2 2-2 0,-4 2 3 16,3 0 1-16,-1 0-3 0,-5 5 0 0,5 1 0 16,-5 3 2-16,5 0 1 0,-5-1 1 0,5 1 3 15,-1 1-5-15,-2 0 3 0,5-3 1 0,-1 1 3 16,2-2 2-16,1-2-1 0,5-2-2 16,4-2-6-16,0 0-5 0,10-3-15 0,-3-6-15 15,2 0-20-15,-4-2-25 0,1-4-23 0,-3-2-10 16,-2 1 6-16,-4-2 14 0,-2 1 30 0,2-5 22 15,-2-2 19-15,-3-2 14 0,-1-3 7 16,2-1 2-16,-2-6 1 0,2 0-1 0,3-3-2 16,-4 0 2-16,1-3-2 0,0 0 2 0,0 0 1 15,-2-1 2-15,0 0 3 0,-1 2 5 0,0 5 6 16,-1 0 13-16,-7 6 12 0,4 5 14 0,-6 4 13 16,-2 4 10-16,1 7 3 0,-2 2-3 15,1 3-5-15,-1 3-13 0,0 2-15 0,0 0-22 16,0 0-27-16,0 7-13 0,-3 3-3 0,-1 6 8 15,-7 10 12-15,-4 9 4 0,-2 6 4 0,-7 6 3 16,-4 8 4-16,0 5 5 0,-4-1 2 16,-5 3 0-16,4 0 3 0,-6-1 2 0,5 2-2 15,-2-4-8-15,9-3-7 0,8-7-8 0,5-2-7 16,2-6 6-16,12-9-5 0,0-3 2 16,4-5 2-16,9-5 0 0,2-3 4 0,6-3 1 15,-2-3-1-15,5-4-9 0,2-4-5 0,-3-2-15 16,4 0-20-16,0-7-32 0,1-4-41 0,-2 0-60 15,-2-3-72-15,-4-5-104 0,2 1-165 16,-4-2-131-16,-5 5 321 0,-9 3 324 0</inkml:trace>
          <inkml:trace contextRef="#ctx0" brushRef="#br0" timeOffset="113977.239">10485 7766 0 0,'0'0'96'0,"0"0"372"0,0 0-69 0,0 0-65 15,0 0-50-15,0 0-60 0,0 0-64 16,0 0-52-16,0 0-45 0,0 0-33 0,0 0-15 15,0 0-11-15,0 0 0 0,0 0 1 0,90-96-1 16,-61 88 0-16,7-3 0 0,-3 2-1 16,-5 0-1-16,1 2-2 0,-6 0-3 0,-6 1-3 15,-5 3-4-15,-8 0-6 0,-3 1-18 0,-1 2-41 16,0 0-51-16,-7 0-73 0,-6 2-131 0,-7 4-220 16,4 0-113-16,3 0 464 0</inkml:trace>
          <inkml:trace contextRef="#ctx0" brushRef="#br0" timeOffset="205033.2494">11053 7684 0 0,'0'0'0'0,"0"0"0"0,0 0 0 0,0 0 0 15,0 0 0-15,0 0 0 0,0 0 238 0,-168-74 87 16,164 64-38-16,2 0-71 0,2 3-60 16,0-1-46-16,0 0-30 0,4 3-17 0,-1-3-13 15,6 4-8-15,-5 0-11 0,3 0-5 0,-1 1-9 16,-3 3-7-16,6 0-4 0,-7 0-6 15,7 0-5-15,-5 0-4 0,1 7-3 0,2-3 0 16,-3 4 0-16,5-3 8 0,-4 4 5 0,4 1 4 16,-3-2 6-16,2 4 0 0,0 1 1 0,3 1 2 15,1 4 8-15,-1 1 3 0,2-1 3 16,-3 3-1-16,4 1-2 0,1-2-4 0,-4 1 2 16,3 0-5-16,-1 3-1 0,2-8 2 0,-1 2-2 15,-1-4 4-15,1-1 4 0,1-5 7 16,-1-4 8-16,-1 0 12 0,1-4 15 0,2 0 16 0,8-6 6 15,5-12-3-15,10-6-13 0,10-9-20 16,8-10-16-16,12-6-14 0,11-5-8 0,3-4-2 16,2-1-7-16,4-4-3 0,-3 0-3 0,3-2-7 15,-4 2-3-15,-5 3-3 0,2 1-5 0,-9 2-3 16,-4 6-3-16,-6 7-4 0,-10 7 1 0,-3 6-1 16,-10 11-2-16,-10 4-1 0,-9 5-4 15,-7 6-2-15,-3 2-3 0,-9 1 2 0,-1 2-4 16,-1 0 1-16,0 0-5 0,0 0-14 0,0 0-25 15,0 0-19-15,-1 0-15 0,-1 8-14 16,-2 2-10-16,-6 5-66 0,-3 2-128 0,3-2-187 16,3-4 137-16</inkml:trace>
          <inkml:trace contextRef="#ctx0" brushRef="#br0" timeOffset="205613.0189">10870 7946 721 0,'0'0'309'0,"0"0"-172"0,0 0-101 16,0 0-47-16,0 0-10 0,0 0-3 15,0 0-8-15,0 0 7 0,0 0 0 0,0 0-5 0,0 0-4 16,0 0-9-16,0 0-7 0,0 0 10 16,8-25 21-16,-7 29 19 0,2 2 23 0,0 2 10 15,4 2 4-15,-3 3 0 0,2 1 6 0,3 5 5 16,1 3-6-16,-5 2 4 0,8 3-2 0,-3 3-8 16,-1-3-3-16,2-2-5 0,4-1-8 0,-1-4 3 15,2-5 11-15,4-1 15 0,-1-7 32 16,-2-2 28-16,7-3 22 0,2-2 12 15,3-8-10-15,2-7-15 0,11-5-25 0,2-10-20 0,11-3-16 16,4-8-14-16,11-9-10 0,12-3-11 16,4-6-10-16,11-1-4 0,4-3-3 0,5-3-6 15,3 1-4-15,0 4-8 0,1-1-7 0,-5 7-8 16,-3 4-9-16,-9 6-14 0,-2 11-18 0,-14 4-10 16,-8 6-16-16,-12 7-14 0,-2 4-13 15,-15 5-42-15,-7 8-85 0,-6 0-146 0,-12 0-266 16,-4 0 273-16</inkml:trace>
        </inkml:traceGroup>
      </inkml:traceGroup>
    </inkml:traceGroup>
    <inkml:traceGroup>
      <inkml:annotationXML>
        <emma:emma xmlns:emma="http://www.w3.org/2003/04/emma" version="1.0">
          <emma:interpretation id="{8459B337-6DA6-4F2C-8E94-1F275805DBD4}" emma:medium="tactile" emma:mode="ink">
            <msink:context xmlns:msink="http://schemas.microsoft.com/ink/2010/main" type="paragraph" rotatedBoundingBox="1864,11074 7593,10371 7731,11496 2002,121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C8EE5A3-B42C-4CA6-89AC-70775EB5B4C6}" emma:medium="tactile" emma:mode="ink">
              <msink:context xmlns:msink="http://schemas.microsoft.com/ink/2010/main" type="inkBullet" rotatedBoundingBox="1911,11456 2149,11426 2174,11628 1936,11657"/>
            </emma:interpretation>
            <emma:one-of disjunction-type="recognition" id="oneOf11">
              <emma:interpretation id="interp52" emma:lang="en-IN" emma:confidence="0">
                <emma:literal>a</emma:literal>
              </emma:interpretation>
              <emma:interpretation id="interp53" emma:lang="en-IN" emma:confidence="0">
                <emma:literal>o</emma:literal>
              </emma:interpretation>
              <emma:interpretation id="interp54" emma:lang="en-IN" emma:confidence="0">
                <emma:literal>@</emma:literal>
              </emma:interpretation>
              <emma:interpretation id="interp55" emma:lang="en-IN" emma:confidence="0">
                <emma:literal>D</emma:literal>
              </emma:interpretation>
              <emma:interpretation id="interp56" emma:lang="en-IN" emma:confidence="0">
                <emma:literal>.</emma:literal>
              </emma:interpretation>
            </emma:one-of>
          </emma:emma>
        </inkml:annotationXML>
        <inkml:trace contextRef="#ctx0" brushRef="#br0" timeOffset="114778.2299">390 11021 1737 0,'0'0'548'0,"0"0"-444"16,0 0-94-16,0 0-27 0,0 0-5 0,0 0 9 15,0 0 8-15,0 0 3 0,0 0 3 0,0 0-1 16,0 0 2-16,0 0 1 0,-32 96 10 15,37-93 12-15,5 2 15 0,-3-7 14 0,6 2 8 16,0-1 3-16,-1-6-6 0,4-1-9 0,-3-2-11 16,0 2-9-16,-1 0-6 0,-7 0-2 0,2-3 3 15,-4 3 4-15,-3-2 1 0,0-2-4 16,0-1-5-16,-1 1-5 0,-9-4-1 0,3 2-1 16,-5 1 0-16,-2-1-3 0,-2 5-3 0,-4 1-5 15,3 5-5-15,1-1-4 0,-3 4-5 0,-1 0-3 16,3 4-2-16,0 2-1 0,-3 2-4 15,10 0-8-15,-3 2-30 0,4 1-45 0,6 1-73 16,2 2-117-16,1 0-259 0,1-3-364 0,2-3 96 0</inkml:trace>
      </inkml:traceGroup>
      <inkml:traceGroup>
        <inkml:annotationXML>
          <emma:emma xmlns:emma="http://www.w3.org/2003/04/emma" version="1.0">
            <emma:interpretation id="{FE7D4006-046C-493F-B154-7C1596C9BFDA}" emma:medium="tactile" emma:mode="ink">
              <msink:context xmlns:msink="http://schemas.microsoft.com/ink/2010/main" type="line" rotatedBoundingBox="3208,10909 7593,10371 7731,11496 3346,12034"/>
            </emma:interpretation>
          </emma:emma>
        </inkml:annotationXML>
        <inkml:traceGroup>
          <inkml:annotationXML>
            <emma:emma xmlns:emma="http://www.w3.org/2003/04/emma" version="1.0">
              <emma:interpretation id="{EE20E539-4509-44A9-812B-27112EF5A0EB}" emma:medium="tactile" emma:mode="ink">
                <msink:context xmlns:msink="http://schemas.microsoft.com/ink/2010/main" type="inkWord" rotatedBoundingBox="3208,10909 7593,10371 7731,11496 3346,12034"/>
              </emma:interpretation>
              <emma:one-of disjunction-type="recognition" id="oneOf12">
                <emma:interpretation id="interp57" emma:lang="en-IN" emma:confidence="0">
                  <emma:literal>e-waste</emma:literal>
                </emma:interpretation>
                <emma:interpretation id="interp58" emma:lang="en-IN" emma:confidence="0">
                  <emma:literal>C-waste</emma:literal>
                </emma:interpretation>
                <emma:interpretation id="interp59" emma:lang="en-IN" emma:confidence="0">
                  <emma:literal>e- waste</emma:literal>
                </emma:interpretation>
                <emma:interpretation id="interp60" emma:lang="en-IN" emma:confidence="0">
                  <emma:literal>e waste</emma:literal>
                </emma:interpretation>
                <emma:interpretation id="interp61" emma:lang="en-IN" emma:confidence="0">
                  <emma:literal>c-waste</emma:literal>
                </emma:interpretation>
              </emma:one-of>
            </emma:emma>
          </inkml:annotationXML>
          <inkml:trace contextRef="#ctx0" brushRef="#br0" timeOffset="116268.7435">3642 10634 835 0,'0'0'397'0,"0"0"-247"16,0 0-92-16,0 0-16 0,0 0 4 0,0 0 7 16,0 0-2-16,0 0-18 0,0 0-13 0,0 0-8 15,0 0 2-15,0 0 12 0,0 0 22 16,0 0 21-16,-83 112 13 0,73-78 3 0,1 4-6 15,0 4-10-15,-1 4-12 0,0-2-14 0,2 0-11 16,-2-3-10-16,1-3-9 0,3-4-3 16,6-7-5-16,0 0-4 0,0-5-1 0,-1-6-2 15,2-2 2-15,5-3 2 0,1-6 6 0,-2-2 4 16,0-3 7-16,1 0 12 0,0 0 8 16,2-8 8-16,5-3 5 0,-1-3-3 0,2-2-7 15,2-6-4-15,0-3-7 0,5 1-1 0,-1-5 1 16,-1 2-2-16,0 1-2 0,-4-2-3 0,1 4-3 15,0-2-4-15,-2 7-5 0,-1 5-1 0,-3 2-4 16,-1 4 0-16,1 4-1 0,-2 0-6 16,-2 3-1-16,3 1 0 0,-1 0-2 0,1 3 0 15,0 6 2-15,-1-1-2 0,4 1 1 0,-4 2 0 16,2 1 1-16,0 2-2 0,0 0 3 0,0 1 0 16,1-2 0-16,3-3 3 0,-1 0-2 15,1-2-2-15,3-4 2 0,-1 1-1 0,3-3 2 16,-2-2 1-16,2 0 4 0,-4 0-1 0,4-5 2 15,-2-3 5-15,2-3-1 0,-3-1 4 0,-2-4 2 16,-1 0 0-16,0-1 5 0,-3-1 3 0,-3-1 0 16,0 1 0-16,-2-2-2 0,-4-5-2 0,-1-1-3 15,0 1-4-15,-1-4-4 0,-7 4-5 16,1 0-4-16,-3-4-1 0,2 8-3 16,-4-3-2-16,3 4-1 0,2 3-8 0,0 6-7 0,1-1-8 15,1 3-14-15,-1 1-16 0,3-3-22 0,0 3-36 16,2 2-43-16,1 2-66 0,0 0-73 15,3 1-98-15,4 3-137 0,4 0-86 0,-5 5-13 16,-2-2 632-16</inkml:trace>
          <inkml:trace contextRef="#ctx0" brushRef="#br0" timeOffset="117066.3788">4330 10735 242 0,'0'0'525'16,"0"0"-275"-16,0 0-115 0,0 0-33 0,0 0-11 15,0 0-6-15,0 0-22 0,0 0-20 0,0 0-15 16,0 0-11-16,0 0-8 0,0 0-3 0,0 0 3 16,165-117 9-16,-160 110 9 0,-1 3 9 0,-1-2 11 15,0 4 6-15,-3-2 5 0,0 2 9 16,0 0-4-16,0-1 0 0,0 2-10 0,-5 1-14 16,0 0-12-16,0 0-12 0,-5 0-3 0,3 6-3 15,-3 4-1-15,-4 2 1 0,-3 4-2 0,1 4 1 16,-1 4-1-16,-2-1 0 0,0 5-2 15,4 1 0-15,-3-1-2 0,5 4-4 0,2-2-1 16,4-1-2-16,4-4-4 0,3-5-8 0,0-5 1 16,1-1 0-16,11-6 5 0,2-4 15 0,0-4 3 15,4 0 9-15,0-2 4 0,2-7 0 16,-4-2 4-16,4-2 1 0,-4-1 0 0,0-2-1 16,-2-2 4-16,-1 2 1 0,0-1 5 0,-4-1 4 15,2-1-1-15,-5 3-1 0,0 0 0 0,-2 1 0 16,0-2-3-16,-1 4 0 0,-2-2-4 15,-1 5-5-15,0 0-3 0,3 4-6 0,-3 1-3 16,0 4-7-16,0-2-4 0,0 3-4 0,0 0-5 16,0 0-3-16,0 0-8 0,0 3-6 15,0 1 1-15,-4 4 3 0,1 2 8 0,-1 4 7 16,0 1 2-16,-1 3 1 0,-2 2 4 0,3-3-1 16,1 4-1-16,0-5 0 0,2 1-3 0,1-4-3 15,0-1-2-15,-2-3 2 0,8-4-2 16,1 0-1-16,0-2 5 0,2-2 1 0,4-1 4 0,-3 0 8 15,4 0 2-15,3-6-3 0,3-5 5 16,2-2-2-16,1-2-2 0,0-4 4 0,3 2-5 16,1-2-1-16,-1-2-2 0,0 1 3 0,-1-4-1 15,0-3 0-15,2 0 0 0,-1-1-4 16,-5-3 1-16,1 5 2 0,-6-2-2 0,2 1-2 16,-6 4 5-16,-2-2-2 0,-3 5 1 0,-3 4 7 15,-1 5-1-15,-3-1 4 0,0 8 4 0,0 0 0 16,0 3-1-16,-3 1-8 0,0 0-9 15,-1 0-11-15,3 0-9 0,-1 3-7 0,1 3 0 16,-2 7 2-16,2-1 8 0,-1 2 4 0,2 2 3 16,0 1 7-16,6 1-7 0,-2-1 3 0,6 2 3 15,3 1-1-15,-3 2 4 0,3-4 2 16,1 5 0-16,2-5-2 0,-1 2 3 0,-1-2-2 16,-1-1 1-16,-2-2-1 0,-2 1-1 0,-3-6 0 15,-5 2 1-15,-1-4 9 0,0 2 5 16,-9-1 5-16,-5 1 1 0,-6 3-5 0,-4-5-3 0,-2 0-2 15,-1-3-2-15,-2-2 0 0,3-3-6 16,3 0 0-16,3 0-7 0,4-3-7 0,2-2-19 16,2-3-29-16,4 1-36 0,1-2-46 0,1 0-57 15,2-6-74-15,4 1-145 0,0-2-223 0,4 3-176 16,2 5 554-16</inkml:trace>
          <inkml:trace contextRef="#ctx0" brushRef="#br0" timeOffset="117320.5499">5230 10093 0 0,'0'0'0'16,"0"0"174"-16,0 0 53 0,0 0-16 0,0 0 39 15,0 0 41-15,0 0-2 0,126-168-32 16,-117 165-50-16,-4 2-49 0,-2 1-46 0,3 0-35 16,-2 0-15-16,-1 0-16 0,2 7-9 0,-1 7-2 15,0 3 4-15,-1 10 4 0,0 7 2 16,-3 8-2-16,0 9-6 0,0 1-7 0,-10 4-1 15,0 3-5-15,-5-2-1 0,1 1 1 0,0-3-6 0,-1 4-1 16,-3-1-4-16,2-3-4 0,2-5-3 16,-4 0-5-16,7-8-6 0,-1-4-12 0,2-2-23 15,5-6-43-15,-2-3-81 0,-1-4-134 0,3-5-290 16,3-5-344-16,-2-5 225 0</inkml:trace>
          <inkml:trace contextRef="#ctx0" brushRef="#br0" timeOffset="117874.2867">5261 10464 1553 0,'0'0'228'16,"0"0"-193"-16,0 0-63 0,0 0-10 0,0 0 21 16,0 0 27-16,0 0-2 0,0 0-3 0,0 0-4 15,0 0-6-15,0 0-11 0,175-60-9 0,-153 56-16 16,1 3-13-16,-7 1-13 0,-1 0-12 0,0 1-9 15,-1 4-4-15,-1 6-3 0,0-3 5 16,-3 4 10-16,-1-1 13 0,1 2 15 0,-3-1 19 16,0-1 22-16,0-2 30 0,0-2 40 0,1-2 45 15,0-2 49-15,4-3 31 0,2 0 1 0,0 0-22 16,6-2-43-16,3-6-42 0,0 0-30 0,3-1-18 16,-1-3-9-16,2-1-7 0,1 2-3 15,0-4 3-15,-2-1 2 0,-8 2 4 0,1-2 4 16,-6 0 6-16,-5 3 11 0,0 0 10 0,-8 4 4 15,2-2-1-15,-2 3-10 0,-10 3-7 0,0 4-8 16,-7 1-6-16,-2 0-1 0,-6 6-3 16,-3 6 2-16,-2 5-2 0,0 5-1 0,-6 1 0 15,3 3-1-15,2 3 0 0,1 1 1 0,1 5 1 16,0 0 1-16,3 2 3 0,3-1-2 16,8 1 0-16,2-5-2 0,1-2-1 0,9-6 1 15,3-4 3-15,6-2 6 0,6-1 5 0,6-4 3 16,2-4 3-16,3-1-1 0,0-4-3 0,5-1-5 15,-1-2-4-15,0-1-7 0,2 0 6 16,-1-4 1-16,0-1 0 0,-1-2 1 0,0 2-1 16,0-8-3-16,-4 3-5 0,-1 1 1 0,-5-1-8 15,0 2-2-15,-7-1 0 0,0 0-4 16,-5 2 2-16,-4 2-5 0,-1 5-5 0,0-3-11 16,0 3-8-16,-3 0-11 0,-4 3-8 0,-3 7 0 15,-3 6-12-15,-4 1-21 0,0 5-43 0,-3 6-66 16,2 1-116-16,0 4-285 0,6-7-459 0,5-9 193 0</inkml:trace>
          <inkml:trace contextRef="#ctx0" brushRef="#br0" timeOffset="115355.1516">1773 11161 2052 0,'0'0'232'0,"0"0"-148"0,0 0-68 16,0 0-18-16,0 0-12 0,0 0-8 0,0 0 0 16,0 0 5-16,0 0 10 0,0 0 6 0,0 0 8 15,0 0 5-15,0 0 10 0,91-158 10 0,-62 133-2 16,3-1 3-16,-2-1-3 0,-3 1-6 0,-1 4-5 16,-3-5-4-16,-2 4-2 0,-5 3-1 15,-1-1 4-15,-5 2 0 0,-5 2-1 0,2 2 0 16,-4-1 4-16,-3 4 7 0,0 3 8 0,0 2 6 15,-7 1-6-15,0 4-9 0,-4-1-10 0,-4 3-13 16,-5 0-5-16,-3 5-3 0,-4 9 0 16,-2 9 2-16,-1 3 4 0,-6 6 2 0,3 6 0 15,2 5 3-15,-2 3-2 0,4 5 1 0,2 2-2 16,4 2-1-16,0 1-1 0,7-1-3 16,2 0 2-16,4-4-2 0,5-4 1 0,4-9 2 15,1-7-2-15,1-4 0 0,11-7 4 0,2-4 5 16,3-1 4-16,6-7 9 0,0-2-1 15,6-4 0-15,-3-2 3 0,4 0-6 0,1 0 5 16,1-8-2-16,0-2-2 0,3 1-2 0,0-3-3 16,-5 0-3-16,2-3-3 0,-5 2 2 0,-3-2-4 15,2 1-1-15,-6-2-2 0,0 2 0 0,-3-1-14 16,-1-1-16-16,-3 3-25 0,1-3-42 0,-1 1-29 16,2 2-43-16,-4 2-55 0,1-1-69 0,-2 0-175 15,0 6-248-15,-5-1-127 0</inkml:trace>
          <inkml:trace contextRef="#ctx0" brushRef="#br0" timeOffset="115557.7287">2546 10977 2066 0,'0'0'260'0,"0"0"-199"0,0 0-52 16,0 0-10-16,0 0 10 0,0 0 20 0,0 0 1 15,0 0-3-15,0 0-9 0,0 0-7 16,0 0-11-16,0 0-11 0,171-71-12 0,-147 64-18 16,-5 1-18-16,-2 2-29 0,-1 0-60 0,-2 4-104 15,-5 0-224-15,-4 0-262 0,0 0 55 0</inkml:trace>
        </inkml:traceGroup>
      </inkml:traceGroup>
    </inkml:traceGroup>
    <inkml:traceGroup>
      <inkml:annotationXML>
        <emma:emma xmlns:emma="http://www.w3.org/2003/04/emma" version="1.0">
          <emma:interpretation id="{C9F86882-7432-40D8-A607-643F07152ECB}" emma:medium="tactile" emma:mode="ink">
            <msink:context xmlns:msink="http://schemas.microsoft.com/ink/2010/main" type="paragraph" rotatedBoundingBox="2099,12738 15380,11474 15561,13372 2280,1463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5DCE58-C063-448E-9AA2-5E6CC65C2D46}" emma:medium="tactile" emma:mode="ink">
              <msink:context xmlns:msink="http://schemas.microsoft.com/ink/2010/main" type="inkBullet" rotatedBoundingBox="2199,13786 2341,13773 2351,13881 2209,13894"/>
            </emma:interpretation>
            <emma:one-of disjunction-type="recognition" id="oneOf13">
              <emma:interpretation id="interp62" emma:lang="en-IN" emma:confidence="0">
                <emma:literal>a</emma:literal>
              </emma:interpretation>
              <emma:interpretation id="interp63" emma:lang="en-IN" emma:confidence="0">
                <emma:literal>*</emma:literal>
              </emma:interpretation>
              <emma:interpretation id="interp64" emma:lang="en-IN" emma:confidence="0">
                <emma:literal>`</emma:literal>
              </emma:interpretation>
              <emma:interpretation id="interp65" emma:lang="en-IN" emma:confidence="0">
                <emma:literal>4</emma:literal>
              </emma:interpretation>
              <emma:interpretation id="interp66" emma:lang="en-IN" emma:confidence="0">
                <emma:literal>°</emma:literal>
              </emma:interpretation>
            </emma:one-of>
          </emma:emma>
        </inkml:annotationXML>
        <inkml:trace contextRef="#ctx0" brushRef="#br0" timeOffset="562739.2505">593 13318 0 0,'0'0'0'15,"0"0"0"-15,0 0 0 0,0 0 0 0,0 0 0 16,0 0 0-16,0 0 0 0,0 0 0 16,0 0 0-16,0 0 112 0,0 0 72 0,0 0 7 15,32-17-2-15,-31 17-19 0,-1 0-29 0,0 0-30 16,0 0-20-16,0 0-11 0,0 0-7 0,0 0-1 16,0 0-10-16,0 0-13 0,0 0-13 0,0 0-14 15,0 0-14-15,0 0-10 0,0 0-15 16,-1 2-7-16,0 3 6 0,-5-1 6 0,4 6 15 0,0-2 4 15,-1-2-1-15,-3 3-3 0,3-5-5 16,3 1 1-16,0-2-3 0,0 1-1 0,0-2-1 16,0 0-1-16,0 0 1 0,0-2 3 0,0 2 5 15,2-2 7-15,3 0 10 0,-2 0 10 16,0 0 9-16,-2 0 4 0,7-4 6 0,-7 1 7 16,2-2 7-16,-3-1 0 0,0-3-4 0,0 1-11 15,0-1-11-15,-2 1-5 0,0-1-1 16,-6 1 2-16,6 1-3 0,-3 3-3 0,-2 0-7 15,3 1-4-15,-5 2-3 0,6 1-3 0,-1 0-7 16,-3 0-5-16,3 0-6 0,-4 1-2 0,4 2 2 16,-2 2 3-16,-2 0 2 0,3 1 1 15,0 1-1-15,2-3-1 0,1 1-4 0,2 0-3 16,0-2 0-16,0 2 0 0,0-2 1 0,0 0 2 16,0 2 3-16,2-1 3 0,1-3 1 0,2 2 4 15,0-3 4-15,-4 0 9 0,6 0 10 0,-2 0 10 16,-1-2 5-16,3-4 0 0,-3-1-3 15,2-2-4-15,0 1-3 0,-3-4-2 0,0 5 1 16,-1-1 0-16,-2 2 5 0,0-1 5 0,0 3 4 16,0 0 3-16,0 2-2 0,0 0-3 15,0 2-7-15,-4-2-9 0,3 2-13 0,1 0-13 16,-2 0-12-16,2 0-7 0,-1 0-3 0,1 3-3 16,0 0-1-16,0 2 1 0,1 2-3 0,6-1-20 15,5 0-65-15,7 1-135 0,-1-3-269 0,-2 1-405 16,-3-2 189-16</inkml:trace>
      </inkml:traceGroup>
      <inkml:traceGroup>
        <inkml:annotationXML>
          <emma:emma xmlns:emma="http://www.w3.org/2003/04/emma" version="1.0">
            <emma:interpretation id="{09820DBC-831B-47BE-B603-83F8B91EC671}" emma:medium="tactile" emma:mode="ink">
              <msink:context xmlns:msink="http://schemas.microsoft.com/ink/2010/main" type="line" rotatedBoundingBox="3214,12632 15380,11474 15561,13372 3395,14530"/>
            </emma:interpretation>
          </emma:emma>
        </inkml:annotationXML>
        <inkml:traceGroup>
          <inkml:annotationXML>
            <emma:emma xmlns:emma="http://www.w3.org/2003/04/emma" version="1.0">
              <emma:interpretation id="{707EC07A-338B-4A82-9647-81DC4AC0444D}" emma:medium="tactile" emma:mode="ink">
                <msink:context xmlns:msink="http://schemas.microsoft.com/ink/2010/main" type="inkWord" rotatedBoundingBox="3256,13068 7898,12627 8020,13903 3377,14345"/>
              </emma:interpretation>
              <emma:one-of disjunction-type="recognition" id="oneOf14">
                <emma:interpretation id="interp67" emma:lang="en-IN" emma:confidence="0">
                  <emma:literal>Climate</emma:literal>
                </emma:interpretation>
                <emma:interpretation id="interp68" emma:lang="en-IN" emma:confidence="0">
                  <emma:literal>climate</emma:literal>
                </emma:interpretation>
                <emma:interpretation id="interp69" emma:lang="en-IN" emma:confidence="0">
                  <emma:literal>C limate</emma:literal>
                </emma:interpretation>
                <emma:interpretation id="interp70" emma:lang="en-IN" emma:confidence="0">
                  <emma:literal>Climates</emma:literal>
                </emma:interpretation>
                <emma:interpretation id="interp71" emma:lang="en-IN" emma:confidence="0">
                  <emma:literal>C limate</emma:literal>
                </emma:interpretation>
              </emma:one-of>
            </emma:emma>
          </inkml:annotationXML>
          <inkml:trace contextRef="#ctx0" brushRef="#br0" timeOffset="563376.192">2407 12891 0 0,'0'0'0'0,"0"0"0"0,0 0 0 16,0 0 46-16,0 0 215 0,0 0 64 0,0 0-2 15,0 0-52-15,0 0-53 0,0 0-61 16,0 0-37-16,0 0-15 0,0 0-19 0,0 0-14 16,-132-118-22-16,110 118-19 0,6 6-16 0,-1 3-10 15,-6 6-7-15,3 2-5 0,-6 5 4 0,-1 9 1 16,-4 1 1-16,-4 9 2 0,1 4 0 0,-6 5 2 15,2 5 3-15,1 6 1 0,0 4-1 16,-1 2-1-16,4-1 0 0,2 1-2 0,4-4 0 16,3-7-1-16,11-9-3 0,5-7-4 0,6-3 0 15,3-6 1-15,8-7 0 0,5 3 7 0,2-7 1 16,4-6 7-16,7-1 4 0,1-5 3 16,2-6 1-16,2 0-3 0,7-2-8 0,-5 0-14 15,8-4-24-15,-2-4-40 0,-2-3-55 0,2-3-71 16,1 1-102-16,0 0-157 0,-11 1-184 15,-12 1 271-15</inkml:trace>
          <inkml:trace contextRef="#ctx0" brushRef="#br0" timeOffset="563974.4611">3038 12545 0 0,'0'0'0'0,"0"0"0"0,0 0 0 16,0 0 0-16,0 0 29 0,0 0 244 16,0 0 1-16,0 0-21 0,0 0-50 0,0 0-40 15,0 0-31-15,0 0-12 0,0 0 0 0,0 0-4 16,40-134-4-16,-44 134-15 0,2-1-19 0,-1 1-21 15,2 0-29-15,-2 0-19 0,-1 0-13 16,-2 6-11-16,0 4 3 0,-4 4 3 0,-1 5 6 16,-3 8 7-16,-5 0-1 0,0 10 2 0,-1 4 0 15,-3 6 0-15,2 6-2 0,-5 2 2 0,6 5-1 16,-7 2 1-16,-1 4 2 0,-2 2-1 16,0 1 4-16,0 2-3 0,-2 1 2 0,4-4 1 15,-1 1-1-15,5-7 1 0,1-6-2 0,4-3-2 16,6-11-1-16,4-4-2 0,4-5-4 15,3-8-2-15,2-2-1 0,5-4 1 0,0-7 7 16,7-2 6-16,1-3 9 0,2-6 7 0,3-1 5 16,6-1 1-16,5-11-4 0,-1-4-4 0,3-2-6 15,-1-4-3-15,6-5-3 0,-3 1 0 0,-2-5-3 16,-1-1-1-16,-1-1 1 0,0-1-1 0,-2-3 3 16,-1 2-3-16,0-2-1 0,-2 2-2 15,-5 3-2-15,-1 5 0 0,-3 5-1 0,-3 5 0 16,-3 8 0-16,-5 3 1 0,-2 3 3 0,-2 3-2 15,0 0-5-15,0 0-17 0,0 3-9 16,-6 8-1-16,-3 5 8 0,-1 10 15 0,-2 2 9 16,-3 6 1-16,-1-1 0 0,2 1 0 0,1 0-2 15,2-6 0-15,3 2-1 0,4-5-1 0,4-4 2 16,0-1 0-16,0-6 0 0,15-3-5 16,-1-3-14-16,12-7-57 0,0-1-135 0,4-4-254 15,-5-1-378-15,-7-2 43 0</inkml:trace>
          <inkml:trace contextRef="#ctx0" brushRef="#br0" timeOffset="564110.262">3450 12803 668 0,'0'0'345'0,"0"0"-202"16,0 0-56-16,0 0-16 0,0 0-16 0,0 0-21 16,0 0-30-16,0 0-44 0,0 0-43 0,0 0-69 15,0 0-121-15,0 0-201 0,0 0 89 0</inkml:trace>
          <inkml:trace contextRef="#ctx0" brushRef="#br0" timeOffset="564699.0402">3652 13049 342 0,'0'0'243'0,"0"0"-219"15,0 0-53-15,0 0 5 0,0 0 9 0,0 0 10 16,0 0 14-16,0 0 13 0,0 0 21 0,0 0 14 15,0 0-8-15,0 0-7 0,0 0-6 16,-4 177-3-16,-11-137-4 0,1-2 0 0,-2 4-3 16,-4-3 4-16,3-3 1 0,0-6-1 0,2-1-1 15,1-8-6-15,1-4 1 0,3-3 1 0,4-5 6 16,2-6 10-16,0 1 16 0,4-4 27 16,0 0 34-16,0 0 41 0,0 0-5 0,0-5-30 0,1-6-45 15,5-5-50-15,1-3-13 0,0-2-3 16,2-2 4-16,2-1-6 0,2-4-3 0,1-2-3 15,7 0-3-15,-4-3-1 0,3 4-2 0,3 0-2 16,3 3-5-16,1 4 1 0,-3-1 1 0,4 7-3 16,-1 2-3-16,0 5-2 0,-1-1-3 15,1 6-2-15,-4 2 4 0,-4 2-11 0,-3 0-3 16,1 8-3-16,-3 3-4 0,-1 5 10 0,-2 2 8 16,-1 1 9-16,-5 5 3 0,-1 1 6 15,-2 1 1-15,-2 1 4 0,0 1 2 0,-2-1-1 16,-4-3 1-16,-2-1 1 0,-1-5 2 0,-1-2 0 15,2-5 2-15,2 1 9 0,-1-8 11 0,5-1 24 16,1-3 20-16,1 0 18 0,0 0 7 16,0 0-14-16,1-7-27 0,5-7-26 0,1 0-22 15,6-6-11-15,1-1 0 0,2-5 0 0,6 0-1 16,-2-5 0-16,3 5 1 0,2-3 0 0,-2 2-3 16,3 3 2-16,-3 2-1 0,-1 2-4 0,4 5-3 15,-6 1-3-15,0 6-3 0,-3 0-1 0,0 7 6 16,-1 1-5-16,-5 0 1 0,1 9 2 15,-4 6-1-15,-2 0 8 0,0 6 6 0,-5 2 3 16,-1 5 0-16,-1-1 4 0,-2 3-3 0,-1-4 1 16,-2-1 1-16,0 4-3 0,2-7-1 15,3-2 1-15,-1 1-2 0,1-3-13 0,1-1-75 16,4-6-198-16,2-2-439 0,-1-2-521 0</inkml:trace>
          <inkml:trace contextRef="#ctx0" brushRef="#br0" timeOffset="565118.923">4962 13090 0 0,'0'0'412'0,"0"0"-322"0,0 0-52 16,0 0 23-16,0 0 45 0,0 0 49 0,0 0 22 16,0 0-21-16,0 0-46 0,0 0-47 0,0 0-32 15,0 0-14-15,0 0-2 0,0 0 2 0,-104-68 5 16,73 90 6-16,-4 5 11 0,1 2 3 15,-3 6 3-15,-1 0-6 0,7 3-9 0,-1 0-6 16,8 0-8-16,8-4-5 0,3-3-7 0,9-7-2 16,4-4 0-16,-2-5 4 0,11-2 9 15,5-5 11-15,5-3 8 0,4-2 4 0,3-3-2 16,4-3-7-16,1-9-11 0,2-5-12 0,-1-3-12 16,-2-4-10-16,3-7-3 0,-8 4-1 0,-1-5 5 15,-8 2 7-15,-2 1 7 0,-1 0 4 16,-4 3 5-16,-2 1 1 0,-2 3 2 0,-2-1 0 15,2 9 0-15,-5-2 1 0,0 6-1 0,1 4 1 16,-1 3-3-16,0 3-11 0,0 0-24 0,0 3-9 16,-3 6 1-16,-4 8 8 0,0-1 27 15,-6 9 5-15,3-1 1 0,1 5-1 0,1-2-4 16,1 0 0-16,1-4-1 0,6 0 0 0,0 0 0 16,0-4 1-16,7-2 3 0,2-3 3 15,2-1 2-15,3-1-4 0,5-6-27 0,0-1-79 16,5-5-179-16,-4 0-330 0,-8-1-289 0</inkml:trace>
          <inkml:trace contextRef="#ctx0" brushRef="#br0" timeOffset="565371.8512">5512 12506 0 0,'0'0'0'0,"0"0"183"0,0 0 131 15,3-170-27-15,2 137-22 0,-5 9-26 0,0 5-24 16,0 2-25-16,0 5-20 0,0 5-22 15,0 2-28-15,-2 4-34 0,-1 1-40 0,0 0-41 16,1 9-28-16,-8 11-6 0,-3 6 10 0,-5 11 15 16,-3 9 11-16,-2 8 4 0,-7 5 2 15,4 4 5-15,-1 4 1 0,-2 3-3 0,3-1-2 16,3 2-7-16,2-4-3 0,2-1 0 0,3-2 0 16,3-3 3-16,3-6 2 0,0 0-2 0,6-7-4 15,1-2-14-15,2-7-31 0,1-2-69 16,-2-7-127-16,4-6-245 0,2-7-364 0,-2-7 243 0</inkml:trace>
          <inkml:trace contextRef="#ctx0" brushRef="#br0" timeOffset="566100.6131">4863 12720 1413 0,'0'0'250'0,"0"0"-164"0,0 0-58 15,0 0-8-15,0 0 26 0,0 0 26 16,0 0 11-16,200-55 2 0,-138 43-15 0,6 0-5 16,6 1-6-16,8-1-6 0,0 3-9 0,1-4-8 15,-1 4-10-15,-5-3-7 0,-5 2-1 0,-8-2-4 16,-2 3-4-16,-6-1-4 0,-7 2-5 16,-8-2-25-16,-9 5-65 0,-3 1-130 0,-5 3-213 15,-11-2-340-15,-7 2-196 0</inkml:trace>
          <inkml:trace contextRef="#ctx0" brushRef="#br0" timeOffset="565844.2945">5634 13161 266 0,'0'0'235'15,"0"0"-181"-15,0 0-38 0,0 0 7 0,0 0 18 16,0 0 22-16,0 0 16 0,0 0 13 0,0 0 31 16,0 0 32-16,0 0 23 0,0 0 6 0,0 0-30 15,0 0-39-15,95-23-36 0,-71 11-28 16,2-3-7-16,3-3-8 0,-2-1-3 0,-2-2-2 16,-1-2 0-16,-2-3-2 0,-4-1 0 0,1-2 0 15,-6 1-7-15,-5 0-1 0,0 5-1 0,-4 3 0 16,-4 4 1-16,0 3-4 0,0 5-3 15,-6 3-5-15,-3 4-3 0,-3 1-5 0,-8 0 0 16,-3 8-2-16,-5 4-2 0,-5 7 3 0,-3 4 0 16,-1 6 2-16,0 2-2 0,-3 8 1 0,4-2 1 15,0 5-1-15,3-1 5 0,3-1 1 16,3 0 3-16,5-3 0 0,8-4-3 0,4-4-1 16,8-2-2-16,2-4 5 0,12-3 12 0,2-1 16 15,8-1 15-15,6-6 14 0,8-1 2 0,7-6-3 16,7-2-8-16,6-3-12 0,5 0-8 15,-1-8-7-15,3 0-7 0,-1-3-2 0,-4-3-4 16,-3-2-2-16,-6-1-1 0,-8 3 0 16,-3-4-4-16,-10 1-2 0,-3-1-3 0,-10 0-5 0,-2-2-7 15,-8 5-13-15,-1-3-22 0,-3 1-28 16,-6-4-32-16,-7 4-31 0,-6-1-39 0,-1 2-54 16,-8-2-91-16,-5 0-167 0,8 4-278 0,5 5 109 0</inkml:trace>
        </inkml:traceGroup>
        <inkml:traceGroup>
          <inkml:annotationXML>
            <emma:emma xmlns:emma="http://www.w3.org/2003/04/emma" version="1.0">
              <emma:interpretation id="{F64A9B2A-B996-4295-9887-E54FF364BDE7}" emma:medium="tactile" emma:mode="ink">
                <msink:context xmlns:msink="http://schemas.microsoft.com/ink/2010/main" type="inkWord" rotatedBoundingBox="8804,12100 15380,11474 15561,13372 8985,13998"/>
              </emma:interpretation>
              <emma:one-of disjunction-type="recognition" id="oneOf15">
                <emma:interpretation id="interp72" emma:lang="en-IN" emma:confidence="0">
                  <emma:literal>conditions</emma:literal>
                </emma:interpretation>
                <emma:interpretation id="interp73" emma:lang="en-IN" emma:confidence="0">
                  <emma:literal>conditions'</emma:literal>
                </emma:interpretation>
                <emma:interpretation id="interp74" emma:lang="en-IN" emma:confidence="0">
                  <emma:literal>Conditions</emma:literal>
                </emma:interpretation>
                <emma:interpretation id="interp75" emma:lang="en-IN" emma:confidence="0">
                  <emma:literal>conditioner</emma:literal>
                </emma:interpretation>
                <emma:interpretation id="interp76" emma:lang="en-IN" emma:confidence="0">
                  <emma:literal>condition's</emma:literal>
                </emma:interpretation>
              </emma:one-of>
            </emma:emma>
          </inkml:annotationXML>
          <inkml:trace contextRef="#ctx0" brushRef="#br0" timeOffset="567705.8711">7828 12510 190 0,'0'0'212'0,"0"0"-154"0,0 0 1 0,0 0 19 15,0 0 17-15,0 0 3 0,0 0-24 0,0 0-36 16,0 0-27-16,0 0-17 0,0 0-7 0,0 0 11 16,0 0 22-16,0 0 21 0,-138-11 19 0,112 30 9 15,-4 1 1-15,-3 7 2 0,2 3-5 16,-4 3-1-16,-1 6-5 0,0-1-5 0,2 6-7 15,0 0-8-15,5-1-9 0,0 0-10 0,8 0-6 16,3-4-6-16,6-1-2 0,0-5-3 16,12-4-2-16,0-3-3 0,0-3 5 0,10-7 8 15,4-4 12-15,4-1 15 0,3-6 9 0,4 0 5 16,8-5-1-16,1-5-4 0,2-3-5 0,1-3-7 16,3-4-7-16,-1-3-5 0,-4-3-2 15,3-2-2-15,1-3-3 0,1 1-5 0,-3-3-1 16,5-5-2-16,0 3-3 0,-1-3 6 0,2 0-5 15,-3 0-1-15,-4 1 1 0,0 0-4 16,-4 5 3-16,-4 1-2 0,-2 5-1 0,-1 4 0 16,-10 4-1-16,0 0 3 0,-8 9 5 0,-1 0 10 15,-6 2 12-15,0 2 8 0,0 0-3 0,0 0-9 16,-6 4-16-16,-3 7-13 0,-4 5-3 16,-1 3-1-16,-3 5 4 0,-6 5 1 0,4-1 1 0,-4 4-2 15,8-3 0-15,-3 2-1 0,4-1 0 16,1-1 4-16,0-2-4 0,10-5 1 0,-1-2-2 15,4-6 3-15,0 3 0 0,4-5 2 0,3-2 3 16,6-2 2-16,9-4 12 0,-2-4 4 0,9 0 4 16,4 0-1-16,1-10-4 0,6-2-4 15,2-2-1-15,-5-3 3 0,0-3-6 0,1-1 0 16,-5-1 2-16,-6-5-3 0,2 1 7 0,-6 0 3 16,-6-3 2-16,-4-1-1 0,-9-2 0 15,-3-2-5-15,1 1-2 0,-6 1 0 0,-11-1-7 16,-2 0 0-16,-4 8-4 0,-1 3 0 0,-4 2-4 15,-2 6-4-15,-3 2-2 0,-4 5-8 0,3 2 4 16,-5 5 2-16,5 0 0 0,1 0-1 16,2 5-1-16,4-1-1 0,7 3-1 0,3 1-3 15,4-4-7-15,5 4-6 0,3 0-5 0,3 0 5 16,0 2-3-16,12 0 2 0,2-3 5 0,9-3-6 16,4 0 11-16,4-3 4 0,0-1 3 15,4-1 5-15,2-1-2 0,2-4 3 0,1-2 0 16,1-1 2-16,0-2-1 0,4-2 0 0,1 2 2 15,-3 1-2-15,2 1 1 0,-4-2-1 0,1 3-2 16,-2 3-3-16,-1 4 1 0,-6 1-2 0,-6 0-1 16,-1 6-1-16,-9 5-4 0,-1 2-1 0,-5 4 1 15,-8 3 5-15,-1 2 2 0,-2 3 5 16,0 4 3-16,-6 0-2 0,-7 1 4 0,0 1 0 16,0 3 0-16,0-5 0 0,-1 1-1 0,0 0 0 15,-1-2-1-15,5-2 2 0,0-1-2 16,0-5 0-16,4-6 0 0,1-3-2 0,3-3 3 15,2-6 8-15,0-2 17 0,0 0 17 0,7-6 7 16,1-7-2-16,5-8-14 0,1-5-12 16,2-6-9-16,5 1-2 0,-2-4-4 0,4-1 0 15,-3 1-4-15,6 0 0 0,1 0-2 0,2 5-4 16,-1-3 2-16,2 7 0 0,1 1 0 0,3 3-6 16,-1 6 2-16,-1 0-1 0,-1 5-1 0,1 1 3 15,-2 6-1-15,-3 4 0 0,-5 0-1 16,2 0 3-16,-4 6-4 0,-1 4-1 0,-3 7 0 15,-4 0-1-15,0 2 3 0,-6 4 2 0,2 5 3 16,-3-3 0-16,-4 2 3 0,-1 2-1 0,0-2-1 16,0 0 6-16,0-1-5 0,-1-3 0 0,-1 1-2 15,1-3-5-15,-1-1-6 0,2-6-40 16,2-1-84-16,3-3-168 0,7-4-266 0,-4-2-337 16,-2-2 161-16</inkml:trace>
          <inkml:trace contextRef="#ctx0" brushRef="#br0" timeOffset="568392.3511">10119 12510 323 0,'0'0'250'15,"0"0"-94"-15,0 0-55 0,0 0 9 0,0 0 43 16,0 0 42-16,0 0 15 0,0 0-8 0,0 0-28 16,0 0-40-16,0 0-33 0,0 0-25 15,0 0-17-15,73-137-17 0,-86 137-16 0,0 0-13 16,-4 4-8-16,-6 6-1 0,1 1 2 0,-8 6-1 15,-4 1 2-15,2 3 0 0,-5 4-1 0,4 3 1 16,-4 1-1-16,4 1-1 0,4-3-2 0,3 0-2 16,5 2 0-16,2-7-1 0,6-2 1 15,7-3-2-15,5-4-2 0,1-4 1 0,0-2 1 16,4-2 7-16,9-2 12 0,2-3 11 0,6 0 4 16,1-9 1-16,6-5-4 0,2-5-8 0,3-1-3 15,-1-1-5-15,-1-5-2 0,-2-1 1 16,1 0 0-16,-1-2-3 0,0-3 0 0,-2-2-1 15,0 1-3-15,2-2 3 0,-3-2-1 0,1-5-1 16,-4 0 1-16,-3-4-1 0,6-3-1 0,-9 2 1 16,-1-1 2-16,-2 0 1 0,-2 5-1 0,-4-1-1 15,-5 7 1-15,-1 1-1 0,-1 6 3 16,-1 4-1-16,-1 6-2 0,-4 5 0 0,-3 3-3 16,5 4-2-16,-6 2-2 0,6 4-7 0,0 2-8 15,-4 0-12-15,4 1-8 0,-1 8 2 16,-6 9 6-16,-1 7 9 0,-5 6 10 0,1 8 3 15,0 2 1-15,0 5 3 0,1-1-2 0,-2 8 2 16,0-2 0-16,3 0 0 0,-1 1 2 0,3-8-3 16,6 0 2-16,0-6 0 0,5-4 1 0,-2-3 1 15,9-3 0-15,1-4-1 0,6-3 0 0,0 0 1 16,6-5 2-16,-2-3 4 0,-1-4 3 16,6-2 2-16,-3-2 2 0,4-5-2 15,-4 0-1-15,5 0-1 0,-2-7 1 0,-2-3-3 0,2-3 0 16,-4-3 0-16,2 0-1 0,-4-1 0 0,-1-3 2 15,0-2 1-15,-3-1-2 0,1 3 2 16,-1-7-2-16,0 4-2 0,-3 3 0 0,-4 2-5 16,4 2 0-16,-6 8 0 0,-2 0 3 0,-2 5-4 15,0 3-2-15,0 0-10 0,0 0-16 16,0 2-2-16,0 7 0 0,-2 1 8 0,-4 6 14 16,-2 4 7-16,2-1 1 0,-1 4-2 0,1-2 3 15,-1 0-3-15,6-2 1 0,1 0 1 0,0-2 1 16,1-1-1-16,8-1-5 0,4-4-13 15,1 0-56-15,3-3-94 0,2-1-218 0,1-4-442 16,-12 0-505-16</inkml:trace>
          <inkml:trace contextRef="#ctx0" brushRef="#br0" timeOffset="568754.2901">11350 11552 827 0,'0'0'314'15,"0"0"-91"-15,0 0-43 0,0 0-13 0,0 0-20 16,0 0-44-16,0 0-52 0,0 0-34 0,0 0-11 16,0 0 1-16,0 0 14 0,0 0 12 0,0 0 5 15,0 0-2-15,-115 219-5 0,89-157-3 0,3 2-4 16,2 6-2-16,-2-1-2 0,3 3 1 16,-1-4 3-16,1-1 1 0,5-11-1 0,0-3-5 15,1-6-3-15,0-4-8 0,1 1-1 0,0-9-12 16,1 1-49-16,5-6-110 0,-3-3-220 15,4-8-447-15,1-8-170 0</inkml:trace>
          <inkml:trace contextRef="#ctx0" brushRef="#br0" timeOffset="568521.0094">10911 12148 1520 0,'0'0'185'0,"0"0"-90"0,0 0-52 0,0 0-11 16,0 0-6-16,0 0-11 0,0 0-12 0,0 0-21 0,0 0-52 15,0 0-135-15,0 0-259 0,0 0-289 16,0 0 344-16</inkml:trace>
          <inkml:trace contextRef="#ctx0" brushRef="#br0" timeOffset="569020.785">10793 12307 1163 0,'0'0'76'16,"0"0"-81"-16,0 0-12 0,0 0 16 0,169-96 23 15,-120 82 23-15,1 2 30 0,-1 2 34 16,4 2 31-16,2 0 11 0,-2 4-7 0,0 4-25 16,0 0-35-16,-9 0-23 0,-2 1-23 0,-3 7-15 15,-8 3-8-15,-4 2-7 0,-2 0-5 16,-8 8-2-16,-3 0 2 0,-4 4 2 0,-5-2 6 16,-4 4 4-16,-1 2 5 0,0-5 0 0,-7 4-2 15,-2-3 0-15,-3-1-3 0,-1 1 4 0,0-3 1 16,-2-1 0-16,1-1-5 0,1-3-25 15,2-4-70-15,-1-1-167 0,-1-7-303 0,3 2-445 16,4-7 424-16</inkml:trace>
          <inkml:trace contextRef="#ctx0" brushRef="#br0" timeOffset="569678.4458">11936 12093 711 0,'0'0'124'15,"0"0"-91"-15,0 0 25 0,0 0 46 0,161-22 25 16,-124 22 2-16,-5 1-39 0,-3 7-45 16,-4 5-27-16,-6 6-10 0,3 0-3 0,-8 9 2 15,-4 1 8-15,-1 1 3 0,-8 4 6 0,0-1 4 16,-1 2 0-16,-1-3 3 0,-8-1 1 16,-5 4 3-16,-3-5 2 0,1 1 2 0,-4-3-2 15,-3-5 0-15,3 0 0 0,-3-5 0 0,0-7 1 16,3-3-2-16,1-3 2 0,-1-5-4 15,4 0 4-15,2-2 5 0,0-5 5 0,5-5 3 0,3-1-1 16,3-6-4-16,2-1-8 0,1-3-5 16,4 1-4-16,8-3-2 0,4-1 0 0,4-2-5 15,4-1-4-15,3-2-7 0,3 3-7 0,6-5-3 16,-1 4-2-16,5 0-2 0,2 5-1 0,-2 5-2 16,-3 3-1-16,2 3-1 0,1 5-1 0,0 4 4 15,-1 4 1-15,-5 0 0 0,-1 0 1 16,-3 4-5-16,-7 5-2 0,0 6-1 0,-8 2-1 15,-3 4 3-15,-6 2 1 0,0 4 2 0,-6-1 4 16,0 3 2-16,-3-3 3 0,-4 0 0 16,-6 1 1-16,-1-2 2 0,-4-3 1 15,-3 0 1-15,5-5 1 0,-1-2-2 0,3-3 0 0,4-4 3 16,2-3 3-16,3-3 11 0,3-2 13 0,2 0 14 16,0 0-2-16,0-6-12 0,0-7-15 15,7 0-19-15,1-3-6 0,4-5 0 0,9 0 0 16,-1-3 1-16,-2 2 0 0,7-4-1 0,-1 1 1 15,-2-6-1-15,3 3 1 0,3-4 2 0,-3 0-2 16,1 4 0-16,-1 4-2 0,-1 1-2 16,3 8-5-16,-4 5-1 0,-3 4-1 0,-1 2-2 15,0 4-1-15,-4 0 1 0,-2 4-1 0,0 7 2 16,-3 1 2-16,0 6 3 0,2 3 3 0,-6 7 4 16,1-1 4-16,-6 2-1 0,-1 1 0 15,-1-1 0-15,1 0 0 0,-6-2 1 0,0 0 1 16,-2 2 0-16,0-7 1 0,-2 1-3 0,6-3-7 15,-2 3-8-15,5-9-25 0,-2-1-40 0,3-4-49 16,0-2-55-16,4-4-47 0,4-3-58 0,-1 0-87 16,4 0-145-16,1-3-88 0,5-5 275 15,-6 1 331-15,1 1 0 0</inkml:trace>
          <inkml:trace contextRef="#ctx0" brushRef="#br0" timeOffset="570122.1858">13507 12232 0 0,'0'0'0'0,"0"0"0"0,0 0 296 0,0 0 33 15,188-120-47-15,-155 103-46 0,-9 2-41 0,-2 3-34 16,-6 4-21-16,-5 0-2 0,-5 4 8 16,-5 0 4-16,-1 3-14 0,0 1-35 0,-8-5-47 15,-5 5-37-15,-4 0-16 0,-8 0-5 0,-3 2 8 16,-4 5 1-16,-4 5 4 0,2 1 2 0,1 2 0 16,4-1-4-16,2 3-1 0,7 0-4 15,4 3-7-15,3-3 1 0,4 0-3 0,7 0 3 16,0 4 1-16,2-1 2 0,2 0 4 0,9-1 2 15,0 2 8-15,5 0-4 0,1-1 0 16,2 3-1-16,3 1-10 0,-2 0 6 0,-2-1-1 0,0 2-1 16,-7 2 4-16,-2-5-2 0,-4 0 1 15,-5 1 3-15,-4 2 6 0,-10-4 6 0,-8 0 5 16,-6 0 5-16,-8-1 3 0,-6-6-5 16,-1-2-1-16,-1-1-3 0,1-4-11 0,1-4 7 15,8-3 2-15,1 0 0 0,8 0 10 0,4-8-1 16,6 0 4-16,2-1 1 0,9-3 0 0,1-2-11 15,5-2-11-15,-1-1-9 0,8-1-8 0,8-3-4 16,3-1 0-16,3 1 0 0,1 1-5 0,4 1 3 16,-1 7-4-16,0 3-4 0,-3 5 2 15,-1 4-8-15,-5 0-2 0,-3 8-3 0,-5 5 2 16,-4 4 3-16,0 5 7 0,-3 3 8 0,-3 3 2 16,-3 5 6-16,-6 0 4 0,-4-1 2 0,-2 1 0 15,-1 0-2-15,-4 0-16 0,1-4-50 0,2-1-115 16,-6-2-230-16,11-6-434 0,5-9-413 0</inkml:trace>
          <inkml:trace contextRef="#ctx0" brushRef="#br0" timeOffset="570837.7019">12042 11115 1830 0,'0'0'100'0,"0"0"-52"0,0 0-20 16,0 0-18-16,0 0-20 0,0 0-27 0,0 0-17 15,0 0-9-15,0 0 10 0,0 0 27 16,0 0 18-16,0 0 14 0,0 0-3 0,-87 181-151 16,87-138-552-16,0-14-226 0</inkml:trace>
        </inkml:traceGroup>
      </inkml:traceGroup>
    </inkml:traceGroup>
    <inkml:traceGroup>
      <inkml:annotationXML>
        <emma:emma xmlns:emma="http://www.w3.org/2003/04/emma" version="1.0">
          <emma:interpretation id="{9EC5C64E-C72C-4B00-B798-838B5E24C9C2}" emma:medium="tactile" emma:mode="ink">
            <msink:context xmlns:msink="http://schemas.microsoft.com/ink/2010/main" type="paragraph" rotatedBoundingBox="1437,15740 10751,14107 11269,17063 1955,186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BE81BB-2FD0-4C09-A0E1-211EDD87B91C}" emma:medium="tactile" emma:mode="ink">
              <msink:context xmlns:msink="http://schemas.microsoft.com/ink/2010/main" type="line" rotatedBoundingBox="1437,15740 10751,14107 11240,16899 1926,18532"/>
            </emma:interpretation>
          </emma:emma>
        </inkml:annotationXML>
        <inkml:traceGroup>
          <inkml:annotationXML>
            <emma:emma xmlns:emma="http://www.w3.org/2003/04/emma" version="1.0">
              <emma:interpretation id="{FC118266-B02C-497D-A7A9-ECBD4461CA8A}" emma:medium="tactile" emma:mode="ink">
                <msink:context xmlns:msink="http://schemas.microsoft.com/ink/2010/main" type="inkWord" rotatedBoundingBox="1437,15740 5500,15027 5990,17819 1926,18532">
                  <msink:destinationLink direction="with" ref="{8D9E12B5-7CD2-4963-B0C6-4AEC5E53B805}"/>
                </msink:context>
              </emma:interpretation>
              <emma:one-of disjunction-type="recognition" id="oneOf16">
                <emma:interpretation id="interp77" emma:lang="en-IN" emma:confidence="0">
                  <emma:literal>Lye:</emma:literal>
                </emma:interpretation>
                <emma:interpretation id="interp78" emma:lang="en-IN" emma:confidence="0">
                  <emma:literal>Lyell:</emma:literal>
                </emma:interpretation>
                <emma:interpretation id="interp79" emma:lang="en-IN" emma:confidence="0">
                  <emma:literal>bye:</emma:literal>
                </emma:interpretation>
                <emma:interpretation id="interp80" emma:lang="en-IN" emma:confidence="0">
                  <emma:literal>Lyre:</emma:literal>
                </emma:interpretation>
                <emma:interpretation id="interp81" emma:lang="en-IN" emma:confidence="0">
                  <emma:literal>Lye':</emma:literal>
                </emma:interpretation>
              </emma:one-of>
            </emma:emma>
          </inkml:annotationXML>
          <inkml:trace contextRef="#ctx0" brushRef="#br0" timeOffset="595203.1124">4140 16317 1324 0,'0'0'302'0,"0"0"-70"0,0 0-99 0,0 0-51 15,0 0-11-15,0 0 3 0,0 0 12 0,0 0 16 16,0 0 7-16,0 0 5 0,0 0-12 15,0 0-22-15,0 0-12 0,0 0-29 0,-53-119-15 16,45 111-9-16,0 1-9 0,2 2-3 0,-4 2-9 16,-4 3-10-16,-9 0-12 0,-5 3-6 0,-6 15-10 15,-9 4-17-15,-7 11-31 0,-6 8-50 16,-2 5-61-16,3 6-165 0,14-15-544 0,16-8-148 0</inkml:trace>
          <inkml:trace contextRef="#ctx0" brushRef="#br0" timeOffset="594959.1162">4033 15696 1800 0,'0'0'264'0,"0"0"-63"0,0 0-42 16,0 0-25-16,0 0-2 0,0 0-7 15,0 0-28-15,0 0-31 0,0 0-24 0,0 0-24 16,0 0-13-16,0 0-7 0,0 0-10 0,-76-97 2 16,75 97-6-16,0 1 2 0,-1 6 1 15,1-2 1-15,1 2 2 0,0 2 1 0,0 0-3 0,0 0-1 16,0-1-5-16,3-3-5 0,-1 2 0 16,1-6 2-16,-3 2 8 0,0-3 7 0,0 0 6 15,2 0 8-15,-2 0 2 0,0 0 1 0,0 0 1 16,0 0-6-16,0 0 3 0,0 0-5 15,-2 0-3-15,-2 0-3 0,1 0-7 0,-1 1 0 16,1-1-4-16,3 3-1 0,-3-2-2 0,2 2-6 16,1-2-6-16,0-1-9 0,0 3-15 0,0 1-8 15,0-2-14-15,4 0-20 0,3 2-27 16,0 0-45-16,0 2-82 0,1 2-152 0,-1-2-302 16,-4-1-108-16</inkml:trace>
          <inkml:trace contextRef="#ctx0" brushRef="#br0" timeOffset="593510.0858">454 15294 0 0,'0'0'0'0,"0"0"0"16,0 0 115-16,0 0 326 0,0 0 31 16,0 0-53-16,0 0-96 0,0 0-81 0,0 0-67 15,79-165-38-15,-64 150-31 0,-1 3-34 0,0 2-20 16,-1 2-21-16,0 1-18 0,-3 3-6 0,-6 4-11 15,5 0-4-15,-5 8-1 0,-1 7 2 0,3 2 4 16,-5 6 4-16,-1 13 2 0,0 3 2 16,-7 7 0-16,0 8-1 0,-3-1-1 0,-4 6-3 15,-1 0 2-15,-2 1 0 0,-7 1 1 16,4-1 5-16,-6 3-2 0,-4-1-1 0,-5 2 2 0,2 1-1 16,-4-5 0-16,1-2 0 0,-3-1-1 15,-1-4-5-15,-3-2 2 0,3-4 1 0,0-8-3 16,8-2 4-16,2-9-5 0,3-1 0 0,2-10 5 15,10-6 2-15,2-7 8 0,7-4-1 16,-3 0-6-16,8-10-14 0,0-10-10 0,1-2-5 16,0-10 6-16,1 4 7 0,0-5 7 0,7 1 0 15,-4 4-1-15,0 1 0 0,6 4-7 0,0 5-4 16,-4 2-2-16,6 7-3 0,-2 3 5 0,-3 1 2 16,6 3 2-16,0 2 5 0,1 0 2 15,3 7 4-15,3 2 0 0,-1 2 0 0,7 2-2 16,0 1 0-16,1 3-2 0,3-3 4 0,1 0-2 15,7-1 2-15,-4-2-1 0,8-1 0 16,1-3 3-16,1-6 0 0,8-1 1 0,2 0-1 0,1-5-1 16,-5-5-2-16,5 1 1 0,-4-2 1 15,-3-4-3-15,-4 1-1 0,-2-2 0 0,-2-3 2 16,-3-2 4-16,-7 2 1 0,-2-5 4 0,-1 2-1 16,-7-1 7-16,-4-4 2 0,-2 1 2 15,-1-1 1-15,0 2-7 0,-3 0 0 0,-6 3-2 16,3 3 4-16,-5 4 0 0,-2 2 0 0,0 1 3 15,0 3 1-15,-6 3 4 0,2 5-4 0,-3 0-12 16,-2 1-12-16,-2 1-8 0,-2 10-4 16,0 4 4-16,-2 3 6 0,0 5 1 0,0 6 2 15,7-1-1-15,0 0 4 0,4-1-6 0,4-1-1 16,0-1 0-16,4-1-3 0,8-3 8 16,4-2 0-16,1-3 0 0,9-5 1 0,0-2-1 15,7-5 2-15,0-4 3 0,4 0 0 0,3-3 1 16,0-8 0-16,2 0-2 0,1-5 1 15,0 0 2-15,0-5 1 0,0 0 1 0,0-3-1 16,-4 2 3-16,-5-2-1 0,1-3 3 0,-13 1-2 16,1-1-3-16,-5 3 2 0,-5-1 1 0,-2-2 4 15,1 7 3-15,-10 0-1 0,0 4 2 0,-2 3-1 16,-2 1-2-16,-8 4-5 0,-3 1-10 16,2 5-7-16,-8 0-7 0,1 2-4 0,-7 2 3 15,-2 7 0-15,3 4 4 0,-1 3 3 0,2 0 2 16,6-4-1-16,3 2 0 0,4-2-4 0,7 1-3 15,1-5-2-15,1 0-3 0,2-2-1 0,5 0 0 16,6 0 5-16,3-3 2 0,0 0 4 16,1 0 5-16,4-1 2 0,-2 1 1 0,-2 0 1 15,3 2 0-15,-1 0-2 0,-2 3 3 0,-2 0-3 16,-1 3-1-16,2 5 1 0,-4 0 1 0,1 6 2 16,-2 7 1-16,1 3 3 0,-4 5-2 15,1 8 0-15,-6 6 2 0,1 8-2 0,-6 7 4 16,3 12 0-16,-1 8-2 0,-12 5 0 0,2 3-2 15,-7-2 1-15,3-3 0 0,-8-2 0 16,0 1-5-16,-6 3-7 0,-7-1-11 0,0 0-3 16,-4-1 6-16,-4-5 3 0,-5-2 10 0,4-10 4 15,-2-5 1-15,-2-8 2 0,5-11 0 16,-1-9 6-16,4-10-1 0,1-9 8 0,-1-7 8 16,8-11 4-16,-1-2 3 0,1-17 3 0,3-7-4 15,0-7-5-15,0-8 2 0,2-9-3 0,3-9 2 16,6-5-2-16,0-9-2 0,12-5-6 0,7-2-7 15,0-3-2-15,12-6-9 0,8-4-1 16,8 2-2-16,12-6-6 0,5 11 2 0,5 5-3 16,2 10-2-16,7 10 0 0,1 11-3 0,-3 12-2 15,-2 12-6-15,-2 5 4 0,-3 11-3 0,-4 8 5 16,1 0 4-16,-4 7-3 0,-1 6-3 0,-8 4-11 16,-1 1-11-16,-7 2-16 0,0-1-12 15,-6-2-16-15,-1-1-12 0,-2-2-14 0,-3-2-29 16,6 1-49-16,-1-8-105 0,0-1-180 0,2-4-145 15,-5 0 318-15,-7 0 304 0</inkml:trace>
          <inkml:trace contextRef="#ctx0" brushRef="#br0" timeOffset="594182.8262">2140 16418 0 0,'0'0'0'0,"0"0"162"0,0 0 323 0,102-171-89 16,-76 122-92-16,4 0-88 0,-4 3-74 16,-1 2-50-16,0 3-24 0,-7 5-13 0,2 3-4 15,-5 5 3-15,-5 5 4 0,0 7 16 0,-9 4 19 16,-1 1 9-16,-3 3-11 0,-9 4-25 0,-9 2-31 15,-1 2-23-15,-9 9-10 0,-6 5-4 0,0 7 4 16,-5 4 2-16,-1 2 4 0,4 4-1 16,4-2-2-16,3-1 2 0,3 2-5 0,5-5 1 0,8 1-3 15,3-5-2-15,5-3-2 0,3-1-5 16,5-7-3-16,5-2-5 0,5-2 3 0,10-5 2 16,-2-1 6-16,8 0 5 0,3-9 6 15,2-6 3-15,2 1 0 0,2-2 2 0,-2-2-7 16,1 4 0-16,-8-3-2 0,-3 7-4 0,-4-3 3 15,-2 5-2-15,-10 4 1 0,5 2-3 16,-10 2 1-16,1 0-3 0,-3 0-2 0,0 0 1 16,0 1 3-16,-3 7 3 0,3 2 5 0,0 4 0 15,0 0-3-15,5-1 0 0,1 0-2 0,-2-2-3 16,7-1 6-16,4-2-6 0,0-5 0 0,7-2 1 16,2-1-4-16,2 0 1 0,10-9 0 15,-3-4-8-15,3-3-5 0,-2-5-5 0,4-1 0 16,-7-5 7-16,-1-2 6 0,-2-5 7 0,0-1 3 15,-3-3 0-15,-4-5 6 0,2-2 0 0,1-6 1 16,-5 0 4-16,0-2-5 0,1-3 1 16,-4-1 0-16,-2-2 2 0,-1-3-2 0,-5 5 0 15,-2 1 1-15,-4 6-2 0,-1 5 8 0,-2 9 2 16,-11 4 4-16,2 5 0 0,-3 10 0 0,-3 5-2 16,-1 4-7-16,1 4 0 0,-2 4-9 0,-5 0-4 15,0 14-1-15,0 9-1 0,-6 8 1 0,-1 11 1 16,-1 8 2-16,-2 10-3 0,1 7 7 15,-1 7 1-15,7 5 4 0,0 5 6 16,3 0 6-16,6 2 7 0,4 1 1 0,8 1 0 0,2-8-7 16,3-4-8-16,14-9-2 0,9-8-2 15,6-4 0-15,7-8 1 0,2-10-1 0,1-9-3 16,1 1 1-16,-1-8-3 0,-6-5-1 0,3-6 2 16,-6-2-2-16,-3-1 4 0,-2-4 1 15,-3-3 0-15,3 0 0 0,-6 0-5 0,-1-6-1 16,1-2-5-16,-3-1-10 0,-2-1-15 0,-3-1-16 15,-2-4-17-15,0-1-10 0,-6-3-18 0,-1 0-19 16,-2 0-27-16,0-1-34 0,-7 3-32 16,-4 3-40-16,-4 4-57 0,-3 4-101 0,-5 3-108 15,-4 1 44-15,6 2 463 0,4 0 0 0</inkml:trace>
        </inkml:traceGroup>
        <inkml:traceGroup>
          <inkml:annotationXML>
            <emma:emma xmlns:emma="http://www.w3.org/2003/04/emma" version="1.0">
              <emma:interpretation id="{25A3F77F-6466-4250-88C5-0ECFB63343F1}" emma:medium="tactile" emma:mode="ink">
                <msink:context xmlns:msink="http://schemas.microsoft.com/ink/2010/main" type="inkWord" rotatedBoundingBox="7894,15417 10888,14892 11037,15738 8042,16263"/>
              </emma:interpretation>
              <emma:one-of disjunction-type="recognition" id="oneOf17">
                <emma:interpretation id="interp82" emma:lang="en-IN" emma:confidence="0">
                  <emma:literal>TRAl</emma:literal>
                </emma:interpretation>
                <emma:interpretation id="interp83" emma:lang="en-IN" emma:confidence="0">
                  <emma:literal>TRA1</emma:literal>
                </emma:interpretation>
                <emma:interpretation id="interp84" emma:lang="en-IN" emma:confidence="0">
                  <emma:literal>Iron</emma:literal>
                </emma:interpretation>
                <emma:interpretation id="interp85" emma:lang="en-IN" emma:confidence="0">
                  <emma:literal>TRAI</emma:literal>
                </emma:interpretation>
                <emma:interpretation id="interp86" emma:lang="en-IN" emma:confidence="0">
                  <emma:literal>TRAi</emma:literal>
                </emma:interpretation>
              </emma:one-of>
            </emma:emma>
          </inkml:annotationXML>
          <inkml:trace contextRef="#ctx0" brushRef="#br0" timeOffset="604401.4015">6231 14971 142 0,'0'0'377'0,"0"0"-343"0,0 0-6 16,168-63 15-16,-99 47 32 0,4-1 48 0,6-3 40 16,-2 2 16-16,7-2-9 0,-3 3-31 0,-5 1-28 15,5-2-25-15,-5 3-13 0,1 2-7 0,-4 0-12 16,-2 2-3-16,-4 1-10 0,-4 0-12 16,-3 4-5-16,-6 1-14 0,-4 2-5 0,-7-1-3 15,-3 3-9-15,-7 1-12 0,-3 0-24 0,-4 0-38 16,-5 0-53-16,-3-2-48 0,-5 4-52 0,-9-1-47 15,0 4-38-15,-4-3-10 0,0 1-13 16,-4 1 288-16,0-2 54 0,-4 0 0 0</inkml:trace>
          <inkml:trace contextRef="#ctx0" brushRef="#br0" timeOffset="604711.3211">7316 14708 0 0,'0'0'0'0,"0"0"73"15,0 0 107-15,0 0-5 0,0 0 16 16,0 0 10-16,0 0-4 0,0 0-14 0,0 0-33 16,0 0-52-16,0 0-62 0,0 0-61 0,0 0-17 15,0 0 6-15,-7 0 26 0,7 14 34 0,0 2 14 16,-5 5 5-16,4 4-1 0,-4 1-1 0,-3 3 5 16,2 2-12-16,-4 3-3 0,-3-1-1 15,0 6-10-15,-1-1 4 0,-2 3-4 0,-1-2-8 16,0-2-4-16,1 0-3 0,-1-3-3 0,2 0 2 15,4-2-1-15,-2-4-1 0,3-1 0 16,-2-1-1-16,1-4 0 0,5-1 3 0,-4-5-2 16,6-4 3-16,0-5-3 0,-1-6 0 0,5 2-6 15,0-3-7-15,0 0-15 0,0 0-30 0,0 0-45 16,0 0-70-16,0 0-81 0,0 0-107 0,0 0-117 16,-1 0 113-16,1 0 363 0</inkml:trace>
          <inkml:trace contextRef="#ctx0" brushRef="#br0" timeOffset="605353.5344">7620 15039 225 0,'0'0'234'0,"0"0"-197"15,0 0-30-15,0 0-15 0,0 0-15 16,0 0-14-16,0 0 15 0,0 0 34 0,0 0 38 0,0 0 39 16,0 0 5-16,0 0-8 0,0 0-5 15,29 161 0-15,-52-125 3 0,-5 1-4 0,2 1-10 16,4 0-13-16,-1-1-13 0,-2-3-9 16,7-5-5-16,-1-3-6 0,0-10 3 0,6-3 3 0,2-6 19 15,4-6 39-15,4-1 29 0,-1 0 10 16,1-8-19-16,6-8-38 0,-3-5-41 0,0-10-20 15,4-3-5-15,2-7-1 0,4-4 2 0,1 2 1 16,1-2-1-16,0 2-2 0,4-1-2 16,4 0-6-16,6-4-1 0,-1 0-2 0,3 4-2 15,4-3 2-15,-1 2 1 0,4 2-1 0,3 1-1 16,1 4-2-16,4 8-3 0,-3 2-3 16,3 6-1-16,-2 5 1 0,-3 4 0 0,0 2 3 15,0 6-3-15,-5 3 3 0,3 2 0 0,-6 2 1 16,-2 8 5-16,-8 2 2 0,3 3 4 0,-8 3 3 15,0 2 3-15,-4 1 0 0,-6 1 2 0,-4 2 1 16,-1 0 0-16,-3 2 4 0,-10 0 0 16,-3 1-1-16,-2-2-5 0,-9-1-8 0,-6 0-7 15,-2 0-3-15,-4-5-2 0,6 1 9 0,-4-3 4 16,6-2 3-16,3-7 8 0,2-2 0 0,6-4 4 16,2-2 4-16,1 0 0 0,5 0 1 0,2 0-2 15,1-4-4-15,5 1-1 0,1 2-4 16,0 1-5-16,3 0-9 0,0 0-17 0,0 0-22 15,0 0-3-15,0 2 10 0,0 8 22 0,3 1 23 16,2 2 9-16,-1 3 1 0,4 5-4 16,-2-2 2-16,4 4-1 0,2-2-3 0,-2 0-3 15,3 0 0-15,-2 1-2 0,3 1 1 0,-1-1 1 16,-1 3-6-16,-5 0-6 0,0-1-18 0,-1-2-28 16,-2 0-56-16,1-2-80 0,-4-4-94 15,5-3-122-15,-2-3-148 0,-1-6 305 0</inkml:trace>
          <inkml:trace contextRef="#ctx0" brushRef="#br0" timeOffset="605753.2075">8518 14989 848 0,'0'0'240'16,"0"0"-143"-16,0 0-71 0,0 0-50 0,0 0-5 15,0 0 11-15,0 0 21 0,0 0 24 0,0 0 18 16,0 0 9-16,0 0-7 0,0 0-10 0,0 0-10 15,0 0-5-15,-80 160-3 0,59-136 2 0,4-3-3 16,0-3 3-16,0-3 0 0,4-2 6 0,1-5 18 16,2-4 15-16,7-4 15 0,-1 0 7 15,0 0-6-15,4-8-20 0,1-4-23 0,-1-4-18 16,0 0-16-16,9-7-3 0,-3-3 3 0,4-4 0 16,4 1 6-16,-1-3-1 0,1 1 2 0,1-4 1 15,2 2-1-15,6-2 1 0,-5 1 3 16,8 1-3-16,-4-1-1 0,1 4-3 0,4 1-5 15,-3 5-1-15,2 7-5 0,-6 2-3 0,-2 7 2 16,-1 4-1-16,-1 4 8 0,-6 0 6 16,2 2 5-16,0 10 8 0,2 2-2 0,-2 7 4 15,-1 1-2-15,-5 5-1 0,4 3 3 0,-7 3-7 16,0-1 0-16,-2 3-1 0,-1 0-3 16,-1 1 1-16,-4 0 0 0,-6-1-4 0,2-3 0 0,-1-1-6 15,-1-3-8-15,-2-2-14 0,0-2-27 16,6-5-45-16,-3 1-82 0,-2-3-160 0,7-6-305 15,-3-1-191-15</inkml:trace>
          <inkml:trace contextRef="#ctx0" brushRef="#br0" timeOffset="606092.861">8330 15123 880 0,'0'0'698'0,"0"0"-622"16,0 0-80-16,0 0-35 0,0 0 0 0,0 0 34 15,0 0 25-15,0 0 6 0,0 0 0 0,0 0-5 16,189-80-8-16,-150 74-3 0,3-4 0 0,-1 1 1 16,1 1 2-16,-1 0-4 0,1-1 1 15,0-4-2-15,-1 2 1 0,-2-1 1 0,-2-3 0 16,3-2 5-16,-7-2 2 0,5 1 4 0,-5-5 2 16,1 1-2-16,-4-3-2 0,-2 1 2 15,-7 1 2-15,3 1 1 0,-6-1 7 0,-5 7 2 16,-2 0 15-16,-2 5 23 0,-7 1 20 0,0 0 19 15,-2 4-1-15,0 0-7 0,0 3-18 0,-2 0-13 16,0-1-18-16,-4 4-22 0,3 0-23 0,0 2-21 16,-5 10-6-16,0 6 1 0,-5 8 11 0,-7 6 5 15,2 11 1-15,-2 5 0 0,-5 5 2 16,-2 5 0-16,0 1 0 0,-1 4-13 0,3 5-53 16,3 3-184-16,1-17-431 0,8-13-878 0</inkml:trace>
        </inkml:traceGroup>
      </inkml:traceGroup>
      <inkml:traceGroup>
        <inkml:annotationXML>
          <emma:emma xmlns:emma="http://www.w3.org/2003/04/emma" version="1.0">
            <emma:interpretation id="{5C3F062F-465F-468F-A889-7E26E8C7E630}" emma:medium="tactile" emma:mode="ink">
              <msink:context xmlns:msink="http://schemas.microsoft.com/ink/2010/main" type="line" rotatedBoundingBox="8222,16722 10540,16080 10812,17063 8494,17705"/>
            </emma:interpretation>
          </emma:emma>
        </inkml:annotationXML>
        <inkml:traceGroup>
          <inkml:annotationXML>
            <emma:emma xmlns:emma="http://www.w3.org/2003/04/emma" version="1.0">
              <emma:interpretation id="{A1E18C5E-6723-4217-9861-B75E8B7ADAD4}" emma:medium="tactile" emma:mode="ink">
                <msink:context xmlns:msink="http://schemas.microsoft.com/ink/2010/main" type="inkWord" rotatedBoundingBox="8222,16722 10540,16080 10812,17063 8494,17705"/>
              </emma:interpretation>
              <emma:one-of disjunction-type="recognition" id="oneOf18">
                <emma:interpretation id="interp87" emma:lang="en-IN" emma:confidence="0">
                  <emma:literal>way</emma:literal>
                </emma:interpretation>
                <emma:interpretation id="interp88" emma:lang="en-IN" emma:confidence="0">
                  <emma:literal>Nay</emma:literal>
                </emma:interpretation>
                <emma:interpretation id="interp89" emma:lang="en-IN" emma:confidence="0">
                  <emma:literal>Nar</emma:literal>
                </emma:interpretation>
                <emma:interpretation id="interp90" emma:lang="en-IN" emma:confidence="0">
                  <emma:literal>Na,</emma:literal>
                </emma:interpretation>
                <emma:interpretation id="interp91" emma:lang="en-IN" emma:confidence="0">
                  <emma:literal>Nae</emma:literal>
                </emma:interpretation>
              </emma:one-of>
            </emma:emma>
          </inkml:annotationXML>
          <inkml:trace contextRef="#ctx0" brushRef="#br0" timeOffset="607180.2509">7109 16049 950 0,'0'0'154'16,"0"0"-111"-16,0 0-36 0,0 0-16 0,0 0 7 15,0 0 17-15,0 0 9 0,0 0-2 0,0 0-1 16,0 0-1-16,0 0 0 0,-171 164 8 0,153-122 15 15,-5 1 11-15,6 2 7 0,1 3 1 0,-4 2-9 16,-2-1-13-16,2 2-11 0,0-6-12 16,3-2-4-16,-3-8-10 0,3-3-38 0,2-9-107 15,7-3-277-15,0-10-620 0</inkml:trace>
          <inkml:trace contextRef="#ctx0" brushRef="#br0" timeOffset="607548.6996">7078 16076 365 0,'0'0'145'0,"0"0"-171"0,0 0 48 16,0 0 96-16,0 0 67 0,0 0 42 15,0 0-13-15,0 0-48 0,0 0-51 0,96 190-35 16,-92-153-25-16,5 1-13 0,-5 4-4 0,-1-4-3 15,2 4-5-15,0-7-7 0,-2 0-8 16,5-7-5-16,1-3-6 0,-1-6 3 0,4-5 0 16,1-4 5-16,-2-5 13 0,5-5 14 0,0 0 14 15,1-5 12-15,5-9 2 0,-1-3-11 0,6-4-9 16,-2-5-9-16,-5-3-8 0,4-3-2 0,-7-3-2 16,-1 1-4-16,-1-3-5 0,-4 2 0 15,2-1-2-15,0 1-4 0,-6 0 3 0,2-1-8 16,2-1-2-16,-2 2 1 0,-1-2-6 0,4 4 1 15,-4 3-2-15,1 2-6 0,1 6-11 0,-1 3-21 16,-1 6-36-16,-2 1-56 0,1 6-72 16,-4 3-107-16,6 3-120 0,-5 0-137 0,2 1-80 15,-2 3 614-15</inkml:trace>
          <inkml:trace contextRef="#ctx0" brushRef="#br0" timeOffset="607997.2992">8080 16082 0 0,'0'0'0'0,"0"0"0"0,0 0 0 0,0 0 0 16,0 0 81-16,0 0 21 0,0 0 2 0,0 0 33 15,167-108 57-15,-167 105 56 0,0-1 20 0,-5 3-39 16,-5-1-58-16,-3 2-67 0,-2 0-43 0,-8 5-11 16,0 8-9-16,-7 3 0 0,-3 3-1 0,-2 8 1 15,-4 5 0-15,-2 3-1 0,-2 3-7 16,0 5-5-16,0 0-2 0,0 1-4 0,3 2 2 15,1-3-5-15,7 2-6 0,5-3-2 0,10-9-7 16,4-4 0-16,3-8-6 0,10-5-1 16,0-5-3-16,7-3 5 0,3-4 9 0,4 0 5 15,7-4 12-15,0 0 4 0,3-5-3 0,5-6 0 16,4-3-5-16,2-6-5 0,0 2-2 0,0-6-1 16,-2-1-4-16,1 3-3 0,-5-2-1 15,0 2-2-15,-2 2-1 0,-3 0-1 0,1 1-1 16,-2 3-2-16,-5 1 1 0,4 4-2 0,-4-2 0 15,-3 5-2-15,-1 2 0 0,-1 2 0 16,-3 4-3-16,-4 0-1 0,-3 0-6 0,0 4-4 16,-3 4 5-16,0 3 3 0,0 5 7 0,-5 6 6 15,-1 0 0-15,-4 5-2 0,-4 1 1 0,0 1-2 16,1 1-1-16,0-3 3 0,0-1-3 16,4-2-2-16,1-6-7 0,1-2-21 0,2-6-45 0,5 0-82 15,0-2-108-15,0-2-133 0,9-4-224 0,-5-2-156 16,3 0 703-16</inkml:trace>
          <inkml:trace contextRef="#ctx0" brushRef="#br0" timeOffset="608369.533">8505 16043 1286 0,'0'0'479'16,"0"0"-363"-16,0 0-42 0,0 0-8 0,0 0 7 15,0 0 1-15,0 0-19 0,0 0-26 0,0 0-15 16,0 0-4-16,0 0 1 0,0 0 3 0,0 0 7 16,0 0 7-16,133-66 4 0,-97 60 0 15,9-1-5-15,-8 2-7 0,2 1-7 0,-6-2-3 16,-3 5-2-16,-4-4 0 0,-1 3-7 0,-7 0-5 16,-4 0-20-16,-3 2-34 0,1 0-50 0,-9 0-55 15,-2 0-38-15,-1 0-11 0,0 0 30 0,0 0 52 16,-1 0 49-16,-2 0 42 0,-6 0 17 15,6 0 7-15,-7 0 4 0,5 0 8 0,-8 0 11 16,1 0 11-16,-2 0 13 0,0 0 13 0,-1 0 30 16,0 0 31-16,0 0 26 0,1 2 12 0,1-2-18 15,0 2-26-15,-1 6-30 0,-1 7-15 16,0 6-8-16,-4 9-4 0,-4 8-1 0,-4 11-6 16,-3 8-10-16,-2 5-6 0,-4 5-6 0,0 5-4 15,-4 7-2-15,-2-1-16 0,1-1-46 16,1-2-131-16,11-15-291 0,12-24-983 0</inkml:trace>
        </inkml:traceGroup>
      </inkml:traceGroup>
    </inkml:traceGroup>
    <inkml:traceGroup>
      <inkml:annotationXML>
        <emma:emma xmlns:emma="http://www.w3.org/2003/04/emma" version="1.0">
          <emma:interpretation id="{076E6801-1D18-4281-B3AC-F2573E5D46D5}" emma:medium="tactile" emma:mode="ink">
            <msink:context xmlns:msink="http://schemas.microsoft.com/ink/2010/main" type="paragraph" rotatedBoundingBox="8517,18150 11180,17960 11248,18902 8584,1909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87FB563-DBB3-459B-91C1-38414EE94B26}" emma:medium="tactile" emma:mode="ink">
              <msink:context xmlns:msink="http://schemas.microsoft.com/ink/2010/main" type="line" rotatedBoundingBox="8517,18150 11180,17960 11248,18902 8584,19093"/>
            </emma:interpretation>
          </emma:emma>
        </inkml:annotationXML>
        <inkml:traceGroup>
          <inkml:annotationXML>
            <emma:emma xmlns:emma="http://www.w3.org/2003/04/emma" version="1.0">
              <emma:interpretation id="{662CC6F1-9CDE-4F1D-BB2F-60CB835C1CD9}" emma:medium="tactile" emma:mode="ink">
                <msink:context xmlns:msink="http://schemas.microsoft.com/ink/2010/main" type="inkWord" rotatedBoundingBox="8517,18150 11180,17960 11248,18902 8584,19093"/>
              </emma:interpretation>
              <emma:one-of disjunction-type="recognition" id="oneOf19">
                <emma:interpretation id="interp92" emma:lang="en-IN" emma:confidence="0">
                  <emma:literal>CCI</emma:literal>
                </emma:interpretation>
                <emma:interpretation id="interp93" emma:lang="en-IN" emma:confidence="0">
                  <emma:literal>C CI</emma:literal>
                </emma:interpretation>
                <emma:interpretation id="interp94" emma:lang="en-IN" emma:confidence="0">
                  <emma:literal>CC I</emma:literal>
                </emma:interpretation>
                <emma:interpretation id="interp95" emma:lang="en-IN" emma:confidence="0">
                  <emma:literal>c CI</emma:literal>
                </emma:interpretation>
                <emma:interpretation id="interp96" emma:lang="en-IN" emma:confidence="0">
                  <emma:literal>C I</emma:literal>
                </emma:interpretation>
              </emma:one-of>
            </emma:emma>
          </inkml:annotationXML>
          <inkml:trace contextRef="#ctx0" brushRef="#br0" timeOffset="661650.3439">7492 17686 0 0,'0'0'0'0,"0"0"0"0,0 0 0 0,0 0 0 15,0 0 0-15,0 0 0 0,0 0 0 0,0 0 0 16,0 0 0-16,0 0 0 0,0 0 0 0,0 0 0 16,10-67 0-16,-6 63 0 0,-1-2 0 15,0 4 0-15,-3-2 0 0,2 1 0 0,-2 1 103 16,0 1 48-16,0-1-16 0,-2 0-24 0,-6 2-26 15,2-3-42-15,-7 2-28 0,-1 1-17 0,-4 0-7 16,-5 4 2-16,2 1 1 0,-3 4 2 0,-2 0 3 16,-3 0 4-16,3 3 3 0,3-1 3 15,0-1 8-15,-1 2 12 0,1 4 10 0,1 3 2 16,-3 4-2-16,2 3-10 0,-2 4-10 0,-2 3-3 16,0 6-5-16,0 4-3 0,1 2-3 0,1 1-1 15,2 2-1-15,2-2-1 0,2 1 4 16,5-4-6-16,4 0-5 0,6-7-5 15,2 0-7-15,1-8-4 0,5 0 5 0,7-5 12 0,4-4 10 16,2-3 20-16,4-4 16 0,5-2 20 0,4-2 15 16,3-5 17-16,0-2 3 0,6-1-10 15,1 0-8-15,2-5-22 0,-3-6-15 0,-2-2-9 16,0 2-5-16,-5 1-4 0,-5 0 0 0,-1 1-4 16,-10-3-6-16,-2 1-4 0,-1 3-4 0,-4-2-2 15,-2 2 0-15,-6-4-10 0,3 4-8 16,1-4-18-16,-5 3-27 0,0 1-36 0,0-1-58 15,0 4-64-15,0-2-77 0,0 2-95 0,0-2-15 16,0 3 404-16,0 3 0 0</inkml:trace>
          <inkml:trace contextRef="#ctx0" brushRef="#br0" timeOffset="662138.5102">8360 17801 0 0,'0'0'0'0,"0"0"0"16,0 0 0-16,0 0 0 0,0 0 0 0,0 0 0 15,0 0 0-15,0 0 0 0,0 0 0 0,0 0 0 16,0 0 82-16,0 0 10 0,0 0-13 0,0 0-16 16,-75-92-12-16,63 92-18 0,-3 0-13 0,-1 0-8 15,-5 6-3-15,2 2 4 0,-5 5 2 16,-2 3 3-16,0 3 6 0,-4 5 10 0,4 2 7 16,-2 4 3-16,3 4-3 0,-1 0-5 0,1 7-7 15,7-3-3-15,0 5-4 0,-1 0-5 16,3-1-4-16,3 0-1 0,5-5-10 0,3-2-6 15,5-5-11-15,-1-5-8 0,7-1 3 0,2-6 14 16,5-2 12-16,0 0 9 0,3-3 9 0,4 0 7 16,2-4 7-16,5-1 11 0,1-3 8 15,4-1 1-15,4-5 4 0,-3 1-5 0,3 0-9 16,-3-7-9-16,1-1-12 0,-1-2-7 0,-4 2-10 16,-2-3-5-16,-7 1-12 0,3 0-15 0,-6-1-39 15,-2 3-75-15,-2-4-98 0,0 4-115 0,-2-2-106 16,-7 5 413-16,1 0 42 0</inkml:trace>
          <inkml:trace contextRef="#ctx0" brushRef="#br0" timeOffset="662803.1486">8600 18454 0 0,'0'0'0'0,"0"0"0"0,0 0 51 15,0 0 2-15,0 0 29 0,0 0 63 0,0 0 42 16,0 0 7-16,165-80-27 0,-118 70-39 15,9 4-35-15,1-3-27 0,6 5-19 0,-1 3-19 16,0-2-8-16,4 2-12 0,0-2-4 0,-3 3-10 16,1 0-26-16,-2 0-68 0,1 0-158 15,-18 0-233-15,-17 0 105 0</inkml:trace>
          <inkml:trace contextRef="#ctx0" brushRef="#br0" timeOffset="662416.6578">8656 17813 15 0,'0'0'243'0,"0"0"-45"0,0 0-113 0,0 0-70 16,0 0-14-16,0 0 9 0,0 0 43 0,0 0 43 15,0 0 32-15,0 0 6 0,172-90-16 16,-121 78-14-16,2 0-22 0,3 1-14 0,-1 3-17 16,-1 0-12-16,2 0-11 0,-3 4-9 0,-1 0-7 15,-9 1-2-15,-7 1-5 0,0 1-4 0,-9-1-6 16,-8 1-17-16,-5 1-31 0,-4 0-55 15,-8 0-41-15,-2 1-7 0,-2 2-3 0,-9 4 10 16,-4-3-23-16,-2 3-61 0,0-2-75 0,-5-3 307 16,8 2 1-16,3-2 0 0</inkml:trace>
          <inkml:trace contextRef="#ctx0" brushRef="#br0" timeOffset="662606.8769">9122 17697 0 0,'0'0'0'0,"0"0"0"0,0 0 0 15,0 0 0-15,0 0 0 0,0 0 0 0,0 0 0 16,0 0 0-16,0 0 0 0,0 0 89 0,0 0 1 16,0 0-27-16,0 0-18 0,-30 157-10 15,15-128-12-15,4 1-5 0,-4-1-3 0,4-1-1 16,2 0 3-16,-1 1-2 0,-1 3-3 0,5-2-13 16,-4 0-12-16,6-1-9 0,-5-3-23 0,1-2-66 15,-1 0-133-15,3-6 244 0,0-9 0 0</inkml:trace>
        </inkml:traceGroup>
      </inkml:traceGroup>
    </inkml:traceGroup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42:04.8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FCD25EC-3B88-4661-A521-78CEF4574147}" emma:medium="tactile" emma:mode="ink">
          <msink:context xmlns:msink="http://schemas.microsoft.com/ink/2010/main" type="inkDrawing" rotatedBoundingBox="2724,2129 12145,1601 12152,1724 2731,2252" semanticType="underline" shapeName="Other">
            <msink:sourceLink direction="with" ref="{139DA4F5-9A65-48DB-8F1D-284754844353}"/>
          </msink:context>
        </emma:interpretation>
      </emma:emma>
    </inkml:annotationXML>
    <inkml:trace contextRef="#ctx0" brushRef="#br0">296 562 1954 0,'0'0'149'15,"0"0"-92"-15,-206-2-31 0,157 1 0 16,22-2 13-16,13 1 12 0,14-1-44 0,0 0-24 16,17-1-23-16,16 0-14 0,13-1 37 0,12 0 8 15,23-2 7-15,11 1 4 0,17 2-2 0,15-4 0 16,17 2 2-16,13-3-1 0,16 1 6 16,15 2 5-16,13-2 6 0,13 0 13 0,11-2 5 15,11 0 9-15,9 1 4 0,12-2 5 0,10-2 0 16,7-1-1-16,10-3-3 0,8-3-8 0,8 0-1 15,5-3-6-15,4-4-4 0,2 3-4 0,-1-2-5 16,0 0-2-16,-4 1-4 0,-3 2 3 16,-9 1-4-16,-3-2-1 0,-8 6 0 0,-10-2-3 15,-13 4 1-15,-8 3-3 0,-15 1 4 0,-13 4-8 16,-20 6 3-16,-13-3 0 0,-26 8-4 16,-19-3 0-16,-18 0-2 0,-17 2-1 0,-21 0-1 15,-16 4 3-15,-17-4-6 0,-14 4-3 0,-13-5-6 16,-12 2-11-16,-9-1-12 0,-6 1-24 0,-3-3-14 15,-12 2-12-15,-10 1-16 0,-13 2-27 0,-8 1-84 16,-13 4-222-16,8-3-413 0,18 1-95 0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1:55.89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D9E12B5-7CD2-4963-B0C6-4AEC5E53B805}" emma:medium="tactile" emma:mode="ink">
          <msink:context xmlns:msink="http://schemas.microsoft.com/ink/2010/main" type="inkDrawing" rotatedBoundingBox="1216,17738 5210,17514 5215,17606 1221,17831" semanticType="underline" shapeName="Other">
            <msink:sourceLink direction="with" ref="{FC118266-B02C-497D-A7A9-ECBD4461CA8A}"/>
          </msink:context>
        </emma:interpretation>
      </emma:emma>
    </inkml:annotationXML>
    <inkml:trace contextRef="#ctx0" brushRef="#br0">0 236 845 0,'0'0'202'0,"0"0"-158"0,0 0-33 16,0 0 41-16,0 0 51 0,0 0 75 0,0 0 42 15,0 0-5-15,0 0-25 0,181 40-41 0,-79-50-32 16,24-1-19-16,15-3-12 0,15 0-10 0,13-5-8 16,14 1-11-16,5-2-7 0,8-1-8 15,8-1-8-15,-2 1-7 0,2 4-4 0,-3 1-9 16,-3 3-5-16,-6 5-1 0,-6 0-10 0,-11 3 7 16,-8 1-1-16,-12 0-6 0,-15 1 5 15,-14 3-9-15,-14 0-1 0,-21 0-5 0,-17 3-7 16,-18 2-9-16,-17 2-13 0,-15-1-18 0,-16-3 0 15,-8-2 6-15,-9 2 15 0,-15 0 14 0,-12-3-13 16,-7 0-19-16,-8 0-23 0,-7 0-16 0,-7-2 2 16,-2-3-11-16,2 0-25 0,1-3-51 15,6-3-113-15,7 1-186 0,15 4-204 0,10 0 331 0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0.0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536FB01-0A4E-40C1-82B8-CD872EAF8C58}" emma:medium="tactile" emma:mode="ink">
          <msink:context xmlns:msink="http://schemas.microsoft.com/ink/2010/main" type="inkDrawing" rotatedBoundingBox="1887,15884 6090,10688 7156,11550 2953,16746" semanticType="callout" shapeName="Other">
            <msink:sourceLink direction="to" ref="{0058B6B9-E4B6-4928-BEE1-6BD80CC341CA}"/>
            <msink:sourceLink direction="from" ref="{0058B6B9-E4B6-4928-BEE1-6BD80CC341CA}"/>
          </msink:context>
        </emma:interpretation>
      </emma:emma>
    </inkml:annotationXML>
    <inkml:trace contextRef="#ctx0" brushRef="#br0">3023 60 0 0,'0'0'0'15,"0"0"0"-15,0 0 0 0,0 0 0 0,0 0 0 16,0 0 0-16,0 0 12 0,0 0 56 0,0 0 16 16,0 0 18-16,0 0 13 0,-144-64-1 15,133 66-8-15,-2 11-15 0,-3 5-13 0,-8 10-2 16,-7 14 5-16,-3 12 5 0,-13 20-2 0,-8 15-4 16,-15 16 3-16,-15 21-16 0,-17 16-9 0,-12 18-9 15,-14 10-17-15,-13 12-7 0,-6 7-9 16,-8 5-11-16,-6-3-5 0,2 1-1 0,1-9 0 15,4-8 3-15,12-11 2 0,6-9 2 0,11-14 3 16,12-15 2-16,10-13-4 0,12-13-9 0,11-11-31 16,8-11-68-16,6-6-110 0,16-11-189 15,1-8-178-15,19-18 354 0,13-13 224 0</inkml:trace>
    <inkml:trace contextRef="#ctx0" brushRef="#br0" timeOffset="6237.0774">-799 3753 1511 0,'0'0'221'0,"0"0"-184"0,0 0-97 15,0 0-64-15,0 0-22 0,0 0 24 0,0 0 31 16,0 0 55-16,0 0 24 0,0 0 5 0,0 0 7 16,0 0 5-16,0 0 12 0,1 111 13 15,-1-81 11-15,-2 6 6 0,-4 3 7 0,-3 2 3 16,-5 3 9-16,0 4 5 0,-1 2-2 0,-9 5-6 15,2 3-12-15,-4-1-11 0,-4 3-10 16,0 2-3-16,-6-3-8 0,5 4-2 0,-4-1-1 16,1-3-1-16,2-4 5 0,-2-1 7 0,4-5 12 15,3-2 9-15,-1-1 10 0,10-5-1 0,0-5-9 16,6-4-9-16,0-7-13 0,12-6-4 16,0-1-7-16,0-3 2 0,13 0 3 0,3-3 3 15,10-3 3-15,4 1 3 0,7-5 0 0,9-5-4 16,7 0-2-16,7-5-8 0,11-6-4 0,3-4-4 15,9-2-8-15,11 1-3 0,-3-2-13 0,10 0-20 16,-5-1-40-16,3 2-60 0,-3 2-125 16,2 0-282-16,-28 6-354 0,-26 2 345 0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2.0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16C65C6-26AA-49FC-BD56-8F83ABBBEE1A}" emma:medium="tactile" emma:mode="ink">
          <msink:context xmlns:msink="http://schemas.microsoft.com/ink/2010/main" type="writingRegion" rotatedBoundingBox="4629,1808 12443,1808 12443,4005 4629,4005"/>
        </emma:interpretation>
      </emma:emma>
    </inkml:annotationXML>
    <inkml:traceGroup>
      <inkml:annotationXML>
        <emma:emma xmlns:emma="http://www.w3.org/2003/04/emma" version="1.0">
          <emma:interpretation id="{77C34C3B-3687-4B4F-A10A-D3247FFBD937}" emma:medium="tactile" emma:mode="ink">
            <msink:context xmlns:msink="http://schemas.microsoft.com/ink/2010/main" type="paragraph" rotatedBoundingBox="4629,1808 12443,1808 12443,4005 4629,40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7CEF1E-92B0-45CA-B3B2-FA8AD1EAE314}" emma:medium="tactile" emma:mode="ink">
              <msink:context xmlns:msink="http://schemas.microsoft.com/ink/2010/main" type="line" rotatedBoundingBox="4629,1808 12443,1808 12443,4005 4629,4005"/>
            </emma:interpretation>
          </emma:emma>
        </inkml:annotationXML>
        <inkml:traceGroup>
          <inkml:annotationXML>
            <emma:emma xmlns:emma="http://www.w3.org/2003/04/emma" version="1.0">
              <emma:interpretation id="{DAEFB359-477F-46A4-B134-6B891422C0E5}" emma:medium="tactile" emma:mode="ink">
                <msink:context xmlns:msink="http://schemas.microsoft.com/ink/2010/main" type="inkWord" rotatedBoundingBox="4629,1808 5750,1808 5750,4005 4629,4005">
                  <msink:destinationLink direction="with" ref="{88563BF8-25BF-42FF-86C0-5D65257EF51F}"/>
                </msink:context>
              </emma:interpretation>
              <emma:one-of disjunction-type="recognition" id="oneOf0">
                <emma:interpretation id="interp0" emma:lang="en-IN" emma:confidence="0">
                  <emma:literal>p</emma:literal>
                </emma:interpretation>
                <emma:interpretation id="interp1" emma:lang="en-IN" emma:confidence="0">
                  <emma:literal>P</emma:literal>
                </emma:interpretation>
                <emma:interpretation id="interp2" emma:lang="en-IN" emma:confidence="0">
                  <emma:literal>r</emma:literal>
                </emma:interpretation>
                <emma:interpretation id="interp3" emma:lang="en-IN" emma:confidence="0">
                  <emma:literal>R</emma:literal>
                </emma:interpretation>
                <emma:interpretation id="interp4" emma:lang="en-IN" emma:confidence="0">
                  <emma:literal>f</emma:literal>
                </emma:interpretation>
              </emma:one-of>
            </emma:emma>
          </inkml:annotationXML>
          <inkml:trace contextRef="#ctx0" brushRef="#br0">75 205 430 0,'0'0'397'0,"0"0"-204"0,0 0-93 16,0 0-42-16,0 0-24 0,0 0 6 0,0 0 12 15,0 0 23-15,0 0 11 0,0 0 2 0,0 0-8 16,0 0-17-16,-82-161-11 0,82 150-16 0,2 1-14 16,3 0-13-16,4 2-11 0,4 6-6 15,1 0-3-15,2 2 1 0,3 4 0 0,1 14-1 16,-3 8 3-16,-1 9 2 0,1 13 7 0,-5 8 4 16,-1 11 5-16,-4 4-1 0,-1 4 2 0,-5 2-2 15,1 1-2-15,-2 0-3 0,-2-3-1 16,2-2-1-16,0-1-2 0,-4-2 1 0,0-3-2 15,1-3-5-15,0-3-12 0,2-3-31 0,1-6-38 16,0-1-51-16,-2-6-50 0,2-7-53 0,0-4-69 16,0-8-95-16,2-6 37 0,-1-8 368 0,-1-6 0 0</inkml:trace>
          <inkml:trace contextRef="#ctx0" brushRef="#br0" timeOffset="328.1148">62 534 0 0,'0'0'0'16,"0"0"5"-16,-33-204 292 0,23 128-34 0,1 2-38 16,7 3-18-16,2 3-43 0,0-1-22 15,0 0-23-15,8 1-25 0,4 1-18 0,3 2-19 16,1 5-13-16,6 4-13 0,2 5-10 0,3 8-8 16,2 1-5-16,4 4-2 0,3 7-2 0,1 5 0 15,3-1 2-15,6 7 0 0,2 4-2 0,-1 0-1 16,6 7-3-16,2 3-3 0,-5 5 1 15,1 1-1-15,-2 5-1 0,1 7 1 0,1 3 1 16,-1 2 0-16,-3 6 1 0,-1 5 0 0,-4 0-3 16,-8 8 1-16,-2 3-1 0,-5 4 2 15,-13 5 2-15,-2 0 3 0,-9 5 5 0,-3 1 5 16,-18 4 7-16,-6-1 3 0,-6 1-1 0,-12-4 0 16,-2-1-5-16,-3-2-3 0,-5-1-3 0,5-4-7 15,-5-3-13-15,10 2-31 0,2-10-48 0,7 2-75 16,6-8-115-16,8-3-204 0,6-8-164 0,6-8 430 0</inkml:trace>
        </inkml:traceGroup>
        <inkml:traceGroup>
          <inkml:annotationXML>
            <emma:emma xmlns:emma="http://www.w3.org/2003/04/emma" version="1.0">
              <emma:interpretation id="{890FB470-B26A-4789-8B96-52AF18ADF231}" emma:medium="tactile" emma:mode="ink">
                <msink:context xmlns:msink="http://schemas.microsoft.com/ink/2010/main" type="inkWord" rotatedBoundingBox="11075,1927 12443,1927 12443,3586 11075,3586">
                  <msink:destinationLink direction="with" ref="{D9D739AE-EA80-4D1A-ADFA-79E953992CE2}"/>
                </msink:context>
              </emma:interpretation>
              <emma:one-of disjunction-type="recognition" id="oneOf1">
                <emma:interpretation id="interp5" emma:lang="en-IN" emma:confidence="0">
                  <emma:literal>E</emma:literal>
                </emma:interpretation>
                <emma:interpretation id="interp6" emma:lang="en-IN" emma:confidence="0">
                  <emma:literal>€</emma:literal>
                </emma:interpretation>
                <emma:interpretation id="interp7" emma:lang="en-IN" emma:confidence="0">
                  <emma:literal>G</emma:literal>
                </emma:interpretation>
                <emma:interpretation id="interp8" emma:lang="en-IN" emma:confidence="0">
                  <emma:literal>e</emma:literal>
                </emma:interpretation>
                <emma:interpretation id="interp9" emma:lang="en-IN" emma:confidence="0">
                  <emma:literal>t</emma:literal>
                </emma:interpretation>
              </emma:one-of>
            </emma:emma>
          </inkml:annotationXML>
          <inkml:trace contextRef="#ctx0" brushRef="#br0" timeOffset="966.3553">7553-499 1582 0,'0'0'82'0,"0"0"-46"0,0 0-29 16,0 0-8-16,-165-90 1 0,137 79 7 15,0 5-3-15,1-1-1 0,0 2-4 0,4 3-7 16,-4 2-1-16,-2 0-4 0,-7 6 0 0,3 3 2 16,-6 4 0-16,-2 3 3 0,-1 0 1 0,1 3 0 15,-2 4 0-15,1-1-1 0,2 2 0 0,5 0-1 16,-3 3-2-16,5 0-1 0,-6 4-1 0,7-1-6 16,-4 5 3-16,6 0 2 0,2 7 6 15,2 1 10-15,4 3 9 0,-1 1 7 0,6 4 0 16,3 2-1-16,1 1-4 0,1 2-1 0,10 2 1 15,0-2-2-15,1 4-3 0,1-3-3 16,5-2 0-16,5 2-1 0,-4-2-1 0,6-1 1 16,2-4-1-16,0 0 0 0,1 0 1 0,6-3 0 15,1-2 1-15,6-2 2 0,8-8 2 0,4-4 2 16,3-4 3-16,3-6-1 0,2-4-1 16,5-1 0-16,0-5-2 0,3-3-1 0,-2-4-3 15,-1-2-3-15,2-1-2 0,-2-1-5 0,-1 0-8 16,-5-1-13-16,-3-5-30 0,1-1-50 15,4-5-101-15,-6-4-189 0,-12 5-222 0,-8 2 259 0</inkml:trace>
          <inkml:trace contextRef="#ctx0" brushRef="#br0" timeOffset="1170.2481">6625 415 1726 0,'0'0'272'0,"0"0"-218"0,0 0-42 0,0 0-32 15,0 0 7-15,189-69 10 0,-105 54 2 0,12 0 2 16,14-1 1-16,6-1-9 0,12-2-18 0,11 3-48 16,0 2-147-16,-30 5-330 0,-37 3-575 0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5.3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7747020-32DC-4F55-9168-FD4F124AD69D}" emma:medium="tactile" emma:mode="ink">
          <msink:context xmlns:msink="http://schemas.microsoft.com/ink/2010/main" type="writingRegion" rotatedBoundingBox="10164,14726 11505,14726 11505,16112 10164,16112"/>
        </emma:interpretation>
      </emma:emma>
    </inkml:annotationXML>
    <inkml:traceGroup>
      <inkml:annotationXML>
        <emma:emma xmlns:emma="http://www.w3.org/2003/04/emma" version="1.0">
          <emma:interpretation id="{3C537AE4-D4C1-4963-B49A-C35CCC2FAE88}" emma:medium="tactile" emma:mode="ink">
            <msink:context xmlns:msink="http://schemas.microsoft.com/ink/2010/main" type="paragraph" rotatedBoundingBox="10164,14726 11505,14726 11505,16112 10164,161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BE3967-36E6-42F1-A972-5B10738C3463}" emma:medium="tactile" emma:mode="ink">
              <msink:context xmlns:msink="http://schemas.microsoft.com/ink/2010/main" type="line" rotatedBoundingBox="10164,14726 11505,14726 11505,16112 10164,16112"/>
            </emma:interpretation>
          </emma:emma>
        </inkml:annotationXML>
        <inkml:traceGroup>
          <inkml:annotationXML>
            <emma:emma xmlns:emma="http://www.w3.org/2003/04/emma" version="1.0">
              <emma:interpretation id="{3DA2F191-DE9E-45F6-B074-84F69F84710F}" emma:medium="tactile" emma:mode="ink">
                <msink:context xmlns:msink="http://schemas.microsoft.com/ink/2010/main" type="inkWord" rotatedBoundingBox="10164,14726 11505,14726 11505,16112 10164,16112">
                  <msink:destinationLink direction="with" ref="{3E31774A-4CC6-4B95-85E5-AFFA6CF6312C}"/>
                </msink:context>
              </emma:interpretation>
              <emma:one-of disjunction-type="recognition" id="oneOf0">
                <emma:interpretation id="interp0" emma:lang="en-IN" emma:confidence="0">
                  <emma:literal>E</emma:literal>
                </emma:interpretation>
                <emma:interpretation id="interp1" emma:lang="en-IN" emma:confidence="0">
                  <emma:literal>g</emma:literal>
                </emma:interpretation>
                <emma:interpretation id="interp2" emma:lang="en-IN" emma:confidence="0">
                  <emma:literal>G</emma:literal>
                </emma:interpretation>
                <emma:interpretation id="interp3" emma:lang="en-IN" emma:confidence="0">
                  <emma:literal>e</emma:literal>
                </emma:interpretation>
                <emma:interpretation id="interp4" emma:lang="en-IN" emma:confidence="0">
                  <emma:literal>€</emma:literal>
                </emma:interpretation>
              </emma:one-of>
            </emma:emma>
          </inkml:annotationXML>
          <inkml:trace contextRef="#ctx0" brushRef="#br0">-5326 1041 540 0,'0'0'630'15,"0"0"-536"-15,0 0-130 0,0 0-78 0,0 0-23 16,0 0 15-16,0 0 31 0,-184-29 33 0,144 29 27 16,-6 4 22-16,-2-2 7 0,-6 4 8 15,0 2 6-15,-1-2 9 0,1 1 12 0,5-1 15 16,-4 1 15-16,7 2 11 0,-3-3 4 0,5 0-4 15,1 1-8-15,1 1-11 0,6 0-9 16,-2 3-6-16,0-2-6 0,5 2-5 0,2-1-1 16,-2 4 0-16,10 0 6 0,-3-2-4 0,5 0-5 15,5 1-6-15,3-1-8 0,6-1 4 0,-3 2 3 16,4 2 1-16,-3 1 0 0,6 5-5 16,1 2-5-16,-6 4-1 0,6 6-2 0,-1 4 0 15,-5 8 1-15,4 5-4 0,-6 6 5 0,3 3 1 16,-3 7 3-16,-3-1 11 0,-1 0 12 0,2 1 14 15,-1-3 14-15,5-4-1 0,-2-5 1 16,2-6-6-16,4 1-5 0,3-10 0 0,1 1-8 16,1-9-8-16,6-2-9 0,2-6-6 0,4-5 0 15,4-2 1-15,2-3 8 0,1 0-1 16,6-5 2-16,1-3-2 0,3-3-5 0,6-4-2 16,0 2-5-16,5-8-9 0,4-2-14 0,2-2-7 15,-2-3-21-15,-4 0-20 0,-5 2-25 0,1-2-35 16,-7-3-28-16,2 2-31 0,-6-1-50 0,0-5-93 15,-8-1-154-15,-3 5-144 0,-5 6 364 0</inkml:trace>
          <inkml:trace contextRef="#ctx0" brushRef="#br0" timeOffset="175.7532">-6553 1900 2268 0,'0'0'260'0,"0"0"-255"0,0 0-81 0,0 0-24 16,0 0 5-16,0 0 37 0,0 0-3 0,220-74-47 15,-158 61-127-15,4 0-277 0,-20 6-313 0,-15 3 362 0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17.7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8563BF8-25BF-42FF-86C0-5D65257EF51F}" emma:medium="tactile" emma:mode="ink">
          <msink:context xmlns:msink="http://schemas.microsoft.com/ink/2010/main" type="inkDrawing" rotatedBoundingBox="5434,4579 6808,6711 6692,6785 5318,4654" semanticType="callout" shapeName="Other">
            <msink:sourceLink direction="with" ref="{0058B6B9-E4B6-4928-BEE1-6BD80CC341CA}"/>
            <msink:sourceLink direction="with" ref="{DAEFB359-477F-46A4-B134-6B891422C0E5}"/>
          </msink:context>
        </emma:interpretation>
      </emma:emma>
    </inkml:annotationXML>
    <inkml:trace contextRef="#ctx0" brushRef="#br0">732 2077 0 0,'0'0'45'0,"0"0"35"0,0 0-46 16,0 0-30-16,0 0-8 0,0 0-8 0,0 0-8 0,0 0-11 16,0 0 14-16,0 0 16 0,0 0 13 15,0 0 14-15,-3 0-2 0,18 6 0 0,-1 5-1 16,3-2 10-16,3 3 6 0,2 9 7 0,-2 0 4 16,0 5-1-16,3 10-2 0,-2-1-1 0,2 13-1 15,-1 0 6-15,-1 7 19 0,4 7 29 16,-1 4 41-16,9 5 28 0,0 5 2 0,12 7-16 15,3 8-42-15,10 6-35 0,5 11-23 0,9 2-22 16,8 4-8-16,7 1-13 0,7-1-12 0,3 5-35 16,5 3-64-16,1 2-111 0,3 3-153 15,-25-31-235-15,-27-32 206 0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18.51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9D739AE-EA80-4D1A-ADFA-79E953992CE2}" emma:medium="tactile" emma:mode="ink">
          <msink:context xmlns:msink="http://schemas.microsoft.com/ink/2010/main" type="inkDrawing" rotatedBoundingBox="11293,7037 11416,4718 11468,4721 11345,7040" semanticType="callout" shapeName="Other">
            <msink:sourceLink direction="with" ref="{0058B6B9-E4B6-4928-BEE1-6BD80CC341CA}"/>
            <msink:sourceLink direction="with" ref="{890FB470-B26A-4789-8B96-52AF18ADF231}"/>
          </msink:context>
        </emma:interpretation>
      </emma:emma>
    </inkml:annotationXML>
    <inkml:trace contextRef="#ctx0" brushRef="#br0">6804 2173 439 0,'0'0'474'0,"0"0"-402"0,0 0-48 0,0 0-60 16,0 0-37-16,0 0 2 0,0 0 39 15,0 0 56-15,0 0 43 0,0 0 14 0,-33 176-15 16,41-105-19-16,-4 10-12 0,-1 10-5 0,1 10-7 15,-8 6-6-15,4 6-9 0,-2 2-9 0,-1 7-10 16,-7-1-6-16,2 6-1 0,-2 2-5 16,-3 1 1-16,-1 4-31 0,2 4-96 0,-1 0-175 15,6-1-73-15,-2-7 217 0,5-34 180 0,4-34 0 0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19.08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A246CD3-CB00-4814-A47A-4F2E74C15685}" emma:medium="tactile" emma:mode="ink">
          <msink:context xmlns:msink="http://schemas.microsoft.com/ink/2010/main" type="inkDrawing" rotatedBoundingBox="15493,7056 16916,4888 16948,4909 15525,7077" semanticType="callout" shapeName="Other">
            <msink:sourceLink direction="with" ref="{0058B6B9-E4B6-4928-BEE1-6BD80CC341CA}"/>
            <msink:sourceLink direction="with" ref="{F1FB01B9-F432-4904-8F55-A1978A9C865B}"/>
          </msink:context>
        </emma:interpretation>
      </emma:emma>
    </inkml:annotationXML>
    <inkml:trace contextRef="#ctx0" brushRef="#br0">12312 2362 1226 0,'0'0'109'15,"0"0"-78"-15,0 0-47 0,0 0-9 0,0 0 13 16,0 0 15-16,-155 170 17 0,109-102 16 0,-4 13 15 16,-9 19 17-16,-9 12 16 0,-9 12 4 0,-11 18-3 15,-9 7-17-15,-4 10-18 0,-8 2-13 16,0 9-9-16,-5-2-14 0,-1 1-61 0,-1 0-173 15,27-42-482-15,31-46-274 0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15.5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058B6B9-E4B6-4928-BEE1-6BD80CC341CA}" emma:medium="tactile" emma:mode="ink">
          <msink:context xmlns:msink="http://schemas.microsoft.com/ink/2010/main" type="inkDrawing" rotatedBoundingBox="6463,7371 15118,7443 15088,11116 6432,11044" semanticType="enclosure" shapeName="Other">
            <msink:sourceLink direction="with" ref="{5D44D6CF-40C0-4843-8812-503E1CB64794}"/>
            <msink:destinationLink direction="with" ref="{FA246CD3-CB00-4814-A47A-4F2E74C15685}"/>
            <msink:destinationLink direction="with" ref="{88563BF8-25BF-42FF-86C0-5D65257EF51F}"/>
            <msink:destinationLink direction="with" ref="{3B6CBAF5-9152-4DD2-9930-E2C149DF541E}"/>
            <msink:destinationLink direction="with" ref="{3E31774A-4CC6-4B95-85E5-AFFA6CF6312C}"/>
            <msink:destinationLink direction="with" ref="{D9D739AE-EA80-4D1A-ADFA-79E953992CE2}"/>
            <msink:destinationLink direction="to" ref="{9536FB01-0A4E-40C1-82B8-CD872EAF8C58}"/>
            <msink:destinationLink direction="from" ref="{9536FB01-0A4E-40C1-82B8-CD872EAF8C58}"/>
          </msink:context>
        </emma:interpretation>
      </emma:emma>
    </inkml:annotationXML>
    <inkml:trace contextRef="#ctx0" brushRef="#br0">7177 4982 0 0,'0'0'0'0,"0"0"0"16,0 0 0-16,0 0 0 0,0 0 0 0,0 0 121 15,0 0 95-15,0 0 25 0,0 0 0 0,0 0 1 16,0 0-18-16,0 0-28 0,23-15-30 0,-23 15-33 16,0 0-26-16,-5 0-39 0,0 0-31 15,-8 0-29-15,-1 0-18 0,-3-2-7 0,-9 2 2 16,-1 0 5-16,-3 0 1 0,-8 0 8 0,2 0 1 16,-4-2 3-16,-3 2 0 0,-1-3 0 15,-5 2 1-15,-1-3-3 0,-6 1 3 0,-7 2-1 0,0-2-1 16,-9 2-2-16,-6 1-2 0,1 0-2 15,-6 0-1-15,-6 4-2 0,-2 0-4 0,1 1 4 16,-6 0-1-16,-2-2 1 0,-3 2 1 0,-6 1-3 16,3 1 3-16,-5 3-3 0,-5-2 2 15,1 0-2-15,-2 3-1 0,-7-2 2 0,6 2-1 16,-7 1 4-16,1-3-5 0,1 2 2 0,1 0 1 16,1-2 0-16,5 2 5 0,3-2 2 15,0-1 0-15,8 4 0 0,0-4 0 0,-4 0-3 16,8 1 1-16,0-2 1 0,2 4-5 0,1-2-2 15,7 0-2-15,0 1 0 0,3 0 2 0,4 1 3 16,3-1 3-16,6-2 0 0,4-3 4 0,6 3 2 16,6-3-1-16,8 3 2 0,4-5-4 15,7 2 0-15,7-1 0 0,3-1 0 0,6 2-3 16,2-1-2-16,4 1-3 0,4 1-5 0,-3-4-3 16,5 4-6-16,6-2-7 0,-6 2-12 0,5 0 0 15,1 1 0-15,-2 1 2 0,4 1 12 16,0 0-1-16,-2 3 4 0,2 0 2 0,0 1 0 15,2-1-2-15,0 1 3 0,0-1-1 0,2 2 7 16,4 2 6-16,-2-4 1 0,4 3 4 0,-1 1 2 16,3 3 0-16,-6 2 2 0,3-2 0 0,0 6 0 15,2 2 1-15,-6 1 0 0,4 8-2 16,-3-1-1-16,-2 5 0 0,-2 0-2 0,0 5 3 16,0-2-2-16,-2 4 0 0,-8 2 0 0,6 2-2 15,-6-2 3-15,1 4-1 0,1-2-3 16,-5 2 3-16,4 3-1 0,-2 0 1 0,2 3 5 15,-2 1 1-15,1-1-2 0,0 2-1 0,0 4-1 16,-5 2 1-16,1 1 3 0,-5 3 1 16,-2 1 2-16,1-1 1 0,-3-4-2 0,1-2-1 15,1-9 1-15,-1-1-2 0,4-7 3 0,0 2-1 16,4-5 1-16,1 2 0 0,2 0-5 0,3-2 0 16,0-2 1-16,2 0 1 0,2-5 4 15,1 2-2-15,1-5-2 0,1 2-2 0,-2-2-4 0,0-2 3 16,2 1-2-16,-3-2 0 0,2-3 2 15,1-2 0-15,-2 2-1 0,3-2 2 0,0 0-3 16,0-1-4-16,0-4-8 0,4 1-5 0,5-6-3 16,-2-1 0-16,4-2 6 0,4 0 3 0,0-6 5 15,6-1 9-15,-1-2 3 0,4 3 5 16,3-1 1-16,1-2-5 0,2 4-2 0,1 2 0 16,4 2 1-16,1 0-1 0,2 7 2 0,4-2-1 15,4 6 0-15,-2-2 1 0,11 3-3 0,2-2-1 16,3-2 5-16,14-2 2 0,3-2 2 15,6-2 0-15,5 1-6 0,9-6-6 0,5-1-1 16,10-1-8-16,6-4-4 0,5-4-5 0,9 2-4 16,1-2-6-16,8 0-5 0,1 0-5 15,6-2-13-15,0-1-9 0,6 0-14 0,3 1-18 16,1-3-12-16,4 1 0 0,-3 0 9 0,7 2 25 16,-2-4 30-16,2 4 19 0,6 0 16 0,-1 0 7 15,1-2 7-15,0 1 12 0,6 2 3 16,-1-5 4-16,5 5-9 0,-4 0-9 0,-3-2-6 15,3-1-6-15,-5 4 3 0,-1 0 0 0,-1 0 0 16,-4-4 0-16,-1 3-5 0,-8-2-8 0,-3 2-5 16,-3-3-4-16,-9 0-1 0,-2 0 4 15,-9 0 4-15,-2 1 12 0,-6-3 10 0,-5 4 13 16,-4-2 12-16,-5 1 6 0,-8 0 15 0,-3-2 2 16,-5 0 7-16,-7 2 3 0,-10-1-4 0,-7 0-11 15,-7 0-13-15,-7-1-10 0,-10 1-11 0,-3 0-3 16,-3 1 3-16,-9 1-4 0,-3-2 0 15,-5 0 3-15,-6 1 2 0,-4-1 8 0,-3 3 14 16,-4-2 22-16,-2 2 34 0,-2-3 22 0,-2 2 10 16,0-3-11-16,0-3-31 0,-4 0-29 0,-1-3-28 15,-5 2-15-15,3-3-7 0,-4-1-8 16,-1 1-2-16,-1-1-6 0,0-3-8 0,2-5-6 16,-2 1 4-16,1-2-1 0,1-5 7 0,-2-1 10 15,0-5 2-15,0-4 5 0,0 1 4 16,3-7 4-16,2 0-1 0,-2-8 2 0,4 0 0 15,0-7-9-15,2-5 2 0,0-2-5 0,4-4-4 16,0 1 3-16,0-5-5 0,1 1-3 0,0-3 0 16,7 2-3-16,-1-3-1 0,3-2 2 0,0 5 0 15,1-3 3-15,2 1 6 0,0 2 1 0,-3 1 2 16,0-2 1-16,-1 5-1 0,-1 2-1 16,0-1 1-16,3 1 2 0,-1-1 1 0,-3 3 0 15,3-1 1-15,2 1 0 0,-6 4-1 0,4 0 3 16,-6 4 2-16,5 2-1 0,-7 4 0 0,0 3 0 15,-1 4 2-15,-1 0 2 0,0 6 3 16,-1 3 0-16,-5 6 0 0,-3 0 4 0,1 6-3 16,-1 3-2-16,-4-3-2 0,0 1-6 0,-2 5-2 15,-1 0-5-15,-3 0-2 0,1 0-2 16,0-1-1-16,-2 4 0 0,0 0-1 0,3-1 0 16,-3 2 1-16,1-3-3 0,-4 4 3 0,2 0-2 15,-5 2 1-15,-1-3 1 0,-2 3-1 0,0-1 3 16,-4-1 2-16,-4-1 1 0,-2 2 4 15,-2 1-1-15,-4-2 3 0,-1-1-1 0,-7 1-4 16,-3 2 0-16,-3 0-2 0,-7 0-5 0,-4 2 2 16,-6 3-2-16,-7-1 1 0,-7-1 2 0,-12 2 0 15,-7-1 1-15,-13 1 3 0,-4-3-1 16,-11 3 3-16,-6-2-2 0,-1-2 1 0,1-2 1 16,2 0-4-16,2-2 3 0,1-2-1 0,8 1-8 15,2-5-8-15,3 2-107 0,8-6-291 0,29 7-368 16,28 5 310-16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9.8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D44D6CF-40C0-4843-8812-503E1CB64794}" emma:medium="tactile" emma:mode="ink">
          <msink:context xmlns:msink="http://schemas.microsoft.com/ink/2010/main" type="writingRegion" rotatedBoundingBox="7153,8056 14825,7517 15020,10301 7349,10840">
            <msink:destinationLink direction="with" ref="{0058B6B9-E4B6-4928-BEE1-6BD80CC341CA}"/>
          </msink:context>
        </emma:interpretation>
      </emma:emma>
    </inkml:annotationXML>
    <inkml:traceGroup>
      <inkml:annotationXML>
        <emma:emma xmlns:emma="http://www.w3.org/2003/04/emma" version="1.0">
          <emma:interpretation id="{CAABA99E-07AB-4EDA-BC7A-1954D81FC5E5}" emma:medium="tactile" emma:mode="ink">
            <msink:context xmlns:msink="http://schemas.microsoft.com/ink/2010/main" type="paragraph" rotatedBoundingBox="7130,8102 10759,7771 10915,9486 7287,98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92437C-A529-4191-A051-521619E646DF}" emma:medium="tactile" emma:mode="ink">
              <msink:context xmlns:msink="http://schemas.microsoft.com/ink/2010/main" type="line" rotatedBoundingBox="7130,8102 10759,7771 10915,9486 7287,9817"/>
            </emma:interpretation>
          </emma:emma>
        </inkml:annotationXML>
        <inkml:traceGroup>
          <inkml:annotationXML>
            <emma:emma xmlns:emma="http://www.w3.org/2003/04/emma" version="1.0">
              <emma:interpretation id="{CF71A6B8-C450-4D4D-A5A4-0786C7C74A34}" emma:medium="tactile" emma:mode="ink">
                <msink:context xmlns:msink="http://schemas.microsoft.com/ink/2010/main" type="inkWord" rotatedBoundingBox="7130,8102 10759,7771 10915,9486 7287,9817"/>
              </emma:interpretation>
              <emma:one-of disjunction-type="recognition" id="oneOf0">
                <emma:interpretation id="interp0" emma:lang="en-IN" emma:confidence="0">
                  <emma:literal>so-force</emma:literal>
                </emma:interpretation>
                <emma:interpretation id="interp1" emma:lang="en-IN" emma:confidence="0">
                  <emma:literal>So-force</emma:literal>
                </emma:interpretation>
                <emma:interpretation id="interp2" emma:lang="en-IN" emma:confidence="0">
                  <emma:literal>St-force</emma:literal>
                </emma:interpretation>
                <emma:interpretation id="interp3" emma:lang="en-IN" emma:confidence="0">
                  <emma:literal>d force</emma:literal>
                </emma:interpretation>
                <emma:interpretation id="interp4" emma:lang="en-IN" emma:confidence="0">
                  <emma:literal>{ force</emma:literal>
                </emma:interpretation>
              </emma:one-of>
            </emma:emma>
          </inkml:annotationXML>
          <inkml:trace contextRef="#ctx0" brushRef="#br0">3567 6259 1452 0,'0'0'323'0,"0"0"-151"16,0 0-117-16,0 0-48 0,0 0-13 0,0 0 2 16,0 0 8-16,0 0 2 0,0 0-1 0,169-61-1 15,-133 51-4-15,0 1-10 0,2 3-30 16,-3-2-97-16,4 3-157 0,-1-4-264 0,-12 7-196 15,-6-2 529-15</inkml:trace>
          <inkml:trace contextRef="#ctx0" brushRef="#br0" timeOffset="-195.9446">3062 5786 1739 0,'0'0'388'0,"0"0"-295"0,0 0-86 0,0 0-42 16,0 0-15-16,0 0 12 0,0 0 30 0,0 0 6 15,173-86 4-15,-124 74 1 0,6-3 0 0,-4 3 0 16,2 0-1-16,0 1 0 0,3 2-4 16,-5-3-8-16,-3 1-34 0,-5 5-74 0,-2 2-121 15,-11 2-197-15,-6 2-242 0,-12 0 96 0</inkml:trace>
          <inkml:trace contextRef="#ctx0" brushRef="#br0" timeOffset="-433.9907">3222 6019 0 0,'0'0'0'0,"0"0"0"0,0 0 83 15,0 0 30-15,0 0 32 0,0 0 43 16,0 0 32-16,0 0 20 0,0 0 2 0,0 0-21 16,0 0-36-16,0 0-45 0,-24-141-35 0,18 139-31 15,1-1-25-15,2 3-21 0,-3 0-17 0,0 0-11 16,0 0-12-16,-1 10-1 0,3 3 0 16,-6 3 3-16,-2 7 7 0,4 2 3 0,-1 3 0 15,2 3 2-15,1 3-2 0,3-3 1 0,-1 1 2 16,3-3-3-16,1 2 0 0,0-6 1 15,4 3-1-15,2-3 3 0,5 1 0 0,2-2-1 16,2-1-2-16,-3 0-2 0,3-4 2 0,-1 4 0 16,-1 0-1-16,-3-1 3 0,-3 1-2 0,0 3 1 15,-1-2 2-15,-6 1-1 0,0 2 1 16,0-1-1-16,0 2 0 0,-7 0 2 0,0-1 2 16,-5 2 2-16,2 0 3 0,-4-4 4 0,-5 0 3 15,-1-2 8-15,-4 2 4 0,-2-6 3 0,-4-2 2 16,-6 0-1-16,0-2 1 0,-5-6 3 0,-1-3 3 15,0-1 5-15,2-3 6 0,4-2 2 0,0 0 4 16,6-7-2-16,2 0-7 0,6-2-6 16,3-3-7-16,4-3-6 0,3-1-3 0,5-2-7 15,1 0-4-15,3-1-9 0,3-3-5 0,0 2-4 16,0 1-6-16,3 0-3 0,7 3-4 0,-2 7-5 16,-1 1-4-16,1 5-2 0,-1 1-1 15,2 2-1-15,-2 0 3 0,3 2 4 0,-1 5 4 16,-2 4 3-16,5 3 6 0,-4 5 3 0,1-2 1 15,2 1 4-15,-4 2-1 0,2 1 1 16,-2-1-1-16,0-5 1 0,5-2-5 0,-4-1 2 16,2 0 3-16,2-8-7 0,2 0-1 0,-1-4-24 15,0 0-41-15,1-4-61 0,2-5-110 0,-1-3-223 16,-2 1-342-16,-9 3-2 0</inkml:trace>
          <inkml:trace contextRef="#ctx0" brushRef="#br0" timeOffset="341.0189">4836 5429 812 0,'0'0'162'0,"0"0"-90"0,0 0-35 16,0 0-30-16,0 0-3 0,0 0 6 0,0 0 9 16,-173-68 15-16,148 68 17 0,-1 1 15 15,2 7 10-15,1 0 2 0,-3 4-3 0,0 2-7 16,2 3-8-16,1 8 1 0,-3 4-1 0,2 9 1 16,0 4 2-16,-4 9-7 0,2 6-6 0,-1 6-8 15,-1 7-9-15,0 6-2 0,1-1-1 0,1 9-3 16,5-5-5-16,-1 3-4 0,5-4-1 15,3 2 1-15,-1-2 6 0,2-1 2 0,2 0 2 16,-3-2 0-16,1-3-3 0,-2-5-4 0,-1-1-1 16,1-7-6-16,-5-6-5 0,0-10-7 15,-5-1-13-15,7-9-19 0,-7-3-16 0,6-11-14 16,-3-7-12-16,4-4-10 0,-2-6-35 0,4-2-80 16,2 0-159-16,1-12-276 0,5 3-181 15,2 1 812-15</inkml:trace>
          <inkml:trace contextRef="#ctx0" brushRef="#br0" timeOffset="1006.4029">3852 6556 180 0,'0'0'660'0,"0"0"-448"16,0 0-140-16,0 0-64 0,0 0-13 0,198-128-2 16,-146 114-2-16,-5 1 4 0,3 2-1 0,-5 3 3 15,1 2 1-15,-5 2-1 0,-1 1 1 0,-2 3-1 16,-8 0 3-16,-3 0 6 0,-7 4 12 15,2 7 22-15,-6-1 23 0,-6 4 18 0,-3 1 14 16,-2 2 6-16,-5 4-9 0,0 0-7 16,0 5-15-16,-2-2-19 0,-3 0-10 0,2-2-13 0,-1-1-8 15,4-5-3-15,0-3-5 0,0 0 0 16,6-3 3-16,0-6 7 0,5 1 14 0,3-5 8 16,5 0 8-16,1-2 2 0,3-7-8 0,0-7-5 15,4-1-8-15,-2-4-6 0,-4-2-2 16,4-1-2-16,-10-1-3 0,1-6 1 0,-3 0-3 15,-1 0-5-15,-5-1-3 0,0 2-4 0,-6-3-3 16,-1 3-2-16,0 1-2 0,-3 4-1 16,-8 3-2-16,0 1 1 0,-5 3-1 0,-1 5-2 15,-8 4 1-15,4 1-5 0,-9 5-1 0,1 3 4 16,-3 0 2-16,1 3 5 0,-1 5 3 0,1 3-2 16,2 4-2-16,3-1 1 0,0 3-2 0,6 1-1 15,3 3-1-15,5-4 2 0,7-1-2 16,2 0 1-16,3 0 1 0,3-2-2 0,8-1 2 15,4-4 6-15,3-1 5 0,8-1 1 0,4-2 2 16,5-5-1-16,2 0-3 0,3 0 1 0,2-5-1 16,-1-2-3-16,-2 2 0 0,-5-4 0 0,5-1 0 15,-6 0 2-15,2-3 0 0,-5 0 0 16,-2 0-2-16,0-1 1 0,-7 1 1 0,5 2-1 16,-3-2 0-16,-6 2 1 0,-3-2-4 0,-1 3 8 15,-4 3-3-15,-3 0-2 0,-3 4 3 0,-2 3-7 16,-1 0 2-16,0 0 1 0,0 0 1 15,0 0-5-15,0 0-3 0,-1 4-5 0,-1 4 1 16,-2 5-1-16,-5 5 5 0,1 2 1 0,0 0-1 16,-4 4 3-16,7 0-1 0,-3-2 2 15,6 3 0-15,1 0 0 0,1-1 1 0,0 0-2 16,4 0 1-16,5-1-1 0,-1-3 1 0,1 0 1 16,2-3-1-16,1-4 0 0,-2-3-10 0,0-2-7 15,1-2-24-15,2-4-38 0,-1 0-51 16,-4-2-80-16,4 0-113 0,1-2-180 0,1-6-177 15,-2 0 105-15,-7 2 573 0</inkml:trace>
          <inkml:trace contextRef="#ctx0" brushRef="#br0" timeOffset="1514.7395">5635 6174 340 0,'0'0'597'0,"0"0"-278"0,0 0-128 16,0 0-96-16,0 0-41 0,0 0-13 15,0 0 0-15,0 0 7 0,0 0 15 0,0 0 8 16,0 0-1-16,0 0-12 0,0 0-11 0,0 0-10 16,-27-62-11-16,4 73-3 0,3 1 3 0,-6 4 3 15,0 4 5-15,-2 5 1 0,2-1-4 16,-1 2-5-16,7 1-2 0,-3-2-7 0,7 1-6 16,4-1-3-16,8-5-8 0,4-3 1 0,0 1 2 15,4-3 7-15,9-4 3 0,9-1 4 0,-4-1 1 16,10-5-5-16,3 0-1 0,6-4-1 15,1 0-4-15,3 0-1 0,0-2 0 0,0-4-2 16,1-4-1-16,-1-2 2 0,0-1-6 0,-1-3 2 16,-6 0 1-16,3-5 0 0,-6 3 2 15,0-1 0-15,-1-3 0 0,-4-3 0 0,1 2 1 16,-1-1-1-16,-3-2 0 0,-4 4-1 0,-5 1 3 16,0 1 0-16,-1 2 4 0,-5 5 1 0,-6 2 0 15,-2 2 2-15,0 0-4 0,-8 4-5 0,-5 4-11 16,-3 1-6-16,-3 0-3 0,-5 1 2 0,-5 9 10 15,-2 3-2-15,-5 2 5 0,4 6 3 16,1 4-2-16,-4 0 7 0,7 5 2 0,0 2-1 16,7 1-1-16,-1 2 0 0,8-5-4 0,7 1 2 15,-2-6-1-15,9-3-2 0,0 0 1 16,10-4 2-16,6-3 7 0,1-3 1 0,9 0 3 16,1-4-2-16,4-2-5 0,3-3-1 0,2-6 1 15,1 3-3-15,-4 0-2 0,-3-4-4 0,-1-3-12 16,-2-2-19-16,-2-3-31 0,-7 1-56 15,4-5-78-15,-5 4-129 0,-3-1-264 0,-2 4-259 16,-8 3 340-16</inkml:trace>
        </inkml:traceGroup>
      </inkml:traceGroup>
    </inkml:traceGroup>
    <inkml:traceGroup>
      <inkml:annotationXML>
        <emma:emma xmlns:emma="http://www.w3.org/2003/04/emma" version="1.0">
          <emma:interpretation id="{7B9966BA-97BF-43D5-9F34-CD21DDA09C20}" emma:medium="tactile" emma:mode="ink">
            <msink:context xmlns:msink="http://schemas.microsoft.com/ink/2010/main" type="paragraph" rotatedBoundingBox="8751,7996 14828,7569 15020,10301 8943,107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072B0CB-8000-4F37-911B-1E2A7E4A1363}" emma:medium="tactile" emma:mode="ink">
              <msink:context xmlns:msink="http://schemas.microsoft.com/ink/2010/main" type="line" rotatedBoundingBox="8751,7996 14828,7569 15020,10301 8943,10728"/>
            </emma:interpretation>
          </emma:emma>
        </inkml:annotationXML>
        <inkml:traceGroup>
          <inkml:annotationXML>
            <emma:emma xmlns:emma="http://www.w3.org/2003/04/emma" version="1.0">
              <emma:interpretation id="{00676040-031D-437D-B6D4-440909D3894F}" emma:medium="tactile" emma:mode="ink">
                <msink:context xmlns:msink="http://schemas.microsoft.com/ink/2010/main" type="inkWord" rotatedBoundingBox="8751,7996 14828,7569 15020,10301 8943,10728"/>
              </emma:interpretation>
              <emma:one-of disjunction-type="recognition" id="oneOf1">
                <emma:interpretation id="interp5" emma:lang="en-IN" emma:confidence="0">
                  <emma:literal>framework</emma:literal>
                </emma:interpretation>
                <emma:interpretation id="interp6" emma:lang="en-IN" emma:confidence="0">
                  <emma:literal>flamework</emma:literal>
                </emma:interpretation>
                <emma:interpretation id="interp7" emma:lang="en-IN" emma:confidence="0">
                  <emma:literal>framework:</emma:literal>
                </emma:interpretation>
                <emma:interpretation id="interp8" emma:lang="en-IN" emma:confidence="0">
                  <emma:literal>framework!</emma:literal>
                </emma:interpretation>
                <emma:interpretation id="interp9" emma:lang="en-IN" emma:confidence="0">
                  <emma:literal>feamewoek.</emma:literal>
                </emma:interpretation>
              </emma:one-of>
            </emma:emma>
          </inkml:annotationXML>
          <inkml:trace contextRef="#ctx0" brushRef="#br0" timeOffset="2682.1906">4280 7792 435 0,'0'0'414'0,"0"0"-291"16,0 0-117-16,0 0-25 0,0 0 12 0,179-97 19 15,-123 78 9-15,10-4 12 0,-2 3 6 0,7-4 3 16,5-1-3-16,3 0-6 0,1-3-6 0,5 0-7 15,-1-3-4-15,0 3-3 0,-3-4-10 16,-8 2-2-16,-2-3-7 0,-12 5-13 0,-6-3-12 16,-7 6-16-16,-9 1-9 0,-13 4 6 0,-8 1 21 15,-9 5 20-15,-4 0 18 0,-3 1 7 0,-6 1-2 16,-7 4-1-16,-2 1-2 0,-3 2 2 0,-5-1 2 16,-1 5 6-16,0 1 8 0,-4 0 8 0,0 0 16 15,0 4 16-15,0 4 7 0,-1 1 4 16,0 6-4-16,2-1-9 0,0 4-5 0,1 1-10 15,5 3-10-15,2 0-10 0,6 1-6 0,7 3-5 16,-2-3-3-16,6 1 2 0,1 3-8 16,1-2 0-16,7-1-2 0,2 3-2 0,3-1 2 15,0 1 0-15,1 0-2 0,-3-2 0 0,-2 1-2 16,3 0 0-16,-3-6-1 0,-1 1-3 0,-2-3 2 16,3-2-1-16,-5-4 0 0,0-1 2 15,3-3-3-15,-5-1 2 0,-1-2 3 0,2-2 3 16,-2-2 8-16,0-1 6 0,0 0 4 0,0 0 1 15,1 0-1-15,0 0-6 0,8 0-3 16,-3-4-4-16,8-1-4 0,5-3-3 0,5-4-7 0,5 0-8 16,8-6-21-16,3 2-48 0,2-1-86 15,2-3-132-15,-1 0-206 0,-11 4-173 0,-9 7 199 16</inkml:trace>
          <inkml:trace contextRef="#ctx0" brushRef="#br0" timeOffset="2227.4315">5258 6950 0 0,'0'0'0'0,"0"0"0"15,0 0 0-15,0 0 0 0,0 0 0 16,0 0 155-16,0 0 71 0,0 0 10 0,0 0-24 16,0 0-40-16,0 0-41 0,0 0-31 0,0 0-17 15,0 0-16-15,-43-164-8 0,30 164-12 0,-1 4-4 16,-6 8-4-16,-2 7-2 0,-2 6 11 0,1 7 6 15,-3 5 7-15,0 6 2 0,0 5 3 0,3 5-6 16,0 5-5-16,-1-3-8 0,7 4-12 16,-5 0-7-16,2 0-6 0,3 2-2 0,-5-1-3 15,5-1 2-15,3-2-7 0,-3-4-6 0,4-4-1 16,0-2-6-16,-1-2 6 0,1-4 0 0,1-1-1 16,-2-2-3-16,-2 0-29 0,-3-7-65 15,-5 1-111-15,-3-7-184 0,8-5-300 0,2-7-150 0</inkml:trace>
          <inkml:trace contextRef="#ctx0" brushRef="#br0" timeOffset="3625.9726">6255 7190 124 0,'0'0'522'0,"0"0"-183"0,0 0-111 0,0 0-52 16,0 0-29-16,0 0-26 0,0 0-31 15,0 0-20-15,-172 15-8 0,142 2-3 0,1 0-6 16,-3 4-6-16,0 5-2 0,-3-1-7 0,4 3-4 16,2 2-4-16,2-3-4 0,1 4-5 15,9-6-7-15,2-1-5 0,4 0-7 0,8-5-7 16,3-5-2-16,0-2-1 0,7-3 0 0,10-3 8 15,2-4 4-15,8-4 1 0,3 2 1 0,8-9-6 16,-3-3-7-16,4-4-4 0,0-2-5 16,-5-3-9-16,4 1 4 0,-8-1 0 0,-4-2 5 15,-3 2 11-15,-3 3 5 0,-5-3 4 0,-3 4 4 16,-1 3 1-16,-6 1 0 0,-4 5 0 0,-1 2 0 16,0 2 1-16,0 3-4 0,0 1-10 0,0 0-14 15,-3 0-8-15,-5 5-1 0,2 4 8 16,-6 2 7-16,-1 4 9 0,2 1 3 0,0 3 0 15,0-1 4-15,1 1-1 0,-1 0-1 0,5 1 0 16,-2-2-4-16,5-2 0 0,3 0-6 16,-2-1 0-16,2-5-2 0,0-2-6 0,3-4 8 15,6 0 2-15,-3-4 7 0,5 0 5 0,-5 0 3 16,5-7 1-16,2-2 2 0,0-4 0 0,-1-3-2 16,0 0 0-16,-3-2-2 0,4-6 0 0,-2 3 0 15,2-2-1-15,-1 3-1 0,1-4-5 16,0 3 1-16,-3 2-4 0,4 1 0 0,5 4-2 15,-4 3-6-15,3 1-1 0,-4 4-2 0,2 1-2 16,0 4 0-16,-4 1-3 0,3 0-2 0,-4 1-1 16,2 7 3-16,-1 2 3 0,-7 1 6 15,5 2 5-15,-4 3 3 0,1 3 4 0,-2 1 4 16,-4 3 1-16,-1-2-1 0,0 1 0 0,0-1-4 16,-1 0 3-16,1-2-1 0,0 0 0 15,-2-4-1-15,1-3 0 0,-2-2 2 0,1-3-2 0,2-3 3 16,0 0 10-16,0-4 10 0,0 0 15 0,0 0 10 15,0 0-4-15,5-7-8 0,-1-2-12 16,6-6-14-16,2-1-3 0,1-2-2 0,-3-3-3 16,10 3-1-16,-5-2-5 0,1-3 2 0,0 3-2 15,6 1 0-15,-4-2-1 0,-1 0-5 16,8 4 0-16,-7-1-2 0,4 6-1 0,-3-3 0 16,-2 7-1-16,1 2-2 0,-3 0-1 0,-2 6-2 15,-6 0-5-15,3 0-2 0,-6 2-3 16,-1 4 3-16,1 4 5 0,-2 2 6 0,-2 2 5 15,0 1 4-15,-6 2 4 0,3-3 0 0,-3 2 0 16,-4 0 3-16,0 1-2 0,6-4 0 0,-5-3-1 16,5 0-2-16,3-4 0 0,-1-1 0 15,2 0 0-15,0-4 1 0,0-1 5 0,0 0 4 16,3 0 11-16,9-1 4 0,1-6 1 0,2-2-5 16,3-2-7-16,7-3-4 0,1-2-4 0,0-3 1 15,-3 3 0-15,3-1-3 0,0-1 2 16,-6 1-1-16,4 1-1 0,-7 3-3 0,5 2-2 15,-5 3 0-15,-3-3-2 0,1 6 1 0,-1 2-3 16,-1 2-5-16,0 1 0 0,-2 0 1 0,-5 1 0 16,4 6 6-16,-6 1 2 0,-1 4 4 15,2 0 4-15,-5 3 1 0,0 1 3 0,0 1-3 16,-5 1 0-16,1 0-2 0,3-2-4 0,-2 0 1 16,3-1-4-16,0 0-4 0,0-4-7 0,0-1-25 15,0-2-36-15,4 0-60 0,0 0-93 0,5-1-130 16,-3-2-180-16,4-1-94 0,-3-3 321 15,-3-1 309-15</inkml:trace>
          <inkml:trace contextRef="#ctx0" brushRef="#br0" timeOffset="5774.402">6357 7815 2094 0,'0'0'255'16,"0"0"-161"-16,0 0-74 0,0 0-14 0,0 0-6 16,0 0 11-16,211-21 0 0,-108 13-3 0,16 0-4 15,10 0 0-15,10 2-1 0,5-2-3 0,1 3-3 16,7 3-7-16,1 2-22 0,-6 0-64 15,-4-1-75-15,2 4-93 0,-10 2-137 16,1-1-173-16,-5 1-120 0,-32-2 429 0,-32-1 265 0</inkml:trace>
          <inkml:trace contextRef="#ctx0" brushRef="#br0" timeOffset="4952.2172">7542 7364 0 0,'0'0'62'16,"0"0"355"-16,0 0-136 0,0 0-89 0,0 0-42 15,0 0-33-15,0 0-40 0,0 0-27 16,0 0-21-16,155-184-13 0,-139 163-8 0,-2 3-6 15,-1-2-6-15,-2-3 1 0,-4 7 3 0,3 2 1 16,-7 4 8-16,-1-1 12 0,-2 7 9 16,0-1 7-16,0 4-8 0,-6 1-12 0,-5 0-6 0,-4 6-1 15,-3 6 12-15,-7 1 15 0,-4 7 13 0,-2 2 13 16,-4 1 10-16,4 0 3 0,2 3-2 16,2-2-12-16,8 1-14 0,-1 3-11 0,10-2-15 15,0-3-3-15,2 1-5 0,8-3-4 0,0-2-2 16,8-5-1-16,4 2-3 0,3-5 4 0,3-1 7 15,5-4 1-15,4 0 6 0,2-5-3 16,4-1-4-16,0 0-3 0,5-1-3 0,0-5-2 16,-5-3-8-16,4-1 3 0,-4 1-1 0,-4-4-2 15,-1 1 7-15,-1-3-4 0,-1 2 1 16,-7-2 4-16,2 3 1 0,-5-3 2 0,-1-1 4 16,-3 2 1-16,1 0-4 0,-4 1 2 0,1 0-3 15,-1 3-3-15,-4 1-2 0,-2 1-4 16,3 5-5-16,-5 2 1 0,-1 1-2 0,0 0-6 15,0 0-10-15,0 0-9 0,-1 1 2 0,-6 7 7 16,1 4 12-16,-4-2 13 0,-1 6-2 0,-4 0 3 16,2-2-1-16,5 2-4 0,-1-1 3 0,3-3-3 15,1 2-4-15,5-2 2 0,0-2-3 0,0 1 0 16,10-5 5-16,0 0-1 0,3-5 5 16,1 0 4-16,2-1 1 0,1 0 1 0,0-8-1 15,3-1-2-15,-1 0 0 0,-3-4 1 0,-1-1 3 16,1 2-2-16,-1-4 1 0,-1 4 1 0,-1-1-3 15,-2 1 0-15,1-3 1 0,-4 6-5 16,1-2-3-16,1 4-3 0,-6-1-4 0,5 7-3 16,-6-2-7-16,0 3-6 0,-3 0-5 0,1 3 0 15,1 2 7-15,-2 2 7 0,0 7 7 0,0-4 5 16,0 5-1-16,0-2 2 0,4 0 2 16,-3-1-1-16,4 3 0 0,3-4 1 0,1-2 1 15,5-1 1-15,6-1 5 0,0-2 0 0,8-2 0 16,-1-3 0-16,2 0-1 0,-2-3 0 15,3-5 0-15,-4 0 0 0,-2-4 0 0,-4 3 3 16,3-4 0-16,-6 0 5 0,-2 0 0 0,-5-4 1 16,-4 2-1-16,-1-2 0 0,-2 2 2 0,-3-4-5 15,2 1-1-15,-11 0-7 0,3 1-4 16,-4 2-1-16,-3 2 0 0,3-3-2 0,0 5 2 16,2 1 1-16,3 2-1 0,-2 0 1 0,7 3-2 15,0 1-13-15,0 0-13 0,7 3-12 0,5-3-2 16,4 0 7-16,2 1 11 0,9 3 11 0,1 0 2 15,0 0 2-15,1-1 3 0,-2 2-1 0,2 7 1 16,-3 3 0-16,0 0-4 0,-5 4 2 16,2-1-1-16,-6 2-1 0,-1 0 1 0,-4 3-2 15,-5 0 2-15,0 2 3 0,-6-4 2 0,-1 2 3 16,-1 1 4-16,1-1-2 0,-1-5 2 16,-5 5 2-16,1-4-1 0,1 0 2 0,1-1-3 15,-2-2 0-15,3 0-1 0,2-3-2 0,0-1 2 16,2-3 0-16,9 0 3 0,1-2 2 0,2-3 3 15,3 0 0-15,2 0-1 0,4 0-3 16,0-3-2-16,-3-3-2 0,4-3-2 0,-5 0 2 16,-1-2-1-16,0-2 2 0,-4 0-1 0,-4-1 1 15,0-2 1-15,-3-4 1 0,-2-1 2 16,-4-2 0-16,-1-1-5 0,0 0-2 0,-9-3-2 16,-1 0-1-16,-4 5-4 0,-8-1-2 0,5 0-3 15,-9 7-1-15,-1 3 4 0,-2 4 1 0,1 1 2 16,-1 4 5-16,2 0 2 0,7 4 3 15,-3 0 0-15,6 4-4 0,1 5-4 0,1 0-4 16,5 7-3-16,5 0-2 0,-1 1-1 0,6 1 2 16,0 1 1-16,11-1 9 0,4-2 6 0,2 1 3 15,9 0 3-15,2-4 0 0,3-1 1 0,9-1-2 16,0-1 0-16,3-2-1 0,0-3-6 0,0-2 1 16,0-3-6-16,-1 0 5 0,-2-2 2 15,-9-6-1-15,1-1 4 0,-5 0-3 0,-4-4 1 16,-7 0 4-16,0-2 0 0,-5-2 3 0,-1-1 0 15,-5 1 0-15,0 0 1 0,-2-4-3 16,-3 1 0-16,0 6-3 0,0-3-4 0,-7 2 2 16,4 4-2-16,-6 1-4 0,4 3 0 0,-5 3-10 15,5 2-5-15,-2 0-1 0,3 2-5 0,1 0-5 16,-1 7 0-16,-3 2 5 0,5 6 3 16,-1-1 9-16,2 5 4 0,-2-1 1 0,3 3 4 15,0 3 0-15,0-4 1 0,7-2 1 0,-1 5 2 16,1-4-3-16,0-2-1 0,2-2 1 0,-1 1-3 15,-2 0 2-15,4-3-2 0,-4-2 2 0,3-2-4 16,-5 1 5-16,0-4 0 0,2-1-2 16,-2-2-1-16,-2-1-13 0,5-2-13 0,-1 0-24 15,5 0-54-15,1-5-68 0,0-1-106 0,4-2-154 16,1-4-112-16,-1-1-61 0,-1 1 534 16,-4 4 73-16</inkml:trace>
          <inkml:trace contextRef="#ctx0" brushRef="#br0" timeOffset="5848.8947">9362 7811 0 0,'0'0'0'0,"0"0"0"0,0 0 0 16,0 0 71-16,0 0 24 0,0 0-261 0,0 0 166 0</inkml:trace>
          <inkml:trace contextRef="#ctx0" brushRef="#br0" timeOffset="5448.898">9857 6886 0 0,'0'0'0'16,"0"0"0"-16,0 0 0 0,0 0 0 0,0 0 236 16,0-170 56-16,-4 152 2 0,-2 2 6 0,2 4-12 15,1 0-26-15,1 5-38 0,1 3-56 0,0 2-50 16,1 2-50-16,0 0-44 0,0 0-36 16,-3 2-17-16,3 4 2 0,-3 7 10 0,0 3 18 15,-1 5 4-15,-5 5 3 0,-1 4 0 0,-3 5-2 16,-1 2 1-16,-1 2-2 0,-3-1-1 0,3-4 0 15,-2 3-1-15,3-2 1 0,1-2 0 0,2-4-4 16,5 0 4-16,-1-8-3 0,5-4 1 16,-1-4 4-16,3-5-9 0,0-2-4 0,0-2-10 15,3-4-6-15,1 0-1 0,2 0-5 0,0-6-6 16,5-4-2-16,2-2-3 0,0-4 4 0,2-4 18 16,-1-1 8-16,0-2 7 0,2-4 3 0,0 2 2 15,-2 1 2-15,5 0-3 0,-2 4 3 16,-3 3-4-16,1 1 0 0,-1 3 3 0,-4 3-1 15,3 2 1-15,-3 1 0 0,0 3-5 0,-1 3-1 16,-2-2 0-16,-4 3-2 0,1 0-1 0,-4 0-1 16,3 0-1-16,-3 4 3 0,0 0 7 15,0 4 7-15,-7 4 4 0,0-1 4 0,-5 4-1 16,-4 2-1-16,-5 0 0 0,1 2-1 0,-6-1-3 16,0 0-1-16,-1 1 0 0,5-2-3 15,1 0 2-15,5-4 1 0,3-3 1 0,12-2 2 16,1-1 4-16,3 2 5 0,14 2 6 0,6-2 6 15,4 3 0-15,7 1-4 0,4-2-5 16,2 1-7-16,1 3-7 0,2-2-4 0,-1 2-1 16,0-1 0-16,-2 0-3 0,-4-1 0 0,1-1-1 15,-5 0-5-15,1-1 2 0,-5-2-10 0,0-2-37 16,-6-1-89-16,-6-1-186 0,-3-2-403 0,-7-1-415 0</inkml:trace>
          <inkml:trace contextRef="#ctx0" brushRef="#br0" timeOffset="6184.3372">5611 5395 2340 0,'0'0'105'0,"0"0"-124"0,0 0-9 0,241-65 8 16,-128 55 5-16,25 5-23 0,20-2-50 15,11 5-92-15,12 0-177 0,-41 2-412 0,-45 0-162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0.5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E31774A-4CC6-4B95-85E5-AFFA6CF6312C}" emma:medium="tactile" emma:mode="ink">
          <msink:context xmlns:msink="http://schemas.microsoft.com/ink/2010/main" type="inkDrawing" rotatedBoundingBox="10289,13735 10604,11148 10685,11157 10370,13745" semanticType="callout" shapeName="Other">
            <msink:sourceLink direction="with" ref="{0058B6B9-E4B6-4928-BEE1-6BD80CC341CA}"/>
            <msink:sourceLink direction="with" ref="{3DA2F191-DE9E-45F6-B074-84F69F84710F}"/>
          </msink:context>
        </emma:interpretation>
      </emma:emma>
    </inkml:annotationXML>
    <inkml:trace contextRef="#ctx0" brushRef="#br0">5968 8601 1421 0,'0'0'107'0,"0"0"-143"0,0 0-118 0,0 0-23 16,0 0 31-16,0 0 71 0,0 0 92 15,0 0 35-15,0 0 17 0,24 215 8 0,-25-135-3 16,1 14-8-16,-10 15-12 0,3 11-13 0,-7 9-13 16,-8 10-10-16,3 7-10 0,-4 4-2 0,2 2 1 15,-4 6 4-15,0-1-4 0,3 2-8 16,-1-4-14-16,6-2-58 0,-2 0-118 0,2-6-223 16,11-39-227-16,-2-37 501 0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1.2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B6CBAF5-9152-4DD2-9930-E2C149DF541E}" emma:medium="tactile" emma:mode="ink">
          <msink:context xmlns:msink="http://schemas.microsoft.com/ink/2010/main" type="inkDrawing" rotatedBoundingBox="15144,11045 17305,13373 17186,13483 15025,11155" semanticType="callout" shapeName="Other">
            <msink:sourceLink direction="with" ref="{0058B6B9-E4B6-4928-BEE1-6BD80CC341CA}"/>
            <msink:sourceLink direction="with" ref="{033A8A99-2A1C-46C7-A2B0-A3069C93DA34}"/>
          </msink:context>
        </emma:interpretation>
      </emma:emma>
    </inkml:annotationXML>
    <inkml:trace contextRef="#ctx0" brushRef="#br0">10508 8498 1405 0,'0'0'73'0,"0"0"-145"0,0 0-60 15,0 0 4-15,0 0 69 0,0 0 68 0,0 0 35 16,0 0 19-16,81 205 25 0,-51-150 26 16,11 11 15-16,13 4 14 0,3 10-11 0,12 6-18 15,5 8-29-15,10 4-23 0,5 5-15 0,8 4-11 16,3 3-4-16,10 4-8 0,0 1-7 0,5 0-3 16,2 3-5-16,0-2-1 0,-3-4-4 0,0-1-8 15,-7-3-18-15,2-9-50 0,-10-2-113 16,-4-4-208-16,-23-24-304 0,-26-26-191 0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3.6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1FB01B9-F432-4904-8F55-A1978A9C865B}" emma:medium="tactile" emma:mode="ink">
          <msink:context xmlns:msink="http://schemas.microsoft.com/ink/2010/main" type="inkDrawing" rotatedBoundingBox="15672,3402 15893,1725 16820,1847 16600,3524" shapeName="Other">
            <msink:destinationLink direction="with" ref="{FA246CD3-CB00-4814-A47A-4F2E74C15685}"/>
          </msink:context>
        </emma:interpretation>
      </emma:emma>
    </inkml:annotationXML>
    <inkml:trace contextRef="#ctx0" brushRef="#br0">12168-573 1399 0,'0'0'137'0,"0"0"-43"0,0 0-41 0,0 0-34 16,0 0-11-16,0 0-3 0,0 0-6 0,0 0-3 15,0 0-4-15,-169-151-3 0,143 148-1 16,-1 3 0-16,-6 0-1 0,-4 3 1 0,-7 9 1 15,-1 4 3-15,-6 8 2 0,-2 5 2 0,-7 4 6 16,1 9 0-16,-1-2 1 0,1 7-1 16,-1-3-2-16,8 4 2 0,5 0 0 0,5-4-2 15,11 1-8-15,8-5-12 0,8-1-14 0,8-9-7 16,6 0 1-16,11-4 4 0,9-2 15 16,5 5 11-16,6-4 6 0,4 3 3 0,5 3 1 15,6 2 1-15,-4 1-3 0,5 2 3 0,0 2 0 16,-7-1-3-16,0 2-1 0,-11 1 0 0,-2-1-1 15,-3 0-2-15,-6-2 6 0,-4-1 6 16,-7-3 14-16,1-1 24 0,-7-4 19 0,0-2 23 16,-1-2 12-16,-11-3 10 0,-4-4-4 0,-5 6-11 15,-9-3-17-15,-5 4-24 0,-3-1-16 0,-5 0-13 16,-5-1-14-16,2 1-35 0,0 5-89 0,-2-3-201 16,13-5-515-16,12-6-93 0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4.3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33A8A99-2A1C-46C7-A2B0-A3069C93DA34}" emma:medium="tactile" emma:mode="ink">
          <msink:context xmlns:msink="http://schemas.microsoft.com/ink/2010/main" type="inkDrawing" rotatedBoundingBox="16823,13835 18272,13679 18279,13747 16831,13903" shapeName="Other">
            <msink:destinationLink direction="with" ref="{3B6CBAF5-9152-4DD2-9930-E2C149DF541E}"/>
            <msink:destinationLink direction="with" ref="{16128791-4637-47FA-B2D4-0974232FEAA9}"/>
          </msink:context>
        </emma:interpretation>
      </emma:emma>
    </inkml:annotationXML>
    <inkml:trace contextRef="#ctx0" brushRef="#br0">0 189 2309 0,'0'0'94'0,"0"0"-97"0,0 0-100 0,0 0-45 16,0 0-3-16,0 0 28 0,0 0 68 0,0 0 40 15,0 0 7-15,187-63 6 0,-124 51 4 0,9 2 5 16,5-1 5-16,8-2 7 0,5-2 5 16,3 3 4-16,5 0-1 0,-3-1-6 0,1 5-10 15,-4 0-14-15,-8 4-17 0,-5-3-39 0,-13 7-105 16,-7 0-186-16,-15 0-177 0,-9 2-108 15,-15 3 447-15,-9-2 188 0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4:24.5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6128791-4637-47FA-B2D4-0974232FEAA9}" emma:medium="tactile" emma:mode="ink">
          <msink:context xmlns:msink="http://schemas.microsoft.com/ink/2010/main" type="inkDrawing" rotatedBoundingBox="16963,15370 17374,13868 17529,13911 17117,15413" semanticType="callout" shapeName="Other">
            <msink:sourceLink direction="with" ref="{033A8A99-2A1C-46C7-A2B0-A3069C93DA34}"/>
          </msink:context>
        </emma:interpretation>
      </emma:emma>
    </inkml:annotationXML>
    <inkml:trace contextRef="#ctx0" brushRef="#br0">698 197 2123 0,'0'0'113'0,"0"0"-104"0,0 0-15 0,-137 192-4 0,91-113 3 15,2 1 0-15,4 7-4 0,4 1 0 16,6 3 1-16,3 0 1 0,4 2-1 0,4 1-1 16,5 1-4-16,-1 1-24 0,7-2-36 0,-4 0-102 15,8 0-220-15,-2-25-351 0,0-19 46 0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7:15.01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0F42462-9B47-45C0-AD66-67A020B39175}" emma:medium="tactile" emma:mode="ink">
          <msink:context xmlns:msink="http://schemas.microsoft.com/ink/2010/main" type="writingRegion" rotatedBoundingBox="-322,812 22506,-1936 24251,12555 1422,15303"/>
        </emma:interpretation>
      </emma:emma>
    </inkml:annotationXML>
    <inkml:traceGroup>
      <inkml:annotationXML>
        <emma:emma xmlns:emma="http://www.w3.org/2003/04/emma" version="1.0">
          <emma:interpretation id="{9DAF75B0-D355-477E-A502-5EEEB85138D4}" emma:medium="tactile" emma:mode="ink">
            <msink:context xmlns:msink="http://schemas.microsoft.com/ink/2010/main" type="paragraph" rotatedBoundingBox="1725,454 12183,-66 12308,2439 1850,29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7D72C83-E63F-4638-90BA-C9C4F4AAA2D8}" emma:medium="tactile" emma:mode="ink">
              <msink:context xmlns:msink="http://schemas.microsoft.com/ink/2010/main" type="line" rotatedBoundingBox="1725,454 12183,-66 12308,2439 1850,2961"/>
            </emma:interpretation>
          </emma:emma>
        </inkml:annotationXML>
        <inkml:traceGroup>
          <inkml:annotationXML>
            <emma:emma xmlns:emma="http://www.w3.org/2003/04/emma" version="1.0">
              <emma:interpretation id="{323161CC-5AE4-42C0-A694-FAB2C39446CF}" emma:medium="tactile" emma:mode="ink">
                <msink:context xmlns:msink="http://schemas.microsoft.com/ink/2010/main" type="inkWord" rotatedBoundingBox="1725,454 5840,249 5957,2597 1842,2802"/>
              </emma:interpretation>
              <emma:one-of disjunction-type="recognition" id="oneOf0">
                <emma:interpretation id="interp0" emma:lang="en-IN" emma:confidence="0">
                  <emma:literal>Porta's</emma:literal>
                </emma:interpretation>
                <emma:interpretation id="interp1" emma:lang="en-IN" emma:confidence="0">
                  <emma:literal>Posta's</emma:literal>
                </emma:interpretation>
                <emma:interpretation id="interp2" emma:lang="en-IN" emma:confidence="0">
                  <emma:literal>Pater's</emma:literal>
                </emma:interpretation>
                <emma:interpretation id="interp3" emma:lang="en-IN" emma:confidence="0">
                  <emma:literal>Ponta's</emma:literal>
                </emma:interpretation>
                <emma:interpretation id="interp4" emma:lang="en-IN" emma:confidence="0">
                  <emma:literal>porta's</emma:literal>
                </emma:interpretation>
              </emma:one-of>
            </emma:emma>
          </inkml:annotationXML>
          <inkml:trace contextRef="#ctx0" brushRef="#br0">127 0 714 0,'0'0'412'0,"0"0"-265"0,0 0 19 16,0 0 36-16,0 0-11 0,0 0-26 16,0 0-62-16,0 0-62 0,0 0-34 0,0 0-11 15,0 0 2-15,0 0 10 0,-16 50 7 0,20 4 8 16,6 10-2-16,-1 9-3 0,-6 6 1 0,-1 12-5 15,1 5 2-15,-4 12 2 0,1 5 1 0,-3 4-5 16,-10-3-11-16,2-4-26 0,-5-8-43 16,2-7-53-16,-4-10-63 0,-3-6-75 0,2-8-115 15,5-20-259-15,2-18-49 0</inkml:trace>
          <inkml:trace contextRef="#ctx0" brushRef="#br0" timeOffset="312.8771">-99-137 2167 0,'0'0'8'0,"0"0"-23"0,86-197-6 16,-37 127 3-16,7 6 5 0,4 5 10 0,2 8 4 15,4 3 3-15,-1 10 2 0,-7 8-7 0,0 10 2 16,-4 5-5-16,-5 11 1 0,1 4-3 16,-7 4 4-16,-2 14 3 0,-6 5 3 0,3 7 7 15,-7 8 7-15,-1 10 3 0,-4 11 4 0,-10 9 5 16,-7 5-15-16,-9 3-2 0,-9 6-1 0,-11 3-6 16,-9-2 10-16,-8 0-3 0,-8 2-4 15,-5-3-9-15,1-9-25 0,-4 1-51 0,-1-10-93 16,5-5-176-16,10-14-409 0,15-18-172 0</inkml:trace>
          <inkml:trace contextRef="#ctx0" brushRef="#br0" timeOffset="1164.3608">785 551 1706 0,'0'0'200'0,"0"0"-223"16,0 0-5-16,0 0 16 0,0 0 5 0,-92 215 7 16,74-163 5-16,-8 5 2 0,1 4 0 15,2-1-2-15,-2-3-2 0,3-6-1 0,5-10 0 16,8-6-6-16,2-10-15 0,7-9-19 0,2-6-1 16,9-4 5-16,6-6 28 0,8 0 32 15,5-13 12-15,6-6 12 0,-1-8 1 0,11-10-3 16,3-2-4-16,1-7-8 0,3-2-6 0,-1-5-5 15,-6 2-1-15,-4-4-3 0,-7-2 5 0,-13 2 6 16,-2 0 5-16,-13-3 7 0,-5 3-1 16,-2 2-3-16,-8 0-6 0,-4 6-4 0,-7 9 1 15,-1 5 1-15,-7 8-3 0,-1 7-3 0,-3 9-9 16,-9 5-9-16,-2 4-5 0,-1 7-6 16,-4 9-1-16,-5 12 1 0,3 4-1 0,-1 7 1 15,5 5-2-15,4 1 0 0,1 8-3 0,8 1-1 16,5 5 1-16,8-3-3 0,3 0 4 0,9-6-7 15,7-4-8-15,2-8-14 0,12-9-5 0,9-8-7 16,7-5 6-16,5-10 17 0,12-6 4 0,3 0 17 16,8-11 9-16,6-10 1 0,8-4 6 15,0-9-3-15,8-1-4 0,-3-5 1 0,1 0 1 16,-5-3-1-16,-6 0 1 0,-8 2 2 0,-11-2 1 16,-7 0 5-16,-4 2 3 0,-8-1 2 0,-6 7-1 15,-1-1 7-15,-8 6 2 0,-3 5 2 16,-2 6 3-16,-3 5 3 0,-5 5 8 0,-1 6 9 15,0 2-10-15,-7 1-21 0,-3 6-21 0,-4 10-25 16,-8 9 0-16,1 12 9 0,-11 9 8 16,3 4 6-16,-4 7-1 0,6 2 3 15,3 1 1-15,4-6-4 0,5 1 5 0,8-10-8 0,7-4-4 16,-3-9-8-16,15-7-7 0,8-8 0 0,3-5 2 16,10-6 8-16,1-2 4 0,-1-2 5 15,7-2 3-15,-1-6 1 0,1-3 8 0,-1-5-1 16,-2-6 1-16,1-2 1 0,-5-3-2 0,4-4 2 15,-6-8 2-15,0-5-2 0,6-4 0 0,-4-8-1 16,1-7-2-16,-1-5-1 0,-1-10-4 16,-3-3 5-16,2-9-1 0,-5 0 1 0,1-5 6 15,-2-2-5-15,-4 4 0 0,-1 7 3 0,-4 9-2 16,-6 11 10-16,-4 11 7 0,-5 11 6 0,-1 11 5 16,0 5 2-16,-3 10 1 0,-1 7 0 0,-2 3-2 15,5 6-15-15,-4 0-19 0,1 7-20 16,-2 11-10-16,1 14 2 0,-5 9 10 0,-2 15 10 15,2 11 2-15,-4 8 3 0,4 9 3 0,-5 5-1 16,2-1 1-16,-1 7 0 0,0-2-2 0,-2-3 2 16,-1-1 2-16,-2-6-3 0,5-10 1 15,1-6-1-15,7-10-7 0,2-7-39 0,4-12-28 16,3-8-19-16,4-9-35 0,7-9-2 0,5-9-62 16,4-3-148-16,4-12-253 0,-7-1-223 15,-3 3 394-15</inkml:trace>
          <inkml:trace contextRef="#ctx0" brushRef="#br0" timeOffset="1331.9574">2030 88 2281 0,'0'0'56'0,"0"0"-62"0,0 0-39 16,0 0 1-16,0 0 20 0,0 0-6 15,194-133-99-15,-148 116-312 0,-9 5-430 0,-17 4 124 16</inkml:trace>
          <inkml:trace contextRef="#ctx0" brushRef="#br0" timeOffset="1799.4872">2439 516 654 0,'0'0'362'0,"0"0"-236"0,0 0-40 0,0 0 50 16,0 0 38-16,0 0 17 0,178-197-44 16,-155 163-52-16,-2 1-32 0,-5 1-12 0,-4 1-1 15,-5 2 3-15,-3 0 1 0,-2 6 2 0,-1 3 2 16,-2 1 0-16,-8 10-5 0,-3 4-14 0,0 5-19 16,-7 0-17-16,2 10-10 0,-8 10-1 0,-3 7 4 15,-1 4 3-15,-4 10 2 0,-3 3 0 0,5 1-1 16,-4 5 2-16,6 0-2 0,1 1 2 15,6-1 0-15,2-1-2 0,9-3-4 0,1-8-1 16,10-3-8-16,0-7-8 0,11-6-7 0,6-6-1 16,3-7 8-16,5-4 10 0,6-5 13 0,2 0 5 15,2-10 3-15,3-4 3 0,1-5-1 16,-2-1 0-16,4-2-3 0,-1 0 2 0,-3-3 2 16,-2-2 5-16,0 0 5 0,-3-2 2 0,0-2 1 15,-4-1 1-15,-1-1-4 0,-1 2 0 0,-6 2-6 16,0-2-3-16,-2 9-1 0,-5 8 1 15,-6-1 5-15,-1 14 1 0,-5 1 1 0,-1 0-14 16,0 4-1-16,0 9-3 0,0 8-1 0,-3 8 8 16,-6 4 0-16,7 3 0 0,-7 7-1 15,3-4-1-15,-1-2-3 0,3-1-3 0,2-5 0 16,2-3 0-16,6-4-4 0,7-5-5 0,7-5-11 16,4-2-26-16,5-9-30 0,6-3-63 0,3-8-127 15,-8-4-356-15,-11 3-767 0</inkml:trace>
          <inkml:trace contextRef="#ctx0" brushRef="#br0" timeOffset="1957.1027">3832-960 1967 0,'0'0'310'0,"0"0"-103"0,0 0-130 15,0 0-74-15,0 0-22 0,0 0-1 0,0 0 2 16,0 0 19-16,0 0 3 0,0 0-7 15,0 0-60-15,-29 211-139 0,22-173-304 0,3-11-722 0</inkml:trace>
          <inkml:trace contextRef="#ctx0" brushRef="#br0" timeOffset="2322.1817">4008-139 377 0,'0'0'753'0,"0"0"-460"0,0 0-108 0,0 0-47 0,0 0-18 15,0 0-11-15,0 0-32 0,0 0-27 16,0 0-13-16,0 0-1 0,0 0 3 0,0 0-6 16,0 0-6-16,0 0-9 0,19 29-1 0,-55-1-5 15,-3 7-2-15,4 0-1 0,-1 3-5 0,6-3 2 16,1 5-1-16,9-4 1 0,4-4-4 15,6 1-1-15,7-7 0 0,3-1 2 0,4-1 7 16,11-1 1-16,3 0 7 0,5-1 5 0,5-2 1 16,-1 1 6-16,3 1-3 0,-1 1-1 15,1-3-3-15,-6 3 1 0,1-2 0 0,-8 0 0 16,-6 1-1-16,-6-3 8 0,-5 2 13 0,-13-5 14 16,-13 5 12-16,-13-7-12 0,-7-1-11 0,-13-2-18 15,-2-5-14-15,-2-4-3 0,1-2-12 0,5 0-30 16,3-10-63-16,11-2-107 0,8-3-262 15,12 3-557-15,10 0-196 0</inkml:trace>
        </inkml:traceGroup>
        <inkml:traceGroup>
          <inkml:annotationXML>
            <emma:emma xmlns:emma="http://www.w3.org/2003/04/emma" version="1.0">
              <emma:interpretation id="{764C604E-1E02-4A31-A593-21888DE81FE8}" emma:medium="tactile" emma:mode="ink">
                <msink:context xmlns:msink="http://schemas.microsoft.com/ink/2010/main" type="inkWord" rotatedBoundingBox="7501,549 8728,487 8786,1655 7559,1716"/>
              </emma:interpretation>
              <emma:one-of disjunction-type="recognition" id="oneOf1">
                <emma:interpretation id="interp5" emma:lang="en-IN" emma:confidence="0">
                  <emma:literal>5</emma:literal>
                </emma:interpretation>
                <emma:interpretation id="interp6" emma:lang="en-IN" emma:confidence="0">
                  <emma:literal>4</emma:literal>
                </emma:interpretation>
                <emma:interpretation id="interp7" emma:lang="en-IN" emma:confidence="0">
                  <emma:literal>J</emma:literal>
                </emma:interpretation>
                <emma:interpretation id="interp8" emma:lang="en-IN" emma:confidence="0">
                  <emma:literal>j</emma:literal>
                </emma:interpretation>
                <emma:interpretation id="interp9" emma:lang="en-IN" emma:confidence="0">
                  <emma:literal>K</emma:literal>
                </emma:interpretation>
              </emma:one-of>
            </emma:emma>
          </inkml:annotationXML>
          <inkml:trace contextRef="#ctx0" brushRef="#br0" timeOffset="2913.0394">6261-348 1438 0,'0'0'132'0,"0"0"-70"0,0 0 23 15,0 0 34-15,0 0 30 0,0 0 25 0,0 0-22 16,0 0-32-16,0 0-26 0,0 0-31 16,0 0-26-16,0 0-20 0,0 0-16 0,0 0-4 15,-32-45-8-15,23 61 1 0,-2 6 5 0,-5 8 0 16,2 5 6-16,0 1 1 0,1 4 0 0,4-1 0 16,5-1 1-16,4 1 1 0,8-3-1 15,8 4 4-15,10-2 1 0,4 1 0 0,10-1 1 16,3-5 0-16,2 1-1 0,-1-5-2 0,-2 0 0 15,-5-3-2-15,-11-2-1 0,-7-7-1 16,-12 1 5-16,-7-2 8 0,-5 0 11 0,-12 2 9 16,-13 2 2-16,-10-2-2 0,-15 2-10 0,-2-3-5 15,-10 2-3-15,-4-7-4 0,0 0-1 0,0-4-2 16,2-1-8-16,8-6-13 0,3-1-28 16,7-1-47-16,13-12-73 0,7-4-150 0,12 2-441 15,8 2-790-15</inkml:trace>
          <inkml:trace contextRef="#ctx0" brushRef="#br0" timeOffset="3078.5581">6172-529 2090 0,'0'0'191'16,"0"0"-105"-16,0 0-49 0,0 0-20 15,0 0 5-15,0 0 5 0,0 0-9 0,195-86-5 16,-128 68-9-16,9 0-6 0,3 1-16 0,10-2-72 15,-3 0-229-15,-21 4-538 0,-22 7-362 0</inkml:trace>
        </inkml:traceGroup>
        <inkml:traceGroup>
          <inkml:annotationXML>
            <emma:emma xmlns:emma="http://www.w3.org/2003/04/emma" version="1.0">
              <emma:interpretation id="{D8923EE8-F4B4-4AC2-87FF-9691EA81411A}" emma:medium="tactile" emma:mode="ink">
                <msink:context xmlns:msink="http://schemas.microsoft.com/ink/2010/main" type="inkWord" rotatedBoundingBox="8515,356 12195,173 12308,2439 8629,2623"/>
              </emma:interpretation>
              <emma:one-of disjunction-type="recognition" id="oneOf2">
                <emma:interpretation id="interp10" emma:lang="en-IN" emma:confidence="0">
                  <emma:literal>force</emma:literal>
                </emma:interpretation>
                <emma:interpretation id="interp11" emma:lang="en-IN" emma:confidence="0">
                  <emma:literal>Force</emma:literal>
                </emma:interpretation>
                <emma:interpretation id="interp12" emma:lang="en-IN" emma:confidence="0">
                  <emma:literal>fore</emma:literal>
                </emma:interpretation>
                <emma:interpretation id="interp13" emma:lang="en-IN" emma:confidence="0">
                  <emma:literal>forces</emma:literal>
                </emma:interpretation>
                <emma:interpretation id="interp14" emma:lang="en-IN" emma:confidence="0">
                  <emma:literal>forte</emma:literal>
                </emma:interpretation>
              </emma:one-of>
            </emma:emma>
          </inkml:annotationXML>
          <inkml:trace contextRef="#ctx0" brushRef="#br0" timeOffset="3411.6632">8249-671 1406 0,'0'0'202'15,"0"0"-70"-15,0 0-10 0,0 0-1 0,0 0-5 16,0 0-27-16,0 0-40 0,-79-187-21 0,59 163-8 16,-6 8-5-16,-3 1-4 0,-2 7-4 0,-5 4-3 15,0 4-4-15,-1 0 0 0,-2 11 2 16,3 2 0-16,-3 6 1 0,-1 5-1 0,-1 8 2 15,2 6-2-15,0 12 2 0,-4 12 5 0,3 10 6 16,-6 13 7-16,3 14 6 0,-6 9 1 16,3 14 1-16,-5 6-6 0,3 3-4 0,-2 4-4 15,4-4-5-15,3-3-4 0,2-5 0 0,-1-5-2 16,-1-6-3-16,3-1-14 0,-3-6-47 0,0-2-48 16,0-11-97-16,-6-9-237 0,15-23-410 15,8-24-41-15</inkml:trace>
          <inkml:trace contextRef="#ctx0" brushRef="#br0" timeOffset="4039.1956">6855 451 613 0,'0'0'196'0,"0"0"-137"16,0 0-43-16,228-182-10 0,-152 141 18 15,0 2 23-15,3 1 26 0,-1 1 10 0,-1 4 0 16,-4 2-1-16,-6 3-2 0,-5 4 11 16,-8 6 7-16,-8 3 5 0,-4 5-14 0,-12 4-20 15,-6 4-20-15,-9 2-25 0,-10 0 6 0,-5 10 13 16,0 6 16-16,-14 9 13 0,-5 10-2 0,-8 9-15 16,-7 9-14-16,-5 2-5 0,-1 3-13 15,-2-3-6-15,2 0-4 0,8-4-8 0,4-4 0 16,3-6-3-16,10-6-6 0,10-8-8 0,5-3-4 15,3-8-4-15,13-4 2 0,8-3 13 0,8-9 8 16,8 0 9-16,5-4 8 0,8-11 1 0,4-6-3 16,2-5-2-16,-3-4-1 0,0-3-3 15,-6-4 10-15,-6-1 8 0,-8-4 11 0,-4 0 7 16,-9-5 10-16,-7-2-2 0,-5-2-6 0,-5-3-2 16,-6 4-12-16,0 0-3 0,-10 12 0 15,-2 4-1-15,-5 10-6 0,-6 6-5 0,2 8-11 16,-4 4-13-16,-8 6-3 0,2 0-2 0,-1 9-5 15,1 8 3-15,-4 2 0 0,5 3 0 0,1 3 1 16,3 0 2-16,9 1-6 0,6-4-4 0,8 1-9 16,3-6-6-16,3-1-5 0,14-2 6 0,4-2 8 15,10-6 9-15,6 0 15 0,5-6 3 16,3 0 4-16,8 0 6 0,1-10-6 0,4 0 2 16,-2-5-1-16,-5-3-1 0,2 0 1 0,-9-2 2 15,1 1 0-15,-7-2 2 0,-6 2-2 16,-3 2 0-16,-5 4-1 0,-8 0-2 0,-2 6 2 15,-2 5-3-15,-4 2-3 0,-5 0-2 0,-3 2-4 16,-1 10 0-16,1 9 3 0,0 5 2 16,-2 10 3-16,-6 2 1 0,-3 5 0 0,0-2-3 15,1 3 0-15,-2-4-2 0,0-3-4 0,2-2-2 16,5-3-9-16,4-6-22 0,1-1-28 0,1-8-47 16,9-4-68-16,7-5-114 0,5-6-282 0,-2-2-300 15,-6 0 147-15</inkml:trace>
          <inkml:trace contextRef="#ctx0" brushRef="#br0" timeOffset="4495.543">9252-193 1041 0,'0'0'410'16,"0"0"-222"-16,0 0-66 0,0 0-18 0,0 0-18 15,0 0-20-15,0 0-41 0,0 0-21 0,0 0 2 16,0 0 3-16,0 0 3 0,-145 173-1 15,109-127 2-15,6 4 0 0,1-1-1 0,0-5-4 16,5-1-5-16,8-11-5 0,9 1-10 0,3-8 1 16,2-3 0-16,14-2 5 0,4-7 11 15,9-1 8-15,4-5 7 0,11-6 3 0,6-1 1 16,7-4-2-16,3-6-6 0,2-6-1 0,-1-3-3 16,2-3 2-16,-2 1 3 0,-2-4 2 0,-4-4 1 15,-8 2 5-15,-1-5 4 0,-9-1 2 16,3-4 5-16,-6-4-5 0,-1 4-1 0,-4-6-5 15,-3 4-3-15,-1 3-2 0,-2 4 0 0,-7 0 3 16,-7 12 6-16,1 4 14 0,-6 1 7 16,0 8 1-16,-7 2-13 0,-6 5-21 0,-3 0-17 0,-2 12-11 15,-10 11 3-15,-3 5 3 0,-7 10 3 16,-3 7 4-16,2 6 1 0,2 3 1 0,-1 1 2 16,11-1 3-16,1-4-3 0,14-8 1 0,7-4 0 15,5-5-1-15,12 0 3 0,8-8 3 0,14-2 4 16,3-6 5-16,15-2-1 0,4-3-5 15,6-8-3-15,5-3-5 0,2-1-12 0,1-4-18 16,-2-9-34-16,-7-4-39 0,3-4-42 0,-13-3-49 16,2-1-77-16,-10 1-139 0,-1-3-272 0,-12 10-252 15,-8 5 735-15</inkml:trace>
        </inkml:traceGroup>
      </inkml:traceGroup>
    </inkml:traceGroup>
    <inkml:traceGroup>
      <inkml:annotationXML>
        <emma:emma xmlns:emma="http://www.w3.org/2003/04/emma" version="1.0">
          <emma:interpretation id="{7A2F2171-5C58-4F54-8464-002FD8508A83}" emma:medium="tactile" emma:mode="ink">
            <msink:context xmlns:msink="http://schemas.microsoft.com/ink/2010/main" type="paragraph" rotatedBoundingBox="6084,3957 15735,574 16698,3321 7047,670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42286D1-9A46-4D14-A811-95FEC4B75A9B}" emma:medium="tactile" emma:mode="ink">
              <msink:context xmlns:msink="http://schemas.microsoft.com/ink/2010/main" type="line" rotatedBoundingBox="6084,3957 15735,574 16698,3321 7047,6704"/>
            </emma:interpretation>
          </emma:emma>
        </inkml:annotationXML>
        <inkml:traceGroup>
          <inkml:annotationXML>
            <emma:emma xmlns:emma="http://www.w3.org/2003/04/emma" version="1.0">
              <emma:interpretation id="{738412F0-8EFA-4BD2-9B69-55414790F36A}" emma:medium="tactile" emma:mode="ink">
                <msink:context xmlns:msink="http://schemas.microsoft.com/ink/2010/main" type="inkWord" rotatedBoundingBox="6084,3957 11323,2120 12286,4867 7047,6704"/>
              </emma:interpretation>
              <emma:one-of disjunction-type="recognition" id="oneOf3">
                <emma:interpretation id="interp15" emma:lang="en-IN" emma:confidence="0">
                  <emma:literal>Bargaining</emma:literal>
                </emma:interpretation>
                <emma:interpretation id="interp16" emma:lang="en-IN" emma:confidence="0">
                  <emma:literal>Bayoneting</emma:literal>
                </emma:interpretation>
                <emma:interpretation id="interp17" emma:lang="en-IN" emma:confidence="0">
                  <emma:literal>Bangingly</emma:literal>
                </emma:interpretation>
                <emma:interpretation id="interp18" emma:lang="en-IN" emma:confidence="0">
                  <emma:literal>Basicity</emma:literal>
                </emma:interpretation>
                <emma:interpretation id="interp19" emma:lang="en-IN" emma:confidence="0">
                  <emma:literal>Babysitting</emma:literal>
                </emma:interpretation>
              </emma:one-of>
            </emma:emma>
          </inkml:annotationXML>
          <inkml:trace contextRef="#ctx0" brushRef="#br0" timeOffset="23611.1455">4866 3209 0 0,'0'0'208'0,"0"0"-31"0,0 0-94 0,0 0-70 16,0 0-50-16,0 0-13 0,0 0 0 0,0 0 12 15,0 0 34-15,0 0 4 0,0 0 0 0,-38 180 5 16,35-120 1-16,-3 3 7 0,3 1 3 0,-3 4 6 15,2 0-1-15,0-1 13 0,-2-2 1 16,-1 0 0-16,0-2 0 0,1-5-20 0,-3-4-14 16,5-5-67-16,-3-6-167 0,4-11-8 0,0-13 241 0</inkml:trace>
          <inkml:trace contextRef="#ctx0" brushRef="#br0" timeOffset="24104.6465">4627 3152 151 0,'0'0'314'0,"0"0"-151"0,0 0-83 0,0 0-57 16,48-190-16-16,-20 151 9 0,-2 6 8 15,5 3 3-15,1 3-2 0,-1 6-7 0,-1 5-10 16,0 4-10-16,-2 8-4 0,-2 4-12 0,-3 2-11 15,-3 13-10-15,-3 3-1 0,-1 6 6 16,-6 9 15-16,-2 4 24 0,-3 6 11 0,-7 3 6 16,-1 4 0-16,-7 3-6 0,-4-2-4 0,-5-1-3 15,2 0 1-15,-3-5-1 0,-4-9 1 0,5 1 2 16,0-11 1-16,5-3 6 0,4-9 9 16,3-6 9-16,4-4 8 0,3-4-10 0,0 0-33 15,0 0-32-15,10 0-9 0,1-4 5 0,4 0 23 16,5 3 13-16,4 1-3 0,1 0-8 0,3 1-2 15,1 11-1-15,2 3 2 0,0 1 5 16,2 7 1-16,-3 2 4 0,0 0-5 0,-1 5-7 16,-4-1-7-16,-5 4-9 0,-4 1-2 0,-3-1 5 15,-7-4 10-15,-9 5 16 0,2-6 14 0,-12 2 12 16,-5 0 11-16,-7-3 11 0,-6 0 12 0,-3-2 20 16,-3-3 38-16,-6 0 34 0,-3-6 26 0,-3-1 9 15,3-5-16-15,0-2-36 0,5-1-40 16,3-7-26-16,5 0-28 0,3-10-11 0,7-1-14 15,2-5-33-15,4 0-53 0,6-3-73 0,1 0-94 16,6 3-125-16,1 2-176 0,3 4-118 16,3 5 503-16,0 2 152 0</inkml:trace>
          <inkml:trace contextRef="#ctx0" brushRef="#br0" timeOffset="24922.5401">6008 3608 0 0,'0'0'475'15,"0"0"-167"-15,0 0-93 0,0 0-62 0,0 0-19 16,0 0-12-16,0 0-31 0,-179-105-29 0,149 102-17 16,0 6-13-16,-3 1-11 0,-3 6-5 0,0 6-7 15,0 3 0-15,-3 4 0 0,6 1-2 16,2 4 1-16,1 3-6 0,5-1-2 0,-1 3-1 15,8-3-2-15,3 2 2 0,5-8-4 0,6-4-6 16,4 0-11-16,-1-4-4 0,8-5 4 0,7-5 14 16,6-2 19-16,7-4 15 0,4 0 6 15,3-12-5-15,3-2-3 0,5-6-5 0,0-1-5 16,3-4 2-16,-6-3-2 0,-2-1 0 0,-2 1 5 16,-4 0 0-16,-6 3 0 0,-5 0 1 15,-3 5-2-15,-3 6-2 0,-2 2-4 0,1 1-5 16,-6 5-5-16,-3 4-8 0,-2 2-10 0,-1 0-9 15,-1 2-1-15,0 6 6 0,0 5 10 0,0-1 12 16,2 6 0-16,-2 2 2 0,0 5-1 0,1-3-1 16,3-1 0-16,2 1-4 0,1-3 1 15,3-3-4-15,6-3 3 0,6-5 3 0,1-3 4 16,7-1 6-16,4-4 0 0,2-1-2 0,7-7-1 16,3-7-2-16,1 1-2 0,3-5 0 0,-5-2 0 15,-2 2-2-15,-3-4 3 0,-8 1 0 0,-4 1 1 16,0 3 0-16,-4-2 2 0,-4-5 1 15,5 4 0-15,-8-1 4 0,3-1-4 0,-2 1-1 16,-2 1-2-16,-1 0-3 0,0 2 4 0,-2 1 1 16,-1 3 3-16,-8-1 6 0,-2 4 3 15,-2 0 3-15,0 1-4 0,-6 6-13 0,-7-2-12 16,0 2-11-16,-3 4-11 0,-2 1 3 0,-1 0-1 16,3 0 2-16,0 4 6 0,3 1-1 0,5-1 0 15,2 0-12-15,5-3-19 0,1 3-16 16,0 0-2-16,0 3 11 0,1 1 18 0,6 0 18 15,-1 2 9-15,3 6 3 0,-2 1 7 0,3 5 2 16,-2 6 1-16,0 2 3 0,-1 7 1 16,0 3-1-16,-6 5 4 0,2 1-2 0,-3 7 1 15,0 1 0-15,-1 3-3 0,1 4 2 0,-5 2-1 16,-5 3 3-16,2 1 1 0,-2 1 2 0,-5 3 8 16,1-1-6-16,-5-1 0 0,-2-2-3 0,-3-2-5 15,-2-3 6-15,-6-3 5 0,1 0 5 0,-11-7 5 16,0-5 5-16,-4-5 8 0,-5-8 11 15,5-7 9-15,0-8 5 0,4-7 4 0,5-9 1 16,1-3-3-16,8-13-7 0,2-10-14 0,4-10-18 16,6-3-17-16,4-15-13 0,9-9-12 15,3-7-6-15,3-8-5 0,12-5 0 0,11-3-2 16,3-3-19-16,5 0-34 0,2 8-42 0,7 7-46 16,0 7-36-16,6 7-45 0,0 10-68 0,4 7-98 15,0 6-94-15,-16 11 366 0,-10 11 144 0</inkml:trace>
          <inkml:trace contextRef="#ctx0" brushRef="#br0" timeOffset="25412.4754">7335 3444 0 0,'0'0'0'16,"0"0"0"-16,0 0 0 0,0 0 0 0,0 0 0 16,0 0 55-16,0 0 32 0,0 0 15 0,0 0 4 15,0 0 2-15,0 0-19 0,0 0-19 0,0 0-5 16,0 0 2-16,47-162 18 0,-68 162 25 15,-6 0 15-15,-2 8 3 0,-1 5-7 0,-6 1-23 16,3 2-16-16,-4 3-19 0,2 2-18 0,-3 1-10 16,2 2-11-16,1-2-1 0,5 5-9 0,1-3-5 15,5 0-7-15,5 1-8 0,6-7-3 16,6-3-13-16,4-2-13 0,3-4 1 0,9-2 9 16,4-3 20-16,3-4 18 0,2 0 8 0,7-3-5 15,3-6-1-15,3-3-1 0,2-4 2 0,-2-2 1 16,-1 2 0-16,-2-5 0 0,-4 1-5 15,-1 2 0-15,0 1-1 0,-6 4-2 0,-3 1 0 16,-2 1-1-16,-6 3-3 0,2 6-1 0,-5-2-4 16,0 4-8-16,0 0-2 0,1 2-2 15,-1 6 4-15,0 0 6 0,1 4 4 0,0 3-1 16,-1 2 2-16,-1-2 1 0,-1 4 0 0,1-5 1 16,0 5 0-16,3-6-4 0,-2-2 0 0,4-3-2 15,1-1 1-15,7-4 1 0,1-1 4 16,8-2-2-16,-3 0 0 0,2-6-4 0,5-4-13 15,-1-1-13-15,2-1-14 0,-2-4-11 0,0 3-6 16,-4 0 2-16,-1 1 7 0,-5-1 10 16,0 5 11-16,-7-1 12 0,2 4 8 0,-2-2 6 0,-6 2 2 15,3-2 4-15,-1 2 1 0,-5-2 1 0,2 3 2 16,3-1-1-16,-5 2 1 0,-1 1-9 16,0-1-44-16,0 3-118 0,0 0-273 0,0 0-234 15,0 0 548-15</inkml:trace>
          <inkml:trace contextRef="#ctx0" brushRef="#br0" timeOffset="26098.0662">6278 3533 50 0,'0'0'460'15,"0"0"-285"-15,0 0-125 0,0 0-21 0,0 0 27 16,0 0 23-16,0 0 9 0,0 0-16 15,0 0-24-15,0 0-14 0,0 0-5 0,0 0-7 16,146-168-1-16,-131 147 2 0,-1-2 4 0,0 0 2 16,-1-3 8-16,-3 2 11 0,0-1 2 0,-7 0 11 15,3 4 8-15,-5 2-4 0,-1 2 4 16,0 5-5-16,0-2-13 0,-1 5-7 0,-3 1-13 0,1 4-11 16,1 0-11-16,-4 3-9 0,2 1-17 15,1 0-18-15,-4 0-11 0,1 0-9 0,4 5 0 16,-4 3 7-16,1 3 10 0,3-1 9 0,-4 4 8 15,0 0 7-15,5 3 2 0,-2-1 5 16,-1 2-1-16,2 3-3 0,-1-3 0 0,3 2 3 16,-1-3-2-16,1-1 4 0,0 3 2 0,4-7-2 15,2 3 3-15,-3-2 3 0,4 2 2 0,0 3 1 16,-1-1-1-16,0 0 1 0,-5 0 2 16,0 6 0-16,-1-4 3 0,-1 1 3 0,1 1 5 15,0-1 8-15,-7-4-1 0,1 0 0 0,0-1-4 16,1-3-11-16,2-3 1 0,3-5-8 0,0 0-5 15,0-3 5-15,3-1 0 0,8 0-2 16,3-8-34-16,8-2-111 0,1-9-267 0,0 6-304 16,-7 4 403-16</inkml:trace>
          <inkml:trace contextRef="#ctx0" brushRef="#br0" timeOffset="26825.0556">7741 3127 0 0,'0'0'321'0,"0"0"-80"15,0 0-58-15,0 0 6 0,0 0-8 0,0 0-42 16,0 0-72-16,0 0-69 0,0 0-16 0,0 0 1 16,0 0 13-16,0 0 19 0,0 0 2 15,0 0 0-15,-17 104-3 0,10-75 0 0,4-7-3 16,0 3-4-16,-1-3-13 0,1-3-45 0,3-6-132 15,0-1-272-15,0-7-225 0</inkml:trace>
          <inkml:trace contextRef="#ctx0" brushRef="#br0" timeOffset="26957.3255">7777 2903 0 0,'0'0'0'0,"0"0"0"15,0 0 0-15,0 0 0 0,0 0 0 0,0 0 0 16</inkml:trace>
          <inkml:trace contextRef="#ctx0" brushRef="#br0" timeOffset="5290.5463">9523 1061 2131 0,'0'0'23'0,"0"0"-42"0,0 0-9 0,0 0 4 16,0 0 16-16,0 0 15 0,0 0 3 15,0 0-1-15,0 0-9 0,0 0-9 0,0 0-12 16,0 0-5-16,0 0 3 0,0 0 11 0,-162-120 20 15,124 142 19-15,5 9 16 0,-5 8 4 16,-3 13-3-16,1 15-3 0,-4 12-3 0,-1 13 0 16,-2 7-4-16,-5 10-5 0,6 3-9 0,-5 1-8 15,5-4-3-15,1 2-2 0,-2-7-3 0,7-5 0 16,-5 0-4-16,8-11-8 0,-3-5-19 16,-2-3-44-16,-1-7-69 0,-1-2-120 0,-6-5-261 15,15-19-278-15,11-18 210 0</inkml:trace>
          <inkml:trace contextRef="#ctx0" brushRef="#br0" timeOffset="5780.3311">7846 2438 829 0,'0'0'295'15,"0"0"-236"-15,0 0-36 0,0 0 20 0,172-107 46 16,-110 76 37-16,5 1 10 0,6-10-19 0,10 2-32 15,5-7-25-15,9-2-7 0,4 1-15 0,6-5-3 16,0-3-9-16,0-1-17 0,-5 2-11 16,-7 2 4-16,-8-3-2 0,-12 7-3 0,-6-1 4 15,-12 3-3-15,-7 7 7 0,-14 2 6 0,-9 8 14 16,-7 9 17-16,-11-1 18 0,-2 8 18 0,-7 2-2 16,0 2-12-16,-3 4-20 0,-5-3-23 15,-4 7-18-15,-1 0-9 0,-1 0-7 0,-3 8 1 16,-9 4 3-16,-1 5 1 0,-5 6 2 0,-1 0 0 15,-4 6 0-15,-2 8 2 0,5 2 2 16,-5 5-2-16,7 2-1 0,1-2 2 0,1 4-2 16,7-3 1-16,6-1 1 0,4-2-2 0,3-1-1 15,7-2 3-15,1-5 2 0,2 1-1 0,0 0 2 16,0-5-1-16,-1 3-1 0,1-3 3 16,-6-5 3-16,2-1-1 0,-6-1 6 0,3-5 7 15,-5-3 13-15,1-1 16 0,-2-2 12 0,6-1 3 16,-1-4-6-16,4-2-13 0,4-1-19 15,0-4-17-15,0 0-5 0,4 0 1 0,11 0 4 0,6-4 6 16,5-7 0-16,6-8-9 0,2-1-8 0,8-6-9 16,1-5-15-16,1 1-20 0,4-1-36 15,-7 2-64-15,-4 5-63 0,2-1-85 0,0 8-105 16,-9 1-67-16,-1 3-26 0,-2 4 5 0,-1 0 491 16,-8 2 0-16,-5 5 0 0</inkml:trace>
          <inkml:trace contextRef="#ctx0" brushRef="#br0" timeOffset="27556.8905">8887 2905 0 0,'0'0'0'15,"0"0"0"-15,0 0 0 0,0 0 0 0,0 0 0 16,0 0 0-16</inkml:trace>
          <inkml:trace contextRef="#ctx0" brushRef="#br0" timeOffset="27426.5635">8124 3117 0 0,'0'0'0'0,"0"0"0"0,0 0 0 0,0 0 0 16,0 0 0-16,0 0 0 0,0 0 0 0,-17 169 0 16,7-148 0-16,-2-3 0 0,5 2 0 15,-3-5 0-15,7-5 0 0,-2-2 0 0,2-5 0 16,3-2 71-16,0-1 141 0,0 0 29 0,7-4-17 16,-1-6-79-16,5-2-79 0,3-4-34 15,4-7-10-15,3 3-4 0,-4-4 3 0,1-1-5 16,2 0-4-16,-5 0-3 0,3 3-9 0,-4 6-2 15,0 4-8-15,-1 2-3 0,-1 5-4 0,-7 2-3 16,4 3 4-16,-5 0 3 0,-1 1 9 0,4 8 8 16,-4 2 6-16,2-1 4 0,2 5 1 15,-4 3 0-15,1-2-6 0,3 1-1 0,-4 0-5 16,1-4 1-16,6 0 0 0,-1-1 2 0,0-4 8 16,3-4 10-16,4-1 12 0,6-3 9 0,-2 0 0 15,7-7-11-15,0-3-12 0,2-1-14 0,0-5-11 16,-1 0 0-16,0 2-1 0,-3-4 2 15,-6-3 4-15,3 5 6 0,-7 0 2 0,-3 4 5 16,-6 1 10-16,2-1 8 0,-5 5 21 16,-1 3 17-16,-2 3 11 0,0-2 0 0,0 3-18 0,0 0-32 15,0 0-41-15,0 7-14 0,-3 1-8 16,0 4 9-16,-3 2 18 0,3 1-3 0,2 0 6 16,1 1-1-16,-2 2-8 0,2-2-45 0,0-3-118 15,6-1-223-15,3-4-293 0,-6-3 331 0</inkml:trace>
          <inkml:trace contextRef="#ctx0" brushRef="#br0" timeOffset="28083.3056">9124 2960 821 0,'0'0'71'0,"0"0"-92"0,0 0-1 16,0 0 21-16,0 0 12 0,0 0 9 0,0 0 0 15,0 0-1-15,0 0-4 0,0 0-6 0,0 0-7 16,0 0-5-16,0 0-5 0,0 0-4 0,1 153 7 16,7-153 8-16,-1 0 16 0,1 0 16 15,5-3 1-15,-3-5-1 0,10 0-9 0,-2 0-12 16,0 0-7-16,5 0-2 0,2-2-2 0,-2 2 0 16,10 1-7-16,-5 1-14 0,4 1-30 0,-2 0-35 15,1 1-39-15,4-2-22 0,-6 1 4 0,-1 1 18 16,0-4 32-16,-1 4 30 0,-6-4 20 15,2 0 20-15,-3-2 12 0,2-2 6 0,-5-1 7 16,-1 1 1-16,-3-4 5 0,1 2 6 0,-4 1 13 16,-6 0 15-16,-2 0 21 0,-2 1 29 15,0-3 25-15,-3 5 9 0,-7 4-14 0,-3 2-32 0,3 2-32 16,-4 2-11-16,-6 0 1 0,4 10 4 16,-3 2 2-16,-2 7-8 0,2 4-6 0,-4 2-3 15,6 7-1-15,0 2 3 0,2 4-3 0,2 2 0 16,3 3-5-16,3 5-4 0,0 1 0 15,4 5-3-15,-1 0 0 0,-5 4 0 0,5-2-2 16,-6 6-3-16,-2 0-4 0,-1 1-4 0,-1 2-3 16,-3 0-3-16,-2-6-3 0,-2 0 3 0,1-5 0 15,-5-4 2-15,1-9 6 0,1-6 7 16,-1-10 19-16,-1-11 39 0,8-6 34 0,0-8 19 16,2 0-4-16,1-12-28 0,1-7-29 0,2-6-23 15,1-12-16-15,8-2-13 0,2-10-15 16,0-2-11-16,12-4-5 0,5-1-12 0,4 4-33 15,-2 0-67-15,5 8-113 0,-6 6-198 0,-4 14-260 16,-3 11 149-16</inkml:trace>
        </inkml:traceGroup>
        <inkml:traceGroup>
          <inkml:annotationXML>
            <emma:emma xmlns:emma="http://www.w3.org/2003/04/emma" version="1.0">
              <emma:interpretation id="{A5EF21D4-FD9F-45D8-B86A-C41063A5D365}" emma:medium="tactile" emma:mode="ink">
                <msink:context xmlns:msink="http://schemas.microsoft.com/ink/2010/main" type="inkWord" rotatedBoundingBox="11269,3077 16028,1409 16408,2493 11649,4161"/>
              </emma:interpretation>
              <emma:one-of disjunction-type="recognition" id="oneOf4">
                <emma:interpretation id="interp20" emma:lang="en-IN" emma:confidence="0">
                  <emma:literal>amarelle</emma:literal>
                </emma:interpretation>
                <emma:interpretation id="interp21" emma:lang="en-IN" emma:confidence="0">
                  <emma:literal>amanous</emma:literal>
                </emma:interpretation>
                <emma:interpretation id="interp22" emma:lang="en-IN" emma:confidence="0">
                  <emma:literal>concurrence</emma:literal>
                </emma:interpretation>
                <emma:interpretation id="interp23" emma:lang="en-IN" emma:confidence="0">
                  <emma:literal>caneware</emma:literal>
                </emma:interpretation>
                <emma:interpretation id="interp24" emma:lang="en-IN" emma:confidence="0">
                  <emma:literal>amurca</emma:literal>
                </emma:interpretation>
              </emma:one-of>
            </emma:emma>
          </inkml:annotationXML>
          <inkml:trace contextRef="#ctx0" brushRef="#br0" timeOffset="7920.8093">9985 1840 0 0,'0'0'75'0,"0"0"436"0,0 0-87 0,0 0-83 16,0 0-76-16,0 0-59 0,0 0-50 0,0 0-40 15,0 0-33-15,0 0-24 0,79-167-19 0,-100 162-14 16,4 2-11-16,-10 3-12 0,0 0 5 16,-3 11-3-16,-9 5 3 0,3 2 7 0,-6 3-3 15,1 8 3-15,-1-1-1 0,1 3-2 0,0 7-3 16,8-3-3-16,-1 5-2 0,4-4-4 0,8 0 2 15,1-3 0-15,8-3-3 0,9-6-5 0,4-8-5 16,1-3 2-16,13-7 7 0,11-5 10 16,4-1 4-16,5-3 2 0,9-14-5 0,6 1-4 15,-2-5-3-15,5-2-3 0,-5 0 1 0,-4 2 0 16,-6-3 6-16,-6 5 7 0,-7 0 6 0,-7 3 7 16,-3 2 5-16,-8 3 9 0,0 1 1 0,-5 6 2 15,-1-1 0-15,0 4-7 0,0 1-7 16,-1 0-14-16,-6 0-20 0,4 1-15 0,-7 6-5 15,1 8 1-15,-4-1 11 0,0 4 5 0,1 0 1 16,-1 1 3-16,0-1-5 0,7-1 0 16,-3-1 1-16,7-3-3 0,2-2-7 0,0-2-4 15,2-6 1-15,8-1 7 0,6-2 14 0,1-5 8 16,9-7 4-16,4-4-3 0,6-4-5 0,2-4-2 16,2-4-1-16,4-1 1 0,-2-4-3 15,-2 3 5-15,0-3 2 0,-7-2 4 0,2 0 5 16,-5 2 1-16,-3 3 1 0,-6 0-4 0,5 5 0 15,-10 4-3-15,-2 3-3 0,-2 4 0 16,-2 8-3-16,-7 2-3 0,-2 4-4 0,-1 0-5 16,0 0-8-16,0 4 2 0,0 5 4 0,0 7 7 15,-3 2 11-15,-5 3-1 0,2 4 0 0,-7 2-4 16,0-1-1-16,-3 1-3 0,1 1 1 0,-1-3 0 16,1 2-1-16,-3-3 2 0,8-5 0 0,0-3 2 15,1-1-3-15,6-7 0 0,3-6-2 16,0-2 2-16,0 0 9 0,9 0 9 0,-1-5 12 15,7-4 3-15,6-8-6 0,-1-1-8 16,6-2-10-16,0-5-3 0,-2 4-3 0,-2-1 1 16,4 2-2-16,-3-4-2 0,-3 7 0 0,6 0-1 15,-9 3 0-15,4-1-1 0,-5 6-1 0,-1 1-1 16,-1 4-4-16,-3 1 1 0,-3 3-2 0,2 0-1 16,-6 3-1-16,4 5 2 0,-5 1-1 0,-1 6 4 15,-2-1 2-15,0 6 1 0,0-2 3 16,-6 6 2-16,-3-3 2 0,-2 0 1 0,2 0 0 15,-2-3-1-15,-1 1-1 0,-1-6 1 0,8 0-2 16,-4-3 2-16,5-2 0 0,2-5-1 16,2-2 4-16,0-1 4 0,0 0 8 0,2-1 3 15,2-12-1-15,9 1-7 0,3-5-5 0,10-7-8 16,1-1-1-16,4 1 0 0,5-4-1 0,-1-1 1 16,1 2-2-16,-3 0 4 0,-3-2-1 0,-3 2 0 15,0 3 1-15,-4 4 1 0,-4 5 0 16,-3 4 0-16,-3 3 0 0,-3 4-3 0,-5 4 1 15,4 0 1-15,-6 6-1 0,0 5 6 16,-3 6 1-16,0 4 2 0,0 8 2 0,-3 0-2 0,-9 0-2 16,-1 3-4-16,0-4 2 0,1 4-5 15,2-7-4-15,-1 0-6 0,0-4-23 0,8-4-36 16,2-2-49-16,1-5-56 0,4-2-52 0,9-3-49 16,3-4-45-16,2-1-45 0,5-6-41 0,3-6 11 15,1-1 69-15,4-3 104 0,-3-1 139 16,1-4 82-16,0 0 0 0,-4 0 0 0,1-3 0 15,-6 0 0-15,6 3 8 0,-9-2 2 0,3 2-1 16,-4 0-1-16,-3 1 1 0,-4 3 9 0,2-1 24 16,-4 3 48-16,1 5 73 0,-7-1 77 15,6 0 50-15,-4 1 16 0,0-3-24 0,1 5-51 16,2-2-45-16,-2 0-42 0,8 0-35 0,-2-3-26 16,-2-3-16-16,5 4-18 0,0-5-10 15,2 5-9-15,-1-4-6 0,0 1-5 0,-1 2 1 16,-1 2 4-16,-5 5 3 0,-1-1 10 0,-4 2 8 15,-2 3 8-15,0 2 3 0,0 0-5 0,0 0-14 16,-4 0-22-16,-5 3-18 0,-3 8-13 0,-4 3-3 16,-3 7 7-16,-5 5 5 0,-4 3 4 15,0 7 2-15,1-1 1 0,-2 4-2 0,2-2 0 16,7 2-1-16,-1-3-1 0,7 0 4 0,3-6-7 16,3 0-2-16,6-6-4 0,2-1 0 0,0-6 0 15,0-1 2-15,4-5 1 0,6-2 0 0,-4-5 9 16,7 0 7-16,1-4 7 0,5 0 3 15,2-9 1-15,5-7-2 0,3-3-3 0,1-4-1 16,1-6-6-16,4 0-3 0,-4-1-1 0,-2-4 0 16,-2 3 3-16,2-5 2 0,-5 0 0 15,-4 4-1-15,-2-3 1 0,2 7 0 0,-6 1 1 16,-1 9-1-16,-6 3-2 0,-3 7 0 0,-1 3-3 16,-1 3 1-16,-2 2-15 0,0 0-16 0,0 7-1 15,-5 1 1-15,1 8 11 0,-3 5 20 0,-3 2-1 16,0 0-2-16,3 5 1 0,-3-4-1 15,2 1 0-15,3-2 4 0,2-1-4 0,0-4-2 16,3-3-1-16,0-6-3 0,3-1 0 16,3 0 1-16,4-7 3 0,3-1 3 0,1 0 4 15,3-10 2-15,5-5 1 0,-1-1-5 0,5-4 4 16,-2-4 1-16,-4 3 0 0,3-2 9 0,-5 3-6 16,-3-3 0-16,4 3 2 0,-5 4-3 0,-4 1 2 15,2 3-2-15,-6 6-2 0,-2 3-5 0,-4 3-1 16,0 0-8-16,0 0-14 0,0 1 0 0,0 7 2 15,0 4 6-15,0 3 11 0,0 1-2 16,-2-1 4-16,2 2 0 0,0 3 3 0,5-4-3 16,-2-2-1-16,8-2 0 0,3-2 2 0,2 0 5 15,9-5 2-15,2-1 4 0,2-3 0 16,2-1 5-16,1-1-4 0,4-8-1 0,-3-2-2 16,-5-1-1-16,0-1 1 0,-1-3 2 0,-9-1 3 15,-2-4-1-15,-7 1 5 0,-1 1 2 16,-6-5-2-16,-2 2-1 0,-4-2-5 0,-4 1-2 15,-5-1-2-15,1 3 3 0,-3 4-3 0,2-1-4 16,5 0 0-16,-2 4-7 0,4 1 3 0,4 3-9 16,2 0-8-16,0-3-7 0,11 3-4 15,3-1 1-15,2 0 6 0,8 1 4 0,0 2 3 0,1 2 3 16,2 1 1-16,-3 4 2 0,2 1 2 16,-4 0 1-16,-4 0 0 0,-2 3-5 0,-1 3 2 15,-3 2-2-15,1 1-1 0,-3 3 6 0,0 1-5 16,-2 5 0-16,-5-2-1 0,-2 0 1 0,-1 3 2 15,0 3 3-15,0-3 3 0,-4 1 0 16,-4 0 1-16,1 3 0 0,-1-4-1 0,-1-2-2 16,3 2 1-16,3-1 1 0,3-3-3 0,0-3 6 15,0-1-6-15,3-2 2 0,3 2-1 0,3-3-3 16,2-2 5-16,2-3 2 0,3-2 3 16,1-1-2-16,5 0 2 0,-1-2-1 0,6-9 1 15,-1 2 3-15,-1-2-1 0,-4-1 1 0,3 0 1 16,-3-2 5-16,-3-4 1 0,-3-2 2 15,-4 2 0-15,-2-3-5 0,1-5 1 0,-6 2-3 16,0-3-1-16,-1-1 0 0,-3 0-1 0,-7 5-1 16,-7-2-3-16,-1 5 2 0,0 2-5 0,-7 3-6 15,0 5-3-15,-2 4-4 0,3 6 1 0,-4 0 1 16,1 4 2-16,5 7-2 0,-1 0 0 0,4 0-2 16,3 2 0-16,5 0-2 0,-2 1-2 15,8 3 0-15,-1-3-2 0,3-2 1 0,5-2-3 16,8-1 2-16,2-1 5 0,7-2 3 0,-2-5 9 15,7-1 5-15,1 0 2 0,2 0 2 0,-2-8-1 16,5 0 2-16,0-4 1 0,-3 0 1 16,1 1 1-16,-3-2 3 0,1-1 2 0,0-3 1 15,2 0 0-15,-4-3-3 0,-1-3-3 0,0 0-2 16,-6 2 0-16,-1 1 1 0,-5-1-1 16,-1 3-4-16,-3 4 1 0,-3 5 0 0,-4 3 4 15,-3 4 2-15,0 0-7 0,0 2-14 0,0 4-21 16,-6 5-5-16,-2 9 5 0,-5 4 12 0,-1 8 14 15,-1 2 3-15,1 2-2 0,2-3 1 16,4 0-3-16,-1-2 2 0,5-3-2 0,2-2 1 16,2 0-1-16,-2-5-2 0,9-2 1 0,6-1 0 15,2 0 5-15,8-3 1 0,2-3 2 16,3-2 2-16,7-7-5 0,-1-1-8 0,2 0-23 16,2-8-41-16,-1-3-75 0,4-4-108 0,-2-2-196 0,-3-1-203 15,-12 6-110-15,-5 2 482 0</inkml:trace>
          <inkml:trace contextRef="#ctx0" brushRef="#br0" timeOffset="8423.4393">13834 1012 0 0,'0'0'0'16,"0"0"0"-16,0 0 251 0,84-192 4 16,-62 142-25-16,2-1-34 0,-4 6-11 0,-1 3-5 15,-5 8-7-15,-2 6-4 0,-7 7 0 0,-2 7-1 16,0 2-8-16,-3 8-17 0,0 1-30 0,0 3-40 16,-3 0-43-16,-3 11-25 0,-4 5-12 15,-4 10 3-15,-5 9 13 0,-3 8-3 0,-6 5 0 16,1 0-4-16,1 3-2 0,-1 2 0 0,1-4-1 15,0 2 1-15,2-1 0 0,2-6 0 16,2 1-1-16,5-4-5 0,-1-3-4 0,0-7-29 16,3 2-85-16,4-7-37 0,1-3-38 0,1 0-59 15,2-9-39-15,1-3-123 0,3-4-88 0,1-5 24 16,0-2 480-16,2 0 4 0,10-7 0 16,4-7 0-16,2-2 0 0,5-7 0 0,2-1 0 15,3-3 0-15,4-5 0 0,-2-1 0 0,2-6 0 16,-1 1 0-16,2-3 0 0,-1 4 0 0,-4 1 0 15,-2 7 0-15,-3 6 127 0,-1 0 36 0,-4 7-10 16,-3 5-5-16,-4 1 11 0,5 4 5 16,-10 3-2-16,-2 1-21 0,-3 2-45 0,-1 0-39 15,0 0-32-15,0 5 13 0,-8 3 14 0,-2 3 13 16,-3 5 10-16,-6 1-22 0,-1 6-14 0,-3-5-17 16,2 2-6-16,-2 1-8 0,-4 1 0 0,1-1 5 15,4-1-10-15,1 2 5 0,3-3 2 16,1 2 10-16,3-3 22 0,0 2 15 0,3-2 11 15,3-3-2-15,2 1-6 0,3-1-4 16,3-1-1-16,5-2 3 0,7-1 6 0,6-2 2 16,5 0-5-16,2-3 0 0,8-2-18 0,6 0-11 15,7-2-10-15,7-1-16 0,6 0-2 0,1-1-8 16,5 0-15-16,-5 0-22 0,-3 0-44 16,-5 0-86-16,-6-2-116 0,-9-2-165 0,-9 2-165 15,-10 2-100-15,-8 0 464 0</inkml:trace>
        </inkml:traceGroup>
      </inkml:traceGroup>
    </inkml:traceGroup>
    <inkml:traceGroup>
      <inkml:annotationXML>
        <emma:emma xmlns:emma="http://www.w3.org/2003/04/emma" version="1.0">
          <emma:interpretation id="{1B145B59-47F6-4349-982E-93C4D4A17040}" emma:medium="tactile" emma:mode="ink">
            <msink:context xmlns:msink="http://schemas.microsoft.com/ink/2010/main" type="paragraph" rotatedBoundingBox="5990,5377 14218,3949 14669,6550 6441,797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F8BE12A-FE73-45FA-B2F8-F566488038E0}" emma:medium="tactile" emma:mode="ink">
              <msink:context xmlns:msink="http://schemas.microsoft.com/ink/2010/main" type="line" rotatedBoundingBox="5990,5377 14218,3949 14669,6550 6441,7977"/>
            </emma:interpretation>
          </emma:emma>
        </inkml:annotationXML>
        <inkml:traceGroup>
          <inkml:annotationXML>
            <emma:emma xmlns:emma="http://www.w3.org/2003/04/emma" version="1.0">
              <emma:interpretation id="{64E85721-F10A-413D-84F9-8EDEE7D14AE8}" emma:medium="tactile" emma:mode="ink">
                <msink:context xmlns:msink="http://schemas.microsoft.com/ink/2010/main" type="inkWord" rotatedBoundingBox="5990,5377 9237,4813 9688,7414 6441,7977"/>
              </emma:interpretation>
              <emma:one-of disjunction-type="recognition" id="oneOf5">
                <emma:interpretation id="interp25" emma:lang="en-IN" emma:confidence="0">
                  <emma:literal>Power</emma:literal>
                </emma:interpretation>
                <emma:interpretation id="interp26" emma:lang="en-IN" emma:confidence="0">
                  <emma:literal>Powers</emma:literal>
                </emma:interpretation>
                <emma:interpretation id="interp27" emma:lang="en-IN" emma:confidence="0">
                  <emma:literal>power</emma:literal>
                </emma:interpretation>
                <emma:interpretation id="interp28" emma:lang="en-IN" emma:confidence="0">
                  <emma:literal>Poway</emma:literal>
                </emma:interpretation>
                <emma:interpretation id="interp29" emma:lang="en-IN" emma:confidence="0">
                  <emma:literal>Powered</emma:literal>
                </emma:interpretation>
              </emma:one-of>
            </emma:emma>
          </inkml:annotationXML>
          <inkml:trace contextRef="#ctx0" brushRef="#br0" timeOffset="30130.7223">6492 4709 1022 0,'0'0'89'0,"0"0"-83"0,0 0-21 16,0 0 20-16,0 0 39 0,0 0 13 0,0 0-9 16,0 0-18-16,0 0-6 0,165-161-3 0,-140 143-4 15,-6-5 8-15,-3 4 4 0,-2 1 14 16,-2-1 17-16,-7-1 11 0,-3 4 3 0,-2 0-10 15,-4 1-16-15,-2 2-19 0,-7 4-11 0,0 1-14 16,-1 1-7-16,-2 6-11 0,-3 1 0 0,-2 0 1 16,1 8 4-16,-3 2 9 0,-3 8-2 0,6-1 2 15,-5 3 1-15,5 4-1 0,-1 2 2 16,5 1-2-16,-3 4 0 0,5 0-4 0,4 4 3 16,0-1 0-16,6 1 1 0,-1-3 0 0,5 2-3 15,0-6-4-15,6-3-1 0,5-5-4 16,1-7-6-16,7-5 1 0,-2-5 5 0,7-3 7 15,1-1 15-15,5-9 8 0,0-7 0 0,3-3-2 16,3-3-3-16,-3-3-1 0,5 0-1 16,-5-3 0-16,5-2-3 0,-7-2-3 0,-1-2 0 15,2 3 2-15,-3-1-1 0,-6 2 4 0,1 1 0 16,-7 3-2-16,-1 5 1 0,-2-1-1 0,-4 9-1 16,-5 2 1-16,2 8 6 0,-4 2 8 0,-3 2-1 15,0 0-10-15,0 3-7 0,0 10-8 16,0 3 3-16,0 7 10 0,-2 2 2 0,1 3-2 15,-3 5-1-15,1-3-5 0,3 3-1 0,0-3-2 16,0-3-1-16,-2-5-1 0,4 1-5 0,8-4-6 16,-2-3-14-16,5-7-34 0,3-1-54 0,4-7-95 15,7-1-147-15,2-6-210 0,-3-2-55 16,-9 0 622-16</inkml:trace>
          <inkml:trace contextRef="#ctx0" brushRef="#br0" timeOffset="28887.8258">4330 4582 0 0,'0'0'141'0,"0"0"150"0,0 0-96 16,0 0-90-16,0 0-61 0,0 0-33 15,0 0 11-15,0 0 39 0,0 0 25 0,0 0-3 16,0 0-20-16,0 0-22 0,23 192-14 0,-23-142-6 16,0-1-6-16,0-1-1 0,0 5 0 0,-2-2 0 15,-3-6 0-15,0 5-1 0,2-8-1 0,-2-5-4 16,3-4 0-16,2-6 0 0,0-11-2 0,0-3 1 16,0-6 18-16,0-7 46 0,0 0 65 15,0-3 28-15,0-9-6 0,0-4-43 0,0-6-57 16,-1-8-23-16,1-3-2 0,-5-9 1 15,3 0 3-15,-3-4-3 0,2-4-6 0,3-1-7 16,-2-4-9-16,2-6-7 0,0-2-3 0,2-3-4 16,6-2-2-16,2-1 1 0,4 0-1 0,0 3 1 15,6 3 1-15,0 4-4 0,2 4-3 0,4 8-2 16,-2 6 0-16,3 11 2 0,2 6 5 0,0 7 4 16,0 6 0-16,-2 4-3 0,1 7-4 15,1 0-3-15,0 11-1 0,0 12 0 0,-4 4 2 16,-2 9 2-16,-5 9 4 0,-4 6 0 0,-10 6-1 15,0-3-1-15,-4 0-6 0,-5 2-1 16,-5-5 2-16,-9-3 0 0,2-2 4 0,-10 0 5 16,2-4-2-16,1-1 2 0,-2-5-1 0,4-4-10 15,5-5-28-15,6-5-73 0,4-5-110 16,4-4-182-16,3-8-277 0,0-1 62 0</inkml:trace>
          <inkml:trace contextRef="#ctx0" brushRef="#br0" timeOffset="29626.6241">4985 4697 0 0,'0'0'0'0,"0"0"0"15,0 0 0-15,0 0 35 0,0 0 174 0,0 0-21 16,0 0-47-16,-48 171-24 0,33-130-19 0,-2-1-20 16,3 0-20-16,2 0-18 0,1-5-14 15,5-3-12-15,3-7-5 0,3-6-7 0,-1-7 1 16,9-2 5-16,5-5 10 0,9-5 21 0,-1-5 9 15,8-10 5-15,2-3-6 0,4-6-10 0,1-5-10 16,2 1-5-16,-2-4 1 0,-6-1 0 16,-2 2 6-16,-7 0 7 0,-5 4 15 0,-6 1 16 15,-8 2 15-15,-2-1 6 0,-2 1-12 0,-9 2-11 16,-2 1-21-16,-2 3-14 0,0 5-9 16,-3 3-11-16,0 2-6 0,-4 6-8 0,6 2-5 15,-2 0-9-15,-1 0-5 0,5 8-2 0,-2 0-2 16,3 3 1-16,3-1 0 0,3 1 0 15,0-2-4-15,4-1-5 0,3-1-8 0,0-6-12 0,10-1 7 16,4 0 17-16,6-5 19 0,5-8 21 0,6-4 6 16,5-3-4-16,1 0-4 0,4-1-4 15,-3 2-4-15,2 4 1 0,-5 6-4 0,-4 4 0 16,-6 5-3-16,-5 2-2 0,-6 9-4 16,-4 8-4-16,-4 4 10 0,-6 5 6 0,0 3 9 0,0 2 6 15,-4 1-3-15,-5-1-4 0,3-3-4 16,-4 0-1-16,6-2-5 0,-2-2 6 15,5-1-1-15,-1-7-1 0,2-2 7 0,0-1-7 16,3-7 0-16,3-3 7 0,1-2 6 0,3-3 13 16,0-7 9-16,5-2 1 0,0-7-7 0,3-3-5 15,3-1-9-15,-1-4-1 0,2-1-3 0,-2 0-2 16,-3 0 0-16,0 4-1 0,0-3-2 0,-1 8-2 16,-1 0-3-16,-4 5-4 0,-2 3-4 15,-2 4-7-15,-1 4-6 0,-5 0 0 0,0 4 5 16,1 7 11-16,2 2 6 0,1 2 3 0,-4 0 2 15,2 2-5-15,0 3 0 0,4-2-2 16,-3-1-2-16,6 0 0 0,0-2-1 0,3-3 0 16,0-3 0-16,3-4 3 0,2 1 2 0,-2-6 2 15,4 0 0-15,2-3 3 0,7-8-1 0,-1-2-1 16,7-4 5-16,1-3-2 0,4-2-2 0,1-2 3 16,-6-2-3-16,1-1 3 0,-8-1 1 0,-5 1 2 15,-1 2 4-15,-11-2 11 0,-8 2 13 16,-3-2 3-16,-3-4 4 0,-14 2-8 0,-4-3-7 15,-2 4-4-15,-5 1-1 0,-5-1-7 0,0 7-10 16,-1 5-6-16,-1 5-13 0,5 5-3 0,3 4-5 16,0 2-6-16,8 6-13 0,2 4-34 15,5 1-80-15,5 2-154 0,4-2-325 0,3-4-360 0</inkml:trace>
          <inkml:trace contextRef="#ctx0" brushRef="#br0" timeOffset="20527.7339">7096 5129 0 0,'0'0'322'0,"0"0"-90"0,0 0-70 0,0 0-21 16,0 0 7-16,18-171 6 0,-11 150-22 0,-2 0-23 16,2 6-19-16,-6 1-9 0,1 5 11 0,-2 9 13 15,0 0-9-15,0 0-23 0,0 8-33 16,-3 11-33-16,-6 13-9 0,3 14 7 0,-4 12 1 15,3 13 2-15,0 6 3 0,4 6-3 0,0 4 2 16,3-2 5-16,-1 2 0 0,1-3 2 0,1 0-2 16,5-6-7-16,-6-3-5 0,2-5-14 15,-1-5-23-15,2-6-25 0,-2-6-43 0,4-2-47 16,-4-8-49-16,0-5-55 0,2-7-95 0,-3-3-147 16,5-10 41-16,-5-8 454 0</inkml:trace>
          <inkml:trace contextRef="#ctx0" brushRef="#br0" timeOffset="21388.734">6700 6039 0 0,'0'0'0'0,"0"0"0"16,0 0 56-16,0 0 151 0,0 0 5 0,0 0-18 16,0 0-17-16,0 0-27 0,0 0-7 15,0 0-9-15,0 0-13 0,0 0 1 0,0 0-12 0,0 0-14 16,-25-51-8-16,25 51-12 0,0 0-8 16,0 0-6-16,0 0-11 0,0 0-11 0,0 0-8 15,0 0-10-15,0 0-9 0,0 0-6 0,0 0 0 16,0 0-4-16,0 0 2 0,0 0-1 15,0 0-2-15,0 0 2 0,0 0 1 0,0 0 1 16,0 0-1-16,0 0 1 0,0 0 0 0,0 0-1 16,0 1 1-16,0-1 1 0,0 0-2 0,0 0 3 15,0 0 2-15,0 0 0 0,0 0 1 16,0 0-3-16,0 0 0 0,0 0 1 0,0 0-1 16,0 0 5-16,0 0-1 0,0 0 3 0,0 0 2 15,0 0-2-15,0 0 2 0,3-1-1 16,-3 1-3-16,0-1 1 0,2 1-2 0,-2 0-4 15,0 0 2-15,0 0-3 0,0 0-3 0,0 0 1 16,0 0-3-16,0 0 1 0,0 0-2 0,0 0-1 16,0 0-3-16,0 0-3 0,0 0 1 0,0 0-1 15,2 0-5-15,1 0 3 0,0 0 1 0,7 6 3 16,2 2 8-16,-1 2-3 0,3 2-1 0,5 7 1 16,-3-1-1-16,4 1-1 0,1 0 0 15,1 3 0-15,0 1-3 0,3-2 2 0,0 1 1 16,3-3 0-16,3 0 3 0,-1-3 0 0,0-2-1 15,-2-2 1-15,3 0-1 0,-3-5 2 16,0-1 2-16,-1-2 1 0,-1-2-2 0,-9-2 2 16,2 0 1-16,-8 0-2 0,-1 0 2 0,-6 0 0 15,-1 0 6-15,0 0 8 0,-3 0 7 0,0 0 6 16,0 0-2-16,0 0-2 0,0 0-6 16,0 0-2-16,0 0-4 0,0 0-1 0,0 0-4 15,0 0-6-15,0 0 2 0,0 0-5 0,0 0-2 16,0 0 2-16,0 0-5 0,0 0 0 15,0 0-1-15,0-2-3 0,3-2-5 0,0-5-1 16,10-7 0-16,1-1 3 0,8-9 5 0,5-6 1 16,6-5-1-16,0-8-3 0,7-6-8 0,3-3-21 15,4-6-43-15,4-1-72 0,2 1-116 16,-7 5-263-16,-6 14-375 0,-20 16 149 0</inkml:trace>
        </inkml:traceGroup>
        <inkml:traceGroup>
          <inkml:annotationXML>
            <emma:emma xmlns:emma="http://www.w3.org/2003/04/emma" version="1.0">
              <emma:interpretation id="{B670F67E-10CE-4AAB-8D63-F8B613949373}" emma:medium="tactile" emma:mode="ink">
                <msink:context xmlns:msink="http://schemas.microsoft.com/ink/2010/main" type="inkWord" rotatedBoundingBox="9381,5152 10336,4986 10587,6432 9632,6598"/>
              </emma:interpretation>
              <emma:one-of disjunction-type="recognition" id="oneOf6">
                <emma:interpretation id="interp30" emma:lang="en-IN" emma:confidence="0">
                  <emma:literal>of</emma:literal>
                </emma:interpretation>
                <emma:interpretation id="interp31" emma:lang="en-IN" emma:confidence="0">
                  <emma:literal>Of</emma:literal>
                </emma:interpretation>
                <emma:interpretation id="interp32" emma:lang="en-IN" emma:confidence="0">
                  <emma:literal>off</emma:literal>
                </emma:interpretation>
                <emma:interpretation id="interp33" emma:lang="en-IN" emma:confidence="0">
                  <emma:literal>If</emma:literal>
                </emma:interpretation>
                <emma:interpretation id="interp34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30766.9673">7873 4103 19 0,'0'0'414'16,"0"0"-196"-16,0 0-130 0,0 0-40 15,0 0 18-15,0 0 25 0,0 0 9 0,0 0-12 16,0 0-30-16,0 0-28 0,-130 172-14 0,112-136-10 16,-5 0 1-16,8 1 2 0,-1 0-1 15,1-4-3-15,3-1-3 0,7-7-5 0,-1-2-2 16,6-2-4-16,6-6-6 0,1-6-5 0,5-2 0 0,2-3 6 15,1-4 12-15,2 0 9 0,6-5 7 16,-5-4-2-16,8-4-5 0,-1-4-4 0,-5 1-2 16,3-4 0-16,-6-2 7 0,-3-2 3 0,-1-2 5 15,-3 1 6-15,-6-6 1 0,-1 1-1 16,-1-2-7-16,-2-2-4 0,0-2-5 0,0 1-2 16,-5 0 2-16,4-1-1 0,0 1-1 0,-1 2-1 15,2-3-3-15,2 3-5 0,0-1 2 16,8 7-6-16,-1 0-8 0,5 3-7 0,4 8-7 15,0 4-4-15,1 3 1 0,4 3-3 0,-3 4-1 16,3 2 5-16,-4 0 6 0,2 12 7 0,-4 3 8 16,-1 7 3-16,-3 9 3 0,-3 1 5 0,-6 8 3 15,1 3 1-15,-2 5 0 0,-3 5-1 16,-3 0 2-16,-2 2 6 0,1 4 6 0,-6 1 5 16,3-2 3-16,0 4-1 0,-5-3-3 0,6 3-4 15,-4 1-3-15,0 0-3 0,6 0-2 0,-3-1-1 16,0-3-1-16,5-1 0 0,2-4-2 15,0-2-2-15,-1-7-2 0,5-2 0 0,8-7-3 16,-1-5 2-16,1-6-3 0,0-5-5 0,3-5-5 16,-4-7-14-16,4-6-5 0,-2-2-3 0,-1-10 5 15,1-9 12-15,2-6 2 0,-2-5 2 16,1-7-7-16,-3-5-10 0,-6-3-12 0,-4-3 0 16,-1-4 6-16,-3 3 13 0,-8-2 22 0,-5 8 7 15,0 5 7-15,-5 4 4 0,-1 5 8 16,-2 7 24-16,2 4 37 0,-1 2 35 0,5 5 24 0,1 3 15 15,6 3-4-15,1 1-3 0,9-3-18 16,1 3-40-16,0-4-42 0,7-6-37 0,10-3-20 16,3-3-1-16,13-3 5 0,5-7 2 0,12-1-4 15,2 1 4-15,9-1-3 0,1 4-22 16,5 1-92-16,-6 7-201 0,-14 5-410 0,-15 8-89 0</inkml:trace>
        </inkml:traceGroup>
        <inkml:traceGroup>
          <inkml:annotationXML>
            <emma:emma xmlns:emma="http://www.w3.org/2003/04/emma" version="1.0">
              <emma:interpretation id="{C697E50D-A1AB-45F2-98B5-8BAAF527751B}" emma:medium="tactile" emma:mode="ink">
                <msink:context xmlns:msink="http://schemas.microsoft.com/ink/2010/main" type="inkWord" rotatedBoundingBox="10400,4972 14278,4299 14603,6171 10725,6844"/>
              </emma:interpretation>
              <emma:one-of disjunction-type="recognition" id="oneOf7">
                <emma:interpretation id="interp35" emma:lang="en-IN" emma:confidence="0">
                  <emma:literal>supplies</emma:literal>
                </emma:interpretation>
                <emma:interpretation id="interp36" emma:lang="en-IN" emma:confidence="0">
                  <emma:literal>Supplies</emma:literal>
                </emma:interpretation>
                <emma:interpretation id="interp37" emma:lang="en-IN" emma:confidence="0">
                  <emma:literal>suppliers</emma:literal>
                </emma:interpretation>
                <emma:interpretation id="interp38" emma:lang="en-IN" emma:confidence="0">
                  <emma:literal>Suppliers</emma:literal>
                </emma:interpretation>
                <emma:interpretation id="interp39" emma:lang="en-IN" emma:confidence="0">
                  <emma:literal>spliced</emma:literal>
                </emma:interpretation>
              </emma:one-of>
            </emma:emma>
          </inkml:annotationXML>
          <inkml:trace contextRef="#ctx0" brushRef="#br0" timeOffset="32326.0601">9824 4355 0 0,'0'0'94'0,"0"0"139"0,0 0-69 0,0 0-51 15,131-185-12-15,-97 157-6 0,5 6-21 0,2 3-29 16,-1 5-16-16,-5 7-12 0,-1 4-8 16,-4 3-7-16,-5 11 7 0,-8 8 6 0,-4 12 13 0,-12 4 14 15,-1 9 6-15,-8 3 4 0,-9 1-5 16,-9 0-4-16,-3-5-8 0,-1-2-6 0,-4 0-3 16,-4-8-5-16,5-3 0 0,-1 0-1 15,5-9-1-15,9-1-4 0,0-5 2 0,7-7 22 16,9-7 25-16,4-1 2 0,0 0-22 0,3-11-33 15,10-7-33-15,7-2-2 0,0-3 12 0,8-6 7 16,4-2 3-16,7-2-4 0,-2-2 4 0,-1-5-1 16,4-3 2-16,-1-6 0 0,-1-6 2 15,-2-2 1-15,6-8 0 0,-3-1 4 0,1-6-2 16,-6-3 1-16,2-2-3 0,-3 0-2 0,-6 5 2 16,1 1-1-16,-8 7 3 0,1 15 1 0,-6 8 5 15,-8 8 15-15,-2 15 24 0,-5 3 27 16,0 7 20-16,-1 4-4 0,-8 4-21 0,-1 0-27 15,0 7-28-15,-4 9-13 0,-6 10-1 0,1 12 0 16,-4 11 5-16,6 6-1 0,-6 6 0 0,6 8 1 16,3 5-1-16,-1 1-1 0,1 2-1 15,0 3 1-15,-1 6-2 0,1 2 0 0,-5 4 1 16,-2 0-1-16,-1 3 3 0,-4 1 0 0,-1-2 1 16,-4-2 0-16,-2-1-5 0,0 0-5 15,0-11-16-15,-3-3-29 0,7-7-43 0,0-9-57 0,3-2-62 16,9-11-69-16,3-8-124 0,1-8-181 15,7-13 153-15,-1-7 431 0</inkml:trace>
          <inkml:trace contextRef="#ctx0" brushRef="#br0" timeOffset="32970.2693">10336 4112 0 0,'0'0'12'16,"0"0"383"-16,0 0-115 0,0 0-106 0,161-155-35 15,-122 140-28-15,-1 3-27 0,-5 1-27 0,3 5-23 16,-6 4-16-16,-4 2-10 0,-6 2-6 16,-4 8 5-16,-5 6 8 0,-8 5 14 0,-3 5 20 15,-4 3 8-15,-12-1 3 0,-8 6-8 0,-5-2-13 16,0 0-10-16,-2-1-8 0,-5-2-2 0,6-3-5 16,-3-2 1-16,4-3-5 0,3-4-3 0,2-5-7 15,8-4-12-15,5-5-15 0,8-2-16 0,3-1-49 16,0-1-33-16,3-8-14 0,11-5-4 15,8-3 38-15,-1-2 28 0,8 0 14 0,5-2 1 16,-2-1 5-16,-1-1 9 0,8-3 12 0,0-1 16 16,-3-1 9-16,5-3 3 0,-1-2 6 0,1-1 1 15,-4-1 6-15,-3 0-1 0,-4-4 1 16,-1 1 1-16,-3-2 0 0,-2 0 5 0,-5-3 3 16,-2-1 4-16,-2 1 0 0,3-1 4 0,-11 4-4 15,5-1 0-15,-8 6 6 0,3 3-3 16,-2 5 11-16,-4 9 14 0,-1 4 14 0,0 6 20 15,0 7-7-15,0 1-27 0,0 0-24 0,-1 6-20 16,-4 11 2-16,-8 8 20 0,1 8 8 0,-6 10 7 16,-3 9-7-16,1 0-9 0,-5 11 0 15,1 3-4-15,1 0 6 0,-4 3 3 0,-2 1 4 16,0-3 0-16,4-2-2 0,0-8-6 0,11-2-8 16,7-10-8-16,1-10-6 0,6-5 6 0,6-11 5 15,4-5 10-15,8-4 8 0,0-5 0 16,2-5 3-16,4 0-4 0,5-9-7 0,-1-7-7 15,1-7-11-15,7-4-6 0,-3-2-5 0,-2-3 2 16,7-2 1-16,-7-2 3 0,-2 1 3 0,-2-4 1 16,2 2 3-16,-10-1-1 0,-1 3 3 15,-5 2 1-15,-6 2 1 0,2 7 6 0,-5 4 2 16,-2 5 10-16,-2 7 10 0,0 3 3 0,0 4-1 16,0 1-20-16,0 0-21 0,-2 6-13 0,-1 5-1 15,-1 7 8-15,-5 1 13 0,-1 5 3 0,6 0-3 16,0 3-2-16,-3-3-3 0,5 0 0 15,2 1-2-15,-1-2-7 0,1-1-33 0,0 0-83 16,0-2-143-16,1-5-284 0,2-3-269 0,3-6 556 0</inkml:trace>
          <inkml:trace contextRef="#ctx0" brushRef="#br0" timeOffset="33780.28">11521 3634 0 0,'0'0'168'0,"0"0"-63"0,0 0-122 0,0 0-36 16,0 0 18-16,0 0 37 0,0 0 9 15,0 0 2-15,0 0-4 0,0 0-5 0,0 0-4 16,0 0 0-16,0 0-2 0,0 0 0 0,56 128-1 16,-52-103 1-16,5-3-2 0,-5 0 2 0,5 1 2 15,-5-6 0-15,-1-3-2 0,6-3 0 0,-7-3 6 16,7-5 37-16,-3-1 55 0,2-2 46 0,0-3 16 15,3-7-23-15,3-4-46 0,1-1-39 16,1-6-18-16,4 1-7 0,-5-1 3 0,-2 0 6 16,-4-1 5-16,2 0 9 0,-3-1 1 0,-6 2-1 15,0 0-1-15,-2 1 5 0,0 4 3 16,0 2 2-16,-7 5-6 0,1 1-18 0,-6 4-15 16,2 3-11-16,-1 1-3 0,-3 1 3 0,-6 11 9 15,2 4 8-15,-3 2 2 0,1 4 2 16,-3 5-5-16,0 1-2 0,0 3-1 0,6 3-4 15,-1-1-4-15,-2 4-4 0,5-3-4 0,5 4-2 16,1-6 2-16,3 1 0 0,3-6-4 0,3-7 0 16,6-2-3-16,1-5-3 0,6-3 7 0,1-4 6 15,5-6 8-15,3 0 9 0,3-3 2 16,6-7-2-16,0-6-3 0,5-2-3 0,-2-1-6 16,5-1-2-16,-3-4 0 0,1-1 3 0,-4 2 2 15,-1-3 0-15,-2-1 2 0,-4 0-4 0,-5-1 3 16,5 3 1-16,-9-2 2 0,3 0 0 0,-4 0 1 15,0-2-3-15,-3 3-1 0,-3 4 3 16,-1-1-3-16,-1 9 3 0,-3 2 7 0,-4 5 10 16,-1 3 6-16,0 4 0 0,0 0-15 0,0 0-25 15,0 4-16-15,0 7-4 0,0 6 7 0,-9 4 9 16,4 6 9-16,-4 1-1 0,3 2-3 16,1-2 1-16,-1-3-5 0,3-1-1 0,1-4 0 15,2 0-6-15,0-4 5 0,2-1-2 0,7-8 0 16,1 0 2-16,1-6 1 0,9-1 4 15,-1 0 0-15,2-8 7 0,2-1-5 0,6-5 1 16,0-2-1-16,2-3-5 0,-2 0 2 0,0-2 1 16,-5-2-3-16,2-2-2 0,-6 1 3 0,1 0 1 15,-5-1 1-15,3 1 4 0,-5 6-5 16,-1 1 2-16,-3 5 0 0,-1 3 3 0,-6 5 6 16,-2 2 1-16,-1 2-2 0,0 0-9 0,0 0-13 15,0 2-6-15,0 4 0 0,1 5 6 0,-1 2 16 16,0 2 8-16,2 2 2 0,-2 2 3 0,3-2-6 15,-3-1-1-15,-3 1 4 0,3-5 3 0,-3 4 8 16,-8-3 3-16,-1 1-1 0,-5 2-6 16,-2 0 0-16,-5 2-4 0,4-2-4 0,-3 0 0 15,0 0-7-15,0-2-4 0,0-1-7 0,-1 0-16 16,-1-2-35-16,-2 1-58 0,-3-2-102 16,-6 5-182-16,9-7-347 0,11-2-300 0</inkml:trace>
          <inkml:trace contextRef="#ctx0" brushRef="#br0" timeOffset="31825.88">9345 4201 443 0,'0'0'522'0,"0"0"-268"0,0 0-146 15,0 0-22-15,0 0 2 0,0 0 0 0,0 0-22 16,0 0-27-16,0 0-20 0,0 0-8 16,-42 189-3-16,34-163-1 0,5-3-1 0,0 0 1 15,1-4-4-15,2-3 1 0,0-3 4 0,5-5 5 16,1-3 11-16,6 3 6 0,3-8 8 0,6 0 2 15,5-1-3-15,3-8-5 0,2-2-7 0,1-3-4 16,5-4-7-16,-5-2-3 0,-4-3-4 16,1 4-2-16,0-4-1 0,-5 0-3 0,-4 0-1 15,0 4-1-15,-7 2 1 0,-5 2 2 0,0 4 7 16,-6 4 8-16,-2 1 0 0,0 4-7 0,-8 2-15 16,4 0-12-16,-7 5-8 0,5 6 4 15,-4 2 6-15,0 1 4 0,5 4 1 0,1-3-4 16,-2 1-2-16,6-2-1 0,0 0 2 0,5 1 0 15,0-4 0-15,7-2-3 0,2 0-5 16,4-5-15-16,4-3-32 0,1-1-54 0,9 0-74 16,1-8-78-16,0 0-73 0,6-4-41 0,-6-4 28 15,3-2 283-15,-6-3 79 0,-2 0 0 0,-5-7 0 16,-3-1 0-16,-4-4 0 0,-3-3 0 0,0-1 0 16,-4-4 0-16,-2-2 0 0,-1-3 0 15,-4-2 0-15,0-3 0 0,-1 1 0 0,-1 1 173 16,0-1 117-16,-1 7 17 0,-1 5 7 0,0 9-13 15,-4 7-16-15,4 10-34 0,2 6-55 0,-1 6-63 16,1 0-75-16,-2 11-44 0,0 13-18 16,-6 9-1-16,4 13 13 0,-6 6 5 0,4 12-1 15,-4 5-1-15,-1 5 1 0,4 4-1 0,-5 1 4 16,1 5 1-16,-4-1-4 0,1-1 0 0,0 0-2 16,1 3 3-16,-3-1-5 0,2 0-3 0,-1 0-2 15,1 2-10-15,0-9-12 0,-1-3-42 16,2-5-74-16,0-4-106 0,2-3-147 0,5-6-255 15,-2-16-221-15,3-14 748 0</inkml:trace>
          <inkml:trace contextRef="#ctx0" brushRef="#br0" timeOffset="31245.9198">9028 3957 0 0,'0'0'0'0,"0"0"84"0,0 0 232 15,0 0-13-15,0 0-10 0,0 0-34 0,0 0-36 16,0 0-26-16,0 0-28 0,0 0-32 15,0 0-29-15,0 0-23 0,0 0-30 0,-73-144-16 16,57 149-16-16,-1 8-14 0,-3 3-7 0,1 8-2 16,2 3-2-16,-5 6 0 0,6 4 1 0,2 2 0 15,3-1-1-15,8 2 1 0,3-3-1 0,0-2 0 16,11-1 3-16,5-1-1 0,1-3-1 0,9-1-3 16,1-1 0-16,1-4-1 0,-3-1 3 15,-2 0 3-15,0-1-2 0,-7-1-1 0,-2-1 0 16,-11 2-1-16,-3-2 0 0,-4-1 4 0,-19 2-1 15,2-1 1-15,-12-1 4 0,-2-3-2 0,-7 0 3 16,2-8 1-16,4-2 0 0,-1-6 1 16,8 0-7-16,11-4-30 0,3-6-90 0,7-6-195 15,8 3-403-15,-2 5-407 0</inkml:trace>
        </inkml:traceGroup>
      </inkml:traceGroup>
    </inkml:traceGroup>
    <inkml:traceGroup>
      <inkml:annotationXML>
        <emma:emma xmlns:emma="http://www.w3.org/2003/04/emma" version="1.0">
          <emma:interpretation id="{C2189AEB-14D7-4C81-986C-788D1D0500B2}" emma:medium="tactile" emma:mode="ink">
            <msink:context xmlns:msink="http://schemas.microsoft.com/ink/2010/main" type="paragraph" rotatedBoundingBox="733,9480 10358,8575 10556,10687 931,115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EF28D2-4ACD-4621-AB18-460FBF9DC5A5}" emma:medium="tactile" emma:mode="ink">
              <msink:context xmlns:msink="http://schemas.microsoft.com/ink/2010/main" type="line" rotatedBoundingBox="733,9480 10358,8575 10556,10687 931,11592"/>
            </emma:interpretation>
          </emma:emma>
        </inkml:annotationXML>
        <inkml:traceGroup>
          <inkml:annotationXML>
            <emma:emma xmlns:emma="http://www.w3.org/2003/04/emma" version="1.0">
              <emma:interpretation id="{9C9A8E87-87A1-443C-858B-5C9663364BF5}" emma:medium="tactile" emma:mode="ink">
                <msink:context xmlns:msink="http://schemas.microsoft.com/ink/2010/main" type="inkWord" rotatedBoundingBox="755,9713 4130,9396 4240,10564 864,10881"/>
              </emma:interpretation>
              <emma:one-of disjunction-type="recognition" id="oneOf8">
                <emma:interpretation id="interp40" emma:lang="en-IN" emma:confidence="0">
                  <emma:literal>Threat</emma:literal>
                </emma:interpretation>
                <emma:interpretation id="interp41" emma:lang="en-IN" emma:confidence="0">
                  <emma:literal>threat</emma:literal>
                </emma:interpretation>
                <emma:interpretation id="interp42" emma:lang="en-IN" emma:confidence="0">
                  <emma:literal>Thneed.</emma:literal>
                </emma:interpretation>
                <emma:interpretation id="interp43" emma:lang="en-IN" emma:confidence="0">
                  <emma:literal>Theat</emma:literal>
                </emma:interpretation>
                <emma:interpretation id="interp44" emma:lang="en-IN" emma:confidence="0">
                  <emma:literal>Thud</emma:literal>
                </emma:interpretation>
              </emma:one-of>
            </emma:emma>
          </inkml:annotationXML>
          <inkml:trace contextRef="#ctx0" brushRef="#br0" timeOffset="53982.1505">-1080 8718 2055 0,'0'0'52'0,"0"0"-101"16,0 0-30-16,0 0 20 0,0 0 57 0,171-16 11 16,-99 1 7-16,5-1 13 0,8-3 15 0,9-5 19 15,2 0 20-15,5-5 3 0,1 2-6 16,4-5-11-16,-6 4-22 0,-4 1-15 0,-7 5-16 15,-13 2-7-15,-5 5-4 0,-13 8-9 0,-9 2-22 16,-6-2-65-16,-11 7-101 0,-5-1-165 0,-1 1-263 16,-12 0-262-16,-4 1 548 0</inkml:trace>
          <inkml:trace contextRef="#ctx0" brushRef="#br0" timeOffset="54216.9769">-459 8527 693 0,'0'0'559'0,"0"0"-477"0,0 0-154 15,0 0-32-15,0 0-2 0,0 0 34 0,0 0 53 16,0 0 18-16,0 0 15 0,0 0 17 0,0 0 21 16,32 199 15-16,-29-147 9 0,-3 2 6 0,0 1-4 15,0 5-5-15,-2 1-7 0,-9-1 1 16,4 1-2-16,-6 1-11 0,-2 4-5 0,1-4-15 15,1-2-20-15,0-2-25 0,3-7-90 0,6-9-159 16,4-5-272-16,0-16-269 0,0-9 724 0</inkml:trace>
          <inkml:trace contextRef="#ctx0" brushRef="#br0" timeOffset="55559.6006">25 8579 0 0,'0'0'0'0,"0"0"0"0,0 0 0 15,0 0 0-15,0 0 0 0,0 0 0 0,0 0 194 16,-75 199 114-16,61-151-28 0,-1 5-46 16,3 4-54-16,-3 0-47 0,1 3-28 0,1 1-27 15,-1 0-20-15,2 1-10 0,1-3-7 0,-1-5-10 16,8 2-1-16,0-9-4 0,-2-5-3 15,6-7-7-15,-2-10-4 0,2-5-4 0,3-11-7 16,4-5 4-16,-2-4 4 0,2 0 11 0,-1-2 12 16,2-9-2-16,1-7-4 0,2-1-14 15,2-6-9-15,0-4-7 0,0-2-5 0,0-2-8 16,-6-1-10-16,5-2-4 0,1 5-4 0,1-2-4 16,3 0 3-16,3 2 2 0,-1 0-1 0,-1 5 3 15,7 4-1-15,-1 3-3 0,-2 7 5 16,2 4 5-16,1 2 13 0,-7 6 6 0,-1 0 10 15,2 4 7-15,-9 6 7 0,3 5 15 0,0 1 2 16,0 2 5-16,-2 3-1 0,-1 3-8 0,-2-1-4 16,3 1-5-16,-1 2-4 0,-4-3-2 15,5-1 1-15,-5-1-2 0,4-7 2 0,-1 0 4 16,-2-4 1-16,3-3 5 0,-4-5 4 0,5-2 9 16,-2 0 6-16,-4 0 12 0,4-8 2 0,-3-3-5 15,2-4-7-15,-2-3-14 0,-3-3-11 0,7-2-7 16,-6-2-7-16,5-1-2 0,-5-1-3 15,5-1 2-15,-5 1-7 0,6-1-3 0,2 3 0 16,-5 1-7-16,6 3 1 0,-2 3-1 0,2 3-3 16,0 7-4-16,0 1-1 0,-4 2-5 0,5 2-5 15,-3 3-4-15,1 0-4 0,-1 7-1 16,-4 2 6-16,4 3 14 0,-1 4 6 0,-3 4 9 16,1 4 4-16,0-2-2 0,3 2 4 0,0 0 2 15,2-3-1-15,0-5 1 0,0-2 3 0,2-3 1 16,-1-3 4-16,2-4 6 0,-1-2 2 15,1-2 4-15,7 0 2 0,-3-10 1 0,2-1-3 16,-2-3-3-16,4-3-5 0,-4 0-10 0,5-2 0 16,-8-1-5-16,4 1-3 0,-5-3 0 0,0 3-1 15,-3-3-5-15,-2 1-3 0,-2 3-1 0,0 0-2 16,-7-1-1-16,0 1 2 0,-2 4 4 16,0-3 0-16,-2 1 4 0,-2 4 2 0,-6 2-10 15,2 4 2-15,-1 4-2 0,-3 2-2 0,0 0 8 16,0 5 1-16,1 6 2 0,-1 5 3 0,1 1 2 15,-4 2 1-15,4 2 0 0,1-1 0 16,7-1 0-16,1 3 0 0,2-3 3 16,0-2-1-16,9-1 2 0,3-3 0 0,6-2 2 0,2 0 6 15,8-3 2-15,2-3 2 0,8-4-2 16,3-1-4-16,3 0-6 0,-1-3-4 0,0-3-6 16,-1-2-5-16,-4-3-7 0,0 0-3 0,-5-2-2 15,-3-1-1-15,-3-2 10 0,-5 1 5 0,-1-1 6 16,-4-2 8-16,-4 1 7 0,0-1 4 0,-6-2 7 15,1 2 2-15,-6 1-1 0,1 1 1 16,-3-2-2-16,0 5-5 0,2 1-6 0,-7 2-2 16,1 2-10-16,-6 1-6 0,3 3-7 0,-5 0-12 15,-2 2-5-15,-2 2 0 0,-1 0 3 16,-2 6 8-16,4 0 10 0,-3 2 5 0,0 1 3 16,3 3 2-16,1 0-1 0,4 1-2 0,-1 0 1 15,1-2-2-15,8 2-4 0,1-2-3 0,1 2 0 16,0-5-3-16,8 0-1 0,1-2 5 0,5-2 0 15,3-3 10-15,4-1 5 0,-3 0 1 16,7-6-3-16,-8-4-4 0,1 3-2 0,-2-5-2 16,-7 3 6-16,2 1 0 0,-8 1 7 0,3 2 4 15,-5 3-1-15,-1 2-6 0,0 0-20 0,0 0-20 16,-4 7-10-16,-2 2 8 0,5 5 14 16,-3 3 17-16,-4 1 8 0,7-3-2 0,0 3-1 15,1 0-1-15,0-4-1 0,10-1 0 0,1-2 3 16,3-3 3-16,8-5 4 0,2-3 5 0,1 0 1 15,3-8-7-15,4-6-14 0,-2-3-22 16,2-6-31-16,-2-1-21 0,-3-4-12 0,0 0 0 16,-2-3 23-16,-8 2 21 0,-1-4 21 0,-3 1 14 15,-1-3 7-15,0 0 5 0,-8-3-1 0,6 1 5 16,-5-4 3-16,3 0 1 0,-2-4 3 16,4-1 2-16,-7 3 3 0,5-7 10 0,-2 6 9 15,0 7 10-15,1 1 10 0,-4 8 0 0,3 10 6 16,-3 1 4-16,-2 12 6 0,0 1-7 0,-1 4-19 15,0 0-28-15,0 1-23 0,0 11-9 16,-2 5 7-16,-7 8 11 0,3 5 9 0,-5 7 1 16,-2 6 1-16,0 0-1 0,3 4 5 0,1-4 1 15,-1-1 4-15,3-1-2 0,0-2-2 0,7-1-1 16,0-2-1-16,0-2 1 0,4-1-1 0,6-2 0 16,5-2 1-16,-3-3-5 0,3-2-14 15,1-5-40-15,-2-5-78 0,3 0-115 0,-2-7-231 16,-5-2-375-16,-2-3 135 0</inkml:trace>
          <inkml:trace contextRef="#ctx0" brushRef="#br0" timeOffset="55696.1738">1957 8539 2268 0,'0'0'82'0,"0"0"-89"0,0 0-35 0,0 0-13 16,0 0-12-16,204-78-65 0,-143 61-139 0,-15 8-361 15,-16 0-512-15</inkml:trace>
        </inkml:traceGroup>
        <inkml:traceGroup>
          <inkml:annotationXML>
            <emma:emma xmlns:emma="http://www.w3.org/2003/04/emma" version="1.0">
              <emma:interpretation id="{E4BD7A96-DC43-487E-90CE-8F4A7FFC89D9}" emma:medium="tactile" emma:mode="ink">
                <msink:context xmlns:msink="http://schemas.microsoft.com/ink/2010/main" type="inkWord" rotatedBoundingBox="6756,8914 10358,8575 10556,10687 6955,11025"/>
              </emma:interpretation>
              <emma:one-of disjunction-type="recognition" id="oneOf9">
                <emma:interpretation id="interp45" emma:lang="en-IN" emma:confidence="0">
                  <emma:literal>Rivalry</emma:literal>
                </emma:interpretation>
                <emma:interpretation id="interp46" emma:lang="en-IN" emma:confidence="0">
                  <emma:literal>Rivahy</emma:literal>
                </emma:interpretation>
                <emma:interpretation id="interp47" emma:lang="en-IN" emma:confidence="0">
                  <emma:literal>Rivaliy</emma:literal>
                </emma:interpretation>
                <emma:interpretation id="interp48" emma:lang="en-IN" emma:confidence="0">
                  <emma:literal>Rivalvy</emma:literal>
                </emma:interpretation>
                <emma:interpretation id="interp49" emma:lang="en-IN" emma:confidence="0">
                  <emma:literal>Rivaly</emma:literal>
                </emma:interpretation>
              </emma:one-of>
            </emma:emma>
          </inkml:annotationXML>
          <inkml:trace contextRef="#ctx0" brushRef="#br0" timeOffset="11835.3697">5135 8209 547 0,'0'0'197'0,"0"0"-97"0,0 0 9 16,0 0-1-16,0 0-26 0,0 0-24 15,0 0-51-15,0 0-19 0,0 0 13 0,0 0 30 16,0 0 38-16,0 0 17 0,-5 109 3 0,5-63-21 16,-1 6-24-16,-1 3-17 0,-3-3-14 0,-3-4-5 15,0 1 1-15,-1 0 0 0,-1-2 0 0,0 2 1 16,-3-5-6-16,5 0-7 0,0-5-15 15,-2-5-47-15,8-3-124 0,-4-6-246 0,3-7-231 16,0-9 369-16</inkml:trace>
          <inkml:trace contextRef="#ctx0" brushRef="#br0" timeOffset="12412.959">5070 8208 0 0,'0'0'0'0,"0"0"0"15,29-166 0-15,-9 111 0 0,3 5 0 0,7 4 0 16,6 1 142-16,4 3 63 0,3 5-13 0,0 4-26 16,4 5-26-16,1 2-21 0,-5 7-13 15,5 3-15-15,1 6-18 0,-4 5-21 0,-1 5-19 16,-2 4-19-16,-4 10-9 0,-6 7-1 0,-5 4-3 16,-5 7-3-16,-8 3-3 0,-8 7 3 0,-6-3 3 15,0 8 2-15,-14-3-1 0,-8 0-2 0,-5 0 0 16,-6-2 4-16,-3 0 7 0,-7-2 3 15,-2-4 3-15,-2 1 4 0,-3-4 2 0,0-4 4 16,1-1 1-16,0-6-2 0,-1 0 1 0,4-6-2 16,4-3 1-16,9-5 0 0,2 0 2 0,8-7 3 15,7-1 1-15,6 0-1 0,6 0-5 16,1 0-21-16,3 0-41 0,0 0-39 0,4 0-6 16,3 2 16-16,3 6 40 0,3 3 42 0,3 6 12 15,3 7 2-15,1 5-1 0,1 5-7 16,1 0-6-16,1 3-6 0,-3 4-1 0,0-5 1 15,-1 4-1-15,-4-3-1 0,0 1-2 0,-1-6 0 16,2 1-2-16,3-8-1 0,1-4 2 0,-3-5 3 16,4-5 4-16,-1-6 8 0,3-5 8 15,-1 0 3-15,2-7-2 0,-2-3-6 0,1-4-11 16,-2 0-8-16,-1-3-7 0,0-4-7 0,1 0-2 16,-6-2-2-16,3 0 4 0,0-1 2 15,-2 0 6-15,-2-3 5 0,-2 2-2 0,-2-2 4 16,0 3-1-16,-2 2 1 0,-2 1 2 0,-2 1 3 15,1 3 2-15,-4 8 11 0,-1 1 18 0,0 1 11 16,0 6-1-16,0 1-14 0,0 0-27 0,0 1-24 16,0 7-3-16,0 7 1 0,0 1 9 15,0 6 10-15,0 1 0 0,-1 1-2 0,1 3 3 0,0-5-5 16,4 3 0-16,2-7-4 0,4 1-16 16,4-4-60-16,1-4-105 0,6-6-187 0,-5-4-367 15,-3-1 62-15</inkml:trace>
          <inkml:trace contextRef="#ctx0" brushRef="#br0" timeOffset="12551.0707">6156 8042 477 0,'0'0'770'0,"0"0"-605"16,0 0-106-16,0 0-95 0,0 0-44 0,0 0-24 15,0 0-42-15,0 0-113 0,0 0-276 0,0 0 224 16</inkml:trace>
          <inkml:trace contextRef="#ctx0" brushRef="#br0" timeOffset="12840.1442">6212 8234 0 0,'0'0'192'0,"0"0"-244"0,0 0-7 0,0 0 110 0,0 0 29 16,0 0 12-16,0 0 0 0,0 0-10 0,0 0-3 15,52 186 5-15,-48-158-5 0,-4 2-4 16,1-2-5-16,-1-2 1 0,2-1 2 0,-2-3-4 16,3-3 2-16,-1-6-3 0,0 3 3 0,4-8 19 15,1-5 20-15,-2 0 24 0,4-3 10 16,3 0-8-16,-4 0-13 0,2-3-20 0,2-4-15 16,1-5-13-16,-3 1-25 0,3-2-11 0,-1-5-15 15,3-2-11-15,5-2 0 0,-4-6-6 16,5-3-3-16,-1-5-6 0,2-3-15 0,1 3-28 15,1-1-38-15,-4 6-56 0,5 2-69 0,0 6-97 16,-6 8-167-16,-5 7-229 0,-4 3 232 0</inkml:trace>
          <inkml:trace contextRef="#ctx0" brushRef="#br0" timeOffset="14176.553">7126 8339 0 0,'0'0'146'0,"0"0"26"16,0 0-33-16,0 0 25 0,0 0 38 0,0 0 25 15,0 0-19-15,0 0-27 0,0 0-32 0,0 0-38 16,0 0-38-16,0 0-21 0,0 0-13 16,0 0-6-16,-162-91-3 0,134 111-5 0,0 1-7 15,0 4-4-15,1 1-3 0,0 3-4 0,2 2-2 16,7-4 0-16,-2 2-5 0,7-6-2 15,4-2-1-15,3-1-10 0,6-8-11 0,5-4-4 16,5-1 3-16,4-6 11 0,6-1 19 0,0-4 9 16,3-5 1-16,2-3-2 0,-1-4-2 15,-1 0-2-15,3-3 2 0,-5 0 4 0,-2 1-1 0,-3-1 2 16,-3 4-1-16,-8 3 0 0,4-1 3 0,-6 6 2 16,-2 3 1-16,-1 4-6 0,0 0-12 15,0 0-25-15,0 3-10 0,0 5-1 0,-1 5 9 16,-1 2 16-16,2 5 7 0,-1-1 1 0,1 3-1 15,0-2-1-15,3-5-2 0,8 0-2 0,1-2 0 16,4-2 1-16,-1-6 1 0,7-1 3 16,1-4 4-16,3 0 2 0,2-8 2 0,4-1 3 15,4-7-1-15,-3-1 1 0,6-9 3 0,-8 1-1 16,2-6 1-16,0 0 0 0,-6-3-2 16,-2-4 1-16,-2-3 0 0,4-1 0 0,-6-4 0 15,1-1-3-15,4-6 1 0,-8-2 0 0,5 1 1 16,-4 1 2-16,3-4-2 0,-5 3 0 0,-1 3-1 15,-2 5 2-15,-3 4 3 0,-6 8 1 16,2 6 4-16,-7 10 4 0,0 7 7 0,0 5-6 16,-9 4-10-16,1 2-18 0,-2 0-16 0,-8 10-5 15,0 4 3-15,-1 7 7 0,-7 6 5 16,2 1 2-16,1 7-1 0,0 2 3 0,1 5 2 16,2 6 0-16,2 0 3 0,1 6 0 0,2 2 0 15,-1-3 1-15,6 6 1 0,-1-4-1 0,1-2 0 16,4-3 2-16,2-4-2 0,4-4 0 0,0-8-2 15,7-5-3-15,3-3 0 0,4-7-1 16,4-7 2-16,-1-5 5 0,9-2 5 0,-1-5 6 16,4 0 2-16,0-10 0 0,1-2-2 0,-1-5 0 15,-2-3 1-15,-1-1 1 0,-6-1 2 0,4-4 1 16,-8 1-2-16,0 0 1 0,-2-3-1 0,-1 2-1 16,-2-3 2-16,-1 0-2 0,-5 3-1 15,2 1-4-15,-3 5-3 0,-1 4-4 0,-1 6-3 16,0 2-4-16,1 8-9 0,-3 0-21 0,3 0-9 15,-3 4 1-15,2 8 5 0,-1 4 23 16,-1 6 13-16,0 3 3 0,0 4 3 0,-1 0-3 16,1 1 0-16,-2 0-2 0,-4-1 1 0,5-3-2 15,0 1-3-15,1-2 0 0,0-7-2 0,0-2-3 16,5-6-2-16,1-2-5 0,-2-1-3 16,6-7 3-16,-1 0 3 0,4-7 1 0,4-2-5 15,-1-6-16-15,1-1-15 0,0-4-12 0,6-4-5 16,-4-1 2-16,4-1 4 0,-3-2 7 0,4 3 9 15,-5-3 13-15,3 1 15 0,-5-2 8 0,0 3 5 16,3 2 2-16,-8-1 2 0,-4 8 3 16,2 6 4-16,-6 1 1 0,1 5 3 0,-2 5 1 15,-3 0-9-15,0 1 2 0,0 9 0 0,-3 5 3 16,-3 2 7-16,2 7 0 0,-6-3-3 0,3 4-4 16,-1 0-1-16,1-4-7 0,1 0-1 0,5-2-2 15,1-3-2-15,0-4-1 0,0-4 0 16,11-1-2-16,-3-7 2 0,6 0 6 0,8-4 4 15,-2-7 1-15,7-2 2 0,4-4-4 0,4-4 0 16,-1-1 2-16,4-5 3 0,-8 3-3 16,0-4 2-16,-3-1-2 0,-1 4-3 0,-9-4 9 15,-3 4 2-15,-1 4 6 0,-3-4 6 0,-7 4 5 16,-1 4 9-16,-1 2 11 0,-1 5 11 16,3 0 5-16,-3 5-4 0,-6 4-14 0,5 1-20 15,-3 0-25-15,-5 10-12 0,-3 6-6 0,4 7-4 16,-6 5 11-16,-2 8 4 0,-1 4 1 0,-1 4 7 15,4 8-5-15,-2-1-1 0,-1 4 2 16,-5 7 0-16,5 1-1 0,-6 4-2 0,5 5 2 0,-7 3-2 16,4 2 1-16,-4 1 2 0,0 2-4 15,0 5 1-15,-5-1-16 0,1 1-14 0,-2-5 2 16,-1-8 0-16,-1-8 16 0,-1-10 14 0,2-4-1 16,-1-7-4-16,0-5-10 0,5-6-6 15,-1-10 2-15,3-9 4 0,6-6 15 0,-3-7 9 16,6-3 4-16,0-14 1 0,-1-5-1 0,4-8-2 15,4-6-2-15,0-4 1 0,10-8 0 0,0-2 4 16,0-7 0-16,14-6 0 0,9-1-3 0,0-1-8 16,12-1-4-16,-1 4-9 0,8 6 0 15,2 6-2-15,5 11-4 0,-3 3 4 0,-2 10-2 16,4 9-3-16,-10 4-3 0,0 13 0 0,-8 0-7 16,-3 13-6-16,-10 9-9 0,0 7-24 15,-8 7-48-15,-8 3-88 0,-1 7-198 0,0-12-351 16,-1-10 127-16</inkml:trace>
        </inkml:traceGroup>
      </inkml:traceGroup>
    </inkml:traceGroup>
    <inkml:traceGroup>
      <inkml:annotationXML>
        <emma:emma xmlns:emma="http://www.w3.org/2003/04/emma" version="1.0">
          <emma:interpretation id="{46DEE909-E58D-4F61-B768-58A584042F61}" emma:medium="tactile" emma:mode="ink">
            <msink:context xmlns:msink="http://schemas.microsoft.com/ink/2010/main" type="paragraph" rotatedBoundingBox="1009,10882 9761,9720 10053,11920 1301,130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FF59A7-B27C-4B4F-9E41-DEC49594366D}" emma:medium="tactile" emma:mode="ink">
              <msink:context xmlns:msink="http://schemas.microsoft.com/ink/2010/main" type="line" rotatedBoundingBox="1009,10882 9761,9720 10053,11920 1301,13082"/>
            </emma:interpretation>
          </emma:emma>
        </inkml:annotationXML>
        <inkml:traceGroup>
          <inkml:annotationXML>
            <emma:emma xmlns:emma="http://www.w3.org/2003/04/emma" version="1.0">
              <emma:interpretation id="{52B83481-26AC-4F1D-BAE7-E79BDE238732}" emma:medium="tactile" emma:mode="ink">
                <msink:context xmlns:msink="http://schemas.microsoft.com/ink/2010/main" type="inkWord" rotatedBoundingBox="1009,10882 3313,10576 3565,12471 1261,12778"/>
              </emma:interpretation>
              <emma:one-of disjunction-type="recognition" id="oneOf10">
                <emma:interpretation id="interp50" emma:lang="en-IN" emma:confidence="0">
                  <emma:literal>now</emma:literal>
                </emma:interpretation>
                <emma:interpretation id="interp51" emma:lang="en-IN" emma:confidence="0">
                  <emma:literal>Now</emma:literal>
                </emma:interpretation>
                <emma:interpretation id="interp52" emma:lang="en-IN" emma:confidence="0">
                  <emma:literal>notae</emma:literal>
                </emma:interpretation>
                <emma:interpretation id="interp53" emma:lang="en-IN" emma:confidence="0">
                  <emma:literal>noter</emma:literal>
                </emma:interpretation>
                <emma:interpretation id="interp54" emma:lang="en-IN" emma:confidence="0">
                  <emma:literal>Frew</emma:literal>
                </emma:interpretation>
              </emma:one-of>
            </emma:emma>
          </inkml:annotationXML>
          <inkml:trace contextRef="#ctx0" brushRef="#br0" timeOffset="56481.258">-86 9885 1878 0,'0'0'141'0,"0"0"-183"0,0 0-70 15,0 0-23-15,0 0 3 0,0 0 53 0,0 0 26 16,0 0 34-16,0 0 41 0,0 0 32 0,0 0 33 16,-146 181 16-16,112-145 8 0,3-1-3 15,4 1-20-15,7-2-15 0,-3-6-24 0,12-2-15 16,5-5-13-16,4-3-7 0,2-6 1 0,0-4 3 16,12-3 6-16,2-3 2 0,6-2 0 0,8-2-2 15,10-9-4-15,-2-7-7 0,4 0-7 16,2-5-15-16,-2-5-24 0,-8 5-28 0,-4-3-29 15,-5-1-15-15,-7 3 11 0,-12-3 26 0,-2 1 30 16,-2 0 25-16,-4 1 11 0,-9 1-1 0,-2-2 0 16,-2 1-1-16,-6 1-4 0,3-2 6 15,-4 1 3-15,5-1 6 0,-4 0 7 0,7 1 7 16,3-6 3-16,8 5 2 0,3-1-11 0,2-1-14 16,5 3-16-16,10 0-16 0,8 4-9 15,6 4-6-15,4 1 1 0,3 1 7 0,1 7 13 16,5 4 17-16,6 4 14 0,-2 1 8 0,0 12 4 15,-3 10 0-15,-1 9-2 0,-5 7-1 16,-7 6-2-16,-4 9 0 0,-7 2 4 0,-5 4 3 16,-4 1 3-16,-7 2 3 0,-2 1 6 0,-2-1 4 15,1 1 5-15,-10 2 10 0,-4-1-1 0,-2 3-9 16,0 0-4-16,-8-1-11 0,5-6-5 0,-1-6 3 16,-2-6 1-16,7-8 0 0,2-9-1 0,3-5-4 15,5-9-3-15,5-3-6 0,0-7-2 0,0-4-1 16,9-4-2-16,0 0 7 0,11-6-2 15,-2-7-4-15,5-8-17 0,-1-4-40 0,4-4-48 16,-1-5-52-16,-7-3-73 0,-4-2-65 0,-5-4-54 16,-6-6-29-16,-3 0 50 0,-11 1 84 15,-3 3 99-15,-5 7 85 0,-5 6 55 0,-5 8 78 16,1 3 120-16,-4 10 116 0,-5 5 81 0,5 2 2 16,1 4-69-16,2 0-79 0,3 0-68 0,6 0-45 15,13 0-27-15,4 0-26 0,3 0-27 16,3-3-30-16,10-2-24 0,8-1-15 0,14-4 0 15,8-3 7-15,11-4 1 0,8-2 1 0,7-2-8 16,4 0-29-16,0 2-69 0,5 0-117 16,-5 5-200-16,-21 4-368 0,-19 3-322 0</inkml:trace>
          <inkml:trace contextRef="#ctx0" brushRef="#br0" timeOffset="57061.6904">-434 11054 779 0,'0'0'241'16,"0"0"-256"-16,0 0-76 0,0 0-5 0,0 0 51 15,0 0 123-15,0 0 63 0,0 0 28 0,0 0 1 16,0 0-16-16,-19 168-22 0,5-126-7 0,-2-4-7 16,-1 4-9-16,-3-2-5 0,2-3-12 15,3-2-16-15,2-5-17 0,0-5-19 0,7-3-13 16,-3-7-7-16,8-6-8 0,1-5 2 0,0-4 6 16,0 0 13-16,0-4 13 0,3-9-3 15,8-8-8-15,-2-8-16 0,0-5-13 0,2-7-3 16,3-5 1-16,1 2-1 0,-1-4-1 0,0 2 0 15,1 4-2-15,1 0-1 0,4 8-5 0,-5 3-2 16,1 9-2-16,0 1-2 0,-3 8 8 0,-2 4-6 16,-2 2-5-16,2 4-1 0,1 3-8 15,-2 0 10-15,-1 0 4 0,2 7 6 0,2 5 4 16,0 1 3-16,0 3 1 0,0 5 0 0,0 0 3 16,0 4-3-16,-3 2-1 0,2 1 0 0,3 1-1 15,-1 0 0-15,5-4 1 0,-3-5-1 0,1-2 0 16,0-3 1-16,6-9 2 0,-4-4 5 15,5-2 7-15,-4-4 2 0,4-7 5 0,-1-7 1 16,-2-1 0-16,-3-5 1 0,4-7-3 0,-7-1-1 16,-2-3-3-16,-1-2-3 0,-8-1-4 15,-4 0-7-15,0 0-11 0,0 1-11 0,-4 1-9 16,-6 0-13-16,-2 4-5 0,5 2-4 0,-3 6-3 16,1 5-2-16,5 4-9 0,0 7-21 0,2 5-78 15,-2 3-95-15,4 2-97 0,-1 10-88 0,1 4-128 16,-2 0-7-16,2-5 576 0</inkml:trace>
          <inkml:trace contextRef="#ctx0" brushRef="#br0" timeOffset="57683.7118">122 11202 0 0,'0'0'0'0,"0"0"268"0,0 0 93 16,0 0-71-16,0 0-64 0,0 0-67 16,0 0-62-16,172-52-39 0,-134 31-23 0,-2 2-13 0,4-3-9 15,-3 0-4-15,-1-3-1 0,1 2 2 0,-7 0 2 16,-2 2 5-16,-4 2 1 0,-8 1 7 15,-5 6 12-15,-5 0 17 0,-3 6 23 0,-3 3 19 16,0 1 10-16,0 2-4 0,-2 0-25 0,-2 0-27 16,-7 7-26-16,-2 2-15 0,-3 4-3 0,-1 6 0 15,-8 1 3-15,8 0 0 0,-4 4 1 16,3 0 1-16,3-3 1 0,-3 3 0 0,5-6-1 16,3 2-3-16,3-2-1 0,2-1-3 0,3-3-3 15,2-4-1-15,0-1 1 0,9-4-3 16,-1-1 4-16,5-1 6 0,4-3 4 0,5 0 5 15,1-8-2-15,-2-3-2 0,7 0-4 0,0-5-2 16,-2 0 0-16,-1-2-4 0,-5 2 1 0,1-1-1 16,-1 1 0-16,-4 1 0 0,0 3-2 15,1-2-2-15,-1 5-1 0,-5 3-4 0,-1 1-1 0,2 4-4 16,-8 1-6-16,5 0 1 0,-6 3 0 16,-1 5 5-16,6 0 8 0,-4 1 3 0,-1 4 1 15,5-2 0-15,-5 1-2 0,6 0 1 0,-3 0-2 16,5-1 1-16,1-2-1 0,2-1 2 0,0-1-2 15,3-6 3-15,1-1 1 0,5 0 1 16,2-8 2-16,0-1-2 0,-1-6-2 0,3 1 3 16,2-7-3-16,-2 1 3 0,2-1 0 0,-4-2-1 15,-5 4 1-15,1-2-2 0,-5 5 1 16,0 2-2-16,-3 2-1 0,-2 4-3 0,-5 4-2 16,4 1-2-16,-7 1-4 0,0 2-6 0,2 0-1 15,-2 3 3-15,-1 3 6 0,-1 1 8 0,0 2 4 16,4 0 3-16,-1 3-3 0,0 0 2 0,2-3 1 15,3-1 4-15,1-1 6 0,1-3 0 16,5-2 5-16,1 0 3 0,3-2-2 0,3 0 2 16,5-7-5-16,-1-2-2 0,0-6-2 0,2 3 1 15,-3-2 1-15,-6 0 2 0,1-3 3 16,-5 1 3-16,-6 0 4 0,-1 0 1 0,-8-3 1 0,-1 3-9 16,0-1-13-16,-7-1-26 0,-10 3-43 15,-3 4-63-15,-9 4-87 0,-7 6-122 0,-10 1-226 16,13 3-264-16,7 5 186 0</inkml:trace>
        </inkml:traceGroup>
        <inkml:traceGroup>
          <inkml:annotationXML>
            <emma:emma xmlns:emma="http://www.w3.org/2003/04/emma" version="1.0">
              <emma:interpretation id="{D2E4E46A-63E0-4D8B-80AA-9765AA7E0AA2}" emma:medium="tactile" emma:mode="ink">
                <msink:context xmlns:msink="http://schemas.microsoft.com/ink/2010/main" type="inkWord" rotatedBoundingBox="4777,11171 5988,11010 6050,11472 4838,11633"/>
              </emma:interpretation>
              <emma:one-of disjunction-type="recognition" id="oneOf11">
                <emma:interpretation id="interp55" emma:lang="en-IN" emma:confidence="0">
                  <emma:literal>T</emma:literal>
                </emma:interpretation>
                <emma:interpretation id="interp56" emma:lang="en-IN" emma:confidence="0">
                  <emma:literal>+</emma:literal>
                </emma:interpretation>
                <emma:interpretation id="interp57" emma:lang="en-IN" emma:confidence="0">
                  <emma:literal>5</emma:literal>
                </emma:interpretation>
                <emma:interpretation id="interp58" emma:lang="en-IN" emma:confidence="0">
                  <emma:literal>4</emma:literal>
                </emma:interpretation>
                <emma:interpretation id="interp59" emma:lang="en-IN" emma:confidence="0">
                  <emma:literal>~</emma:literal>
                </emma:interpretation>
              </emma:one-of>
            </emma:emma>
          </inkml:annotationXML>
          <inkml:trace contextRef="#ctx0" brushRef="#br0" timeOffset="52899.1218">2943 10119 1397 0,'0'0'401'15,"0"0"-187"-15,0 0-84 0,0 0-70 0,0 0-31 16,0 0-20-16,0 0-6 0,0 0 26 0,0 0 19 15,0 0 14-15,0 0 10 0,200-25-13 16,-138 18-12-16,7-4-10 0,7 3-13 0,0-1-5 16,4-1-5-16,-1 1-6 0,-1 2-4 0,-5 1-5 15,-3-1-7-15,-1 2-19 0,-9-3-35 0,-4 5-60 16,-6-1-76-16,-7 3-100 0,-7 1-150 0,-10 0-247 16,-12 0-112-16</inkml:trace>
          <inkml:trace contextRef="#ctx0" brushRef="#br0" timeOffset="53091.823">3833 9833 1732 0,'0'0'356'0,"0"0"-194"0,0 0-112 0,0 0-67 16,0 0-23-16,0 0-3 0,0 0 10 0,0 0 33 16,0 0 20-16,0 0 17 0,0 0 12 15,0 0 2-15,0 0-1 0,0 0-16 0,89 161-8 16,-79-128-5-16,-5-3-3 0,-5 5 5 0,-2 0-3 15,-9 3-8-15,-6 4-54 0,-9-2-144 16,4-8-340-16,8-9-982 0</inkml:trace>
        </inkml:traceGroup>
        <inkml:traceGroup>
          <inkml:annotationXML>
            <emma:emma xmlns:emma="http://www.w3.org/2003/04/emma" version="1.0">
              <emma:interpretation id="{E6800181-B90B-4461-B543-1958EECB1993}" emma:medium="tactile" emma:mode="ink">
                <msink:context xmlns:msink="http://schemas.microsoft.com/ink/2010/main" type="inkWord" rotatedBoundingBox="7301,10738 9851,10399 10053,11920 7503,12259"/>
              </emma:interpretation>
              <emma:one-of disjunction-type="recognition" id="oneOf12">
                <emma:interpretation id="interp60" emma:lang="en-IN" emma:confidence="0">
                  <emma:literal>among</emma:literal>
                </emma:interpretation>
                <emma:interpretation id="interp61" emma:lang="en-IN" emma:confidence="0">
                  <emma:literal>Amory</emma:literal>
                </emma:interpretation>
                <emma:interpretation id="interp62" emma:lang="en-IN" emma:confidence="0">
                  <emma:literal>Among</emma:literal>
                </emma:interpretation>
                <emma:interpretation id="interp63" emma:lang="en-IN" emma:confidence="0">
                  <emma:literal>Amoy</emma:literal>
                </emma:interpretation>
                <emma:interpretation id="interp64" emma:lang="en-IN" emma:confidence="0">
                  <emma:literal>annoy</emma:literal>
                </emma:interpretation>
              </emma:one-of>
            </emma:emma>
          </inkml:annotationXML>
          <inkml:trace contextRef="#ctx0" brushRef="#br0" timeOffset="15305.7517">6021 9621 0 0,'0'0'221'0,"0"0"-36"15,0 0-63-15,0 0 1 0,0 0 22 0,0 0 7 16,0 0-4-16,0 0-6 0,0 0-20 0,0 0-23 16,0 0-31-16,0 0-24 0,-24-166-19 0,1 166-9 15,-5 0 0-15,-2 8 2 0,-6 13 12 16,-2 3 5-16,0 9 0 0,-2 6-4 0,0 2-6 15,0 4-6-15,4 3-7 0,2-1-1 0,5 2-7 16,2-3-2-16,7-1-1 0,5-6-2 0,7-2-2 16,6-8-7-16,2-4-13 0,7-12-12 0,9-4 3 15,6-3 13-15,6-6 23 0,7-6 19 16,4-8 2-16,2-9-1 0,2-2-4 0,-1-5 1 16,-3 0-3-16,-8-1 1 0,1-1 0 0,-9 3-2 15,-6 0 5-15,-4 0 5 0,-2 4 2 16,-5 6-1-16,0-1-1 0,-6 5-1 0,0 2 4 15,0 5 3-15,-3 3 0 0,0 2-6 0,-3 2-18 16,3 1-15-16,-5 1-17 0,2 7-8 0,-5 7 6 16,0 1 4-16,3 5 11 0,-2 1 4 15,0 7 1-15,4-3 0 0,0 3 1 0,2 0-5 16,3-3-1-16,1 0 1 0,5-2-7 0,4-4-6 16,5-4-7-16,3-6-8 0,8-4 4 15,1-6 11-15,2 0 11 0,3-10 6 0,0-3 8 16,2-5 2-16,-1-5-1 0,-4-3 5 0,-3 0 1 15,-2-3 1-15,-3 3 3 0,-6-3 7 0,-1-2 1 16,-3 7-1-16,0-3 0 0,-3 5-8 0,0-1-3 16,2 4-2-16,-3 2-5 0,-1 2-6 0,3 7-3 15,-5 3-9-15,1 2-10 0,2 3-3 16,-5 0-4-16,3 3 8 0,1 6 12 0,-1 3 9 16,-3 7 5-16,1 4 3 0,-1 1 1 0,-1 1-6 15,-1 6 7-15,1 1 1 0,-3-2-1 0,-6 3 6 16,5-3-4-16,-6 1-4 0,1-4 0 15,2-2 0-15,4-4-2 0,-2-6 2 0,3-3-3 16,-1-6-1-16,3-4 7 0,0-2 12 0,0 0 16 16,3-6 4-16,4-6 5 0,0-5-8 15,4-5-8-15,1-4 3 0,4-2-7 0,-1-5-2 16,2 1-6-16,-1 0-7 0,2 0-3 0,1 5-3 16,0-1-1-16,-1 4-6 0,-2 3 2 0,-2 4-1 15,2 3-1-15,-3 2-1 0,0 4-5 0,0 3-6 16,-7 5-7-16,2 0 0 0,-5 2 0 15,3 9 7-15,-2 5 9 0,-1 4 5 0,-3 4 4 16,0 1 1-16,0 4 0 0,0 0-5 0,0-1 2 16,0 3-1-16,0-5 0 0,-2 1 4 0,1-3-3 15,-3 0-2-15,1-4 1 0,3-3-3 0,0-2 1 16,0-8 1-16,0 0-5 0,0-6 0 16,0-1-2-16,0 0 3 0,7-7 5 0,-1-4 2 15,5-9 3-15,4-2-2 0,0-6-2 0,8-2 3 16,-3 0-4-16,3-3 2 0,-3 0-2 15,3 3-2-15,-2 1 4 0,0 4 0 0,-5 0 1 16,-2 6-2-16,-2 3-1 0,-5 4-1 0,3 1-2 16,-6 7-3-16,3 3-3 0,-4 1-5 0,0 1 1 15,1 10 7-15,-2 5 6 0,-2 1 5 16,0 5 3-16,0 2-4 0,-2 2 0 0,-2 0-1 16,1-1-7-16,2 0-7 0,-1-4-24 0,2-3-51 15,0 2-86-15,3-5-146 0,4-3-293 16,-1-4-256-16,-3-4 801 0</inkml:trace>
          <inkml:trace contextRef="#ctx0" brushRef="#br0" timeOffset="16202.7928">7174 9565 0 0,'0'0'0'0,"0"0"422"0,0 0-31 16,0 0-60-16,0 0-81 0,0 0-83 0,0 0-84 15,0 0-55-15,0 0-9 0,0 0 4 0,0 0 2 16,0 0-1-16,0 0-5 0,0 0-5 0,-64 157-4 15,58-126-2-15,-4-3-1 0,7-1-4 16,-1-4-1-16,1-3-3 0,3-3-5 0,0-1-3 16,9-7-3-16,-1-2-4 0,1-5 1 0,4-2 4 15,1 0 5-15,2-4 4 0,0-9 4 16,1 0 3-16,0-3-2 0,-5-4 0 0,-4 2 1 16,2-3-1-16,-8 1 2 0,1 0 2 0,-3 1 2 15,0 1-2-15,-5-1 0 0,-5-1-2 0,2 0-2 16,-1 1 1-16,-2 3-2 0,5-1 1 15,-3 4 0-15,6-2-4 0,3 4-6 0,0 0-14 16,0 1-16-16,7-1-9 0,5 3-4 0,5 0 9 16,2 7 11-16,-2-3 11 0,7 4 11 0,-5 1 6 15,1 11 2-15,-1-1 3 0,-3 3 2 16,-2 6 4-16,-5-2 3 0,-2 7 4 0,-6-1 2 16,1 0-1-16,-2 3-1 0,0-3-4 0,-3-2-2 15,-4 3-2-15,-1-8-1 0,0 2-1 0,-2-3 0 16,1-1-3-16,5-7 1 0,-3-3 3 0,5-2 8 15,2-3 8-15,0 0-5 0,2-3-9 16,6-6-12-16,4-8-8 0,2 0 0 0,2-3 6 16,0-1 2-16,2-1 3 0,2-2 4 0,-1 3-2 15,-3-4 2-15,5 7-3 0,-3 1-3 0,-4 0-1 16,0 6-4-16,-1 3-1 0,-4 3-3 16,-2 3-1-16,0 2 2 0,-1 2 6 0,-5 6 7 15,1 2 8-15,-1 5 4 0,1 2-1 0,-2-1-2 16,2-1-4-16,1 4-1 0,-1-5-3 15,-1 2-4-15,3-5 2 0,6-1 0 0,2-5 5 16,-1 0 8-16,7-2 6 0,-1-3 6 0,4 0 6 16,7-7 1-16,0-1-3 0,1-4-2 0,4-7-8 15,-3 3-6-15,-1-2-3 0,1-3-1 16,0-1 1-16,-3-1-2 0,-2-1 1 0,-7 1-3 16,0 1 4-16,-8-1 2 0,0 1 0 0,-6 6 1 15,-1 2 4-15,-3 5 7 0,0 2-4 0,-7 3-5 16,-5 4-16-16,-1 0-13 0,-2 5-2 0,-3 7 2 15,-6 4 8-15,4 3 4 0,-5 4 4 16,7 2-2-16,-4 2 3 0,6 5 1 0,2 0-1 16,1 7 3-16,2-1-6 0,4 8-1 0,-5 2 0 15,2 1-1-15,4 4 1 0,-2 1-2 0,2-3-1 16,-3 3 0-16,7 0 0 0,-3-2 0 0,-2-3 0 16,6 1 1-16,1-1 1 0,0-1-1 15,-2 5 1-15,2 0 0 0,-3-1-3 0,-5-5 4 16,2-2-1-16,-6-8 0 0,-2-2 5 0,-9-7 0 15,-3-2 8-15,-5-5 7 0,-2-7 8 16,-6-4 9-16,2-7 5 0,-1-3 5 0,3-5 4 16,4-7 2-16,7-6 3 0,5-3-5 0,8-8-14 15,8-4-13-15,3-11-17 0,10-5-11 0,7-8 0 16,8-6-4-16,5 1-2 0,0 5-4 16,0 8-9-16,3 11-6 0,-4 9-5 0,-2 8-4 15,-4 9-13-15,0 4-24 0,-6 6-37 0,-2 2-45 16,-3 4-44-16,-3 6-43 0,-2 9-44 0,-2 3-103 15,0 3-186-15,-3-4 162 0,-1-5 415 0</inkml:trace>
        </inkml:traceGroup>
      </inkml:traceGroup>
    </inkml:traceGroup>
    <inkml:traceGroup>
      <inkml:annotationXML>
        <emma:emma xmlns:emma="http://www.w3.org/2003/04/emma" version="1.0">
          <emma:interpretation id="{8FB5008F-3353-4671-AB9F-16EA1EE04754}" emma:medium="tactile" emma:mode="ink">
            <msink:context xmlns:msink="http://schemas.microsoft.com/ink/2010/main" type="paragraph" rotatedBoundingBox="1218,12139 20444,9824 20720,12114 1493,144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19436A-BC86-4ED7-9538-B0F934624591}" emma:medium="tactile" emma:mode="ink">
              <msink:context xmlns:msink="http://schemas.microsoft.com/ink/2010/main" type="line" rotatedBoundingBox="1218,12139 20444,9824 20720,12114 1493,14428"/>
            </emma:interpretation>
          </emma:emma>
        </inkml:annotationXML>
        <inkml:traceGroup>
          <inkml:annotationXML>
            <emma:emma xmlns:emma="http://www.w3.org/2003/04/emma" version="1.0">
              <emma:interpretation id="{AF30E3EA-634C-429D-B508-8F5A2720D13B}" emma:medium="tactile" emma:mode="ink">
                <msink:context xmlns:msink="http://schemas.microsoft.com/ink/2010/main" type="inkWord" rotatedBoundingBox="1292,12753 5815,12209 5945,13292 1422,13837"/>
              </emma:interpretation>
              <emma:one-of disjunction-type="recognition" id="oneOf13">
                <emma:interpretation id="interp65" emma:lang="en-IN" emma:confidence="0">
                  <emma:literal>Entrants</emma:literal>
                </emma:interpretation>
                <emma:interpretation id="interp66" emma:lang="en-IN" emma:confidence="0">
                  <emma:literal>entrants</emma:literal>
                </emma:interpretation>
                <emma:interpretation id="interp67" emma:lang="en-IN" emma:confidence="0">
                  <emma:literal>Entrauts</emma:literal>
                </emma:interpretation>
                <emma:interpretation id="interp68" emma:lang="en-IN" emma:confidence="0">
                  <emma:literal>EntrantS</emma:literal>
                </emma:interpretation>
                <emma:interpretation id="interp69" emma:lang="en-IN" emma:confidence="0">
                  <emma:literal>EntrautS</emma:literal>
                </emma:interpretation>
              </emma:one-of>
            </emma:emma>
          </inkml:annotationXML>
          <inkml:trace contextRef="#ctx0" brushRef="#br0" timeOffset="58241.1689">85 11875 875 0,'0'0'467'0,"0"0"-389"0,0 0-89 15,0 0 6-15,0 0 16 0,0 0 34 16,0 0 37-16,0 0 31 0,-13-168 8 0,0 160-12 16,-1 0-28-16,-2 1-24 0,0 5-4 0,-2 2 4 15,-5 0 12-15,4 1 0 0,-4 7-3 0,3 4-7 16,-4 2-17-16,3 1-11 0,0 0-8 0,1 4-3 15,0-1-6-15,5 1-4 0,8-1-5 0,-3 0-4 16,9 2-5-16,1-3-5 0,1-1-3 16,12 2 0-16,4-2 2 0,9-1 8 0,3-2 4 15,2-1 2-15,10-2-1 0,-1 0-1 0,3 0-4 16,-2 0-3-16,1 1-7 0,-3-1-12 0,-9 1-12 16,-10-2-13-16,0 2-1 0,-13 1 7 15,0-2 12-15,-7 0 18 0,-7 2 13 0,-9-1 9 16,-1 1 7-16,-10 0 0 0,-5 1-1 0,-5 3 4 15,-4-4 12-15,0 3 12 0,1 1 8 16,3 0 3-16,-5 0-9 0,2 1-10 0,0 6-7 16,-2-1-10-16,2 6-1 0,7-1 2 0,-3 1 3 15,6 1 8-15,10-3 1 0,-1 1-5 16,8-3-6-16,7-1-10 0,4-5-6 0,2-1-4 16,3-3 0-16,13-3 5 0,6-1 2 0,-2-4 5 15,10-3 4-15,6-1 1 0,4-4-2 0,3 2-3 16,1-3-6-16,1-3-3 0,-2-1-2 15,1 1-3-15,-1-2 2 0,0 0-2 0,-2-1-1 16,-3 0-6-16,-6 1-12 0,4-3-13 0,-6-1-19 16,0 0-35-16,0-3-67 0,-1 1-146 0,-3 2-455 15,-11 4-712-15</inkml:trace>
          <inkml:trace contextRef="#ctx0" brushRef="#br0" timeOffset="58627.2667">619 12017 1463 0,'0'0'243'0,"0"0"-250"0,0 0-31 15,0 0 40-15,0 0 5 0,0 0 8 0,0 0 13 16,0 0 7-16,0 0 14 0,0 0 11 16,139 176 5-16,-141-150 1 0,2 2-3 0,0-3-5 15,0-2-1-15,-8-1 0 0,5-2-2 0,-4-4-5 16,1-3-14-16,5-4-9 0,-1-2-6 15,1-6 1-15,1-1 13 0,0 0 8 0,0-1 9 16,0-6-9-16,4-7-17 0,-1-2-15 0,7-5-13 16,0-8 0-16,3 0-1 0,3-6 0 0,2-2-2 15,-1 1-3-15,8-1-2 0,-1 2-4 0,-2 6-1 16,2 1 0-16,1 6 2 0,-7 7-2 0,5 3-5 16,-4 4-3-16,-5 6-6 0,-2 2 1 0,-4 2 6 15,-1 6 6-15,-2 5 9 0,0 3 9 16,0 0 6-16,-4 5 3 0,-1 3 0 0,3-2-1 15,3 3-4-15,-2-2-1 0,0-2-2 0,6 0-1 16,3-3-1-16,0-3-2 0,4-2-4 16,-1-5-3-16,7-3-15 0,-4-3-30 0,7-2-62 15,1-5-113-15,2-8-229 0,-8-1-345 0,-4 6 41 0</inkml:trace>
          <inkml:trace contextRef="#ctx0" brushRef="#br0" timeOffset="58860.3489">1530 11460 1118 0,'0'0'638'0,"0"0"-376"0,0 0-172 0,0 0-60 15,0 0-13-15,0 0 22 0,0 0 24 16,0 0 11-16,0 0 3 0,0 0-9 0,-25 188-6 16,19-144-7-16,1 3-12 0,-1 1-4 0,-3 0-6 15,1-1-2-15,1-3 3 0,-3 0-2 0,5-5-8 16,2-1-7-16,3-5-2 15,0-2-10-15,3-7 0 0,4-3-4 0,5-5-10 0,4-3-6 16,5-5-23-16,1-7-34 0,3-1-66 0,6-4-149 16,-8-6-417-16,-9 4-825 0</inkml:trace>
          <inkml:trace contextRef="#ctx0" brushRef="#br0" timeOffset="58995.0096">1474 11662 981 0,'0'0'156'0,"0"0"-314"0,0 0-148 0,0 0-146 0,0 0 231 15</inkml:trace>
          <inkml:trace contextRef="#ctx0" brushRef="#br0" timeOffset="59363.7815">1766 12052 0 0,'0'0'0'16,"0"0"0"-16,0 0 0 0,0 0 0 0,0 0 320 16,0 0 178-16,0 0-70 0,0 0-86 0,0 0-73 15,0 0-71-15,0 0-58 0,104-176-44 16,-82 146-39-16,3 1-22 0,2-1-18 0,2-2-16 15,-5 2-13-15,-1 4-13 0,-1 2-11 0,-7 3-7 16,1 7 0-16,-3 5-3 0,-6 5 1 16,-4 1-3-16,-1 3-6 0,-2 0-2 0,0 0 10 0,0 7 18 15,-2 2 19-15,-1 4 20 0,-4 2 4 16,1 5 2-16,-1-1 2 0,4 5-5 0,-1-2-5 16,0 1-1-16,1 0-3 0,1-1-2 15,2-2-1-15,0 1-2 0,0-3-1 0,6-1 2 16,3-4 1-16,1-2 3 0,1-3 1 0,4-2 6 15,0-2 8-15,4-2-1 0,1-2 4 0,3 0-10 16,3 0-12-16,0-7-19 0,0-1-36 0,-1-2-84 16,4-4-148-16,1 3-221 0,-8-1-197 0,-8 3 297 0</inkml:trace>
          <inkml:trace contextRef="#ctx0" brushRef="#br0" timeOffset="60031.6393">2551 11665 0 0,'0'0'123'0,"0"0"329"0,0 0-110 16,0 0-102-16,0 0-65 0,0 0-32 0,0 0-13 15,0 0-6-15,0 0-11 0,0 0-17 0,0 0-22 16,0 0-17-16,-168-20-6 0,152 34-2 0,2 2-4 16,1 1-2-16,0 3-10 0,6-1-10 15,-2-3-8-15,5 0-6 0,0 1-2 0,4-1-5 16,0-1 0-16,4-4 1 0,2 2-3 0,7-3-1 16,0 1-2-16,1-5-4 0,2-1-2 0,2-5 2 15,4 0 1-15,-2-3 1 0,2-7 2 0,-2-1 2 16,0-2 1-16,-3 0 3 0,-3-1 2 0,1-2 4 15,-3 3 3-15,-4-1 7 0,-1 1 6 16,-6 1 2-16,1 2 1 0,1 2-4 0,-3 2-5 16,0 2-1-16,0 0-5 0,0 1-3 0,0 3-9 15,0 0-15-15,0 0-14 0,0 7-2 0,0-2 6 16,0 6 11-16,-3 1 13 0,1 3 2 16,2 1 2-16,0-2-1 0,0 1 0 0,0 1 1 15,0-5-1-15,5 0-1 0,2-1 1 16,1-2 0-16,1-1-2 0,2-1 0 0,2-3 0 15,0 0 1-15,-3-3 2 0,2 0 1 0,-1-3 1 16,1-5-1-16,1-2 4 0,-2-1 1 0,1-2-2 16,-2 0 0-16,3-4-4 0,-2 1 1 0,2-1 0 15,-4-4 2-15,1 4-2 0,0 0-1 16,-2 2-2-16,1 1-4 0,-1 4 0 0,-2 3-1 16,-2 0-3-16,2 6-5 0,-4 1-12 0,-1 0-1 15,1 1 2-15,-2 6 9 0,2 4 9 16,0 1 6-16,-1 4 0 0,2 1-1 0,0 0 1 15,0 1-1-15,1 2 1 0,3-1 2 0,-1-2 1 16,3-2-1-16,1 1 2 0,-2 1 1 0,4-6-4 16,1 1 3-16,1-7-2 0,2 2 1 15,0-7 1-15,1 0-2 0,3 0 0 0,0-11-4 16,2-2 1-16,-2-5 1 0,3-2 1 0,-2-2 3 16,2-6 0-16,-4 2 1 0,2-2 3 0,-5 2 4 15,1-1 0-15,-5-1 0 0,1 3-1 16,-6 1-6-16,1 3-1 0,-3 4 1 0,-1 8 1 15,-4 5 5-15,0 4-1 0,0 0-7 0,0 0-11 16,0 0-7-16,0 5 0 0,0 7 6 0,-3 1 5 16,3 3 6-16,0 5-1 0,0-4-1 0,0 3-1 15,6-4-2-15,4 2 3 0,0-1 1 16,3-4-3-16,4-1-10 0,2-3-35 0,-1-1-74 16,7-4-187-16,-8-2-451 0,-4 0-617 0</inkml:trace>
          <inkml:trace contextRef="#ctx0" brushRef="#br0" timeOffset="60265.6516">3572 11039 1431 0,'0'0'369'0,"0"0"-169"16,0 0-73-16,0 0-45 0,0 0-34 15,0 0-28-15,0 0-23 0,0 0-2 0,0 0 15 16,0 0 18-16,0 0 14 0,0 0 6 0,0 0-1 15,-20 166-6-15,17-122-13 0,-2 1-7 0,-1 2-4 16,0-2-2-16,0 1-1 0,1-1-3 0,-4 1-3 16,5 0-6-16,-2-7 1 0,0 2-4 0,5-10-16 15,-2 1-50-15,3-7-87 0,-1 0-156 0,-2-8-371 16,3-8-693-16</inkml:trace>
          <inkml:trace contextRef="#ctx0" brushRef="#br0" timeOffset="60898.0633">805 11728 2621 0,'0'0'199'0,"0"0"-162"0,0 0-55 0,208-79 5 15,-95 41 7-15,28-4 5 0,13-2 0 0,13 1-7 16,7 1-45-16,10 3-190 0,-47 10-792 16,-49 10-444-16</inkml:trace>
          <inkml:trace contextRef="#ctx0" brushRef="#br0" timeOffset="60659.5802">3354 11603 1832 0,'0'0'245'0,"0"0"-164"0,0 0-67 16,0 0-33-16,0 0-10 0,0 0 6 0,0 0 5 15,112-170 3-15,-77 150-2 0,2-5 0 16,2 2-7-16,4-1-2 0,-2 0-4 0,1-1-1 16,-3-3 7-16,-1 5 7 0,-2-1 8 0,-4 3 7 15,-5 1 1-15,-3 4 0 0,-6 1 1 16,-3 3 1-16,-5 1 2 0,-2 6 8 0,-7-2 14 15,-1 6 9-15,0 1-8 0,-6-3-16 0,-4 3-19 16,-8 0-14-16,-4 4 14 0,-7 8 16 0,-1 1 20 16,-1 7 20-16,-2-1 13 0,-3 1 10 0,4 4 4 15,2-1-6-15,6-3-14 0,2 4-12 0,8-3-16 16,7-1-11-16,4-2-6 0,3 2-6 0,8-3-2 16,8 0 1-16,7 0 3 0,7 0 5 15,2-1 1-15,7 0-1 0,-2 0-3 0,6-2-4 16,-1 3 1-16,-2 0 0 0,-4 3-3 0,-5-3 0 15,-6 0-3-15,-8 0-3 0,-6-3 4 16,-9 2 2-16,-2-4 13 0,-10 1 12 0,-13 1 7 16,-9 4 3-16,-9-1-7 0,-10-1-6 0,-5-3-6 15,-1-2-6-15,-3-1-2 0,-1-3-9 16,-3-1-22-16,1-6-49 0,-2 4-74 0,-2-3-113 16,-2-1-200-16,17 0-315 0,15 0-190 0</inkml:trace>
        </inkml:traceGroup>
        <inkml:traceGroup>
          <inkml:annotationXML>
            <emma:emma xmlns:emma="http://www.w3.org/2003/04/emma" version="1.0">
              <emma:interpretation id="{B45CA230-582F-4C3C-B7E3-FB1CCB85C1F1}" emma:medium="tactile" emma:mode="ink">
                <msink:context xmlns:msink="http://schemas.microsoft.com/ink/2010/main" type="inkWord" rotatedBoundingBox="6815,12218 11031,11711 11217,13258 7001,13765"/>
              </emma:interpretation>
              <emma:one-of disjunction-type="recognition" id="oneOf14">
                <emma:interpretation id="interp70" emma:lang="en-IN" emma:confidence="0">
                  <emma:literal>Competitors</emma:literal>
                </emma:interpretation>
                <emma:interpretation id="interp71" emma:lang="en-IN" emma:confidence="0">
                  <emma:literal>competitors</emma:literal>
                </emma:interpretation>
                <emma:interpretation id="interp72" emma:lang="en-IN" emma:confidence="0">
                  <emma:literal>Compactors</emma:literal>
                </emma:interpretation>
                <emma:interpretation id="interp73" emma:lang="en-IN" emma:confidence="0">
                  <emma:literal>Competitors'</emma:literal>
                </emma:interpretation>
                <emma:interpretation id="interp74" emma:lang="en-IN" emma:confidence="0">
                  <emma:literal>competitors'</emma:literal>
                </emma:interpretation>
              </emma:one-of>
            </emma:emma>
          </inkml:annotationXML>
          <inkml:trace contextRef="#ctx0" brushRef="#br0" timeOffset="17328.7664">5763 11310 0 0,'0'0'0'0,"0"0"0"0,0 0 0 15,0 0 0-15,-2-201 0 0,-5 164 220 16,0 3 124-16,-6 6-36 0,-1 0-13 0,-2 8-44 0,-4 3-47 16,1 7-39-16,-1 3-42 0,0 4-27 15,-6 3-27-15,-1 3-21 0,-3 11-18 0,-4 7-17 16,-2 13-5-16,-3 3-4 0,-3 12 1 0,4 3 1 16,-4 3 1-16,2 6 3 0,1-2 0 15,0 7-2-15,8-2 3 0,-1 3-2 0,8 0-3 16,4-4 0-16,4-1-5 0,9-11-1 0,4-6-7 15,3-5-8-15,16-8-1 0,2-5-5 0,11-8 11 16,10-7 5-16,2-10 3 0,5-2 8 16,7-9 0-16,0-10-1 0,2-4-2 0,2-6-2 15,-4 1-7-15,-2-4-2 0,-5 0 1 0,-5 0 3 16,-6 0 4-16,-7-2 6 0,-2 4 1 0,-9-5 1 16,-4 7 7-16,-4-1 4 0,-3 2 4 15,-2 8 9-15,-3 3 1 0,-1 3 4 0,0 2 3 16,0 7 2-16,-1 3-8 0,-3 1-12 0,1 0-20 15,-3 12-20-15,-3 4-3 0,-1 4 2 16,2 8 7-16,-1 5 4 0,2 1 5 0,-3 3 0 16,4-2-1-16,0 1 6 0,4-6-6 0,2 0-2 15,0-5-4-15,2-2-6 0,7-4-2 0,4-4-2 16,1-6 5-16,3-1 0 0,8-6 10 0,-1-2 7 16,3 0 2-16,1-5 8 0,-1-5-5 15,-3-4-3-15,1-1 1 0,-9-1 1 0,-4-1 4 16,-7-4 7-16,-5 2 1 0,0-1-1 0,-9-4-3 15,-5-1-5-15,-3 0-2 0,-3-1-6 0,-6-1 5 16,3 4-2-16,0 2-1 0,-2 0 8 0,8 2-9 16,1 5 1-16,5-3-4 0,8 1-10 15,0 0-4-15,3 3-7 0,3 0-3 0,7 0 0 16,3 0 4-16,4 4 3 0,2-3 4 0,4 5 4 16,-2 3-2-16,4 4 0 0,-2 0-1 15,1 7 4-15,0 5 3 0,2 4 4 0,-3 7 4 16,-1 2-2-16,-4 4 2 0,0 2 1 0,-4 2-3 15,-4 4 0-15,1-3-2 0,-5-1-3 0,-4-4-1 16,-1 0 2-16,-1-4-1 0,0-4 0 16,-7 0 8-16,0-5-1 0,-2 1 7 0,2-8 6 15,0-3 4-15,4-5 11 0,-4-1 6 0,4 0-4 16,1-1-13-16,2-6-16 0,0-5-16 16,3-7-5-16,7-2 3 0,0-3 8 0,5-8 2 15,3-3 1-15,4-2 1 0,1-2-4 0,4 4 2 0,0 1 0 16,2 4 0-16,-2 6 3 0,-1 4-1 15,-6 2 0-15,3 10-1 0,-6 2-3 0,-4 6-6 16,2 0-2-16,-4 6 1 0,-5 8 3 0,2 6 7 16,-5 0 6-16,-1 6 3 0,-2 0 1 0,0 2 1 15,0 1 2-15,-3 0-1 0,-3-1-1 16,-1-5-3-16,1 1-1 0,-1-3 0 0,6-8 0 16,-2-2 0-16,0-7 0 0,3-2-2 0,0-2-3 15,0 0 3-15,3-4 2 0,3-6 5 16,5-6 1-16,5-8-1 0,4-6-4 0,3-2-2 15,1-3 1-15,-1 1-3 0,0-3-1 0,3 4 0 16,0 0-2-16,-6 7 0 0,4 1 2 16,-7 4-4-16,2 5 0 0,-3 7-2 0,-3 5-2 15,-3 4 0-15,-2 0 3 0,-3 12 6 0,-4 6 9 16,2 5 5-16,-3 5 1 0,0 4-1 0,-3 5-5 16,-1 0-1-16,-3 2-4 0,0-2-1 0,-4 0 1 15,6-7-2-15,-4 0-1 0,3-4-2 16,-2-3-4-16,5-4-15 0,0 0-45 0,3-7-82 15,0-4-163-15,0-1-334 0,1-2-530 0</inkml:trace>
          <inkml:trace contextRef="#ctx0" brushRef="#br0" timeOffset="17562.7015">6978 11088 0 0,'0'0'169'16,"0"0"29"-16,0 0 6 0,0 0 39 15,0 0 23-15,0 0-46 0,0 0-100 0,0 0-64 16,0 0-8-16,0 0 27 0,0 0 28 0,0 0 9 16,0 0-16-16,0 0-30 0,16 133-21 15,-18-78-13-15,2 6-8 0,-4 8-3 0,-3 2-4 16,-5 4-5-16,4 1-5 0,-7-1 1 0,-2 1-1 16,-2-1-5-16,-1-3-15 0,-1-2-38 0,-5-2-38 15,6-5-42-15,-3-5-42 0,4-8-34 16,1-5-82-16,3-9-166 0,7-9-165 0,-2-12 497 0</inkml:trace>
          <inkml:trace contextRef="#ctx0" brushRef="#br0" timeOffset="18063.1733">6866 11771 0 0,'0'0'0'0,"0"0"0"0,62-183 0 15,-36 127 0-15,1 12 0 0,-1 8 0 0,-3 8 69 16,-1 8 64-16,0 6-9 0,-3 5-18 15,-4 5-21-15,1 4-20 0,-1 0-6 0,-3 8 10 16,1 5 19-16,-5 5 14 0,-3 2 9 0,-3 4-6 16,-2 4-17-16,0-1-10 0,-5 3-17 0,-10 1-11 15,-1 0-9-15,-4 1-8 0,1-4-7 16,-5-3-9-16,-4-1-5 0,3-7-8 0,2-3-4 16,1-3-2-16,6-3 0 0,2-6-2 0,3-2-2 15,8 0-10-15,1-2-41 0,2-4-28 16,3-2-13-16,7-2 4 0,5 0 39 0,2 1 31 15,4-3 20-15,2 1 14 0,4 2 6 0,1-6 1 16,0 4-2-16,1-1-4 0,1-1-3 0,2-3 4 16,-3-1 3-16,-1-2 5 0,4 3 1 0,-8-4 0 15,2 0-1-15,-2 0-4 0,2 2 2 16,-6-4-5-16,5-2 0 0,-5 1 0 0,-2 0 0 16,-2 1 2-16,-3 2 3 0,-6-3 5 0,2 9 8 15,-8 1 18-15,-1 3 10 0,0 3 13 0,0 3-4 16,-10 4-16-16,2 0-18 0,-4 1-20 0,-2 11-2 15,-5 5 5-15,-2 5 11 0,-4 6 13 16,4 4 8-16,-7 3 4 0,3 1 0 0,-1 0-8 16,6 4-17-16,-2-1-7 0,5 1-11 0,4-6-7 15,9-3-1-15,1 0-11 0,3-9-4 16,6-4-4-16,8-1-2 0,0-6 4 0,8-3 10 16,1-4 6-16,4-4 4 0,0-3 0 0,3-9-11 15,3-2-18-15,2-3-34 0,-2-3-42 0,6-5-46 16,1 1-115-16,-13 1-264 0,-10 10-379 0</inkml:trace>
          <inkml:trace contextRef="#ctx0" brushRef="#br0" timeOffset="18507.0082">7530 11574 0 0,'0'0'0'0,"0"0"0"0,0 0 98 0,0 0-2 15,0 0 2-15,0 0-9 0,0 0-18 16,55-176-15-16,-37 158-6 0,8-1-4 0,3 3 0 16,0 4 8-16,-1 0 11 0,0 1 23 0,0 1 31 15,1 4 24-15,-3 5 16 0,-3 1-3 0,-2 1-21 16,-4 10-21-16,1 1-23 0,-7 5-11 0,-1 1-11 15,-3 2-2-15,-4 4-9 0,-3 4-7 16,0 0-8-16,-3 1-9 0,-4-2-6 0,-3 0-6 16,3 2-3-16,-5-6-5 0,1-2-6 0,4 0-7 15,-3-5-29-15,4-5-70 0,2-3-145 0,2-5-322 16,2-2-557-16</inkml:trace>
          <inkml:trace contextRef="#ctx0" brushRef="#br0" timeOffset="18274.8395">7834 10870 462 0,'0'0'360'0,"0"0"-178"0,0 0-97 15,0 0-27-15,0 0 3 0,0 0 4 0,0 0 2 16,0 0 4-16,0 0 10 0,0 0 2 0,-50 167-2 15,47-128-2-15,-4 3-6 0,3 6-1 16,-8-1-5-16,1 1 0 0,-4 4-5 0,1-4-9 16,-3 5-13-16,3-3-12 0,-1-3-11 0,1-1-9 15,2-3-9-15,8-6-23 0,-2-4-49 0,2-4-74 16,3-3-123-16,-1-6-189 0,2-2-227 16,-1-5 124-16,1-7 562 0</inkml:trace>
          <inkml:trace contextRef="#ctx0" brushRef="#br0" timeOffset="19609.3978">7905 11406 610 0,'0'0'170'0,"0"0"-200"0,0 0-18 15,0 0 36-15,0 0 45 0,0 0 41 0,186-134 21 16,-153 114 22-16,-1 6 22 0,2 1 18 16,-4 2 0-16,-3 3-27 0,-1 3-31 0,-6 2-34 15,0 3-19-15,-2 0-10 0,-5 8-2 0,-5 3 0 16,1 5 3-16,-5 3-1 0,0 9 0 0,-4 2-1 15,0 5-4-15,-2 6-7 0,-6-3-4 0,-3 3-6 16,-3-4-7-16,-2 2 0 0,0-2-3 16,-7 0-1-16,9-3-2 0,-2-1-7 0,3-8-1 15,6-5-2-15,3-6 1 0,4-5 0 0,0-4-5 16,1-3-3-16,10-2 2 0,4 0 4 0,8-4 8 16,-2-7 2-16,6 0-1 0,2-5-1 0,0-4-4 15,0-1-2-15,-2 0-1 0,-1-1-8 16,-2-1-2-16,-8 1 0 0,-2 0 1 0,-2-1 12 15,-8 2 6-15,2 0 3 0,-3-5 2 0,-3 2 1 16,-6-1-4-16,-1-5-1 0,-6 4 0 16,-3-3 1-16,-4 3 1 0,3 5 2 0,-2 3 4 15,-4 5-4-15,6 8-2 0,-6 1 1 0,6 4-9 16,-3 0 7-16,-2 8 3 0,5 4 0 0,-3 0 1 16,3 6-5-16,2 1-6 0,5-1-6 15,3 3-4-15,3-3-6 0,4-3-10 0,0-2-4 16,4-4-1-16,10-3 7 0,1 0 13 0,5-4 12 15,1-2 9-15,1 0 8 0,1 0-1 16,4-6 1-16,-1-3 3 0,0-3-2 0,-5-2 3 16,4 2 0-16,-1-3 1 0,-4 3-2 0,3 0-2 15,-6 4-2-15,0-2-7 0,-1 5-1 0,3 1-1 16,-8 4-5-16,1 0-2 0,1 0 1 0,-2 4-2 16,4 8 2-16,-5 3 7 0,-3 4 1 0,3 5 4 15,-6 1 0-15,3 5 2 0,-5-1 0 16,-2 3 0-16,0 3 0 0,-2-1-5 0,1 1 2 15,-5 0-3-15,3-4-1 0,3-2 3 0,0-5-9 16,-1-4-9-16,4 0-8 0,10-7-6 0,-1-2 3 16,6-10 10-16,5-1 12 0,0-4 4 15,2-9 6-15,8-5 0 0,-2-4 2 0,0-5-4 16,-2-3 3-16,-1-3 3 0,0-1 1 0,-2-4 11 16,-8 2-7-16,4 1-1 0,-4-3-3 15,-3 2-7-15,-1 0 1 0,0 1-2 0,-1 5 0 16,-1-1-3-16,-1 3 2 0,-4 5 0 0,2 4 0 15,-5 3 2-15,-1 6-5 0,3 2 0 0,-3 2-3 16,-3 5-4-16,1 1-18 0,-1 0-15 16,0 7 0-16,2 6 3 0,-1 3 17 0,6 5 15 15,-1 5 1-15,3 3-1 0,-4 3 3 0,8 0-1 16,-1 1 1-16,-1 0 3 0,-2 0-4 16,2-1-1-16,1-1 1 0,-6-1 2 0,2 0 9 0,-5-6 16 15,-2-4 13-15,-1-3 14 0,-1-1 18 16,-10-4 10-16,-4 0 1 0,-2-1-8 0,-7-2-16 15,-7-2-16-15,1 1-9 0,-4-6-6 0,-5-2-10 16,-1-1-12-16,1-8-27 0,3 1-42 16,-1-7-65-16,3-2-130 0,8 4-396 0,10 4-832 0</inkml:trace>
          <inkml:trace contextRef="#ctx0" brushRef="#br0" timeOffset="18744.9151">8127 10779 401 0,'0'0'495'0,"0"0"-432"0,0 0-87 0,0 0-23 16,0 0 22-16,0 0 65 0,0 0 38 0,0 0 18 15,0 0 14-15,0 0 22 0,0 0 14 0,0 0-5 16,67 164-8-16,-68-107-22 0,-3 2-25 0,-8 0-16 15,-1 5-16-15,-1 2-15 0,-2-4-9 0,-3-3-5 16,2-3-10-16,1 0-5 0,1-5-9 16,0-3-26-16,1-1-53 0,1-6-103 0,-1-5-219 15,4-8-347-15,5-13-2 0</inkml:trace>
        </inkml:traceGroup>
        <inkml:traceGroup>
          <inkml:annotationXML>
            <emma:emma xmlns:emma="http://www.w3.org/2003/04/emma" version="1.0">
              <emma:interpretation id="{2FCAA3E3-F27E-41A7-9C10-AD7331BD7FAA}" emma:medium="tactile" emma:mode="ink">
                <msink:context xmlns:msink="http://schemas.microsoft.com/ink/2010/main" type="inkWord" rotatedBoundingBox="12798,10745 15724,10392 15859,11509 12933,11862"/>
              </emma:interpretation>
              <emma:one-of disjunction-type="recognition" id="oneOf15">
                <emma:interpretation id="interp75" emma:lang="en-IN" emma:confidence="0">
                  <emma:literal>+</emma:literal>
                </emma:interpretation>
                <emma:interpretation id="interp76" emma:lang="en-IN" emma:confidence="0">
                  <emma:literal>~</emma:literal>
                </emma:interpretation>
                <emma:interpretation id="interp77" emma:lang="en-IN" emma:confidence="0">
                  <emma:literal>_</emma:literal>
                </emma:interpretation>
                <emma:interpretation id="interp78" emma:lang="en-IN" emma:confidence="0">
                  <emma:literal>-</emma:literal>
                </emma:interpretation>
                <emma:interpretation id="interp79" emma:lang="en-IN" emma:confidence="0">
                  <emma:literal>4</emma:literal>
                </emma:interpretation>
              </emma:one-of>
            </emma:emma>
          </inkml:annotationXML>
          <inkml:trace contextRef="#ctx0" brushRef="#br0" timeOffset="45556.9574">11448 9506 0 0,'0'0'0'0,"0"0"353"0,0 0-73 0,0 0-15 16,0 0 4-16,0 0-42 0,0 0-70 16,0 0-62-16,0 0-47 0,0 0-25 0,0 0-18 15,0 0-16-15,0 0-14 0,0 0 0 0,118-53 8 16,-126 69 14-16,-3 7 15 0,-6 3 3 0,-5 3-2 15,-4 5-1-15,-2-2-1 0,-2 2 3 16,-8-4 4-16,4 3 1 0,-5 0-3 0,5-4-5 16,-4 0 0-16,7 1-1 0,-7-4 2 0,8 1-1 15,2-5-3-15,-1-4-1 0,9-2-2 0,-2-3 6 16,8-2 2-16,0-3 5 0,5-4 5 16,3-3 6-16,3 2 6 0,3-3-2 0,0 0-5 0,0 0-12 15,0 0-16-15,0 0-13 0,2 1-11 16,-1-1 3-16,5 5 10 0,1 1 13 0,0 2 10 15,5 2 10-15,7 0 8 0,-1 3 8 16,7 2 12-16,2 2 3 0,4 0 1 0,2 3-4 0,9 2-1 16,0 0-7-16,1 4-6 0,1 0-7 15,5 0-8-15,-5 0-8 0,-3 3-4 0,-1-2-1 16,-4 0-2-16,-3 2 2 0,0-5-2 0,-3 2-1 16,-2-3 1-16,0 1-8 0,-4-3-10 15,-4-1-44-15,2-4-76 0,-4-3-136 0,-2-1-265 16,-3-4-392-16,-9-3 321 0</inkml:trace>
          <inkml:trace contextRef="#ctx0" brushRef="#br0" timeOffset="44871.4725">11094 10266 0 0,'0'0'0'0,"0"0"0"0,0 0 0 16,0 0 0-16,0 0 30 0,0 0 226 0,0 0 14 15,0 0-29-15,0 0-3 0,0 0-28 16,203-23-31-16,-68 4-24 0,21-6-15 0,27-4-18 16,19 2-18-16,10 0-20 0,11 1-19 0,-4 5-16 15,-8 4-14-15,-15 6-9 0,-18 1-12 0,-24 3-13 16,-21 6-10-16,-19-2-6 0,-20 3 1 15,-18-1 4-15,-13 1 3 0,-15 0-8 0,-14 0-12 16,-11 0-24-16,-10 1-30 0,-6 2-40 0,-7-3-44 16,0 0-17-16,-7 4 4 0,-9 0-21 15,-8-2-194-15,4 1-246 0,4 2 526 0</inkml:trace>
        </inkml:traceGroup>
        <inkml:traceGroup>
          <inkml:annotationXML>
            <emma:emma xmlns:emma="http://www.w3.org/2003/04/emma" version="1.0">
              <emma:interpretation id="{4CE8901E-A9DF-49AA-AF01-7A6D4C032384}" emma:medium="tactile" emma:mode="ink">
                <msink:context xmlns:msink="http://schemas.microsoft.com/ink/2010/main" type="inkWord" rotatedBoundingBox="16842,11026 20535,10582 20653,11555 16959,12000"/>
              </emma:interpretation>
              <emma:one-of disjunction-type="recognition" id="oneOf16">
                <emma:interpretation id="interp80" emma:lang="en-IN" emma:confidence="0">
                  <emma:literal>Threat</emma:literal>
                </emma:interpretation>
                <emma:interpretation id="interp81" emma:lang="en-IN" emma:confidence="0">
                  <emma:literal>That</emma:literal>
                </emma:interpretation>
                <emma:interpretation id="interp82" emma:lang="en-IN" emma:confidence="0">
                  <emma:literal>T heat</emma:literal>
                </emma:interpretation>
                <emma:interpretation id="interp83" emma:lang="en-IN" emma:confidence="0">
                  <emma:literal>threat</emma:literal>
                </emma:interpretation>
                <emma:interpretation id="interp84" emma:lang="en-IN" emma:confidence="0">
                  <emma:literal>T heart</emma:literal>
                </emma:interpretation>
              </emma:one-of>
            </emma:emma>
          </inkml:annotationXML>
          <inkml:trace contextRef="#ctx0" brushRef="#br0" timeOffset="46378.3122">15004 9953 1117 0,'0'0'243'0,"0"0"-160"0,0 0-71 15,0 0-49-15,0 0 22 0,0 0 71 0,165-72 14 16,-102 55 1-16,7-4-10 0,4 5-27 0,5-1-16 16,4 0-6-16,-1 5-5 0,-4 3-11 0,0 1-63 15,-8 1-147-15,-7 3-237 0,-20 4-256 0,-14 0 418 16</inkml:trace>
          <inkml:trace contextRef="#ctx0" brushRef="#br0" timeOffset="46599.6631">15658 9729 259 0,'0'0'200'16,"0"0"-164"-16,0 0-58 0,0 0 6 0,0 0 33 16,0 0 33-16,-69 169 15 0,54-120 10 0,-1 3 2 15,-6 1 11-15,1 3 6 0,1 1 0 0,-2 2-3 16,-1-4-14-16,3 4-14 0,0-1-10 15,0-4-10-15,6 0-10 0,2-3-7 0,4-4-8 16,0-4-26-16,7-6-92 0,0-2-213 0,1-13-330 16,0-7 286-16</inkml:trace>
          <inkml:trace contextRef="#ctx0" brushRef="#br0" timeOffset="47958.5368">16163 9714 835 0,'0'0'243'0,"0"0"-163"15,0 0-10-15,0 0-14 0,0 0 1 0,0 0 7 16,0 0 0-16,0 0 15 0,0 0 6 16,0 0-9-16,0 0-16 0,-77 198-12 0,65-149-7 15,1 0-5-15,-2 5-6 0,0 1 0 0,-1-5-1 16,1 5-4-16,0-5 2 0,-2-1-6 15,0-1-2-15,2-3-1 0,1-2-2 0,2-4-3 16,2-4-2-16,0-6-1 0,3-7-2 0,3-6-2 16,1-4-2-16,1-6-8 0,0-6 2 0,0 0 13 15,3-2 4-15,2-12 7 0,6-4-3 0,4-7-12 16,8-5-4-16,-1-6-3 0,-1 1 1 16,4-7-2-16,-1 6 0 0,0-3 0 0,4 4-3 15,-1 0 4-15,0 5 0 0,-2 1-3 0,0 5 0 16,-2 5-2-16,2 4-1 0,-7 1-2 0,2 9 1 15,-5-2-15-15,-2 7-4 0,-3 0-4 0,0 4-7 16,0 7 12-16,-3 3 6 0,2 2 8 16,-5 3 6-16,3 4 6 0,-1 4 3 0,-3 1 2 15,1 1 1-15,2-1-2 0,-5-2-1 16,5-1 0-16,0-6 3 0,-3 0-5 0,4-4 1 0,-2-4 1 16,4-4 0-16,0-5 14 0,2-2 9 15,3 0 7-15,2-4 5 0,6-9-7 0,-1-5-8 16,5-1-7-16,0-3-3 0,-2 0-6 0,2-4-1 15,-1 1 0-15,-1-1 0 0,-5 0 0 16,4 0 2-16,-8 2 2 0,0-3-1 0,-4 5 5 16,-4-1-1-16,3 3 1 0,-4 2-1 0,1 5-4 15,-5 4-3-15,1 2-2 0,-1 5 0 0,-2 0-9 16,2 2-7-16,-2 0-10 0,0 0-8 16,0 4 6-16,0 1 7 0,1 6 11 0,2 4 8 15,-1 4 2-15,-1 6 0 0,-1-2 0 0,3 4-2 16,3-1 0-16,-2 1-1 0,3-3 0 0,2-1 3 15,4-3-2-15,2-6 0 0,6-1-1 16,1-3-1-16,6-2 6 0,2-5-1 0,6-3 0 16,-5 0-3-16,5-1-6 0,-1-7-1 0,-1-4-4 15,-1-2 4-15,-3-2 0 0,-3-1 2 0,-4-4 2 16,-1-2 3-16,-6 1 0 0,-2-2 0 0,-1-3 1 16,-3 2-1-16,-4 0 5 0,-1-4 0 15,-5 5-1-15,0 1 3 0,0 3-1 0,0-1 0 16,-7 5 2-16,0 3-6 0,-2 4-5 0,-3 2-10 15,0 6-10-15,-2 1-7 0,-4 1 4 0,3 10 7 16,-5 2 8-16,-2 4 5 0,-1 1 3 16,3 5 2-16,0-1 1 0,1 7 0 0,5 0-3 15,5-2 0-15,2 2-4 0,7-1 1 0,0-4-2 16,5 2 1-16,7-5 0 0,7-3 1 0,3-4 4 16,5-3 1-16,3-3 4 0,4-5 1 15,8-3 1-15,1 0-1 0,3 0-1 0,0-6-4 16,3-2-4-16,-1-2-7 0,-2 0-8 0,2-5-6 15,-2 1-5-15,-3-2-3 0,-2-2-3 0,-1-1 1 16,-4 1 6-16,2-1 8 0,-7-2 8 16,-2 3 9-16,-3-3 2 0,-6 0 4 0,-6 0 5 15,-4 4 4-15,-4 1 11 0,-3 0 6 0,-3 4 4 16,-5 2 0-16,-3 0-5 0,-5 6-10 16,-4 2-8-16,-3 2-5 0,-1 0-4 0,-4 6-3 15,-3 2 3-15,0 4-1 0,-1 0-3 0,0 4 4 16,2-3-4-16,1 5 0 0,6-3 4 0,-1-1-2 15,6-2 0-15,5 0-3 0,3 0-3 0,7-3-2 16,0-1-5-16,0 0 0 0,6-4-1 16,4-2 3-16,3 0 7 0,4-2 6 0,5 0 2 15,-4-6 1-15,7 0-1 0,-7-4-3 0,7 0 3 16,-8 0-2-16,1 2-1 0,0 0 0 0,-10 1-3 16,2 5-1-16,-3 2-3 0,-2 0-7 15,-4 0-4-15,1 2-3 0,-2 5 1 0,0 2 7 16,0 3 5-16,0 1 4 0,0 3 1 0,0-4 0 15,0 3 3-15,1-4-1 0,8 1 1 0,-2-3 3 16,6-2-1-16,3-2 4 0,7-3 2 16,-1-2 1-16,6 0-1 0,5-10-3 0,0-2-5 0,5-4-11 15,0-5-15-15,-1-1-39 0,3-4-57 16,-3-3-55-16,-2 2-60 0,-5 0-41 0,-4-2-13 16,-3-1 9-16,-7-2 44 0,-8-1 66 0,-2 2 71 15,-3-6 59-15,-3 3 44 0,-2-3 44 16,-8 2 54-16,3 1 68 0,-3 2 67 0,-3 5 41 15,2 4 15-15,2 7-21 0,-1 4-43 0,0 7-48 16,6 1-51-16,-3 4-52 0,1 0-40 0,3 4-28 16,-6 7-14-16,5 3 0 0,-6 7 6 15,4 4 4-15,-2 4 4 0,3 4 2 0,2 1 1 16,1 3 3-16,-1 1 0 0,3 0 1 0,-2-3-3 16,2 5-1-16,9-4 0 0,-3-1-1 15,5-1 1-15,3-3 0 0,1 0 2 0,2-1 0 16,6-1 1-16,-6-8-6 0,6 3-11 0,-4-10-25 15,1-1-49-15,1-5-84 0,-3-1-162 0,-4-5-358 16,-3-2-510-16</inkml:trace>
          <inkml:trace contextRef="#ctx0" brushRef="#br0" timeOffset="48104.9975">18348 9893 1343 0,'0'0'371'0,"0"0"-164"16,0 0-114-16,0 0-58 0,0 0-37 0,0 0-13 15,0 0 3-15,0 0 6 0,0 0 0 0,174-88 1 16,-121 80-10-16,-3 3-65 0,0 3-174 0,-17 1-376 16,-10 1-394-16</inkml:trace>
        </inkml:traceGroup>
      </inkml:traceGroup>
    </inkml:traceGroup>
    <inkml:traceGroup>
      <inkml:annotationXML>
        <emma:emma xmlns:emma="http://www.w3.org/2003/04/emma" version="1.0">
          <emma:interpretation id="{399646E6-4B68-4567-B7CF-103222563656}" emma:medium="tactile" emma:mode="ink">
            <msink:context xmlns:msink="http://schemas.microsoft.com/ink/2010/main" type="paragraph" rotatedBoundingBox="17683,11938 24113,11307 24248,12687 17818,1331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EB5806BC-74F7-405A-9287-53C8A7B3F6A9}" emma:medium="tactile" emma:mode="ink">
              <msink:context xmlns:msink="http://schemas.microsoft.com/ink/2010/main" type="line" rotatedBoundingBox="17683,11938 24113,11307 24248,12687 17818,13317"/>
            </emma:interpretation>
          </emma:emma>
        </inkml:annotationXML>
        <inkml:traceGroup>
          <inkml:annotationXML>
            <emma:emma xmlns:emma="http://www.w3.org/2003/04/emma" version="1.0">
              <emma:interpretation id="{F6B7DDFE-3B6A-4557-AC85-DF8CC3D46491}" emma:medium="tactile" emma:mode="ink">
                <msink:context xmlns:msink="http://schemas.microsoft.com/ink/2010/main" type="inkWord" rotatedBoundingBox="17683,11938 18757,11832 18892,13212 17818,13317"/>
              </emma:interpretation>
              <emma:one-of disjunction-type="recognition" id="oneOf17">
                <emma:interpretation id="interp85" emma:lang="en-IN" emma:confidence="0">
                  <emma:literal>of</emma:literal>
                </emma:interpretation>
                <emma:interpretation id="interp86" emma:lang="en-IN" emma:confidence="0">
                  <emma:literal>Of</emma:literal>
                </emma:interpretation>
                <emma:interpretation id="interp87" emma:lang="en-IN" emma:confidence="0">
                  <emma:literal>Gf</emma:literal>
                </emma:interpretation>
                <emma:interpretation id="interp88" emma:lang="en-IN" emma:confidence="0">
                  <emma:literal>ef</emma:literal>
                </emma:interpretation>
                <emma:interpretation id="interp89" emma:lang="en-IN" emma:confidence="0">
                  <emma:literal>cf</emma:literal>
                </emma:interpretation>
              </emma:one-of>
            </emma:emma>
          </inkml:annotationXML>
          <inkml:trace contextRef="#ctx0" brushRef="#br0" timeOffset="48858.8957">16182 11096 397 0,'0'0'417'0,"0"0"-300"15,0 0 6-15,0 0 18 0,0 0 13 0,0 0 9 16,-184 110-32-16,161-81-38 0,0 0-25 0,2 0-21 16,4-1-17-16,7 0-14 0,2 1-9 0,8-5-5 15,0-2-5-15,8-2-5 0,7-3 5 0,4-5 3 16,8-4 5-16,3-5 5 0,5-3-3 15,2-2-4-15,3-7-11 0,3-4-21 0,-1-2-50 16,-1-1-65-16,-3-7-63 0,-7 2-61 16,-8-4-26-16,-7-2 30 0,-6-4 51 0,-4 2 76 15,-6-7 73-15,-3 0 43 0,-10-4 28 0,-7 4 14 16,-2-1 20-16,-2 0 33 0,-2 2 35 0,0 1 47 16,2-1 11-16,3 6-3 0,0-1-22 15,7 1-36-15,3 2-16 0,3 3-22 0,6-2-11 16,2 4-17-16,5 3-21 0,5 1-18 0,9-1-19 15,3 9-14-15,1 2 2 0,4 4 11 0,1 4 7 16,0 0 14-16,0 8 7 0,-3 6 4 0,1 11 12 16,-1 9 11-16,-3 5 11 0,-5 8 1 0,0 5 1 15,-4 5-7-15,-7 1-3 0,4 0 5 0,-7 1 8 16,-2-2 7-16,-2 2 5 0,1 1 2 16,-2-1-7-16,-6-3-4 0,-1 6-7 0,-2 0-10 15,-2 1-8-15,0-4-7 0,3 2-6 0,-3-5-4 16,6-6-4-16,1-4-1 0,5-6-4 15,-1-5 0-15,4-7 1 0,8-5-1 0,3-2 2 16,1-8 1-16,5-6 4 0,2-7 7 0,1 0 5 16,1-11 0-16,2-3-3 0,-3-7-7 0,-1-3-9 15,-5-5-6-15,0-3-6 0,-4-3-6 16,-5 0-2-16,-4-2-4 0,-3 1 6 0,-5 1 5 16,-2 1 7-16,-6 3 6 0,2 7 2 0,-4 1 3 15,4 1 5-15,-2 3 12 0,3 5 8 16,0 0 10-16,8-1 3 0,2 3-13 0,0-4-14 15,8-1-18-15,10-1-13 0,7-3-7 0,9-4 2 16,8 2 2-16,4-4-4 0,11 1-16 0,5 3-65 16,1 3-207-16,-12 5-463 0,-19 7-478 0</inkml:trace>
        </inkml:traceGroup>
        <inkml:traceGroup>
          <inkml:annotationXML>
            <emma:emma xmlns:emma="http://www.w3.org/2003/04/emma" version="1.0">
              <emma:interpretation id="{EDEDC264-4ADE-4698-A12C-A1D26189953F}" emma:medium="tactile" emma:mode="ink">
                <msink:context xmlns:msink="http://schemas.microsoft.com/ink/2010/main" type="inkWord" rotatedBoundingBox="19064,12122 24144,11624 24241,12607 19160,13105"/>
              </emma:interpretation>
              <emma:one-of disjunction-type="recognition" id="oneOf18">
                <emma:interpretation id="interp90" emma:lang="en-IN" emma:confidence="0">
                  <emma:literal>Substitutes</emma:literal>
                </emma:interpretation>
                <emma:interpretation id="interp91" emma:lang="en-IN" emma:confidence="0">
                  <emma:literal>Subs titrates</emma:literal>
                </emma:interpretation>
                <emma:interpretation id="interp92" emma:lang="en-IN" emma:confidence="0">
                  <emma:literal>Subs Hittites</emma:literal>
                </emma:interpretation>
                <emma:interpretation id="interp93" emma:lang="en-IN" emma:confidence="0">
                  <emma:literal>substitutes</emma:literal>
                </emma:interpretation>
                <emma:interpretation id="interp94" emma:lang="en-IN" emma:confidence="0">
                  <emma:literal>subs titrates</emma:literal>
                </emma:interpretation>
              </emma:one-of>
            </emma:emma>
          </inkml:annotationXML>
          <inkml:trace contextRef="#ctx0" brushRef="#br0" timeOffset="50793.6352">19739 11186 89 0,'0'0'426'0,"0"0"-297"0,0 0-87 15,0 0 3-15,0 0 21 0,165-90 29 16,-123 80 28-16,0-1 34 0,1 3 43 0,-2 0 22 15,2-2-3-15,-1 6-26 0,0-2-40 0,-2 4-31 16,-7 2-25-16,1 0-23 0,-5 2-14 16,-3 10-15-16,-6 3-11 0,-4 3-11 0,-4 7-8 15,1-1-4-15,-8 4-5 0,2-1 6 0,-4 3-1 16,-2-2-1-16,-1-1 3 0,0 0-8 0,0-4-10 16,0-2-34-16,-1-4-73 0,-4 2-124 0,-2-6-261 15,4-5-439-15,2-3 64 0</inkml:trace>
          <inkml:trace contextRef="#ctx0" brushRef="#br0" timeOffset="50550.4973">20011 10650 2077 0,'0'0'180'16,"0"0"-127"-16,0 0-50 0,0 0-16 0,0 0 9 16,0 0 23-16,0 0 9 0,0 0 5 15,0 0 4-15,20 177-2 0,-20-122-8 0,0 0-3 16,-3 5-3-16,-1-2-6 0,-4 1 1 0,4-1-2 16,0 1-4-16,-3-4-8 0,2 0-28 15,-5-2-58-15,4-2-97 0,-2-2-162 0,4-16-355 0,-5-12-547 16</inkml:trace>
          <inkml:trace contextRef="#ctx0" brushRef="#br0" timeOffset="51010.161">20646 10653 1099 0,'0'0'463'0,"0"0"-296"15,0 0-129-15,0 0-38 0,0 0 2 16,0 0 24-16,0 0 31 0,0 0 18 0,0 0 12 15,0 0 0-15,0 0-9 0,0 0-12 0,0 0-11 16,-53 195-8-16,53-155-10 0,0 0-5 0,-1 2-4 16,1 1-6-16,4-1-1 0,6 1-4 15,-6 1-11-15,8-1-40 0,1-1-99 0,0-4-215 16,-9-6-513-16,3-11-273 0</inkml:trace>
          <inkml:trace contextRef="#ctx0" brushRef="#br0" timeOffset="51440.9587">20366 11003 638 0,'0'0'178'16,"0"0"-148"-16,0 0-21 0,0 0 33 0,0 0 48 16,0 0 45-16,198-65 33 0,-156 63 21 0,1 2-12 15,-1 0-28-15,-4 1-48 0,-5 7-43 0,2 2-21 16,-11 3-11-16,2 5-5 0,-3-2-1 15,-7-1 2-15,-2 5-2 0,-2 0-3 0,-7 3 0 16,2-2-3-16,-4 3 1 0,-1-2 0 0,-4-3 0 16,2 1-2-16,-7 0-4 0,3-4-4 0,-2-1-2 15,-3-4-2-15,4-3-5 0,-2-3-4 16,4-2-1-16,1-3 0 0,2 0 0 0,0-4-5 16,0-7-10-16,6-1-6 0,7-7 1 0,1-1 8 15,3 0 9-15,8-3 2 0,-1 1 1 0,3-2-1 16,-4-1 3-16,2 5 1 0,-1 1 4 15,-5-1 2-15,-5 5-1 0,-1 2 4 0,-1 2-1 16,-10 4 2-16,1 4-1 0,2 1-6 0,-5 2 1 16,0 4 8-16,-6 5 12 0,0 4 15 0,-4 4 8 15,-1 4-5-15,5 0-6 0,-4 4-10 0,10 1-5 16,0 1-2-16,0-3-3 0,1 0-2 16,11 0-1-16,1-3-3 0,0-3-2 0,4-5-1 15,4-1-14-15,-1-4-30 0,5-5-54 0,1-3-100 16,-5 0-179-16,5-10-275 0,-10 0-188 0,-5 2 784 0</inkml:trace>
          <inkml:trace contextRef="#ctx0" brushRef="#br0" timeOffset="52172.1854">21355 10808 0 0,'0'0'0'0,"0"0"0"0,0 0 0 0,0 0 0 16,0 0 141-16,168-43 67 0,-130 37 2 0,0 1 5 15,0-2-8-15,4-1-27 0,0 2-41 0,-1-2-40 16,-2 0-30-16,-5 1-12 0,2-1-11 15,-6 2-12-15,-2 0-10 0,-5 0-6 0,-5 0-6 16,-5 0 1-16,-7 4 12 0,-6 1 22 0,0-1 0 16,-2 2-8-16,-11 0-20 0,-4 0-29 0,-7 2 1 15,-5-1 7-15,-4 6 11 0,-4 2 13 0,1 5 10 16,-3 1 9-16,-1 6 4 0,1 2-3 16,6 0 0-16,3 6-4 0,4 0-3 0,4 1-10 15,6 2-7-15,11-3-7 0,4-5-3 0,1 3-3 16,6-6 2-16,10-3 1 0,6-6 5 0,3 0 6 15,6-6 1-15,8-3 1 0,-2-3-1 16,8 0-6-16,1-7 3 0,-3-3-5 0,1-6 0 16,1 0 4-16,-2-2-3 0,0-3 0 0,-2-3-1 15,0 2-4-15,-4-2-7 0,-5-5 0 0,-4 5-2 16,-1-3 0-16,-6-3 3 0,-1 1-4 16,-6 1-1-16,-1-1-2 0,-9 7 4 0,-2 3 5 15,-2 5 3-15,-2 4 5 0,-5 4-3 0,1 2 2 16,-4 4-2-16,3 0-4 0,-3 2-1 0,-3 6-3 15,6 4 4-15,-2 0 0 0,1 6 5 16,3 3 4-16,5 2 2 0,-1 3 4 0,1 0 4 16,9 4 3-16,-1-2 2 0,5 0 4 0,0-1-3 15,-2 2-1-15,-2-3-4 0,0-4-9 0,-9-3-1 16,0 1-1-16,-2-6 3 0,-11 0 5 16,-7-1 4-16,-8-2-9 0,-11-1-35 0,-6 0-83 15,-8-8-167-15,10 0-502 0,15-2-803 0</inkml:trace>
          <inkml:trace contextRef="#ctx0" brushRef="#br0" timeOffset="51644.9055">21448 10516 0 0,'0'0'234'0,"0"0"341"0,0 0-101 15,0 0-109-15,0 0-103 0,0 0-94 0,0 0-76 16,0 0-55-16,0 0-28 0,0 0-2 0,0 0 9 15,0 0 11-15,0 0 7 0,0 0 2 16,-54 55 0-16,49-21-2 0,-1 1-2 0,5 2-1 16,1 5-5-16,0-2-1 0,-1 3-6 0,1-2-1 15,0 2-2-15,1-1-7 0,2 1-14 16,3-4-66-16,-5-3-113 0,-1 0-215 0,0-12-473 16,0-8-179-16</inkml:trace>
          <inkml:trace contextRef="#ctx0" brushRef="#br0" timeOffset="49271.1047">17942 10931 1566 0,'0'0'126'0,"0"0"-5"15,0 0 37-15,0 0 19 0,0 0 12 0,0 0-43 16,0 0-67-16,0 0-34 0,0 0-22 15,0 0-11-15,-176-80-6 0,153 96 1 0,-3 3-3 16,6 4 0-16,-3 3-1 0,4 1 0 0,-2-1-1 16,6 4-4-16,7-1 1 0,2 4-3 0,6-3 0 15,0 3 2-15,9 2 0 0,5 1 1 16,3-1 0-16,3 1 2 0,2 0 0 0,-2 0 6 16,1 0-6-16,-4-2 1 0,2 4 0 0,-9-1-6 15,2 2 6-15,-5-6-3 0,-4-4 2 0,-3 0 2 16,-7-5-3-16,-9-2-1 0,-6-1-4 0,-6-1 2 15,-8-6 1-15,-6-2 2 0,-4-4 6 16,-5-1 3-16,5-5-1 0,0-2 0 0,7-4-1 16,5-4-5-16,3-3 1 0,7-4-11 0,4-2-19 15,6-2-28-15,5-1-39 0,5 0-49 0,4-7-68 16,5 1-98-16,13 0-167 0,-5 6-194 16,-6 7-38-16</inkml:trace>
          <inkml:trace contextRef="#ctx0" brushRef="#br0" timeOffset="49671.6348">18103 11254 1557 0,'0'0'228'0,"0"0"-198"0,0 0-42 0,0 0 14 16,0 0 47-16,0 0 25 0,0 0-1 0,0 0-4 15,0 0-4-15,-9 186-9 0,6-153-12 0,3 1-9 16,0-1-10-16,0-4-6 0,5-3-3 0,2-2 0 15,3-6 1-15,7-1 1 0,-1-4 1 16,5-4-2-16,2-2 0 0,-1-7-1 0,5 0-1 16,2-5-4-16,2-8 2 0,1 0-4 0,-2-6 0 15,-1-3 1-15,-2-5-1 0,-6 0 1 0,1-5 2 16,-5 1 0-16,-3-2 1 0,-4-1-2 0,-5 3-3 16,-4-1-3-16,-1 3 0 0,0 4-1 15,-1 7 0-15,-1 3 0 0,-5 6 0 0,1 5-6 16,1 4-6-16,-4 0-6 0,5 4-3 0,-6 9 4 15,-2 3 5-15,2 5 6 0,2 0 2 16,-2 9 2-16,7-3-1 0,0 2-1 0,3 3 1 16,0 0-1-16,3-2 0 0,8-1-2 0,4-3-1 15,2-5-1-15,3-1-4 0,3-4-3 16,4-2-11-16,2-6-18 0,1-4-28 0,3-2-46 16,1-2-71-16,-5-6-98 0,0-6-151 0,-1-2-166 15,-3-6-96-15,-9 3 608 0,-5 5 88 0</inkml:trace>
          <inkml:trace contextRef="#ctx0" brushRef="#br0" timeOffset="50314.3724">18958 10803 0 0,'0'0'234'0,"0"0"400"0,0 0-155 16,0 0-156-16,0 0-120 0,0 0-103 0,0 0-57 15,0 0-27-15,0 0 2 0,0 0 13 0,0 0 12 16,0 0 4-16,0 0-4 0,-3 167-6 0,-7-119-7 15,4 2-1-15,-5 3 1 0,-2 2 2 0,-2-2 2 16,1 0 0-16,0 1-3 0,-1 0-8 16,2 0-5-16,5-4-7 0,2 0-4 0,6-10-2 15,0-3-1-15,1-6 0 0,11-8-2 0,-1-3 3 16,2-7-1-16,0-2 0 0,2-5-1 0,0-3-2 16,3-3 1-16,-1 0-1 0,6-3 0 15,-3-6-2-15,4-4-4 0,-5-4-5 0,2-1-5 16,-3-1-8-16,-6-7-5 0,-4-1-1 0,-4-1-5 15,-4-7 6-15,0 0 0 0,-7-2 6 16,-5 0 10-16,-6 3 3 0,-1 4 5 0,-7 1 3 0,-1 3 2 16,0 6 6-16,-1 3 8 0,1 5 9 15,7-1 7-15,-1 7 4 0,5-1-3 16,9 4-4-16,-2 1-10 0,9-1-14 0,0 3-24 16,0 0-11-16,9 0 0 0,5 0 7 0,5 0 18 15,6 3 8-15,6 1 0 0,3-2-1 0,5 2-2 16,4-1-3-16,3 0-5 0,0 1-4 0,-1-3-8 15,4-1-5-15,0 0-3 0,-3 0 1 0,-2-7 1 16,2-1-2-16,-8-2-4 0,-1-1-9 16,-8-1-4-16,-9 2 0 0,0-2 9 0,-9 0 14 15,-5-2 14-15,-6 3 13 0,1-2 2 0,-8 5-1 16,-9 0-1-16,-2 4 11 0,-1 3 13 0,-5 1 16 16,1 0 10-16,1 1-4 0,-2 6-7 15,7 1-12-15,-1 0-11 0,4 4-10 0,4-3-8 16,0 2-5-16,7-1-5 0,2 0-3 0,1 3-2 15,4 2 3-15,6 1 2 0,4 0 3 0,7 0 4 16,1 3-5-16,3-1 8 0,1 2-3 16,-3 3 2-16,1 0 1 0,-1 1-4 0,-6-2 0 15,-4-1 0-15,-7 4 1 0,-5-4-1 0,-2 0 3 16,-3-3 3-16,-11 2 3 0,-2-7 7 16,-6 2 3-16,-4-6 2 0,-2 0-7 0,2-1 1 15,-2-2-6-15,2-3-7 0,1-2-23 0,5 2-54 16,-1-3-88-16,5 0-175 0,4 0-342 0,9-4-353 0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7:37.6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0330FBA-DC29-4C39-8E26-C196F2D73BC3}" emma:medium="tactile" emma:mode="ink">
          <msink:context xmlns:msink="http://schemas.microsoft.com/ink/2010/main" type="writingRegion" rotatedBoundingBox="9572,14955 6708,17700 5801,16754 8666,14009"/>
        </emma:interpretation>
      </emma:emma>
    </inkml:annotationXML>
    <inkml:traceGroup>
      <inkml:annotationXML>
        <emma:emma xmlns:emma="http://www.w3.org/2003/04/emma" version="1.0">
          <emma:interpretation id="{B4B475E3-91B7-495F-90B1-A509445E9EDB}" emma:medium="tactile" emma:mode="ink">
            <msink:context xmlns:msink="http://schemas.microsoft.com/ink/2010/main" type="paragraph" rotatedBoundingBox="9572,14955 6708,17700 5801,16754 8666,140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CD6BE2-B6C1-4483-9708-613D05D48A39}" emma:medium="tactile" emma:mode="ink">
              <msink:context xmlns:msink="http://schemas.microsoft.com/ink/2010/main" type="inkBullet" rotatedBoundingBox="9572,14955 8748,15745 7999,14963 8823,14173"/>
            </emma:interpretation>
            <emma:one-of disjunction-type="recognition" id="oneOf0">
              <emma:interpretation id="interp0" emma:lang="en-IN" emma:confidence="0">
                <emma:literal>y</emma:literal>
              </emma:interpretation>
              <emma:interpretation id="interp1" emma:lang="en-IN" emma:confidence="0">
                <emma:literal>X</emma:literal>
              </emma:interpretation>
              <emma:interpretation id="interp2" emma:lang="en-IN" emma:confidence="0">
                <emma:literal>j</emma:literal>
              </emma:interpretation>
              <emma:interpretation id="interp3" emma:lang="en-IN" emma:confidence="0">
                <emma:literal>5</emma:literal>
              </emma:interpretation>
              <emma:interpretation id="interp4" emma:lang="en-IN" emma:confidence="0">
                <emma:literal>+</emma:literal>
              </emma:interpretation>
            </emma:one-of>
          </emma:emma>
        </inkml:annotationXML>
        <inkml:trace contextRef="#ctx0" brushRef="#br0">7080 13295 0 0,'0'0'0'0,"0"0"0"16,0 0 56-16,0 0 67 0,0 0-17 0,0 0-4 15,0 0 7-15,0 0 16 0,0 0 14 0,0 0 15 16,0 0-13-16,0 0-29 0,0 0-30 16,0 0-28-16,-35-79-15 0,25 90-5 0,-6 4 5 15,-5 7 6-15,-3 6 2 0,-1 1-2 0,-5 6-4 16,-3 0-8-16,0 0-5 0,-6 2-2 0,3-2-4 16,-1 2 0-16,-3-6-3 0,3 0 1 15,2-1-2-15,-1-4-1 0,3-2-4 0,3-3-1 16,2-5-2-16,3 0-2 0,5-7 1 0,-3-2 3 15,7-5 8-15,2-2 10 0,5 0 7 0,2-7-2 16,6-4-14-16,1-5-21 0,0-5-19 16,1-2-7-16,12-3 0 0,3-7 7 0,0 0 5 15,4-3 5-15,3-1 6 0,3-5 2 0,-1 0 4 16,0 5 3-16,-2-1 2 0,3 8 5 0,-1 1 8 16,-2 4 10-16,0 4 10 0,2 1 7 0,-5 8 0 15,3 2-5-15,-3-1-6 0,4 6-6 0,2-2-3 16,-2 6-2-16,4 1-6 0,-4 3-1 15,2 10-2-15,1 3-2 0,-5 6-1 0,-1 4-3 16,-1 7-4-16,0 4-1 0,-4 6-1 0,-2-1 3 16,2 4-2-16,-1-3-14 0,-1 4-67 15,3-7-150-15,-7-8-431 0,0-12-780 0</inkml:trace>
        <inkml:trace contextRef="#ctx0" brushRef="#br0" timeOffset="-451.3915">7048 13041 798 0,'0'0'311'16,"0"0"-177"-16,0 0-96 0,0 0-39 0,0 0-4 15,0 0 8-15,0 0 12 0,0 0 9 0,-24 179 1 16,17-112 0-16,-2 2 3 0,3 8 10 16,-1 1 33-16,4 5 26 0,-1 3 6 0,0 0-3 15,2 1-34-15,-1-2-27 0,-1-2-18 0,-3-7-16 16,3-2-17-16,-5-9-16 0,0-6-18 0,2-4-15 16,-3-10-16-16,4-4-32 0,-5-8-55 15,7-7-110-15,-5-9-207 0,6-8-148 0,0-2 575 0</inkml:trace>
      </inkml:traceGroup>
      <inkml:traceGroup>
        <inkml:annotationXML>
          <emma:emma xmlns:emma="http://www.w3.org/2003/04/emma" version="1.0">
            <emma:interpretation id="{CEA6E586-2D07-4BFC-A2C8-C5583FE04377}" emma:medium="tactile" emma:mode="ink">
              <msink:context xmlns:msink="http://schemas.microsoft.com/ink/2010/main" type="line" rotatedBoundingBox="7301,16560 6423,17402 5801,16754 6680,15912"/>
            </emma:interpretation>
          </emma:emma>
        </inkml:annotationXML>
        <inkml:traceGroup>
          <inkml:annotationXML>
            <emma:emma xmlns:emma="http://www.w3.org/2003/04/emma" version="1.0">
              <emma:interpretation id="{E8D9ADDC-024A-4500-ACC7-877061D5AD0C}" emma:medium="tactile" emma:mode="ink">
                <msink:context xmlns:msink="http://schemas.microsoft.com/ink/2010/main" type="inkWord" rotatedBoundingBox="7301,16560 6423,17402 5801,16754 6680,15912"/>
              </emma:interpretation>
              <emma:one-of disjunction-type="recognition" id="oneOf1">
                <emma:interpretation id="interp5" emma:lang="en-IN" emma:confidence="0">
                  <emma:literal>Is</emma:literal>
                </emma:interpretation>
                <emma:interpretation id="interp6" emma:lang="en-IN" emma:confidence="0">
                  <emma:literal>as</emma:literal>
                </emma:interpretation>
                <emma:interpretation id="interp7" emma:lang="en-IN" emma:confidence="0">
                  <emma:literal>s</emma:literal>
                </emma:interpretation>
                <emma:interpretation id="interp8" emma:lang="en-IN" emma:confidence="0">
                  <emma:literal>o</emma:literal>
                </emma:interpretation>
                <emma:interpretation id="interp9" emma:lang="en-IN" emma:confidence="0">
                  <emma:literal>'s</emma:literal>
                </emma:interpretation>
              </emma:one-of>
            </emma:emma>
          </inkml:annotationXML>
          <inkml:trace contextRef="#ctx0" brushRef="#br0" timeOffset="12657.5864">4522 15279 1134 0,'0'0'31'16,"0"0"-44"-16,0 0 14 0,0 0 33 0,0 0 39 15,0 0 31-15,-3 170 4 0,0-119-12 16,-2 5-10-16,-3 6-16 0,-2-3-14 0,2 2-10 16,1 0-8-16,-1-5-5 0,3-5-7 0,0-4 4 15,5-5-6-15,0-7-5 0,7-3-5 0,1-9-8 16,2-8-6-16,0-6-17 0,-2-2-20 15,2-7-24-15,-2 0-3 0,-1-8 10 0,-4-9 12 16,1-5 6-16,-4-9 0 0,0-2 5 0,0-7 8 16,-6-3 23-16,3-5 14 0,-7-4 7 15,3-1 6-15,-2-5 5 0,5 2 6 0,-3-3 6 16,3 1 8-16,-1-4 2 0,5-2 3 0,0 0 5 16,0-1 5-16,5 1 3 0,3 3-7 0,7 2-9 15,5 4-13-15,0 6-2 0,3 9-3 0,4 2-3 16,3 6-5-16,-1 3-12 0,0 6-5 0,2 3-5 15,1 4-2-15,1 3-2 0,-5 8-2 16,1 1-2-16,-2 4-2 0,-5 0-3 0,-2 9-2 16,-6 4-1-16,-1 6 1 0,-6 1 1 0,-2 7 3 15,-5 2 5-15,-2 4 5 0,-8 5-1 16,-9 2 0-16,-3 0 0 0,-6 2-5 0,-2-1 3 16,-4-3 2-16,-1 1 1 0,-3-8-1 0,6-3 2 15,3-5 0-15,2-7 4 0,7-7 10 0,6-5 0 16,5 0 6-16,5-4 2 0,4 0-5 15,0 0-16-15,1 0-21 0,11-4-8 0,3 0-3 16,5 0 11-16,8 0 12 0,5 4 1 0,3 0-2 16,2 5 1-16,4 4-2 0,0 5-1 15,-1 2 6-15,-1 4-6 0,-4 3 2 0,-1 2-1 0,-7 2-3 16,-5 0 5-16,-1 4-2 0,-8-3 2 16,-7 1 0-16,-5 6-1 0,-4-3 3 0,-11 3 3 15,-5 0 5-15,-15 2 0 0,-7-2 2 0,-6-1-1 16,-7-2 2-16,-1-8 1 0,-4-5 0 0,2-3 2 15,4-5-1-15,3-5 4 0,5-4 1 16,5-2 3-16,6 0 2 0,6-6 0 0,7 1 3 16,7-3-4-16,7 0-7 0,3 0-15 0,3 3-24 15,0-2-19-15,7 2-14 0,6-2-5 16,2 3-12-16,8-2-37 0,2 4-63 0,6 2-87 16,0 0-107-16,6 1-157 0,-11 2-155 0,-6 1 308 0</inkml:trace>
        </inkml:traceGroup>
      </inkml:traceGroup>
    </inkml:traceGroup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7:51.2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58CDF9B-159F-4A9D-BD0E-FC2C018B1934}" emma:medium="tactile" emma:mode="ink">
          <msink:context xmlns:msink="http://schemas.microsoft.com/ink/2010/main" type="writingRegion" rotatedBoundingBox="6220,15631 22689,14032 23032,17563 6563,19163"/>
        </emma:interpretation>
      </emma:emma>
    </inkml:annotationXML>
    <inkml:traceGroup>
      <inkml:annotationXML>
        <emma:emma xmlns:emma="http://www.w3.org/2003/04/emma" version="1.0">
          <emma:interpretation id="{824B2C8E-2056-48D0-A87A-2B53662A22FC}" emma:medium="tactile" emma:mode="ink">
            <msink:context xmlns:msink="http://schemas.microsoft.com/ink/2010/main" type="paragraph" rotatedBoundingBox="6923,15563 22689,14032 22949,16702 7182,182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427B61-E1B6-4EA7-99D2-5C611CA5D110}" emma:medium="tactile" emma:mode="ink">
              <msink:context xmlns:msink="http://schemas.microsoft.com/ink/2010/main" type="line" rotatedBoundingBox="6923,15563 22689,14032 22949,16702 7182,18234"/>
            </emma:interpretation>
          </emma:emma>
        </inkml:annotationXML>
        <inkml:traceGroup>
          <inkml:annotationXML>
            <emma:emma xmlns:emma="http://www.w3.org/2003/04/emma" version="1.0">
              <emma:interpretation id="{81E41A1E-460C-467E-B70D-BD0379089ACE}" emma:medium="tactile" emma:mode="ink">
                <msink:context xmlns:msink="http://schemas.microsoft.com/ink/2010/main" type="inkWord" rotatedBoundingBox="7006,16415 10062,16119 10239,17937 7182,18234"/>
              </emma:interpretation>
              <emma:one-of disjunction-type="recognition" id="oneOf0">
                <emma:interpretation id="interp0" emma:lang="en-IN" emma:confidence="0">
                  <emma:literal>organising</emma:literal>
                </emma:interpretation>
                <emma:interpretation id="interp1" emma:lang="en-IN" emma:confidence="0">
                  <emma:literal>infaring</emma:literal>
                </emma:interpretation>
                <emma:interpretation id="interp2" emma:lang="en-IN" emma:confidence="0">
                  <emma:literal>nongaming</emma:literal>
                </emma:interpretation>
                <emma:interpretation id="interp3" emma:lang="en-IN" emma:confidence="0">
                  <emma:literal>engaging</emma:literal>
                </emma:interpretation>
                <emma:interpretation id="interp4" emma:lang="en-IN" emma:confidence="0">
                  <emma:literal>wargaming</emma:literal>
                </emma:interpretation>
              </emma:one-of>
            </emma:emma>
          </inkml:annotationXML>
          <inkml:trace contextRef="#ctx0" brushRef="#br0">5376 15580 795 0,'0'0'480'0,"0"0"-193"0,0 0-65 16,0 0-37-16,0 0-29 0,0 0-29 0,4-167-36 15,-4 154-28-15,0 5-17 0,0 1-18 0,0 1-10 16,0 4-6-16,0 2-1 0,0 0-6 0,-3 0-11 15,0 0-14-15,-1 8-8 0,-3 0 0 0,-3 9 9 16,-3 3 13-16,-6 4 5 0,0 3 3 16,-2 0 0-16,1 2 0 0,5-2 1 0,0-1-1 15,2-2-1-15,3-3 0 0,5-4-1 0,0 2-1 16,5-6 1-16,0-3-2 0,0-6-4 0,3 0 3 16,4-1 2-16,4-3 7 0,2 0 10 15,4-11 3-15,3-1 1 0,0-5-6 0,3-2-1 16,0-2-4-16,2-3-1 0,-4 0 1 0,-1 0-5 15,-1 3 0-15,1 2-3 0,-3 3 0 16,-4 3-2-16,-4 2-3 0,-2 7-1 0,-4 4-7 16,-2 0-4-16,-1 0-4 0,0 3 1 0,0 6 6 15,-4 3 10-15,-2 7 7 0,-2 0 0 0,0 3 0 16,-2 2-4-16,2-1 0 0,2 0-1 16,5-2-1-16,1-2 1 0,0-2 0 0,4-5 0 15,3 1 1-15,3-9 5 0,5-2 3 0,-1-2 4 16,5 0 3-16,1-13 0 0,-3-1-2 0,4-4 0 15,1-4-3-15,-2 0-2 0,0-4 1 0,-4-3 0 16,2 1-2-16,-6 1 2 0,4-4-3 0,-8 11 0 16,1-3-2-16,-3 5 1 0,1 2-2 15,-3 4-1-15,-2 7 0 0,-1 0-4 0,-1 4-2 16,0 1-5-16,0 0-10 0,0 1-9 0,0 5 0 16,0 3 7-16,0 4 7 0,0 3 14 15,3 4 2-15,3-3 0 0,-1 1 3 0,7-1-4 16,-1-2 0-16,8-4 3 0,2 0-2 0,4-5 2 15,6-4 1-15,4-3-1 0,5 1-1 0,-1-5 0 16,1-5-1-16,0-2-2 0,5-6 3 16,-7-2-5-16,2 2 1 0,-4-7 3 0,-3 1 1 15,-3-2 2-15,-8-4 4 0,-3 5 3 0,-5-2-1 16,-4 3 5-16,-4 0 0 0,-5 4-1 16,1 5 1-16,-2 2 1 0,0 2-2 0,-5 7-3 15,-5 0-8-15,0 4-11 0,-3 0-4 0,-1 2-3 16,-6 8 3-16,3 2 2 0,-6 7 3 0,3-1 2 15,-3 3-1-15,5 4 4 0,1-3-3 0,0 3-2 16,7 0 3-16,0 1-3 0,6-1 1 16,1 4 3-16,3-3 3 0,0 6-4 0,0-1 1 15,5 4 0-15,3 4-4 0,-1 3 6 0,0 8 0 16,-3 5-1-16,-2 1-1 0,1 4 1 0,-3 5-1 16,-2-1-1-16,2 3 3 0,0 1-5 0,-1 0-1 15,-6 5 0-15,-5 0-3 0,2 1 2 16,-6-2-5-16,-7-2-1 0,2-5-1 0,-4-2 1 15,-8-5 5-15,-1-3 5 0,-3-7 3 0,-5-6 5 16,0-7 1-16,1-10 5 0,4-7 7 16,-2-7 1-16,9-8 10 0,2-3 6 0,7-11 0 15,-1-11-2-15,7-8-9 0,0-7-9 0,2-12-6 16,8-5-8-16,3-4-2 0,4-4-4 0,5-2-3 16,10 0-2-16,6-4-3 0,0-2-5 15,9 1-9-15,-4-3-21 0,4 7-20 0,8 7-21 16,-4 9-25-16,-2 6-13 0,4 12-16 0,-5 2-15 15,-3 8-3-15,0 2 2 0,-3 4 0 0,-1 6-7 16,1-2-27-16,0 6-54 0,1-2-78 16,0-3-58-16,1 2 294 0,1-1 89 0,0-1 0 15,3-5 0-15,0-2 0 0,-8 4 0 0,-8 3 0 0</inkml:trace>
          <inkml:trace contextRef="#ctx0" brushRef="#br0" timeOffset="553.5843">6530 15636 0 0,'0'0'0'0,"0"0"0"15,0 0 0-15,0 0 151 0,0 0 230 16,138-191-82-16,-121 162-72 0,-2 5-53 0,-1 3-32 15,-8 7-6-15,-1 3 13 0,-3 6 29 0,-2 2 6 16,0 2-18-16,-2 1-36 0,-8 0-47 0,-3 0-33 16,-4 0-18-16,-3 4-8 0,-4 5-5 15,-8 3 1-15,2 5 0 0,-1 0-3 0,2 4-2 16,2 5-4-16,2-2-2 0,2 2-5 0,5 0-1 16,3-2-4-16,7 2-4 0,2-5 1 15,4-3-4-15,2-4 1 0,6 0-4 0,3-4-3 16,2-4 0-16,5-1 2 0,1-5 8 0,2 0 6 15,-2-2 5-15,3-9 2 0,0 0 0 0,0-3-1 16,-1-3-1-16,-2-3 1 0,0-1-2 16,4-1 0-16,-4-2 0 0,-4 2-1 0,-2 5-2 15,-2 2-1-15,2 1-1 0,-5 5 1 0,-3 4 2 16,0 2-3-16,-2 3 3 0,-1 0-5 16,0 0-3-16,0 0-4 0,0 0-7 0,0 4 2 15,-1 3 0-15,-4 1 3 0,4 5 6 0,-2-2 2 0,3 4 1 16,0-1 0-16,0-3 0 0,10 0-1 15,-3 0 1-15,2-3 1 0,4-2-2 0,1-2-1 16,1-4-1-16,0 0-1 0,1 0 0 0,1-8 6 16,-1-3 0-16,-3-2 5 0,-2-2 4 15,0-2 1-15,-1 0 6 0,-3 0 0 0,0 0 0 16,-4-1 0-16,0 0-6 0,-2 4-2 0,3 3-5 16,-1 1-3-16,-1 4-2 0,-2 3-2 0,0 2-3 15,0 1 0-15,0 0-5 0,0 0-5 16,0 0-4-16,0 1 0 0,0 7 7 0,0 0 6 15,-2 5 9-15,-2 0 0 0,1 3-2 0,3-2-1 16,0-1-2-16,0-1 3 0,-1 2-2 16,5-6-3-16,3 0-2 0,-3 3-12 0,6-7-23 15,-1-2-28-15,0 0-24 0,2-2-8 0,-1 0 13 16,-3-2 24-16,5-7 23 0,-1 0 14 0,-2-3 7 16,1-3 0-16,1-4-7 0,2-1-18 0,0-1-40 15,2 1-68-15,0-4-118 0,3 1-202 16,-5 7-164-16,-2 8 385 0</inkml:trace>
          <inkml:trace contextRef="#ctx0" brushRef="#br0" timeOffset="1179.5825">7137 15199 0 0,'0'0'0'16,"0"0"0"-16,0 0 0 0,0 0 294 0,0 0 59 15,0 0-55-15,0 0-49 0,0 0-38 16,0 0-42-16,0 0-44 0,0 0-38 0,0 0-28 16,0 0-20-16,0 0-13 0,27 131-5 0,-27-108-3 15,0 1-4-15,-1 3 0 0,0-3-5 16,-7-1 0-16,4-2 1 0,-3-4-1 0,0-2 2 15,4-6-2-15,-4-3 7 0,5-1 14 0,1-5 22 16,1 0 30-16,0 0 11 0,0-3-15 0,0-6-27 16,0-3-33-16,1-3-19 0,4-1-5 0,2-7 0 15,0 2 0-15,0-4 0 0,7 2-1 16,-1 0 2-16,2 2-3 0,0 2-1 0,0 0 0 16,1 5-4-16,-2 2 2 0,0 4-2 0,-2 1-6 15,-1 6-2-15,-5 1-3 0,4 0 2 0,-6 5 5 16,5 6 6-16,-8 2 8 0,1 4 5 15,-2 4 3-15,0 5 6 0,-2 3-1 0,-1-2-2 16,-4 1-2-16,3-1-6 0,3-3 2 0,-1-1 0 16,2-4 0-16,0-5-2 0,0-2 2 0,0-5 1 15,3-2 3-15,1-2 6 0,6-3 2 16,0-3 4-16,5 1 1 0,2-6 0 0,2-4-5 16,5-4-4-16,3-2-4 0,3-3-5 0,-2-1 1 15,0-2-2-15,1-1 0 0,-3 1-3 16,-3 0-3-16,-2 0 0 0,-1 3 3 0,-5 0 6 15,-7 3 2-15,2 0 3 0,-5 0 2 0,-4 3 0 16,1 0 5-16,-2 7 0 0,0 3 0 16,0 2 2-16,0 3-6 0,-3 0-8 0,1 3-8 0,-5 5-5 15,0 4 0-15,-6 4 5 0,1 4 6 16,1 1 6-16,-2 3 0 0,3-3 0 0,-1 0 0 16,6 0-10-16,2-2 6 0,3-4-4 0,3 2 0 15,4-4 3-15,8 0-11 0,2-2-41 0,5-2-134 16,-8-3-366-16,0-3-939 0</inkml:trace>
          <inkml:trace contextRef="#ctx0" brushRef="#br0" timeOffset="1331.7574">7744 14951 1823 0,'0'0'131'0,"0"0"-85"16,0 0-34-16,0 0-29 0,0 0-48 15,0 0-47-15,0 0-85 0,0 0-129 0,0 0-238 16,0 0-167-16</inkml:trace>
          <inkml:trace contextRef="#ctx0" brushRef="#br0" timeOffset="1894.8491">7859 15113 609 0,'0'0'303'0,"0"0"-193"16,0 0-50-16,0 0 12 0,0 0 30 0,0 0 14 15,0 0-10-15,0 0-22 0,0 0-18 16,0 0-15-16,0 0-8 0,0 0-10 0,0 0-8 16,-15 168-1-16,15-159-1 0,0 0-1 0,0-5-1 15,2 0 2-15,5-4 3 0,-3 0 18 0,6 0 7 16,2-5 0-16,2-6-8 0,5 1-15 16,2-6-13-16,2 1-7 0,3-1-1 0,3 1-6 15,-3-2-1-15,1 2 0 0,-3 4 0 0,1 0 1 16,-1 3 0-16,-2 1-4 0,-1 1-3 15,-5 4 3-15,-3 0 1 0,-2 0 2 0,-6 2 0 16,-1 0 0-16,-4 0 3 0,0 0 9 0,0 0 17 16,0 0 5-16,0 0 7 0,0 0 3 0,0 0-3 15,0 0 1-15,0 0-9 0,0-3-13 16,0 2-12-16,-3-3-3 0,3 1-3 0,-1 2 2 16,1-1 2-16,0 2-3 0,0 0 1 0,0 0 1 15,0 0 1-15,0 2-12 0,0 4-1 0,0 5-1 16,0 5-2-16,-2 8 13 0,2 3 0 0,0 5-2 15,2 5 2-15,2 4-3 0,0 8 0 16,-4 4 5-16,0 5-1 0,0 7 0 0,-4 6-1 16,-3 3-3-16,-6 4-1 0,0 2 2 0,0 0-1 15,-3 0 1-15,0 2-1 0,-2-3 0 0,-4-2-2 16,2-1 0-16,-4-6-1 0,-1-5-2 16,1-3 2-16,0-6 0 0,-4-10 0 0,0-4 4 15,-3-11-3-15,3-6 5 0,-5-9 4 0,4-10 7 16,3-6 12-16,3-3 5 0,-2-13 3 0,6-8-6 15,-4-5-9-15,9-9-5 0,-1 0-3 16,4-8-4-16,8-1-2 0,1 0-2 0,2-2-5 16,12 2 8-16,4-3-6 0,1 0-4 0,7 3 0 15,4-3-16-15,0 4-8 0,1 4-24 16,2 1-46-16,1 9-65 0,4 0-98 0,-5 5-179 16,-3 8-314-16,-14 6-99 0</inkml:trace>
        </inkml:traceGroup>
        <inkml:traceGroup>
          <inkml:annotationXML>
            <emma:emma xmlns:emma="http://www.w3.org/2003/04/emma" version="1.0">
              <emma:interpretation id="{D54D7FB3-6287-4EB2-A75A-FDCBA7EA3719}" emma:medium="tactile" emma:mode="ink">
                <msink:context xmlns:msink="http://schemas.microsoft.com/ink/2010/main" type="inkWord" rotatedBoundingBox="10500,15568 13161,15310 13279,16525 10618,16783"/>
              </emma:interpretation>
              <emma:one-of disjunction-type="recognition" id="oneOf1">
                <emma:interpretation id="interp5" emma:lang="en-IN" emma:confidence="0">
                  <emma:literal>Power</emma:literal>
                </emma:interpretation>
                <emma:interpretation id="interp6" emma:lang="en-IN" emma:confidence="0">
                  <emma:literal>Pouter</emma:literal>
                </emma:interpretation>
                <emma:interpretation id="interp7" emma:lang="en-IN" emma:confidence="0">
                  <emma:literal>Pourer</emma:literal>
                </emma:interpretation>
                <emma:interpretation id="interp8" emma:lang="en-IN" emma:confidence="0">
                  <emma:literal>power</emma:literal>
                </emma:interpretation>
                <emma:interpretation id="interp9" emma:lang="en-IN" emma:confidence="0">
                  <emma:literal>Poured</emma:literal>
                </emma:interpretation>
              </emma:one-of>
            </emma:emma>
          </inkml:annotationXML>
          <inkml:trace contextRef="#ctx0" brushRef="#br0" timeOffset="2370.0869">8916 14949 1799 0,'0'0'147'0,"0"0"-82"0,0 0-47 15,0 0-20-15,0 0 4 0,0 0 11 0,0 0 9 16,0 0 4-16,0 0 1 0,-56 210-4 0,43-162-4 16,6-2-4-16,-5 0-2 0,7-4-1 0,-4 1-2 15,3-5 1-15,-1 1 0 0,6-8 1 0,-1-2-3 16,1-8 0-16,-3-7-2 0,4-5 3 0,0-5 17 16,-3-4 32-16,1 0 10 0,1-12-6 15,-1-4-18-15,-5-12-36 0,1-9-11 0,-5-5 4 16,5-5 3-16,-5-3 6 0,5-1 5 0,-3-5-1 15,5-1 0-15,4-1 0 0,0-3-4 16,0-3-4-16,7-4-3 0,5 0-3 0,2-2 0 16,0 1 3-16,2 1-2 0,4 5-3 0,0 2-2 15,-2 11-1-15,5 9-3 0,-5 8 1 0,7 7-2 16,-7 7-3-16,5 5 4 0,-3 2 5 0,5 4 4 16,1 5 2-16,1 3-1 0,0 0-1 15,0 5-1-15,1 7 0 0,-5 8-1 0,2 7-2 16,-7 3 0-16,-4 7 3 0,-4 6 0 0,-7 4 5 15,-3 4-2-15,-3 3-1 0,-13-3 1 0,-7 3 0 16,-4-3-2-16,-5-3-1 0,1-1-6 16,-6-3-17-16,2-2-29 0,-2-3-56 0,8 4-90 15,3-7-158-15,9-7-401 0,6-9-394 0</inkml:trace>
          <inkml:trace contextRef="#ctx0" brushRef="#br0" timeOffset="2718.6614">9338 15025 762 0,'0'0'492'0,"0"0"-348"0,0 0-78 0,0 0-37 15,0 0-9-15,0 0-2 0,0 0 1 0,0 0 6 16,0 0 16-16,0 0 21 0,0 0 9 0,0 0 4 16,0 0-1-16,0 0-1 0,-72 142 0 0,52-107-2 15,-2-1-7-15,7-4-10 0,2-5-8 16,7-2-13-16,-1-4-8 0,5-3-3 0,2-7-4 15,2-1 2-15,6-1 5 0,4-3 7 0,4-2 6 16,2-2 0-16,7 0-2 0,0-6-9 0,0-5-8 16,1-1-6-16,0-4-4 0,-8 0-2 15,5 0 3-15,-7-7 5 0,-3 1 0 0,-3-5 4 16,-6-1-4-16,-2 1-1 0,-2 0-1 0,-2-2 0 16,-11 1-4-16,2 5-3 0,-4-3-1 15,0 5-6-15,0 3 4 0,-2 5-7 0,1 1-1 16,-4 2-1-16,4 4-4 0,1 2 0 0,2-2-13 15,0 5-32-15,6 2-61 0,-3-1-86 16,5 0-117-16,0 2-201 0,2 3-297 0,1-2 127 0</inkml:trace>
          <inkml:trace contextRef="#ctx0" brushRef="#br0" timeOffset="3097.5838">9594 14889 692 0,'0'0'505'16,"0"0"-359"-16,0 0-108 0,0 0-12 0,0 0 39 0,0 0 37 16,0 0 4-16,0 0-24 0,0 0-21 15,0 0-17-15,0 0-12 0,0 0-7 0,26 188-4 16,-26-159-5-16,0-5-4 0,0-2-3 0,0-2-6 16,7-3 5-16,-2-4 2 0,3-5 4 0,-2-4 13 15,6-3 8-15,-1-1 12 0,-1 0 8 16,9-5-1-16,-3-10-10 0,2-1-12 0,5-3-10 15,-4 1-7-15,-2-7-2 0,2 3-2 0,-9-2-1 16,3-2-1-16,-2 2 3 0,-2 0 0 16,-4-1-1-16,-3 2 0 0,5 3-5 0,-6 2 1 15,2 1-3-15,-1 5 2 0,-1 4-7 0,-1 5-6 16,2 2-12-16,-2 1-21 0,0 0 3 0,0 6 2 16,0 4 13-16,4 5 17 0,-4 2 5 15,0 5 1-15,0 4 1 0,1 1 0 0,4-1-3 16,-4 2 1-16,9 0-4 0,-3-4-7 0,5 1-22 15,2-6-42-15,2-2-47 0,7-2-60 16,-3-5-74-16,7-4-95 0,2-3-109 0,7-3-76 16,-15 0 268-16,-1 0 268 0</inkml:trace>
          <inkml:trace contextRef="#ctx0" brushRef="#br0" timeOffset="3459.6491">10320 15002 0 0,'0'0'0'15,"0"0"0"-15,0 0 0 0,0 0 0 0,0 0 0 16,0 0 0-16,0 0 0 0,0 0 0 0,0 0 0 16,0 0 0-16,0 0 0 0,0 0 0 15,0 0 0-15,0 0 0 0,19 83 0 0,-6-83 0 16,-3 0 0-16,-6 0 0 0,5-2 0 0,-5-1 174 16,-1-2 365-16,4 1-108 0,-2-5-101 0,-3 1-72 15,6-1-65-15,-4 0-43 0,4 1-37 0,-2-3-36 16,-1 1-25-16,5-2-21 0,0 0-16 15,3 1-8-15,-1-2-5 0,3 0-2 0,1 0 2 16,-1-2 2-16,3 2 1 0,-3-3 4 16,1-2 3-16,3-3 9 0,-3 2 15 0,-2-2 13 0,0-2 13 15,-2-1 2-15,-5 2-5 0,4 0-10 0,-6-3-11 16,3 4-12-16,-3 5-9 0,-1 3-5 16,0 1-7-16,-2 0-1 0,-2 6-1 0,0 2-2 15,0-2-4-15,1 2-4 0,-1 0-9 0,-3 3-17 16,-4-1-20-16,3 2-27 0,-5 0-35 15,3 0-40-15,-5 2-56 0,-2 4-99 0,0 5-221 16,4-1-274-16,1-4 274 0</inkml:trace>
          <inkml:trace contextRef="#ctx0" brushRef="#br0" timeOffset="3962.0287">9979 15211 0 0,'0'0'0'0,"0"0"0"15,0 0 0-15,0 0 0 0,0 0 0 16,0 0 0-16,0 0 0 0,0 0 0 0,0 0 30 16,0 0 203-16,0 0 0 0,0 0-15 0,0 0-25 15,0 0-22-15,6-22-10 0,5 12-13 0,-4-1-24 16,5-3-22-16,1 2-14 0,-2-4-14 0,1-1 0 15,-4-2-5-15,4 0-10 0,1-4-10 16,-2 1-15-16,1-2-10 0,1 2-5 0,-5 2 3 16,5 0-3-16,0 2-1 0,0 4 0 15,0 0-3-15,-3 2-1 0,-3 0-3 0,0 0 0 16,-3 1-4-16,-1 2 4 0,-1 0 1 0,4-1 1 16,-6-1 2-16,0 2-5 0,0-3-1 0,0 4 0 15,0 3-3-15,-6-3-5 0,4 4-8 0,-2 0-19 16,1 1-25-16,-3 2-38 0,5 1-52 0,0 0-74 15,-1 0-90-15,-1 4-115 0,2 4-181 16,-3-4 132-16,4 0 469 0</inkml:trace>
          <inkml:trace contextRef="#ctx0" brushRef="#br0" timeOffset="4687.7502">10435 14898 0 0,'0'0'0'0,"0"0"0"0,0 0 0 16,0 0 0-16,0 0 0 0,0 0 0 16,0 0 0-16,0 0 0 0,165-94 0 0,-146 86 0 15,-1-5 0-15,2 1 70 0,-4-1 154 0,-3 2-1 16,-1-4-22-16,-5 2-10 0,-4-3-17 0,1 1-14 15,-4 0-28-15,0 3-26 0,-9 2-21 0,-2 2-16 16,1 0-5-16,-2 1-5 0,-2 1-3 16,-6 4-4-16,4 4-10 0,-2-2-2 0,-5 0-6 15,4 5-2-15,-5 4-2 0,-2 3-8 0,4 3-1 16,-5 4-2-16,1 3 2 0,-1 2 3 16,-2 6 6-16,0-4 3 0,2 7 3 0,1-3-2 15,5 3-3-15,-1 1-6 0,7 0-13 0,3 0-3 16,6-5-3-16,4 0-4 0,2-5 1 15,0-1-3-15,1-4-1 0,5-1-1 0,7-4 4 16,0-8 5-16,2 0 4 0,7-2 7 0,-1-2-1 16,7-2 6-16,3 0 1 0,5-8 1 0,3-2-3 15,-3-2-2-15,5-3-6 0,-2-3-1 0,-3 0 1 16,3-1-5-16,-8 0-2 0,5-1-1 0,-3-3 0 16,-2-1 1-16,0-3 3 0,-7 1 3 15,0-2-5-15,1-2 7 0,-5 4 0 0,3-5-3 16,-5 4 2-16,4-1-7 0,-5 1-4 0,-1 5-2 15,-2-1 1-15,-2 8-1 0,-1 3-1 16,-5 3-1-16,-3 2 1 0,4 2 2 0,-6 0 2 16,-1 3 0-16,0 1-3 0,0 0 1 0,0 1-4 15,0-2-3-15,-1 2-1 0,0 0-14 0,-5 0-2 16,3 3-3-16,0 5 1 0,-5 4 11 0,3 2 4 16,-6 6 3-16,6 1-2 0,-3 1 3 15,5 2 0-15,0 2 1 0,0-5 4 0,-1 4-4 16,1-2 2-16,2 4 0 0,-2-5 2 0,1 0-1 15,1 1 1-15,-3-3 0 0,2 1 0 16,1-1 5-16,-1 0 3 0,-1-2 5 0,-4-2 5 16,4 0 4-16,2-2 4 0,-2 1 2 0,2-5 2 15,-2-2-3-15,3 0 2 0,0-2 2 0,7-3 5 16,3 0 4-16,7 0 4 0,5-3-4 0,6 0-8 16,10 0-6-16,2-9-10 0,4-5-6 15,-1 2-7-15,0-3-12 0,0-1-24 0,-2 0-48 16,-11 1-85-16,-4-1-160 0,-12 4-510 0,-3 6-721 0</inkml:trace>
        </inkml:traceGroup>
        <inkml:traceGroup>
          <inkml:annotationXML>
            <emma:emma xmlns:emma="http://www.w3.org/2003/04/emma" version="1.0">
              <emma:interpretation id="{41C43C2D-3797-47B1-952F-28C7A870A6B1}" emma:medium="tactile" emma:mode="ink">
                <msink:context xmlns:msink="http://schemas.microsoft.com/ink/2010/main" type="inkWord" rotatedBoundingBox="15430,15716 17874,13509 19594,15414 17150,17621">
                  <msink:destinationLink direction="with" ref="{D770C531-4071-464E-98F0-B3F0C2545501}"/>
                </msink:context>
              </emma:interpretation>
              <emma:one-of disjunction-type="recognition" id="oneOf2">
                <emma:interpretation id="interp10" emma:lang="en-IN" emma:confidence="0">
                  <emma:literal>High</emma:literal>
                </emma:interpretation>
                <emma:interpretation id="interp11" emma:lang="en-IN" emma:confidence="0">
                  <emma:literal>High)</emma:literal>
                </emma:interpretation>
                <emma:interpretation id="interp12" emma:lang="en-IN" emma:confidence="0">
                  <emma:literal>thigh)</emma:literal>
                </emma:interpretation>
                <emma:interpretation id="interp13" emma:lang="en-IN" emma:confidence="0">
                  <emma:literal>high)</emma:literal>
                </emma:interpretation>
                <emma:interpretation id="interp14" emma:lang="en-IN" emma:confidence="0">
                  <emma:literal>thigh</emma:literal>
                </emma:interpretation>
              </emma:one-of>
            </emma:emma>
          </inkml:annotationXML>
          <inkml:trace contextRef="#ctx0" brushRef="#br0" timeOffset="82519.6512">14802 13502 742 0,'0'0'471'0,"0"0"-192"0,0 0-54 16,0 0-35-16,0 0-19 0,0 0-15 0,0 0-25 15,0 0-23-15,0 0-27 0,0 0-28 0,0 0-25 16,0 0-25-16,-12-100-18 0,11 105-10 15,-3 6-4-15,1 7 9 0,-2 8 7 0,-2 10 7 16,2 8 6-16,-6 7-1 0,0 9 6 0,1 2-2 16,-3 4 0-16,-1 0 1 0,-1 5-2 0,-3-1 3 15,-2 4 1-15,0 0-3 0,-5 2-9 16,1-1-36-16,-2-6-76 0,2-1-106 0,1-7-185 16,5-18-368-16,8-14-207 0</inkml:trace>
          <inkml:trace contextRef="#ctx0" brushRef="#br0" timeOffset="84009.4524">15754 14109 91 0,'0'0'495'0,"0"0"-224"0,0 0 13 16,0 0 22-16,0 0 3 0,0 0-60 15,0 0-95-15,0 0-67 0,0 0-33 0,0 0-14 16,0 0-6-16,0 0-2 0,0 0-3 0,0 0-6 15,-17-145-13-15,7 145-12 0,-1 0-5 0,-1 8-3 16,-5 4 0-16,3-2 5 0,-2 5 1 0,1-2 2 16,1 0 1-16,0 1-1 0,2 1-1 15,4-2-3-15,1-2-4 0,2-1-7 0,2-1-4 16,3 0-6-16,0-1-1 0,6 0 3 0,3-3 5 16,-2-1 12-16,4 0 8 0,-3 0 4 15,-1 0 2-15,0 0-2 0,-3-1 1 0,2 2-2 0,0 2 1 16,-1-1-1-16,-2 5 0 0,2 3 3 15,-3 4-4-15,3 9 3 0,-5 4-1 0,1 4 0 16,1 7 3-16,-2 5 2 0,0 4-1 0,-2 7 1 16,2-1 1-16,0 9-3 0,-3 5 2 15,-1 5-1-15,-3-3 1 0,-2 5-3 0,-2-1-6 16,-5 2-14-16,-3 0-24 0,-5 3-22 0,-5 1-31 16,-5-6-37-16,-8-2-28 0,-4-4-17 15,-7-4 15-15,-3-6 40 0,-1-5 48 0,-5-8 42 16,-1-8 23-16,4-8 17 0,-1-12 17 0,8-8 20 15,4-7 21-15,6-5 14 0,8-6 5 0,6-9 1 16,8-7-14-16,6-5-16 0,5-9-17 16,8-4-26-16,1-6-12 0,13-2 0 0,3-7 6 15,9 0 8-15,4-3 2 0,7-6-1 0,3-3-5 16,8 0 0-16,0-1 0 0,6-5 0 0,3 2 1 16,2-5-2-16,2 0-4 0,-1-4-6 0,2-1-6 15,3-7-8-15,-3 3-8 0,-3-2-1 16,-1 3-2-16,-2 4 4 0,-4 4 6 0,2 4 2 15,-7 1 4-15,3 8 4 0,-6 4 2 16,-3 5 4-16,-4 7 4 0,-6 8 2 0,-1 5 4 0,-3 5 3 16,-9 5 5-16,-3 8 1 0,-2 3 4 0,-4 5 4 15,-3 3 1-15,-5 3-1 0,0 2-16 16,0 0-27-16,0 10-13 0,-6 7-7 0,-3 8 10 16,-5 10 17-16,0 7 6 0,-5 7 0 0,2 4 2 15,-3 4-4-15,-2-1 0 0,2 3-2 16,-1 1-8-16,-1-1-8 0,0-2-15 0,2-6-17 15,5-1-8-15,-3-6 0 0,8-7 6 0,3-6 12 16,1-6 11-16,6-4 4 0,0-8 0 16,0-2-5-16,2-8 2 0,4-3 10 0,-1 0 19 15,5-2 30-15,0-7 20 0,5-3 14 0,1-8 6 16,4-6-3-16,-2-3-4 0,5-3-4 0,-1-1-4 16,1 0-1-16,3-1-5 0,-5 7-10 0,2 4-15 15,-3 5-15-15,-3 8-15 0,-2 3-7 0,-2 6-8 16,-5 1-2-16,2 0-3 0,-5 9 1 15,-1 4 10-15,0 3 7 0,-2 5 9 0,-2-1 3 16,0 3-2-16,0 1-1 0,0 0 1 0,1-3-1 16,2-2-1-16,3-1-2 0,-1-4-6 0,4-1-16 15,1-5-40-15,0-2-79 0,4-2-156 16,-1-2-315-16,-4-2-511 0</inkml:trace>
          <inkml:trace contextRef="#ctx0" brushRef="#br0" timeOffset="83050.505">14562 14244 435 0,'0'0'456'15,"0"0"-383"-15,0 0-72 0,0 0-17 0,0 0 19 16,177-131 43-16,-140 106 27 0,-1-1 18 0,4 1-1 15,-6-3-19-15,-1 3-11 0,-1-4-5 16,-5 0 10-16,-4-1 15 0,-3 1 20 0,0-2 9 16,-2 1-6-16,0-1-18 0,-3 5-25 0,-1-1-17 15,-4 4-5-15,1 4 1 0,-2 4 4 16,-2 4 4-16,-1 6-2 0,-5 2 0 0,-1 3-5 16,0 0-9-16,0 0-16 0,0 0-29 0,0 8-5 15,0 5-1-15,-1 8 5 0,-3 7 25 0,-1 6 0 16,-2 5 3-16,-4 5 4 0,-1 2-4 0,1 4 2 15,-4-2-2-15,-2 2-1 0,3 1-4 0,0 0 0 16,-1-4-5-16,7-4-2 0,-1-4-2 0,6-4-5 16,3-6-1-16,0-5-2 0,3-5-4 15,4-3-4-15,3-4-6 0,2-3-8 0,2-4-3 16,0-4-1-16,4-1 9 0,0-3 8 0,-1-9 8 16,2-2 5-16,1-5 3 0,0 0 6 15,-3-8 5-15,1 0 6 0,-4-2 11 0,-4-4 5 16,2 3 3-16,-5 0 5 0,0-2-2 0,-4 8 4 15,1 3 2-15,-1 3 3 0,-3 8 2 0,1 6-3 16,-1 1-12-16,0 3-17 0,0 0-25 16,0 3-18-16,-1 6 0 0,-2 7 2 0,-1 4 12 15,-2 3 11-15,-3 5 0 0,7 3 4 0,-6-5-2 16,5 1-2-16,2-2 0 0,1-3-3 0,0-1-1 16,7-3-12-16,-1-2-36 0,7-5-49 15,1-5-79-15,1-5-170 0,-1-1-346 0,-7 0-488 0</inkml:trace>
          <inkml:trace contextRef="#ctx0" brushRef="#br0" timeOffset="83161.6868">15528 13863 374 0,'0'0'281'0,"0"0"-226"16,0 0-56-16,0 0-42 0,0 0-108 0,0 0-215 0,0 0 217 15,0 0 149-15</inkml:trace>
          <inkml:trace contextRef="#ctx0" brushRef="#br0" timeOffset="84330.8214">16944 13401 0 0,'0'0'222'0,"0"0"-100"15,0 0-70-15,0 0 4 0,0 0 35 0,0 0 50 16,0 0 28-16,0 0-8 0,0 0-21 15,0 0-21-15,0 0-4 0,0 0 10 0,0 0 10 16,0 0-14-16,18-63-18 0,-18 68-26 0,0 4-19 16,0 6-7-16,-1 5-8 0,-3 6-6 0,1 11-7 15,-9 4 0-15,-2 16-4 0,-2 9 3 0,-4 8 0 16,-4 7-5-16,-5 7-4 0,-6 9-5 16,0 2 1-16,-6 13-3 0,0-1 2 0,-2 8-2 15,-2 2-3-15,-1 2-1 0,-1-3-2 0,4-5-2 16,0-3-2-16,4-5-5 0,5-5-20 15,1-3-36-15,6-8-87 0,4-9-185 0,7-25-426 16,4-22-363-16</inkml:trace>
        </inkml:traceGroup>
        <inkml:traceGroup>
          <inkml:annotationXML>
            <emma:emma xmlns:emma="http://www.w3.org/2003/04/emma" version="1.0">
              <emma:interpretation id="{34972AFE-8416-4A8F-B158-48C316A9FBAB}" emma:medium="tactile" emma:mode="ink">
                <msink:context xmlns:msink="http://schemas.microsoft.com/ink/2010/main" type="inkWord" rotatedBoundingBox="18828,15156 20821,14985 20899,15895 18907,16067">
                  <msink:destinationLink direction="with" ref="{D770C531-4071-464E-98F0-B3F0C2545501}"/>
                </msink:context>
              </emma:interpretation>
              <emma:one-of disjunction-type="recognition" id="oneOf3">
                <emma:interpretation id="interp15" emma:lang="en-IN" emma:confidence="0">
                  <emma:literal>Mod.</emma:literal>
                </emma:interpretation>
                <emma:interpretation id="interp16" emma:lang="en-IN" emma:confidence="0">
                  <emma:literal>Mod,</emma:literal>
                </emma:interpretation>
                <emma:interpretation id="interp17" emma:lang="en-IN" emma:confidence="0">
                  <emma:literal>Mod</emma:literal>
                </emma:interpretation>
                <emma:interpretation id="interp18" emma:lang="en-IN" emma:confidence="0">
                  <emma:literal>mod.</emma:literal>
                </emma:interpretation>
                <emma:interpretation id="interp19" emma:lang="en-IN" emma:confidence="0">
                  <emma:literal>mod,</emma:literal>
                </emma:interpretation>
              </emma:one-of>
            </emma:emma>
          </inkml:annotationXML>
          <inkml:trace contextRef="#ctx0" brushRef="#br0" timeOffset="85037.4719">17322 14111 1850 0,'0'0'213'16,"0"0"-157"-16,0 0-50 0,0 0-10 0,0 0 6 15,0 0 16-15,0 0 11 0,0 0 12 0,0 0 3 16,0 0-7-16,-66 198-8 0,42-140-10 0,0-3-7 15,-4 2-2-15,7-5-4 0,-2-2 2 16,0 0-5-16,6-4-1 0,2-3 0 0,1-5-2 16,7-6-1-16,0-9-4 0,7-5-4 0,-2-4-7 15,2-8-7-15,0-3-8 0,0-3-3 16,0-3-14-16,0-9-14 0,0-6-18 0,2-7-11 16,0-5 16-16,9-8 21 0,-7-4 31 0,4-8 20 15,-3 3 5-15,6-6 6 0,1-2 4 0,-2 0 3 16,4-6 2-16,0 0 0 0,4 2 1 15,-1-2-1-15,2 5 5 0,3 6-3 0,-3 6 1 16,4 7 1-16,-4 4 3 0,-1 11 1 0,1 5 1 16,-3 5-2-16,-3 7-10 0,-3 5-5 15,0 0-7-15,0 13-4 0,0 5 3 0,-6 9 2 0,6 5 6 16,-4 7 1-16,4 4-3 0,-4 2 0 16,4 2-4-16,1-3-1 0,-1-2-1 0,0-1 1 15,3-4 0-15,2-5 0 0,0-1-1 0,3-6 1 16,-1-6 2-16,-3-6 2 0,2-4 8 0,0-5 8 15,-2-4 11-15,3 0 11 0,2-10 7 16,1-6-2-16,-1-6-6 0,5-2-6 0,-2-5-9 16,-1-3 0-16,-4 0 0 0,5-1-2 0,-5-5-3 15,-1 5-2-15,0-5-2 0,-2 1-3 0,0 2-1 16,-1 5-2-16,0 3-4 0,0 3-2 16,-3 5-1-16,-6 7 1 0,2 8 0 0,-4 2-2 15,-2 2-10-15,0 0-12 0,0 5-4 0,0 6 1 16,-2 7 9-16,-1 9 11 0,-1 4 4 15,-3 3-1-15,-2 8-1 0,-2-1 2 0,-1 2-3 16,6-1 0-16,-5 3-1 0,4-2 0 0,0 0 2 16,1-4-1-16,0 0-3 0,5-5 2 0,1-2-1 15,-2-6-3-15,2-4 8 0,2-3-13 16,1-3-12-16,4-1-33 0,-4-3-61 0,4-7-102 16,0 0-200-16,-4-3-412 0,1 0-201 0</inkml:trace>
          <inkml:trace contextRef="#ctx0" brushRef="#br0" timeOffset="85358.5888">18083 14237 523 0,'0'0'567'16,"0"0"-444"-16,0 0-141 0,0 0-16 0,0 0 25 16,0 0 69-16,0 0 42 0,0 0 6 15,0 0-15-15,0 0-31 0,0 0-19 0,0 0-10 16,-19 178-3-16,15-150-9 0,1-2-5 0,1 1-3 15,1-7-6-15,1 0 6 0,7-4 2 16,2-1 9-16,4-5 12 0,0-2 17 0,1-1 17 16,3-6 10-16,0-1 5 0,3 0-7 0,-2-8-11 15,2-1-13-15,1-6-9 0,-5 0-7 0,3-5-2 16,-5 2 1-16,-3-3 2 0,1-1 5 0,-2-1 3 16,-6 0-3-16,1-1-5 0,-5 2-7 15,0-1-4-15,-6 5 0 0,-6 0-6 0,-3 3-10 16,-6 3-10-16,-4 1-10 0,-4 1-3 0,-7 4 3 15,3 0 0-15,-1 4 0 0,1 0-3 0,5 0-5 16,8 0-12-16,2 2-42 0,3 0-71 0,7 0-138 16,2 0-300-16,3 0-340 0,3 4 197 0</inkml:trace>
          <inkml:trace contextRef="#ctx0" brushRef="#br0" timeOffset="85878.5554">18783 14367 679 0,'0'0'142'0,"0"0"-80"15,0 0 94-15,0 0 70 0,0 0 37 0,0 0-20 16,0 0-98-16,0 0-66 0,-164-17-28 0,137 32-11 15,-3 4 4-15,0 4 7 0,-2 0 2 0,-4 1-4 16,6 5-8-16,3 0-15 0,1-3-10 0,7 1-8 16,4 0-5-16,3-7-4 0,5 0-6 15,7 0-3-15,0-7-1 0,4-1 0 0,6-3 7 16,5-3 11-16,3-2 5 0,2-4 8 0,6 0 2 16,4-8-3-16,8-3-3 0,-5-6-5 0,7-3-4 15,-3-2-6-15,-4-3-10 0,4-1-20 16,-5-2-22-16,-3-2-25 0,-2 0-24 15,-4-4-10-15,-5-1 6 0,-2-2 15 0,-4-3 30 0,-7 0 25 16,5-1 21-16,-8-2 15 0,-2 0 9 16,0 0 8-16,-3 0 14 0,-4 0 21 0,0 7 18 15,-3-1 16-15,-2 8 12 0,5 4 2 0,-4 4 4 16,-1 7-5-16,6 6-9 0,-2 2-19 0,5 4-23 16,0 2-24-16,0 0-27 0,0 2-17 15,0 7-6-15,2 7 6 0,-2 10 7 0,-7 4 11 16,7 5 6-16,-5 9-1 0,5-1 2 0,1 6-1 15,-1-2-3-15,3 1 0 0,0 2-2 16,-1-4 1-16,4 2 0 0,1-3 0 0,5 0-3 0,-5-7-6 16,7-3-17-16,1-3-34 0,-3-3-44 15,3-10-80-15,0-2-105 0,2-2-182 0,-5-6-269 16,-3-2-62-16</inkml:trace>
          <inkml:trace contextRef="#ctx0" brushRef="#br0" timeOffset="86013.7911">19005 14506 1219 0,'0'0'609'0,"0"0"-343"16,0 0-104-16,0 0-40 0,0 0-31 0,0 0-34 16,0 0-32-16,0 0-22 0,0 0-21 0,0 0-3 15,0 0-1-15,0 0-12 0,0 0-32 0,0 0-152 16,22 13-574-16,-20-10-591 0</inkml:trace>
        </inkml:traceGroup>
        <inkml:traceGroup>
          <inkml:annotationXML>
            <emma:emma xmlns:emma="http://www.w3.org/2003/04/emma" version="1.0">
              <emma:interpretation id="{3227EE8B-C3B3-4377-AFCC-08EDD85E85CD}" emma:medium="tactile" emma:mode="ink">
                <msink:context xmlns:msink="http://schemas.microsoft.com/ink/2010/main" type="inkWord" rotatedBoundingBox="20475,14858 22483,14279 22907,15750 20899,16330">
                  <msink:destinationLink direction="with" ref="{D770C531-4071-464E-98F0-B3F0C2545501}"/>
                </msink:context>
              </emma:interpretation>
              <emma:one-of disjunction-type="recognition" id="oneOf4">
                <emma:interpretation id="interp20" emma:lang="en-IN" emma:confidence="0">
                  <emma:literal>How</emma:literal>
                </emma:interpretation>
                <emma:interpretation id="interp21" emma:lang="en-IN" emma:confidence="0">
                  <emma:literal>how</emma:literal>
                </emma:interpretation>
                <emma:interpretation id="interp22" emma:lang="en-IN" emma:confidence="0">
                  <emma:literal>know</emma:literal>
                </emma:interpretation>
                <emma:interpretation id="interp23" emma:lang="en-IN" emma:confidence="0">
                  <emma:literal>low</emma:literal>
                </emma:interpretation>
                <emma:interpretation id="interp24" emma:lang="en-IN" emma:confidence="0">
                  <emma:literal>kow</emma:literal>
                </emma:interpretation>
              </emma:one-of>
            </emma:emma>
          </inkml:annotationXML>
          <inkml:trace contextRef="#ctx0" brushRef="#br0" timeOffset="86444.316">19742 13352 1408 0,'0'0'970'0,"0"0"-803"0,0 0-74 15,0 0-7-15,0 0 10 0,0 0 5 16,0 0-17-16,0 0-32 0,0 0-29 0,0 0-18 15,0 0-19-15,0 0-6 0,0 0 5 0,0 0 2 16,-17-29 14-16,11 70 5 0,1 6 0 16,-4 13 0-16,3 1-4 0,-5 5 0 0,-3 7 1 15,-2 1 0-15,-9 5 3 0,5 1-3 0,-8 2 1 16,-8 6 0-16,-3 2-1 0,-1-1 1 0,0 0 0 16,-5 1-2-16,5-2-4 0,-4-2-14 0,-1-1-13 15,8-9-13-15,-1-5-46 0,3-8-43 16,9-10-62-16,1-5-55 0,5-8-30 0,6-3-94 15,4-13-244-15,3-10-451 0</inkml:trace>
          <inkml:trace contextRef="#ctx0" brushRef="#br0" timeOffset="87592.236">19774 13892 1012 0,'0'0'290'0,"0"0"-73"0,0 0 20 0,0 0 19 16,0 0-4-16,0 0-57 0,0 0-58 15,0 0-44-15,0 0-33 0,0 0-28 0,0 0-21 16,0 0-11-16,0 0 3 0,0 0 8 0,14 47 10 16,-27 0 3-16,-1 8-4 0,-3 4-5 0,-6 3-9 15,6-1 2-15,-2 5-4 0,-4-5 0 16,4-2 3-16,-4-1-3 0,8 0 3 0,-4-4-3 15,-1 1-1-15,3-6-2 0,1 1-9 0,-3-10-15 16,-1-1-32-16,4-7-38 0,2-3-40 0,0-8-33 16,1-7-20-16,6-4-9 0,-2-5 14 0,6-5 15 15,2 0 13-15,1-5 14 0,0-8 12 16,1-2 25-16,3-2 44 0,5-4 48 0,-5-1 43 16,6-2 38-16,-2 3 33 0,4-3 20 0,1 4 18 15,0 1 0-15,0 3-9 0,2 6-18 16,-3-3-22-16,1 9-21 0,-3 0-22 0,0 4-12 15,3 0-12-15,-3 0-10 0,2 0-5 0,-3 0-6 16,3 4-3-16,1 0-1 0,0-2-1 0,0 1 3 16,2-1 0-16,-3-2 2 0,6 0 0 15,-1 0-1-15,9-2 3 0,-1-5 1 0,3-4-1 16,0-2 1-16,1 1-4 0,1-4 0 0,-1 0-2 16,-2-2-1-16,0-2-1 0,-1-1 0 0,-6-1-2 15,2-4 5-15,-6 2 4 0,-1-2 3 16,-3 4 8-16,-1 0 2 0,-3 4 7 0,-6 5 9 15,4 2 10-15,-4 9 12 0,-2 0 6 0,0 2-5 16,0 0-15-16,0 0-22 0,0 0-25 0,-8 7-9 16,4 3-2-16,-7 6 5 0,2 5 9 0,-4 4 6 15,0-1-1-15,2-2-2 0,-1 3-1 16,7-5-4-16,-3 0-1 0,7-3 3 0,1-3-3 16,0 1 0-16,0-4 1 0,7-2 0 0,0-2 7 15,6 1 1-15,2-4 5 0,-1 0 1 0,3-4 0 16,6 0 2-16,-4 0-2 0,4-8 0 0,-6-3 1 15,0-1 1-15,2 1 0 0,-6-6 3 16,-5 1-1-16,2-5 2 0,-5 0-1 0,-4 0-6 16,-1-1 0-16,4 0-2 0,-8-2-2 0,-2 3-3 15,-5 0-2-15,-2 2-1 0,-1 3-5 16,-2 0 0-16,1 5-5 0,-3 1-4 0,2 0 0 16,-4 4 3-16,4 0 3 0,2 1 4 0,1 0 3 15,7 2 0-15,0-1 1 0,6 0-15 0,0 0-18 16,9-3-9-16,2 0-2 0,5-2 14 15,3 0 13-15,7 1 9 0,1 1 0 0,0 2 1 16,2 1 1-16,-3 3-1 0,-5 1 3 0,4 0 0 16,-8 6 0-16,-1 5-2 0,-2 1 0 0,-3 4 0 15,1 2 1-15,-9 5 2 0,0 0-2 16,-3 1 1-16,0 1 1 0,-2 3 5 0,-3-3-1 0,-4-1 0 16,6-1-2-16,-3-3-4 0,1 0 3 15,3-5 1-15,1 0 1 0,1-3 0 0,0-4-3 16,0 0-1-16,1-7 2 0,6-1 9 0,-1 0 4 15,7-1 4-15,0-7 0 0,1-2-1 16,2-5 1-16,0 1 0 0,1-2 0 0,2-7-3 16,-4 6 4-16,-2-4 2 0,0 2 1 0,-4-2-1 15,2 2-4-15,1 3-5 0,-5 3-5 0,3 2-1 16,-7 5-7-16,3 2-4 0,-5 4-6 16,-1 0-15-16,0 0-3 0,0 7 3 0,0 2 4 15,1 6 11-15,2 1 10 0,-1 2 3 0,5 1 1 16,-3 0 4-16,5-2-4 0,-2 0 0 15,6-3-1-15,0-2 4 0,3 0 5 0,-2-5 6 16,8 0 11-16,-2-4 4 0,3-1 12 0,-2-2 1 16,5 0 1-16,0-5 0 0,1-2-8 0,-1-3 0 15,-3 0-3-15,3-6-1 0,-3 0-1 16,-5 0-1-16,-3-3 2 0,-1 0 1 0,-4-6 4 16,-6 0-1-16,-2 1-6 0,-1-5-13 0,-1 2-1 15,-6-1-3-15,-5 1-6 0,-5 2 6 0,-1 3-13 16,-5 1-7-16,-1 4-4 0,-4 0-9 0,-7 5-6 15,2 2-15-15,-5 3-26 0,4 3-43 0,-4 4-69 16,1 0-111-16,7 0-326 0,7 0-968 0</inkml:trace>
        </inkml:traceGroup>
      </inkml:traceGroup>
    </inkml:traceGroup>
    <inkml:traceGroup>
      <inkml:annotationXML>
        <emma:emma xmlns:emma="http://www.w3.org/2003/04/emma" version="1.0">
          <emma:interpretation id="{54E1D7CA-7959-45B6-9A50-A276BE0D6E36}" emma:medium="tactile" emma:mode="ink">
            <msink:context xmlns:msink="http://schemas.microsoft.com/ink/2010/main" type="paragraph" rotatedBoundingBox="6425,17733 11769,17219 11907,18646 6562,191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60F583-A317-4D64-BDAE-C9C582794049}" emma:medium="tactile" emma:mode="ink">
              <msink:context xmlns:msink="http://schemas.microsoft.com/ink/2010/main" type="line" rotatedBoundingBox="6425,17733 11769,17219 11907,18646 6562,19160"/>
            </emma:interpretation>
          </emma:emma>
        </inkml:annotationXML>
        <inkml:traceGroup>
          <inkml:annotationXML>
            <emma:emma xmlns:emma="http://www.w3.org/2003/04/emma" version="1.0">
              <emma:interpretation id="{1BAF470A-251E-40A5-8AD0-7EAF965B1B6E}" emma:medium="tactile" emma:mode="ink">
                <msink:context xmlns:msink="http://schemas.microsoft.com/ink/2010/main" type="inkWord" rotatedBoundingBox="6432,17811 7329,17725 7451,18992 6554,19078"/>
              </emma:interpretation>
              <emma:one-of disjunction-type="recognition" id="oneOf5">
                <emma:interpretation id="interp25" emma:lang="en-IN" emma:confidence="0">
                  <emma:literal>of</emma:literal>
                </emma:interpretation>
                <emma:interpretation id="interp26" emma:lang="en-IN" emma:confidence="0">
                  <emma:literal>if</emma:literal>
                </emma:interpretation>
                <emma:interpretation id="interp27" emma:lang="en-IN" emma:confidence="0">
                  <emma:literal>cf</emma:literal>
                </emma:interpretation>
                <emma:interpretation id="interp28" emma:lang="en-IN" emma:confidence="0">
                  <emma:literal>tf</emma:literal>
                </emma:interpretation>
                <emma:interpretation id="interp29" emma:lang="en-IN" emma:confidence="0">
                  <emma:literal>ef</emma:literal>
                </emma:interpretation>
              </emma:one-of>
            </emma:emma>
          </inkml:annotationXML>
          <inkml:trace contextRef="#ctx0" brushRef="#br0" timeOffset="5613.8798">4868 16975 0 0,'0'0'0'0,"0"0"0"0,0 0 0 0,0 0 0 15,0 0 1-15,-147 167 301 0,129-133-86 0,1-2-82 16,1-3-56-16,4-1-16 0,5-3 1 0,4-4 4 16,3-4-2-16,0-4-9 0,6-6 2 0,5-4 12 15,5-3 27-15,1 0 25 0,9-6 1 16,0-8-15-16,6-2-26 0,3-3-30 0,0-5-21 15,-1-1-5-15,1-2-9 0,-7 1-6 0,1 0-2 16,-10-1-4-16,-2 0 3 0,-8 1 7 16,-5 1 13-16,-4-1 6 0,-3-1 1 0,-11-2-2 15,-3-1-11-15,-4 1-7 0,0-4-4 0,-5 4-3 16,2-1 1-16,-1 3 1 0,2 3 1 0,3 3 2 16,3 1 1-16,3 1 1 0,7 5-2 0,1-1-7 15,7 2-11-15,-1 0-10 0,13-3-9 16,7-1 5-16,2 4 4 0,6-4 6 0,4 1 7 15,2 5 0-15,7 3 2 0,-1 1 1 0,-2 7-1 16,3 0-3-16,-5 15-2 0,-1 4-1 0,-4 6 0 16,-4 9 6-16,-6 7 2 0,-6 6 0 15,-2 4 2-15,-5 3 1 0,-4 2 3 0,-4-3 0 16,0-1 4-16,-1 3-4 0,-9-6 1 0,0 6 0 16,-2 0-2-16,-2 6-1 0,-3-2-3 0,-2 1 5 15,3 0-1-15,-2-3-1 0,2-2-1 16,2-7-6-16,5-4-6 0,-2-5 2 0,9-6-1 15,2-5 0-15,0-6 2 0,6-5-5 0,4-6 2 16,3-3 1-16,3-7 9 0,2-1 8 0,4 0 8 16,5-9 1-16,0-3-6 0,2-7 4 15,0-4-11-15,-2-5-6 0,-4-1-4 0,-3-3-11 16,-6-5 3-16,-9-2 0 0,-5 2 5 0,-2-4 4 16,-12 6 0-16,-3-1 8 0,-8 3 5 15,2 4 7-15,-4 4 5 0,0 3 3 0,1 1-2 16,0 5 3-16,6 5 2 0,4 0 0 0,3 2-1 15,6 1-11-15,6 0-20 0,1 2-30 0,3-1-13 16,11-2-5-16,10-3 8 0,5-5 16 0,13-1 2 16,8-6-14-16,6 2-43 0,8 1-203 0,-15 8-435 15,-13 1-311-15</inkml:trace>
        </inkml:traceGroup>
        <inkml:traceGroup>
          <inkml:annotationXML>
            <emma:emma xmlns:emma="http://www.w3.org/2003/04/emma" version="1.0">
              <emma:interpretation id="{00BFECB9-C52D-4AD6-A3FE-8D71EE6CAE0A}" emma:medium="tactile" emma:mode="ink">
                <msink:context xmlns:msink="http://schemas.microsoft.com/ink/2010/main" type="inkWord" rotatedBoundingBox="8506,17533 11769,17219 11907,18646 8643,18960"/>
              </emma:interpretation>
              <emma:one-of disjunction-type="recognition" id="oneOf6">
                <emma:interpretation id="interp30" emma:lang="en-IN" emma:confidence="0">
                  <emma:literal>Buyers</emma:literal>
                </emma:interpretation>
                <emma:interpretation id="interp31" emma:lang="en-IN" emma:confidence="0">
                  <emma:literal>Boyers</emma:literal>
                </emma:interpretation>
                <emma:interpretation id="interp32" emma:lang="en-IN" emma:confidence="0">
                  <emma:literal>Buyup</emma:literal>
                </emma:interpretation>
                <emma:interpretation id="interp33" emma:lang="en-IN" emma:confidence="0">
                  <emma:literal>Buys</emma:literal>
                </emma:interpretation>
                <emma:interpretation id="interp34" emma:lang="en-IN" emma:confidence="0">
                  <emma:literal>Bayes</emma:literal>
                </emma:interpretation>
              </emma:one-of>
            </emma:emma>
          </inkml:annotationXML>
          <inkml:trace contextRef="#ctx0" brushRef="#br0" timeOffset="6193.4444">6880 16756 2313 0,'0'0'128'0,"0"0"-140"0,0 0-21 16,0 0 13-16,0 0 12 0,-36 176 9 0,29-141 3 16,-4-2 3-16,-4 0-3 0,1-1-1 0,1 1 1 15,-1-5-2-15,2-2 4 0,4-6 1 16,1-7 6-16,2-5 8 0,2-7 13 0,2-1 21 15,1 0-7-15,0-9-12 0,0-7-17 0,0-4-21 16,0-7 2-16,0-7 2 0,0 0 4 0,1-9 5 16,-1 1-5-16,5-5 3 0,-1-3-4 0,8-1-2 15,2-2 0-15,0-1-5 0,3 3-1 16,8-3 3-16,4 0-3 0,-1 3 0 0,11 1-1 16,-2 7-5-16,2 5 7 0,4 4-3 0,-1 10 2 15,-1 3 2-15,1 8-10 0,-2 3 2 0,-7 6-2 16,1 4-3-16,-8 0-1 0,-3 4-3 15,0 8-2-15,-7 3 3 0,-3 2 5 0,-7 3 2 16,1 2 5-16,-6 2 0 0,-1-1 3 0,-8 3 4 16,-4 1 4-16,-8-1 1 0,-4-1-3 15,-2-2 1-15,-6-3-1 0,1 3 2 0,1-8-3 16,-6 1-1-16,7-2-2 0,9-2-4 0,4-4 4 16,5 0-3-16,6-3-10 0,5-1-6 0,0 2-6 15,12-3 3-15,4 5 11 0,4 4 4 16,8 0 7-16,1 2 2 0,1 5-2 0,3 0 7 15,2 2-4-15,-7 4 0 0,1 1 0 0,-2 3-4 16,-5-4 3-16,-5-1 0 0,-8 1-1 0,-1-5 9 16,-8 1 1-16,0-5 9 0,-13 2 11 0,-7-1 4 15,-4-3 0-15,-12 2-7 0,-7-1-6 16,-3-4-7-16,-7-2 1 0,0 0-1 0,-2-3-1 16,4-2-6-16,2-4 0 0,6 0-3 0,7-2-2 15,7-4 7-15,9-1-21 0,9 1-26 0,9-4-64 16,2 2-92-16,19-4-168 0,5-4-328 15,-1 4-297-15,-4 2 630 0</inkml:trace>
          <inkml:trace contextRef="#ctx0" brushRef="#br0" timeOffset="7665.0628">7856 16551 2099 0,'0'0'187'0,"0"0"-140"0,0 0-47 16,0 0 2-16,0 0 7 0,0 0 10 15,0 0 1-15,0 0-3 0,-112 173-4 0,100-141-3 16,4-2-1-16,-2 4-2 0,3-6-1 0,4-1 1 16,3-1-8-16,3-7-1 0,5-5 0 0,5-4-2 15,2-5 6-15,2-3 2 0,7-2 2 0,3-3 0 16,2-7-1-16,1-8 0 0,2-1-2 16,2-1 1-16,-1-6 0 0,-4 0-1 0,0 2 0 15,-2-2 3-15,-3 3 0 0,-5-1 3 0,2 1 3 16,-5 3-3-16,-3 0 1 0,-4 1-1 0,1 3-4 15,-6 3 0-15,3 5-2 0,-4 4 2 16,-3 1 2-16,0 3 2 0,0 0-3 0,0 0-5 16,-1 5-3-16,-5 3-2 0,-1 4 2 0,0 3 3 15,-1 1 1-15,-2 0-3 0,5 0 1 16,-4 1-2-16,6-1 1 0,-1-2-1 0,4 2-6 16,0-3-2-16,3-4-3 0,7 1 0 0,4-4 5 15,2-2 4-15,4-2 4 0,6-2 3 16,1 0 3-16,2-4 1 0,1-4 2 0,-2-3-2 0,1-2 0 15,-3-2-4-15,0 0 3 0,-6-5 2 16,1 3-2-16,-2-3 1 0,3 2-3 0,-4-5-3 16,-1 4 3-16,1-2-4 0,-4-1 2 0,-3 6-2 15,0 3-2-15,-3 2 0 0,-5 7-1 16,-2 0-1-16,-1 4-2 0,0 0-5 0,0 0-2 0,0 8 0 16,-4 4 4-16,-4 4 4 0,0 4 1 15,1 2 3-15,0 0-1 0,1-1 2 0,1 1 2 16,-1-2-2-16,6-4-3 0,0-1 0 0,0-3-4 15,11-4 1-15,1 0 2 0,1-5 3 0,4-2 6 16,3-1 2-16,3-4 4 0,4-5-3 16,0-4-4-16,4-1 0 0,-4-5-2 0,1-1 0 15,1 2 0-15,-4-1 1 0,-7-4-1 0,1 3 1 16,-2 4 3-16,-4-3 0 0,-7 3 3 16,2 4 4-16,-5 2-1 0,-3 1-1 0,0 2 3 15,0 2-3-15,0 5-4 0,0 0-6 0,0 0-15 16,0 0-9-16,-1 3 1 0,-5 6 5 15,2 5 6-15,-1 6 8 0,-5 6 2 0,-1 0-2 16,4 7 4-16,-5 2 1 0,1 4-2 0,-2 4 3 16,-1 0-2-16,1 4 0 0,0 5 0 0,-3-4 4 15,0 3-6-15,0 1 2 0,-7 0 1 0,0 0-4 16,-4 5 3-16,-1-4 0 0,-7-1 0 0,4-5-3 16,-5-1 5-16,-3-3-2 0,-4-5-2 15,-4-4 1-15,1-6-3 0,0-4 2 0,-6-2 5 16,6-7-1-16,5-3 5 0,2-5 7 0,9-6 5 15,8-1 5-15,5-1-1 0,10-6-11 0,-2-6-15 16,9-2-11-16,0-3-9 0,5-4-3 16,6-5 3-16,11-5 5 0,-2-3-2 0,14-6 1 15,0-3 3-15,14-2-3 0,2-4 5 0,6-3 0 16,1-2 1-16,2-1 1 0,4 4 4 0,-2-5 2 16,-3-1-1-16,3 1 2 0,-3 0-5 15,-7-1-2-15,3 5 3 0,-8 2 3 0,1 6 1 16,-2 4 6-16,-11 3 2 0,1 6-1 0,-12 6 7 15,-3 8 1-15,-7 3 1 0,-8 7 4 16,-2 4 10-16,-3 3 11 0,0 1 4 0,0 0-4 16,-3 0-19-16,-1 1-22 0,-6 6-12 0,-1 4-6 15,-4 4 4-15,-2 3 8 0,-2 2 2 0,-4 8 1 16,-5 0 5-16,0 3-1 0,-2 3 2 16,-1 1 3-16,-4 2-4 0,4 1 0 0,2 0 0 15,3 3-5-15,9-6 0 0,3-3-4 0,5-5-4 16,5-5-8-16,4-2-4 0,4-7-1 0,8-5 4 15,2-2 7-15,7-3 9 0,1-3 10 16,7 0 4-16,5-3 7 0,1-9-6 0,6 2-1 16,-2-5 0-16,2-1-8 0,0-5 3 0,-6-1 2 15,6-2 1-15,-1-3 1 0,-6 0 2 0,5-3 1 16,-7 3-1-16,2-1 2 0,-4 1-1 0,-1 0-3 16,-3 1 3-16,-5 1-1 0,4 0-4 15,-8 9-1-15,3 4-4 0,-10 1-5 0,1 7 5 16,1 0-1-16,-8 4 3 0,3 0 2 0,-2 4 0 15,-5 4 6-15,1 5 4 0,0 1 7 0,-1 10-3 16,0 3 0-16,-2 0-4 0,-4 3-7 16,-3 1 1-16,3-3-4 0,-2 2-2 0,5-4 1 15,0-1-1-15,-3 1-1 0,5-5-1 0,1-5 1 16,0-4-7-16,0-4-1 0,0-3-3 16,9-3 1-16,-5-2 2 0,7 0 5 0,2-4 7 15,0-6 0-15,4-2 4 0,-1-5 0 0,7-4-1 16,-3-2 4-16,2 1-2 0,-2-4 0 0,4-1-2 15,-5 3 0-15,-2-3-1 0,5-2 1 0,-7 2 5 16,1-2 0-16,-2 1-4 0,-1 2-1 16,0 1-6-16,-3 5-4 0,-4 6 10 0,-2 1-5 15,2 8 1-15,-6 1 3 0,2 3-6 0,-2 1-3 16,0 0-6-16,0 0-9 0,0 0-8 0,0 2 4 16,0 6 7-16,1 2 9 0,0 7 9 0,1 2 2 15,6 2-2-15,-3 5-1 0,3 0 2 16,1 3 1-16,4 0 3 0,1 3 6 0,1 0 3 15,3 0-1-15,-3 2 3 0,-5-1-2 0,3-1 3 16,-2-3 1-16,-8-4 0 0,-3 0 8 16,0-6 4-16,-9-2 13 0,-12 1 4 0,-8-3-2 15,-5-5-4-15,-8-2-10 0,-8-4-10 0,2-4-6 16,-3 0-6-16,2-8-4 0,-1-4-4 0,5 1-5 16,5-3-21-16,2-4-37 0,6 4-62 15,5-7-124-15,9 9-443 0,6 2-879 0</inkml:trace>
        </inkml:traceGroup>
      </inkml:traceGroup>
    </inkml:traceGroup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9:19.5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770C531-4071-464E-98F0-B3F0C2545501}" emma:medium="tactile" emma:mode="ink">
          <msink:context xmlns:msink="http://schemas.microsoft.com/ink/2010/main" type="inkDrawing" rotatedBoundingBox="16208,16707 23566,16495 23570,16615 16212,16827" semanticType="underline" shapeName="Other">
            <msink:sourceLink direction="with" ref="{41C43C2D-3797-47B1-952F-28C7A870A6B1}"/>
            <msink:sourceLink direction="with" ref="{34972AFE-8416-4A8F-B158-48C316A9FBAB}"/>
            <msink:sourceLink direction="with" ref="{3227EE8B-C3B3-4377-AFCC-08EDD85E85CD}"/>
          </msink:context>
        </emma:interpretation>
      </emma:emma>
    </inkml:annotationXML>
    <inkml:trace contextRef="#ctx0" brushRef="#br0">0 213 2051 0,'0'0'63'0,"0"0"-101"15,0 0-18-15,0 0 32 0,0 0 54 0,0 0 75 16,0 0 32-16,0 0-10 0,171 5-26 0,-97-2-22 15,11-1-13-15,17-1-6 0,18 3-2 16,14-3-6-16,19-2-8 0,15 2-7 0,15-1-9 16,17-1-4-16,17 1-11 0,11-2 0 0,15 0-4 15,14-5-3-15,14-1 3 0,8-2-3 0,9 4-1 16,3-2-4-16,6 0 3 0,2 3-3 0,-4 3-3 16,-4 0 5-16,-10 0-2 0,-9 0 4 15,-8-2 2-15,-15 0 0 0,-9-4 2 0,-19-2 4 16,-11 4 7-16,-16-4 2 0,-22 4 3 0,-18-2-7 15,-25 1-8-15,-20 1 1 0,-24 0 2 16,-27-2 16-16,-16 5 14 0,-18-1 15 0,-14 3 12 16,-10-1 5-16,0-1-15 0,-13-3-21 0,-7-2-24 15,-3-2-21-15,-11 0-7 0,-2 2-6 0,-11 2-3 16,2-1-10-16,-2 3-4 0,-3 0-10 0,5 2-33 16,-1 2-35-16,2 0-53 0,1 0-45 15,3 6-14-15,1 1 12 0,7 0 49 0,5-1 59 16,3-1 54-16,7 0 30 0,5-2 18 0,6 2 16 15,2-4 30-15,4 3 40 0,4-1 31 0,2 0 2 16,-3 1-24-16,7-2-32 0,-1 0-33 16,-2 0-27-16,4-2-44 0,1 0-184 0,-6 0-715 15,-4 0-404-15</inkml:trace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8:48.4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F005895-8B8F-4F1C-8C1F-12687BFDF7C8}" emma:medium="tactile" emma:mode="ink">
          <msink:context xmlns:msink="http://schemas.microsoft.com/ink/2010/main" type="inkDrawing" rotatedBoundingBox="1048,1490 17209,1480 17210,1623 1048,1634" semanticType="underline" shapeName="Other">
            <msink:sourceLink direction="with" ref="{F8CDC668-F7F2-4E16-9D6C-B9027D6F626D}"/>
          </msink:context>
        </emma:interpretation>
      </emma:emma>
    </inkml:annotationXML>
    <inkml:trace contextRef="#ctx0" brushRef="#br0">0 119 1757 0,'0'0'183'0,"0"0"-104"0,0 0-55 0,0 0 1 16,0 0-29-16,0 0-31 0,0 0-19 0,0 0-20 15,0 0 25-15,0 0 28 0,0 0 12 0,0 0 6 16,195-80 3-16,-108 78 0 0,12 1-1 0,5 1 2 16,16 0 1-16,6 0 0 0,5 2 0 0,9 3-1 15,5 1-1-15,6 1 2 0,5-1 0 16,11 2 0-16,3-4 1 0,7 2-1 0,8 2 0 15,4-4 1-15,9 0 4 0,5-1 0 0,7-2 6 16,11-1 6-16,6 0 3 0,11 0 3 16,9-5 7-16,12-2 2 0,8-1 3 0,10-2 2 15,12-1-6-15,7-1-5 0,11 2-6 0,9-4-7 16,8 2-2-16,9 1-3 0,10 2 0 16,7 0-1-16,6 3-2 0,1 1-2 0,7 4 0 15,2 1-6-15,0 0-1 0,1 1-2 0,0 7-9 16,1 0-20-16,-4 1-32 0,-10 2-35 0,-1 2-18 15,-11-2 9-15,-7-1 24 0,-9 0 29 0,-6 1 24 16,-13-1 10-16,-10-4 11 0,-12 0 9 16,-9 1 14-16,-14-6 23 0,-8 2 35 0,-11-3 34 15,-15 0 22-15,-13-4 10 0,-14-4-13 0,-15 0-19 16,-19-1-17-16,-21 0-20 0,-17 3-25 0,-19 0-16 16,-18 0-15-16,-17 5-11 0,-21 0 0 0,-13 1-10 15,-16 0-37-15,-13 0-104 0,-8 0-148 16,-4 0-366-16,0 0-687 0</inkml:trace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5:58:43.9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0F7F7AE-F336-4B1F-B2F4-9AE13D88BAC6}" emma:medium="tactile" emma:mode="ink">
          <msink:context xmlns:msink="http://schemas.microsoft.com/ink/2010/main" type="writingRegion" rotatedBoundingBox="-213,184 23563,-1525 24858,16466 1080,18176"/>
        </emma:interpretation>
      </emma:emma>
    </inkml:annotationXML>
    <inkml:traceGroup>
      <inkml:annotationXML>
        <emma:emma xmlns:emma="http://www.w3.org/2003/04/emma" version="1.0">
          <emma:interpretation id="{623F3F58-07D4-416E-A692-2E8FBFD7A3A0}" emma:medium="tactile" emma:mode="ink">
            <msink:context xmlns:msink="http://schemas.microsoft.com/ink/2010/main" type="paragraph" rotatedBoundingBox="688,21 15318,-554 15448,2743 818,33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CDC668-F7F2-4E16-9D6C-B9027D6F626D}" emma:medium="tactile" emma:mode="ink">
              <msink:context xmlns:msink="http://schemas.microsoft.com/ink/2010/main" type="line" rotatedBoundingBox="688,21 15318,-554 15448,2743 818,3319">
                <msink:destinationLink direction="with" ref="{BF005895-8B8F-4F1C-8C1F-12687BFDF7C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181B3AF-B5D9-430E-88C9-46C9F6E11FCB}" emma:medium="tactile" emma:mode="ink">
                <msink:context xmlns:msink="http://schemas.microsoft.com/ink/2010/main" type="inkWord" rotatedBoundingBox="688,21 4713,-137 4843,3161 818,3319"/>
              </emma:interpretation>
              <emma:one-of disjunction-type="recognition" id="oneOf0">
                <emma:interpretation id="interp0" emma:lang="en-IN" emma:confidence="0">
                  <emma:literal>Rivalry</emma:literal>
                </emma:interpretation>
                <emma:interpretation id="interp1" emma:lang="en-IN" emma:confidence="0">
                  <emma:literal>rivalry</emma:literal>
                </emma:interpretation>
                <emma:interpretation id="interp2" emma:lang="en-IN" emma:confidence="0">
                  <emma:literal>Rivahy</emma:literal>
                </emma:interpretation>
                <emma:interpretation id="interp3" emma:lang="en-IN" emma:confidence="0">
                  <emma:literal>Rivahif</emma:literal>
                </emma:interpretation>
                <emma:interpretation id="interp4" emma:lang="en-IN" emma:confidence="0">
                  <emma:literal>Rivalvf</emma:literal>
                </emma:interpretation>
              </emma:one-of>
            </emma:emma>
          </inkml:annotationXML>
          <inkml:trace contextRef="#ctx0" brushRef="#br0">5186 237 0 0,'0'0'0'0,"0"0"0"0,0 0 0 0,0 0 2 16,0 0 1-16,0 0 0 0,0 0 6 15,0 0 16-15,0 0 9 0,-168 53 8 0,133-21 10 16,4 5 9-16,-4 2 13 0,2 0 12 0,3 4-5 15,0-3-10-15,4 0-19 0,5-5-15 16,2 0-13-16,5-6-7 0,8-5-15 0,2-5-9 16,4-6-5-16,1-6 22 0,8-6 42 0,5-1 50 15,6-5 46-15,5-9 9 0,1-7-13 0,5-3-27 16,-1-5-28-16,2-1-22 0,-2-3-6 16,-3-1-1-16,-5 0 1 0,-5 6 6 0,0-2 0 15,-8 7 0-15,-1 3-1 0,-3 3-1 0,-3 5-11 16,-2 4-9-16,3 2-15 0,-3 4-16 15,0 1-12-15,0 1-24 0,0 0-34 0,0 0-16 16,0 7 1-16,0 2 17 0,0 6 32 0,0 2 19 16,0 3 1-16,0 0 1 0,0 4 0 0,-3 0 1 15,3-2 2-15,3 1-2 0,2-4 0 16,0-3-4-16,7-1 0 0,-2-7-1 0,6-1-1 0,2-7 2 16,5 0 2-16,3-11 4 0,4-1 2 15,2-10 5-15,-2-1-2 0,3-6 1 0,3 0 5 16,-2-6-2-16,-2 3 9 0,-2-4 5 0,-4 5 2 15,-6 2 1-15,-4 3 2 0,-4 6 2 16,-1 1 2-16,-4 5 4 0,0 6-8 0,-4 4-9 16,-2 0-10-16,1 4-15 0,-2 0-11 0,0 0-13 15,0 6 0-15,0 2 3 0,0 3 11 0,2 5 13 16,0 3 1-16,-2 3 3 0,0 6 1 0,0 0 0 16,0 3 0-16,0-2 2 0,0 0-4 15,-2 2-1-15,2-4 2 0,0-2-5 0,0-5 3 16,2-7 0-16,1-5-2 0,1-5 2 0,2-3 9 15,1 0 14-15,-3-3 18 0,6-7 19 16,-2-6-1-16,0-3-9 0,5-6-11 0,1-3-16 16,-1-1-7-16,-1 1-5 0,1-1-4 0,1 0-6 15,0 5-1-15,-1 0-2 0,0 7-3 16,0 1-3-16,-4 6 2 0,-1 2-3 0,-2 4-4 16,-3 2 0-16,3 2-11 0,-2 0-3 0,-3 2-1 15,2 4-3-15,2 4 9 0,-3 0 5 0,1 6 6 16,0 3 4-16,1 1 1 0,-1 1 0 0,0-1 3 15,-1 3 0-15,1-4 2 0,1-3-1 0,-3 0-1 16,4-4 2-16,-3 0-2 0,4-4-2 16,0-2 3-16,1-1-7 0,0-2 6 0,-2-1-2 15,5-2 3-15,1 0 4 0,5-6 1 0,0-4 3 16,1-3 1-16,3-4 2 0,0-2-4 0,2-3 1 16,-4 0-3-16,5-1-3 0,-4 2 6 15,-3 1-1-15,-2 4-1 0,-1 0-3 16,-3 7-2-16,-3 2-3 0,-1 4-3 0,0 1-5 0,-4 2-3 15,3 2 1-15,-2 6 3 0,1 5 8 0,-1 6 0 16,2 0 3-16,0 5-1 0,-4 3-1 16,2-1 4-16,1 1-1 0,-1 0 2 0,2-1-2 15,-3-1-2-15,8-4-4 0,0-1-4 0,2-4-8 16,2-4-23-16,2-4-32 0,3-1-29 0,-1-6-39 16,5-1-25-16,-1-5-11 0,2-6 7 15,1-3 25-15,-5-6 42 0,4 1 42 0,-2-3 31 16,-2-2 23-16,-2 1 10 0,1-2 10 0,-3 1 7 15,0 0 9-15,-5 0 12 0,3-2 4 0,-2 4 4 16,-4 3 2-16,4-2 1 0,-5 7 4 0,2 1 3 16,-6 5-2-16,1 1-7 0,-3 6-9 15,2 1-15-15,-3 0-15 0,2 0-25 0,-2 5 2 16,0 3 4-16,0 3 6 0,0 2 20 0,0 3-2 16,0 3-4-16,0 2 0 0,0 2-3 0,0 0-4 15,-2 1 1-15,2-2 1 0,0 1-3 16,0-3-3-16,2-2 0 0,1 0-1 0,7-7-1 15,-2-1 2-15,2-4 4 0,3-3 4 0,1-3 7 16,5 0 4-16,-2-1-1 0,2-7 1 16,-3-2-4-16,0-3-2 0,1-1 0 0,-9 1 2 15,1-2-2-15,-5 1-4 0,-2-1-9 0,-2-5-8 16,0 3 1-16,-3-3 0 0,-6 0 5 0,1 1 4 16,-1-1-1-16,0 3 0 0,2-3 0 15,-3 6-1-15,3-3-1 0,1 3-1 0,2 4-1 16,4 1 1-16,-1 3-4 0,1 0-13 0,0 1-21 15,1 1-19-15,6 0-11 0,3 1 2 0,5-1 13 16,3 3 17-16,2 1 11 0,2 0 9 16,-1 3 6-16,2 6-1 0,-1 3 2 0,2 6 1 15,-7 0 0-15,2 5 2 0,-5-2 1 0,-4 4 1 16,0 1 2-16,-7 1-2 0,-1-1-1 0,-1-2-4 16,-1 2-3-16,-1-6-3 0,-2 1 0 15,1-2 1-15,0-6 2 0,0-4-1 0,2-3-1 0,0-4 4 16,4-2 10-16,2-2 10 0,6-8 6 15,2-6-4-15,5-5-6 0,2-1-3 0,5-4-2 16,-6-3 1-16,4 2 1 0,-1-2 0 0,-2 3 3 16,-4 4 0-16,-3-1 3 0,-1 5 2 15,-2 3-2-15,-3 3 0 0,-1 4-3 0,-4 1-5 16,2 5-6-16,1 2-4 0,-3 0-3 0,6 5 2 16,-4 3 5-16,5 4 4 0,-2 0 4 15,2 1-2-15,1 3 2 0,2-3 1 0,0-1-1 16,3 2 2-16,-1-5-1 0,6-1 3 0,2-3 3 15,4-2 5-15,3-3 0 0,9 0 2 0,-2-7-2 16,0-1-1-16,2-1 0 0,1-2 0 16,-5-2 2-16,3-1 0 0,-9 0 1 0,-2-4 6 15,-10 0 6-15,-4 0 11 0,-3 1 11 0,-7-6 3 16,-3 4-1-16,0-1-6 0,-10-5-13 0,0 5-8 16,-1-1-5-16,-4 2-7 0,0 3 2 15,0 5 1-15,4 3 1 0,-1 6-1 0,-1 2-6 16,5 0-10-16,-1 4-9 0,-2 9-1 0,-1 5-2 15,2 8 4-15,0 2 5 0,-1 7 0 0,1 4 4 16,2 6 1-16,-3 4 3 0,5 6-3 0,-1 7 2 16,-2 9 1-16,4 5-2 0,-7 9 6 0,6 6-7 15,-5 8 0-15,1 9 0 0,3 8-2 16,-2 6 7-16,1 6 3 0,0-2 0 0,0 4-3 16,-4-4-39-16,-2-6-28 0,0-4-5 0,-6-10 0 15,2-12 34-15,-6-10 25 0,1-13 5 16,-6-10 3-16,1-8 6 0,-5-14 9 0,-3-11 17 15,-3-9 19-15,-1-13 11 0,-3-6 8 0,0-17-2 16,0-11-13-16,1-8-8 0,1-10-17 16,0-11-12-16,10-6-7 0,-4-10-13 0,7-7-4 15,6-7-5-15,4-1-2 0,5-6-3 0,7 0-4 16,6 0-3-16,3-2-3 0,8 6-1 0,12 5-1 16,6 7 0-16,8 6-4 0,9 11-2 0,1 8-2 15,9 8-1-15,2 15 6 0,2 7-6 16,3 7-21-16,-4 12-58 0,1 4-77 0,-1 8-108 15,1 9-186-15,-17-1-247 0,-13-5 354 0</inkml:trace>
          <inkml:trace contextRef="#ctx0" brushRef="#br0" timeOffset="1052.1457">9288-82 0 0,'0'0'0'0,"0"0"0"0,0 0 0 0,0 0 0 15,0 0 0-15,0 0 0 0,0 0 0 0,-175-70 0 16,138 78 298-16,-2 11 41 0,2 4-24 0,-4 6-23 16,-3 7-49-16,0 7-63 0,5 2-56 15,1 3-40-15,5 1-27 0,2 1-18 0,7 2-17 0,1-1-8 16,7-1-3-16,8 1-7 0,2-4 2 16,6-1-4-16,0-5-7 0,7-4-4 0,3-6-6 15,7-5-3-15,2-5 6 0,0-5 10 0,7-8 9 16,-2-4 12-16,2-4 5 0,1 0 3 15,5-6 0-15,-2-6-3 0,0-4-1 0,3-5-5 16,3-1 1-16,-6-3-4 0,-2-3-1 0,1-3-2 16,-2 0-2-16,2 0 2 0,-5-1 0 0,-5 2 0 15,4 3-5-15,-6 3-3 0,-1 6-4 16,-4 7-1-16,-4 3 0 0,-2 6-5 0,-5 2-10 16,-1 0-10-16,0 4 1 0,0 8 3 0,0 4 12 15,0 8 13-15,-1 2 3 0,-8 4 1 16,5 3 0-16,0 0-2 0,-5 0-3 0,6-3 1 15,0 1-3-15,3-7-3 0,0-2 0 0,5-4-6 16,6-3 0-16,3-6-2 0,4-6-2 16,2-3 2-16,3 0 2 0,1-3-2 0,-2-8-12 15,2-5-11-15,-1-3-8 0,-6-1-3 0,-5-2 6 0,-8-3 3 16,-3 0 4-16,-1-2 2 0,-5-1 15 16,-8 0 8-16,-2 1 8 0,-6-2 4 0,2 3-2 15,-4 1 0-15,5 3 3 0,-4 2 1 0,3 1 0 16,4 5-2-16,2 3 0 0,7 0-2 0,-1 1 0 15,5 1-12-15,2 1-18 0,0-4-19 16,12 4-18-16,2 2-11 0,2 2 4 0,7 0 7 16,0 4 16-16,1 0 23 0,4 8 14 0,-3 4 16 15,3 10 11-15,0 0 4 0,-3 3 6 16,1 6-1-16,-2-1-3 0,-1 3-3 0,-6-2 1 16,-4 1-1-16,-6-1-2 0,2-3-1 0,-6-3-4 15,-3 0-1-15,0-6-2 0,1-3-3 0,-1-7-3 16,0-2-1-16,2-4 4 0,-2-3 16 15,4 0 25-15,-1 0 20 0,0-4 7 0,7-6-11 16,-3-4-20-16,7-8-18 0,0 1-9 0,1-2 1 16,-1-5-2-16,5 4-3 0,-3 1-3 0,-1-3-3 15,1 5-2-15,-1 2-2 0,0 3-2 16,1 2-2-16,1 4 1 0,-1 2 0 0,0 5 1 16,-3 1-1-16,1 2 0 0,-2 0 1 0,-1 5-1 15,2 1 2-15,0 2-3 0,0 2 2 0,0 2 0 16,-2-1-1-16,-4-2 1 0,5 0-1 0,-4 1 2 15,-2-3 0-15,4-1 1 0,-4-3 2 16,4-1 3-16,-4-2 5 0,4 1 11 0,4-5 9 16,-1-4 2-16,3-3 3 0,5-3-10 0,-1-1-6 15,2-3-3-15,-3-1-1 0,-4 0 2 0,1 0 1 16,-2 3-3-16,-1 1 1 0,-4 4-4 16,-5 4-2-16,-2 5-2 0,-2 0-5 0,0 2-12 15,0 0-12-15,0 3 2 0,3 8 4 0,1 4 12 16,0 4 10-16,-2 3 0 0,6 2 0 15,-2 2-3-15,-2-1-2 0,6-1-2 0,3 1 0 16,2-5 1-16,-1-1 1 0,3-1 0 0,8-5-3 16,-1-4-5-16,3-1-14 0,2-1-19 0,2-5-43 15,0-2-71-15,-1 0-143 0,-4 0-312 0,-12-2-395 16</inkml:trace>
          <inkml:trace contextRef="#ctx0" brushRef="#br0" timeOffset="1309.6834">10821-362 1177 0,'0'0'360'0,"0"0"-208"0,0 0-108 0,0 0-42 15,0 0 20-15,0 0 34 0,0 0 2 0,-26 186-2 16,13-123-10-16,3 7-14 0,-5 5-8 0,5 3-7 15,-8-1-2-15,1 3 1 0,1-1 5 16,-3 3-1-16,-1 0-2 0,3 2 6 0,1 0-3 16,-5-1 3-16,5-2-5 0,0-1-23 0,-4 0-63 15,-3-1-124-15,-4 0-209 0,9-19-338 16,4-23-86-16</inkml:trace>
          <inkml:trace contextRef="#ctx0" brushRef="#br0" timeOffset="1599.1222">10488 169 393 0,'0'0'154'0,"0"0"-75"0,0 0-19 0,189-61 23 15,-130 53 9-15,-2 4-3 0,-1 4-32 0,0 4-33 16,-8 6-8-16,-4 5-5 0,-5-3-6 16,-11 6-14-16,-5 3-10 0,-10-1-5 0,-7 0 6 15,-6 2 19-15,-6 3 20 0,-15-3 12 0,-8 3 10 16,-5-1-6-16,-8-3-3 0,-5 0-2 16,1-1-10-16,-2-4 1 0,0 1-6 0,5-3-6 15,7-2-11-15,0 2-50 0,9-7-136 0,11 0-299 16,3-2-61-16</inkml:trace>
          <inkml:trace contextRef="#ctx0" brushRef="#br0" timeOffset="2016.079">11419 290 0 0,'0'0'0'15,"0"0"175"-15,0 0-57 0,0 0-4 0,0 0 21 16,0 0 10-16,0 0-15 0,0 0-21 0,176-137-12 16,-160 118-7-16,-3 1-6 0,0-2 0 15,-5 1 1-15,2-2-1 0,-5 2 5 0,2 3 7 16,-4 0 6-16,-3 3 1 0,0 4-3 0,0 2-15 15,0 2-16-15,-2 3-22 0,-8 0-32 16,2 2-25-16,-12 2-16 0,0 7-2 0,-9 5 8 16,-7 6 10-16,3 2 7 0,-6 1 2 0,8 7 2 15,1-3-2-15,2 1 0 0,4 1 0 0,7-4-4 16,5-2-3-16,2-2-7 0,10-4-1 0,0-1 8 16,10-1 9-16,5-5 15 0,2 0 8 0,7-1 1 15,2-4-1-15,3-2-4 0,1-3-2 16,1 0-4-16,7 0-2 0,-4-2-4 0,5-3-5 15,0-1-5-15,-4-2-22 0,3 2-52 0,-1-2-110 16,-3-2-207-16,-6 3-322 0,-11 3-58 0</inkml:trace>
        </inkml:traceGroup>
        <inkml:traceGroup>
          <inkml:annotationXML>
            <emma:emma xmlns:emma="http://www.w3.org/2003/04/emma" version="1.0">
              <emma:interpretation id="{1E2436B4-2963-4648-95BF-222FD9FB3272}" emma:medium="tactile" emma:mode="ink">
                <msink:context xmlns:msink="http://schemas.microsoft.com/ink/2010/main" type="inkWord" rotatedBoundingBox="5459,271 8536,150 8631,2574 5554,2696"/>
              </emma:interpretation>
              <emma:one-of disjunction-type="recognition" id="oneOf1">
                <emma:interpretation id="interp5" emma:lang="en-IN" emma:confidence="0">
                  <emma:literal>among</emma:literal>
                </emma:interpretation>
                <emma:interpretation id="interp6" emma:lang="en-IN" emma:confidence="0">
                  <emma:literal>annoy</emma:literal>
                </emma:interpretation>
                <emma:interpretation id="interp7" emma:lang="en-IN" emma:confidence="0">
                  <emma:literal>army</emma:literal>
                </emma:interpretation>
                <emma:interpretation id="interp8" emma:lang="en-IN" emma:confidence="0">
                  <emma:literal>angry</emma:literal>
                </emma:interpretation>
                <emma:interpretation id="interp9" emma:lang="en-IN" emma:confidence="0">
                  <emma:literal>aiming</emma:literal>
                </emma:interpretation>
              </emma:one-of>
            </emma:emma>
          </inkml:annotationXML>
          <inkml:trace contextRef="#ctx0" brushRef="#br0" timeOffset="2620.2496">11805 291 415 0,'0'0'239'0,"0"0"-211"0,0 0-9 0,0 0 65 0,218-107 58 16,-152 90 38-16,-2-1 0 0,5 5-47 0,1-1-46 15,1 4-32-15,-2 2-30 0,-1 4-9 16,-6 0-7-16,3 2-3 0,-9 2 4 0,-9 0-9 16,-4 7-2-16,-6 1-1 0,-8 5-6 0,-10-1 1 15,-2 3 2-15,-7 1 6 0,-2 0 8 16,-6 5 14-16,-2-1 6 0,0 3 6 0,-10 3 0 16,3-3-4-16,-6 1-1 0,0 0-6 0,-1-1-1 15,-2-4-6-15,1 0-10 0,-2 0-33 16,0-3-83-16,1 0-124 0,3-3-268 0,5-4-305 15,0-2 611-15</inkml:trace>
        </inkml:traceGroup>
        <inkml:traceGroup>
          <inkml:annotationXML>
            <emma:emma xmlns:emma="http://www.w3.org/2003/04/emma" version="1.0">
              <emma:interpretation id="{25145702-9987-4946-AAF2-D8CF87D16EF7}" emma:medium="tactile" emma:mode="ink">
                <msink:context xmlns:msink="http://schemas.microsoft.com/ink/2010/main" type="inkWord" rotatedBoundingBox="9370,-122 15326,-356 15389,1245 9433,1480"/>
              </emma:interpretation>
              <emma:one-of disjunction-type="recognition" id="oneOf2">
                <emma:interpretation id="interp10" emma:lang="en-IN" emma:confidence="0">
                  <emma:literal>Competitors</emma:literal>
                </emma:interpretation>
                <emma:interpretation id="interp11" emma:lang="en-IN" emma:confidence="0">
                  <emma:literal>competitors</emma:literal>
                </emma:interpretation>
                <emma:interpretation id="interp12" emma:lang="en-IN" emma:confidence="0">
                  <emma:literal>Competitor</emma:literal>
                </emma:interpretation>
                <emma:interpretation id="interp13" emma:lang="en-IN" emma:confidence="0">
                  <emma:literal>competitor</emma:literal>
                </emma:interpretation>
                <emma:interpretation id="interp14" emma:lang="en-IN" emma:confidence="0">
                  <emma:literal>compositors</emma:literal>
                </emma:interpretation>
              </emma:one-of>
            </emma:emma>
          </inkml:annotationXML>
          <inkml:trace contextRef="#ctx0" brushRef="#br0" timeOffset="2323.3007">12657-241 624 0,'0'0'864'0,"0"0"-660"15,0 0-115-15,0 0-90 0,0 0-20 0,0 0 9 16,0 0 11-16,0 0 11 0,0 0 5 0,-73 167-1 16,57-110-2-16,-6-2 1 0,5 7 0 15,-4-2-2-15,-4 2 2 0,-2 1-9 0,-3-1-18 16,-3-3-57-16,3-3-88 0,1-3-148 0,7-17-269 16,10-10-148-16</inkml:trace>
          <inkml:trace contextRef="#ctx0" brushRef="#br0" timeOffset="2898.4527">13208-222 1788 0,'0'0'228'0,"0"0"-149"0,0 0-60 16,0 0-25-16,0 0 5 0,0 0 3 0,0 0-3 16,0 0-5-16,0 0-2 0,0 0-3 0,0 0 1 15,0 0 2-15,0 0 1 0,0 0 2 0,136 85 4 16,-136-61 6-16,0 1 10 0,-4 4 16 16,-4 3 11-16,-4 0 12 0,-3 4 8 0,-1 0 2 15,-4 4-2-15,-1 2-10 0,-4 3-9 0,4-1-15 16,-2 0-8-16,-3 3-2 0,6-6-4 15,-3 0 0-15,6-5-2 0,0 1-4 0,1-5-14 16,3-1-48-16,0-4-99 0,2-2-175 0,1-5-424 16,7-10-551-16</inkml:trace>
          <inkml:trace contextRef="#ctx0" brushRef="#br0" timeOffset="3763.8495">12942 243 909 0,'0'0'358'0,"0"0"-311"15,0 0-88-15,0 0 1 0,0 0 37 0,214-64 20 16,-157 56 8-16,4 2-5 0,-4 2-11 16,-4 3-7-16,-7 1-4 0,-4 0 0 0,-9 0 0 15,-5 0 0-15,-3 5-2 0,-10-1-3 0,-3 3 1 16,-8 1 10-16,-1 2 17 0,-3 4 19 0,-4 2 17 15,-9 7 3-15,-1-3-6 0,-4 4-9 16,1 2-13-16,-4-2-8 0,3 2-7 0,1-1-5 16,-4-1-2-16,9-2-4 0,2-3-5 0,3-1-6 15,4-3-7-15,3-5-6 0,1-2-5 16,8-1 3-16,3-4 4 0,6-1 8 0,1-2 13 16,7 0 5-16,0-5 7 0,4-2 1 0,0-2 2 15,-2-2 1-15,3-2 0 0,-1-3 0 16,-6-2-3-16,-1-1-1 0,-6-1 1 0,-5-6-8 15,-7 1-6-15,-2-3-4 0,-3-3-2 0,-3 3 4 16,-8 1 5-16,-5 0 1 0,-1 5 1 0,-2 3 0 16,-5 3 0-16,-2 7 2 0,-1 2 0 0,1 6-3 15,2 1-5-15,-2 0-7 0,1 1-2 16,5 6-3-16,0-2-1 0,9 1-2 0,7-2-29 16,2-2-28-16,2 4-5 0,9-5 6 0,6-1 36 15,6 0 36-15,12 0 11 0,4 0 0 0,4-3-5 16,7-2-5-16,1-3 0 0,-5 3-2 0,-1 2-2 15,-4 1 0-15,-8 2-1 0,1 0 0 16,-6 0 0-16,-2 10 2 0,-7-1 1 0,-2 3-2 16,-4 3 5-16,-4 1 5 0,-4 1 9 0,-3 5 9 15,-4 0 4-15,-9 1 0 0,-6 3-8 0,2-4-8 16,-3-1-9-16,0 1-6 0,0-3-1 16,3-3-4-16,4-1 2 0,6-6-5 0,4-2-13 15,3-5-7-15,0 2-2 0,8-2 7 0,7-2 15 16,6 0 11-16,4-10 5 0,5 1-4 15,3-4 0-15,4-4-2 0,0 1-2 0,2-1 3 16,1-3-5-16,0 0-2 0,-5-1 2 0,1 2-1 16,-5-3 4-16,1 1 4 0,-2-1 1 0,-3 0 0 15,0-1 3-15,-1 2 0 0,-1 0-1 0,-5 0 0 16,0 3-1-16,-3 0 2 0,-4 5 6 16,-2-1 8-16,-5 6 2 0,-2 3 2 0,1 1 2 15,-5 3-2-15,0 1-8 0,0 0-22 0,-3 0-23 16,-3 8-11-16,-2 2 2 0,-4 6 14 0,-2 1 13 15,-4 4 5-15,4 1 0 0,4 2 0 0,1-1 4 16,4-1 5-16,5 2 4 0,0 0 3 16,3 0 2-16,5 0 0 0,5-2 5 0,0 1 4 15,6 1 3-15,-2-2 3 0,0-1 6 0,5 3 3 16,-5-5-2-16,0 0-1 0,-3-3-11 16,-4-2-8-16,-5 1 1 0,-5-5 22 0,-9-2 30 15,-11 0 19-15,-14-2 3 0,-17-2-23 0,-9 0-26 16,-12-4-16-16,-9 0-11 0,-1-2-1 0,-3-4-6 15,2 0-8-15,6-1-28 0,-2-1-85 16,6 2-164-16,18 2-469 0,21 2-795 0</inkml:trace>
          <inkml:trace contextRef="#ctx0" brushRef="#br0" timeOffset="-4972.1603">353 288 1618 0,'0'0'163'0,"0"0"-82"0,0 0-11 0,0 0-14 16,0 0-6-16,0 0-6 0,0 0-19 15,0 0-18-15,0 0-14 0,0 0-9 0,0 0 0 16,0 0 5-16,0 0 7 0,0 0 4 0,-53 150 6 16,37-94-2-16,0 10 1 0,-5 4 0 0,1 7-3 15,-5 4-1-15,-2 3-5 0,-2-2-1 16,2 2-3-16,3-11 1 0,2-6 4 0,-1-10-2 15,7-8 1-15,2-11-3 0,4-9-1 0,4-8 1 16,3-7-1-16,2-7 5 0,1-6 7 16,0-1 9-16,0-1-2 0,0-12-4 0,0-5-6 15,0-10-8-15,0-9 0 0,0-5 9 0,1-8 2 16,-1-4 7-16,0 3 6 0,3-7-2 0,0-1 0 16,6-1-4-16,-5-5-7 0,6-1-2 0,-3-3 0 15,5-2-1-15,3-1-3 0,1-1 1 0,9 1-4 16,-1 1 0-16,6 6 0 0,2 5-1 15,8 5 0-15,-1 8 2 0,2 6 5 0,2 9 0 16,-3 5 4-16,-1 7-1 0,7 9-7 0,-7 7 2 16,7 4-2-16,-3 7 0 0,1 8 2 15,-2 8 0-15,-6 6 0 0,1 1 1 0,-8 7 6 16,-5 0-4-16,-8 2 0 0,-5 1 0 0,-8 0-4 16,-3 3-2-16,-8 2 1 0,-10-2-3 0,-9 3-4 15,-2 1-1-15,-11-4-5 0,-4-3 3 16,-1-1 3-16,-8-8 8 0,7-4 8 0,0-5 6 15,-1-10 7-15,10-1 2 0,1-7 4 0,6-4 2 16,1 0 1-16,5-7 0 0,6-1-6 0,6-3-6 16,-1 2-10-16,10-1-13 0,1 0-21 15,2 5-18-15,0 4-10 0,6 1 2 0,7 0 16 16,8 3 18-16,-2 8 15 0,6 2 5 0,-3 2 5 16,10 5-1-16,-2 4-2 0,2 2 2 0,-1 2-2 15,5-1 1-15,-3 3 0 0,4-2-2 16,-4-1-1-16,5 1-1 0,-4 0 0 0,5 0 2 15,0-4 4-15,-4 4 0 0,6-7 3 0,-4 3-3 16,-4-5-17-16,3 0-56 0,-3-5-107 0,-3-2-192 16,-9-4-360-16,-6-5 55 0</inkml:trace>
          <inkml:trace contextRef="#ctx0" brushRef="#br0" timeOffset="-4766.1199">1231 609 1259 0,'0'0'317'0,"0"0"-292"0,0 0-58 16,0 0-12-16,0 0 28 0,0 0 50 0,0 0 7 16,0 0-3-16,1 194-11 0,-1-148-9 0,0-3-15 15,0 2-15-15,-3-4-46 0,0-2-135 0,-1-9-296 16,4-5-312-16,0-10 699 0</inkml:trace>
          <inkml:trace contextRef="#ctx0" brushRef="#br0" timeOffset="-4584.9603">1424 1 1048 0,'0'0'238'0,"0"0"-47"0,0 0-24 15,0 0-27-15,0 0-31 0,0 0-90 16,0 0-53-16,0 0-25 0,0 0 7 0,0 0 43 16,0 0-7-16,0 0-62 0,0 0-163 0,0 172-388 15,0-143-165-15</inkml:trace>
          <inkml:trace contextRef="#ctx0" brushRef="#br0" timeOffset="-4259.699">1657 591 1156 0,'0'0'293'0,"0"0"-138"16,0 0-49-16,0 0-12 0,0 0-3 15,0 0-19-15,0 0-33 0,0 0-19 0,0 0-8 16,0 0-1-16,0 0-1 0,0 0 2 0,0 0 3 16,0 0 6-16,36 97 3 0,-34-73 0 0,0 3-1 15,-1 1-2-15,-1-3-2 0,0 2 1 0,2-3-3 16,-1 2-1-16,4-5-4 0,-3-4-2 0,3 0-1 15,2-5 4-15,-1-1 4 0,4-6 7 16,0-2 9-16,1-1 2 0,4-2 9 0,3 0 5 16,-2-7-1-16,0-2 2 0,1-2-1 0,-3-5-4 15,2-4-5-15,1-1-1 0,2-6-13 0,-3-5-5 16,1-5-6-16,4-4-10 0,-3-4-1 16,-1-4-11-16,-1-6-14 0,-1 2-35 0,4 2-38 15,-7 5-27-15,-4 8-27 0,4 9-22 0,-8 8-38 16,5 8-94-16,-5 3-200 0,-1 4-216 15,2 4 206-15</inkml:trace>
          <inkml:trace contextRef="#ctx0" brushRef="#br0" timeOffset="-2904.4101">2586 549 689 0,'0'0'491'0,"0"0"-292"15,0 0-64-15,0 0-10 0,0 0 5 0,0 0 6 16,0 0-22-16,0 0-20 0,0 0-13 16,0 0-13-16,39-166-13 0,-50 160-20 0,-4 2-17 15,-2 4-11-15,-6 0-6 0,-1 6-3 0,-4 9 2 16,3 1 2-16,-7 2-4 0,0 2 1 16,2 6 0-16,0 1-1 0,-1 4 3 0,-1-3-2 15,5 1 0-15,4 0-2 0,0-5 0 0,7-1-1 16,3-3-5-16,9-6-3 0,3-3-15 0,1-3-9 15,4-4-10-15,9-2 7 0,1-2 16 16,10-10 15-16,5-5 16 0,3-1 3 0,-1-4 3 16,4-3-2-16,-7 1 3 0,-6 2 1 0,-1 1 3 15,-6 5 3-15,-7 5 0 0,0 4 1 16,-7 3-8-16,-1 2-4 0,0 0-9 0,0 0-13 16,0 3-7-16,0 4 0 0,0 1 4 0,0 2 8 15,1 5 8-15,4-2-3 0,0-2 1 0,1 1-2 16,6-4-7-16,-1-4 7 0,4 0-2 0,0-4 4 15,5 0 3-15,3-2 1 0,5-8 3 16,0-2 0-16,2-5 3 0,8-2-3 0,-2-5-1 0,-2 0 2 16,-2-3 4-16,-2 0 0 0,-2 0 5 15,-2-6 1-15,-3 5-2 0,-4-6 6 0,-2 2 0 16,-3-5-1-16,-1 2 0 0,0-6-3 0,-3-3-2 16,-5-1 0-16,-4-5 0 0,-1 0-5 15,3-1-1-15,-3 5 0 0,0 1-1 0,-4 3 5 16,-1 12 4-16,-1 1 3 0,1 12 0 15,-4 5 0-15,3 8-4 0,-1 3-15 0,0 1-17 16,-3 4-19-16,3 9-9 0,-8 14 3 0,-2 9 19 16,-3 8 6-16,3 11 8 0,-2 5 4 0,-1 2-8 15,6 8 9-15,-2-1-1 0,0 0 1 0,3-3 3 16,1-3-7-16,0-3-5 0,8-6-9 16,2-7-4-16,1-8-6 0,1-8 0 0,6-7 2 15,7-3 1-15,-1-9 4 0,4-2 1 0,-1-5 3 16,3-4 6-16,1-1 6 0,1-4 7 0,-1-6 5 15,1-3 3-15,-3-3 0 0,2-3 3 0,-1-2-2 16,1-2 2-16,1-3-5 0,0-1 1 16,-3-4 0-16,6 3-5 0,-4-1 4 0,1-3-1 15,0 5-3-15,-3 1-1 0,-2 5-1 0,2 5-4 16,-6 4 1-16,2 2 0 0,-4 5-4 0,-4 5-1 16,-3 0-1-16,4 5-1 0,-3 9 2 15,-2 0 4-15,0 9 4 0,-1 4 1 0,-1 2 3 16,1 4-2-16,-1 0 0 0,-5-2-1 0,1-1-2 15,5-1-2-15,0-1-2 0,-1-6-5 0,2-5 0 16,8 0-5-16,1-8-1 0,3-2 0 16,3-6 2-16,4-1 3 0,4-3 5 0,1-10 4 15,3 1 4-15,0-6 2 0,-3-2 1 0,3 1 2 16,-4-3 0-16,-5 1 2 0,2-3 4 16,-4-3 0-16,1 0 1 0,-5-1 3 0,-2 0 1 15,-4 3 2-15,0-3 1 0,-4 5 0 0,3 2-1 16,-6 3-2-16,3 5 2 0,-3 5 1 0,0 5 2 15,0 3-7-15,0 0-24 0,0 3-17 0,-3 8-8 16,-1 3 4-16,1 9 19 0,0-1 10 16,-3 5 2-16,2-1 0 0,3 1-3 0,1-1 1 15,0-5-4-15,1-2-1 0,8-5-5 0,2-2 1 16,3-4 1-16,5-4 6 0,0 0 5 0,6-4 6 16,4 0 2-16,1-6 5 0,-1-3 4 0,4-2-1 15,0-5 1-15,-4 0-3 0,-3-2 2 16,-6 0 1-16,-2-2 4 0,1 1 2 0,-6-3 0 15,-5-1 3-15,2 3-3 0,-4-1-3 0,0 1-1 16,-3-1-2-16,-2 5 3 0,-1 2 3 16,0 4 4-16,0 1 3 0,0 4 2 0,0 4-5 15,0 1-9-15,0 0-20 0,0 3-19 0,-1 9-7 16,-5 4 3-16,-1 8 11 0,3 9 11 0,-1 5 4 16,2 10 0-16,1 6-2 0,2 7 0 15,0 10 0-15,-2 7-1 0,4 9 0 0,2 11 0 16,0 12-2-16,2 6 2 0,2 8-1 0,-2 2 2 15,3 4 0-15,-8 4 1 0,-1 4-2 0,-1 5-6 16,-14-2-12-16,-7-3-23 0,-3 0-10 16,-6-8-4-16,-8-5 8 0,-4-8 21 0,-3-13 14 15,-1-16 10-15,-5-16 4 0,0-15 7 0,4-20 7 16,-3-11 12-16,5-19 14 0,3-7 5 0,2-20-4 16,-2-13-13-16,5-14-17 0,3-15-16 0,3-11-5 15,3-12-1-15,2-10-3 0,1-7 6 16,3-7 0-16,6-6 0 0,4-6 0 0,7-6-4 15,8-1-3-15,2-1-4 0,21 1 3 0,6 3-4 16,9 8 0-16,9 6 3 0,7 9 0 0,7 14 3 16,-1 13 2-16,4 13 2 0,-6 19 1 15,2 13 3-15,-6 11-1 0,-5 12-3 0,2 7 0 16,-8 10-3-16,-5 10 0 0,-6 6 2 0,-1 9 0 16,-7 4-6-16,-3 4-16 0,-4 3-39 15,-5-3-74-15,-1 6-122 0,-4-14-299 0,-8-12-586 0</inkml:trace>
        </inkml:traceGroup>
      </inkml:traceGroup>
    </inkml:traceGroup>
    <inkml:traceGroup>
      <inkml:annotationXML>
        <emma:emma xmlns:emma="http://www.w3.org/2003/04/emma" version="1.0">
          <emma:interpretation id="{1723BD64-4EAD-4184-BCEC-03B38471F394}" emma:medium="tactile" emma:mode="ink">
            <msink:context xmlns:msink="http://schemas.microsoft.com/ink/2010/main" type="paragraph" rotatedBoundingBox="547,3139 14474,1510 15056,6484 1129,81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2DD21E-A4A7-444D-A2C8-0B62A1DDAF78}" emma:medium="tactile" emma:mode="ink">
              <msink:context xmlns:msink="http://schemas.microsoft.com/ink/2010/main" type="inkBullet" rotatedBoundingBox="774,3721 973,3704 988,3887 790,3904"/>
            </emma:interpretation>
            <emma:one-of disjunction-type="recognition" id="oneOf3">
              <emma:interpretation id="interp15" emma:lang="en-IN" emma:confidence="0">
                <emma:literal>•</emma:literal>
              </emma:interpretation>
            </emma:one-of>
          </emma:emma>
        </inkml:annotationXML>
        <inkml:trace contextRef="#ctx0" brushRef="#br0" timeOffset="6150.1092">132 3598 0 0,'0'0'0'0,"0"0"0"0,0 0 0 15,0 0 0-15,0 0 0 0,0 0 0 0,0 0 0 16,0 0 0-16,0 0 0 0,0 0 0 0,0 0 0 16,0 0 90-16,-42 150 259 0,59-153-45 15,4-5-58-15,-3-4-65 0,1 0-53 0,2 0-36 16,-5-1-20-16,-2 1 4 0,-3 2 17 0,-7 2 31 16,-4-1 14-16,0 3 4 0,0-4-15 0,-10 0-24 15,1 2-21-15,-5-6-19 0,-5 5-17 16,3 1-18-16,1 0-12 0,-1 3-9 0,3 0-7 15,0 3-11-15,2 2-17 0,3 0-21 0,-3 4-22 16,5 4-29-16,-5 5-54 0,-2 6-123 16,3-4-345-16,5-5-573 0</inkml:trace>
      </inkml:traceGroup>
      <inkml:traceGroup>
        <inkml:annotationXML>
          <emma:emma xmlns:emma="http://www.w3.org/2003/04/emma" version="1.0">
            <emma:interpretation id="{85BC73E4-B5A3-4AD4-BBD1-E0D3D33C978B}" emma:medium="tactile" emma:mode="ink">
              <msink:context xmlns:msink="http://schemas.microsoft.com/ink/2010/main" type="line" rotatedBoundingBox="1544,2973 14549,1861 14784,4601 1779,5713"/>
            </emma:interpretation>
          </emma:emma>
        </inkml:annotationXML>
        <inkml:traceGroup>
          <inkml:annotationXML>
            <emma:emma xmlns:emma="http://www.w3.org/2003/04/emma" version="1.0">
              <emma:interpretation id="{F373FDD2-8070-4F98-A429-B0827504B4C2}" emma:medium="tactile" emma:mode="ink">
                <msink:context xmlns:msink="http://schemas.microsoft.com/ink/2010/main" type="inkWord" rotatedBoundingBox="1547,3008 4189,2782 4420,5487 1779,5713"/>
              </emma:interpretation>
              <emma:one-of disjunction-type="recognition" id="oneOf4">
                <emma:interpretation id="interp16" emma:lang="en-IN" emma:confidence="0">
                  <emma:literal>thigh</emma:literal>
                </emma:interpretation>
                <emma:interpretation id="interp17" emma:lang="en-IN" emma:confidence="0">
                  <emma:literal>High</emma:literal>
                </emma:interpretation>
                <emma:interpretation id="interp18" emma:lang="en-IN" emma:confidence="0">
                  <emma:literal>high</emma:literal>
                </emma:interpretation>
                <emma:interpretation id="interp19" emma:lang="en-IN" emma:confidence="0">
                  <emma:literal>tagh</emma:literal>
                </emma:interpretation>
                <emma:interpretation id="interp20" emma:lang="en-IN" emma:confidence="0">
                  <emma:literal>tragh</emma:literal>
                </emma:interpretation>
              </emma:one-of>
            </emma:emma>
          </inkml:annotationXML>
          <inkml:trace contextRef="#ctx0" brushRef="#br0" timeOffset="6927.7911">1242 2819 170 0,'0'0'511'16,"0"0"-198"-16,0 0-74 0,0 0-34 0,0 0-58 15,0 0-58-15,0 0-92 0,0 0-42 0,0 0-4 16,0 0 22-16,0 0 41 0,0 0 18 0,-34 215 5 15,25-138-2-15,-4 2-5 0,2 0-10 16,-2-2-1-16,3 0-6 0,6-4 0 0,-2-3 0 16,0 2 2-16,3-3-6 0,0-2-14 0,2-3-47 15,1-3-184-15,0-19-428 0,-2-13-179 0</inkml:trace>
          <inkml:trace contextRef="#ctx0" brushRef="#br0" timeOffset="7448.4878">866 3644 409 0,'0'0'473'0,"0"0"-378"0,0 0-98 0,0 0 2 16,0 0 29-16,0 0 22 0,170-117 5 0,-119 94-16 15,7-5-11-15,3 2-8 0,8-1-3 0,1-6-8 16,2 1-2-16,-3-3-3 0,1-2-4 0,-9-1 0 15,0-3 0-15,-12 0 6 0,-2-2 3 16,-5 2 11-16,-6 5 15 0,-6-1 15 0,-3 7 24 16,-7 1 23-16,-2 6 15 0,-10 5 13 0,4 4-1 15,-4 3-2-15,-5 3-5 0,-1 3-10 0,-2 4-13 16,0 1-22-16,0 0-27 0,0 0-33 16,0 0-42-16,0 6-30 0,0 5-3 0,-3 10 7 15,-3 4 26-15,2 14 22 0,-2 4 6 0,-4 9 2 16,-3 3 3-16,-1 4-2 0,1-1 0 15,-3 1 0-15,3-5 0 0,0 2 1 0,-1 2 0 16,4-4-1-16,1-2-1 0,-1-5-1 0,6-4 1 16,2-7 0-16,2-8-1 0,0-7-5 0,6-6-6 15,6-6-5-15,-1-8-1 0,3-1 2 16,1-1 8-16,2-10 4 0,0-4 0 0,5-3-3 16,-2-2-4-16,3-4-2 0,-5 0 2 0,5-2 7 15,-4-2 6-15,-3 1 3 0,-2-4 4 16,-1 3 1-16,-2-1 3 0,-3 1 3 0,0 5 3 0,-6 0 0 15,5 8 1-15,-6 4 4 0,2 7 3 0,-3 0-1 16,2 4-9-16,-2 0-20 0,0 4-13 16,0 3-3-16,0 6 0 0,0 4 14 0,0 5 5 15,0 0 1-15,-5 4-6 0,2 0-15 0,-1-4-27 16,4-1-81-16,0-4-127 0,0-2-225 16,7-4-302-16,-4-7 272 0</inkml:trace>
          <inkml:trace contextRef="#ctx0" brushRef="#br0" timeOffset="7583.1775">2472 3139 0 0,'0'0'0'16,"0"0"0"-16,0 0 0 0,0 0 0 0,0 0 0 0</inkml:trace>
          <inkml:trace contextRef="#ctx0" brushRef="#br0" timeOffset="8349.5988">2870 3209 440 0,'0'0'560'15,"0"0"-329"-15,0 0-124 0,0 0-29 16,0 0-9-16,0 0-14 0,0 0-31 0,0 0-24 0,0 0-16 16,0 0-3-16,0 0 8 0,0 0 13 15,-173-33 14-15,144 41 9 0,3 2 7 0,3 1-1 16,5 1-7-16,3-2-9 0,4 2-10 0,7-3-14 15,1 1-11-15,3-2-6 0,0-4 7 16,1 2 27-16,5-4 31 0,5 0 21 0,-1 0 9 16,0 0-7-16,3-1-14 0,-3 3-8 0,2 0-6 15,-2 5-11-15,-4 2-3 0,2 4-1 0,-2 8 0 16,-2 7 8-16,-2 2-1 0,2 11 2 16,-4 2-6-16,0 6-3 0,-1 5 4 0,1 6-3 15,-5 7 0-15,1 7 2 0,1 10 6 0,0 6 13 16,-4 6 8-16,4 6 2 0,-7 4-8 0,2 1-19 15,-13 5-15-15,1-1-7 0,-5-4-7 16,-8-1-5-16,-6-10-1 0,-3-4-2 0,-11-8 1 16,-3-9 3-16,-1-6 8 0,-2-10 4 0,2-11 5 15,1-12 3-15,1-11 6 0,9-11 7 0,3-9 6 16,0-7 3-16,6-8-7 0,5-15-8 0,4-6-16 16,3-14-16-16,5-5-10 0,7-9-5 0,3-11-2 15,7-3 3-15,5-8 6 0,-1-2 0 16,14-2 9-16,2-3 0 0,9-1 2 0,8 3 4 15,5-4-4-15,10 1 2 0,1 0 0 0,9-2 1 16,7 1 1-16,4-3 2 0,3 1 2 16,6 1 0-16,-3-1 2 0,4 0-3 0,-5 3 4 15,4 0 0-15,-6 1-1 0,3 2 1 0,-1 3-3 16,-5 1 3-16,-3 2 1 0,-1 1 2 16,-3 5 0-16,-4 5-2 0,-7 7 0 0,-2 7 1 15,-8 4 0-15,-8 12 0 0,-10 9 1 0,-5 4 1 16,-9 12 9-16,-1 5 14 0,-8 5 16 0,-1 2 1 15,0 0-16-15,0 2-23 0,-6 9-24 16,-2 10-6-16,-7 8 7 0,-5 10 10 0,-4 10 5 16,-8 9 5-16,-2 5-2 0,2 4 1 0,-2 2 0 15,2 1 0-15,1 1-1 0,2-1 1 0,2-3-2 16,1-2 0-16,6-4 0 0,-1-6 1 0,8-7-1 16,8-10 1-16,4-6-1 0,1-9-5 15,0-9-1-15,4-3-4 0,6-8 3 0,-1-3 10 16,4-3 11-16,1-13 9 0,6-5-2 0,0-6-1 15,8-8-8-15,-1-3-3 0,1-4 1 0,4-1-2 16,-3 5 0-16,-1 0 1 0,0 10 0 0,-4-1 2 16,0 12 2-16,-6 5 0 0,-4 6-1 15,-4 4-4-15,-1 2-3 0,-1 2-3 0,-1 8 0 16,2 2 2-16,-2 7 2 0,-1 5-2 0,0 2-1 16,-1 3-1-16,-2-2-6 0,-1 2-26 15,6-1-65-15,-2-2-123 0,4-1-270 0,-3-7-526 16,-1-7 264-16</inkml:trace>
        </inkml:traceGroup>
        <inkml:traceGroup>
          <inkml:annotationXML>
            <emma:emma xmlns:emma="http://www.w3.org/2003/04/emma" version="1.0">
              <emma:interpretation id="{D452CEDF-631E-4B87-846C-C9050F4F1D74}" emma:medium="tactile" emma:mode="ink">
                <msink:context xmlns:msink="http://schemas.microsoft.com/ink/2010/main" type="inkWord" rotatedBoundingBox="4801,3164 6093,3053 6138,3582 4847,3693"/>
              </emma:interpretation>
              <emma:one-of disjunction-type="recognition" id="oneOf5">
                <emma:interpretation id="interp21" emma:lang="en-IN" emma:confidence="0">
                  <emma:literal>no.</emma:literal>
                </emma:interpretation>
                <emma:interpretation id="interp22" emma:lang="en-IN" emma:confidence="0">
                  <emma:literal>no</emma:literal>
                </emma:interpretation>
                <emma:interpretation id="interp23" emma:lang="en-IN" emma:confidence="0">
                  <emma:literal>no,</emma:literal>
                </emma:interpretation>
                <emma:interpretation id="interp24" emma:lang="en-IN" emma:confidence="0">
                  <emma:literal>No.</emma:literal>
                </emma:interpretation>
                <emma:interpretation id="interp25" emma:lang="en-IN" emma:confidence="0">
                  <emma:literal>nü.</emma:literal>
                </emma:interpretation>
              </emma:one-of>
            </emma:emma>
          </inkml:annotationXML>
          <inkml:trace contextRef="#ctx0" brushRef="#br0" timeOffset="9061.722">4075 3143 1631 0,'0'0'340'0,"0"0"-335"16,0 0-52-16,0 0 9 0,0 0 16 15,0 0 9-15,0 0 7 0,0 0-1 0,0 0-4 16,0 0-2-16,0 0 1 0,0 0 2 0,150 185 2 16,-155-158 3-16,-6 3 3 0,-1-6 3 15,-1 2 5-15,-1-1 3 0,-2-7 5 0,1 0 2 16,3-2 3-16,2-3 1 0,0-5 0 0,3-4 3 16,5 0 10-16,2-4 6 0,0-2-16 0,6-6-16 15,3-6-20-15,6-6-17 0,4-3 5 16,4-3 2-16,1-6 1 0,7 1 3 0,-3-7 1 15,7 3 6-15,-2-3 7 0,0-1 2 0,1 2 4 16,-5 2 0-16,-6 7 1 0,-2 2 1 16,-6 3 4-16,-1 6 2 0,-5 7 5 0,-4 1 6 15,-2 1 6-15,0 5 1 0,0 3-10 0,-2 0-11 16,1 0-10-16,-1 8-1 0,1 4 3 0,2 3 8 16,0 5 1-16,-1 7 1 0,-1-1 0 15,-2 7-1-15,0-3 2 0,0 2-3 0,0-2 2 16,0-1 0-16,0-1-4 0,0-3 0 0,1-5-6 15,9-2-1-15,-1-5 1 0,2-5 0 0,1-2 1 16,5-6-1-16,-1 0 0 0,5-3-3 0,1-7-1 16,1-4-8-16,7-4-5 0,-4-1 1 0,5-1 4 15,2-4 5-15,-3-2 7 0,-1-1 3 16,-3-2 1-16,-6 5 6 0,-2-5 1 0,-3-1 2 16,-2 3 7-16,0-4-1 0,-6 6 6 0,0 1 4 15,-1 4 6-15,-3 6 9 0,-2 5 5 16,0 2 7-16,-1 6-8 0,0 1-13 0,0 0-29 15,0 2-25-15,0 7-7 0,-2 5 3 0,-1 4 13 16,-3 9 12-16,-1-3 4 0,1 7-1 0,5-5-2 16,-2 1-1-16,3 1 2 0,0-5-2 15,0-7 1-15,5 2 1 0,4-5-6 0,1-3 5 16,0-4 2-16,3-1 1 0,1-5 3 0,4 0 1 16,-1-1 1-16,3-7 2 0,3-4 4 15,1-1-3-15,-1-3 3 0,4-1 2 0,-8-3 4 16,0 2 10-16,-5-7 7 0,-5 5 11 0,-5-4 7 15,-4-1 10-15,0 5 1 0,-10-4-8 0,-6 0-11 16,-7 5-18-16,-3 0-13 0,-2 2-10 0,-2 4-6 16,-3 5-5-16,1 4-6 0,3 1-2 0,2 3-6 15,6 0-6-15,2 4-24 0,6 3-69 0,4 1-167 16,5-3-437-16,3-1-813 0</inkml:trace>
          <inkml:trace contextRef="#ctx0" brushRef="#br0" timeOffset="9187.77">5338 3007 2437 0,'0'0'254'0,"0"0"-151"0,0 0-60 0,0 0-29 15,0 0-20-15,0 0-33 0,0 0-116 16,0 0-260-16,0 0-630 0,0 0-146 0</inkml:trace>
        </inkml:traceGroup>
        <inkml:traceGroup>
          <inkml:annotationXML>
            <emma:emma xmlns:emma="http://www.w3.org/2003/04/emma" version="1.0">
              <emma:interpretation id="{CC88C5F6-47CD-4492-B97A-2109E6F44379}" emma:medium="tactile" emma:mode="ink">
                <msink:context xmlns:msink="http://schemas.microsoft.com/ink/2010/main" type="inkWord" rotatedBoundingBox="6797,2524 8248,2400 8408,4275 6957,4399"/>
              </emma:interpretation>
              <emma:one-of disjunction-type="recognition" id="oneOf6">
                <emma:interpretation id="interp26" emma:lang="en-IN" emma:confidence="0">
                  <emma:literal>of</emma:literal>
                </emma:interpretation>
                <emma:interpretation id="interp27" emma:lang="en-IN" emma:confidence="0">
                  <emma:literal>if</emma:literal>
                </emma:interpretation>
                <emma:interpretation id="interp28" emma:lang="en-IN" emma:confidence="0">
                  <emma:literal>ff</emma:literal>
                </emma:interpretation>
                <emma:interpretation id="interp29" emma:lang="en-IN" emma:confidence="0">
                  <emma:literal>cf</emma:literal>
                </emma:interpretation>
                <emma:interpretation id="interp30" emma:lang="en-IN" emma:confidence="0">
                  <emma:literal>ef</emma:literal>
                </emma:interpretation>
              </emma:one-of>
            </emma:emma>
          </inkml:annotationXML>
          <inkml:trace contextRef="#ctx0" brushRef="#br0" timeOffset="9960.0978">6893 2866 2326 0,'0'0'121'16,"0"0"-67"-16,0 0-34 0,0 0 0 0,0 0 3 16,0 0 3-16,0 0-5 0,-174-24-11 0,150 25-6 15,-5 10-2-15,-1 3 1 0,-4 6 3 16,-8 9 7-16,-7 4 1 0,-1 5 3 0,-2 5-3 16,-4 2-3-16,2 1-3 0,5-3-4 0,6-3 2 15,7-8-2-15,13-7-3 0,9-7-5 16,8-5-8-16,6-5-1 0,7-3 6 0,9-4 10 15,6-1 15-15,6 0 9 0,5-6 1 0,2-6-2 16,4-5-4-16,-1-4-3 0,-2-3 1 0,-6-1 0 16,-3-5-1-16,-5 0 1 0,-2-3-1 0,-7-4-1 15,-6 3-4-15,0 0-3 0,-4 1-3 0,3 0-1 16,-5-2-1-16,4-2-2 0,-2-4-3 0,4 0-3 16,3-2-1-16,1-3-1 0,8-4 1 15,1 1 0-15,4-2-1 0,4 4-1 0,0-2-2 16,5 8 2-16,-3 6-4 0,1 10-1 0,-1 6-1 15,-4 5-3-15,-2 5 5 0,-1 5-1 16,-3 4-4-16,1 2-4 0,0 11 2 16,-4 8 3-16,3 10 4 0,-2 10 8 0,-2 10-2 0,0 11 1 15,-4 6 2-15,-4 5-2 0,-4 4 2 0,-4 3 0 16,-1 3 2-16,-10 3 1 0,-10 2 2 16,0 2-1-16,-8 0 1 0,-1-2-1 0,-9-2-2 15,-1-1-1-15,0-2 0 0,1 0-3 0,1-6 2 16,0-4-2-16,5-3 2 0,6-5 2 15,6-8-3-15,2-4 0 0,9-10-1 0,6-6 2 16,4-8-6-16,1-13-4 0,9-7-6 0,4-9-3 16,1 0-1-16,2-12 0 0,3-8-5 0,-1-7-3 15,-1-7 8-15,1-4 8 0,-8-3 11 0,-3-2 7 16,-7-5-6-16,-1 2 0 0,-11-1-3 16,-7-3-3-16,-2 2 2 0,-3 1 0 0,-4 8 3 15,-2 0 4-15,4 7 1 0,-3 3 5 0,4 7 6 16,1 7 10-16,3 0 11 0,3 7 9 0,8 1 6 15,2 1 3-15,5 1-11 0,2 1-15 0,8-4-18 16,7-4-13-16,8-2-4 0,15-5 4 16,6-2 2-16,15-6 0 0,8 2 1 15,8-3-1-15,7 1 0 0,1 4-3 0,2 3-5 0,-7 1-12 16,-2 5-34-16,-4 4-45 0,0 2-64 16,-6 2-84-16,-6 4-113 0,-2 0-230 0,-18 2-248 15,-12 0 268-15</inkml:trace>
        </inkml:traceGroup>
        <inkml:traceGroup>
          <inkml:annotationXML>
            <emma:emma xmlns:emma="http://www.w3.org/2003/04/emma" version="1.0">
              <emma:interpretation id="{C25EDE31-7824-4858-B51A-4E5518F20541}" emma:medium="tactile" emma:mode="ink">
                <msink:context xmlns:msink="http://schemas.microsoft.com/ink/2010/main" type="inkWord" rotatedBoundingBox="8590,2387 14551,1877 14736,4036 8775,4546"/>
              </emma:interpretation>
              <emma:one-of disjunction-type="recognition" id="oneOf7">
                <emma:interpretation id="interp31" emma:lang="en-IN" emma:confidence="0">
                  <emma:literal>competitors</emma:literal>
                </emma:interpretation>
                <emma:interpretation id="interp32" emma:lang="en-IN" emma:confidence="0">
                  <emma:literal>competitor</emma:literal>
                </emma:interpretation>
                <emma:interpretation id="interp33" emma:lang="en-IN" emma:confidence="0">
                  <emma:literal>competitor'</emma:literal>
                </emma:interpretation>
                <emma:interpretation id="interp34" emma:lang="en-IN" emma:confidence="0">
                  <emma:literal>empaths</emma:literal>
                </emma:interpretation>
                <emma:interpretation id="interp35" emma:lang="en-IN" emma:confidence="0">
                  <emma:literal>empathy</emma:literal>
                </emma:interpretation>
              </emma:one-of>
            </emma:emma>
          </inkml:annotationXML>
          <inkml:trace contextRef="#ctx0" brushRef="#br0" timeOffset="11015.9492">8236 2788 576 0,'0'0'385'0,"0"0"-222"16,0 0-20-16,0 0 26 0,0 0 32 0,0 0 22 15,0 0-49-15,0 0-74 0,0 0-51 16,0 0-38-16,0 0-9 0,0 0 3 0,0 0 12 16,0 0 9-16,-161 72 7 0,132-37 1 0,0 0 1 15,2 2-6-15,6 3-7 0,-1-1-2 0,8 1-13 16,7 0-3-16,4-8-4 0,3 0-7 0,10-7-3 15,7-5-3-15,9-7 3 0,4-3 7 16,10-4 10-16,3-6 7 0,9 0 2 0,1-5 5 16,3-6-2-16,4-2 3 0,0 0-2 0,-1-4 0 15,-1-2-6-15,-5 1-4 0,-7-3-4 0,-6 1-3 16,-3-4 1-16,-5-1 0 0,-4 2 0 16,1-3-2-16,-3 4 5 0,-9 3-1 0,-1 3 0 15,-5 6 7-15,-1 2-12 0,-7 5-1 0,-1 2-1 16,-2 1-8-16,0 0-2 0,0 5 3 0,-3 7 1 15,-7 8 4-15,-3 2 11 0,-2 4-3 16,-2 6 2-16,1-3-3 0,-1 2 1 0,1-6 0 16,5-1-3-16,1-3 6 0,7-8-9 0,-1 0-1 15,4-5 0-15,4 0-2 0,6-4 6 16,4 0 0-16,7-3 4 0,4-1-4 0,0 0 0 0,5-8-3 16,0-1-3-16,-1-4-2 0,-4 0-9 15,-6-8 0-15,-3 0 3 0,-3 0 3 0,-7-7 7 16,-2-1 1-16,-4-1 1 0,-3-2-2 0,-4 3 3 15,-6-1 0-15,1 1-1 0,1 2 2 0,-1 2-1 16,0 0 0-16,0 0 2 0,1 3 0 16,6 2-5-16,1-1 0 0,4 0-4 0,0 5-7 15,7-1-8-15,6 1-5 0,3 2-4 0,7 0-3 16,-2 8 6-16,7 1 3 0,-3 5 3 16,4 0 2-16,-2 8 1 0,-1 7 5 0,1 9 5 15,-2 3 8-15,-2 2 0 0,1 7 0 0,-7-1 1 16,-7 5-4-16,-4-1 1 0,-4-2-2 0,-2 0-5 15,-3-2 0-15,-9 1-2 0,-2-7 0 16,0 0 5-16,-1-7 4 0,2-3 3 0,2-4 3 0,2-4 3 16,2-6 8-16,4-2 17 0,3-3 20 15,0-2-3-15,3-6-16 0,6-4-20 0,1-4-23 16,1-3-1-16,6-7 7 0,1-1 1 16,-1 0 2-16,6-3 1 0,-6 1 1 0,5-1 1 15,-2 2 0-15,-3-2 1 0,1 6-2 0,1 2-1 16,-3 3-2-16,0 5-4 0,-2 4-4 0,0 3-4 15,-1 3-4-15,-1 4 3 0,-5 0 6 0,3 8 2 16,-6 5 6-16,5 4 5 0,-6 0 0 16,4 3 1-16,-4 1 1 0,0 0-2 0,-2 0 0 15,-1 0 0-15,0 0 1 0,-1-4-1 0,1-3 1 16,0 1-1-16,0-6-1 0,0-1 1 0,0-1-2 16,0-6 4-16,0-1 1 0,0 0 4 15,1 0 0-15,6-1 2 0,-1-7 0 0,7 0 0 16,1-7-2-16,3 3-1 0,5-4-5 0,-3-3 1 15,-2 1 1-15,6-5-4 0,-2-1 1 0,2-3-1 16,5 2-2-16,-4-3 3 0,-4 5-3 0,3 2 0 16,-6 6-1-16,-1 3 2 0,-3 7 1 15,-5 4-1-15,-3 1 2 0,-4 4 8 0,-1 13 10 16,0 4 8-16,0 8 7 0,-6 8-6 0,-5 1-6 16,-3 4-7-16,-1-1-6 0,2-2-2 15,0 1-3-15,1-5-1 0,-1-2-3 0,7-7 0 16,-4-2-4-16,7-1-4 0,0-5-14 0,-1-6-40 15,4-2-52-15,0-3-83 0,0-3-110 0,4-3-149 16,2-1-200-16,-3-1-106 0,4-3 558 0</inkml:trace>
          <inkml:trace contextRef="#ctx0" brushRef="#br0" timeOffset="11312.1075">10384 2018 733 0,'0'0'506'16,"0"0"-208"-16,0 0-176 0,0 0-49 0,0 0 23 15,0 0 34-15,0 0-2 0,0 0-19 0,29 215-30 16,-32-146-25-16,-7 10 1 0,-7 9 9 0,-6 7 4 16,-4 3 5-16,-2 2-10 0,-1 4-8 15,-4-4-8-15,-2 0-9 0,-6-3-7 0,3-1-8 0,4 2-3 16,-4-3-2-16,7-3-3 0,-1-6-4 15,7-1-7-15,1-10-4 0,2-1-6 0,7-9-8 16,-1-4-14-16,-1-6-30 0,0-5-41 0,1-8-37 16,1-2-39-16,0-12-5 0,2-8 14 0,2-5 21 15,8-9 41-15,-2-6-30 0,6 0-132 16,0-13-240-16,6 1-254 0,-3 4 624 0</inkml:trace>
          <inkml:trace contextRef="#ctx0" brushRef="#br0" timeOffset="11563.0739">10202 2850 0 0,'0'0'337'0,"0"0"-145"16,0 0-47-16,0 0-26 0,0 0 1 0,0 0-6 15,0 0-37-15,172 4-38 0,-144 8-22 0,-4 0-3 16,-7 2 1-16,-2 1 6 0,-2 0 12 0,-11 1 14 15,-2-3 17-15,0 2 20 0,-5-1 8 16,-11 2-4-16,-7-2-15 0,-4 1-21 0,-2-1-17 16,-4-2-11-16,-3 4-9 0,3-6-8 0,-3-1-17 15,8-1-35-15,0-1-63 0,10-2-93 16,2-5-181-16,6 0-246 0,7 0 178 0</inkml:trace>
          <inkml:trace contextRef="#ctx0" brushRef="#br0" timeOffset="11914.2289">10836 2829 1130 0,'0'0'241'0,"0"0"-155"16,0 0-50-16,0 0-26 0,0 0-2 0,187-88 5 15,-148 67-2-15,-6 1 2 0,1-2-2 0,-5 4 5 16,-8-2 6-16,1 0 7 0,-8 4 17 15,-8 3 13-15,1 2 23 0,-7 1 9 0,0 1-7 0,-10 1-20 16,-6 4-31-16,-7 2-21 0,-6 2-12 16,-4 0 0-16,-8 10-2 0,-4 5 4 0,-5 1 7 15,1 3 4-15,-1 6 7 0,4 3 0 0,2 3-2 16,1 6-5-16,6-1-5 0,6 3-4 16,6-3-5-16,6 0 3 0,6-7-1 0,10 2 1 15,3-7 5-15,13-3 7 0,7-4 7 0,9-1 6 16,7-8 2-16,1-2-8 0,10-2-6 15,1-4-10-15,-1 0-9 0,5-4-11 0,-6 0-19 16,-2-4-23-16,-2 0-34 0,-4-3-47 0,1-3-55 16,-7-1-119-16,4-1-256 0,-15 3-180 0,-7 4 563 15</inkml:trace>
          <inkml:trace contextRef="#ctx0" brushRef="#br0" timeOffset="12397.8969">11205 2735 0 0,'0'0'146'0,"0"0"-41"0,0 0 57 0,201-64 37 16,-135 51 18-16,-4-2-20 0,4 3-79 0,-6-3-55 15,1 6-18-15,-9-3-5 0,0 3 1 0,-9 1-6 16,-2 0-6-16,-9 2-2 0,-3-1 19 16,-4 7 26-16,-9 0 14 0,-3 0 6 0,-1 4-14 15,-8 7-7-15,2 1-3 0,-5 4 3 0,-1 7-1 16,0-1-14-16,-7 5-11 0,3 4-12 15,-4-1-9-15,0-1-5 0,-2 0-4 0,4 1-6 16,-3-1-38-16,-2-3-114 0,5-3-224 0,-2-5-444 16,5-6-118-16</inkml:trace>
          <inkml:trace contextRef="#ctx0" brushRef="#br0" timeOffset="12105.014">11782 2114 0 0,'0'0'129'16,"0"0"553"-16,0 0-118 0,0 0-136 16,0 0-137-16,0 0-125 0,0 0-78 0,0 0-52 0,0 0-18 15,0 0 4-15,0 0 12 0,0 0 5 16,0 0-4-16,0 0-9 0,37 184-10 0,-47-125-7 0,-3 7-9 16,-6 3 5-16,-4 0 1 0,-2 5-5 15,-4-2-8-15,2-3-55 0,-3 1-89 0,2-8-139 16,10-16-298-16,5-17-589 0</inkml:trace>
          <inkml:trace contextRef="#ctx0" brushRef="#br0" timeOffset="12752.8138">12655 1863 1720 0,'0'0'149'16,"0"0"-117"-16,0 0-55 0,0 0 1 0,0 0 26 15,0 0 20-15,0 0-9 0,0 0-6 0,0 0-3 16,-1 198-1-16,-5-148 0 0,-10 3 2 0,-1 6 3 16,-6 4 2-16,-10 7 4 0,-1 1 2 15,-8 1-3-15,-4 2-5 0,-1-2-10 0,1-5-15 16,2-3-18-16,2-5-35 0,5-2-57 0,7-6-102 15,4-6-201-15,10-14-266 0,4-8 272 0</inkml:trace>
          <inkml:trace contextRef="#ctx0" brushRef="#br0" timeOffset="12535.7218">12320 2205 779 0,'0'0'368'16,"0"0"-303"-16,0 0-143 0,0 0-403 0,0 0-172 0</inkml:trace>
          <inkml:trace contextRef="#ctx0" brushRef="#br0" timeOffset="13569.8094">12215 2552 0 0,'0'0'0'0,"0"0"13"0,0 0 185 15,0 0-37-15,0 0-2 0,182-87-24 16,-147 83-55-16,-4 4-38 0,2 0-21 0,-3 4-1 16,-1 9 2-16,-2 4 14 0,-8 3 15 0,1 4 11 15,-4 3 6-15,-9 2-5 0,0 3-1 0,-6 1 1 16,-1-5 0-16,-8 7-2 0,-4-4-3 0,1-1-11 16,-3-2-10-16,-1-3-2 0,1 0-13 15,4-4-7-15,0-4-4 0,4-3-7 0,0 1 0 16,6-6 3-16,0-4 5 0,12-1 10 0,1-1 11 15,4-3 6-15,9 0-3 0,2-3-7 0,3-5-9 16,-3-2-8-16,7-7-5 0,-7 1 2 16,-6-5-1-16,1-3 7 0,-7-3 11 0,-3-2 4 15,-5-7 12-15,-1 1 2 0,-5-6-2 0,-2 1-2 16,0-3-3-16,0 7-2 0,-5-1-1 0,-3 5 3 16,-2 2-3-16,0 8-4 0,-3 5-7 15,-3 4-12-15,-1 3-12 0,-2 1-10 0,1 7-2 16,-7 0-3-16,6 2 5 0,-3 0-1 15,4 10 1-15,3-2-1 0,2 2-2 0,3 1-5 0,8 0-1 16,2 1-5-16,3-3-1 0,11 4 8 16,8-3 10-16,4-2 10 0,2-2 11 0,5 0-2 15,5-3-3-15,-2 1-1 0,4-4 0 0,-2 0 0 16,-3 0-1-16,2 0 4 0,-5 0-3 0,-5 0 1 16,2-4 5-16,-6 3 5 0,-5 1-3 0,-3 0 0 15,-2 0-7-15,-6 0-9 0,-2 0 5 16,-5 0-1-16,0 3 8 0,0 0 9 0,-2 6-1 15,-7 2 0-15,3 6-9 0,-5 2-3 0,-4 1-3 16,3 0-2-16,-4 7 0 0,3-1-2 16,1-1 0-16,1 1-2 0,5 3 1 0,-2-6-2 15,5 4 0-15,0-7 0 0,3-2-2 0,0 0 1 16,3-7 0-16,7-1-1 0,0-2 3 0,4-4 5 16,2-1 3-16,1-3 5 0,0 0 4 15,8 0-1-15,-2-8 4 0,2-1-3 0,6-6-2 16,3-1-4-16,-2 2-1 0,1-7-4 0,0 1-4 15,-2-5-2-15,-1 3-8 0,-1-4-3 16,0-3 0-16,-2 4 0 0,-1-3 7 0,-2-1 5 0,-4 6 6 16,2-1-3-16,-5 2 4 0,-3 6 1 15,-1 3 6-15,-9 5 17 0,2 2 6 16,-2 2 6-16,-2 4-7 0,-1-2-16 0,1 2-23 0,2 0-13 16,3 0-7-16,0 4 2 0,3 2 7 0,5 1-1 15,-1 4 4-15,3 3-3 0,2 2 6 0,0 5 2 16,-4 2-1-16,3-3 6 0,0 5 0 15,0-2 4-15,-1 0 7 0,-3 5 5 0,3-4 4 16,-2 0 6-16,-5-1 1 0,-2-2-1 0,-6-4 4 16,-2-1 9-16,-12-5 15 0,-14 1 5 15,-8-8-3-15,-18 0-15 0,-12-4-23 0,-11-4-19 16,-2-6-21-16,-2-2-34 0,7-2-91 0,18 3-351 16,25 6-1065-16</inkml:trace>
        </inkml:traceGroup>
      </inkml:traceGroup>
      <inkml:traceGroup>
        <inkml:annotationXML>
          <emma:emma xmlns:emma="http://www.w3.org/2003/04/emma" version="1.0">
            <emma:interpretation id="{2E71C249-9317-4A9F-AE36-35C64B6AF41C}" emma:medium="tactile" emma:mode="ink">
              <msink:context xmlns:msink="http://schemas.microsoft.com/ink/2010/main" type="line" rotatedBoundingBox="806,5348 13958,3809 14282,6575 1129,8114"/>
            </emma:interpretation>
          </emma:emma>
        </inkml:annotationXML>
        <inkml:traceGroup>
          <inkml:annotationXML>
            <emma:emma xmlns:emma="http://www.w3.org/2003/04/emma" version="1.0">
              <emma:interpretation id="{462D66A1-BD3C-4B9B-AB4B-3BFFF3BA82F7}" emma:medium="tactile" emma:mode="ink">
                <msink:context xmlns:msink="http://schemas.microsoft.com/ink/2010/main" type="inkWord" rotatedBoundingBox="806,5348 6112,4728 6435,7493 1129,8114"/>
              </emma:interpretation>
              <emma:one-of disjunction-type="recognition" id="oneOf8">
                <emma:interpretation id="interp36" emma:lang="en-IN" emma:confidence="0">
                  <emma:literal>"Industry</emma:literal>
                </emma:interpretation>
                <emma:interpretation id="interp37" emma:lang="en-IN" emma:confidence="0">
                  <emma:literal>. Industry</emma:literal>
                </emma:interpretation>
                <emma:interpretation id="interp38" emma:lang="en-IN" emma:confidence="0">
                  <emma:literal>a Industry</emma:literal>
                </emma:interpretation>
                <emma:interpretation id="interp39" emma:lang="en-IN" emma:confidence="0">
                  <emma:literal>* Industry</emma:literal>
                </emma:interpretation>
                <emma:interpretation id="interp40" emma:lang="en-IN" emma:confidence="0">
                  <emma:literal>@ Industry</emma:literal>
                </emma:interpretation>
              </emma:one-of>
            </emma:emma>
          </inkml:annotationXML>
          <inkml:trace contextRef="#ctx0" brushRef="#br0" timeOffset="74062.9033">1661 5519 1866 0,'0'0'85'0,"0"0"-95"0,0 0-21 0,0 0-1 16,0 0 13-16,0 0 12 0,0 0 5 0,-195 23 2 15,156-11 2-15,-1-1 0 0,0-1 0 16,7-2 2-16,-3-2 4 0,9-1 3 0,5-4 11 16,8-1 15-16,4 0 15 0,6-4 5 15,2-6-8-15,2-5-17 0,4-6-20 0,8-7-5 0,4-2 0 16,2-7 3-16,8-3 3 0,0-6-1 16,0-2 0-16,1-2 1 0,-5 5 2 0,3 2 2 15,-5 7 2-15,2 5 3 0,-6 7 2 0,-3 5 2 16,0 7-1-16,-3 5-5 0,-5 4-12 0,1 3-5 15,1 0-8-15,0 9 0 0,2 7 9 16,3 10 3-16,-2 9 6 0,-5 7 1 0,5 8-5 0,-5 8-4 16,-2 4-3-16,-1 6-2 0,-2 1 0 15,-4 6 6-15,-7 2-2 0,-7 6-1 0,-2 0 3 16,-7 1-2-16,-3 0 1 0,-7-5-2 0,-5-2 0 16,0-3-6-16,-2-3 4 0,-8-5 3 15,8-9-3-15,-3-6 5 0,2-8-4 0,-2-9 2 16,5-7 6-16,5-10 8 0,0-7 9 0,-4-8 7 15,10-2 7-15,1-12-6 0,1-5-2 0,5-9-10 16,-1-6-5-16,8-3-7 0,1-5-7 16,3 0-2-16,3 0-7 0,7 2 3 0,2 5-4 15,1 6-5-15,1 3-2 0,11 7-6 0,-1 1-1 16,2 8-3-16,3 2 2 0,0 6 1 16,0 0 4-16,7 1 3 0,-3 9 3 0,7 2 4 15,-1 4 0-15,0 0 2 0,2 4 0 0,1 1 0 16,1-4 1-16,2 1-2 0,-2-2 3 0,4-4-2 15,1-2 2-15,2-7 2 0,3-3 3 0,-3-4-1 16,5-9 3-16,1-4 1 0,-3-4-2 16,2-6 7-16,-1 0-3 0,-3-3 2 0,-4 0 1 0,-2-3-4 15,-5 2 7-15,-1-1 0 0,-2 0 1 16,-5 0 0-16,2 4-5 0,-2 0-3 0,-3 4-3 16,-2 6-5-16,2 6-3 0,-3 4-5 0,-2 2-5 15,-6 6-4-15,2 0-4 0,-4 9 0 16,-2 4 5-16,-1 6 6 0,-1 1 7 0,1 8 4 15,-3 0 3-15,-6 3 1 0,3-2-1 0,-4 2 0 16,2-3-1-16,-2 0 0 0,0-5-2 16,5-4 0-16,0-6 0 0,5-4-2 0,0-5 2 15,0-1 1-15,0-3 8 0,8 0 10 0,-4-11 13 16,8-3 5-16,4-7-4 0,5-8-10 0,-1 0-10 16,3-6-7-16,-1-1-1 0,4 0 0 15,-1 4-3-15,-3 0 0 0,-1 6-2 0,-2 4-1 16,3-1 2-16,-7 11-2 0,0 3-1 0,-4 5-2 15,-4 4-2-15,3 0 1 0,-1 4-1 0,-3 4 5 16,2 4 0-16,-2 5-1 0,0 4 1 16,3-3-1-16,-1 3-2 0,-2-1-3 0,7 0-7 15,0-1-19-15,1 0-26 0,2-2-66 0,4-4-130 16,3 3-263-16,-7-8-329 0,-3-3-9 0</inkml:trace>
          <inkml:trace contextRef="#ctx0" brushRef="#br0" timeOffset="73150.4763">429 5720 1393 0,'0'0'125'0,"0"0"-64"0,0 0-34 0,0 0-17 16,0 0-4-16,0 0 2 0,0 0 0 0,0 0 2 15,0 0 1-15,0 0 0 0,0 0-3 0,-142 88-1 16,139-83-2-16,1-1 3 0,2 0 5 16,0-1 19-16,2-2 23 0,2 2 29 0,3-3 24 15,-1 0 5-15,4 0-3 0,-3 0-18 0,5-4-16 16,-2-3-14-16,-3-1-10 0,3 0-4 16,-6-2-1-16,2-1 0 0,-4-2 0 0,-2 5-3 15,-3-1-7-15,-6 1-12 0,-4 2-12 0,-3 2-11 16,-1 1-11-16,-6 3-6 0,3 0-2 0,-4 7-3 15,-2 3 1-15,7 1 2 0,-5 3-9 16,10-2-17-16,-1 0-53 0,5-2-99 0,6 5-200 16,4-5-413-16,0-3-337 0</inkml:trace>
          <inkml:trace contextRef="#ctx0" brushRef="#br0" timeOffset="75035.1485">2892 5733 413 0,'0'0'656'0,"0"0"-230"16,0 0-120-16,0 0-74 0,0 0-39 15,0 0-37-15,0 0-54 0,0 0-40 0,0 0-30 16,0 0-19-16,0 0-10 0,0 0-3 0,0 0-2 16,-185-97 3-16,149 123 1 0,2 4 2 15,-4 3 1-15,5 2-1 0,-1 0 0 0,5-1-1 16,9 0-2-16,-1-5 0 0,12 1-3 0,0-8 0 15,8 1-1-15,1-6-3 0,7-2-1 0,7-7 1 16,8-4 3-16,7-4 6 0,1 0 3 0,10-8 2 16,2-11 1-16,2-2-2 0,3-7 1 15,-1-2 3-15,-7-4-1 0,-2-1 1 0,-8-5 0 16,0 0 1-16,-2-7 1 0,-4 5 0 0,-6-5 3 16,-1-5-2-16,-2 1-1 0,-1-2-1 0,0-4 0 15,-2-2-5-15,0-2-1 0,-1 0-2 0,1 4 0 16,-5 9 1-16,1 4-1 0,-3 11 1 15,1 12 0-15,-3 7 6 0,-2 8 1 0,0 6-6 16,0 0-19-16,-2 4-17 0,-4 12-3 16,-3 11 3-16,1 8 20 0,-5 12 9 0,-2 9 1 0,-2 3 1 15,-2 5-1-15,2-1 1 0,0 2-2 16,1-1 1-16,0-1-2 0,-1 0 1 0,7-3 2 16,-1-7 1-16,4-3 1 0,4-8-2 0,3-5-4 15,5-7-5-15,6-5-3 0,0-7-1 16,8-3 0-16,1-3 4 0,-2-7 2 0,8-5 4 15,1 0 5-15,2-9 1 0,0-10 0 0,8-3 1 16,-4-5 1-16,4-4-1 0,-4-1 6 16,5-5-1-16,-8 0 1 0,-3-1 3 0,-7 3 1 15,-3-1 5-15,-7 7-2 0,0 4 0 0,-7 5-4 16,-1 7 0-16,-2 7 5 0,0 3 1 0,0 3-5 16,0 0-15-16,-2 0-20 0,-1 8-9 0,-2 6 1 15,-1 4 11-15,-3 6 12 0,1 5 5 16,-2 3-1-16,-3-2 0 0,6 0 0 0,-2-1 2 15,5-1-2-15,2-3-3 0,2-4 2 0,2-3-6 16,6-5-1-16,7-5 7 0,3-4-2 16,2-4 5-16,6 0 6 0,1-12 1 0,5-5 1 0,0-4 1 15,3-4-4-15,-3-1-1 0,1-2 1 16,-1-6 2-16,-9 4 3 0,-2-3 4 0,-7 0 2 16,-1 5-2-16,-4 4 2 0,-3 3 0 0,-5 2-1 15,-1 9 0-15,0 4-1 0,0 4-7 0,0 2-11 16,-3 0-20-16,-3 8-9 0,2 5-3 15,0 5 9-15,-6 5 16 0,-2 3 6 0,7 3 5 16,-4-3-1-16,6 3 0 0,0-4-2 0,3-5-1 16,-1 0-4-16,7-8 1 0,6-1 1 15,4-5 1-15,4-3 11 0,3-3 1 0,5 0 0 16,3-5 4-16,2-7-5 0,0-3-1 0,0-8 0 16,0 2 1-16,-3-2-4 0,-1-4-1 15,-3 2 1-15,-3 0-3 0,-3-2 5 0,-4 0-1 0,-4 1 1 16,-1-1-2-16,0-4 1 0,-2 7 0 15,-4 0-1-15,3 0 3 0,-4 7-2 0,-1 2 0 16,-2 11 1-16,-1 0-3 0,0 4-9 16,0 0-14-16,0 4-5 0,0 7-2 0,3 3 12 0,0 4 13 15,1 5 2-15,3 1 3 0,-1 5-1 0,0 3-2 16,-2 3 2-16,0 6-1 0,1-5-1 16,0-1 0-16,-3-3 1 0,-1-4-1 0,-1-2 2 15,-1-1 2-15,1 0 0 0,-9-4 4 0,-2 0 5 16,-5-7 3-16,-4 1 6 0,-6-6-1 15,-5 0-3-15,-5-1-2 0,3-4-5 0,-2-4 0 16,7 0-4-16,5-4-10 0,3-6-24 0,7-6-52 16,7 0-87-16,3-5-181 0,3 0-498 0,0 11-652 0</inkml:trace>
          <inkml:trace contextRef="#ctx0" brushRef="#br0" timeOffset="76021.0146">4292 5470 1843 0,'0'0'200'0,"0"0"-140"0,0 0-56 0,0 0-6 16,0 0 6-16,0 0 3 0,195-119-3 0,-155 100 1 16,3 0 0-16,0-4 1 0,-3 7 2 0,-2 0-1 15,-2 2 1-15,-6 1 3 0,-2 0 4 16,-7 2 6-16,-3 5 6 0,-9 1 1 0,-2 2 4 16,-6 3-1-16,-1 0-9 0,0 4-10 0,-1 6-5 15,-5 2-2-15,1 9 5 0,-6 3 7 0,3 2-3 16,1 6-2-16,-5-2-5 0,4 3-2 15,-1-5-1-15,2-1 0 0,1-1-3 0,3-5-2 16,3 0 2-16,0-7-3 0,3-3 3 0,6-2 1 16,2-3 6-16,2-5 10 0,3-1 10 0,1 0 6 15,3-7 2-15,6-3-4 0,0-6-7 0,4-5-6 16,-4-1-2-16,1-3-1 0,0-2 0 16,-1 1-2-16,-4-2 1 0,-7 3-2 0,1 0 2 15,-3 1 1-15,-4 5-1 0,-1 5 1 0,-3 6-1 16,-4 3 1-16,-1 5-5 0,0 0-13 15,0 1-14-15,-3 9-5 0,-3 5 1 0,1 2 11 16,-4 10 11-16,3-1 3 0,-2-1-2 0,5 1-2 16,0-3 1-16,3-2-3 0,-1-3 1 0,9-1 0 15,5-5-1-15,4-2 4 0,1-2 2 16,3-5 3-16,1-1 5 0,2-2 1 0,-1-5 4 16,4-7-1-16,-2-2 4 0,0-5 1 0,-3-3-3 15,2-2 0-15,-5-1-2 0,0 0-3 0,-4-1 0 16,-5 1 0-16,0 3-1 0,-1 3 1 0,-3 1 2 15,-5 2 1-15,-1 4 3 0,0 6 0 16,0 3-1-16,0 3-5 0,0 0-11 0,-1 3-10 16,-5 8-8-16,-3 10 1 0,-5 7 5 0,1 8 8 15,-7 10 3-15,1 7 1 0,1 8-1 0,-1 10 1 16,-1 12 0-16,0 9-2 0,-2 12 0 0,4 6-1 16,-7 3-2-16,8 0 0 0,-3 1-2 15,-4-1-2-15,5 4-2 0,-5-2 0 0,-2 0 3 16,-1-1 1-16,-5-8 2 0,-1-8-1 0,-7-8-1 15,-5-7 1-15,-2-12 1 0,-5-12 0 16,-4-13 5-16,1-12-2 0,-6-9-1 0,5-14 6 16,5-11 0-16,0-11 6 0,6-16 5 0,2-13-6 15,2-11-5-15,11-12-1 0,4-8-3 0,9-9 1 16,4-7 1-16,6-6-4 0,10-5 2 16,1-2-1-16,12 0-1 0,11-1 0 0,6 0-7 15,10 1 1-15,8 2-1 0,6 8-6 0,8 10 6 16,2 11-4-16,8 14-1 0,-4 14 1 0,4 13-10 15,-5 8-9-15,-1 9-15 0,-2 10-23 0,-1 2-40 16,-2 14-75-16,-4 5-130 0,-17-2-342 0,-13-7-510 16</inkml:trace>
          <inkml:trace contextRef="#ctx0" brushRef="#br0" timeOffset="75260.5998">4603 4665 2088 0,'0'0'188'0,"0"0"-84"0,0 0-51 0,0 0-23 15,0 0-5-15,0 0 0 0,0 0-12 16,0 0-5-16,0 0-1 0,0 0 6 0,0 0 10 16,0 0 5-16,0 0 1 0,82 128-3 0,-96-64-4 15,-9 6-2-15,-3 6 1 0,-7 2 2 0,1 3-3 16,-6-1-4-16,3-5-4 0,-2-3-8 0,5-5-17 15,5-4-34-15,3-7-74 0,5-7-151 16,8-12-327-16,3-15-566 0</inkml:trace>
        </inkml:traceGroup>
        <inkml:traceGroup>
          <inkml:annotationXML>
            <emma:emma xmlns:emma="http://www.w3.org/2003/04/emma" version="1.0">
              <emma:interpretation id="{67271CF8-CF10-4584-B606-08ADA09CE0AA}" emma:medium="tactile" emma:mode="ink">
                <msink:context xmlns:msink="http://schemas.microsoft.com/ink/2010/main" type="inkWord" rotatedBoundingBox="6918,4761 10977,4033 11316,5923 7257,6650"/>
              </emma:interpretation>
              <emma:one-of disjunction-type="recognition" id="oneOf9">
                <emma:interpretation id="interp41" emma:lang="en-IN" emma:confidence="0">
                  <emma:literal>Growth</emma:literal>
                </emma:interpretation>
                <emma:interpretation id="interp42" emma:lang="en-IN" emma:confidence="0">
                  <emma:literal>growth</emma:literal>
                </emma:interpretation>
                <emma:interpretation id="interp43" emma:lang="en-IN" emma:confidence="0">
                  <emma:literal>Growthy</emma:literal>
                </emma:interpretation>
                <emma:interpretation id="interp44" emma:lang="en-IN" emma:confidence="0">
                  <emma:literal>Groote</emma:literal>
                </emma:interpretation>
                <emma:interpretation id="interp45" emma:lang="en-IN" emma:confidence="0">
                  <emma:literal>Growths</emma:literal>
                </emma:interpretation>
              </emma:one-of>
            </emma:emma>
          </inkml:annotationXML>
          <inkml:trace contextRef="#ctx0" brushRef="#br0" timeOffset="76549.4519">7214 4638 935 0,'0'0'254'0,"0"0"-62"0,0 0-33 0,0 0-4 15,0 0 16-15,0 0-3 0,-84-175-36 0,66 166-30 16,-8 5-35-16,-1 4-35 0,-6 9-23 0,-6 15-9 16,-9 10-4-16,-4 12 1 0,-7 13 5 0,0 5 2 15,-1 8 3-15,4 5 3 0,5-1-2 16,3 2-2-16,7-1 0 0,9-1-3 0,9-7-3 16,10-9 0-16,9-7-9 0,2-7-3 0,15-9-1 15,9-4-3-15,1-9 8 0,7-3 6 16,4-7 5-16,5-5 5 0,3-6 4 0,7-3 3 15,-4-6 1-15,9-9-3 0,-4-2-3 0,-2-6-6 16,-3-3-3-16,-3 1 6 0,-11-4-5 16,1-3 2-16,-8 1 2 0,-5 0-1 0,-6 3 7 15,-6 1 6-15,-4 7 7 0,-3 4 4 0,0 6 8 16,1 5-2-16,-5 4-12 0,-3 1-17 0,-5 8-22 16,1 9-8-16,-8 12 1 0,-2 11 12 15,-5 8 8-15,-4 8 1 0,1 5 2 0,-6 4-3 16,2 7 3-16,0 3 1 0,0 2 1 0,-1-1-2 15,4 2-1-15,3 1-1 0,-2-1-3 0,2-1 3 16,1-4-8-16,4-6-10 0,1-6-11 16,4-9-21-16,2-8-23 0,1-9-42 0,0-10-95 15,1-4-186-15,3-9-323 0,5-8-200 0</inkml:trace>
          <inkml:trace contextRef="#ctx0" brushRef="#br0" timeOffset="77541.5544">7277 5297 1830 0,'0'0'228'0,"0"0"-146"16,0 0-63-16,0 0-14 0,0 0 3 0,0 0 2 16,188-130-1-16,-156 111-1 0,-1 3-6 15,-3 3 0-15,-3 1 0 0,-3-2 0 0,-3 6 1 16,-7 2 0-16,-2 1 0 0,-2 4-1 0,-8-1 6 15,1 2 8-15,-1 0 7 0,0 0 4 0,0 2-5 16,-3 4-6-16,-7 4-5 0,2 9-4 16,-4 5 2-16,-7 6 1 0,-2 9-1 0,-3 4-3 15,1-2 1-15,0 4-5 0,-2-5 0 0,7 0-4 16,3-6-2-16,4-4-4 0,8-6-6 0,3-5-2 16,1-3 0-16,12-8 5 0,2-4 9 0,0-4 8 15,5 0 4-15,2-5 5 0,7-10 0 0,-1-4-5 16,4-2 1-16,7-3-5 0,-1-5-1 15,-3 0-1-15,4-4-1 0,-4 1 1 0,0-7 1 16,-6 3 0-16,-2-4 1 0,-4 5 5 0,-3-2 8 16,-6 7 5-16,-1 1 5 0,-4 7 2 0,-1 4-1 15,2 6-5-15,-7 2-5 0,-1 7-7 16,-2 3-12-16,0 0-10 0,0 9-2 0,0 7 5 16,-5 3 10-16,-5 7 11 0,0 9 4 0,-3 0-2 15,-5 7-1-15,-2-3-2 0,-3 2-4 16,1-5-4-16,2-3-5 0,4-5-5 0,3-1-2 15,9-6-3-15,0-2-3 0,4-3-3 0,0-3-5 16,7-5 3-16,6-3 0 0,1-3 6 16,3-2 4-16,3 0 1 0,2-7 3 0,4-2 0 15,0-6 0-15,1 1 0 0,-3-4 1 0,2-3 0 16,-1-5 3-16,0 1 2 0,-5-4 0 0,0-5 1 16,-4 1 0-16,-6-1 3 0,-3 1 2 0,-1 0 3 15,-4 3 0-15,-2 2-2 0,0 5-5 0,-8 3-2 16,4 3-1-16,-6 0-1 0,2 6-1 0,0 2-2 15,-3 2-4-15,7 2-1 0,-5 2-1 16,6 0 1-16,3-1-6 0,0 3-20 0,0-1-29 16,4 1-6-16,8-3 2 0,4 1 19 0,5 0 28 15,1 1 6-15,5-5 4 0,0 3 1 16,0 2 2-16,-1 0 1 0,-3 2 1 0,-3 0-1 16,-1 3-2-16,1 9-3 0,-6 4 1 0,-4 6 3 15,-1 3 2-15,-6 4 2 0,-3 1 1 0,0 4-1 16,-3-1 2-16,-4 2 0 0,-3-4 2 15,-2-1 0-15,-1-3 0 0,5-3-1 0,1-3-1 16,1-3-2-16,2-7 0 0,2-3-1 0,2-5-2 16,0 0 4-16,9-3 7 0,-2 0 9 15,7-3 2-15,6-3 3 0,2-7-6 0,7-5-6 16,2 1-1-16,4-2-2 0,-5-4-1 0,-2 1-1 16,-2 1 0-16,-4 1 1 0,-4 5 0 0,-2 4 0 15,-9 6-2-15,-1 2 1 0,-4 3-3 16,-2 0 1-16,0 6 7 0,0 5 6 0,-2 6 6 15,-2 0 4-15,2 2-6 0,-1-2-8 0,2 4-5 16,1-3-5-16,0-4-3 0,1 1-1 16,11-1 2-16,-1-4 3 0,2-2 3 0,5-4 6 0,-1-2 6 15,6-2 7-15,0 0 5 0,0-6 3 16,4-4-3-16,-3-2 0 0,-2-3 1 0,2-1-4 16,-4-5 0-16,-1 1-3 0,-5-4-6 0,-1-3 0 15,-9-3-2-15,-2 1 1 0,-1-2 3 0,-5 2-2 16,-10 0 1-16,-9-1 0 0,1 2-2 15,-4 1 0-15,-1 5-3 0,-2 3-4 0,2 3-3 16,3 4-6-16,5 3-7 0,3 2-12 0,5 5-24 16,4 0-42-16,4 0-89 0,3 2-159 0,0 0-406 15,6 0-721-15</inkml:trace>
          <inkml:trace contextRef="#ctx0" brushRef="#br0" timeOffset="77776.6689">9380 4391 1284 0,'0'0'428'0,"0"0"-140"16,0 0-118-16,0 0-44 0,0 0-18 0,0 0-23 15,0 0-29-15,0 0-26 0,0 0-21 0,0 0-13 16,0 0-3-16,0 0 3 0,0 0 14 16,0 0 6-16,22 63 6 0,-44 0 1 0,-14 8-5 15,-1 5 3-15,-9 0-1 0,2 3-2 0,-2-4-6 16,3-5-11-16,3-3-8 0,11-6-13 0,5-7-4 15,9-7-8-15,11-8-11 0,4-8-12 16,0-7-27-16,6-8-53 0,7-6-100 0,5-9-208 16,-6-1-366-16,-1 0-36 0</inkml:trace>
          <inkml:trace contextRef="#ctx0" brushRef="#br0" timeOffset="78404.5295">9073 4668 2251 0,'0'0'426'0,"0"0"-291"16,0 0-80-16,0 0-46 0,0 0-2 0,0 0 15 15,0 0-4-15,168-12 0 0,-110 7-8 0,5 0-6 16,10-2 0-16,4 3-3 0,8-1-2 0,0 2-1 15,1-2-9-15,0 1-22 0,-2-1-37 16,0-1-58-16,-6 4-79 0,-7-2-107 0,-10 1-187 16,-3 2-276-16,-17 1-135 0,-15 0 908 0</inkml:trace>
          <inkml:trace contextRef="#ctx0" brushRef="#br0" timeOffset="78216.6128">9682 4307 88 0,'0'0'743'0,"0"0"-228"16,0 0-168-16,0 0-161 0,0 0-105 0,0 0-42 16,0 0-15-16,0 0 4 0,0 0 14 15,0 0 0-15,0 0-4 0,-15 177-7 0,2-119 0 16,-4 1-2-16,-9 2-1 0,0 3-1 0,-4-3-3 16,-8 2 7-16,3 0 5 0,-6-1 4 0,0-1-6 15,8-7-8-15,-2-4-14 0,7-4-6 0,8-8-1 16,4-6-3-16,5-9-3 0,1-4-5 0,7-10 1 15,3-2-4-15,0-7 5 0,4 0 13 16,8-5 4-16,4-9 3 0,5-8-2 0,1-5-6 16,3-8-3-16,3 1 0 0,2-3 0 0,-4 2 1 15,1 0 2-15,-6 5 2 0,1 2 0 0,-5 5-6 16,-3 9 1-16,-2 5-4 0,-2 5-2 16,-6 4 1-16,-4 0 1 0,0 12 6 0,0 2 10 15,0 3 3-15,-3 9 1 0,-5-2-2 0,4 5-5 16,-7-2-4-16,6-2-1 0,-5 3-5 15,8-6-1-15,1-3-3 0,1-3 0 0,1-1 1 16,12-5 3-16,0-4 6 0,4-3 5 0,8-3 5 16,3 0-1-16,4-7-1 0,2-3-5 0,2-7-5 15,3-1-4-15,-7-2-4 0,-1-4-6 0,2 1-10 16,-10 0-20-16,1-5-24 0,-8 5-38 16,-1-1-53-16,-3-1-64 0,-9 3-151 0,3 1-286 15,-6 5-196-15,0 6 431 0</inkml:trace>
        </inkml:traceGroup>
        <inkml:traceGroup>
          <inkml:annotationXML>
            <emma:emma xmlns:emma="http://www.w3.org/2003/04/emma" version="1.0">
              <emma:interpretation id="{E9BBC63F-15A7-4505-9384-A6E6E1D8CEB7}" emma:medium="tactile" emma:mode="ink">
                <msink:context xmlns:msink="http://schemas.microsoft.com/ink/2010/main" type="inkWord" rotatedBoundingBox="11114,4482 13981,4089 14125,5144 11258,5537"/>
              </emma:interpretation>
              <emma:one-of disjunction-type="recognition" id="oneOf10">
                <emma:interpretation id="interp46" emma:lang="en-IN" emma:confidence="0">
                  <emma:literal>slow</emma:literal>
                </emma:interpretation>
                <emma:interpretation id="interp47" emma:lang="en-IN" emma:confidence="0">
                  <emma:literal>stow</emma:literal>
                </emma:interpretation>
                <emma:interpretation id="interp48" emma:lang="en-IN" emma:confidence="0">
                  <emma:literal>soo</emma:literal>
                </emma:interpretation>
                <emma:interpretation id="interp49" emma:lang="en-IN" emma:confidence="0">
                  <emma:literal>s low</emma:literal>
                </emma:interpretation>
                <emma:interpretation id="interp50" emma:lang="en-IN" emma:confidence="0">
                  <emma:literal>S low</emma:literal>
                </emma:interpretation>
              </emma:one-of>
            </emma:emma>
          </inkml:annotationXML>
          <inkml:trace contextRef="#ctx0" brushRef="#br0" timeOffset="78809.1396">11229 4588 86 0,'0'0'645'0,"0"0"-208"0,0 0-112 0,0 0-74 16,0 0-31-16,0 0-35 0,0 0-47 15,0 0-36-15,0 0-24 0,0 0-13 0,0 0-12 16,0 0-10-16,0 0-15 0,0 0-11 0,-13-157-9 15,-22 157-5-15,-1 4 2 0,-7 7 0 16,3 3 0-16,-1 5-1 0,3-1-1 0,6 4-2 16,5 2-1-16,8 1-2 0,6-3-2 0,9 3-1 15,4-2-3-15,6-3 4 0,9 3 0 0,11-3 3 16,4-3 3-16,6 2-1 0,-1 0 5 0,6-1-4 16,-1-2 1-16,-1 1-1 0,-4-1-1 15,-7 2-1-15,-2-2 1 0,-13-3-3 0,-9-1-1 16,-4 1 5-16,-14 0 4 0,-15 0 4 0,-12-2 0 15,-8 1-3-15,-14-3-4 0,-2 0-3 16,-11-2 3-16,3-1-3 0,3-1 3 0,0-2-1 0,2 0-2 16,12 0-3-16,10-1-7 0,6 0-12 15,17-2-34-15,3 0-64 0,17 0-148 0,3-2-204 16,10-1-364-16,-4 0-115 0</inkml:trace>
          <inkml:trace contextRef="#ctx0" brushRef="#br0" timeOffset="79061.0159">12004 4154 933 0,'0'0'596'0,"0"0"-173"0,0 0-172 0,0 0-78 16,0 0-39-16,0 0-33 0,0 0-19 0,0 0-16 16,0 0-7-16,0 0-11 0,0 0-16 15,0 0-17-15,0 0-7 0,0 0-4 0,-9-47-3 16,-19 92 8-16,-5 10-2 0,-6 6-1 0,-4 8-2 15,1 1-2-15,-2 3 5 0,1 2 4 0,-6 4 5 16,3-2-2-16,2-1-7 0,1-6-5 16,4-3-9-16,6-8-4 0,7-2-6 0,2-7-17 15,7-4-28-15,4-5-41 0,1-7-89 0,8-6-182 16,0-11-432-16,-1-5-599 0</inkml:trace>
          <inkml:trace contextRef="#ctx0" brushRef="#br0" timeOffset="79800.2388">12125 4567 1609 0,'0'0'296'0,"0"0"-183"0,0 0-74 16,0 0-9-16,0 0 10 0,0 0-2 0,0 0 2 15,0 0-6-15,0 0-11 0,-101 179-1 16,74-151-9-16,-2-1-3 0,5-5-4 0,2-3-2 15,5-1-2-15,7-5-3 0,6-5-6 16,4 0-2-16,3-4 9 0,9-2 8 0,6-2 13 0,6 0 4 16,6-2-4-16,5-9-5 0,3-1-7 15,4-4 0-15,0-3-5 0,-4-2-1 0,-5 0 0 16,-3-8 0-16,-4 3 5 0,-6 2 4 0,-8-7 6 16,-4 4 0-16,-8-3 1 0,0 1-2 0,-12 2-5 15,-4 0 1-15,-7 5-7 0,0 3-3 16,-4 4-4-16,-6 0 0 0,4 7-1 0,6 2-4 15,-1 2 3-15,6 0-2 0,5 2 1 0,6 2 1 16,6-2-15-16,1 2-5 0,11 0 2 0,4-3 5 16,5 2 14-16,8-3 11 0,7 0-5 15,5 0-1-15,3-1-2 0,0 3-3 0,0 2 2 16,-3 0 0-16,-5 2 1 0,1 7-3 0,-6 0 1 16,-6 4-1-16,-5 2 0 0,-6 6 0 0,-9-2 0 15,-4 4 4-15,-1 5 2 0,-12 0 6 16,-5 1 0-16,-5 0-1 0,2-1-1 0,-3-2-4 15,-1 2 2-15,6-6 3 0,4-2 0 0,2 1-2 16,9-8-1-16,4 0-1 0,0-5 3 0,11-2 6 16,9-3 5-16,6-3 3 0,7 0-3 15,8-5-5-15,5-6-6 0,6-3-3 0,-5-5-2 16,4-2-4-16,-8 1 2 0,-5 0 0 0,-5-4 3 16,-3 2 2-16,-5 2 1 0,-7-1 1 15,0 5-1-15,-8 6 4 0,-2 2-4 0,-5 4-3 0,-1 4-8 16,-2 0-13-16,0 4 3 0,-3 5 4 15,-7 7 5-15,4 2 9 0,-5 2 2 0,-1 1-4 16,1-3-1-16,6 2 2 0,2-4-4 0,3 1-1 16,0-3-1-16,6-1 0 0,7 1 3 0,9-8 5 15,-1 0 6-15,6-5 0 0,3-1 2 16,9-1-1-16,-3-7 0 0,1-4 0 0,4 0 0 16,-7-5 5-16,2-1 3 0,-6-5 4 0,-3-1 4 15,-7-3 2-15,-2-6 0 0,-11-1 3 16,1-4-5-16,-6-2-2 0,-2 1-1 0,-2-1-8 15,-8-1 1-15,-4 2-3 0,-2 0-6 0,-8 5 0 16,-2-1-10-16,-7 12-7 0,-2 3-6 0,-6 7-5 16,-8 5-8-16,2 8-14 0,-8 0-33 15,-4 9-82-15,-2 6-235 0,13-2-655 0,20-5-257 0</inkml:trace>
        </inkml:traceGroup>
      </inkml:traceGroup>
    </inkml:traceGroup>
    <inkml:traceGroup>
      <inkml:annotationXML>
        <emma:emma xmlns:emma="http://www.w3.org/2003/04/emma" version="1.0">
          <emma:interpretation id="{6D613454-1AB2-414B-986A-A9B801A320C1}" emma:medium="tactile" emma:mode="ink">
            <msink:context xmlns:msink="http://schemas.microsoft.com/ink/2010/main" type="paragraph" rotatedBoundingBox="848,7598 13484,6334 13723,8725 1087,99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9FF22D-B2C7-4D8C-A5E4-FE8E288945D1}" emma:medium="tactile" emma:mode="ink">
              <msink:context xmlns:msink="http://schemas.microsoft.com/ink/2010/main" type="line" rotatedBoundingBox="848,7598 13484,6334 13723,8725 1087,9989"/>
            </emma:interpretation>
          </emma:emma>
        </inkml:annotationXML>
        <inkml:traceGroup>
          <inkml:annotationXML>
            <emma:emma xmlns:emma="http://www.w3.org/2003/04/emma" version="1.0">
              <emma:interpretation id="{A269DE95-5A82-4093-B7C2-73217E0DCDB7}" emma:medium="tactile" emma:mode="ink">
                <msink:context xmlns:msink="http://schemas.microsoft.com/ink/2010/main" type="inkWord" rotatedBoundingBox="848,7598 4780,7205 4926,8658 993,9052"/>
              </emma:interpretation>
              <emma:one-of disjunction-type="recognition" id="oneOf11">
                <emma:interpretation id="interp51" emma:lang="en-IN" emma:confidence="0">
                  <emma:literal>"Exit</emma:literal>
                </emma:interpretation>
                <emma:interpretation id="interp52" emma:lang="en-IN" emma:confidence="0">
                  <emma:literal>of Exit</emma:literal>
                </emma:interpretation>
                <emma:interpretation id="interp53" emma:lang="en-IN" emma:confidence="0">
                  <emma:literal>if Exit</emma:literal>
                </emma:interpretation>
                <emma:interpretation id="interp54" emma:lang="en-IN" emma:confidence="0">
                  <emma:literal>y Exit</emma:literal>
                </emma:interpretation>
                <emma:interpretation id="interp55" emma:lang="en-IN" emma:confidence="0">
                  <emma:literal>Y Exit</emma:literal>
                </emma:interpretation>
              </emma:one-of>
            </emma:emma>
          </inkml:annotationXML>
          <inkml:trace contextRef="#ctx0" brushRef="#br0" timeOffset="101214.4777">1737 7744 0 0,'0'0'0'15,"0"0"0"-15,0 0 0 0,0 0 0 0,0 0 0 16,0 0 0-16,0 0 69 0,0 0 190 0,0 0 12 16,0 0-10-16,0 0-32 0,0 0-27 15,112-181-30-15,-105 157-33 0,3 3-24 0,-7-4-23 16,3 1-21-16,-6-1-10 0,0 3-10 0,-4 0-7 15,-2-2-2-15,-6 3-3 0,-2 3-5 0,-2 2-4 16,-2 3-5-16,-7 2-4 0,-2 3 3 16,-5 7-1-16,-5 1-3 0,-6 8-1 0,-3 4-1 0,-4 8-1 15,0 3 3-15,-6 6-4 0,0 0-5 16,-2 9-3-16,4 2-4 0,-2 1-3 0,6 4-1 16,5 4 0-16,7-2-4 0,7-1 0 0,11 0 0 15,5 0-1-15,6-5-1 0,9-3 1 16,0-6-1-16,14-4 4 0,9-1 10 0,4-7 10 15,5-1 7-15,7-3 7 0,-2-4-5 0,6-2-5 16,2 1-4-16,-5-2-6 0,0 2-3 0,-1 2-3 16,-9-1-5-16,-2 2-4 0,-3 0 3 0,-7 1 1 15,-3-3 0-15,-2 2 2 0,-5-4 0 16,-3 0 0-16,-4-2 3 0,-1-1 2 0,0 0 0 16,0 0 3-16,0-5 2 0,0 2 3 0,0-4 9 15,0 0 14-15,0 0 14 0,-1 0 4 16,-1-1-6-16,-4-8-16 0,-1-2-17 0,-4-3-9 15,-1-2-3-15,-3-6-1 0,-3 6 2 0,-6-3-6 16,2 3-2-16,-5 5-2 0,-3 2-2 16,-7 7 1-16,2 4-2 0,-3 3 0 0,-4 6 1 15,-1 5-1-15,1 3 4 0,2 1 3 0,1 3 0 16,6 3 5-16,3-2-4 0,5 3 0 0,-1 5 2 16,6-1-1-16,-2 6 0 0,8 2 3 0,1 3 0 15,4-1-3-15,1-1 2 0,6 2 1 16,2-3 0-16,2-5 4 0,12-1 6 0,10-5 5 15,5-5 11-15,4-5 5 0,10-1-5 0,10-7-1 16,5-3-9-16,10-6-3 0,3-1-3 0,2-1-3 16,7-10-4-16,-5-1-3 0,-2-2 2 0,0-1-2 15,-8-2-1-15,-7 3-2 0,-6-2-2 16,-9 2-4-16,-11-1-4 0,-4 5-9 0,-5 0-31 16,-7 2-51-16,-4-2-65 0,-7-2-106 0,3 3-179 15,-6 3-374-15,1-1-534 0</inkml:trace>
          <inkml:trace contextRef="#ctx0" brushRef="#br0" timeOffset="101709.9016">2677 7898 459 0,'0'0'481'0,"0"0"-202"0,0 0-52 0,0 0-16 16,0 0-31-16,0 0-35 0,0 0-54 0,0 0-37 15,0 0 3-15,0 0 10 0,0 0 10 16,-194 126-1-16,157-75-7 0,-5 4-12 0,-1 6-13 16,-1 1-8-16,-5 1-11 0,0 0-6 0,5-6-4 15,1-5-7-15,5-5-4 0,10-4-6 16,6-5-11-16,3-5-19 0,11-9-33 0,2-2-57 16,6-9-98-16,0-5-210 0,10-4-376 0,-7-2-185 0</inkml:trace>
          <inkml:trace contextRef="#ctx0" brushRef="#br0" timeOffset="101481.4389">2149 7898 2525 0,'0'0'76'0,"0"0"-41"0,0 0-6 15,0 0-2-15,0 0-3 0,0 0 1 16,0 0-8-16,0 0-3 0,0 0 6 0,0 0 0 16,0 0 10-16,0 0 2 0,0 0 1 0,169 197 1 15,-130-151-12-15,-2-2-5 0,2 2-4 16,1-1-4-16,3 1-3 0,-1-1 1 0,-1-4-7 16,-1-2-6-16,-2-7-10 0,-4-3-22 0,-5-3-36 15,-8-7-58-15,-2-5-99 0,-6-4-188 0,-7-4-377 16,1-5-460-16</inkml:trace>
          <inkml:trace contextRef="#ctx0" brushRef="#br0" timeOffset="101951.8022">3110 7857 2223 0,'0'0'126'0,"0"0"-115"0,0 0-21 16,0 0 14-16,0 0 3 0,0 0 6 15,0 0 0-15,0 0 4 0,-26 196 0 0,12-157 0 16,-3 1 6-16,1 1 0 0,-3 2-1 0,0-2-1 16,1-3-6-16,5 1-5 0,0-6-4 0,7-2-3 15,3-7-2-15,3-7-7 0,0-4-5 0,8-4-12 16,6-3-19-16,3-6-32 0,5-2-91 0,2-13-237 16,-5 4-415-16,-5 2-205 0</inkml:trace>
          <inkml:trace contextRef="#ctx0" brushRef="#br0" timeOffset="102211.4534">3701 7316 1752 0,'0'0'310'0,"0"0"-148"0,0 0-81 16,0 0-45-16,0 0-16 0,0 0-1 0,0 0 0 15,0 0 13-15,0 0 18 0,0 0 10 0,0 0 3 16,-42 194-3-16,27-136-6 0,-3 9-10 15,-2 5 2-15,2 3 2 0,-2 2-12 0,1 1-3 0,2-1-11 16,4-4-13-16,6-3-2 0,-2-3-6 16,5-8-2-16,2-4 0 0,2-8 2 0,-3-10-5 15,3-7-5-15,8-8-6 0,-1-4-3 0,1-6-14 16,7-4-11-16,-1-2-5 0,3-6-17 16,3-4-27-16,2-12-89 0,2-5-257 0,-8 4-495 15,-3 4-152-15</inkml:trace>
          <inkml:trace contextRef="#ctx0" brushRef="#br0" timeOffset="102525.9855">3074 7480 1709 0,'0'0'617'0,"0"0"-410"0,0 0-84 0,0 0-43 15,0 0-28-15,0 0-18 0,0 0-18 16,0 0-18-16,0 0-36 0,0 0-80 0,0 0-238 0,0 0-651 16,172-47-310-16</inkml:trace>
          <inkml:trace contextRef="#ctx0" brushRef="#br0" timeOffset="102382.6017">3509 7890 1854 0,'0'0'275'0,"0"0"-162"0,0 0-90 0,0 0-14 16,0 0-4-16,0 0 7 0,0 0 4 15,0 0-9-15,0 0-1 0,188-71-8 0,-130 51-5 16,0 0-12-16,2 0-34 0,-7 1-68 0,-1 1-87 15,-9-1-109-15,-10 1-168 0,-9 6-243 16,-9 6 348-16</inkml:trace>
          <inkml:trace contextRef="#ctx0" brushRef="#br0" timeOffset="80453.1742">247 8084 1396 0,'0'0'168'0,"0"0"-123"16,0 0-29-16,0 0 11 0,0 0 12 0,0 0 16 15,0 0 2-15,0 0 2 0,0 0 7 0,0 0 5 16,0 0 12-16,0 0 3 0,-46 106 8 15,70-106 4-15,-1 0 2 0,10-10-6 0,0-6-12 16,0-3-19-16,4-4-16 0,-8 3-12 0,-5-3 0 16,-8 9 8-16,-10-2 9 0,-6 5 7 15,0 3-7-15,-9 4-16 0,-9 4-18 0,-2 10-25 16,-8 13-12-16,-8 9-14 0,1 14-17 0,-6 2-40 16,0 5-96-16,12-15-358 0,12-9-1053 0</inkml:trace>
        </inkml:traceGroup>
        <inkml:traceGroup>
          <inkml:annotationXML>
            <emma:emma xmlns:emma="http://www.w3.org/2003/04/emma" version="1.0">
              <emma:interpretation id="{ECF17C39-E450-44CB-A1EA-FA06110C43E4}" emma:medium="tactile" emma:mode="ink">
                <msink:context xmlns:msink="http://schemas.microsoft.com/ink/2010/main" type="inkWord" rotatedBoundingBox="5350,7334 9649,6904 9754,7952 5455,8382"/>
              </emma:interpretation>
              <emma:one-of disjunction-type="recognition" id="oneOf12">
                <emma:interpretation id="interp56" emma:lang="en-IN" emma:confidence="0">
                  <emma:literal>barriers</emma:literal>
                </emma:interpretation>
                <emma:interpretation id="interp57" emma:lang="en-IN" emma:confidence="0">
                  <emma:literal>bailies</emma:literal>
                </emma:interpretation>
                <emma:interpretation id="interp58" emma:lang="en-IN" emma:confidence="0">
                  <emma:literal>tarsiers</emma:literal>
                </emma:interpretation>
                <emma:interpretation id="interp59" emma:lang="en-IN" emma:confidence="0">
                  <emma:literal>tallies</emma:literal>
                </emma:interpretation>
                <emma:interpretation id="interp60" emma:lang="en-IN" emma:confidence="0">
                  <emma:literal>banlieues</emma:literal>
                </emma:interpretation>
              </emma:one-of>
            </emma:emma>
          </inkml:annotationXML>
          <inkml:trace contextRef="#ctx0" brushRef="#br0" timeOffset="103016.4088">5151 7128 1782 0,'0'0'379'0,"0"0"-241"0,0 0-40 0,0 0-26 0,0 0-19 16,0 0 3-16,0 0-7 0,0 0-3 16,0 0 1-16,0 0 0 0,0 0 0 0,0 0-3 15,0 0-9-15,0 0-2 0,5 141-3 0,-25-86-7 16,-13 9 7-16,-2 3-8 0,-8 4 1 0,-1 2-3 16,-7 6-5-16,5-4-2 0,1-1-8 0,4-7 2 15,4-4-6-15,11-10-1 0,9-6 0 16,3-7-6-16,9-7-4 0,5-4-5 0,5-7-4 15,9-4-3-15,3-7 5 0,9-4 6 0,4-6 7 16,8-1 6-16,6-10-1 0,5-8 0 16,1-8-1-16,3-1 2 0,0-7-1 15,-7 0 1-15,-6-3-1 0,-5 0-3 0,-8-1 4 0,-7 2-3 16,-10 1 1-16,-4 1 3 0,-6 0-1 0,-13 2 3 16,-4-2 1-16,-9 4-2 0,-3 2-1 15,-5 1-2-15,-4 3-5 0,-5 5 3 0,-5 1-2 16,-1 7-1-16,-3 5 1 0,6 4-5 0,-3 2-2 15,8 0-4-15,5 0-15 0,6 2-41 0,5 6-80 16,10-3-198-16,3-1-622 0,9 0-460 0</inkml:trace>
          <inkml:trace contextRef="#ctx0" brushRef="#br0" timeOffset="104130.7755">6143 7564 2229 0,'0'0'174'0,"0"0"-144"0,0 0-28 15,0 0-7-15,0 0 1 0,0 0-3 0,0 0-3 16,0 0-4-16,0 0-1 0,-175 0 4 0,126 19 3 16,-6 6 3-16,-4 1 5 0,1 4 3 15,-3 0 3-15,3 3 5 0,3-2 6 0,5 1 5 16,7 0 3-16,7-6-4 0,9-3-8 0,8-3-7 15,9-1-4-15,9-8-1 0,1-3 5 0,10-3 9 16,10-3 2-16,4-2 1 0,9 0 1 16,3-10-8-16,7-5 0 0,7-2-1 0,2-6-2 15,-2 0-2-15,0-1 1 0,-2-2-1 0,-8-3 2 16,-6 4 3-16,-2 0 1 0,-8 0 3 0,-2 6 1 16,-8 0 4-16,-1 6 2 0,-6 2 3 0,-1 5 1 15,-3 3-5-15,-3 2-3 0,0 1-7 0,0 0-8 16,0 4-1-16,-2 6 2 0,-1 6 3 15,-4 7 4-15,1 4-3 0,-1-2 1 0,-4 3-2 16,4-1-2-16,-1-2 3 0,6-4-8 0,2-1-1 16,0-3-2-16,7-3-5 0,6-2 4 15,4-4 1-15,3-1 2 0,6-6 6 0,0-1-2 16,5 0 1-16,4-4 3 0,0-4-2 0,3-4 1 16,-4-2 1-16,2-3 0 0,-2-2 1 0,-2-4 3 15,1-4-2-15,-4-3 2 0,-3-1-3 16,-2-5 0-16,3-2 0 0,-1-4-1 0,-3 0-2 15,-2 0-2-15,2 4 0 0,-4-2-3 0,-2 12 3 16,-4 0-1-16,-1 8 0 0,-9 7 0 16,1 6 0-16,-4 4-1 0,0 2-6 0,-7 1-8 15,0 0-5-15,-5 7-3 0,-2 5 4 0,-1 4 8 16,-2 2 2-16,-2 7-2 0,5-4-2 0,0 4-5 16,1 0-4-16,6 0 1 0,1 0-1 0,3 0 1 15,3 0 2-15,0-2 5 0,0 1 3 16,-1-1 5-16,4-3 7 0,1 3-3 0,-1-5-1 15,0-2 0-15,-2 0-3 0,-1-1 3 0,0-3 4 16,0-1-1-16,-1-2 2 0,-4 2-1 0,1-6 1 16,1 0 0-16,2-2 0 0,-2 1 0 0,3-3-2 15,0 1-2-15,4-3 2 0,3 1-1 16,6 0 3-16,3 0 0 0,4-1-2 0,3-7 0 16,4-1 1-16,3-3-2 0,3-1 4 0,3-6-3 15,0 1 0-15,4-3 1 0,-4 1 3 16,1-6-2-16,4 0-2 0,-10-2 2 0,4-1-2 15,-2-2 4-15,-5-2 1 0,1-1-2 0,-2 1-3 16,-4 1 2-16,0 1 0 0,-4 2 1 0,-5 0 5 16,-2 6-4-16,-7 0 1 0,-3-1-1 15,-2 10-2-15,0-1-2 0,0 4-2 0,-10 3-6 16,1 1-7-16,-1 5-4 0,-4 2-1 0,-3 1-3 16,-1 4 4-16,-2 7-1 0,3 7 1 0,-5 1 6 15,4 8 1-15,3-1 1 0,0 0 2 16,3 3 0-16,2-3 1 0,6 4 1 0,2-5 1 15,2 2 0-15,-2-3-3 0,4 1 3 0,1-1 2 16,3-4 1-16,-2 0 6 0,-2-1-3 0,-1-3-1 16,-1 1 3-16,0-1-2 0,0 0 0 0,-1-1 2 15,-5-4-3-15,3 0 2 0,2-5-1 0,1 0 2 16,0-2 3-16,10-2 2 0,3-3 6 16,2 0 0-16,13-1 1 0,0-7 2 0,3-4-10 15,7-1-3-15,-3-5-1 0,3-2-3 0,4-1 0 16,-6-4 3-16,-2 0 0 0,-2-3-2 15,1-3 5-15,0-2 1 0,-6-2 0 0,-2 0 2 16,-4 0-1-16,-1 5-2 0,-6 1 5 0,-2 7 1 16,-3 5-1-16,-7 5 4 0,0 1 4 15,-2 10-1-15,0 1-3 0,-3 0-10 0,-3 8-10 16,-2 4-5-16,-7 9 3 0,-3 6 5 0,-2 7 3 16,-3-1 1-16,0 5-1 0,3-3 0 0,0 4 1 15,4-5 0-15,1 0-3 0,4-2 1 0,8-5-2 16,2-3-7-16,1-6-12 0,1-2-18 15,13-8-31-15,2-5-63 0,9-3-186 0,-7-2-574 16,-3 0-624-16</inkml:trace>
          <inkml:trace contextRef="#ctx0" brushRef="#br0" timeOffset="104950.5246">7874 7460 248 0,'0'0'397'15,"0"0"-264"-15,0 0-55 0,0 0-5 0,0 0 18 16,0 0 24-16,0 0 17 0,169-138 0 0,-160 116-6 16,-3-1-8-16,-6 0-15 0,0 3-14 0,-10 3-9 15,-2 1-9-15,1 5-8 0,-7 4-7 16,1 6-3-16,-1 1-2 0,-7 10-5 0,-1 7-6 16,-1 7-5-16,-2 5-10 0,1 2-4 0,0 4-4 15,4 0-7-15,0 2-4 0,-1-2-4 0,5-1 0 16,2 2-2-16,6-9-1 0,3 1-2 0,8-7 1 15,1-4-2-15,4-4 1 0,9 0 7 16,4-5 4-16,8-5 6 0,-2-2 3 0,6-1 1 16,2-2-2-16,2-8-2 0,1-3 0 0,2-1-3 15,3-3-2-15,-2-7-2 0,2 4-1 0,3-3-1 16,-4-6 1-16,1 1 2 0,-7-3 0 16,2-1 2-16,-5-1 2 0,-5 2 6 0,1 2 0 15,-8 2 4-15,-1 8-1 0,-3 5-4 0,-5 6 1 16,-5 6-8-16,-3 2 1 0,0 11 0 15,0 9 2-15,-11 3 5 0,1 9-3 0,-3 0-3 16,-2 3-7-16,-1 0-2 0,1-1 0 0,3 1 0 16,4-2-2-16,2-6-3 0,3-1 1 0,3-4-4 15,7-3 1-15,5-5 2 0,6-3-2 16,4-3 6-16,2-4 5 0,9-4-1 0,3 0 2 0,4-11 1 16,2-2-7-16,-1-4 4 0,-2-4-1 15,0-4-1-15,-3 0 2 0,-6-2-2 0,-1-2 3 16,-1-6-1-16,-3 5 0 0,-5-4 2 0,4 1-5 15,-7-1 2-15,6 1-2 0,-7 1 1 0,-2 4 4 16,1 4-2-16,-7 7-1 0,1 3 3 16,0 8-1-16,-5 2-2 0,-1 4 0 0,2 0-3 15,-2 2-4-15,0 8 3 0,3 6 0 0,0 2 2 16,-2 5 0-16,3 6 0 0,-3-1 0 16,1 3-3-16,2 0 5 0,-4 1-3 0,-2 1 0 15,4-1 1-15,-4 4-2 0,-1-2 2 0,0-5 2 16,-7 0 1-16,-3-6 1 0,-5 0 5 0,-3-5 3 15,-7-2 4-15,-2-4 4 0,-4-3 5 16,-1-5-3-16,-5-4 0 0,4 0 0 0,-3-8-4 16,6-5-2-16,1 0-2 0,0-6-12 0,6 1-4 15,0-5-11-15,3-1-15 0,0 0-24 0,5-1-29 16,-1 0-43-16,3 0-47 0,1 1-66 16,5 6-140-16,3 4-332 0,2 3-713 0</inkml:trace>
          <inkml:trace contextRef="#ctx0" brushRef="#br0" timeOffset="104276.9662">7795 6877 2156 0,'0'0'147'0,"0"0"-83"15,0 0-59-15,0 0-23 0,0 0-5 0,0 0-14 16,0 0-40-16,0 0-74 0,0 0-202 0,0 0-389 16,0 0-229-16</inkml:trace>
        </inkml:traceGroup>
        <inkml:traceGroup>
          <inkml:annotationXML>
            <emma:emma xmlns:emma="http://www.w3.org/2003/04/emma" version="1.0">
              <emma:interpretation id="{E39F9001-9CD3-404D-9E37-35877FAB85A6}" emma:medium="tactile" emma:mode="ink">
                <msink:context xmlns:msink="http://schemas.microsoft.com/ink/2010/main" type="inkWord" rotatedBoundingBox="10729,6631 13486,6355 13723,8725 10966,9001"/>
              </emma:interpretation>
              <emma:one-of disjunction-type="recognition" id="oneOf13">
                <emma:interpretation id="interp61" emma:lang="en-IN" emma:confidence="0">
                  <emma:literal>high</emma:literal>
                </emma:interpretation>
              </emma:one-of>
            </emma:emma>
          </inkml:annotationXML>
          <inkml:trace contextRef="#ctx0" brushRef="#br0" timeOffset="105658.3318">10623 6526 1285 0,'0'0'257'16,"0"0"-210"-16,0 0-62 0,0 0-17 0,0 0 40 15,0 0 19-15,0 0 22 0,0 0 14 0,0 0 8 16,0 0 16-16,57 194 7 0,-71-138-3 0,-11 8-5 16,-3 6-10-16,-4 3-9 0,-11 2-4 15,0 1-3-15,-7-2-7 0,5-5-11 0,-1-2-13 16,5-10-9-16,2-6-9 0,9-6-7 0,4-10-3 16,9-3-4-16,5-11-4 0,7-9 1 15,-1-3-3-15,6-7 0 0,0-2 9 0,0 0 5 16,8-6 8-16,4-7 6 0,4-4-7 0,2-8-1 15,10-4-5-15,0 0-5 0,2-4 1 16,5 2 0-16,-4-1 0 0,1 2 3 0,5 4-1 16,-5 1 1-16,-3 2-2 0,1 7 1 0,-3 4-2 15,-3 3 0-15,-6 8-1 0,-3 1 2 0,-2 6 3 16,0 7 3-16,-4 2 8 0,-4 4 1 16,-3-1 4-16,1 4 0 0,1 1-5 0,-4-1-2 15,2-2-6-15,0 3-2 0,0-4-2 0,6-6 0 16,1 0 0-16,10-3 3 0,-1-2 5 0,8-6 0 15,6-2-2-15,1 0-3 0,7-8-5 0,1-5-4 16,-2-3-1-16,-7-5 2 0,-2-4 0 16,-4-1 6-16,-3-7 0 0,-5 6 2 0,-3-9 3 15,-4 3 1-15,-4-1 7 0,3-1 8 0,-1 3 8 16,-5-1 1-16,-1 9 1 0,3 1-3 0,-3 6-7 16,-2 5 0-16,1 7 1 0,-2 3-3 0,0 2-7 15,-2 2-5-15,-2 8-11 0,-5 11-4 16,-2 3 2-16,-1 5-1 0,4 4 2 0,-2 1 1 15,0 1 0-15,7-2-7 0,3-3-7 0,1-1-16 16,12-6-20-16,4-5-25 0,6-1-49 16,6-8-90-16,4-5-209 0,-1-4-511 0,-14 0-410 0</inkml:trace>
          <inkml:trace contextRef="#ctx0" brushRef="#br0" timeOffset="106680.8441">12049 6983 1244 0,'0'0'482'16,"0"0"-239"-16,0 0-111 0,0 0-31 16,0 0-9-16,0 0-11 0,0 0-19 0,0 0-27 15,-79-167-18-15,48 157-7 0,0 7-7 0,-9 3-3 16,1 3 2-16,3 9-2 0,-3 2 0 0,6 4 1 16,-1 1-1-16,7 3-2 0,8-3-2 0,2-1 1 15,7-4 0-15,6 2 3 0,4-5 2 16,1-1 3-16,6-2 7 0,6-2 6 0,7-1 7 15,-1-3 4-15,4-2 2 0,-2 0-1 0,5 0-1 16,-7-3 0-16,2-3-2 0,-5 2-2 0,-3 0-1 16,-7 3-4-16,2 1-6 0,-5 0-5 15,-3 1 2-15,0 11 0 0,0 7 10 0,0 8 8 16,-1 9 2-16,-9 7-1 0,0 8-3 0,-6 6-7 16,0 4-5-16,-3 5-2 0,2 7-2 0,-7 4 0 15,-2 6 0-15,-1 6-3 0,-5 1-1 0,-2 5 0 16,-8-4-1-16,-1-3-1 0,-6-3-1 15,3-2-6-15,-8-3-1 0,1-4 1 0,-5 1-3 16,0-8 3-16,-8-5-2 0,0-5-2 0,-6-6 4 16,-7-10 0-16,-1-8 4 0,2-11 0 0,-2-9 0 15,4-11 2-15,0-4-2 0,11-12 2 16,2-13 2-16,14-8-2 0,6-7 0 0,6-7 0 16,8 0-4-16,2-8-1 0,11-1-2 0,3-1 3 15,9 0 1-15,4-4 3 0,4 0 2 16,19 0-6-16,5 2 0 0,9 1-2 0,10 1-3 15,5 0 3-15,14 2-2 0,4-1-1 0,5 4 3 16,8-2-1-16,3 4 1 0,9 0 3 0,-2 4 1 16,-1 0 0-16,7 4 2 0,-2 0-1 0,5 2 1 15,3-7-4-15,-2 4 1 0,3-7-2 16,-4-2-3-16,-1-1 4 0,-1-2 3 0,-5 0 0 16,-5 2 2-16,-5 0-2 0,-5 4-2 0,-8 2 1 15,-9 0-1-15,-9 6 2 0,0 0 0 16,-13 2 1-16,-6-3 2 0,-5 3-2 0,-9-2 0 15,-5 4 0-15,-5-4-2 0,-5 5 4 16,-3-1 2-16,-2 5 1 0,-1-1 4 0,-8 2-5 0,2 3-2 16,-4 1 0-16,-3 6-2 0,0 4 1 15,0 3-1-15,-1 6-3 0,-3 4-4 0,0 4-2 16,-8 8-1-16,-2 10-1 0,-2 6 3 0,-1 10 0 16,-1 5 0-16,-7 10 3 0,7 4-1 0,-1 4-1 15,-4 5 0-15,6 4-2 0,-1 0 1 0,2 0 0 16,0 1 2-16,1-1-1 0,2-2-3 15,1-5 1-15,1-3 0 0,7-8 4 0,2-3 2 16,2-7-4-16,3-8 0 0,5-5-3 0,3-7-2 16,2-7 1-16,0-6 2 0,2-2 2 15,8-3 3-15,3-8 3 0,2-3 2 0,4-9-1 16,8-1-1-16,1-3 0 0,-1 1 2 0,-1 0 2 16,-5 2 1-16,4 0-3 0,-8 5-1 0,4 4-4 15,-3 2-2-15,-3 7 1 0,-2 3-3 0,-1 0 2 16,-1 8 0-16,-5 6 2 0,7 2 2 15,-2 8 3-15,4-2-1 0,2 1 1 0,6-1 0 16,3 0 1-16,9-2 1 0,7-4 2 16,3-7-2-16,6-4-2 0,-3-5-4 0,-4-4-9 0,-4-7-15 15,-4-7-48-15,-14-3-95 0,-10 0-220 16,-3 9-673-16,-9 2-427 0</inkml:trace>
          <inkml:trace contextRef="#ctx0" brushRef="#br0" timeOffset="105802.8843">11584 6900 1767 0,'0'0'273'0,"0"0"-104"0,0 0-67 0,0 0-9 15,24-174 0-15,-18 149-12 0,4 4-19 16,-6 5-23-16,5 3-26 0,-3 5-21 0,4 2-21 16,-3 5-14-16,4 1-12 0,4 0-16 0,0 7-28 15,5 6-62-15,-1 4-134 0,-5-1-335 0,-2-4-533 0</inkml:trace>
        </inkml:traceGroup>
      </inkml:traceGroup>
    </inkml:traceGroup>
    <inkml:traceGroup>
      <inkml:annotationXML>
        <emma:emma xmlns:emma="http://www.w3.org/2003/04/emma" version="1.0">
          <emma:interpretation id="{E4FE2545-ABDF-4F40-974A-DE7945D1852F}" emma:medium="tactile" emma:mode="ink">
            <msink:context xmlns:msink="http://schemas.microsoft.com/ink/2010/main" type="paragraph" rotatedBoundingBox="1104,9638 15367,8166 15599,10407 1336,118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7293F9-AC6E-4EBC-9D3B-FC6C3ED8B36A}" emma:medium="tactile" emma:mode="ink">
              <msink:context xmlns:msink="http://schemas.microsoft.com/ink/2010/main" type="inkBullet" rotatedBoundingBox="1147,10049 1426,10020 1452,10277 1173,10306"/>
            </emma:interpretation>
            <emma:one-of disjunction-type="recognition" id="oneOf14">
              <emma:interpretation id="interp62" emma:lang="en-IN" emma:confidence="0">
                <emma:literal>•</emma:literal>
              </emma:interpretation>
            </emma:one-of>
          </emma:emma>
        </inkml:annotationXML>
        <inkml:trace contextRef="#ctx0" brushRef="#br0" timeOffset="136573.6795">455 9975 773 0,'0'0'294'15,"0"0"-191"-15,0 0-69 0,0 0-6 0,0 0 9 16,0 0 23-16,0 0 20 0,0 0 6 0,0 0-7 15,0 0-17-15,0 0-22 0,0 0-21 16,-10-14-4-16,10 20 5 0,0 2 9 0,0 3 16 16,-2 5 1-16,2-2-3 0,0 2-11 0,2 0-10 0,-1 3-2 15,5-3-2-15,-2 0 0 0,-1-1 0 16,4-4 1-16,-3-2 3 0,6-2 6 0,-4-5 17 16,7 0 20-16,1-2 18 0,1-3 10 15,6-9-6-15,1-6-16 0,2-2-15 0,1-2-13 16,-5 0-7-16,-5 0 1 0,1 0 1 0,-6 2 0 15,-8 1 1-15,-2-1-5 0,0 1-7 0,-13 3-9 16,0 4-6-16,-4 2-10 0,-2 4-4 0,-4 4-3 16,-3 2-6-16,3 2 1 0,-3 8 0 15,2 2 0-15,4 1 0 0,-2 3 0 0,8-2-12 16,0-1-21-16,1 0-42 0,9-2-90 0,2 1-167 16,2-4-365-16,0-2-765 0</inkml:trace>
      </inkml:traceGroup>
      <inkml:traceGroup>
        <inkml:annotationXML>
          <emma:emma xmlns:emma="http://www.w3.org/2003/04/emma" version="1.0">
            <emma:interpretation id="{5E6D2BFE-9772-4A94-8D4C-127BC872AB2E}" emma:medium="tactile" emma:mode="ink">
              <msink:context xmlns:msink="http://schemas.microsoft.com/ink/2010/main" type="line" rotatedBoundingBox="1660,9580 15367,8166 15599,10407 1892,11822"/>
            </emma:interpretation>
          </emma:emma>
        </inkml:annotationXML>
        <inkml:traceGroup>
          <inkml:annotationXML>
            <emma:emma xmlns:emma="http://www.w3.org/2003/04/emma" version="1.0">
              <emma:interpretation id="{191F2C70-FA02-438B-8EB7-90CA9C9D1733}" emma:medium="tactile" emma:mode="ink">
                <msink:context xmlns:msink="http://schemas.microsoft.com/ink/2010/main" type="inkWord" rotatedBoundingBox="1622,9870 5044,9255 5226,10263 1803,10879"/>
              </emma:interpretation>
              <emma:one-of disjunction-type="recognition" id="oneOf15">
                <emma:interpretation id="interp63" emma:lang="en-IN" emma:confidence="0">
                  <emma:literal>Similar</emma:literal>
                </emma:interpretation>
                <emma:interpretation id="interp64" emma:lang="en-IN" emma:confidence="0">
                  <emma:literal>similar</emma:literal>
                </emma:interpretation>
                <emma:interpretation id="interp65" emma:lang="en-IN" emma:confidence="0">
                  <emma:literal>Simila</emma:literal>
                </emma:interpretation>
                <emma:interpretation id="interp66" emma:lang="en-IN" emma:confidence="0">
                  <emma:literal>Simitar</emma:literal>
                </emma:interpretation>
                <emma:interpretation id="interp67" emma:lang="en-IN" emma:confidence="0">
                  <emma:literal>Similan</emma:literal>
                </emma:interpretation>
              </emma:one-of>
            </emma:emma>
          </inkml:annotationXML>
          <inkml:trace contextRef="#ctx0" brushRef="#br0" timeOffset="142380.3259">1967 9856 1095 0,'0'0'167'0,"0"0"-125"0,0 0-33 0,0 0-5 16,0 0 2-16,0 0 3 0,83-173 7 0,-69 153 13 15,-4 2 14-15,-5-3 23 0,-3 5 24 16,1 2 12-16,-3 1 15 0,0 2 5 0,0 0-6 16,0 3-2-16,-3 0-11 0,1 2-17 0,-4-1-18 15,-3 2-20-15,-5 0-20 0,-1 3-18 16,-6 2-13-16,-3 0-8 0,-11 10-5 0,-2 3 4 15,-3 8 1-15,-5 1 4 0,2 6 5 0,-6 5-2 16,6-1 4-16,0 5 0 0,9 2-1 0,-2-2 1 16,9 3-2-16,8-3 0 0,3 2-3 15,5-2-1-15,2-5 1 0,6-1-2 0,3 0 0 16,6-5 0-16,4 2-3 0,5-4 3 0,0-1 4 16,8 5-1-16,-1-2 2 0,1 0 1 0,3 3-2 15,-5-1 5-15,1-2 1 0,-5 2 2 0,-3-2-2 16,-2-1-1-16,-7 1 1 0,-2-2 1 15,-6 1 7-15,-4-3 2 0,-7 3 2 0,-9 0 6 16,0-3 1-16,-11 2 2 0,1-3 2 0,-8-3-2 16,0 1 2-16,-2-3 2 0,0-6 1 0,0 1 1 15,1-6 0-15,-1 3-3 0,3-7-2 16,1-1 1-16,8 0-4 0,0 0-5 0,4-4-4 16,3-5-3-16,7 1-4 0,-2-4-2 0,6 6-9 15,2-5-14-15,0 6-27 0,9-3-36 0,0 1-66 16,2 4-81-16,3-2-82 0,10-1-119 15,10 1-116-15,7-3-93 0,-4 3 271 0,-7 2 368 16</inkml:trace>
          <inkml:trace contextRef="#ctx0" brushRef="#br0" timeOffset="142578.1463">2035 10100 1427 0,'0'0'414'0,"0"0"-271"0,0 0-100 0,0 0-26 0,0 0-6 15,0 0 4-15,0 0 3 0,0 0 4 16,0 0 3-16,0 0 4 0,0 0 4 0,0 0 0 16,0 0-1-16,0 0-3 0,-28 164-3 0,6-136-3 15,4-2-8-15,0-1-3 0,4-2-9 0,3-5-25 16,-2-1-100-16,10-6-272 0,0-3-433 16,3-5-178-16</inkml:trace>
          <inkml:trace contextRef="#ctx0" brushRef="#br0" timeOffset="142724.9198">2246 9650 1128 0,'0'0'845'0,"0"0"-830"16,0 0-78-16,0 0-35 0,0 0-22 0,0 0-3 16,0 0-36-16,0 0-90 0,0 0-119 0,0 0-109 15,0 0 146-15,0 0 331 0,0 0 0 0,0 0 0 16</inkml:trace>
          <inkml:trace contextRef="#ctx0" brushRef="#br0" timeOffset="143380.6976">2332 10041 0 0,'0'0'248'16,"0"0"241"-16,0 0-89 0,0 0-99 0,0 0-98 15,0 0-86-15,0 0-70 0,0 0-51 0,0 0-17 16,0 0 6-16,0 0 13 0,0 0 21 16,0 0 2-16,0 0 5 0,9 87 0 0,-15-65-2 15,2 0 5-15,-6 2-6 0,3 1 1 0,-3-3 0 16,-3-3-4-16,3 2 2 0,-3-6 1 0,4-3 4 15,-2-1 7-15,6-6 12 0,-2-2 12 16,6-1 15-16,1-2 17 0,0 0 11 0,0 0-8 16,0-6-24-16,4-9-29 0,5 1-31 0,2-9-11 15,1-3 1-15,1 1-1 0,1-5 2 0,3 4-6 16,0-2-2-16,6 5-3 0,-3 0 1 16,3 3-3-16,-3 3-1 0,6 2 1 0,-1 4-6 15,-4 3 5-15,2 1-2 0,-4 6-2 0,2 1 0 16,-5 0-2-16,-3 6-3 0,-3 2 1 15,-3 5 3-15,-4-2-3 0,0 3 2 0,-3 1 6 16,0 1 0-16,0 0 10 0,-4 0 2 0,-2-2 2 16,-3-3-1-16,4 1 1 0,-3-3 4 0,7-4 1 15,0-2 7-15,1-3 4 0,0 0 8 0,0 0 4 16,2-5-1-16,7-4-10 0,1-8-11 16,4 0-5-16,4-2-9 0,0-4 8 0,-1 1-1 15,6 0 0-15,2 1 3 0,-5 2-5 0,0 1 0 16,0 6 1-16,-3-1-2 0,-2 5 2 15,-1 3-2-15,-1 2-3 0,0 3-3 0,-6 0-7 16,0 0-6-16,-1 6 1 0,-2 4 2 0,-2 0 12 16,-1 9 10-16,-1-2 1 0,0 1 7 0,0 1-7 15,0-2 1-15,0 0-1 0,0-3 0 0,2-3-1 16,-1-3-2-16,6 0 0 0,-1-1-6 16,0-4 6-16,2-2 0 0,2-1 0 0,0 0 0 15,0 0-7-15,3 0-5 0,-1-1-6 0,-1-6-1 16,-1 1-5-16,0 1 2 0,3-3 5 0,-1 0 3 15,-1-1 6-15,-1-3 3 0,0-3 1 16,3 0-1-16,-1-1 6 0,1-3 0 0,-3 0 2 16,2 0 6-16,0 1-1 0,-1 0 5 0,-2 2 5 15,-5 3 4-15,-1 5 0 0,2 2 2 16,-5 4-2-16,0 1-6 0,0 1-11 0,0 0-14 16,0 6-5-16,0 4 3 0,0 4 10 0,0 4 12 15,2 0 2-15,-2-2 2 0,2 4-8 0,-4-1-3 16,4-1 0-16,1-2-4 0,-2-2 2 0,5-3-8 15,0 2-35-15,-2-5-124 0,3-3-333 16,-4-2-545-16</inkml:trace>
          <inkml:trace contextRef="#ctx0" brushRef="#br0" timeOffset="143511.8768">3526 9398 1727 0,'0'0'565'0,"0"0"-507"15,0 0-85-15,0 0-73 0,0 0-189 16,0 0-427-16,0 0-502 0</inkml:trace>
          <inkml:trace contextRef="#ctx0" brushRef="#br0" timeOffset="143749.5693">3645 9243 1914 0,'0'0'113'16,"0"0"-157"-16,0 0-22 0,0 0 29 0,0 0 48 15,0 0 21-15,0 0 15 0,0 0 8 0,9 200 12 16,-25-152 0-16,-6 2-6 0,-5 1-4 0,-2 4-13 16,-2 0-9-16,-4 2-6 0,2-3-8 0,-1-3-3 15,2-3-1-15,7-7-6 0,-1-7-2 16,6-3-12-16,2-4-32 0,8-5-68 0,5-5-134 15,3-1-231-15,2-4-326 0,0-7-27 0</inkml:trace>
          <inkml:trace contextRef="#ctx0" brushRef="#br0" timeOffset="144365.8053">3899 9745 1399 0,'0'0'364'0,"0"0"-243"0,0 0-97 15,0 0-17-15,0 0 4 0,0 0 12 16,0 0 16-16,0 0 11 0,0 0-1 0,0 0-14 0,0 0-20 16,0 0-17-16,0 0-7 0,0 0 5 15,-59-54 6-15,28 72 10 0,-4 3 5 0,1 1 3 16,-2 7-3-16,0 0-3 0,2 2-4 0,2 0-4 16,3-1-2-16,5-4-2 0,7-3-3 0,7-6-2 15,5-5-5-15,5-5-1 0,0-2 11 16,15-3 18-16,6-2 19 0,4-4 10 0,9-7-3 15,3-5-11-15,5-3-10 0,0-2-5 0,-4-3-3 16,0 0 4-16,-8 0 1 0,-4-2 0 0,-6 5 2 16,1 0 0-16,-7 3 0 0,-4 4 1 15,-2 2-2-15,-5 6-2 0,-1-1-5 0,-2 7-3 16,0 0-10-16,0 0-17 0,0 0-12 0,-2 7-8 16,-4 4 3-16,-3 4 13 0,1 4 10 15,-2 3 5-15,-1 0 3 0,3 1 0 0,2 1 0 16,2-5 2-16,2-1-2 0,2-4 0 0,0-1-1 15,5-3 0-15,5-4 3 0,1-2 3 16,6-2 6-16,1-2 4 0,2 0 2 0,4-8 1 16,1-3-3-16,-3-3-3 0,3-2-1 0,-2 0 0 15,-5-5 0-15,0 3 3 0,-4-1-2 0,-2 0 1 16,0-2-4-16,1 4-3 0,-3 1-1 0,-1 0-4 16,1 3 0-16,-4 4-3 0,1 0-3 0,-4 6-5 15,0 2-9-15,-2 1-12 0,2 0-3 0,-2 2-8 16,1 9 5-16,-2 2 13 0,0 6 8 15,0 4 11-15,0 1 8 0,-6 5 0 0,0-3-1 16,1 3 0-16,-3-6 0 0,6-4-1 0,0-2 0 16,2-3 0-16,0-4 1 0,2-2 5 15,3-3 5-15,4-1 8 0,1-2 12 0,0-2 6 16,0 0 5-16,4 0 2 0,1-4-2 0,2-3-6 16,2-5-3-16,-4-2-3 0,1 1-9 0,0-1-7 15,0-4-5-15,-3-1-11 0,0 1-10 16,-2-1-20-16,-4 1-55 0,0 0-115 0,-4 6-322 15,-1 6-788-15</inkml:trace>
        </inkml:traceGroup>
        <inkml:traceGroup>
          <inkml:annotationXML>
            <emma:emma xmlns:emma="http://www.w3.org/2003/04/emma" version="1.0">
              <emma:interpretation id="{A7374763-5199-447D-96FA-B32276D64D98}" emma:medium="tactile" emma:mode="ink">
                <msink:context xmlns:msink="http://schemas.microsoft.com/ink/2010/main" type="inkWord" rotatedBoundingBox="4828,9416 11117,8104 11553,10191 5263,11504"/>
              </emma:interpretation>
              <emma:one-of disjunction-type="recognition" id="oneOf16">
                <emma:interpretation id="interp68" emma:lang="en-IN" emma:confidence="0">
                  <emma:literal>products</emma:literal>
                </emma:interpretation>
                <emma:interpretation id="interp69" emma:lang="en-IN" emma:confidence="0">
                  <emma:literal>products/</emma:literal>
                </emma:interpretation>
                <emma:interpretation id="interp70" emma:lang="en-IN" emma:confidence="0">
                  <emma:literal>products)</emma:literal>
                </emma:interpretation>
                <emma:interpretation id="interp71" emma:lang="en-IN" emma:confidence="0">
                  <emma:literal>products,</emma:literal>
                </emma:interpretation>
                <emma:interpretation id="interp72" emma:lang="en-IN" emma:confidence="0">
                  <emma:literal>Products</emma:literal>
                </emma:interpretation>
              </emma:one-of>
            </emma:emma>
          </inkml:annotationXML>
          <inkml:trace contextRef="#ctx0" brushRef="#br0" timeOffset="146619.1167">8451 9236 857 0,'0'0'432'0,"0"0"-129"15,0 0-104-15,0 0-50 0,0 0-28 0,0 0-27 16,0 0-28-16,0 0-26 0,0 0-20 16,0 0-8-16,0 0-6 0,0 0 0 0,0 0 4 15,0 0 5-15,-127 104 4 0,100-70 6 0,1-1 2 16,5 1-4-16,1-4-7 0,7-1-8 0,9-4-5 16,2-1-3-16,2-3 2 0,4-4-3 15,11-2-2-15,2-4-6 0,7-4-19 0,2-6-25 16,4-1-45-16,6-3-81 0,1-9-129 0,4-4-192 15,-10 4-207-15,-8 1 140 0</inkml:trace>
          <inkml:trace contextRef="#ctx0" brushRef="#br0" timeOffset="147185.8741">8664 9161 0 0,'0'0'449'0,"0"0"-328"0,0 0-62 0,0 0-40 16,210-92-6-16,-153 75-1 0,1 0-1 0,-2-2 1 15,1 1 2-15,-7 1 12 0,-2-3 23 0,-7 2 32 16,-8 0 28-16,0 1 21 0,-8-2 7 15,-3 5 3-15,-6 2 7 0,-4 0-2 0,-8 4-5 16,-3 2-24-16,-1-1-32 0,0 3-34 0,-5 4-32 16,-7 0-21-16,-1 0-14 0,-4 9-1 15,-6 3 1-15,5 2 8 0,-7 2 3 0,2 8 3 16,5-1 5-16,3-3-2 0,5 7 1 0,4-2 4 16,6-1 0-16,0 3 4 0,6-5 4 0,3 3 1 15,5 1 4-15,0-2 0 0,1 0-1 16,-1-2-2-16,-1 2-1 0,-4-6-1 0,-5 2-1 15,-4-5 8-15,-4 4 13 0,-18-5 11 0,-4-2 9 16,-8 3-1-16,-11-6-10 0,-8 1-8 16,-4-5-9-16,-2-3-8 0,3-2-2 0,3 0-3 15,9-4-5-15,5-4-7 0,10-1-35 0,12-3-83 16,4 2-149-16,4-2-334 0,7 6-598 0</inkml:trace>
          <inkml:trace contextRef="#ctx0" brushRef="#br0" timeOffset="146814.397">9089 8615 259 0,'0'0'641'0,"0"0"-196"0,0 0-111 0,0 0-81 16,0 0-53-16,0 0-55 0,0 0-62 0,0 0-53 15,0 0-26-15,0 0-11 0,0 0 3 16,0 0 14-16,0 0 6 0,0 0 3 0,-36 54-1 0,13-6-1 16,-3 4-3-16,-1 1-5 0,1-2-2 15,2 4-4-15,-5-2-5 0,5 2-15 0,-2-3-60 16,-3-1-150-16,6-13-332 0,9-13-611 0</inkml:trace>
          <inkml:trace contextRef="#ctx0" brushRef="#br0" timeOffset="147828.4529">10479 8481 706 0,'0'0'461'0,"0"0"-195"0,0 0-64 0,0 0-30 16,0 0-20-16,0 0-12 0,0 0-33 0,0 0-40 15,0 0-32-15,0 0-25 0,0 0-8 16,0 0 0-16,0 0 17 0,-33 33 18 0,17 30 12 0,-2 11 8 15,-10 13-9-15,-2 9-10 0,-7 5-10 16,-3 3-5-16,-3 4-6 0,-3 1-1 0,-3 2-4 16,-4 0-4-16,-3-3 0 0,0-4 0 0,2-5-6 15,1-11-4-15,7-8-6 0,4-10-6 0,5-7-13 16,7-11-32-16,10-7-58 0,-1-7-110 16,10-10-233-16,5-11-420 0,5-7-18 0</inkml:trace>
          <inkml:trace contextRef="#ctx0" brushRef="#br0" timeOffset="144910.8207">5318 9781 1433 0,'0'0'50'16,"0"0"-65"-16,0 0-8 0,97-167 7 15,-61 123 14-15,-1-9 13 0,-2 2 2 0,-2-4 11 16,-7-2 6-16,2 1 20 0,-6 2 26 0,-5 4 24 16,0 3 25-16,-3 4 13 0,-8 6-1 0,1 5-11 15,-5 7-11-15,1 4-16 0,-1 4-16 0,-3 6-17 16,-4 2-19-16,0 4-19 0,0 1-19 15,-6 4-8-15,0 0-12 0,-3 4-2 0,-1 9-1 16,-2 8-4-16,-1 11 7 0,-4 7 4 0,-1 12 3 16,2 14 4-16,-4 7 1 0,0 15-1 0,0 7 1 15,-4 7 1-15,-2 7 0 0,-4 5 0 16,-3 5 1-16,-2 1 0 0,1 1 1 0,-4 1 2 16,1-5-2-16,-2-4-3 0,3-4 3 0,-2-4-1 15,2-6 0-15,5-8 3 0,-2-8-3 16,8-4-5-16,-4-8-9 0,5-12-26 0,5-5-45 15,-6-10-59-15,5-11-124 0,1-5-183 0,-1-10-202 16,1-9 12-16,4-8 237 0,1-7 401 0,5-14 0 16,5-13 0-16,4 8 0 0,4 5 0 0</inkml:trace>
          <inkml:trace contextRef="#ctx0" brushRef="#br0" timeOffset="145622.3658">4870 9995 0 0,'0'0'0'0,"0"0"0"0,175-147 370 0,-105 99-30 0,-5 9-49 15,1 8-56-15,-6 2-61 0,0 5-50 16,-2 4-41-16,-2 4-20 0,-10 4-23 0,0 3-13 16,-8 3-5-16,-3 6-11 0,-8 0-7 0,-5 7-7 15,-10 6-7-15,-6 8 4 0,-6 1 10 0,-1 7 12 16,-16 4 10-16,-4 3 6 0,-9 2-3 16,-4 4-4-16,-2-4-1 0,-1 2-6 0,-5-4-3 15,5 1-4-15,-2-5-2 0,2 0-1 0,5-8 0 16,4-3 1-16,5-3-1 0,8-9 3 15,7-4 9-15,3-3 8 0,5-2 0 0,0-2-4 16,12-8-10-16,4-4-9 0,9-7 0 0,4-3 2 16,6-7 0-16,5-2 1 0,4-6-1 0,2 1 0 15,4-3 0-15,3-2-1 0,3 0-3 16,-4 0 0-16,-2 1-1 0,0 0-1 0,-5 6 2 16,-6 5-2-16,-6 5-2 0,-2 7 2 0,-6 6-1 15,-4 2-1-15,-7 9-2 0,-1 2-4 16,-4 0-6-16,-3 8 2 0,-3 6 4 0,1 5 6 15,-4 7 4-15,0 4 1 0,-4 5 0 0,-5 4-1 16,-3 0 5-16,0 3-3 0,0 0 2 0,-2-6-4 16,2 1-1-16,2-6-2 0,6-6-1 0,4-6 0 15,0-6 0-15,8-3-2 0,7-7 4 0,8-3 2 16,1-3 1-16,6-9-1 0,3-6-3 16,3-3-2-16,1-5-5 0,2-5 2 0,-4 0 1 15,-4-3 2-15,1 1 3 0,-5-2 3 0,-5 3 2 16,-4 3 2-16,-2 0 1 0,-2 4-1 0,-5 1 2 15,-2 8 1-15,-4 4 6 0,1 4 0 16,-1 4-2-16,-3 3-10 0,0 1-14 0,0 0-6 16,0 8-1-16,0 5 4 0,-1 6 10 0,-5 3 4 15,2 4 2-15,-9 3 0 0,3 2 0 16,1-1-1-16,0 1-1 0,1-2-3 0,2 0 0 16,2-5 1-16,4-5-1 0,4-3 4 0,9-3 4 15,1-4 4-15,9-5 11 0,3-4 4 0,4 0 3 16,5-4-2-16,1-5-7 0,-2-2-3 0,-4-4-7 15,-3 1 3-15,-1-7 1 0,-10 2 3 16,0-2 7-16,-8 0 0 0,-3-2 2 0,-4 0-4 16,-1 0-1-16,0-4-2 0,-3 2 1 0,-8 1-1 15,2 0-1-15,-8 0-3 0,0 5-5 16,-3-1-3-16,-5 1-6 0,-2 7-6 0,-6 1-4 16,-1 3-4-16,-2 4 0 0,-2 4 2 0,4 0 0 15,1 0 0-15,4 8-3 0,6 1-11 0,3 0-25 16,7 3-53-16,6 0-97 0,6-1-169 0,1 2-280 15,-2-3-279-15,5-4 639 0</inkml:trace>
          <inkml:trace contextRef="#ctx0" brushRef="#br0" timeOffset="146402.9383">7257 9574 1529 0,'0'0'312'0,"0"0"-191"0,0 0-61 16,0 0-8-16,0 0 1 0,0 0 1 0,0 0-6 16,0 0-11-16,0 0-9 0,-191 7-5 0,151 7-5 15,0 7-5-15,0 0 2 0,0 1 0 0,4 4 2 16,1-2 1-16,5 0 0 0,6-2-1 16,5-1-7-16,6-3-2 0,6 0-5 0,7-5-3 15,0-1 5-15,7-2 7 0,8-6 8 0,6 0 7 16,6-4 4-16,8-2 2 0,2-10-9 0,9-4-3 15,0-5-10-15,4-4-6 0,-1-3 2 16,-3-1-3-16,-3-5 0 0,-7 3 4 0,-2-5-3 16,-4 1-1-16,-1-2 1 0,-3 0-4 0,-5-1 6 15,-3-5 2-15,0-2-1 0,-3-5 1 0,-5 4-2 16,0-4 1-16,-2 0-1 0,-2 4 0 0,-3 2-1 16,-2 3-1-16,4 5 5 0,-5 9 3 15,0 3-2-15,0 12 2 0,-5 4-5 0,1 7-14 16,1 1-5-16,-5 4-11 0,-3 10 0 0,-3 13 10 15,-6 4 4-15,3 9 6 0,-8 4 1 16,5 8-1-16,-1 0 2 0,5 6 1 0,0-3 0 16,-1 0-3-16,8-2 2 0,1-3-3 0,2-6 1 15,6 0 0-15,0-8 0 0,6-1 0 0,5-6 2 16,8-7 3-16,1-1-4 0,6-5 3 16,3-10 0-16,1-2 2 0,-2-4 5 0,4-2-1 15,-3-9-1-15,1-3-3 0,-7-6 4 0,3-1 3 16,-9 0 1-16,1-7 4 0,-3 2-3 15,-5-3 0-15,1 3 2 0,2-3 2 0,-8 0-2 16,5 3-3-16,-6 4-1 0,2-1-1 0,-1 10-3 0,-2 1-3 16,1 4-2-16,-2 7-7 0,-2 1-3 15,0 0-6-15,0 4-3 0,0 6 6 0,0 5 0 16,-3 3 8-16,-1 3 2 0,1 3 1 0,-3-3 0 16,2 2 0-16,2 0 0 0,1-5-4 15,1-2 2-15,0-1-2 0,9-3 0 0,2-2-1 16,1-6 1-16,6-2 1 0,2-2 1 0,2 0 0 15,-1-6-5-15,5-4 0 0,-3-6-1 0,-1 0-1 16,-5-1 8-16,1-4 6 0,-3-2-2 16,-5 4 2-16,1-5 1 0,-4 0-1 0,1 2 3 15,-3 0 2-15,1-2-2 0,-4 5 1 0,0 7 1 16,-2 5 1-16,3 3-6 0,-3 4-7 16,0 0-16-16,0 8-6 0,0 7 8 0,-4 5 5 15,0 8 11-15,-6-2 3 0,2 4-2 0,0 2 0 16,-2-5 1-16,6 4 2 0,4-5-4 0,0-3 0 15,0 1-2-15,4-1-15 0,6-7-22 16,1-2-54-16,4-1-107 0,0-7-211 0,-2-4-423 16,-4 0-394-16</inkml:trace>
        </inkml:traceGroup>
        <inkml:traceGroup>
          <inkml:annotationXML>
            <emma:emma xmlns:emma="http://www.w3.org/2003/04/emma" version="1.0">
              <emma:interpretation id="{415A43A6-CCDA-480E-B58B-1E1F5E6C5EBE}" emma:medium="tactile" emma:mode="ink">
                <msink:context xmlns:msink="http://schemas.microsoft.com/ink/2010/main" type="inkWord" rotatedBoundingBox="11952,8697 15386,8343 15479,9249 12046,9603"/>
              </emma:interpretation>
              <emma:one-of disjunction-type="recognition" id="oneOf17">
                <emma:interpretation id="interp73" emma:lang="en-IN" emma:confidence="0">
                  <emma:literal>services</emma:literal>
                </emma:interpretation>
                <emma:interpretation id="interp74" emma:lang="en-IN" emma:confidence="0">
                  <emma:literal>Services</emma:literal>
                </emma:interpretation>
                <emma:interpretation id="interp75" emma:lang="en-IN" emma:confidence="0">
                  <emma:literal>service</emma:literal>
                </emma:interpretation>
                <emma:interpretation id="interp76" emma:lang="en-IN" emma:confidence="0">
                  <emma:literal>servicer</emma:literal>
                </emma:interpretation>
                <emma:interpretation id="interp77" emma:lang="en-IN" emma:confidence="0">
                  <emma:literal>serviced</emma:literal>
                </emma:interpretation>
              </emma:one-of>
            </emma:emma>
          </inkml:annotationXML>
          <inkml:trace contextRef="#ctx0" brushRef="#br0" timeOffset="148680.7964">11453 9232 2197 0,'0'0'181'0,"0"0"-118"16,0 0-43-16,0 0-16 0,0 0-2 0,191-96-1 16,-155 75-3-16,-9-1-1 0,-7-4 0 0,-5 3 0 15,-5 2 0-15,-8-4 1 0,-2 7 6 0,0-1 1 16,0 2 6-16,-11 6 1 0,2 0-3 0,-5 3 1 15,-5 3-3-15,2 4-3 0,-3 1 1 16,-6 4 0-16,-2 12 0 0,-8 4 3 0,3 5 0 16,-6 8 0-16,-3 4 0 0,6 4-2 0,1 2 1 15,5 1 0-15,1-1-1 0,6-1 0 0,9-4-4 16,9-4-3-16,5-5 2 0,2-3 0 0,11-5 4 16,4-5 6-16,7-7 5 0,5-2 5 15,4-7 6-15,8 0 4 0,8-10-4 0,0-5-1 16,4-5-3-16,-1-6-4 0,-4 1 0 0,4-3-3 15,-5-1-4-15,-3 3-3 0,-3-4-1 16,-4 2 0-16,-5 0 0 0,-2 1 0 0,-3-2-2 16,-4-1-6-16,-3 4 4 0,-4-2 2 0,0 2 1 15,3 2 8-15,-8 3-6 0,-2 4-5 0,1 4 0 16,-6 7-4-16,-4 4-3 0,1 2-5 0,-1 2-1 16,0 9-5-16,-1 6 8 0,-3 7 6 15,-6 5 3-15,-2 2-2 0,5 5 3 0,-3-4-2 16,0 3 1-16,6-3 6 0,-6-1-9 0,7-2-1 15,-2-3-2-15,4-1-10 0,1-5 1 16,0-4-9-16,0-3-17 0,1-5-16 0,4-4-19 16,5-4-10-16,1 0-13 0,4-4-23 0,2-8-47 15,1-5-90-15,8-3-156 0,0-3-233 0,-9 7-130 16,-2 5 615-16</inkml:trace>
          <inkml:trace contextRef="#ctx0" brushRef="#br0" timeOffset="148934.0153">12404 8960 0 0,'0'0'0'16,"0"0"305"-16,0 0 156 0,0 0-66 0,0 0-66 15,0 0-59-15,0 0-64 0,0 0-73 0,0 0-55 16,0 0-37-16,0 0-8 0,0 0 8 16,0 0 13-16,0 0 0 0,43 4-7 0,-43 21-10 15,0 4-7-15,0-4-10 0,-1 1-7 0,1-1-2 16,3-3-7-16,4-3 3 0,-3-1 2 0,3-2 4 16,1-4 6-16,2-3 5 0,1-1 8 15,1-4 7-15,5-2 7 0,-1-2 1 0,2 0-1 16,-2-6-5-16,6-6-6 0,-5-1-9 15,-2-5-4-15,0-2-5 0,-1-7-7 0,1-1 2 16,-3-1-4-16,3-4-1 0,-4-1 1 0,2 1-6 16,2-2-7-16,-3 4-5 0,3 3-11 0,-5 3-16 15,1 5-32-15,2 0-56 0,0 3-117 0,-1 4-289 16,-5 4-482-16,0 3 34 0</inkml:trace>
          <inkml:trace contextRef="#ctx0" brushRef="#br0" timeOffset="149116.68">13106 8722 1796 0,'0'0'262'0,"0"0"-185"0,0 0-78 0,0 0 0 16,0 0 17-16,0 0 12 0,0 0 11 0,0 0 8 16,-30 179 5-16,17-152-7 0,1-2-7 15,-2 3-11-15,1-5-9 0,4-4-5 0,4 2-6 16,2-5-14-16,1-3-47 0,2-1-159 0,0-5-499 15,2-5-765-15</inkml:trace>
          <inkml:trace contextRef="#ctx0" brushRef="#br0" timeOffset="149990.3881">13622 8492 944 0,'0'0'211'16,"0"0"-128"-16,0 0-33 0,0 0 28 15,0 0 29-15,0 0 38 0,0 0 8 0,0 0-20 16,0 0-6-16,0 0-18 0,-192 75-25 0,150-43-14 16,1-1-13-16,1 5-10 0,8-1-10 0,3 0-9 15,6-1-5-15,12-7-10 0,2 2-4 0,9-4-1 16,0-3 2-16,5-2 3 0,9 1 3 15,5-4-1-15,2-5 0 0,5 0 0 0,3-6-2 16,2-3 1-16,5-3-3 0,0 0-4 16,4-1-1-16,0-6-2 0,2-2 0 0,-1 0 1 15,2-4 0-15,-2 0 1 0,-3 1 1 0,1-3 3 16,-2-3-1-16,-4-2-2 0,5-3 2 0,-5-1-4 16,-2-5 2-16,2 3 4 0,-4-6 4 0,-2 4 0 15,-7 4 1-15,-4 0 3 0,-3 9 2 16,-9 3 3-16,-1 4 2 0,-3 5-8 0,-3 0-10 15,-4 3-11-15,-6 0-10 0,-4 10-3 0,-7 4 4 16,-4 4 2-16,0 9 2 0,-1 0 3 16,0 3 0-16,2 1 2 0,7 1 0 0,-2-1 4 15,7 0 0-15,-1-2 2 0,4-1 1 0,8-4-5 16,0 0 2-16,4-5-1 0,0-1 0 0,7-5 5 16,4-2 3-16,2-1-1 0,5-5 3 0,2-2 1 15,4-3-2-15,6 0 2 0,6-10-4 16,1 1 0-16,2-5 1 0,3-3 1 0,-2-1-1 15,-1-2-3-15,-1-5-2 0,5 0-2 0,-1-3-1 16,4 2 2-16,-3-4-2 0,-2 4 1 0,-3-2-1 16,-1 3 1-16,-7 5 1 0,-4 3 2 0,-4 3 2 15,-5 2-3-15,-4 6 0 0,-6 0-2 16,0 4-1-16,-6 0-4 0,1 2-5 0,-2 0-11 16,0 4-1-16,3 4 6 0,1 5 4 0,3 4 8 15,5 0 3-15,-2 3-1 0,0 4 3 16,4 2 0-16,0-2 0 0,1-2-3 0,1 1 1 15,-6-4-1-15,0 2 1 0,-2-1 0 0,-1-1-2 16,-4 1-4-16,-1-3 1 0,-2-1 2 0,0 0 2 16,-3-3 3-16,-9 0 1 0,-2-4 0 15,-3 2 4-15,-8-3 1 0,-5-2 6 0,-3 0-3 16,-4-5 2-16,-3-1 0 0,5 0-5 0,-2 0 7 16,8-4-8-16,2 1-2 0,3-2-2 0,4 2-13 15,3 1-11-15,-1-2-30 0,8 0-42 0,0 4-63 16,2-3-102-16,2 3-203 0,4 0-319 15,0 0-370-15</inkml:trace>
          <inkml:trace contextRef="#ctx0" brushRef="#br0" timeOffset="149271.926">13229 8337 2383 0,'0'0'104'0,"0"0"-50"0,0 0-57 15,0 0-18-15,0 0-3 0,0 0 0 16,0 0-14-16,0 0-51 0,0 0-152 0,0 0-410 0,0 0-799 0</inkml:trace>
          <inkml:trace contextRef="#ctx0" brushRef="#br0" timeOffset="148176.7086">11020 9128 1412 0,'0'0'502'0,"0"0"-421"0,0 0-49 0,0 0-28 16,0 0-1-16,0 0 6 0,0 0 18 15,0 0 10-15,0 0 1 0,0 0-6 0,0 0-17 16,0 0-17-16,0 0-1 0,0 0 3 0,-99-36 6 16,57 52 15-16,-1 3 17 0,3-2 13 0,6-1 7 15,1 1-6-15,13 0-16 0,4-4-15 0,4 0-15 16,10 3-7-16,2 0-2 0,2-1 2 0,10 1 1 16,4 3 3-16,1-1 1 0,7 2-1 15,2 1 0-15,1-3-1 0,-4 6 0 0,3-5-2 16,-3 1-1-16,-9-1-2 0,-8 3-5 15,-6-3 1-15,-7 3-6 0,-16-1-8 0,-9 1-5 16,-9-2-5-16,-8-2 2 0,0-2 9 0,-4-3 9 16,6-2 5-16,-2-6 6 0,6-1-1 0,12-4-21 15,3-4-79-15,12-5-183 0,6-2-446 0,9 5-444 0</inkml:trace>
        </inkml:traceGroup>
      </inkml:traceGroup>
    </inkml:traceGroup>
    <inkml:traceGroup>
      <inkml:annotationXML>
        <emma:emma xmlns:emma="http://www.w3.org/2003/04/emma" version="1.0">
          <emma:interpretation id="{F778C92C-9EAE-46C9-AAB2-ABAC56644927}" emma:medium="tactile" emma:mode="ink">
            <msink:context xmlns:msink="http://schemas.microsoft.com/ink/2010/main" type="paragraph" rotatedBoundingBox="1152,11417 16112,10547 16271,13267 1310,141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DD6B10-96DF-4C07-9A58-BFBDA00B64CE}" emma:medium="tactile" emma:mode="ink">
              <msink:context xmlns:msink="http://schemas.microsoft.com/ink/2010/main" type="inkBullet" rotatedBoundingBox="1194,12146 1373,12135 1382,12295 1204,12305"/>
            </emma:interpretation>
            <emma:one-of disjunction-type="recognition" id="oneOf18">
              <emma:interpretation id="interp78" emma:lang="en-IN" emma:confidence="0">
                <emma:literal>•</emma:literal>
              </emma:interpretation>
            </emma:one-of>
          </emma:emma>
        </inkml:annotationXML>
        <inkml:trace contextRef="#ctx0" brushRef="#br0" timeOffset="156111.9173">545 12033 1239 0,'0'0'183'0,"0"0"-165"0,0 0-66 0,0 0-40 15,0 0-3-15,0 0 26 0,0 0 30 0,0 0 29 16,0 0 18-16,0 0 6 0,0 0 4 0,0 0 0 16,-79 92-3-16,72-84-5 0,4 0-8 0,2 0-4 15,1-5-1-15,0-2 4 0,0-1 22 0,0 0 19 16,0 0 21-16,2 0 22 0,6 0 12 15,-3-4 0-15,7-5-14 0,1 1-22 0,1-3-26 16,2-1-18-16,0 1-4 0,-2-2-3 0,2 0 3 16,-3 1 4-16,0-3 5 0,-3 5 8 15,-5 1 6-15,4 0 9 0,-6 1 7 0,-2 1 7 16,-1-1 1-16,0 6-5 0,-1-2-19 0,-8 2-20 16,4 2-24-16,-7 0-26 0,1 0-11 0,-2 6-9 15,-2 4 3-15,-2 1 9 0,1 3-11 16,-2 3-48-16,-2 0-153 0,7-4-287 0,7-5-711 0</inkml:trace>
      </inkml:traceGroup>
      <inkml:traceGroup>
        <inkml:annotationXML>
          <emma:emma xmlns:emma="http://www.w3.org/2003/04/emma" version="1.0">
            <emma:interpretation id="{CB1AF71C-7E16-42F9-B54C-53A5747586EC}" emma:medium="tactile" emma:mode="ink">
              <msink:context xmlns:msink="http://schemas.microsoft.com/ink/2010/main" type="line" rotatedBoundingBox="1954,11370 16112,10547 16271,13267 2112,14090"/>
            </emma:interpretation>
          </emma:emma>
        </inkml:annotationXML>
        <inkml:traceGroup>
          <inkml:annotationXML>
            <emma:emma xmlns:emma="http://www.w3.org/2003/04/emma" version="1.0">
              <emma:interpretation id="{7C476DA6-0C00-4CE8-A31C-250C012D0FA3}" emma:medium="tactile" emma:mode="ink">
                <msink:context xmlns:msink="http://schemas.microsoft.com/ink/2010/main" type="inkWord" rotatedBoundingBox="1964,11544 5284,11351 5366,12755 2046,12949"/>
              </emma:interpretation>
              <emma:one-of disjunction-type="recognition" id="oneOf19">
                <emma:interpretation id="interp79" emma:lang="en-IN" emma:confidence="0">
                  <emma:literal>Rivals</emma:literal>
                </emma:interpretation>
                <emma:interpretation id="interp80" emma:lang="en-IN" emma:confidence="0">
                  <emma:literal>Rivas</emma:literal>
                </emma:interpretation>
                <emma:interpretation id="interp81" emma:lang="en-IN" emma:confidence="0">
                  <emma:literal>Rival</emma:literal>
                </emma:interpretation>
                <emma:interpretation id="interp82" emma:lang="en-IN" emma:confidence="0">
                  <emma:literal>Rivab</emma:literal>
                </emma:interpretation>
                <emma:interpretation id="interp83" emma:lang="en-IN" emma:confidence="0">
                  <emma:literal>Rimb</emma:literal>
                </emma:interpretation>
              </emma:one-of>
            </emma:emma>
          </inkml:annotationXML>
          <inkml:trace contextRef="#ctx0" brushRef="#br0" timeOffset="156603.7003">1720 11915 716 0,'0'0'384'0,"0"0"-170"15,0 0-14-15,0 0 8 0,0 0-13 0,0 0-18 16,0 0-32-16,0 0-28 0,0 0-15 15,0 0-26-15,0 0-27 0,0 0-28 0,0 0-20 16,0 0-7-16,-98 10 0 0,77 25 7 0,4 5 7 16,-9 5-1-16,7 8 2 0,-2-3-2 0,3 1 0 15,1 2 2-15,1-2-3 0,-4 3 0 16,6-3-2-16,0 1 1 0,-1 0-3 0,1-2-4 16,0-7-5-16,1 2-15 0,-3-10-32 0,3-1-62 15,4-7-75-15,-2-7-151 0,1-4-245 0,6-6-241 16,1-5 313-16</inkml:trace>
          <inkml:trace contextRef="#ctx0" brushRef="#br0" timeOffset="157163.1385">1447 12056 0 0,'0'0'0'0,"0"0"0"16,71-195 196-16,-36 125 116 0,0 8-34 0,5 5-62 15,2 6-45-15,-1 5-32 0,2 2-32 0,-1 7-24 16,0 2-18-16,-2 4-14 0,-3 5-3 15,-1 6-3-15,-6 2 0 0,0 7-6 0,-3 3-13 16,-4 6-16-16,-5 2-17 0,-6 0-7 0,0 12-1 16,-6 3 5-16,2 7 10 0,-5 1 13 0,-4 7 10 15,1 5 3-15,-5 1-2 0,-8 4-3 16,-7 0-5-16,-1 0-3 0,-8 0-2 0,-5-2-1 16,-4 2-1-16,-6 0 0 0,-2-3 2 0,0 0 4 15,0-4 0-15,-3-3 2 0,4-4 4 0,2-3 5 16,0-6 3-16,2-4 9 0,5-4 2 15,3-3 4-15,8-4 1 0,6-2-6 0,3 0-1 16,5 0-8-16,5 0-11 0,2 0-21 0,2 0-39 16,2 0-43-16,0 6 2 0,9 2 22 0,-3 4 33 15,7 7 46-15,1 3 7 0,2 3-1 16,5 4-1-16,-2 3-6 0,5-4-7 0,-4 5-9 16,5 0 2-16,-2-3-1 0,-3 2 0 0,6-4 4 15,-5 0-2-15,2-1 1 0,1-5 1 16,-1-1-3-16,-1-7 7 0,-1-3 1 0,1-2 4 15,-2-6 7-15,3-3-3 0,-3 0-3 0,3-3-6 16,-4-6-3-16,1-7 0 0,-3 0 2 0,-1-2 3 16,1-3 2-16,2-4-2 0,-5-2 0 0,0-1 0 15,-1-1-3-15,-4-2 4 0,1 0 2 16,3 2 2-16,-6-1 4 0,0 5 1 0,-3 3 2 16,4 7 1-16,-7 6 2 0,0 5-8 0,1 4-14 15,-2 0-21-15,0 3-10 0,0 6 3 0,0 8 13 16,0 8 19-16,3 2 6 0,0 5-1 0,-1 1-4 15,-2 1-4-15,3-2-5 0,0-3-3 16,0 1-5-16,6-4-12 0,1-2-16 0,-2-6-53 16,10-6-85-16,0-4-167 0,-3-3-455 0,-8-4-411 15</inkml:trace>
          <inkml:trace contextRef="#ctx0" brushRef="#br0" timeOffset="157295.3052">2361 11739 1247 0,'0'0'902'0,"0"0"-935"16,0 0-118-16,0 0-51 0,0 0-102 0,0 0-159 15,0 0-244-15,0 0 418 0</inkml:trace>
          <inkml:trace contextRef="#ctx0" brushRef="#br0" timeOffset="157594.373">2436 11960 935 0,'0'0'223'0,"0"0"-186"16,0 0 22-16,0 0 78 0,0 0 28 16,0 0 9-16,0 0-33 0,0 0-34 0,0 0-32 15,90 184-19-15,-86-152-11 0,-2 0-12 0,4 1-7 16,-6-2-5-16,1-4-6 0,0-6-2 15,2-2 1-15,-1-6 1 0,2-3 6 0,2-6 11 16,-3-2 17-16,0-2 23 0,2 0 19 0,0-1 11 16,-3-8-7-16,8-5-21 0,2-7-25 0,-1-2-23 15,-1-1-10-15,3-4-2 0,0 3-4 0,0-4 0 16,0 0-3-16,1 0-9 0,-1 2-10 16,2 2-18-16,0-2-29 0,1 7-50 0,4 0-95 15,2 0-203-15,-8 7-460 0,-2 5-402 0</inkml:trace>
          <inkml:trace contextRef="#ctx0" brushRef="#br0" timeOffset="158389.9647">3431 12052 2288 0,'0'0'75'0,"0"0"-62"0,0 0-9 16,0 0-2-16,0 0-4 0,0 0-6 0,0 0 1 15,0 0 3-15,0 0 10 0,0 0 12 16,0 0 8-16,-186-33 8 0,156 43-1 0,-5 5-1 16,5 2-4-16,-1 2-9 0,0 4-3 0,3-1-4 15,2 2-6-15,3 3-4 0,6-6-2 16,2-6-4-16,8 0-7 0,3-6-7 0,4 0 1 0,1-5 4 16,11-1 14-16,4-3 17 0,7 0 3 15,4-11 4-15,2-1-4 0,1 0-5 0,1-5-2 16,2 3-1-16,-1 0 0 0,-5-1-3 15,-7 7 3-15,-4-2-1 0,-3 4-1 0,-2 2-3 0,-5 3-4 16,-2 1-3-16,-2 0-5 0,-1 0 0 16,1 0-1-16,-2 3 3 0,1 5 1 0,0 1 2 15,2 0 1-15,2-1-1 0,-1 3 2 0,-1-3-2 16,7 0 5-16,-3-1-1 0,5-2 3 0,2-1 7 16,6-1-2-16,-1-3 0 0,5 0 0 15,3 0-5-15,2-7 2 0,4-2-2 0,0 0 0 16,1-4-3-16,-1-3-2 0,0 0 3 0,2 0 1 15,-4-2 1-15,-2-3 1 0,1 0 2 0,-4-3 1 16,1-4 2-16,-1-1-3 0,1-4 0 16,-1-5-3-16,3-1-1 0,-2-6-3 0,-3 0 2 15,1-2-1-15,-1-3 3 0,-5 0 1 0,-2 4 1 16,-7 0 0-16,0 4-1 0,-6 4-1 16,-1 4 0-16,-1 8-1 0,-2 6 1 0,0 5-1 15,0 4-2-15,-5 7-4 0,3 2-12 0,-4 2-8 16,0 2-9-16,-4 13-2 0,-4 8 8 0,-3 9 7 15,-4 11 8-15,-2 6 4 0,-4 4 3 0,-1 0 0 16,3 3 1-16,1-2 0 0,1 1 0 16,4-4-1-16,2-5 1 0,7-2-1 0,4-9-4 0,6-5-1 15,0-6-4-15,9-5 0 0,5-3 1 16,2-5 1-16,7-3 6 0,1-4 4 0,8-4 8 16,1 0-1-16,6-11 1 0,1-1 0 0,0-2-5 15,6-2 0-15,-3-7 1 0,1 3-2 16,1-3 0-16,-1-3 0 0,-4 1-3 0,-2 4 0 15,-5 0 2-15,-6 6-2 0,-4 0-2 0,-4 4 1 16,-5 5-3-16,-1 2-3 0,-5 4-3 16,1 0-4-16,0 10-6 0,-2 4 4 0,0 5 5 15,0 4 3-15,0 0 8 0,-2 5-1 0,0 1-2 16,-5 2 2-16,0 2-3 0,0-3 0 0,-1 2 5 16,-6-4 3-16,-6-2 3 0,-4-4 7 15,-6-2 0-15,-6-1 2 0,3 0-1 0,-7-5-2 16,-1-2-3-16,-2-4-4 0,0-1 0 0,2-7-11 15,3 0-15-15,6-3-33 0,3-5-74 0,6-5-144 16,8 1-505-16,-1 4-817 0</inkml:trace>
        </inkml:traceGroup>
        <inkml:traceGroup>
          <inkml:annotationXML>
            <emma:emma xmlns:emma="http://www.w3.org/2003/04/emma" version="1.0">
              <emma:interpretation id="{F905DF52-36D8-4F4C-B6C5-10F313BB808B}" emma:medium="tactile" emma:mode="ink">
                <msink:context xmlns:msink="http://schemas.microsoft.com/ink/2010/main" type="inkWord" rotatedBoundingBox="5939,11305 9642,11090 9790,13644 6088,13859"/>
              </emma:interpretation>
              <emma:one-of disjunction-type="recognition" id="oneOf20">
                <emma:interpretation id="interp84" emma:lang="en-IN" emma:confidence="0">
                  <emma:literal>highly</emma:literal>
                </emma:interpretation>
                <emma:interpretation id="interp85" emma:lang="en-IN" emma:confidence="0">
                  <emma:literal>agley</emma:literal>
                </emma:interpretation>
                <emma:interpretation id="interp86" emma:lang="en-IN" emma:confidence="0">
                  <emma:literal>lighty</emma:literal>
                </emma:interpretation>
                <emma:interpretation id="interp87" emma:lang="en-IN" emma:confidence="0">
                  <emma:literal>Lghly</emma:literal>
                </emma:interpretation>
                <emma:interpretation id="interp88" emma:lang="en-IN" emma:confidence="0">
                  <emma:literal>Lghey</emma:literal>
                </emma:interpretation>
              </emma:one-of>
            </emma:emma>
          </inkml:annotationXML>
          <inkml:trace contextRef="#ctx0" brushRef="#br0" timeOffset="159217.5135">5761 11437 2179 0,'0'0'171'0,"0"0"-63"0,0 0-41 0,0 0-19 15,0 0-11-15,0 0-8 0,0 0-17 16,0 0-16-16,0 0-6 0,0 0-3 0,0 0 7 15,0 0 11-15,0 0 4 0,0 0 4 0,-169 226 2 16,140-156-2-16,-5 2 1 0,1 1 3 0,2-2-3 16,0-1 1-16,2-3-1 0,1-1-7 15,0-7-1-15,4-2-1 0,4-9-3 0,4-5-2 16,5-7-2-16,2-8-4 0,7-8-5 0,2-5-4 16,0-7-5-16,0-8 3 0,9 0 10 15,4-3 14-15,1-9 11 0,6-4 2 0,2-8-2 16,2-3-8-16,2 0-5 0,1-1-1 0,-2 2-2 0,-1-1 2 15,-2 3-2-15,-4 0-2 0,4 8-2 16,-5 3-2-16,-3 6-3 0,1 6-4 0,-2 1-2 16,1 1-6-16,-4 7 5 0,3 7 3 15,-2-2 3-15,1 4 6 0,1 2-2 0,1-3 1 16,1-1 3-16,3 1-2 0,-1-6 4 0,3 0 0 16,3-2 2-16,2-6 0 0,4-2 4 0,-1 0 1 15,7-4-1-15,-1-6 3 0,3-5-5 0,4-2-1 16,-3-6-1-16,-3 3-2 0,-2-5 1 15,-5 2 0-15,0 1 4 0,-7 1 0 0,-4 1 4 16,-4 4 3-16,0 5 0 0,-7 1 1 0,-3 5 6 16,-2 0 4-16,-1 5 0 0,0 0-7 15,0 0-20-15,-1 0-18 0,-1 7-6 0,1 1 0 16,-3 2 13-16,2 4 7 0,1 2-1 0,-2-4-6 16,3 5-14-16,0-6-26 0,7-3-45 0,7-2-96 15,-1-5-266-15,-1 2-968 0</inkml:trace>
          <inkml:trace contextRef="#ctx0" brushRef="#br0" timeOffset="159377.1216">6574 11613 2721 0,'0'0'263'0,"0"0"-244"16,0 0-53-16,0 0-16 0,0 0-16 0,0 0-14 15,0 0-23-15,0 0-54 0,0 0-62 0,0 0-74 16,183 34-135-16,-153-19-254 0,-10-5-209 0</inkml:trace>
          <inkml:trace contextRef="#ctx0" brushRef="#br0" timeOffset="160822.0894">7099 11849 0 0,'0'0'337'16,"0"0"-73"-16,0 0-16 0,0 0 12 0,0 0 7 16,0 0-30-16,0 0-30 0,0 0-27 0,0 0-30 15,0 0-31-15,0 0-30 0,0 0-23 16,0 0-16-16,0 0-3 0,-139-133-4 0,111 144-5 15,-3 3-10-15,0 2-9 0,2 1-7 0,6-1-5 16,3 0 0-16,3-3-4 0,8 1-3 16,4-3-3-16,5-2-4 0,0 1 3 0,5-3 4 0,4-1 9 15,7-2 4-15,-2 0 6 0,2-3-1 0,2 0-3 16,-2 1-4-16,-1 0-3 0,-4 6-1 16,-5 0-1-16,4 3 7 0,-7 7-4 0,2 7 4 15,-3 4 2-15,-2 9-8 0,0 4 7 0,0 8 1 16,0 9 10-16,-2-1 9 0,2 9 1 0,0 0-6 15,-1 6-14-15,-8 5-4 0,-5 3-10 16,-10 2-1-16,-6 4-2 0,-9-1 0 0,-6 2 1 16,-9-1-1-16,-5 3-2 0,-6-5-4 0,-8-3-3 15,0-6-5-15,-4-4-2 0,-2-3 1 16,1-14 6-16,2-6 6 0,5-15 5 0,3-13 8 16,9-13 1-16,6-8 6 0,13-14 1 0,6-14-1 15,8-11-6-15,9-10-8 0,4-9-5 0,11-6-4 16,2-4 1-16,10-6 1 0,9-1-1 15,10-3-1-15,2-2 1 0,12-2 1 0,6 3 2 16,10 2 1-16,3-2-2 0,8 3 0 0,10-2-2 16,3 5-2-16,6-3 5 0,9 1 1 15,5 0-1-15,3 2 2 0,0 2-2 0,1 2-2 16,0-1-4-16,-4-2-1 0,-1 2-2 0,-4 1 2 16,-6 0 5-16,-5 0 3 0,-12 0 2 0,-5-4 2 15,-8 3 0-15,-9 0-4 0,-7 4 6 0,-8 7-1 16,-2 6 1-16,-14 9 3 0,-1 8-2 0,-6 9 1 15,-11 7 1-15,-3 7 1 0,-1 6-4 0,0 6-17 16,-7 2-13-16,-9 15-10 0,-5 10 1 16,-6 15 14-16,-3 10 10 0,-6 14 7 0,-4 7 7 15,-1 5 0-15,-3 5 1 0,4-3 4 0,-2-1-7 16,3-3-1-16,4-3 1 0,0-5-4 16,6-5 4-16,6-6-2 0,3-11 0 0,9-6 1 15,2-8-5-15,5-4-2 0,4-7-4 0,0-8-5 16,0-4-3-16,3-6 4 0,1-2 13 0,-1-1 12 15,4-8 12-15,2-7 0 0,4-3-7 16,1-8-4-16,2-1-4 0,0 0-2 0,2-4-1 16,1 4-2-16,-3-3 1 0,1 5-1 0,0 6-1 15,-2 0 1-15,-3 11-6 0,-3 3-2 0,1 4-5 16,-4 2-7-16,2 0 0 0,-3 6-3 16,2 2 4-16,-1 3 5 0,2 1 2 0,-1 2 6 15,5-3 2-15,-2 1 2 0,6-3-1 0,-1-1 1 16,1-3-1-16,10-3 2 0,1-2-3 0,3 0-11 15,6-8-21-15,2-4-44 0,5-7-48 0,-2 2-53 16,4-4-39-16,1-6-51 0,0-1-39 16,-2-3-16-16,-4-4 5 0,-7-1 60 0,0-3 82 15,-3-4 77-15,-2-4 62 0,-4-5 46 0,0-2 39 16,-1-5 37-16,-3-2 43 0,0 1 36 0,-4 1 27 16,1 0 14-16,-4 7 9 0,-7 8-4 15,0 5-10-15,-6 12-6 0,0 6-18 0,-3 10-16 16,-1 2-23-16,-6 8-34 0,2 1-34 0,-3 0-32 15,-2 16-20-15,-3 6-8 0,-1 11 4 16,-7 10 6-16,-2 8 0 0,1 8 3 0,-2 3-3 16,-1 3-1-16,0 0-2 0,4-2-4 0,-2 1 0 15,6-6-4-15,1-7-3 0,6-6 1 16,9-6-2-16,3-8-2 0,1-4 2 0,1-4-1 16,8-4 2-16,-1-4 0 0,7-6 3 0,3-4 3 15,2-3 4-15,-1-2 3 0,5-4 0 0,2-6-4 16,2-4-2-16,0-7-4 0,1 1-1 0,1-5-1 15,0-1-1-15,-3-1-2 0,1-3 0 16,-4 3 2-16,-5 4 1 0,-5 0 2 0,-1 6 0 0,-2 4 3 16,-8 5 5-16,-1 3 5 0,-2 2 0 15,0 3-8-15,0 0-12 0,-2 2-10 0,-1 6-3 16,-4 2 5-16,2 3 5 0,-7 3 4 16,8 2 0-16,-1-2 0 0,3-1-1 0,2-3-2 15,8-3-2-15,5-1 0 0,4-2 3 0,8-4 3 16,3-2 2-16,4 0 1 0,4-8-2 0,3-3-3 15,1-3 0-15,-2-5-1 0,-5 0 1 0,-1-4 5 16,-8 0 0-16,1-1 5 0,-9-2 2 16,-5 1 4-16,-2 2-1 0,-4 3 3 0,-3 4-1 15,-2 4 0-15,0 5 3 0,0 6-4 0,-3 1-11 16,-6 1-9-16,-1 14-7 0,-3 9 0 16,-5 7 9-16,-1 8 6 0,-7 5 2 0,3 5 2 15,2 3 2-15,-5 6-1 0,4 3 3 0,1 6-5 16,-5 6-3-16,7 6 0 0,-4 9 5 0,6 2 6 15,3 2 2-15,0 2 2 0,1 2-9 16,4-3-3-16,-1-1-6 0,0-1-4 0,-6 1-9 16,-4-3-24-16,-7 3-23 0,-6-4 1 0,-6-7 13 15,-7-7 22-15,0-11 22 0,-10-12-4 0,0-6-3 16,-7-10 1-16,-3-8 2 0,-3-8 7 0,-1-11 8 16,3-5 8-16,5-6 11 0,5-13 4 0,4-11 1 15,10-9-1-15,7-8-12 0,6-10-7 16,11-11-6-16,5-6-10 0,9-8-2 0,5-4 0 15,6 0-3-15,11 1 2 0,11 8 0 16,3 5-1-16,6 5-5 0,8 8 4 0,5 2 0 16,-1 5-2-16,5 11 4 0,1 4-4 0,2 6-3 15,1 4-2-15,-1 7-5 0,-1 1-25 0,0 0-50 16,0 4-81-16,3 0-116 0,-1-1-189 0,-12 4-351 16,-17 2 3-16</inkml:trace>
        </inkml:traceGroup>
        <inkml:traceGroup>
          <inkml:annotationXML>
            <emma:emma xmlns:emma="http://www.w3.org/2003/04/emma" version="1.0">
              <emma:interpretation id="{F7EBC245-02F5-41EA-844C-AEBC441D09CA}" emma:medium="tactile" emma:mode="ink">
                <msink:context xmlns:msink="http://schemas.microsoft.com/ink/2010/main" type="inkWord" rotatedBoundingBox="10801,10856 16112,10547 16193,11936 10882,12245"/>
              </emma:interpretation>
              <emma:one-of disjunction-type="recognition" id="oneOf21">
                <emma:interpretation id="interp89" emma:lang="en-IN" emma:confidence="0">
                  <emma:literal>committed</emma:literal>
                </emma:interpretation>
                <emma:interpretation id="interp90" emma:lang="en-IN" emma:confidence="0">
                  <emma:literal>Committed</emma:literal>
                </emma:interpretation>
                <emma:interpretation id="interp91" emma:lang="en-IN" emma:confidence="0">
                  <emma:literal>committal</emma:literal>
                </emma:interpretation>
                <emma:interpretation id="interp92" emma:lang="en-IN" emma:confidence="0">
                  <emma:literal>commit-led</emma:literal>
                </emma:interpretation>
                <emma:interpretation id="interp93" emma:lang="en-IN" emma:confidence="0">
                  <emma:literal>committee</emma:literal>
                </emma:interpretation>
              </emma:one-of>
            </emma:emma>
          </inkml:annotationXML>
          <inkml:trace contextRef="#ctx0" brushRef="#br0" timeOffset="162039.756">10654 11594 1011 0,'0'0'713'0,"0"0"-555"0,0 0-79 16,0 0-43-16,0 0-9 0,0 0 8 0,0 0 0 15,0 0-4-15,0 0 2 0,-195 27 1 16,153-3 2-16,1 5 9 0,-2 0 8 0,1 6 5 15,8-1 3-15,1 0-5 0,1 2-6 0,11 0-10 16,1-8-3-16,8 6-13 0,6-6-8 0,4-2-2 16,0-2-10-16,4-5 2 0,9-3 1 15,3-1-3-15,5-5 3 0,5-3 3 0,4-6 4 16,2-1 3-16,4-4 3 0,8-10-3 0,8-5-3 16,-3-4-7-16,8-3-2 0,-3-5-2 0,-5 0-1 15,-3-2 2-15,-2 0-7 0,-5 2 4 16,-7 0 2-16,-1 4 0 0,-9 0 7 0,2 4-5 15,-8 6-1-15,-3 3 0 0,-3 4 1 0,-1 5 1 16,-6 4 1-16,-1 1 1 0,0 0-8 0,0 0-10 16,-3 8-2-16,-5 4-2 0,3 7 5 15,-5 5 8-15,0 2 2 0,2 4 1 0,-1-1 0 16,5 1-1-16,2-1-4 0,2-3 1 0,2 0-1 16,11-7-1-16,4-3 1 0,3-6 4 0,9-2 1 15,7-4 6-15,2-4 3 0,0 0-1 0,3-8-3 16,1-4-3-16,-2-5-4 0,-1 3-1 15,-9-4 0-15,-4-1 0 0,-8-1 2 16,-6 4 1-16,-9-4-2 0,-3 1-4 0,0-3-6 16,-15-1-5-16,0 3-2 0,-8-3 2 0,0 1 3 0,-6 3 2 15,0 3 6-15,1 0 0 0,0 4 1 16,4 2 3-16,1 1-1 0,7 3 1 0,8 1 3 16,0 0-2-16,7 3-2 0,1 0-7 0,1-2-6 15,9 1 0-15,6-2 0 0,4 0 8 16,8 1 4-16,7-3-1 0,-2 2 4 0,8 1-3 15,-1-2 2-15,0 6-1 0,-4 0-1 0,4 6 1 16,-4 5 2-16,-3 5-1 0,-3 0 0 0,-4 4 0 16,-8 3-1-16,1 1 0 0,-12 3-1 15,-4 0 0-15,-4-1-1 0,-1 0 1 0,-5 1 3 16,-4-5 1-16,-2 3 4 0,0-4 2 0,-2-1 0 16,3-1 5-16,-1-6 2 0,1-2 2 0,6-6 7 15,-1-1 4-15,6-3 5 0,1-1 6 16,0 0-4-16,0-6-12 0,8-3-12 0,4-7-11 15,-4-5-3-15,7-3 2 0,5 0 3 0,-1-3-2 16,5-2 1-16,-3 2-1 0,7-4-2 16,-1 6 1-16,0 0 0 0,1 2 0 0,-1 6 0 0,-1 2-1 15,-5 3-2-15,2 6 2 0,-7 5-3 16,0 1-1-16,-3 5-2 0,-5 5-1 0,-4 7 4 16,-1 1 3-16,3 2 4 0,-6 3 2 0,0 2-3 15,0-1 1-15,0-1 0 0,-4-1-1 0,-1-3 0 16,4-1-1-16,-2-2 0 0,2-6 0 15,-4 0 3-15,5-5 0 0,0-4 1 0,0-1 4 16,5 0 7-16,-1-4 6 0,2-4 3 0,5-6-1 16,5-6-8-16,8-2-6 0,-1-6-6 15,2 2-1-15,6-5 2 0,-1 3-2 0,1 1-1 16,0-3 3-16,-2 9-2 0,1-1 2 0,-1 5 4 16,-4 4-2-16,0 5 0 0,-8 5 0 0,-3 1-4 15,-1 2 0-15,-4 5 0 0,-3 6 2 16,-1 4 3-16,0 3 2 0,-2 5 2 0,-3 1-2 15,0 2-4-15,-2 3-1 0,2-6-5 0,-1 1-5 16,-1-1-5-16,2-4-17 0,0-3-31 0,0 0-77 16,0-3-131-16,2-2-280 0,2-5-553 0,-3-2 105 15</inkml:trace>
          <inkml:trace contextRef="#ctx0" brushRef="#br0" timeOffset="162776.2455">12347 11553 1769 0,'0'0'157'0,"0"0"-127"16,0 0-12-16,0 0 19 0,0 0 29 0,0 0 12 15,0 0 1-15,0 0-11 0,0 0-10 16,169-61-12-16,-156 72-14 0,-9 5-4 0,2 4 5 16,-6 5 7-16,0-1 5 0,-7 6-1 0,0-1-7 15,-5 6-5-15,-1-4-8 0,0-1-6 16,-1-1-3-16,-2-2-6 0,3 0 0 0,1-4-1 15,6-6-1-15,-3-2 1 0,5-3-2 0,-2-4-2 16,5-4-2-16,1-4 9 0,0 0 10 0,1 0 15 16,6-7 6-16,-2-5 0 0,6-2-8 0,3-5-14 15,2-3-2-15,1-4-12 0,8-1-2 16,-2-2 0-16,-3-3-5 0,6 2 3 0,-2-1-2 0,-1 2-2 16,4 1-5-16,1 5 3 0,-1 4-2 15,1 5 1-15,0 2 4 0,-2 5-4 0,-2 2 1 16,-3 5-3-16,-5 0 0 0,1 6-4 0,-7 6-4 15,2 2 3-15,-3 3-2 0,-5 3 8 16,-3 1 3-16,-1-1 2 0,-1 4-2 0,1-1 1 16,-3-2 0-16,-6 3 0 0,5-4 4 0,-5-2-6 15,5-1-1-15,-4-1 1 0,5-6-1 0,1-2 4 16,1 0-2-16,1-7 0 0,0-1-2 16,0 0 5-16,4-6 6 0,8-5 4 0,1 0 2 15,2-8-4-15,3-1-3 0,3-2 1 0,-1-2 3 16,3 0-4-16,0 0-2 0,-1-1-2 0,-5 1-7 15,6 1 7-15,-6 3-3 0,0 2 1 16,0 3 2-16,-2 6-4 0,-2 1 1 0,-3 5-2 16,-2 3-1-16,-5 0-9 0,0 1-3 0,-3 9 3 15,0 5 3-15,0 2 11 0,-3 3 4 16,-4 6 1-16,0-1-2 0,0-2 0 0,-1 1-3 16,1-1-1-16,3-4 1 0,4-2-3 0,0-1-2 15,0-3-2-15,9-5-1 0,-2-2-2 0,6-4 1 16,1-2-1-16,0 0-7 0,8-8-4 0,-3-3-11 15,3-7-9-15,-1 2-9 0,-1-3-6 0,3 0 2 16,-5-4 3-16,2 2 14 0,-2-2 9 16,0-3 12-16,-1 2 9 0,-1-1 7 0,0-3 4 15,-3 3 2-15,-5 1 3 0,3-3 0 0,-3 4 11 16,-2 6 6-16,-5 4 12 0,5 2 7 16,-6 8-1-16,0 3-7 0,0 0-19 0,0 2-12 15,0 8-2-15,0 5 5 0,0 4 11 0,-6 5 8 16,5 4-5-16,-1-3-5 0,-2 0-7 15,0 0-7-15,1-4 0 0,2 2-2 0,1-4-7 16,0 0-11-16,0-5-30 0,4-2-81 0,4-4-160 16,-5-3-428-16,4-2-829 0</inkml:trace>
          <inkml:trace contextRef="#ctx0" brushRef="#br0" timeOffset="162925.9591">13596 11129 2375 0,'0'0'135'0,"0"0"-76"0,0 0-35 16,0 0-16-16,0 0-14 0,0 0-38 0,0 0-59 0,0 0-111 16,0 0-180-16,0 0-320 0,0 0-412 15</inkml:trace>
          <inkml:trace contextRef="#ctx0" brushRef="#br0" timeOffset="163158.7717">14054 10545 1836 0,'0'0'219'0,"0"0"-125"0,0 0-61 0,0 0-23 15,0 0-2-15,0 0-1 0,0 0 15 0,0 0 18 16,0 0 28-16,0 0 20 0,0 0 3 16,0 0-5-16,0 175-17 0,-17-116-13 0,-9 9-15 15,-3 1-4-15,-2 6-5 0,-7 0-1 0,1 0-6 16,1-2-6-16,3-1-8 0,3-7-8 0,7-3-4 15,7-7-6-15,8-9-8 0,3-7-10 16,5-8-13-16,0-5-24 0,5-7-43 0,5-5-77 0,-2-1-137 16,1-7-274-16,-5-4-411 0,2 0 429 0</inkml:trace>
          <inkml:trace contextRef="#ctx0" brushRef="#br0" timeOffset="163613.0816">13582 11206 2665 0,'0'0'100'16,"0"0"-95"-16,0 0-46 0,0 0-1 15,0 0 30-15,0 0 4 0,195-32-27 0,-135 24-87 16,-2-3-172-16,-2 3-287 0,-15 2-353 0,-13 2 233 0</inkml:trace>
          <inkml:trace contextRef="#ctx0" brushRef="#br0" timeOffset="163461.6749">14153 10740 2076 0,'0'0'149'16,"0"0"-82"-16,0 0-44 0,0 0-20 0,0 0 13 15,0 0 20-15,0 0 23 0,0 0 25 0,0 0 6 16,0 0-16-16,-66 201-22 0,40-142-15 0,-4 4-7 16,0 3-1-16,-5 1 1 0,4-1-6 0,-1 1-3 15,1-3-6-15,9-4-8 0,1-4-9 16,4-8-7-16,5-3-12 0,6-10-15 0,2-2-22 16,4-9-63-16,0-5-120 0,1-5-272 0,5-3-538 15,-3-6 181-15</inkml:trace>
          <inkml:trace contextRef="#ctx0" brushRef="#br0" timeOffset="164321.6745">14101 11415 586 0,'0'0'481'0,"0"0"-225"16,0 0-63-16,0 0-31 0,0 0 1 15,0 0-13-15,0 0-18 0,0 0-15 0,0 0-13 16,164 53-8-16,-130-64-16 0,1-3-16 15,-5-4-8-15,-1-2-3 0,-2 0-7 0,-9-1 0 16,-3 0 0-16,-5-1-3 0,-6 3-1 0,-1-1-1 0,-3 4-8 16,-4 2-12-16,-5 4-8 0,-2 3-10 15,-4 3-8-15,-2 4 0 0,-4 6-4 0,-5 8 3 16,-4 6 2-16,1 6 5 0,-3 6-1 0,4 3 1 16,0 2-1-16,4-1-7 0,8 0 4 0,8-4-1 15,3-2-4-15,5-1 0 0,0-9-6 16,12 2-1-16,4-5 3 0,2-3 6 0,7-4-2 15,2-2 4-15,7-3-2 0,2-5-1 0,4 0 3 16,2 0 1-16,1-5 1 0,3-5-5 16,3 2 5-16,-1 0-6 0,0-3-6 0,-1 0-2 15,-1-3-6-15,-4-1 1 0,-1-2 8 0,-1-3 8 16,-2-2 5-16,-1-3 6 0,2-1 1 0,-5-5 0 16,-4 3 9-16,-4 1 3 0,-6 6 6 0,-10 7 9 15,-3 4 10-15,-7 4 3 0,-1 4-3 16,-11 2-9-16,-5 0-21 0,-10 6-13 0,-7 10-3 15,-8 5-3-15,-3 8 4 0,-2-1 4 0,3 6 2 16,4-2-7-16,2-3 6 0,7 2-2 0,3-6-4 16,11-1 3-16,4-3-6 0,9-5-4 0,4-1-2 15,0-3 0-15,9-2 1 0,2-2 5 16,9-4 4-16,3-4 5 0,7 0 2 0,2-11 3 16,7-4 0-16,-4-4-1 0,3-6-1 0,-1-2-1 15,2-2-2-15,-5-10 2 0,-4-2-2 16,-1-6-3-16,-2-5 0 0,-2-2-2 0,-4-7-3 15,-1-3 3-15,-1-1 0 0,1-6-5 0,0 0 7 16,0-4-3-16,-1 4-1 0,1-4 2 0,0 4-1 16,0 4 0-16,-6 7 4 0,-4 7 7 15,-2 10-5-15,-1 6 5 0,-7 13 1 0,0 7-5 16,0 9 4-16,-5 6-7 0,-3 2-13 0,-2 14-4 16,-6 15 1-16,-10 13 4 0,-4 17 12 15,-4 10 5-15,-9 10-3 0,2 4 1 0,-2 5 0 0,6 0 0 16,-3 2 4-16,10-6 3 0,0-3 0 15,7-5-2-15,11-9-5 0,8-7-2 0,2-8-2 16,14-6 0-16,11-8 4 0,4-1-3 0,2-6 1 16,5-7-1-16,6-4-1 0,3-3 0 0,3-9-8 15,-4-4-26-15,-3-4-42 0,-5 0-61 16,-7-10-77-16,-4 1-89 0,-10-3-173 0,-7 4-450 16,-3 4-78-16</inkml:trace>
        </inkml:traceGroup>
      </inkml:traceGroup>
    </inkml:traceGroup>
    <inkml:traceGroup>
      <inkml:annotationXML>
        <emma:emma xmlns:emma="http://www.w3.org/2003/04/emma" version="1.0">
          <emma:interpretation id="{56259D24-0712-419A-9333-69D9656BDE51}" emma:medium="tactile" emma:mode="ink">
            <msink:context xmlns:msink="http://schemas.microsoft.com/ink/2010/main" type="paragraph" rotatedBoundingBox="2091,13474 24526,11860 24715,14484 2280,160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022591-0A63-41E7-BE12-B78862D3A883}" emma:medium="tactile" emma:mode="ink">
              <msink:context xmlns:msink="http://schemas.microsoft.com/ink/2010/main" type="line" rotatedBoundingBox="2091,13474 24526,11860 24715,14484 2280,16098"/>
            </emma:interpretation>
          </emma:emma>
        </inkml:annotationXML>
        <inkml:traceGroup>
          <inkml:annotationXML>
            <emma:emma xmlns:emma="http://www.w3.org/2003/04/emma" version="1.0">
              <emma:interpretation id="{E0E9790A-BE68-492F-9570-FC2067E483DB}" emma:medium="tactile" emma:mode="ink">
                <msink:context xmlns:msink="http://schemas.microsoft.com/ink/2010/main" type="inkWord" rotatedBoundingBox="2052,14061 3724,13167 4129,13925 2457,14819"/>
              </emma:interpretation>
              <emma:one-of disjunction-type="recognition" id="oneOf22">
                <emma:interpretation id="interp94" emma:lang="en-IN" emma:confidence="0">
                  <emma:literal>to</emma:literal>
                </emma:interpretation>
                <emma:interpretation id="interp95" emma:lang="en-IN" emma:confidence="0">
                  <emma:literal>tv</emma:literal>
                </emma:interpretation>
                <emma:interpretation id="interp96" emma:lang="en-IN" emma:confidence="0">
                  <emma:literal>tb</emma:literal>
                </emma:interpretation>
                <emma:interpretation id="interp97" emma:lang="en-IN" emma:confidence="0">
                  <emma:literal>tr</emma:literal>
                </emma:interpretation>
                <emma:interpretation id="interp98" emma:lang="en-IN" emma:confidence="0">
                  <emma:literal>tê</emma:literal>
                </emma:interpretation>
              </emma:one-of>
            </emma:emma>
          </inkml:annotationXML>
          <inkml:trace contextRef="#ctx0" brushRef="#br0" timeOffset="165382.9178">1396 14068 2767 0,'0'0'185'0,"0"0"-144"15,0 0-64-15,0 0-6 0,0 0 4 16,0 0 25-16,0 0 10 0,225-89-1 0,-149 68 4 16,10 0 2-16,13-3-3 0,9 2 1 0,3-2-3 15,7-2-2-15,5 2-3 0,-3-1-1 16,3 7-5-16,-10-3-6 0,-1 5-9 0,-10 4-20 0,-4 3-33 15,-8 2-66-15,-7 5-97 0,-7 2-159 16,-24-2-330-16,-19 2-686 0</inkml:trace>
          <inkml:trace contextRef="#ctx0" brushRef="#br0" timeOffset="165175.3149">2251 13403 2336 0,'0'0'104'0,"0"0"-83"0,0 0-53 0,0 0-19 15,0 0-14-15,0 0 11 0,0 0 13 0,0 0 22 16,0 0 27-16,0 0 25 0,0 0 10 16,0 0 0-16,0 0-5 0,-76 210-4 0,47-145 0 15,-1 2 3-15,-6 4 6 0,3 1 3 0,-7 0 0 16,0 3-7-16,-5-3-3 0,2 0-10 15,-1-8-7-15,1-2-5 0,2-5-7 0,6-8-1 16,9-6-6-16,3-8-9 0,8-11-10 0,5-8-29 16,9-7-28-16,1-5-11 0,13-4-1 0,4 0 13 15,9-8 6-15,3-7-13 0,8-5-33 0,0-2-36 16,11-6-44-16,-3-2-58 0,0-2-77 16,-2-5-62-16,0-3-29 0,-3 2 80 0,-1-4 341 15,-6-3 0-15,0 6 0 0,-3-2 0 16,-1 0 0-16,-8 7 0 0,2 4 118 0,-7 6 140 15,0 8-7-15,-5 4-25 0,-6 9-47 0,-1 2-41 16,-1 1-26-16,-3 4 16 0,0 10 36 0,-3 4 23 16,-6 9-8-16,-4 4-43 0,-1 6-42 0,-2-1-27 15,-8 5-13-15,7-3-2 0,-6 2-4 16,7-6-2-16,-1-4-4 0,5-6-7 0,9-4-4 16,3-4-9-16,0-6-6 0,6-2-6 0,11-4 7 15,3-4 7-15,5 0 5 0,-2-6 4 0,11-6-6 16,-4-3-4-16,2-2-2 0,-4-6 0 0,3 1-2 15,-4 1-2-15,-3-1-3 0,-7 6 2 16,-4 0 7-16,-3 3 5 0,-5 3 4 0,-5-1-8 16,0 1-8-16,-5 0-28 0,-8 0-37 0,-4 2-41 15,-6-3-100-15,-4 5-158 0,4 2-390 0,6 1-801 0</inkml:trace>
        </inkml:traceGroup>
        <inkml:traceGroup>
          <inkml:annotationXML>
            <emma:emma xmlns:emma="http://www.w3.org/2003/04/emma" version="1.0">
              <emma:interpretation id="{99D1DAF6-021D-4C28-9309-7F846F82C735}" emma:medium="tactile" emma:mode="ink">
                <msink:context xmlns:msink="http://schemas.microsoft.com/ink/2010/main" type="inkWord" rotatedBoundingBox="4585,13579 6336,13556 6349,14559 4598,14582"/>
              </emma:interpretation>
              <emma:one-of disjunction-type="recognition" id="oneOf23">
                <emma:interpretation id="interp99" emma:lang="en-IN" emma:confidence="0">
                  <emma:literal>the</emma:literal>
                </emma:interpretation>
                <emma:interpretation id="interp100" emma:lang="en-IN" emma:confidence="0">
                  <emma:literal>The</emma:literal>
                </emma:interpretation>
                <emma:interpretation id="interp101" emma:lang="en-IN" emma:confidence="0">
                  <emma:literal>thi</emma:literal>
                </emma:interpretation>
                <emma:interpretation id="interp102" emma:lang="en-IN" emma:confidence="0">
                  <emma:literal>thre</emma:literal>
                </emma:interpretation>
                <emma:interpretation id="interp103" emma:lang="en-IN" emma:confidence="0">
                  <emma:literal>tm</emma:literal>
                </emma:interpretation>
              </emma:one-of>
            </emma:emma>
          </inkml:annotationXML>
          <inkml:trace contextRef="#ctx0" brushRef="#br0" timeOffset="166188.3838">4425 13693 190 0,'0'0'380'0,"0"0"-218"0,0 0-29 0,0 0 25 16,0 0 17-16,0 0 15 0,39-184-9 0,-27 165-25 16,-2 7-27-16,-6 7-34 0,-1 5-32 15,-3 0-13-15,0 13 4 0,-9 11 16 0,-4 11 18 16,-7 15-5-16,-3 7-12 0,-5 4-21 0,-4 5-19 15,-1-1-11-15,3-5-6 0,1 3-7 0,1-5-2 16,-1-4-2-16,3-2-5 0,2-3-2 16,1-6-12-16,1 0-15 0,8-4-20 0,-1-5-33 15,7-5-46-15,2-4-61 0,6-7-103 0,0-7-147 16,13-6-144-16,-1-5-102 0,-5 0 645 0</inkml:trace>
          <inkml:trace contextRef="#ctx0" brushRef="#br0" timeOffset="166785.9482">5084 13411 587 0,'0'0'335'15,"0"0"-145"-15,0 0-53 0,0 0-38 0,0 0-9 16,0 0 9-16,0 0-2 0,0 0 21 0,0 0 9 16,0 0-19-16,0 0-25 0,-68 171-26 15,41-121-16-15,-4 2-6 0,-4 1-2 0,-1-2 2 16,0 2 2-16,-1-3-1 0,1-1-2 0,2-1-6 15,2-6-5-15,-1 3-5 0,5-10-2 0,3-3-8 16,2-6-3-16,9-6-5 0,4-5-9 16,4-7 3-16,5-5-7 0,1-3-5 0,0 0 1 15,5-5 8-15,7-6 15 0,5-4 10 0,5-6 3 16,5-6-8-16,3 1-6 0,3-4-3 0,-4 2 1 16,-1 2-4-16,0 8-2 0,-4 2-1 15,-5 4-5-15,-5 8-3 0,-1 4-15 0,-6 0-10 16,-3 8 4-16,-1 5 1 0,0 4 20 0,-3 0 12 15,0 4 4-15,0 3 2 0,-1 0-1 0,2-4 1 16,2 3-5-16,0-9 1 0,0 2-2 0,7-8 1 16,-3 0 2-16,6-5 10 0,1-1 6 0,6-2 7 15,0 0 7-15,8-8-5 0,3-5 0 16,-1-3-7-16,3-1-6 0,-2-4-4 0,-1-2-3 16,1 0-1-16,-5-3-2 0,-2 1 4 0,-2 0-2 15,-3 0 1-15,-5 0 1 0,-4 3 2 16,-3 2 8-16,-3 0 3 0,-4 4 6 0,0 6-2 15,0 2-2-15,-4 2-3 0,-3 2-12 0,0 4-7 16,-2 0-12-16,-5 0-7 0,-1 6-3 16,1 5 5-16,-5 4 4 0,-2 8 4 0,5 1 8 15,-1 2-2-15,3 4 2 0,1-1 0 0,3 2-1 16,3-2-2-16,4-1 0 0,3-1-2 0,0-2-3 16,4-6 0-16,7-2 1 0,4-4-1 0,2-3 4 15,3-4 5-15,6-2 4 0,1-3 3 0,5-1 0 16,2-3-6-16,1-5-3 0,0-4-5 15,0 1-13-15,-2-1-8 0,-4 0-19 0,-4-2-18 16,0 2-22-16,-8-1-25 0,0-1-31 0,-7 2-61 16,-1-4-90-16,-5 0-138 0,-1 5-213 0,-3 3 57 0</inkml:trace>
          <inkml:trace contextRef="#ctx0" brushRef="#br0" timeOffset="167070.5915">3842 13865 2116 0,'0'0'652'0,"0"0"-617"0,0 0-91 0,0 0-12 16,0 0 6-16,0 0 36 0,0 0 30 0,167-36 4 16,-91 24 3-16,13-1-2 0,13-4-2 0,9 0 1 15,9 0-3-15,9-3-5 0,10 0-19 16,8 2-80-16,3-1-145 0,7 0-227 0,-40 3-376 16,-39 8-116-16</inkml:trace>
        </inkml:traceGroup>
        <inkml:traceGroup>
          <inkml:annotationXML>
            <emma:emma xmlns:emma="http://www.w3.org/2003/04/emma" version="1.0">
              <emma:interpretation id="{A75A0FF8-B72F-427A-83CF-027ECB3C3420}" emma:medium="tactile" emma:mode="ink">
                <msink:context xmlns:msink="http://schemas.microsoft.com/ink/2010/main" type="inkWord" rotatedBoundingBox="7490,13257 11846,12943 11924,14029 7568,14343"/>
              </emma:interpretation>
              <emma:one-of disjunction-type="recognition" id="oneOf24">
                <emma:interpretation id="interp104" emma:lang="en-IN" emma:confidence="0">
                  <emma:literal>business</emma:literal>
                </emma:interpretation>
                <emma:interpretation id="interp105" emma:lang="en-IN" emma:confidence="0">
                  <emma:literal>bunny</emma:literal>
                </emma:interpretation>
                <emma:interpretation id="interp106" emma:lang="en-IN" emma:confidence="0">
                  <emma:literal>busines</emma:literal>
                </emma:interpretation>
                <emma:interpretation id="interp107" emma:lang="en-IN" emma:confidence="0">
                  <emma:literal>funny</emma:literal>
                </emma:interpretation>
                <emma:interpretation id="interp108" emma:lang="en-IN" emma:confidence="0">
                  <emma:literal>tunny</emma:literal>
                </emma:interpretation>
              </emma:one-of>
            </emma:emma>
          </inkml:annotationXML>
          <inkml:trace contextRef="#ctx0" brushRef="#br0" timeOffset="167576.1728">7468 13053 1219 0,'0'0'315'0,"0"0"-291"16,0 0-25-16,0 0 18 0,0 0 16 0,-100 197 16 15,68-138 8-15,-2 4 15 0,-4 1 15 0,1 3 14 16,-5 2 16-16,-2-1-2 0,-2 0-6 0,-4 0-16 15,5-3-19-15,-2-3-15 0,7-7-14 16,5-2-10-16,7-8-11 0,11-9-9 0,4-5-6 16,11-7-9-16,2-8-4 0,0-4-2 0,15-3 3 15,0-6 4-15,13-3 7 0,0-2 3 16,12-7 2-16,3-5 0 0,8-6-2 0,5-3-3 16,-3-1-4-16,3-5-1 0,-2 1-3 0,1-5 0 15,-9 0 0-15,-6 3 0 0,-2-1 1 0,-13-1 0 16,-5 2 2-16,-7-2-1 0,-9 6 2 15,-2 3-1-15,0 0-2 0,-9 3-5 0,-7 6-5 16,-8 4-5-16,-5 2-6 0,-7 2 4 0,-8 3 3 16,-1 3 1-16,-7 0 6 0,0 5-3 0,-3 3-2 15,7 0-3-15,3-2-9 0,3-1-14 0,11-2-33 16,3-1-62-16,10 2-104 0,6-1-199 0,7-3-242 16,3 0-207-16,0 0 764 0</inkml:trace>
          <inkml:trace contextRef="#ctx0" brushRef="#br0" timeOffset="168300.4686">7785 13526 0 0,'0'0'192'0,"0"0"100"0,0 0-72 15,0 0-11-15,0 0 18 0,0 0 14 0,0 0-18 16,0 0-29-16,0 0-40 0,50 185-40 16,-64-148-30-16,-3-2-23 0,-5 2-19 0,4-3-10 15,0-1-10-15,1-3-6 0,4-1-6 0,5-4-3 16,2-8-6-16,6-1-1 0,0-7 4 15,6-2 8-15,8-6 13 0,6-1 9 0,4-1 5 16,8-10-5-16,5-3-8 0,5-6-11 0,1-3-7 16,4 0-5-16,-4 1-1 0,-1-2-2 0,-5 1-1 15,2 3 3-15,-8-4-1 0,0 3 5 16,-6 3-1-16,1-3 0 0,-9 2 2 0,-1 6-4 16,-4 1 2-16,-2 5 1 0,-7 3 4 0,-3 4-1 15,0 0-4-15,0 0-4 0,-3 1-7 0,-7 2-1 16,5 3 2-16,-5 3 3 0,-1 4-1 0,1-1 2 15,0 4 0-15,-2-1-3 0,5-4 3 0,1 1-7 16,5-3-6-16,1-1-3 0,0-1-4 16,4-5 8-16,8 1 8 0,2-3 10 0,6 0 6 15,3-3 5-15,4-5 1 0,4-2-1 0,4-5-4 16,-3-1-2-16,4-2-2 0,-3 0-1 0,-4-3 3 16,-2 3-3-16,-4-2 1 0,-2-1 2 15,-4 5-2-15,2 1 5 0,-6 0 1 0,-4 4 0 16,-4-1-2-16,0 3 1 0,-4 5 4 0,-1 0 4 15,0 4 4-15,0 0-6 0,0 0-10 16,0 0-16-16,-1 0-13 0,1 4-3 0,-3 4 1 16,3 5 7-16,0 2 8 0,0 3 6 0,-2 2 2 15,7 4 2-15,0-1-2 0,5-2 0 16,-1 3 0-16,0 0-1 0,2-4 8 0,-7 1-8 0,5 3 0 16,-6 0 0-16,-3-5-1 0,0 5 2 0,0-3 1 15,-7-2 2-15,-5-3-4 0,-8 0 5 16,2 0-3-16,-8-4-2 0,3-1-4 0,0-5-7 15,-2-3-6-15,10-3-4 0,0 0-9 0,8-5-25 16,0-6-31-16,8-5-30 0,-1-1-17 16,3-8 11-16,9 0 20 0,4-4 25 0,5-1 19 15,1 0 10-15,6-3 9 0,4 4 4 0,-1 0 3 16,1 4-2-16,-2 4 7 0,3 2 7 0,-4 3 14 16,1 4 20-16,-7 0 20 0,3 3 19 15,-1 3 8-15,0 2 8 0,-4 4-8 0,4 0-9 16,-7 2 0-16,4 4-10 0,-6 5 1 0,-5 1 3 15,-4 4 1-15,1 1 6 0,-4 1 4 0,-4 0-3 16,0 5-10-16,0-2-12 0,0 0-13 16,-2-3-13-16,-5 3-17 0,1-2-20 0,2-5-44 15,-4-3-79-15,5-4-217 0,-3 1-504 0,3-5-108 0</inkml:trace>
          <inkml:trace contextRef="#ctx0" brushRef="#br0" timeOffset="168435.9675">9103 13390 1810 0,'0'0'260'0,"0"0"-190"16,0 0-78-16,0 0-54 0,0 0-22 0,0 0-40 15,0 0-89-15,0 0-211 16,0 0-382-16,0 0 387 0</inkml:trace>
          <inkml:trace contextRef="#ctx0" brushRef="#br0" timeOffset="169469.8101">9452 13482 1732 0,'0'0'142'0,"0"0"-123"0,0 0-4 15,0 0 25-15,0 0 10 0,0 0 3 0,0 0-10 16,0 0-10-16,-1 171-4 0,-7-148-2 0,4-2 0 16,-6 1 0-16,-1-4 1 0,-4 3-2 15,4 0-1-15,-4-5-3 0,0 2-4 0,3-2-5 16,1-4-4-16,-1 1-3 0,2-5-1 0,6-5 4 15,-2-3 14-15,3 0 8 0,3-1-5 0,0-9-18 16,7-3-25-16,1-3-19 0,6-4-7 16,7-2 1-16,0 0 3 0,4-2 6 0,3 3 10 15,-1-1 10-15,-6-2 10 0,1 2 6 0,2-4 1 16,-5 2 2-16,5 0-3 0,-5-1-3 0,4 7-1 16,-4 0-5-16,1 7-1 0,-2-1 1 0,-2 8 2 15,-2 4 1-15,-2 0 1 0,-5 0-5 0,3 7 3 16,-6 3 11-16,5 5 10 0,-6 1 11 15,0 2 3-15,3 0-4 0,-4 2-6 0,0 3-4 16,-2-7-1-16,1 3-2 0,1-3 0 0,5-2-1 16,-3 1 0-16,6-5 1 0,3-1 2 15,1-2 5-15,4-2 3 0,0-1 4 0,7-3 2 16,1-1-2-16,2 0 0 0,1-4-6 0,4-2-4 16,4-2-5-16,-4-2-5 0,6 0-2 15,-6-3-2-15,4 3 0 0,-7-1 2 0,-2-5 0 16,-4 2 4-16,-5-2 2 0,-4-2 5 0,-2-3 5 15,-1 2 2-15,-8-3 1 0,2-2-2 0,-5 3-4 16,-1 2-4-16,0 4-3 0,-7 3-2 0,3 2-1 16,-8 7-3-16,-1 3-2 0,-2 0-1 15,-1 3-2-15,-9 7 1 0,4 2-1 0,-5 6 2 16,0 6-2-16,0 3-1 0,5 1-1 16,-2 3-2-16,6-2-1 0,1 2-1 0,5-6-5 15,1 1-3-15,8-5-3 0,2-1-1 0,-1-4 2 16,6-3 4-16,8-4 4 0,5 0 7 0,3-6 7 15,3-3 4-15,4 0 2 0,2-3-2 0,1-6-1 16,1-1-6-16,2-5 3 0,-4-1-1 0,1 0 0 16,-3 0 2-16,2-5-2 0,5 2-1 0,-5-5 0 15,-1 5-2-15,1-5 0 0,-3 3-3 16,0 1 1-16,1 2-2 0,-1 2 0 0,-6 4-1 16,5 3-1-16,-3 4-2 0,-3 2 3 0,3 3 1 15,-3 0-3-15,-4 8 4 0,0 7-5 16,-3-1-1-16,-2 2-2 0,-8 1-2 0,-3 1 2 15,0 5-2-15,-3-3 3 0,-10-1 1 0,-1 3 0 16,-3-4-2-16,-8 0 1 0,4-3-1 0,-5 4 4 16,-1-6 4-16,1 0 0 0,-1 1 4 15,5-5-7-15,-1 1 0 0,6-6 3 0,3 0 0 16,2-4 6-16,8 0 8 0,0 0 3 0,4 0-6 16,0-7-5-16,10 1-10 0,4-6-7 0,0 0 4 15,11-1 2-15,2-3 2 0,3-2 1 16,2 1 1-16,-1-1 0 0,6 0-1 0,-4-3 1 15,5 3-3-15,-1-2 4 0,0-2-1 0,2-1 0 16,-2 2 1-16,-2-3-3 0,-4 0 2 0,2 3 0 16,-4 0 3-16,-7 3-4 0,-1 6-2 0,-8 0 2 15,-7 5-2-15,-5 3 4 0,-1 3-4 16,0-1-13-16,-1 2-15 0,-5 0-4 0,-4 0 3 16,-2 7 8-16,5 4 13 0,-3-1 2 0,0 5 1 15,3-1 3-15,1 6 3 0,5-3 0 0,1 4 1 16,0 0 1-16,8 1-2 0,0-1 8 15,3-1 1-15,2 1 1 0,1 1 2 0,-2-6-3 16,-1 1 2-16,-4-1-1 0,2 0 2 0,-5-2-1 16,-4-1 5-16,-1-1 9 0,-12-1 6 15,-7-2 3-15,-7-1-2 0,-11-1-7 0,-5-1-6 16,-1-4-3-16,-8-2-2 0,5 0-3 0,1-2-6 16,0-4-15-16,13-1-15 0,6-1-19 15,8 0-49-15,8 0-122 0,1 0-417 0,7 4-923 0</inkml:trace>
        </inkml:traceGroup>
        <inkml:traceGroup>
          <inkml:annotationXML>
            <emma:emma xmlns:emma="http://www.w3.org/2003/04/emma" version="1.0">
              <emma:interpretation id="{1C8C7C69-0284-4AA6-8152-72501FE5D215}" emma:medium="tactile" emma:mode="ink">
                <msink:context xmlns:msink="http://schemas.microsoft.com/ink/2010/main" type="inkWord" rotatedBoundingBox="13101,13853 13479,12571 14478,12866 14100,14148"/>
              </emma:interpretation>
              <emma:one-of disjunction-type="recognition" id="oneOf25">
                <emma:interpretation id="interp109" emma:lang="en-IN" emma:confidence="0">
                  <emma:literal>&amp;</emma:literal>
                </emma:interpretation>
                <emma:interpretation id="interp110" emma:lang="en-IN" emma:confidence="0">
                  <emma:literal>¢</emma:literal>
                </emma:interpretation>
                <emma:interpretation id="interp111" emma:lang="en-IN" emma:confidence="0">
                  <emma:literal>.</emma:literal>
                </emma:interpretation>
                <emma:interpretation id="interp112" emma:lang="en-IN" emma:confidence="0">
                  <emma:literal>%</emma:literal>
                </emma:interpretation>
                <emma:interpretation id="interp113" emma:lang="en-IN" emma:confidence="0">
                  <emma:literal>`</emma:literal>
                </emma:interpretation>
              </emma:one-of>
            </emma:emma>
          </inkml:annotationXML>
          <inkml:trace contextRef="#ctx0" brushRef="#br0" timeOffset="169968.0045">13459 13632 2435 0,'0'0'164'16,"0"0"-193"-16,-175 5-31 0,109 2 5 0,0-2 21 16,5 2 28-16,-5-3 10 0,6-2 2 0,-6-2 1 15,5 0 8-15,-4 0 3 0,6-6 3 0,3-2 3 16,0-4 3-16,10-2 5 0,3-2 7 15,6 0 6-15,10-5 1 0,10 0 0 0,8-1-10 16,6-2-18-16,3-5-18 0,17-1-16 0,6-6-7 16,13 0 3-16,7-6 6 0,4-1 6 0,7-5 5 15,1-1 3-15,4-1 1 0,0-3 0 0,-3-2 2 16,0-4 2-16,-3-4-2 0,-8-1-1 16,-4 3-1-16,-9 2-5 0,-5 9 7 0,-8 6 0 15,-9 10 0-15,-10 11 3 0,0 5-4 0,-16 8 5 16,-6-3 5-16,-3 9 7 0,-10 2 3 0,2 4-1 15,-8 7 0-15,-5 11-3 0,-5 5-1 16,3 10 1-16,-3 7 2 0,6 7-5 0,0 6 5 16,5 6-4-16,3 7-5 0,8 3 2 15,7 2-5-15,4 3 1 0,11 0-1 0,7-5-1 16,1 0-5-16,15-1 0 0,8-4-4 0,6-2-6 16,2-4-10-16,8-2-16 0,0-4-40 0,0-5-71 15,2-4-135-15,-10-13-370 0,-15-11-910 0</inkml:trace>
        </inkml:traceGroup>
        <inkml:traceGroup>
          <inkml:annotationXML>
            <emma:emma xmlns:emma="http://www.w3.org/2003/04/emma" version="1.0">
              <emma:interpretation id="{47B6FFE2-51EB-42F3-AA3D-78F9C1E231BE}" emma:medium="tactile" emma:mode="ink">
                <msink:context xmlns:msink="http://schemas.microsoft.com/ink/2010/main" type="inkWord" rotatedBoundingBox="14413,13632 17075,12082 17871,13450 15210,14999"/>
              </emma:interpretation>
              <emma:one-of disjunction-type="recognition" id="oneOf26">
                <emma:interpretation id="interp114" emma:lang="en-IN" emma:confidence="0">
                  <emma:literal>high</emma:literal>
                </emma:interpretation>
                <emma:interpretation id="interp115" emma:lang="en-IN" emma:confidence="0">
                  <emma:literal>tugh</emma:literal>
                </emma:interpretation>
                <emma:interpretation id="interp116" emma:lang="en-IN" emma:confidence="0">
                  <emma:literal>Lugh</emma:literal>
                </emma:interpretation>
                <emma:interpretation id="interp117" emma:lang="en-IN" emma:confidence="0">
                  <emma:literal>fugh</emma:literal>
                </emma:interpretation>
                <emma:interpretation id="interp118" emma:lang="en-IN" emma:confidence="0">
                  <emma:literal>lugh</emma:literal>
                </emma:interpretation>
              </emma:one-of>
            </emma:emma>
          </inkml:annotationXML>
          <inkml:trace contextRef="#ctx0" brushRef="#br0" timeOffset="170641.8118">15163 12608 1449 0,'0'0'286'0,"0"0"-127"0,0 0-58 15,0 0-23-15,0 0-6 0,0 0-9 0,0 0-12 16,-189 138-1-16,151-87 3 0,-3 2 4 15,-5 6 0-15,-2 2-3 0,1 1-5 0,-5 0-7 16,-4 2-5-16,1-3-3 0,-3 0-3 0,1-2 0 16,2-1-3-16,8-7-5 0,0-6-5 0,11-7-5 15,4-9-5-15,9-9-1 0,6-5-1 16,7-9 4-16,7-2 4 0,3-4-2 0,0 0-7 16,6-8-5-16,5-7-7 0,8-6-1 0,4-6 3 15,6-6 1-15,4-2 0 0,4-6-3 0,0 5 1 16,2-5 0-16,2 4 2 0,1 0 1 0,-3 3-1 15,-2 5-1-15,-7 7-1 0,-4 7 1 0,-7 5-3 16,-5 6-1-16,-1 2-6 0,-3 2-11 16,-4 6-1-16,1 6 0 0,-1 2 5 15,-2 5 9-15,3 3 5 0,-3 1 5 0,5 1 2 0,-2-1 4 16,0-3-2-16,2-1-1 0,1-3-1 16,4-4-1-16,4-2 4 0,3-2 2 0,2-5 5 15,4-2 3-15,5-1 0 0,1-1-2 0,1-9-6 16,4-6-7-16,0-1-9 0,-2-4-14 0,1-7-10 15,-2 1-5-15,-2-3 0 0,-4-4 9 16,-2 2 10-16,-4-3 9 0,-2 3 12 0,-2 0 6 16,-3 5 4-16,-6 3 2 0,1 5 0 0,-5 3 8 15,-3 7 11-15,-3 3 12 0,0 6 5 16,0 0-9-16,0 0-18 0,-2 6-14 0,-2 3-4 16,0 7 5-16,-6 2 9 0,1 2-3 0,1 3 0 15,-1 2-5-15,2-1-5 0,1 0 1 0,5-3-6 16,1-2 0-16,0-3-2 0,1-3-1 0,6-4-12 15,-1-2-20-15,3-2-53 0,-1-5-75 0,5 0-111 16,1-4-199-16,-2-2-302 0,-2 2-169 0</inkml:trace>
          <inkml:trace contextRef="#ctx0" brushRef="#br0" timeOffset="171557.6506">15748 12877 1085 0,'0'0'181'0,"0"0"-207"0,0 0-67 0,0 0 7 15,0 0 71-15,0 0 24 0,0 0-7 16,0 0-10-16,0 0-34 0,0 0-45 0,0 0-42 16,0 0-14-16,0 0 23 0,0 0 42 0,171 83 52 15,-155-83 51-15,-2 0 49 0,0-2 54 0,2-2 43 16,-7-3 18-16,-1 3-8 0,-2-3-4 16,-6 0-8-16,0 1-13 0,0 3-35 0,-11 0-51 15,-4-1-49-15,-2 4-27 0,-3 0 12 0,-4 2 18 16,-2 2 15-16,0 4 15 0,-1 0-1 0,4 1-1 15,0 1-2-15,3 0-11 0,4-2-12 16,4 1-7-16,4-4-9 0,4-2-5 0,2-2 1 16,2-1-8-16,2 0 8 0,8 0 10 0,0 0 12 15,5-1 6-15,4-6-3 0,3 1-8 0,-1 0-10 16,-1 2-1-16,-4 2-1 0,-2 0-2 0,-2 2 1 16,-9 0-2-16,1 2 1 0,-4 6 6 0,0 5 16 15,0 5 3-15,-10 8 4 0,-2 5-1 16,-6 8-12-16,-2 3 3 0,-2 7-2 0,-1 2 0 15,-4 5 0-15,0 5 0 0,-3 6-1 0,-3 7-4 16,-3 4-1-16,-6 7-3 0,2 5 3 16,-5-1 1-16,1-1 0 0,-2 3-9 0,-4-6-5 15,-2-2-7-15,-9-1-3 0,-4-4-4 0,-7-4 0 16,-8-7 1-16,1-8 3 0,-1-4 3 0,-5-12 1 16,3-8 3-16,3-15 4 0,8-8 4 15,6-10 4-15,9-6 3 0,9-15-1 0,11-8 0 16,10-7-5-16,12-8-9 0,8-7-9 0,6-6-11 15,7-7-5-15,15-1 0 0,4-4-1 16,14-4 4-16,4 1-1 0,8 1 2 0,12-1 2 16,1 2 0-16,5-1 2 0,9 5 3 0,3 0 0 0,5 2 4 15,5-2 0-15,6 2-1 0,1-4-3 16,4 4-6-16,-4-2-7 0,0 0-5 16,-1 0-2-16,-8 0-1 0,-1-1 5 0,-3-3 10 15,-4-1 8-15,-5 0 6 0,1-1 3 0,-11 1 0 16,-4 4-6-16,-1 6 8 0,-12 0 2 0,-7 6 0 15,-4 7 10-15,-10 7-1 0,-8 10 2 0,-7 0 5 16,-6 8 1-16,-3 4 1 0,-3 1 2 0,-2 4-1 16,0 3-1-16,0 5-5 0,-6 3-12 15,3 1-22-15,-4 4-18 0,-3 14 1 0,-6 11 3 16,-5 12 16-16,-7 15 17 0,-3 10-3 0,-6 9 1 16,-2 4 0-16,2 1-4 0,-4 2 2 15,-2 1 3-15,2-2-2 0,-2-2-1 0,2-5 0 16,6-5-2-16,-1-10 2 0,7-10-1 0,2-8 2 15,7-8-2-15,4-8 1 0,7-9 0 0,2-8 3 16,4-4 6-16,3-4 12 0,0 0 12 0,5-6 0 16,3-8-5-16,5-7-12 0,3-6-13 15,5-3-4-15,5-5 0 0,-1 1-1 0,2-3 2 16,0 6-1-16,-1-2-2 0,-2 9 0 0,-2 7-5 16,-2 4-1-16,-6 8-2 0,-1 5-7 15,-6 2 1-15,1 11 5 0,-3 4 9 0,-3 6 12 16,-2 6 6-16,0-1 1 0,0 3-3 0,1-1-2 15,2-5-3-15,4-2-1 0,2-5 1 0,4-6 4 16,4-4 6-16,4-1 9 0,8-7 9 0,6-4-2 16,3-10-9-16,5-5-16 0,0-7-23 15,2-4-34-15,-5-6-62 0,-6-5-109 0,-3-2-288 16,-13 11-644-16,-8 9 50 0</inkml:trace>
        </inkml:traceGroup>
        <inkml:traceGroup>
          <inkml:annotationXML>
            <emma:emma xmlns:emma="http://www.w3.org/2003/04/emma" version="1.0">
              <emma:interpretation id="{924EB98D-C7A2-409C-BD93-C96B0823780E}" emma:medium="tactile" emma:mode="ink">
                <msink:context xmlns:msink="http://schemas.microsoft.com/ink/2010/main" type="inkWord" rotatedBoundingBox="17690,12397 24476,11673 24756,14292 17970,15016"/>
              </emma:interpretation>
              <emma:one-of disjunction-type="recognition" id="oneOf27">
                <emma:interpretation id="interp119" emma:lang="en-IN" emma:confidence="0">
                  <emma:literal>performance</emma:literal>
                </emma:interpretation>
                <emma:interpretation id="interp120" emma:lang="en-IN" emma:confidence="0">
                  <emma:literal>performant</emma:literal>
                </emma:interpretation>
                <emma:interpretation id="interp121" emma:lang="en-IN" emma:confidence="0">
                  <emma:literal>fsafounana</emma:literal>
                </emma:interpretation>
                <emma:interpretation id="interp122" emma:lang="en-IN" emma:confidence="0">
                  <emma:literal>fpafounana</emma:literal>
                </emma:interpretation>
                <emma:interpretation id="interp123" emma:lang="en-IN" emma:confidence="0">
                  <emma:literal>fsafamana</emma:literal>
                </emma:interpretation>
              </emma:one-of>
            </emma:emma>
          </inkml:annotationXML>
          <inkml:trace contextRef="#ctx0" brushRef="#br0" timeOffset="172494.8227">17900 12842 868 0,'0'0'349'0,"0"0"-195"0,0 0-35 0,0 0 9 15,0 0 23-15,0 0 11 0,0 0-23 0,181-112-38 16,-153 83-40-16,-2 2-17 0,4-5-18 0,-1-3-8 16,-3-1 4-16,0-5-6 0,-2-1 2 0,-8-3-1 15,0 1 1-15,-3-1-2 0,-5-1-2 0,-2 6-1 16,-6 0 2-16,0 6 7 0,0 5 6 16,-7 8 7-16,-2 1 1 0,-4 10-3 0,-1 3-9 15,-2 6-12-15,-4 1-5 0,-3 9-9 0,-3 15-1 16,-4 9 2-16,-3 11 6 0,-1 12 5 15,-4 11 1-15,4 10 2 0,-5 7-3 0,8 7 4 16,-4 2-1-16,2 7 0 0,2 0-2 0,-2 2-2 16,0 0-3-16,1 0-2 0,1-1-2 0,-2-3 0 15,-2-1 0-15,1-5 1 0,-2-4-1 16,-1-5 0-16,-2-7-2 0,2-2-2 0,-5-10-2 16,2-2-1-16,1-12-6 0,-1-7-6 0,4-7-13 15,6-10-29-15,1-9-35 0,5-9-61 0,7-8-90 16,2 0-143-16,2-15-173 0,6-7-154 15,1 4 209-15,5 2 506 0</inkml:trace>
          <inkml:trace contextRef="#ctx0" brushRef="#br0" timeOffset="175291.3375">17230 13705 0 0,'0'0'0'0,"0"0"0"0,98-245 0 15,-57 145 0-15,5 4 0 0,6 2 125 16,1 6 79-16,8 6-5 0,-2 11-6 0,3 14 1 16,1 12 17-16,-7 12 4 0,0 11-28 0,-1 5-36 15,-8 8-50-15,0 6-38 0,-4 3-11 16,-7 4-7-16,-1 7-3 0,-10 5-5 0,-2 4 1 0,-3 4-5 15,-5 1 0-15,-8 4 4 0,-7 2-1 16,0 1 6-16,-16 1-1 0,-4 0-5 0,-6-1 0 16,-2 1 0-16,-5-5 1 0,1-2 0 0,-7 0 0 15,6-8-5-15,-7-1-2 0,10-5-4 0,1 0-2 16,2-6-4-16,8-2-2 0,5-4 2 16,5 0 0-16,4 0 10 0,5 0-2 0,0-2-14 15,5-3-14-15,10-5-15 0,5-2-4 0,4-4 8 16,11-2 7-16,2-1 2 0,9-5 2 15,1 1 3-15,1-1-6 0,3-1 3 0,-1-1-2 16,1 0 2-16,-1-4 0 0,-1 3 0 0,-5-3-1 16,-2 2-2-16,-2-2 1 0,-6 3 0 0,-1-4 0 15,-6 4-1-15,-6-1 5 0,-1 6-1 0,-7 1 4 16,-6 7 5-16,-4 4-3 0,-3 5 0 0,-3 1-17 16,-12 4-14-16,1 3-6 0,-12 6-1 15,-2 10 14-15,-5 8 10 0,-6 3 6 0,0 7 3 16,2 2 0-16,-1 2-1 0,7-3 1 0,-3 4-3 15,12-4 1-15,-1-1-2 0,7-5-4 16,8-5-2-16,2-1-4 0,6-7-3 0,0-5 0 16,14-2 5-16,1-5 10 0,9-3 12 15,0-4 8-15,9-6 2 0,2-7-3 0,5-3-7 16,3-5-5-16,3-1-3 0,-2-1 1 0,4-4 0 16,-5 1-3-16,-3 0 2 0,-9-2-2 0,0 3 2 15,-6 0 4-15,0 0-1 0,-8 4-2 0,-3 4 1 16,-1 4-2-16,-8 2 0 0,2 6 1 0,-7 4-2 15,0 1-11-15,0 0-15 0,0 8-2 16,-7 5-1-16,2 2 9 0,-6 6 16 0,5 5 2 16,-4 1 1-16,3 1 1 0,0-1-3 0,4 0-2 15,-4-4-1-15,5-2 2 0,2-4-2 16,2-1-1-16,8-4 1 0,3-5 0 0,2-2 12 0,5-3 7 16,3-2 5-16,8 0 1 0,6-13-6 0,6-1-3 15,1-5-4-15,5-6-1 0,1-3-1 16,-1-3-5-16,0-6-2 0,-5 1-3 15,1-6-1-15,-5 1 2 0,0-5 2 0,-5-3-2 16,-2 2 2-16,-3-4 2 0,-3 0 0 0,-4-3 5 16,-2 0-1-16,-1 3 3 0,-1 0 2 0,-5 3 3 15,-3 10 4-15,-4 5 6 0,-3 8 6 16,-4 10 8-16,0 6 1 0,0 7-7 0,-4 2-14 0,-8 3-19 16,-2 12-12-16,-2 10-1 0,-11 12 2 15,0 9 11-15,-4 10 4 0,0 9 2 0,-5 6 3 16,3 1-1-16,-4 10 3 0,1 2 2 0,-4 5 0 15,-5 5-2-15,-1 4 1 0,-2 4-1 16,-6 2-2-16,1 4 3 0,-3 6-6 0,-1 3-1 16,1-2 3-16,0-1 1 0,6-2-1 0,-5-4 1 15,5 1-3-15,4-4-4 0,6-1 2 0,7-11-3 16,15-8 2-16,6-13-1 0,11-16 0 0,1-18 0 16,4-10 1-16,9-18 9 0,7-6 0 15,3-4 4-15,10-13 2 0,6-10-5 0,8-12 0 16,2-11-2-16,4-12-5 0,-2-7-1 0,5-9-4 15,-4-3-2-15,3-7-2 0,-8-6-3 16,2 0-4-16,-8-4-6 0,-6 2-3 0,2-1 1 16,-10 1-1-16,-8 4 1 0,-3 6 3 15,-6 5-2-15,-9 11 8 0,-1 10 1 0,-7 8-2 16,-7 10-3-16,-5 4-6 0,0 10-3 0,-6 4 4 16,0 6 8-16,5 1 6 0,-4 5 3 0,8 1 2 15,2 6-2-15,1-1-5 0,5 2-8 0,4 0-17 16,4 0-13-16,0 0-1 0,4 0 4 0,6 2 15 15,5-1 21-15,8-2 9 0,4 1 5 0,6-7 3 16,7-4-2-16,9-5-6 0,1-1 1 16,3-6-2-16,2-1-2 0,-2-2 3 0,0-1 0 15,-1-2 1-15,-7-1-1 0,-1 1 4 0,-6 0-1 16,-9 5 0-16,-8 6 1 0,-6 6-1 16,-7 4 3-16,-2 5 6 0,-6 3 1 0,0 0-5 15,0 0-9-15,-4 11-4 0,0 5-5 0,-8 5 12 16,-2 9 3-16,-1 4 1 0,-3 3 3 0,-2 1-10 15,2-2-1-15,1 2 1 0,1-7-2 0,2-4 0 16,4-3 0-16,3-5 0 0,4-5-5 16,3-5 2-16,3-2-2 0,4-3 3 0,7-2 4 15,2-2 8-15,9 0 4 0,2-2 3 0,3-9 2 16,3-4-8-16,6-2-3 0,1-5-1 0,-4-2-5 16,1-5 1-16,-7 0 4 0,-1-1-4 0,-3-5 2 15,-11 0 3-15,0-6-3 0,-4 3 3 16,-5 1-1-16,-6-1-1 0,0 4-2 0,-4 2 0 15,-3 7 1-15,-6 9-9 0,-5 1 0 0,-2 7-3 16,-3 7-3-16,-4 1 9 0,-4 1 0 0,-1 14-1 16,-7-1-1-16,6 7 1 0,-4 3-3 15,5 1 1-15,4 1 4 0,2 3-7 0,6-4-3 16,1 1 0-16,9-4-8 0,6 1 0 0,4-7 1 16,6-2 0-16,8 2 5 0,5-6 7 15,6-2 6-15,7-3 4 0,5-5 3 0,5 0 1 16,2-4-4-16,5-7-1 0,1-1 5 0,-1-2-6 15,1-2 1-15,-5 0 0 0,1-1-7 16,-8-1 8-16,0 3 1 0,-8-5 1 0,-4 6 4 16,-8-2-1-16,-2-1-1 0,-3 2 1 0,-2 4 1 15,-6 3-4-15,0 0-1 0,-3 8-1 0,-2 0-7 16,0 0-13-16,0 0-14 0,-2 4-8 0,-3 4-2 16,2 2 13-16,-3 6 15 0,-4 5 7 0,-1 4 8 15,-1 0-5-15,5 5 0 0,-5-2 1 16,1-2-2-16,7 0 1 0,1-5 0 0,3-4-5 15,0-3-3-15,6 0 5 0,6-4 1 0,3-1 8 16,5-4 4-16,3-2 3 0,3-3 2 0,2 0-1 16,1-2-3-16,1-6-1 0,3 0-3 15,3-1-1-15,-3-5 4 0,4-2-1 0,1-4-2 16,-4-1 0-16,5-3-6 0,-8-1-1 0,5-1 3 16,-6 2 0-16,-2-3 2 0,-5 2 0 0,1 2-1 15,-7 0 1-15,2 6 4 0,-11 1-3 16,2 8 0-16,-7 3-2 0,-1 5-6 0,-2 0-4 15,0 0-10-15,0 0-5 0,-3 6-1 0,-3 9 9 16,-4 2 12-16,-3 9 4 0,-1 2 6 0,-3 2-4 16,-3 1-3-16,4 0 0 0,0-1-3 15,2-1 2-15,4-3-3 0,4-4 0 0,3-1-1 16,-3-5 0-16,6-3 2 0,0-3 0 0,0-4 0 16,6-3 1-16,-2-3 4 0,5 0 9 0,-3-1 4 15,7-9 8-15,1-3-4 0,2-7-6 0,5-2-2 16,-1-1-5-16,5-5-1 0,0-1-1 15,4-1-4-15,0-1 1 0,1 3-1 0,-1 1 0 16,-1 0 1-16,-2 4-1 0,-6 5-2 0,2 4-4 16,-8 4 0-16,-5 4-1 0,-1 3-1 15,-3 2-3-15,-4 1-10 0,3 1-5 0,-4 10 1 16,0 2 8-16,0 3 11 0,0 4 7 0,-7 3 0 16,3 5 3-16,-5-3 1 0,5 1-1 0,-6 0 0 15,4-1-4-15,-4-3-1 0,4-5 0 16,-1-1 2-16,4-1-4 0,1-9 3 0,0-3-4 15,2 0 1-15,0-3 4 0,0 0 5 0,6 0 11 16,4-4 5-16,3-4 0 0,5-8-10 0,8-2-6 16,2-2-4-16,2-2-2 0,0-6 3 0,7 2-1 15,-4 1 1-15,-1-2-1 0,2 1 1 16,-5 3 0-16,-2 3-3 0,-7 1 2 0,2 5-3 16,-7 4 0-16,-2 5-1 0,-7 3-3 15,-2 2-4-15,1 0-4 0,-5 7 0 0,0 4 2 0,0 5 6 16,0 4 5-16,-8 2 3 0,6 4-1 15,-7 1-1-15,5-4 0 0,1 3-3 0,1-4-1 16,2-1-1-16,2-3 0 0,2-4-3 0,9 2-4 16,0-7-6-16,3-2-5 0,5-4-8 0,2-1-14 15,10-2-14-15,0 0-21 0,0-10-9 16,4-1 0-16,-5-2 10 0,2-2 19 0,-5-1 17 16,0-3 19-16,-6 1 14 0,3-2 10 0,1-2 6 15,-3-2 4-15,-4 0 5 0,3 0 4 0,-5-3 5 16,-1 3 4-16,-4-1 4 0,0 1 4 15,-6 4 3-15,-4 3 6 0,-3 2 1 0,0 4 0 16,-8 4-11-16,0 2-14 0,-7 2-12 0,-3 3-14 16,-1 0 1-16,-5 3 1 0,1 6 1 15,-6 3 1-15,2 5 0 0,-2 1-1 0,0 2-1 16,4 1 0-16,-1 1-1 0,0 2 0 0,10-4-1 16,2-2-2-16,2 0-1 0,8 1-4 0,1-6 1 15,3-1-5-15,0-5 1 0,6 1 3 0,4-3 4 16,3-4 9-16,4-1 4 0,0 0 0 15,8-1 0-15,-1-7 2 0,-2-4-1 0,5-3 3 16,-4 1 2-16,-3-5-2 0,-4 3 4 0,2 0-1 16,-8-3 0-16,2 3-3 0,-2 4-5 0,-6 1 1 15,-1 4-2-15,1 2 3 0,-4 3-2 16,0 2-9-16,0 0-16 0,0 0-15 0,-4 2-3 16,1 6 4-16,-2 2 16 0,-6 3 6 0,1 1 6 15,5 0 0-15,0 4-4 0,0-3 1 0,5-3-1 16,0 1 2-16,0-5-1 0,8 2 5 15,-3-3 5-15,7-3 5 0,1 0 2 0,2-3 8 16,1-1 2-16,-2 0 3 0,3-5 9 0,2-4-9 16,-4-3 1-16,1-3-2 0,-1-2-8 0,-1-1 5 15,2-3-4-15,-3-2-3 0,0 2 1 16,-6-1-2-16,3 1-1 0,1 1 2 0,-5 3 4 16,3 2-4-16,-7 0 0 0,6 5-2 0,-5 2 0 15,-2 0-3-15,0 4-1 0,1 1-2 16,-2 3-8-16,0 0-1 0,0 0-11 0,0 0-11 0,0 3 2 15,0 3 1-15,0 5 10 0,0 2 10 16,0 3 7-16,0 3-3 0,0 0 3 0,0 1-1 16,0 0-6-16,0-1 5 0,-2-1-3 0,2-2-1 15,0-1-1-15,2-3 2 0,-1-6 0 0,5 0 2 16,-3-2 4-16,1-2 1 0,-1-2 8 16,7 0 4-16,2-4 4 0,2-4-4 0,3-2-5 15,5-5-5-15,-1-1-8 0,2-2 5 0,-3 1 0 16,5 0-1-16,-7 0 2 0,5-2-2 0,-6 1 0 15,1 4 1-15,0-1 1 0,-2 3-3 16,-3 2-1-16,-4 2 0 0,1 1-1 0,-8 6-2 16,4 1-4-16,-4 0-5 0,-2 0-8 0,0 8 7 15,-2 8 3-15,2 1 8 0,0 4 9 0,-6 5-3 16,4 0 0-16,-3-1-2 0,0 1-2 16,3-3 1-16,1-2 0 0,1-2 1 0,0-1-4 15,0-3 2-15,7-4 0 0,-1-3-2 0,-2-3-2 16,7-2-5-16,1-3-9 0,1 0-16 15,3-8-29-15,-1-3-34 0,8-2-42 0,-3-3-50 16,3-2-46-16,-3 0-54 0,2-1-50 0,-5 2-37 16,-1 1-41-16,0-4-24 0,4 5 240 0,-10 2 201 15,1 5 0-15</inkml:trace>
          <inkml:trace contextRef="#ctx0" brushRef="#br0" timeOffset="175867.6522">23209 12420 0 0,'0'0'7'0,"0"0"410"16,0 0-83-16,0 0-51 0,0 0-47 0,0 0-53 16,0 0-53-16,0 0-47 0,0 0-24 0,0 0-8 15,0 0 5-15,0 0 17 0,0 0 10 0,0 0 3 16,-169 103-1-16,137-75-7 0,4-4-13 16,0 3-13-16,3 0-17 0,7-1-14 0,4-1-9 15,3 1-8-15,6-2-2 0,1-3 0 0,4 0-2 16,-3-4 1-16,9-1 2 0,0-4 5 0,6-2 6 15,3-2 6-15,1-1 5 0,5-2 2 16,1-4 0-16,5-1-3 0,3 0-2 0,4-3-3 16,-2-5-1-16,0-3 0 0,-2-2 3 0,3-3 2 15,-8-1 0-15,-2-3-2 0,3-2-4 16,-4-3 0-16,1-2-5 0,-2 0 0 0,-1-3-2 16,-2 1-2-16,-1 0 2 0,-3 0-3 0,2-1 2 15,-8 5-3-15,4 0 0 0,-6 5 0 0,-1 7 2 16,-5 4 2-16,0 5 0 0,0 4-4 0,0 0-11 15,-2 0-12-15,-6 0-3 0,4 9-1 0,-6 3 6 16,-4 1 10-16,-1 8 7 0,-5 4 1 16,-1 0 5-16,-1 0-1 0,1 0-1 0,4-1 1 15,4-2-3-15,1-4 1 0,9 1-3 0,3-2 0 16,0-4 2-16,5-2 5 0,7-1 5 0,3-4 9 16,8-2 2-16,0 0 3 0,3-4 0 15,8 0-7-15,0 0-1 0,4-5-4 0,-4 0-5 16,3-4-2-16,-5 1-4 0,-5-2-5 0,-2 2-7 15,-7-4-16-15,1 0-26 0,-2-3-36 16,-3 1-43-16,-2 3-34 0,-2 0-30 0,1 3-27 16,0-1-11-16,-6 2 6 0,5 3 36 0,-4 0 60 15,3 3 72-15,-4 1 73 0,5 0 53 0,-2-2 40 16,0 2 24-16,1 0 7 0,-3 0 0 16,1 0-4-16,-3 0-14 0,-1 0-25 0,4 2-27 15,-4 2-28-15,-2 0-22 0,-1 2-16 0,0-2-14 16,0 4-32-16,-1-3-83 0,-9 2-220 0,3-1-561 15,-2-3-173-15</inkml:trace>
        </inkml:traceGroup>
      </inkml:traceGroup>
    </inkml:traceGroup>
    <inkml:traceGroup>
      <inkml:annotationXML>
        <emma:emma xmlns:emma="http://www.w3.org/2003/04/emma" version="1.0">
          <emma:interpretation id="{B0F13B40-872B-41F2-8151-192B0BA838A4}" emma:medium="tactile" emma:mode="ink">
            <msink:context xmlns:msink="http://schemas.microsoft.com/ink/2010/main" type="paragraph" rotatedBoundingBox="957,15511 14917,15461 14924,17487 964,175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5BA718-48F7-4E14-98AA-F8BA39C91A62}" emma:medium="tactile" emma:mode="ink">
              <msink:context xmlns:msink="http://schemas.microsoft.com/ink/2010/main" type="inkBullet" rotatedBoundingBox="960,16390 1082,16389 1083,16508 961,16509"/>
            </emma:interpretation>
            <emma:one-of disjunction-type="recognition" id="oneOf28">
              <emma:interpretation id="interp124" emma:lang="en-IN" emma:confidence="0">
                <emma:literal>•</emma:literal>
              </emma:interpretation>
            </emma:one-of>
          </emma:emma>
        </inkml:annotationXML>
        <inkml:trace contextRef="#ctx0" brushRef="#br0" timeOffset="196313.7631">282 16307 0 0,'0'0'0'0,"0"0"0"16,0 0 0-16,0 0 150 0,0 0 143 0,0 0-31 15,0 0-40-15,0 0-34 0,0 0-28 16,0 0-32-16,0 0-32 0,0 0-29 0,-24-27-34 16,24 27-36-16,0 0-32 0,0 0-26 0,0 0-12 15,0 0 0-15,0 1 21 0,0 5 36 16,0-2 32-16,-1 4 24 0,-1 0 10 0,1 1-6 15,-4-1-10-15,3-1-10 0,0 1-8 0,2-3-6 16,0-2-4-16,0 0 1 0,0-3-3 0,0 0 5 16,0 0 17-16,0 0 28 0,0 0 30 0,0 0 30 15,0 0 18-15,2 0 0 0,-2 0-15 0,1-4-30 16,5-1-27-16,-5-5-24 0,1 3-11 16,-1-1-2-16,1 1-1 0,-2 1 4 0,0-1-2 15,0 0-1-15,0 3-2 0,0-1 0 0,0 4-8 16,0 1-4-16,0 0-4 0,0 0-10 0,0 0-4 15,0 0-7-15,0 0-11 0,0 0-8 16,0 0-7-16,-2 2 9 0,1 4 11 0,-2 2 14 16,-3 0 7-16,5 0 1 0,-1 1-3 0,2-4 2 15,0 1 0-15,0-3-1 0,0 2 1 16,0-3-6-16,0-2 7 0,2 0 1 0,0 0 7 16,6 0 10-16,-5 0 2 0,5-3 8 0,-2-4 5 15,-3 1 2-15,5 1-3 0,-5-4-3 0,0 1-3 16,3 0-3-16,-5-2 3 0,-1 2-4 0,0-2 0 15,0 2-6-15,0 2-1 0,0 2-3 16,0-1-3-16,-1 1 2 0,-1 4-9 0,-2-2-2 16,4 2-3-16,-1 0-7 0,1 0-4 0,-2 0-5 15,2 2-7-15,-3 2 0 0,2-2 4 0,-2 3 6 16,-3-2 4-16,5 2 2 0,1-3 1 16,0 1 1-16,0-2 1 0,0 1 3 0,0-2-1 15,0 2 2-15,0-2 1 0,0 0-1 0,0 0 6 16,0 0 2-16,0 0 2 0,0 0-3 0,0 0 0 15,0 0-2-15,0 0 0 0,0 0 2 0,0 0-4 16,0 0 1-16,0 0 5 0,0 0-1 16,0 0 10-16,0 0 6 0,0-2-3 0,0 2-1 15,0 0-8-15,0-2-4 0,0 1-2 0,-2 1-3 16,0 0-2-16,0 0-5 0,-2 0-7 16,1 0 1-16,2 0-8 0,-2 5-1 0,-5-1 3 15,4 4-1-15,0-1 9 0,-5 1 2 0,6 0 0 16,1-1 3-16,-6 2-1 0,7-3 0 15,-2 2 1-15,2-1 0 0,-1-1-1 0,2-3 0 16,0 1-2-16,0-3-1 0,0-1 2 0,0 2 2 16,2-2 4-16,0 0 5 0,1 0 5 0,6 0 5 15,-5-5 1-15,8-1 2 0,-7-4-4 16,6 2-2-16,-7 0 0 0,4-1 3 0,-3-1-1 0,0 2-1 16,-2-2 0-16,0 0-2 0,-3 1 2 15,0 2 2-15,0 1-2 0,0 1-3 0,0 3-2 16,0-2-3-16,0 2-2 0,-1 2 0 0,-1 0-10 15,-1 0-4-15,-2 0-7 0,2 6 0 0,0 0 0 16,-6 1 5-16,5 1 4 0,-5 2 0 16,5 0 7-16,0-4 3 0,-2-1 2 0,5-2 1 15,-1 1-6-15,2-4-1 0,0 1-2 0,0-1-1 16,0 0 2-16,2 0 5 0,5 0 4 0,-3 0 5 16,6 0 3-16,-3 0 1 0,5-7 0 15,1 1-2-15,-2-2 1 0,-4-2-1 0,3 2 0 16,-1 2 4-16,-3 0-3 0,-5 2 1 0,1 0 1 15,-1 1 2-15,-1 1 0 0,0 0-2 16,0 2-3-16,0 0-5 0,-3 0-5 0,2 0-7 16,-3 0-7-16,-5 0-5 0,6 2-1 0,-6 3 0 15,5 1-1-15,-2 0-10 0,-1 2-49 16,4 0-118-16,2 0-238 0,1-2-462 0,0-4-76 0</inkml:trace>
      </inkml:traceGroup>
      <inkml:traceGroup>
        <inkml:annotationXML>
          <emma:emma xmlns:emma="http://www.w3.org/2003/04/emma" version="1.0">
            <emma:interpretation id="{85362719-E452-481B-8683-EF43D4E132CE}" emma:medium="tactile" emma:mode="ink">
              <msink:context xmlns:msink="http://schemas.microsoft.com/ink/2010/main" type="line" rotatedBoundingBox="1932,15507 14917,15461 14924,17487 1939,17534"/>
            </emma:interpretation>
          </emma:emma>
        </inkml:annotationXML>
        <inkml:traceGroup>
          <inkml:annotationXML>
            <emma:emma xmlns:emma="http://www.w3.org/2003/04/emma" version="1.0">
              <emma:interpretation id="{4358500E-4FA0-4575-8994-D0F2C74F2C5C}" emma:medium="tactile" emma:mode="ink">
                <msink:context xmlns:msink="http://schemas.microsoft.com/ink/2010/main" type="inkWord" rotatedBoundingBox="1925,15859 9843,15776 9857,17142 1939,17225"/>
              </emma:interpretation>
              <emma:one-of disjunction-type="recognition" id="oneOf29">
                <emma:interpretation id="interp125" emma:lang="en-IN" emma:confidence="0">
                  <emma:literal>Consolidation</emma:literal>
                </emma:interpretation>
                <emma:interpretation id="interp126" emma:lang="en-IN" emma:confidence="0">
                  <emma:literal>Consideration</emma:literal>
                </emma:interpretation>
                <emma:interpretation id="interp127" emma:lang="en-IN" emma:confidence="0">
                  <emma:literal>consolidation</emma:literal>
                </emma:interpretation>
                <emma:interpretation id="interp128" emma:lang="en-IN" emma:confidence="0">
                  <emma:literal>consideration</emma:literal>
                </emma:interpretation>
                <emma:interpretation id="interp129" emma:lang="en-IN" emma:confidence="0">
                  <emma:literal>Consolidations</emma:literal>
                </emma:interpretation>
              </emma:one-of>
            </emma:emma>
          </inkml:annotationXML>
          <inkml:trace contextRef="#ctx0" brushRef="#br0" timeOffset="204350.9844">6292 16566 677 0,'0'0'241'0,"0"0"-100"16,0 0 19-16,0 0 24 0,0 0 11 16,0 0-36-16,-185-1-64 0,150 18-19 0,-1 4-1 15,1 6-4-15,-6 1-4 0,7 5-15 0,-1-1-14 16,7 2-12-16,1-4-13 0,8 0-5 0,5-3-9 15,2-1-6-15,11-4-3 0,1-2 0 0,5-3 5 16,10-4 9-16,6 0 10 0,4-5 10 16,8-4 7-16,2 0 4 0,6-4 3 0,2-4-5 15,3-5-3-15,0-7-4 0,-1-5-4 0,1-3-3 16,-3-3-5-16,-5-5-3 0,0-3-5 0,-9-7-2 16,-6-6-1-16,-3-4-2 0,-4-5 1 0,-3 0-4 15,-2-3 0-15,-5-3-1 0,0-3 3 16,-2 1-1-16,-4-2 0 0,0 3 0 0,0 1 0 15,1 4 2-15,-2 5-1 0,-5 6 3 0,-2 8-2 16,-2 5 2-16,4 7-2 0,-7 8-3 0,0 6-1 16,0 6-6-16,0 4-9 0,-1 4-7 15,0 4-5-15,-2 9 3 0,0 9 5 16,-3 8 6-16,-1 5 6 0,5 10 4 0,-1 7 3 0,1 2 3 16,4 6-2-16,2 1 0 0,4 2-1 15,3 0 1-15,2 0 2 0,0-5 1 0,2 3 0 16,10-3 1-16,1-2 1 0,5-3 3 0,7-4 1 15,3-6-3-15,2-2-10 0,0-9-23 0,3-4-51 16,1-6-74-16,-1-6-82 0,5-4-65 16,-5-6-33-16,5-3 18 0,-2-3 54 0,0 0 69 15,3-4 74-15,-6-6 51 0,4-1 32 0,-4-4 15 16,2 1 9-16,-4-7 8 0,-2 4 23 0,-2-8 31 16,-4-4 42-16,0-1 51 0,-6-3 37 0,-1-4 25 15,-6 3 15-15,-3 4-2 0,-3 0-6 0,-2 6-13 16,-2 3-25-16,0 5-29 0,-3 2-30 15,-7 4-24-15,1 4-24 0,-1 2-23 0,-5 4-22 16,-6 0-21-16,3 13-10 0,-9 2-1 0,-2 5 6 16,-1 3 4-16,-3 4 2 0,0-1 0 15,4 1-2-15,0-1 2 0,8 1-2 0,2-3-4 16,9-2-1-16,3 1-6 0,7-5 1 0,0-1-1 16,7-7 3-16,8 0 3 0,5-2 6 0,4-4 3 15,3-4 5-15,5 0 0 0,-2-2-2 16,0-8 3-16,3-1-5 0,-4-6 3 0,-2 0 2 15,-3 1-2-15,-1 0 3 0,-8 2-3 0,-5 3 2 16,-5 3 2-16,-2 3 4 0,-1 4 1 0,-2 1-6 16,0 0-5-16,0 0-15 0,0 0-14 15,0 0-12-15,0 4 0 0,0 2 3 0,-2 4 12 16,2 1 13-16,0 4 3 0,0-2 6 0,5-3-5 16,5 0 0-16,5-1-12 0,10-5-44 15,1-2-86-15,4-2-164 0,1 0-240 0,-5-2-256 0,-6-1 335 16</inkml:trace>
          <inkml:trace contextRef="#ctx0" brushRef="#br0" timeOffset="203546.9014">5998 16281 897 0,'0'0'718'0,"0"0"-613"0,0 0-83 0,0 0-18 0,0 0-8 16,0 0-58-16,0 0-163 0,0 0-282 15,0 0-247-15,0 0 560 0</inkml:trace>
          <inkml:trace contextRef="#ctx0" brushRef="#br0" timeOffset="204813.1929">7042 16502 1140 0,'0'0'215'0,"0"0"-138"15,0 0-73-15,0 0-15 0,0 0 6 16,0 0 23-16,0 0 20 0,165-137 16 0,-116 124 13 16,2 0 6-16,4 4 7 0,1-1-6 0,0 4-12 15,-5 1-11-15,4 3-13 0,-3 2-8 0,-4 0 2 16,3 5 1-16,-4 3-2 0,-4 4-5 15,-4 6-7-15,-8 1-8 0,-2 5-4 0,-5 3 0 16,-6 3 2-16,-6-1 2 0,-7 0 5 0,-1-1 4 16,-4 1 4-16,0 1 6 0,-7-3-3 15,-5 1-3-15,4 5-8 0,-1-4-36 0,-2-1-94 16,5-3-209-16,-4-8-455 0,8-6-335 0</inkml:trace>
          <inkml:trace contextRef="#ctx0" brushRef="#br0" timeOffset="204559.1712">7475 16081 0 0,'0'0'251'0,"0"0"90"16,0 0-7-16,2-202 4 0,-2 170-15 0,0 12-52 16,-3 4-59-16,0 7-45 0,1 1-34 0,1 7-39 15,1 1-41-15,-1 0-45 0,-1 6-24 16,-2 9-5-16,-3 6 3 0,0 8 17 0,-2 13 6 15,-4 4 2-15,-1 8 3 0,4 5-2 0,1 1-1 16,-1 2-3-16,3 2-2 0,1 1 4 0,0 0 2 16,5 0 2-16,-3 1-1 0,2-3-4 15,2 0-19-15,0-7-61 0,-1-4-144 0,1-3-271 16,0-18-481-16,1-11 190 0</inkml:trace>
          <inkml:trace contextRef="#ctx0" brushRef="#br0" timeOffset="205384.4794">8279 16371 998 0,'0'0'248'0,"0"0"-134"16,0 0-17-16,0 0 41 0,0 0 28 0,0 0-2 16,0 0-38-16,176-32-44 0,-152 43-27 0,-5 7-19 15,1 5-15-15,-6 2-11 0,-5 7-4 0,0 3 1 16,-8 0 3-16,-1 4 4 0,-10-3 3 0,-6 5-2 15,-8-2-6-15,-5-2-8 0,-2-2-6 16,-10-6-4-16,1-3 0 0,-3-5 2 0,2-4 4 16,2-5 4-16,2-1 4 0,2-9 5 0,7-2 4 15,5 0 6-15,1-2 1 0,8-9 4 16,7-1 2-16,-2-2-7 0,8-5-8 0,1-1-10 16,7-6-10-16,6-5-2 0,7-4 3 0,3-4 2 15,1 3 2-15,8-5 1 0,2 6 0 16,3-2 0-16,1 4-4 0,3 7-1 0,-1 4-1 15,2 5 1-15,-2 10 4 0,-3 4 2 0,-1 3-1 16,-4 0-1-16,-1 10-1 0,-6 5 0 0,1 3 0 16,-11 1 2-16,-2 3-1 0,-1 2-1 0,-8-1 3 15,0 4 2-15,-4-3 0 0,0 1 1 16,-2 1 0-16,-3-3-1 0,-8-1 1 0,5-3 3 16,-2 0 2-16,-2-4 1 0,2-6 4 0,6-4 3 15,1-2 7-15,0-2 10 0,3-1 4 0,0 0-8 16,3-4-17-16,4-6-14 0,6-4-11 0,6-5 0 15,4-5 8-15,4-2 2 0,2-1 2 16,-1-2 2-16,7-1 0 0,-1-1 3 0,-4 3 0 16,3-1-1-16,-1 5-2 0,-3 1 1 0,-1 7-1 15,-6 4-1-15,2 5 3 0,-2 6-6 0,-5 1 2 16,-4 5 0-16,-6 5 2 0,2 7 5 16,-8 4 7-16,0 4 4 0,-1 4 2 0,-1 2 1 15,-8 0-3-15,4 3-4 0,-7-1-3 0,8 0-3 16,-5 0-1-16,6-4 0 0,2-2 1 15,1-2-5-15,0-3-29 0,3-6-113 0,-2-3-369 16,4-5-1021-16</inkml:trace>
          <inkml:trace contextRef="#ctx0" brushRef="#br0" timeOffset="205547.5573">8251 15986 2304 0,'0'0'178'0,"0"0"-117"0,0 0-58 0,0 0-32 16,0 0-8-16,0 0-45 0,0 0-175 0,0 0-506 15,0 0-615-15</inkml:trace>
          <inkml:trace contextRef="#ctx0" brushRef="#br0" timeOffset="200284.2422">2011 16107 0 0,'0'0'0'0,"0"0"0"0,0 0 0 16,0 0 0-16,0 0 0 0,0 0 0 0,0 0 0 16,119-176 0-16,-109 151 0 0,-1 1 0 15,-6 2 0-15,2 0 0 0,-5 2 15 0,0 1 316 16,-2 1-4-16,-4 1-47 0,-3 1-83 0,1 3-65 16,-4 0-43-16,-1 5-28 0,-1 0-25 0,0 3-25 15,-5 3-22-15,-3 2-16 0,4 0-6 16,-8 8-2-16,-1 7 7 0,-2 2 6 0,-5 7 3 15,-7 0 6-15,1 8 3 0,-4 3 6 0,-7 9 5 16,7 2 2-16,-9 8 6 0,6 2 5 0,-5 7 1 16,5 4 4-16,-2 2-7 0,3 3-2 0,4 0-2 15,8 1-5-15,-3-1 1 0,8 0-4 0,7-5-2 16,2-2 0-16,7-3-3 0,9-8-1 16,4-7-3-16,2-5-1 0,12-9 1 0,9-1 0 15,6-10 9-15,4-5 11 0,5-5 11 0,7-8 13 16,1-4 7-16,8 0 0 0,2-12 3 15,0-6-8-15,1-3-4 0,-1-6-3 0,-1-1-2 16,-8-1 2-16,2-3-2 0,-7-3 2 0,-8-2 2 16,0-5 4-16,-5-2 3 0,-6 3-3 0,1-2-4 15,-6 5-8-15,2 4-9 0,-3 4-5 16,-3 2-2-16,-2 6-3 0,-6 7 1 0,2 3-1 16,-6 8 1-16,-1 2 3 0,-1 2-3 0,0 0-12 15,0 2-31-15,-4 6-8 0,-6 9-2 16,-3 3 10-16,-3 8 25 0,-4 7 4 0,0 4 3 15,1 0 1-15,-2 4 0 0,3-1 1 0,4 0-1 16,3-2-1-16,3-5-3 0,1-6-4 0,7-5-6 16,0-6 0-16,3-3-1 0,9-5 6 0,1-1 14 15,2-1 17-15,4-7 20 0,4-2 9 0,4 1 9 16,3-5-4-16,6-7-10 0,-1-1 1 16,5-7-9-16,-2-1-1 0,-3 0 3 0,-1-6-5 15,-5-1 3-15,-2-4 2 0,-7 2 4 0,-4-3 4 16,-3 3-1-16,-4-1-1 0,-5 3-1 0,-4 1-2 15,0 1-5-15,-4 4-6 0,-8 3-12 16,-2-2-5-16,-3 5-9 0,-5 3-9 0,2 3-9 16,-6 6-15-16,-1 2-4 0,-3 2 1 0,-6 0 5 15,4 8 6-15,1 3 7 0,1-1 4 16,2-2 3-16,7 0 5 0,7-3 1 0,9-4-6 16,4 1-34-16,1-2-24 0,4 0 0 0,11-4 10 15,9-4 39-15,5-4 22 0,5-4 2 0,8-1-6 16,6-1 0-16,0 2 0 0,-2 0 0 0,2 3-1 15,0 3-7-15,-4 3 4 0,1 3-3 16,-7 4 1-16,3 4 3 0,-7 7-3 0,-1 5 0 16,-7 3 3-16,-6 2 2 0,-1 2 0 15,-4 4 1-15,-2 1 2 0,-3-1-1 0,-3 2 2 16,-2 0 2-16,-4-2-1 0,-1 2 0 0,0 0 2 16,0-1 1-16,-8 1 0 0,0-3 2 0,-2-4-3 15,5-3 0-15,-4-6 3 0,6-5 3 0,0-2 9 16,2-4 5-16,1 0 6 0,0-2 7 0,0 0 9 15,0-2-6-15,1-4-10 0,2-6-17 16,3-5-15-16,3-8-4 0,3-3 1 0,3-4 0 16,2-5 0-16,6-1-1 0,0 2 0 0,3-3-3 15,4 5 0-15,1-1-2 0,1 8-4 0,0 1-2 16,-4 7-2-16,1 5 0 0,0 2 1 16,-2 6 0-16,0 4-6 0,-3 2-1 0,-5 6-2 15,4 5 2-15,-7 5 6 0,-2 3 5 0,-2 5 5 16,-7 0 4-16,1 5 6 0,-2-3 1 15,-4 2 3-15,0-3 2 0,0 1-1 0,-5 1-1 16,-2-4-1-16,-1-1 2 0,1 2-2 0,0-5 0 16,1-3-2-16,2-4-4 0,1 0 0 0,2-3 0 15,1-2-6-15,0-2-6 0,4 1-17 0,2-4-20 16,7-2-22-16,1 0-37 0,2-8-55 0,8-6-54 16,2-5-36-16,3-3-22 0,4-7 18 15,-3 3 40-15,6-6 38 0,-3-2 56 0,4 0 44 16,-4 1 33-16,-3-2 22 0,6 1 13 0,-6-1 9 15,-1 5 8-15,-3 1 15 0,-3 4 16 16,-2 1 23-16,-4 2 22 0,-4 7 22 0,-1 0 26 16,-8 4 28-16,-1 2 32 0,-3 2 16 0,0 2-21 15,-7 2-43-15,-5 0-57 0,-4 1-45 0,-1 2-19 16,-4 0-8-16,1 4-2 0,-3 4-2 0,4 3-5 16,-1-1-4-16,3 0-4 0,2 2-5 15,5 0-8-15,3 5-2 0,4-3-2 0,0 2-2 16,3 1 3-16,0 6 3 0,9-3 4 0,2 2 6 15,2-1 2-15,3 3 2 0,0-1 1 16,3-1 1-16,-1-1-1 0,2 1 5 0,-1-2 1 16,0 1 5-16,-2 1 4 0,-3 0 4 0,-1 2 1 15,-6-3-2-15,-1 4-2 0,-6-2-6 0,0-4-12 16,-10 2-13-16,-6-4-13 0,-7-1-6 16,-4-3 4-16,-2-1 10 0,-2-4 11 0,2-4 12 15,3-3 7-15,3-1 8 0,2-1 6 0,6-6-1 16,8-1-8-16,0-1-15 0,7-4-24 0,0 3-19 15,9-5-14-15,4-1-2 0,5-2 7 0,7-2 15 16,3-1 15-16,5 0 14 0,6 0 7 16,3 0 5-16,2-2 4 0,5 0 3 0,2 4 2 15,1-4 1-15,-2 6-3 0,1-3-2 0,-7 6-5 16,-2 0 1-16,-4 3 1 0,-3-1-3 16,-8 4 1-16,-3 6-10 0,-9-2-8 0,-7 4-4 15,-3 0 3-15,-4 0 23 0,-1 8 33 0,0 2 30 16,-3 6 16-16,-5 2-4 0,-5 5-16 0,-2 3-17 15,1 1-14-15,-3 4-4 0,0-3-4 0,-1-3-7 16,3 3-6-16,2-5-25 0,4-4-57 16,1-6-90-16,5-2-158 0,1-3-223 0,2-7 28 0</inkml:trace>
          <inkml:trace contextRef="#ctx0" brushRef="#br0" timeOffset="200414.9774">4390 16208 379 0,'0'0'715'0,"0"0"-564"0,0 0-92 16,0 0-43-16,0 0-11 0,0 0-3 0,0 0-21 16,0 0-83-16,0 0-264 0,0 0-245 15,0 0 382-15</inkml:trace>
          <inkml:trace contextRef="#ctx0" brushRef="#br0" timeOffset="200949.3341">5042 16322 432 0,'0'0'135'0,"0"0"-36"0,0 0 52 16,0 0 39-16,0 0 6 0,0 0-50 0,-179 25-68 16,145-9-41-16,-1 4-20 0,-4 2-7 15,-1 5-2-15,-1 0 2 0,0 5 4 0,0 0 5 16,5 0 1-16,-1-2-4 0,11 1-5 0,6-5-10 15,7-3-10-15,6-2-8 0,5-3-5 0,-1-2-1 16,15-2 7-16,4-3 11 0,2-3 11 16,7-7 14-16,5-1 9 0,1-4 3 0,8-8 4 15,-2-2-1-15,5-3-3 0,2-5-2 0,-1-1-1 16,-1-3-6-16,0 1-4 0,-2-5-2 0,-3-1-8 16,-1-3-5-16,-4 1-4 0,-2-5-5 0,-6 0-4 15,-5-3 2-15,-1-1 2 0,-3-3 0 16,-5-2 7-16,-2 2-1 0,-3-4 3 0,0 0 1 15,-3 4-1-15,-2-4 2 0,0 8-3 0,3 1-2 16,-3 3-1-16,0 4 1 0,0 7 0 0,0 3 2 16,0 7-1-16,-3 5 0 0,-3 6-1 15,3 1-6-15,-1 1-8 0,-3 3-29 0,1 0-20 16,-3 8-10-16,1 4 3 0,-4 11 24 0,1 4 19 16,-2 3 13-16,-1 9 4 0,1 2 2 15,-2 4 2-15,2 6 2 0,-5 4 5 0,3-1 0 16,-2 4 2-16,-3-1-1 0,3-1 1 0,0 0-4 15,-1-6 0-15,6-3-2 0,0-2 0 0,5-6 2 16,3-5-4-16,4-5 1 0,0-1 0 16,8-6 2-16,1 1 7 0,4-6 5 0,3-3 2 15,2-1 0-15,2-2-4 0,3-5-12 0,-1-2-27 16,4-6-69-16,-3 2-118 0,-2-6-155 0,1-4-160 16,-8 2 280-16,-1 2 252 0</inkml:trace>
          <inkml:trace contextRef="#ctx0" brushRef="#br0" timeOffset="203402.6419">4417 16555 0 0,'0'0'0'0,"0"0"3"0,0 0 76 16,0 0 72-16,0 0 48 0,0 0 29 0,0 0-29 16,0 0-55-16,0 0-29 0,0 0-14 15,0 0-8-15,0 0-3 0,0 0-8 0,0 0-13 16,-13-43-19-16,11 43-25 0,-3 0-28 0,2 0-19 16,-6 4-6-16,-2 2 4 0,-4 2 13 0,-3 1 10 15,1 2 8-15,-4 4 1 0,-3-1 5 0,1 3 1 16,0 5 3-16,-1 2 1 0,-1-1-3 0,4 6 0 15,-3 0-3-15,3 2 2 0,-2 0 0 16,8-4 0-16,-3 2-2 0,4-3-6 0,3-1-5 16,3-4-5-16,4-4-2 0,4 1-3 0,0-3-2 15,10-2 5-15,2 0 10 0,3-1 15 16,4-1 18-16,10-3 12 0,2-2 7 0,7 0 2 16,5-5-4-16,0-1-3 0,7 0-7 0,-1 0-8 15,-2-7-5-15,3-2-4 0,-1 1 0 0,1-4-3 16,-2 0-5-16,-1-1-4 0,-4-1-5 15,-1-2 3-15,-1 0 2 0,-8-2 2 0,2-1 3 16,-2 1 4-16,-6-1 6 0,-4 0 5 0,0-5 10 16,-6 5 3-16,-6-2 5 0,-1-2 2 0,-5 2-6 15,-2 0-3-15,-3 0-7 0,0 0-8 0,-3 2-3 16,-3 0-2-16,-4 1-4 0,-3 1-4 0,2 1-4 16,-7 1-9-16,3 1-3 0,-3 1-1 15,-2 0-5-15,0 2 0 0,-4-1-1 0,4 4-2 16,-6 2 0-16,-1 4 0 0,-3 0-1 0,-5 4 1 15,1-2 2-15,-4 0 0 0,-2 4 0 16,2 4 1-16,-4 0 2 0,2 7-3 0,-2-3 1 16,5 1 2-16,2 2-1 0,1 1 1 0,2 1 0 15,4-3-2-15,3 3 0 0,4-3 1 0,1-3 1 16,5-1-2-16,7-5 1 0,1-1-10 16,4 1-6-16,3-2-10 0,0-2-5 0,0 1 4 15,5 2 8-15,4-2 12 0,5 2 11 16,8-1 10-16,1-3 4 0,6 0-2 0,4 0 0 15,1-3-5-15,5-2-2 0,4-2 2 0,0 1 0 16,0-2-3-16,3 0-1 0,0-1 1 0,4-3-3 16,-3 0 2-16,3-1-1 0,-2 0-1 0,3 0 1 15,2-3 2-15,-1 1-1 0,3-3-1 16,1-2 2-16,2-1-4 0,0-1 2 0,1 2 3 16,-2-6 1-16,-5 2-3 0,-4-2 2 0,-6-2-1 15,-2 1-5-15,-8-4 8 0,-5 4-2 0,-4-3 0 16,-3 1 2-16,-1 1-3 0,-8-1 3 0,-4 0 1 15,1 0 3-15,-4 1-3 0,-3 3-1 0,4-2-1 16,-5 3-3-16,0 0 1 0,-5 0-2 16,0 0 0-16,-3 5-2 0,0-2 1 0,-1 3 0 15,-2 4-1-15,2-1-1 0,0 6-3 0,-2 2-5 16,1 1-5-16,0 3-5 0,0 2-6 16,-2 1-3-16,1 0 1 0,-2 1-2 0,-1 6 5 15,-1 3 1-15,-3 6 3 0,0 1 3 0,0 5 1 16,-4 3 2-16,2 7-2 0,-1 3 3 0,1 9 0 15,-5 4 2-15,1 3 5 0,-1 6-3 16,0 4 6-16,0 0-2 0,4 3 1 0,-2-1-1 16,6-5 3-16,1 1 1 0,-1-1 0 0,8-4 3 15,2-4-6-15,4-4 0 0,3-5-1 16,0-9-1-16,7-4 2 0,2-4-2 0,4-4 2 16,1-8 0-16,0 3 4 0,2-6 5 0,6 0 3 15,2-3 7-15,2-5 2 0,2-1 2 0,3 0-2 16,0 0-3-16,-1-8-5 0,2-1-3 0,-1-6 0 15,-3 2-1-15,-1-1 2 0,-1-2-1 16,-5-5 2-16,1 0-2 0,-2-1 2 0,-4-3 3 16,-2-3-1-16,-4 3 4 0,0-2-5 0,-1 4-2 15,-4 7 0-15,-3 2-1 0,2 2 1 0,-2 8-1 16,-2 0-1-16,0 3-4 0,0 1-8 0,0 0-19 16,0 0-18-16,-2 8-2 0,-4 8 6 15,-1 2 20-15,0 6 16 0,0 4 7 0,0 0-4 16,0 2-1-16,1-1 0 0,4-4-3 0,-1-1 4 15,3-2 0-15,3-2-1 0,5-3 2 16,2-4-2-16,4 0-4 0,5-2-50 0,1-6-153 16,-3-2-400-16,-6-3-916 0</inkml:trace>
        </inkml:traceGroup>
        <inkml:traceGroup>
          <inkml:annotationXML>
            <emma:emma xmlns:emma="http://www.w3.org/2003/04/emma" version="1.0">
              <emma:interpretation id="{2B9F710E-6C56-4BFE-A360-8CFA3992060B}" emma:medium="tactile" emma:mode="ink">
                <msink:context xmlns:msink="http://schemas.microsoft.com/ink/2010/main" type="inkWord" rotatedBoundingBox="9880,15781 12215,15035 12765,16757 10431,17504"/>
              </emma:interpretation>
              <emma:one-of disjunction-type="recognition" id="oneOf30">
                <emma:interpretation id="interp130" emma:lang="en-IN" emma:confidence="0">
                  <emma:literal>Ifea</emma:literal>
                </emma:interpretation>
                <emma:interpretation id="interp131" emma:lang="en-IN" emma:confidence="0">
                  <emma:literal>Ha</emma:literal>
                </emma:interpretation>
                <emma:interpretation id="interp132" emma:lang="en-IN" emma:confidence="0">
                  <emma:literal>Idea</emma:literal>
                </emma:interpretation>
                <emma:interpretation id="interp133" emma:lang="en-IN" emma:confidence="0">
                  <emma:literal>flea</emma:literal>
                </emma:interpretation>
                <emma:interpretation id="interp134" emma:lang="en-IN" emma:confidence="0">
                  <emma:literal>Head</emma:literal>
                </emma:interpretation>
              </emma:one-of>
            </emma:emma>
          </inkml:annotationXML>
          <inkml:trace contextRef="#ctx0" brushRef="#br0" timeOffset="206580.675">11318 15818 20 0,'0'0'438'0,"0"0"-373"16,0 0-13-16,0 0 65 0,29-178 70 15,-29 151 47-15,-7-1 5 0,-12 2-66 0,-1 3-70 16,-6 7-41-16,-2 0 1 0,-4 4 12 0,-2 4 16 16,2 5 2-16,-2 2-13 0,-2 1-23 0,-3 4-22 15,6 8-16-15,-6 8-11 0,6 2-4 0,-7 8-2 16,1 10 3-16,4 7-1 0,-4 1-1 15,-1 9 1-15,7 5 0 0,1 3 1 0,-2 4 4 16,5 5-1-16,-1 7-1 0,3 1-2 0,-2 5 2 16,0-1 2-16,2 2 6 0,-2 2-2 15,-2-6-2-15,1-2-6 0,1-7-18 0,0-8-14 16,3-11-22-16,2-7-27 0,5-9-34 0,-1-5-62 16,3-8-110-16,3-5-229 0,1-6-265 0,7-8 461 0</inkml:trace>
          <inkml:trace contextRef="#ctx0" brushRef="#br0" timeOffset="207027.3895">10257 16600 0 0,'0'0'431'0,"0"0"-209"0,0 0-21 16,0 0 56-16,0 0 41 0,201-123-7 0,-150 97-84 15,5 3-78-15,0-2-53 0,2 1-29 0,2-1-14 16,-1 1-6-16,4 0 4 0,-4-1-1 15,-5 3 1-15,-4 0-4 0,-1 1-8 0,-7 4-1 16,-8-3-1-16,-5 6 1 0,-3-2 0 0,-11 5 2 16,-2 1 5-16,-8-1 4 0,2 3 5 0,-7 2-1 15,0-1-9-15,0 2-16 0,-3 1-21 16,-6 0-19-16,-4 4-12 0,-1 0-1 0,-3 0 0 16,-6 8 10-16,1 4 7 0,-2 3 4 0,-2 3 2 15,5 4 0-15,-2 3-4 0,4 2-3 0,-1 1 1 16,7 6 3-16,3 0 7 0,0 4 6 15,0 1 5-15,4 0 5 0,-2 1-1 0,5-3 3 16,-6 2-1-16,5-3 1 0,-2-4 1 0,-1 0-1 16,4-3 2-16,-1-3-1 0,-4-3-5 0,6-6 4 15,-3 0-4-15,1-6 1 0,3-1 2 16,1-4-4-16,0-2 2 0,0 0 3 0,0 1-2 16,0 0 3-16,5-2 5 0,-2 2 0 0,0 1 1 15,-2-2-2-15,7 0 3 0,-3 3-1 0,4-5 3 16,-3 0 1-16,7 0-2 0,1-2 0 0,3 0 0 15,6 0-3-15,3 0-2 0,4 0-6 16,2-4-17-16,-1-5-42 0,8 1-97 0,1-4-207 16,-11 2-378-16,-11 2-129 0</inkml:trace>
          <inkml:trace contextRef="#ctx0" brushRef="#br0" timeOffset="207404.3888">11852 16195 220 0,'0'0'152'0,"0"0"-107"0,0 0 26 0,0 0 41 16,0 0 29-16,0 0 1 0,0 0-44 15,-181-14-34-15,153 28-13 0,-3 2 8 0,1 3 12 16,0 2 6-16,-3 5-1 0,4 1-14 0,5 1-19 16,-3 3-14-16,2-2-10 0,2 1-9 0,6-1-5 15,7-1-2-15,7-8-8 0,3 3 0 0,3-6 3 16,14-1 7-16,4-5 17 0,4-3 11 0,5-3 8 15,2-3 3-15,5-2-5 0,2-6-3 0,-2-3-5 16,4-5 0-16,0-2-2 0,-2-4-2 16,-5 1 0-16,2-3-1 0,-7 0-2 0,-8-1 3 15,2 3 4-15,-7-3-1 0,-2 5 4 0,-2 3-5 16,-2 2-6-16,-6 4-5 0,-2 3-2 16,-1 2 0-16,-1 2-2 0,0 2-9 0,0 0-27 15,-1 6-11-15,-4 4-1 0,-6 4 5 0,-1 5 19 16,-2 4 8-16,1 1 1 0,2 2-3 15,5-3 3-15,-3 3 1 0,7-3-1 0,0-1 2 16,2 0-3-16,9-3-10 0,1 0-30 0,8-4-106 16,1-2-266-16,-5-5-414 0,-2-4 214 0</inkml:trace>
          <inkml:trace contextRef="#ctx0" brushRef="#br0" timeOffset="206257.8746">10089 15324 946 0,'0'0'318'0,"0"0"-100"15,0 0-89-15,0 0-79 0,0 0-35 0,0 0-21 16,0 0 4-16,0 0 28 0,0 0 23 0,0 0 14 16,0 177 4-16,-1-99-13 0,-2 10-12 0,-9 5-8 15,1 3-9-15,-5 0-2 0,0 4-4 16,-5-2-5-16,5 2-1 0,-3-1 0 0,-2-2 0 16,1 1-4-16,-3-4 6 0,1-4-1 0,-2-6-3 15,-2-7-1-15,6-7-5 0,-3-5-2 16,3-9 1-16,0-5-6 0,4-1-22 0,2-4-48 15,-1-6-97-15,4-5-145 0,5-10-273 0,-3-8-225 16,7-9 598-16</inkml:trace>
        </inkml:traceGroup>
        <inkml:traceGroup>
          <inkml:annotationXML>
            <emma:emma xmlns:emma="http://www.w3.org/2003/04/emma" version="1.0">
              <emma:interpretation id="{4EA88C51-DE18-4C4B-BEAF-D6723B46C507}" emma:medium="tactile" emma:mode="ink">
                <msink:context xmlns:msink="http://schemas.microsoft.com/ink/2010/main" type="inkWord" rotatedBoundingBox="14500,16490 14920,16489 14921,16792 14501,16793"/>
              </emma:interpretation>
              <emma:one-of disjunction-type="recognition" id="oneOf31">
                <emma:interpretation id="interp135" emma:lang="x-none" emma:confidence="0">
                  <emma:literal>-</emma:literal>
                </emma:interpretation>
                <emma:interpretation id="interp136" emma:lang="x-none" emma:confidence="0">
                  <emma:literal>.</emma:literal>
                </emma:interpretation>
                <emma:interpretation id="interp137" emma:lang="x-none" emma:confidence="0">
                  <emma:literal>t</emma:literal>
                </emma:interpretation>
                <emma:interpretation id="interp138" emma:lang="x-none" emma:confidence="0">
                  <emma:literal>9</emma:literal>
                </emma:interpretation>
                <emma:interpretation id="interp139" emma:lang="x-none" emma:confidence="0">
                  <emma:literal>°</emma:literal>
                </emma:interpretation>
              </emma:one-of>
            </emma:emma>
          </inkml:annotationXML>
        </inkml:traceGroup>
      </inkml:traceGroup>
    </inkml:traceGroup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3.5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1149 336 467 0,'0'0'303'0,"0"0"-251"16,0 0 13-16,0 0 70 0,0 0 66 0,0 0 43 15,0 0-5-15,0 0-43 0,-13-184-38 0,10 162-28 16,1-2-24-16,-7 0-23 0,5 4-18 15,-5 0-15-15,3 5-10 0,-1 3-10 0,1 4-9 16,-4 3-11-16,3 0-24 0,-4 7-15 0,-5-2-11 16,-7 8-5-16,-6 8 10 0,-2 8 7 15,-8 6 11-15,-1 2 6 0,-3 7 3 0,0-3-1 16,1 4-2-16,6 0 0 0,-1-1 4 0,5-3-1 16,4-2-3-16,6-6-2 0,8-3-13 0,10-8-1 15,1-7-10-15,3-3-1 0,1-7 17 0,5 0 18 16,4 0 31-16,1-8 23 0,4-4 5 15,0-5-4-15,1-5-11 0,1 1-9 0,5-3-9 16,-3-1-1-16,-2 5-4 0,0 2-3 0,-5 1-4 16,-1 2-6-16,-1 7-5 0,-6 3-3 0,-4 3-1 15,0 2-15-15,0 0-9 0,0 8 1 0,0 6 3 16,0 7 17-16,2 5 16 0,-2 8 1 16,-2 8-1-16,2 5-1 0,0 10-3 0,0 6 0 15,-3 6-4-15,-7 10-2 0,-2 1-3 0,-3 4-2 16,-2 4 1-16,-3 2-6 0,-5 0-1 15,0 1-4-15,-4 1-1 0,0-4 4 0,-2-4-8 16,-7-5-12-16,4-1-21 0,-8-6-16 0,1-9 1 16,-2-7 10-16,-6-12 16 0,7-7 7 0,1-9-2 15,3-9-3-15,1-5 1 0,6-9 8 16,1-5 16-16,2-3 15 0,4-13 11 0,7-7-2 16,4-7-15-16,1-7-8 0,11-6-4 0,2-6 12 15,2-6 12-15,11-4 7 0,11-5 2 16,1 1-1-16,4-7 0 0,3-2-3 0,6-3-1 0,4-4 2 15,5-1-1-15,1-3 3 0,6 3 5 16,1 3 4-16,2-1 3 0,8 4-1 0,-1 7-7 16,2 6-8-16,2 8-5 0,0 10-3 0,-4 6 1 15,-1 8 3-15,-4 3 0 0,2 9 4 16,-6 2-3-16,-7 3 1 0,2 7-4 0,-6 3-6 16,-5 2-5-16,-5 5-3 0,0 8 2 0,-7 3 4 15,-7 3 7-15,2 6 4 0,-9 3 4 0,-2 2 1 16,-6 7-1-16,-6-2 0 0,0 5 0 0,-6-3-3 15,-8-2-1-15,-4-3-4 0,0-5 0 16,-2-3 4-16,-3-4 5 0,4-6 7 0,0-1 8 16,2-8 11-16,4-1 17 0,6-4 19 0,0-1 8 15,4-10-10-15,3-3-22 0,0-3-26 16,2-7-18-16,8-6-7 0,1-3 2 0,5-6 0 16,2-2 1-16,10 0 0 0,0 1-1 0,8 0-3 15,-1 8 0-15,5 0-2 0,0 7-2 0,2 1 4 16,-4 6-2-16,0 3 2 0,-2 6 1 15,-5 3-4-15,-2 2-1 0,-5 4-6 0,-4 2-3 16,-4 7 0-16,-3 6 1 0,0 3 0 0,-5 1 3 16,-3 2 3-16,-4 4 0 0,-1 1 2 0,0-1 5 15,0 1 3-15,-4 1 3 0,-5-3 2 0,-1-1 0 16,0 1-4-16,-3-5 1 0,2-3 0 16,-1-3-2-16,7-4 6 0,-4-1 2 0,8-5 11 15,-1-3 13-15,2 0 8 0,0-3-12 0,3-10-14 16,7-2-18-16,-1-8-11 0,8-3 8 0,0-5 6 15,2 0 3-15,5-5 2 0,0 5-1 0,4-3-4 16,2 3 0-16,-1 0 0 0,-1 3-2 16,0 7-1-16,-1 5 1 0,-6 1-4 0,2 7 0 15,-4 3-1-15,1 5 2 0,-4 0-2 0,-3 5 6 16,-3 6 7-16,0 7 5 0,-5 3 4 16,0 3 1-16,-4 4-3 0,-1 1-2 0,-6 4-3 15,-1 0-4-15,-4 0-8 0,1-1-16 0,0 0-34 16,0 0-61-16,-3-3-95 0,8-4-124 15,1-6-209-15,3-5-295 0,1-6 372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4.2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0 346 476 0,'0'0'4'0,"0"0"-47"0,0 0 64 15,0 0 84-15,0 0 56 0,164-106 32 0,-128 86-19 16,-2-3-36-16,4 1-26 0,-1 0-23 16,-3-4-21-16,-1 3-15 0,-4 1-14 0,-2 0 0 15,-7 2 1-15,-5 6 0 0,-8 3 25 16,-6 4 13-16,-1 3 7 0,-4 0-12 0,-6 3-33 0,-9 1-32 16,1 0-21-16,-10 5 1 0,-2 7 4 15,-6 8 6-15,5 7 5 0,-8-1-2 0,8 3-1 16,-2 6-1-16,-2-2 0 0,6 3-2 0,1-1 2 15,-1 0 1-15,9-3-2 0,1-2-1 16,9-6-5-16,3-5-3 0,7-2-3 0,0-3 6 16,12-6 10-16,2-4 11 0,3-2 13 0,5-2 3 15,-1 0 3-15,6-8-2 0,2-4-3 16,6-2-4-16,-4-2-2 0,1-3-2 0,4 0-1 0,-2-2 2 16,-1-3-4-16,-2 4-1 0,0 0-2 0,-3 2 0 15,-2 1-6-15,-3 5-4 0,-3 2-5 16,-3 3-8-16,-2 6 1 0,-4 1-5 0,-7 0-5 15,2 8-2-15,-1 3-1 0,-5 0 5 0,0 6 6 16,-2 5 8-16,-1-3 1 0,-3 1 0 16,1 2 4-16,-4 1 0 0,-1-3 2 0,3-1 1 15,-3-3-1-15,1-2-4 0,4 0 0 0,-1-3 0 16,0-4-4-16,6-2-5 0,0-3-10 16,0-2 2-16,7 0 10 0,2-7 13 0,5-3 16 15,1-1-3-15,3-5-5 0,1 0-5 0,-1 0-2 16,4 0 0-16,-2-3 0 0,2 3 1 0,-5-2 0 15,4 4 0-15,-2-2 0 0,-3 5-1 0,1 3-7 16,3 2-4-16,-4 2 0 0,0 2-5 16,-2 2 0-16,-1 0-4 0,-6 6-5 0,2 2 1 15,-4 2 2-15,0 4 2 0,-2-2 6 0,-1 4 3 16,-2 0 1-16,3-3 3 0,2-2-2 0,-1-1-5 16,-1-2-9-16,8-4-16 0,1-2-24 15,4-2-35-15,5 0-49 0,8-6-84 0,4-8-141 16,4-4-206-16,-5 3-70 0,-12 4 641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4.4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198 276 420 0,'0'0'346'0,"0"0"-96"0,0 0-9 0,0 0 0 16,-31-192-3-16,29 168-42 0,0 1-60 0,1 9-34 15,-2 2-19-15,0 5-5 0,3 3-9 0,-1 4-19 16,-1 0-27-16,-1 0-39 0,3 7-11 0,-3 9 1 15,-2 12 19-15,-1 7 28 0,-4 14 9 0,1 2 4 16,-5 10-7-16,2 4-4 0,-2 3-5 16,0 1 1-16,1-4-3 0,3 3-2 0,-3-2 1 15,4-2-7-15,1-5-1 0,3 1-3 0,4-5-7 16,1-4-10-16,0-1-24 0,-3-8-61 0,6-4-138 16,0-7-242-16,-2-11-543 0,1-9 274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4.57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0 102 1914 0,'0'0'113'0,"0"0"-135"0,0 0-34 0,0 0 17 16,0 0 37-16,0 0 24 0,205-93 5 0,-153 87-8 0,3 3-7 15,4 3-10-15,2-1-46 0,-3 1-133 16,0 7-189-16,-17 1-325 0,-13-3-21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4.9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432 50 157 0,'0'0'479'0,"0"0"-392"0,0 0-20 15,0 0 59-15,0 0 29 0,0 0-1 0,0 0-51 16,0 0-65-16,-173-55-16 0,147 66 14 0,-3 3 20 15,-1 5 12-15,1 5 4 0,1 2-9 0,1-1-11 16,1 4-13-16,6-1-13 0,0-2-7 0,9 0-12 16,3-2-6-16,5-2-6 0,3-1-2 15,0-5 4-15,11-4 4 0,1-4 6 0,8-4 6 16,2-2 4-16,3-2 6 0,4-5 3 0,4-4 3 16,-1-8 1-16,1-1 0 0,-5-3-2 15,1-2 1-15,-2 0 1 0,-2 1 4 0,-4-1-3 0,-2 1-2 16,-3 3-2-16,-3 5-5 0,-2 2 4 15,-5 5-6-15,-1 3-5 0,0 3-6 0,-1 1-6 16,-1 0 6-16,0 7 6 0,3 5 7 0,-1 1 6 16,4 1-2-16,-2 2-2 0,2 2-4 15,4 1-7-15,0 2-3 0,1-3-3 0,2 1-3 16,1-2 3-16,4-1-14 0,1-2-23 0,1 0-57 16,1-5-114-16,1-2-153 0,-5-3-304 0,-7-2-481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5.13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64 0 1511 0,'0'0'266'0,"0"0"-85"0,0 0-10 16,0 0-5-16,0 0-10 0,0 0-43 0,0 0-60 15,0 0-43-15,0 0-28 0,0 0-1 16,0 0 16-16,0 0 24 0,0 0 20 0,0 0 6 15,-29 124-10-15,21-60-10 0,2 2-8 0,-3 1-8 16,4-2-3-16,0 1-4 0,2-1-8 0,3-2-22 16,0 0-76-16,0-4-161 0,6-18-282 0,-3-12-761 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5.35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0 236 1800 0,'0'0'227'0,"0"0"-207"0,0 0-43 16,0 0-3-16,0 0 26 0,0 0 20 15,148-169 17-15,-100 153 6 0,2 0 7 0,0 1 9 16,2 6 5-16,2 2 5 0,1 4-11 0,-4 2 0 16,-1 1-11-16,-1 0-14 0,-6 8-11 0,-3 2-14 15,-4 6-6-15,-3-2-4 0,-4 3 1 16,-7 3 2-16,-1-1-2 0,-1 3 3 0,-6 2-2 15,-5 1-3-15,-3 2-7 0,-3-1-20 0,-5 3-81 16,-2-1-234-16,-5-8-571 0,4-5-236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5.93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85 65 1025 0,'0'0'206'16,"0"0"-92"-16,0 0 33 0,0 0 33 15,0 0 9-15,183-55-47 0,-160 55-72 0,-4 2-42 16,-6 7-19-16,-9 4-8 0,2 4 4 0,-6 6 2 16,0 3 10-16,-6 4 4 0,-4 1 3 0,-4 4-3 15,-5-2-3-15,3 2-6 0,-4-3-5 0,0-1 1 16,3-3 0-16,-4-1-1 0,-1-1 0 15,-2-1-7-15,1-5-5 0,1-2-4 0,-2-6 3 16,5-5 5-16,0-5 12 0,5-2 12 0,4 0 17 16,-1-9 16-16,8-2 1 0,3-6-5 0,0-3-22 15,1-3-13-15,9 0-6 0,5-7 0 0,3 0 7 16,4-1-3-16,-1-3-2 0,6 3-3 16,2-2-3-16,0 3-3 0,4 3-3 0,1 3-6 15,-2 3 1-15,4 5-2 0,-2 1 0 0,2 7 1 16,-2 6-6-16,-1 2 4 0,-1 0 0 0,-3 6-3 15,-4 6 5-15,-3 3-6 0,-6 3 0 16,-5 1 3-16,-2 5-1 0,-8-1 1 0,-1 1-4 16,0 4-4-16,-8-5-2 0,-5-1 4 0,-2-1 4 15,0-4 4-15,-5-2 7 0,1-4 4 16,3-3 8-16,2-6 9 0,5-2 10 0,2 0 12 16,3 0 2-16,2-8-9 0,2-1-17 0,0-5-15 15,2-2-11-15,5-7-6 0,4 1 3 0,4 0 1 16,5-5 2-16,1 2 4 0,2 1 0 15,5 2-2-15,-1 1-2 0,1 3 1 0,0 8 2 16,-1 1 3-16,-4 5 0 0,0 3 1 0,-3 1-3 16,-1 8 3-16,-4 7 6 0,-2 2 8 0,-4 8 12 15,0 3 4-15,-5 7 2 0,-4 4-3 0,0-2-6 16,0 1-7-16,-2-3-9 0,-3-1-5 16,-1-4-8-16,3 0-15 0,-3-7-61 0,1-4-175 15,3-4-460-15,1-9-846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26.07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0 2422 0,'0'0'588'0,"0"0"-539"0,0 0-43 15,0 0-31-15,0 0-7 0,0 0-28 0,0 0-98 16,0 0-379-16,0 0-1082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2:30.8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25 369 0 0,'0'0'0'15,"0"0"0"-15,0 0 0 0,0 0 0 0,0 0 0 16,0 0 0-16,0 0 0 0,0 0 0 0,0 0 0 16,0 0 0-16,0 0 0 0,0 0 0 15,-25 110 0-15,48-120 0 0,5-7 0 0,5-1 0 16,5-4 0-16,0-1 0 0,5-4 0 0,2-3 0 15,-1 0 43-15,-1 0 0 0,5-4-9 16,-5 1-3-16,-5-1-10 0,0-1-9 0,-5 4-3 0,-9 3 2 16,-4 4 5-16,-4 3 10 0,-5 7 26 15,-3 3 28-15,-6 5 24 0,-2 4 1 0,0 2-42 16,0 0-89-16,0 0-103 0,-5 8-14 0,-5 6 15 16,-8 5 53-16,-6 8 71 0,-6 9 1 0,-10 1 0 15,-2 8-2-15,-1-2 0 0,-1 2 1 16,2-3-1-16,5 0 3 0,-2-4-4 0,10-1-2 15,8-7-3-15,4 2-5 0,4-8-5 0,7-4-24 16,5-5 34-16,1-6 11 0,5-2 0 0,1-3 0 16,7-4 0-16,1 0 0 0,1 0 0 15,5-7 0-15,3-5 0 0,2-4 96 0,1-1-9 16,-1 0-2-16,2-4-1 0,-1 3 3 0,0-1 6 16,-6 0 4-16,-2 1-2 0,-3 6-14 15,-4 0-19-15,-5 5-15 0,-3 3-5 0,-3 4 2 16,0 0-19-16,0 0-43 0,-3 0-58 0,1 8-14 15,-5 1 5-15,-1 6 35 0,-5 5 41 0,-2 2 1 16,-2 3 3-16,-1 6-1 0,-1-3 0 16,5 1 0-16,-2 1 2 0,1-4 1 0,1-1 3 15,5-4-2-15,5-3-5 0,3-3-8 0,1 1-10 16,0-7-3-16,8-1 2 0,1 0 8 0,5-3 14 16,4-1 9-16,2 0 7 0,-2-4 0 15,2 0 7-15,0 0 2 0,-1 0-7 0,-5-6-34 0,2-4-123 16,-3 4-206-16,-4-1 244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5:31.6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687DB67-16B3-4955-A23F-5E4CDFC8DA6A}" emma:medium="tactile" emma:mode="ink">
          <msink:context xmlns:msink="http://schemas.microsoft.com/ink/2010/main" type="inkDrawing" rotatedBoundingBox="2624,2099 17208,1499 17214,1639 2630,2239" semanticType="underline" shapeName="Other">
            <msink:sourceLink direction="with" ref="{C7AEF7E6-F017-4815-B9ED-3A166A21B1D8}"/>
          </msink:context>
        </emma:interpretation>
      </emma:emma>
    </inkml:annotationXML>
    <inkml:trace contextRef="#ctx0" brushRef="#br0">0 828 2619 0,'0'0'62'0,"0"0"-83"16,0 0-33-16,0 0-8 0,0 0 37 0,0 0 12 15,220-58 10-15,-135 50 0 0,10 2 3 0,18-2 0 16,13 2-4-16,19-3 5 0,14 0 0 16,14 0-3-16,20-5 4 0,15 3-5 0,15-3-1 15,16 1-1-15,14-1 0 0,12 0 1 0,15-1-1 16,12 1 4-16,11 1-1 0,11-2 2 16,8 3-2-16,10-3 2 0,7 2-3 0,7-2 2 15,7 0 2-15,5 1-1 0,4-2 5 0,2 0-3 16,8 0 0-16,1-5-1 0,4 2 0 0,5-1 0 15,1 0 2-15,1-3 2 0,-1 4 0 0,3 2 3 16,-12 0 1-16,4-1 2 0,-10 1 3 0,-2-1 7 16,-13 3 11-16,-7 1 7 0,-18 2 9 15,-15 2-2-15,-18 2-1 0,-18 0-2 0,-23 4-5 16,-19-2-1-16,-24 4-2 0,-21 2-4 0,-27 0-4 16,-21 0-2-16,-18 0-10 0,-25 0-3 0,-18 3-2 15,-18 2-4-15,-11-3-1 0,-20 4-2 16,-9-6-2-16,-13 4-9 0,-7-3-16 0,-3 2-20 15,-10 2-9-15,-9 3-7 0,-10 0-27 0,-11 1-71 16,-10 2-203-16,8-1-621 0,14-5-291 0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05:24.0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D01BB6F-6883-4C2C-8507-B00156966327}" emma:medium="tactile" emma:mode="ink">
          <msink:context xmlns:msink="http://schemas.microsoft.com/ink/2010/main" type="writingRegion" rotatedBoundingBox="644,446 16183,-929 17363,12392 1824,13769"/>
        </emma:interpretation>
      </emma:emma>
    </inkml:annotationXML>
    <inkml:traceGroup>
      <inkml:annotationXML>
        <emma:emma xmlns:emma="http://www.w3.org/2003/04/emma" version="1.0">
          <emma:interpretation id="{C32FC68C-47FB-4C72-B8A5-4878CCE096A7}" emma:medium="tactile" emma:mode="ink">
            <msink:context xmlns:msink="http://schemas.microsoft.com/ink/2010/main" type="paragraph" rotatedBoundingBox="1620,301 15507,-453 15614,1523 1728,22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AEF7E6-F017-4815-B9ED-3A166A21B1D8}" emma:medium="tactile" emma:mode="ink">
              <msink:context xmlns:msink="http://schemas.microsoft.com/ink/2010/main" type="line" rotatedBoundingBox="1620,301 15507,-453 15614,1523 1728,2278">
                <msink:destinationLink direction="with" ref="{7687DB67-16B3-4955-A23F-5E4CDFC8DA6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48565D0-56E5-408F-9CBB-114FFB635C0C}" emma:medium="tactile" emma:mode="ink">
                <msink:context xmlns:msink="http://schemas.microsoft.com/ink/2010/main" type="inkWord" rotatedBoundingBox="1620,301 6380,43 6470,1685 1710,1944"/>
              </emma:interpretation>
              <emma:one-of disjunction-type="recognition" id="oneOf0">
                <emma:interpretation id="interp0" emma:lang="en-IN" emma:confidence="0">
                  <emma:literal>Threat</emma:literal>
                </emma:interpretation>
                <emma:interpretation id="interp1" emma:lang="en-IN" emma:confidence="0">
                  <emma:literal>T heat</emma:literal>
                </emma:interpretation>
                <emma:interpretation id="interp2" emma:lang="en-IN" emma:confidence="0">
                  <emma:literal>T heart</emma:literal>
                </emma:interpretation>
                <emma:interpretation id="interp3" emma:lang="en-IN" emma:confidence="0">
                  <emma:literal>T het</emma:literal>
                </emma:interpretation>
                <emma:interpretation id="interp4" emma:lang="en-IN" emma:confidence="0">
                  <emma:literal>T Let</emma:literal>
                </emma:interpretation>
              </emma:one-of>
            </emma:emma>
          </inkml:annotationXML>
          <inkml:trace contextRef="#ctx0" brushRef="#br0">30 42 1714 0,'0'0'146'0,"0"0"-62"15,0 0-6-15,0 0 7 0,0 0 13 0,0 0-1 16,0 0-29-16,0 0-29 0,0 0-20 0,0 0-17 15,0 0-15-15,0 0-11 0,-30-14 6 0,36 15 11 16,7 4 19-16,6 1 23 0,5 1 7 0,6-2 5 16,9-3 0-16,5 0-7 0,8-2-1 15,4 0-7-15,4-2-6 0,6-5-4 0,-1 0-3 16,5 1-5-16,-3 0-3 0,1 1-1 0,-6 0-6 16,-7 0 3-16,0 2 2 0,-12 2-5 0,-1-1-1 15,-11 2-9-15,-4-2-13 0,-4 1-18 16,-7 1-27-16,-4-2-50 0,-8 2-79 0,-4-1-88 15,0 1-112-15,0-2-267 0,0 2-265 0</inkml:trace>
          <inkml:trace contextRef="#ctx0" brushRef="#br0" timeOffset="280.7352">784-121 44 0,'0'0'313'0,"0"0"-50"0,0 0 15 0,0 0 25 15,0 0 8-15,0 0-31 0,0 0-62 0,0 0-45 16,0 0-34-16,0 0-26 0,0 0-12 16,0 0-19-16,0 0-20 0,0 0-24 0,-22 0-20 15,22 0-24-15,0 2-5 0,1 8 3 0,-1 5 5 16,2 11 16-16,-2 8 5 0,0 9 2 0,-3 9-3 16,-7 9 0-16,-1 4-1 0,-2 4-1 0,-2 1 1 15,4 4-5-15,-6-2-2 0,2 4-3 0,-1-1-2 16,2 4-2-16,-3-4-5 0,-5-2-8 15,4-1-15-15,-2-7-31 0,-2 1-50 0,-2-7-72 16,4-5-103-16,-3-4-65 0,5-10-28 0,1-5-55 16,4-10-93-16,3-10-9 0,7-8 532 0</inkml:trace>
          <inkml:trace contextRef="#ctx0" brushRef="#br0" timeOffset="1524.0013">1692-379 2190 0,'0'0'160'0,"0"0"-130"0,0 0-67 16,0 0-20-16,0 0 17 0,0 0 40 0,0 0 33 15,0 0 9-15,-8 172 2 0,-4-113-7 0,-4 6-11 16,-4 7-6-16,-3 2-5 0,-5 1-2 15,7 0 1-15,-6 5-3 0,1-6-3 0,0-3-2 16,0 0 0-16,6-5-1 0,-4-3 0 0,8-6 0 16,-1-4-3-16,2-7 0 0,4-6-1 15,-1-13-1-15,8-2-2 0,0-12 2 0,-2-2 4 16,6-10 16-16,0-1 19 0,0 0 9 0,6-5 0 16,2-11-15-16,2-5-17 0,5-5-11 0,3-6-2 15,5-6-3-15,5-5-1 0,-2 0 2 0,5-4-3 16,2 6 0-16,-3 1-2 0,6 3 0 15,-4 6-3-15,-2 4 0 0,-4 8-1 0,-5 6-2 16,2 3 0-16,-7 6-3 0,-2 4-3 0,-1 0-3 16,0 3-2-16,0 8 3 0,-3 3 4 15,-3 4 7-15,5 9 1 0,-7-1 1 0,2 1 3 16,-5 4-1-16,1 0 1 0,0-1-1 0,0-2 0 16,-1 2-1-16,1-6-1 0,2-2 1 0,3-7-4 15,-1-3-2-15,3-9 2 0,5 0 3 16,5-3 6-16,-2-6 7 0,7-9 1 0,-1-3-1 15,8-6-1-15,-2-1-5 0,1-4 2 0,0 0-2 16,4 1-1-16,-4-3 1 0,-3-1 2 0,-2 2 0 16,-3-1 5-16,-1 0 0 0,-5 0 1 15,-3 2-1-15,2 2-3 0,-3 4 0 0,-2 5-3 0,-4 3 3 16,-2 7 6-16,-4 4 2 0,-1 2 2 16,0 2-9-16,0 0-20 0,-1 0-22 0,-5 6-10 15,2 2 1-15,-5 8 11 0,-1 5 18 0,0 3 3 16,-3 5 5-16,3 1 1 0,3 1-2 15,0-2 0-15,2-1-2 0,5-3-3 0,0-4 0 16,0-1-2-16,10-3-1 0,3-1 3 0,0-6 4 16,5-1 5-16,-1-2 4 0,3-3 4 0,3-3 0 15,3-1 3-15,-1 0-1 0,4 0 2 16,0-4-2-16,1-4 3 0,0-1 0 0,3-4-1 16,0-5 4-16,0-1-3 0,3 1 0 0,-2 0 0 15,-1-7 1-15,0 3 0 0,-3-3-2 16,1 2-1-16,-4-1 0 0,-4 0 1 0,-3 2 1 15,-4 1 1-15,2 1-5 0,-6 3 4 0,-2 4-1 16,-6 4 2-16,0 3 14 0,-2 2 3 0,-2 2 7 16,0 2-2-16,-2 0-19 0,-6 0-23 0,-2 4-22 15,-3 2-8-15,-4 2 2 0,-2 6 11 16,-5 4 10-16,5-1 6 0,-5 3 3 0,3 1 1 16,3 1-2-16,1 1-2 0,4-3 0 0,7 3-4 15,2-6-4-15,4 1-1 0,3-2-8 0,4-6 7 16,8 1 6-16,6-2 8 0,3-5 7 0,8 0 4 15,2-4-1-15,5 0 1 0,5-8 1 16,2 0-2-16,4-1-1 0,3 0 1 0,5-3-1 16,-1-3 2-16,-1 3-1 0,3-3-1 0,-3-1-1 15,-3 2 2-15,-4-2 0 0,2-1 1 16,-8 1 2-16,-7 2-2 0,-1-3 2 0,-7 3 1 16,-5-1 6-16,-4 0 0 0,-3 2 2 0,-8 1 7 15,1 2 1-15,-6 1 6 0,-3 1-2 0,0 0-8 16,-3 0-15-16,-3 3-13 0,-4 0-15 15,-3 2-16-15,-1 2 0 0,-3 1-2 0,-3 0 8 16,0 4 8-16,-3 4 6 0,-2 4 5 0,1-1 1 16,-3 1 3-16,2 2-3 0,-2 5 1 0,4-5-1 15,-1 0-4-15,2 1-1 0,3-1-7 16,5-3-5-16,4-2-2 0,4-1-5 0,5-4-8 16,1 0-6-16,0 0 5 0,7-3 12 0,3-1 22 15,7 0 17-15,3 0 10 0,2-5-4 0,4-1 0 16,2-4-2-16,-2 2-4 0,1-1 2 0,-1 3-3 15,-4-1-1-15,-2 1 0 0,-3 1-2 0,-1 2 2 16,-3 0-1-16,-3 1-3 0,-2 2-5 16,-2 0 0-16,-2 0-3 0,-2 0 0 0,2 2 4 15,-2 3 3-15,-2 0 6 0,2 1 4 0,-2 3 4 16,0-1-1-16,0 2-3 0,0-2 0 16,-2 3-8-16,2-3 0 0,2-2-4 0,3 0-2 15,-1-2 3-15,3 0-1 0,0-4 3 0,3 0-3 16,3 0-7-16,-1-4-16 0,1-4-23 15,-2 2-36-15,4-4-49 0,-1-1-54 0,0 3-57 16,4-5-69-16,-4 4-76 0,2-6-51 0,-8 5 399 16,1 4 44-16</inkml:trace>
          <inkml:trace contextRef="#ctx0" brushRef="#br0" timeOffset="1773.146">4178-158 0 0,'0'0'0'0,"0"0"200"16,0 0 119-16,0 0-33 0,0 0-15 0,0 0-22 15,0 0-41-15,0 0-24 0,0 0-27 0,0 0-19 16,0 0-16-16,34-166-23 0,-34 166-21 16,0 0-34-16,0 0-33 0,0 0-34 0,-1 5-15 15,-1 6 2-15,-4 5 14 0,-2 8 27 0,1 6 12 16,-3 7 7-16,0 6 5 0,-5 6 0 0,1-2-2 16,0 2 2-16,1 3-4 0,0-6-5 15,4 3 0-15,2-5-11 0,4-2-4 0,0-4-5 16,3-3-6-16,0-6-1 0,6-5-8 0,1-3-9 15,0-5-12-15,3-7-6 0,0-4-20 16,0-1-47-16,3-4-80 0,2-1-142 0,-2-6-295 16,-6 3-381-16</inkml:trace>
          <inkml:trace contextRef="#ctx0" brushRef="#br0" timeOffset="1953.7085">4092 24 2103 0,'0'0'228'0,"0"0"-176"16,0 0-63-16,0 0-9 0,0 0 15 0,0 0 18 16,0 0 2-16,0 0-1 0,0 0-9 15,166-38-1-15,-119 30-2 0,6 1-2 0,5-4-27 16,3 2-70-16,7-4-100 0,1 2-136 0,-2 0-210 16,-15 3-223-16,-18 1 329 0</inkml:trace>
        </inkml:traceGroup>
        <inkml:traceGroup>
          <inkml:annotationXML>
            <emma:emma xmlns:emma="http://www.w3.org/2003/04/emma" version="1.0">
              <emma:interpretation id="{62F1DBE6-55E9-4A5E-8B64-AE4B23C055E8}" emma:medium="tactile" emma:mode="ink">
                <msink:context xmlns:msink="http://schemas.microsoft.com/ink/2010/main" type="inkWord" rotatedBoundingBox="6862,84 8335,4 8439,1914 6965,1994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Of</emma:literal>
                </emma:interpretation>
                <emma:interpretation id="interp7" emma:lang="en-IN" emma:confidence="0">
                  <emma:literal>Gf</emma:literal>
                </emma:interpretation>
                <emma:interpretation id="interp8" emma:lang="en-IN" emma:confidence="0">
                  <emma:literal>ef</emma:literal>
                </emma:interpretation>
                <emma:interpretation id="interp9" emma:lang="en-IN" emma:confidence="0">
                  <emma:literal>cf</emma:literal>
                </emma:interpretation>
              </emma:one-of>
            </emma:emma>
          </inkml:annotationXML>
          <inkml:trace contextRef="#ctx0" brushRef="#br0" timeOffset="2748.136">5740-207 1611 0,'0'0'444'0,"0"0"-365"16,0 0-47-16,0 0-1 0,0 0 7 15,0 0 4-15,0 0-11 0,0 0-19 0,-169 27-10 16,140-7-4-16,-4 10-1 0,1 1 1 0,-1 6 0 16,0 3 3-16,2 2 1 0,-1-1-2 0,6-3 1 15,1-1-1-15,6-6-5 0,7-5-5 16,10-6-5-16,2-3-2 0,5-2 11 0,11-4 17 15,8 0 16-15,4-4 12 0,3-6 2 0,9-1-8 16,4-4-7-16,4-9-6 0,1-5-1 16,-4-2 0-16,-5-3 4 0,-3-3 2 0,-10 1 1 15,-7-2 5-15,-5-3 1 0,-8-1-2 0,-1-1-2 16,-6 1-6-16,-5 0-5 0,-3 2-3 0,-7-3-3 16,2 5-3-16,1-1-2 0,-1 0-4 0,3 1-1 15,2-4-2-15,3 3-3 0,2-5-2 16,3 3-3-16,0-3-1 0,7 0-2 0,4 5-2 15,5-3-3-15,0 8-4 0,1 0-7 0,5 9 1 16,-2 2 1-16,1 4 3 0,1 7 8 16,-1 1-4-16,-1 0-1 0,2 4-3 0,-2 9 3 15,0 4 6-15,0 7 10 0,-3 5 7 0,-1 8 3 16,1 7 3-16,-2 4-2 0,-5 7 4 0,0 4 0 16,-9 4 2-16,2 6 2 0,-3 6 0 0,-1 4 1 15,-2 2-3-15,-7 3-3 0,0 3-1 16,-3-2-6-16,-1-2 2 0,-1 3 2 0,1-1-2 15,1-5 0-15,1-5 1 0,1-4-1 0,-2-2-2 16,6-2 7-16,-2-4-8 0,4-2-2 16,3-7 2-16,2-13-7 0,0-5 4 0,9-8-8 15,2-7-14-15,1-2-17 0,1-8-9 0,-1-6-16 16,3-5-26-16,-2-8-53 0,-3-10-115 0,1-9-150 16,-2-10-167-16,-3-4-69 0,-5-8 308 15,-1-2 337-15,-1-4 0 0,-14-2 0 0,1 1 0 16,-6 4 0-16,-2-1 0 0,-4 6 0 0,-1 0 32 15,1 6 471-15,-1 2-39 0,-4 8-68 0,0 3-85 16,3 7-47-16,-1 3-53 0,3 0-42 16,3 3-23-16,5 3-15 0,3 0-14 0,10 2-26 15,0-3-25-15,5 2-31 0,6-2-28 0,11-5-11 16,10-2-10-16,12-5 2 0,11 0 5 0,8 0 3 16,8 2 1-16,10 0 2 0,1 5 0 0,6-2-3 15,2 6 0-15,-2 1-9 0,-7 2-16 0,3 3-28 16,-8 2-41-16,-8-1-64 0,1 0-102 15,-6 1-140-15,-18 3-287 0,-16 2-275 0</inkml:trace>
        </inkml:traceGroup>
        <inkml:traceGroup>
          <inkml:annotationXML>
            <emma:emma xmlns:emma="http://www.w3.org/2003/04/emma" version="1.0">
              <emma:interpretation id="{91AB1C97-CEE5-46D8-B105-D646E99AF679}" emma:medium="tactile" emma:mode="ink">
                <msink:context xmlns:msink="http://schemas.microsoft.com/ink/2010/main" type="inkWord" rotatedBoundingBox="8856,105 15517,-256 15584,967 8922,1329"/>
              </emma:interpretation>
              <emma:one-of disjunction-type="recognition" id="oneOf2">
                <emma:interpretation id="interp10" emma:lang="en-IN" emma:confidence="0">
                  <emma:literal>substitutes</emma:literal>
                </emma:interpretation>
                <emma:interpretation id="interp11" emma:lang="en-IN" emma:confidence="0">
                  <emma:literal>Substitutes</emma:literal>
                </emma:interpretation>
                <emma:interpretation id="interp12" emma:lang="en-IN" emma:confidence="0">
                  <emma:literal>Subs tittles</emma:literal>
                </emma:interpretation>
                <emma:interpretation id="interp13" emma:lang="en-IN" emma:confidence="0">
                  <emma:literal>Subs titrates</emma:literal>
                </emma:interpretation>
                <emma:interpretation id="interp14" emma:lang="en-IN" emma:confidence="0">
                  <emma:literal>Subs mixites</emma:literal>
                </emma:interpretation>
              </emma:one-of>
            </emma:emma>
          </inkml:annotationXML>
          <inkml:trace contextRef="#ctx0" brushRef="#br0" timeOffset="3221.7083">8157-176 955 0,'0'0'290'0,"0"0"-157"0,0 0 11 0,0 0 12 16,0 0 11-16,-90-184 18 0,70 157-37 0,1 9-47 15,-7 1-36-15,-3 4-28 0,-2 2-15 16,-8 6-6-16,-1 1 7 0,3 3 5 0,-2 1 2 16,-1 1 0-16,1 8-9 0,6 6-9 0,-3 4-8 15,5 5-4-15,3 6-3 0,1 7-1 16,6 0 0-16,0 6 0 0,9 2-1 0,6 1 1 16,4 2-1-16,0 0-6 0,12-1 3 0,11-2-2 15,6-1 0-15,6-4 6 0,9-2-4 16,2 1 6-16,8-2 3 0,-5-1 1 0,8-3 4 15,-3 2 0-15,-7-5 0 0,-4-3-4 0,-10 2 0 16,-9-5-2-16,-7-3-4 0,-12 1 1 0,-3-3 1 16,-15 1 6-16,-11 0 6 0,-12 4 4 15,-2-1 3-15,-8-3 1 0,-7 4-1 0,-2-4-1 16,-4-3-4-16,-2 1-4 0,4-5-4 0,2-1-9 16,4-4-10-16,9-4-30 0,6-4-42 0,5 0-62 15,9 0-95-15,4-9-173 0,8-2-352 0,9 6-121 16</inkml:trace>
          <inkml:trace contextRef="#ctx0" brushRef="#br0" timeOffset="4274.3733">8407 109 554 0,'0'0'454'0,"0"0"-292"0,0 0-85 16,0 0 3-16,0 0 35 0,0 0 41 15,0 0 2-15,0 0-29 0,0 0-33 0,0 0-26 16,0 0-23-16,0 0-12 0,0 0-7 0,0 0-6 16,-38 174-4-16,24-145-4 0,3 0-3 15,3-3-4-15,0-2-2 0,5-2-4 0,3-6-3 16,0-5-3-16,6-1-2 0,7-4 6 0,5 1 6 16,5-6 10-16,4-1 7 0,4-1 0 0,6-10-1 15,0-5-5-15,2-4-1 0,1-3-1 0,-1-2-3 16,-6 1 4-16,-3-3 1 0,-6 1 6 0,-7 4 7 15,-2-2 4-15,-4 3 4 0,-2 4-2 16,-5 1-3-16,-1 3-8 0,-2 5-2 16,-1 3-9-16,0 5-16 0,0 0-20 0,0 0-25 0,-1 8-4 15,-3 6 7-15,-2 4 16 0,-1 5 20 16,0 2 2-16,1-1 4 0,4-2 3 0,2 1-5 16,0-4-2-16,8-3-1 0,6-2-4 0,5-2 9 15,8-3 4-15,3-6 4 0,9-1 3 0,1-2-1 16,7-6 2-16,-1-9 0 0,-1 1 4 0,-2-6-1 15,-2-2 2-15,-5-5 0 0,-6 0 0 16,-4-2 3-16,-6-3 5 0,3 0 1 0,-7-5-1 16,-2-2 0-16,-1-4-6 0,-1-2-4 0,-4 0-1 15,4-2-5-15,-2 0-1 0,-3 0 1 16,3-1 0-16,0 2 0 0,-6 4 2 0,5 1 3 16,-6 7 2-16,-2 5 8 0,-1 8 4 0,2 8 4 15,-2 4-1-15,0 6-5 0,0 2-11 16,0 1-14-16,0 0-18 0,0 0-29 0,0 2-15 15,0 12 9-15,0 7 12 0,-3 11 30 0,-3 9 19 16,-1 10-1-16,-3 4 1 0,3 5-2 0,-5-1-1 16,1 5-1-16,-1 0 0 0,5 0-2 0,-2-2 1 15,8-2-1-15,0-7-1 0,1-4-3 0,10-6 1 16,4-8-4-16,5-5-3 0,5-5 3 16,3-7 1-16,1-1 2 0,0-8 5 0,1-5-2 15,1-4 1-15,-1 0-1 0,-1-8-1 0,-2-4-4 16,-4-6 2-16,2-1 3 0,-8-3-1 0,0-5 1 15,-5-1-2-15,-6-2-4 0,-5-3-1 16,0-2 3-16,-2-6 1 0,-4 5-2 0,-7-2 2 16,-2 4-6-16,-7 2-2 0,3 5-2 0,-5 4-9 15,3 9-11-15,-7 4-11 0,0 7-3 0,-7 3 8 16,4 0 12-16,1 7 13 0,-2 5 4 16,-1 6 0-16,3 3-2 0,8-1-5 0,1 1-6 15,8 1-3-15,9-2-4 0,4-1 3 0,1-3 12 16,13 1 5-16,11-3 10 0,3-5 8 0,5-2 6 15,9-5 1-15,4-2 7 0,7 0 1 16,3-2 0-16,0-6 7 0,3-2-3 0,-2-3 2 16,-4 0 7-16,-7-3 6 0,-3 2 5 0,-3-4 2 15,-4 2-3-15,-4-2-6 0,-8-2 0 16,-5 1 1-16,-2-2-2 0,-3 0-1 0,-2 2-6 16,-4 3-4-16,-3 3 1 0,-4 3 8 0,-1 4-3 15,0 0-6-15,-1 1-10 0,-5 3-20 0,-3 2-14 16,-4 0-14-16,1 0-8 0,-4 8-1 0,0 5 7 15,-1 1 7-15,1 5 3 0,-3-1 6 16,11 3-2-16,-1 0 1 0,8 0 2 0,1 2 5 16,1 1 0-16,11-1 1 0,2 3 3 0,5-4-2 15,5 1 9-15,2-3 3 0,1 1 1 0,0-2 1 16,-2-1-4-16,-1 0-1 0,-2-6 1 16,-8 0 3-16,-7-3 4 0,0-3 8 0,-7-2 23 15,-4-2 20-15,-6 2 10 0,-12-2-2 0,-8-1-19 16,-10 0-25-16,-4 1-10 0,-4-2-7 0,0 0-3 15,5 0-3-15,2 0-9 0,11 0-12 16,4-2-40-16,9 1-62 0,3 0-92 0,8-1-184 16,-1 0-349-16,5 0-570 0</inkml:trace>
          <inkml:trace contextRef="#ctx0" brushRef="#br0" timeOffset="4874.1109">11002-674 38 0,'0'0'369'0,"0"0"-28"0,0 0-36 0,0 0-35 16,0 0-47-16,0 0-66 0,0 0-69 0,0 0-49 15,0 0-46-15,0 0-8 0,0 0 14 0,0 0 21 16,0 0 35-16,0 0 2 0,-29 147-14 16,16-94-10-16,0 7-6 0,-1 7-2 0,0-3-4 15,1 2 0-15,-2-2-1 0,2 0-6 0,0 0-2 16,1-3-11-16,0-2-32 0,6-2-101 0,-4-4-155 15,6-6-265-15,-3-12-330 0,4-15 610 0</inkml:trace>
          <inkml:trace contextRef="#ctx0" brushRef="#br0" timeOffset="5192.0456">10530-72 1080 0,'0'0'26'0,"0"0"-90"16,0 0 2-16,0 0 87 0,0 0 48 15,193-53 29-15,-137 42 5 0,2 0-13 0,1 2-15 16,5-4-13-16,-2 4-11 0,2-1-14 0,-5 2-7 16,-4-2-3-16,-8 2-11 0,-7 1-6 15,-7 1-3-15,-6 3-8 0,-5 0-5 0,-12 3-13 16,-3 0-16-16,-5 0-12 0,-1 0 10 0,-1 1 21 15,0 6 29-15,0 3 25 0,0 4 4 16,0 5 0-16,-1 3-9 0,-2 2-5 0,-6 3-4 0,3 4-6 16,-4-1-3-16,5 3-3 0,-4-4-4 15,2 2-4-15,-2-1-9 0,-1-3-23 0,7 1-59 16,0-6-94-16,2-3-141 0,1-6-262 16,0-3-161-16</inkml:trace>
          <inkml:trace contextRef="#ctx0" brushRef="#br0" timeOffset="5511.7231">12060-746 958 0,'0'0'348'0,"0"0"-89"15,0 0-56-15,0 0-46 0,0 0-47 0,0 0-49 16,0 0-41-16,0 0-46 0,0 0 0 0,0 0 16 16,0 0 22-16,0 0 36 0,0 0 2 0,-54 174-8 15,29-117-15-15,4 6-8 0,-6 4-2 16,-2-1-3-16,2 1-3 0,-2-5-4 0,-2-1-10 15,5 0-26-15,0-6-68 0,0 0-126 0,2-8-204 16,9-11-390-16,8-13 112 0</inkml:trace>
          <inkml:trace contextRef="#ctx0" brushRef="#br0" timeOffset="5330.9192">11759-440 821 0,'0'0'43'0,"0"0"-127"16,0 0-108-16,0 0-185 0,0 0 166 0,0 0 211 0</inkml:trace>
          <inkml:trace contextRef="#ctx0" brushRef="#br0" timeOffset="5995.6642">11432-247 1375 0,'0'0'97'0,"0"0"-136"0,0 0-53 0,0 0 37 15,0 0 34-15,181-41 11 0,-130 36 8 16,5 0 0-16,3 2-2 0,1 0 0 0,-1 2 2 16,0 0-1-16,-6-2 1 0,0 2 3 0,-10 1 1 15,-4 0 1-15,-6 0 1 0,-6-3 1 0,-8 3 6 16,-5 0 11-16,-4 0 11 0,-5 0 1 15,-1 3 5-15,-3 1-1 0,-2 3 7 0,1 4 11 16,0 3 0-16,0 6-4 0,-7-1-13 0,2 3-9 16,-5 1-12-16,3 3-1 0,-3-5-5 0,-3 2-2 15,8-1-4-15,-3-4-1 0,6-4-4 0,0-3-4 16,2-1-2-16,0 0 0 0,6-4 4 16,5-2 7-16,4-3 9 0,5-1 6 0,3 0 1 15,5-1-7-15,10-7-12 0,2-6-12 0,-1 0-13 16,4-1-4-16,-6-5 1 0,0 1 9 15,-8-2 12-15,-6 2 18 0,-5 2 18 0,-7-1 24 16,-3 0 29-16,-2 2 31 0,-3 3 14 0,-3 4 1 16,0 1-15-16,0 3-26 0,-7 4-28 15,5 1-26-15,-2 0-29 0,-5 0-26 0,5 6-12 16,-6 5 1-16,-3 3 10 0,1 2 11 0,2 3 4 16,-1 1-3-16,1-4-4 0,7-1-11 0,0 0-14 15,3 0-12-15,0-3-14 0,4-2-12 16,5-2-20-16,1-1-63 0,2-3-98 0,5-2-177 15,1-2-235-15,-2 0 43 0,-7 0 625 0</inkml:trace>
          <inkml:trace contextRef="#ctx0" brushRef="#br0" timeOffset="6207.4665">13029-435 0 0,'0'0'0'0,"0"0"0"0,0 0 0 16,74-178 237-16,-61 142 104 0,-6 3 13 0,3 8-2 15,-7 5-5-15,-3 6-40 0,0 6-70 0,0 4-58 16,0 1-50-16,0 3-40 0,0 0-38 0,-1 0-40 15,-1 0-50-15,0 7-11 0,-6 6 3 16,1 8 15-16,-10 6 35 0,-2 12 5 0,-1 5 3 16,-4 9 0-16,-5 5-2 0,0-1 0 0,1 2-1 15,-1 0-1-15,2-4-2 0,2 0-6 16,-2-2-14-16,7-4-40 0,-3-6-98 0,6 2-133 16,-2-8-200-16,6-9-350 0,5-11 131 0</inkml:trace>
          <inkml:trace contextRef="#ctx0" brushRef="#br0" timeOffset="6867.0148">12697-171 1737 0,'0'0'103'0,"0"0"-130"0,0 0-45 0,0 0 22 16,0 0 63-16,0 0 6 0,0 0 2 0,0 0-9 15,177 0-5-15,-140-7 1 0,3 3-2 16,2-4 1-16,-1 1-2 0,1-1 1 0,0-3-1 16,-1 2 1-16,-3-1 3 0,0-1 4 0,-2 0 2 15,-3-4 5-15,-3 1 3 0,-1-2-1 0,-2 0 7 16,-4 1 0-16,-6 1 0 0,-2 1 5 16,-5 2 4-16,-5 0 5 0,0 3 2 0,-1 0 1 15,-4 1-6-15,0 3-3 0,0-1-6 0,-7 0-16 16,3 2-13-16,-6 0-15 0,2 1-11 15,-4 2-1-15,-6 0 4 0,-2 2 5 0,-4 6 6 16,-3 3 5-16,-5 5 1 0,2 2 1 0,-3 7-1 16,-3 1 1-16,2 4-5 0,-4 4 1 15,8-1 1-15,0 4-1 0,4 0 1 0,0-2-3 0,12-2-3 16,7-2-6-16,1-5-5 0,6-4-3 0,9-3 1 16,4-3 6-16,5-3 5 0,5-5 10 15,6-2 9-15,3-2 4 0,2-4 4 0,5 0 0 16,2-2 0-16,1-6-3 0,1 0 8 0,0-2 3 15,3-1 5-15,1-1 8 0,-1-5-5 16,0-1-1-16,-2 0-5 0,0-5-1 0,-4-3-2 16,-3 1 2-16,-3-4-2 0,1-3-4 0,-6 3-2 15,-1-3-7-15,-8 7-1 0,-1 1 0 0,-8 5 3 16,-2 3 3-16,-3 4 6 0,-3 6 2 16,-3 1 2-16,0 4-6 0,0 1-21 0,-5 0-26 15,0 0-22-15,-4 4-9 0,0 4 6 0,-4 6 17 16,-1 4 16-16,-2 1 7 0,2 6 8 0,0 1 3 15,2-1-2-15,5 1 6 0,7 1 3 16,0-1 6-16,6 0 5 0,4 3 3 0,3-4 0 16,0 3 2-16,-2-1 11 0,3-5 1 0,2-3 6 15,-4 1 0-15,-1-4-1 0,-2-3 4 16,-3-3 3-16,-4-2 3 0,-2-1 5 0,0-2 19 16,-8-3 15-16,-9-1 6 0,-9 1-13 0,-9-2-26 15,-12 0-28-15,-8-2-22 0,-8-5-17 0,-1-1-33 16,-5 0-68-16,-3-1-102 0,0 1-263 0,18 4-508 15,15-2-127-15</inkml:trace>
        </inkml:traceGroup>
      </inkml:traceGroup>
    </inkml:traceGroup>
    <inkml:traceGroup>
      <inkml:annotationXML>
        <emma:emma xmlns:emma="http://www.w3.org/2003/04/emma" version="1.0">
          <emma:interpretation id="{89BFA6C9-B3FA-4EBC-8059-CB9B355EA03E}" emma:medium="tactile" emma:mode="ink">
            <msink:context xmlns:msink="http://schemas.microsoft.com/ink/2010/main" type="paragraph" rotatedBoundingBox="1168,2601 12706,1903 12885,4859 1347,55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CC8750-A62D-4880-B21F-E55C169798A4}" emma:medium="tactile" emma:mode="ink">
              <msink:context xmlns:msink="http://schemas.microsoft.com/ink/2010/main" type="line" rotatedBoundingBox="1168,2601 12706,1903 12885,4859 1347,5557"/>
            </emma:interpretation>
          </emma:emma>
        </inkml:annotationXML>
        <inkml:traceGroup>
          <inkml:annotationXML>
            <emma:emma xmlns:emma="http://www.w3.org/2003/04/emma" version="1.0">
              <emma:interpretation id="{8C71F473-96F5-4F22-AE26-2BF2420E74F6}" emma:medium="tactile" emma:mode="ink">
                <msink:context xmlns:msink="http://schemas.microsoft.com/ink/2010/main" type="inkWord" rotatedBoundingBox="1188,2918 8044,2503 8134,3991 1278,4405"/>
              </emma:interpretation>
              <emma:one-of disjunction-type="recognition" id="oneOf3">
                <emma:interpretation id="interp15" emma:lang="en-IN" emma:confidence="0">
                  <emma:literal>attractive</emma:literal>
                </emma:interpretation>
                <emma:interpretation id="interp16" emma:lang="en-IN" emma:confidence="0">
                  <emma:literal>oAtleactive</emma:literal>
                </emma:interpretation>
                <emma:interpretation id="interp17" emma:lang="en-IN" emma:confidence="0">
                  <emma:literal>oAlteactive</emma:literal>
                </emma:interpretation>
                <emma:interpretation id="interp18" emma:lang="en-IN" emma:confidence="0">
                  <emma:literal>oAtteactive</emma:literal>
                </emma:interpretation>
                <emma:interpretation id="interp19" emma:lang="en-IN" emma:confidence="0">
                  <emma:literal>.Atleactive</emma:literal>
                </emma:interpretation>
              </emma:one-of>
            </emma:emma>
          </inkml:annotationXML>
          <inkml:trace contextRef="#ctx0" brushRef="#br0" timeOffset="99303.548">403 3601 385 0,'0'0'266'0,"0"0"-206"0,0 0-64 16,0 0-6-16,0 0 3 0,0 0 10 0,0 0 3 15,0 0-2-15,0 0 3 0,0 0 4 16,-79 164 5-16,79-157 6 0,0-3 15 0,2-4 24 16,-1 0 32-16,1 0 39 0,1 0 28 0,5-6 32 15,-1-4 0-15,8-6-23 0,8-3-32 0,3-8-50 16,-1-3-31-16,4-3-17 0,1-1-5 16,2-5-5-16,4-5-3 0,-3-2-3 0,7-7-3 15,0-7-1-15,3-5-5 0,1-4 1 0,2-4 0 16,2-5 0-16,-4-2 2 0,-1-3-1 15,-5-1 0-15,2 2-1 0,-2 3-1 0,-5-1-3 16,-1 13-2-16,-6 5 2 0,-2 11 1 0,-4 6 6 16,-1 7 6-16,-6 9 3 0,-3 4 1 0,-2 8-4 15,-5 4-6-15,5 7-7 0,-7 2-5 16,-1 2-8-16,1 2-15 0,-1 0-19 0,2 4-7 16,-2 6-2-16,3 9 15 0,2 13 23 0,-2 8 8 15,-1 12 11-15,-4 12-6 0,2 7 0 0,0 9-2 16,-5 5-1-16,-1 1 2 0,-6-1-2 0,5-1 1 15,-1 0-2-15,-5-6 2 0,5-3 0 16,-2-6-1-16,0-5 1 0,8-5-3 0,-1-6-6 16,0-7-4-16,3-7-12 0,0-2-32 0,0-6-64 15,0 0-110-15,0-9-143 0,-3-1-215 0,3-7-228 16,0-7 530-16</inkml:trace>
          <inkml:trace contextRef="#ctx0" brushRef="#br0" timeOffset="99960.6662">467 3490 508 0,'0'0'713'0,"0"0"-438"15,0 0-100-15,0 0-43 0,0 0-44 0,0 0-34 16,0 0-39-16,0 0-24 0,0 0-2 0,0 0 6 16,0 0 8-16,140-178 4 0,-71 148 7 15,6-4-1-15,8 2-5 0,0-2 0 0,3 1-7 16,-3-4 0-16,0 2 8 0,-4-5-2 0,-1 3 3 15,-4-5 3-15,-5 1-2 0,-4 0 3 0,-4-8 4 16,-5 0 9-16,-5-4-1 0,-3 2 1 0,-3-7-5 16,-5 7-8-16,-4 2-2 0,-5 7-2 15,-2 7-2-15,-10 4-3 0,-3 9 5 0,-6 8 1 16,-6 3 9-16,0 6 12 0,-1 2-1 0,-3 3-5 16,0 0-20-16,0 0-39 0,0 3-34 15,-7 9-2-15,4 9 12 0,-8 13 27 0,-4 12 34 16,-3 12 3-16,-7 7 1 0,-3 14-1 0,-1 3-3 15,-3 2-2-15,-1 2 1 0,0 3 3 16,5-5-4-16,-3-2 4 0,6-5-1 0,-1-7-3 16,9-8 3-16,2-11-6 0,8-9-1 0,4-12-5 15,3-6-1-15,6-8-3 0,1-3 5 0,6-6 9 16,1-6 14-16,8-1 15 0,-2-9 9 16,9-11 0-16,8-12-10 0,-3-6-7 0,8-9-9 15,0-6-4-15,1-2-2 0,-2-3-6 0,-3-3-1 16,-4-1-2-16,3-4-1 0,-4 1 2 0,0-2 0 15,2-1 1-15,-5-4-2 0,-1 1 1 0,-1 2 0 16,-1 3-3-16,-1 6 6 0,-7 4-2 16,1 7 3-16,-4 3-2 0,-3 12-1 0,-6 3 1 15,1 9-1-15,-3 8 3 0,-5 3 4 0,1 10 2 16,-1-2-5-16,0 3-10 0,0 0-30 0,0 3-38 16,-1 6-3-16,-1 10 8 0,-5 12 28 0,-3 10 38 15,-4 11 9-15,-5 10 3 0,0 9 0 16,-1 3-1-16,-3 3-1 0,3 1 0 0,-1-2 1 15,-2 1-1-15,3-6-1 0,4 0-1 0,-1-5-2 16,5-9 1-16,5-6-2 0,3-6-3 16,4-10-1-16,1-3-3 0,11-8 2 0,-1-3 3 15,2-6 2-15,2-5 5 0,-1-4 1 0,0-4 1 16,1-2-7-16,0-6-19 0,1-10-46 16,4-9-79-16,2-6-122 0,-2-4-149 0,0-2-197 0,-4 5-113 15,-9 12 674-15</inkml:trace>
          <inkml:trace contextRef="#ctx0" brushRef="#br0" timeOffset="100139.2028">1583 2818 289 0,'0'0'579'0,"0"0"-334"0,0 0-74 0,0 0-32 15,0 0-49-15,0 0-37 0,0 0-60 16,0 0-36-16,0 0 8 0,0 0 10 0,147-176 11 15,-65 146 5-15,11 0 3 0,-2 3 1 0,5 9-89 16,-10 4-235-16,-19 7-285 0,-25 3 229 0</inkml:trace>
          <inkml:trace contextRef="#ctx0" brushRef="#br0" timeOffset="100556.985">2446 3443 279 0,'0'0'535'0,"0"0"-347"15,0 0-108-15,0 0 22 0,0 0 41 0,0 0 20 16,167-171-16-16,-137 132-43 0,3 2-35 0,-2 1-24 16,-2-4-9-16,-2 2-5 0,-5-3-1 0,4 0 2 15,-11 4 0-15,3-1 1 0,-8 5-3 0,1 0-5 16,-4 7-3-16,-1 1-4 0,-3 5 0 15,-2 6 2-15,-1 3 2 0,0 5 3 0,0 2 1 16,0 2-7-16,0 2-10 0,0 0-20 0,0 0-31 16,0 0-43-16,0 6-2 0,0 7 9 15,-1 3 24-15,-2 8 41 0,-4 5 4 0,1 6 2 16,-5 3 3-16,5 5 0 0,-3 0 4 0,1 0 0 16,0 1 0-16,4-4 1 0,0-3-1 0,1-7-1 15,3-3 2-15,0-5-1 0,9-4 2 16,-4-2 3-16,7-3 8 0,1-3 4 0,1-3 6 15,3 0 7-15,0-2 4 0,4-2 5 0,-4-3 2 16,1 0 0-16,-2 0-4 0,1-3-2 0,-1-5-9 16,-1-2-13-16,-1-1-22 0,0-3-54 15,2-1-88-15,-2 3-145 0,2-2-209 0,-4 5-245 16,-5 4 278-16</inkml:trace>
          <inkml:trace contextRef="#ctx0" brushRef="#br0" timeOffset="100955.2097">3730 2929 599 0,'0'0'212'16,"0"0"-119"-16,0 0-67 0,0 0-14 0,0 0 5 16,0 0 7-16,0 0 7 0,0 0 12 0,0 0 11 15,0 0 10-15,0 0 2 0,0 0-7 16,0 0-12-16,-186-87-10 0,158 103-5 0,-2 3 1 15,2 4 5-15,-3 0-1 0,1 6-4 0,4 0-9 16,1 2-8-16,-1-2-5 0,6 0-5 0,2 2-4 16,4-5-2-16,7-2-1 0,4-7-10 15,3-5-3-15,0-4 8 0,9-2 11 0,4-5 22 16,7-1 16-16,0-3 5 0,7-7-5 0,6-6-8 16,1-1-3-16,1-4-5 0,-1-1 0 0,-4 1-1 15,-2-3 2-15,-5 3 4 0,-5 2 6 16,-3 0 1-16,-5 5 0 0,-2 2-2 0,-3 4-4 0,-1 3 9 15,-3 2-1-15,1 3-10 0,-2 0-17 16,0 0-33-16,0 0-23 0,0 6 1 0,0 4 12 16,0 3 18-16,0 3 15 0,0 5-1 0,0-2-1 15,0 0 2-15,0 2 0 0,3-2-1 0,2 0-2 16,4 1-8-16,7-3-37 0,-5-3-81 16,8-2-116-16,2-3-194 0,-5-4-258 0,-4-2 88 0</inkml:trace>
          <inkml:trace contextRef="#ctx0" brushRef="#br0" timeOffset="101275.5131">4378 2684 157 0,'0'0'317'0,"0"0"-140"15,0 0-58-15,0 0-11 0,0 0 0 16,0 0 4-16,0 0-20 0,0 0-20 0,0 0-12 15,-169-10-13-15,139 28-13 0,1 6-9 0,1 5-1 16,-1 4 2-16,2 2 8 0,-2 2 9 0,5 3 3 16,4-1-1-16,-2 0-7 0,9-3-11 0,5-1-10 15,6-7-8-15,2 1-3 0,6-6 3 0,11-3 14 16,5-2 8-16,5-4 10 0,7-4 2 16,5-5-4-16,7-5-2 0,7 0-9 0,4-5-14 15,4-6-28-15,-3-4-57 0,4-5-70 0,-4-3-88 16,-4-3-87-16,-5-2-83 0,-8-1-85 15,-6-3 130-15,-6 0 354 0,-7-3 0 0,1-1 0 16,-5 0 0-16,-7-6 0 0,1-2 0 0,-4 10 0 16,-2 10 0-16</inkml:trace>
          <inkml:trace contextRef="#ctx0" brushRef="#br0" timeOffset="101486.4959">4845 2149 0 0,'0'0'0'15,"0"0"0"-15,0 0 0 0,0 0 346 0,0 0-11 16,0 0-59-16,0 0-56 0,0 0-29 15,0 0-22-15,0 0-26 0,0 0-36 0,0 0-46 16,0 0-53-16,0 0-19 0,-58-73-3 0,53 89 6 16,-3 6 23-16,1 10 12 0,-1 3 5 0,-4 11 7 15,4 4 2-15,-5 5-2 0,0 3-1 16,-2 4-2-16,0 5-6 0,-1-3-2 0,-4 2-1 16,3-1-1-16,-2-1-4 0,-1-7-6 0,3 1-13 15,-1-5-23-15,0-3-55 0,3-3-76 0,4-6-104 16,-1-6-126-16,4-7-195 0,1-7-131 0,2-9 630 15</inkml:trace>
          <inkml:trace contextRef="#ctx0" brushRef="#br0" timeOffset="101787.9544">4393 2819 801 0,'0'0'385'0,"0"0"-307"0,0 0-87 0,0 0-12 16,0 0 18-16,0 0 20 0,0 0 14 0,189-116 4 16,-153 104 6-16,0-1 9 0,1-2 18 0,1 3 12 15,-4 2 2-15,0 3-9 0,-1 1-17 16,-5 2-8-16,-5 3-7 0,-3-3-5 0,-6 1-6 0,-1 3-9 16,-9 0-10-16,1 0-7 0,-5 0-1 15,0 8 6-15,0 1 8 0,0 3 9 0,-5 6 2 16,1 3-2-16,-3 2-2 0,0-2-3 0,-3 5 0 15,1-2 0-15,0-2-2 0,-1 1-3 0,3-4-4 16,0-2-15-16,3 0-39 0,-1-1-100 16,2-4-158-16,3-4-256 0,0-3-262 0,0-3 481 0</inkml:trace>
          <inkml:trace contextRef="#ctx0" brushRef="#br0" timeOffset="101921.7536">5044 2348 1154 0,'0'0'170'16,"0"0"-94"-16,0 0-109 0,0 0-52 0,0 0-34 15,0 0-157-15,0 0-256 0,0 0 177 0</inkml:trace>
          <inkml:trace contextRef="#ctx0" brushRef="#br0" timeOffset="102240.2266">5266 2436 1109 0,'0'0'296'0,"0"0"-230"0,0 0-112 0,0 0-1 15,0 0 36-15,0 0 57 0,0 0 16 0,0 0 0 16,0 0-7-16,0 0-10 0,0 0-4 0,25 171-3 16,-25-144-1-16,3 0-6 0,-3 3-2 15,-3-5-6-15,3-3-6 0,0 2 0 0,0-8-8 16,3-3-3-16,-2-2-2 0,-1-3 0 0,3 0 0 15,1-5 6-15,-1 0 5 0,1-1 5 16,-2-2 12-16,4 1 8 0,-1-1 8 0,3 0 9 16,-1 0 3-16,0-1-2 0,2-2-2 0,2-4-5 15,-1-2-9-15,3-1-6 0,0 0-4 0,3-5-8 16,-1-2-3-16,3-5-5 0,-3 0-6 0,3-7-9 16,3-2-7-16,4 3-16 0,-4-4-27 15,1 3-37-15,-1 3-67 0,-1 2-93 0,2 2-115 16,-5 5-151-16,3 0-126 0,-6 6 185 15,-5 6 453-15</inkml:trace>
          <inkml:trace contextRef="#ctx0" brushRef="#br0" timeOffset="102686.1037">5694 2819 0 0,'0'0'0'0,"0"0"168"16,0 0 97-16,0 0-38 0,0 0-26 0,0 0-32 15,169-52-28-15,-136 36-9 0,-1-4-1 0,-4 0-2 16,-2 0-7-16,2-5-12 0,-3 1-19 16,0 1-20-16,1-4-14 0,1 4-11 0,-6 1-5 15,1-2-4-15,-1 4-5 0,-1-1-6 0,-2 0-4 16,-4 4 0-16,-1 1 1 0,-2 3 6 16,-3-3 4-16,-3 6 3 0,-3 2 3 0,-2 0 0 15,0 0-4-15,0 3-7 0,0 1-7 0,-7-3-12 16,-1 5-16-16,-3-1-10 0,-2 0-9 0,-3 3-6 15,-4 0 2-15,-3 4 3 0,-1 7 1 0,-2 6 5 16,-3 4 4-16,-4 10 2 0,3 4 3 0,-3 3 3 16,-1 9 1-16,4 0 2 0,2 6 3 15,3 1-2-15,6-4 0 0,6-7 2 0,6-1-4 16,3-6 0-16,4-5-2 0,4-3-3 0,6-6 2 16,4-2 5-16,5-5 12 0,2-3 13 0,8-4 12 15,4-2 13-15,3-3 5 0,1-3 5 16,5 0 1-16,1-9-4 0,1 0-4 0,-3-2-5 15,0-4-7-15,-4-4-2 0,1 2-2 0,-10-1-2 16,-2-3-2-16,-7 1-5 0,1 2-5 16,-6-3-9-16,-1 2-9 0,-4 5-12 0,-6 2-22 15,0 6-28-15,-3 0-51 0,0 6-96 0,-8 0-123 16,1 0-184-16,0 6-349 0,1-4 177 0</inkml:trace>
          <inkml:trace contextRef="#ctx0" brushRef="#br0" timeOffset="96563.5441">-120 2794 0 0,'0'0'0'15,"0"0"0"-15,0 0 0 0,0 0 53 0,0 0 26 16,0 0-13-16,0 0-17 0,0 0-10 0,0 0-2 15,0 0-3-15,0 0 2 0,0 0-2 16,-128 136-5-16,115-112-1 0,0-2-4 0,6 2-2 16,-3-1-1-16,7-5-2 0,0 2 0 0,3-4 1 15,0-5 7-15,0-1 12 0,6-4 14 0,3-1 23 16,-4-5 22-16,8 0 12 0,-1 0 6 0,2-5-8 16,0-5-14-16,4-2-13 0,-3-4-12 15,7-2-7-15,-6-3-6 0,-2 2 4 0,-2-3 4 16,-7-2 2-16,0 1 8 0,0-2-6 0,-3 3-2 15,-2 0-2-15,0 1-5 0,-2 3-1 16,-5 3-8-16,1 6-1 0,-5 0-8 0,-2 7-9 16,-3 2-9-16,-1 0-13 0,-6 8-13 0,-4 6-9 15,0 5-6-15,-3 7-12 0,-1 1-24 16,0 5-69-16,4-2-247 0,4-8-527 0,14-6 22 0</inkml:trace>
        </inkml:traceGroup>
        <inkml:traceGroup>
          <inkml:annotationXML>
            <emma:emma xmlns:emma="http://www.w3.org/2003/04/emma" version="1.0">
              <emma:interpretation id="{C7FECD9E-6ACA-41FE-9F4C-B057B1B54D20}" emma:medium="tactile" emma:mode="ink">
                <msink:context xmlns:msink="http://schemas.microsoft.com/ink/2010/main" type="inkWord" rotatedBoundingBox="8754,2143 12706,1903 12885,4859 8933,5098"/>
              </emma:interpretation>
              <emma:one-of disjunction-type="recognition" id="oneOf4">
                <emma:interpretation id="interp20" emma:lang="en-IN" emma:confidence="0">
                  <emma:literal>price</emma:literal>
                </emma:interpretation>
                <emma:interpretation id="interp21" emma:lang="en-IN" emma:confidence="0">
                  <emma:literal>fine</emma:literal>
                </emma:interpretation>
                <emma:interpretation id="interp22" emma:lang="en-IN" emma:confidence="0">
                  <emma:literal>face</emma:literal>
                </emma:interpretation>
                <emma:interpretation id="interp23" emma:lang="en-IN" emma:confidence="0">
                  <emma:literal>pile</emma:literal>
                </emma:interpretation>
                <emma:interpretation id="interp24" emma:lang="en-IN" emma:confidence="0">
                  <emma:literal>pine</emma:literal>
                </emma:interpretation>
              </emma:one-of>
            </emma:emma>
          </inkml:annotationXML>
          <inkml:trace contextRef="#ctx0" brushRef="#br0" timeOffset="116111.7924">7849 2319 0 0,'0'0'78'15,"0"0"21"-15,0 0-44 0,0 0-27 0,0 0-1 16,112-180 25-16,-97 147 44 0,5 1 34 0,-1-1 15 16,-3-2-6-16,0 1-24 0,-2-1-2 15,0 0 5-15,-1-4 5 0,-3 4 3 0,-3-2-16 16,3 1-5-16,0 0-11 0,-5 0-8 0,-2 5-8 15,1-1-9-15,-1 5-4 0,-2 5-2 0,-1 4 6 16,2 2 0-16,-2 4-4 0,-2 3-13 16,-2 1-10-16,0 2-9 0,1 1-6 0,3 4-3 15,-2-1-5-15,2 2-6 0,-1 0-6 0,1 0 1 16,-2 0-13-16,2 0-9 0,-2 4-5 16,-3 3-12-16,2 2 11 0,-4 9 8 0,0 6 7 15,-4 8 7-15,1 8 2 0,-6 7 1 0,0 5 0 16,2 9 4-16,-1 4-2 0,1 11 1 15,1 8 3-15,0 8 2 0,2 11 2 0,-1 5 2 16,1 9 3-16,-2 5-2 0,0 5 16 0,0 6 5 16,-1 2 2-16,-1 0-1 0,0-3-14 0,-3-2-8 15,-5-2-9-15,0-13-1 0,0-3-7 0,-5-8-2 16,-2-6-9-16,-8-6-18 0,-5-4-19 0,0-4-31 16,-3-9-23-16,-2-10-20 0,6-7-11 15,6-12-12-15,2-8-19 0,8-10-35 0,4-9-66 16,5-7-117-16,1-11-200 0,8-1 44 0,5 0 537 0</inkml:trace>
          <inkml:trace contextRef="#ctx0" brushRef="#br0" timeOffset="116965.017">7895 2670 398 0,'0'0'251'0,"0"0"-175"0,0 0-41 16,0 0 6-16,0 0 22 0,0 0 20 0,0 0 2 15,0 0-17-15,0 0-18 0,0 0-8 0,104-167 0 16,-77 148 13-16,-1 0 16 0,6 2 13 16,-1 0 3-16,1-3-7 0,7 1-13 0,-1 3-13 15,-3 1-12-15,5 3-11 0,-8 4-8 0,2 4-8 16,-11 2-8-16,0 2-7 0,-7 0-6 0,-5 9 2 16,-5 3 6-16,0 1 11 0,-6 8 16 15,0 4 9-15,-10 4 1 0,-8 3-2 0,-6 0-10 16,-6 4-8-16,-7 2-6 0,-2 3-5 0,-7-6-1 15,0 3 0-15,3-3-1 0,-3 1 0 0,6-6-2 16,0-3-2-16,10-2 0 0,1-7 0 16,10-3-1-16,9-7-7 0,6-5-24 0,4-3-5 15,7 0-1-15,8-3 9 0,6-7 28 0,6-3 6 16,5-3 0-16,1-2-2 0,4-7-4 0,-1 4 2 16,6-4 0-16,-2-4 2 0,1 3 1 0,0-5 2 15,-4 2-1-15,-1-3 2 0,-2 1 1 16,-1 2-1-16,-4 1 1 0,-1-3 1 0,-5 4-2 15,0 1 1-15,-1-1 1 0,-3 3 0 0,-5 4-1 16,0 0 0-16,-4 3-2 0,-5 5 2 16,-1 3 5-16,2 5 11 0,-6 0 9 0,0 4 4 15,0 0-5-15,0 0-15 0,0 0-25 0,0 0-27 16,-6 3-14-16,3 4 0 0,0 4 11 0,-5 3 18 16,2 5 8-16,-7 1 4 0,1 0-1 0,5 8-1 15,-3-3 2-15,-1 6-3 0,5 0 2 16,-4 2 1-16,3-1 3 0,0 3-1 0,4-3 2 15,-2 0 0-15,5 0-1 0,-2-8-3 0,2-2 0 16,7-1-6-16,3-9-4 0,1-4-6 16,8-1-1-16,0-5 3 0,2-2 5 0,2 0 7 15,4-7 5-15,2-2 4 0,1-4 4 0,2-8 1 16,1 2 2-16,-2-5 0 0,-1-3-4 0,5-1 1 16,-5 2-2-16,-1-3-1 0,-8 3 5 15,3 0 1-15,-3-3 0 0,-6 1 4 0,-5 1 2 16,0 0 3-16,-5 2 6 0,0 3 3 0,-3 4 0 15,1 6 5-15,-3 1 11 0,0 6 11 16,0 4-1-16,0 1-10 0,-2 0-25 0,-1 5-21 0,-4 7-5 16,2 5-3-16,-7 8 9 0,1 4 5 15,-2 1-3-15,4 3 3 0,-4 0-2 0,2-2 1 16,2-1-4-16,5 2 1 0,4-7-6 0,0 0-14 16,0-3-32-16,3-4-56 0,7-4-77 0,1-4-133 15,-4-5-258-15,2-2-318 0</inkml:trace>
          <inkml:trace contextRef="#ctx0" brushRef="#br0" timeOffset="117132.3571">9219 2025 854 0,'0'0'244'0,"0"0"-172"0,0 0-64 0,0 0-93 15,0 0-88-15,0 0-247 0,0 0-80 0,0 0 500 0</inkml:trace>
          <inkml:trace contextRef="#ctx0" brushRef="#br0" timeOffset="117661.4246">9592 2173 303 0,'0'0'367'0,"0"0"-312"0,0 0-45 15,0 0 34-15,0 0 55 0,0 0 32 16,0 0 9-16,0 0-32 0,0 0-38 0,-128 192-22 16,105-155-16-16,-4 4-8 0,1 0-7 0,-1-2-1 15,5 0-3-15,-2-2-2 0,6-3-4 16,1-6-3-16,9-2-3 0,5-2 3 0,3-10 16 15,6-1 10-15,8-2 14 0,9-5 8 0,3 1-4 16,4-7-1-16,3 0-8 0,8 0-8 16,1-9-7-16,4-1-4 0,4-3-3 0,-4-1-2 15,4-2 1-15,-5-5-2 0,-5 1 2 0,-4 2 0 16,-2-4 6-16,-7 2 3 0,-4-4 8 0,0 3 8 16,-5-1 3-16,-4 1 4 0,-1 2 0 0,-2-1-3 15,-6 0-2-15,2 3-3 0,-6 2-4 16,-1-1 0-16,0 6 1 0,0 2-4 0,-6 2 0 0,2-1-8 15,-2 7-11-15,-2 0-11 0,-5 0-11 16,0 4-7-16,-3 9 0 0,-2 8 6 0,-7 3 3 16,-2 9 5-16,-5 3 2 0,1 7 2 0,-4 6 1 15,2 4 1-15,2 1 1 0,-1-2-2 16,11-2-4-16,3-4 0 0,10-7-3 0,8-4-1 16,1-8 1-16,17-5 1 0,6 0 1 0,3-8 1 15,2-1 4-15,8-5 0 0,-2-4 1 0,5-2 0 16,-2-2-2-16,4 0 0 0,0-6-2 15,-5-4-3-15,3-3-11 0,2-3-23 0,-5-3-31 16,-3 0-22-16,2 0-22 0,-6-2-29 0,-2 1-62 16,-5 0-132-16,1 0-268 0,-8 1-195 15,-3 8 650-15</inkml:trace>
          <inkml:trace contextRef="#ctx0" brushRef="#br0" timeOffset="117886.1657">10447 2480 2108 0,'0'0'279'0,"0"0"-199"0,0 0-89 0,0 0-15 0,0 0 14 16,0 0 28-16,0 0 3 0,0 0-5 16,0 0-6-16,187-12-4 0,-152 9-6 0,7 3 0 15,-4 0-2-15,2 0-6 0,-4 0-23 0,4 0-45 16,1-1-45-16,-1 1-34 0,-2 0-26 15,0-3-27-15,-5 2-58 0,-3-2-151 0,-7-1-217 16,-3 3 238-16,-11 1 396 0</inkml:trace>
        </inkml:traceGroup>
      </inkml:traceGroup>
    </inkml:traceGroup>
    <inkml:traceGroup>
      <inkml:annotationXML>
        <emma:emma xmlns:emma="http://www.w3.org/2003/04/emma" version="1.0">
          <emma:interpretation id="{15BF979B-8CFB-44EC-8231-A90C12ED93CC}" emma:medium="tactile" emma:mode="ink">
            <msink:context xmlns:msink="http://schemas.microsoft.com/ink/2010/main" type="paragraph" rotatedBoundingBox="1718,4958 16588,3641 16816,6216 1947,75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E1E0D6-E220-46F3-A343-AFB75B1D96DC}" emma:medium="tactile" emma:mode="ink">
              <msink:context xmlns:msink="http://schemas.microsoft.com/ink/2010/main" type="line" rotatedBoundingBox="1718,4958 16588,3641 16816,6216 1947,7533"/>
            </emma:interpretation>
          </emma:emma>
        </inkml:annotationXML>
        <inkml:traceGroup>
          <inkml:annotationXML>
            <emma:emma xmlns:emma="http://www.w3.org/2003/04/emma" version="1.0">
              <emma:interpretation id="{E05619CA-C771-4880-8BD2-152B7169F9B0}" emma:medium="tactile" emma:mode="ink">
                <msink:context xmlns:msink="http://schemas.microsoft.com/ink/2010/main" type="inkWord" rotatedBoundingBox="1718,4958 8808,4330 9036,6905 1947,7533"/>
              </emma:interpretation>
              <emma:one-of disjunction-type="recognition" id="oneOf5">
                <emma:interpretation id="interp25" emma:lang="en-IN" emma:confidence="0">
                  <emma:literal>performance</emma:literal>
                </emma:interpretation>
                <emma:interpretation id="interp26" emma:lang="en-IN" emma:confidence="0">
                  <emma:literal>performant</emma:literal>
                </emma:interpretation>
                <emma:interpretation id="interp27" emma:lang="en-IN" emma:confidence="0">
                  <emma:literal>performants</emma:literal>
                </emma:interpretation>
                <emma:interpretation id="interp28" emma:lang="en-IN" emma:confidence="0">
                  <emma:literal>performances</emma:literal>
                </emma:interpretation>
                <emma:interpretation id="interp29" emma:lang="en-IN" emma:confidence="0">
                  <emma:literal>performantly</emma:literal>
                </emma:interpretation>
              </emma:one-of>
            </emma:emma>
          </inkml:annotationXML>
          <inkml:trace contextRef="#ctx0" brushRef="#br0" timeOffset="118883.4381">132 4947 0 0,'0'0'0'0,"0"0"0"0,0 0 36 16,0 0 75-16,0 0 41 0,0 0 34 0,210-140 4 15,-159 111-16-15,1-1-34 0,1 1-36 0,4 0-35 16,-3 1-17-16,0-1-16 0,-1 2-9 0,-3-1-5 16,2 1-7-16,-8 2 0 0,-3-2-2 15,-6 2 1-15,3 5 1 0,-10-1 0 0,-2 3 3 16,-7 3 9-16,-5 2 15 0,-1-2 19 0,-10 5 25 16,3 0 13-16,-5 0 5 0,-1 2 1 15,0-1-14-15,-4-1-7 0,-2 3-10 0,0 1-14 16,-2 0-10-16,-2 1-11 0,3 5-13 0,-3-3-9 15,-2 3-8-15,5 0-8 0,-3 3-4 0,1 5-3 16,-1 1-1-16,-3 9-7 0,0 6 3 0,-2 10 0 16,-1 9 1-16,-6 12 6 0,2 11-2 15,-4 11 4-15,-1 13-1 0,-2 4 3 0,6 5 1 16,-7 6 0-16,4 1 0 0,-3 0 1 0,5-1 1 16,-2-3-2-16,-2-1 3 0,6-1 1 15,-3-3-7-15,-1-2-5 0,2-1-24 0,-2-8-45 16,-3-1-46-16,-1-7-66 0,1-1-60 0,-2-8-56 15,-1-6-107-15,-1-8-113 0,0-6 117 0,9-15 407 16,7-15 0-16</inkml:trace>
          <inkml:trace contextRef="#ctx0" brushRef="#br0" timeOffset="121163.9399">597 5073 879 0,'0'0'164'0,"0"0"-140"0,0 0-44 16,0 0 4-16,0 0 18 0,0 0 23 15,0 0 8-15,184-152-5 0,-154 147-5 0,1 4-11 16,-5-1-4-16,1 6 1 0,-1 10-1 0,0 2 6 16,-7 7 10-16,-3 4 10 0,-5 3 8 0,-2 7 8 15,-8 0 4-15,-1 4 1 0,-10 3 0 16,-4-1-5-16,-6 2-7 0,-5 3-7 0,-4-5-4 15,1 2-10-15,-2-3-3 0,-5-4-4 0,5 0-7 16,3-6 1-16,4-1-3 0,1-9-5 16,7 1-2-16,3-9-6 0,8-4-9 0,2-6-30 15,2-4-19-15,2 0 3 0,6-2 12 0,7-10 35 16,5-2 28-16,0-9-5 0,7 1-4 0,0-3-5 16,4 0-6-16,3 0 6 0,-1-2 3 0,3 0 3 15,-2 1 4-15,8-1 2 0,-1-4-2 0,1 2 1 16,0-1-2-16,1-3-6 0,-2 1 1 15,2-1-1-15,-2-2-2 0,-7 5 6 16,2-3 2-16,-7 3 1 0,-9 0 2 0,0 5 8 0,-9-1 7 16,-1 3 8-16,-3 4 14 0,-4 5 10 0,-3 1 12 15,0 8 9-15,-1 2-7 0,-8 1-24 16,3 2-23-16,-4 0-23 0,-2 6-15 0,-4 7 3 16,0 3-1-16,-4 5 2 0,-2 3 5 0,-3 2 0 15,3 1 0-15,-1 0 3 0,-1 2 3 16,6 0-4-16,0-2 1 0,-4 4-2 0,8-6-4 15,4 2-1-15,1-6-3 0,4 2-8 0,2-4-14 16,3-3-9-16,5-4-17 0,7-3-2 0,5-4 13 16,3-3 12-16,3-2 19 0,4 0 10 15,4-4 4-15,0-7 1 0,1-2 3 0,6-3 1 16,-3-2 1-16,-1-2 2 0,-1-4-1 0,5 2 1 16,-7-1-1-16,-1-5 3 0,2 1 1 0,-1-2 1 15,-2 2 5-15,-5-1-3 0,-1-2 2 0,2 5-1 16,-8-1-4-16,2 6-1 0,-2 1-4 0,-6 4-2 15,-2 4-6-15,2 6 0 0,-8 2-4 16,-1 3-2-16,1 0 7 0,-2 7 8 0,-1 5 9 16,0 7 7-16,0 4 1 0,0 5-7 0,0 3-3 15,0 1-4-15,-4 2-4 0,2 2 1 0,-1-5-2 16,2-1-5-16,1-1-6 0,1-8-5 16,4-1-7-16,8-4-4 0,0-6 5 0,2-4-1 15,7-4 7-15,-1-2 9 0,8-6 5 0,7-9 4 16,-2-5 5-16,8-2-3 0,-2-8-1 15,5 1 0-15,-4-6-3 0,-1 0 0 0,2-2 0 16,-3-1 1-16,-5-2 2 0,2 0 0 0,-7-5 6 16,-4-2-1-16,0-4 4 0,-2 2 1 15,-6-4 0-15,2 0 2 0,-4 2-1 0,-2 4-1 16,2 0 2-16,-7 6 0 0,2 7 3 0,-5 2 4 16,-1 10 6-16,0 6 12 0,-4 6 14 0,0 4 11 15,0 4 4-15,0 2-13 0,0 0-21 0,-3 0-31 16,-1 5-18-16,3 8-8 0,-4 6 1 15,-5 9 11-15,2 9 5 0,-4 10 1 0,-1 7 2 16,-1 8 2-16,1 9-1 0,-3 5 0 0,-2 8 1 16,-1 5 0-16,-3 7-1 0,0 5 2 15,-6 6 0-15,0 3 2 0,-1 7 0 0,0 2 4 16,2 3 0-16,0 2 1 0,1-3-1 0,6 1-2 16,-3-7-5-16,7-8 0 0,5-8-2 0,5-11-6 15,2-11 1-15,4-13-4 0,0-14-6 0,4-13-1 16,2-9-4-16,5-13-2 0,-1-3 5 0,-3-9 4 15,5-3 8-15,-1 0 10 0,2-15 4 16,1-5 3-16,2-11-3 0,1-7-7 0,2-8-4 16,3-8-2-16,-5-6 2 0,6-2 1 0,-6-4 0 15,-1-2 4-15,-3-1-2 0,-3-3 1 16,-5-1-2-16,4-3 0 0,-5 0 1 0,5-3 0 16,-6 2 0-16,0-1-2 0,1 6 1 0,-4 3-3 15,0 9 0-15,1 5-4 0,-8 5-7 0,-6 9-4 16,-5 3 1-16,-7 7 4 0,-3 3 6 15,-4 7 6-15,-1 1 4 0,0 5-1 0,2 3 1 16,2 4-1-16,4 1 0 0,5 3 2 0,3 3 0 16,9-3-3-16,2 0-12 0,6 1-35 0,0 1-9 15,7-3-7-15,6-3 7 0,4-5 33 0,6 0 5 16,3-3 8-16,7-3 4 0,4-1-1 16,5-2 0-16,1 1 0 0,3-1 0 0,-3 3 2 15,-3 0 1-15,-4 0 1 0,3 5 0 0,-9 1 3 16,-2 1-2-16,-2 3 3 0,-6 2 0 15,-1 3-2-15,-9 2 0 0,0 2 1 0,-6 0 12 16,-2 8 15-16,-2 4 12 0,0 5 11 0,-3 7-7 16,-6 8-10-16,-4 3-9 0,-5 6-7 0,-1 4-4 15,-4 0-1-15,3 2-2 0,-4-1-2 0,4-7-3 16,2 0-3-16,1-11-1 0,8-3-4 16,4-6-4-16,5-6-2 0,0-6-7 0,5-3-1 15,8 0 2-15,2-4 9 0,3-4 7 0,10-5 7 16,0-6 0-16,8-6-2 0,-1-6-2 15,3-3 1-15,4-4 1 0,-5-1 0 0,-1-4-1 16,-3 2 2-16,-7 1-3 0,-2-4 4 0,-6 8-1 16,-4-3 2-16,-3 1 4 0,-5 1 0 0,-2 2 4 15,-4-1 3-15,2 3 0 0,-2 3-1 16,-9-1 2-16,1 4-4 0,-4 5-5 0,-2 1-6 16,-5 6-11-16,1 3-9 0,-4 5-3 0,-1 3 3 15,-4 0 6-15,-2 9 7 0,0 5 6 0,1 7-3 16,0 1-1-16,3 6-4 0,5-1-1 0,1 2-3 15,6-1-2-15,4-2-1 0,5 1-5 0,4-4-1 16,-1-4-8-16,9-4-3 0,5 0 1 16,3-7 5-16,8-2 13 0,-1 0 7 0,5-5 5 15,2-1 0-15,1 0-1 0,2-1 0 0,2-6-1 16,1 0 1-16,2-2 2 0,0 1 2 16,-1 0-1-16,0-3 2 0,-4 0 0 0,0-2 1 15,-1-1 1-15,-8-1 1 0,-1-1 5 0,-3 0 0 16,-1-2 5-16,-2 1-2 0,-3 1 0 0,-2 0-1 15,-5 2-4-15,0 4-1 0,-3 3-8 16,-4 6-5-16,0 1-4 0,0 0-5 0,0 0-5 16,0 5-2-16,0 5 4 0,-1 5 1 0,-3 5 11 15,-5 2 3-15,5 3 2 0,-6 1 2 0,4 1-5 16,-3 0-2-16,4-1-1 0,-2-1 0 0,4-3-2 16,0-2 1-16,-2-4-1 0,5 0-4 0,0-3 1 15,0-5-4-15,8-3 1 0,-1-2-1 16,1-2 6-16,4-1 5 0,1 0 3 15,4-8 9-15,2-2-6 0,2-5 1 0,1-5-1 0,2 2-3 16,2-5 2-16,0-1 0 0,-5 0-1 16,1 0-2-16,-2-3 2 0,-6 2 0 0,3-2 1 15,1-1 0-15,-4 1-3 0,0 0-1 0,-1 3-4 16,-1 3 2-16,2 2-2 0,-2 4-2 0,-2 6 0 16,0 1-6-16,-3 3 1 0,0 4-1 15,-3 1-1-15,2 0-3 0,1 3 4 0,-3 5 5 16,4 3 2-16,-4 5 9 0,0 3-6 0,2 5 2 15,-3 2-2-15,-2 0-1 0,2 0 1 16,-3 0-1-16,0 1 1 0,0-4-3 0,0-1 2 16,0-1 1-16,0-7 0 0,-3-2-1 0,3-3 0 15,0-5-2-15,0-2-2 0,0-2 4 0,0 0-2 16,6 0 4-16,0-6 6 0,1-4-1 16,4-3 4-16,-1-3-1 0,3-4-3 0,0-3-2 15,0 0 1-15,3-3-2 0,-5 0 2 0,1-1 1 16,1 0-3-16,0-1-2 0,-2 3-3 0,6 3-2 15,-2 4-3-15,-2 1-1 0,1 5-1 0,-2 4-5 16,0 5 2-16,0 2-4 0,-3 1 0 16,-1 2 5-16,-2 8 0 0,1 3 6 0,-1 5 2 15,-2-1 4-15,-1 4-1 0,-2 4-1 0,-1-1 0 16,0 2-1-16,-1-2 1 0,1-2 1 0,-2-2 2 16,-2 1-5-16,1-3 5 0,0-1-2 0,1-3 1 15,-1-1 5-15,0-2-5 0,3-5-1 16,0-1 2-16,0-5-3 0,0 0 3 0,0 0 0 15,3 0 6-15,2-7 2 0,5-3 4 0,5-8 3 16,5-1-3-16,1-6-2 0,8-5-4 16,-2 0-1-16,1-5-3 0,-3 3 1 0,3-2-1 15,-7 7 0-15,-2 5 2 0,-5 2 0 0,-5 8 3 16,-2 4 2-16,-1 0 2 0,-3 7-5 16,-1-1-2-16,-2 2-7 0,2 2-3 0,-1 4 2 15,4 7 1-15,-1 3 6 0,0 7 2 0,2 3 1 16,-2 3 0-16,-1 3-1 0,0-3-1 0,0 1-2 15,-2-5 1-15,1 0-6 0,1-1-3 16,0-5-16-16,-1-3-27 0,4 0-33 0,0-7-55 0,1-1-51 16,-1-3-79-16,4-5-131 0,-2 0-201 15,2 0-120-15,-5 0 528 0</inkml:trace>
          <inkml:trace contextRef="#ctx0" brushRef="#br0" timeOffset="121963.888">4939 4507 388 0,'0'0'434'16,"0"0"-162"-16,0 0-63 0,0 0-33 15,0 0-34-15,0 0-40 0,0 0-40 0,0 0-30 16,0 0-15-16,0 0-15 0,0 0-2 0,0 0 0 16,0 0 0-16,0 0 1 0,-169 39 3 15,145-15 1-15,-4 4 5 0,6 2 4 0,0 0 3 16,2 2 2-16,-2 1 0 0,8-2-2 0,3-2-4 15,3-5-6-15,3-2-5 0,5-5-10 16,0-5-10-16,4 0-6 0,5-6 2 0,3-3 8 0,4-3 14 16,4 0 13-16,2-5 5 0,4-6 3 15,0-2-1-15,1-4-1 0,-1-4 0 0,-3 0 1 16,-2-2 3-16,-4-2 1 0,-1 1 5 0,0 2 3 16,-2-2 2-16,-1 3 4 0,0 0 0 0,-4 1-1 15,-2 1 0-15,1-1-4 0,-2 2-5 0,0 3 0 16,0 3-8-16,-6 4-5 0,0 6-2 15,0 2-7-15,0 0-10 0,0 0-9 0,0 4-6 16,0 4-3-16,-3 5 7 0,0 5 11 0,-1 0 5 16,-1 5 2-16,2-1-1 0,1-1 0 15,0-1-2-15,2-3 0 0,0 2 0 0,3-4-1 16,3-1 0-16,1-3-1 0,1-3-2 0,4-3 2 16,2 0 2-16,1-4 5 0,2-1 4 0,4-5-1 15,1-6 1-15,2-3-1 0,4-2-2 16,-6 0 4-16,1-5-2 0,2 2 2 0,-7-2 1 15,0 0 4-15,-4 1 6 0,-4-3 2 0,2-1 2 16,-5-1 3-16,-2 1-4 0,3-3-2 16,-4 2 0-16,0 5-10 0,3-1-6 0,-1 5-3 15,-4 5-7-15,0 3-1 0,3 5-2 0,-5 3-4 16,0 0-4-16,0 0-4 0,1 2-1 0,-1 4 3 16,3 3 7-16,-2 6 7 0,1 2 3 0,2 4 1 15,-1 0 3-15,-1 1-1 0,0 6 0 0,0-3-1 16,-1-1-2-16,-1-2 1 0,5-1-1 15,-3-2 0-15,3 0-3 0,-2-4 2 0,1-4-1 16,0-3 0-16,1-3 6 0,0-2-8 0,1-2 0 16,-2-1 4-16,3 0 2 0,1-1 7 0,3-6 2 15,-1-2 0-15,5-4-5 0,2-3 1 16,-1-1-2-16,4-1-1 0,0-1 0 0,-2-2-1 16,5-2-1-16,-4 0 1 0,2 0 2 0,-2 1-6 15,-2 3-1-15,2 3-1 0,-5 2-4 16,-1 5 4-16,-3 4-2 0,-3 4-4 0,-1 1-8 15,0 0 2-15,0 5 1 0,-3 6 3 0,1 5 12 16,-1 4-3-16,0 3 2 0,-2 3 2 0,-1 1-1 16,0-1 0-16,0 0 3 0,0-1-4 15,-1-3-2-15,-2 0 4 0,3-4-2 0,0-1-3 16,0-4 3-16,0 0-7 0,0-4-13 0,0-2-30 16,3-4-54-16,-2 1-73 0,2-4-110 0,1 0-247 15,2 0-270-15,-5 0 258 0</inkml:trace>
          <inkml:trace contextRef="#ctx0" brushRef="#br0" timeOffset="122483.7278">6192 4246 641 0,'0'0'264'0,"0"0"-193"0,0 0-71 15,0 0 6-15,0 0 27 0,0 0 13 0,0 0 10 16,0 0 3-16,0 0-3 0,0 0 3 0,0 0 14 16,0 0 23-16,0 0 32 0,0 0 25 0,97-47 1 15,-97 52-21-15,-7 4-36 0,-3 5-25 16,-4 4-14-16,-3 7-9 0,-8 7-3 0,-4 7-4 16,-1 4-8-16,0 0-2 0,0 3-4 0,3-1-4 15,1-3-7-15,9-4-3 0,0-3-6 0,8-4-5 16,9-5-1-16,0-3-4 0,7-2 1 15,9-5 1-15,3-5 5 0,8-3 9 0,1-7 6 16,5-1 3-16,6-2-3 0,1-10-2 0,2-2-5 16,-5-3-1-16,1-1-3 0,-3-3-2 0,-2 0 0 15,-2-2 0-15,-4 1 1 0,0 0-2 0,-4-6-1 16,-1 3 2-16,0-5-1 0,-4 1 0 16,-4-3 1-16,0-1 0 0,-2 0-1 0,-2 3 4 15,-4-1 1-15,-2 7 3 0,-1 5 5 0,-3 7 0 16,0 6 5-16,0 2 1 0,-6 4-2 0,3 0-14 15,-7 0-14-15,3 2-13 0,-7 9-9 16,-2 10 7-16,-7 8 8 0,-3 4 6 0,3 4 3 16,0-1 3-16,2 5-2 0,5-6 3 0,7 0 0 15,2-5-1-15,7-1 1 0,0-5-1 16,6-3 1-16,5-1 0 0,11-2 1 0,7-3 4 16,8-5 0-16,12-2 3 0,7-4 1 0,10-4-3 15,10-4-7-15,7-8-29 0,4-4-72 0,5-5-126 16,1-1-267-16,-22 6-503 0,-25 3-25 0</inkml:trace>
        </inkml:traceGroup>
        <inkml:traceGroup>
          <inkml:annotationXML>
            <emma:emma xmlns:emma="http://www.w3.org/2003/04/emma" version="1.0">
              <emma:interpretation id="{F162AA70-7BD7-48BC-B4DE-5B8B5A3B0845}" emma:medium="tactile" emma:mode="ink">
                <msink:context xmlns:msink="http://schemas.microsoft.com/ink/2010/main" type="inkWord" rotatedBoundingBox="10422,4214 16590,3668 16773,5733 10605,6279"/>
              </emma:interpretation>
              <emma:one-of disjunction-type="recognition" id="oneOf6">
                <emma:interpretation id="interp30" emma:lang="en-IN" emma:confidence="0">
                  <emma:literal>trade-off</emma:literal>
                </emma:interpretation>
                <emma:interpretation id="interp31" emma:lang="en-IN" emma:confidence="0">
                  <emma:literal>trade off</emma:literal>
                </emma:interpretation>
                <emma:interpretation id="interp32" emma:lang="en-IN" emma:confidence="0">
                  <emma:literal>trade off</emma:literal>
                </emma:interpretation>
                <emma:interpretation id="interp33" emma:lang="en-IN" emma:confidence="0">
                  <emma:literal>trade- off</emma:literal>
                </emma:interpretation>
                <emma:interpretation id="interp34" emma:lang="en-IN" emma:confidence="0">
                  <emma:literal>trade. off</emma:literal>
                </emma:interpretation>
              </emma:one-of>
            </emma:emma>
          </inkml:annotationXML>
          <inkml:trace contextRef="#ctx0" brushRef="#br0" timeOffset="123077.9706">9445 3614 1054 0,'0'0'114'0,"0"0"-74"16,0 0-37-16,0 0-7 0,0 0 14 0,0 0 16 15,0 0 9-15,0 0 6 0,0 0 6 0,0 0 3 16,-162 215 1-16,132-155 12 0,-3 4 13 0,1 6 11 15,2 6 4-15,-1-1-4 0,-4 5-8 16,7 0-14-16,-1 0 6 0,7-5-12 0,-1-4-10 16,9-8-12-16,3-8-22 0,8-10-9 0,3-7-7 15,0-10 0-15,10-4-5 0,3-8 1 16,3-6 0-16,2-6-3 0,8-4-11 0,3-7-35 0,8-12-71 16,6-10-147-16,-9 7-341 0,-9 4-530 0</inkml:trace>
          <inkml:trace contextRef="#ctx0" brushRef="#br0" timeOffset="123263.9591">8836 4211 1631 0,'0'0'71'0,"0"0"-96"0,0 0-44 16,0 0 11-16,166-120 30 0,-103 93 20 0,13 4 8 15,-1 3 7-15,4 3-20 0,-5 1-108 16,-3 8-220-16,-21 2-282 0,-16 1 200 0</inkml:trace>
          <inkml:trace contextRef="#ctx0" brushRef="#br0" timeOffset="124628.1114">9382 4564 0 0,'0'0'396'16,"0"0"-165"-16,0 0-72 0,0 0 21 0,0 0 8 0,0 0 6 16,0 0-43-16,172-122-52 0,-134 94-32 15,-4-2-31-15,6-4-4 0,-10 2-2 0,0-2-2 16,-4 6 4-16,0-1-6 0,-9 6 1 0,-1 6-1 16,-4 4 6-16,-2 5 0 0,-6 5-2 15,-1 0-7-15,-3 3-13 0,4 3-3 0,-4 5 5 16,0 8 8-16,0 4 8 0,0 4 0 0,-4 7-6 15,1 2-6-15,-1 1-4 0,-4 3-5 0,6-2-1 16,-1 2-2-16,0-1 2 0,-2-1-4 16,5-4-3-16,6-3 1 0,6-4-6 0,5-3 7 15,4-4 3-15,8-5 2 0,8-4 7 0,6-3-3 16,2-5 0-16,7 0-3 0,-4-9-2 16,4-6-16-16,-5-3-22 0,2-5-16 0,-6 1-9 15,-8-6 12-15,-1 3 20 0,-7-2 18 0,-7-3 9 16,3 1 6-16,-7-4 2 0,0 3 0 0,0-2 2 15,-2 0-5-15,2 5-4 0,-2 0-1 0,-1 4-1 16,-2 5 4-16,-6-1 5 0,1 5 7 16,-6 3 1-16,0 3-1 0,-9 0-12 0,-7 3-13 15,-3 3-10-15,-6 2 1 0,-5 0 8 0,-6 5 10 16,1 8 11-16,-5 3 2 0,0 5-1 0,-2 0 0 16,4 4-6-16,5 4 4 0,1 1-4 0,3-3-3 15,2 4-1-15,4-5-4 0,9-1-1 16,1-3-1-16,9-2-3 0,4-3-7 0,0-4-1 15,11-3 0-15,5-2 8 0,2-5 10 0,8-3 8 16,3 0 1-16,1-3-1 0,7-7-2 16,-4-1-5-16,8-3 0 0,-8-3-1 0,5 1 2 15,-6-1 0-15,1-2 2 0,-9 0 1 0,1 1 1 16,-8 1 1-16,1-1 4 0,-7 6 3 0,-1 3 9 16,-6 2 5-16,4 3 7 0,-6 1-2 15,-2 3-8-15,1 0-12 0,-1 0-13 0,0 3-1 16,-1 8-1-16,1 4 4 0,0 5 4 0,-2 1-2 15,1 3-2-15,-2 0-1 0,3-1-2 0,0-1-2 16,0-3 0-16,7 2-2 0,6-5 2 0,3 0 2 16,10-5 0-16,3 0 2 0,8-2 1 15,0-2 0-15,9-4 0 0,-1-3-1 0,-1 0-3 16,0 0 0-16,0-8-2 0,-3-3 1 0,-1 0 1 16,-4-6 1-16,-3-1 1 0,-4-7 1 0,-3 5 3 15,-6-7 2-15,1-2 1 0,-5 1 3 16,0-5 1-16,-2 3 2 0,0-1-2 0,-1 0-1 15,-5 2-2-15,2 1-2 0,-8 6 2 0,4 1 2 16,-6 5 2-16,0 2 0 0,-7-1 1 0,0 6-3 16,-5 0-6-16,-3 2-4 0,-5 2-4 15,1 3-4-15,-5 2-3 0,-4 2 0 0,-2 10 0 16,0 2 1-16,-2 5 2 0,-3 6-1 0,3 1 3 16,2 4-1-16,0 3 0 0,3-3 6 15,2 3-4-15,9-2 1 0,3 0-2 0,1-5-4 16,10-3-1-16,2-1-1 0,0-5 1 0,9-3 1 15,1-4 2-15,10-3 1 0,0-4 6 0,7-3 3 16,3-3 0-16,8-6 0 0,2-5-1 0,1-6-1 16,1-3 2-16,-6 0-1 0,3-3 1 15,-8-5-2-15,-1 4 1 0,-3-6 3 0,-4 1 0 16,-5-3 3-16,-4-2-3 0,0-2 0 0,-1-5-1 16,-3-3 0-16,0 2-3 0,-1-3 2 0,2-2-2 15,-1 0 3-15,-2-2 1 0,0 1 4 0,-2 4 0 16,-5 2 0-16,5 6 2 0,-6 3 0 15,2 7 0-15,-2 5 4 0,0 8 1 0,0 5 0 16,-2 5 0-16,-1 4-5 0,-1 2-8 0,4 0-11 16,-1 1-15-16,-4 10-3 0,-3 5 3 0,-5 13 6 15,-3 6 11-15,-1 12 1 0,-3 8 0 16,-2 3 0-16,-1 6 3 0,3 6 4 16,-4 2 1-16,2 3 1 0,1-4-3 0,5 1-4 0,3-7 1 15,7-1-1-15,2-8-1 0,4-4 0 16,10-8-2-16,4-5 0 0,4-7 0 0,6-7 4 15,2-6-2-15,0-4-2 0,-3-2 0 0,4-9-5 16,-1-2 2-16,2-2 3 0,0-3 2 16,-1-10 2-16,-1-5 4 0,1-1 0 0,-6-5 0 15,4-1 2-15,-2-2-3 0,-5-5 1 0,0 1 0 16,0-2 1-16,-6-4-3 0,1 2 1 0,-3-7-2 16,-3 5-1-16,0-4 3 0,-4 7-1 0,-2 4 1 15,2 3 1-15,-3 8 2 0,0 3 1 16,0 7 3-16,0 4 0 0,0 2-4 0,-6 3-7 15,-2 0-5-15,-1 0-6 0,-5 5 1 0,-8 7 3 16,2 5 3-16,-4 4 2 0,-5 4 1 0,3 7 2 16,3-1 0-16,0 2 3 0,5 1 0 0,4-2 1 15,3 1 3-15,9-2 2 0,0-2-6 16,4-4 0-16,8-4-2 0,4-1-6 0,7-3 9 16,2-7 1-16,3-2 0 0,6-4 2 0,2-2-3 15,5-2 0-15,1-2-2 0,2-6 0 0,-1-1-15 16,2 0-6-16,0-3-13 0,-4-1-47 15,0-1-86-15,1-2-199 0,-13 5-474 0,-11 1-464 0</inkml:trace>
          <inkml:trace contextRef="#ctx0" brushRef="#br0" timeOffset="124923.3257">12535 4048 1555 0,'0'0'1109'0,"0"0"-1040"15,0 0-34-15,0 0-27 0,0 0-14 0,0 0-3 16,0 0-6-16,0 0-2 0,0 0 0 15,0 0 5-15,0 0 0 0,0 0-1 0,0 0 3 16,0 0-1-16,33-79-6 0,-6 71-18 0,6 0-26 16,6-1-37-16,6 0-40 0,3-1-62 0,4 0-116 15,1-1-191-15,-13 5-263 0,-15 2 258 0</inkml:trace>
          <inkml:trace contextRef="#ctx0" brushRef="#br0" timeOffset="126138.7204">13417 3753 203 0,'0'0'523'0,"0"0"-169"0,0 0-114 0,0 0-48 15,0 0-31-15,0 0-36 0,0 0-30 16,0 0-15-16,0 0 2 0,0 0 2 0,0 0-2 16,0 0 1-16,0 0-11 0,0 0-5 0,-31 56-11 15,11-25-18-15,-2 2-11 0,-2 1-16 0,0 3-1 16,3-3 0-16,3 1-2 0,-1-3 0 0,8-2-3 15,2 2-4-15,8-6-1 0,1-1 2 16,5-4 3-16,14-1 2 0,7-6 7 0,10-4 4 16,8-2 0-16,8-4 1 0,4-4-5 0,3 0-12 15,-1-6 3-15,0-4-3 0,-5-5 0 16,-9-6 5-16,-5-4-9 0,-9-1-5 0,-13-3-6 16,-7-6-5-16,-10 3 1 0,-1-4 4 0,-13 4 7 15,-6-3 5-15,-6 4 3 0,-4-2 2 0,0 1 1 16,-1 4-2-16,1-4 1 0,4 3-2 15,2-1-2-15,4-3 3 0,4 4-3 0,5-4 0 16,4 3-1-16,7 0-7 0,2-6-1 0,7 3-4 16,8-6-4-16,6 1 3 0,6-1 1 0,8 0 1 15,-1 2 5-15,3 5 1 0,-1 3 0 0,-2 9 1 16,-1 2 4-16,-7 5 4 0,-5 5 3 16,0 0 3-16,-5 5 1 0,0 2-3 0,-2 1 2 15,0 0-3-15,1 1-1 0,5 10 1 0,-4 2-4 16,2 3-1-16,-1 8 2 0,-2 8 0 0,2 5 1 15,-8 9 3-15,-1 6 1 0,-8 8-1 0,-2 9 2 16,-6 5 0-16,-10 6-1 0,-4 5 2 16,-7 2 1-16,-3 9 1 0,-9-4 0 0,5 4-2 15,-7 0-1-15,3 0-2 0,-4 2-1 0,9-2-2 16,-4 0-3-16,7 0-1 0,5-6-4 16,7-6-2-16,3-7-2 0,11-12 3 0,1-8 1 15,3-9-3-15,10-11 3 0,3-4-5 0,1-9 1 16,4-8-2-16,-3-5-2 0,4-7 2 0,-2-4 4 15,-1-11 5-15,3-6 3 0,-1-10 1 16,-3-9-2-16,-2-5-4 0,-5-6-5 0,-6-5-10 16,-2-7-11-16,0-1-10 0,-9-3-1 0,-5 0 8 15,-5 5 9-15,0 1 13 0,-4 8 1 16,-2 4 2-16,-3 3 2 0,0 3 0 0,-1 2 3 16,2 4 3-16,-1 0 3 0,6 5 1 0,1 1 2 15,7-1-2-15,1 3-3 0,3 1 2 0,9-2-5 16,1 3-8-16,1-4-6 0,12 1-8 0,6-3-1 15,9 0 8-15,7-3 9 0,5 1 5 16,4-3 6-16,7 3 2 0,2-4-2 0,1 3 3 16,1 3-1-16,-5-3 1 0,0 5 1 0,-1-6 2 15,-6 2 5-15,-3 0-1 0,-5-5 2 0,-5 3 1 16,-6-1-4-16,-5 1 4 0,-3 5 3 0,-4 0-1 16,-2 3 5-16,-1 0-2 0,-3 5-2 15,-2-1 1-15,0 5-6 0,-2-2 1 0,1 6-4 16,-3-3-3-16,0 4 1 0,0-1-4 0,0 0 1 15,0 6 0-15,0-4 2 0,0 6 0 16,0-2 0-16,0 4 2 0,-3 2-5 0,3 0 0 16,0 0-4-16,0 0-6 0,-2 0-7 0,2 1-7 15,-1 8 0-15,-2 7 3 0,0 7 8 16,-4 7 9-16,0 9 0 0,-3 7 0 0,4 8 0 16,-4 10 1-16,-3 4 0 0,3 7 2 0,-3 4-2 15,0 0 0-15,2 1-2 0,-6 0 2 0,5 2-1 16,-2-1 3-16,-1 1 0 0,0-1 0 0,0-1 5 15,1-2-7-15,-2-3 0 0,6-2-2 0,-3-6-3 16,5-7 1-16,3-9 0 0,4-6 1 16,-3-8-2-16,4-5 2 0,0-7 0 0,0-9-2 15,4-4 2-15,0-4-8 0,1-7-2 0,0-1 2 16,2 0 5-16,2-10 0 0,0-5 0 0,4-1-4 16,-1-5-12-16,3-5-1 0,-1-2-4 15,-1-6-2-15,-1-2-6 0,-4-5-3 0,-2-4-3 16,-2 0-1-16,-4 0 11 0,0 0 2 0,-8 5 8 15,-7 3 5-15,-1 4 3 0,-6 2 10 0,-3 3 3 16,-1 3 6-16,2 5 4 0,0-1 6 16,-1 3 3-16,5 2 1 0,1 2 1 0,8 2-1 15,-1-1 4-15,5 1 5 0,6 1 2 0,1 1-9 16,10-2-8-16,10-2-8 0,13-4-4 0,11-3 6 16,18-1 2-16,11-7-1 0,18 0-3 15,6-2-4-15,5-5-1 0,3 5-2 0,-2-1 0 16,-5 7-4-16,-17 7 2 0,-13 4 0 0,-19 6-1 15,-21 1 5-15,-19 6 3 0,-11-2-10 0,-25 3-17 16,-16 0-60-16,2 4-226 0,10-1-896 0</inkml:trace>
        </inkml:traceGroup>
      </inkml:traceGroup>
    </inkml:traceGroup>
    <inkml:traceGroup>
      <inkml:annotationXML>
        <emma:emma xmlns:emma="http://www.w3.org/2003/04/emma" version="1.0">
          <emma:interpretation id="{342512C1-BD2F-4C10-A5AC-3EAA42F193CC}" emma:medium="tactile" emma:mode="ink">
            <msink:context xmlns:msink="http://schemas.microsoft.com/ink/2010/main" type="paragraph" rotatedBoundingBox="1322,8110 13760,6992 14269,12662 1831,137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DBECF9-3000-471E-BDD0-BF7D83F7133C}" emma:medium="tactile" emma:mode="ink">
              <msink:context xmlns:msink="http://schemas.microsoft.com/ink/2010/main" type="inkBullet" rotatedBoundingBox="1414,9134 1612,9117 1628,9294 1430,9312"/>
            </emma:interpretation>
            <emma:one-of disjunction-type="recognition" id="oneOf7">
              <emma:interpretation id="interp35" emma:lang="en-IN" emma:confidence="0">
                <emma:literal>•</emma:literal>
              </emma:interpretation>
            </emma:one-of>
          </emma:emma>
        </inkml:annotationXML>
        <inkml:trace contextRef="#ctx0" brushRef="#br0" timeOffset="292418.0746">-136 8666 187 0,'0'0'159'0,"0"0"-150"16,0 0-49-16,0 0 8 0,0 0 12 0,0 0 31 16,0 0 21-16,0 0 16 0,0 0 15 0,0 0-4 15,0 0-5-15,0 0-8 0,-16 35-1 0,19-31 14 16,4-1 14-16,-1-2 18 0,-2 2 13 15,5-2-4-15,-3-1-11 0,4 0-9 0,-3 0-8 16,-1 0 5-16,4 0 14 0,-5 0 15 0,4-1 15 16,-5-6 5-16,6-1-4 0,-5 0-15 0,3-1-19 15,-2-2-15-15,1 1-13 0,-3 0-9 16,-1-5-4-16,-3 5-4 0,2-2-6 0,-2 0 0 16,0 0-3-16,0 3-5 0,-2 0-3 0,-2 2-7 15,-5 2-12-15,5 1-13 0,-6 3-12 0,3 1-8 16,-3 0-1-16,-3 0-2 0,0 1 4 15,2 12 2-15,-2-3 3 0,-2 2 7 0,7 3 3 16,-2 1 2-16,0-2 4 0,5 1-1 0,2-6 1 16,1-1-1-16,-3-5-2 0,5 1 1 0,0-2-2 15,0-1 4-15,6-1 10 0,-3 0 9 0,0 0 11 16,5-1 13-16,0-5 0 0,3 2 2 16,0-4-2-16,1-3-5 0,-5-1 3 0,2 2 2 15,-6-1 4-15,-2-1 1 0,-1 0-5 0,0 4-8 16,-3-2-6-16,-8 0-8 0,1 3-10 15,0 2-13-15,-2 2-13 0,-1 2-5 0,-1 1-5 16,1 0 0-16,0 0 0 0,2 0-7 0,3 1-13 16,0 6-32-16,6-6-63 0,2 7-98 0,0-1-211 15,0-3-388-15,0 0-40 0</inkml:trace>
      </inkml:traceGroup>
      <inkml:traceGroup>
        <inkml:annotationXML>
          <emma:emma xmlns:emma="http://www.w3.org/2003/04/emma" version="1.0">
            <emma:interpretation id="{1AB33B21-FCE4-4939-AE1B-91B079174A7E}" emma:medium="tactile" emma:mode="ink">
              <msink:context xmlns:msink="http://schemas.microsoft.com/ink/2010/main" type="line" rotatedBoundingBox="2683,7987 13760,6992 14081,10565 3004,11561"/>
            </emma:interpretation>
          </emma:emma>
        </inkml:annotationXML>
        <inkml:traceGroup>
          <inkml:annotationXML>
            <emma:emma xmlns:emma="http://www.w3.org/2003/04/emma" version="1.0">
              <emma:interpretation id="{093A440E-F38F-4D92-B3FF-6D3D936D6DFE}" emma:medium="tactile" emma:mode="ink">
                <msink:context xmlns:msink="http://schemas.microsoft.com/ink/2010/main" type="inkWord" rotatedBoundingBox="2683,7987 7569,7548 7890,11122 3004,11561"/>
              </emma:interpretation>
              <emma:one-of disjunction-type="recognition" id="oneOf8">
                <emma:interpretation id="interp36" emma:lang="en-IN" emma:confidence="0">
                  <emma:literal>Buyei's</emma:literal>
                </emma:interpretation>
                <emma:interpretation id="interp37" emma:lang="en-IN" emma:confidence="0">
                  <emma:literal>Buyers</emma:literal>
                </emma:interpretation>
                <emma:interpretation id="interp38" emma:lang="en-IN" emma:confidence="0">
                  <emma:literal>Buyei,</emma:literal>
                </emma:interpretation>
                <emma:interpretation id="interp39" emma:lang="en-IN" emma:confidence="0">
                  <emma:literal>Buyei'S</emma:literal>
                </emma:interpretation>
                <emma:interpretation id="interp40" emma:lang="en-IN" emma:confidence="0">
                  <emma:literal>Buyei</emma:literal>
                </emma:interpretation>
              </emma:one-of>
            </emma:emma>
          </inkml:annotationXML>
          <inkml:trace contextRef="#ctx0" brushRef="#br0" timeOffset="295323.721">2478 8312 1391 0,'0'0'237'0,"0"0"-156"0,0 0-80 16,0 0-35-16,0 0-2 0,0 0 23 15,0 0 27-15,0 0 38 0,0 0 24 0,0 0 11 16,0 0-10-16,0 0-24 0,0 0-14 0,0 0-6 16,-75 169-4-16,61-137 0 0,4 5-5 15,3-2-1-15,-1-3-5 0,4-3-5 0,4 0-2 16,4-4 0-16,6-5 1 0,5-2 10 0,8-3 9 16,0-5 7-16,3-4 3 0,5-6-4 15,2 0-5-15,3-8-4 0,0-7-7 0,0-3-2 16,0-2-7-16,-2-7-1 0,0 3-1 0,-5-5-2 15,-3 1 5-15,-6-1-4 0,3 0 3 0,-7 4 4 16,-3-2 0-16,-3 3 3 0,-2 0 5 0,-3 4-2 16,-4 2 3-16,3 5 2 0,-4 1-1 15,0 7 0-15,0 1-1 0,-4 4-11 0,1 0-15 16,0 0-15-16,0 0-15 0,1 3-5 0,-3 7 5 16,-2 4 7-16,0 4 12 0,1 4 7 15,-1-1 4-15,1 6 1 0,5 0-2 0,-1-2 2 0,2 1-3 16,-1-1 2-16,5-5 0 0,8-3-4 15,2 0 3-15,2-9-1 0,0 0 3 0,7-7 7 16,0-1 5-16,4-5 1 0,-1-9-4 0,5-4 0 16,2-3-5-16,-1-5 1 0,-2-3 2 15,1 1-1-15,-3-3 0 0,-4 1 0 0,-1-3 5 16,-6 3 0-16,-4-2 2 0,-3 6 0 0,-1 0-4 16,-1 3 1-16,-3 4 0 0,-4 3 0 0,-1 3-1 15,0 6-2-15,0 5-5 0,0 2-6 16,0 0-16-16,0 0-26 0,0 0-9 0,0 8 4 15,-3 6 12-15,0 2 22 0,-2 6 15 0,-1 4 2 16,0 0-2-16,3 2 3 0,0 1-3 16,3-2-2-16,0-3 6 0,5 0-5 0,5-7-1 15,1-4 1-15,5-4 3 0,3-4 5 0,5-3 9 16,3-2 2-16,3-2 0 0,3-7-2 0,3 0-1 16,-3-4-3-16,3-5-5 0,-6 2 1 0,-2-3-1 15,-4 1 1-15,-5-3 5 0,-2 0 0 16,-3 1 1-16,-4-2 2 0,0 1 1 0,-5 1-1 15,-1-1 2-15,-1 4-3 0,-3 3-3 0,0 3-1 16,0 3-4-16,0 2 1 0,0 2-8 16,-2 1-9-16,-2 3-17 0,4 0-21 0,-3 4 2 0,0 9 3 15,-5 7 17-15,2 6 20 0,-6 14 2 16,-1 7 7-16,-4 10 2 0,-1 8 3 0,-4 10 5 16,-1 11 2-16,-3 6-1 0,3 7-3 0,-2 5-1 15,-1 8-6-15,3-4-5 0,0 10 1 0,-2 4-3 16,-3 7 2-16,-1 3 4 0,2-1-1 15,-6 0 0-15,-2-11 1 0,-2-3-2 0,-2-8-3 16,-7-4-3-16,-4-2 0 0,-3-11 1 0,-3-11 5 16,3-11 3-16,-6-18 6 0,6-11 3 0,-3-13 4 15,0-11 12-15,2-11 1 0,-1-6 4 16,4-15 0-16,2-10-3 0,3-12-7 0,3-13-12 16,7-9-10-16,7-11-14 0,9-10-2 0,12-8-3 15,6-8 0-15,4-2 0 0,12-2 2 16,6-3 3-16,5 6 0 0,9-3 2 0,0 8 0 15,7 4 2-15,2 2-1 0,4 9 2 0,5 5 0 16,1 7 0-16,4 6 1 0,3 2-1 0,5 6 2 16,-2 4 1-16,7 2-1 0,1-1 2 0,-3 6 0 15,4 0 3-15,-2-1 0 0,4 6 0 16,-6-2 1-16,3 4-1 0,-1-1-1 0,-4 1 2 16,0 0 1-16,-1 0-3 0,-2 4 2 0,-3-2 2 15,-1 2-2-15,-3 2 3 0,-6-1-2 0,-3 4-2 16,-5 1 2-16,-8 4 1 0,-4-2 3 15,-4 1-2-15,-4 4 0 0,-8 0 0 0,-1-1 3 16,-7-1 8-16,-3 4 2 0,-3 2 2 0,0-3-4 16,-6 3-8-16,-7-2-5 0,-1 1-5 0,-6 4-2 15,-2 2 3-15,-2 5 2 0,-4 2 2 16,0 0-1-16,-5 2 0 0,1 10-4 0,-5 9-3 16,1 1 1-16,0 6 0 0,-3 3 3 0,-1 5 3 15,6 4 0-15,-1 3-2 0,9-2 4 16,6 3-2-16,2-3 0 0,9-2-1 0,6-2-1 15,3-7-4-15,13-1 1 0,4-9-1 0,8-1 2 16,3-7 5-16,10-4 3 0,1-5 4 0,8-3-1 16,2-3 1-16,5-9-1 0,5-4-2 15,-3-7 2-15,3-1-1 0,-2-4 0 0,-2-1-1 0,-1-4-3 16,-4 4 0-16,-5-5-2 0,-4 3 4 16,-5-5 2-16,-4 1 5 0,-8-2 0 0,-1 1 2 15,-6 0-2-15,-2 1 1 0,-4 3 2 0,-2 3-3 16,-2 5 1-16,-4 2-3 0,-2 6 0 0,-1 3 2 15,0 5 0-15,0 1-2 0,-3 3-8 16,-4 4-12-16,0 0-8 0,0 0-9 0,-3 9 4 16,-2 5 5-16,-2 3 7 0,0 6 4 0,-1 2 3 15,0 6 4-15,3 1 0 0,-1 1 1 16,2 2-2-16,6-3 0 0,3 3 2 0,2-4 0 16,0-2 1-16,2-3 3 0,1-1-2 0,6-1 2 15,1-6 0-15,-1 1-1 0,1-7 0 0,0 3-1 16,-3-3 1-16,0-3-2 0,-1-2 4 0,-2-1 2 15,2 0 3-15,-2-2 2 0,0 1 1 16,2-4 4-16,1 3 0 0,5-2 5 0,-1 1-2 16,6-3-5-16,5 0 0 0,2 0-7 15,6-3-2-15,6-7-5 0,-1-2-14 0,2-5-27 16,5-3-42-16,2-4-56 0,3-7-105 0,-1-6-138 0,2-3-245 16,-8 8-229-16,-17 7 266 0</inkml:trace>
          <inkml:trace contextRef="#ctx0" brushRef="#br0" timeOffset="295506.9991">5713 7387 0 0,'0'0'153'16,"0"0"253"-16,45-171-43 0,-29 111-56 0,-1 9-9 15,-1 15-16-15,-5 3-51 0,-4 10-14 0,1 7-46 16,-3 4-52-16,-3 1-37 0,0 10-25 16,0-2-29-16,0 3-30 0,-3 4-21 0,-7 9-10 15,-4 5 9-15,-8 10 15 0,-2 8 9 0,-11 3 6 16,2 7-8-16,-3 0-11 0,1 0-36 15,2 3-93-15,2-4-143 0,3 2-262 0,12-15-428 16,3-9 359-16</inkml:trace>
          <inkml:trace contextRef="#ctx0" brushRef="#br0" timeOffset="295907.6866">5835 7924 840 0,'0'0'65'0,"0"0"-30"0,0 0-15 16,0 0 3-16,0 0 14 0,0 0 30 0,0 0 44 15,0 0 33-15,167-24 20 0,-159 18 8 0,-4-1-3 16,-4 3-7-16,0-2-22 0,-12 2-31 0,-1 1-48 16,-4 2-32-16,-9 1-12 0,-2 0-6 15,-2 4 9-15,-6 6 2 0,1 2 0 0,-1 4-1 16,2 2-4-16,1-1-1 0,9 2-5 0,2-1-1 15,5 0-6-15,8-4-5 0,4 3 0 16,5-3-3-16,0 3 0 0,4-1 3 0,6 0 5 16,7 0 3-16,0 3 6 0,3-1-2 0,3 3-3 15,3 1-3-15,-3 2-1 0,3-1-1 16,-6 0 0-16,-3 3 1 0,-5-2 3 0,-5-3 0 16,-7 1 13-16,0-3 19 0,-13-1 18 0,-9-4 13 15,-6-3 8-15,-7 1-7 0,-6-8-5 0,-4-3-8 16,-8-1-16-16,2 0-13 0,-4-7-13 0,3-3-9 15,5-2-5-15,5-5-8 0,7 0-17 0,7 1-28 16,7 4-40-16,5-2-55 0,7 4-73 0,7-2-149 16,2 4-239-16,4 3-309 0,3 2 204 0</inkml:trace>
          <inkml:trace contextRef="#ctx0" brushRef="#br0" timeOffset="293308.6939">1443 8067 1420 0,'0'0'131'0,"0"0"-96"0,0 0-21 15,0 0-5-15,0 0 6 0,0 0 17 0,0 0 13 16,0 0 9-16,0 0-2 0,0 0-16 0,0 0-29 16,0 0-36-16,0 0-14 0,-25-21 2 15,25 36 22-15,0 5 38 0,0 9 24 0,0 7 11 16,-3 12 6-16,-3 7-2 0,-4 7-4 0,-4 8-7 15,-1 2-8-15,-1 3-10 0,-2 2-8 16,1 2-1-16,1-4-1 0,1 0-3 0,0-1-5 16,2-5-4-16,1-3-8 0,4-6-5 0,1-6-5 15,5-7-22-15,-1-6-42 0,0-3-93 0,3-4-168 16,-4-11-290-16,4-8-333 0</inkml:trace>
          <inkml:trace contextRef="#ctx0" brushRef="#br0" timeOffset="293842.3218">1332 8077 1826 0,'0'0'203'0,"0"0"-158"0,0 0-47 0,0 0-18 15,106-166-7-15,-72 134 1 0,5-1 4 0,4 2 2 16,0 1 1-16,0 5 0 0,1 3-3 0,-1 4-8 15,0 4 3-15,-1 3 2 0,-2 5 0 0,-1 4 8 16,-7 2-1-16,-4 0-5 0,1 10 0 16,-5 3-6-16,-5 3 1 0,-2 4 4 0,-7 8 6 15,-5 4 11-15,-5 6 4 0,-3 5 8 0,-13 0 3 16,-1 6-1-16,-8-3 6 0,-3-3 3 16,-1-1 0-16,-3-4 6 0,-2 1 2 0,-1-6 3 15,-3-3 8-15,5-5 3 0,-2-1 5 0,4-5 0 16,6-5-4-16,5-1-3 0,5-8 0 0,3-1 4 15,8-4 9-15,2 0-3 0,2 0-17 0,0 0-36 16,2 0-36-16,2 0-12 0,6 0 0 16,3 4 14-16,3 3 21 0,1 5 4 0,7 2 8 0,4 7 4 15,0 1 1-15,2 5 3 0,1 1 1 16,-3 3-2-16,1 2 0 0,-5 2-1 0,-5-2-5 16,-2 3-4-16,-5-1-6 0,-1-1 2 0,-9-1 3 15,-2 5 9-15,0-5 9 0,-15 2 5 16,-2 0 14-16,-7-3 14 0,-5-3 13 0,-3-4 13 15,-11-3 3-15,-1-6-1 0,-8 0-1 0,-2-5-2 16,-2-6 3-16,4-5 0 0,1 0 0 16,0 0-8-16,5-9-12 0,5-2-12 0,3-2-13 15,5 0-7-15,6-1-8 0,9-1-15 0,2 2-17 16,3 0-28-16,3 1-29 0,6 1-34 0,2-1-60 16,2 3-66-16,4 2-79 0,11-1-122 15,2 1-160-15,3 2-29 0,-6 2 632 0</inkml:trace>
        </inkml:traceGroup>
        <inkml:traceGroup>
          <inkml:annotationXML>
            <emma:emma xmlns:emma="http://www.w3.org/2003/04/emma" version="1.0">
              <emma:interpretation id="{523F9BCB-BC8E-4842-8766-090F66B9DFA9}" emma:medium="tactile" emma:mode="ink">
                <msink:context xmlns:msink="http://schemas.microsoft.com/ink/2010/main" type="inkWord" rotatedBoundingBox="8691,7893 11377,7651 11484,8841 8798,9083"/>
              </emma:interpretation>
              <emma:one-of disjunction-type="recognition" id="oneOf9">
                <emma:interpretation id="interp41" emma:lang="en-IN" emma:confidence="0">
                  <emma:literal>cost</emma:literal>
                </emma:interpretation>
                <emma:interpretation id="interp42" emma:lang="en-IN" emma:confidence="0">
                  <emma:literal>Cost</emma:literal>
                </emma:interpretation>
                <emma:interpretation id="interp43" emma:lang="en-IN" emma:confidence="0">
                  <emma:literal>lost</emma:literal>
                </emma:interpretation>
                <emma:interpretation id="interp44" emma:lang="en-IN" emma:confidence="0">
                  <emma:literal>iost</emma:literal>
                </emma:interpretation>
                <emma:interpretation id="interp45" emma:lang="en-IN" emma:confidence="0">
                  <emma:literal>Gost</emma:literal>
                </emma:interpretation>
              </emma:one-of>
            </emma:emma>
          </inkml:annotationXML>
          <inkml:trace contextRef="#ctx0" brushRef="#br0" timeOffset="296955.0764">7728 7782 1313 0,'0'0'331'0,"0"0"-201"15,0 0-65-15,0 0-54 0,0 0-20 16,0 0-4-16,0 0 4 0,0 0 16 0,-163-80 15 15,134 88 13-15,-4 4 10 0,0 10 6 0,1 2 8 16,-4 4 8-16,1 8-2 0,-3 2-1 16,7 2-2-16,-1 2-7 0,-2-5-8 0,9 4-10 15,2-3-14-15,3 1-11 0,3-4-9 0,10-2-2 16,4-6-2-16,3 1 1 0,6-8 5 0,11-2 3 16,6-3 6-16,6 0 9 0,4-3 5 15,8-8-1-15,7-2-1 0,2-4-6 0,4-4-8 16,1-7-1-16,2 0-3 0,-2-3-4 0,-6-4 3 15,2-2-2-15,-6 0 2 0,-1-1 2 0,-4-3 3 16,-1-1-3-16,-7 0 3 0,-1-1 2 0,-2-3-1 16,-3 3 2-16,-2 1-1 0,-7 5-5 0,-2 3-4 15,-3 5 1-15,-4 6-3 0,-5 4 5 16,-3 4 3-16,0 0-4 0,0 1-5 0,-12 9-1 16,-1 3-3-16,-3 6 3 0,-8 7 5 0,1 4-3 15,-1 0 0-15,-4 2 0 0,4 0-1 16,7-1-2-16,2-2-3 0,4-3 2 0,7 0-1 15,2-5 2-15,2-4 1 0,6-3-1 0,10 1 5 16,7-6 3-16,4-2 4 0,6-3 2 16,7-4 0-16,5-2 1 0,5-8-4 0,-3-5 0 15,5-2-3-15,-5-2-1 0,-1-5-1 0,-2 0 1 16,-6-2 3-16,-5-2 1 0,-5-3 5 0,-3 0-1 16,-6-2 1-16,-4-3 0 0,-6 1-4 15,-1-2 1-15,-5 2-1 0,-3 1-4 0,0 2-1 16,-8 5-2-16,-9 4-7 0,-4 6-7 0,-6 4-4 15,-4 5-3-15,-8 5 2 0,-3 3 7 0,-4 0 4 16,-2 8 0-16,3 5 2 0,-1 5-3 16,5 0-2-16,0 5 3 0,8 4-2 0,2-3 1 0,8 0 0 15,7 0-2-15,6-5-1 0,10-2 1 16,0-1 1-16,15-1 1 0,6-4 5 0,11-3 4 16,3-3 3-16,14-3 2 0,4-2-1 15,8-4-3-15,5-7-1 0,0-1-1 0,2-3 0 16,-2-1 1-16,-5-4 1 0,-1-2-2 15,-6 2 0-15,-6-5 1 0,-10 5 3 0,-3-1-3 0,-6 0 4 16,-11 4-1-16,-2 0 1 0,-3 2 4 0,-7 2 2 16,-2 0-2-16,-4 5-1 0,0 4-1 15,0 0-5-15,-7 2-5 0,4 2-11 0,0 0-9 16,0 4-3-16,-4 6 2 0,4 6 7 0,0 3 5 16,2 5 3-16,-2 1 1 0,0 5-1 0,3 3 5 15,9 0-3-15,-4 1 1 0,7 1 1 16,1-2 0-16,-2 1 1 0,-4-2 1 0,4-5 2 15,-7 4-3-15,0-8 1 0,-4-1-1 0,-8-3 4 16,-7-3 3-16,-6 0 3 0,-11-4 3 0,1-1 0 16,-2-2 1-16,-5-2-3 0,5-6 1 15,-1-1-1-15,9 0-9 0,4 0 2 0,8-8-14 16,0 1-27-16,10-6-36 0,3 1-57 0,0-6-84 16,12-3-125-16,5-3-187 0,2 6-321 0,-7 6-132 15</inkml:trace>
          <inkml:trace contextRef="#ctx0" brushRef="#br0" timeOffset="297221.1776">9682 7069 2211 0,'0'0'191'16,"0"0"-68"-16,0 0-69 0,0 0-30 0,0 0-14 15,0 0-15-15,0 0-13 0,0 0 1 16,0 0 7-16,0 0 16 0,0 0 18 0,0 0 10 15,0 0 5-15,-89 226 1 0,53-158-4 0,6 3 4 16,-4 2 5-16,-2 2-5 0,3 3 9 0,-6 0-4 16,6 2-10-16,-4-3-2 0,7-3-15 0,2-9-9 15,11-7-5-15,6-12-3 0,8-3-6 16,1-9-5-16,8-5-6 0,8-5-23 0,9-9-21 16,0-5-46-16,6-5-77 0,7-5-144 0,-9-3-368 15,-10-2-835-15</inkml:trace>
          <inkml:trace contextRef="#ctx0" brushRef="#br0" timeOffset="297348.6494">9239 7714 2560 0,'0'0'111'0,"0"0"-73"0,0 0-57 16,0 0-5-16,0 0 29 0,176-11-13 0,-96 7-39 15,8-1-117-15,7-2-246 0,-24 5-537 0,-25-2-148 0</inkml:trace>
        </inkml:traceGroup>
        <inkml:traceGroup>
          <inkml:annotationXML>
            <emma:emma xmlns:emma="http://www.w3.org/2003/04/emma" version="1.0">
              <emma:interpretation id="{27362FD5-6B66-4084-BCAF-22244B3372BC}" emma:medium="tactile" emma:mode="ink">
                <msink:context xmlns:msink="http://schemas.microsoft.com/ink/2010/main" type="inkWord" rotatedBoundingBox="12405,7679 13810,7552 13990,9548 12585,9674"/>
              </emma:interpretation>
              <emma:one-of disjunction-type="recognition" id="oneOf10">
                <emma:interpretation id="interp46" emma:lang="en-IN" emma:confidence="0">
                  <emma:literal>of</emma:literal>
                </emma:interpretation>
                <emma:interpretation id="interp47" emma:lang="en-IN" emma:confidence="0">
                  <emma:literal>if</emma:literal>
                </emma:interpretation>
                <emma:interpretation id="interp48" emma:lang="en-IN" emma:confidence="0">
                  <emma:literal>off</emma:literal>
                </emma:interpretation>
                <emma:interpretation id="interp49" emma:lang="en-IN" emma:confidence="0">
                  <emma:literal>Of</emma:literal>
                </emma:interpretation>
                <emma:interpretation id="interp50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298055.3813">11191 7601 2313 0,'0'0'274'15,"0"0"-220"-15,0 0-37 0,0 0-19 0,0 0 3 16,0 0 1-16,0 0-1 0,-139 197 2 0,112-162 3 15,2-3-1-15,-2 0-1 0,0-5 1 16,4-1 0-16,4-3-1 0,3-5-1 0,3-2-3 16,3-3-2-16,5-3 2 0,-1-6 0 0,5 0-1 15,1-2 2-15,0-2-2 0,0 0 3 0,0 0 12 16,0-4-6-16,1-6-16 0,0-4-22 16,7-3-22-16,-6-6-3 0,1-4 11 0,4-4 19 15,-2-2 12-15,-2-4 7 0,4-1 5 0,-3-2 4 16,2-5 3-16,4 2 4 0,3-4 1 0,3-5-7 15,5 3 0-15,3-5-2 0,1-3-1 16,2 5-1-16,6-2 1 0,-1 4-4 0,-1 4-1 16,-1 5 4-16,1 5-4 0,0 8-2 0,1 4 1 15,-2 5-4-15,0 4 2 0,-1 5 5 16,-1 3 1-16,1 4 0 0,0 2 4 0,-2 1-1 16,-1 1 1-16,-2 10 4 0,-2 6-2 0,-7 4 1 15,3 8 6-15,-8 9 9 0,-2 8 8 0,-6 6 10 16,-4 9 4-16,-6 6-3 0,-7 8 2 15,-2 4 5-15,-9 5-3 0,-2 4 5 0,-3 1-1 16,-7 4-5-16,2 0 1 0,-4-2-7 0,1 0-11 16,-3-3-8-16,8 0-11 0,-3-1-2 0,5-1 3 15,-2-2 2-15,9-5 2 0,2-4 1 0,9-8-9 16,7-9-1-16,4-7-6 0,3-9-2 0,13-7 2 16,7-8-2-16,1-6-1 0,5-9 2 15,4-7 0-15,6-5 1 0,2-8-3 0,9-13-12 16,-3-10-22-16,1-10-35 0,-5-11-28 0,-7-4-30 15,-6-10-23-15,-12-3-16 0,-8-2 9 16,-6-5 24-16,-12 1 35 0,-14 3 37 0,-3 3 20 16,-15 5 14-16,-3 9 13 0,-7 4 22 0,-3 10 33 15,-5 6 34-15,-2 8 35 0,4 4 16 0,5 4 7 16,8 5 3-16,6 1 0 0,10 1 2 16,13 2-7-16,7 2-14 0,8 0-24 0,2 2-31 15,16-6-29-15,14-1-17 0,17-3-10 0,14-1 1 16,12-4 1-16,13 2-3 0,11-2-1 15,4 2-2-15,8 4-2 0,-2 1-4 0,-2-1-11 16,-4 1-13-16,-8 2-23 0,-9 1-15 0,-9 1-12 16,-10-2-10-16,-17 6-23 0,-6 0-55 0,-15 2-84 15,-11 4-141-15,-10 0-190 0,-6 0-181 0,0 2 339 16</inkml:trace>
        </inkml:traceGroup>
      </inkml:traceGroup>
      <inkml:traceGroup>
        <inkml:annotationXML>
          <emma:emma xmlns:emma="http://www.w3.org/2003/04/emma" version="1.0">
            <emma:interpretation id="{1A9F4C85-5049-41BE-87D1-5FAA0D38AEC1}" emma:medium="tactile" emma:mode="ink">
              <msink:context xmlns:msink="http://schemas.microsoft.com/ink/2010/main" type="line" rotatedBoundingBox="5436,9863 12408,9239 12726,12801 5755,13425"/>
            </emma:interpretation>
          </emma:emma>
        </inkml:annotationXML>
        <inkml:traceGroup>
          <inkml:annotationXML>
            <emma:emma xmlns:emma="http://www.w3.org/2003/04/emma" version="1.0">
              <emma:interpretation id="{91ACF749-0F58-4074-9094-84BE6B92B23D}" emma:medium="tactile" emma:mode="ink">
                <msink:context xmlns:msink="http://schemas.microsoft.com/ink/2010/main" type="inkWord" rotatedBoundingBox="5436,9863 12408,9239 12726,12801 5755,13425"/>
              </emma:interpretation>
              <emma:one-of disjunction-type="recognition" id="oneOf11">
                <emma:interpretation id="interp51" emma:lang="en-IN" emma:confidence="0">
                  <emma:literal>switching</emma:literal>
                </emma:interpretation>
                <emma:interpretation id="interp52" emma:lang="en-IN" emma:confidence="0">
                  <emma:literal>Switching</emma:literal>
                </emma:interpretation>
                <emma:interpretation id="interp53" emma:lang="en-IN" emma:confidence="0">
                  <emma:literal>snitching</emma:literal>
                </emma:interpretation>
                <emma:interpretation id="interp54" emma:lang="en-IN" emma:confidence="0">
                  <emma:literal>Snitching</emma:literal>
                </emma:interpretation>
                <emma:interpretation id="interp55" emma:lang="en-IN" emma:confidence="0">
                  <emma:literal>Switching'</emma:literal>
                </emma:interpretation>
              </emma:one-of>
            </emma:emma>
          </inkml:annotationXML>
          <inkml:trace contextRef="#ctx0" brushRef="#br0" timeOffset="298975.1114">4538 10059 714 0,'0'0'438'16,"0"0"-308"-16,0 0-83 0,0 0-10 0,0 0 13 15,169-192 16-15,-132 163 9 0,-5 1-10 0,2-3-11 16,-5 7 1-16,-3 0 13 0,-3 0 15 0,-3 5 19 16,-4 3 21-16,-8 7 20 0,-3 2 16 15,-5 0-6-15,-6 7-28 0,-9 0-49 0,-8 2-46 16,-10 4-31-16,-5 10-12 0,-10 6 5 0,-5 7 4 16,-5 6 5-16,-1 1 6 0,0 7 4 0,0-3 4 15,7 2 4-15,5-3 1 0,11 0-2 16,9 0-5-16,11-6-7 0,5 2-6 0,9-3 0 15,2 0 0-15,13 3 0 0,3-1 0 16,7 4 0-16,6-1 0 0,2 2 0 0,4 2 4 16,-4 1 0-16,2 0 0 0,-4 1-4 0,-2 1 1 15,-4-4-5-15,-7 4-1 0,-5-4 1 0,-5 3-5 16,-6-8 7-16,-3 1 4 0,-11-7 2 16,-9-1 9-16,-6-5 2 0,-8-7 7 0,-5-1 7 15,-6-8 7-15,-1-6-1 0,-1-1-1 0,-5-8-5 16,6-8-4-16,5-6-1 0,1-4 0 0,3-4-5 15,4-5-7-15,4-2-2 0,8-2-5 0,2 2-3 16,2 2-1-16,4 3-4 0,5 5-5 0,2 2-3 16,1 4-9-16,3 4-13 0,4 2-17 15,1 1-21-15,0 5-23 0,0 1-14 0,6 3-12 16,4 3-2-16,4 2 3 0,2 0-9 0,4 0-18 16,4 2-23-16,2 0-38 0,4 1-42 0,6 1-51 15,1-4-83-15,6 0-90 0,-8 0 80 16,-14 0 393-16</inkml:trace>
          <inkml:trace contextRef="#ctx0" brushRef="#br0" timeOffset="299708.4602">5295 10122 0 0,'0'0'0'0,"0"0"0"0,0 0 0 15,0 0 0-15,0 0 211 0,0 0 151 0,0 0 32 16,0 0-36-16,0 0-38 0,0 0-52 0,0 0-65 15,0 0-55-15,0 0-50 0,0 0-35 0,56-21-21 16,-67 41-2-16,-5 5 1 0,-3 5 6 16,-1 6 0-16,-1 1-14 0,-2 3-1 0,0 4-8 0,-2-4-5 15,2 1 1-15,2 0-5 0,2-2-5 16,3-2-2-16,3-3 1 0,5-5-6 0,1 0 1 16,5-7-3-16,2-4-1 0,0-3 0 0,2-3-2 15,5-6 0-15,-1-3 0 0,2-3 3 0,-1 0 5 16,5 0 6-16,2-8 6 0,1-6 1 15,2-2-5-15,3-6-3 0,-1-2-3 0,2-4-1 16,1 1 0-16,-5-2 1 0,7 0-5 0,-7-1 1 16,5 1 0-16,-2 0-1 0,0 3 0 15,2 3-3-15,-1 1-1 0,-1 5-3 0,0 4 4 16,-3 4-4-16,1 1-1 0,-7 4 2 0,1 1-7 16,-4 3 2-16,-1 0 1 0,1 4-1 0,-1 4-2 15,-2 3 5-15,3 1 0 0,-3 3 1 16,3 1 7-16,-1 5-4 0,3-4-2 0,0 2 0 15,-2-3 1-15,5 1 0 0,2-6 2 0,2-2 0 16,3-2-3-16,2-3 3 0,3-4 2 0,4 0 0 16,1-7 2-16,5-6-1 0,0 0 1 15,1-3-2-15,-3 1 3 0,-1-4-8 0,-5 2-9 16,-3-4-7-16,-6 2-12 0,-5 1-2 0,-6-3-4 16,-7 1-5-16,0-1 0 0,-9 2-1 0,-5-1 5 15,-8 0 11-15,-2 3 12 0,0 2 10 0,-5 1 12 16,2 4 6-16,-1 2 8 0,7 1-6 0,1-1-3 15,5 6-4-15,7-1-8 0,1-1 6 16,5 1-3-16,2 1-7 0,0-2-8 0,9 0-5 16,5-4-3-16,8-2 9 0,6-1 7 0,13-2 1 15,2 0 2-15,2-3-1 0,9 1 2 16,3 0 0-16,6-3 2 0,-1 2 0 0,-3 1-2 16,-1 3 1-16,3 0 0 0,-10 4-2 0,-2 2 2 15,-5 4-3-15,-11 2 0 0,-4 0-2 16,-4 6-1-16,-10 4 5 0,-2 2 6 0,-8 4 14 15,0 5 15-15,-2 4 12 0,-3-1 5 0,0 2 1 16,-6 3-10-16,-1 0-10 0,-3-3-7 0,4 2-10 16,-5-1-4-16,4 1-5 0,-2-3-3 15,-2 2-1-15,5-3-4 0,0-4-4 0,3 0-11 16,2-8-15-16,0-2-29 0,1-2-40 0,0-6-52 16,0-2-75-16,4 0-99 0,3-1-282 15,-3-2-706-15</inkml:trace>
          <inkml:trace contextRef="#ctx0" brushRef="#br0" timeOffset="299976.0235">7258 9147 2533 0,'0'0'140'0,"0"0"-76"0,0 0-59 0,0 0-28 16,0 0-10-16,0 0 3 0,0 0 10 15,0 0 18-15,0 0 19 0,0 0 9 0,0 0 4 16,0 0-1-16,-51 185-6 0,31-125-3 0,2 5-3 16,-7 0 1-16,7 2 5 0,-7 1 4 15,4 5-2-15,-1-1-3 0,-2 1-7 0,4 1-4 16,-3-5-4-16,4-3-3 0,0-8-4 0,5-7-7 16,4-3-7-16,4-8-16 0,2-3-23 0,4-6-50 15,0-7-80-15,4-4-120 0,5-4-162 0,-3-9-304 16,-1-3-252-16</inkml:trace>
          <inkml:trace contextRef="#ctx0" brushRef="#br0" timeOffset="300336.5643">6642 9210 2622 0,'0'0'368'15,"0"0"-312"-15,0 0-43 0,0 0-35 0,0 0-25 16,0 0-2-16,0 0 0 0,0 0-4 0,0 0-24 16,0 0-94-16,0 0-170 0,0 0-301 15,167 0-677-15</inkml:trace>
          <inkml:trace contextRef="#ctx0" brushRef="#br0" timeOffset="300175.7426">6902 9759 2679 0,'0'0'127'0,"0"0"-123"0,0 0-49 16,0 0-10-16,0 0 6 0,0 0 39 0,0 0 10 15,0 0 4-15,188-84-1 0,-132 70-1 16,4-2-1-16,2-1-14 0,-4 5-44 0,6-1-61 16,-7 2-69-16,-3-2-71 0,-3 2-86 0,-8 2-222 15,-16 1-299-15,-6 2 612 0</inkml:trace>
          <inkml:trace contextRef="#ctx0" brushRef="#br0" timeOffset="301111.6483">8230 9693 2050 0,'0'0'87'0,"0"0"-112"0,0 0-13 0,0 0 25 16,0 0 29-16,0 0 27 0,-183-28 16 0,142 32 8 15,-3 7 0-15,-6 5-1 0,-2 4-7 16,-2 5 0-16,-2 5 5 0,-2 1 8 0,5 5 1 16,2 1-4-16,0 6-10 0,3 2-21 0,6-2-12 15,5 1-11-15,7-5-8 0,8-2-2 0,12-6-10 16,9-4-4-16,2-7-6 0,19-6 3 0,9-2 2 16,9-8 7-16,11-4 9 0,11 0-1 15,8-9 1-15,7-7-5 0,2-8-14 0,5 2-18 16,-6-7-24-16,6-1-15 0,-9-5-8 0,-2-5-6 15,0-4-3-15,-4-4-4 0,-1-6 0 0,-4-2 11 16,0-4 22-16,-2-8 22 0,-4-3 17 16,-2-4 6-16,-6-3 9 0,3-7 4 0,-6 4 1 15,-1 1 3-15,-4 5 0 0,-8 4 2 0,-3 10 3 16,-6 7 4-16,-9 5 0 0,-7 13 5 16,-6 8 9-16,-1 7 10 0,-4 9 16 0,-6 6 6 15,-4 6-9-15,-3 0-15 0,-2 10-11 0,-5 12-8 16,-4 11 3-16,0 8 7 0,-1 10 1 0,-1 7 2 15,0 4 3-15,-5 5-3 0,4 5 0 16,-2 2-6-16,-5 4-6 0,4-3-6 0,-5 0-4 16,2-1-3-16,5-3-2 0,1-5 0 0,2-3 1 15,3-5 2-15,3-2 1 0,8-12 0 16,4-8-4-16,4-12 0 0,2-5-3 0,3-10-2 0,2-6 6 16,0-3 3-16,0 0 5 0,7-2 6 15,0-7 0-15,8-8-2 0,2-2-2 0,2-6-5 16,4-3-3-16,-2-1-1 0,6-1 0 0,2-1 0 15,0 9-4-15,-1 1-1 0,0 5-3 16,-1 6-4-16,0 6 1 0,-2 1 2 0,-5 3-1 16,4 3 1-16,-5 6 1 0,1 4 2 0,-3 3 1 15,-1 5 3-15,-2-1 0 0,-1 1 0 0,1 0 1 16,-1 2-3-16,0-3 1 0,0-1 1 0,2-2-2 16,2-5 0-16,1-2 1 0,8-6 1 15,4-4 1-15,8-2 1 0,2-5 3 0,3-9 0 16,1-5-2-16,2-7 0 0,3 0-5 0,-6-4-1 15,-7 1 1-15,1-3-1 0,-5-1 1 16,-6 0 0-16,-9 0 0 0,-1 6 0 0,-5 1 2 16,-2 6 3-16,-8 5 3 0,-1 2 5 0,0 7 3 15,0 3 6-15,-7 4-2 0,4 1-7 0,-3 0-9 16,-2 9-6-16,-4 5-2 0,-2 4 3 0,1 1 5 16,3 3 0-16,-2 3-3 0,1-3-1 0,-1-1-3 15,8 1-3-15,1-3-12 0,-1-1-30 16,3-2-81-16,9-2-206 0,-4-6-629 0,5-3-471 0</inkml:trace>
          <inkml:trace contextRef="#ctx0" brushRef="#br0" timeOffset="302013.6991">9920 9397 1982 0,'0'0'195'0,"0"0"-152"15,0 0-24-15,0 0-12 0,0 0 1 16,-100 182-1-16,78-149 2 0,3-2 0 0,-6-2 1 0,-1-2 1 16,-3 4-2-16,5-8 2 0,-3-3 0 0,2-2 7 15,6-6 21-15,7-4 26 0,3-5 27 16,8-3 8-16,1 0-20 0,4-4-34 0,10-8-29 16,9-4-19-16,4-6-5 0,4-4 2 0,2-6-6 15,5-1-9-15,1-4-12 0,0 2-12 16,-1 1-9-16,3 5-2 0,-1 4 4 0,-2 4 5 15,-5 8 8-15,-1 3 7 0,-5 6 7 0,-1 4 5 16,-10 0-1-16,-2 4 1 0,-2 8-5 0,-2 1 10 16,-6 3 12-16,-1 3 12 0,1 0 13 15,-2 2-1-15,-2 0-2 0,1-1 1 0,1-4-4 16,-1 0-3-16,3-3 1 0,6-3 0 0,5-2 3 16,2-5 4-16,9-3-1 0,10 0-2 0,1-5-8 15,6-6-2-15,7-4-2 0,-1-4-3 16,4-1 4-16,-3-3-4 0,-1-3-1 0,-5 1 1 15,-3-2-4-15,-10-2 7 0,-4 1 4 0,-2-3 1 16,-11 2 3-16,0-1-1 0,-9-2-2 16,2 4 1-16,-7-1 1 0,1 4 1 0,-2 7 0 15,-11 2 3-15,0 5 3 0,-4 3-3 0,0 7-2 16,-7 2-4-16,2 1-8 0,-5 11 2 0,-3 0-2 16,0 6 1-16,1 5 1 0,0 4-2 15,1 0-3-15,1 7 1 0,6 3 0 0,-3 9-4 0,8 2 0 16,-1 8 0-16,0 5 2 0,2 7 2 15,-2 7 2-15,-1 6 2 0,2 7-4 0,-2 7 3 16,0 4 0-16,-5 6-3 0,2 7 5 0,-4 2-5 16,1 14-2-16,-4 9-5 0,-1 6-4 15,0 5 5-15,-7-1-1 0,2-2-3 0,-7-4-10 16,-4-6-6-16,-11-6 3 0,-4-7 8 0,-8-16 11 16,-2-7 4-16,-6-16 2 0,-6-9 9 0,-3-16 7 15,6-6 13-15,-1-18 14 0,10-9 9 16,10-18-2-16,7-10-1 0,16-23-17 0,11-20-14 15,10-21-7-15,14-19-15 0,7-20-6 0,21-24-9 16,14-14-20-16,17-19-28 0,11-11-51 0,12-10-82 16,8-9-140-16,12-8-231 0,8 1-176 15,3 9 20-15,1 17 441 0,0 23 282 0,1 29 0 16,-8 33 0-16,-7 29 424 0,-9 27 81 0,-8 23-51 16,-7 13-89-16,-8 21-64 0,-10 13-59 15,-12 17-57-15,-9 7-31 0,-15 10-14 0,-6 7-5 16,-7 0-10-16,-6 1-27 0,-2-4-30 0,-2-3-26 15,2-6-24-15,0-6-10 0,6-4-8 0,7-7-19 16,4-3-94-16,2-13-311 0,-12-14-1245 0</inkml:trace>
          <inkml:trace contextRef="#ctx0" brushRef="#br0" timeOffset="301250.11">9648 9039 2729 0,'0'0'-6'0,"0"0"-89"0,0 0-103 0,0 0-172 15,0 0-319-15,0 0-295 0,0 0 597 0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14:25.1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C5332F5-A93A-4296-8A03-52A452565682}" emma:medium="tactile" emma:mode="ink">
          <msink:context xmlns:msink="http://schemas.microsoft.com/ink/2010/main" type="writingRegion" rotatedBoundingBox="245,594 22313,-934 23567,17167 1499,18696"/>
        </emma:interpretation>
      </emma:emma>
    </inkml:annotationXML>
    <inkml:traceGroup>
      <inkml:annotationXML>
        <emma:emma xmlns:emma="http://www.w3.org/2003/04/emma" version="1.0">
          <emma:interpretation id="{DAE3970E-9CB9-41F9-A84C-CDBC47C4870F}" emma:medium="tactile" emma:mode="ink">
            <msink:context xmlns:msink="http://schemas.microsoft.com/ink/2010/main" type="paragraph" rotatedBoundingBox="979,552 14212,-508 14498,3053 1264,41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7153B0-5F1F-4D23-949A-E04A7A45C398}" emma:medium="tactile" emma:mode="ink">
              <msink:context xmlns:msink="http://schemas.microsoft.com/ink/2010/main" type="line" rotatedBoundingBox="979,552 14212,-508 14498,3053 1264,4114"/>
            </emma:interpretation>
          </emma:emma>
        </inkml:annotationXML>
        <inkml:traceGroup>
          <inkml:annotationXML>
            <emma:emma xmlns:emma="http://www.w3.org/2003/04/emma" version="1.0">
              <emma:interpretation id="{0BD2EA61-5B71-431F-84CF-B66A07D42426}" emma:medium="tactile" emma:mode="ink">
                <msink:context xmlns:msink="http://schemas.microsoft.com/ink/2010/main" type="inkWord" rotatedBoundingBox="979,552 9351,-118 9636,3443 1264,4114"/>
              </emma:interpretation>
              <emma:one-of disjunction-type="recognition" id="oneOf0">
                <emma:interpretation id="interp0" emma:lang="en-IN" emma:confidence="0">
                  <emma:literal>Bargaining</emma:literal>
                </emma:interpretation>
                <emma:interpretation id="interp1" emma:lang="en-IN" emma:confidence="0">
                  <emma:literal>Bayaninf</emma:literal>
                </emma:interpretation>
                <emma:interpretation id="interp2" emma:lang="en-IN" emma:confidence="0">
                  <emma:literal>Banjoing</emma:literal>
                </emma:interpretation>
                <emma:interpretation id="interp3" emma:lang="en-IN" emma:confidence="0">
                  <emma:literal>Bayamy</emma:literal>
                </emma:interpretation>
                <emma:interpretation id="interp4" emma:lang="en-IN" emma:confidence="0">
                  <emma:literal>Banging</emma:literal>
                </emma:interpretation>
              </emma:one-of>
            </emma:emma>
          </inkml:annotationXML>
          <inkml:trace contextRef="#ctx0" brushRef="#br0">160 104 0 0,'0'0'0'15,"0"0"175"-15,0 0 182 0,0 0 18 0,0 0-11 16,0 0-69-16,0 0-79 0,0 0-49 16,0 0-42-16,0 0-32 0,0 0-36 0,0 0-29 15,5-104-8-15,-5 123 0 0,-7 12 8 0,1 13 8 16,-4 10-7-16,-3 10-9 0,0 4-6 0,0 7-7 16,-3 4 1-16,3-1-2 0,0 3-2 0,-1 1 1 15,7 1-4-15,-5 0 0 0,2 0-6 16,5-3-7-16,0-5-18 0,1-5-26 0,3-5-34 15,1-8-55-15,1-8-61 0,9-4-77 0,-1-6-139 16,-2-11-155-16,3-10-48 0,-7-3 625 0</inkml:trace>
          <inkml:trace contextRef="#ctx0" brushRef="#br0" timeOffset="573.2817">156-44 936 0,'0'0'284'0,"0"0"-205"0,0 0-36 16,0 0-1-16,0 0 3 0,0 0 13 0,0 0 11 16,0 0-5-16,3-169-7 0,11 148-15 0,8 1-11 15,-4-2-5-15,10 1-1 0,0-1 1 16,1 0-3-16,7-1 2 0,1 3 0 0,2 1-2 15,3 3-5-15,1 1-5 0,0 6-6 0,-2 2-6 16,-2 7 1-16,-5 0-8 0,4 7 2 0,-8 7 1 16,-3 7 3-16,-1 5 8 0,-7 7 6 0,-4 5 9 15,-3 7 5-15,-11 8 7 0,-1 3 2 16,-11 3-4-16,-9 4-6 0,-9 0-9 0,-10 2-7 16,-2-3-8-16,-4-1 1 0,-8-1-2 0,-3 0 3 15,5-5 2-15,-7-3 2 0,2-4 0 0,3-9 2 16,7-6 6-16,0-9 4 0,15-5 10 15,6-7 6-15,10-6 9 0,9-4 1 0,6-2-20 16,0 0-27-16,3-7-18 0,11-2-11 0,3-3 8 16,8-1 14-16,6 1 2 0,7 2-2 15,-4 2 0-15,6 1 1 0,9 6-1 0,-3 1-2 16,0 4 1-16,7 9-1 0,0 2-2 0,-1 9 3 16,-1 7-5-16,1 5-1 0,-6 5 0 0,-6 9 1 15,-9 0 3-15,-5 4 2 0,-13-5 2 16,-9 6 4-16,-4-2 4 0,-15 0 8 0,-14-2 10 15,-11-4 7-15,-8-4 7 0,-6-2 11 0,-12-6 9 16,3-3 12-16,-6-5 5 0,-4-7-2 0,3 0-8 16,1-9-14-16,3-5-10 0,10-4-11 0,1-2-11 15,11-10-6-15,5-4-7 0,7-3-14 16,5-4-14-16,7-5-16 0,-1 0-27 0,5-3-25 16,4-7-37-16,8 0-61 0,4 0-95 0,0 1-205 15,4 10-225-15,5 9-45 0</inkml:trace>
          <inkml:trace contextRef="#ctx0" brushRef="#br0" timeOffset="1682.6533">2116 698 767 0,'0'0'361'0,"0"0"-183"0,0 0-37 16,0 0 4-16,0 0 2 0,0 0 13 0,0 0-25 16,-88-183-29-16,64 165-15 0,-4 4-25 0,-2 2-14 15,-1 4-16-15,-9 5-8 0,-2 3 0 16,-2 3-2-16,-7 10 2 0,3 6-2 0,-5 4-2 16,-1 6-6-16,0 5-6 0,2 3-4 0,-2 2-5 15,1 6-2-15,5 3-3 0,5 0 1 0,2-2-2 16,3 4-5-16,11-8-2 0,7-3-8 0,7-4-7 15,7-4-6-15,6-7-10 0,12-6-6 16,11-6 4-16,7-4 10 0,7-4 13 16,6-4 17-16,5-2 3 0,8-8 4 0,1-6 0 0,2-3-6 15,4-5 5-15,-4-2 1 0,-6-3 1 0,-7 5 1 16,-2-4 4-16,-7-1 3 0,-4 2 5 16,-4-2 11-16,-2 3-3 0,-4 2 3 0,-4-1-2 15,-5 6-3-15,-2 4-3 0,-1 3-6 0,-6 4-3 16,-4 4-6-16,-1 4 3 0,0 0-5 15,0 0-14-15,0 8 0 0,0 4-6 0,-1 3 5 16,-1 8 10-16,-1 6 1 0,-2-1-2 0,3 5-1 16,2-1-3-16,0-2-2 0,7-2 1 15,2-4-5-15,11-2-7 0,2-5-3 0,12-5 3 16,2-4 9-16,10-7 13 0,5-1 6 0,5-7 1 16,6-5-2-16,3-6-3 0,1-3-2 0,-5-4-2 15,-1-1 1-15,1-4 1 0,-12 3 1 0,-4-4 6 16,-6 2 3-16,-2 3 4 0,-6-3 4 15,-3 0 1-15,-2 0 3 0,-6 4-3 0,3 0 0 16,-4 4-8-16,-1 4-7 0,-3 1-4 0,-5 5-8 16,0 5 2-16,-7 1-3 0,1 4-9 0,-3 1-8 15,-1 0 5-15,0 10 3 0,0 2 10 0,3 5 14 16,-1 1-4-16,-1 9-2 0,2-5 0 16,4 4-6-16,3 2 1 0,6-7 0 0,4 2-4 15,7-4-1-15,5-6 2 0,10-1 2 0,5-9 2 16,6-1 3-16,6-2-1 0,5-3-1 15,5-7 0-15,1-2 2 0,4-2-2 0,-3-4-4 16,0 0 2-16,0 0-5 0,-3-2 2 0,-4-2 2 16,-2-1 1-16,-6 3 3 0,-7-6 3 0,0 1 3 15,-11 1 0-15,0-5 5 0,-3 1 1 16,-6-5 0-16,-9-1 3 0,0 0 4 0,-4 0-1 16,-10-3 4-16,-6 4 0 0,-2 0-3 0,-11 7 5 15,-5 1-1-15,-8 3-4 0,-4 6-4 0,-7 7-8 16,-2 6-4-16,-3 3-4 0,-2 2-1 15,-2 9-1-15,0 9-1 0,-3 6-1 0,3 1-3 16,3 5 1-16,3 3-2 0,3 0-1 0,8-1 1 16,6 0-5-16,4-5-2 0,8-2-5 0,7-3-8 15,4-4-5-15,1 0 0 0,11-3 4 0,2 0 9 16,5 0 9-16,1 3 4 0,0 2 3 16,3 2 0-16,0 7 4 0,-2 9 1 0,-1 6 1 15,-1 7 4-15,-5 10 6 0,2 5 6 0,-3 5 7 16,-2 7 2-16,-2 6 0 0,0 6-6 0,-4 9-6 15,3 5-5-15,-7-1-5 0,-1 0-7 16,0-2-6-16,0 1-6 0,-14-4-15 0,-4 3-13 16,-10-4-10-16,-8-2-7 0,-4-4 15 0,-8-6 16 15,2-5 18-15,-7-8 16 0,-3-8 9 0,-1-12 13 16,1-7 12-16,-3-8 11 0,2-10 6 16,-2-12 3-16,3-8 3 0,0-9 1 0,3-12-8 15,-1-12-11-15,8-11-13 0,-3-12-18 0,6-7-6 16,1-10-4-16,5-10-4 0,1-7 5 0,7-10-6 15,9-3-2-15,3-6-2 0,11-4-3 16,6 0-5-16,5 3-3 0,12 5-5 0,9 4-7 16,7 12-6-16,7 11-8 0,3 9-5 0,3 11-7 15,3 10 4-15,2 3-1 0,5 9-15 0,0 5-28 16,3 4-86-16,4 5-132 0,-1 2-261 0,-13 3-273 16,-16 3 331-16</inkml:trace>
          <inkml:trace contextRef="#ctx0" brushRef="#br0" timeOffset="2250.5313">5044 564 839 0,'0'0'328'0,"0"0"-81"0,0 0-66 16,0 0-19-16,0 0-5 0,0 0-9 0,0 0-40 15,-69-180-37-15,50 160-21 0,-1 0-15 0,-3 2-6 16,0 1-4-16,-3 8-7 0,-2 1-5 0,-3 5-7 15,-2 3-2-15,-2 8 1 0,-3 11 0 16,-2 9 2-16,1 8-2 0,-5 6 2 0,5 7 1 16,-2 3 0-16,5 4 0 0,3 1-3 0,3 1-4 15,5-2-5-15,14-7-7 0,4-4-9 0,7-7-4 16,10-9-12-16,11-4-1 0,8-8 12 0,5-7 4 16,8-7 21-16,5-3 7 0,5-8 1 0,2-10 3 15,2-4-4-15,-4-5 2 0,-2-7 5 16,-4 1 5-16,-3-5 5 0,-9 2 7 0,-3 0 9 15,-6 0 9-15,-3 0 6 0,-8 0-1 0,-5 3-9 16,2 0-13-16,-8 5-5 0,4 7-4 0,-2 1 0 16,-5 5 4-16,0 7-3 0,0 4 1 15,0 3-4-15,0 1-11 0,0 0-25 0,0 4-13 16,-5 5-6-16,3 7 2 0,-4 4 18 0,-1 2 7 16,-1 4 3-16,4 1 0 0,3-3-1 15,1 3-1-15,0-6-1 0,3-3 2 0,7 2-8 16,3-7-1-16,2-4 3 0,5-2 2 0,2-6 8 15,1-1 5-15,4 0 3 0,2-12-2 16,-2-2 7-16,2-5 2 0,-2-1 1 0,-3-3 5 16,-4-3-3-16,-1 4-2 0,-5-5 2 0,1 1 3 15,-7 1-6-15,1 0 3 0,-3 0-2 0,-2 4-4 16,-1 4 3-16,-2 1-2 0,-1 7 0 16,0 4-3-16,0 2-6 0,0 3-14 0,0 0-19 0,0 4-6 15,0 7-4-15,0 3 11 0,0 7 15 16,0 0 6-16,0 4 5 0,3 2-5 0,2 0-8 15,5-2-15-15,4 0-21 0,3-7-39 0,8-1-55 16,-1-5-113-16,-3-5-276 0,-6-3-659 0</inkml:trace>
          <inkml:trace contextRef="#ctx0" brushRef="#br0" timeOffset="2387.3134">5861-264 685 0,'0'0'242'15,"0"0"-78"-15,0 0-96 0,0 0-59 0,0 0-25 16,0 0-43-16,0 0-110 0,0 0-199 16,0 0-188-16,0 0 556 0</inkml:trace>
          <inkml:trace contextRef="#ctx0" brushRef="#br0" timeOffset="2878.3991">5929 1 0 0,'0'0'0'0,"0"0"44"0,0 0 215 0,0 0-19 15,0 0-20-15,0 0-56 0,0 0-48 0,0 0-18 16,0 0 0-16,0 0 13 0,0 0 7 0,0 0-4 16,0 0-15-16,137 165-19 0,-150-134-17 15,-2 2-13-15,-5 1-12 0,-2 3-6 0,-2 0-9 16,2-2-6-16,4-3-5 0,0-7-3 0,8-4-3 16,3-5-2-16,3-7-3 0,2-4 4 0,2-5 13 15,0 0 26-15,0 0 33 0,5-5 20 16,-1-4 7-16,7-10-12 0,2-1-20 0,3-4-20 15,6-8-13-15,1-1-10 0,2-1-11 0,3 0-6 16,-1 1-5-16,-3 0-3 0,2 5-5 0,-3 1 0 16,3 5-3-16,-7 3-2 0,1 4-2 15,-6 6-5-15,-1 3-5 0,-5 5-9 0,3 1-6 16,-7 0-5-16,6 11 3 0,-6 4 8 0,6 2 12 16,-3 7 7-16,2 2 5 0,-6 0 1 15,7 2-2-15,-1 1 0 0,-1-6-1 0,5 0-1 16,3-3 0-16,2-6 1 0,4-4 1 0,5-6 4 15,2-4 4-15,2 0 5 0,5-11 2 0,-3-5 0 16,3-8 1-16,-3 2 2 0,-1-2 1 16,-1-3 2-16,-3 2 1 0,-7 0 0 0,1-1 2 15,-7 3-2-15,0-1 2 0,-2 1 0 0,-5 3-2 16,-1 3-2-16,-2 4 0 0,-2 4 1 0,-3 4 3 16,0 5-3-16,0 0-15 0,0 0-20 0,0 5-11 15,-3 8 0-15,-2 4 11 0,-2 5 15 16,-1 6 3-16,0 1 0 0,3-2-2 0,-1 1-5 15,5-2-8-15,1-2-13 0,1-5-27 0,10-4-40 16,5-5-60-16,9-4-163 0,-8-5-368 0,-3-1-582 16</inkml:trace>
          <inkml:trace contextRef="#ctx0" brushRef="#br0" timeOffset="3021.9788">7102-331 1021 0,'0'0'218'16,"0"0"-180"-16,0 0-126 0,0 0-80 0,0 0-7 16,0 0-57-16,0 0-105 0,0 0 60 0,0 0 277 15</inkml:trace>
          <inkml:trace contextRef="#ctx0" brushRef="#br0" timeOffset="3689.3446">7263-172 0 0,'0'0'325'0,"0"0"-60"0,0 0-90 15,0 0-16-15,0 0 8 0,0 0-2 0,0 0-22 16,0 0-30-16,0 0-13 0,0 0-10 0,0 0-7 16,51 180-5-16,-58-154-11 0,-3 2-12 0,4-1-15 15,-5-3-10-15,4-1-10 0,0-3-7 16,4-5-3-16,-4-5-4 0,4-2 0 0,3-5 9 16,0-2 21-16,0-1 22 0,0 0 17 0,7-5 5 15,1-4-13-15,5-6-12 0,3-3-12 16,7-3-10-16,-4 0-8 0,7-2-6 0,-5-1-6 15,4 3-5-15,-1 1-2 0,-4 2-5 0,0 3-3 16,-4 5-2-16,-2 2-5 0,-2 4-6 0,-7 4-8 16,4 0-4-16,-6 0-3 0,4 6 7 15,0 2 7-15,3 4 8 0,0 1 7 0,5 1-2 16,5 0 2-16,6 0 1 0,4-2 3 0,6 1 2 16,7-3 2-16,5-4 0 0,3-2 1 0,-1-4-1 15,4 0 1-15,-4 0 1 0,-1-8-4 0,-6-2 5 16,-1-5 3-16,-13 1 8 0,-2-4 13 15,-10 1 7-15,-3-3 11 0,-2 1 4 0,-9-2 3 16,4 2 1-16,-6-2-6 0,-1 5-2 0,0 2-10 16,-4 1-5-16,-3 3-9 0,4 2-10 0,-6 6-13 15,5 0-14-15,-5 2-16 0,5 0-14 0,-3 10 4 16,-2 9-1-16,-3 5 11 0,-1 11 10 16,-3 6 4-16,0 10 8 0,-5 10-2 0,3 6 4 15,-3 10-2-15,-1 6 2 0,-2 6 1 0,2 11-1 16,-2 1 3-16,2 4-4 0,1 7 1 15,-2 3-4-15,1 5-12 0,-2 2-1 0,-3 1-3 16,0-4 4-16,-2-9 8 0,-1-4 4 0,-2-8-7 16,-7-2-12-16,-4-10-6 0,0-4-5 15,-10-9 7-15,-1-10 15 0,-4-8 10 0,1-10 12 16,-2-10 6-16,3-12 9 0,0-9 10 0,2-12 6 16,2-2 4-16,3-19 0 0,6-7-5 0,2-12-10 15,6-12-9-15,7-7-13 0,6-11-9 16,9-12-3-16,12-9-3 0,1-7-1 0,14-9 2 15,15-6-2-15,12-5 1 0,8-3 0 0,10 7-1 16,4 6-2-16,6 12-2 0,4 12-3 0,-1 15-2 16,5 14-3-16,-5 10-3 0,-2 14-1 0,-4 14-3 15,-3 7-8-15,-2 8-7 0,-2 8-13 0,-8 10-20 16,-2 10-37-16,-3 1-88 0,-3 2-185 16,-13-3-305-16,-8-12-467 0</inkml:trace>
        </inkml:traceGroup>
        <inkml:traceGroup>
          <inkml:annotationXML>
            <emma:emma xmlns:emma="http://www.w3.org/2003/04/emma" version="1.0">
              <emma:interpretation id="{7C9BAF0F-0FA9-455E-91E7-24D1EA41A40B}" emma:medium="tactile" emma:mode="ink">
                <msink:context xmlns:msink="http://schemas.microsoft.com/ink/2010/main" type="inkWord" rotatedBoundingBox="10469,-36 14226,-337 14390,1703 10633,2005"/>
              </emma:interpretation>
              <emma:one-of disjunction-type="recognition" id="oneOf1">
                <emma:interpretation id="interp5" emma:lang="en-IN" emma:confidence="0">
                  <emma:literal>Power</emma:literal>
                </emma:interpretation>
                <emma:interpretation id="interp6" emma:lang="en-IN" emma:confidence="0">
                  <emma:literal>power</emma:literal>
                </emma:interpretation>
                <emma:interpretation id="interp7" emma:lang="en-IN" emma:confidence="0">
                  <emma:literal>Powel</emma:literal>
                </emma:interpretation>
                <emma:interpretation id="interp8" emma:lang="en-IN" emma:confidence="0">
                  <emma:literal>Powa</emma:literal>
                </emma:interpretation>
                <emma:interpretation id="interp9" emma:lang="en-IN" emma:confidence="0">
                  <emma:literal>powa</emma:literal>
                </emma:interpretation>
              </emma:one-of>
            </emma:emma>
          </inkml:annotationXML>
          <inkml:trace contextRef="#ctx0" brushRef="#br0" timeOffset="4218.323">9776-327 2181 0,'0'0'561'0,"0"0"-569"0,0 0-70 16,0 0-33-16,0 0 16 0,0 0 44 0,0 0 50 15,0 0 27-15,0 0-2 0,-29 226-5 0,12-146-6 16,-7 6-3-16,-1 7 0 0,-3 4-2 0,-2 3-3 16,-1-4-4-16,0 0-2 0,-2-7-6 15,7-5-4-15,3-6-19 0,6-11-24 0,7-10-33 16,1-6-38-16,6-15-29 0,3-7-39 0,3-10-11 15,4-11 22-15,-2-8 14 0,5-5 19 16,-2-14 18-16,-2-12 16 0,6-4 36 0,-5-10 54 16,1-7 49-16,-2-4 34 0,1-8 31 0,-1-3 23 15,1-5 8-15,-1-4-10 0,4-4-20 16,-4-7-17-16,7-2-13 0,1-6-3 0,6-3 3 16,0-3-1-16,5-1 2 0,5-6 17 0,0 2 0 15,8-5 2-15,3 6-5 0,0 1-20 0,2 11-1 16,-1 10-3-16,1 16-6 0,0 9-5 0,-1 17-12 15,-1 10-6-15,1 14-4 0,-6 5-1 16,4 8-4-16,-3 4-5 0,-4 13-2 0,-1 10 1 16,-2 9 1-16,-4 9 0 0,-2 10 2 0,-8 6-7 15,-3 10 5-15,-12 5 1 0,-1 2-4 16,-6 2 1-16,-15-3-10 0,-8 0-6 0,-1-3-6 0,-12-1-2 16,-3-5-1-16,-7-8 3 0,-4-2 3 15,1-5-5-15,4-9-15 0,2-5-41 0,6-8-74 16,10-7-122-16,7-3-303 0,10-9-395 0</inkml:trace>
          <inkml:trace contextRef="#ctx0" brushRef="#br0" timeOffset="4974.2616">10400-134 492 0,'0'0'447'0,"0"0"-277"0,0 0-72 0,-59 179-52 15,45-125-10-15,0 3-8 0,-1-4 0 0,1 1-2 16,1-1-4-16,6-9-7 0,-2-4-9 16,8-6-15-16,1-9-8 0,5-5 0 0,14-9 6 15,1 0 22-15,7-6 20 0,2-4 16 0,8-1 9 16,-1-8 0-16,4-6 5 0,2-4 7 0,-5-6 11 16,-5-4 12-16,-5-2 8 0,-8-3 6 0,1-1 2 15,-11-3-7-15,1-4-14 0,-9 2-13 16,-1-2-16-16,0 2-9 0,-10 7-11 0,1 1-14 15,-6 2-10-15,-7 7-10 0,-4 4-10 0,-1 4-13 16,-3 4-3-16,0 5-9 0,0 3 2 16,-1 2 2-16,1 4-4 0,2 5-4 0,3 3-10 15,2 0-12-15,6 2-17 0,6-3-25 0,6-2-31 16,5 0-22-16,0-2 2 0,6-2 28 16,14-2 44-16,0-3 42 0,9 0 28 0,8-5 11 15,5-3 10-15,1-3 9 0,3 3 2 0,-2-4 5 16,4 4 2-16,-5 0 5 0,-2 1 12 0,-3-1 9 15,2 5 4-15,-10 1-7 0,3 2-14 16,-12 0-20-16,1 10-12 0,-8 1-7 0,-5 4 2 16,-2 4 9-16,-7 3 5 0,0 3 7 0,-1 4-5 15,-8 3 1-15,-4 0 0 0,0 1-3 0,-3 2 3 16,3-8-8-16,5 1-4 0,-2-7-5 0,3-6-9 16,7-2-7-16,0-6 0 0,4-3 13 15,3-4 22-15,6 0 27 0,4-3 9 0,8-10-4 16,2-2-14-16,3-6-13 0,-1-3-8 0,7-4-8 15,-5 2 5-15,-2 0-5 0,-2-1 1 0,-1 7 4 16,-7 1-5-16,-4 3 3 0,0 4-3 16,-2 3-3-16,-5 6-4 0,-2-1-4 0,-5 4-9 15,5 0-5-15,-3 4 0 0,0 3 1 0,0 6 10 16,2 3 5-16,-2 3 2 0,0 0-1 0,1-2 0 16,6 3-1-16,-1-4-4 0,0-2 5 15,4-2 3-15,2-3 8 0,8-1 8 0,2-7 11 16,3-1 5-16,3 0 0 0,2-12 5 0,2 1-11 15,-2-5 0-15,-1 0 4 0,-5-2 2 0,-1-2 10 16,-10-1 6-16,-3-1 5 0,-5-5-4 16,-6 2-5-16,-1-2-9 0,-4-5-10 0,-7 4-7 15,-4-5-6-15,-2 3-7 0,0-1-5 0,1 2 1 16,2 6-9-16,1 2-4 0,2 4-9 0,6 3-16 16,2 5-13-16,1 1-34 0,1 5-62 15,0 0-76-15,1 3-103 0,5 0-107 0,7 2-101 16,1 6-84-16,-1-1 11 0,-4-1 601 0</inkml:trace>
          <inkml:trace contextRef="#ctx0" brushRef="#br0" timeOffset="5486.1072">11807-52 0 0,'0'0'0'15,"0"0"220"-15,0 0 85 0,0 0-32 0,0 0-36 16,0 0-30-16,0 0-32 0,183-24-34 0,-153 11-36 16,4-3-34-16,-1 0-23 0,-3-5-15 0,3 3-5 15,0-1 2-15,-7 1 3 0,-4 0 5 16,-8 3 15-16,-1 3 24 0,-7 0 26 0,-4 6 15 15,-2 0-6-15,-2 4-29 0,-6 0-37 0,-5 2-23 16,-4 0-16-16,-7 10-2 0,-3 4 1 16,-4 5 1-16,0 5-1 0,-6 5-1 0,5 1 0 15,0 4-4-15,4 0-2 0,-1 2-2 0,3-3-1 16,3-2-4-16,9-1-4 0,1-3-6 0,10-3-9 16,2-4-1-16,-1 1-3 0,7-5 5 15,8-2 9-15,2-2 4 0,8-4 13 0,-1-3 9 16,5-1 4-16,5-4 7 0,2 0 1 0,5-4 3 15,-2-4 0-15,5-2 1 0,-1-5-1 16,-1-3-2-16,1 1 0 0,-6-4 3 0,1-2 0 0,-4-2-1 16,2-2-1-16,-5-5-5 0,0 0-4 15,-5-1-1-15,3-4-6 0,-2 0 0 0,-2-1-3 16,-5 4-2-16,-2 2-4 0,4 6 2 0,-8 3 0 16,-2 5 0-16,0 7 4 0,-7 1-4 15,1 6-2-15,-3 2-10 0,-1 2-15 0,0 0-32 16,0 3-1-16,0 7 6 0,0 6 13 0,0 6 36 15,0 3 1-15,-1 4 3 0,-5 7 4 0,-4 1-2 16,3 2 0-16,-3-2-2 0,-3 1 2 0,3-3-2 16,3-2 0-16,0-5 4 0,2-5 0 15,5-1 4-15,0-2 4 0,-1-3 0 0,4 1 2 16,7-3 15-16,1-2 12 0,4-5 10 0,0-3 10 16,3-2-6-16,7-3-9 0,6-3-8 15,6-3-9-15,6-9-9 0,4-1-8 0,3-4-9 16,-1-3-18-16,-1-1-18 0,-7 2-36 0,-4-1-53 15,-8 4-91-15,-10 2-232 0,-9 4-464 0,-6 5-218 0</inkml:trace>
        </inkml:traceGroup>
      </inkml:traceGroup>
    </inkml:traceGroup>
    <inkml:traceGroup>
      <inkml:annotationXML>
        <emma:emma xmlns:emma="http://www.w3.org/2003/04/emma" version="1.0">
          <emma:interpretation id="{8A5F1C9D-77C6-4064-8A58-BE3B152760E6}" emma:medium="tactile" emma:mode="ink">
            <msink:context xmlns:msink="http://schemas.microsoft.com/ink/2010/main" type="paragraph" rotatedBoundingBox="6758,2676 14612,1669 15021,4859 7167,586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65AB726-47BB-4C5B-807A-DAB342E3DC46}" emma:medium="tactile" emma:mode="ink">
              <msink:context xmlns:msink="http://schemas.microsoft.com/ink/2010/main" type="line" rotatedBoundingBox="6758,2676 14612,1669 15021,4859 7167,5865">
                <msink:destinationLink direction="with" ref="{65E75C3D-0FB9-4974-B2E1-4BB1F68DC97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F562A7C-A917-4360-A5A4-95B520363CBD}" emma:medium="tactile" emma:mode="ink">
                <msink:context xmlns:msink="http://schemas.microsoft.com/ink/2010/main" type="inkWord" rotatedBoundingBox="6787,2897 8166,2720 8415,4665 7036,4842"/>
              </emma:interpretation>
              <emma:one-of disjunction-type="recognition" id="oneOf2">
                <emma:interpretation id="interp10" emma:lang="en-IN" emma:confidence="0">
                  <emma:literal>of</emma:literal>
                </emma:interpretation>
                <emma:interpretation id="interp11" emma:lang="en-IN" emma:confidence="0">
                  <emma:literal>if</emma:literal>
                </emma:interpretation>
                <emma:interpretation id="interp12" emma:lang="en-IN" emma:confidence="0">
                  <emma:literal>or</emma:literal>
                </emma:interpretation>
                <emma:interpretation id="interp13" emma:lang="en-IN" emma:confidence="0">
                  <emma:literal>cf</emma:literal>
                </emma:interpretation>
                <emma:interpretation id="interp14" emma:lang="en-IN" emma:confidence="0">
                  <emma:literal>tf</emma:literal>
                </emma:interpretation>
              </emma:one-of>
            </emma:emma>
          </inkml:annotationXML>
          <inkml:trace contextRef="#ctx0" brushRef="#br0" timeOffset="6437.1643">5940 2551 1746 0,'0'0'116'0,"0"0"-103"0,0 0-21 16,0 0 21-16,0 0 37 0,0 0 36 0,0 0 24 15,0 0-10-15,0 0-34 0,0 0-51 16,0 0-50-16,0 0-21 0,0 0 6 0,-24-38 28 16,9 75 29-16,-2 11 10 0,-3 4 6 0,-3 6-1 15,-1-1-4-15,5 2-4 0,-2-4-6 0,2 1-4 16,7-7-4-16,7-7-9 0,5-5-15 15,0-12-13-15,14-4-5 0,5-8 9 0,9-5 26 16,11-8 27-16,3-5 17 0,11-14 10 0,1-3-3 16,4-7-7-16,-2-4-5 0,-6-3-9 15,-7-4-3-15,-4 0 2 0,-11 1 2 0,-8-5 2 16,-11 1-3-16,-3-2-5 0,-6-3-4 0,-6 2-2 16,-8-2-1-16,-1 0-4 0,1-2-2 0,-2 1-4 15,-1-4-2-15,5-2-3 0,2 3-2 16,9-2-5-16,1-1-1 0,0 2 0 0,9 4 0 15,8 5 7-15,-1 1 4 0,7 6 4 0,2 4 2 16,1 8-3-16,3 8 1 0,2 1-4 0,4 11-3 16,-4 5-4-16,8 4 0 0,-6 14 0 0,4 10 5 15,-5 11 6-15,0 10 1 0,-8 13 2 0,-2 7 1 16,-7 13 1-16,-6 6 1 0,-8 1 0 16,-1 4 1-16,0-2 0 0,-7 3 2 0,-4-1-1 15,-5 0 4-15,0 3-2 0,-4-5-4 0,-1 5 0 16,0-5-5-16,0 2-2 0,1-3-6 15,4-1-1-15,-1-9-3 0,5-13 2 0,5-15 5 16,3-12-3-16,4-10-4 0,4-6-1 0,9-8-5 16,1-7 0-16,2-6 15 0,7-3-2 0,0-8 3 15,3-12 2-15,3-9-13 0,-2-1-1 16,0-11-3-16,-7 2-3 0,-4-8-3 0,-9 4-3 16,-7-6-4-16,-1 0 0 0,-14-2 5 0,-10 3 10 15,-6 0 13-15,-3 3 15 0,-8 9 8 16,-2 1 2-16,-3 6 4 0,2 5 8 0,-1 1 7 15,5 6 20-15,3 2 7 0,10 4-2 0,6 0-4 0,3 2-9 16,11-3-10-16,2 1-14 0,6 1-15 16,2-2-20-16,12-6-13 0,10-3-4 0,11-1 1 15,11-3 2-15,12-3 0 0,13 3-2 0,9-4-15 16,10 5-17-16,9 0-39 0,6 0-87 16,4 1-187-16,-26 9-474 0,-27 5-494 0</inkml:trace>
        </inkml:traceGroup>
        <inkml:traceGroup>
          <inkml:annotationXML>
            <emma:emma xmlns:emma="http://www.w3.org/2003/04/emma" version="1.0">
              <emma:interpretation id="{96844B42-4857-435E-B0E1-DBA8FC43200F}" emma:medium="tactile" emma:mode="ink">
                <msink:context xmlns:msink="http://schemas.microsoft.com/ink/2010/main" type="inkWord" rotatedBoundingBox="9265,2355 14612,1669 15021,4859 9674,5544"/>
              </emma:interpretation>
              <emma:one-of disjunction-type="recognition" id="oneOf3">
                <emma:interpretation id="interp15" emma:lang="en-IN" emma:confidence="0">
                  <emma:literal>Buyers</emma:literal>
                </emma:interpretation>
                <emma:interpretation id="interp16" emma:lang="en-IN" emma:confidence="0">
                  <emma:literal>Bayes</emma:literal>
                </emma:interpretation>
                <emma:interpretation id="interp17" emma:lang="en-IN" emma:confidence="0">
                  <emma:literal>Buyei'</emma:literal>
                </emma:interpretation>
                <emma:interpretation id="interp18" emma:lang="en-IN" emma:confidence="0">
                  <emma:literal>Buyei</emma:literal>
                </emma:interpretation>
                <emma:interpretation id="interp19" emma:lang="en-IN" emma:confidence="0">
                  <emma:literal>Buyas</emma:literal>
                </emma:interpretation>
              </emma:one-of>
            </emma:emma>
          </inkml:annotationXML>
          <inkml:trace contextRef="#ctx0" brushRef="#br0" timeOffset="7133.409">8572 2175 2669 0,'0'0'-10'0,"0"0"-67"0,0 0-3 16,0 0 15-16,0 0 36 0,-68 188 23 0,56-141 5 16,-1 4 0-16,0-4-16 0,-1 4-19 0,-3 0-29 15,0 0-21-15,-6-1-13 0,0-2 3 0,3-1 17 16,-2-9 26-16,2-5 27 0,3-7 20 0,5-10 29 16,4-9 52-16,3-7 26 0,5 0-4 15,0-15-17-15,5-9-49 0,5-10-19 0,3-7 2 16,2-10 1-16,4-5 2 0,3-5-2 0,-1 0-2 15,3-4 3-15,1-4-6 0,-1-2-1 0,3-4 0 16,-4-2-3-16,5-1-1 0,-1-1-2 16,2-1-4-16,4 1-3 0,1-3 3 0,2 1 1 15,1 3-1-15,3 4 0 0,2 7 1 0,-3 8 2 16,-3 9 3-16,2 12 4 0,-3 4-1 16,-2 10-1-16,-3 8-1 0,-3 3 1 0,0 8-4 15,-5 5-1-15,2 5-5 0,-1 13-2 0,-4 8 8 16,-5 7 5-16,-1 8 4 0,-10 9 4 15,-4 4-5-15,-4 4-4 0,-16 4-2 0,-9-1 2 16,-9 2-3-16,-6-1-1 0,-3-5 0 0,-4-5-3 16,-4-2 6-16,9-7 2 0,-3-4 2 0,6-8 2 15,11-7-1-15,8-11 3 0,10-4 9 0,10-6-6 16,5-3-15-16,5 0-6 0,11-8-11 16,7-5 2-16,7-2 11 0,7 2-5 0,4 0-6 15,3 9-4-15,3 4-2 0,-1 9-3 0,-1 9 1 16,1 8 5-16,-6 5 3 0,-1 6 7 0,-8 6 3 15,-5 3-1-15,-10 5 3 0,-6 1-2 0,-10-4 3 16,-3 0 6-16,-19-4 2 0,0-2 6 16,-13 0 8-16,-5-7 3 0,-6 0 4 0,-4-7 6 15,-3-2 5-15,-5-5 6 0,-5-3 6 0,4-7 1 16,1 0-2-16,0-8-5 0,2-3-7 0,3 0-7 16,7-4-8-16,3-6-9 0,5-6-5 15,6 0-4-15,5-3-5 0,2 0-9 0,10 1-6 16,2-3-11-16,1 3-9 0,6-1-10 0,2 6-20 15,4 0-24-15,0 3-44 0,4 2-50 16,9 3-57-16,5 3-78 0,7 1-122 0,5 1-148 16,-5 0-203-16,-6 0 775 0</inkml:trace>
          <inkml:trace contextRef="#ctx0" brushRef="#br0" timeOffset="8722.3152">9704 2031 2032 0,'0'0'259'0,"0"0"-124"16,0 0-60-16,0 0-29 0,0 0-2 0,0 0-1 15,0 0-8-15,0 0-8 0,0 0-9 0,0 0-3 16,0 0-5-16,-179 200-5 0,162-164-2 16,1 0-3-16,3-1-1 0,2 1-3 0,8-6-5 15,0-2-4-15,3-3-5 0,3-9-1 0,8-2 0 16,5-6 6-16,3-3 7 0,6-5 5 0,7 0 6 15,5-9 0-15,6-6-3 0,2-2-2 0,6-8-3 16,-2 0-1-16,4-2 0 0,-1-6 0 16,-6 0 3-16,-3-1 1 0,-3 3 2 0,-8-1 3 15,-5 0 3-15,-4 3 2 0,-9-2 2 0,-1 6-1 16,-9 0 2-16,-2 8 4 0,-2 5 3 0,0 4 3 16,0 4-7-16,-2 4-16 0,-6 3-15 15,-1 9-7-15,-5 6 0 0,-9 8 9 0,-1 3 9 16,3 5 2-16,-3-2 2 0,7 1-2 0,-2 1-1 15,8-5-5-15,1 1-5 0,10-4-4 0,0-2-2 16,14-4 2-16,9-8 4 0,9-4 9 0,8-7 5 16,7-1 7-16,8-8 1 0,5-9-1 15,7-8-2-15,1-4-3 0,-1-4-2 16,-4 3-3-16,3-3 3 0,-7-1-2 0,-6 1 4 0,-6-2 3 16,-5 0 0-16,-10 0 5 0,-4 3 0 0,-3 2 7 15,-8 0 6-15,-4 6 2 0,-2 2 9 16,-8 6 4-16,4 3 6 0,-5 5 3 0,-2 4-5 15,0 4-9-15,0 0-21 0,0 0-25 0,-2 3-16 16,-6 8-2-16,2 7 7 0,-8 5 16 16,-6 8 6-16,2 0 1 0,1-1-2 0,1-2-5 15,5-1 0-15,1-3-4 0,8-4-6 0,1-4-1 16,4-4-3-16,10-1 0 0,8-3 5 0,1-3 4 16,8-2 2-16,9-3 9 0,4 0 1 15,1-7-1-15,9-3 0 0,2-7-6 0,2 0-3 16,-2-4 0-16,1 1 3 0,-6-3 0 0,1-1 3 15,-6-1 3-15,-2 0 0 0,-2 0 3 0,-5 4 2 16,-7-4 4-16,-9 5 1 0,-1 3 6 16,-9 3 5-16,-2 2 7 0,-6 4 10 0,-2 8 0 15,0-3-6-15,0 3-14 0,-4 0-19 0,-6 11-12 16,-5 5-4-16,-2 6 3 0,-6 5 4 0,-3 13 4 16,-1 7 0-16,-2 9 1 0,-1 5 0 0,-1 10 1 15,-7 8-1-15,4 9-2 0,-5 8 6 16,-3 5-3-16,-2 4 3 0,0 7 1 0,-7 3-6 15,4 5 6-15,-5 6 0 0,2 5-7 0,-6 3-38 16,-1 3-8-16,-6-5-4 0,2-5-5 0,-6-15 24 16,7-8-11-16,-8-14-1 0,-1-10 11 15,-2-12 17-15,-4-10 22 0,-7-15 11 0,-1-14 17 16,0-13 14-16,-2-15 11 0,1-8 5 0,6-18-2 16,-1-12-6-16,9-7-9 0,3-7-7 15,9-7-11-15,9-6-9 0,6-4-7 0,9-10-12 16,11-3-5-16,7-6-8 0,12-4-2 0,4 2-1 15,13-7 1-15,11 5-2 0,9 0 2 0,9 5 2 16,11 5 0-16,6 7 6 0,10 4 1 0,5 9 5 16,12 4 4-16,8 2 8 0,6 8-3 15,2-2-1-15,7 6-4 0,1 5-14 0,1-1 6 16,1 4 0-16,-5-2 0 0,4 5 3 0,-2-4-1 16,-5 1 2-16,4-5 3 0,-6 1 4 0,-5-3 1 15,1 3 1-15,-6-4 2 0,-2 4 4 0,-2 2 1 16,-7 2-3-16,-5 3 1 0,2 2-7 15,-8 3 2-15,-7 0 0 0,-5 5-1 0,-5-3 5 16,-10 7-3-16,-4-1 2 0,-14-1 6 0,-7 6 12 16,-7 0 4-16,-7-1 10 0,-4 3 2 0,-1 2-5 15,-12-1-11-15,-6 2-17 0,-5 5-19 16,-6 1-10-16,-9 3 7 0,-4 7 7 0,-4 10 6 16,-3 2 7-16,-5 7-6 0,5 8 0 0,0 2-1 15,1 7-1-15,0 2-1 0,7 3 1 16,8 0-3-16,7-1-4 0,2-4-3 0,13-6-10 15,10-3-5-15,2-5-1 0,12-4 0 0,6-6 11 16,9-4 7-16,11-6 8 0,6-6 4 0,8-3 3 16,5-2 1-16,5-10 0 0,7-6 2 15,0-7-1-15,1-4 1 0,-1-1-1 0,-8-4 2 16,-5-1 0-16,-2 0 2 0,-7 0 6 0,-6-2-2 16,0 0 1-16,-10-2 3 0,5 2-3 0,-7-1 1 15,-3 1-4-15,-5 4-3 0,2 5-2 0,-4 8-4 16,-5 0 1-16,-3 8-3 0,-6 7-3 0,-2 3 2 15,-3 2-6-15,0 0-7 0,0 5 7 16,-8 6-7-16,-3 12 2 0,-5 2 11 0,-2 7-7 16,-5 8 6-16,3 2 0 0,-3 0 1 0,0 1-1 15,4-3 0-15,5-2 0 0,2-5-5 16,11-4-3-16,-1-6-6 0,4-6-2 0,12-1 4 16,8-5 9-16,5-6 14 0,4-2 11 0,7-3 7 15,9-8-3-15,8-4-6 0,3-9-4 0,1 0-6 16,7-5-2-16,-4-2-4 0,0-3-2 15,-1 2-2-15,-6-3 2 0,-8-6 1 0,-4 4 4 16,-1-4 0-16,-9 1 4 0,-2-2 2 0,-6-2 3 16,-1 0 1-16,-1 0-3 0,-4 3 0 15,-5 3-3-15,-1 6 2 0,-4 9 6 0,-8 5 7 16,0 5 4-16,-1 2-9 0,-10 6-11 0,-4 0-17 16,0 2-10-16,-5 2 2 0,-5 10-2 15,1 5 6-15,0 1 0 0,0 4 4 0,7 6 3 16,3-1-1-16,4 1 3 0,4 4 1 0,5-4 4 0,0 5 6 15,4-2 8-15,6-3 6 0,2 3 3 16,2-5 0-16,-3 0-2 0,4-1-1 0,-1-4 0 16,-4-1 6-16,-1 1 2 0,-1-5-1 0,-5-2-1 15,-3-2-7-15,0-4 4 0,-10 3 6 16,-4-3 0-16,-5 0-3 0,-7 0-10 0,-7-1-15 16,-4 1-12-16,-5-3-11 0,-1 2-10 0,-4-1-13 15,-5 2-22-15,1 3-35 0,-1 3-57 0,-1 0-102 16,-3 2-235-16,12-1-353 0,14-7-235 0</inkml:trace>
        </inkml:traceGroup>
      </inkml:traceGroup>
    </inkml:traceGroup>
    <inkml:traceGroup>
      <inkml:annotationXML>
        <emma:emma xmlns:emma="http://www.w3.org/2003/04/emma" version="1.0">
          <emma:interpretation id="{F065A4DF-274F-4E11-8E8C-8AA6AD1D35EA}" emma:medium="tactile" emma:mode="ink">
            <msink:context xmlns:msink="http://schemas.microsoft.com/ink/2010/main" type="paragraph" rotatedBoundingBox="1272,4934 14222,4646 14287,7547 1336,78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ABB247-93E8-4AB2-A873-A4EFC80B3E2F}" emma:medium="tactile" emma:mode="ink">
              <msink:context xmlns:msink="http://schemas.microsoft.com/ink/2010/main" type="line" rotatedBoundingBox="1272,4934 14222,4646 14287,7547 1336,7836"/>
            </emma:interpretation>
          </emma:emma>
        </inkml:annotationXML>
        <inkml:traceGroup>
          <inkml:annotationXML>
            <emma:emma xmlns:emma="http://www.w3.org/2003/04/emma" version="1.0">
              <emma:interpretation id="{FC5A7D85-E868-4981-B584-199D73582FB3}" emma:medium="tactile" emma:mode="ink">
                <msink:context xmlns:msink="http://schemas.microsoft.com/ink/2010/main" type="inkWord" rotatedBoundingBox="1272,4963 8390,4804 8435,6818 1317,6976"/>
              </emma:interpretation>
              <emma:one-of disjunction-type="recognition" id="oneOf4">
                <emma:interpretation id="interp20" emma:lang="en-IN" emma:confidence="0">
                  <emma:literal>overbulk</emma:literal>
                </emma:interpretation>
                <emma:interpretation id="interp21" emma:lang="en-IN" emma:confidence="0">
                  <emma:literal>o fool Bulk</emma:literal>
                </emma:interpretation>
                <emma:interpretation id="interp22" emma:lang="en-IN" emma:confidence="0">
                  <emma:literal>o foot Bulk</emma:literal>
                </emma:interpretation>
                <emma:interpretation id="interp23" emma:lang="en-IN" emma:confidence="0">
                  <emma:literal>O fool Bulk</emma:literal>
                </emma:interpretation>
                <emma:interpretation id="interp24" emma:lang="en-IN" emma:confidence="0">
                  <emma:literal>o food Bulk</emma:literal>
                </emma:interpretation>
              </emma:one-of>
            </emma:emma>
          </inkml:annotationXML>
          <inkml:trace contextRef="#ctx0" brushRef="#br0" timeOffset="17300.4374">5167 4853 439 0,'0'0'786'0,"0"0"-463"0,0 0-95 15,0 0-53-15,0 0-15 0,0 0-15 0,0 0-57 16,0 0-58-16,0 0-30 0,0 0-13 0,0 0 0 15,0 0 11-15,0 0 3 0,0 0 2 0,-43 80 3 16,30-52-3-16,3 1-1 0,-2-4-1 16,4-1-4-16,6-2 0 0,2-5-1 0,0-4-4 15,5-4-2-15,8-2 4 0,5-3 3 0,2-4 4 16,6 0 3-16,6-8-3 0,4-5-3 16,1-3-5-16,4-3-4 0,1-1-2 0,0-4 2 0,-2-1 5 15,-9 0 4-15,-2 0 5 0,-3-1 4 16,-6 0 2-16,-6 3 2 0,-4 3 8 0,-1 4 7 15,-5 5 13-15,-1 3 19 0,-3 6 4 0,0 2-7 16,0 0-19-16,0 2-33 0,0 6-15 0,0 5-6 16,-4 5 4-16,-2 5 11 0,0 1 4 15,1 2 1-15,-4 0 0 0,6-1 0 0,3-1-4 16,0-2-1-16,0-2-5 0,10-6-1 0,6-2-2 16,6 0 0-16,8-7 2 0,1-3-3 0,8-2-4 15,1-2-12-15,7-11-19 0,-1 0-16 16,-1-3-15-16,-1-1-9 0,2-6 5 0,-7 0 12 15,-3-2 21-15,-5-4 23 0,-3 2 14 0,-4-5 13 16,-2 1 5-16,2-6 1 0,-7 0 7 16,5-5 0-16,-4 2 5 0,-3-4 1 0,-1-5 2 15,0 3 4-15,-5-4 6 0,-2 1-1 0,-1 1 2 16,-2 4 2-16,-4 0 2 0,0 8 16 0,-3 5 10 16,-5 7 3-16,-1 8-2 0,-2 5-17 15,1 3-18-15,-3 6-15 0,1 2-13 0,-1 7-9 16,-1 9-4-16,-3 8 0 0,-2 11 3 0,-2 8 4 15,-1 12 5-15,2 2 2 0,1 7 0 16,1-2 1-16,5 0-2 0,0-4 0 0,8-2-2 16,5-5-4-16,0-6-7 0,8-4-14 0,6-4-22 0,3-6-26 15,9-5-30-15,1-2-25 0,3-5-37 16,5-7-82-16,1-4-181 0,-8-4-280 0,-8-3 119 0</inkml:trace>
          <inkml:trace contextRef="#ctx0" brushRef="#br0" timeOffset="17516.12">6789 4178 387 0,'0'0'582'15,"0"0"-127"-15,0 0-115 0,0 0-68 0,0 0-43 16,0 0-54-16,0 0-55 0,0 0-44 0,0 0-43 16,0 0-40-16,0 0-19 0,0 0-3 15,0 0 8-15,-4-37 19 0,-6 82 5 0,4 10 1 16,-7 8 0-16,-1 2-2 0,-3 6 2 0,-3-3 0 15,1 1 0-15,-5-1 1 0,6-5 0 0,-2-2-1 16,5-5-4-16,3-8-18 0,4 0-64 16,6-9-97-16,-1-6-157 0,3-11-362 0,0-8-612 0</inkml:trace>
          <inkml:trace contextRef="#ctx0" brushRef="#br0" timeOffset="17852.8948">7207 4219 358 0,'0'0'558'16,"0"0"-400"-16,0 0-156 0,0 0-35 0,0 0 24 15,0 0 49-15,0 0-1 0,0 0 2 16,0 0-2-16,0 0-7 0,-105 184 6 0,71-152-4 16,-5-2-2-16,-3 1 1 0,2-2-5 15,-4-3-5-15,4-1-3 0,2-5-2 0,1 1 1 16,7-7 0-16,8-2 4 0,5-6 5 0,7-2 17 15,6-3 21-15,4-1 0 0,0 0-18 0,8 0-22 16,2 0-30-16,3-1-3 0,2 1 16 16,0 0 8-16,3 0 7 0,-3 8 10 0,0 3 3 15,-1 8 10-15,0 0 10 0,1 4 6 0,-1 1-5 16,-1 0-9-16,0 1-11 0,0-1-11 0,-2-1-6 16,2-3-3-16,2 3-1 0,-1-6-4 0,5-1 0 15,-2-5-4-15,3-2-9 0,-1-5-21 0,-2 0-63 16,3-1-80-16,-2-3-124 0,0 0-267 15,-4-3-325-15,-2 2 541 0</inkml:trace>
          <inkml:trace contextRef="#ctx0" brushRef="#br0" timeOffset="16707.8484">4265 4595 0 0,'0'0'0'0,"0"0"325"15,31-182 111-15,-17 113-73 0,1 7-58 0,3 4-63 16,0 5-51-16,2 4-46 0,0 9-40 0,0 3-29 15,4 8-29-15,-4 9-14 0,2 2-8 0,1 3-13 16,-3 10-3-16,3 1-8 0,-2 4-5 16,1 1 0-16,-2 11-1 0,0 3 1 0,0 8 2 15,-4 3 2-15,-2 6 0 0,-1 5-1 0,-7 6 0 16,-5 2 2-16,-1 4 2 0,-5 4 4 0,-10 1-1 16,-3 2-6-16,-8 1-2 0,-4-4-5 15,-3-2-4-15,-5-6 3 0,0-4-1 0,3-5 5 16,-1-6 2-16,5-8 4 0,2-2 5 0,6-7 3 15,7-5 8-15,8-7 11 0,2-1 5 16,6 0-13-16,0 0-23 0,3-1-20 0,8-4-14 16,5 0 0-16,4 0 13 0,3 2 8 0,3 3 0 15,1 0 4-15,5 5 5 0,1 5 1 0,-2 6 5 16,7 1 2-16,-5 8-1 0,0 0-2 0,-2 5 1 16,-6 2-3-16,-2 1 0 0,-9 4 2 15,-4-2-6-15,-7 3 1 0,-3-3-2 0,-6 4 4 16,-10-3 4-16,-5 1 4 0,-6-2 5 0,-8-4 1 15,-2-2 6-15,-3-3 7 0,-2-5 10 16,-2-5 10-16,-5 1 11 0,4-9 8 0,2-4 1 16,-1-3 1-16,7-1-12 0,2-4-9 0,6-5-10 15,7-8-10-15,3 1-9 0,5-1-14 0,1 0-20 16,4-4-28-16,3 4-32 0,6-2-36 16,0 7-37-16,0 1-65 0,9 3-105 0,2 4-175 15,8 3-172-15,-5 1 62 0,-2 0 608 0</inkml:trace>
          <inkml:trace contextRef="#ctx0" brushRef="#br0" timeOffset="16222.1376">4288 4563 2061 0,'0'0'163'0,"0"0"-132"0,0 0-59 0,0 0-18 16,0 0 6-16,0 0 30 0,0 0 14 0,0 0-1 15,0 0 2-15,5 190 1 0,-6-134 2 16,-9 8 2-16,-2 3 10 0,-6 1-2 0,-5-2 0 0,-3 0-2 16,-3-3-11-16,2-9-2 0,1-3-9 15,3-9-19-15,2-5-40 0,5-7-68 0,3-4-94 16,7-10-148-16,2-5-237 0,2-7-143 0,2-3 706 0</inkml:trace>
          <inkml:trace contextRef="#ctx0" brushRef="#br0" timeOffset="11646.2629">202 4823 495 0,'0'0'268'0,"0"0"-131"16,0 0-18-16,0 0 16 0,0 0-1 0,0 0 9 15,0 0-14-15,0 0-13 0,0 0-16 0,0 0-23 16,0 0-22-16,-6-9-23 0,6 12-14 0,-1 1-10 15,-1 2-1-15,-3 0 1 0,2 4 3 0,3 0 3 16,-2 2-4-16,2 0 3 0,0 0 2 0,0-1 3 16,5-1 8-16,5-2 10 0,0-1 8 15,-2-5 10-15,5-2 8 0,2 0 0 0,-1-4 1 16,6-6-5-16,-6-1-7 0,-5-3-5 0,2-2-6 16,1 0 1-16,-6-1 1 0,2 0 5 15,-5 1 2-15,-1 2-1 0,2-1-1 0,-4 1-5 16,-7 1-4-16,1 4-8 0,-3-1-11 0,-4 4-12 15,-1-1-10-15,-2 7-8 0,-2 0-9 16,-5 0-1-16,-2 3-8 0,5 7-5 0,-4 4-16 16,5 4-40-16,-2 0-71 0,5 3-134 0,9-2-339 15,-2-5-856-15</inkml:trace>
          <inkml:trace contextRef="#ctx0" brushRef="#br0" timeOffset="15508.0359">662 5370 710 0,'0'0'268'0,"0"0"-196"16,0 0-78-16,0 0 9 0,0 0 28 0,0 0 43 16,0 0 21-16,196-129 3 0,-153 115 3 0,3-2-4 15,5 0 2-15,4-1 2 0,3 0-4 0,3 1-16 16,8-2-20-16,1-5-14 0,0 3-17 15,0-3-6-15,-4 5-7 0,-5-2-4 0,-4 0-2 16,-11 2 1-16,-4 1 1 0,-4-3 4 0,-8 1 4 16,-4 3 8-16,-9-1 8 0,-1 1 12 15,-4-3 8-15,-2 5-1 0,-7 0 2 0,-3 2-2 16,0 0-5-16,-8 4-10 0,0 3-11 0,-5 3-21 16,-1 2-16-16,-9 0-7 0,3 4-4 0,-6 7 2 15,-4 5 6-15,-2 4 1 0,-4 4 0 16,3 9 1-16,-3 0-1 0,6 4 0 0,-1 2 2 15,3 2-1-15,3-1-5 0,5 4 5 0,2-6 0 16,8 0-2-16,2-3-1 0,8-4-4 0,0-6-3 16,8-4-1-16,5-3 1 0,4-2-5 15,1-8 3-15,5 0 4 0,-2-6 5 0,8-2 10 16,-1 0 5-16,3-5-1 0,2-7 2 0,-2-2-2 16,4-2 0-16,0-5 1 0,0-3 3 0,2-3 1 15,3 1-3-15,-4-6 3 0,1 1-1 0,1-4-2 16,-5 2 1-16,0 1 0 0,0 3-3 15,-6 1 4-15,-3 9 0 0,-4 0 0 0,-2 7-1 16,-5 2-1-16,-3 4-3 0,-5 6-4 0,-3 0 0 16,4 3-3-16,-5 9 1 0,0 0 4 0,1 4-4 15,-2 4 4-15,0 3 1 0,0 1 0 16,0 2 0-16,0 0 0 0,0 0 1 0,0 2 0 16,-2-7 1-16,2 0-2 0,0-1-1 0,0-2 1 15,3-8 2-15,6 1-2 0,-3-6 1 16,2-2 0-16,-1-1-3 0,5-2 5 0,-1 0 2 15,1-5 3-15,2-5 4 0,2-2-1 0,1-5 0 16,-1 1-1-16,3-4 0 0,1 2-3 0,-3-5 2 16,2 3-1-16,1-3 1 0,-3 3-4 0,-3-3 0 15,2 7-1-15,-2-4-6 0,-1 7 1 16,0 5-4-16,-4 0 2 0,-2 4 0 0,-3 2-9 16,1 2-2-16,-3 0-4 0,1 4 1 0,4 4 6 15,-1 1 5-15,4 4 3 0,-1 3-1 0,1 0 1 16,4-2 1-16,1 1-1 0,-1-4 2 15,5 4 1-15,2-7-1 0,-1-4 3 0,3-3 3 16,6-1-1-16,-1 0 3 0,1-5 0 0,4-10 0 16,2 6 1-16,-5-6 0 0,-2-1-1 0,0 1 2 15,-8-2 5-15,0 0 8 0,-7-1 11 16,-5 1 11-16,0-6 8 0,-6 3 5 0,-2-2-2 16,0 0-4-16,-7-2-8 0,-6 4-5 0,-4-4-7 15,-3 1-10-15,0 5-8 0,-7-1-10 0,-2 5-6 16,-4 2-8-16,0 6-6 0,-4 3-5 15,-1 3-7-15,1 0-11 0,3 5-26 0,-2 3-40 16,9 0-74-16,8 0-121 0,5 1-276 0,5-4-370 16,8-2 167-16</inkml:trace>
          <inkml:trace contextRef="#ctx0" brushRef="#br0" timeOffset="14669.7521">1703 4376 0 0,'0'0'0'0,"0"0"0"0,0 0 259 0,0 0 73 16,0 0 27-16,0 0-6 0,-52-168-32 0,49 146-58 15,-7 1-47-15,3 3-49 0,-3 4-38 16,-3-2-26-16,0 3-30 0,-1 0-21 0,-2 2-15 15,-3 0-11-15,-2 1-8 0,3 2-4 16,-5 2-5-16,6 3-4 0,-1 0-1 0,-2 1-3 16,4 2-2-16,0 0-2 0,2 4-2 0,-1 4-2 0,-1 1-5 15,1 7 1-15,-8 3-3 0,4 5 3 16,-4 6 2-16,3 6 3 0,-6 8 4 0,2 9-1 16,4 1 2-16,-5 7 1 0,8 3-1 0,0 5 1 15,-5 3 0-15,8 1 0 0,0 4 0 16,-1 0 1-16,1 2 1 0,3 1 2 0,2-1 0 15,-4-3-1-15,2-1-1 0,-2-1-2 0,0-2 0 16,-2-3 1-16,1-2 2 0,1 2-1 0,-1-7-1 16,-3-2-1-16,-5-4-3 0,2-3-3 15,-6-7-17-15,-1-4-45 0,0-5-86 0,4-7-146 16,-2-5-324-16,8-9-376 0,6-8 500 0</inkml:trace>
          <inkml:trace contextRef="#ctx0" brushRef="#br0" timeOffset="15976.2559">3806 3941 2605 0,'0'0'118'0,"0"0"-98"16,0 0-31-16,0 0-29 0,0 0-44 0,0 0 2 15,0 0 6-15,0 0 19 0,0 0 41 16,0 0 5-16,0 0 5 0,-65 229 4 0,48-138 2 16,-3 8 1-16,-8 8 0 0,-3 3 2 0,-2 3 4 15,-6-2 0-15,0 3 3 0,-2 0 1 0,-2 2-2 16,-3-2 2-16,3-6-2 0,3-5-4 0,2-11-2 16,5-11-10-16,8-7-15 0,2-9-32 15,5-6-46-15,5-11-14 0,6-10-1 0,7-10 4 16,0-16 12-16,9-9-42 0,7-6-176 15,-3-6-335-15,-2-2-51 0</inkml:trace>
        </inkml:traceGroup>
        <inkml:traceGroup>
          <inkml:annotationXML>
            <emma:emma xmlns:emma="http://www.w3.org/2003/04/emma" version="1.0">
              <emma:interpretation id="{54A8E736-1070-4F74-B5F9-39BB18C318F0}" emma:medium="tactile" emma:mode="ink">
                <msink:context xmlns:msink="http://schemas.microsoft.com/ink/2010/main" type="inkWord" rotatedBoundingBox="9672,4747 14222,4646 14287,7547 9737,7648"/>
              </emma:interpretation>
              <emma:one-of disjunction-type="recognition" id="oneOf5">
                <emma:interpretation id="interp25" emma:lang="en-IN" emma:confidence="0">
                  <emma:literal>buyers</emma:literal>
                </emma:interpretation>
                <emma:interpretation id="interp26" emma:lang="en-IN" emma:confidence="0">
                  <emma:literal>bayas</emma:literal>
                </emma:interpretation>
                <emma:interpretation id="interp27" emma:lang="en-IN" emma:confidence="0">
                  <emma:literal>buyer</emma:literal>
                </emma:interpretation>
                <emma:interpretation id="interp28" emma:lang="en-IN" emma:confidence="0">
                  <emma:literal>buyas</emma:literal>
                </emma:interpretation>
                <emma:interpretation id="interp29" emma:lang="en-IN" emma:confidence="0">
                  <emma:literal>buys</emma:literal>
                </emma:interpretation>
              </emma:one-of>
            </emma:emma>
          </inkml:annotationXML>
          <inkml:trace contextRef="#ctx0" brushRef="#br0" timeOffset="18502.0734">8915 3799 1826 0,'0'0'193'0,"0"0"-164"15,0 0-58-15,0 0-26 0,0 0 6 0,0 0 26 16,0 0 25-16,0 0 10 0,0 0 6 0,0 0 5 16,0 0 5-16,0 0 5 0,2 167 10 0,-21-108 7 15,-8 10-1-15,-9 7-4 0,0 5-5 16,-7 1-3-16,0-2 5 0,-1-5 3 0,5-5-6 16,3-6-13-16,6-2-11 0,7-9-6 0,4-2-5 15,6-6 1-15,10-5-2 0,3-5-3 16,2-4 3-16,11-6-1 0,1-5 2 0,11-6 8 0,2-6 7 15,6-5 7-15,7-3 6 0,4-3-6 0,8-9-5 16,1-5-7-16,7-3-3 0,-1-2-3 16,0-3-2-16,0-4 1 0,-3 1-1 0,-7-3 0 15,-14 1 3-15,-6-1 2 0,-4-1 4 0,-11 0 5 16,-6-4 0-16,-5 0 1 0,-3-1-3 0,-1 2-3 16,-9-1-6-16,-4 3-3 0,-5 4-1 15,-6 3-6-15,-5 5-3 0,-7 3-3 0,-5 8-4 16,-2 6-1-16,-3 4 3 0,-5 2 0 0,-2 7-4 15,9 4-11-15,2 0-25 0,4 1-50 16,11-3-80-16,9 2-149 0,6-5-375 0,6 0-661 0</inkml:trace>
          <inkml:trace contextRef="#ctx0" brushRef="#br0" timeOffset="20140.1723">9489 4373 1607 0,'0'0'509'16,"0"0"-428"-16,0 0-67 0,0 0-30 0,0 0 6 15,0 0 10-15,0 0 6 0,0 0 1 0,0 0-2 16,0 0-1-16,0 0 2 0,-136 198-1 0,111-163 3 16,5 0-3-16,0-1-1 0,3-3-4 15,3-4-1-15,9-3 0 0,5-4-1 0,0-5 4 16,6-5 7-16,10-2 8 0,5-4 5 15,5-4 4-15,6 0-2 0,2-2-4 0,4-8-6 16,5-3-3-16,0-3-4 0,0 1 1 0,0-2-1 16,-2-3-4-16,-1-1 3 0,1 1 2 0,-10-3 3 15,-2-1 5-15,-5 3 2 0,-8-1 2 0,-2 1 8 16,-1 1 5-16,-4 2 5 0,-3 2 1 16,-5 3-3-16,5 5-3 0,-6 4-10 0,0 2-8 15,0 2-11-15,0 0-19 0,0 6-4 0,-6 4 1 16,2 6 5-16,-8 3 14 0,-1 5 3 15,2 3-1-15,2-3 0 0,-2 5-2 0,1-7 0 16,6 1-1-16,2-5-1 0,2 1-2 0,2-5-1 16,8-3 3-16,5-3-3 0,4-3 3 0,8-2 1 15,3-3-3-15,2 0 2 0,7-6 0 0,4-5-1 16,0-3 1-16,1-3 1 0,-2 1-2 16,-3-3-1-16,-1 0 5 0,-6-6 0 0,-5 3 3 0,-3 0 2 15,-5-4 0-15,0 0 1 0,1 1 1 16,-6-2 2-16,-2 1-2 0,-5 1 1 0,3 1 0 15,-7 4 2-15,0 8 5 0,-3 4 4 0,0 1 4 16,0 6-5-16,0 1-9 0,0 0-14 16,-3 3-9-16,0 8-2 0,-7 7 3 0,-2 3 8 15,4 6 2-15,-4-2 2 0,2 1-2 0,5 0-1 16,-3-4-2-16,8 0-1 0,0-1-3 0,8-3-1 16,0-4-3-16,9 1-2 0,1-5 3 15,0-1-1-15,7-1 5 0,2-5 4 0,3-2 1 16,0-1 4-16,6 0 1 0,-2-9 2 0,4-1 2 15,-2-1-4-15,1-2-1 0,-6 0-4 16,5-3 0-16,-6 0-1 0,-2 0 2 0,-1 1 1 16,-6-1-2-16,5-3 3 0,-7 3 0 0,2-2 3 15,-3 0-4-15,-4-1 4 0,2 0 1 16,-3 1-2-16,-2 2 7 0,-5 2-3 0,4 1 1 16,-9 5 0-16,1 4 1 0,-2 0-1 0,0 4-3 15,0 0-6-15,0 0-12 0,-2 8 3 0,-3 5 0 16,-5 9 5-16,-5 9 9 0,-1 7-2 15,-1 5 1-15,-3 6-1 0,4 8 5 0,2 0-4 16,1 7-1-16,5 7 0 0,-1 5-3 0,-3 9 3 16,8 7 1-16,-7 11-9 0,5 8-7 0,-4 8 0 15,-3-1 0-15,3-3 3 0,3-5-21 0,-5-3-47 16,-5-3-25-16,-4-1-20 0,-2-7 7 0,-6-6 20 16,-7-4 6-16,-4-11 5 0,-5-5 3 15,-2-11 13-15,-9-6 19 0,0-13 22 0,-1-11 22 16,-1-9 17-16,-3-9 11 0,2-11 4 0,0-4 1 15,0-19-3-15,2-7-7 0,4-9-5 0,0-8-5 16,10-4 4-16,0-2 0 0,7-7 5 16,6 1 6-16,7-6-2 0,3-6 0 0,11-1-5 15,3-5-3-15,6-1-4 0,12-2 0 0,9 1-5 16,4 0-4-16,11 3-3 0,4 1-8 0,6 3-1 16,1 2-1-16,13 5 4 0,0 5 1 15,8 4 6-15,-4 4 0 0,7 1-2 0,5 5 3 16,-3 7-1-16,1-1 3 0,5 2 1 0,-3 4 4 15,6 0 3-15,0 2 2 0,-3 5 6 16,3 1 3-16,-3 3 3 0,-2 3 1 0,0 0-1 16,-3 2-2-16,-3 0-3 0,-3 1-1 0,-4-1-6 15,-1 2 1-15,-4 1-2 0,-6-1-4 0,-4-1 2 16,3 1 0-16,-6-3 1 0,-5 0 1 0,-1-7 4 16,-8 6 1-16,-6-4 5 0,-9-1 7 0,-4 1 2 15,-3 4 7-15,-9 1 4 0,-1 4 2 16,-8 4-8-16,-1 2-12 0,-11 3-13 0,0 4-8 15,-7 2-2-15,-5 0 0 0,-7 8 2 0,-4 4-4 16,0 9 3-16,-4 3 0 0,0 5-1 16,-1 2 4-16,-2 5-6 0,6 4 1 0,2 0-1 15,3 1 0-15,8 0 0 0,8-2-1 0,4-3-3 16,13-4-4-16,6-2-5 0,2-4-1 0,11-6 2 16,5-4 1-16,11-1 7 0,7-6 4 15,7-3 2-15,4-4 4 0,8-2 1 0,5-3 0 16,6-7 2-16,2-4-3 0,-5-7 3 0,3-1-1 15,-6-4 3-15,-1-3 0 0,-5-4 1 0,-5 1 2 16,-6-5 2-16,-7 4 1 0,-2-6 2 0,-5 4 4 16,-7-3-2-16,2 1 3 0,-3 1-3 0,0 5-4 15,-6 2-2-15,-2 8-6 0,-1 7-2 16,-7 6-2-16,-3 3-6 0,1 5-7 0,-3 0-2 16,0 8 1-16,0 8 7 0,-3 6 9 0,-3 9 3 15,-4 2 2-15,-4 4-3 0,-1-1-2 16,1 1-2-16,1 0-1 0,-1-1 0 0,7-5-2 15,-3-2 0-15,7-3 0 0,3-5-1 0,0-4-1 16,10-2 1-16,7-3 1 0,5-4 1 0,6-6 3 16,10 1 2-16,2-3-1 0,3-5 2 15,3-6-3-15,-3-4 1 0,0 0-1 0,0-4 2 16,-3-4-1-16,-3-1 1 0,-2-1 0 0,-2-4-1 16,0 0 1-16,-3 2 2 0,-2-4-1 15,-2 1-1-15,0-2 0 0,-4 0 1 0,-1 2-1 16,-1-2 2-16,-5 6-1 0,-1 3 1 0,-6 5 5 15,-5 5 2-15,-3 2 3 0,0 3-6 0,-10 3-8 16,3 1-12-16,-4 4-8 0,-4 0-1 16,1 2 1-16,0 10 5 0,1 0 0 0,1 6 0 15,6 1-2-15,2 4 2 0,4 1 1 0,-3 6 0 16,10 0 4-16,1 0 1 0,5 4 1 0,1-2 4 16,-1 0 2-16,1-1 0 0,1-3 4 0,-5-1 4 15,-6-5 3-15,-3-3 15 0,-1-3 24 16,-14-2 20-16,-6-4 16 0,-17-4 1 0,-6-1-18 15,-13-4-21-15,-8-1-20 0,-9 0-13 0,-3-6-9 16,2-2-5-16,-4 2-8 0,11-2-36 0,5 1-74 16,6 2-139-16,20 2-491 0,12 2-842 0</inkml:trace>
        </inkml:traceGroup>
      </inkml:traceGroup>
    </inkml:traceGroup>
    <inkml:traceGroup>
      <inkml:annotationXML>
        <emma:emma xmlns:emma="http://www.w3.org/2003/04/emma" version="1.0">
          <emma:interpretation id="{F08EDF65-5BF2-40A8-A2B6-4CFFAF3E88FC}" emma:medium="tactile" emma:mode="ink">
            <msink:context xmlns:msink="http://schemas.microsoft.com/ink/2010/main" type="paragraph" rotatedBoundingBox="1696,7301 14156,6739 14228,8343 1769,89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2C9B27-B8FE-4D2C-AE1E-F305AB9A28C5}" emma:medium="tactile" emma:mode="ink">
              <msink:context xmlns:msink="http://schemas.microsoft.com/ink/2010/main" type="inkBullet" rotatedBoundingBox="1733,8121 2206,8099 2216,8322 1743,8343"/>
            </emma:interpretation>
            <emma:one-of disjunction-type="recognition" id="oneOf6">
              <emma:interpretation id="interp30" emma:lang="en-IN" emma:confidence="0">
                <emma:literal>o</emma:literal>
              </emma:interpretation>
              <emma:interpretation id="interp31" emma:lang="en-IN" emma:confidence="0">
                <emma:literal>s</emma:literal>
              </emma:interpretation>
              <emma:interpretation id="interp32" emma:lang="en-IN" emma:confidence="0">
                <emma:literal>@</emma:literal>
              </emma:interpretation>
              <emma:interpretation id="interp33" emma:lang="en-IN" emma:confidence="0">
                <emma:literal>O</emma:literal>
              </emma:interpretation>
              <emma:interpretation id="interp34" emma:lang="en-IN" emma:confidence="0">
                <emma:literal>S</emma:literal>
              </emma:interpretation>
            </emma:one-of>
          </emma:emma>
        </inkml:annotationXML>
        <inkml:trace contextRef="#ctx0" brushRef="#br0" timeOffset="20982.1926">751 7289 389 0,'0'0'259'0,"0"0"-117"0,0 0-31 16,0 0 28-16,0 0 8 0,0 0 32 0,0 0-3 15,0 0-26-15,0 0-31 0,0 0-42 16,0 0-30-16,0 0-11 0,-66-19 6 0,59 35 13 15,6 4 4-15,-3 1-8 0,2-4-8 0,2-3-7 16,0 0 3-16,7-4 8 0,6 1 8 0,4-9 9 16,8-2-1-16,5 0-3 0,0-9-11 15,10-5-12-15,-1-6-13 0,-2-2-11 0,-2 1-2 16,-7-4-1-16,-6 0 8 0,-6 3 9 0,-9 2 10 16,-7 0 3-16,-13 5-8 0,-7 5-15 0,-15 4-18 15,-5 6-14-15,-9 2-8 0,-4 12-6 16,-3 6-11-16,6 3-27 0,0-2-54 0,8 3-98 15,12-1-191-15,12-5-461 0,6-8-233 0</inkml:trace>
      </inkml:traceGroup>
      <inkml:traceGroup>
        <inkml:annotationXML>
          <emma:emma xmlns:emma="http://www.w3.org/2003/04/emma" version="1.0">
            <emma:interpretation id="{072E0555-0A68-487D-89E3-1F9740FE9ABC}" emma:medium="tactile" emma:mode="ink">
              <msink:context xmlns:msink="http://schemas.microsoft.com/ink/2010/main" type="line" rotatedBoundingBox="2631,7259 14156,6739 14228,8343 2704,8863"/>
            </emma:interpretation>
          </emma:emma>
        </inkml:annotationXML>
        <inkml:traceGroup>
          <inkml:annotationXML>
            <emma:emma xmlns:emma="http://www.w3.org/2003/04/emma" version="1.0">
              <emma:interpretation id="{6395B013-6644-4939-893E-5D9C93746C78}" emma:medium="tactile" emma:mode="ink">
                <msink:context xmlns:msink="http://schemas.microsoft.com/ink/2010/main" type="inkWord" rotatedBoundingBox="2631,7259 10020,6926 10093,8530 2704,8863"/>
              </emma:interpretation>
              <emma:one-of disjunction-type="recognition" id="oneOf7">
                <emma:interpretation id="interp35" emma:lang="en-IN" emma:confidence="0">
                  <emma:literal>Patisseries</emma:literal>
                </emma:interpretation>
                <emma:interpretation id="interp36" emma:lang="en-IN" emma:confidence="0">
                  <emma:literal>Potts) services</emma:literal>
                </emma:interpretation>
                <emma:interpretation id="interp37" emma:lang="en-IN" emma:confidence="0">
                  <emma:literal>Potts/ services</emma:literal>
                </emma:interpretation>
                <emma:interpretation id="interp38" emma:lang="en-IN" emma:confidence="0">
                  <emma:literal>Pitts/ services</emma:literal>
                </emma:interpretation>
                <emma:interpretation id="interp39" emma:lang="en-IN" emma:confidence="0">
                  <emma:literal>Potts) Services</emma:literal>
                </emma:interpretation>
              </emma:one-of>
            </emma:emma>
          </inkml:annotationXML>
          <inkml:trace contextRef="#ctx0" brushRef="#br0" timeOffset="23016.1232">1836 6819 1888 0,'0'0'245'15,"0"0"-155"-15,0 0-50 0,0 0-24 0,0 0-8 16,0 0 2-16,0 0-5 0,0 0 1 0,0 0 0 16,0 0 1-16,0 0 4 0,0 0 3 0,-45 73 2 15,31-40-1-15,1 0 0 0,0 1-2 16,3 0 2-16,2 3 1 0,-4 1 0 0,4-1-5 16,-1 6-1-16,-3 1-1 0,0 3-2 0,-3 4 1 15,1 0-1-15,-2 4-3 0,2-2-2 16,-1 1-2-16,1-1 2 0,1-6-4 0,0 0-1 15,2-7-4-15,5-5-8 0,-4-3-8 0,6-5-17 16,-2-4-23-16,2-3-42 0,2-6-70 16,-1-2-124-16,0-3-207 0,-1-3-206 0,3-5 150 0</inkml:trace>
          <inkml:trace contextRef="#ctx0" brushRef="#br0" timeOffset="23386.7553">1575 6645 1095 0,'0'0'213'0,"0"0"-172"15,0 0-40-15,0 0 9 0,76-192 18 0,-39 158 48 16,2 5 36-16,5 4 12 0,1 1 2 0,1 6-24 16,-3 4-31-16,-2 3-25 0,2 9-16 0,-2 2-9 15,2 5-8-15,-3 9-3 0,-3 4 3 16,0 6 1-16,-4 5 3 0,-4 3 7 0,-5 7-4 16,-2 5 1-16,-12 4 2 0,-3 3-3 0,-7 2 0 15,-1-2-1-15,-14-1-5 0,-5-4-6 0,-4-3 0 16,-8 2-4-16,-2-3 0 0,-3-4 2 15,-5 1-2-15,3-4-1 0,-1-5-3 0,1-1-20 16,-1-4-36-16,7-5-61 0,3-4-110 0,4-4-213 16,8-2-297-16,6-5-27 0</inkml:trace>
          <inkml:trace contextRef="#ctx0" brushRef="#br0" timeOffset="23898.5184">2644 7210 1681 0,'0'0'406'0,"0"0"-301"0,0 0-85 0,0 0-11 16,0 0 5-16,0 0 6 0,0 0-2 16,0 0 0-16,0 0-3 0,-167-63 3 0,126 78 7 15,-5 5 0-15,-2 7 1 0,0 6 3 0,-4 3-4 16,-1 5-2-16,8 0 1 0,1 0-4 0,4 3-9 15,7-1-2-15,5-3-7 0,4 0-4 0,10-3-4 16,9-7-12-16,5-6-14 0,5-5-3 16,10-6 6-16,13-7 12 0,5-4 15 0,10-2 7 15,7-13-4-15,7-9 1 0,5-7 0 0,3-6-3 16,3-3 3-16,0-7-4 0,-5-2-1 16,2 0 1-16,-8 0 6 0,-3-4 0 0,-5 0 1 15,0 0 0-15,-5-2 1 0,-3-2 5 0,-7-1 3 16,2-6-3-16,-6-2-4 0,-1 1-2 0,-2-3-1 15,-3 3 1-15,-1-2 1 0,-1 1-2 16,-2 5-1-16,-6 9 6 0,1 4 10 0,-5 12 2 16,-6 8 14-16,-4 10 11 0,0 7 12 0,0 2 3 15,-4 7-10-15,-6 0-24 0,1 0-28 16,-2 15-11-16,-7 7-4 0,0 12 6 0,-2 8 8 16,-3 12 3-16,0 6 0 0,1 4-1 0,2 1 6 15,0 5-2-15,1-3 1 0,-2 2 3 0,4 1-10 16,-2 0 5-16,0-6-1 0,1 2-2 0,-1-7 1 15,-2 0-4-15,5-4-6 0,1-4-8 16,2-6-18-16,6-7-34 0,0-4-50 0,4-8-72 16,2-3-98-16,1-7-184 0,0-6-205 0,4-6-179 15,-2-2 782-15</inkml:trace>
          <inkml:trace contextRef="#ctx0" brushRef="#br0" timeOffset="24233.2497">2948 6720 0 0,'0'0'0'0,"0"0"0"0,0 0 0 0,0 0 0 15,0 0 0-15,0 0 82 0,0 0 74 0,0 0 16 16,0 0 0-16,0 0-19 0,0 0-32 16,0 0-21-16,0 0-6 0,0 0 9 0,27-120 17 15,-24 120 15-15,4 0-3 0,-1 0-8 0,-2 0-23 16,3 3-17-16,-4 3-12 0,6 0-13 0,-5 2-3 15,0-3-8-15,2 4-4 0,-2-1-1 16,1 3-5-16,0-3-2 0,0 2-5 0,-1-1-5 16,3 3-6-16,-4-3-2 0,6 2-6 0,-5-2-3 15,-3 0-3-15,5-1-3 0,-3 1 0 16,0-2-2-16,-2-2 3 0,1 0-2 0,-2 0 1 16,0-3-1-16,0-1 1 0,0-1 5 0,0 0 4 0,0 0 0 15,0 0-6-15,0 0-11 16,0 0-33-16,0-1-58 0,0-5-111 0,0 4-288 0,0-2-373 15,0 1 151-15</inkml:trace>
          <inkml:trace contextRef="#ctx0" brushRef="#br0" timeOffset="24653.9981">3455 6398 875 0,'0'0'420'0,"0"0"-197"0,0 0-73 0,0 0-29 15,0 0-17-15,0 0-14 0,0 0-34 0,0 0-13 16,0 0-4-16,0 0 0 0,0 0 2 0,0 0-2 16,0 0-7-16,-12 176-2 0,0-122-4 15,-5 5 1-15,3-1 3 0,-2 1 2 0,-3 3-2 16,0-1-4-16,1-1-5 0,-8 3-7 0,7-6-3 15,-5 1-7-15,5-4-4 0,1-5-4 0,2-6-6 16,6-5-10-16,3-6-24 0,7-8-41 16,0-6-65-16,4-7-85 0,6-5-81 0,7-6-114 15,3 0-132-15,-5-6-105 0,-4 1 667 0</inkml:trace>
          <inkml:trace contextRef="#ctx0" brushRef="#br0" timeOffset="25070.9307">3286 7050 282 0,'0'0'436'16,"0"0"-235"-16,0 0-128 0,0 0-38 0,0 0-21 15,0 0 2-15,0 0 14 0,0 0-5 0,0 0-9 16,0 0-5-16,0 0-6 0,180-78-3 0,-147 65 6 16,4 0 3-16,-4-2 10 0,3 3 31 0,-6 0 33 15,-1 0 14-15,-2-4 4 0,-6 3-15 16,-4-1-24-16,-2 1 1 0,-7 5 7 0,-3-2 4 15,-5 0 0-15,0 2-10 0,-6 4-15 0,-7-3-17 16,2 6-8-16,-7 1-6 0,3 0 0 16,-4 1 0-16,-3 7 2 0,4 3-3 0,-1 2-1 15,3-2-5-15,6 4-9 0,2-2-4 0,3 4-5 16,3 2-1-16,2-1 0 0,4 3 1 0,7 3 4 16,1-2-3-16,5 1 6 0,2 4-1 15,-1-2 1-15,5 0 4 0,-5 0-3 0,6 1 0 16,-7 1-1-16,0 0-1 0,-5-3-1 0,-4 3 0 15,-5-3 0-15,-3 1 2 0,-3-1 15 0,-10-6 20 16,-7 0 21-16,-4-2 8 0,-5-3 2 16,-7-2-8-16,2-5-6 0,-6 0-4 0,-2-2-8 15,2-2-8-15,3-2-9 0,5 0-6 0,4 0-6 16,5-2-8-16,7-3-13 0,3 0-21 0,7 3-29 16,5-2-71-16,1 0-100 0,1 0-171 0,5 1-370 15,0 1-429-15</inkml:trace>
          <inkml:trace contextRef="#ctx0" brushRef="#br0" timeOffset="25682.3526">4595 6372 0 0,'0'0'0'0,"0"0"0"0,0 0 55 0,0 0 171 16,0 0 28-16,0 0 13 0,0 0-27 0,0 0 0 16,0 0-11-16,0 0-21 0,0 0-20 15,0 0-34-15,0 0-47 0,34-163-54 0,-34 172-34 0,0 8-4 16,-6 12 11-16,-1 13 17 0,-6 16 6 0,2 12-7 15,-7 11-9-15,0 4-8 0,-2 6-5 16,-5 1-3-16,1 0-2 0,-3 0-4 0,-2 1 0 16,-1-2-1-16,-2-3-3 0,-2-4-4 0,1-2-6 15,0-9-3-15,1-5-13 0,6-6-22 16,4-11-32-16,3-5-65 0,6-7-94 0,3-9-187 16,9-11-317-16,-1-6-164 0</inkml:trace>
          <inkml:trace contextRef="#ctx0" brushRef="#br0" timeOffset="26025.3494">5460 6741 1929 0,'0'0'156'0,"0"0"-127"0,0 0-27 16,0 0 2-16,0 0 7 0,0 0 4 15,0 0-5-15,-170-26-2 0,139 27-3 0,-4 7 0 16,2 1 1-16,-4 7 1 0,5-3 0 0,4 4 0 16,0 0-1-16,10 4-4 0,3-1-2 0,5 1-4 15,8 5-1-15,2 1 0 0,4 0 2 16,9 2 1-16,1 0 0 0,3 1 1 0,5-1 0 16,1 0 1-16,-2 2 5 0,4 1-2 0,-5-1 1 15,0 1-4-15,-4-2-2 0,-8 0 1 0,-1-2 2 16,-7-1 6-16,-2-3 7 0,-13-3 8 15,-8-1 4-15,-7-2 3 0,-6-2 2 0,0-5 0 16,-5 1-2-16,2-9-5 0,-4-1-7 0,9-2-15 16,1-4-27-16,10-7-71 0,7-5-150 0,7 4-381 15,5 3-478-15</inkml:trace>
          <inkml:trace contextRef="#ctx0" brushRef="#br0" timeOffset="26741.514">5795 7092 1615 0,'0'0'218'0,"0"0"-139"0,0 0-56 0,0 0-12 15,0 0 8-15,0 0 4 0,168-85-3 0,-148 62 3 16,-4 2 4-16,-5-3 1 0,-2 2 5 16,-5 0 3-16,-2-1 8 0,-4 5 3 0,-9 3 3 15,-4 3-2-15,0 4-11 0,-11 5-1 0,-1 3-1 16,-5 0-3-16,-2 13 1 0,-4 4-7 0,-2 8-7 15,-1 4-4-15,-2 4-4 0,1 5 0 16,5 0 0-16,-2 0-2 0,7 1-5 0,5 1-2 16,6-6-2-16,3 0-4 0,10-5-3 0,6-4-8 15,2-3-6-15,10-6-1 0,8-1 5 16,5-7 6-16,7-4 6 0,3-3 3 0,7-1 0 16,3-4 2-16,1-9 2 0,4-2 3 0,0-3 1 15,-3-3 0-15,5 1 0 0,-3-6-1 0,-5 2 1 16,0-3 0-16,-5-4-1 0,-7 2 1 15,-4 1 5-15,-5-4 2 0,-3 1 5 0,-1 0 3 16,-7-2-5-16,0 9 3 0,-3 1 1 0,-1 5 1 16,-5 4-2-16,-1 5-3 0,0 7-3 15,0 0-8-15,0 2-9 0,0 0-25 0,0 8-5 0,0 5 4 16,0 6 8-16,-1 6 20 0,-3 1 6 16,-1 7-2-16,2-1-2 0,0-1 1 0,1 1-3 15,2-6 1-15,0-1 1 0,5-3-7 0,3 1-2 16,4-5-6-16,3-2-2 0,5-3-7 0,-1-5-7 15,5-4-13-15,3-4-26 0,0 0-35 16,-1-4-48-16,0-8-48 0,-3-1-40 0,-1-3-22 16,-2 2 6-16,-5-5 36 0,0 1 61 0,-4-4 66 15,1 3 60-15,-4-2 43 0,-1-3 34 0,6 0 27 16,-4-1 19-16,0-3 20 0,-1 1 9 16,1 0 4-16,1-1 2 0,-4 6 3 0,2 3 4 15,-2 3 8-15,-3 4 15 0,1 5-5 0,-4 6-16 16,0 1-36-16,2 0-50 0,-2 5-32 15,0 3-16-15,1 11 4 0,3 1 11 0,-2 4 4 16,2 5-5-16,-3 0-1 0,2 0-5 0,2 1-2 16,0-3-1-16,-2 0-1 0,4-2 2 0,-1-6-3 15,1 0 1-15,2-3 2 0,2-3 3 0,-1-5 11 16,3-3 9-16,3-2 7 0,1-3 6 16,-1 0 0-16,10-8-8 0,-3-4-6 0,4-9-8 15,3 0-9-15,3-4-5 0,-1-4-7 0,2-3-9 16,-5-2-9-16,-6 1-17 0,0-2-25 0,-6 1-39 15,-4-1-76-15,0 0-182 0,-6 9-435 16,-4 13-379-16</inkml:trace>
          <inkml:trace contextRef="#ctx0" brushRef="#br0" timeOffset="26956.9885">7399 6617 2076 0,'0'0'197'0,"0"0"-179"16,0 0-33-16,0 0 14 0,0 0 22 0,0 0 9 15,0 0 2-15,0 0-1 0,9 183-5 16,-21-150 2-16,-4 1-2 0,-1 2-6 0,-3-4-1 16,0 1-9-16,3-2-5 0,-2-4-16 0,9-6-38 15,0-2-93-15,9-8-292 0,1-2-511 0,0-3 3 0</inkml:trace>
          <inkml:trace contextRef="#ctx0" brushRef="#br0" timeOffset="27094.4202">7659 6378 1912 0,'0'0'267'15,"0"0"-174"-15,0 0-87 0,0 0-58 0,0 0-86 16,0 0-213-16,0 0-348 0,0 0-339 0</inkml:trace>
          <inkml:trace contextRef="#ctx0" brushRef="#br0" timeOffset="27746.2615">8027 6496 1237 0,'0'0'658'15,"0"0"-492"-15,0 0-96 0,0 0-36 16,0 0-16-16,0 0-1 0,0 0-8 0,0 0-7 16,0 0 1-16,0 0 4 0,-186 95 12 0,147-61 11 15,2 2 4-15,1 3 2 0,-1 0-9 0,7-2-3 16,4 2-6-16,9-7-6 0,8-1-8 0,5-1-7 16,4-7-8-16,11 0-2 0,3-5-5 0,12-6-4 15,1 0-3-15,5-6-7 0,8-3-10 16,-2-3-9-16,2 0-6 0,1-6 2 0,1-2 8 15,-1-4 18-15,3-3 16 0,-4 2 13 0,-3 0 9 16,-4-6 2-16,-3 0 0 0,0-2 1 16,2-3 0-16,-5 0 1 0,-3-4 2 0,2-5 1 15,-3 4 0-15,-3-4 4 0,-2-1 4 0,2 1 5 16,-6 3 5-16,-4 5 7 0,-3 3 6 16,0 2 12-16,-4 8 13 0,-3 4 1 0,0 5-8 15,0 3-17-15,-7 0-30 0,1 7-14 0,-7 6-9 16,-2 10-1-16,-5 1 4 0,1 3 4 0,0 3-2 15,-2 1 0-15,5-3 0 0,2 1-2 0,4-4-1 16,5 0 1-16,2-1 0 0,3-6-9 0,0-2-3 16,6 1-2-16,7-7-1 0,6-2 8 15,2-1 4-15,5-3 3 0,3-4-3 0,2 0-5 16,1 0 4-16,4-11 1 0,-5 1 3 0,4-10 4 16,-1 1-4-16,-4-4 0 0,3-5-3 0,-1 4 1 15,-6-4-2-15,1-1-3 0,-3 3 3 16,1-3 4-16,-8 4 4 0,1 1 4 0,-6 1 5 15,-1 4 0-15,1 3 2 0,-11 6 4 0,2 4-3 16,-3 3-6-16,2 3-12 0,-2 0-18 0,3 1-8 16,-1 7 4-16,0 2 10 0,-1 6 12 15,2 1 5-15,6 5-1 0,-5-3-1 0,5 3 1 16,-4 2 2-16,-3 1 0 0,-2-3 5 0,0 1 14 16,-2 2 12-16,-11-5 14 0,-1 3 13 15,-2-3 5-15,-1-2-6 0,-4-4-2 0,3 1-13 16,3-3-18-16,0-2-6 0,4-3-17 0,-1-2-30 15,11-5-61-15,1 0-98 0,4 0-223 0,5-1-578 16,-3-2-242-16</inkml:trace>
        </inkml:traceGroup>
        <inkml:traceGroup>
          <inkml:annotationXML>
            <emma:emma xmlns:emma="http://www.w3.org/2003/04/emma" version="1.0">
              <emma:interpretation id="{798132EF-F611-45C7-A587-EA41435BBB2F}" emma:medium="tactile" emma:mode="ink">
                <msink:context xmlns:msink="http://schemas.microsoft.com/ink/2010/main" type="inkWord" rotatedBoundingBox="11576,7330 14177,7213 14206,7842 11604,7959"/>
              </emma:interpretation>
              <emma:one-of disjunction-type="recognition" id="oneOf8">
                <emma:interpretation id="interp40" emma:lang="en-IN" emma:confidence="0">
                  <emma:literal>are</emma:literal>
                </emma:interpretation>
                <emma:interpretation id="interp41" emma:lang="en-IN" emma:confidence="0">
                  <emma:literal>ae</emma:literal>
                </emma:interpretation>
                <emma:interpretation id="interp42" emma:lang="en-IN" emma:confidence="0">
                  <emma:literal>au</emma:literal>
                </emma:interpretation>
                <emma:interpretation id="interp43" emma:lang="en-IN" emma:confidence="0">
                  <emma:literal>we</emma:literal>
                </emma:interpretation>
                <emma:interpretation id="interp44" emma:lang="en-IN" emma:confidence="0">
                  <emma:literal>ave</emma:literal>
                </emma:interpretation>
              </emma:one-of>
            </emma:emma>
          </inkml:annotationXML>
          <inkml:trace contextRef="#ctx0" brushRef="#br0" timeOffset="28852.6107">10921 6661 1908 0,'0'0'143'0,"0"0"-59"16,0 0-19-16,0 0 3 0,0 0 4 0,0 0-12 15,0 0-26-15,0 0-17 0,0 0-9 16,0 0-6-16,0 0-3 0,-169-112-1 0,138 123 3 16,-2 3 1-16,-2 4 4 0,0 6 0 0,-2 1-1 15,5 4-1-15,1 5 1 0,2 3 1 16,2 1-2-16,4-1 2 0,8-1-5 0,4-4-5 15,8-1-3-15,3-7-4 0,9-1 2 0,6-5 2 16,7-3 10-16,5-8 4 0,9-2 5 0,4-5 5 16,3-2-1-16,5-7-3 0,3-8-2 0,-3 0-5 15,2-7-5-15,-7-1 2 0,-9-1 0 16,-2-3 0-16,-6-4 3 0,-5 4 2 0,-6-1 5 16,-10 5 0-16,4-1 3 0,-6 3 0 0,-3 5-1 15,0 5 1-15,-2 4-3 0,-6 2-6 0,3 7-11 16,-6 0-9-16,4 7-7 0,-6 3-2 0,0 7 4 15,-3 4 3-15,2 6 1 0,1 0 5 16,1 2 1-16,2 0-2 0,6 1-1 0,0 0 1 16,4-2-2-16,0-5 1 0,6 1-1 15,6-7 1-15,3-2 6 0,2-6 6 0,9-5 6 16,0-1 4-16,5-3 1 0,1-3-5 0,8-9 0 16,2-2-1-16,-1-5 2 0,1-3 0 0,-5 0 3 15,-4-5-1-15,-3 1 2 0,0-3 0 0,-1-1 0 16,-3 1 1-16,-2 3 1 0,-5-2-1 15,-1 4 2-15,0 2-5 0,-5 4-2 0,-3 3-3 16,0 6-2-16,-7 5 0 0,2 0-2 0,-5 4-4 16,0 0-9-16,0 3-3 0,0 2 2 15,0 7 4-15,-4 1 7 0,4 10 6 0,6-3 0 16,-3 5-3-16,1 1 3 0,6-3-6 0,3 2-1 16,1-4-2-16,3 3-2 0,8-6 3 0,1-2 1 15,2-4 2-15,5-3 3 0,5-1 1 0,0-7 7 16,8-1 0-16,-3 0 3 0,0-5 0 15,-1-6-4-15,0-1 0 0,-4-2 0 0,0-5-1 16,2-1 0-16,-3-4 0 0,-1-3 0 16,-6 2 3-16,0-2-1 0,-5-5 0 0,2 4-1 0,-1-7 0 15,-5 2 1-15,1-6 2 0,-4 3 2 0,2-3 2 16,-2 5-3-16,-7 0-1 0,-4 5 0 16,3 5 1-16,-8 6 6 0,-2 2 6 0,0 8 7 15,0 3-2-15,-3 4-8 0,-6 1-21 0,4 0-22 16,-8 10-9-16,-3 8 0 0,-3 4 11 0,-1 7 10 15,0 6 5-15,-3-1-1 0,2 7 0 16,2-2-2-16,5 2 2 0,3-4 1 0,6-3-2 16,5-5-3-16,1-4-3 0,14-1 5 0,7-7 7 15,7-3 13-15,6-2 8 0,9-6 0 16,6-4-3-16,6-2-4 0,3 0-5 0,-2-4-4 16,4-4-1-16,-3-2-4 0,-4-5 0 0,-1 2 1 15,-3-3-6-15,-9-1-10 0,-6-2-33 16,-8 3-37-16,-7 1-58 0,-7 3-80 0,-7 4-129 15,-5 3-358-15,-1 2-547 0</inkml:trace>
        </inkml:traceGroup>
      </inkml:traceGroup>
    </inkml:traceGroup>
    <inkml:traceGroup>
      <inkml:annotationXML>
        <emma:emma xmlns:emma="http://www.w3.org/2003/04/emma" version="1.0">
          <emma:interpretation id="{78A2D5A5-7963-4BF9-A871-914A7A5B24FC}" emma:medium="tactile" emma:mode="ink">
            <msink:context xmlns:msink="http://schemas.microsoft.com/ink/2010/main" type="paragraph" rotatedBoundingBox="4813,8986 14774,8131 14919,9829 4958,106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43421F2-4DF9-495F-9359-7B3B3CE79339}" emma:medium="tactile" emma:mode="ink">
              <msink:context xmlns:msink="http://schemas.microsoft.com/ink/2010/main" type="line" rotatedBoundingBox="4813,8986 14774,8132 14919,9829 4958,10683"/>
            </emma:interpretation>
          </emma:emma>
        </inkml:annotationXML>
        <inkml:traceGroup>
          <inkml:annotationXML>
            <emma:emma xmlns:emma="http://www.w3.org/2003/04/emma" version="1.0">
              <emma:interpretation id="{0C07B557-5617-4691-8F69-4AB7659794D3}" emma:medium="tactile" emma:mode="ink">
                <msink:context xmlns:msink="http://schemas.microsoft.com/ink/2010/main" type="inkWord" rotatedBoundingBox="4813,8986 14774,8132 14919,9829 4958,10683"/>
              </emma:interpretation>
              <emma:one-of disjunction-type="recognition" id="oneOf9">
                <emma:interpretation id="interp45" emma:lang="en-IN" emma:confidence="0">
                  <emma:literal>standardized</emma:literal>
                </emma:interpretation>
                <emma:interpretation id="interp46" emma:lang="en-IN" emma:confidence="0">
                  <emma:literal>Standardized /</emma:literal>
                </emma:interpretation>
                <emma:interpretation id="interp47" emma:lang="en-IN" emma:confidence="0">
                  <emma:literal>Standardized |</emma:literal>
                </emma:interpretation>
                <emma:interpretation id="interp48" emma:lang="en-IN" emma:confidence="0">
                  <emma:literal>standardized /</emma:literal>
                </emma:interpretation>
                <emma:interpretation id="interp49" emma:lang="en-IN" emma:confidence="0">
                  <emma:literal>Standardized \</emma:literal>
                </emma:interpretation>
              </emma:one-of>
            </emma:emma>
          </inkml:annotationXML>
          <inkml:trace contextRef="#ctx0" brushRef="#br0" timeOffset="29504.1693">4302 8534 0 0,'0'0'0'0,"0"0"0"0,0 0 0 0,0 0 0 15,0 0 196-15,0 0 112 0,0 0 18 16,0 0-30-16,0 0-44 0,0 0-43 0,163-104-40 15,-145 85-35-15,-3-4-30 0,-3 6-17 0,-5-4-6 16,-6 4-4-16,-1-3-1 0,-2 6-8 16,-10-2-9-16,-5 4-11 0,-3 5-9 0,-7 1-20 15,-8 6-10-15,-4 2-6 0,-6 10-3 0,-7 8 13 16,-3 7 8-16,-6 2 6 0,2 10 5 16,-1-1-1-16,4 4-2 0,7 0-2 0,2 1-5 15,9-2-8-15,11 1-9 0,8-4-5 0,14 0-8 16,5-4-2-16,7 2-3 0,14-6-2 0,7-2-3 15,2 3 6-15,8-2 7 0,0 1 1 16,3-1 4-16,2-2-1 0,-1 3 0 0,0-4 0 16,-4-2 5-16,0-2-4 0,-8-1-1 0,-7-5 1 15,-5-2-5-15,-6-2 8 0,-11-3 12 0,-1-2 10 16,-10 2 11-16,-13-4 3 0,-10 0-5 16,-7-2-5-16,-6-2-4 0,-8-1-3 0,-1 0 3 15,-4 0-4-15,3-2 3 0,5-5-9 0,3 0-8 16,14 1-3-16,7-2-7 0,8-1-11 0,10-1-30 15,5-1-51-15,4-2-44 0,9-2-46 0,14 1-62 16,8-4-82-16,12-2-178 0,-5 4-254 16,-13 3 70-16</inkml:trace>
          <inkml:trace contextRef="#ctx0" brushRef="#br0" timeOffset="29889.3544">4771 8651 1617 0,'0'0'143'0,"0"0"-132"0,0 0-38 0,0 0-1 15,0 0 7-15,195-171-4 0,-132 147-6 0,2 3-4 16,5 7 4-16,0 4-22 0,2 3-103 16,1 7-277-16,-18 0-274 0,-18-1 483 0</inkml:trace>
          <inkml:trace contextRef="#ctx0" brushRef="#br0" timeOffset="29738.1803">5503 7998 1650 0,'0'0'342'0,"0"0"-147"16,0 0-49-16,0 0-16 0,0 0-5 0,0 0-15 16,0 0-37-16,0 0-31 0,0 0-24 0,0 0-20 15,0 0-14-15,0 0 1 0,0 0 4 0,0 0 8 16,-84 72 7-16,64-10 1 0,-4 6 2 16,-2 7 5-16,-4 2 0 0,1 3 0 0,-2 1 0 0,-1-1-3 15,-2 2-2-15,-2-7-3 0,0-3-6 16,2-11-8-16,2-10-15 0,3-4-21 0,9-9-46 15,3-8-85-15,6-8-216 0,3-4-496 0,4-10-345 0</inkml:trace>
          <inkml:trace contextRef="#ctx0" brushRef="#br0" timeOffset="30608.9864">6165 8492 532 0,'0'0'460'0,"0"0"-259"0,0 0-88 0,0 0-14 16,0 0 8-16,0 0-1 0,0 0-25 0,0 0-28 16,0 0-20-16,0 0-4 0,0 0 7 15,-185-71 16-15,141 82 21 0,-5 5 10 0,3 3 6 16,-1-2-5-16,2 6-15 0,2 1-13 0,-1 4-17 16,7 1-16-16,1 1-11 0,6 3-8 0,1-3-4 15,4 3-2-15,8-5-4 0,4-2-3 16,8-7-12-16,5-3-8 0,1-4-5 0,16-4 4 15,12-5 14-15,2-3 16 0,10-3 5 0,6-6 5 16,3-8-3-16,5-3-4 0,2-1 0 0,-4 0 0 16,3-4 1-16,-3-2 3 0,-4 0 5 15,-6 1 2-15,-1 2 3 0,-9-2 6 0,-8 8 1 16,-4 0 2-16,-9 8 3 0,-3-2 9 0,-8 7 14 16,-1 5 14-16,0 0 5 0,0 0-13 0,-1 0-25 15,-5 5-28-15,-1 4-18 0,-1 6-5 16,-4 1 7-16,1 5 3 0,-7 2 3 0,5 1 2 15,3-2-4-15,2 1-1 0,1-3 0 0,1-4-4 16,3-1-2-16,3-7-6 0,0-4-10 0,3 0-1 16,4-3 6-16,3-1 11 0,7-4 9 15,-1-5 9-15,7-6-3 0,4-3 0 0,2-4-1 16,4-2-1-16,3-1-2 0,-2-4 4 0,2 4-1 16,0-3 1-16,-4 2 3 0,1 4-2 0,-5-2 0 15,2 4 1-15,-5 6-3 0,-2 1 2 0,-3 5-5 16,-6 3-1-16,-2 4-3 0,-5 1-5 15,-4 0 5-15,1 9 3 0,-4 3 6 0,0 4 9 16,0 3-1-16,-4 2-1 0,1 2 0 0,-7 4-4 16,4-1 1-16,-4 0-1 0,1-1-1 15,1 0 2-15,-5-2-2 0,1-3-2 0,4-4-1 16,1-1 1-16,-2-6 3 0,3-1 3 0,3-4 3 16,0-4 7-16,3 0 1 0,0 0 2 0,0 0-3 15,3-4-13-15,3-5-6 0,6-6-5 16,3-6 0-16,5-2 3 0,8-5 1 0,2-2 1 15,3 0 0-15,3-3 1 0,1 1-1 0,3 1 1 16,0 2 2-16,-2 0-2 0,-1 7-3 16,0 2 3-16,-8 4-1 0,-5 7 1 0,-4 2-1 0,-5 7 0 15,-1 0 3-15,-5 7 7 0,-2 7 13 0,0 6 6 16,-3 5 1-16,-2 4-2 0,-2 5-12 16,0-3-5-16,-7 4-3 0,-2 2-5 0,-4-5-4 15,2 0-5-15,-2-2-14 0,1-4-20 0,4-6-39 16,-2 0-60-16,7-7-88 0,-2-4-149 15,4-1-288-15,1-3-207 0,0-3 453 0</inkml:trace>
          <inkml:trace contextRef="#ctx0" brushRef="#br0" timeOffset="31114.5009">7484 8348 105 0,'0'0'338'0,"0"0"-155"15,0 0-90-15,0 0-12 0,0 0 15 0,0 0 30 16,0 0 28-16,0 0 30 0,0 0 20 0,0 0 0 16,0 0-42-16,0 0-48 0,0 0-38 15,0 0-35-15,-6-19-3 0,-8 26 2 0,-4 3 5 0,-7 4 1 16,-3 5-4-16,0 1 0 0,-7 6-6 16,-1 4 3-16,2 2-2 0,-3 0 1 0,4 4 0 15,-2-3-11-15,8 1-9 0,8-6-5 16,3-6-8-16,6-5-9 0,10-4-5 0,0-5-5 15,13-3-2-15,3-2 10 0,10-3 7 0,4 0 6 16,9-8-4-16,4-9-3 0,3-4-4 16,7-4-3-16,-6-3 10 0,3-3-4 0,-5-1 1 0,-2 2 2 15,-4-1-6-15,-8-4 7 0,-4 5 4 16,1-4 1-16,-10 1 1 0,0-5 6 0,-7 4-2 16,0-3 4-16,2-1 2 0,-8 1-4 0,5-1 1 15,-6-1-3-15,5 2 2 0,-5 1-2 0,3 5 1 16,-4-1 1-16,-2 13-1 0,-1 3 6 15,0 6 7-15,0 4 9 0,0 4 0 0,-1 2-7 16,-5 0-16-16,-1 10-12 0,0 6-8 0,-6 7-1 16,-6 12 6-16,1 4 1 0,-5 9 3 15,3 4 1-15,-5-1 2 0,5 4 2 0,-3-1-5 16,7 0 2-16,-1-4-2 0,6-4-1 0,1 0 3 16,7-8-4-16,0 0-3 0,3-5-3 0,3-4-5 15,4-1-13-15,6-10-11 0,-2-3-13 0,7-4-19 16,0-3-19-16,0-7-40 0,3-1-56 0,2 0-80 15,3-4-141-15,-9-1-264 0,-4 0-409 0</inkml:trace>
          <inkml:trace contextRef="#ctx0" brushRef="#br0" timeOffset="32097.0743">8301 8446 476 0,'0'0'212'0,"0"0"-129"16,0 0 3-16,0 0 42 0,0 0 39 15,0 0 15-15,0 0-25 0,82-170-25 0,-70 150-19 16,-2 1-14-16,-7 3-10 0,-1 4 1 0,-2 3 2 16,-1 4-8-16,-5 2-17 0,-7 2-22 0,-4 1-14 15,-4 4-5-15,-5 6 4 0,-4 6-2 0,-2 7-3 16,-5 4-6-16,2 1-6 0,-3 2-5 16,6 1-1-16,-4 4-3 0,5-5 1 0,3 0 0 15,3-2-4-15,7-4-2 0,3 3-7 0,4-7-7 16,9-2-10-16,2-5-8 0,7 0-2 0,7-5 4 15,8-1 8-15,2-6 11 0,0-1 6 16,8 0 6-16,-3-9 0 0,-1-1 0 0,0-2 0 16,-3 0 0-16,0-3 2 0,-1 1 2 0,-5-1 6 15,1 1 2-15,-4 1 4 0,-5 0 3 16,-4-3-2-16,3 4-1 0,-5 1-1 0,3 3-4 16,-5 0-1-16,-1 1-2 0,1 3-2 0,2 0-2 15,-3 2-6-15,1-1-4 0,-3 2-3 0,2-1-2 16,1 2 4-16,2-2-2 0,-4 2 3 15,2 0 0-15,-2 0 1 0,1 0 4 0,1-3 0 16,-2 3 3-16,2 0 1 0,-2-1-1 0,2 1 2 16,-3-3-2-16,2 2-2 0,2-2 0 0,0-1-3 15,-1 0 2-15,0 4 1 0,4-4-2 0,-4 3 2 16,-1-2-1-16,0 2 1 0,3 1 1 0,-2 0 0 16,-1-3 0-16,0 2 1 0,-1-2 2 15,1 2 1-15,5-2 4 0,-6-1-1 0,2 3 2 16,-1-3-3-16,2 0-2 0,2 1 2 15,-3-2 0-15,-3 4 0 0,2-1 0 0,1 0-4 0,-3 2-1 16,2 0 1-16,-2 0-1 0,0 0 0 16,0 0 0-16,0 0-2 0,0 3-1 0,0 0 6 15,0 4 4-15,0 2 2 0,-2 6 1 0,-2-2-2 16,3 4-3-16,1 1-2 0,0 1-2 16,0 2-2-16,0-4-1 0,0 2 0 0,2-4 0 15,6 1-1-15,-3-4-1 0,7-2-2 0,-1 1-4 16,4-3 7-16,2-4 6 0,3-3 5 0,4-1 11 15,5-1-6-15,7-10-4 0,-2-2 1 16,6-3-5-16,2-4 3 0,1-3-3 0,-1-2 0 16,-2-4-4-16,-3 0 0 0,-1 0 1 0,-4-3-2 15,-7 4 0-15,-2-3 7 0,-8 5-1 16,-8 0 3-16,3 0 5 0,-10 3-5 0,0 5-3 0,0 0 5 16,0 6-7-16,-2 4 6 0,-3 1 0 15,-1 6-9-15,3 1-8 0,-5 0-7 0,3 4-2 16,-2 5-3-16,0 4 3 0,-3 7 4 0,6 2 2 15,-2 3 3-15,3 3 3 0,3-1-4 0,3 4-1 16,4-5-2-16,3 0-3 0,0-1 3 16,-1 0 2-16,2-4-1 0,-2-5 5 0,-2 5 0 15,4-5 4-15,-5-3 2 0,4 0 5 0,-4-4-1 16,3-1 1-16,-5 0 0 0,4 0-5 0,-3-6 1 16,3 1-5-16,-3-3-3 0,6 0-7 15,2 0-18-15,3-3-40 0,1-7-83 0,9-2-140 16,3-3-294-16,-5 3-295 0,-8 4 238 0</inkml:trace>
          <inkml:trace contextRef="#ctx0" brushRef="#br0" timeOffset="32692.7433">9897 8199 569 0,'0'0'409'16,"0"0"-92"-16,0 0-72 0,0 0-15 0,0 0-27 15,0 0-47-15,0 0-41 0,0 0-41 0,0 0-25 16,0 0-16-16,-164-37-17 0,138 52-6 0,0 3-2 15,-4 7-1-15,-3 3 7 0,-5 0 5 0,3 5 2 16,-5 0-3-16,1 0-2 0,0-1-5 0,8-4-2 16,11-4-4-16,3 0-4 0,8-6-11 15,9-4-7-15,0-3-7 0,9-1-2 0,9-4 6 16,8-6 9-16,6 0 7 0,2-6-1 0,9-8 1 16,4-7-4-16,-1-4-1 0,0 0 2 15,3-3 1-15,-6 0 4 0,-7-7 4 0,3 3 3 16,-8-4-1-16,-2 1 2 0,-3-2-1 0,-3 0 5 15,-6-1 2-15,-4 2 2 0,-3-5 3 0,-3 2-4 16,0-3-1-16,-1 0-3 0,-2 0 0 16,2 5 4-16,-3-2 1 0,-2 2 1 0,1 5-1 15,-1 1-2-15,-1 5-2 0,0 5 1 0,0 7 1 16,0 2 5-16,-3 8 4 0,2 4-7 0,-2 0-15 16,-4 4-14-16,1 10-6 0,-5 11 2 0,-2 8 12 15,-5 5 8-15,1 11 0 0,-3 2-1 16,4 2 0-16,2 2-5 0,0 2 3 0,5-5 1 15,2-4-2-15,3 2 2 0,4-4-4 0,0-4-6 16,5-5 1-16,7-4-4 0,5-7 0 16,9-1 4-16,3-6 0 0,1-9 5 0,8-2-1 15,-3-8 1-15,2 0-5 0,-4-8-1 0,3-6-1 16,-7-6 2-16,-5 0 4 0,-4-5 6 0,-4 0 5 16,0-1 4-16,-5 1 5 0,4-4 3 0,-7 4 3 15,-2 0 6-15,-3 0 4 0,2 4-2 16,-3 1 1-16,-2 5-4 0,0 6 1 0,0 3 4 15,0 5-2-15,0 1-8 0,-2 3-8 0,-5 7-10 16,2 7-1-16,-5 4 3 0,-5 4 0 16,4 1-1-16,2 2-1 0,-1 0-1 0,-1-4-3 15,9 1-6-15,1-5-9 0,1 0-20 0,3-5-45 16,7-3-84-16,3-1-204 0,-1-7-542 0,-6-3-291 0</inkml:trace>
          <inkml:trace contextRef="#ctx0" brushRef="#br0" timeOffset="33130.8241">10620 7995 1448 0,'0'0'260'0,"0"0"-253"16,0 0-71-16,0 0-7 0,0 0 33 0,0 0 38 15,0 0 6-15,0 0-5 0,166-29 1 0,-139 29 4 16,-5 0 3-16,-1 3 4 0,-5 2 3 15,-4 3-1-15,-5 3 4 0,-7 3 11 0,0 0 7 16,0 1 1-16,-15 2-3 0,1 3-11 0,-5-2-11 16,-5 0-4-16,-3 1-2 0,-2-2-1 15,0 2 2-15,3-3-3 0,1 0-1 0,6-3 3 16,5-1 3-16,4-4-2 0,7-4 0 0,1 0 2 16,2 0 4-16,2 1 10 0,6-1 10 15,0 4 1-15,3 1-1 0,2 7-2 0,-2 2-7 16,-3 6 1-16,2 1-2 0,-6 8 1 0,2 1-1 15,-5 1 3-15,1 5 2 0,-2 2-4 0,0 4 1 16,-5 4-8-16,-2-2-4 0,4 0 14 16,0-2 6-16,-5-3 4 0,5-1 0 0,-9-4-15 15,1 2-9-15,-6 2-1 0,-8-8 0 0,2 1 1 16,-11-4 0-16,-2-1 2 0,-11-3 2 0,-1-8 0 16,-6-3 5-16,-2-4-2 0,-1-6 2 0,3-5 6 15,6-1-4-15,5-10-3 0,4-4-8 0,9-6-16 16,4-3-12-16,12-3-20 0,9-6-13 15,5-1-22-15,5-8-32 0,16 2-76 0,1-4-123 16,9-2-235-16,7 1-230 0,-10 11 47 0,-9 8 718 16</inkml:trace>
          <inkml:trace contextRef="#ctx0" brushRef="#br0" timeOffset="33766.6532">10944 8248 0 0,'0'0'522'15,"0"0"-163"-15,0 0-105 0,172-71-36 16,-132 54-8-16,-7 2-12 0,1-1-34 0,-5 3-42 15,-3-2-34-15,-4 0-29 0,-1-1-16 0,-4 3-10 16,-1-3-3-16,-3 0-1 0,-3 4 7 0,-4 0 8 16,-5 4 12-16,-1 2 12 0,0 1-4 0,0 3-10 15,-11 0-19-15,1 2-21 0,-10 0-13 0,-1 9-4 16,-4 3-2-16,-4 6 2 0,-1 5 1 16,-5 1 1-16,4 1 1 0,4 3-1 0,1-1 5 15,9-1-5-15,5-1-2 0,9-5-1 16,3-2-11-16,10 1 3 0,7-4 0 0,8-3 1 0,6-3 7 15,7-1-3-15,6-4-4 0,4-3-8 16,5-1-5-16,3 0-3 0,2-1 8 0,3-6 5 16,5-2-1-16,-3 0-13 0,1-2-17 0,-5-3-9 15,-3 1-6-15,-4-3 16 0,-11 0 14 16,-6-1 17-16,-4 1 21 0,-8-3 7 0,-6 3 14 16,-5-1 18-16,-3 4 10 0,-9 1 4 0,0 3-3 15,-11 1-13-15,-4 3-19 0,-5 5-4 0,-5 0-5 16,-5 0 0-16,-7 8-3 0,-6 4-3 15,-2 0-2-15,-6 3-6 0,3 6 2 0,-3 0-3 16,5 2-1-16,3 1 0 0,3 0-6 0,11-3 1 16,4-4-6-16,13-1-11 0,9-4-10 15,3-3-2-15,4-1 3 0,16-3 12 0,0-5 16 16,15 0-2-16,-1 0 4 0,11-8 0 0,8-4-4 16,0-5 8-16,3 0 0 0,0-1-1 0,-6-6 2 15,1-1 0-15,-6 0-1 0,-2-5 3 0,-1 4-2 16,-4-6 3-16,-8 2 1 0,-1-5 2 0,-6-2 4 15,-1-3-5-15,-8-2 2 0,0-1-1 16,-2-2-2-16,-1 0 3 0,-7 0 4 0,1-2 3 16,-2 5 3-16,-3 1 8 0,1 6 0 0,-1 4 5 15,-9 9 5-15,4 8-6 0,-4 6-6 0,-2 5-15 16,2 3-9-16,-2 7-12 0,-5 11-1 16,-3 10 2-16,-1 7-2 0,-4 4 8 0,4 10 0 15,-5 2 4-15,2 2 2 0,3 2 0 0,6 1-2 16,-1-3-6-16,10-1 1 0,-1-1-9 15,6-7-5-15,7-1-11 0,6-6-17 0,6-2-21 16,5-3-24-16,5-3-16 0,4-10-34 0,6-3-71 16,2-4-193-16,-8-5-368 0,-7-6-234 0</inkml:trace>
          <inkml:trace contextRef="#ctx0" brushRef="#br0" timeOffset="34002.0363">13583 7193 1947 0,'0'0'292'16,"0"0"-81"-16,0 0-73 0,0 0-40 0,0 0-25 15,0 0-32-15,0 0-25 0,0 0-8 0,0 0 0 16,0 0 2-16,0 0 10 0,0 0 5 0,-178 224 6 16,133-148 1-16,-6 9 4 0,-5 5-3 15,-10 6-4-15,-2 7 1 0,-4 0-6 0,-4 3-2 16,0 1-3-16,3-2-5 0,7-5-5 0,5-4-4 15,7-8-11-15,9-5-22 0,5-7-42 16,9-5-77-16,3-7-122 0,13-15-361 0,3-20-913 0</inkml:trace>
        </inkml:traceGroup>
      </inkml:traceGroup>
    </inkml:traceGroup>
    <inkml:traceGroup>
      <inkml:annotationXML>
        <emma:emma xmlns:emma="http://www.w3.org/2003/04/emma" version="1.0">
          <emma:interpretation id="{D87ECD3E-7DAD-4B75-84BB-F017427D5618}" emma:medium="tactile" emma:mode="ink">
            <msink:context xmlns:msink="http://schemas.microsoft.com/ink/2010/main" type="paragraph" rotatedBoundingBox="8462,10352 17742,8857 18054,10793 8774,1228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BE15395-514B-44FF-BF80-C05D51DB3CF6}" emma:medium="tactile" emma:mode="ink">
              <msink:context xmlns:msink="http://schemas.microsoft.com/ink/2010/main" type="line" rotatedBoundingBox="8462,10352 17742,8857 18054,10793 8774,12288"/>
            </emma:interpretation>
          </emma:emma>
        </inkml:annotationXML>
        <inkml:traceGroup>
          <inkml:annotationXML>
            <emma:emma xmlns:emma="http://www.w3.org/2003/04/emma" version="1.0">
              <emma:interpretation id="{19D0C3AD-8883-4FE4-A1D2-2F46C5477E6B}" emma:medium="tactile" emma:mode="ink">
                <msink:context xmlns:msink="http://schemas.microsoft.com/ink/2010/main" type="inkWord" rotatedBoundingBox="8462,10352 17742,8857 18054,10793 8774,12288"/>
              </emma:interpretation>
              <emma:one-of disjunction-type="recognition" id="oneOf10">
                <emma:interpretation id="interp50" emma:lang="en-IN" emma:confidence="0">
                  <emma:literal>undifferentiated.</emma:literal>
                </emma:interpretation>
                <emma:interpretation id="interp51" emma:lang="en-IN" emma:confidence="0">
                  <emma:literal>undifferentiated \</emma:literal>
                </emma:interpretation>
                <emma:interpretation id="interp52" emma:lang="en-IN" emma:confidence="0">
                  <emma:literal>Undifferentiated \</emma:literal>
                </emma:interpretation>
                <emma:interpretation id="interp53" emma:lang="en-IN" emma:confidence="0">
                  <emma:literal>Undifferentiated.</emma:literal>
                </emma:interpretation>
                <emma:interpretation id="interp54" emma:lang="en-IN" emma:confidence="0">
                  <emma:literal>undifferentiated `</emma:literal>
                </emma:interpretation>
              </emma:one-of>
            </emma:emma>
          </inkml:annotationXML>
          <inkml:trace contextRef="#ctx0" brushRef="#br0" timeOffset="34807.9828">7558 9522 1984 0,'0'0'303'0,"0"0"-243"0,0 0-49 15,0 0-19-15,0 0-6 0,0 0 8 0,0 0 9 16,0 0 5-16,0 0 9 0,0 0 7 0,0 0 7 16,0 0 3-16,25 183-8 0,-44-120-2 15,-1-1-9-15,-3 1-7 0,6-1 0 0,-6 1-1 16,6-1-1-16,2-6 2 0,2 1-5 0,6-10-5 15,1-4-1-15,6-7-3 0,-1-6-2 16,12-9 0-16,4-8-2 0,1-5 5 0,1-5 5 16,7-3 5-16,5-11 1 0,2-7 1 0,7-7-5 15,-1-5 0-15,2-7 0 0,-1-1-3 0,-2-8-1 16,-1 4-3-16,-5-6-2 0,-1 4 0 0,-4-2-1 16,0 1 4-16,-5 3-1 0,1-1 2 0,-2 0 2 15,-5 2 2-15,2 0 3 0,-3 4 2 16,0 2 2-16,-7 7 3 0,-1 6 6 0,-3 7 5 15,-2 8 10-15,0 4 0 0,0 3-11 0,0 0-19 16,-2 8-15-16,-6 10-7 0,2 11 2 16,-5 9 10-16,-5 8 6 0,-3 4 0 0,3 2 2 15,2 1-2-15,1-2-4 0,0-2-13 0,6-2-22 16,4-2-44-16,3-6-81 0,0-3-126 0,10-10-196 16,0-9-229-16,0-5-51 0</inkml:trace>
          <inkml:trace contextRef="#ctx0" brushRef="#br0" timeOffset="35770.282">8446 9591 1799 0,'0'0'304'0,"0"0"-252"0,0 0-91 16,0 0-16-16,0 0 19 0,0 0 43 15,0 0 13-15,0 0 1 0,0 0-1 0,-3 180-5 0,-8-142-1 16,-3 6-3-16,-1-5 0 0,-5 3-2 15,3-5 0-15,0 1-1 0,-2-7-3 0,2 1 1 16,5-7-2-16,2-6-1 0,0-4 2 0,9-7 3 16,1-5 16-16,0-3 16 0,0 0 17 15,1-10 5-15,12-6-9 0,0-5-15 0,3-6-16 16,5-7-8-16,2 0-6 0,6-6-4 0,0 4-2 16,2-4-1-16,1 4-3 0,-1 0-1 0,0 3-2 15,-4 4-3-15,1 4-2 0,-2 8-1 16,-7 4 2-16,-3 3 0 0,-5 8 1 0,-2 2-6 15,-5 0-1-15,-4 10 3 0,0 5 8 16,0 6 11-16,0 4 9 0,0 6-1 0,-7 0-2 16,0 1-5-16,-3 1-3 0,4-2-3 0,-3 1-1 15,7-1-6-15,0-6-15 0,2-2-28 0,4-6-40 16,11-2-42-16,5-6-34 0,4-6-15 0,5-3-16 16,7-3-31-16,2-6-28 0,3-6-11 15,2-3 35-15,0-1 69 0,3-1 75 0,-3-4 58 16,0 0 39-16,-2 1 27 0,-3-2 30 0,-5-2 30 15,-2 3 36-15,-4-7 28 0,-1 1 21 0,-3-1 10 16,-6-4-7-16,-2 0-14 0,-5-1-21 16,-6 3-19-16,-2 5-20 0,-2 5-12 0,-2 3-10 15,-7 6-10-15,1 5-9 0,-6 4-15 0,-7 5-18 16,4 0-9-16,-11 10-12 0,0 9-7 0,-2 3-1 16,-9 7-4-16,4 6 0 0,-10 2 2 15,2 5 5-15,1 0 0 0,4 0 0 0,2-2-4 16,7-1-7-16,12-3-1 0,4-3-6 0,3-2-4 15,10-7-8-15,10-2 0 0,6-5 1 0,10-5 5 16,5-6 13-16,9-6 0 0,6 0 1 0,6-10-3 16,4-6-10-16,-2-5 2 0,1-4 3 15,-5-3 1-15,5-4 3 0,-4-1 3 0,-5-6-4 16,-1 0 2-16,-1-3 2 0,-4-4-1 0,0-3 2 16,-2-2 0-16,-5-2 3 0,-3-1-2 15,0-2 2-15,-4-3-1 0,0 2-4 0,-3-1 6 16,-8 5 0-16,0 2 2 0,-8 5 4 0,1 9 6 15,-5 5 6-15,-3 6 7 0,0 10 8 0,-3 6-4 16,-4 6-5-16,4 4-16 0,1 0-16 0,-7 10-11 16,3 6-3-16,-5 11 4 0,-1 6 4 15,-2 9 7-15,-2 2 0 0,2 9 0 0,-3 2 2 16,-1 0-1-16,-3 4 0 0,2 1-1 0,-4-1 5 16,6 0-3-16,0-7-2 0,1 2 0 0,6-8-6 15,6-8-1-15,4-4-3 0,-5-6-8 0,15-7-3 16,5-4-1-16,1-5-3 0,7-6 3 15,-5-6 4-15,8 0-1 0,-2-10-2 0,-1-5 0 16,3-1 1-16,0-7 4 0,-3-5 3 0,-4 2 2 16,-2-5-3-16,3-2 6 0,-6-2 3 15,-4 0 6-15,0 3 6 0,2 0-4 0,-8 4 2 16,6 4 1-16,-7 4 5 0,-2 6 6 0,1 5 8 16,-2 4 4-16,0 2-1 0,0 3-6 0,0 0-13 15,0 3-10-15,0 5-7 0,-3 6 6 16,-1 4 6-16,-3 5-1 0,1 3 7 0,-1 3-5 15,4 1-4-15,1-1 1 0,2 0-6 0,0-3 0 16,0-6-7-16,9-1-18 0,0-5-34 16,8-4-66-16,3-5-127 0,4-5-280 0,-4 0-321 0,-5 0 230 15</inkml:trace>
          <inkml:trace contextRef="#ctx0" brushRef="#br0" timeOffset="37871.1194">10314 9317 1947 0,'0'0'193'0,"0"0"-189"16,0 0-60-16,0 0-9 0,0 0 13 0,0 0 24 15,0 0 3-15,0 0-13 0,0 0-29 16,0 0-18-16,199 37 3 0,-147-40 12 0,5-5 14 16,-1-1-46-16,3-3-106 0,-3-3-83 0,-1-1-4 15,-5-5 68-15,-7-2 113 0,-2-2 97 0,-6-2 46 16,-6-2 36-16,-2-1 35 0,-10 1 33 15,2-4 27-15,-12 3 17 0,0 1 8 0,-5 1 9 16,-2 3-2-16,-6 5-6 0,0 1-2 0,-5 4-24 16,-4 6-17-16,1 1-28 0,1 3-30 0,-1 2-24 15,-1 3-25-15,2 2-19 0,0 7-13 16,1 6-8-16,1 10-3 0,-3 7 3 0,0 9-4 16,-8 10 6-16,7 10-2 0,-8 8 0 0,0 6 5 15,-3 6-3-15,-10 6 4 0,3 6-1 0,-9 0 2 16,1 6 0-16,-4-2-1 0,-1 2 2 15,-4-2-3-15,1 1-1 0,-1 5 2 0,4-7 0 16,3 1-1-16,3-1-2 0,8-6-3 0,5-8-2 16,7-12-1-16,14-14 2 0,4-13-3 0,2-10-8 15,8-12-6-15,11-9-4 0,1-8 3 0,6-4 5 16,4-10 8-16,7-9 0 0,5-9-2 16,1-6-8-16,3-8-5 0,1-5-1 0,5-4-3 15,-6-6 3-15,1 0-11 0,-3-5-8 0,-8-3-12 16,2 2-10-16,-13-2 3 0,-7-2 1 15,-6 1 12-15,-10 3 11 0,-2 1 10 0,-13 10 15 16,-7 4 12-16,-7 13 16 0,-11 6 26 0,0 5 23 16,0 10 25-16,-3 1 9 0,1 5-8 0,1 0-20 15,9 7-24-15,2-2-20 0,4 3-11 16,10 0-5-16,8 0-4 0,5 0-19 0,1-1-16 16,5-3-3-16,15-3 3 0,2-2 18 0,8 0 18 15,10-5 5-15,10-5-1 0,6-3 0 0,2-2 0 16,2-7-3-16,0 0 1 0,8-3-1 15,-8-3-2-15,4-2 1 0,-5-2 1 0,4-4-1 16,-5-6 1-16,-7 0-1 0,4-4-1 0,-3 0 0 16,-7-2 1-16,-2 8 1 0,-1-4 1 0,-10 7 2 15,-2 9 0-15,-9 7 6 0,-6 8 11 0,-7 5 18 16,-5 6 15-16,-1 4 6 0,-2 1-6 16,0 5-16-16,-5 0-19 0,-2 1-18 0,0 0-15 15,-5 4-9-15,0 9-6 0,-4 7 4 0,-6 8 5 16,-1 11 6-16,-3 10 5 0,-2 8-1 0,-2 12-2 15,-3 6 2-15,1 6-1 0,-1 7 4 16,-4 2 1-16,-2 1 0 0,3 1 1 0,-4-1 1 16,-3 2 2-16,1-3 1 0,-1-2 1 0,2 0-3 15,-1-1 1-15,3-7-1 0,8 0-1 16,1-8 1-16,5-8-3 0,10-7-3 0,3-7-3 16,11-12-1-16,1-7 1 0,11-11 1 0,6-8 6 15,8-8 7-15,5-4 3 0,9-8 3 16,5-12 0-16,3-11-9 0,8-3-8 0,-2-10-11 15,-4-4-11-15,1-3-2 0,-6-3-5 0,-6-4 2 16,-7-4 6-16,-2-2-3 0,-8-1 7 0,-2 4 2 16,-2-2 5-16,-4-1 5 0,-3 5 4 0,-4 4 3 15,-6 4 2-15,0 4 4 0,-1 6 2 0,-9 3 2 16,-5 4-2-16,-1 2 2 0,-4 10-3 16,-3 2-3-16,-2 6 0 0,2 3-5 0,-3 3 2 15,1 3 5-15,7 2 3 0,2 3-1 0,5 0-6 16,2 0-15-16,7 0-24 0,2 0-12 0,2 3-4 15,9 2 5-15,5-3 24 0,10-2 16 16,4 0 12-16,10-2 8 0,5-8 5 0,9-1-6 16,2-1-2-16,0-3-1 0,0-3-7 0,-1-1 7 15,-7-2 0-15,3-2 4 0,-8-3 4 0,-9-1 5 16,-2-4 4-16,-7-1 4 0,-2 0 4 16,-7 2-3-16,-3 2 0 0,-9 4 1 0,-1 5-2 15,-3 5 2-15,-3 4-8 0,-4 2-8 0,-6 5-12 16,-2 2-3-16,-8 1-3 0,-3 1-2 15,-3 10 1-15,-2 5 0 0,-2 6 3 0,-6 3 1 16,1 2 6-16,5 5-6 0,2 0-1 0,4 0 0 16,1 2-2-16,10-4-1 0,3 0-1 0,5-2-4 15,6-3-8-15,2 1 6 0,7-6 1 0,5-1 4 16,6-3 8-16,4-2 1 0,11-6 3 0,0-4 6 16,6-4 1-16,2 0-2 0,2-5-2 15,0-4-1-15,0-5-4 0,0-4 6 0,0-3 2 16,-1-1 2-16,-2-2 5 0,0-3-1 0,-5-2 4 15,1-2-1-15,-5 1 3 0,-2-2-1 0,-2-1 3 16,-1 4 0-16,-6 0-1 0,-4 7-2 16,-2 2-2-16,-2 6-3 0,-7 3-4 0,0 6 10 15,-4 2 8-15,-1 3-2 0,0 0-6 16,0 0-24-16,0 2-19 0,-6 6-6 0,2 4 5 16,-3 5 9-16,-2 5 8 0,-2 3 4 0,5 3-1 15,-4 0 2-15,6 3 0 0,2-6-1 0,2 0 0 16,0 1 0-16,5-6-3 0,6 0-2 0,3-2 0 15,5-4-6-15,3 0 1 0,-1-2 3 16,11-7 3-16,1-4 3 0,4-1 1 0,0-2 0 16,2-10-3-16,-5-4 6 0,5-2 1 0,-4-3 1 15,-1-2 6-15,-4-3 0 0,-3-3 1 0,-2-1 1 16,-5-1 1-16,-4-1-3 0,-3 3 1 0,0-1 0 16,-5 5 0-16,-2-1 2 0,-5 2 1 15,-1 5 3-15,0 2-2 0,-1 2 0 0,-8 5-5 16,-1 2-10-16,-4 4 1 0,-5 4-15 0,-1 0-3 15,-4 8 4-15,-1 6-2 0,0 3 4 0,-3 7 1 16,2 1-1-16,1 3-4 0,5 5 6 16,2 1-1-16,7 1-3 0,2-1-1 0,6-3-1 15,3-1 2-15,2-4 0 0,9-6 6 0,7-1-1 16,0-3 2-16,8-4 4 0,7-4 3 0,4-2 2 16,6-6 2-16,0 0 0 0,6 0-5 15,-2-10 2-15,-1-2-3 0,5-4 0 0,-6-3 4 16,-3-1 0-16,-3-4 4 0,-8 0 2 0,-3-1 2 15,-8-1 5-15,0 2 3 0,-6 0 2 16,-1 0 2-16,0 3 0 0,-6 1 1 0,0-1-1 16,-2 3-1-16,-3 4-1 0,1 1-2 0,2 5-4 15,-5 3-2-15,1 4-8 0,-1 1-14 0,0 0-18 16,0 0-12-16,0 8-3 0,0 4 8 16,-4 7 17-16,-1 4 8 0,0 4 8 0,-4 2-1 0,5 2 1 15,-2 0 0-15,2 0-1 0,-1-1 0 16,3-5-2-16,-1-1 1 0,0-3-1 0,3-5-2 15,0-4 2-15,3-4-1 0,4-5 3 0,-3-3 4 16,6 0 6-16,2-3 6 0,1-7 2 16,2-4-2-16,4-5-1 0,0-4-2 0,2-3-1 15,-4-2 1-15,2-1 1 0,-2 1-2 0,-1 1 4 16,-2 4 0-16,-1-1-1 0,-3 1 0 0,-1 5-3 16,1 4-4-16,-6 3 1 0,4 3-1 0,-7 5-2 15,-1 3-3-15,0 0-6 0,0 0-10 16,0 6-3-16,0 6 3 0,0 2 7 0,1 4 10 15,1 7 4-15,1-1 0 0,1 1-3 0,5 1-1 16,2-2 0-16,2-1-3 0,4-4 2 16,2-3-3-16,2-2-3 0,5-5-3 0,0-3-2 15,6-5-4-15,-1-1-6 0,2-8-4 0,-3-8-7 16,2-4-11-16,-5 0-2 0,-5-5-7 16,1-1-1-16,-5-3 6 0,-3-1 7 0,-3-1 14 0,0 0 14 15,-3-2 13-15,-1 0 7 0,6-4 4 16,-3 2 3-16,0-5 0 0,-1 1 3 0,2-2 1 15,2 2 6-15,-1-5 6 0,1 5 4 0,0 1 8 16,4 4 5-16,-7 1 4 0,2 8 1 16,-4 4-4-16,-4 5-2 0,-2 8-2 0,-1 3-1 0,-2 4-4 15,0 1-11-15,0 0-14 16,0 0-23-16,-2 5-11 0,-2 8-2 0,-5 8 2 0,-1 8 14 16,-3 11 5-16,-5 3 2 0,-1 3 2 0,2 4-2 15,0 3-1-15,-2 0-2 0,5-2-3 16,2 2 2-16,4-4-4 0,0-1-9 0,8-2-23 15,0-1-41-15,-1-7-69 0,10-3-118 0,-1-2-288 16,1-13-472-16,-5-9 147 0</inkml:trace>
          <inkml:trace contextRef="#ctx0" brushRef="#br0" timeOffset="38120.7457">13863 9050 1113 0,'0'0'769'15,"0"0"-649"-15,0 0-119 0,0 0-52 16,0 0-8-16,0 0 28 0,0 0 20 0,0 0 3 16,172-59 1-16,-130 57 3 0,4 1 8 0,-3 1 9 15,-2 0 7-15,-3 3 6 0,-4 3 12 0,-5 2 13 16,-3 2 9-16,-6 2 3 0,-6 2-6 16,-5 2-12-16,-4 3-6 0,-3-2-4 0,-2 5-3 15,0-3-2-15,-10 3-5 0,4-3-4 0,-5 1-3 0,-1-3-3 16,8-1-12-16,-2-2-22 0,5-2-37 15,1-4-72-15,1-2-123 0,9-3-302 0,0-3-409 16,-6 0 504-16</inkml:trace>
          <inkml:trace contextRef="#ctx0" brushRef="#br0" timeOffset="38814.1614">14828 8902 235 0,'0'0'209'0,"0"0"-167"0,0 0-36 16,0 0 4-16,0 0 20 0,0 0 14 0,0 0 1 15,0 0-7-15,0 0 1 0,0 0-6 0,0 0 0 16,0 0 16-16,0 0 25 0,78 14 28 16,-75-19 30-16,-3-1 15 0,0 0-1 0,0-2-9 15,-2 0-7-15,-8-2 0 0,-1 3-5 0,-3 1-8 16,-4 2-15-16,0 2-25 0,-8 2-13 0,0 0-13 15,-6 8-17-15,1 7-7 0,-4 2-4 0,2 2-6 16,0 5 2-16,0-1-4 0,6 0-8 0,7 3-1 16,4-4-8-16,6-1-5 0,7-2-3 15,3 1-3-15,0-3-1 0,8-4 6 0,5 0 1 16,-1-4 2-16,4-1 6 0,6-3 3 0,-2-2 1 16,4-3 1-16,-1 0 5 0,-3-6 0 0,6-5 4 15,-6-2 3-15,0-1 1 0,-4-4 4 16,-2-2 1-16,-2 1 3 0,-4-1 0 0,0-3 2 15,-3 4 1-15,-3 4 0 0,-1 0 3 0,2 3-5 16,-3 3-6-16,0 4-7 0,0 3-8 0,-3 2-15 16,2 0-12-16,-1 0-8 0,-2 4-7 15,1 6 7-15,-4 0 10 0,4 2 7 0,0 1 1 16,2-1 2-16,1 2-4 0,0 0-5 0,1 0 2 16,5-3-7-16,1 0 0 0,2 0 3 15,1-2 3-15,0-5 4 0,0 1 7 0,1-4 0 16,2-1-3-16,2 0-3 0,-1-9-7 0,2-2-1 15,4-4-9-15,0-3-11 0,3-2-4 16,-3-1-3-16,1-1 12 0,1-5 8 0,1 1 10 16,-2-3 8-16,4-1-3 0,-2-2 13 0,0 1 8 0,1-2 5 15,1-1 12-15,-5 1 6 0,0-1 6 16,-5-3 4-16,0 4 0 0,-2-1-1 0,-5 4 6 16,1 5 5-16,-6 4 12 0,0 5 1 0,0 4-4 15,-3 4-9-15,0 6-19 0,0 0-5 16,0 2-11-16,0 0-7 0,0 0-7 0,-3 0-13 15,1 3-3-15,-3 6-3 0,-4 10 7 0,-3 7 7 16,-3 7 4-16,-4 8 3 0,-4 2 0 0,3 0-2 16,1-1 2-16,1 1 0 0,2-2-2 15,3 1 0-15,4-2-2 0,2-4-2 0,4 0 0 16,0-4-16-16,3 0-32 0,0-5-54 0,8-1-103 16,5-7-203-16,-6-7-467 0,0-4-360 0</inkml:trace>
          <inkml:trace contextRef="#ctx0" brushRef="#br0" timeOffset="38968.601">15151 8744 2166 0,'0'0'212'0,"0"0"-117"0,0 0-84 16,0 0-32-16,0 0-18 0,0 0-6 0,0 0 3 15,0 0-4-15,0 0-40 0,201-53-101 0,-154 51-261 16,-12 0-385-16,-12 1 96 0</inkml:trace>
          <inkml:trace contextRef="#ctx0" brushRef="#br0" timeOffset="39659.0151">15457 8935 1070 0,'0'0'456'0,"0"0"-369"0,0 0-100 15,0 0-18-15,0 0 17 0,0 0 15 16,0 0 3-16,0 0 2 0,173-75 5 0,-151 61 14 15,-5 1 14-15,-5-1 21 0,-5 1 17 0,-2-2 10 16,-3 3 4-16,-2 1-4 0,0 3-11 0,-7 2-16 16,0 4-25-16,-5 0-21 0,1 2-15 0,-7 3-1 15,0 6 3-15,-2 3 5 0,0 4 3 16,0 0-6-16,4 0-3 0,3 0-7 0,6 3-8 16,1-3-4-16,6 0 1 0,0-3-1 0,11 0 3 15,4-1 9-15,2-2 5 0,4-1 7 0,5-2 3 16,2-4-1-16,0-1-1 0,1-2-3 15,1 0 1-15,2-2 1 0,-2 0 1 0,4-2 0 16,1 0 1-16,2 0 0 0,-1-1 1 0,4-2 0 16,2 1-1-16,1-2 4 0,-2-3 0 15,2 0 4-15,0-2 3 0,-1-4 3 0,-2-1 4 0,-8-2 4 16,-4 4 3-16,-3-1 6 0,-10 3 10 16,-6 1 11-16,-5 5 9 0,-4 3 2 0,0 2-18 15,-11 1-19-15,-3 2-21 0,-4 0-14 0,-8 0 0 16,-4 12-2-16,-8-2 2 0,0 5-1 15,-2 2 0-15,3 3 1 0,2-1-1 0,5 2 3 16,4 0 0-16,5-2-2 0,7-2-3 0,1-1-5 16,10-3-4-16,3 0 2 0,0-1 1 0,4-2 4 15,8 0 5-15,5-4 0 0,7-1 4 16,3-4 0-16,2-1 0 0,6 0 0 0,-2-2 0 16,0-8-1-16,0-2 3 0,-3 0 1 0,-4-5 0 15,-4-1 0-15,1-5-1 0,-1 1 1 16,-1-5 1-16,-2-2-1 0,-3-1 2 0,0-4-3 15,1 0-2-15,-1-2 2 0,4-4 0 0,-6-1 0 16,0-5 1-16,1 0-1 0,-1 3-1 0,-1-2 4 16,-3 3 2-16,-3 1 3 0,-1 7 3 0,-2 1 0 15,-2 7 0-15,-2 4 0 0,0 3 2 0,-2 5-4 16,-3 4-5-16,-1 4-3 0,4 2-7 16,-3 4-2-16,-3 0-3 0,1 0-5 0,-1 9-2 15,-7 8 3-15,0 3 6 0,-6 5 5 0,0 9 4 16,-6 3-2-16,2 5 0 0,4 0-2 0,-2 8-2 15,6-3 3-15,-6 6 2 0,5-2-3 16,4-2 2-16,3-2-2 0,1-7-2 0,2 1 0 16,3-2-5-16,3-1-21 0,-1-4-49 0,3-2-103 15,6-4-243-15,-2-9-574 0,1-7-146 0</inkml:trace>
          <inkml:trace contextRef="#ctx0" brushRef="#br0" timeOffset="39819.9487">16705 8960 2767 0,'0'0'150'0,"0"0"-111"0,0 0-37 0,0 0-7 15,0 0 4-15,0 0 4 0,0 0-6 0,0 0 1 16,0 0-14-16,0 0-32 0,0 0-53 16,0 0-110-16,0 0-186 0,20 37-425 0,-20-37-533 15</inkml:trace>
        </inkml:traceGroup>
      </inkml:traceGroup>
    </inkml:traceGroup>
    <inkml:traceGroup>
      <inkml:annotationXML>
        <emma:emma xmlns:emma="http://www.w3.org/2003/04/emma" version="1.0">
          <emma:interpretation id="{963F9201-CC70-43EE-887D-B5B51993858F}" emma:medium="tactile" emma:mode="ink">
            <msink:context xmlns:msink="http://schemas.microsoft.com/ink/2010/main" type="paragraph" rotatedBoundingBox="1432,12063 21551,10694 21686,12678 1567,140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C6B4A8-2DF1-46AF-8A67-CA568BDFDD59}" emma:medium="tactile" emma:mode="ink">
              <msink:context xmlns:msink="http://schemas.microsoft.com/ink/2010/main" type="line" rotatedBoundingBox="1432,12063 21551,10694 21686,12678 1567,14047"/>
            </emma:interpretation>
          </emma:emma>
        </inkml:annotationXML>
        <inkml:traceGroup>
          <inkml:annotationXML>
            <emma:emma xmlns:emma="http://www.w3.org/2003/04/emma" version="1.0">
              <emma:interpretation id="{F1853C46-3A86-49EC-9F2F-F014320342B4}" emma:medium="tactile" emma:mode="ink">
                <msink:context xmlns:msink="http://schemas.microsoft.com/ink/2010/main" type="inkWord" rotatedBoundingBox="1432,12063 7940,11620 8017,12740 1509,13183"/>
              </emma:interpretation>
              <emma:one-of disjunction-type="recognition" id="oneOf11">
                <emma:interpretation id="interp55" emma:lang="en-IN" emma:confidence="0">
                  <emma:literal>incredible</emma:literal>
                </emma:interpretation>
                <emma:interpretation id="interp56" emma:lang="en-IN" emma:confidence="0">
                  <emma:literal>audible</emma:literal>
                </emma:interpretation>
                <emma:interpretation id="interp57" emma:lang="en-IN" emma:confidence="0">
                  <emma:literal>inaudible</emma:literal>
                </emma:interpretation>
                <emma:interpretation id="interp58" emma:lang="en-IN" emma:confidence="0">
                  <emma:literal>evadible</emma:literal>
                </emma:interpretation>
                <emma:interpretation id="interp59" emma:lang="en-IN" emma:confidence="0">
                  <emma:literal>addible</emma:literal>
                </emma:interpretation>
              </emma:one-of>
            </emma:emma>
          </inkml:annotationXML>
          <inkml:trace contextRef="#ctx0" brushRef="#br0" timeOffset="44706.8729">4784 11107 1690 0,'0'0'729'16,"0"0"-594"-16,0 0-103 0,0 0-38 0,0 0-25 16,0 0-20-16,0 0-20 0,0 0-30 15,0 0-85-15,0 0-209 0,0 0-425 0,0 0-105 0</inkml:trace>
          <inkml:trace contextRef="#ctx0" brushRef="#br0" timeOffset="45062.7039">5320 10779 1813 0,'0'0'318'0,"0"0"-240"15,0 0-78-15,0 0-22 0,0 0 8 16,0 0 20-16,0 0 5 0,0 0 2 0,0 0-2 15,-81 204-3-15,56-149 2 0,-3 3 0 0,-7 1 4 16,1 3-2-16,-6 0 5 0,1 1 3 16,0-1 4-16,0-6 6 0,3-2 0 0,3-3-7 15,8-8-8-15,7-8-8 0,10-3-6 0,5-12-2 16,2-3-2-16,15-7 3 0,7-5 3 0,7-5 3 16,5-3 2-16,2-7-3 0,7-6-3 0,3-5-5 15,2-1-2-15,-1-5-1 0,-2 2-1 16,-6-1-1-16,-3 0 1 0,-6-1 3 0,-6 0 4 15,-6 1 4-15,-7-1 1 0,-4 0 6 0,-6 2 3 16,0-2 4-16,-7 4-1 0,-7 2-3 16,-5 5-5-16,0 4-6 0,-7 4-1 0,-1 6-4 15,-2 2 1-15,-1 0 1 0,-1 5-3 0,-1 3-1 16,5 1-9-16,4-1-21 0,9 1-52 0,2-2-132 16,11 1-274-16,1-5-401 0,0 0 127 0</inkml:trace>
          <inkml:trace contextRef="#ctx0" brushRef="#br0" timeOffset="45528.6822">6010 10816 1673 0,'0'0'333'0,"0"0"-186"16,0 0-75-16,0 0-38 0,0 0-16 15,0 0-5-15,0 0-7 0,0 0 3 0,0 0 4 16,0 0 5-16,0 0 1 0,-89 185-2 0,65-137-2 15,-2 5 0-15,-1 0-1 0,-2 1 5 0,1 0 4 16,-3 3 0-16,0-4-2 0,2-1-4 0,1-5-7 16,5-3-3-16,7-5-2 0,4-9-2 15,7-4-2-15,5-2-1 0,4-7 2 0,9-6 4 16,5-3 4-16,8-6 3 0,4-2 3 0,9 0-4 16,4-10 0-16,3-1-4 0,6-6-2 0,1 1-4 15,1-1 3-15,-3-4-1 0,-3 3-2 16,0-2 7-16,-7-2-6 0,-2-2-1 0,-6 3 0 15,-4-4-3-15,-2 0 2 0,-10 0-2 0,-1 0 2 16,-6 0 0-16,-7 2 1 0,-3 0 5 16,-2 6-2-16,-6 4-1 0,-5 3-3 0,-3 8-3 15,-4 2-1-15,-6 6 8 0,-1 10 0 0,-5 4 4 16,-6 12 5-16,0 0-3 0,1 8 9 0,-3 2 2 16,5-1-3-16,5-2 1 0,6 1-7 0,0-3-2 15,11-5-5-15,8-1 0 0,5-8-3 16,8-1 2-16,10-2 4 0,8-4 3 0,8-3 3 15,7-4 2-15,6-4-1 0,9-3-7 0,11-2-1 16,4 0-9-16,3-10-25 0,2 0-41 0,0-4-66 16,-3-2-79-16,-1-5-100 0,-3 2-210 15,-16 4-358-15,-21 6 104 0</inkml:trace>
          <inkml:trace contextRef="#ctx0" brushRef="#br0" timeOffset="42087.3129">340 11608 0 0,'0'0'90'15,"0"0"-66"-15,0 0-88 0,0 0 42 0,0 0 112 16,0 0 118-16,0 0 63 0,0 0 6 0,0 0-61 15,0 0-59-15,0 0-33 0,0 0-19 0,13 39-5 16,-12-35 3-16,2-3-7 0,4-1-5 16,-4 3-4-16,6-3 0 0,-4 0-7 0,5 0-5 15,-2-3-7-15,3-1-16 0,-1-1-7 0,2-3-7 16,-7-3-4-16,5 1 1 0,-5-1 1 16,-1 1 2-16,0 0 0 0,-4 0 2 0,0 4-7 15,0-1-5-15,-7 6-7 0,3-2-12 0,-6 3-10 16,3 0-9-16,-5 3-6 0,-1 5-4 0,-1 2 5 15,-2 2 4-15,-6 5 3 0,7-4 7 16,-1 3-2-16,2 1-3 0,1-1-1 0,7-3-2 16,-1-3-8-16,7 1-4 0,0-3-5 0,-2-3-11 15,14 0 7-15,-1-2 3 0,-1-3 6 16,9 0 8-16,-2 0 2 0,0-3-7 0,5-5-20 0,-3-2-27 16,-2 2-38-16,-1-1-39 0,2 0-43 0,-2 2-68 15,-7 1-143-15,2-2-210 0,-1 4 12 16,-7 0 594-16</inkml:trace>
          <inkml:trace contextRef="#ctx0" brushRef="#br0" timeOffset="44575.225">1114 11930 1358 0,'0'0'258'0,"0"0"-189"16,0 0-76-16,0 0-4 0,0 0 4 15,0 0 6-15,0 0 4 0,0 0-2 0,0 0 4 16,0 0-1-16,0 0 2 0,0 0 3 0,-112 184 3 16,112-166 2-16,3-1 1 0,9-2 10 15,1-4 11-15,2-3 20 0,7-3 17 0,-2-3 9 16,6-2-1-16,1-7-11 0,2-7-16 0,1-2-17 16,-1-7-4-16,1-2-8 0,-2-2-3 0,4-5 0 15,-2 0-5-15,0-3-2 0,3-2-4 16,-3-1 0-16,8-4-3 0,-4-4 0 0,3-3 0 15,2-2-1-15,3-1-2 0,-1 0-2 0,4-1-2 16,1 0-4-16,0-1 3 0,2 7-3 0,-2 7-1 16,-1 4 2-16,-4 7-3 0,1 4 1 15,-8 7-2-15,2 3 0 0,-7 6-3 0,-2 1-2 16,-2 7 0-16,-7 1-6 0,-2 0 0 0,-2 2-3 16,1 6 0-16,-2 4 3 0,1-3 6 0,-3 3 5 15,0-1 2-15,-4-1 5 0,3-1-3 0,-3 2 1 16,3-3 3-16,-1 2 0 0,-4-4 0 15,2-4 0-15,-2 2 2 0,-2-2-1 0,-2-2 9 16,-1 0 8-16,3 0 17 0,-3 0 20 16,0 0 10-16,0 0-3 0,0-2-16 0,0-2-17 15,0 0-19-15,-3 2-8 0,2-5 0 0,-2 4 0 16,0-2-1-16,-4 0-1 0,2 1-2 0,0 0-6 16,-1 0 4-16,0-3-3 0,-2 3 2 0,2-2 5 15,-6 2-4-15,-1-4 4 0,-1 2 1 16,-2-1 0-16,-2-1-1 0,-2 3-4 0,1-2-3 15,-4 6-8-15,-1 2-1 0,-4-1 0 0,0 8 1 16,-5 4 4-16,3 3 2 0,-6 4 2 0,1 6 2 16,-5 4 3-16,0 4-3 0,3 8 4 15,-5-2 1-15,3 3-2 0,1 5 3 0,5-2-3 16,2 2 2-16,7 2-2 0,0-2-1 0,8 3 0 16,4-4-2-16,8-1-3 0,3-7-1 0,1-4-3 15,10-5 1-15,6-4 2 0,2-2 0 16,7-4 1-16,5-7 4 0,6-4 5 0,8-6 8 15,5-2 6-15,4-2 0 0,1-13-1 0,4-1-2 16,2-4-2-16,-3-3-3 0,4-3 2 16,-7-3-3-16,1 1 2 0,-8-5 4 0,-1 1-2 0,-7-5 2 15,-2 1-3-15,-1-3 0 0,-8-1 0 0,0 5 2 16,-8 2-2-16,-2 3-1 0,-3 5-1 16,-7 1 1-16,-5 10 7 0,-3 4 4 0,0 4 4 15,0 2-6-15,-5 3-13 0,-5 0-12 0,-1 1-12 16,-3 0-4-16,-2 2 0 0,1 6 4 15,-1 2 4-15,0 2 2 0,2 4 3 0,1 0-3 16,1 1-2-16,5 0-3 0,1 1-1 0,6 5-1 16,0-2 3-16,9 2 2 0,2 0 3 15,5-1 3-15,0 2 1 0,3 1 5 0,4-3 0 16,-5 1 1-16,5 0 1 0,-6-2-1 0,-1 3 1 16,-3-4-1-16,-4 2 0 0,-5-3-1 0,-1 0 0 15,0 2 1-15,-3-6 0 0,0 0 0 0,0-4 1 16,0-2-1-16,0-3-1 0,0-4 4 15,0-2-2-15,1 0-6 0,6-2 8 0,1-6 0 16,6-2 5-16,5-5 5 0,8-1-7 0,3-4-3 16,1-3-4-16,8 0 1 0,1 2 0 0,-2 0 1 15,0-3-2-15,0 3 1 0,-4 0-1 16,5-1 1-16,-5-1 0 0,1 1-1 0,-5 1 2 16,0 0-2-16,-4 0 2 0,-2 0 1 0,-4 0 1 15,-1 0 0-15,-2 0 0 0,-5 3 0 0,-4 2 0 16,1 3 6-16,-8 5 5 0,-1 4 8 0,0 4 2 15,-5 0-11-15,-4 0-11 0,-4 5-9 16,-6 10-6-16,-4 3 6 0,-2 3 6 0,-4 8 3 16,0 1 1-16,2 1 3 0,0 4 0 0,2-1-3 15,7-1 1-15,3 1-1 0,2-4-1 16,11-1-1-16,2-4 0 0,1-2-1 0,12-4 5 16,4-2 4-16,10-5 4 0,6-5 2 0,6-1-1 15,10-6-2-15,2 0-2 0,3-6-1 16,6-5-4-16,2-1-2 0,-1-1-1 0,5-6-1 0,-1 1-1 15,2-1-2-15,-2-5-4 0,-4 1-2 16,0-4 3-16,-8 1 1 0,-3-3 3 0,-7 0 6 16,-10-1-1-16,-4 2 4 0,-5 1 3 15,-7-1 4-15,-5 7 4 0,-9 4 3 0,-3 1 2 16,0 3-4-16,-15 5-4 0,-1 3-9 0,-6 2-7 16,-7 3-2-16,-8 4 2 0,-5 11 1 0,-5 1 4 15,-4 4 5-15,-5 5-1 0,3 2 1 0,2 4-1 16,1-1 1-16,2 5-2 0,5-4 1 0,6 2-2 15,0-5-6-15,11-4 3 0,7-1-5 16,6-6-2-16,5-4 2 0,8-5-10 0,0-2-1 16,7-1-1-16,6-3 5 0,7-2 8 0,6-7 6 15,7-6 2-15,4-2-3 0,4-8-1 0,5-3-2 16,2-3 1-16,-2-1-5 0,2-3 2 16,1-1 0-16,-3-3-1 0,0 2 9 0,-4-4-7 15,-1 2 1-15,-4-3-1 0,-2-3-6 0,1-1 4 16,-2-2 3-16,1-4-1 0,-4 3 3 15,2-5-2-15,0-1-2 0,-4 2 2 0,-2 4-2 16,-4 2 2-16,-3 6-2 0,-3 6 0 0,-5 7 4 16,-4 6-1-16,-2 6 3 0,-4 5 3 15,-2 5-2-15,0 2 2 0,0 2-3 0,-2 0-6 0,-4 0-7 16,1 10-8-16,-5 4-1 0,-3 9 5 16,-4 7 9-16,1 10 3 0,-3 5 1 0,-1 5 0 15,-6 5 1-15,3 1-2 0,2 0 1 0,-7 6 1 16,7-1-4-16,-1-4 3 0,4-3-2 0,2-4 1 15,5-4 2-15,2-4-3 0,5-5-1 16,4-4 0-16,0-7 2 0,10-5-3 0,-2-4 0 16,2-8 0-16,6-3-3 0,-4-5 10 0,0-1 5 15,3-3 2-15,1-10 0 0,-2 0-4 0,7-6-4 16,-2-1 0-16,3-7 1 0,2 5-3 16,-4-7 1-16,0 3-2 0,0-2-1 0,2-1 0 15,-4-1 4-15,-2-2 0 0,-1 6-3 0,-4-4 4 16,-1 10-1-16,-4 3-1 0,-2 6 6 0,-2 4-6 15,-2 6-5-15,0 1-7 0,0 0-6 16,-2 9-2-16,-5 6 6 0,-3 8 6 0,0 3 6 16,-3 5 2-16,0 1 1 0,0-1-1 0,2-3-4 15,1 4 2-15,4-7-1 0,6-2-2 16,0-2 6-16,0-2-7 0,8-7-7 0,1-2-8 16,5-6-24-16,1-4-33 0,5 0-58 0,0-9-102 15,3-7-216-15,-6 3-400 0,-3 2-175 0</inkml:trace>
        </inkml:traceGroup>
        <inkml:traceGroup>
          <inkml:annotationXML>
            <emma:emma xmlns:emma="http://www.w3.org/2003/04/emma" version="1.0">
              <emma:interpretation id="{05DFAA17-849D-4FBD-84BA-9FA016C4880E}" emma:medium="tactile" emma:mode="ink">
                <msink:context xmlns:msink="http://schemas.microsoft.com/ink/2010/main" type="inkWord" rotatedBoundingBox="8021,11676 11975,11407 12053,12564 8099,12833"/>
              </emma:interpretation>
              <emma:one-of disjunction-type="recognition" id="oneOf12">
                <emma:interpretation id="interp60" emma:lang="en-IN" emma:confidence="0">
                  <emma:literal>threat</emma:literal>
                </emma:interpretation>
                <emma:interpretation id="interp61" emma:lang="en-IN" emma:confidence="0">
                  <emma:literal>Threat</emma:literal>
                </emma:interpretation>
                <emma:interpretation id="interp62" emma:lang="en-IN" emma:confidence="0">
                  <emma:literal>Cheat</emma:literal>
                </emma:interpretation>
                <emma:interpretation id="interp63" emma:lang="en-IN" emma:confidence="0">
                  <emma:literal>cheat</emma:literal>
                </emma:interpretation>
                <emma:interpretation id="interp64" emma:lang="en-IN" emma:confidence="0">
                  <emma:literal>that</emma:literal>
                </emma:interpretation>
              </emma:one-of>
            </emma:emma>
          </inkml:annotationXML>
          <inkml:trace contextRef="#ctx0" brushRef="#br0" timeOffset="45803.7695">7575 10747 2261 0,'0'0'325'0,"0"0"-273"0,0 0-52 0,0 0-21 15,0 0 1-15,0 0 5 0,0 0 13 0,0 0 9 16,0 0 5-16,0 0 3 0,0 0 5 15,0 0 4-15,-20 203 2 0,12-145 0 0,-5 3 2 16,0 4 4-16,-1 2 5 0,-1 1 10 16,1-3-6-16,-2 2-6 0,-3 0-8 0,-2-4-14 15,-1-3-2-15,1-4-7 0,-2-4-13 0,3-3-32 16,3-11-54-16,-1-5-89 0,8-8-141 0,0-8-316 16,8-9-812-16</inkml:trace>
          <inkml:trace contextRef="#ctx0" brushRef="#br0" timeOffset="47355.967">6863 11221 1450 0,'0'0'422'16,"0"0"-377"-16,0 0-91 0,0 0-28 0,0 0 24 16,0 0 33-16,0 0 11 0,193-79 14 0,-138 69 10 15,1-4 7-15,2 3-1 0,4-2 5 0,3-2 2 16,1 1-2-16,-5-1 4 0,5 0-7 0,-5-2-5 15,-3-3 1-15,1 1-3 0,-6-3-3 16,-1 1-3-16,-6 0-3 0,-5-3-3 0,0 4 1 16,-10-3 2-16,1 1 0 0,-8-1 0 15,1 3 6-15,-10-2 1 0,0 3 4 0,-1 2 7 16,-7-1-4-16,0 2 7 0,-5 5 9 0,-1 2 8 16,-1 0 4-16,-1 4-9 0,-8 2-17 0,-2 2-22 15,-7 1-10-15,0 0-3 0,-1 3 0 0,-7 6 3 16,-1 6 4-16,0 4 3 0,0 4 1 15,-1 2 3-15,4 5 0 0,1 3 1 0,1 3 0 16,2 5 1-16,5 3-3 0,-1 6 1 0,3-1-3 16,0 6-1-16,-1 0 2 0,-1 2 0 15,2-5-1-15,-2 4 2 0,-1-2-2 0,1-1 0 16,-5-4 0-16,3 2 1 0,1-7-1 0,-4-2-1 16,-1-4-2-16,1-3 1 0,-2-4-1 0,5-5 2 15,0-6 3-15,5-3 0 0,1-8 5 0,5-6 14 16,2-3 12-16,4 0 1 0,3-8-16 0,4-6-17 15,4-9-17-15,7-2-4 0,6-6 9 16,2-2 3-16,8-4 1 0,1-1 2 0,0 1 2 16,6 2-1-16,-4-1 0 0,-1 4 0 15,0 5-3-15,-3 6-2 0,-5 6 0 0,0 5 2 16,-7 6 2-16,-1 4 5 0,-4 0 3 0,-5 7 0 16,-3 4 6-16,0 4 0 0,-6 2 1 0,1 4 1 15,-3 1-3-15,0 2-1 0,0 1-1 0,0 0-2 16,0 0-1-16,0-3 0 0,0-2-1 15,-2 1 0-15,2-4-4 0,6-5 1 0,1-4 1 16,6-7 0-16,1 2 8 0,2-3-1 0,7-4 1 16,-1-4-1-16,5-8-4 0,0-1 0 0,3-2-1 15,3-4 0-15,0-1-2 0,-3 0 3 16,0-7 0-16,-1 2 1 0,-3 2 2 0,1-5-3 16,-2 6 1-16,-7-3-1 0,-1 4 0 0,-2 4 2 15,-2 4-2-15,-2 4-2 0,-7 4-3 0,2 2-3 16,-3 7-1-16,-2 0 1 0,-1 0-3 15,0 0 0-15,2 5 2 0,-2 3 3 0,0 4 7 16,0 6 1-16,0 5-2 0,0-1 2 0,-2 5-1 16,2-3-2-16,-2 5 1 0,2-4-3 15,0-1-3-15,0 0 3 0,0-3-2 0,2-5 2 16,11 0 0-16,0-4 1 0,5-4-1 0,2-1 1 16,3-6 4-16,4-1-4 0,3 0-1 0,7-4-2 15,1-4-2-15,0-1 2 0,4-7 0 0,4 3-2 16,-6-4 0-16,2 1-2 0,-4-5-3 0,-5 4 0 15,0-2-3-15,-10-1 1 0,0-3 4 16,-8 1 3-16,-4-3 7 0,-7 0 3 0,-1 1 1 16,-3 0 2-16,3 3-4 0,-9 1 1 0,1 1 3 15,-5 6 0-15,-2 0 2 0,-1 5 0 16,-1 3-6-16,-2 4-3 0,-1 1-2 0,-6 1-3 16,4 8 0-16,-7 8 1 0,6 0-2 0,-3 4-1 15,5 4 3-15,-2 1-2 0,5-2-5 0,10 5 4 16,-4-5-4-16,9-1 0 0,0 1 3 15,11-4-3-15,4-2 3 0,9-5 1 0,3 0 5 16,6-3 0-16,6-2 2 0,4-3-1 0,2-5-6 16,1 0 4-16,4 0 0 0,-4-3-1 0,7-5 2 15,-6-1-1-15,6-2-1 0,-6-3 1 16,5-1 3-16,0-1-2 0,-5-3 1 0,-2-1-2 16,-2 2-1-16,-2-4 0 0,-2 1 1 0,-8 2 2 15,0 0-4-15,-6-2 5 0,-3 2-1 0,-8 2 3 16,-7 4 9-16,-1-2 0 0,-6 4 0 0,-4 2-3 15,-5 1-9-15,-8 0-7 0,-3 1-4 0,-4 6 0 16,-2 1 1-16,-7 0 7 0,1 1 0 16,-4 7 2-16,3 3 0 0,2 4-2 0,-5 1 0 15,6 1-3-15,1 0 6 0,5 3-5 0,5-1-1 16,3-4 0-16,3 2-9 0,6 0 2 16,7-5-6-16,0 1-4 0,9-3 1 0,5-4 2 15,3-1 8-15,8-4 7 0,3-1 3 0,4 0-2 16,5 0-2-16,-4-6-2 0,3-4 2 15,-4-1 2-15,-2-3 3 0,-3-1 2 0,0 3-4 16,-9-1 6-16,2 3 2 0,-12-1 2 0,2 3 5 16,-7 3 0-16,0 4-1 0,-3-1-2 0,0 2-4 15,0 0-14-15,-3 0-6 0,0 6-4 0,0 2 0 16,-5 6 8-16,1-1 6 0,-2 0 2 0,5 3 0 16,1-3-4-16,-1-2 0 0,4 1-3 15,5-6 4-15,1 0 0 0,7 0 2 0,1-5 2 16,2-1 2-16,9 0-1 0,0-3 1 0,4-7 1 15,1-3-9-15,0-3 6 0,2 0-1 0,-3-5-4 16,-4 1 2-16,1-3-13 0,-7-3-5 16,1 1 0-16,-3-4 5 0,-3-3 5 0,1 0 7 15,-4-5 1-15,2-1 0 0,0-4 2 0,-4 1 1 16,2-3 2-16,4 0-6 0,-1-1 6 0,-3-1 0 16,2 4 3-16,-1 0 10 0,-7 7 3 15,6 5 7-15,-7 9 5 0,-3 5 6 0,-1 5 2 16,0 6 0-16,0 3-4 0,0 2-19 0,0 0-14 15,-1 4-11-15,-2 10-5 0,-7 10 5 0,-3 10 6 16,-1 8 4-16,-2 5 4 0,-1 4 6 16,-6 2-5-16,5 0 3 0,3 3 0 0,-4-2-4 15,2-1 6-15,7 0-2 0,1-7-1 16,5 1 0-16,4-9-1 0,1 1-3 0,11-8 2 16,5 1-1-16,2-7-2 0,6-5-1 0,1 0-3 15,4-8-9-15,-1-5-20 0,3-6-34 0,1-1-41 16,-5-8-51-16,-5-4-86 0,0-1-319 0,-6-6-180 15,-6 4-150-15,-7 2 661 0</inkml:trace>
          <inkml:trace contextRef="#ctx0" brushRef="#br0" timeOffset="47490.0712">10196 10983 1395 0,'0'0'559'16,"0"0"-311"-16,0 0-139 0,0 0-56 15,0 0-19-15,0 0-4 0,0 0 0 0,0 0-5 16,0 0-6-16,167-4-8 0,-96-1-14 0,7-4-42 15,14 1-111-15,-2 0-223 0,-18 1-498 0,-22 3-176 0</inkml:trace>
        </inkml:traceGroup>
        <inkml:traceGroup>
          <inkml:annotationXML>
            <emma:emma xmlns:emma="http://www.w3.org/2003/04/emma" version="1.0">
              <emma:interpretation id="{4CEC8277-D1B8-4064-A8F6-ACFEDCDC5056}" emma:medium="tactile" emma:mode="ink">
                <msink:context xmlns:msink="http://schemas.microsoft.com/ink/2010/main" type="inkWord" rotatedBoundingBox="12948,11290 14277,11199 14411,13173 13082,13263"/>
              </emma:interpretation>
              <emma:one-of disjunction-type="recognition" id="oneOf13">
                <emma:interpretation id="interp65" emma:lang="en-IN" emma:confidence="0">
                  <emma:literal>of</emma:literal>
                </emma:interpretation>
                <emma:interpretation id="interp66" emma:lang="en-IN" emma:confidence="0">
                  <emma:literal>Of</emma:literal>
                </emma:interpretation>
                <emma:interpretation id="interp67" emma:lang="en-IN" emma:confidence="0">
                  <emma:literal>off</emma:literal>
                </emma:interpretation>
                <emma:interpretation id="interp68" emma:lang="en-IN" emma:confidence="0">
                  <emma:literal>oof</emma:literal>
                </emma:interpretation>
                <emma:interpretation id="interp69" emma:lang="en-IN" emma:confidence="0">
                  <emma:literal>df</emma:literal>
                </emma:interpretation>
              </emma:one-of>
            </emma:emma>
          </inkml:annotationXML>
          <inkml:trace contextRef="#ctx0" brushRef="#br0" timeOffset="48390.3735">12179 10850 1603 0,'0'0'117'16,"0"0"-127"-16,0 0-19 0,0 0 9 0,0 0 14 16,0 0 13-16,0 0 9 0,0 0 4 15,0 0 15-15,0 0 20 0,0 0 22 0,-181 41 15 16,158-18 7-16,-1 2-4 0,2 2-13 0,-4 8-8 15,2 0-7-15,4 2-11 0,-2-2-9 16,11-1-14-16,4-2-10 0,5-5-11 0,2-4-3 0,16-6-1 16,3-3 3-16,10-2 2 0,8-6 1 15,3-4 0-15,6-2-3 0,4-5 0 0,-1-6-4 16,1-4-5-16,-5-5-1 0,-11 0 1 0,-7-3 3 16,-5-3 4-16,-12-1 2 0,-4-2-3 0,-6-1-4 15,-2-1-2-15,-11-1-1 0,-5 1-2 16,-4 0 2-16,-4-1 0 0,-1 1 1 0,-2 1 2 15,5-2 2-15,-2 0 1 0,2 0 5 16,4-1 4-16,8-1 6 0,5-3 0 0,8 2-4 0,5 0-9 16,11 0-8-16,3-1-5 0,13 1-4 15,2 0 2-15,6 6-1 0,2-1-2 0,8 5 1 16,-4 3 1-16,2 10 2 0,1-3 6 0,-7 10 3 16,0 2-2-16,-10 3-1 0,-4 11-3 15,-6 9-3-15,-10 7 3 0,-3 7 2 0,-7 9 5 16,-3 6 2-16,-3 10 2 0,-7 7 1 0,-5 3-2 15,-2 4 1-15,-2 3 1 0,1 0 4 0,-1 3 2 16,-4 3 5-16,3 5-4 0,-4 1-2 0,-5 2-1 16,0-1-9-16,-1 2 5 0,-3-3 1 0,0-3 1 15,3 0 9-15,-2-3-7 0,4-8-1 16,3-1-4-16,7-9-6 0,5-9-2 0,6-4-1 16,5-7 0-16,9-11-3 0,8-7 1 0,5-7-2 15,4-9 0-15,5-9 1 0,1-1 2 0,2-17 0 16,3-9 1-16,0-11-4 0,-1-8-4 15,-5-8-6-15,-9-8-11 0,-1-4-15 0,-11-3-13 16,-8-3-13-16,0 2-8 0,-15-2 3 0,-4 7 17 16,-8 6 13-16,-9 5 21 0,1 10 14 0,-5 10 5 15,0 7 15-15,-2 2 20 0,2 3 15 16,6 3 18-16,4 4 11 0,5 0 3 0,8 1-2 16,7 1-8-16,7 2-19 0,3-5-23 0,15 3-19 15,5-2-8-15,14 0-3 0,8-5 0 16,6 2 4-16,10 1-2 0,11 0-1 0,2-4 0 15,10 4-2-15,-1 1-11 0,3 1-25 0,-1 2-50 16,-2 0-69-16,-6 3-82 0,-3-3-132 0,-2 4-285 16,-19 4-259-16,-20 0 314 0</inkml:trace>
        </inkml:traceGroup>
        <inkml:traceGroup>
          <inkml:annotationXML>
            <emma:emma xmlns:emma="http://www.w3.org/2003/04/emma" version="1.0">
              <emma:interpretation id="{9EB33370-A2E5-4354-A970-89F83A813E19}" emma:medium="tactile" emma:mode="ink">
                <msink:context xmlns:msink="http://schemas.microsoft.com/ink/2010/main" type="inkWord" rotatedBoundingBox="15029,11154 21552,10710 21631,11869 15108,12313"/>
              </emma:interpretation>
              <emma:one-of disjunction-type="recognition" id="oneOf14">
                <emma:interpretation id="interp70" emma:lang="en-IN" emma:confidence="0">
                  <emma:literal>backward</emma:literal>
                </emma:interpretation>
                <emma:interpretation id="interp71" emma:lang="en-IN" emma:confidence="0">
                  <emma:literal>back wand</emma:literal>
                </emma:interpretation>
                <emma:interpretation id="interp72" emma:lang="en-IN" emma:confidence="0">
                  <emma:literal>back ward</emma:literal>
                </emma:interpretation>
                <emma:interpretation id="interp73" emma:lang="en-IN" emma:confidence="0">
                  <emma:literal>backwind</emma:literal>
                </emma:interpretation>
                <emma:interpretation id="interp74" emma:lang="en-IN" emma:confidence="0">
                  <emma:literal>back wound</emma:literal>
                </emma:interpretation>
              </emma:one-of>
            </emma:emma>
          </inkml:annotationXML>
          <inkml:trace contextRef="#ctx0" brushRef="#br0" timeOffset="49086.8441">14166 10193 706 0,'0'0'457'0,"0"0"-382"15,0 0-98-15,0 0 1 0,0 0 31 0,0 0 51 16,0 0 53-16,0 0 15 0,0 0 2 15,0 0-13-15,0 0-26 0,0 0-17 0,-52 169-10 16,32-120-4-16,0 5-5 0,-2 3-4 0,2 2-3 16,-1 0-4-16,-2 4-5 0,3-5-9 0,1-1-6 15,0-6-10-15,7-2-3 0,0-4-4 16,8-4-2-16,-1-5-3 0,5-5-3 0,6-6-2 16,7-5-1-16,4-7 5 0,3-2 5 0,6-9 7 15,1-2 5-15,5 0 0 0,1-10-1 16,-1-4-1-16,-2-4 2 0,-4-3 3 0,-5-4 2 15,-1-1 4-15,-7-2-2 0,-4-3-1 0,-2-2 0 0,-1-4-4 16,-6 0-1-16,1-3-2 16,-1 1-7-16,0-5-3 0,-1 6-1 0,-8 1-3 0,0 7 3 15,-4 4-3-15,-4 5-11 0,-6 9-10 0,-7 6-12 16,-3 6-6-16,-6 0 2 0,-2 15 9 16,4 0 5-16,2 0 5 0,6 3-7 0,4-1-36 15,13-1-83-15,6-1-136 0,6 1-215 0,0-6-293 16,3-2 43-16</inkml:trace>
          <inkml:trace contextRef="#ctx0" brushRef="#br0" timeOffset="49497.7699">15123 10493 1012 0,'0'0'876'0,"0"0"-768"15,0 0-86-15,0 0-16 0,0 0 7 0,-190-4 4 16,157 11 2-16,2 6 0 0,-4 1-3 0,-1 4 3 16,2-1 9-16,1 8 11 0,3-3 10 0,1 2 6 15,0 6-3-15,6-1-6 0,1 1-4 16,0 4-11-16,5-5-5 0,2 0-9 0,7-5-8 16,1-4 0-16,7-1-5 0,0-3 1 0,13-5 2 15,4-3 4-15,7-2 5 0,5-5 5 0,4-1-1 16,6-3-1-16,5-9-4 0,-1-3-3 0,0-3-1 15,-1-1-3-15,-1-5 1 0,-11 1 2 0,-2-1 3 16,-4-3 4-16,-4 2-1 0,-3-3 0 16,-2 0 1-16,-5 4-1 0,1 0 0 0,-8 5-1 15,3 4-1-15,-3 4-4 0,-3 6 0 0,0 3-2 16,0 2-5-16,0 0-8 0,0 6-5 16,-3 4-4-16,-3 7 3 0,0 7 8 0,-5 3 2 15,2 3 2-15,1 3-1 0,-1-3-1 0,6-1 0 16,0-3 0-16,3-1-6 0,3-3-22 15,6-1-54-15,4-5-90 0,3-4-114 0,4-2-167 16,3-3-268-16,-5-6-141 0,-3 0 624 0</inkml:trace>
          <inkml:trace contextRef="#ctx0" brushRef="#br0" timeOffset="49755.0557">15848 10514 0 0,'0'0'405'0,"0"0"130"0,0 0-94 0,0 0-84 15,0 0-65-15,0 0-80 0,0 0-71 0,0 0-48 16,0 0-28-16,-169-28-28 0,142 45-13 16,-3 6-6-16,-2 4-4 0,2 1 6 0,-1 4 2 15,0 1 1-15,4 2 3 0,4 0-4 0,7-2-3 16,2-6-6-16,10-2-2 0,4-2-3 16,1-4 0-16,16-1 3 0,3-4 1 0,9-4 1 15,7-4 1-15,3-3-6 0,7-3-16 0,5-3-30 16,4-5-40-16,1-4-32 0,3-5-9 0,1 0-1 15,-3-4-18-15,2-3-60 0,1-2-148 0,-4-1-224 16,-4-5-164-16,-12 10 329 0,-16 6 405 0</inkml:trace>
          <inkml:trace contextRef="#ctx0" brushRef="#br0" timeOffset="49973.3998">16484 10331 0 0,'0'0'0'16,"0"0"42"-16,0 0 461 0,0 0-31 16,37-180-92-16,-37 159-65 0,0 2-53 0,0 7-34 15,-3 6-38-15,-1 4-43 0,-2 0-38 0,3 2-47 16,1 2-26-16,-7 5-23 0,2 11-12 0,-3 2 0 15,-2 11 4-15,-4 4-1 0,1 7-1 0,-5 4 3 16,0 4-4-16,-1 1 5 0,0 0 4 16,2 0 2-16,-1 0-4 0,0-3 1 0,6-2-4 15,-1-3-3-15,5-2 6 0,6-6-11 0,-2-5-11 16,5-5-34-16,1 0-61 0,0-9-84 16,0-4-101-16,7-4-132 0,0-4-142 0,2-4-35 15,5-4 42-15,5-7 520 0,2-6 40 0,1-6 0 16,5-2 0-16,3-6 0 0,-7 9 0 0,-4 6 0 15</inkml:trace>
          <inkml:trace contextRef="#ctx0" brushRef="#br0" timeOffset="50233.8207">16956 10277 0 0,'0'0'8'16,"0"0"320"-16,0 0-69 0,0 0-22 0,0 0-26 16,0 0-48-16,0 0-46 0,0 0-29 0,0 0-17 15,-144 167-16-15,103-145-5 0,-5 1 4 16,-1-5 18-16,1 0 13 0,-5-1 18 0,3-2 6 15,2-3-12-15,7-2-12 0,0 0-24 0,11-4-21 16,6 1-15-16,6-4-8 0,8-3-2 0,6 0-13 16,2 0-34-16,2 0-11 0,2 2-5 15,8 2 13-15,0 3 32 0,1 3 7 0,2 4 4 16,0 3 4-16,-2 5 2 0,2 4 9 0,-5-1 1 16,0 1-1-16,-2 0-3 0,5-2-6 0,-4-4-6 15,1 2-1-15,3-1-1 0,3-5-3 16,2-3-1-16,1-1-13 0,0-6-48 0,5-2-104 15,0-4-202-15,-5 0-402 0,-5 0-227 0</inkml:trace>
          <inkml:trace contextRef="#ctx0" brushRef="#br0" timeOffset="51735.2977">17216 10469 1713 0,'0'0'538'0,"0"0"-439"15,0 0-86-15,0 0-7 0,0 0 5 0,0 0 11 16,0 0 3-16,0 0-4 0,0 0-8 0,0 0-1 16,-82 177-1-16,66-146 2 0,-3 1 1 0,4-2 0 15,-1-1-2-15,1-4-3 0,3-4-4 16,0 0-2-16,8-3-1 0,1-6-6 16,3-2-3-16,4-2 0 0,5-4 1 0,4-4 6 0,5 0 5 15,1-2 2-15,7-10-1 0,1 0-5 16,0-6 1-16,2-1-1 0,0 0 1 0,-6-3 2 15,0-1 0-15,0 1 1 0,-6 0 2 0,0-5-1 16,0 7 2-16,-2 0-1 0,-3 1-1 0,-1 5-1 16,-1 5-3-16,-2 4-6 0,-2 3-1 15,-3 2-2-15,0 0 3 0,-1 5 5 0,1 4 4 16,0 5 5-16,-1 3 0 0,1 2 1 0,1 2 0 16,2-2-4-16,-4 1-1 0,8-2-1 15,-4-2-3-15,6 1 4 0,1-5 3 0,2 0 6 16,5-3 9-16,2-3 7 0,5-1 2 0,2-4 0 15,5-1-3-15,2 0-6 0,0 0-10 0,0-4-1 16,3-4-4-16,-8-1 0 0,1-3 6 0,-6-2 4 16,-5-2 3-16,-4 0 8 0,-8-5 3 0,-2-3 0 15,-3-1 0-15,-4-1-9 0,0-8-7 16,0 6-4-16,-1-1-4 0,-3 0-2 0,-1 5 1 16,-2 4-2-16,3 4-3 0,-5 1 1 15,6 5-3-15,-4 0-2 0,2 6-1 0,-1 2-10 0,2 0-9 16,2 2-19-16,1 0-28 0,1 2-34 15,0 6-32-15,0 4-41 0,1 1-57 0,9 1-56 16,0-2-57-16,7 3-1 0,2-1 63 0,10-1 83 16,7 2 99-16,2-5 59 0,5 1 22 15,5-3 9-15,-1-1 0 0,5-2 2 0,-5-2 1 16,3-3 6-16,-5 0 10 0,-2-1 14 0,-5 1 25 16,0-6 29-16,-4 0 30 0,-4 0 31 0,-1-2 13 15,-7-3-5-15,-1 1-10 0,-7-1-16 16,-1 3-9-16,-6 1 2 0,-2 3 5 0,-5-1 9 15,0 2 4-15,-2 0-4 0,-8 1-23 0,-3 0-28 16,-2 2-24-16,-11 0-18 0,-1 8-5 0,-5 3-2 16,0 5-2-16,-6 4-1 0,2 1-2 15,0 4-2-15,-1 1-4 0,5 1-2 0,3 1-4 16,2-4-5-16,8-3-3 0,7 0-2 0,3-7-1 16,9 1-1-16,3-4 4 0,8-3 0 0,8 0 8 15,4-3 5-15,6-5 1 0,6 0 1 0,0-1-4 16,5-9-1-16,-3-3-2 0,-2-5 0 0,4-1 1 15,-8-2-1-15,-1-1 1 0,-3-5-1 16,-1 3 1-16,-6-1 1 0,-2 0 2 0,-10 5-2 16,2 2 1-16,-5 2 0 0,-3 3-3 0,1 5 1 15,-3 3-3-15,2 4-7 0,-4 1-7 16,-6 0-5-16,2 1-3 0,-7 7-1 0,0 7 10 16,-1 1-1-16,-1 1 5 0,1 1 1 0,1 1-4 15,3 1 2-15,7-2-3 0,2 0-2 16,1-2-3-16,1-3 1 0,12 0 4 0,2-5 1 15,2-4 2-15,7-2 4 0,3-2 2 0,2-2-1 16,1-9 6-16,-1-1-6 0,0-4-2 0,1-2 2 16,-2-5-5-16,-2 3 5 0,1-1 2 0,-5-1-1 15,-1 0 1-15,1 1 0 0,-2 1 1 16,-3 3-2-16,2-3 4 0,-5 6-3 0,-4 3-1 16,2 3 0-16,-6 2-2 0,-1 2-2 0,-3 4-3 15,-2 0-6-15,0 0-9 0,0 5 3 16,0 6 2-16,-2 2 6 0,1 5 7 0,-1 4 1 15,2 0 1-15,0 1-1 0,5-2 4 0,5 3-4 16,4-5 0-16,5 0 1 0,9-2-3 0,7-1 6 16,9-3-1-16,4-3-1 0,9-4-3 0,0-2 2 15,9-3-1-15,-2-1-3 0,3 0 2 16,2-3-5-16,-6-7-6 0,-3-1-2 0,-4-4-2 16,-9 0-1-16,-3-1 7 0,-6-2 3 0,-8-1 2 15,-4-1 10-15,-9 4 2 0,-2-5 5 0,-5-1 5 16,-6 3 2-16,-2 1 1 0,-2 2 0 15,0-3-3-15,-6 7-6 0,-4 0-5 0,-5 5-8 16,0 3-3-16,-8 3-4 0,1 1 1 0,-8 0 0 16,-6 9-1-16,2 8 6 0,-5 0-1 15,-1 4 4-15,5 2 3 0,0 0-4 0,6 3 0 16,3-3-4-16,9 0-3 0,4-4-2 0,9-1-4 16,4-2-2-16,1-4 1 0,12 1 4 0,4-3 5 15,9-5 3-15,4-3 2 0,3-2-1 16,7-2 0-16,3-10 1 0,3-2 3 0,0-1-2 15,-3-5 0-15,-1-3-6 0,-8 1-2 0,2 0-2 16,-4-5-1-16,-4 0 2 0,-2-3 1 0,1-5 5 16,-1 3 1-16,-4-6 3 0,-1 1 2 15,-4-5 0-15,-1 1 2 0,0-2 1 0,-4 2 5 0,-7-1 0 16,2 0 2-16,-5 1 4 0,-1 3-2 16,-1 4 3-16,-10 0 0 0,2 5-3 0,-5 4-4 15,1 6 0-15,-2 5-2 0,0 8-3 0,-1 4-2 16,1 2-9-16,-2 2-4 0,-5 12 1 0,3 4-1 15,-6 11 4-15,1 11 2 0,-3 4 1 16,0 9 3-16,-1 4-2 0,0 3 1 0,7 3 0 16,4-2-5-16,0-1 5 0,10 0 0 0,6-3 0 15,9-2 2-15,5 0-2 0,8-3 1 16,10-1-1-16,3-5-1 0,8-3-2 0,2-4-9 16,4-6-24-16,-2-5-43 0,-4-6-57 0,-3-3-64 15,-10-4-57-15,-7-6-52 0,-8-1-68 0,-10-5-71 16,-5 1-37-16,-1-3 11 0,-12-1 368 0,-1 1 106 15,-4-1 0-15,3 0 0 0,5 0 0 0</inkml:trace>
        </inkml:traceGroup>
      </inkml:traceGroup>
    </inkml:traceGroup>
    <inkml:traceGroup>
      <inkml:annotationXML>
        <emma:emma xmlns:emma="http://www.w3.org/2003/04/emma" version="1.0">
          <emma:interpretation id="{AC72FE8B-1DFE-4D53-A5A0-2CBC314D7026}" emma:medium="tactile" emma:mode="ink">
            <msink:context xmlns:msink="http://schemas.microsoft.com/ink/2010/main" type="paragraph" rotatedBoundingBox="18103,11963 23182,11611 23323,13645 18244,1399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F16B0EED-59DD-4F13-ACFA-46E9DEBD3F11}" emma:medium="tactile" emma:mode="ink">
              <msink:context xmlns:msink="http://schemas.microsoft.com/ink/2010/main" type="line" rotatedBoundingBox="18103,11963 23182,11611 23323,13645 18244,13997"/>
            </emma:interpretation>
          </emma:emma>
        </inkml:annotationXML>
        <inkml:traceGroup>
          <inkml:annotationXML>
            <emma:emma xmlns:emma="http://www.w3.org/2003/04/emma" version="1.0">
              <emma:interpretation id="{C0FDDA96-4452-4A8E-839E-8BC163086CB6}" emma:medium="tactile" emma:mode="ink">
                <msink:context xmlns:msink="http://schemas.microsoft.com/ink/2010/main" type="inkWord" rotatedBoundingBox="18103,11963 23181,11608 23323,13642 18245,13997"/>
              </emma:interpretation>
              <emma:one-of disjunction-type="recognition" id="oneOf15">
                <emma:interpretation id="interp75" emma:lang="en-IN" emma:confidence="0">
                  <emma:literal>integration</emma:literal>
                </emma:interpretation>
                <emma:interpretation id="interp76" emma:lang="en-IN" emma:confidence="0">
                  <emma:literal>integrating</emma:literal>
                </emma:interpretation>
                <emma:interpretation id="interp77" emma:lang="en-IN" emma:confidence="0">
                  <emma:literal>integrate in</emma:literal>
                </emma:interpretation>
                <emma:interpretation id="interp78" emma:lang="en-IN" emma:confidence="0">
                  <emma:literal>integral in</emma:literal>
                </emma:interpretation>
                <emma:interpretation id="interp79" emma:lang="en-IN" emma:confidence="0">
                  <emma:literal>integrant in</emma:literal>
                </emma:interpretation>
              </emma:one-of>
            </emma:emma>
          </inkml:annotationXML>
          <inkml:trace contextRef="#ctx0" brushRef="#br0" timeOffset="52074.8719">17174 11451 1813 0,'0'0'351'0,"0"0"-248"16,0 0-84-16,0 0-16 0,0 0 19 0,0 0 24 16,0 0 20-16,0 0 0 0,0 0-10 0,0 0-13 15,-73 192-14-15,56-154-11 0,-4 0-3 0,4-2-2 16,-1-1-4-16,3-6-2 0,2-2-3 16,3-2-6-16,5-2-12 0,-1-6-60 0,3-6-128 0,3-3-313 15,0-2-739-15</inkml:trace>
          <inkml:trace contextRef="#ctx0" brushRef="#br0" timeOffset="52218.5329">17223 11003 1947 0,'0'0'400'0,"0"0"-291"0,0 0-99 0,0 0-42 15,0 0-20-15,0 0-30 0,0 0-57 0,0 0-120 16,0 0-242-16,0 0-306 0,0 0 213 0</inkml:trace>
          <inkml:trace contextRef="#ctx0" brushRef="#br0" timeOffset="52801.2106">17577 11348 556 0,'0'0'402'0,"0"0"-323"16,0 0-46-16,0 0 23 0,0 0 9 0,0 0 5 15,0 0-2-15,0 0-3 0,0 0 1 0,-17 183 4 16,-3-163 2-16,-2 1-6 0,-2 0 9 0,1-3 16 16,1-1 12-16,2-2 2 0,4-3-11 15,8-4-16-15,-1-3-13 0,6-4-7 0,3-1-15 16,0 0-16-16,8-2-13 0,0-9-12 0,7 2 1 16,5-3 5-16,3-7-1 0,5-1-1 15,5-4-1-15,2-4-3 0,1-2 3 0,-2 1-1 16,-2-4-2-16,-1 5 0 0,-7 1-6 0,2 5 4 15,-6 5 2-15,-1 7-3 0,-7 5 0 16,-5 4-2-16,0 1-1 0,-3 6 9 0,-2 9 8 16,-2 3 6-16,0 2 3 0,0 7-3 0,0-3-3 15,0 5-2-15,-3-2-5 0,-3-3 2 0,3 3-5 16,2-3-2-16,1-5-1 0,1-1-2 0,8-2-2 16,1-1-1-16,7-7 1 0,0-4-2 15,10-3 3-15,2-1 0 0,1-5 0 0,9-10 0 16,-5 2-1-16,5-4 1 0,1-1-3 0,-4-3-1 15,0-2-2-15,-2 2-3 0,-5-5 1 0,-4 0 4 16,-2-2 4-16,-6-1 1 0,-3-1 1 16,-1-3 0-16,0-2-1 0,-7-1 2 0,4-1 2 15,-6-2 0-15,5 0-1 0,-2 0 1 0,-1 2 0 16,-4 7 1-16,4 5 6 0,-4 7 6 0,-2 5 11 16,0 6 8-16,0 6 1 0,-5 1-12 15,1 3-15-15,-8 11-13 0,-2 6-6 0,-2 5 5 16,-8 9 5-16,4 4 2 0,-6 4 2 0,0 0-1 15,8 7-1-15,-5-3 0 0,5 3 0 0,3 0 0 16,0-2 0-16,4-2 0 0,2-4-4 16,3-3 0-16,5-5-1 0,1-3-4 0,3-5-6 15,10-4-13-15,1-9-22 0,3-6-29 0,8-6-53 16,1 0-111-16,2-10-234 0,-9-1-416 16,-2 3-14-16</inkml:trace>
          <inkml:trace contextRef="#ctx0" brushRef="#br0" timeOffset="54081.4669">18683 11487 0 0,'0'0'245'0,"0"0"270"0,0 0-171 0,0 0-116 16,0 0-48-16,0 0-23 0,0 0-13 0,0 0-16 16,0 0-29-16,0 0-29 0,0 0-31 15,0 0-15-15,0 0-14 0,0 0-4 0,136-73-1 16,-110 56-5-16,-7 3 6 0,2 3-1 0,-6 0 3 15,-10 3 11-15,3 2 17 0,-8-1 3 0,0 4-13 16,-9 0-22-16,-1 1-24 0,-4 2-10 16,-6 0 12-16,-5 2 15 0,1 9 10 0,-2 2 12 15,-1 2 6-15,-1 5 1 0,3 5 5 0,-1 0-7 16,9 0-6-16,1 4-8 0,4-4-12 0,11 0-6 16,1 0-2-16,8-4 2 0,13-3 5 0,3-2 6 15,9-3 6-15,9-2-1 0,6-6 1 0,5-1-1 16,12-4 1-16,-2 0-1 0,7-1 1 15,3-7-1-15,2-4-2 0,-2-1 1 0,-8-2-5 16,-1 0-1-16,-9-6-2 0,-5 2-1 0,-11-2 0 16,-2-2 2-16,-11 0 3 0,-7-3 1 15,-8-1 7-15,-8 0 7 0,-3 2 7 0,0 4 8 16,-9-2 2-16,1 4 1 0,-8 3-5 0,-1 7-5 16,-2-2-11-16,3 4-6 0,-2 4-6 0,-2-1-6 15,2 4-1-15,4 0-1 0,0 4 1 16,-1 2-5-16,4 1 4 0,4 5-1 0,-3 0 2 15,2 2 6-15,3 3-4 0,-1 3 4 0,-3 1 2 16,1 9-2-16,-1-1 3 0,-2 7 0 0,-4 6-1 16,1 1 1-16,-3 4-1 0,-5 5 0 15,4 1-1-15,-10 6-1 0,1 2 9 0,1 5 12 16,5-1 7-16,-5 6 7 0,2-1-8 0,5 2-10 16,-7 0-8-16,0-2-7 0,-2 1 0 0,-3-3-4 15,-7-2-3-15,-4-1-14 0,-5-2-22 16,-6-5 2-16,-3-1 3 0,-2-9 16 0,0-7 22 15,-6-7 3-15,0-5 0 0,1-8 4 0,1-4 1 16,6-9 2-16,9-8 5 0,-2 0-1 0,10-13 3 16,3-5-3-16,8-10-4 0,2-8-5 0,12-3-6 15,5-9-4-15,9-5-3 0,0-3-4 16,19-3-3-16,5-2-1 0,10-1-2 0,12-2-1 16,7 0 1-16,5 2-2 0,9 4-1 0,6 1 1 15,5 4 3-15,2 3 2 0,8 6-1 16,1 2-1-16,0 4-1 0,1 1-2 0,0 2-1 15,-2 1 2-15,-4 0-7 0,0 1-3 0,-13-2 1 16,-2 2 0-16,-9-2 10 0,-2 8 8 0,-5 2 3 16,-9 1 6-16,-3 9-2 0,-10 2 1 15,-1 3 2-15,-7 4-2 0,-6 2 0 0,-2 0 0 16,-5 1-1-16,-6 3 0 0,0 0 4 0,-4 0 5 16,0 0 4-16,-5 4 0 0,-1 3 0 0,-6-1-5 15,0 4-5-15,-3 0 0 0,1 3-5 16,0 0 0-16,2 3-2 0,8-3-3 0,-1-1-3 0,5 1-6 15,0-5-1-15,6 2-3 0,7-3 5 16,3-3 4-16,8-2 5 0,4-2 2 0,2 0 1 16,1-6 1-16,8-5-1 0,-5 1 3 0,5-4-2 15,-2-1 1-15,-4-1 1 0,-1-2 0 0,1 0 3 16,-9-3 0-16,2 2 2 0,0-2-1 16,-7-1 3-16,2 1 1 0,-5 0 0 0,-3 1 4 15,-7-3 0-15,1 4 5 0,-7 3 3 0,0 4 0 16,-9 3-8-16,-1 2-7 0,-7 5-8 15,-2 2-2-15,-5 0 2 0,-3 9 2 0,-4 3 3 16,0 4-2-16,-5 1 2 0,3 4-1 0,0 0-2 16,-3-3 2-16,7 2-2 0,2 1 3 15,7-7-2-15,6 1-1 0,2-3-2 0,9-4-9 16,3 0-2-16,2-3 1 0,11-2 6 0,4-3 9 16,7 0 3-16,5 0 1 0,3-6-1 0,4-3-2 15,-1 0 0-15,6-2 1 0,-7-1-3 16,3 0 1-16,-7 1 1 0,-1 2-2 0,-5 1 3 15,-6 1-1-15,-4 2-1 0,-7 1-2 0,-2 4 1 16,-5 0-1-16,0 0 4 0,0 5 2 0,-9 3 1 16,5 4 2-16,-8 3-1 0,6 4-1 15,-4-2-5-15,5 2-2 0,-4-1-2 0,8-3-1 0,-1 3 3 16,2-4-2-16,2-2-2 0,5 3-4 16,4-6-5-16,11 0-12 0,-2-5-33 0,9-2-66 15,6-2-122-15,1-2-240 0,-3-2-432 0,-13 0 34 0</inkml:trace>
          <inkml:trace contextRef="#ctx0" brushRef="#br0" timeOffset="52972.947">18393 11213 1455 0,'0'0'223'16,"0"0"-220"-16,0 0-79 0,0 0-13 0,0 0 52 16,0 0 30-16,0 0 8 0,0 0-4 0,182-9-21 15,-151 13-23-15,0 1-33 0,1 3-91 16,-6 5-148-16,-4-1-200 0,-6-1 209 0,-9-5 310 0</inkml:trace>
          <inkml:trace contextRef="#ctx0" brushRef="#br0" timeOffset="54501.6521">20498 11492 1083 0,'0'0'365'16,"0"0"-223"-16,0 0-74 0,0 0-34 0,0 0-11 15,0 0-3-15,179-163-5 0,-142 150 2 0,-1 5 1 16,3 1 3-16,-5 6 3 0,5 1 9 16,1 0 13-16,-8 0 6 0,2 5-4 0,-9 3-8 15,-2 1-14-15,-8 1-13 0,-3 1-3 0,-8 1-3 16,2 1 6-16,-10 3 5 0,2 1 3 15,-4-1-1-15,-4-1-8 0,-1-3-21 0,4 4-47 16,-2-5-74-16,6-2-155 0,0-4-408 0,3-1-323 0</inkml:trace>
          <inkml:trace contextRef="#ctx0" brushRef="#br0" timeOffset="54297.157">21043 10947 1132 0,'0'0'579'16,"0"0"-335"-16,0 0-87 0,0 0-21 0,0 0-20 15,0 0-15-15,0 0-38 0,0 0-36 0,0 0-15 16,0 0-3-16,0 0 9 0,0 0 7 15,0 0 5-15,0 0-1 0,-125 123 0 0,98-73 0 16,-3 3 1-16,-2 0 1 0,-2 4-3 0,2-2-5 16,-1-1-8-16,0-3-4 0,3-1-7 0,1-4-7 15,8-2-21-15,-1-7-42 0,4-2-70 0,3-5-104 16,1-5-189-16,4-7-450 0,6-7-222 0</inkml:trace>
          <inkml:trace contextRef="#ctx0" brushRef="#br0" timeOffset="55063.5387">21453 11318 730 0,'0'0'587'0,"0"0"-453"16,0 0-135-16,0 0-12 0,0 0 16 0,0 0 31 16,0 0 8-16,0 0 6 0,0 0 4 0,0 0 3 15,0 0 0-15,0 0-12 0,0 0-2 16,-37 182-1-16,18-161-2 0,-5-6 0 0,2 1-5 16,-4-3-6-16,1-3-3 0,5 0 0 0,-2-6 1 15,8 0 10-15,7-4 16 0,-1 0 15 0,8 0 9 16,0-8-13-16,0 0-27 0,8-5-29 0,0-4-15 15,8 1 1-15,5-2 8 0,4-6 10 16,-2 6-2-16,5-2 0 0,5-1-3 0,2-1 0 16,-4-1-2-16,7 3 0 0,-5 0-2 0,4 4-5 15,-5 0 2-15,-2 7-1 0,-4 1-1 0,-2 1 1 16,-7 7-1-16,-3 0-1 0,-5 0 0 16,-3 7 3-16,-3 2 4 0,2 2 5 0,-3 5 5 15,-1 2 1-15,1 1 0 0,-2 5 0 0,0 0-2 16,0-3-5-16,-2 1 1 0,-1-2-1 0,-2-3-2 15,2 0 6-15,-3-5-2 0,-3 1-2 0,5-5 3 16,-6 0 0-16,4-4 5 0,-2 0 7 16,2-4 8-16,-1 0 9 0,5 0 11 0,1-7 2 15,1 2-9-15,0-6-20 0,4 2-19 0,9-1-14 16,2-3-7-16,9-2 8 0,2 1 3 0,1-2 3 16,3 1 4-16,-1 0-4 0,0 0 4 15,-1-2 2-15,-1 4-1 0,-1 0-2 0,-4 5 1 16,-1 2-2-16,-3 3 3 0,-6 2 1 0,-3 1 0 15,-2 0 1-15,-4 6 1 0,1 4 4 16,-1 5 3-16,-3 2 4 0,0 6 1 0,-3-3 1 16,-2 3 0-16,-4-1-3 0,0-1-3 0,-1-3-3 15,6 1-3-15,-4-3-3 0,6-3-3 0,2-5-5 16,0-3-37-16,0 2-59 0,10-7-125 16,-6 0-436-16,5-2-901 0</inkml:trace>
          <inkml:trace contextRef="#ctx0" brushRef="#br0" timeOffset="55209.9593">21483 10854 3003 0,'0'0'97'0,"0"0"-79"0,0 0-44 0,0 0-44 16,0 0-134-16,0 0-556 0,0 0-884 0</inkml:trace>
        </inkml:traceGroup>
      </inkml:traceGroup>
    </inkml:traceGroup>
    <inkml:traceGroup>
      <inkml:annotationXML>
        <emma:emma xmlns:emma="http://www.w3.org/2003/04/emma" version="1.0">
          <emma:interpretation id="{C5889A9C-E6E0-458A-9919-46B7C09619F0}" emma:medium="tactile" emma:mode="ink">
            <msink:context xmlns:msink="http://schemas.microsoft.com/ink/2010/main" type="paragraph" rotatedBoundingBox="1175,14159 12527,13196 12757,15903 1405,168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00C178-A4D4-45EC-950E-DEEC811EB604}" emma:medium="tactile" emma:mode="ink">
              <msink:context xmlns:msink="http://schemas.microsoft.com/ink/2010/main" type="line" rotatedBoundingBox="1175,14159 12527,13196 12757,15903 1405,16866"/>
            </emma:interpretation>
          </emma:emma>
        </inkml:annotationXML>
        <inkml:traceGroup>
          <inkml:annotationXML>
            <emma:emma xmlns:emma="http://www.w3.org/2003/04/emma" version="1.0">
              <emma:interpretation id="{3A9C4550-AC0D-434C-A845-1FFE56EFB48B}" emma:medium="tactile" emma:mode="ink">
                <msink:context xmlns:msink="http://schemas.microsoft.com/ink/2010/main" type="inkWord" rotatedBoundingBox="1184,14262 3814,14039 3907,15137 1277,15360"/>
              </emma:interpretation>
              <emma:one-of disjunction-type="recognition" id="oneOf16">
                <emma:interpretation id="interp80" emma:lang="en-IN" emma:confidence="0">
                  <emma:literal>show</emma:literal>
                </emma:interpretation>
                <emma:interpretation id="interp81" emma:lang="en-IN" emma:confidence="0">
                  <emma:literal>how</emma:literal>
                </emma:interpretation>
                <emma:interpretation id="interp82" emma:lang="en-IN" emma:confidence="0">
                  <emma:literal>-Low</emma:literal>
                </emma:interpretation>
                <emma:interpretation id="interp83" emma:lang="en-IN" emma:confidence="0">
                  <emma:literal>Show</emma:literal>
                </emma:interpretation>
                <emma:interpretation id="interp84" emma:lang="en-IN" emma:confidence="0">
                  <emma:literal>.how</emma:literal>
                </emma:interpretation>
              </emma:one-of>
            </emma:emma>
          </inkml:annotationXML>
          <inkml:trace contextRef="#ctx0" brushRef="#br0" timeOffset="115132.8426">271 14000 449 0,'0'0'261'16,"0"0"-171"-16,0 0-29 0,0 0 4 0,0 0 7 16,0 0 37-16,0 0 16 0,0 0 10 0,0 0-9 15,0 0-35-15,0 0-31 0,0 0-29 16,-36-30-17-16,29 36-14 0,2 2-2 0,-2 0-7 15,3 2 1-15,0-1 2 0,-3 2-1 0,4-1 7 16,0-3 2-16,1-3 4 0,2 0 1 16,0-4 5-16,0 0 15 0,5 0 20 0,3 0 22 15,-1-6 11-15,6-2-3 0,0-4-15 0,2-3-11 16,-1-1-11-16,0-1-5 0,-2-4 3 0,-5 2 4 16,2 0 15-16,-9-1 4 0,0 1-5 0,-12 3-16 15,-4 2-20-15,-2 0-12 0,-7 4-7 0,-2 2 0 16,-3 0-3-16,3 7-2 0,-1-1-2 15,8 2-5-15,0 0-6 0,4 2-11 0,5 2-26 16,4 2-52-16,-2 5-97 0,6-1-201 0,2 0-301 16,-1-4-251-16</inkml:trace>
          <inkml:trace contextRef="#ctx0" brushRef="#br0" timeOffset="116379.8219">1384 13206 1966 0,'0'0'131'0,"0"0"-51"0,0 0-1 0,0 0-20 16,0 0-15-16,0 0-20 0,0 0-25 16,0 0-22-16,0 0-6 0,0 0-1 0,0 0 11 0,0 0 13 15,0 0 3-15,0 0 2 0,-66 173-1 16,52-121-1-16,-1 3 1 0,-3 0 1 0,-1 4 2 16,-5 0 3-16,-6 7 3 0,-5-2 2 0,-2 2 3 15,-5-1 1-15,-1-3-2 0,-1-1-1 0,1-5-4 16,-6-6-1-16,6-4 0 15,0-6-1-15,1-3 1 0,8-9-1 0,-2-2 0 0,10-9 0 16,9-5 4-16,3-6 10 0,11-3 8 0,1-3-6 16,2 0-10-16,2-11-37 0,5-1-25 15,10-11-3-15,3-3-1 0,9-2 20 0,0-6 14 16,2 6 4-16,4-3 0 0,-4 7-1 0,-2 2-7 16,1 3-8-16,-1 7-10 0,-4 4-8 0,-2 5 6 15,-4 3 7-15,-3 0 15 0,-3 9 16 16,0 3 9-16,-2 4 7 0,-4 1 2 0,5 5 0 15,1-1-1-15,-2 1-3 0,3 1-3 0,1-2 0 16,2-3-1-16,3-2 3 0,3-2 5 0,3-3 3 16,1-3 3-16,3-4-4 0,0-4 0 15,3-3-4-15,3 2 3 0,2-10 5 0,-5 1 2 16,-2-4 4-16,2-5 6 0,-7-1 5 0,-2 0 8 16,-2-4 11-16,-8-2 8 0,-1-2 3 15,-4-1-2-15,2-1-4 0,-5-3-13 0,1 3-3 16,-4-2-10-16,1 4-4 0,2 0-2 0,-5 4-3 15,2 5 3-15,-3 5 2 0,2 3 6 0,-2 5 1 16,0 6-7-16,0 0-14 0,0 0-20 16,-2 4-21-16,1 6-3 0,-1-1 1 0,-2 9 9 0,-3 2 17 15,3 7 2-15,-2 4 4 0,0-2 1 16,2 1-2-16,-3-2 0 0,4 3-2 0,1-5 1 16,2-1-2-16,0-4-3 0,3-3-2 15,9-2 3-15,-1-3 1 0,5-1 6 0,1-7 2 0,8 2 1 16,0-6 3-16,4-1 1 0,0-3 0 15,1-6 2-15,-4-1 0 0,-6-4 4 0,-4-2 4 16,-5-6 1-16,-2 1-1 0,-8-4-4 0,1-3-3 16,-11 1-3-16,0-4 2 0,-8 4-2 15,-2 2-6-15,-3-3 0 0,-3 4-6 0,-2 0-2 16,0 5 1-16,-2 1-3 0,2 6-3 0,-1 2-1 16,1 5-1-16,1 2-2 0,6 3 4 15,2 0-1-15,6 0-1 0,2 0 0 0,7 0-7 16,3 0-16-16,0 0-8 0,7 0 1 0,8 0 10 15,8 0 20-15,4-2 15 0,5-1 2 0,9-4 0 16,2 3-3-16,9-4-3 0,-3 0 1 16,2 5 1-16,-5-1-2 0,-3 4 0 0,-3 0-2 15,-10 4-2-15,1 4 0 0,-7 3-3 0,-8 1 0 16,-3 3-6-16,-5 4 3 0,-5 0-1 0,-1 1 3 16,-2 2 6-16,0 1 1 0,0-1 1 0,-3-1 1 15,-4-1-1-15,4-2 2 0,0-2-2 0,1-1-1 16,1-4 0-16,-2-3 1 0,3-4-1 15,0-2 4-15,4-2 2 0,-1 0 11 0,0 0 10 16,7-5 2-16,-4-6 3 0,5-2-12 0,4-1-9 16,0-2-7-16,6 0-8 0,-3-1 2 0,-2 5-4 15,7 4 1-15,-7 0-2 0,-3 5-5 16,-3 3-5-16,-2 0-7 0,-2 2-3 0,0 7 0 16,-3 3 3-16,1 3 9 0,0 3 10 0,1 4 4 15,-4 0 4-15,3 1 1 0,3 1-6 16,1-3 5-16,2-3 0 0,3 0 3 0,1-3 2 15,5-4 3-15,2-3 5 0,1-5 2 0,2-3 8 16,3 0-2-16,2-2-1 0,0-8 0 16,-2-4-2-16,-3-2 2 0,-2-1 2 0,-2-4 2 15,-1 1 1-15,-7-3 6 0,-2-1-1 0,-4 0 4 16,-3-1 2-16,-3-1-2 0,-3 1 4 0,-4-3-3 16,-3 1 1-16,-4 0-13 0,-4-1-10 0,-3 4-9 15,1-1-16-15,-3 6 4 0,-4 0-3 0,5 2-2 16,-1 7 0-16,2 0-9 0,2 2-11 15,3 1-15-15,3 3-27 0,6 0-42 0,-3 4-58 16,7 0-115-16,3 0-200 0,0 0-273 0,0 2-319 16</inkml:trace>
        </inkml:traceGroup>
        <inkml:traceGroup>
          <inkml:annotationXML>
            <emma:emma xmlns:emma="http://www.w3.org/2003/04/emma" version="1.0">
              <emma:interpretation id="{375868A1-9AB9-47D1-B83B-CAC82896E01C}" emma:medium="tactile" emma:mode="ink">
                <msink:context xmlns:msink="http://schemas.microsoft.com/ink/2010/main" type="inkWord" rotatedBoundingBox="4588,13870 9519,13451 9749,16158 4818,16577"/>
              </emma:interpretation>
              <emma:one-of disjunction-type="recognition" id="oneOf17">
                <emma:interpretation id="interp85" emma:lang="en-IN" emma:confidence="0">
                  <emma:literal>switching</emma:literal>
                </emma:interpretation>
                <emma:interpretation id="interp86" emma:lang="en-IN" emma:confidence="0">
                  <emma:literal>s witching</emma:literal>
                </emma:interpretation>
                <emma:interpretation id="interp87" emma:lang="en-IN" emma:confidence="0">
                  <emma:literal>S witching</emma:literal>
                </emma:interpretation>
                <emma:interpretation id="interp88" emma:lang="en-IN" emma:confidence="0">
                  <emma:literal>5 witching</emma:literal>
                </emma:interpretation>
                <emma:interpretation id="interp89" emma:lang="en-IN" emma:confidence="0">
                  <emma:literal>s witting</emma:literal>
                </emma:interpretation>
              </emma:one-of>
            </emma:emma>
          </inkml:annotationXML>
          <inkml:trace contextRef="#ctx0" brushRef="#br0" timeOffset="116822.0082">4285 13596 746 0,'0'0'322'0,"0"0"-145"16,0 0 18-16,0 0 30 0,0 0 25 0,0 0-20 15,0 0-66-15,0 0-58 0,0 0-51 0,0 0-30 16,0 0-8-16,0 0-10 0,-194-97 4 15,142 106 4-15,2 0 2 0,-3 7 5 0,0 0-1 16,3 2-3-16,7 3-8 0,5-4-1 0,8 1-7 16,5 0-3-16,10-1-6 0,9-3-7 0,2 2-8 15,4 0-6-15,6 2 9 0,8-2 2 16,8-1 13-16,6 2 8 0,8-1 1 0,9-2 5 16,5 0-1-16,2 1-2 0,4-1-1 0,-1 2-4 15,-1 0 1-15,-6 1 0 0,-3 0 0 16,-11-1-2-16,-5 2-3 0,-10-4-1 0,-8 0 1 15,-11 1 6-15,-4-1 15 0,-18 3 10 0,-11-1 3 16,-5 2 3-16,-11-2-8 0,-9 1-2 0,-5-2 4 16,0-2-2-16,-4 0-1 0,5-2-2 0,-3-4-7 15,10 1-6-15,6 0-6 0,3-1-4 16,11-4-7-16,5-1-10 0,10-2-20 0,10 0-46 16,6 0-104-16,4-5-153 0,13-2-326 0,-2 1-327 15,2 2 425-15</inkml:trace>
          <inkml:trace contextRef="#ctx0" brushRef="#br0" timeOffset="117521.6467">4625 13524 889 0,'0'0'338'0,"0"0"-80"16,0 0-26-16,0 0-30 0,0 0-19 0,0 0-42 15,0 0-32-15,0 0-17 0,0 0-17 16,0 0-16-16,0 0-8 0,0 0-10 0,0 0-5 16,57 76-5-16,-58-42-7 0,-8 1-3 0,-2 2-6 15,0 0-2-15,-1-1 0 0,-1-1-5 16,0 0-1-16,1-4-3 0,5-2-4 0,1-2 0 16,5-8-4-16,1-1-3 0,1-5-2 0,8-3-3 15,2-1-2-15,5-6 3 0,3-1 1 0,-2-2-1 16,9-4-2-16,-2-7-2 0,2-2 0 15,1-2 2-15,2-5 4 0,-5-2 2 0,1-1 1 16,-2-2 2-16,-5 1 4 0,0-4 2 0,-5 3 2 16,-3 1 3-16,-5 3 2 0,3 1 0 0,-4 3-1 15,-1 5-3-15,1 4-1 0,-1 2-3 0,-3 4-4 16,0 2-2-16,0 0-8 0,0 0-4 0,0 0-5 16,0 3 1-16,0 5 6 0,0 0 9 15,0 4 7-15,0 0 2 0,4 4 0 0,-1-2 0 16,7 1 0-16,-1-1 0 0,4-1 1 15,1 0-1-15,3 1 0 0,3-3 1 0,2-3 2 0,-1-3 0 16,5-2 0-16,-4-3-1 0,-2 0 0 16,-3 0-1-16,0-4 1 0,-5-4 1 0,-2-2 0 15,-3 2 0-15,-4-3-4 0,-3-2-1 0,0 0-6 16,0-1-1-16,-8-1-8 0,0 1-7 16,-4-2-6-16,0 0-3 0,-4-3 4 0,0 4 6 15,0 1 7-15,2 3 4 0,1 0 5 0,3 3 4 16,3 0 7-16,4 1-2 0,3 3-6 0,0-2-20 15,3-2-20-15,7 2-5 0,0 0 8 16,4 0 18-16,3 0 22 0,8-2 7 0,-1 0 2 16,5-3-2-16,1 2-2 0,4 1 0 0,-2 0 0 15,2 2 0-15,1-1-1 0,-1 2 1 0,-1 1 2 16,-3 0 3-16,-1 3 1 0,-2 1 6 16,-4 0-2-16,-3 0-3 0,-4 1-3 0,-4 5-5 15,-2 1-1-15,-6 3 5 0,-1 1 6 16,0 4 3-16,-3-1 5 0,0 5 1 0,-6-1-7 0,-6 4 0 15,2-3-6-15,-1 2-6 0,1-1-3 0,0 0-5 16,1-1-5-16,1-1-15 0,0-1-34 16,4-1-84-16,3-3-177 0,1-4-432 0,0-2-674 15</inkml:trace>
          <inkml:trace contextRef="#ctx0" brushRef="#br0" timeOffset="118745.1511">5602 13423 1834 0,'0'0'-2'0,"0"0"-98"15,0 0-29-15,0 0 22 0,0 0 67 0,203-84 30 0,-140 73 16 16,2 2 1-16,-1 2 10 0,5 5 8 0,-3-4-4 16,-3 5 1-16,-4 1-18 0,-3 0-30 15,-4 0-38-15,-9 0-51 0,-3 4-44 0,-10-3-16 16,-3 1 18-16,-11-2 45 0,-1 1 57 0,-10-1 80 16,-3 0 90-16,-2 0 36 0,-5 0 30 0,-3 0-6 15,-4-1-39-15,-3 1-10 0,-3 0-12 16,-3 0-14-16,-5 5-14 0,0 3-3 0,-4 5-7 15,0 2-14-15,-6 4-9 0,0 2-19 0,-4 4-10 16,3 2-5-16,-2 4-2 0,3-1 2 16,0 3 3-16,3-4-1 0,7-3-4 0,5 2-7 15,7-6-9-15,1-1-9 0,11-2-10 0,2-3-4 16,6-2-4-16,11-1 7 0,5-5 10 0,6-3 7 16,7-2 6-16,6-3 2 0,5-4-3 15,3-6-2-15,4-3-4 0,-3-8-6 0,1 0 1 16,0-4 1-16,-5-4 4 0,-3-2 9 0,-3-5 4 15,-7-5 5-15,0 1 3 0,-4-6 1 0,0-7 4 16,-6 2-1-16,1-4 1 0,-1-3-2 0,-3-2-5 16,2-2-1-16,-2 4-2 0,-4 0 0 15,-2 3 0-15,0 2 2 0,-1 4 5 0,-7 7 5 16,-3 5 13-16,-3 7 8 0,3 7 11 0,-3 4 8 16,-5 8 4-16,0 3-1 0,3 4-13 0,-4 3-19 15,5 1-28-15,-3 5-17 0,1 16-3 16,-6 6 1-16,2 12 10 0,-6 9 3 0,0 4 0 15,0 7 0-15,0 2-1 0,-1 6-1 0,-2 2 0 16,2 2 0-16,-2 1 0 0,2 0-1 0,-2-2-2 16,3-3-2-16,2-4-8 0,8-5-6 15,1-11-7-15,-1-2-4 0,3-9-4 0,6-5-4 16,3-6-3-16,-3-10-3 0,1-4 3 0,0-3 5 16,-6-6 20-16,4-2 24 0,-3 0 15 15,3-11 9-15,-2-4-5 0,2-2-11 0,1-4-2 16,1-5-1-16,0 4 1 0,1-7 0 0,-1 2-4 15,-1 3-3-15,2 0-3 0,1 1-6 0,-1 8-2 16,4 1-5-16,1 7-2 0,0 3 1 0,0 4-1 16,-2 0 7-16,2 0 1 0,0 4 2 0,-3 3 2 15,3 3-1-15,0 3 0 0,-2-1-1 16,1 1 1-16,1-1 0 0,-1 1-1 0,3 0 1 16,1-4 1-16,2 0 2 0,-2 0 1 0,7-3 0 15,-1-2-1-15,5-3 1 0,0-1-3 0,3 0 0 16,-3-1-1-16,1-9-2 0,-3-3 0 15,-4-1 1-15,0-4 4 0,-7-5 5 0,-4-4 4 16,-1 2 5-16,-5-4 5 0,-4-2 4 0,0 4 6 16,-2-1 3-16,-3 3 0 0,-2 6-3 15,1 3-1-15,-1 4-1 0,0 6 2 0,4 0-5 16,-3 5-6-16,1 1-12 0,2 0-9 0,-6 5-7 16,3 7-1-16,-5 4 4 0,1 2-3 0,3 3 3 15,-3 3 0-15,8 0-3 0,1-4 2 16,-2 4-8-16,6-1-11 0,7-4-27 0,7 0-52 15,2-2-98-15,8-4-200 0,-7-8-559 0,-6-1-343 0</inkml:trace>
          <inkml:trace contextRef="#ctx0" brushRef="#br0" timeOffset="117850.9346">6168 12897 534 0,'0'0'573'16,"0"0"-140"-16,0 0-113 0,0 0-98 0,0 0-87 16,0 0-69-16,0 0-35 0,0 0-9 15,0 0 16-15,0 0 18 0,0 0 7 0,0 0 0 16,-80 183-14-16,58-132-12 0,1 2-11 0,1 3-4 16,-6 4-9-16,4-1-4 0,-1 6-3 15,-5-2-10-15,3-1-3 0,2-1-18 0,2-4-34 16,5-3-64-16,2-5-113 0,1-6-216 0,6-13-407 15,2-12-94-15</inkml:trace>
          <inkml:trace contextRef="#ctx0" brushRef="#br0" timeOffset="117702.316">5863 13102 1990 0,'0'0'498'16,"0"0"-422"-16,0 0-63 0,0 0-45 0,0 0-26 15,0 0-14-15,0 0-8 0,0 0-26 0,0 0-60 16,0 0-122-16,0 0-220 0,0 0-254 16,0 0 257-16</inkml:trace>
          <inkml:trace contextRef="#ctx0" brushRef="#br0" timeOffset="119497.3032">7508 13131 834 0,'0'0'416'0,"0"0"-320"0,0 0-98 16,0 0-23-16,0 0 37 0,0 0 60 0,0 0 6 15,0 0 9-15,0 0 2 0,0 0-7 0,0 0-13 16,0 0-13-16,-13 181-11 0,9-157-9 0,1-1-6 16,0-3-12-16,2 0-6 0,1-3-3 15,7-4 1-15,1-3 6 0,2-4 10 0,8-4 10 16,0-2 3-16,1-2 5 0,7-11-6 0,0 1-8 16,-2-4-2-16,-1-2-9 0,3-5-3 0,-6 4-1 15,-1 3-2-15,-5-4 2 0,-3 6-2 0,-2 2-2 16,1 3-5-16,-6 3-3 0,3 3-4 0,-2 0-4 15,-4 3-9-15,5 0-2 0,0 0 1 16,-2 4 4-16,6 2 11 0,3 2 0 0,3 0 3 16,5 1 2-16,7-2 0 0,6 0 3 0,3-2 2 15,5-1-1-15,4-4-2 0,0 0 0 0,-5-3-1 16,2-6 2-16,-1-4 3 0,-3-3 1 16,-8-5 4-16,-4-4 5 0,-6 0 12 0,-4-1 4 15,-7-2 10-15,-3 2 1 0,-7-1-4 0,0-1-4 16,-10 3-7-16,-3 2-5 0,-1 1-8 15,-2 5-3-15,2 5-6 0,-4 2-5 0,0 3-2 16,0 6-6-16,1 1-6 0,3 2-2 0,-3 10 2 16,-2 8 0-16,0 7 3 0,4 6 3 15,-3 12-3-15,4 8 4 0,1 4 4 0,2 12-1 16,1 7 1-16,4 7 0 0,-7 12 3 0,3 4-2 16,-4 8 5-16,-1 1-9 0,-1 4-3 0,-1 7-33 15,-6 3-12-15,3-2 1 0,-6 3 1 0,6-8 22 16,-3-2-35-16,-2-4-50 0,-1-7-43 15,-4-4-37-15,-1-14-4 0,-7-13-2 0,2-10 15 16,-3-12 42-16,-4-15 62 0,1-10 88 0,-1-14 74 16,0-10 53-16,-3-9 29 0,-1-11 9 0,1-12-1 15,0-3-11-15,2-9-10 0,5-7-19 16,5-3-24-16,4-4-25 0,8-5-26 0,3-6-21 16,8 0-23-16,5-6-16 0,6 4-10 0,10-1-4 15,6 2-2-15,11 1-3 0,3 3-3 0,11 4 0 16,4 4-6-16,9 4-3 0,2 7-17 0,4 9-42 15,1 5-99-15,4 8-175 0,-12 7-410 16,-21 6-457-16</inkml:trace>
          <inkml:trace contextRef="#ctx0" brushRef="#br0" timeOffset="118868.3336">7372 13043 1603 0,'0'0'480'15,"0"0"-379"-15,0 0-54 0,0 0-32 16,0 0-19-16,0 0-34 0,0 0-84 0,0 0-159 0,0 0-187 15,0 0-198-15,0 0-1 0,0 0 667 0</inkml:trace>
        </inkml:traceGroup>
        <inkml:traceGroup>
          <inkml:annotationXML>
            <emma:emma xmlns:emma="http://www.w3.org/2003/04/emma" version="1.0">
              <emma:interpretation id="{0F32345F-9ADD-4643-9757-C75A9FFA2AAB}" emma:medium="tactile" emma:mode="ink">
                <msink:context xmlns:msink="http://schemas.microsoft.com/ink/2010/main" type="inkWord" rotatedBoundingBox="9748,13570 12539,13333 12646,14602 9856,14839"/>
              </emma:interpretation>
              <emma:one-of disjunction-type="recognition" id="oneOf18">
                <emma:interpretation id="interp90" emma:lang="en-IN" emma:confidence="0">
                  <emma:literal>costs</emma:literal>
                </emma:interpretation>
                <emma:interpretation id="interp91" emma:lang="en-IN" emma:confidence="0">
                  <emma:literal>cos to</emma:literal>
                </emma:interpretation>
                <emma:interpretation id="interp92" emma:lang="en-IN" emma:confidence="0">
                  <emma:literal>Costs</emma:literal>
                </emma:interpretation>
                <emma:interpretation id="interp93" emma:lang="en-IN" emma:confidence="0">
                  <emma:literal>Cos to</emma:literal>
                </emma:interpretation>
                <emma:interpretation id="interp94" emma:lang="en-IN" emma:confidence="0">
                  <emma:literal>cost,</emma:literal>
                </emma:interpretation>
              </emma:one-of>
            </emma:emma>
          </inkml:annotationXML>
          <inkml:trace contextRef="#ctx0" brushRef="#br0" timeOffset="120380.4854">9189 13111 281 0,'0'0'32'0,"0"0"-8"16,0 0 56-16,0 0 107 0,0 0 106 0,0 0 61 15,0 0-36-15,0 0-78 0,0 0-76 0,0 0-51 16,0 0 0-16,0 0-7 0,-179-42-11 16,124 75-13-16,1 1-20 0,-2 10-19 0,6-4-13 15,2 7-13-15,7-2-6 0,11 0-1 0,5 1-7 16,11-4-5-16,10-3-7 0,4-3-4 0,10-5 2 15,8-3 4-15,8-2 6 0,6-5 3 16,8-2 0-16,4-6 6 0,10-4 1 0,1-5 2 16,4-4-2-16,7 0 0 0,-4-5-2 0,-2-12 0 15,2-1 0-15,-9-5-3 0,-3 1 0 0,-7-6 1 16,-4-3 6-16,-10-2 7 0,-6-4 5 16,-5 0 3-16,-3-1 2 0,-4 3 2 0,-5-1 2 15,-2 7 0-15,2 4-2 0,-5 3-6 0,-1 7-2 16,0 6 0-16,0 4-3 0,0 1 0 15,0 4-9-15,-1 0-16 0,-1 0-11 0,-3 5-3 16,2 4 3-16,-3 7 9 0,-3 8 7 0,-2-1 1 16,4 2 0-16,-2 6 1 0,1-4 0 0,2 2-2 15,6 4-1-15,0-7-4 0,0-1 3 0,11 2 0 16,5-5 0-16,1-1 6 0,9-4-5 0,3 0 2 16,7-4 2-16,-2-5 2 0,8-3 1 15,-2-5 0-15,-6 0 0 0,4-8 0 0,-8-3 2 16,-3-8 6-16,-4-3 0 0,-4-6 1 0,-5 1 2 15,-1-10 1-15,-10 4 1 0,-2-5 2 0,-1 0-4 16,-3 1-1-16,-7 1-2 0,-6 0-4 16,-2 1-4-16,-8 6-6 0,-3 5-3 0,-8 1-3 15,1 8-1-15,-5 4 1 0,-1 5-2 0,-1 4 1 16,3 2-1-16,0 0 1 0,9 10-1 16,3 0-2-16,6 0-3 0,5 5-8 0,8-2-3 15,4 4-4-15,5 2 1 0,8-3 5 0,9 4 8 16,8-1 7-16,6-2 5 0,11-4 5 0,4 0 1 15,8-3 2-15,2-2-4 0,0-1-2 0,5-4-2 16,0-2 1-16,0-1 5 0,-4 0 0 16,2 0 4-16,-5-1 2 0,-1-6 4 0,-7-1 1 15,-6-1 0-15,-2-4-4 0,-7 1 0 16,-2-2 0-16,-5-5 2 0,-2-2 2 0,-9 2-2 0,0-1 0 16,-10-1-1-16,-3 1 1 0,0 2-1 15,-5-1-2-15,-9 1-4 0,-2-1-3 0,-7 5-4 16,-1 1 1-16,2 3 1 0,-4 4-1 15,2 1 0-15,7 4-2 0,1 1-4 0,5 0-6 0,5 6-6 16,0 5-4-16,6 4-1 0,0 8 2 0,10 2 8 16,4 2 6-16,4 6 3 0,8 0 5 15,2 5-1-15,2 0 1 0,6-1-2 0,-3 1-2 16,3-1 4-16,-6 2-4 0,-4-4 6 0,-6 0-3 16,-3-6 3-16,-5-2 1 0,-11-6-1 15,-1-2 2-15,-8-6 5 0,-15-2 6 0,-9-1 1 16,-8-4 6-16,-12-3-15 0,4 0-6 0,-4-3-10 15,-3 0-20-15,9-2-17 0,2-4-39 16,4-4-49-16,8-1-86 0,6-5-162 0,9 4-372 16,9 4-628-16</inkml:trace>
          <inkml:trace contextRef="#ctx0" brushRef="#br0" timeOffset="120991.6805">10310 13278 1004 0,'0'0'365'0,"0"0"-181"0,0 0-139 15,0 0-69-15,0 0-28 0,0 0 28 0,0 0 32 16,169-101 23-16,-117 93 23 0,1 0 10 0,10 2 3 16,-3-2 4-16,9 1 4 0,0-1 8 15,1-1 6-15,-1-2 0 0,0 3-10 0,-5 0-16 16,-1-4-13-16,-12 1-10 0,-3-1-5 0,-12 2-3 16,-1-2-5-16,-14 2-3 0,-5 2 4 0,-6 1 10 15,-7 1 17-15,-3 2-2 0,-3 0-14 16,-10 1-21-16,-1 2-24 0,-5 1-8 0,-5 0 3 15,-2 1 3-15,4 8 4 0,-2 5 1 0,7 1-1 16,2 1 0-16,4 2-6 0,1 5-2 0,9 1 2 16,1 0-4-16,0 4 8 0,8 2 4 15,1 0 2-15,11 3 5 0,-2 1 2 0,5-1 5 16,-1 2 2-16,4-2 0 0,-9-2 0 0,3-5 0 16,-7-5 0-16,-6-8 2 0,-7-2 11 0,0-6 24 15,-14-4 14-15,-12-1 2 0,-6-1-11 16,-9-7-28-16,-7-5-19 0,-6 1-14 0,-1-5-16 15,1 1-27-15,-1 2-58 0,10-2-112 0,6 5-331 16,19 5-1008-16</inkml:trace>
          <inkml:trace contextRef="#ctx0" brushRef="#br0" timeOffset="120629.5144">10806 12620 1224 0,'0'0'476'0,"0"0"-132"0,0 0-114 16,0 0-67-16,0 0-43 0,0 0-22 0,0 0-26 16,0 0-11-16,-44-167-8 0,41 163-10 15,-3 0-13-15,5 4-17 0,-1 2-12 0,1 10-12 16,-4 6 5-16,-3 15 7 0,1 8 6 0,-3 12 3 16,-3 9 2-16,0 6 0 0,-2 8 0 0,1-1 2 15,0 4-7-15,2 1-2 0,4-4-4 16,-1 2-2-16,5-5-7 0,4 0-8 0,0-6-20 15,1-4-35-15,6-4-40 0,6-5-61 0,3-12-75 16,4-4-114-16,-4-9-259 0,-3-9-306 16,-8-9 503-16</inkml:trace>
        </inkml:traceGroup>
      </inkml:traceGroup>
    </inkml:traceGroup>
    <inkml:traceGroup>
      <inkml:annotationXML>
        <emma:emma xmlns:emma="http://www.w3.org/2003/04/emma" version="1.0">
          <emma:interpretation id="{BBEC3A99-3767-4237-83D9-FF3E10426570}" emma:medium="tactile" emma:mode="ink">
            <msink:context xmlns:msink="http://schemas.microsoft.com/ink/2010/main" type="paragraph" rotatedBoundingBox="1392,15835 12282,15461 12369,17981 1478,183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B9169D-ADCB-497E-B601-D30477386FC0}" emma:medium="tactile" emma:mode="ink">
              <msink:context xmlns:msink="http://schemas.microsoft.com/ink/2010/main" type="inkBullet" rotatedBoundingBox="1433,17021 1638,17014 1644,17211 1439,17218"/>
            </emma:interpretation>
            <emma:one-of disjunction-type="recognition" id="oneOf19">
              <emma:interpretation id="interp95" emma:lang="en-IN" emma:confidence="0">
                <emma:literal>•</emma:literal>
              </emma:interpretation>
            </emma:one-of>
          </emma:emma>
        </inkml:annotationXML>
        <inkml:trace contextRef="#ctx0" brushRef="#br0" timeOffset="122351.8925">419 16149 1692 0,'0'0'45'0,"0"0"-95"16,0 0-25-16,0 0-7 0,0 0 20 15,0 0 32-15,0 0 33 0,0 0 25 0,0 0 12 16,0 0-3-16,0 0-7 0,0 0-1 0,-108 123 9 15,111-119 21-15,7-4 32 0,3 0 25 16,0 0 9-16,3-8-8 0,-1-3-26 0,3-5-26 16,0 0-9-16,-3 0-10 0,-8-2-1 0,1-1 4 15,-6 3-3-15,-2 0 6 0,0 3 0 16,-10 1 2-16,-2 0-4 0,-2 3-11 0,-2 1-11 16,-1 4-15-16,0 2-9 0,-5 2-5 0,5 0-6 15,-2 2-8-15,-2 6-5 0,6 1-14 0,1 1-26 16,8 0-53-16,1 0-121 0,5 1-248 15,5-3-434-15,1-3-43 0</inkml:trace>
      </inkml:traceGroup>
      <inkml:traceGroup>
        <inkml:annotationXML>
          <emma:emma xmlns:emma="http://www.w3.org/2003/04/emma" version="1.0">
            <emma:interpretation id="{22D7F87D-DA0F-4C6A-96C8-CAB0DF06EC04}" emma:medium="tactile" emma:mode="ink">
              <msink:context xmlns:msink="http://schemas.microsoft.com/ink/2010/main" type="line" rotatedBoundingBox="2249,15806 12282,15461 12369,17981 2335,18326"/>
            </emma:interpretation>
          </emma:emma>
        </inkml:annotationXML>
        <inkml:traceGroup>
          <inkml:annotationXML>
            <emma:emma xmlns:emma="http://www.w3.org/2003/04/emma" version="1.0">
              <emma:interpretation id="{E7E43F32-B03E-4632-9DBB-32373D604062}" emma:medium="tactile" emma:mode="ink">
                <msink:context xmlns:msink="http://schemas.microsoft.com/ink/2010/main" type="inkWord" rotatedBoundingBox="2249,15806 5403,15698 5465,17515 2311,17623"/>
              </emma:interpretation>
              <emma:one-of disjunction-type="recognition" id="oneOf20">
                <emma:interpretation id="interp96" emma:lang="en-IN" emma:confidence="0">
                  <emma:literal>Price</emma:literal>
                </emma:interpretation>
                <emma:interpretation id="interp97" emma:lang="en-IN" emma:confidence="0">
                  <emma:literal>Pira</emma:literal>
                </emma:interpretation>
                <emma:interpretation id="interp98" emma:lang="en-IN" emma:confidence="0">
                  <emma:literal>Puce</emma:literal>
                </emma:interpretation>
                <emma:interpretation id="interp99" emma:lang="en-IN" emma:confidence="0">
                  <emma:literal>Psia</emma:literal>
                </emma:interpretation>
                <emma:interpretation id="interp100" emma:lang="en-IN" emma:confidence="0">
                  <emma:literal>Pace</emma:literal>
                </emma:interpretation>
              </emma:one-of>
            </emma:emma>
          </inkml:annotationXML>
          <inkml:trace contextRef="#ctx0" brushRef="#br0" timeOffset="122584.4633">1397 15738 2498 0,'0'0'62'0,"0"0"-84"0,0 0-23 0,0 0 4 16,0 0 24-16,0 0 27 0,0 0 15 0,0 0 9 15,-126 214-5-15,107-157-4 0,-4 3-6 0,4 0-7 16,-2 2 0-16,4-1-5 0,-2-1-3 16,5-2-4-16,4 1-6 0,0-5-10 0,8-4-24 15,2-4-57-15,2-8-105 0,9-5-206 0,1-12-415 16,-10-8-197-16</inkml:trace>
          <inkml:trace contextRef="#ctx0" brushRef="#br0" timeOffset="122855.3789">1245 15695 764 0,'0'0'767'0,"0"0"-617"0,-17-217-22 0,18 137-14 15,9 5-10-15,7 3 7 0,6 1-6 0,5 4-28 16,3 4-17-16,1 8-29 0,8 10-29 0,-6 11 5 15,4 6 0-15,-1 10 1 0,-1 5-2 0,4 5-4 16,0 8 2-16,2 0-3 0,-1 13 3 16,-1 8 1-16,-4 8-1 0,2 6 0 0,-10 10 2 15,-3 1-2-15,-7 7-1 0,-6 2-1 0,-11 1-4 16,-1 4 0-16,-10 4-2 0,-10 0-4 0,-9 1-4 16,-9-1-5-16,-7 0-1 0,-6-3-8 15,-4-5-9-15,5-2-33 0,-6-4-61 0,4-7-96 16,-2-2-177-16,19-10-268 0,11-13-192 0</inkml:trace>
          <inkml:trace contextRef="#ctx0" brushRef="#br0" timeOffset="123376.3303">1628 16295 1466 0,'0'0'183'0,"0"0"-173"15,0 0 65-15,0 0 49 0,0 0 23 0,0 0-5 16,178-88-45-16,-142 63-40 0,-3 0-27 0,-3 0-9 16,3-1-6-16,0-3-2 0,-6-1 0 15,-7 0-1-15,3-1-2 0,-6 4-2 0,-4-1-1 16,-4 6 3-16,-2 3 3 0,-6 5 6 0,-1 1 6 16,0 6-3-16,-1 4-3 0,-3 2-13 15,-5 1-19-15,3 0-13 0,-4 4-11 0,-1 4-1 16,4 6 9-16,-5-2 8 0,-1 7 8 0,0 2 3 15,0 3 0-15,5-1 0 0,2 7-2 0,2-3-2 16,-1 0-2-16,1 2-1 0,3-2 3 16,1 1 4-16,0 1 4 0,0 0 5 0,0 1-1 15,0-1 1-15,-2 0 0 0,-1-1 0 0,2-3 3 16,-5 1-1-16,5-5 1 0,1-1-2 16,0-4 0-16,0-6-8 0,0-1-5 0,1-5-6 15,6-2 4-15,-1-2 10 0,6 0 12 0,1-6 14 16,4-8 1-16,4-2-4 0,2-5-5 0,9-6-6 15,1 3-1-15,-2-7-3 0,7 3 0 0,-4-4-5 16,2-1 1-16,-3-1 0 0,-3 4 1 0,-3-3 4 16,1 0 1-16,-5 4-1 0,-5 2 2 15,-3 4 5-15,-4 6 4 0,-7 5 12 0,1 7 17 16,-3 4 15-16,-2 1 6 0,0 0-13 0,0 2-23 16,-2 6-19-16,-3 8-8 0,2 5 4 0,-4 3 5 15,0 3 4-15,-3 5-7 0,6-2-2 16,-3 2-2-16,2-5-4 0,2 2 2 0,2-5 1 15,1-2-7-15,0-1-12 0,4-7-32 0,8-4-57 16,5-4-115-16,-3-3-390 0,-2-2-892 0</inkml:trace>
          <inkml:trace contextRef="#ctx0" brushRef="#br0" timeOffset="123522.0482">2691 15529 2359 0,'0'0'126'0,"0"0"-68"0,0 0-39 0,0 0-20 16,0 0-35-16,0 0-39 0,0 0-24 0,0 0-35 16,0 0-74-16,0 0-172 0,0 0-422 0,0 0-25 15</inkml:trace>
          <inkml:trace contextRef="#ctx0" brushRef="#br0" timeOffset="123954.9965">3332 15784 1260 0,'0'0'432'0,"0"0"-395"0,0 0-3 15,0 0 53-15,-173 42 33 0,132-21 22 0,3 3-17 16,-5 6-32-16,2 2-19 0,3 4-14 0,0 2-18 16,5 0-10-16,3-1-9 0,4 0-9 15,4-3-3-15,10-3-9 0,6-6-10 0,6-1-11 16,2-4-8-16,16-3 3 0,7-3 9 0,8-3 12 15,6-6 8-15,11-2 4 0,1-3 1 0,11 0 1 16,0-8-4-16,5-3-2 0,1-5-3 16,-4-3-1-16,-1-2 0 0,-3 0-1 0,1-4 3 15,-8 0-3-15,-3-4 4 0,-4 2 4 0,-7 0 1 0,-8-2 8 16,-4 1 4-16,-5-3 3 0,-9 4 5 16,-4 3 3-16,-9 4 7 0,0 6 9 0,-9 6-1 15,-5 3-9-15,-5 4-8 0,-4 1-13 0,-4 3-5 16,-2 12 0-16,-3 5-1 0,1 6 5 15,-1 4 1-15,1 0 5 0,-1 4-2 0,8-2-4 16,2 2-3-16,5-5-8 0,4 1-1 0,5-1-3 16,8-8-4-16,8 0 1 0,8 0-1 15,10-3 6-15,7-3 7 0,7-5 2 0,10-2 0 16,9-5-2-16,4-3-4 0,6 0-5 0,1-4-5 16,1-8-18-16,-3-1-30 0,-4-4-56 0,-1 0-77 15,-7 1-140-15,-19 0-332 0,-11 7-809 0</inkml:trace>
        </inkml:traceGroup>
        <inkml:traceGroup>
          <inkml:annotationXML>
            <emma:emma xmlns:emma="http://www.w3.org/2003/04/emma" version="1.0">
              <emma:interpretation id="{8732FD72-7BB9-4431-BAB3-0D2C70EAACAC}" emma:medium="tactile" emma:mode="ink">
                <msink:context xmlns:msink="http://schemas.microsoft.com/ink/2010/main" type="inkWord" rotatedBoundingBox="8712,15830 12291,15707 12369,17981 8791,18104"/>
              </emma:interpretation>
              <emma:one-of disjunction-type="recognition" id="oneOf21">
                <emma:interpretation id="interp101" emma:lang="en-IN" emma:confidence="0">
                  <emma:literal>Senstivity</emma:literal>
                </emma:interpretation>
                <emma:interpretation id="interp102" emma:lang="en-IN" emma:confidence="0">
                  <emma:literal>sensitivity</emma:literal>
                </emma:interpretation>
                <emma:interpretation id="interp103" emma:lang="en-IN" emma:confidence="0">
                  <emma:literal>senstivity</emma:literal>
                </emma:interpretation>
                <emma:interpretation id="interp104" emma:lang="en-IN" emma:confidence="0">
                  <emma:literal>sensitivity.</emma:literal>
                </emma:interpretation>
                <emma:interpretation id="interp105" emma:lang="en-IN" emma:confidence="0">
                  <emma:literal>Sensitivity</emma:literal>
                </emma:interpretation>
              </emma:one-of>
            </emma:emma>
          </inkml:annotationXML>
          <inkml:trace contextRef="#ctx0" brushRef="#br0" timeOffset="126585.4488">8029 15739 536 0,'0'0'345'0,"0"0"-150"0,0 0-28 0,0 0-9 16,0 0-2-16,0 0-11 0,0 0-28 0,0 0-4 15,0 0 8-15,0 0 1 0,0 0-3 0,132-165-11 16,-139 159-15-16,-5-1-15 0,-1 2-20 15,-3 2-17-15,-2 1-18 0,-8 2-7 0,-4 0-6 16,-9 2-2-16,-3 6-1 0,-2 3-5 0,-6 3 0 16,0 1-1-16,-2-1 2 0,5 4-3 15,4 0-1-15,2-1 1 0,8-1-5 0,10-2 1 16,9-3-7-16,4-1-14 0,10 0-10 0,0-1-7 16,14 1 9-16,11 2 12 0,4 0 12 0,5-2 6 15,8 1 0-15,6 0 1 0,0 2 1 16,5-1 1-16,1 1 0 0,-4 1 1 0,-1 2-3 15,-7-1 3-15,-5 0-1 0,-5 4 1 0,-8-2 3 16,-5-1-4-16,-12-1 2 0,-1-2 6 16,-6-1 15-16,-10 4 9 0,-8-5 7 0,-7 2-4 0,-7-2-11 15,-8 0-5-15,-3 1-5 0,-7-3-4 16,2 0-2-16,-3-1-6 0,5-1-6 0,4-1-5 16,3-2-9-16,9-2-19 0,7-1-30 0,6-1-43 15,7 0-67-15,6 0-132 0,4-7-257 0,4 3-280 16,2-1 219-16</inkml:trace>
          <inkml:trace contextRef="#ctx0" brushRef="#br0" timeOffset="127044.0394">8291 15786 1690 0,'0'0'105'16,"0"0"-108"-16,0 0-25 0,0 0 21 0,0 0 55 16,0 0 38-16,191-149 10 0,-142 137-3 0,-3 0-10 15,0 1-1-15,4 7-3 0,-4-1-2 0,-2 3-13 16,-1 2-13-16,-3 0-14 0,1 3-10 15,-10 5-4-15,1 3-3 0,-9 3 0 0,0 2-2 16,-10 3 5-16,-6-1 2 0,1 7 2 0,-6-3 5 16,-2 0-4-16,-2 4-6 0,-8-3-5 0,-1-2-10 15,1 0-16-15,-2 1-25 0,1-4-57 16,-1-1-114-16,7-5-277 0,-4-4-633 0</inkml:trace>
          <inkml:trace contextRef="#ctx0" brushRef="#br0" timeOffset="126815.6244">8785 15098 2432 0,'0'0'193'0,"0"0"-117"0,0 0-42 0,0 0-31 15,0 0-12-15,0 0 0 0,0 0 7 0,0 0 16 16,0 0 10-16,0 0 7 0,0 0 6 0,-85 194 2 16,71-136 3-16,-3 1-3 0,-1 2-7 15,1-2-8-15,3 0-8 0,-2 0-4 0,-4-3-5 16,3-3-5-16,1-2-14 0,0 0-33 0,0-7-68 16,1 2-107-16,-1-10-213 0,3-9-506 0,4-12-336 15</inkml:trace>
          <inkml:trace contextRef="#ctx0" brushRef="#br0" timeOffset="127178.9215">9009 15439 2304 0,'0'0'76'0,"0"0"-73"0,0 0-14 0,0 0-17 16,0 0-69-16,0 0-186 0,0 0-397 16,0 0-604-16</inkml:trace>
          <inkml:trace contextRef="#ctx0" brushRef="#br0" timeOffset="127473.0154">9318 15495 2267 0,'0'0'283'16,"0"0"-280"-16,0 0-34 0,0 0 2 0,0 0 22 15,0 0 27-15,0 0 8 0,0 0 0 16,0 0 0-16,0 0-2 0,-38 181-1 0,32-151-3 0,2 2-4 15,2-4-2-15,2-3-5 0,0-3-3 16,0-1 1-16,2-7 2 0,6-2 3 0,-3-4 2 16,0-5 2-16,1 0 5 0,-2-3 9 15,6 0 7-15,0-4 1 0,-1-8-3 0,4-2-9 16,1-4-4-16,1-1-6 0,-1-2 0 0,0-1-5 16,-1-4-4-16,2 2-2 0,-3-3-6 0,1 0-6 15,-1 2-16-15,-1-1-22 0,-1 2-42 0,2 3-51 16,1-2-94-16,-2 6-165 0,-5 4-376 0,3 7-616 0</inkml:trace>
          <inkml:trace contextRef="#ctx0" brushRef="#br0" timeOffset="127732.021">9806 15493 0 0,'0'0'0'0,"0"0"0"16,0 0 42-16,0 0 368 0,0 0 23 0,0 0-51 16,0 0-94-16,0 0-72 0,0 0-42 0,0 0-36 15,0 0-14-15,0 0-7 0,0 0-21 0,0 0-25 16,-1 89-19-16,-2-67-18 0,-6 2-8 0,5-1-8 16,-6 4-3-16,3-2-3 0,-3-1-3 0,0-2-2 15,2-1-4-15,0-1-4 0,2-3-12 16,3 1-19-16,-1-4-47 0,4-3-68 0,0-3-120 15,7-2-337-15,-4-4-862 0</inkml:trace>
          <inkml:trace contextRef="#ctx0" brushRef="#br0" timeOffset="128723.3745">9832 15340 1788 0,'0'0'126'15,"0"0"-154"-15,0 0-9 0,0 0 26 0,0 0 86 16,0 0 54-16,181-48 1 0,-134 46-19 0,3 2-23 16,-2 0-25-16,0 0-19 0,-2 2-18 15,-1 3-7-15,-4 3-11 0,-3 0-4 0,-5 2-4 16,-5 2 0-16,-2 1 0 0,-9 3-3 0,-1 2-1 16,-3 2-4-16,-4 1 3 0,-5 2 2 0,-3-1 3 15,-1 3 3-15,0-2 0 0,0 0 2 16,-1-1-2-16,0-3 5 0,-1-3-5 0,1-3-2 15,1-2-1-15,1-3-7 0,5-1 7 0,7-5 2 16,4-2 2-16,7 0 2 0,4-1 0 16,3-8-3-16,5-5 2 0,-2-1 0 0,4-5-2 15,-5 0 1-15,3-3 0 0,-6-1 6 0,-3 1 4 16,0-3 6-16,-8 1 6 0,2 1 4 0,-6 1 9 16,-5 3 5-16,1 3 5 0,-8 3 2 15,3 5-1-15,-5 2 0 0,-1 5-5 0,0 2-9 16,0 0-19-16,0 0-17 0,-3 6-10 0,-4 7-2 15,2 8 6-15,-5 8 8 0,-3 8 3 0,-2 8-2 16,-2 4 0-16,0 10 0 0,-5 5 1 0,2 5 3 16,-3 6-3-16,-4 5 0 0,6 3-2 0,-4 2 1 15,-2 4 1-15,1 3-2 0,-3 7-2 16,-2 1-2-16,-5-1-1 0,2-5-3 0,-5-5-12 16,-4-9-18-16,0-8-19 0,-5-7-14 0,-5-10-3 15,-3-10 12-15,-2-12 17 0,-4-12 21 16,2-12 21-16,2-6 17 0,2-3 17 0,10-12 9 15,8-11 9-15,9-4-6 0,10-7-8 0,9-10-11 16,9-4-14-16,2-6-2 0,15-5-6 16,11-7 1-16,8-2 2 0,5-4-2 0,9-2 1 15,5 1 0-15,2 2-5 0,4 2-4 0,2 6-2 16,7 4-2-16,3 8 0 0,5 6-3 0,-1 5 3 16,6 8-1-16,-2 3-1 0,-4 7 4 15,-4 1-14-15,-2 7-19 0,-12 5-29 0,-4 5-52 16,-14 0-71-16,-12 4-136 0,-13 0-271 0,-9 0-336 15,0 3 292-15</inkml:trace>
          <inkml:trace contextRef="#ctx0" brushRef="#br0" timeOffset="128087.5456">9975 14942 1648 0,'0'0'70'0,"0"0"-56"0,0 0-35 16,0 0-12-16,0 0 9 0,0 0 9 0,0 0 4 15,0 0-10-15,0 0-12 0,0 0-3 0,0 0 2 16,0 0 20-16,0 0 23 0,0 0 16 0,125-139 14 16,-122 140 1-16,4 3 9 0,-2 0 8 15,-4 3 18-15,6-2 12 0,-4 0 2 0,0 3-7 16,0-1-8-16,4 4-6 0,-4 0 0 0,1 1-1 15,3 5-7-15,-4 3-4 0,-3 2-4 0,3 7 4 16,-3 0-1-16,0 7 0 0,0 4-1 0,0 2-12 16,-1 3-1-16,-1 3-9 0,-1 1-8 15,-5 5-2-15,1-1-9 0,-2 4-4 0,-4-2-1 16,0 2 0-16,5-2-2 0,-3-2 0 0,-1-2-4 16,2-3 0-16,2-4-2 0,0-5-6 15,5-2-16-15,-3-5-45 0,2-3-81 0,2-7-142 16,2-6-439-16,0-6-821 0</inkml:trace>
          <inkml:trace contextRef="#ctx0" brushRef="#br0" timeOffset="128877.3098">9988 15208 2841 0,'0'0'71'0,"0"0"-44"0,0 0-25 0,0 0-34 0,0 0-52 16,0 0-109-16,0 0-297 0,0 0-1073 0</inkml:trace>
          <inkml:trace contextRef="#ctx0" brushRef="#br0" timeOffset="125060.0473">5646 15620 1664 0,'0'0'248'16,"0"0"-217"-16,0 0-29 0,0 0 15 0,0 0 33 15,0 0 39-15,0 0 14 0,0 0-5 16,0 0-13-16,0 0-11 0,0 0-9 0,0 0-1 16,0 0 4-16,135-161 3 0,-139 157-4 0,-4 3-12 15,-5 1-16-15,1 0-27 0,-7 0-14 0,-5 3-6 16,-5 6-6-16,-6 9 6 0,-8 6-3 0,-3 3 4 15,-1 8 3-15,-5 2 1 0,4 3 5 16,3 2-1-16,4-4 2 0,3 1-1 0,10-1-2 16,3-2-2-16,11-2-5 0,5-2-13 15,9 0-8-15,2-2-6 0,12-6 1 0,6-3 11 16,7-3 7-16,6-2 9 0,3-3 2 0,3-1 1 16,3-2 3-16,1 2 0 0,1 0 3 0,-1-3-1 15,-4 3-1-15,-3-2 2 0,-5 2-3 0,-8-1 1 16,-3-1-2-16,-10 0-1 0,-2-1-1 0,-8 1 9 15,0-2 10-15,-15 0 6 0,-3 1 9 0,-13 0-8 16,0 3-6-16,-12 0-3 0,0-1-1 16,-10-3 2-16,4-2-1 0,0 0 0 0,3-2-7 15,5-1-2-15,5-3-6 0,4 0-9 0,9 0-16 16,6-4-36-16,9-3-69 0,5-3-161 16,3-2-358-16,3 2-391 0,2-1 374 0</inkml:trace>
          <inkml:trace contextRef="#ctx0" brushRef="#br0" timeOffset="125366.4628">6240 15982 2259 0,'0'0'226'0,"0"0"-208"0,0 0-31 16,0 0 5-16,0 0 17 0,0 0 14 0,0 0 2 15,184-132-2-15,-160 115-4 0,-1-2-6 16,-4 4 1-16,-4-2 2 0,0 2 2 0,-4-1 8 15,-7 0 4-15,1 2 3 0,-5-1 5 0,0 4-4 16,-2 0 3-16,-3 5-4 0,-7 0-8 16,2 5-10-16,-7 1-17 0,0 0-7 0,-5 9-5 15,-4 6 4-15,-2 7 5 0,-7 4 2 0,2 5 3 16,-4 0-1-16,4 4 4 0,-4 1-1 0,6 2 0 16,6-1-2-16,6-2-5 0,5 0-4 15,9-3-9-15,5-3-6 0,6-2-12 0,14-4-8 16,7-2-8-16,9-4-18 0,7-6-38 0,2-3-91 15,6-5-135-15,1-3-236 0,-13 0-227 16,-13-1 187-16</inkml:trace>
          <inkml:trace contextRef="#ctx0" brushRef="#br0" timeOffset="125739.1262">6864 15810 859 0,'0'0'292'0,"0"0"-128"15,0 0-48-15,0 0-14 0,0 0-5 0,0 0-30 16,0 0-31-16,0 0-14 0,0 0 6 0,0 0 25 15,0 0 11-15,0 0 7 0,0 0-6 0,0 0-15 16,34 32-10-16,-34-6-9 0,0 0-7 16,0 3-2-16,-7 4-3 0,-1-5-1 0,-4-1-1 15,4-1-4-15,-1-3 2 0,-3-3-2 0,1-2 0 16,5-3 1-16,-2-7 4 0,5-2 11 0,-2-5 16 16,5-1 18-16,0 0 17 0,3-3-12 15,-1-7-19-15,1-2-23 0,8-5-23 0,-2-4-1 16,5 0 2-16,3-5-2 0,-1-3 4 0,7 0-4 15,-3-2-1-15,3 0 0 0,-1 3-4 0,3 2 0 16,-2 3-2-16,3 3 2 0,-3 5-1 16,3 4-1-16,-3 3 3 0,-2 3 0 0,4 3 6 15,-8 2 2-15,0 0 0 0,-2 10-1 0,-3 2 2 16,0 4 2-16,-3 3 4 0,-4 3 4 16,-3 5 0-16,-2 0-1 0,0 2-3 0,-2 3-2 15,-5-4-4-15,0 1-4 0,-5-4-5 0,7-5-13 16,-5 1-12-16,2-5-34 0,1 0-53 0,2-2-70 15,2-4-130-15,3 1-278 0,0-3-329 0,0-4 320 0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14:34.4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E75C3D-0FB9-4974-B2E1-4BB1F68DC97A}" emma:medium="tactile" emma:mode="ink">
          <msink:context xmlns:msink="http://schemas.microsoft.com/ink/2010/main" type="inkDrawing" rotatedBoundingBox="2093,4141 15633,3815 15636,3925 2096,4251" semanticType="underline" shapeName="Other">
            <msink:sourceLink direction="with" ref="{A65AB726-47BB-4C5B-807A-DAB342E3DC46}"/>
          </msink:context>
        </emma:interpretation>
      </emma:emma>
    </inkml:annotationXML>
    <inkml:trace contextRef="#ctx0" brushRef="#br0">561 286 1667 0,'0'0'302'0,"-211"8"-218"16,104-4-61-16,18 0-1 0,23-1 13 0,23-3 7 16,16 0 4-16,11 0-37 0,14 0-99 0,5 0-12 15,20 2-6-15,10 0 25 0,16 0 82 16,11 0 0-16,13-2-3 0,19 2-1 0,12-2 2 16,9 0 2-16,22 2 3 0,7-2-1 0,14 1 7 15,13-1 3-15,11 1 0 0,12-1 10 0,10 2 4 16,15 0 9-16,9-2 16 0,13 0 6 0,9 0 3 15,11 0-3-15,10 0-8 0,10-2-9 16,7-1-2-16,11-4-4 0,7 1-4 0,13-2-3 16,10-3-3-16,7 2-3 0,9-2-2 15,7-3 1-15,6 2-8 0,-3-3-3 0,8 3 2 0,-3-2-4 16,-3 0 1-16,7-1-3 0,-8 1-4 0,-1 2 0 16,-3-2 2-16,-9-1-1 0,-3 3-4 15,-13-2 0-15,-8 2-1 0,-13-1 2 0,-8 1 5 16,-15 2-1-16,-13 0 1 0,-14 2-1 0,-16-1 4 15,-20 2 0-15,-21 4 1 0,-19-1 8 16,-22 3 11-16,-18 1 14 0,-22 0 18 0,-14 0 2 16,-22 5-8-16,-18-2-8 0,-15 0-15 0,-15 1-8 15,-13-2-6-15,-9 0 7 0,-9-2 11 0,-1 2 11 16,0-2 2-16,-10 0-15 0,-4 0-19 16,-2 0-23-16,-7 2-15 0,-4 1-21 0,-5-2-25 15,-4 4-42-15,-5-2-78 0,-4 1-148 0,6-3-406 16,16 1-778-16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23:07.0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82684AC-4547-46A2-8A30-591F74ED36FE}" emma:medium="tactile" emma:mode="ink">
          <msink:context xmlns:msink="http://schemas.microsoft.com/ink/2010/main" type="inkDrawing" rotatedBoundingBox="1327,2452 19283,1826 19290,2023 1334,2650" semanticType="underline" shapeName="Other">
            <msink:sourceLink direction="with" ref="{215F0A80-8135-4454-81FD-8059950383D5}"/>
          </msink:context>
        </emma:interpretation>
      </emma:emma>
    </inkml:annotationXML>
    <inkml:trace contextRef="#ctx0" brushRef="#br0">0 712 2309 0,'0'0'104'16,"0"0"-135"-16,0 0-53 0,0 0-7 0,0 0 30 16,0 0 61-16,197-29 10 0,-116 21 0 0,20 3 2 15,12-6-3-15,18 2-4 0,18-1 1 16,9 1-4-16,17-5-1 0,16 1 0 0,12-1-1 15,17-1 1-15,16 2-2 0,10-2 0 0,18 3 0 16,10-3-1-16,15 2-2 0,10 0 3 16,14 1 0-16,11 1 0 0,9-2 1 0,11 2-1 15,9-3 3-15,13 0-2 0,9 0 4 0,13-2 3 16,9-2 1-16,12-2 6 0,4 0 0 0,5-1 2 16,3-1-3-16,8-5 2 0,2 1 0 15,2 1-6-15,-3-1 2 0,2 4-3 0,-7 3-3 16,-4 3 1-16,-5-1 1 0,-4 5 8 0,-10 0 14 15,-6 0 18-15,-6 4 10 0,-10 0 0 0,-10 1-6 16,-10 1-15-16,-13 1-10 0,-11 2-6 16,-15-2-6-16,-18 2-3 0,-19 0 2 0,-19 1-6 15,-22 1-5-15,-21-1 0 0,-18 2-5 0,-23 0 2 16,-18 0 2-16,-19 0 1 0,-17 3-1 0,-15 0 0 16,-14 4 1-16,-18-4-2 0,-11 0 2 15,-16 0-1-15,-11 1 1 0,-14-2-1 0,-10-1 6 16,-11-1 7-16,-7 1 14 0,-2-1 9 0,-11 0-6 15,-7 0-8-15,-4 0-15 0,-13 0-11 0,-5-1-3 16,-2 0-3-16,-9-1-5 0,-1 0-7 0,3-1-12 16,-4 0-51-16,-1 1-115 0,0-3-297 15,15 4-515-15,12-1-1 0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22:56.2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10FEA70-9214-4F6F-A2F0-F137B0E00EDD}" emma:medium="tactile" emma:mode="ink">
          <msink:context xmlns:msink="http://schemas.microsoft.com/ink/2010/main" type="writingRegion" rotatedBoundingBox="902,120 23106,-996 24097,18703 1893,19820"/>
        </emma:interpretation>
      </emma:emma>
    </inkml:annotationXML>
    <inkml:traceGroup>
      <inkml:annotationXML>
        <emma:emma xmlns:emma="http://www.w3.org/2003/04/emma" version="1.0">
          <emma:interpretation id="{5BB669F1-33D7-46B8-8411-4D674303F1C1}" emma:medium="tactile" emma:mode="ink">
            <msink:context xmlns:msink="http://schemas.microsoft.com/ink/2010/main" type="paragraph" rotatedBoundingBox="1019,115 17624,-720 17805,2888 1200,37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5F0A80-8135-4454-81FD-8059950383D5}" emma:medium="tactile" emma:mode="ink">
              <msink:context xmlns:msink="http://schemas.microsoft.com/ink/2010/main" type="line" rotatedBoundingBox="1019,115 17624,-720 17805,2888 1200,3724">
                <msink:destinationLink direction="with" ref="{E82684AC-4547-46A2-8A30-591F74ED36F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429786F-C2B0-49F5-80D5-AF89C1B6B737}" emma:medium="tactile" emma:mode="ink">
                <msink:context xmlns:msink="http://schemas.microsoft.com/ink/2010/main" type="inkWord" rotatedBoundingBox="1048,684 6864,392 7017,3431 1200,3724"/>
              </emma:interpretation>
              <emma:one-of disjunction-type="recognition" id="oneOf0">
                <emma:interpretation id="interp0" emma:lang="en-IN" emma:confidence="0">
                  <emma:literal>Bargaining</emma:literal>
                </emma:interpretation>
                <emma:interpretation id="interp1" emma:lang="en-IN" emma:confidence="0">
                  <emma:literal>Baying</emma:literal>
                </emma:interpretation>
                <emma:interpretation id="interp2" emma:lang="en-IN" emma:confidence="0">
                  <emma:literal>Bargaining's</emma:literal>
                </emma:interpretation>
                <emma:interpretation id="interp3" emma:lang="en-IN" emma:confidence="0">
                  <emma:literal>Banging</emma:literal>
                </emma:interpretation>
                <emma:interpretation id="interp4" emma:lang="en-IN" emma:confidence="0">
                  <emma:literal>Banjoing</emma:literal>
                </emma:interpretation>
              </emma:one-of>
            </emma:emma>
          </inkml:annotationXML>
          <inkml:trace contextRef="#ctx0" brushRef="#br0">188 84 740 0,'0'0'178'0,"0"0"4"0,0 0 29 15,0 0 14-15,0 0 20 0,0 0-28 0,0 0-47 16,0 0-33-16,0 0-31 0,0 0-30 16,0 0-29-16,0 0-24 0,-41-84-18 0,41 86-11 0,0 7 2 15,0 6 4-15,0 5 9 0,0 9 5 16,0 5 4-16,1 8 1 0,-2 9 1 0,1 10-4 15,-3 5-5-15,-7 6-3 0,-2 0 0 0,-2 6-2 16,-1-2 2-16,1 1-3 0,0-2-2 0,-1-3 0 16,4-5-2-16,4-5-5 0,-2-4-8 15,3-7-22-15,-2-6-47 0,6-7-96 0,-1-4-166 16,2-13-388-16,-3-9-588 0</inkml:trace>
          <inkml:trace contextRef="#ctx0" brushRef="#br0" timeOffset="566.4641">89 38 151 0,'0'0'130'0,"0"0"-36"15,0 0 39-15,0 0 25 0,0 0 12 16,0 0-6-16,92-179-40 0,-69 155-25 0,1-1-14 15,-1 1-3-15,3 1-2 0,3 2 1 0,1 2 1 16,3 0-6-16,-3 0-9 0,2 3-8 0,1 2-12 16,2 4-16-16,-3 3-9 0,4 6-6 15,-6 1-9-15,-1 1-3 0,-2 12 0 0,-7 3-1 16,0 5 4-16,-6 6 3 0,-6 2 5 0,0 3 2 16,-5 2 4-16,-3 2 2 0,-9 1 3 15,-5 3-1-15,-5 0 0 0,-8 1-4 0,-1 1-5 16,-11 1-1-16,3-6-5 0,-7 4-1 0,1-4 0 15,-1 0-3-15,2-6 1 0,3-2 0 0,5-6 1 16,3-6 2-16,7-6 6 0,6-4 3 16,6-5 5-16,1-2 5 0,7 0 0 0,3 0-8 15,0 0-24-15,0 0-34 0,1 0-21 0,8 0 1 16,-2-1 11-16,6 1 25 0,3 0 14 16,5 0 1-16,5 1 2 0,-3 7 4 0,4 0 1 0,3 4 0 15,5 3 0-15,-4 3-1 0,2 0-3 16,2 5 2-16,-5 3-2 0,-3 1 0 0,-8 5-1 15,-5 0 0-15,-5 4 3 0,-9 0 1 0,-2 3 5 16,-14 1 4-16,-8-4 3 0,-6 1 6 0,-9-3 3 16,-2-2 2-16,-7-4 7 0,-5-5 7 0,-1-1 9 15,-2-4 8-15,0-5 2 16,3-8 0-16,7-4 3 0,3-1-8 0,11-1-1 0,5-8-9 16,3-4-12-16,8-3-14 0,3-4-14 0,7 1-17 15,-1-1-18-15,6-5-18 0,1 1-27 16,7 2-43-16,1-2-69 0,8 4-105 0,7 4-170 15,3 5-232-15,-8 6-85 0,-3 1 768 0</inkml:trace>
          <inkml:trace contextRef="#ctx0" brushRef="#br0" timeOffset="1725.9463">1364 523 1365 0,'0'0'146'0,"0"0"-53"0,0 0-6 0,0 0 16 15,0 0 20-15,0 0 12 0,-44-170-25 16,31 158-18-16,-1-3-21 0,-1 7-19 0,-3 3-17 16,-7 4-13-16,5 1-10 0,-3 2-8 15,-3 10-5-15,5 5-3 0,-5 4 0 0,0 0 0 0,0 8 1 16,5 0 3-16,-2 1-3 0,-1 3 1 15,6 2 1-15,1-3-1 0,4 1 0 0,3-3-1 16,7 1-6-16,3-7-8 0,2 0-2 16,11-7-4-16,1-2 0 0,10-5 6 0,4-6 6 15,3-4 7-15,5 0 8 0,1-8 7 0,5-5-1 16,1-7 2-16,-1-6 1 0,-4 2-2 0,-6-3 4 16,-2 0 2-16,-7 1 7 0,-7 1 4 0,-5 1 13 15,-5-2 7-15,4 7 0 0,-7-4 1 16,-3 6-13-16,1 0-6 0,-1 4-7 0,0 4-5 15,0 2-5-15,0 3-4 0,0 0-5 0,0 4-9 16,0 0-8-16,0 0-21 0,0 0-4 0,0 7-2 16,0 4 9-16,-1 1 16 0,1 7 6 0,0-1 11 15,0 1-5-15,0-3 0 0,0 0-1 16,9-1-5-16,-2-3 5 0,6-4 1 0,5-4 4 16,5-3 3-16,2-1 5 0,2-1 3 0,3-9 0 15,2-3 5-15,1 0-9 0,1-8 0 0,-4 4-2 16,-4-4 2-16,-7 0 5 0,4 4 0 15,-11 0 4-15,-2 1-1 0,-1 0 3 0,-6 4-1 16,3-1-1-16,-3 3-2 0,-2 1-3 0,0-2-3 16,-1 2-4-16,0 4 3 0,0 1-7 0,0 1-1 15,0 3-5-15,0 0-12 0,0 0-13 16,2 0-7-16,-1 7 1 0,5 3 5 0,-2 2 16 16,4 1 9-16,0 1 2 0,4 1 4 0,1 1-2 15,2-2 2-15,3 1-1 0,4-5 3 16,1 2-2-16,0-3 0 0,7-4 2 0,-1-1-4 15,3-1 6-15,1-3-1 0,-3 0 0 0,-1 0 1 16,-2-3-2-16,0 1 1 0,-1-2 1 0,-5-4 0 16,5 0-1-16,-3 1 0 0,-3 1 0 0,3-6-2 15,-3 2 2-15,5-6 0 0,-7-4-1 16,7-1-1-16,-7-4 2 0,4-4 0 0,-3 1 2 16,1-5 4-16,-3-2 0 0,-3 3 0 0,1 0 2 15,-5 1-1-15,-2 0-1 0,1 2 0 0,-5 5-2 16,-2 5 2-16,-2 3 3 0,1 3 1 15,-1 4 2-15,0 2-1 0,-4 6-8 0,-8-1-11 16,2 2-14-16,-7 2-10 0,1 7-1 0,-5 4 5 16,1 8 5-16,-3-1 7 0,3 5 2 0,-2 0 1 15,6 1 1-15,3-1-2 0,5-4-2 16,2 2-2-16,3-6-3 0,3 1-2 0,0-6 0 16,9-2 2-16,-1-2 4 0,1-2 4 0,2-1 6 15,1-4 4-15,-5-1 6 0,3 0 6 0,-6 0 5 16,5 0 4-16,-6 0-1 0,-2 0 3 15,-1 0-4-15,0 0-4 0,0 0-8 0,0 3-4 16,0 5-1-16,0 1-2 0,0 5 4 0,0 6-1 16,-1 4 1-16,-1 3 0 0,0 2 0 15,-3 5-2-15,1 4-1 0,1 6-1 0,0 7 0 0,-4 9 1 16,4 10 0-16,-5 10 0 0,-1 11 2 16,-4 8-6-16,0 13-3 0,-3 8-4 0,-4 2-1 15,2 4 6-15,-1-3-1 0,-4-2-2 0,3-3-5 16,-6-6-3-16,-1-4 1 0,0-7 3 0,-4-8 7 15,1-8 2-15,-7-8 4 0,5-6 4 16,-6-12 2-16,5-11 6 0,-6-7 6 0,0-16 10 16,6-7 10-16,-4-14 8 0,4-4-2 0,-4-14-7 15,5-13-14-15,-2-13-15 0,-1-10-8 0,2-14-8 16,-3-14-6-16,8-7-3 0,5-7 1 16,1-9-1-16,9-10 2 0,10-1 2 0,3-7-3 15,9 0 0-15,11-1-1 0,7 8 0 0,6 7-1 16,8 15-2-16,3 10-1 0,6 17-3 15,-4 11 0-15,6 10-1 0,-1 12-5 0,0 7-12 16,-7 8-28-16,5 7-51 0,-6 4-76 0,-4 4-92 16,-2 7-138-16,5 2-217 0,-14 2-99 0,-8-5 736 0</inkml:trace>
          <inkml:trace contextRef="#ctx0" brushRef="#br0" timeOffset="2360.2727">3302 192 2075 0,'0'0'177'0,"0"0"-108"16,0 0-40-16,0 0-10 0,0 0-2 0,0 0-1 16,0 0-3-16,0 0-7 0,0 0-3 15,0 0 1-15,0 0-3 0,0 0-2 0,0 0 1 16,0 0-2-16,-152-151 2 0,131 147-1 0,1 1 5 15,-6 3 1-15,3 0 1 0,0 7 3 16,-1 2-6-16,-4 6-3 0,4 3-2 0,-5 5 0 16,2 4-1-16,1 3 0 0,0 4 1 0,1-1-3 15,3 5 2-15,5-5-1 0,5-1-3 16,8-8-5-16,1-1-7 0,3-6-5 0,12-2-4 16,6-5 9-16,7 0 7 0,6-5 9 0,7-5 9 15,2 0-1-15,6-6 2 0,-2-8-1 0,1-1 1 16,-4-2-2-16,-3-3 3 0,-7-1 5 15,-4-1 6-15,-9 0 14 0,-4-2 4 0,-3 1 6 16,-6-2 0-16,-1-1-6 0,-4 3-3 0,3-1-8 16,-3 3-4-16,0 4-4 0,0 4-1 0,0 3 1 15,-4 4 0-15,-1 2-6 0,5 4-10 0,-1 0-21 16,-2 0-18-16,2 10-5 0,-7 2 0 0,5 6 15 16,-1 4 16-16,-4 6 5 0,5-1 2 15,0 2 1-15,3-4-3 0,0 0-2 0,6-1-1 16,6-4 0-16,4-3 2 0,9-6 5 0,3 1 2 15,4-8 2-15,7-3 0 0,1-1 0 0,1-5-3 16,2-12-4-16,-4-1-4 0,-2-5-1 16,-5-3 5-16,-6 1 4 0,-3 0 10 0,-7-4 11 15,-8 4 5-15,-1-5 5 0,-2 2 2 0,-4 2-2 16,-1-3-7-16,0 4-3 0,0 1 0 16,0 5-4-16,0 3 5 0,0 6 1 0,-1 4 4 15,-2 2-2-15,1 4-4 0,1 0-12 0,0 0-25 16,-1 2-12-16,-2 6-8 0,-1 6 5 0,3 5 15 15,-4 5 10-15,0-1 3 0,6 3 2 16,-1 3-2-16,-1-7-5 0,4 5-6 0,5-4-20 16,1-3-47-16,7-3-75 0,-2 0-145 0,0-6-303 15,-3-5-364-15,-5-2 463 0</inkml:trace>
          <inkml:trace contextRef="#ctx0" brushRef="#br0" timeOffset="2481.4142">3878-256 525 0,'0'0'254'0,"0"0"-155"0,0 0-65 16,0 0-29-16,0 0-66 0,0 0-120 0,0 0-278 15,0 0 243-15</inkml:trace>
          <inkml:trace contextRef="#ctx0" brushRef="#br0" timeOffset="3016.4801">4010-186 771 0,'0'0'607'0,"0"0"-662"0,0 0-48 16,0 0 24-16,0 0 96 0,0 0 21 0,0 0 2 16,0 0-13-16,0 0-5 0,0 0-4 15,0 0-4-15,74 165 2 0,-74-140 1 0,0 1 0 16,-8-2 3-16,1-5 0 0,-2 0-2 0,3-5 10 15,2-6 11-15,0-4 18 0,2 0 30 0,2-4 23 16,0 0 22-16,0 0 19 0,3-1-9 0,1-6-28 16,1-1-36-16,6-6-39 0,-2-5-24 15,8-1-4-15,-3-4-2 0,2-2-1 0,0 2-1 16,0-1-1-16,1 1-2 0,0 2 0 0,-1 4 1 16,0 1-1-16,-4 1-3 0,0 7-1 15,1 2-2-15,-3 4-1 0,0 3-1 0,-1 0-2 16,-2 0-1-16,-2 5 0 0,3 5 1 0,-5 2 4 15,2 6 1-15,0-1 2 0,-3 3-1 0,0-1 0 16,1 0 0-16,0-3-2 0,1 0-1 16,0-2 0-16,5-2-1 0,1-4 1 0,3-3 1 15,3-4 0-15,2-1-2 0,1 0-1 0,5-1 0 16,-4-9-2-16,3-1 1 0,-3-3-2 0,0-3 0 16,-2 1 3-16,-4-3 5 0,0-1 2 0,-1 0 2 15,-1-1 3-15,-2-1 0 0,-3 3 1 16,-1-1 1-16,-2 3 1 0,-1 1 2 0,0 4 4 15,-3 2 4-15,0 5 5 0,0 2 4 0,0 3-6 16,0 0-10-16,-3 0-23 0,1 2-19 0,-3 6-12 16,0 4 1-16,0 3 11 0,-1 5 10 0,0 1 8 15,-1 0 3-15,7 1-1 0,0-2-7 16,1-3-23-16,11-1-52 0,-1-2-130 0,7-2-242 16,-7-4-378-16,1-4 151 0</inkml:trace>
          <inkml:trace contextRef="#ctx0" brushRef="#br0" timeOffset="3906.149">4998-390 901 0,'0'0'817'0,"0"0"-767"0,0 0-89 15,0 0-20-15,0 0 25 0,0 0 62 0,0 0 4 16,0 0-7-16,0 0-5 0,0 0-4 15,0 0 0-15,0 0-4 0,26 177-2 0,-26-153 0 16,-3-3-4-16,0-2 0 0,2 1-2 0,-4-5-4 16,3-2 2-16,-1-5 3 0,3-3-1 15,0-3 11-15,0-2 25 0,0 0 28 0,4 0 41 16,2 0 17-16,-2-7-10 0,6-2-21 0,4-6-32 16,2-5-25-16,4-5-12 0,2-1-7 15,-1 0-10-15,-1-1 0 0,2 1-3 0,-6 1-2 16,2 7-1-16,-8 3-3 0,0 5-1 0,-2 6-5 15,-7 0-5-15,0 4-12 0,1 0-5 0,-2 2-1 16,3 6 3-16,0 2 12 0,-2 3 5 0,2 1 4 16,0 4 1-16,4-1 2 0,-3-1 0 0,3 0-2 15,2 0 5-15,4-3-1 0,1-2 0 16,1-3 2-16,2-1 1 0,7-6 1 0,4-1 2 16,-3 0 4-16,7-5-3 0,-1-5 0 0,2 0-1 15,-2-5 3-15,-4-1 3 0,0 0 3 16,-5 0 1-16,-1-1 0 0,-2-1 7 0,-5-3 0 15,-1 3 2-15,-3 1 2 0,-3-2 0 0,-1 3 3 16,-3 0 4-16,-3 2 3 0,0-1-2 0,0 2-2 16,0 7-5-16,0-2-6 0,-2 3-2 0,0 2-7 15,-1 2-5-15,1 1-10 0,1 0-14 16,1 0-18-16,0 2-6 0,-4 10 4 0,1 3 7 16,-3 13 17-16,0 4 10 0,-4 11 4 0,0 9 0 15,2 8 1-15,-3 7-2 0,0 8-4 16,4 9 5-16,-2 8-2 0,2 10 2 0,1 6 2 15,5 6-2-15,1 7 0 0,-3 7-2 0,3 1-2 16,-4 3-9-16,-3-1-28 0,-5-4-46 16,-4-3-46-16,-8-6-39 0,-2-9-10 0,-10-4 18 0,-8-10 35 15,-9-6 45-15,-5-9 43 0,-3-13 40 16,-7-7 39-16,2-16 44 0,0-9 39 0,0-11 26 16,2-13 5-16,5-11-11 0,-1-6-19 0,6-16-20 15,0-11-21-15,4-9-25 0,2-10-22 0,4-10-17 16,8-11-16-16,2-4-6 0,8-9-5 15,9-8-2-15,7-4-4 0,8-6 2 0,6-2 0 16,15-1-2-16,8 3 0 0,12 6-4 0,4 13-4 16,9 7-1-16,2 11-1 0,8 13 2 0,-5 10 0 15,2 13-4-15,-3 11-3 0,-3 12-10 16,-3 10-8-16,-7 15-7 0,-1 8-9 0,-10 12-7 16,-4 1-17-16,-2 6-44 0,-1 4-65 0,-3-4-143 15,-6-9-318-15,-7-15-239 0</inkml:trace>
          <inkml:trace contextRef="#ctx0" brushRef="#br0" timeOffset="3148.2669">4859-484 826 0,'0'0'143'0,"0"0"-86"0,0 0-68 0,0 0-56 16,0 0-68-16,0 0-282 0,0 0 21 0</inkml:trace>
        </inkml:traceGroup>
        <inkml:traceGroup>
          <inkml:annotationXML>
            <emma:emma xmlns:emma="http://www.w3.org/2003/04/emma" version="1.0">
              <emma:interpretation id="{BEBAF2DC-100B-43FE-BDFC-588C6506655B}" emma:medium="tactile" emma:mode="ink">
                <msink:context xmlns:msink="http://schemas.microsoft.com/ink/2010/main" type="inkWord" rotatedBoundingBox="7242,-197 9956,-334 10049,1516 7336,1653"/>
              </emma:interpretation>
              <emma:one-of disjunction-type="recognition" id="oneOf1">
                <emma:interpretation id="interp5" emma:lang="en-IN" emma:confidence="0">
                  <emma:literal>Power</emma:literal>
                </emma:interpretation>
                <emma:interpretation id="interp6" emma:lang="en-IN" emma:confidence="0">
                  <emma:literal>power</emma:literal>
                </emma:interpretation>
                <emma:interpretation id="interp7" emma:lang="en-IN" emma:confidence="0">
                  <emma:literal>Powers</emma:literal>
                </emma:interpretation>
                <emma:interpretation id="interp8" emma:lang="en-IN" emma:confidence="0">
                  <emma:literal>powers</emma:literal>
                </emma:interpretation>
                <emma:interpretation id="interp9" emma:lang="en-IN" emma:confidence="0">
                  <emma:literal>Powa</emma:literal>
                </emma:interpretation>
              </emma:one-of>
            </emma:emma>
          </inkml:annotationXML>
          <inkml:trace contextRef="#ctx0" brushRef="#br0" timeOffset="5338.5714">7242-304 710 0,'0'0'580'16,"0"0"-440"-16,0 0-74 0,0 0-11 0,0 0 25 15,0 0 7-15,0 0-8 0,0 0-13 0,0 0-14 16,0 0-7-16,46 180-6 0,-56-148-11 0,0 1-4 16,-5 2-5-16,4-4-3 0,-2 1-3 15,0-4-5-15,0 0-3 0,6-7-2 0,0 0-5 16,7-8-2-16,0-4 0 0,0 2 0 0,3-7 2 15,7-2 8-15,0-2 10 0,1 0 11 16,5-9 8-16,4-7 2 0,-3-2-2 0,8-4-6 16,-3-7-3-16,1 2-3 0,3-1-1 0,-1-5-1 15,-7 5 3-15,2-3 4 0,-1 3 7 0,-3 5 4 16,-5 0 1-16,-4 7-1 0,2 6-6 0,-6 3-8 16,-2 6-8-16,-1 1-10 0,0 0-17 15,0 0-19-15,0 4-5 0,0 6-1 0,0 4 10 16,0 5 17-16,0 4 2 0,-1-1 3 0,1 0 1 15,0 3-1-15,3-5 2 0,7-2 0 0,-2 1 0 16,2-6 0-16,6 0 3 0,0-5-1 0,1-2 3 16,0-2 2-16,-1-1 2 0,7-3 3 15,-6 0 2-15,5-4 3 0,-1-4 0 0,0-1 5 16,0-3 2-16,1-2 1 0,-1-2 7 0,-5-4 6 16,3 2 6-16,-5-6 2 0,-3-5 1 15,2 2-7-15,-3-5-3 0,-7 0-7 0,-1-3-7 16,-2 2-6-16,0 2-9 0,0 3-6 0,-5 3-9 15,-6 6-14-15,4 4-27 0,-2 5-25 0,-2 1-45 16,5 6-75-16,-4 3-134 0,7 0-344 16,-1 0-381-16</inkml:trace>
          <inkml:trace contextRef="#ctx0" brushRef="#br0" timeOffset="5870.3198">8079-85 1250 0,'0'0'259'0,"0"0"-153"0,0 0-53 0,0 0-4 16,0 0 3-16,0 0 0 0,0 0-14 0,180-129-14 16,-157 108-5-16,-2 1-1 0,-1 1 1 15,-2 0 0-15,-7 2 9 0,-4 3 15 0,-4 3 12 16,-3 3 8-16,0-2-4 0,-7 6-19 0,-5-1-20 16,-3 4-13-16,-4 1-6 0,-3 0 6 0,-3 6 7 15,-3 6 5-15,0 2-2 0,-2 5-4 16,-2 1-2-16,-2 6-9 0,2 1 0 0,3 4-3 15,1 4-2-15,3-2 0 0,7 3-1 0,0-4 0 16,6 2-3-16,0-5-2 0,12-1-10 16,0-8-12-16,4-1-6 0,14-6-1 0,2 2 9 15,3-9 13-15,8 0 13 0,1-4 5 0,8-2 5 16,0-4 3-16,2-4 1 0,-7-2 3 0,4-5 5 16,1 1 7-16,-7-2 8 0,3-2 11 15,-3-2 6-15,-4 1 1 0,0-6 1 0,-1-2-9 16,-2 1-5-16,1-2-8 0,-5-3-9 0,-2 1-5 15,-4-2-2-15,-2 3-2 0,0 2-4 0,-6 3 1 16,-3 7-1-16,-3 5 2 0,-2 6 4 0,0 3-5 16,0 3-14-16,0 0-26 0,0 3-20 15,-3 7-7-15,-3 6 13 0,0 4 20 0,-1 7 14 16,2 3 8-16,0 6-1 0,-3-1 0 0,3 3 1 16,-5 0 2-16,6 3 0 0,-5-3-1 15,5-1 1-15,0-5-3 0,1-2 3 0,0-5 1 16,3-5 2-16,0-4 2 0,9 0 6 0,-4-7 6 15,5-1 9-15,2-5 11 0,-2 1 5 0,0-4 5 16,4 0-1-16,4-8-3 0,2-5-7 0,0-3-12 16,4-6-13-16,0-4-17 0,1-1-29 15,-2-3-54-15,3 1-97 0,-8-4-203 0,-3 13-456 16,-5 6-445-16</inkml:trace>
          <inkml:trace contextRef="#ctx0" brushRef="#br0" timeOffset="4484.2281">6431-284 1309 0,'0'0'196'15,"0"0"-207"-15,0 0-10 0,0 0 10 0,0 0 12 16,-46 184 11-16,35-134 1 0,2 8-3 15,-1 1 2-15,-4 0-1 0,-1 7 1 0,-2-3-2 16,0-2-5-16,-2-1-3 0,4-10-10 0,-4-3-5 16,3-4-6-16,3-4-6 0,0-10-9 0,3-5-1 15,-1-5 7-15,8-11 24 0,-1-4 52 0,2-4 24 16,2 0-2-16,0-12-23 0,2-4-46 16,1-6-20-16,2-8 3 0,5-6 11 0,0-6 12 15,0-4 6-15,0-4 5 0,0-6 3 0,-5-8 1 16,2-4 2-16,-3-3-2 0,1-6 2 0,0-3 2 15,0-6 2-15,3 3 2 0,1-3 2 0,2-2 1 16,4 0-1-16,2 0 1 0,3 0 4 16,3-3 34-16,3 3 6 0,4 2-4 0,-1 7-10 15,4 9-42-15,-2 14-15 0,-4 11-2 0,-1 11 0 16,-3 9-2-16,0 10-1 0,-4 6-2 16,4 4-3-16,-3 5-3 0,4 0-2 0,-1 12 0 15,3 10 1-15,0 7 4 0,4 12 3 0,-4 4 2 16,-2 6 3-16,-4 4-4 0,-10 5-2 0,-3 2-2 15,-7 4-6-15,-8-3 0 0,-8-3 5 16,-10 1-1-16,-3-7 4 0,-5-1 2 0,-3-3-5 16,-2-7-12-16,3-1-30 0,0-6-77 0,6-4-152 15,6-10-404-15,9-9-400 0</inkml:trace>
          <inkml:trace contextRef="#ctx0" brushRef="#br0" timeOffset="4838.6195">6863-439 1586 0,'0'0'301'0,"0"0"-285"0,0 0-49 16,0 0 2-16,0 0 26 0,0 0 15 0,0 0 4 16,-63 170-2-16,37-124-2 0,-4 2-2 15,-4 3-3-15,5-3-3 0,-1 2 2 0,2-9-4 16,5-2-2-16,9-10-2 0,8-1-8 0,6-7-3 15,0-7-7-15,5-2 3 0,13-7 9 0,2-2 19 16,5-3 18-16,6-4 6 0,1-8 1 16,8-5-8-16,2-4-3 0,-1-4-1 0,-2 0 4 15,-5-4 3-15,-2 0 12 0,-5-1 20 0,-4-1 17 16,-8-1 13-16,-7-3 0 0,-4 2-8 16,-2-2-15-16,-4 3-8 0,-9 1-8 0,-3 4-8 15,-2 3-3-15,-4 3-14 0,-2 3-9 0,-5 6-11 16,0 2-13-16,-2 4-5 0,0 2-6 15,-4 4-8-15,-1 0-10 0,4 4-11 0,0 2-32 0,2 4-54 16,8 0-118-16,5-1-283 0,3-2-404 16,5 0 201-16</inkml:trace>
        </inkml:traceGroup>
        <inkml:traceGroup>
          <inkml:annotationXML>
            <emma:emma xmlns:emma="http://www.w3.org/2003/04/emma" version="1.0">
              <emma:interpretation id="{ADF64D03-2E47-4D82-A041-4C3DA1F9B822}" emma:medium="tactile" emma:mode="ink">
                <msink:context xmlns:msink="http://schemas.microsoft.com/ink/2010/main" type="inkWord" rotatedBoundingBox="10626,2075 10764,378 11798,462 11660,2159"/>
              </emma:interpretation>
              <emma:one-of disjunction-type="recognition" id="oneOf2">
                <emma:interpretation id="interp10" emma:lang="en-IN" emma:confidence="0">
                  <emma:literal>of</emma:literal>
                </emma:interpretation>
                <emma:interpretation id="interp11" emma:lang="en-IN" emma:confidence="0">
                  <emma:literal>if</emma:literal>
                </emma:interpretation>
                <emma:interpretation id="interp12" emma:lang="en-IN" emma:confidence="0">
                  <emma:literal>off</emma:literal>
                </emma:interpretation>
                <emma:interpretation id="interp13" emma:lang="en-IN" emma:confidence="0">
                  <emma:literal>tf</emma:literal>
                </emma:interpretation>
                <emma:interpretation id="interp14" emma:lang="en-IN" emma:confidence="0">
                  <emma:literal>cf</emma:literal>
                </emma:interpretation>
              </emma:one-of>
            </emma:emma>
          </inkml:annotationXML>
          <inkml:trace contextRef="#ctx0" brushRef="#br0" timeOffset="6893.6128">9853-255 1957 0,'0'0'103'16,"0"0"-99"-16,0 0-25 0,0 0-4 0,0 0 5 16,0 0 1-16,0 0-1 0,0 0-6 0,0 0 3 15,0 0 6-15,0 0 1 0,0 0 3 16,0 0-1-16,0 0 5 0,-102 190 0 0,77-153 5 16,-1-5 2-16,5 3 1 0,-1-3 4 0,8-3-4 15,1 0 0-15,9-8-1 0,1-5 1 16,3-6 0-16,0-4 7 0,4-5 21 0,6-1 21 15,2-1 20-15,5-14 10 0,2-1-10 0,4-4-13 16,-3-8-14-16,4 0-6 0,-2 0-2 0,-1-4 4 16,-4 1 0-16,-2-4-3 0,-1 2-3 15,-1-2-6-15,-2-1-3 0,-5 2-5 0,3 1-4 16,-6 0-4-16,5 1-2 0,-3-1 1 0,-3 2-4 16,6 1-3-16,-3-3 0 0,5 4-3 0,3-2-2 15,2 4 2-15,0 3-8 0,3 2-3 16,-1 6-3-16,4 3-3 0,-3 5 9 0,-1 2 3 15,1 2 4-15,-2 4 2 0,1 0-2 0,-2 8-2 16,-2 5 0-16,-2 7 1 0,-2 9 2 16,1 8 0-16,-6 11 5 0,2 10 0 0,-8 7 4 0,2 7 1 15,-5 4-1-15,-2 4 2 0,-5 2-1 0,-4 2 1 16,1-3 0-16,-7 3 0 0,6-2-2 16,-4-2-1-16,0-4-3 0,3-1 0 0,-2-2 0 15,-1-2-2-15,4-5 2 0,2-5-3 0,1-8 0 16,6-2 0-16,-2-7-2 0,8-8 3 15,1-5 0-15,0-5-1 0,3-8-1 0,7-8-2 16,-3-5 0-16,3-5 1 0,1-2 4 0,1-11 4 16,-5-9 1-16,6-9-4 0,-4-6-5 0,-4-10-1 15,-3-2-7-15,-2-7-6 0,-5-6-12 16,-7-4-3-16,-7-3-1 0,-5 0 5 0,-4 4 11 16,-2 2 1-16,-7 5 9 0,4 9 1 0,-6 8 3 15,5 10 4-15,-4 6 3 0,4 8 9 0,-2 7 12 16,6 3 14-16,3 3 10 0,1 4 4 0,10 0 2 15,3-1-6-15,9 1-9 0,4 0-20 16,1-3-23-16,11 3-11 0,6 0 0 0,10-5 9 16,15-3 15-16,13-7 3 0,13-2-3 0,12-1-2 15,8-2-7-15,9-6-8 0,-2 1-36 0,0-1-61 16,-8-2-73-16,-7 4-102 0,-9 4-107 16,-9-1-190-16,-18 9-180 0,-18 4 368 0</inkml:trace>
        </inkml:traceGroup>
        <inkml:traceGroup>
          <inkml:annotationXML>
            <emma:emma xmlns:emma="http://www.w3.org/2003/04/emma" version="1.0">
              <emma:interpretation id="{7F3FB213-7025-46BE-85DE-336CE3A3F1F7}" emma:medium="tactile" emma:mode="ink">
                <msink:context xmlns:msink="http://schemas.microsoft.com/ink/2010/main" type="inkWord" rotatedBoundingBox="11983,369 17645,-2 17788,2178 12126,2549"/>
              </emma:interpretation>
              <emma:one-of disjunction-type="recognition" id="oneOf3">
                <emma:interpretation id="interp15" emma:lang="en-IN" emma:confidence="0">
                  <emma:literal>suppliers</emma:literal>
                </emma:interpretation>
                <emma:interpretation id="interp16" emma:lang="en-IN" emma:confidence="0">
                  <emma:literal>supplies</emma:literal>
                </emma:interpretation>
                <emma:interpretation id="interp17" emma:lang="en-IN" emma:confidence="0">
                  <emma:literal>Supplies</emma:literal>
                </emma:interpretation>
                <emma:interpretation id="interp18" emma:lang="en-IN" emma:confidence="0">
                  <emma:literal>Suppliers</emma:literal>
                </emma:interpretation>
                <emma:interpretation id="interp19" emma:lang="en-IN" emma:confidence="0">
                  <emma:literal>Supplier</emma:literal>
                </emma:interpretation>
              </emma:one-of>
            </emma:emma>
          </inkml:annotationXML>
          <inkml:trace contextRef="#ctx0" brushRef="#br0" timeOffset="7313.5898">11660-496 1666 0,'0'0'187'0,"0"0"-54"16,0 0-2-16,0 0-7 0,0 0 3 16,0 0-29-16,0 0-36 0,0-173-22 0,-14 162-22 15,-2 3-18-15,-8 4-17 0,-4 3-5 0,-3 1 3 16,-2 3 6-16,-9 7 4 0,1 5 0 0,-1 2 1 16,-3 7 1-16,2 0-2 0,3 3-1 15,0 3-1-15,7 1-4 0,6-1-1 0,5-1-3 16,15 0-4-16,0-1 1 0,7 1 2 0,13 0 9 15,4-1 5-15,8 5 8 0,3-3 3 16,2 5-1-16,6 2 0 0,-4-1 1 0,-1 3-1 16,4-2 1-16,-8-4 1 0,-7 1-2 0,-6-2-3 15,-2-5 6-15,-14 2 2 0,2 0 4 0,-14-3 10 16,-10 2 0-16,-6-7 0 0,-9 2 1 16,-6-7-4-16,-2-5 2 0,-5-3-3 0,-1-7-4 15,5-1-4-15,-1 0-3 0,7-1-8 0,9-10-6 16,2-2-22-16,5 0-33 0,7-4-72 0,6-4-159 15,5 5-364-15,5 3-672 0</inkml:trace>
          <inkml:trace contextRef="#ctx0" brushRef="#br0" timeOffset="7888.1328">11895-258 2071 0,'0'0'236'0,"0"0"-238"0,0 0-22 16,0 0-5-16,0 0 12 0,0 0 15 16,0 0 8-16,0 0 0 0,0 0-2 0,0 0 0 15,-84 185-2-15,74-161-1 0,1-3 0 0,3-2-1 16,5-3-5-16,1-3-7 0,0-4-3 16,7-2 2-16,2-2 12 0,2-5 16 0,1 0 10 15,3 0 5-15,3-10 0 0,5-2-8 0,-2-3-3 16,5-5-2-16,-2 2-1 0,-2-1 3 0,4-1 2 15,-5 0 10-15,-4 3 8 0,1 1 5 16,-4 2-1-16,-1 1-10 0,-3 2-10 0,-6 3-11 16,-1 7-7-16,0-1-7 0,-3 2-9 0,0 0-16 15,0 3 2-15,0 8 5 0,0 3 7 0,0 5 14 16,0-1 1-16,4 0-2 0,1 5-2 16,5-5 3-16,2 2-1 0,6-5 1 0,3 1 2 0,11-4 1 15,2-4 2-15,8-4 2 0,2-1 1 16,8-3-2-16,2-7-1 0,1-2 1 0,2-8-2 15,-6-5-1-15,-1-1 1 0,-7-2-7 0,-7-5 4 16,-3-1-1-16,-6-4 3 0,-7-1 4 16,-1-5 2-16,-5 2 5 0,0-4 1 0,-4 1 5 15,2-3-2-15,-5 2 0 0,0 0 1 0,-4 1-4 16,0 7 5-16,-3 3 1 0,0 5 2 0,-4 8-2 16,1 5 4-16,-4 4-1 0,1 5-5 15,2 3-5-15,-4 2-25 0,5 4-15 0,-4 10-8 16,0 13 1-16,-6 13 13 0,-1 11 13 0,-3 13 7 15,-3 10-1-15,-1 7 1 0,3 11 2 16,-5 4-1-16,0 7 1 0,0 4 1 0,-1 0 0 0,-4 2-2 16,8-3 2-16,-3-2-3 0,0 1-1 15,5-2-1-15,-1-4-4 0,-4-5-12 0,3-4-36 16,-3-6-77-16,-4-5-130 0,5-5-268 0,1-22-418 16,8-20 38-16</inkml:trace>
          <inkml:trace contextRef="#ctx0" brushRef="#br0" timeOffset="8457.9819">12677-38 1547 0,'0'0'126'0,"0"0"-93"0,0 0-23 15,177-92 0-15,-120 74 5 0,2 3-1 16,-3 6-3-16,0 6-7 0,-5 3-5 0,-2 3-3 0,-6 10 0 16,-6 3-1-16,-8 3-1 0,-9 3-6 15,-4 0-4-15,-7 1-4 0,-9 3 1 0,-2-4 10 16,-14-1 13-16,-8 3 6 0,-8 0 3 0,-8-4-1 16,-4 0-4-16,-8 4 1 0,5-7 1 15,-5 0 2-15,9-4-2 0,2-1 0 0,3-4 0 16,7 0 2-16,12-7 4 0,5-1 2 0,8 0-7 15,6 0-60-15,0-4-27 0,9-2-18 16,9-2-5-16,5-4 47 0,4-3 16 0,5 0 8 16,8-2 4-16,3-6 2 0,5 3 4 0,3-3 1 15,5-3 5-15,6-1 5 0,-1-1 3 0,4-5 6 16,0-3 5-16,-2-3 9 0,1-2 8 0,-5-6 9 16,-3 0-1-16,-4-5 0 0,-6 2-2 0,-8 5 7 15,-6 2 26-15,-6 7 31 0,-9 4 32 16,-4 6 23-16,-12 7 6 0,-1 1-13 0,0 8-24 15,-1 0-24-15,-8 2-28 0,2 3-23 0,-4 0-19 16,2 3-17-16,0 2-14 0,-2 0-9 0,-2 12-7 16,-1 4 0-16,-4 8 5 0,1 11 5 15,-6 6 7-15,5 10 3 0,-3 9 4 0,0 7-1 16,-2 6 0-16,3 4 2 0,-6 10-6 0,0 2 4 16,-1 5 0-16,-2 4-1 0,1 0 2 15,0-2-2-15,0 3 1 0,0-4 1 0,4-1 2 16,0 0 0-16,-2-5-4 0,-3-2 0 0,2-6-12 15,-2-4-22-15,-5-7-48 0,1-7-96 0,-4-9-145 16,-1-6-277-16,10-16-242 0,7-9 432 0</inkml:trace>
          <inkml:trace contextRef="#ctx0" brushRef="#br0" timeOffset="8720.7092">13544-23 558 0,'0'0'375'0,"0"0"-130"16,0 0-66-16,185-96-40 0,-127 75-6 15,0 6-13-15,2 5-36 0,2 2-32 0,-3 4-17 16,-2 4-15-16,-4 0-13 0,-6 12-7 0,-4 2-4 16,-10 9-5-16,-10 1 0 0,-8 0 3 0,-15 5-8 15,0 0 6-15,-15 0 4 0,-9 3-4 16,-9-1 10-16,-9-1-2 0,-2 1-5 0,-2-4 4 15,-1-3-1-15,2-4-1 0,2-5-4 0,9-5-17 16,2-2-32-16,5-4-65 0,7-1-144 0,6-3-240 16,5 0-208-16,5 0 528 0</inkml:trace>
          <inkml:trace contextRef="#ctx0" brushRef="#br0" timeOffset="9136.8334">14419-331 0 0,'0'0'0'0,"0"0"0"0,0 0 0 0,163-189 29 0,-124 147 251 15,0 4 24-15,-9 6-14 0,-3 1-25 16,-3 4-29-16,-6 5-35 0,-4 4-26 0,-3 4-14 16,-5 1-6-16,-1 7-12 0,-1 1-10 0,-4 3-18 15,0 2-29-15,0 0-34 0,0 0-36 16,-3 0-41-16,-3 7-12 0,0 5 1 0,-5 7 7 16,-5 4 19-16,-5 9 7 0,-4 10 4 0,-1 4-4 15,-5 5 3-15,2 3-2 0,2 4-4 16,-2-2 4-16,5 2-1 0,1-1 0 0,0-1 1 15,7-4-5-15,3-1-1 0,8-4-6 0,2-10-2 16,3 2-5-16,7-9-10 0,7-5-5 0,5-3-8 16,1-7-7-16,4-7-1 0,2-6-5 15,0-2-2-15,1-10 1 0,2-6 4 0,-2-4 10 16,-2-3 15-16,-1-1 16 0,-4-4 12 0,0 0 9 16,-4-1 1-16,-2-2 6 0,-2 1 10 15,-2 0 9-15,-2-2 12 0,0 8 14 0,-4 4 11 0,-3 0 9 16,-1 5 7-16,0 8-1 0,0 2-11 0,0 3-23 15,-1 2-26-15,1 0-36 0,-2 4-27 16,-2 5-2-16,3 4 4 0,-6 10 17 0,-1 1 15 16,3 3 2-16,-3 1 1 0,7-1-2 0,-2-1 2 15,3 3-4-15,0-7-9 0,3-2-26 0,3 0-57 16,2-7-119-16,7 0-214 0,-7-7-404 16,-2-1 47-16</inkml:trace>
          <inkml:trace contextRef="#ctx0" brushRef="#br0" timeOffset="9291.1455">15120-391 490 0,'0'0'33'0,"0"0"-160"0,0 0-32 0,0 0 49 15,0 0 21-15,0 0 51 0,0 0 38 0,0 0 0 0</inkml:trace>
          <inkml:trace contextRef="#ctx0" brushRef="#br0" timeOffset="9987.3439">15391-369 0 0,'0'0'0'0,"0"0"0"0,0 0 123 0,0 0 218 15,0 0-80-15,0 0-70 0,0 0-73 0,0 0-54 16,0 0-30-16,0 0-21 0,0 0-4 16,0 0-3-16,0 0 4 0,122-150 6 0,-109 133 3 15,-3-2 15-15,-3 3 19 0,-1 1 36 0,-4 5 35 16,-2 2 21-16,0 6-8 0,-5 0-40 0,-2 2-45 15,-6 0-41-15,0 2-15 0,-3 6-3 16,-5 6 1-16,-5 5 1 0,-1 7-2 0,-5 4 1 16,-1 2-2-16,0 6 1 0,2-1-2 0,1 3-1 15,1-2 2-15,6-1-3 0,4-2 0 16,5-1-3-16,4-5-6 0,6-4-8 0,4-1-12 16,1-4-6-16,9-6 7 0,9-1 20 0,2-1 26 15,7-7 18-15,6-1 10 0,2-1 1 0,5-3-5 16,-2-3 0-16,3-6-6 0,-4-6-1 15,0 0 0-15,-7-4 2 0,4-2 0 0,-8 0 0 0,-1-1-1 16,-3 0 2-16,0-3-1 0,-3-1 0 16,1 0 0-16,-2 0-4 0,1-1 5 0,-3 4-1 15,-1 3-8-15,-2 2-1 0,-1 4-9 0,0 3-6 16,-4 4-3-16,1 3-6 0,-7 4-9 0,3 0-7 16,-5 3-3-16,0 6 1 0,-1 8 7 15,0 3 9-15,0 4 5 0,-1 5 2 0,-8 2 4 16,4 2 0-16,-4 0 0 0,0-1 4 0,2-1-5 15,0-3-3-15,1-3 0 0,6-5-5 16,0-4 4-16,0 0 2 0,10-5 5 0,3-3 4 16,6-2 11-16,0-4 8 0,5-2 4 0,5 0 3 15,1-10-5-15,6-3-6 0,-2-4-4 0,2-4-1 16,-2-3-7-16,-1 1 0 0,-3-6-2 16,-1 0-1-16,-3-3 6 0,-2 0-2 0,2 0 3 15,1-2 2-15,-6 2-1 0,0 1 1 0,-4-3-1 16,-1 3-1-16,-2 3-4 0,2 4-4 0,-7 6 0 15,-6 4-1-15,1 6 6 0,-4 3 0 0,0 4-20 16,-6 1-20-16,-1 0-24 0,-2 2-7 16,-5 6 8-16,-2 6 18 0,-1 3 11 0,0 4 8 15,-2 3 2-15,8 2 1 0,5-1-2 0,6 3 0 16,0-2 5-16,3 0-3 0,10 1 15 16,0-3 6-16,2 0 6 0,3 0 13 0,5 0 9 15,-2 0 14-15,2 2 8 0,4-2 4 0,1-1-15 16,-7 1-16-16,1-6-10 0,-8 1-8 0,-1-5-3 15,-12-2 3-15,-1-1 13 0,-5-3 3 0,-15 0 11 16,-11-2-6-16,-12 0-22 0,-13-2-28 16,-11 0-63-16,-6 0-71 0,-12-1-112 0,1 1-209 15,15-3-391-15,24 2-51 0</inkml:trace>
        </inkml:traceGroup>
      </inkml:traceGroup>
    </inkml:traceGroup>
    <inkml:traceGroup>
      <inkml:annotationXML>
        <emma:emma xmlns:emma="http://www.w3.org/2003/04/emma" version="1.0">
          <emma:interpretation id="{135FDD66-5F90-4EDD-B323-0B6D8C80628E}" emma:medium="tactile" emma:mode="ink">
            <msink:context xmlns:msink="http://schemas.microsoft.com/ink/2010/main" type="paragraph" rotatedBoundingBox="1221,3845 17501,2304 17712,4538 1433,60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FC6562-7837-43DD-AC19-F3B87E993EF1}" emma:medium="tactile" emma:mode="ink">
              <msink:context xmlns:msink="http://schemas.microsoft.com/ink/2010/main" type="inkBullet" rotatedBoundingBox="1259,4242 1426,4227 1440,4384 1274,4400"/>
            </emma:interpretation>
            <emma:one-of disjunction-type="recognition" id="oneOf4">
              <emma:interpretation id="interp20" emma:lang="en-IN" emma:confidence="0">
                <emma:literal>•</emma:literal>
              </emma:interpretation>
            </emma:one-of>
          </emma:emma>
        </inkml:annotationXML>
        <inkml:trace contextRef="#ctx0" brushRef="#br0" timeOffset="13035.6284">228 3234 1058 0,'0'0'210'0,"0"0"-144"15,0 0-38-15,0 0-7 0,0 0-4 0,0 0-1 16,0 0-5-16,0 0 0 0,0 0 2 0,0 0 1 16,0 0-2-16,0 0-1 0,-64 97 4 15,64-82 6-15,0-5 11 0,0-2 17 0,10-2 21 16,-6-4 14-16,5 2 9 0,-4-4 3 0,7 0-1 15,-2 0-7-15,-3-4-11 0,5-4-9 0,-1-2-16 16,-5-2 2-16,2-4 5 0,-3 5 7 16,-5-3 8-16,0 2-2 0,0-1-8 0,-2 0-14 15,-6 1-13-15,0 3-9 0,-3 1-10 0,1 4-8 16,1-1-9-16,-2 2-14 0,-2 3-19 16,0 0-21-16,-1 0-33 0,-2 8-43 0,2 2-93 15,-2 2-190-15,3 0-463 0,3 0-164 0</inkml:trace>
      </inkml:traceGroup>
      <inkml:traceGroup>
        <inkml:annotationXML>
          <emma:emma xmlns:emma="http://www.w3.org/2003/04/emma" version="1.0">
            <emma:interpretation id="{7F1CFC50-32CC-42B1-807D-578049C03BC5}" emma:medium="tactile" emma:mode="ink">
              <msink:context xmlns:msink="http://schemas.microsoft.com/ink/2010/main" type="line" rotatedBoundingBox="2384,3735 17501,2304 17712,4538 2596,5968"/>
            </emma:interpretation>
          </emma:emma>
        </inkml:annotationXML>
        <inkml:traceGroup>
          <inkml:annotationXML>
            <emma:emma xmlns:emma="http://www.w3.org/2003/04/emma" version="1.0">
              <emma:interpretation id="{F183F7E9-2BFA-4397-A688-7D78F2FB0D68}" emma:medium="tactile" emma:mode="ink">
                <msink:context xmlns:msink="http://schemas.microsoft.com/ink/2010/main" type="inkWord" rotatedBoundingBox="2357,3850 10505,2801 10664,4042 2517,5091"/>
              </emma:interpretation>
              <emma:one-of disjunction-type="recognition" id="oneOf5">
                <emma:interpretation id="interp21" emma:lang="en-IN" emma:confidence="0">
                  <emma:literal>Concentration</emma:literal>
                </emma:interpretation>
                <emma:interpretation id="interp22" emma:lang="en-IN" emma:confidence="0">
                  <emma:literal>Cone inflation</emma:literal>
                </emma:interpretation>
                <emma:interpretation id="interp23" emma:lang="en-IN" emma:confidence="0">
                  <emma:literal>Conc inflation</emma:literal>
                </emma:interpretation>
                <emma:interpretation id="interp24" emma:lang="en-IN" emma:confidence="0">
                  <emma:literal>Gone inflation</emma:literal>
                </emma:interpretation>
                <emma:interpretation id="interp25" emma:lang="en-IN" emma:confidence="0">
                  <emma:literal>Conc mtcatim</emma:literal>
                </emma:interpretation>
              </emma:one-of>
            </emma:emma>
          </inkml:annotationXML>
          <inkml:trace contextRef="#ctx0" brushRef="#br0" timeOffset="15384.5243">4596 3259 1561 0,'0'0'232'0,"0"0"-249"16,0 0-53-16,0 0 5 0,0 0 27 16,0 0 59-16,0 0 1 0,0 0-8 0,0 0-6 15,187-97-2-15,-148 80-4 0,2-1-1 0,1 0 1 16,-1 1-1-16,-6 0 2 0,-6-2 3 15,-6 1 1-15,-3 5 7 0,-7 1 10 0,-6 4 27 16,-4 4 36-16,-3 4 32 0,0 0 4 0,-6 0-28 16,-4 8-41-16,-7 0-39 0,-5 8-14 0,-4 3-5 15,-5 7 4-15,-5 3 1 0,-1 1-1 16,-4 4 2-16,4-1-2 0,-3 3 0 0,3 0 0 16,1-1 1-16,0 0-2 0,9-6-1 0,1-6-1 15,9 1-5-15,4-7-8 0,10-6-18 16,3-1-10-16,3-6 5 0,10 0 10 0,4-4 23 0,6 0 16 15,7-4 1-15,0-5 0 0,7-7-2 0,5 0-1 16,5-4-3-16,2 2-1 16,1-5 0-16,6-4-2 0,-4 3-1 0,-3-3 2 0,1 1 0 15,-4 2 1-15,-5-1-2 0,-3 4-1 0,-3 4-1 16,-4 2 0-16,-4 3 0 0,-1 4-5 16,-11 4-1-16,0 4-5 0,-4 0-5 0,-2 6 2 15,-3 6 3-15,-4 0 6 0,0 5 5 0,-2 0 4 16,0 7-1-16,-3-2-1 0,-4 2 0 0,-5 3-2 15,1-4 2-15,-1-1-1 0,2-1 1 16,-1-5 3-16,-1-2 0 0,4-4 0 0,2-3 2 16,2-2 1-16,1-2 3 0,3-3 0 0,0 0-6 15,7-8 1-15,3-1-5 0,4-3 0 0,7-9 3 16,2-1-7-16,5-5-1 0,7-5 0 16,-1 1-2-16,2 2 3 0,-2 2 2 0,2 3 0 15,-4 4-2-15,-4 2-1 0,-2 5-1 0,-3 5-1 16,-6 3 2-16,-1 4 5 0,-3 1 4 0,1 0 2 15,-5 8 1-15,-3 1-2 0,1 3 4 16,0 2 3-16,-1 3 0 0,-3 0 2 0,1 2-2 16,-2 0-5-16,0 1-3 0,3-3-7 0,0-1-5 15,4-2-10-15,1-3-30 0,6-4-59 0,5-6-107 16,7-1-152-16,2-3-234 0,-3-3-169 0,-10-2 640 16</inkml:trace>
          <inkml:trace contextRef="#ctx0" brushRef="#br0" timeOffset="16142.0745">6097 2915 1535 0,'0'0'544'16,"0"0"-431"-16,0 0-124 0,0 0-37 0,0 0 1 16,0 0 48-16,0 0 8 0,0 0-3 15,184-57-3-15,-130 45-11 0,3-2-23 0,5 1-55 16,-3-3-85-16,4 3-100 0,-3 0-117 0,-7 2-95 15,-5 0-30-15,-5 3 359 0,-3-2 154 16,-11 4 0-16,-8 3 0 0,-4 0 0 0,-8 1 0 16,0 2 0-16,-8 0 0 0,-1 0 0 0,0 3 0 15,0 0 0-15,0 1 0 0,0-1 0 0,-4 0 25 16,-2 0 203-16,3 0-8 0,0 0-11 16,-2-3-4-16,-1 2-12 0,3-2-15 0,-3 0-28 15,0 0-28-15,4 0-34 0,-3 0-26 0,1 0-18 16,1-2-10-16,2 1-7 0,-4-2-2 0,4 1 1 15,-2 2 6-15,2 0 1 0,1 0-3 16,-2 0-14-16,1 5-14 0,-1 2-7 0,-2 1 3 0,-5 4 6 16,4 4 1-16,-3 3 0 0,3 5-2 15,-2-1-3-15,2 0 3 0,-3 3 1 0,3-2-1 16,-5 1 1-16,7 3 0 0,-2-6-4 0,0 3 2 16,3-4-4-16,0 1 1 0,2-3 0 15,0-1 1-15,-1-1 0 0,1-3-3 0,0-1 2 16,0-3 3-16,1 2 3 0,1-3 7 0,0-1 4 15,3 1 5-15,-1-3-1 0,-3-1 4 0,-1-2 4 16,0 1 2-16,0-1 3 0,0-2-5 16,0 1-5-16,0-2-8 0,2 0-9 0,1 0-8 15,5 0-5-15,2 0-5 0,5 0-9 0,5-6-28 16,7-8-49-16,9 0-95 0,6-5-154 16,5-1-263-16,-10 4-184 0,-12 1 693 0</inkml:trace>
          <inkml:trace contextRef="#ctx0" brushRef="#br0" timeOffset="15631.2358">6662 2282 1524 0,'0'0'360'0,"0"0"-218"0,0 0-60 16,0 0-34-16,0 0-32 0,0 0-15 15,0 0-8-15,0 0-5 0,0 0 13 0,0 0 7 16,0 0 1-16,0 0 2 0,-66 201-2 15,50-142 2-15,-4 6 1 0,0 4 3 0,-4 3 5 16,-2 2 3-16,-3 1 2 0,-5 0 1 0,4-3-6 0,-6-1-5 16,10-7-4-16,3-7-12 0,0-9-1 15,10-6-11-15,9-13-28 0,0-4-46 0,4-10-106 16,0-9-163-16,5-1-347 0,-2-4-271 0</inkml:trace>
          <inkml:trace contextRef="#ctx0" brushRef="#br0" timeOffset="16537.9789">7583 2932 0 0,'0'0'0'0,"0"0"0"16,0 0 354-16,0 0 17 0,0 0-78 15,0 0-83-15,0 0-44 0,0 0-26 0,0 0-17 16,0 0-12-16,0 0-14 0,0 0-4 0,0 0-1 16,50-164-1-16,-58 154-5 0,-4 0-13 0,-1 4-19 15,-1 1-15-15,-2 4-17 0,-7 1-8 16,-3 0-4-16,-2 4-6 0,-7 10 3 0,2-2 2 15,-4 4 1-15,4 3 2 0,-3 4 0 0,3 1-4 16,3 0-1-16,0 3 0 0,6-5-4 16,-2 3-1-16,7 0-2 0,3-6-5 0,8-4-2 15,5-3-10-15,3-1-6 0,1-1 1 0,12-6 2 16,3-4 11-16,7 0 9 0,4-2 2 0,8-10 0 16,5-1-5-16,-2-4-4 0,1-1-2 0,1-4 3 15,-1 1 3-15,-6 1 5 0,-4 0 1 16,-5 1 1-16,-9 5 1 0,-3 4 8 0,-7 4 15 15,-2 2 11-15,-3 1 2 0,0 3-4 0,0 0-22 16,0 5-20-16,-5 3-8 0,1 4-4 0,-7 5 6 16,-2 3 7-16,1-2 4 0,2 3 0 0,1-3 0 15,2-1-3-15,4-4-4 0,3 0-4 16,0-4-4-16,10-1-1 0,5-3-1 0,1-1-4 16,7-4-23-16,-2 0-53 0,8 0-90 0,7-9-151 15,-6-4-266-15,-3 3-242 0,-11 1 522 0</inkml:trace>
          <inkml:trace contextRef="#ctx0" brushRef="#br0" timeOffset="17005.828">7639 2633 1682 0,'0'0'145'16,"0"0"-136"-16,0 0-49 0,0 0 16 0,0 0 14 16,197-85 7-16,-150 73 5 0,3 2 2 0,-4 5 0 15,6 4 3-15,-6 1-1 0,-2 0 3 16,-2 9 4-16,-4 4 5 0,-6 5 8 0,-5 0 8 15,-2 1 9-15,-8 3 7 0,-6 0 2 0,-5 1 2 16,-2-1 0-16,-4 3-2 0,0 0 0 0,-4-3-7 16,-5 2-7-16,1-3-7 0,-5-2-10 0,1 0-13 15,2-4-21-15,0-1-51 0,-1-5-120 16,1-1-239-16,7-1-455 0,-1-6 58 0</inkml:trace>
          <inkml:trace contextRef="#ctx0" brushRef="#br0" timeOffset="16740.7542">8206 2064 1933 0,'0'0'275'0,"0"0"-136"15,0 0-84-15,0 0-40 0,0 0-12 0,0 0-4 16,0 0 1-16,0 0 8 0,0 0 7 0,0 0 4 15,-86 165 1-15,58-109-1 0,0 3-2 0,-1 4-2 16,-3-2-2-16,-1 3-4 0,0 1-4 0,6-2-4 16,3-2-4-16,-1-3-9 0,2-2-30 15,8-7-66-15,-3-1-160 0,8-14-340 0,3-12-608 0</inkml:trace>
          <inkml:trace contextRef="#ctx0" brushRef="#br0" timeOffset="17587.2354">8612 2445 1908 0,'0'0'133'0,"0"0"-97"0,0 0-51 16,0 0 0-16,0 0 11 0,0 0 1 0,0 0-6 16,0 0-8-16,0 0-4 0,170-5-3 0,-158 21 2 15,-6 2 6-15,1 5 3 0,-4 4 5 16,-3-3 11-16,0 6 5 0,-2-3 6 0,-9 1 9 15,-1-2-1-15,-2-2 3 0,-3 2 3 0,-2-6-4 16,-5-2 0-16,-4 1-2 0,1-3-2 0,-2-3-1 16,4-2-4-16,3-3-3 0,1-3 2 0,8-2 8 15,7-3 17-15,5 0 4 0,1-3-18 0,1-7-17 16,9-1-24-16,3-2-8 0,6-4 14 16,-2-4 5-16,7 0 8 0,-2-4 5 0,4-4 4 15,1 0 9-15,1-5 3 0,4 4 2 0,4-4-2 16,-5 6-5-16,8 1-10 0,-4 3-6 0,3 6-3 15,-6 6-1-15,-1 4 2 0,-6 3 2 16,1 5-2-16,-9 0-5 0,0 5 3 0,-5 7-2 16,-2 6 2-16,-6 6 3 0,0 3 4 0,-4 1 3 15,-8 6-1-15,-4-2 10 0,-1 1-11 0,2-2-3 16,-4-1 2-16,4-2-10 0,-3-6 6 16,1-3 1-16,3-3-2 0,0-3 1 0,5-5 3 15,2-2-1-15,2-4 1 0,1-2 14 0,0 0 17 16,0 0 16-16,4-2 5 0,3-8-13 15,3-1-21-15,11-5-16 0,-1-2-1 0,5-2-1 16,3-3 6-16,2-2 1 0,-1-2-4 0,2 0-1 16,4-2 0-16,-4 2-2 0,-2-1-1 15,-2 8 2-15,-1 3-4 0,-7 2 0 0,1 5 1 0,-3 4 3 16,-9 2 0-16,2 4-1 0,-7 0 1 16,3 4-4-16,-4 9 4 0,-2 1 5 0,0 4 1 15,0 4 6-15,0 2-6 0,-6 2-3 0,1 1-3 16,1 0-1-16,-3-3-4 0,3-2 0 15,1 0-1-15,-3-4-7 0,5-3-16 0,-1-3-49 16,-1-2-97-16,0-2-227 0,-2-7-670 0,2 1-110 0</inkml:trace>
          <inkml:trace contextRef="#ctx0" brushRef="#br0" timeOffset="17735.37">8788 2005 2666 0,'0'0'24'0,"0"0"-64"16,0 0-33-16,0 0-11 0,0 0-52 0,0 0-192 15,0 0-539-15,0 0-295 0</inkml:trace>
          <inkml:trace contextRef="#ctx0" brushRef="#br0" timeOffset="14204.4853">2042 3115 0 0,'0'0'0'0,"0"0"0"0,0 0 0 0,0 0 217 16,0 0 85-16,68-186-12 0,-56 156-30 0,-5 3-34 15,-1 1-29-15,-3 1-32 0,-3 5-27 16,0 1-17-16,-3 3-17 0,-7 4-16 0,3 2-17 15,-5 2-14-15,-1 3-13 0,-1 2-13 0,-3 3-7 16,-3 0-9-16,-1 1-4 0,-3 9-3 0,-5 3-3 16,1 7 0-16,-8 5 2 0,-3 7-1 15,-3 7-3-15,-2 11 0 0,0 6-3 0,-1 6 0 16,2 5 5-16,0 5-2 0,1 4 0 0,1 3 0 16,5-2-2-16,-3 1 2 0,8-2-1 15,2-3-2-15,6-4 0 0,4-3-3 0,8-5-4 16,8-10-3-16,3-4-3 0,4-8-4 0,11-9 4 15,8-3 2-15,5-11 11 0,7-6 14 0,5-5 8 16,10-5 5-16,-1-9 0 0,10-9-6 16,2-11-3-16,1-3-2 0,1-3-6 0,-1-6-2 15,-5 0-3-15,-7 0-2 0,-2-2 5 0,-7 1-1 16,-8-1 4-16,3 0 1 0,-6 2-1 16,-4 0 2-16,-3 7-2 0,0 1 0 0,-6 7-2 15,-2 5 0-15,-5 2 3 0,-2 10 4 0,-3 5 8 16,-5 1 11-16,0 3 1 0,0 0-12 0,-8 7-15 15,1 2-16-15,-4 10-7 0,-5 5 4 0,-6 3 5 16,2 7 4-16,-5 0-1 0,2 3 2 0,3-1-1 16,2-1-2-16,3-2 0 0,2-1-1 15,4-5-2-15,6-3-5 0,3-8-7 0,0-4-3 16,9-2 1-16,7-3 5 0,1-7 5 0,3 0 5 16,7-2 2-16,9-13 3 0,1-2 4 0,2-2 1 15,0-6 1-15,-3-1-3 0,-1 1 1 16,-4-2 2-16,-7 2 0 0,-7-1 5 0,-2 0 5 15,-5-1 4-15,-10 0 5 0,0 2-3 0,-9-2 0 16,-2 2-4-16,-5-2-2 0,0 10-5 16,-1-2-5-16,-5 5-4 0,2 4-3 0,-4-1-4 15,4 7-3-15,-5 4-3 0,7 0-1 0,-4 0 2 16,6 0 0-16,3 0 4 0,11 0-2 0,0 0-16 16,2 0-27-16,4 0 0 0,9-5 2 15,10-2 18-15,2-3 27 0,8-2 0 0,1 0-3 16,8-1 0-16,1 5-1 0,5 3 0 0,-3 5 0 15,1 0 1-15,-3 8 0 0,-1 8 0 0,-7 2 3 16,-5 3-3-16,-4 4 1 0,-7 1 2 0,-5-1 1 16,-7 4-1-16,-2 0-1 0,-5 0-2 0,0-4-2 15,-10 1 6-15,1 0 3 0,-1-3 5 16,-3-5 5-16,-1 2 1 0,1-6 5 0,1-3 3 16,7-6 11-16,0-1 10 0,1-4 11 0,4 0 7 15,0-1-13-15,0-7-19 0,9-7-20 0,-4-1-17 16,7-4-1-16,-1-5 6 0,4-3 4 15,1 2 2-15,1-6 3 0,6 2 0 0,-3 1 0 16,3-1 0-16,-3 1-1 0,4 0-3 0,-2 8 1 16,1 0-2-16,-3 4-4 0,0 5 3 15,-3 6 0-15,0 3 1 0,-1 3 3 0,-6 1-4 16,3 9 2-16,-4 6-1 0,-4 4 2 0,1 3 4 16,0 6 1-16,-3-1 2 0,-3 5 1 15,0-2-2-15,0 1-1 0,-2-1-1 0,2-3-3 16,0 0 1-16,0-4-1 0,0-2-1 0,0-1 2 15,5-4-21-15,3-4-58 0,2-1-126 0,2-5-262 16,-2-4-467-16,0-1-116 0</inkml:trace>
          <inkml:trace contextRef="#ctx0" brushRef="#br0" timeOffset="14591.0177">4004 3204 328 0,'0'0'313'0,"0"0"-170"16,0 0-6-16,0 0 30 0,0 0 25 0,0 0 1 15,0 0-33-15,0 0-24 0,0 0-9 0,0 0-5 16,0 0-11-16,0 0-16 0,0 0-18 15,0 0-19-15,-156-51-13 0,134 56-12 0,-5 4-12 16,-2 4 5-16,-5 6-2 0,-4 2 2 0,0 5 2 16,-2 4-7-16,-4 1 0 0,7 1 0 0,3 1-3 15,4 1-5-15,2-1-5 0,7 0-4 0,4-3-4 16,9 2-3-16,0-8-3 0,8-1-5 16,0-1-4-16,11-6 4 0,5-4 2 0,6-2 8 15,9-3 10-15,6-5-3 0,7-2 1 0,6 0 1 16,4-8-5-16,5-3 0 0,1 2-4 15,2-7-19-15,-3-1-37 0,0 2-55 16,-6-1-61-16,-7 1-70 0,0-2-84 0,-8 0-155 0,-9 3-225 16,-10 8 181-16</inkml:trace>
        </inkml:traceGroup>
        <inkml:traceGroup>
          <inkml:annotationXML>
            <emma:emma xmlns:emma="http://www.w3.org/2003/04/emma" version="1.0">
              <emma:interpretation id="{6EB211F8-D1BA-4053-83ED-B483F5676C68}" emma:medium="tactile" emma:mode="ink">
                <msink:context xmlns:msink="http://schemas.microsoft.com/ink/2010/main" type="inkWord" rotatedBoundingBox="11723,4496 12172,2699 13074,2925 12625,4722"/>
              </emma:interpretation>
              <emma:one-of disjunction-type="recognition" id="oneOf6">
                <emma:interpretation id="interp26" emma:lang="en-IN" emma:confidence="0">
                  <emma:literal>of</emma:literal>
                </emma:interpretation>
                <emma:interpretation id="interp27" emma:lang="en-IN" emma:confidence="0">
                  <emma:literal>or</emma:literal>
                </emma:interpretation>
                <emma:interpretation id="interp28" emma:lang="en-IN" emma:confidence="0">
                  <emma:literal>cf</emma:literal>
                </emma:interpretation>
                <emma:interpretation id="interp29" emma:lang="en-IN" emma:confidence="0">
                  <emma:literal>ef</emma:literal>
                </emma:interpretation>
                <emma:interpretation id="interp30" emma:lang="en-IN" emma:confidence="0">
                  <emma:literal>J</emma:literal>
                </emma:interpretation>
              </emma:one-of>
            </emma:emma>
          </inkml:annotationXML>
          <inkml:trace contextRef="#ctx0" brushRef="#br0" timeOffset="18996.7544">11151 2448 1180 0,'0'0'261'0,"0"0"-87"0,0 0-9 15,0 0 6-15,0 0 13 0,0 0-22 0,0 0-53 16,0 0-42-16,0 0-28 0,0 0-20 0,0 0-13 16,0 0-4-16,0 0-1 0,-185 18 2 15,147 7-1-15,7 4 1 0,-1-1-1 0,-2 3-1 16,10-3-3-16,1-2 0 0,7-1-2 0,4-7-4 16,9 0-3-16,3-5-8 0,2-1 1 15,9-2 8-15,5-5 9 0,3-3 11 0,8-2 4 16,0-3 3-16,5-9-4 0,2-6 1 0,-1-1-1 15,-3-1-1-15,-4-4 1 0,-1-2 4 16,-10-1 3-16,-3-4 1 0,-6 0 4 0,-4-3-6 16,-2 2-4-16,0 1-2 0,0-4-6 0,-2 4-1 15,2-3-2-15,0 0-2 0,0-4 0 0,0 1-4 16,8-1 0-16,1-2-2 0,9 0-1 0,3-1-1 16,2-2 1-16,4 2-3 0,3 4 1 15,0 7-3-15,0-1-2 0,-1 7 2 0,0 4-4 16,-4 3 6-16,3 7 2 0,-10 2 1 0,4 4 5 15,-5 4-9-15,-1 2-1 0,-3 9-3 0,0 7 3 16,-3 11 3-16,-3 9 4 0,-4 11 4 0,-3 10 0 16,-2 9 2-16,-4 9-1 0,-8 2 2 15,-7 5-4-15,1 2 3 0,-8 1 1 0,0 3 0 16,-4 0 5-16,-2 0 0 0,1-1-1 0,-5-1-2 16,2-2-5-16,-1-5 0 0,-2-5 2 0,8-1 1 15,-1-6-2-15,6-9-1 0,4-5-2 16,4-5-5-16,7-13-3 0,5-4-8 0,5-14-5 15,1-4-5-15,0-11 1 0,0-4 6 0,3 0 10 16,1-12 5-16,7-9 5 0,1-1 0 16,2-11-3-16,2 0-1 0,-2-5 1 0,-1-1 0 15,-1-5 0-15,-7 0 2 0,5-1 0 0,-8-1-1 16,-2 1-1-16,0-1 1 0,0 5 0 16,-4 2 5-16,-5 1 3 0,2 4 3 0,-5 2 5 15,2 5 6-15,5 4 7 0,-4 1 8 0,3 3 6 16,0 3 0-16,6 0-3 0,0 1-14 0,10-2-9 15,5-1-13-15,3-2-6 0,10-3-2 0,9-1-3 16,5 1 1-16,4-3 1 0,7 2 0 0,4 1-1 16,3 4 0-16,6 0-5 0,-6 4-14 0,4 6-41 15,-8 1-113-15,-6 5-216 0,-12 1-479 16,-13 2-253-16</inkml:trace>
        </inkml:traceGroup>
        <inkml:traceGroup>
          <inkml:annotationXML>
            <emma:emma xmlns:emma="http://www.w3.org/2003/04/emma" version="1.0">
              <emma:interpretation id="{1E4917B0-B73A-4708-8841-8299311F778C}" emma:medium="tactile" emma:mode="ink">
                <msink:context xmlns:msink="http://schemas.microsoft.com/ink/2010/main" type="inkWord" rotatedBoundingBox="13463,2791 17510,2408 17712,4538 13665,4921"/>
              </emma:interpretation>
              <emma:one-of disjunction-type="recognition" id="oneOf7">
                <emma:interpretation id="interp31" emma:lang="en-IN" emma:confidence="0">
                  <emma:literal>industry</emma:literal>
                </emma:interpretation>
                <emma:interpretation id="interp32" emma:lang="en-IN" emma:confidence="0">
                  <emma:literal>, industry</emma:literal>
                </emma:interpretation>
                <emma:interpretation id="interp33" emma:lang="en-IN" emma:confidence="0">
                  <emma:literal>' industry</emma:literal>
                </emma:interpretation>
                <emma:interpretation id="interp34" emma:lang="en-IN" emma:confidence="0">
                  <emma:literal>) industry</emma:literal>
                </emma:interpretation>
                <emma:interpretation id="interp35" emma:lang="en-IN" emma:confidence="0">
                  <emma:literal>` industry</emma:literal>
                </emma:interpretation>
              </emma:one-of>
            </emma:emma>
          </inkml:annotationXML>
          <inkml:trace contextRef="#ctx0" brushRef="#br0" timeOffset="19213.6542">12452 2387 2079 0,'0'0'295'16,"0"0"-230"-16,0 0-68 0,0 0-25 15,0 0 15-15,0 0 18 0,0 0 3 0,0 0-1 16,0 0 4-16,0 0 2 0,0 0 2 0,0 0-4 15,0 0-8-15,0 0-15 0,6 191-23 0,-31-166-49 16,4-3-113-16,2-4-223 0,12-3-451 0,0-7 22 16</inkml:trace>
          <inkml:trace contextRef="#ctx0" brushRef="#br0" timeOffset="19356.0198">12792 2034 1113 0,'0'0'642'0,"0"0"-509"0,0 0-76 0,0 0-71 0,0 0-24 16,0 0-41-16,0 0-137 0,0 0-312 15,0 0-542-15</inkml:trace>
          <inkml:trace contextRef="#ctx0" brushRef="#br0" timeOffset="19669.4078">13040 2233 599 0,'0'0'509'0,"0"0"-417"0,0 0-31 16,0 0-13-16,0 0-1 0,0 0 5 0,0 0-1 15,-96 186-16-15,80-160-8 0,0-3-8 16,-1 0-2-16,3-1 0 0,0-4-1 0,2-4 1 16,1-3 7-16,6-4 14 0,4-4 32 0,1-3 49 15,0 0 39-15,0 0 15 0,3-8-29 16,1-3-45-16,7-5-43 0,4-4-25 0,1-8-2 15,2 1 0-15,4-5-5 0,4 0-4 0,-1 1-7 16,1-3-6-16,1 3-3 0,2 1-3 0,-4 4-2 16,0 5-1-16,-5 4-5 0,-2 8-2 0,-7 5-4 15,-1 1-4-15,-3 3 0 0,-4 4 0 16,0 11 6-16,-3 4 4 0,2 5 7 0,-2 2 3 16,0 4-1-16,0 2-6 0,2-3-16 0,0-4-41 15,4 0-86-15,-2-3-150 0,4-3-278 16,-3-5-260-16,-1-4 224 0</inkml:trace>
          <inkml:trace contextRef="#ctx0" brushRef="#br0" timeOffset="20688.6884">13888 2127 482 0,'0'0'592'15,"0"0"-167"-15,0 0-138 0,0 0-91 0,0 0-68 16,0 0-59-16,0 0-32 0,0 0-19 0,0 0-9 15,-178-10-10-15,142 24 3 0,-5 9-2 16,0 0 0-16,1 2-1 0,3 4-1 0,1-2 0 16,6-3-2-16,3 1 0 0,7-3-7 0,5 1-5 15,7-4-13-15,6-1-13 0,2-4 1 0,7-2 4 16,11-3 16-16,3-5 17 0,6-3 8 16,9-1 2-16,3-1-1 0,4-11 0 0,3-3-7 15,-2-2 1-15,-1-6 3 0,-2-2 2 0,-4-2 5 16,-4-4 6-16,-6 1 5 0,-4-5 5 15,-3-1 10-15,-3-2 1 0,-2 1 0 0,-2-1-2 16,-2-3-8-16,-2-1-7 0,2 0-2 0,-1 0 1 16,-3 0-4-16,2-2-1 0,-3 5-1 15,1 1 0-15,-3 4 7 0,-1 2 8 0,1 9 6 16,-2 7 2-16,-1 6 5 0,-1 6-8 0,0 4-12 16,0 0-17-16,0 0-35 0,0 6-4 0,-1 10 1 15,-8 7 11-15,3 12 21 0,-6 4 4 0,-4 9 1 16,-4 5-4-16,1 5 4 0,0 0-1 15,-4 4 0-15,2-3 1 0,1-2-4 0,1 3 0 16,6-7-2-16,3-4 4 0,9-7-5 0,-1-4-1 16,5-4 2-16,10-6-8 0,2-2 5 0,3-7 0 15,4-4-1-15,-2-7 4 0,3-5 1 16,-3-3 6-16,0-5 3 0,-1-8 6 0,-5-3-2 16,3-3-1-16,-3-4-2 0,-1-4 2 0,-1 2-1 15,2-3 1-15,-4-1 2 0,-1-2-5 0,-1 1 5 16,1-3-1-16,0 5-2 0,1 1 1 0,-5 6-1 15,3 5-2-15,-6 6 2 0,-2 6 2 16,3 3-2-16,-3 1-4 0,0 0-13 0,0 0-15 16,0 8-1-16,0 1 3 0,0 8 11 0,0 4 9 15,-4 0 3-15,3 6 0 0,1 0-1 0,0-2 2 16,0-1-2-16,0-1 1 0,2-2-1 16,7-1 2-16,0-2-2 0,1-4 2 0,4-2 0 15,3-4-4-15,3-4 7 0,-1-2 1 0,1-2 2 16,0-2 3-16,-3-6 4 0,5-3 1 0,-5-3 5 15,-1-4 1-15,0 0-3 0,-2-5 1 16,3 0-1-16,-5-2 1 0,4 1 2 0,-6-2 1 16,1 1-1-16,-1 4-3 0,-1-2-1 0,-4 9-1 15,1 1-1-15,-4 9 3 0,-1 3-2 0,-1 1-8 16,0 0-22-16,0 1-13 0,-4 8-7 16,-6 7 4-16,0 5 17 0,0 4 9 0,-5 4 3 15,4 0 0-15,1-4-3 0,4-1 0 0,2-1 0 16,4-3-2-16,0-2 0 0,8 0 3 0,4-4-4 15,4-3 4-15,-1-3-1 0,11-1 2 16,0-6 3-16,1-1 1 0,-1 0 0 0,6-6-1 16,-8-6 2-16,-1-3-1 0,1-1 1 0,-4-4 1 15,-2 0 1-15,0-4 1 0,-3-2 0 0,-2 2 1 16,1-3-5-16,-4-1-1 0,1 2 1 16,-1-3-3-16,0 3 2 0,-1 2 2 0,0 3-1 15,-2 1-1-15,-1 7 2 0,-4 7-2 0,1-1 1 16,-3 7-1-16,0-1-5 0,2 1-7 0,-1 0-17 15,2 1-2-15,1 6 2 0,2 2 5 16,3 8 18-16,1 0 0 0,0 3 2 0,3 2 2 16,0 3-2-16,-2-3 2 0,1 2-1 15,-4 2-1-15,1-2 0 0,-6-4 1 0,-2-2-2 16,-1 0 3-16,0-3 1 0,-1-3 2 0,-7 1 2 16,-3-3 6-16,-2 0 4 0,-4-2 2 0,-3-1 0 15,-2 0-6-15,-1-3-9 0,2-2-14 0,1-2-20 16,3 0-36-16,1 0-63 0,3-6-107 0,3-4-266 15,4 2-442-15,0 2 131 0</inkml:trace>
          <inkml:trace contextRef="#ctx0" brushRef="#br0" timeOffset="20899.4907">15320 1525 1364 0,'0'0'490'0,"0"0"-187"0,0 0-96 15,0 0-74-15,0 0-45 0,0 0-51 0,0 0-56 16,0 0-20-16,0 0-2 0,0 0 9 16,0 0 25-16,0 0 10 0,0 0 1 0,-55 179-1 15,39-128 1-15,2 4-3 0,1 1 2 0,0-3 1 16,2-2-2-16,-1-2-8 0,2 0-34 16,0-4-85-16,0-1-165 0,4-12-350 0,2-13-767 0</inkml:trace>
          <inkml:trace contextRef="#ctx0" brushRef="#br0" timeOffset="21874.8783">15067 2093 1310 0,'0'0'132'0,"0"0"-112"0,0 0-27 15,0 0 11-15,165-45 9 0,-122 36 3 0,2-3-2 16,-5 0-2-16,0-1 3 0,-3 0 2 0,-2-6 5 15,-1 0 8-15,-4-1 9 0,2-5 11 16,-9-1 13-16,-3 0 5 0,-4-3 0 0,-5 1 1 16,-2 3-3-16,-6 0 0 0,-3 9-1 0,2 6-4 15,-6 1-14-15,-5 4-20 0,1 2-21 0,-4 2-18 16,-1 1-10-16,-2 0-5 0,-1 1-4 0,-3 8 5 16,2 3-2-16,-2 1 1 0,5 4 0 0,0 4-3 15,2 0 2-15,4 0 2 0,0 3 5 0,3 0 3 16,2-2 3-16,1 3 4 0,2-3 4 15,0 1 2-15,0-1 1 0,0-1 1 16,0-3-1-16,0-2 0 0,3 0 2 0,2 2 3 0,-3-5-1 16,3-2 2-16,-5-2 1 0,5-5-3 15,-2 1 7-15,3-3-1 0,-6-1 6 0,3-1 10 16,1 0 7-16,-1 0 14 0,3 0-1 0,2 0-6 16,5-3-10-16,3-3-12 0,7-2-8 15,2 0-2-15,3-4-2 0,7 1 0 0,-1-4 0 16,0 2-1-16,1-2 6 0,-5 1 1 0,-3-2 5 15,-2-1 10-15,-4 3 5 0,-4-1 27 16,-2 3 25-16,-7 0 11 0,4 3 6 0,-9 0-14 16,1 1-24-16,-1 1-18 0,1 3-13 0,-2-2-12 15,-2 4-8-15,1 2-9 0,-1-2-7 0,0 2-9 16,0 0-12-16,0 0-14 0,0 0-8 0,0 4 8 16,0 4 13-16,0-2 17 0,0 5 12 15,0 2 0-15,-1-1 1 0,1-3-2 0,1 2 6 0,5-1-3 16,1-2 1-16,0-2 1 0,2 1-2 15,2-2 6-15,5-1 1 0,0-1 3 0,4-3-1 16,-1 0-1-16,2-7 0 0,1-3 0 0,-2 0 3 16,1-5-3-16,-4-1 0 0,3-4 2 15,-4 2 4-15,-1-3 3 0,-3 3 3 0,-3-2 1 16,1 0-3-16,-4 5 7 0,-2 2 1 0,0 2 2 16,-4 4 4-16,0 2-8 0,0 4-6 15,0-1-13-15,0 2-13 0,0 0-17 0,-4 0-11 16,1 6 1-16,-2 0 8 0,-3 6 12 0,-2 5 11 15,-3-3 5-15,1 9-4 0,-3-3 6 0,1 2 1 16,0 3 2-16,-7 5 7 0,3 3-3 16,1 8-1-16,-8 0-1 0,2 11-2 0,-1 4 1 15,-3 1 0-15,-1 6-2 0,0 1-4 0,-1 3 4 16,-5 3-2-16,1 2-1 0,1 3 2 0,-1 4-3 16,1 2 0-16,-5 2-3 0,0 2-12 0,-5 3-6 15,-1-4-5-15,0-2-10 0,-6-7-3 16,-1-6-4-16,-4-6 2 0,-2-6 12 0,-3-10 16 15,-3-1 7-15,-1-10 3 0,6-6 3 0,1-8 1 16,4-6 3-16,3-11 5 0,6-5 6 0,5-5 2 16,6-12 4-16,2-8-3 0,10-9-6 15,3-7-2-15,7-5-3 0,4-4-3 0,6-11-4 16,10-3-4-16,10-5-3 0,13-9-1 0,10-2 2 16,13-5-1-16,14-5 5 0,13-2 3 0,12 1-1 15,10 1 0-15,7 9 0 0,0 7-1 0,2 14 2 16,-6 15 4-16,-3 11 8 0,-6 17 5 15,-9 8 2-15,-5 9-2 0,-6 4-10 0,-9 9-6 16,-8 6-2-16,-7 5-2 0,-10 0-2 0,-6 2-4 16,-18 0-16-16,-9 1-37 0,-9-5-41 15,-6 0-46-15,-15-3-66 0,-10-1-84 0,-8-3-252 16,4-5-335-16,14 0 255 0</inkml:trace>
        </inkml:traceGroup>
      </inkml:traceGroup>
    </inkml:traceGroup>
    <inkml:traceGroup>
      <inkml:annotationXML>
        <emma:emma xmlns:emma="http://www.w3.org/2003/04/emma" version="1.0">
          <emma:interpretation id="{3772AA71-5267-468F-BBEF-CFDC062F6BFB}" emma:medium="tactile" emma:mode="ink">
            <msink:context xmlns:msink="http://schemas.microsoft.com/ink/2010/main" type="paragraph" rotatedBoundingBox="1577,5831 17345,4363 17588,6977 1820,84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CA7009-3C0E-4803-96C8-8B63107B28DF}" emma:medium="tactile" emma:mode="ink">
              <msink:context xmlns:msink="http://schemas.microsoft.com/ink/2010/main" type="inkBullet" rotatedBoundingBox="1593,5997 1828,5975 1846,6173 1611,6195"/>
            </emma:interpretation>
            <emma:one-of disjunction-type="recognition" id="oneOf8">
              <emma:interpretation id="interp36" emma:lang="en-IN" emma:confidence="0">
                <emma:literal>•</emma:literal>
              </emma:interpretation>
            </emma:one-of>
          </emma:emma>
        </inkml:annotationXML>
        <inkml:trace contextRef="#ctx0" brushRef="#br0" timeOffset="22635.4945">432 5069 1631 0,'0'0'115'0,"0"0"-161"0,0 0-35 16,0 0 20-16,0 0 48 0,0 0 45 0,0 0 7 16,0 0 2-16,0 0 4 0,0 0 16 0,0 0 21 15,0 0 13-15,0 0 13 0,16 106 12 16,-9-103 13-16,-3-3 9 0,8 0 3 0,-1 0-13 16,5-8-26-16,3-4-30 0,6-2-29 0,1-4-22 15,-3-1-11-15,2-2-1 0,-4 4-2 0,-7-4 7 16,-6 7 7-16,-5-1 11 0,-3 3 7 0,0-1-2 15,-9 4-3-15,-7 3-18 0,-4 0-6 0,3 4-11 16,-2 2-6-16,-2 0 0 16,5 4-5-16,0 2-2 0,3 0-3 0,2 6-3 0,4-1-8 15,-2-2-13-15,5 3-32 0,-2 1-56 0,4 2-94 16,2 0-179-16,0-3-457 0,0-4-615 0</inkml:trace>
      </inkml:traceGroup>
      <inkml:traceGroup>
        <inkml:annotationXML>
          <emma:emma xmlns:emma="http://www.w3.org/2003/04/emma" version="1.0">
            <emma:interpretation id="{02727505-E054-4FDC-8075-C927F30DBAFB}" emma:medium="tactile" emma:mode="ink">
              <msink:context xmlns:msink="http://schemas.microsoft.com/ink/2010/main" type="line" rotatedBoundingBox="3390,5662 17345,4363 17588,6977 3634,8276"/>
            </emma:interpretation>
          </emma:emma>
        </inkml:annotationXML>
        <inkml:traceGroup>
          <inkml:annotationXML>
            <emma:emma xmlns:emma="http://www.w3.org/2003/04/emma" version="1.0">
              <emma:interpretation id="{04F85557-6607-475C-98C2-4897572D3594}" emma:medium="tactile" emma:mode="ink">
                <msink:context xmlns:msink="http://schemas.microsoft.com/ink/2010/main" type="inkWord" rotatedBoundingBox="3390,5662 7697,5261 7940,7875 3634,8276">
                  <msink:destinationLink direction="with" ref="{347B78A8-8261-4FF4-BC80-47FBF3FEA983}"/>
                </msink:context>
              </emma:interpretation>
              <emma:one-of disjunction-type="recognition" id="oneOf9">
                <emma:interpretation id="interp37" emma:lang="en-IN" emma:confidence="0">
                  <emma:literal>industry</emma:literal>
                </emma:interpretation>
                <emma:interpretation id="interp38" emma:lang="en-IN" emma:confidence="0">
                  <emma:literal>indusfaf</emma:literal>
                </emma:interpretation>
                <emma:interpretation id="interp39" emma:lang="en-IN" emma:confidence="0">
                  <emma:literal>indusfy</emma:literal>
                </emma:interpretation>
                <emma:interpretation id="interp40" emma:lang="en-IN" emma:confidence="0">
                  <emma:literal>indusfuf</emma:literal>
                </emma:interpretation>
                <emma:interpretation id="interp41" emma:lang="en-IN" emma:confidence="0">
                  <emma:literal>indusfvf</emma:literal>
                </emma:interpretation>
              </emma:one-of>
            </emma:emma>
          </inkml:annotationXML>
          <inkml:trace contextRef="#ctx0" brushRef="#br0" timeOffset="29666.1943">2503 5249 1364 0,'0'0'294'0,"0"0"-181"16,0 0-50-16,0 0 5 0,0 0 3 0,0 0 9 15,0 0-4-15,0 0-14 0,0 0-14 0,0 0-19 16,0 0-25-16,0 0-21 0,0 0-2 16,0 0 2-16,-28 21 8 0,16 12 9 0,5 6 3 15,-4 6 1-15,-4 4 1 0,0-2 3 0,0 0-1 16,1-1-4-16,1-1 2 0,0-5-4 0,3-1 1 16,4-8 3-16,-2 1-6 0,8-5-12 15,-3-3-41-15,3-6-118 0,0-6-238 0,3-3-415 16,1-3 47-16</inkml:trace>
          <inkml:trace contextRef="#ctx0" brushRef="#br0" timeOffset="29825.4467">2485 4879 929 0,'0'0'311'15,"0"0"-95"-15,0 0-58 0,0 0-59 16,0 0-45-16,0 0-65 0,0 0-47 0,0 0-18 15,0 0-7-15,0 0 10 0,0 0-98 0,0 0-367 16,0 0-219-16</inkml:trace>
          <inkml:trace contextRef="#ctx0" brushRef="#br0" timeOffset="30215.9221">2980 5177 1853 0,'0'0'150'0,"0"0"-172"16,0 0-40-16,0 0 12 0,0 0 39 0,0 0 9 0,0 0 9 15,0 0 1-15,0 0-1 0,-23 172 0 16,16-139-3-16,-5-2 1 0,-1 1-2 0,-1-4 2 16,0 3 1-16,-2-9-1 0,3-1 2 0,0-2 5 15,1-6 10-15,7-3 10 0,-2-6 16 0,5-1 15 16,2-3 14-16,0 0 20 0,0 0 14 15,0 0-7-15,0-9-24 0,6-3-34 0,1-5-32 16,4-7-17-16,4-1-1 0,2-7 2 0,9-3 2 16,-3-4 1-16,4 1 1 0,5-2-3 15,-2 4-2-15,1 4-1 0,-2 4-2 0,4 5 3 16,-4 4 2-16,-1 5-2 0,-2 3 2 0,-1 3-5 16,-1 6-5-16,-5 2-3 0,5 5-2 0,-7 7-3 15,-1 4 2-15,0 2 5 0,-6 3 0 16,0 5 7-16,-4 1 1 0,-2-1-1 0,0-1 4 15,-2 0 1-15,-1 3-2 0,-1-8-1 0,0 1-24 16,0-1-65-16,0-4-135 0,2-3-241 0,-2-4-329 16,1-4-63-16</inkml:trace>
          <inkml:trace contextRef="#ctx0" brushRef="#br0" timeOffset="31330.2022">4070 5169 498 0,'0'0'377'0,"0"0"-139"0,0 0-30 16,0 0 5-16,0 0 0 0,0 0-28 0,0 0-44 15,0 0-29-15,0 0-30 0,0 0-21 0,0 0-18 16,0 0-14-16,0 0-6 0,0 0-4 15,-171-43-5-15,143 63 0 0,-1 4 0 0,0 4-3 16,5-2-1-16,1 3-5 0,6-1-3 0,2-2-1 16,2 3-1-16,6-3 0 0,1-1-1 0,5-4-2 15,1-3-2-15,1-3-1 0,8-6 3 16,4 2 3-16,3-8 2 0,7-3 4 0,1 0 5 16,5-6 0-16,4-10 0 0,1-2 1 0,2-5-4 15,-3-3 1-15,-1-3 1 0,-4-3-2 0,-2-1 0 16,-4-3 0-16,-4 1-1 0,1-6 1 15,-5-2 1-15,-1-6 0 0,0-1-2 0,-1-4-1 16,2-1-4-16,-1 0 0 0,0-2 1 0,-3 3 0 16,-2 6 2-16,2 5 1 0,-4 6 1 15,0 10 1-15,-3 7 3 0,-2 3 2 0,-1 9 3 16,0 5 1-16,0 3-6 0,0 0-14 0,0 0-24 16,0 2-15-16,-4 7-5 0,-3 9 5 0,0 5 22 15,-5 8 11-15,-1 8 5 0,0 4 4 0,-1 3-1 16,4 2-1-16,0 0 6 0,1 2-1 15,4-1 0-15,-1-1-1 0,3 0-2 0,1-4 0 16,2 0 0-16,0-6-2 0,0-1-1 0,2-6-3 16,4-3 0-16,1-6-3 0,3-6 0 15,0-5 1-15,0-5-1 0,4-1 7 0,2-5 4 0,-2-1 5 16,4-6 2-16,5-3 0 0,-3-3-3 16,4-6-2-16,-1-3 0 0,-1-1 0 0,3 0 0 15,-3-5-1-15,-3-1 1 0,-2-2-3 0,-3 2 2 16,-1-4 4-16,1 2-4 0,-5 0 8 15,-2 7-2-15,0 4-1 0,-4 5 1 0,0 6-3 16,-2 5 0-16,-1-1-6 0,0 5-9 0,0 0-20 16,0 12 3-16,0 2 1 0,-4 9 8 0,0 4 18 15,-3 2 0-15,-1 4 3 0,1 1 0 0,2-1-2 16,2 1 2-16,-2-6-2 0,5 1 2 16,0-6-6-16,2-2-1 0,5-4-4 0,4-1 5 15,4-9 0-15,1-2 1 0,5-4 5 0,5-1-6 16,-2-5 7-16,4-5-2 0,-1-5-2 15,0-5 3-15,-2 2-2 0,0-4 2 0,-2-2-1 16,-4-1 4-16,-2-2-2 0,0 0 2 0,-2 2 0 16,-2-3 3-16,-5 5 2 0,2-1 1 0,-3 4 1 15,1 5-9-15,-4 6 2 0,-3 2-1 16,1 3 0-16,-2 4-1 0,0 0-19 0,0 5-7 16,-5 9-1-16,0 1 2 0,-2 9 16 0,-2 2 5 15,2 1 0-15,0 5-1 0,1-5 1 0,3 1 0 16,3-4 0-16,0 0 1 0,4-4-2 15,8-1-2-15,2-7-1 0,3 0 3 0,6-6-2 16,3-3 3-16,4-3 2 0,2-1-2 0,2-7 5 16,2-4 0-16,-4-4 0 0,2-3 2 0,-1-1-2 15,-3-3-1-15,5-3 1 0,-7-1 0 16,1-4-3-16,-3 1 3 0,-2 1-3 0,1-1 1 0,-7 1 2 16,1 0-1-16,-5 4 3 0,-1 4-4 15,-6 2 5-15,-1 3 3 0,-4 5 4 0,-1 3 3 16,-1 3 1-16,0 4-9 0,0 1-6 0,0 0-13 15,0 0-24-15,0 1-11 0,0 7 2 16,0 1 4-16,0 6 22 0,1 2 11 0,2 1 1 16,0 2 0-16,4 1 2 0,0 3 1 0,5-1 0 15,-3-2 4-15,-2 4-6 0,0-4 3 16,-1 1-3-16,-5 2 1 0,-1 0 2 0,0-1 0 16,-6 1 6-16,-4-4-4 0,-4-2 9 0,-6-5 3 15,-3 0 3-15,-3-5 5 0,-3-1-6 0,-1-3-1 16,0-3-5-16,4-1-4 0,2 0-10 15,5-5-21-15,1-3-43 0,5-3-78 0,3-1-125 16,0-3-273-16,5 3-373 0,2 3 180 0</inkml:trace>
          <inkml:trace contextRef="#ctx0" brushRef="#br0" timeOffset="31552.1412">5674 4327 1609 0,'0'0'288'0,"0"0"-140"16,0 0-62-16,0 0-36 0,0 0-17 16,0 0-13-16,0 0-21 0,0 0-4 0,0 0 5 15,0 0 11-15,0 0 11 0,0 0 8 0,0 0 3 16,41 197-3-16,-45-136-1 0,-5 1-2 16,-5 3-3-16,0-1-4 0,-2-2-2 0,-4-1-3 15,4-5-5-15,-1-1-8 0,1-6-38 0,5-5-101 16,1-3-238-16,2-12-479 0,4-9-243 0</inkml:trace>
          <inkml:trace contextRef="#ctx0" brushRef="#br0" timeOffset="32482.7803">5517 4904 924 0,'0'0'159'16,"0"0"-138"-16,0 0-43 0,0 0 10 0,0 0 9 15,0 0 6-15,183-109-1 0,-150 93-2 0,1 0 5 16,2-1 1-16,-3 1 5 0,-3 2 3 16,-1-1 6-16,-5 2 11 0,-2 1 18 0,-7 2 24 15,-3 0 21-15,-5 2 18 0,-6 2 13 0,-1 1 6 16,0 2-10-16,0-1-25 0,-4 3-31 0,-4 0-37 16,0 1-25-16,0 0-15 0,-5 1-5 15,0 6 1-15,-1 2 1 0,1 2 4 0,-2 1-1 16,4 3 1-16,-2 3 0 0,1 1-1 0,2 1-1 15,3-1 1-15,2 3 4 0,0-3-1 0,4 1 3 16,1-1 1-16,0-2-1 0,4-1 4 16,5 1 0-16,-4 0 1 0,4 0 1 0,-3-1 1 15,1 0-1-15,0-2 3 0,-4 3 2 0,0-1-3 16,-2-4 0-16,-1 2 1 0,0-2-5 16,0 0 5-16,0 0-1 0,0-5-2 0,3-1 3 15,1-1 4-15,2-4 11 0,3-1 9 0,4 0 4 16,0-1-5-16,2-6-6 0,8 1-8 0,-3-7-5 15,6 1-3-15,-3-2 0 0,0-1-2 0,3-1 0 16,-3-2 3-16,3-3 0 0,-2 3 1 0,2-5 2 16,1 0-2-16,-2-1 1 0,0-2 0 15,-3 2 0-15,-8 2 1 0,1 1 2 16,-7 2 4-16,-2 7 7 0,-6 4 2 0,0 1 1 0,0 2-5 16,0 3-11-16,-6 1-12 0,-1 1-11 15,0 0-5-15,-2 0-1 0,-1 8 5 0,2 1 4 16,-2 4 3-16,0 0 2 0,1 6 1 0,0-1 1 15,4-1-2-15,-1 0-1 0,3 0 3 0,3-5-1 16,0 0-2-16,3-1 4 0,8-4-1 16,-2-1 3-16,5-4 8 0,4-1 5 0,-1-1 0 15,3 0 3-15,1-1-2 0,1-6-2 0,-2-3 6 16,0 1 1-16,0-4 1 0,-3 1 0 0,3-8 0 16,-1 3-4-16,-2-4 0 0,-1-1-1 0,0 2-2 15,-2 3 0-15,-1-1 5 0,-1 3 4 16,-5 5 6-16,-2 2 7 0,-3 4 4 0,-2 2 2 15,0 2-7-15,0 0-15 0,0 0-22 0,0 7-10 16,0 6-1-16,-3 8 7 0,-3 5 14 0,1 5 4 16,-7 10 0-16,2 3 0 0,-3 2-3 15,-1 8-5-15,-2 4 4 0,-3 7 0 0,2 6 1 16,-3 8-1-16,-1 9-2 0,0 9-1 0,0 10 0 16,-1 6 4-16,1 2 1 0,2 1 3 0,-4 3 3 15,2-6 0-15,-5 2-4 0,-3-7-2 16,-4-4-5-16,-3-9 1 0,-1-7-2 0,-4-8-1 15,-1-10 2-15,-3-11 2 0,5-9 6 0,-1-12 5 16,9-13 10-16,2-13 18 0,4-12 11 16,6-7 7-16,4-21-5 0,3-11-20 0,2-12-19 15,7-11-11-15,1-10-4 0,3-7-3 0,4-8 2 16,3-1-3-16,8-1 0 0,-1-4-1 0,7-3 3 16,1 3 0-16,7 1 0 0,4 2 1 0,4 4-6 15,3 4-2-15,6 7-2 0,1 6-5 16,2 12 0-16,0 8-4 0,-2 14-7 0,-4 12-4 15,-4 8-9-15,-3 7-7 0,-3 8-4 0,-6 0-4 16,-4 7-12-16,1 3-26 0,-5 5-44 0,5 3-56 16,-2-2-64-16,4-2-89 0,7-1-137 0,-7-3-230 15,-6-6 363-15</inkml:trace>
        </inkml:traceGroup>
        <inkml:traceGroup>
          <inkml:annotationXML>
            <emma:emma xmlns:emma="http://www.w3.org/2003/04/emma" version="1.0">
              <emma:interpretation id="{B677FF44-4D43-4E78-B1CF-158C4C64C58B}" emma:medium="tactile" emma:mode="ink">
                <msink:context xmlns:msink="http://schemas.microsoft.com/ink/2010/main" type="inkWord" rotatedBoundingBox="8662,5569 14005,5072 14062,5692 8720,6190"/>
              </emma:interpretation>
              <emma:one-of disjunction-type="recognition" id="oneOf10">
                <emma:interpretation id="interp42" emma:lang="en-IN" emma:confidence="0">
                  <emma:literal>revenues</emma:literal>
                </emma:interpretation>
                <emma:interpretation id="interp43" emma:lang="en-IN" emma:confidence="0">
                  <emma:literal>revenue</emma:literal>
                </emma:interpretation>
                <emma:interpretation id="interp44" emma:lang="en-IN" emma:confidence="0">
                  <emma:literal>revenuers</emma:literal>
                </emma:interpretation>
                <emma:interpretation id="interp45" emma:lang="en-IN" emma:confidence="0">
                  <emma:literal>Revenues</emma:literal>
                </emma:interpretation>
                <emma:interpretation id="interp46" emma:lang="en-IN" emma:confidence="0">
                  <emma:literal>avenues</emma:literal>
                </emma:interpretation>
              </emma:one-of>
            </emma:emma>
          </inkml:annotationXML>
          <inkml:trace contextRef="#ctx0" brushRef="#br0" timeOffset="33319.7588">7542 5073 1570 0,'0'0'158'16,"0"0"-107"-16,0 0-28 0,0 0 9 0,0 0 12 16,0 0 13-16,0 0-9 0,0 0-18 15,0 0-7-15,0 0-6 0,0 0 0 0,159-166-5 16,-118 134 3-16,0-3-1 0,-3-2 0 0,-5 1 5 15,0-5-4-15,-8 2 3 0,-2 4 10 0,-9-1 1 16,-5 7 7-16,-4 5 3 0,-3 3-4 0,-2 9 11 16,0 2 9-16,0 6 4 0,-3 1-8 0,-1 3-18 15,-4 0-24-15,4 4-16 0,-6 11-6 16,-1 4 2-16,-2 1 3 0,-2 6 5 0,1 6 2 16,0 0-1-16,1 3 2 0,6-1 0 0,-5 0 0 15,9-1-1-15,3-2-2 0,0-3 2 0,0-1 1 16,7-4 2-16,6-5 0 0,4-2-3 15,5-1 2-15,4-6 0 0,3 0 0 0,2-7 0 16,3-2-4-16,4 0-2 0,2-11-2 0,0-1 2 16,-3-5 0-16,1-4 2 0,-1-2-2 0,-5-1 1 15,-1-4 4-15,-2 0 1 0,-2 0 4 16,-1-7 4-16,-9 3 2 0,0-4 0 0,-2 3 4 16,-7-2 2-16,1 6-2 0,-8 2 3 0,-1 4 3 15,0 6-1-15,-8 4-2 0,1 3-6 16,-6 2-12-16,-3 5-9 0,-4 3-8 0,3 0-4 15,-8 8 2-15,5 7 2 0,-6 1 3 0,5 7 2 16,-4 6 5-16,2 3 1 0,6 7 3 0,1-2 3 16,4 6-3-16,0-7 1 0,11 5 2 15,1-6 0-15,2-3 5 0,11-2-1 0,6-5 2 16,4-4 1-16,3-2-1 0,1-5 3 0,5-5-2 16,-1-1 1-16,6-7 3 0,-4-2 0 0,6 1 2 15,-2-11 2-15,-4-4 0 0,2-5 1 0,-4-2-1 16,0-1 1-16,-6-3-6 0,-3-5 2 15,-1 3-1-15,-5-5-1 0,-1 0 4 0,-7 5-1 16,1-5-3-16,-3 5 0 0,-2 1-2 0,-1 3-3 16,0 4 1-16,1 7-1 0,-1 4-3 0,-3 4-5 15,1 3-9-15,-1 2-21 0,2 2-3 16,-2 10 0-16,1 3 8 0,-1 6 18 0,0 6 5 16,0 5 3-16,0 3 3 0,1 0 1 0,2-1 0 15,3 1-1-15,-2-7-1 0,4 1 3 0,2-6-2 16,4-3 4-16,3-5-1 0,3-3 3 15,5-3 6-15,-2-6 6 0,8-3 5 0,2-3-1 16,-1-10 0-16,5-3-6 0,-4-1 0 0,-1-5-1 16,-2-5-5-16,-6 1 4 0,-1-3 0 15,-4-1 1-15,-4-1 4 0,-2-1-1 0,0-1-1 16,-1-1-5-16,1 2-4 0,-2 0-3 0,-4 3-5 16,5 2-3-16,-5 5-5 0,-1 8-6 15,-3 4-7-15,-3 5-22 0,0 5-40 0,0 0-21 16,0 5-27-16,-5 5-33 0,-2 4-42 0,4 0-106 0,2 5-126 15,1 1-180-15,0-5-104 0,0-5 578 0</inkml:trace>
          <inkml:trace contextRef="#ctx0" brushRef="#br0" timeOffset="34828.0629">9461 4707 0 0,'0'0'0'0,"0"0"90"0,0 0 242 16,0 0-54-16,0 0-59 0,0 0-55 15,0 0-38-15,0 0-25 0,176-57-20 0,-154 43-21 0,4-2-13 16,-3 1-7-16,-2-4 7 0,1 3 11 15,-5 0 15-15,-1-2 13 0,-2-1 6 0,-1 0 6 16,-3 3 2-16,-4 0 2 0,1 2-2 0,-4 4-10 16,-3 2-15-16,0 2-15 0,0 2-19 0,-2 3-13 15,-6-1-17-15,3 2-13 0,-5 0-8 16,-3 2-2-16,-2 4 2 0,-3 5 5 0,-3 1 1 16,2 5 4-16,-5 1-3 0,5 2 2 0,-4 7 3 15,5 1-2-15,-5 1 4 0,7 2-2 0,3-1-1 16,7-1-2-16,3-3 2 0,3 0 1 0,-1 0 0 15,7-4 2-15,4-3-1 0,3-3 2 0,2-1 0 16,3-6 4-16,0-1 4 0,7-1 0 16,3-7-1-16,1 0 1 0,0 0 0 0,7-11-2 15,-3 1 3-15,4-6-2 0,-3-1-2 0,2-1 0 16,-1-1-2-16,-5-3 1 0,3 2-6 16,-3-1-1-16,-3-1-2 0,-5-1-2 0,-1 1 3 15,-4 0-5-15,-2-1 0 0,-2 4-3 0,-2 3-1 16,-5-2 3-16,2 7 0 0,-2-1 2 0,-4 5 0 15,3 0 3-15,-2 3-2 0,0 0 0 16,-1 2-4-16,0 0-2 0,6-2-2 0,-6 3 0 16,7 0 5-16,-5 1-3 0,-1 0 2 0,0 0-2 15,3 0-4-15,-3 6 2 0,-2 5 4 16,1 4 3-16,-1 8 3 0,-1 3 3 0,0 3 1 16,-1 0-2-16,1 3 1 0,0-4-2 0,0 1 0 15,0 0-1-15,0-4 0 0,0-1 2 0,-2-3-2 16,2-5 2-16,4-2-4 0,4-4 5 15,-5-2 5-15,5-4 7 0,-2-4 12 0,4 0 6 0,-3-4 4 16,7-5-4-16,5-7-4 0,1-2-12 16,5-3-8-16,-5-4-1 0,5-1-6 0,0 1 1 15,-4-3 1-15,5 1-2 0,0 0-4 0,-2-2 2 16,-4 3-1-16,6 1 4 0,-3 1 3 0,-1 3-3 16,1 5-2-16,-3 2-5 0,1 4 1 15,-3 5-6-15,-3 5-2 0,-2 0 0 0,-1 7-7 16,-7 4 5-16,4 5 2 0,-5 3 5 0,-1 5 4 15,3 3 3-15,-6 2 1 0,1 2 0 0,1 1 2 16,1-3-4-16,0 2 0 0,4-3 0 16,-2-4 0-16,6 1-1 0,0-4 0 0,5-5 1 15,1-4-7-15,5-3 7 0,0-8 2 0,6-1-1 16,6 0 7-16,1-4-6 0,5-5-2 16,0-6-2-16,-4 0-3 0,3-5-3 0,-8-1 0 15,-2 0 0-15,-5-4-1 0,1 3 6 0,-11-2 3 16,-1-3 4-16,-7 2 1 0,1-2 1 0,-4 1 5 15,-1 0-1-15,-2 1 2 0,0-2 0 16,0 4-1-16,0 4 0 0,0 1 2 0,0 5-4 16,0 6 1-16,0 3-3 0,0 3-11 0,0 1-3 15,-1 0-10-15,0 1 0 0,-7 7 8 16,6 7 3-16,-3 1 6 0,-2 3-1 0,4 1 2 0,3 2-1 16,-1-1 0-16,1 2 1 0,3-2-4 0,8 2 4 15,1-2-1-15,3-3 3 0,1 2-3 16,7-8 3-16,-1 3 0 0,5-6-2 0,0-1 7 15,2-5-4-15,1-1 0 0,3-2 1 0,-3 0-4 16,-1-8 2-16,-3 0-1 0,-5-2 2 16,1-2-3-16,-4-4 5 0,-1-1 0 0,-1 0 1 15,3-1 2-15,-5-2-1 0,-2 2 0 0,-2 1-3 16,0 1 4-16,-4-3-1 0,2 7-1 16,-5 1 0-16,0 3-4 0,-3 3 3 0,0 2-1 15,4 1-2-15,-4 2-9 0,0 0-14 0,0 0-2 16,-7 7-2-16,4 1 11 0,-1 3 7 0,-3 3 4 15,4 4 0-15,0-2 0 0,3 1 2 16,0 1-1-16,1 1 3 0,5-1-3 0,7-2 1 16,1-3 2-16,5-2 0 0,4-2 4 0,3-4-2 15,2 3 1-15,3-5-1 0,0-3 2 0,8 0-3 16,-2-4 1-16,-2-4 1 0,2-3-5 0,-4-4 5 16,-4-2-2-16,-2-3 2 0,-3-1 1 0,-5-1 0 15,-3-1 1-15,-3-2 0 0,-2 5 3 16,-2-3-1-16,-5-1-2 0,-1 3-1 0,-3 1 0 15,1 0 0-15,-1-1-2 0,0 3 2 0,-1 4-5 16,-5 3 2-16,-3 3-5 0,-3 5-4 0,-3 3-1 16,-1 0-5-16,-2 6 3 0,-7 9 1 15,-2 4 4-15,-2 4 1 0,2 1 0 0,0 1 1 16,7 1-3-16,-2 3 2 0,8-4-2 0,5 2 3 16,2-3-1-16,7-2 0 0,0-1 0 15,3 0 0-15,9-5 2 0,6 0-1 0,4-5 4 16,4-3 1-16,5 0 2 0,4-5 0 0,2-3 1 15,4 0-2-15,2 0-2 0,-1-8 1 0,1-1 0 16,-1-2 1-16,1-4 0 0,-3-1-2 16,-1-3-1-16,-6 1-1 0,-3-1 0 0,-3-3 0 15,0 2 1-15,-7 0-1 0,-1-3 3 0,-2 1 1 16,-2-1 1-16,-4 2 2 0,-2-2-3 0,-2 4 2 16,-4 2-1-16,1 3 0 0,0 5 1 15,-4 2-3-15,2 3-3 0,-2 2-5 0,0 2-10 16,1 0-9-16,1 2 0 0,-1 7 2 0,6 4 8 15,-1 1 12-15,3 3-1 0,-2 3 3 0,4 3 0 16,-1-1 0-16,0 2-2 0,-1 3-1 0,0-3-2 16,-4-1 1-16,4 0 1 0,-6 0 0 15,0-4 1-15,-3-2 1 0,0 1 2 0,-6-3 5 16,-7-4 6-16,-6-2 3 0,-4-3 3 0,-4-3 0 16,-2 0-2-16,-1-3-4 0,-1 0-4 0,6-6-2 15,1 0-6-15,5-2-2 0,2 1-9 16,7 0-17-16,1-1-29 0,8 0-49 0,1 0-65 15,3-1-98-15,10 1-167 0,7-1-270 0,-6 3-192 16,-2 4 619-16</inkml:trace>
        </inkml:traceGroup>
        <inkml:traceGroup>
          <inkml:annotationXML>
            <emma:emma xmlns:emma="http://www.w3.org/2003/04/emma" version="1.0">
              <emma:interpretation id="{7A7A10EF-9F08-4D05-BF9B-2DABF2CE2634}" emma:medium="tactile" emma:mode="ink">
                <msink:context xmlns:msink="http://schemas.microsoft.com/ink/2010/main" type="inkWord" rotatedBoundingBox="14582,4741 17356,4483 17437,5357 14664,5616"/>
              </emma:interpretation>
              <emma:one-of disjunction-type="recognition" id="oneOf11">
                <emma:interpretation id="interp47" emma:lang="en-IN" emma:confidence="0">
                  <emma:literal>don't</emma:literal>
                </emma:interpretation>
                <emma:interpretation id="interp48" emma:lang="en-IN" emma:confidence="0">
                  <emma:literal>don [</emma:literal>
                </emma:interpretation>
                <emma:interpretation id="interp49" emma:lang="en-IN" emma:confidence="0">
                  <emma:literal>down [</emma:literal>
                </emma:interpretation>
                <emma:interpretation id="interp50" emma:lang="en-IN" emma:confidence="0">
                  <emma:literal>done [</emma:literal>
                </emma:interpretation>
                <emma:interpretation id="interp51" emma:lang="en-IN" emma:confidence="0">
                  <emma:literal>doin [</emma:literal>
                </emma:interpretation>
              </emma:one-of>
            </emma:emma>
          </inkml:annotationXML>
          <inkml:trace contextRef="#ctx0" brushRef="#br0" timeOffset="35654.5092">13831 4340 0 0,'0'0'0'0,"0"0"0"15,0 0 300-15,0 0-5 0,0 0-37 16,0 0-29-16,0 0-27 0,0 0-25 0,0 0-24 16,0 0-25-16,0 0-14 0,0 0-16 0,0 0-10 15,-69-102-9-15,54 102-15 0,0 0-18 16,-4 1-18-16,-4 10-8 0,-1 3-11 0,-4 9-2 15,0-1-1-15,-1 4-4 0,5 1 2 0,-1-3-1 16,4 2-2-16,6-1-1 0,7-3-1 0,6 0-2 16,2 0 3-16,3-5 6 0,10-1 3 15,3-3 6-15,2-2 4 0,10-4 3 0,0-3-4 16,8-4-3-16,-1 0-7 0,1-8-9 0,-2-4 4 16,2-5-2-16,-3-1 4 0,-3-7 7 0,0-2-1 15,0-5 0-15,-5-1-1 0,-2-4 2 16,-5-3 1-16,-3-3 3 0,-1 2-1 0,-1-4-4 15,-3 2 2-15,-6-2-2 0,5 2 2 0,-5-3 0 16,-3 0 2-16,-1 4 1 0,0-2-1 0,0 4 3 16,0 0-7-16,-2 6 1 0,-4 4 5 0,0 6 1 15,5 6 4-15,-2 5-4 0,-1 5-5 0,-1 4-12 16,4 4-13-16,-1 0-22 0,1 0-15 16,-5 8 1-16,0 8 9 0,-6 6 18 15,0 11 15-15,-2 4 7 0,-4 10-1 0,3-1 1 0,-1 9 0 16,2 1-4-16,-1-1 4 0,2 0-1 15,3 0 0-15,9-4 0 0,-1-5-1 0,4 0 2 16,9-7 1-16,5-4 4 0,3-7 1 0,2-5 0 16,2-4 5-16,0-8 1 0,3-4 2 15,-2-6 3-15,-4-1-1 0,6-3-2 0,-4-6 1 16,-2-7 0-16,-3-2-1 0,2-3 1 0,-2-3-1 16,-1-5-1-16,-3 1 3 0,1-5 3 0,-3 4-5 15,1-2 2-15,-2 2-4 0,0 4-4 16,-4 2 3-16,2 4-1 0,-3 6-2 0,-2 4 0 15,-3 5-3-15,0 3-6 0,0 1-8 0,0 0-15 16,-3 3 0-16,-2 7 1 0,-5 5 9 0,0 7 15 16,2-2-3-16,-2 4 2 0,2 2-2 15,7 0-2-15,1-1 3 0,-1-1 1 0,9-2 1 16,7-1 3-16,0-2-2 0,5-1 1 0,3-4 2 16,3-1 1-16,1-3 2 0,2-2 1 0,0-4-2 15,0-2-2-15,-2-2 1 0,-3 0 2 0,-1-5 5 16,-7-4 6-16,0-2 7 0,-3-5 2 0,-5-7 1 15,-2 1-2-15,0-5-6 0,-6-4-2 16,0 1-4-16,-7-2-2 0,-8 1-5 0,-3 2-5 16,-7 1-6-16,-5 4-5 0,-2 1-1 0,-6 6 1 15,0-1-1-15,1 6 4 0,-2 2-5 16,6 3 0-16,6 3-8 0,3 0-19 0,9 3-39 16,7 1-72-16,4 0-107 0,4 4-179 0,0 0-312 15,0 0-611-15</inkml:trace>
          <inkml:trace contextRef="#ctx0" brushRef="#br0" timeOffset="36049.1474">14546 4040 0 0,'0'0'495'0,"0"0"-48"16,0 0-109-16,0 0-89 0,0 0-50 0,0 0-46 16,0 0-43-16,0 0-30 0,0 0-24 0,0 0-21 15,0 0-20-15,0 0-14 0,0 0-5 0,0 0 0 16,75-19 6-16,-75 42 5 0,3 3 4 0,-3 3 4 15,0-1 2-15,-6 3-4 0,-1-4-2 16,0 1-2-16,-2 1-2 0,2 0 1 0,1-7-2 16,0 2-2-16,5-5 0 0,1-5 1 0,0-1 1 15,3-3 4-15,3 0 7 0,5-7 4 0,-2-3 10 16,-1 0 4-16,5-1-2 0,0-11-4 16,2-3-8-16,0-1-5 0,2-4-1 0,-5-5 0 15,1-1-2-15,-2-1 0 0,1-2-1 0,-2 2 3 16,0 1 2-16,3 0 2 0,0 4 3 15,-2 3-5-15,2 3-4 0,-3 3-4 0,-3 3-3 16,1 6 1-16,-4 2-3 0,-1 2-3 0,-3 0-6 16,1 0-3-16,1 5-1 0,0 5 3 0,1 6 5 15,0 0 3-15,0 3 2 0,0 1 0 16,1 3-1-16,-1-2 0 0,1 0-1 0,-1-2 0 16,3 0 0-16,-2-3 2 0,1 0-4 0,2-2-6 15,-3-2-29-15,3-3-64 0,-1-2-124 0,3-1-237 16,-4-5-415-16,1-1-130 0</inkml:trace>
          <inkml:trace contextRef="#ctx0" brushRef="#br0" timeOffset="36218.4208">15231 3766 533 0,'0'0'684'0,"0"0"-221"0,0 0-158 0,0 0-105 16,0 0-65-16,0 0-56 0,0 0-46 15,0 0-33-15,0 0-30 0,0 0-35 0,0 0-7 16,0 0-7-16,0 0-43 0,0 0-171 0,1-57-344 16,-1 59-341-16</inkml:trace>
          <inkml:trace contextRef="#ctx0" brushRef="#br0" timeOffset="36488.2302">15681 3543 0 0,'0'0'0'0,"0"0"258"0,0 0 222 0,0 0-62 16,0 0-75-16,0 0-79 0,0 0-54 0,0 0-47 15,0 0-41-15,0 0-44 0,0 0-42 0,0 0-36 16,0 0-9-16,0 0 5 0,56-16 14 0,-69 47 15 16,-1 8 1-16,-5 4-2 0,0 6-4 15,-3 2-4-15,-1 4 1 0,2-1-2 0,0 4-2 16,4-4 0-16,2-2-3 0,1 1-2 0,4-2 5 15,3-6-4-15,3 2 1 0,1-8-2 16,3 2-7-16,0-10 1 0,3-1-6 0,4-9-13 16,3-5-31-16,1-2-53 0,2-10-76 0,1-2-119 15,4-2-208-15,-5-4-282 0,-5 0 120 0</inkml:trace>
          <inkml:trace contextRef="#ctx0" brushRef="#br0" timeOffset="36668.6517">15485 3900 968 0,'0'0'657'0,"0"0"-266"16,0 0-176-16,0 0-105 0,0 0-53 0,0 0-28 15,0 0-14-15,0 0-2 0,0 0 2 0,196-31-5 16,-134 27-3-16,2 1-3 0,2 2-12 0,-1-3-1 16,1 4-17-16,-9-3-34 0,-5 3-65 0,-9-1-128 15,-10 1-228-15,-12-3-345 0,-8 3 123 16</inkml:trace>
        </inkml:traceGroup>
      </inkml:traceGroup>
    </inkml:traceGroup>
    <inkml:traceGroup>
      <inkml:annotationXML>
        <emma:emma xmlns:emma="http://www.w3.org/2003/04/emma" version="1.0">
          <emma:interpretation id="{80633A45-1612-43AC-BCBE-09BADE91CE6E}" emma:medium="tactile" emma:mode="ink">
            <msink:context xmlns:msink="http://schemas.microsoft.com/ink/2010/main" type="paragraph" rotatedBoundingBox="3446,7493 16183,6173 16430,8555 3693,98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CF5C45A-4AC2-4FAC-9079-E729744F2B75}" emma:medium="tactile" emma:mode="ink">
              <msink:context xmlns:msink="http://schemas.microsoft.com/ink/2010/main" type="line" rotatedBoundingBox="3446,7493 16183,6173 16430,8555 3693,9875"/>
            </emma:interpretation>
          </emma:emma>
        </inkml:annotationXML>
        <inkml:traceGroup>
          <inkml:annotationXML>
            <emma:emma xmlns:emma="http://www.w3.org/2003/04/emma" version="1.0">
              <emma:interpretation id="{6BDBBF35-1465-4F08-B101-2BBC1CB99077}" emma:medium="tactile" emma:mode="ink">
                <msink:context xmlns:msink="http://schemas.microsoft.com/ink/2010/main" type="inkWord" rotatedBoundingBox="3456,7585 7627,7153 7812,8932 3640,9364"/>
              </emma:interpretation>
              <emma:one-of disjunction-type="recognition" id="oneOf12">
                <emma:interpretation id="interp52" emma:lang="en-IN" emma:confidence="0">
                  <emma:literal>depend</emma:literal>
                </emma:interpretation>
                <emma:interpretation id="interp53" emma:lang="en-IN" emma:confidence="0">
                  <emma:literal>defend</emma:literal>
                </emma:interpretation>
                <emma:interpretation id="interp54" emma:lang="en-IN" emma:confidence="0">
                  <emma:literal>depenal</emma:literal>
                </emma:interpretation>
                <emma:interpretation id="interp55" emma:lang="en-IN" emma:confidence="0">
                  <emma:literal>depena</emma:literal>
                </emma:interpretation>
                <emma:interpretation id="interp56" emma:lang="en-IN" emma:confidence="0">
                  <emma:literal>depmd</emma:literal>
                </emma:interpretation>
              </emma:one-of>
            </emma:emma>
          </inkml:annotationXML>
          <inkml:trace contextRef="#ctx0" brushRef="#br0" timeOffset="38217.4354">2380 7468 1797 0,'0'0'42'16,"0"0"-79"-16,0 0-20 0,0 0 5 0,0 0 3 15,0 0 6-15,0 0 1 0,0 0 1 0,0 0 13 16,0 0 21-16,0 0 22 0,0 0 20 0,12 38 19 15,2-41 13-15,6-7 6 0,0-2 4 16,4-6-3-16,2-2-14 0,2-5-17 0,0-2-11 16,4 0-15-16,1-2-8 0,0-2-4 0,3 3-3 15,0-4-3-15,2 4 0 0,2 1-3 0,3 5 0 16,-1 3 0-16,-5 3-4 0,-4 5 2 16,-4 7-8-16,-9 1-6 0,-3 3-8 0,-7 3-7 15,-2 5 0-15,-6 1 9 0,-2 5 11 0,0-1 11 16,0 1 9-16,-1-1 1 0,-3-3 3 0,-1-2 6 15,1-4 9-15,3-2 17 0,1-2 22 0,-2 0 9 16,1 0-4-16,-1-4-13 0,-2-6-21 16,0 0-15-16,-2-6-5 0,-3 0-4 0,1-3 1 15,-4 3 3-15,-5 0-1 0,-2 5-2 0,-4 1-6 16,-2 5-9-16,-7 5 1 0,-2 2 3 16,-5 13 6-16,3 2 5 0,-3 10 0 0,-1 4-1 15,1 6-4-15,4 0 1 0,-4 6-5 0,6-1-2 16,0 0 2-16,6 1-3 0,2-5 0 0,7-1-1 15,5-7-3-15,7-4-3 0,6-9-1 16,1-3 6-16,14-8 8 0,8-6 17 0,7 0 10 16,6-11 5-16,10-10 1 0,2-8-8 0,7-3-7 15,-1-7-6-15,2 0-2 0,-7-5-5 0,1-5 2 16,-8-2-2-16,-6 1-1 0,-2-4 1 0,-7-2 1 16,-5 0-2-16,-2-3 0 0,-7 0 1 15,-2 2-3-15,-2-2 2 0,0 6 6 0,-4 0-1 16,0 3 2-16,-1 6-2 0,-3 4-7 0,-1 9 1 15,0 3 6-15,0 11 6 0,2 9 3 0,-2 3-4 16,-3 3-8-16,-1 2-23 0,-1 5-15 0,1 9-3 16,-6 10-5-16,1 9 14 0,-1 10 13 15,-4 3 1-15,0 8 5 0,2 2 3 0,1 0-2 16,1 3 0-16,4-3 2 0,4-1-2 0,1-2-1 16,5-9 2-16,11-3-3 0,6-4 2 15,4-7 3-15,9-3-1 0,3-8 3 0,5-5 2 16,5-4-2-16,1-6 0 0,-1-4 1 0,0-6-4 15,-2-6-3-15,-4-6-2 0,0-1 2 16,-8-1 1-16,-2-5 4 0,-7-1 3 0,-5 3-2 16,-2-3 0-16,-7-3 3 0,-2 3 2 0,-7-2 1 15,-1 0 2-15,0 1-4 0,-4 2-3 0,-3 4 2 16,-4 4-1-16,1 8-5 0,-2 2-3 16,-3 7-9-16,-3 0-5 0,-1 11 1 0,-4 7 3 15,1 4-1-15,-3 7 5 0,2 4 4 0,3 4-2 16,4-2 3-16,3 1-3 0,7-3-5 0,2-6-2 15,4 1 2-15,10-7-1 0,9-4 1 0,3-5 2 16,7-2 1-16,6-7 4 0,6-3 5 0,2-3 2 16,5-7-6-16,-3-4-1 0,7-1 0 15,-5-6-1-15,4-2 5 0,-5-3 2 0,-2-4-2 16,-2 1 2-16,-5-5 1 0,-4 2-1 0,-4-5 4 16,-5 2 0-16,-2-3 1 0,-1 1 2 0,-4-2 1 15,0-3 0-15,-2 2 0 0,2-3-3 16,-1 1-3-16,-2 0-4 0,-4 0 5 0,3 8 5 15,-6 5 8-15,-2 9 18 0,-5 7 8 0,0 7 7 16,0 4-2-16,0 2-14 0,0 0-29 16,-5 12-11-16,-2 9-7 0,0 9 1 0,-7 10 8 15,1 6 3-15,-3 5-2 0,2 6-2 0,-1-1 3 16,1 7 0-16,-3 5 1 0,1 6 3 0,-1 2-2 16,-3 4 0-16,-3 2 0 0,3 3 1 15,-2-1-1-15,-1 4-2 0,3 0-1 0,-3-1-4 16,4-6-5-16,1-3-13 0,2-4-25 0,2-7-39 15,-1-5-53-15,5-7-78 0,-1-9-134 0,-1-9-179 16,4-8-203-16,-1-12-5 0,5-8 740 0</inkml:trace>
          <inkml:trace contextRef="#ctx0" brushRef="#br0" timeOffset="38944.8719">3842 7461 0 0,'0'0'0'15,"0"0"0"-15,56-188 0 0,-33 129 1 16,3 10 220-16,1 10-41 0,-1 7-30 0,2 1-34 15,4 9-10-15,1 2 3 0,0 3-13 0,0 3-6 16,1 4-9-16,1 2-12 0,-1 6 2 0,-2-1-6 16,-2 3-14-16,-3 5-18 0,-4 4-13 15,-7 8-7-15,-8 1 7 0,-6 7 9 0,-2-3 12 16,-14 7 6-16,-9-1-3 0,-6 0-5 0,-4 1-11 16,0-5-3-16,-2 0-3 0,7-5-2 0,1-2-1 15,4-2-7-15,8-3-1 0,5-6 1 16,4-5 7-16,5-1-1 0,1 0-19 0,0-3-12 15,12-8-12-15,3-3-1 0,4-4 12 0,11-3 9 16,2-3 3-16,5-1 1 0,5 0 2 0,-1 0 0 16,5 0 3-16,-1-2-2 0,-2 5 1 15,2 0 0-15,-2-2-2 0,-1 2 1 0,-6 0-2 16,-2-2 2-16,-2 1 0 0,-8-3 3 0,-2 4 2 16,-8 1 8-16,-4-3 9 0,-5 6 13 0,-5 2 14 15,0 7 10-15,-5 0-1 0,-8 7-11 0,-1 2-11 16,-5 2-14-16,-5 11-6 0,0 7-1 15,-8 4-6-15,0 5-2 0,-2 4-3 0,2 1-2 16,4 3-2-16,-1-2-1 0,6 1 0 0,7-1-3 16,2 0 0-16,4-5 0 0,7-5-4 15,3 1 1-15,7-7-2 0,9-5 1 0,4-2 2 16,6-4 8-16,3-5 0 0,2-3 5 0,5-2 0 16,1-9-3-16,-1-2-1 0,0-4-3 0,-2-6 2 15,-2 2 0-15,1-3 4 0,-4-1 2 16,-1-1 0-16,3 0 7 0,-6-1 3 0,-2 2 0 15,-1-4 0-15,-4 3-3 0,-2 5-5 0,3-2 0 16,-6 8-2-16,-5 3-5 0,1 4-2 0,-3 4-6 16,-5 4-4-16,1 0-3 0,1 6 3 15,-3 4 3-15,0 8 6 0,0 6 2 0,0 0-2 16,-6 3 0-16,-1 3 1 0,-1-2-1 0,1 1 2 16,0-3-1-16,0 1 1 0,0-2-2 0,1-5 0 15,0-4 2-15,3-1-6 0,3-5 4 0,0-3 0 16,0-6 1-16,0-1 10 0,0 0 15 15,0-2 9-15,3-10 3 0,9-5-4 0,-2-2-17 16,4-5-4-16,5-4-5 0,-2 0 0 0,3-3-2 16,2 2 1-16,3-2-2 0,-3 3-4 0,1 4 0 15,1 1-4-15,-5 7-2 0,1 8 1 16,-6 1-1-16,-2 5-1 0,-5 2 0 0,2 2 1 16,-4 10-2-16,-2 3 6 0,0 8 3 0,-1 2-1 15,-1 0 1-15,0 2-3 0,4-3-2 16,0-1-3-16,4 0-11 0,5-2-23 0,4-5-44 15,6 0-83-15,3-5-155 0,-8-3-314 0,-2-2-379 0</inkml:trace>
          <inkml:trace contextRef="#ctx0" brushRef="#br0" timeOffset="39348.1261">6101 6906 0 0,'0'0'133'0,"0"0"405"0,0 0-94 0,0 0-68 15,0 0-78-15,0 0-68 0,0 0-73 0,0 0-53 16,0 0-30-16,-97-165-20 0,69 165-16 0,-6 1-11 15,0 10-9-15,-2 3-10 0,-2 6 0 16,-2 5 0-16,-1 4-2 0,-1 0-1 0,-1 5 1 16,1-1-2-16,5 2 0 0,3-3 3 0,8-2-3 15,7-4-4-15,6-1-3 0,12-4-2 16,1-5 1-16,11-4 5 0,9-5 4 0,12-3 1 16,5-4 5-16,11-4-2 0,3-8-4 0,7-5-3 15,5-7-4-15,1-4-3 0,-1-2 3 0,-2-2 2 16,-2-4-2-16,-5-1-1 0,-8-1 0 15,0 0 2-15,-9-3 2 0,2-1 3 0,-8 3 3 16,0-5-8-16,-4 4 5 0,-3-5-1 0,1-2-2 16,-8 0 8-16,-3 2-3 0,-4 0 2 15,-4 4 2-15,-3 7 4 0,-3 7 5 0,0 4 6 0,0 10 3 16,-3 6-6-16,-3 7-8 0,-2 0-12 16,-4 12-11-16,-2 7-3 0,-3 12 2 0,-4 9 2 15,-4 8 4-15,0 8 4 0,4 1 0 0,-4 5 2 16,5 1 0-16,2-2-1 0,3-4 0 15,5-2-2-15,7-2 4 0,3-6-7 0,8-4 4 16,10-4-1-16,5-5-11 0,10-4-23 0,2-6-67 16,9-7-142-16,-10-8-378 0,-11-5-894 0</inkml:trace>
        </inkml:traceGroup>
        <inkml:traceGroup>
          <inkml:annotationXML>
            <emma:emma xmlns:emma="http://www.w3.org/2003/04/emma" version="1.0">
              <emma:interpretation id="{389E1247-FD31-42B3-A9C7-11942465A3E1}" emma:medium="tactile" emma:mode="ink">
                <msink:context xmlns:msink="http://schemas.microsoft.com/ink/2010/main" type="inkWord" rotatedBoundingBox="8107,7010 12161,6590 12407,8972 8354,9392"/>
              </emma:interpretation>
              <emma:one-of disjunction-type="recognition" id="oneOf13">
                <emma:interpretation id="interp57" emma:lang="en-IN" emma:confidence="0">
                  <emma:literal>heavily</emma:literal>
                </emma:interpretation>
                <emma:interpretation id="interp58" emma:lang="en-IN" emma:confidence="0">
                  <emma:literal>heavy</emma:literal>
                </emma:interpretation>
                <emma:interpretation id="interp59" emma:lang="en-IN" emma:confidence="0">
                  <emma:literal>heaty</emma:literal>
                </emma:interpretation>
                <emma:interpretation id="interp60" emma:lang="en-IN" emma:confidence="0">
                  <emma:literal>heady</emma:literal>
                </emma:interpretation>
                <emma:interpretation id="interp61" emma:lang="en-IN" emma:confidence="0">
                  <emma:literal>heavie</emma:literal>
                </emma:interpretation>
              </emma:one-of>
            </emma:emma>
          </inkml:annotationXML>
          <inkml:trace contextRef="#ctx0" brushRef="#br0" timeOffset="40704.3127">7202 6599 1603 0,'0'0'219'0,"0"0"-170"0,0 0-37 0,0 0 9 15,0 0 14-15,0 0 18 0,0 0-10 0,0 0-17 16,0 0-8-16,0 0-5 0,196-104-4 16,-163 80 2-16,0-3-1 0,-1-1-1 0,-2-5-2 15,-7 1-1-15,-2-3 1 0,1 0 4 0,-2-3 1 16,-7-1 1-16,-2 0 1 0,-6-2 5 0,-3 2 1 15,1 0 5-15,-3 7 4 0,-4 3 3 16,-6 7 7-16,-3 6 7 0,-1 7 4 0,-5 3-8 16,0 6-8-16,-6 2-13 0,-1 11-12 0,-3 7-3 15,-1 10-4-15,0 3-1 0,0 10-2 0,-2 4 1 16,1 6-2-16,5 4 2 0,-2 5-2 0,5 2 0 16,-1 4 1-16,3 0-2 0,-1-3 2 15,5-3-1-15,-3-2 2 0,0-3 0 0,4-2-2 16,-3-1 3-16,8-9-2 0,-2-2 0 0,3-9 4 15,3-5-3-15,1-8 1 0,3-8-2 16,2-2 5-16,1-10 16 0,0-1 18 0,0-1 0 16,0-14-6-16,1-3-14 0,2-9-17 0,6-4 0 15,-4-1 3-15,5-4-1 0,5 0-1 0,-4 0 1 16,5 1-1-16,-2 2-1 0,1 9-1 16,-1 1-5-16,-1 6-4 0,0 6-2 0,-2 6-2 15,-2 4-1-15,2 1 1 0,-4 4 4 0,1 9 1 16,-1 4 4-16,-1 0 3 0,2 3-1 15,-2 1 2-15,3 4-2 0,-1-4 2 0,5-3-1 16,1 2 0-16,6-6 5 0,3-3-3 0,6-4 2 16,8-2 1-16,2-5-2 0,7 0 3 0,0-5-3 15,7-5 1-15,2-7-3 0,-5 0 2 0,1-2-5 16,-5-5 1-16,-3 0 0 0,-4-2 0 0,-9 1 4 16,-3 0 2-16,-4-3 6 0,-4 0-2 15,-5 0 6-15,-1-3 1 0,-3 3 0 0,-5 0 0 16,-2 1-4-16,1 4 1 0,-4 2-3 0,-3 4 2 15,-4 4-4-15,-6 5-3 0,-3 4-6 0,-5 4-5 16,1 0-1-16,-6 4-3 0,-2 10 3 16,0 6 1-16,0 3 0 0,1 2 1 0,4 5 1 15,0 0 1-15,3 1 1 0,3 2-2 0,11-1 0 16,1-2-2-16,5-2 1 0,5-2 1 16,10-5 2-16,2-5-2 0,10-3 4 0,2-4 1 15,7-1-1-15,8-4 3 0,2-5-2 0,4 1 0 16,5-3 0-16,-1-5-2 0,2-1 0 0,0-3 0 15,2-3-1-15,-5-2-1 0,0 1 0 16,-7-3 3-16,-3-2 1 0,-3 0 3 0,-7-1-1 16,-3-2-1-16,-4-1 0 0,-2-1-1 0,-7-2 3 15,1 2 3-15,-10 1 0 0,2 0 2 0,-8 4 2 16,-2 2 0-16,0 7 1 0,-9-3 0 0,0 9-5 16,-6 2-2-16,-3 2-3 0,0 2 2 15,-7 2-6-15,4 8 0 0,-4 6-3 0,-3-1-3 16,1 4 6-16,1-2 0 0,-2 6-1 0,8-4 3 15,2-2-4-15,6 2-2 0,2-1 2 0,6-3-1 16,1 0-1-16,3-2-3 0,3 3 1 16,3-5-3-16,7-3 1 0,2 0 2 0,4-3-1 15,3-1 2-15,-1-4 5 0,2 0 1 0,1 0 5 16,-5-7 1-16,3-1-2 0,-5 2 1 0,-1-6-1 16,-4 1 4-16,1 2 1 0,-1-2-1 15,-5 4 1-15,2-1-5 0,-7 3 4 0,1 1 1 16,0 0-1-16,-3 1 2 0,2 3-6 0,-2 0-5 15,0 0-4-15,0 0-8 0,0 0-2 16,0 3 0-16,0 2 6 0,0 2 6 0,0 1 3 16,3 0 1-16,1 0-3 0,2 3-1 0,2-3 5 15,5 0 0-15,1 0 2 0,1-2 4 0,5-2-4 16,3 0-1-16,3-1 1 0,-1-2-1 16,4-1-5-16,-2 0-3 0,1 0-2 0,-5 0-5 0,1-6 6 15,-7-4 2-15,5 2 2 0,-7-2 5 16,1-5 4-16,-1 2 4 0,-2-4 7 0,1-4 7 15,-1 3-4-15,1-5-1 0,-5 0 0 0,-2-2-7 16,3 0 4-16,-6-1 0 0,-4 3-4 0,2 2 2 16,-2 5 2-16,1 5-3 0,-2 3-2 15,-1 1 0-15,-1 3-5 0,2 0-3 0,-2 4-3 16,0 0-11-16,3 0-12 0,0 8 2 0,0 6-1 16,-1 1 9-16,1 9 12 0,0 2 2 15,0 1 0-15,4 5 0 0,3-1 1 0,0 0-1 16,1-1 2-16,6 0 4 0,0-2-4 0,1-2 1 15,5-2 0-15,1-5 0 0,4-3-1 0,-4 0 4 16,6-7 1-16,2-3 1 0,3-6 9 16,-1 0 2-16,1-8 3 0,-1-7 1 0,7-2 1 15,-7-4-2-15,5-2 5 0,-4-3 1 0,-2-3-7 16,-2-2-2-16,1-2-7 0,-4 2-7 0,-5-5 2 16,3 2-1-16,-6-1-1 0,-3 3 1 15,-1 1-3-15,-2 4-4 0,-5 5-2 0,1 6-3 16,-4 5-5-16,-1 3-7 0,-2 4-20 0,0 4-41 15,0 0-32-15,-5 10-43 0,-3 1-88 0,1 3-183 16,-2-1-364-16,6-4-337 0</inkml:trace>
          <inkml:trace contextRef="#ctx0" brushRef="#br0" timeOffset="40905.7006">9989 6259 1192 0,'0'0'404'15,"0"0"-172"-15,0 0-81 0,0 0-49 0,0 0-33 16,0 0-31-16,0 0-20 0,0 0 3 16,0 0 11-16,0 0 7 0,0 0 3 0,0 0-10 15,0 0-5-15,0 0-6 0,8 157-3 0,-15-129-4 16,-3-1-2-16,-1-4-9 0,8-2-18 0,0-1-33 16,3-4-67-16,0-4-97 0,4-6-147 0,3-3-284 15,-2-3-432-15</inkml:trace>
          <inkml:trace contextRef="#ctx0" brushRef="#br0" timeOffset="41061.188">10345 5843 1652 0,'0'0'289'16,"0"0"-127"-16,0 0-84 0,0 0-48 0,0 0-38 15,0 0-38-15,0 0-42 0,0 0-60 0,0 0-151 16,0 0-256-16,0 0-170 0,0 0 383 15,0 0 342-15</inkml:trace>
          <inkml:trace contextRef="#ctx0" brushRef="#br0" timeOffset="41706.6753">10545 5760 0 0,'0'0'0'15,"0"0"0"-15,0 0 0 0,0 0 69 0,0 0 167 16,0 0-57-16,0 0-31 0,0 0-13 16,0 0-12-16,-74 182-5 0,62-143 1 0,-1 0-12 0,1 4-9 15,6-1-6-15,-4 3-7 0,4-2-11 0,-3-1-15 16,7 0-19-16,0-3-13 0,2 1 2 15,0-5-8-15,6-2-5 0,4-5-3 0,3-5-4 16,3-6 0-16,1-3 4 0,4-5 1 16,2-2 0-16,3-6-3 0,3-1-4 0,-3 0-5 15,-1-4-2-15,-3-8 0 0,4-1 2 0,-9-5 2 16,4-2 6-16,-6-5 4 0,-2 0 2 0,-2-2 7 16,-4-4 1-16,2 5 6 0,-5 1 7 0,-4 1 8 15,0 7 9-15,0 5 3 0,-1 4-6 0,-3 4-13 16,-5 2-15-16,-1 2-11 0,1 3-10 15,-4 8-2-15,0 4 2 0,1 2-4 0,-1 4 1 16,0 0 0-16,8-3-1 0,-2 2 0 0,7-1 1 16,0-3-2-16,7 1 4 0,5-5 5 0,2 3 4 15,5-7 5-15,4-4 1 0,-2-3 0 16,7-1-2-16,0 0-2 0,1-9-3 0,1-3-1 16,-1-1 2-16,-2-5 0 0,-1-3 2 0,-2-2 2 15,-6 2 2-15,-3-2 1 0,-3-4 2 16,-1 5 5-16,-5-1 2 0,4-1 7 0,-7 1 1 15,0 5 1-15,3 2 2 0,-5 1-1 0,-1 7-1 16,0 4-3-16,0 2-8 0,0 2-15 16,0 0-18-16,-3 10-8 0,-4 7 0 0,1 4 7 15,-4 7 10-15,-3 11 3 0,0 1-1 0,-1 11 0 16,0 2-1-16,-1 6-2 0,2 8 1 0,0 1-2 16,1 6 0-16,2 3 4 0,-5 5-2 0,2 1 2 15,-1 7-4-15,1 1 1 0,-3 0 0 0,2 3-3 16,-6 2-1-16,1 0-62 0,-7-3-19 15,-2-4-3-15,-5-5 4 0,-5-11 53 0,-3-8 18 16,-4-5 0-16,-6-12 3 0,2-9 7 0,-7-11 6 16,1-11 9-16,2-11 10 0,9-8 15 0,1-19 10 15,6-9 11-15,8-12-3 0,9-6-9 16,8-8-7-16,7-6-12 0,5-5-4 0,2-2-6 16,11-3-7-16,6-3-7 0,8 3-3 0,2-2-2 15,10 5 2-15,1 7-2 0,6 7-3 0,0 5-4 16,8 5-6-16,-1 11-4 0,3 5-13 15,-1 6-13-15,-4 5-25 0,4 8-44 0,-1 1-89 16,4 3-194-16,-17 4-384 0,-12 2-262 0</inkml:trace>
        </inkml:traceGroup>
        <inkml:traceGroup>
          <inkml:annotationXML>
            <emma:emma xmlns:emma="http://www.w3.org/2003/04/emma" version="1.0">
              <emma:interpretation id="{5BF04CE5-555F-4357-B3E2-51DF5522E9E0}" emma:medium="tactile" emma:mode="ink">
                <msink:context xmlns:msink="http://schemas.microsoft.com/ink/2010/main" type="inkWord" rotatedBoundingBox="13342,6847 14356,6742 14406,7232 13393,7337"/>
              </emma:interpretation>
              <emma:one-of disjunction-type="recognition" id="oneOf14">
                <emma:interpretation id="interp62" emma:lang="en-IN" emma:confidence="0">
                  <emma:literal>on</emma:literal>
                </emma:interpretation>
                <emma:interpretation id="interp63" emma:lang="en-IN" emma:confidence="0">
                  <emma:literal>On</emma:literal>
                </emma:interpretation>
                <emma:interpretation id="interp64" emma:lang="en-IN" emma:confidence="0">
                  <emma:literal>in</emma:literal>
                </emma:interpretation>
                <emma:interpretation id="interp65" emma:lang="en-IN" emma:confidence="0">
                  <emma:literal>or</emma:literal>
                </emma:interpretation>
                <emma:interpretation id="interp66" emma:lang="en-IN" emma:confidence="0">
                  <emma:literal>orn</emma:literal>
                </emma:interpretation>
              </emma:one-of>
            </emma:emma>
          </inkml:annotationXML>
          <inkml:trace contextRef="#ctx0" brushRef="#br0" timeOffset="42734.493">12449 5987 439 0,'0'0'719'0,"0"0"-625"0,0 0-66 15,0 0-5-15,0 0 15 0,0 0 9 16,0 0 3-16,0 0-15 0,0 0-8 0,0 0 6 16,0 0 2-16,0 0-2 0,-171 145 1 0,154-116-3 15,1-5-6-15,2-1 4 0,4-5-9 0,6-3-7 16,4-4 3-16,1-3 10 0,12-1 23 0,6-6 21 15,5-1 5-15,8-4-11 0,3-6-18 0,4-4-18 16,3-8-14-16,-1-3-9 0,-2 1-8 0,-7-5-3 16,-5 1-3-16,-11-1 1 0,-8-3-2 15,-8 3 2-15,-4-3-1 0,-13 3-2 0,-3 0 0 16,-6 1 2-16,-4 3 2 0,-6 5-1 0,4 4 4 16,-2 3-2-16,-2 9 0 0,7 0 2 15,1 4-4-15,0 2-1 0,8 4 0 0,-1 6 0 16,6-3-5-16,4-1-6 0,8 0-8 0,3-2 0 15,2 0 12-15,12-2 12 0,6-1 15 0,2-1 6 16,6-2 1-16,10 0-3 0,-1-2-4 16,7-3 1-16,2-1-3 0,0 0-1 0,0 0-1 15,0 4-2-15,-7 2-3 0,-3 0-2 0,-8 6 0 16,-6 4-5-16,-4 2 2 0,-6 3 0 16,-5 4 2-16,-7 3 4 0,0 4 1 0,0 1-1 15,0 3-2-15,-4-1 0 0,-5 0-1 0,6-1 2 16,-3-2 0-16,-1 1 2 0,-1-5-2 0,-1-1-1 15,2-5 3-15,0 1 1 0,-2-8 3 16,6-5 14-16,2-1 15 0,1-3 27 0,0 0 3 16,1-7-12-16,11-7-20 0,2-4-28 0,5-5-5 15,7 0 1-15,1-8 2 0,3 2 1 0,3-2-3 16,1 2 1-16,-1 1 1 0,2 2 1 0,-4 5 5 16,1 3 8-16,-3 2 9 0,-2 9 8 15,-3 1 2-15,-7 6-6 0,-2 0-9 0,-2 6-9 16,-3 4-2-16,-4 7 4 0,2 0 8 0,-5 2 2 15,0 5-2-15,-3 2-4 0,1-2-10 0,-1-2-3 16,7 3-3-16,-2-4-2 0,3-1-9 16,0-6-18-16,4 2-42 0,0-5-108 0,1-3-264 15,-2-3-501-15,-5-4-99 0</inkml:trace>
        </inkml:traceGroup>
        <inkml:traceGroup>
          <inkml:annotationXML>
            <emma:emma xmlns:emma="http://www.w3.org/2003/04/emma" version="1.0">
              <emma:interpretation id="{73BBE74F-728A-40D9-BD6B-DE6AEBEA97B5}" emma:medium="tactile" emma:mode="ink">
                <msink:context xmlns:msink="http://schemas.microsoft.com/ink/2010/main" type="inkWord" rotatedBoundingBox="15240,6762 16233,6659 16266,6976 15272,7079"/>
              </emma:interpretation>
              <emma:one-of disjunction-type="recognition" id="oneOf15">
                <emma:interpretation id="interp67" emma:lang="en-IN" emma:confidence="0">
                  <emma:literal>a</emma:literal>
                </emma:interpretation>
                <emma:interpretation id="interp68" emma:lang="en-IN" emma:confidence="0">
                  <emma:literal>A</emma:literal>
                </emma:interpretation>
                <emma:interpretation id="interp69" emma:lang="en-IN" emma:confidence="0">
                  <emma:literal>c</emma:literal>
                </emma:interpretation>
                <emma:interpretation id="interp70" emma:lang="en-IN" emma:confidence="0">
                  <emma:literal>.</emma:literal>
                </emma:interpretation>
                <emma:interpretation id="interp71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43220.3472">14615 5832 1163 0,'0'0'188'0,"0"0"-103"16,0 0-14-16,0 0 16 0,0 0 15 0,0 0 10 15,0 0-1-15,0 0-18 0,0 0-12 0,0 0-13 16,0 0-15-16,0 0-16 0,-169-122-7 0,142 132 5 16,-8 6 5-16,1 3 7 0,-6 7 6 15,-2 1-1-15,0 1-8 0,8 5-9 0,1-3-12 16,9 1-12-16,5-6-3 0,8-3-5 0,5-1-5 16,6-1 4-16,8-6 0 0,10-5 0 15,3-1 4-15,8-5 2 0,5-3-2 0,2-1 0 16,4-9-1-16,0-3-4 0,2-3-2 0,0-1 0 15,-5-3-3-15,-3 3-1 0,-1-3 6 0,-5 0 1 16,-3 2 2-16,-4 3 4 0,-7 0-3 16,-4 4 0-16,-1 3 4 0,-5 3 2 0,-3 3 1 15,-1 2-1-15,0 0-10 0,0 0-12 0,0 6 1 16,0 3 1-16,0 2 3 0,0 5 6 0,0-2 4 16,0 1-2-16,9-2 5 0,4-1 6 0,3-2-4 15,4-1 5-15,5-3-1 0,6-4 1 16,4-2 3-16,6 0-3 0,2-1-2 0,0-7-5 15,-3 0-5-15,-3-2-5 0,-2 0-12 0,-8-4-17 16,-7 3-28-16,-4 0-50 0,-8 3-97 16,-3 3-248-16,-5 2-489 0,0 3-48 0</inkml:trace>
        </inkml:traceGroup>
      </inkml:traceGroup>
    </inkml:traceGroup>
    <inkml:traceGroup>
      <inkml:annotationXML>
        <emma:emma xmlns:emma="http://www.w3.org/2003/04/emma" version="1.0">
          <emma:interpretation id="{4FD0B465-00A1-47B8-8C5A-405A237619D9}" emma:medium="tactile" emma:mode="ink">
            <msink:context xmlns:msink="http://schemas.microsoft.com/ink/2010/main" type="paragraph" rotatedBoundingBox="3198,8486 18464,7794 18572,10164 3305,1085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9791653-ABA8-4EC4-9D44-C923428ED65C}" emma:medium="tactile" emma:mode="ink">
              <msink:context xmlns:msink="http://schemas.microsoft.com/ink/2010/main" type="line" rotatedBoundingBox="3198,8486 18464,7794 18572,10164 3305,10856"/>
            </emma:interpretation>
          </emma:emma>
        </inkml:annotationXML>
        <inkml:traceGroup>
          <inkml:annotationXML>
            <emma:emma xmlns:emma="http://www.w3.org/2003/04/emma" version="1.0">
              <emma:interpretation id="{F03A142C-40EF-482E-B3CF-9A6B3436DD0D}" emma:medium="tactile" emma:mode="ink">
                <msink:context xmlns:msink="http://schemas.microsoft.com/ink/2010/main" type="inkWord" rotatedBoundingBox="3239,9396 8246,9169 8276,9826 3269,10053"/>
              </emma:interpretation>
              <emma:one-of disjunction-type="recognition" id="oneOf16">
                <emma:interpretation id="interp72" emma:lang="en-IN" emma:confidence="0">
                  <emma:literal>resource</emma:literal>
                </emma:interpretation>
                <emma:interpretation id="interp73" emma:lang="en-IN" emma:confidence="0">
                  <emma:literal>resources</emma:literal>
                </emma:interpretation>
                <emma:interpretation id="interp74" emma:lang="en-IN" emma:confidence="0">
                  <emma:literal>usance</emma:literal>
                </emma:interpretation>
                <emma:interpretation id="interp75" emma:lang="en-IN" emma:confidence="0">
                  <emma:literal>sesame</emma:literal>
                </emma:interpretation>
                <emma:interpretation id="interp76" emma:lang="en-IN" emma:confidence="0">
                  <emma:literal>resound</emma:literal>
                </emma:interpretation>
              </emma:one-of>
            </emma:emma>
          </inkml:annotationXML>
          <inkml:trace contextRef="#ctx0" brushRef="#br0" timeOffset="46592.4382">2097 8960 0 0,'0'0'98'0,"0"0"-86"16,0 0 31-16,0 0 84 0,0 0 78 0,0 0 53 16,0 0-12-16,0 0-34 0,0 0-57 15,180-144-49-15,-149 116-34 0,8-1-18 0,-6-2-3 16,4 1-4-16,-1-1 8 0,0-2 4 0,-1-1-2 15,0-1-4-15,-4 3-10 0,-3-3-10 0,-3 7-6 16,-4 3-4-16,-2 1-6 0,-6 7 1 0,-6 3-1 16,1 3 7-16,-3 2 4 0,-4 2 10 0,-1 3 6 15,0 3-7-15,0-2 1 0,-1 2-12 16,-2 1-14-16,-3 0-13 0,0 0-13 0,1 0-7 16,-4 5-2-16,0 2 8 0,1 2-2 0,-2 3 2 15,4 1 2-15,-3 0-3 0,7 3 2 0,-4 1 0 16,4-1-1-16,2 1-2 0,0 0 3 15,8 4 1-15,-1 0 4 0,3 0 6 0,3 2-2 16,0 0 2-16,0 1 1 0,-5-2 0 0,1 7 3 16,-5-4 0-16,-2 1 2 0,-2 3-3 15,0 0 3-15,-5 1 1 0,-2-1 0 0,-3-1 2 16,-1-4-3-16,0-2-3 0,4-1 0 0,0-7 4 16,3-3-4-16,2-5 2 0,2-4-2 15,0-2 6-15,2 0 17 0,8-2 15 0,3-6 5 16,3-6-6-16,5-2-11 0,9-6-14 0,3-1-6 15,0-3 0-15,9 2-8 0,-2 2 2 0,0-1-1 16,-3 0 0-16,1 1 3 0,-2-3 1 0,-5 4 0 16,-2-4-1-16,-2 2 1 0,-1 3 1 0,-6-7 6 15,-3 1-3-15,-2 1 6 0,-5-1 0 16,2 2-1-16,-4 3 6 0,-4 3-5 0,-3 6 5 16,-1 4 3-16,0 5-6 0,-5 3-1 0,-3 0-9 15,-3 2-8-15,-3 8-3 0,-4 9 1 0,-3 4 1 16,-2 5 2-16,-1 4 4 0,-4 3-4 15,5-1 2-15,3 0 0 0,6 0-1 0,1-3 2 16,7 1-1-16,2-4 0 0,4 1-3 0,4-6 2 16,9 0 1-16,4-7 0 0,5-2 5 0,4-4 0 15,8-4 0-15,1-4 0 0,3-2-1 16,5 0 0-16,2-10 0 0,1-2-2 0,1-5 3 16,2 0 0-16,1-7-1 0,-1 0 2 0,4-3-3 15,-7-2 0-15,0-2 0 0,-7 2 1 16,1-4 2-16,-10 4-1 0,-3-3 3 0,-3-1 1 15,-8 3 1-15,-3-1 0 0,-9 6 1 0,1 0 0 16,-5 5-1-16,0 4 2 0,0 4-2 0,-7 6-1 16,-1 2-1-16,0 2-6 0,-2 2-9 0,1 0-3 15,2 4-2-15,-2 4 0 0,2 7 6 16,-1 1 1-16,0 6 0 0,0 1 0 0,5 3-1 16,0 3 0-16,3 1 0 0,0 3 1 0,0 1 1 15,1-1 2-15,2 0 2 0,-1-4 0 0,-2 5-2 16,0-3-2-16,0-1-3 0,-5-3-4 0,-6-2-1 15,-5-3-2-15,-5-2 2 0,-4-2 2 16,-2-3 4-16,-6-5 5 0,2-2 5 0,-1-5 3 16,0-3 1-16,1 0 2 0,6-3 1 0,2-5 2 15,6-1-2-15,3 0-2 0,2-3-4 16,4-1-8-16,4 2-3 0,2 0-10 0,2 1-8 16,0 2-8-16,10 2-6 0,0 2-1 0,3 0 3 15,1 1 5-15,5 3 6 0,-2 0 6 0,3 0 2 16,5 0 1-16,1-1-2 0,1 1-8 15,2-3-6-15,2 1-11 0,6-5-5 0,2-1 6 16,6-3 8-16,1-4 11 0,2-2 8 0,1-2 4 16,0-2 2-16,-6-3 3 0,4 0 3 0,-8-3 3 15,-2 1 0-15,-2 0 3 0,-2-6 3 0,-6 5 0 16,-8 1 5-16,-1 3 1 0,-3 3 7 16,-4 3 13-16,-2 7 13 0,-6 2 13 0,-3 3 12 15,0 2-2-15,0 3-16 0,-6 3-18 0,-6 2-21 16,-3 8-11-16,-8 8 0 0,-2 3 3 15,-3 4 4-15,-1 3-1 0,-3 2 0 0,4-2 0 16,-1 1-5-16,2-2 0 0,7-3-2 0,1-1 0 16,7-5-4-16,7-3-1 0,5-6-2 0,0-4 2 15,11-1 8-15,5-7 5 0,4 0 6 0,6-4-1 16,5-7-4-16,8-5-3 0,1-1-5 16,2-5-1-16,4 0-5 0,1 2 1 0,-7-5 0 15,-1 2 1-15,-3-3 4 0,-7 4 0 0,-2-2 0 16,-7-2 1-16,-6 5 0 0,-5-3 4 15,-6 0 3-15,-3 4-1 0,3 0 0 0,-11 0-4 16,-3 3-1-16,-3 2 2 0,-1 5-4 0,-2 5-5 16,-3 5-3-16,-2 0-6 0,0 3 3 0,-1 5 2 15,0 7 3-15,-2 5 2 0,2 1-4 0,3 0 4 16,2 5-4-16,0 0-1 0,8 0 2 16,3 1-5-16,4-5-1 0,3-3 2 0,5-3 0 15,9-5-2-15,5-3 3 0,3-3-1 0,6-5 3 16,3-2 2-16,5-8 1 0,4-6-1 0,3 0-3 15,0-4-4-15,-1 1-6 0,-2-6 6 16,-4 5 2-16,0-4 6 0,-7 1 5 0,-5 4 1 16,-3 3 3-16,-6 2 0 0,-5 3 6 0,-4 3 2 15,-2 3 9-15,-4 5 7 0,0 0-2 0,0 0-10 16,-3 0-16-16,-4 5-11 0,-3 6-5 16,0 6 6-16,-2 4 6 0,-2 2 2 0,1 4 0 15,-1 1 1-15,-1-1-1 0,1 2 1 0,1-1 4 16,2-4-6-16,1 0-2 0,2-3-1 0,4-7-5 15,4 0 0-15,-1-5 0 0,11-7 1 16,4-2 6-16,5 0 8 0,4-2 5 0,3-10-2 16,6-1 3-16,3 0-9 0,2-6-4 0,6-2 1 15,-3 1-5-15,1-3 5 0,-4 1-1 16,-1 0 1-16,-8-1 0 0,0 3 1 0,-7 2 0 16,-5 3 0-16,-3 3 4 0,-4 2 0 0,-4 4 5 15,1-1 4-15,-5 6 8 0,-1-2-5 0,0 3-8 16,0 0-9-16,-7 7-14 0,0 1 4 15,-2 7 4-15,-1 1 4 0,0 5 3 0,-1 2-1 16,1 2-1-16,0-3 2 0,0 3 2 0,1-5-3 16,1-1 2-16,3-1-1 0,1 0-4 0,4-8 0 15,0-2-3-15,3-3 0 0,5-3 2 0,7-2 6 16,-2 0 4-16,5-7-1 0,4-2-1 16,4-8-4-16,2-1-3 0,3-1-3 0,-1-6 2 15,0 0-7-15,-2-4-2 0,3 0-3 0,-4 3-5 16,-1-1 4-16,-6 4 6 0,-3 1 4 0,2-1 5 15,-4 2 4-15,0 3 1 0,-2-3 5 0,0 5 4 16,-3 3 2-16,-3 3 1 0,-2 5 3 16,-3 3 2-16,-1 2-3 0,-1 0-1 0,0 0-2 15,0 10-2-15,0 5 8 0,-1 3 6 0,-2 6-1 16,-1-1-3-16,2 4-8 0,1-1-7 16,1-1-1-16,-3 4-1 0,3-3-1 0,0-1 0 15,0 1 0-15,0-3 0 0,3-3-2 0,-2-6-2 16,5 0-1-16,-2-3-3 0,1-3 1 15,2-2-5-15,-1-2-8 0,1 0-18 0,0-4-33 0,2 0-50 16,-1 0-89-16,4-5-166 0,2-3-307 16,-1 0-222-16,-6 3 650 0</inkml:trace>
          <inkml:trace contextRef="#ctx0" brushRef="#br0" timeOffset="47043.3205">6075 8220 0 0,'0'0'0'0,"0"0"263"15,0 0 93-15,0 0-6 0,0 0-30 0,0 0-71 16,0 0-77-16,0 0-56 0,0 0-37 16,0 0-27-16,0 0-19 0,0 0-15 0,0 0-7 15,0 0-3-15,-78-9 0 0,52 26 2 0,-2 5 9 16,-2 7 8-16,-3 4 5 0,0 5 7 0,2-1-1 16,2 9-3-16,5-4-4 0,5 0-8 15,6-6-8-15,7-7-6 0,6-1-5 0,3-8 0 16,9-3 3-16,6-7 3 0,2-2 4 0,9-4 2 15,1-4 0-15,10 0 0 0,1-8-5 0,3-4-2 16,-2 1-5-16,4-6-1 0,-5 1 0 16,1-5 1-16,-2-3 0 0,2 1 1 0,-4-1 0 15,-3-4-2-15,-1 2 2 0,-4 1-1 0,0-1 2 16,-7 4 1-16,-1-5 2 0,-6 3-1 16,-2 1 2-16,-1 1 0 0,-6-1 1 0,-1 6 2 15,-6 4 4-15,0 0 3 0,0 5 2 0,-6 6-4 16,-3 2-8-16,-5 0-7 0,-6 13 0 0,-6 2 2 15,0 9 3-15,-4 5 2 0,0 1-1 0,1 3 1 16,2 3-1-16,4-1-1 0,3 2-2 16,4-2-1-16,5-1 0 0,7-8-2 0,4 2 2 15,10-8 6-15,5-3 17 0,13-3 17 0,6-1 9 16,9-7-1-16,7-4-15 0,14-2-16 0,4-5-12 16,6-4-10-16,4-5-9 0,6-5-25 15,-1-3-53-15,1-2-92 0,0-3-194 0,-21 3-489 16,-24 9-565-16</inkml:trace>
        </inkml:traceGroup>
        <inkml:traceGroup>
          <inkml:annotationXML>
            <emma:emma xmlns:emma="http://www.w3.org/2003/04/emma" version="1.0">
              <emma:interpretation id="{B7905451-300C-4709-B377-2484B6DB1450}" emma:medium="tactile" emma:mode="ink">
                <msink:context xmlns:msink="http://schemas.microsoft.com/ink/2010/main" type="inkWord" rotatedBoundingBox="8759,8687 12610,7936 12956,9707 9104,10458"/>
              </emma:interpretation>
              <emma:one-of disjunction-type="recognition" id="oneOf17">
                <emma:interpretation id="interp77" emma:lang="en-IN" emma:confidence="0">
                  <emma:literal>offered</emma:literal>
                </emma:interpretation>
                <emma:interpretation id="interp78" emma:lang="en-IN" emma:confidence="0">
                  <emma:literal>offend</emma:literal>
                </emma:interpretation>
                <emma:interpretation id="interp79" emma:lang="en-IN" emma:confidence="0">
                  <emma:literal>Offered</emma:literal>
                </emma:interpretation>
                <emma:interpretation id="interp80" emma:lang="en-IN" emma:confidence="0">
                  <emma:literal>Offend</emma:literal>
                </emma:interpretation>
                <emma:interpretation id="interp81" emma:lang="en-IN" emma:confidence="0">
                  <emma:literal>Offred</emma:literal>
                </emma:interpretation>
              </emma:one-of>
            </emma:emma>
          </inkml:annotationXML>
          <inkml:trace contextRef="#ctx0" brushRef="#br0" timeOffset="49553.4327">8125 7924 1027 0,'0'0'299'16,"0"0"-172"-16,0 0-55 0,0 0-10 15,0 0-12-15,0 0-12 0,0 0-26 0,0 0-16 16,0 0 7-16,0 0 9 0,0 0 10 0,-150 184 13 15,112-130 9-15,1 3 11 0,3-2 9 0,4-7 1 16,2 0-10-16,3-6-4 0,9-7-15 16,6-4-12-16,8-8-2 0,2-6-7 0,9-2 8 15,2-7 12-15,9-6 15 0,2-2 13 0,10-6-1 0,2-10-10 16,8-5-15-16,8-5-11 0,-3-3-9 16,2-4-4-16,-3 0-4 0,-7-3-3 0,-4 1-2 15,-6-3-1-15,-5 1 5 0,-8-1-2 0,-3 3 3 16,-11-2 0-16,-2 5 1 0,-2 2-3 15,-9 1 0-15,-4 4 0 0,0 2-3 0,-6 2 3 16,1 5-3-16,0 4-1 0,-6 1-4 0,1 3-2 16,-3 2-2-16,3 4 0 0,4 0 1 15,3 2 0-15,3 0 2 0,7-2-2 0,6 2-6 16,2-4-7-16,3-2 0 0,12-2 2 0,10-3 6 16,6-3 9-16,4-7 1 0,9-4 0 0,4-2 4 15,10-6-3-15,-1 1-2 0,5-3 0 16,1 0 3-16,-6-2 0 0,-1 4 2 0,-3-3-1 15,-5 8-4-15,-7 1 0 0,-2 4-1 0,-9 7 2 16,-8 7 1-16,-4 1-2 0,-9 6-2 0,-2 2 0 16,-6 2 0-16,-1 12 4 0,0 7 6 15,-1 10 6-15,-9 12 3 0,-4 8-2 0,-5 6 1 16,-7 12-2-16,-3 5-3 0,-4 5 0 0,-4 6-8 16,-4 4 1-16,-2 5 0 0,-3 3-2 0,-6 4 4 15,3 0-3-15,-4 3 1 0,0-2 1 0,7 1 3 16,-1-6-1-16,8-4-2 0,2-5 2 0,10-11-4 15,6-9-1-15,10-9 1 0,8-10-3 16,0-6-1-16,12-15 0 0,9-4 0 0,4-11 1 16,5-8 6-16,2-5 3 0,2-11 0 0,7-12 1 15,-7-7-1-15,-1-9-3 0,2-8 1 16,-5-6-3-16,-5-5-4 0,-6-4 2 0,-3-6-4 16,-3 0 0-16,-9 1 1 0,0 1-3 0,-1 6 1 15,-2 3 0-15,-6 5 1 0,3 6 4 16,-5 9-2-16,4 7 1 0,-3 9 0 0,1 3-1 15,2 6 0-15,2 1 1 0,1 2-2 0,3-2-5 16,3 1-3-16,2-6-5 0,14-2 2 0,5-7 1 16,9-4-1-16,9-4 3 0,7-4 2 0,4-2-3 15,4-2 1-15,2-1-6 0,0-3-7 0,-2 4 0 16,1-6 0-16,-5 0-2 0,-5 2 5 16,-2-2 4-16,-10 4 5 0,-1-3 7 0,-7 1 5 15,-6 3 1-15,-1 2-1 0,-3 5 2 0,-4 1 0 16,0 7 1-16,-2 1 4 0,-8 9 1 15,3 3 3-15,-5 6 6 0,-2 3 8 0,0 2 1 16,0 3-4-16,-8 0-9 0,4 0-11 0,-9 10-4 16,0 6 0-16,-2 9-2 0,-10 5 2 0,5 13 1 15,-7 8-1-15,-3 13-1 0,-8 11 2 0,5 11-1 16,-7 8-3-16,-1 2 3 0,5 8-2 16,-1 2 3-16,-1 0 4 0,5 0-3 0,0-1 3 15,2-5-5-15,5-5 0 0,4-5 2 0,5-6-2 16,6-9 2-16,5-11-2 0,3-12 0 15,9-10-2-15,5-10 1 0,8-10 1 0,0-11 1 16,8-6 7-16,3-5-3 0,6-12 1 0,-3-10-1 16,8-8 0-16,1-7-2 0,1-9 1 15,0-4 0-15,-1-3-2 0,-4-7 1 0,-6-1-4 16,-8-2-2-16,-6 0-2 0,-6-3 1 0,-7 3 0 16,-5 2-2-16,1 1 5 0,-4 4-6 0,-8 7 5 15,-1 7-1-15,1 5-1 0,-9 7 2 0,3 8-3 16,-8 2 2-16,2 8-2 0,-4 4 0 0,-5 4 1 15,1 4-2-15,1 1 3 0,0 7 1 0,4 4 0 16,3 3 1-16,1-1-1 0,8 0-7 16,1-2-2-16,4 1-4 0,5-2-7 0,4-3 1 15,4 0 2-15,11-7 4 0,5-1 8 0,6 0 7 16,7-4 0-16,8-8 1 0,2-2 0 16,10-2-1-16,2-2 0 0,-2-2 2 0,-1-4 0 15,2 1-2-15,-1-6 0 0,-5 1 2 0,-1 0-5 16,-1-3 4-16,-5 2 2 0,-3 1-1 0,-1 1 3 15,-8 6-2-15,-2 0-1 0,-5 9 3 16,-2 2-3-16,-5 5 0 0,-3 5 0 0,-6 0-1 16,1 3 0-16,-6 9 0 0,-1 2 2 0,0 2 0 15,-10 8 2-15,-3 1 1 0,-1 4-2 16,-2 1 0-16,-3 1 3 0,4 1-6 0,0-3 0 16,2 2-1-16,2-4 2 0,2-2-2 0,6-4-3 15,3-3-3-15,0-3-7 0,11-6 1 0,0-1 3 16,5-7-3-16,1-1 5 0,2 0 4 0,6-1 1 15,3-10 2-15,3-1 0 0,5-2-2 16,-1-4 0-16,3-2 4 0,1-1 0 0,-3-3-2 16,6 1-1-16,-2-1-1 0,-3-4-5 0,-4 5 7 15,-6-2 4-15,-2 1-2 0,-7 3 8 0,-3 3-7 16,-5-1 1-16,-6 2 4 0,-3 4-2 16,-1 2 6-16,0 4-3 0,0 2 0 0,-4 2-1 15,0 3-6-15,-5 0-1 0,3 1-6 0,-4 9-2 16,-1 1 5-16,-1 5 2 0,0 4 2 0,-3 2 2 15,-1 1-4-15,8 4-1 0,-2-1-1 16,1-1 0-16,8 0 1 0,1-1 0 0,10-4-1 16,4-4-2-16,6-4 1 0,7 0 2 0,6-1 0 15,2-9 4-15,8-3 0 0,3 1-2 0,7-4 3 16,3-5-2-16,1-3 0 0,6-5 0 0,0-1 0 16,-2-2-1-16,3-3 1 0,-4 1 0 15,-1 0-4-15,3-2-1 0,-13 2 1 0,-5 1-2 16,-5 0 0-16,-9 0 0 0,-6 1 1 0,-8 3 4 15,-7 1 1-15,-9-1 5 0,-7 7-4 16,-9 2 1-16,-4 4-2 0,-7 1 0 0,-4 3 6 16,-4 0 2-16,-4 11 5 0,3 3-1 0,-4 2-4 15,0 1-2-15,5 4-2 0,-1 3-2 16,5 0 0-16,2 1-2 0,5 3-4 0,8-3-5 0,3 0 2 16,9-4-1-16,4-4 1 0,3-1 4 15,11-5-2-15,5-4 1 0,9-2 1 0,10-5 0 16,3 0 3-16,5-7 0 0,7-5-1 0,2-4 3 15,-1-2-4-15,-2-5 1 0,4 1-2 0,-3-7 1 16,-9 3 5-16,-1-1 1 0,-2-4 2 16,-6 2 1-16,-4-4 0 0,-4 3 1 0,-4-5 1 15,1 3 2-15,1-3-1 0,-7-1-2 0,4 1-1 16,-2 0-5-16,-4 1-2 0,6-1 0 16,-6 2-4-16,-1-1 0 0,-4 6 2 0,-5-3 0 15,4 6 4-15,-9 2 0 0,-1-1-3 0,0 6-1 16,-4 3 1-16,-5 1 1 0,1 2 1 0,-1 1-1 15,-2 0-2-15,-1 3-2 0,5-2 2 16,-3 3 1-16,-1 0 1 0,6 0 1 0,-3 3-1 16,5 1-3-16,1-1 3 0,1 3 0 0,1 1-4 15,0-2 0-15,0 2-3 0,0 0-2 16,0 0-1-16,0 0 1 0,0 0-1 0,0 0 3 16,0 0 1-16,0 0 1 0,0 0 0 0,0 0 3 0,0 5-3 15,-3 3 4-15,-4 5 2 0,4 4 0 16,-7 7-1-16,4 7 2 0,-4 5-3 0,-3 5 3 15,6 3 1-15,-4 1 2 0,-1 5 2 0,-2-1-2 16,1 0-1-16,1 4-3 0,-3 2-1 0,2-2 2 16,-2-1-2-16,1 2-2 0,0-4 0 15,5 1-2-15,-2-4 1 0,2-5 2 0,5-3-4 16,4-8-2-16,0-5 0 0,1-6-10 0,8-7-11 16,-2-5-19-16,6-3-24 0,-2-4-26 15,5-1-34-15,1 0-32 0,9-6-63 0,3-8-110 16,7-5-180-16,-12 5-244 0,-1 3 295 0</inkml:trace>
          <inkml:trace contextRef="#ctx0" brushRef="#br0" timeOffset="52870.5672">9251 7955 0 0,'0'0'0'0,"0"0"0"0,0 0 0 16,0 0 0-16,0 0 0 0,0 0 0 15,0 0 0-15,0 0 0 0,0 0 0 0,0 0 0 16,0 0 0-16,0 0 0 0,0 0 0 0,0 0 0 16,-17 2 0-16,17-2 0 0,0 2 0 0,0-2 10 15,0 0 11-15,0 0 0 0,0 0 12 16,0 0 19-16,0 0 25 0,0 0 18 0,3-2 5 15,3-2-14-15,-2-2-21 0,-1 2-16 0,4-3-11 16,-2-1 3-16,-1 4 3 0,4-4 2 16,-5 0-3-16,6 0-5 0,-5-2-5 0,5 2 1 15,-5-2 6-15,0-1 3 0,5 1 0 0,-6-2-3 16,6 0-5-16,-5 0 1 0,0-3-2 0,3 0 0 16,-4-1-3-16,1 2-5 0,2 2-3 15,-1-3-4-15,-3 4 1 0,4-2-1 0,-3 2 2 16,-2 3 2-16,1 0-1 0,-2 2 2 0,0 1 5 15,0 0 6-15,0 2-1 0,0 0 1 0,0-1-7 16,0 3-4-16,0 1-5 0,0-1-4 0,-2 1 0 16,1 0-8-16,0 0-3 0,-1 0-8 0,-4 0-8 15,4 4 2-15,0 2 2 0,-7 4 5 16,5 2 3-16,-7 3 1 0,4 5-1 0,-4 0 0 16,-1 6-1-16,0 2-1 0,-1 3 0 0,6 3 0 15,-3-3 2-15,6 0-2 0,-4 0 3 0,6-1-2 16,0-2 1-16,2-3-1 0,0-5-2 15,10-1 2-15,-3-3-1 0,8-3 1 0,-1-2 4 16,6-1 0-16,-1-3 5 0,4-6-4 16,-3 2-1-16,6-3-18 0,0 0-44 0,-5-3-97 15,5-5-180-15,0-1-231 0,-11 1 28 0,-3 4 539 0</inkml:trace>
        </inkml:traceGroup>
        <inkml:traceGroup>
          <inkml:annotationXML>
            <emma:emma xmlns:emma="http://www.w3.org/2003/04/emma" version="1.0">
              <emma:interpretation id="{EFBFA95D-8312-4E60-9513-03DD4D98BF0B}" emma:medium="tactile" emma:mode="ink">
                <msink:context xmlns:msink="http://schemas.microsoft.com/ink/2010/main" type="inkWord" rotatedBoundingBox="12932,10142 13457,8196 14175,8389 13650,10336"/>
              </emma:interpretation>
              <emma:one-of disjunction-type="recognition" id="oneOf18">
                <emma:interpretation id="interp82" emma:lang="en-IN" emma:confidence="0">
                  <emma:literal>by</emma:literal>
                </emma:interpretation>
                <emma:interpretation id="interp83" emma:lang="en-IN" emma:confidence="0">
                  <emma:literal>ty</emma:literal>
                </emma:interpretation>
                <emma:interpretation id="interp84" emma:lang="en-IN" emma:confidence="0">
                  <emma:literal>oy</emma:literal>
                </emma:interpretation>
                <emma:interpretation id="interp85" emma:lang="en-IN" emma:confidence="0">
                  <emma:literal>fy</emma:literal>
                </emma:interpretation>
                <emma:interpretation id="interp86" emma:lang="en-IN" emma:confidence="0">
                  <emma:literal>ly</emma:literal>
                </emma:interpretation>
              </emma:one-of>
            </emma:emma>
          </inkml:annotationXML>
          <inkml:trace contextRef="#ctx0" brushRef="#br0" timeOffset="54330.7976">12392 7210 341 0,'0'0'185'0,"0"0"-170"0,0 0-41 16,0 0 17-16,0 0 33 0,0 0 20 0,0 0-4 15,-65 184-9-15,46-131-5 0,-6 4-4 0,5 1 4 16,-5 0 14-16,-1-2 10 0,5-1 5 15,-2-1-4-15,3-4-15 0,-3-5-11 0,9-5-10 16,5-7-6-16,5-4 1 0,4-9 5 0,7-6 15 16,4-3 19-16,6-6 23 0,4-2 7 0,0-3-2 15,2-3-15-15,3-5-23 0,3-2-18 16,-4-4-10-16,0-4-7 0,-5 1 2 0,-4-4 7 16,-3-1 2-16,-3-2 15 0,-8-2-2 0,-2-4 0 15,0 0-4-15,-5-2-10 0,-7-2-2 0,-1 5-2 16,-1 1 2-16,0 4 3 0,-2 2 3 15,-3 6 5-15,1 3 1 0,2 5 0 0,-1 1-3 0,2 4-6 16,4-1-6-16,-1 4-5 0,9 0-7 16,2 0-15-16,1 0-4 0,0 0 0 0,9 0 4 15,2 0 16-15,11 0 5 0,3 0-3 0,4-1 1 16,5-5-1-16,5 1-1 0,3-3 2 16,1 1-1-16,0 1 0 0,-2 0 0 0,0-1 0 15,-10 4 0-15,-4 3 0 0,-8 0-2 0,-6 0-3 16,-3 0-4-16,-7 0-6 0,-3 2 3 0,0 4 5 15,-3 5 9-15,-6 2 10 0,2 1-1 16,-3 3-1-16,-3 1-4 0,2 1 0 0,4-3-2 16,-3 1-1-16,4-4-1 0,0 2-2 0,6-2 1 15,-1-5 3-15,5 0 4 0,6-5 11 16,4-3 12-16,5 0 12 0,3-1 7 0,5-7 2 16,3-2-4-16,-1-5-6 0,7 1-3 0,-5-1-1 15,-1-3-4-15,-4-3 1 0,-3 0-1 0,-3 2 0 16,-4-2 5-16,-5 5 2 0,-6 0 8 0,-1 1 5 15,-1 3 6-15,-3 2 3 0,0 1-2 0,0 4-6 16,0 3-16-16,0 2-14 0,0 0-20 16,0 0-14-16,-5 10-4 0,0 4 0 15,-2 9 7-15,-2 5 6 0,-5 9 0 0,1 6 2 0,-2 7 0 16,0 8-4-16,-1 7 4 0,-4 7 2 16,3 5-1-16,-1 7 3 0,-3 4-3 0,5 2-3 15,-1 1 2-15,0-3 0 0,-2 0-3 0,0 0 2 16,4-5-3-16,-7-4-2 0,0-4-1 0,-3-4 0 15,-3-9-1-15,-3-1-3 0,-8-7 3 0,2-7 0 16,-3-6 3-16,-2-8 6 0,-1-9 1 16,-4-7 0-16,4-8 5 0,4-8 2 0,2-3 2 15,-1-20 4-15,8-5-2 0,3-6-5 0,5-10-2 16,1-5-2-16,7-2-4 0,8-4 2 16,-1-4-4-16,7 1-6 0,0-4 4 0,11-2-3 15,5-2-1-15,11-1-1 0,3 5-5 0,6-1-7 16,3 5-5-16,1 9-13 0,4 11-19 15,-3 7-24-15,0 9-42 0,2 5-61 0,-3 1-99 16,-1 4-162-16,-10 3-255 0,-12 7-102 0</inkml:trace>
        </inkml:traceGroup>
        <inkml:traceGroup>
          <inkml:annotationXML>
            <emma:emma xmlns:emma="http://www.w3.org/2003/04/emma" version="1.0">
              <emma:interpretation id="{1E11F472-B4A7-4D11-9237-62D680670D11}" emma:medium="tactile" emma:mode="ink">
                <msink:context xmlns:msink="http://schemas.microsoft.com/ink/2010/main" type="inkWord" rotatedBoundingBox="14605,7969 18464,7794 18572,10164 14713,10339"/>
              </emma:interpretation>
              <emma:one-of disjunction-type="recognition" id="oneOf19">
                <emma:interpretation id="interp87" emma:lang="en-IN" emma:confidence="0">
                  <emma:literal>thespian.</emma:literal>
                </emma:interpretation>
                <emma:interpretation id="interp88" emma:lang="en-IN" emma:confidence="0">
                  <emma:literal>tenpins.</emma:literal>
                </emma:interpretation>
                <emma:interpretation id="interp89" emma:lang="en-IN" emma:confidence="0">
                  <emma:literal>treepies.</emma:literal>
                </emma:interpretation>
                <emma:interpretation id="interp90" emma:lang="en-IN" emma:confidence="0">
                  <emma:literal>sepias.</emma:literal>
                </emma:interpretation>
                <emma:interpretation id="interp91" emma:lang="en-IN" emma:confidence="0">
                  <emma:literal>tiepins.</emma:literal>
                </emma:interpretation>
              </emma:one-of>
            </emma:emma>
          </inkml:annotationXML>
          <inkml:trace contextRef="#ctx0" brushRef="#br0" timeOffset="54592.0837">13822 6938 1213 0,'0'0'548'0,"0"0"-348"0,0 0-58 16,0 0-53-16,0 0-28 0,0 0-25 0,0 0-38 16,0 0-19-16,0 0 4 0,0 0 12 15,0 0 14-15,0 0 11 0,0 0-3 0,-86 221 2 16,59-144 0-16,-6 5-3 0,4-6-2 0,-3 1-3 15,4-9-7-15,0-1-7 0,3-6-10 16,6-6-39-16,5-8-104 0,2-3-241 0,2-15-373 16,9-10-212-16</inkml:trace>
          <inkml:trace contextRef="#ctx0" brushRef="#br0" timeOffset="55128.242">13971 7106 374 0,'0'0'490'0,"0"0"-128"16,0 0-79-16,0 0-86 0,0 0-71 0,0 0-55 16,0 0-33-16,0 0 13 0,0 0 22 15,0 0 4-15,0 0-9 0,0 0-17 0,-31 167-13 16,16-126-11-16,1 2-1 0,-2 0-4 0,-1 1-3 16,1-4 0-16,-1 0-5 0,3-5-3 15,1-3-1-15,1-5-1 0,5-2-5 0,-3-3-1 16,6-6-4-16,2-5-3 0,-1-3-4 0,3-4-10 15,0-4-10-15,5 0-3 0,2 0 8 0,3-8 10 16,1-3 8-16,5-3 8 0,-2-2-4 16,2-4 1-16,-1 3 2 0,-1 1-1 0,-1 2-1 15,-3 1 3-15,-4 1-3 0,2 6-2 0,-4 3 1 16,1 3-6-16,-1 0-1 0,-1 0-1 0,0 7 3 16,3 1 3-16,-1 4 4 0,1 1 2 15,3-1-1-15,-2 2 1 0,3-2-3 0,3-2 2 16,1-2 3-16,5 0 3 0,4-3 2 0,5-5 2 15,4-2 2-15,5 2-4 0,3-4-1 0,1-6 0 16,-1-3-3-16,-3-1 0 0,2-4 1 0,-8-3 0 16,0 2 1-16,-7-2 3 0,-5-2 0 0,-8-2 4 15,-2 0 3-15,-9-2-1 0,0 2 1 16,-5 3-3-16,-5 5 1 0,-4 1-2 0,0 6 0 16,-5 6 6-16,0 4-1 0,-2 0 2 0,-1 9-3 15,-4 8-6-15,2 6-7 0,1 4-2 16,-1 3-1-16,1 4-4 0,3-1 2 0,5-2-1 15,2-4 0-15,12 1-1 0,1-7 2 0,1 1 2 16,14-5 4-16,6-1 4 0,1-6 0 16,8-2 3-16,6-4-4 0,1-2-7 0,5-2-11 15,4 0-20-15,-2-5-36 0,-2-4-75 0,-5-2-137 16,-3-3-241-16,-12 4-385 0,-8 2 123 0</inkml:trace>
          <inkml:trace contextRef="#ctx0" brushRef="#br0" timeOffset="55307.157">13643 7216 2543 0,'0'0'119'0,"0"0"-93"16,0 0-36-16,0 0-13 0,0 0-13 0,0 0 2 16,0 0-8-16,198-90-26 0,-122 76-35 0,8-1-40 15,9 3-45-15,1 4-52 0,0 2-159 0,-20 3-350 16,-26 2 96-16</inkml:trace>
          <inkml:trace contextRef="#ctx0" brushRef="#br0" timeOffset="55756.7065">14363 7932 380 0,'0'0'453'0,"0"0"-202"0,0 0-27 0,0 0-1 16,0 0 16-16,0 0-5 0,0 0-50 0,0 0-37 15,0 0-26-15,0 0-27 0,0 0-23 0,0 0-21 16,0 0-18-16,0 0-15 0,-151 11-10 15,132 6-4-15,-3 4-2 0,-3 4 5 0,2 1-4 16,2 1-1-16,1 1-1 0,5 0-2 16,2 1-1-16,5-3 2 0,3-1-2 0,4-1 0 0,1-1-2 15,0-2 1-15,7-1 0 0,3-1-3 16,5-1 5-16,2 3-1 0,3 0 1 0,-2 0 6 16,4 0-2-16,-3-3-1 0,-4 2 1 0,-2-4-6 15,-7 1 3-15,-2-6 4 0,-4-1 3 16,-10 0 5-16,-8-2 4 0,-10-4 1 0,-9 3 1 15,-6-7-1-15,-4 0-2 0,-5 0-3 0,-2 1-1 16,2-1 0-16,2-5-2 0,1-2 0 0,9-5 0 16,4 3-7-16,9-2-2 0,7-4-15 0,5 2-27 15,7-4-41-15,8-6-65 0,0 5-94 16,5-4-168-16,11-2-250 0,-4 4-180 0,-2 8 431 0</inkml:trace>
          <inkml:trace contextRef="#ctx0" brushRef="#br0" timeOffset="57004.6019">14493 7957 0 0,'0'0'164'0,"0"0"176"16,0 0-28-16,0 0 6 0,0 0-26 0,0 0-44 15,0 0-53-15,0 0-45 0,0 0-36 16,62 190-31-16,-69-158-25 0,-5 1-21 0,4-2-13 16,-2 1-7-16,-2-3-4 0,2-6-3 0,4 1-5 15,4-8-3-15,-1-4-4 0,3-1-2 0,4-6-1 16,5-4 1-16,3-1 2 0,4 0 4 15,4-1 2-15,2-8 3 0,2-3 0 0,-1-3-1 16,0-3 3-16,-1 2-4 0,-2-1 1 0,1-1 3 16,-1-5-2-16,0 5 2 0,-2 1 0 0,-3-1-3 15,-2 2-1-15,-1 4 1 0,-5 4-1 0,-6 4 2 16,1 1-1-16,-2 3-8 0,0 0-9 16,-2 3-10-16,-2 2-4 0,-3 6 6 0,0 3 10 15,-2 1 5-15,3-1 2 0,4 2-2 0,0-3-1 16,2 0-3-16,0-2 3 0,9-3 1 15,5-2 4-15,6-2 1 0,5-2 1 0,3-2-4 16,7 0-2-16,3-6-1 0,4-7-1 0,-3 0 3 16,1-3 2-16,0-3-1 0,-1-6 1 0,-3-1-3 15,-2-2 1-15,-5-5 1 0,-1-2 2 0,-6-2 4 16,-2-3 1-16,-3-2-1 0,-2 0 3 16,-2-3 1-16,-3 3 5 0,-6 2 8 0,-1 1 3 15,-2 5 8-15,1 9 12 0,-2 4 7 0,-3 7 11 16,-2 6 0-16,-2 2-6 0,4 4-12 15,-2 2-16-15,-1 0-13 0,0 11-12 0,-2 8-6 16,-1 5-1-16,-4 8 2 0,2 8 1 0,-1 6 4 16,-2 9-2-16,1 6 2 0,-4 4 0 0,-1 9-2 15,-5 3 0-15,-1 3 3 0,0-1 1 16,-1 3-1-16,1 0 4 0,4 1-6 0,3 0 0 16,-1-3 1-16,6-4-3 0,0 0 1 0,2-4-6 15,0-6-17-15,-2-4-11 0,2-9-9 0,-2-10-19 16,-1-10-17-16,-3-9-24 0,0-8-26 0,2-4-9 15,1-9-1-15,1-3-1 0,5-11-13 16,4-7-17-16,5-8-37 0,-2-6-57 0,8-6-35 16,4-7-27-16,1-3 0 0,1-4 103 0,0-3 222 15,2-4 0-15,0-2 0 0,3-1 0 0,-4-1 0 16,7-1 0-16,-2-3 0 0,4 0 104 16,4 0 78-16,-1 1 10 0,3 7-4 0,7 4-26 15,-1 2-26-15,1 9-33 0,4 7-25 0,2 8-6 16,-2 7-1-16,-2 7 9 0,1 6 2 0,-4 5-7 15,-3 4-22-15,-4 0-22 0,-8 11-11 16,-4 3-7-16,-5 5-1 0,-6 8 5 0,-6 3 3 16,0 3 0-16,-15 8 7 0,-6-3-2 0,-11 3-2 15,1-6-1-15,-5 2-6 0,-3-3 2 16,2-1 0-16,1-7 2 0,2-2-2 0,5-3 0 16,3-8 1-16,9-4 5 0,5-6 22 0,8-3 13 15,4 0-10-15,0-7-22 0,10-5-31 0,7-6-23 16,11-3 1-16,5-4 13 0,4 0 4 0,4-5 4 15,4 5 0-15,1-7-1 0,3 4 0 16,-1-3 1-16,-3-1-1 0,-2-4-4 0,-3-4 4 16,-1 1 0-16,-6-3 4 0,0-1 7 0,-10 0 0 15,-3-1 3-15,-4 2 6 0,-2 1 3 0,-7 6 5 16,-1 3 6-16,-5 10 7 0,-1 5 28 0,0 7 4 16,-7 3 5-16,0 2-11 0,-2 3-27 15,-2 2-8-15,1 0-16 0,-2 7-7 0,-2 6-3 16,-2 5-6-16,-2 10 2 0,0 6 1 0,0 9 0 15,-4 3 3-15,6 10 0 0,2 5 2 16,0 1-1-16,-1 5 1 0,1 1-2 0,-5 5 4 16,-1-1 1-16,3 4-1 0,-10-1-2 0,4 0 3 15,-4-4-4-15,1-3 1 0,1-4 2 0,-2-2-5 16,3-3 2-16,2-4 0 0,-2-9-3 16,2-4-7-16,1-10-12 0,2-7-25 0,-2-4-35 15,2-10-37-15,0-6-44 0,-1-5-32 0,3 0-35 16,0-11-35-16,4-7-74 0,3-8-102 0,3-2-9 15,4-4 311-15,6-6 138 0,-2-3 0 16,11-3 0-16,2-2 0 0,5-5 0 0,2-4 0 16,5 2 0-16,3-4 0 0,4-4 0 0,-2 1 0 15,2-1 0-15,2 3 0 0,-2 3 0 0,0 5 0 16,1 11 0-16,0 0 94 0,-2 12 128 0,2 6 6 16,-1 1-12-16,2 7-20 0,1 2-34 15,1 4-35-15,2 2-21 0,-3 5-11 0,-1 0-13 16,0 5-13-16,-6 5-14 0,-6 6-16 0,-5 1-13 15,-6 2-3-15,-8 2 1 0,-4-1 4 0,-4 3 8 16,-12-2 1-16,-7 2 1 0,-6-4 0 16,-4 2-6-16,-4-5-6 0,1-4-6 0,2-2-6 15,5-4-9-15,3-2-30 0,9-4-84 0,3 0-146 16,2 0-284-16,11-5-279 0,-2 2 526 0</inkml:trace>
          <inkml:trace contextRef="#ctx0" brushRef="#br0" timeOffset="57394.5401">16286 7829 107 0,'0'0'525'0,"0"0"-145"0,0 0-58 0,0 0-51 15,0 0-39-15,0 0-46 0,0 0-61 0,0 0-42 16,0 0-33-16,0 0-29 0,0 0-10 0,0 0-12 16,0 0 2-16,0 0 9 0,15 20 0 15,-25 8 7-15,1 3 0 0,-1 5-1 0,-3 1-4 16,0 1 2-16,-3-1-2 0,2-1-1 0,0-1 1 15,-1-2-4-15,4-6-2 0,2-3-2 0,4-2-5 16,3-8-7-16,2-2-6 0,0-4-5 0,7-1-4 16,3-3 2-16,5-3 2 0,3-1 3 15,2 0 5-15,5-5 3 0,-1-6-1 0,-1-1 1 16,4 0 2-16,-4-3 1 0,-2-1 3 0,-3-1 4 16,-2 1 2-16,-2 0 2 0,-4 0 5 15,0 1 1-15,-1 2 8 0,-3 2 11 0,-5 5 7 16,1 2 9-16,-2 0 1 0,0 4-8 0,0 0-14 15,0 0-18-15,0 0-9 0,-3 8-7 16,-2 1 3-16,-2 3 5 0,0-3 1 0,-2 6 1 16,2-5-1-16,0 3-3 0,0-1 0 0,3-2 2 15,1-2-2-15,3-1-1 0,0-2-11 0,0 1-23 16,6-4-44-16,1 1-74 0,0-3-149 16,1 0-371-16,-5 0-625 0</inkml:trace>
          <inkml:trace contextRef="#ctx0" brushRef="#br0" timeOffset="57515.8116">16724 7829 879 0,'0'0'500'0,"0"0"-365"0,0 0-140 0,0 0-57 16,0 0-31-16,0 0-77 0,0 0-178 0,0 0-291 16,0 0 442-16</inkml:trace>
          <inkml:trace contextRef="#ctx0" brushRef="#br0" timeOffset="57916.1265">16822 8115 0 0,'0'0'287'0,"0"0"-208"0,0 0-55 0,0 0 3 16,0 0 12-16,0 0 12 0,0 0 1 0,0 0-1 15,167-113 20-15,-155 103 40 0,-1 0 40 16,-2-1 36-16,-3 3 13 0,-3 2-8 0,-3 0-14 15,0-1-30-15,0 6-35 0,-3-3-38 0,-3 4-39 16,-3 0-25-16,-2 0-15 0,-4 1 0 16,1 7 2-16,-5 4 6 0,2 4 2 0,-4 2 0 0,-1 2 1 15,1 1-6-15,1 3 3 0,0-3-4 16,5-1-1-16,5-4 4 0,2-1-3 0,6-5 6 16,2-4 5-16,0-1 14 0,10-4 17 15,0 1 13-15,5-2 3 0,3 0-6 0,4-6-15 16,2-4-15-16,5-2-11 0,-1-4-12 0,0 3 1 15,-2-3-4-15,-1-2 1 0,-6-1 5 0,0 2-3 16,-4 3 0-16,0 0 2 0,-4 4 0 0,-4 2 0 16,2 2 0-16,-3 4-2 0,-6 2-8 15,1 0-1-15,-1 0 0 0,0 7 4 0,0 4 10 16,-1 3 10-16,-6 3 5 0,-1 3 1 0,-3 2 1 16,2 0-7-16,1-1-2 0,-4-1-6 0,5-1-7 15,0-6-34-15,6-3-136 0,1-2-401 16,0-4-932-16</inkml:trace>
          <inkml:trace contextRef="#ctx0" brushRef="#br0" timeOffset="58059.2886">17338 8040 2253 0,'0'0'157'0,"0"0"-145"0,0 0-47 0,0 0-29 15,0 0-82-15,0 0-317 0,0 0-989 0</inkml:trace>
        </inkml:traceGroup>
      </inkml:traceGroup>
    </inkml:traceGroup>
    <inkml:traceGroup>
      <inkml:annotationXML>
        <emma:emma xmlns:emma="http://www.w3.org/2003/04/emma" version="1.0">
          <emma:interpretation id="{212A5CF0-E999-4511-A894-8D26B069DC14}" emma:medium="tactile" emma:mode="ink">
            <msink:context xmlns:msink="http://schemas.microsoft.com/ink/2010/main" type="paragraph" rotatedBoundingBox="1630,11105 22389,10027 22543,12997 1785,140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C6FD09-02FE-44F7-9D98-9DB089544E57}" emma:medium="tactile" emma:mode="ink">
              <msink:context xmlns:msink="http://schemas.microsoft.com/ink/2010/main" type="line" rotatedBoundingBox="1630,11105 22389,10027 22543,12997 1785,14075"/>
            </emma:interpretation>
          </emma:emma>
        </inkml:annotationXML>
        <inkml:traceGroup>
          <inkml:annotationXML>
            <emma:emma xmlns:emma="http://www.w3.org/2003/04/emma" version="1.0">
              <emma:interpretation id="{BF839B44-9115-4B7A-AC92-22D181E3D160}" emma:medium="tactile" emma:mode="ink">
                <msink:context xmlns:msink="http://schemas.microsoft.com/ink/2010/main" type="inkWord" rotatedBoundingBox="1637,11239 5502,11039 5649,13875 1785,14075">
                  <msink:destinationLink direction="with" ref="{347B78A8-8261-4FF4-BC80-47FBF3FEA983}"/>
                </msink:context>
              </emma:interpretation>
              <emma:one-of disjunction-type="recognition" id="oneOf20">
                <emma:interpretation id="interp92" emma:lang="en-IN" emma:confidence="0">
                  <emma:literal>high</emma:literal>
                </emma:interpretation>
                <emma:interpretation id="interp93" emma:lang="en-IN" emma:confidence="0">
                  <emma:literal>-High</emma:literal>
                </emma:interpretation>
                <emma:interpretation id="interp94" emma:lang="en-IN" emma:confidence="0">
                  <emma:literal>thigh</emma:literal>
                </emma:interpretation>
                <emma:interpretation id="interp95" emma:lang="en-IN" emma:confidence="0">
                  <emma:literal>-thigh</emma:literal>
                </emma:interpretation>
                <emma:interpretation id="interp96" emma:lang="en-IN" emma:confidence="0">
                  <emma:literal>-flight</emma:literal>
                </emma:interpretation>
              </emma:one-of>
            </emma:emma>
          </inkml:annotationXML>
          <inkml:trace contextRef="#ctx0" brushRef="#br0" timeOffset="59874.6515">1911 10151 2370 0,'0'0'186'0,"0"0"-180"0,0 0-78 0,0 0-21 15,0 0 10-15,0 0 26 0,0 0 37 16,0 0 19-16,0 0 4 0,-24 172 2 0,9-114-1 15,1 2 5-15,-5 4 1 0,-5 3 4 0,-1 2 3 16,-6-3 0-16,-1 2-2 0,-5-4-2 0,3-2-3 16,-7-1-1-16,1-4-2 0,0 0-22 15,0-6-99-15,1-6-218 0,5-14-534 0,17-11-176 16</inkml:trace>
          <inkml:trace contextRef="#ctx0" brushRef="#br0" timeOffset="60389.6734">1308 10826 0 0,'0'0'0'16,"0"0"0"-16,0 0 0 0,0 0 0 0,197-70 0 16,-145 51 55-16,-4-4 38 0,7-1 16 15,-1-3-5-15,4-3-36 0,-2 1-23 0,-2-1-2 16,1 0-2-16,-8-1 18 0,3 2 9 0,-2-2 5 15,-5 1-2-15,4 0-8 0,0 1-9 0,-5-2-10 16,-5 4-3-16,1-3 3 0,-10 3 2 0,0 0 9 16,-8 6 0-16,-3 2 2 0,-6 5 19 15,-3 5 57-15,-7 5 61 0,-1 4 30 0,0 0-8 16,-1 0-75-16,-8 4-80 0,-4 7-47 0,-3 8-24 16,-4 5 5-16,-4 8 6 0,-2 9 3 0,-4 5 1 15,0 4-1-15,-2 4 0 0,2 0 0 16,-2 4 1-16,1 1-1 0,2 2-1 0,3-4 1 15,-1 0 1-15,4-5 0 0,0-6 0 0,7-3-3 16,3-8-5-16,9-4 1 0,3-9-1 0,1-6 1 16,3-2 3-16,7-5 4 0,4-6 8 15,3-3 4-15,8 0 4 0,0-13-2 0,8-3-5 16,5-5-6-16,6-8-3 0,1-1-3 0,2-5-1 16,0 0-3-16,1-5-2 0,-2 1 3 0,-6 1 3 15,-6 0 4-15,-2 3 3 0,-12 3-2 0,-2 6 1 16,-7 7 2-16,-3 6 4 0,-5 7 6 0,-3 6 1 15,0 0-9-15,0 0-13 0,-3 11-10 16,-5 7-1-16,-5 2 7 0,-2 7 8 0,1 5 3 16,-2 1 1-16,0 0-2 0,2-1 0 0,1-1-2 15,0-4-4-15,7-2-3 0,1-3-12 16,5-2-31-16,0-4-59 0,8-3-124 0,5-9-236 16,-3 0-432-16,-1-4 81 0</inkml:trace>
          <inkml:trace contextRef="#ctx0" brushRef="#br0" timeOffset="61318.3759">2983 10226 1184 0,'0'0'495'16,"0"0"-429"-16,0 0-83 0,0 0-15 0,0 0-1 16,0 0-7-16,0 0-26 0,0 0-58 0,0 0-77 15,0 0-96-15,0 0-61 0,0 0-18 16,0 0 175-16,-43 150 201 0,60-136 0 0,1-2 0 15,2-2 0-15,2-4 0 0,1-3 0 0,1-1 0 16,-4-2 0-16,5-2 0 0,-4-4 0 0,2-5 0 16,-3 0 0-16,2-1 0 0,-6-1 0 0,2 1 117 15,-3-1 53-15,-5 3 1 0,0 2 4 0,-7 6 34 16,-3 0-14-16,0 2-29 0,-6 0-28 16,-7 3-71-16,-6 5-31 0,-1 3 3 0,-7 6 11 15,-2 4 19-15,1-3 18 0,-3 3 16 0,3 3-1 16,1-4-9-16,-2 3-23 0,3 1-24 15,6-2-18-15,-2 1-13 0,7 1-6 0,0 0-4 16,2 1-3-16,9 2-2 0,-2-1-2 0,2 5-1 16,4-1-1-16,0 5 2 0,1 5 2 15,8 8 1-15,-5 8-2 0,1 5 3 0,-4 9 0 0,-1 8 0 16,-1 10 3-16,-6 5-3 0,-8 10-2 16,-5 4-9-16,-4 6-1 0,-4-4 0 0,-5-1 0 15,0-4 10-15,-1-1-1 0,-8 0-7 16,-6 1-14-16,-3-4-8 0,-12-1 0 0,0-10 10 15,-6-5 15-15,-2-6 10 0,-7-10 3 0,5-6 4 16,-2-11 7-16,1-12 7 0,-1-7 4 0,5-12 7 16,2-7 1-16,3-11 2 0,1-4 0 0,8-16 1 15,8-9-6-15,3-5-6 0,6-8-5 0,5-4-8 16,10-12 0-16,2 0-2 0,9-5-3 16,10-5-5-16,3-3-3 0,13-1-3 0,12-2-3 15,6-3 2-15,11-4-2 0,4 1-1 0,17 0 1 16,4-2 0-16,9-1 2 0,10-1-1 0,6 2 3 15,6-1-2-15,5-1-1 0,-1 3 2 16,7 3-2-16,-3 3 3 0,4 2-3 0,1 1 1 16,-1 3-1-16,2 1 1 0,-1-1 2 0,-4 2-1 15,5 0 1-15,-7 1-2 0,-3 0 0 16,-12 0 3-16,-1-2 1 0,-11 4-2 0,-8 2 2 16,-8 2-1-16,-11 6-3 0,-8 8 4 0,-13 8 1 15,-2 8-1-15,-14 4 6 0,-5 8 6 16,-7 3 10-16,-2 6 6 0,0 3 3 0,-7 0-9 15,-1 4-10-15,-4 0-13 0,-5 0-6 0,-6 12-6 16,-1 2 0-16,-9 7 1 0,-5 9 0 0,1 3 5 16,-5 10 1-16,1 2 0 0,-1 7 1 0,-1 2-2 15,3 4 1-15,0 1 0 0,3-2 2 0,4-2-1 16,2-2 0-16,4-4 1 0,7-2 1 0,-1-9 0 16,6-1-2-16,7-12-1 0,2-7-2 15,4-2 0-15,2-8 1 0,0-5 1 0,2-1 8 16,2-2 8-16,5-4 9 0,1-5 4 0,0-7-2 15,7-3-5-15,0-2-8 0,5-4-3 16,1-1-5-16,1 3 1 0,-1 1-2 0,2 5-3 16,0 2-1-16,-3 10-2 0,1 4 0 0,0 1 0 15,-5 6 2-15,1 11 0 0,0 4 3 0,-2 5 1 16,-1 2 0-16,0 0 2 0,2-2-1 16,2-1 0-16,0-3-1 0,8-6 2 0,6-2 1 15,0-5 5-15,7-6 5 0,3-3-2 0,3-4-1 16,8-9-12-16,5-6-29 0,0-8-63 15,-1-1-123-15,7-5-255 0,-21 9-464 0,-15 5-34 0</inkml:trace>
          <inkml:trace contextRef="#ctx0" brushRef="#br0" timeOffset="59628.4401">659 10782 1351 0,'0'0'232'0,"0"0"-195"0,0 0-72 0,0 0-9 0,0 0 0 16,0 0 9-16,0 0 4 0,0 0 8 15,0 0 20-15,0 0 34 0,0 0 41 0,0 0 40 16,-5 39 25-16,18-41 4 0,3-4-12 0,1-5-21 16,9-5-26-16,-2 0-23 0,5-3-15 15,-6 0-13-15,1-2-6 0,-3 0 3 0,-6 2 0 16,-5 3 10-16,-2 0 9 0,-7 2 3 0,-1 4-6 15,-4 2-13-15,-6-1-18 0,-6 3-13 0,-4 5-9 16,-2 1-5-16,-8 0-1 0,-6 10-2 16,3 4 3-16,-5 4 2 0,-1 1 2 0,7-1 2 15,2 2-12-15,3-4-32 0,8 0-86 0,-1 0-138 16,14-2-211-16,4-4-336 0,2-4 63 0</inkml:trace>
        </inkml:traceGroup>
        <inkml:traceGroup>
          <inkml:annotationXML>
            <emma:emma xmlns:emma="http://www.w3.org/2003/04/emma" version="1.0">
              <emma:interpretation id="{F9E837C0-0090-4B6C-93C9-EF8945D76AD1}" emma:medium="tactile" emma:mode="ink">
                <msink:context xmlns:msink="http://schemas.microsoft.com/ink/2010/main" type="inkWord" rotatedBoundingBox="6177,10869 11875,10573 11996,12903 6298,13198"/>
              </emma:interpretation>
              <emma:one-of disjunction-type="recognition" id="oneOf21">
                <emma:interpretation id="interp97" emma:lang="en-IN" emma:confidence="0">
                  <emma:literal>switching</emma:literal>
                </emma:interpretation>
                <emma:interpretation id="interp98" emma:lang="en-IN" emma:confidence="0">
                  <emma:literal>snitching</emma:literal>
                </emma:interpretation>
                <emma:interpretation id="interp99" emma:lang="en-IN" emma:confidence="0">
                  <emma:literal>Switching</emma:literal>
                </emma:interpretation>
                <emma:interpretation id="interp100" emma:lang="en-IN" emma:confidence="0">
                  <emma:literal>Snitching</emma:literal>
                </emma:interpretation>
                <emma:interpretation id="interp101" emma:lang="en-IN" emma:confidence="0">
                  <emma:literal>smirching</emma:literal>
                </emma:interpretation>
              </emma:one-of>
            </emma:emma>
          </inkml:annotationXML>
          <inkml:trace contextRef="#ctx0" brushRef="#br0" timeOffset="61824.017">5778 10521 1228 0,'0'0'166'15,"0"0"-138"-15,0 0-16 0,0 0 9 0,0 0 19 16,0 0 23-16,42-186 23 0,-42 156 25 0,0-2 4 15,-4 8-1-15,-5 4-8 0,-5 8-10 16,-2 1-10-16,-8 6-15 0,-1 2-18 0,-6 6-20 16,-4 2-9-16,-5 8-6 0,-7 4-3 0,-1 7-2 15,3-2-1-15,-4 5-4 0,3 3-3 0,9-1 1 16,4-1-4-16,8 1-2 0,7-1-2 0,10-2-5 16,7 0 2-16,1 1 1 0,10-2 0 0,9 0 4 15,4 0 1-15,5-1-2 0,7 0 3 16,1 1-1-16,5 0 1 0,1-1 0 0,-1-1 0 15,0 3 2-15,-6-3-3 0,-4-1 1 0,-9 0-2 16,-3-1-3-16,-10-2 3 0,-6-3 3 0,-3 0 6 16,-12 0 8-16,-8-4 4 0,-7 1 4 15,-5-1 1-15,-8-4-1 0,-3 0-1 0,-4-5-3 16,-2-1-3-16,2-2-3 0,-5 0-4 0,6-7-3 16,0-3-1-16,3 0-6 0,4-5-6 15,8-1-10-15,6 0-18 0,5-3-18 0,7 1-33 16,6-2-41-16,7-1-50 0,5 1-61 0,9 3-92 15,7-3-111-15,5 4-147 0,-1 4-79 16,-10 4 653-16</inkml:trace>
          <inkml:trace contextRef="#ctx0" brushRef="#br0" timeOffset="62447.414">5964 10399 0 0,'0'0'0'0,"0"0"373"0,0 0-14 15,0 0-29-15,0 0-39 0,177-51-60 0,-155 51-52 16,-5 1-35-16,-1 8-27 0,-5 3-18 0,-2 3-17 15,-3 4-13-15,-3 4-13 0,-3 2-10 0,0 1-6 16,-6 2-9-16,-3 3-4 0,-5 2-1 0,-6-2-5 16,3 1 3-16,-5-4-7 0,2 1-4 15,-1-4-1-15,-1-2-8 0,5-2 2 0,2-6-2 16,5-5 0-16,5-2-1 0,0-3-2 0,5-3 1 16,0-2-3-16,0 0 5 0,5-2 1 0,3-3 3 15,4-5 2-15,4 0 1 0,4-6-4 16,1-3-2-16,6-1-3 0,1 1-4 0,0-5 1 15,1 2 2-15,-2-3-1 0,2-1 3 0,0 0-2 16,-2 0-1-16,-4 4 0 0,-2 3 1 16,-2 6-4-16,-5 4 0 0,-5 3-3 0,-2 6-7 15,-3 0 2-15,-4 4 1 0,0 9 4 0,-2 3 6 16,2 4 4-16,-8 4 1 0,1 7 0 0,-1-4 0 16,0 2-2-16,1-3-1 0,2-6-3 0,3-1 3 15,2-3-5-15,0-4 1 0,6-4 2 16,2-2-4-16,7-3 7 0,1-3 5 0,4 0-1 15,7-5 5-15,3-6-4 0,3-2-4 0,0-5 2 16,-3 1-2-16,-1-2 0 0,-8-4-1 0,-2 0-1 16,-9-1 1-16,-4-3-1 0,-5 1 1 15,-1 1-1-15,-5-3-3 0,-10 4 0 0,-1 2-1 16,-5 0 0-16,-1 2 2 0,-1 4-2 16,-2 6 1-16,3-1-2 0,1 7 0 0,5-1 0 0,3 4 1 15,1-1 1-15,9 0 0 0,2 2-2 16,1-3-6-16,4-1-1 0,12-2 0 0,9 0 3 15,5 0 3-15,10-2-1 0,1-1 3 0,5 3-1 16,3 3-1-16,0-1 0 0,4 4-1 0,-6 0 1 16,2 7-1-16,-2 6 1 0,-4 6 0 15,-1 1 2-15,-8 2 1 0,-5 0 2 0,-9 5-1 16,-10-1-1-16,-5-1 0 0,-5 2 2 0,-5-1 3 16,-6-2 3-16,-4 1 1 0,-2-2 0 0,1-3-2 15,-2 0-2-15,3-7-1 0,7-2-2 16,1-3-1-16,1-3-14 0,5-3-45 0,1-2-102 15,0 0-211-15,1-4-533 0,3 1-217 0</inkml:trace>
          <inkml:trace contextRef="#ctx0" brushRef="#br0" timeOffset="62740.4289">7754 9837 0 0,'0'0'0'0,"0"0"115"16,0 0 249-16,0 0-16 0,0 0-25 0,0 0-30 15,0 0-51-15,0 0-49 0,0 0-25 16,0 0-29-16,-29 164-27 0,15-119-22 0,-1-2-24 15,-6 6-19-15,1-2-10 0,1-3-9 0,-4 1-4 16,2 0-3-16,1-6-5 0,2 1-2 0,0-5-5 16,-1-2-5-16,5-2-26 0,2-3-46 15,-2-1-87-15,0-3-167 0,2-8-320 0,4-1-484 0</inkml:trace>
          <inkml:trace contextRef="#ctx0" brushRef="#br0" timeOffset="62596.007">7524 9967 2103 0,'0'0'169'0,"0"0"-101"0,0 0-48 0,0 0-21 15,0 0-12-15,0 0-17 0,0 0-27 0,0 0-62 16,0 0-126-16,0 0-158 0,0 0-204 0,0 0-118 16,0 0 565-16,0 0 160 0</inkml:trace>
          <inkml:trace contextRef="#ctx0" brushRef="#br0" timeOffset="63624.2906">7305 10239 601 0,'0'0'401'0,"0"0"-232"16,0 0-108-16,0 0-39 0,0 0-12 0,0 0 0 15,0 0-2-15,179-100-4 0,-136 90 3 16,2-2-6-16,3 1-1 0,3 2 0 0,0 0-3 16,-5 2 3-16,3 0-2 0,-2 5 1 0,-4-2-3 15,2 2 2-15,-2 2-2 0,-3 0-1 16,-4 0 2-16,-3-3-1 0,-3 3 3 0,-4 0 1 15,-3 0-1-15,-2 0 1 0,-6 0-1 0,-1 0 1 16,-3 0 2-16,-6 0 0 0,-1 0 13 0,-4 0 28 16,0 0 29-16,0 0 8 0,-7 0-9 0,-6 0-29 15,-1 0-28-15,-8 0 1 0,-1 4 10 16,-7 2 21-16,-4 1 30 0,-2 2 31 0,-6 3 22 16,1 4 5-16,-4 6-17 0,-1 3-21 15,-1 5-23-15,1 5-11 0,-1 4-8 0,1-1-10 16,3 1-11-16,5 0-12 0,7-3-3 0,9-3-13 15,5 0-1-15,11-6-4 0,6 0-1 0,10-7 5 16,10-2 1-16,12-5 7 0,10-5-2 0,8-8 2 16,14 0-4-16,12-9-5 0,6-11-5 0,6-1-8 15,-1-4-10-15,5-5-9 0,-5-4-5 16,-2-3-5-16,-9-1-4 0,0-2 2 0,-6-3-3 16,-8 1 12-16,-4 0 10 0,-4-2 12 0,-9 0 9 15,-4 0 4-15,-2-3 1 0,-9 1 2 0,0 0 0 16,-3-1 0-16,1 2 2 0,-4 2 0 15,-5 2 6-15,-5 9-2 0,-1 0 1 0,-3 7 3 16,-6 6-1-16,-1 8 11 0,-1 4 1 0,-2 5 0 16,0 2-6-16,0 0-23 0,-2 4-8 15,-4 9-6-15,-7 7 4 0,-7 11 9 0,-10 8 5 16,-1 10 2-16,-2 3-1 0,-6 6 1 0,-3 3-1 16,2 0 0-16,-1 0-1 0,2 2 5 0,-4-4 3 15,1-5 0-15,4 1 3 0,-1-6-5 0,6-8-1 16,3-1-1-16,7-6-3 0,3-8 0 0,7-8-1 15,6-5-1-15,2-6-2 0,1-4 10 16,4-3 7-16,0 0 1 0,4-6 1 0,2-7-7 16,7-5-8-16,0-2-2 0,8-6 1 0,1 3-4 15,5-4 2-15,0 0 1 0,2 2 0 0,1-1-1 16,-1 2 1-16,-2 2-4 0,2 3-5 16,-2 5 3-16,-5 5-5 0,-1 6 2 0,-5 3 1 15,-2 0-3-15,-1 8 0 0,0 2 0 0,-4 5 2 16,-5 2 2-16,-1 2 2 0,1 0 3 15,0-1-1-15,-1 2 1 0,2-4 0 0,3-3 0 16,1 0-1-16,2-4 3 0,7-2 1 0,3-2 1 16,6-5 3-16,3 0-5 0,6 0 0 0,-1-8-2 15,5-5-11-15,-1-2-9 0,-5-4-15 16,6-1-3-16,-10-3 4 0,-1-4 12 0,-3 4 14 16,-9-5 6-16,-1 2 6 0,-3 4 3 0,-3-2 3 15,-7 3 6-15,1 4 7 0,-4 5 6 16,0 2 5-16,0 6 4 0,0 1-3 0,-3 3-8 15,0 0-13-15,-3 8-9 0,-2 6-6 0,-5 6 2 16,0 2 3-16,-3 6-1 0,3-3 2 0,6 2-4 16,-1-3-1-16,5-2 1 0,3-1-3 0,0 0-15 15,5-5-39-15,8-4-99 0,3-2-260 0,-2-5-578 16,-3-4-62-16</inkml:trace>
          <inkml:trace contextRef="#ctx0" brushRef="#br0" timeOffset="64380.1832">9785 9794 2269 0,'0'0'187'0,"0"0"-127"15,0 0-63-15,0 0-23 0,0 0-4 0,0 0-1 16,0 0 6-16,0 0-4 0,0 0-21 16,0 0-32-16,0 0-45 0,0 0-57 0,0 0-47 15,0 0-16-15,10 106 6 0,-6-85 46 0,4 4 56 16,-3-4 40-16,-2 4 35 0,4 0 22 15,-2-4 16-15,-2 0 8 0,4-2 12 0,-4 0 13 16,1-1 21-16,3 1 30 0,-4-2 34 0,-2 0 33 16,1 0 37-16,-4-1 24 0,2-4 14 0,0 1 5 15,-1-3-14-15,-2 5-20 0,-7-4-23 0,4 0-26 16,-4 1-25-16,0-3-24 0,5-1-22 0,-4-1-17 16,6-2-7-16,2 0-9 0,1-3-4 15,0 0 0-15,0-2 9 0,4 0 11 0,7 0 10 16,4-2 7-16,2-8-8 0,7 1-5 0,4-4-8 15,0-4-6-15,7-4-2 0,1 1-4 0,-3-2-4 16,4-1-5-16,-6 3-4 0,4 2-3 16,-6 5-3-16,-8 3-1 0,-1 6-3 0,-6 4-6 15,-6 0-1-15,0 1-1 0,-3 7-2 0,-4 5 3 16,5 2 4-16,-5 1-1 0,1 3 6 16,-1 2 2-16,0-4 0 0,2 1 2 0,6-2-1 15,-3-3 1-15,5-2 0 0,4-2 3 0,2-2 1 16,7-6 1-16,3-1 1 0,4-8 0 0,9-1-3 15,0-6-2-15,0-2 0 0,-3-4-3 16,1-1 2-16,-7-3 1 0,-4-1 0 0,-2 1 1 16,-8 0 1-16,-3-2 0 0,-2 4 2 0,-2 3 1 15,-6 2 0-15,-1 2 3 0,-3 8 0 0,0 0-3 16,0 5-6-16,0 3-10 0,-4 0-9 16,-6 4-5-16,-2 11 1 0,-1 3 3 0,-5 9 7 15,0 3 9-15,-3 11 1 0,2 3 4 0,-5 12-1 16,5 4 0-16,-4 11 2 0,2 6 3 0,-4 7 3 15,0 6-4-15,-1 6 2 0,-3-4-2 0,5 4-1 16,-9 2 2-16,1 0-1 0,-1-2-1 16,-6-4 0-16,-2-3 0 0,-5-2-4 0,-9-3 1 15,-1-5-1-15,-8-8 0 0,2-4-18 0,-7-6 1 16,-1-12 2-16,3-8 1 0,1-11 23 0,1-14-2 16,3-9-1-16,1-7 7 0,9-15-4 15,2-7 5-15,8-11 2 0,11-5-7 0,5-8 4 16,13-9 0-16,9-6-4 0,4-6-1 0,5-5-5 15,15 0-7-15,6-3-2 0,10-2-3 16,7 0-7-16,12 3-3 0,2 0-8 0,3 8-5 0,8 7-11 16,-1 11-20-16,-5 10-25 0,4 11-42 15,-4 8-45-15,1 5-77 0,-3 8-136 0,4 3-225 16,-18 2-238-16,-15-1 532 0</inkml:trace>
        </inkml:traceGroup>
        <inkml:traceGroup>
          <inkml:annotationXML>
            <emma:emma xmlns:emma="http://www.w3.org/2003/04/emma" version="1.0">
              <emma:interpretation id="{E584AFC9-DAA1-4B9C-976C-DE7A0371C89F}" emma:medium="tactile" emma:mode="ink">
                <msink:context xmlns:msink="http://schemas.microsoft.com/ink/2010/main" type="inkWord" rotatedBoundingBox="12459,10713 14787,10593 14835,11504 12507,11625"/>
              </emma:interpretation>
              <emma:one-of disjunction-type="recognition" id="oneOf22">
                <emma:interpretation id="interp102" emma:lang="en-IN" emma:confidence="0">
                  <emma:literal>cost</emma:literal>
                </emma:interpretation>
                <emma:interpretation id="interp103" emma:lang="en-IN" emma:confidence="0">
                  <emma:literal>Cost</emma:literal>
                </emma:interpretation>
                <emma:interpretation id="interp104" emma:lang="en-IN" emma:confidence="0">
                  <emma:literal>costr</emma:literal>
                </emma:interpretation>
                <emma:interpretation id="interp105" emma:lang="en-IN" emma:confidence="0">
                  <emma:literal>lost</emma:literal>
                </emma:interpretation>
                <emma:interpretation id="interp106" emma:lang="en-IN" emma:confidence="0">
                  <emma:literal>iost</emma:literal>
                </emma:interpretation>
              </emma:one-of>
            </emma:emma>
          </inkml:annotationXML>
          <inkml:trace contextRef="#ctx0" brushRef="#br0" timeOffset="65175.7592">11795 10209 0 0,'0'0'97'16,"0"0"411"-16,0 0-55 0,0 0-68 0,0 0-48 16,0 0-90-16,0 0-67 0,0 0-52 15,0 0-31-15,0 0-27 0,0 0-23 0,0 0-6 16,0 0-12-16,-126-68-11 0,87 90 0 0,-3 1-9 15,1 9-3-15,-2-3 3 0,1 4 2 0,2-4 0 16,8 1 2-16,5-5-5 0,8-3-6 16,7-1-1-16,9-5-4 0,3-2 4 0,7 1-3 15,9-7 8-15,9-2 1 0,6-1 0 0,9-5 4 16,3 0-10-16,4 0-7 0,3-7-3 16,3-5-9-16,-4-3 3 0,6 1 2 0,-5 0 2 0,-4-4 3 15,-2 1 4-15,-4-1 4 0,-2-5 2 16,-5 1 3-16,-6 0-1 0,-3 1 1 0,-6-2 1 15,-4 6 5-15,-3 3 0 0,-5 2 3 0,-4 7 4 16,-2 1-1-16,0 4 1 0,-2 0-6 0,-6 5-10 16,-10 6-8-16,0 7 1 0,-8 7 1 0,-1 3 4 15,-2 1 4-15,0 3-4 16,3-1-2-16,8-2 0 0,3-3-2 0,4-4 1 0,11-1-1 16,0-4 1-16,9-2 0 0,8-2 5 0,4-5 5 15,11-2 2-15,4-6 1 0,7 0-1 16,8-2-5-16,-3-6 0 0,3-5-2 0,-6-3-3 15,-5-2-1-15,-8-1-1 0,-5-3-1 0,-6 1 3 16,-5-3 2-16,-9 2-1 0,-1-7 0 16,-6 2-4-16,-7-1-5 0,-6 0-2 0,-4 3 0 15,-11 0 0-15,1 3 2 0,-1 6 1 0,-5 5 2 16,-3 5-1-16,4 5 3 0,1 1 0 0,-2 2-3 16,7 6 2-16,4 4-3 0,6-2-4 0,5 1-3 15,10-2-7-15,1-1-3 0,5-1 7 0,12-1 10 16,6 0 8-16,13-4 6 0,4-1 0 15,8-1-2-15,3 0-1 0,3 0-1 0,4-2-1 16,0-5-1-16,-2-3 0 0,0-1 1 0,-8-2 0 16,-3-3 2-16,-5 0 2 0,-3-3 0 0,-9 2 5 15,-8-2 4-15,-6-1 4 0,-4 1 3 16,-7 2 1-16,-3-3-5 0,0 0 1 0,-3 6-1 16,-7 4-2-16,0-1-1 0,1 7-7 15,-2 0-3-15,-2 4-4 0,3 0 0 0,-3 8-6 0,3 5-1 16,-1 5-3-16,-1 1 3 0,6 2 0 15,-1 4 2-15,6 1 2 0,1 2-1 0,0 1 3 16,8 2-1-16,-2 1 4 0,4 0-1 0,-1-1 0 16,-2-2 0-16,-4-1 0 0,-2-4 0 15,-1-1 2-15,-3-3 5 0,-10-4 3 0,-4-1 6 16,-7-3 2-16,-3 1 1 0,-4-5-3 0,0-2-6 16,1-4-5-16,0-2-9 0,5 0-13 15,2 0-23-15,7-8-48 0,9-3-71 0,2-5-132 16,5-2-258-16,7 2-375 0,-2 5 111 0</inkml:trace>
          <inkml:trace contextRef="#ctx0" brushRef="#br0" timeOffset="65412.4882">13370 9592 1222 0,'0'0'1007'0,"0"0"-799"15,0 0-127-15,0 0-56 0,0 0-18 0,0 0-2 16,0 0-3-16,0 0-2 0,0 0 2 15,0 0 1-15,0 0 4 0,0 0 5 0,0 0 2 16,-108 212 3-16,80-154 5 0,-5 1 4 0,0 6 5 16,-5-1 3-16,1-1-2 0,0-2-3 0,4-2-5 15,0-3-6-15,8-8-6 0,3-4-5 16,7-8-7-16,7-4-9 0,3-7-19 0,5-4-33 16,0-5-47-16,7-4-82 0,5-8-115 0,2-4-177 15,5 0-252-15,-5-4-94 0,-5-3 726 0</inkml:trace>
          <inkml:trace contextRef="#ctx0" brushRef="#br0" timeOffset="65551.3502">13075 10289 0 0,'0'0'155'0,"0"0"326"0,0 0-54 16,0 0-58-16,0 0-51 0,0 0-60 0,0 0-51 15,-11-166-40-15,11 156-26 0,0 2-34 0,2 0-29 16,11-3-31-16,5 1-29 0,10-3-10 0,6 4-8 16,12-8 0-16,6 1 1 0,1 0-6 0,4-1-10 15,2 3-35-15,-6 2-62 0,0 4-75 0,-7 4-123 16,-9 1-284-16,-14 2-808 0</inkml:trace>
        </inkml:traceGroup>
        <inkml:traceGroup>
          <inkml:annotationXML>
            <emma:emma xmlns:emma="http://www.w3.org/2003/04/emma" version="1.0">
              <emma:interpretation id="{4A92D4D1-A47C-4FB8-AB41-52DA08DC4CBE}" emma:medium="tactile" emma:mode="ink">
                <msink:context xmlns:msink="http://schemas.microsoft.com/ink/2010/main" type="inkWord" rotatedBoundingBox="15581,11925 16293,10347 17583,10929 16870,12508"/>
              </emma:interpretation>
              <emma:one-of disjunction-type="recognition" id="oneOf23">
                <emma:interpretation id="interp107" emma:lang="en-IN" emma:confidence="0">
                  <emma:literal>of</emma:literal>
                </emma:interpretation>
                <emma:interpretation id="interp108" emma:lang="en-IN" emma:confidence="0">
                  <emma:literal>off</emma:literal>
                </emma:interpretation>
                <emma:interpretation id="interp109" emma:lang="en-IN" emma:confidence="0">
                  <emma:literal>Of</emma:literal>
                </emma:interpretation>
                <emma:interpretation id="interp110" emma:lang="en-IN" emma:confidence="0">
                  <emma:literal>if</emma:literal>
                </emma:interpretation>
                <emma:interpretation id="interp111" emma:lang="en-IN" emma:confidence="0">
                  <emma:literal>f</emma:literal>
                </emma:interpretation>
              </emma:one-of>
            </emma:emma>
          </inkml:annotationXML>
          <inkml:trace contextRef="#ctx0" brushRef="#br0" timeOffset="66476.6154">15193 10159 2592 0,'0'0'24'0,"0"0"-104"0,0 0-28 0,0 0 4 16,0 0 32-16,0 0 53 0,0 0 21 16,0 0 0-16,0 0 0 0,-188 46-1 0,158-37 1 15,-6 4 0-15,-1 3 2 0,-4 1 3 0,2 1 8 16,-1 2 19-16,4 3 9 0,4-1 7 15,1-1-1-15,11-3-13 0,5-4-12 0,7-3-9 16,8-3-4-16,0 0 2 0,14-3 9 0,7-2 8 16,7-3 1-16,8 0-1 0,9-4-6 0,6-6-7 15,5-3-5-15,1-1-3 0,0-2-2 0,1 0-1 16,-5-2 1-16,-9-1 0 0,-4 0 2 16,-11-2-1-16,-6 0-1 0,-9-4-4 0,-6 0-2 15,-7-3-1-15,2 1-5 0,-3 2 2 0,-10 0-3 16,0 2-1-16,-4 4 1 0,-4 3 0 15,1 3 2-15,-2-2 1 0,5 5 6 0,3-1 1 16,1 1 1-16,7 4 7 0,4-2-3 0,1-4-7 16,13-3-6-16,8-6-9 0,10-1-3 0,7-2 8 15,8-5 4-15,5 1 1 0,6-1 7 0,0 1-7 16,2 5 1-16,-2-1 0 0,-2 5-2 0,-4 6 2 16,-8 4 0-16,-9 1 0 0,-9 4-5 15,-7 3 0-15,-7 1-4 0,-9 0-2 0,-1 3 4 16,-3 7 3-16,0 4 8 0,-4 10 7 0,-6 10 8 15,-9 10-2-15,-2 12 2 0,-2 7 0 16,-10 10-6-16,3 4 4 0,-9 7-1 0,2 0-1 16,-5 6 2-16,-2-4-2 0,-2 1-2 0,0-3 0 15,4-2-1-15,-1-4-1 0,4-3 0 16,5-1 3-16,2-5 2 0,7-7-1 0,6-1-1 16,6-9-5-16,7-7-3 0,6-5-2 0,2-8-1 15,9-9 3-15,5-6 4 0,4-9 11 0,3-5 2 16,6-3 0-16,4-7-3 0,1-13-11 0,2 0-2 15,-2-9-5-15,1-10-3 0,-6 1-5 16,-5-9-4-16,-1-2-6 0,-10-4-5 0,-6-3-2 16,-3 3 0-16,-4 2 7 0,-4 3 3 0,-3 4 7 15,-2 2 4-15,-4 5 3 0,3 2 5 0,-1 3-2 16,1 1 3-16,0 3 2 0,5 1-1 0,1 2 5 16,1 1 1-16,3-1-1 0,0 3-2 15,3-1-1-15,6 1-3 0,5 2-3 0,8-1-3 16,5-2-4-16,4 4-4 0,10 2 2 0,4-1 0 15,7 0-9-15,4 4-6 0,1 1-29 0,4 2-46 16,2-1-77-16,-2 8-108 0,-2 0-141 16,3 3-151-16,-3 1-145 0,-16 0 152 0,-15 0 567 0</inkml:trace>
        </inkml:traceGroup>
        <inkml:traceGroup>
          <inkml:annotationXML>
            <emma:emma xmlns:emma="http://www.w3.org/2003/04/emma" version="1.0">
              <emma:interpretation id="{FBC8B178-63DD-41A0-93B5-F13511056C66}" emma:medium="tactile" emma:mode="ink">
                <msink:context xmlns:msink="http://schemas.microsoft.com/ink/2010/main" type="inkWord" rotatedBoundingBox="17520,10678 22398,10322 22488,11554 17610,11911"/>
              </emma:interpretation>
              <emma:one-of disjunction-type="recognition" id="oneOf24">
                <emma:interpretation id="interp112" emma:lang="en-IN" emma:confidence="0">
                  <emma:literal>supplies</emma:literal>
                </emma:interpretation>
                <emma:interpretation id="interp113" emma:lang="en-IN" emma:confidence="0">
                  <emma:literal>suppliers</emma:literal>
                </emma:interpretation>
                <emma:interpretation id="interp114" emma:lang="en-IN" emma:confidence="0">
                  <emma:literal>Supplies</emma:literal>
                </emma:interpretation>
                <emma:interpretation id="interp115" emma:lang="en-IN" emma:confidence="0">
                  <emma:literal>Suppliers</emma:literal>
                </emma:interpretation>
                <emma:interpretation id="interp116" emma:lang="en-IN" emma:confidence="0">
                  <emma:literal>splices</emma:literal>
                </emma:interpretation>
              </emma:one-of>
            </emma:emma>
          </inkml:annotationXML>
          <inkml:trace contextRef="#ctx0" brushRef="#br0" timeOffset="66797.9789">16668 10121 0 0,'0'0'0'15,"0"0"352"-15,0 0-55 0,0 0-50 0,0 0-41 16,0 0-25-16,0 0-12 0,156-190 5 0,-140 166 11 15,-3-1 4-15,-1 2-10 0,-2 2-27 0,-6 4-26 16,-1 0-24-16,-3 4-18 0,0 1-11 0,-3 3-9 16,-7 1-11-16,-2 4-14 0,-6 0-15 15,-4 1-11-15,-2 3-10 0,-9 7-4 0,-3 2 1 16,-3 11 0-16,1 1 0 0,-3 2-1 0,4 8 2 16,3-3-2-16,8 0 2 0,9 4-2 15,8-7-3-15,9 1-1 0,0-2 0 0,14-3 3 16,8 1 1-16,2-2 6 0,11 1 2 0,1-4-1 15,4 0 0-15,-3-2-4 0,2 1-2 0,-5 0-1 16,-4 0 5-16,-8 0-6 0,-6-3 0 16,-9-1-1-16,-7 1-5 0,-2 1 6 0,-16 1 4 15,-8 1 3-15,-9-5 2 0,-5 2 0 0,-4-3-3 16,-4-1-1-16,1 1 0 0,3-4-1 0,6-2 1 16,4-2-3-16,8 0-16 0,9-2-37 15,5 0-58-15,7 0-93 0,5-2-192 0,0-2-379 16,5-1-465-16</inkml:trace>
          <inkml:trace contextRef="#ctx0" brushRef="#br0" timeOffset="67478.5315">17252 9887 537 0,'0'0'631'0,"0"0"-313"0,0 0-115 0,0 0-46 16,0 0-10-16,0 0-8 0,0 0-27 15,0 0-22-15,0 0-15 0,0 0-14 0,0 0-16 16,0 0-11-16,0 0-14 0,0 0-9 0,-75 171-4 15,68-149-3-15,4-5-2 0,0 1 2 0,3-2 0 16,0 0-1-16,10-4 5 0,3 1 6 0,3-3 9 16,6-2 5-16,1-4 0 0,4-1-2 15,3-3-7-15,3 0 1 0,0-7-9 16,-1-5-4-16,0 2-2 0,1-2-10 0,-4 2 4 16,-2-1 0-16,-2 5-1 0,-4-2 1 0,1 2-2 15,-5 4 0-15,-5-1-4 0,-2 3-1 0,0 0-2 16,-5 3 0-16,1 1 1 0,-3 2 3 0,-2 1 2 15,4 1 1-15,-2 0 4 0,1-3-6 0,-1 2 7 16,7 1 2-16,-2-2 2 0,4-1 4 16,7-2 1-16,1-1-3 0,7-2-2 0,3 0 2 15,6-8-7-15,1-3 0 0,3-4-2 0,0 1-4 16,-2-2 0-16,-4 0-3 0,-4-4-2 0,-4 4-4 16,-1-4 3-16,-8 1 2 0,-3-3 7 15,0 1 7-15,-4 0 1 0,-5 0 2 0,-4 0 0 16,1 0 4-16,-2 4-2 0,0 1 5 0,0 0 1 15,0 2-5-15,0 2 6 0,-2-1 0 0,1 3-2 16,1 2 1-16,-3 1-1 0,1 3-1 0,-2 0 1 16,1 1 2-16,2 3-7 0,-1 0-4 15,2 0-5-15,-2 0-1 0,-3 2-1 0,1 3-1 16,1-1 2-16,2 5-7 0,-4-1 6 0,1 0 1 16,1 0 1-16,2 0 5 0,1-3-3 0,0 0-2 15,0 0 1-15,0 2 2 0,0-6 0 16,0 2 2-16,0-3 1 0,0 0 2 0,0 1 9 15,0-1 8-15,0 0 6 0,0 0 1 0,0 0 0 16,0 0-8-16,0 0-8 0,0 0-3 16,0 0-11-16,0 0-3 0,0 0-4 0,0 0-6 15,0 3-4-15,0 1-3 0,0 5 0 0,-2 3 2 16,-3 9 9-16,-1 8 3 0,-3 5 5 0,-1 1 0 16,-4 9-2-16,1-1 1 0,0 3-3 0,0 1 3 15,2-1-1-15,1 2 1 0,2 0-1 16,-2 0-1-16,2 0 3 0,-1 0-1 0,2 0 1 15,0-5 0-15,0 0-2 0,-1-6-2 0,6-4-13 16,-3-2-28-16,1-9-43 0,3-2-52 16,-1-5-75-16,-4-1-128 0,2-6-241 0,1-4-398 0,2-1 280 15</inkml:trace>
          <inkml:trace contextRef="#ctx0" brushRef="#br0" timeOffset="68077.8791">18158 9943 617 0,'0'0'297'16,"0"0"-187"-16,0 0-55 0,0 0-5 0,0 0 18 16,0 0 33-16,0 0 23 0,0 0 2 0,0 0-9 15,171-143-19-15,-151 135-20 0,3 2-11 16,-6 4-9-16,4 2-5 0,-1 0-4 0,-3 7-5 15,6 6-1-15,-6 0-4 0,3 1-2 0,-1 6-3 16,-5 0-6-16,-1 4-4 0,-9-4-4 0,2 0-5 16,-6 3 0-16,0-3 1 0,-9 3 7 15,-6-3 7-15,-8-3 5 0,-6 0 2 0,-3 1-4 16,-5-5-4-16,0-2-7 0,0-2-4 0,-4 0-3 16,3-1-3-16,5-5 0 0,3 1-14 0,2-4-36 15,4 0-72-15,7 0-139 0,4-5-246 0,1 1-399 16,11 0 33-16</inkml:trace>
          <inkml:trace contextRef="#ctx0" brushRef="#br0" timeOffset="68277.8249">18754 9796 539 0,'0'0'678'0,"0"0"-399"15,0 0-176-15,0 0-52 0,0 0-8 16,0 0 10-16,0 0 20 0,0 0 12 0,0 0 12 15,0 0 7-15,0 0-6 0,0 0-12 0,0 0-15 16,0 0-13-16,27 190-13 0,-46-138-7 0,1 4-6 16,1-2-9-16,1 3 2 0,-1-2-5 0,1-4-5 15,6 2 1-15,-2-5-7 0,5 0-3 16,1-5-1-16,5-2-5 0,1-3-16 0,0-7-47 16,0-5-93-16,0-5-156 0,0-7-233 0,0-2-331 15,0-8 192-15</inkml:trace>
          <inkml:trace contextRef="#ctx0" brushRef="#br0" timeOffset="68551.4443">18751 9923 1434 0,'0'0'253'16,"0"0"-155"-16,0 0-68 0,0 0-29 0,0 0-11 15,0 0 2-15,0 0-2 0,0 0 0 0,0 0 6 16,191-127 5-16,-153 127 9 0,3 0 13 15,-7 3 11-15,2 9 12 0,-6 4 11 0,-3 3 6 16,-5 2-3-16,-4 8-9 0,-10 0-12 0,-1 0-12 16,-7 1-7-16,-9-1 2 0,-5 0-1 0,-5-3 3 15,-7-2 2-15,-1-1-6 0,-3 0-3 16,-4-8-2-16,1 0-8 0,2-6-8 0,3-2-42 16,1-5-96-16,1 1-173 0,9-3-380 0,6 1-478 0</inkml:trace>
          <inkml:trace contextRef="#ctx0" brushRef="#br0" timeOffset="68934.2859">19447 9439 810 0,'0'0'760'0,"0"0"-532"0,0 0-113 0,0 0-40 15,0 0-28-15,0 0-11 0,0 0-13 0,0 0-11 16,0 0-11-16,0 0 4 0,0 0 9 0,0 0 5 15,0 0 10-15,0 0 4 0,-29 149 1 16,3-100-1-16,2 2-1 0,-2 1 2 0,2-5-4 16,1 3-2-16,7-5-5 0,6 0-7 0,4-2-3 15,6-2 0-15,3-6-4 0,10-5 0 16,3-4 3-16,7-5 0 0,-2-5 7 0,2-5 0 16,1-5-2-16,-3-4-2 0,3-2-10 0,-5-5-1 15,2-5-5-15,-4-3 0 0,-2-4-4 0,0-4-4 16,0-3-1-16,-1-1-5 0,-1-1 6 0,1-3 3 15,-1 0 1-15,-1 1 4 0,-1-3 0 16,1 5 1-16,-4-1 2 0,5 3 1 0,-4 5-2 16,-3 6-1-16,-5 5 3 0,0 4-5 0,-1 4-3 15,0 0-5-15,0 3-2 0,-2 3 2 0,-10 10 8 16,5 1 8-16,-6 5-2 0,0 2 2 16,2 1-1-16,-1 1-2 0,8 2 1 0,0-4 2 15,4-2-3-15,-3 0 0 0,7-5-6 0,2-2-13 16,7-2-39-16,-2-4-96 0,3-3-225 0,-1-2-485 15,-7-2-206-15</inkml:trace>
          <inkml:trace contextRef="#ctx0" brushRef="#br0" timeOffset="69103.5066">19871 9616 747 0,'0'0'247'0,"0"0"-291"0,0 0-252 15,0 0-293-15,0 0 524 0</inkml:trace>
          <inkml:trace contextRef="#ctx0" brushRef="#br0" timeOffset="69750.1781">20187 9858 775 0,'0'0'331'0,"0"0"-245"0,0 0-75 0,0 0-9 16,0 0 3-16,0 0 6 0,0 0 6 0,0 0 6 15,0 0 7-15,113-168 4 0,-111 153 6 16,-2 3 5-16,-2 1 13 0,-6 3 4 0,-4 3-11 16,-2 5-4-16,-2 0-4 0,-8 6 6 0,1 11 9 15,-9 1-4-15,-2 9-13 0,-5 6-21 0,5 1-5 16,-5 4-4-16,2 4-4 0,2-1 0 16,5-2-2-16,4 2-3 0,9-7-4 0,5-1 2 15,10-3 5-15,0-5 6 0,6-4 16 0,11 0 8 16,1-5 6-16,9-5 4 0,4-3-1 0,3-6-5 15,8-2-3-15,1 0-11 0,2-12-5 16,5-4-8-16,1-1-6 0,-5-4-1 0,2-5-1 16,0 1 5-16,-7-4-1 0,-1 0 2 0,-2-2 3 15,-6-1-2-15,-2 1 1 0,-8-1 2 0,4-1-4 16,-7 2-1-16,-1-1-1 0,-2 3-1 0,-1 2 2 16,0 2-1-16,-3 2-1 0,-5 10-3 0,2 3-2 15,-4 5-6-15,-3 5-11 0,0 0-18 16,0 0-6-16,0 5 3 0,-2 6 12 0,2 5 20 15,-7 5 6-15,3 3 3 0,-8 2 1 16,-1 7-1-16,0 1 2 0,-2-1-2 0,-3 0 1 16,1-3-1-16,-1-1 1 0,7-4-2 0,0-4-3 15,1-3 1-15,9-5-5 0,1-3 3 0,0-1 2 16,0-4 7-16,8-2 7 0,1-2 9 0,7-1-1 16,4 0-6-16,1-9-3 0,8-2-11 15,7-3-2-15,-5-5-3 0,7 1-2 0,-4-4 1 16,5 1 2-16,-1-3 1 0,-2-2 0 0,4-2 0 15,3 2 1-15,-1-7-1 0,1 3 1 0,-1-4 1 16,-2 2-5-16,-6 4 2 0,1 1 1 16,-7 6 0-16,-10 5 1 0,-4 7 2 0,-4 2 2 15,-7 5 3-15,-3 2 0 0,0 0-3 0,0 0-16 16,0 0-10-16,-3 5-4 0,-6 4 3 0,-2 7 15 16,2 5 7-16,-2 1 3 0,-2 6 3 0,0 1 0 15,2 1 5-15,3 4 8 0,-2-1 10 16,-3-3 5-16,6 2 9 0,-4-4 5 0,1-4 1 15,-5-1 0-15,3-3-4 0,-3-6-4 0,-1 0 0 16,-1-2 2-16,-7-4-7 0,-3-3-8 0,-4-5-14 16,-7 0-21-16,-5-2-34 0,-3-9-49 15,-10-2-55-15,-3 0-90 0,-8 0-107 0,-4 4-171 16,15 2-281-16,22 3-17 0</inkml:trace>
        </inkml:traceGroup>
      </inkml:traceGroup>
    </inkml:traceGroup>
    <inkml:traceGroup>
      <inkml:annotationXML>
        <emma:emma xmlns:emma="http://www.w3.org/2003/04/emma" version="1.0">
          <emma:interpretation id="{D05E1E93-31A5-496D-8791-85A798D77F7F}" emma:medium="tactile" emma:mode="ink">
            <msink:context xmlns:msink="http://schemas.microsoft.com/ink/2010/main" type="paragraph" rotatedBoundingBox="1885,13126 23770,12078 23939,15600 2054,166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CF2CE5-1B33-4D57-836C-65922C9AD7B6}" emma:medium="tactile" emma:mode="ink">
              <msink:context xmlns:msink="http://schemas.microsoft.com/ink/2010/main" type="inkBullet" rotatedBoundingBox="1925,13949 2073,13942 2078,14040 1930,14047"/>
            </emma:interpretation>
            <emma:one-of disjunction-type="recognition" id="oneOf25">
              <emma:interpretation id="interp117" emma:lang="en-IN" emma:confidence="0">
                <emma:literal>Q</emma:literal>
              </emma:interpretation>
              <emma:interpretation id="interp118" emma:lang="en-IN" emma:confidence="0">
                <emma:literal>@</emma:literal>
              </emma:interpretation>
              <emma:interpretation id="interp119" emma:lang="en-IN" emma:confidence="0">
                <emma:literal>.</emma:literal>
              </emma:interpretation>
              <emma:interpretation id="interp120" emma:lang="en-IN" emma:confidence="0">
                <emma:literal>¢</emma:literal>
              </emma:interpretation>
              <emma:interpretation id="interp121" emma:lang="en-IN" emma:confidence="0">
                <emma:literal>a</emma:literal>
              </emma:interpretation>
            </emma:one-of>
          </emma:emma>
        </inkml:annotationXML>
        <inkml:trace contextRef="#ctx0" brushRef="#br0" timeOffset="70831.7126">905 12995 137 0,'0'0'477'16,"0"0"-247"-16,0 0-93 0,0 0 11 0,0 0 23 15,0 0 23-15,0 0-14 0,0 0-33 0,0 0-34 0,0 0-24 16,0 0-19-16,0 0-10 0,-41-49-4 16,34 49-13-16,5 0-14 0,-4 0-10 0,-2 5-9 15,2 0-5-15,-4 6-1 0,0 1 0 16,1-2-1-16,1 2 0 0,3-2-2 0,-2-3-1 16,6-2-3-16,1-1-2 0,0-1 0 0,0-2 2 15,0-1 8-15,8 0 6 0,-3 0 9 0,6 0 8 16,1-1 3-16,-2-7 1 0,6 0-2 0,-1-2-2 15,-6 1-5-15,2 1 0 0,-1-3 2 16,-5 3 6-16,-1 0 9 0,0 2 1 0,-4-4-1 16,0 5-7-16,0 0-8 0,-7 2-12 0,3 2-12 15,-6 1-10-15,3 0-8 0,-5 0 0 16,-1 1 0-16,0 6 3 0,0 2-1 0,-1-1 5 16,0 1 3-16,1-1 1 0,1-1 8 0,7-3-5 15,-3 1-4-15,7-4-3 0,1-1-14 16,0 2-2-16,0-2-5 0,9 0-5 0,1 0-3 15,0 0-13-15,4-4-39 0,8-3-85 0,-5-1-208 16,-3 3-419-16,-2 0-199 0</inkml:trace>
      </inkml:traceGroup>
      <inkml:traceGroup>
        <inkml:annotationXML>
          <emma:emma xmlns:emma="http://www.w3.org/2003/04/emma" version="1.0">
            <emma:interpretation id="{028F05DB-B629-4FDD-ABB2-D96A87AB3CF6}" emma:medium="tactile" emma:mode="ink">
              <msink:context xmlns:msink="http://schemas.microsoft.com/ink/2010/main" type="line" rotatedBoundingBox="3154,13065 23266,12102 23374,14365 3262,15328"/>
            </emma:interpretation>
          </emma:emma>
        </inkml:annotationXML>
        <inkml:traceGroup>
          <inkml:annotationXML>
            <emma:emma xmlns:emma="http://www.w3.org/2003/04/emma" version="1.0">
              <emma:interpretation id="{92963AEB-7CA0-4AB4-BEEE-4F6B07358151}" emma:medium="tactile" emma:mode="ink">
                <msink:context xmlns:msink="http://schemas.microsoft.com/ink/2010/main" type="inkWord" rotatedBoundingBox="3154,13065 11940,12645 12041,14771 3255,15192">
                  <msink:destinationLink direction="with" ref="{C161AD28-9472-4F32-9AF3-0B6233C13FF8}"/>
                </msink:context>
              </emma:interpretation>
              <emma:one-of disjunction-type="recognition" id="oneOf26">
                <emma:interpretation id="interp122" emma:lang="en-IN" emma:confidence="0">
                  <emma:literal>Differentiated</emma:literal>
                </emma:interpretation>
                <emma:interpretation id="interp123" emma:lang="en-IN" emma:confidence="0">
                  <emma:literal>Differentiated/</emma:literal>
                </emma:interpretation>
                <emma:interpretation id="interp124" emma:lang="en-IN" emma:confidence="0">
                  <emma:literal>Differentiated)</emma:literal>
                </emma:interpretation>
                <emma:interpretation id="interp125" emma:lang="en-IN" emma:confidence="0">
                  <emma:literal>Differentiated,</emma:literal>
                </emma:interpretation>
                <emma:interpretation id="interp126" emma:lang="en-IN" emma:confidence="0">
                  <emma:literal>Differentiated'</emma:literal>
                </emma:interpretation>
              </emma:one-of>
            </emma:emma>
          </inkml:annotationXML>
          <inkml:trace contextRef="#ctx0" brushRef="#br0" timeOffset="76463.4239">8256 12336 1321 0,'0'0'295'0,"0"0"-229"0,0 0-84 0,0 0-31 16,0 0-48-16,0 0-194 0,0 0-323 0,0 0 1 0</inkml:trace>
          <inkml:trace contextRef="#ctx0" brushRef="#br0" timeOffset="77068.399">8712 12501 1865 0,'0'0'337'0,"0"0"-240"16,0 0-59-16,0 0-10 0,0 0 2 0,0 0 4 16,0 0 4-16,0 0 1 0,0 0 3 0,-182 36 4 15,152-11-2-15,0 2-8 0,0 1-5 16,-2-1-6-16,5 1-3 0,5 0-4 0,4-4-5 16,3-2-6-16,7 0-5 0,3-6-2 0,5-1-2 15,0-3 1-15,7-6-1 0,8-1 1 0,5-4 0 16,0-1 2-16,7 0-2 0,1-8-1 15,-1-3-1-15,1-5 0 0,-2-1 0 0,-1-2 3 0,-1-3 2 16,0-3-1-16,1-1 1 0,-7 1 0 16,-3-4 0-16,-1 9 1 0,-2-2 1 0,-4 7-2 15,-1-1 2-15,1 6-2 0,-6 4 1 0,0 2 1 16,-2 4-4-16,0 0-4 0,0 0-8 16,0 5-1-16,-2 4 2 0,-6 5 6 0,4 5 7 15,-5 1 2-15,5 2-2 0,-2 3 0 0,2-1 0 16,4-2-4-16,0-3 2 0,8 0-2 0,2-4 1 15,5-4 2-15,5-3-3 0,-2-4-4 0,7-4-10 16,2 0-12-16,-1-5-15 0,1-6-6 16,-4-9 2-16,1 1 7 0,-1-7 17 0,-4-2 13 15,-3-2 8-15,-2-4 4 0,-1 0 2 0,1-4-3 16,-2 0 1-16,-1-6 4 0,-4 2 0 16,5-2 3-16,-3-1 0 0,-2-3-1 0,1 0-1 15,-2 0 0-15,3-1 1 0,-4 2 1 0,3 4 1 16,-4 0 8-16,-4 5 8 0,3 4 10 0,-3 7 11 15,0 8 6-15,0 6 5 0,0 5-3 16,0 5-12-16,0 3-19 0,0 0-25 0,-2 11-9 16,-1 5-2-16,-8 9 5 0,-2 12 10 0,-3 5 1 15,-1 8-2-15,-4 2 4 0,3 2 0 0,1 4-1 16,1-1 3-16,-4 2 1 0,6 0-4 0,-2-2 1 16,2 0-1-16,1-1-4 0,6-5 2 15,-3-1-1-15,8-5-4 0,2-7-10 0,0-2-22 16,6-13-45-16,4-3-85 0,3-6-163 0,-3-8-394 15,-4-1-830-15</inkml:trace>
          <inkml:trace contextRef="#ctx0" brushRef="#br0" timeOffset="77213.2186">9054 12387 1738 0,'0'0'284'0,"0"0"-216"16,0 0-66-16,0 0-23 0,0 0-1 0,0 0 16 15,0 0 5-15,0 0-7 0,0 0-36 16,0 0-137-16,0 0-312 0,0 0-334 0,0 0 338 0</inkml:trace>
          <inkml:trace contextRef="#ctx0" brushRef="#br0" timeOffset="77903.6287">9237 12679 0 0,'0'0'488'0,"0"0"-208"16,0 0-31-16,0 0-33 0,0 0-57 0,0 0-56 15,0 0-51-15,168-72-24 0,-131 52-9 16,-5-1 5-16,-2 0 2 0,-1-3 3 0,-4 4 5 0,-3-5 4 16,-5 1 7-16,-5 2 7 0,-7 1 15 15,-2 3 18-15,-3 1 21 0,0 7 7 0,-3 2-10 16,-7 6-28-16,0 0-31 0,-8 2-19 0,-1 3-11 16,-5 8-2-16,1 6 0 0,-5 5 2 15,0 0-1-15,-5 5 1 0,4 0-2 0,2 3-2 16,7-1-3-16,0 3-3 0,5 1-4 0,8-5-1 15,7-1-2-15,0-3 3 0,10-5 3 0,5-3 3 16,3-5 1-16,9 1 4 0,2-6 0 16,3-2-2-16,6-3-1 0,3-2-3 0,0 1-2 15,1-2-2-15,1-4-2 0,0-2-1 0,1 0-2 16,2-7 2-16,3 1-1 0,-5-2-1 0,1-5-2 16,-3 0-4-16,-2-3 3 0,-6 4 0 0,-1-5 6 15,-11 1 3-15,-1 2 4 0,-12-1 4 16,1 3 2-16,-9 1 5 0,-1 1 0 0,0 5-2 15,-13 4-3-15,-2 4-4 0,-4 1 1 0,-8 4 2 16,-9 4 3-16,3 9-3 0,-6 3-1 16,3 2-3-16,-1 5-4 0,4 3 1 0,-3-1-1 15,7 3-1-15,2-5-1 0,4 3-1 0,4-2-2 16,8-3 2-16,7-2-1 0,2-5-2 0,2 0 5 16,3-4 0-16,10-4 5 0,3 1 1 0,7-5-1 15,4-2 1-15,2 0-1 0,1-5-2 16,0-8 1-16,2 0 1 0,1-4 1 0,-2-4 1 15,-1-2 0-15,-1-2 1 0,1-1-2 0,-1 1 0 16,-3-4-1-16,-1-1-2 0,-5-2 2 16,5-3 0-16,-9-4 1 0,1-2-1 0,0-4-1 15,-3-4-2-15,1-3-2 0,-5 0-1 0,4-5-1 16,5 0 0-16,-5 1 3 0,-1 4 1 0,-3 5-1 16,0 2 2-16,0 11-1 0,-6 5 1 15,-1 4 0-15,-1 9 1 0,2 7 0 0,-4 5 1 16,0 4-5-16,0 0-9 0,-7 0-11 0,1 15 1 15,-7 7 0-15,-8 15 10 0,-1 10 11 0,-6 6-4 16,0 15 1-16,0 3 1 0,-3 5 2 0,3 4 0 16,-7 2-1-16,7-2 0 0,-1-4-6 15,2-3 2-15,7-2 0 0,0-7-1 0,14-7 1 16,4-8-5-16,2-10-7 0,8-5-14 0,6-12-30 16,7-6-57-16,-3-7-95 0,6-6-205 0,-8-3-449 15,-6 0-349-15</inkml:trace>
          <inkml:trace contextRef="#ctx0" brushRef="#br0" timeOffset="78136.7326">10771 11631 1361 0,'0'0'475'16,"0"0"-215"-16,0 0-97 0,0 0-38 15,0 0-22-15,0 0-15 0,0 0-37 0,0 0-27 16,0 0-9-16,0 0 2 0,0 0 11 0,0 0 7 15,0 0 1-15,-58 227 5 0,31-144 7 0,-3 8 2 16,-6 5 0-16,0 1-1 0,-3 7-12 0,-4 5-5 16,2-1-10-16,-2 5-11 0,3-4-6 15,8-9-6-15,3-4-11 0,6-12-32 0,6-10-63 16,3-7-91-16,-1-7-109 0,3-3-196 0,0-17-342 16,8-16-264-16</inkml:trace>
          <inkml:trace contextRef="#ctx0" brushRef="#br0" timeOffset="74063.3985">2743 12617 1243 0,'0'0'125'16,"0"0"-103"-16,0 0-14 0,0 0 26 0,0 0 48 16,0 0 54-16,0 0 29 0,0 0-5 0,0 0-59 15,0 0-59-15,0 0-35 0,0 0-20 16,0 0 17-16,11 25 15 0,-29 28 3 0,-2 4 5 16,-3 2-2-16,1 1-3 0,-5 0-2 0,1 4 1 15,-2-1 1-15,-7 2-1 0,-2 1-1 0,-6-3 0 16,0 3-3-16,-6-7 0 0,2-2-1 15,2-4-2-15,1-8 0 0,2-7-1 0,3-9 1 16,8-6 6-16,6-12 8 0,7-6 8 0,3-5 3 16,5-6-10-16,6-9-19 0,0-7-18 0,4-7-13 15,0-5-3-15,4-6 6 0,6-3 5 16,0-1 3-16,4 1 3 0,1 5 0 0,6 4-3 16,-2 4-6-16,4 5-3 0,-2 5-3 0,5 4 0 15,2 6 3-15,-1 3 3 0,1 6 2 0,3 1-1 16,-3 4 8-16,5 6-6 0,0 2 3 0,0 4 1 15,0 0-1-15,3-1 7 0,1 0 3 0,2-3 3 16,0 0 2-16,10-6 5 0,-1-4 1 16,7-2 5-16,4-6 5 0,7-8-1 0,-2-9 2 15,4-1-6-15,2-7-2 0,-3-4-7 0,-2 1 0 16,-6-5-2-16,-8 2-6 0,-7-3 5 16,-9-2 0-16,-9 0 5 0,-7-1 7 0,-6-4 3 15,-8 0-2-15,0-5-1 0,-5-1-1 0,-9 1-3 16,-5-1 0-16,-3 2 0 0,-8 8-7 15,-1 0-1-15,-5 10-1 0,-1 3-4 0,-6 9-1 16,0 5-2-16,-3 8-2 0,1 6 1 0,-5 2 3 16,2 10-1-16,0 10 0 0,-3 7-2 0,4 3-1 15,4 8-2-15,0 4 0 0,1 1 0 16,7 6-1-16,1 1 2 0,8 1-2 0,6-1-1 16,8-4-1-16,6-4-6 0,5-9-1 0,19-4 0 15,6-5 6-15,4-9 8 0,13-3 6 0,5-7 4 16,7-5-1-16,8 0 4 0,3-9-1 0,5-4 0 15,-1-6 0-15,-2-4-2 0,-1 2 0 16,-3-3-2-16,-8 2 1 0,-4 1-1 0,-11 0-2 16,-4 6-1-16,-7 5-1 0,-7 2-2 0,-7 4 1 15,-5 3-3-15,-2 2 4 0,-4 11 6 0,-5 1 7 16,0 8 7-16,0 4 5 0,-3 6-3 0,0 1-6 16,0 6-5-16,0-2-1 0,-6 3-1 15,2-2-1-15,-2-1 0 0,5-3-4 0,-4-5-4 16,4-4-18-16,-1-7-49 0,5-8-116 0,7-5-274 15,2-4-588-15,-4 0 159 0</inkml:trace>
          <inkml:trace contextRef="#ctx0" brushRef="#br0" timeOffset="76100.1183">4188 12501 2516 0,'0'0'88'0,"0"0"-103"0,0 0-31 15,0 0-5-15,0 0-2 0,0 0-1 0,0 0-13 16,0 0-27-16,0 0-54 0,0 0-71 0,0 0-105 16,200 24-98-16,-154-36-56 0,-1-2 37 0,1-4 249 15,-5-3 192-15,-2 1 0 0,-7-6 0 0,-9 1 0 16,-5 0 134-16,-3-2 193 0,-5 1 32 0,-6 3 6 16,-1-1-38-16,-3 3-45 0,0 3-40 15,0 2-34-15,-3 2-29 0,-3 3-25 0,0 5-24 16,4 2-26-16,-1 2-29 0,0 2-27 0,1 0-29 15,-2 6-20-15,1 9-9 0,-7 9-1 0,0 10 6 16,-6 10 4-16,-1 11 1 0,0 6 2 16,-7 7-1-16,1 9 1 0,-3 5 2 0,-3 4 1 15,-3 3-1-15,0 7-1 0,-3 0-2 0,-2 2-2 16,-3 5 4-16,1-2-2 0,-1-3 1 16,2-3 0-16,7-6-1 0,1-5 1 0,8-11-2 15,5-9 4-15,8-9-6 0,8-11-1 0,1-11-1 16,7-10-7-16,7-10 0 0,2-10-2 15,7-3 0-15,2-6 3 0,6-15 5 0,2-5 3 16,6-5-1-16,-3-8-2 0,0-3-6 0,-2-4-2 16,-5 2 0-16,-5-3 4 0,-5 1-1 0,-5 1 3 15,-7 2 2-15,-5 3-4 0,-2 0 6 0,-5 5-7 16,-8 2-4-16,-5 5 1 0,-2-1-2 0,-2 8 5 16,-1 3 2-16,0 3 4 0,2 2-1 0,-2 2 5 15,6 3 4-15,2 0 5 0,7 1 4 16,2 3 3-16,6-1 1 0,0-3-10 0,3-4-2 15,11-5-10-15,9-6-4 0,7-4 4 0,12-6 0 16,7-6 2-16,9-2-1 0,7-2 3 16,5-2-2-16,6-2-1 0,3-4 1 0,3-2-4 15,-5-2 3-15,1-6-4 0,-11-1-2 0,-1 1-4 16,-7-4 1-16,-4 7 1 0,-9-3 4 0,-5 6 10 16,-6 4-4-16,-10 6 3 0,-6 10 3 15,-6 7 1-15,-6 3 7 0,-4 9 5 0,-3 7 5 16,0 1 1-16,-3 5-1 0,0 1-4 0,-7 2-13 15,2 2-9-15,-2 12-5 0,-5 8-3 16,-5 13 5-16,-1 10 8 0,-1 14-4 0,-4 10 3 16,3 9 0-16,-4 12-6 0,1 3 6 0,-2 4 1 15,0 4 0-15,-2 0-1 0,0 1 2 0,-1-2-1 16,-2 3 0-16,0-2 4 0,0 1-3 0,1 0 5 16,-2-8 3-16,5-6-1 0,2-8 1 15,5-10-3-15,3-11-3 0,11-9-2 0,5-13 1 16,3-9-1-16,4-10 2 0,9-9 1 0,6-5 5 15,4-4 3-15,3-10-3 0,4-9 0 0,1-10-8 16,4-5-1-16,-1-7-2 0,1-8-4 0,-1-4 1 16,-5-8-4-16,-3-3 1 0,-5 0-1 15,-7-2 0-15,-5 5-3 0,-3 2-7 0,-6 7 0 16,0 2 0-16,-13 8 3 0,-2 2 5 0,-3 5 6 16,-5 7-3-16,-2 3-1 0,0 6-3 15,-3 3-5-15,1 4 6 0,0 7 4 0,1 1 3 16,2 0 5-16,4 4-2 0,4 0 2 0,1 0 0 15,7 0 1-15,6 0-6 0,2 0-7 0,0 0-3 16,3 0 2-16,9 0 4 0,6-3 10 16,8-3 3-16,7-4-2 0,5-5 1 0,5-3-3 15,7-1 0-15,6-5 0 0,-2 2-2 0,2-3-1 16,0-1 0-16,-7 0-3 0,-2-2 0 0,-5-1-3 16,-3 0 2-16,-8-2-1 0,-5 1 4 15,-5-2 1-15,-2 6 2 0,-9 2 1 0,-4 7 4 16,-5 5 5-16,-1 6 4 0,0 3 0 0,-1 2-6 15,-6 1-6-15,-5 0-6 0,1 4-7 0,-8 8 3 16,-4 5 0-16,-4 6 3 0,-2 2 2 0,1 7 0 16,-4-5 2-16,2 6 0 0,3-4 1 0,2 0-2 15,2 0 1-15,5-3-2 0,3-1-1 16,5-4 1-16,7 2-2 0,3-7 2 0,0-1 0 16,13-3 3-16,2-4 3 0,3-4 1 0,7-3 1 15,2-1 2-15,2 0-2 0,1-1 0 16,6-7-2-16,-3-3-3 0,1 2 2 15,2-3-2-15,-2-2-3 0,-1-3 1 0,5-3-2 0,-5-1 2 16,1-2 1-16,2-1 0 0,0-7 1 16,2 4-1-16,-6-2 2 0,0-4 1 0,-8 7 2 15,-1 0 0-15,-7 6-1 0,-3 5 0 0,-8 4-2 16,4 3-1-16,-6 5-4 0,-2 3-3 0,-1 0-5 16,3 2-1-16,-3 9 7 0,0 5 6 15,0 2 6-15,0 5 3 0,-6 5-2 0,-1-1-2 16,0-1 0-16,0 2-2 0,0-5-1 0,2 0-1 15,3-1-2-15,2-5 0 0,-3-1 0 16,6-4 0-16,5-4 0 0,6 1 1 0,5-8 3 0,3-1 0 16,5 0 0-16,3-5-1 0,0-3-1 0,6-5-1 15,0-2 0-15,3-3 0 0,-5-2-2 16,2-1 2-16,-6-3-3 0,-3 2 3 0,-1-1 0 16,-9-5 1-16,3 1 1 0,-5-4 0 0,-2 1 0 15,-5 2 0-15,1-2 3 0,-5 7 1 16,3 2-1-16,-7 2 1 0,0 6-2 0,0 4-1 15,-7 2-6-15,-3 3-4 0,-1 4-4 0,-8 0-1 16,2 9 4-16,-10 3 1 0,1 9 5 0,-3 2 0 16,2 4 0-16,0 5 1 0,2-1-3 15,4 5 0-15,5-2 0 0,1-1 0 0,4-2 1 16,2-3-1-16,7-3 1 0,2-5 2 0,4-4-1 16,4-1 2-16,7-5 2 0,3-2-2 15,4-5 2-15,1-2-1 0,4-1-1 0,2 0 1 16,5-2-2-16,2-10 2 0,0 2-1 0,3-5 2 15,-6 1-3-15,0-5-1 0,-3-1 0 0,0 2 0 16,-7-5 2-16,-2 0 2 0,1 2-1 16,-2-5 2-16,-4 2 0 0,0 2 1 0,-2-2 3 0,-1 5-3 15,0 3 0-15,-6 1-2 0,0 3 2 16,-1 6 0-16,-3 4 0 0,-3 2-5 0,3 0-8 16,-3 0-5-16,0 4-2 0,0 12 3 15,0 1 8-15,0 6 2 0,0 4 3 0,-6 2 1 16,0-2-1-16,0 1 1 0,4-1-3 0,-1-5 0 15,1 1-1-15,2-3 2 0,0-4 1 0,5-1-1 16,3-5 1-16,4-3 0 0,2-2 3 0,2-5 2 16,0 0 2-16,5-2 2 0,-1-6-2 0,3-4-1 15,-1-3 1-15,1-5-3 0,-6 2 3 16,0-2-1-16,-4 1 1 0,-2-1 0 0,1 1 1 16,-6-1-1-16,4 2 0 0,-6 1-8 0,5 4 1 15,-5 5-4-15,2 2-6 0,-1 4-1 16,-3 2-7-16,3 2-1 0,3 7 1 0,-4 4 4 15,5 3 6-15,-5 4 2 0,6-1 5 0,-3 1-1 16,2 0 2-16,2 0 1 0,2-2 0 0,3-3-1 16,3 0 0-16,6-3 0 0,3-7-2 15,3 0 4-15,8-5-3 0,-2 0-5 0,5-6-5 16,1-5-9-16,1-6-2 0,-4 0-5 0,-2-3-3 16,0-5-3-16,-6-1 0 0,1-3 2 0,-10-6 7 15,0-2 12-15,-6-4 4 0,-4 2 7 0,-4-1 1 16,-4-5 3-16,-2 2 2 0,-1-4-1 15,1 2 4-15,-3-4-2 0,0 2 7 0,0 3 5 16,-6 1 3-16,4 3 3 0,-3 4 1 0,-1 5 1 16,3 3 4-16,-3 9 5 0,1 7-1 0,2 6-5 15,0 2-9-15,-1 4-17 0,-2 2-14 16,3 10-6-16,-7 11 0 0,-2 7 5 0,-2 11 5 16,-3 10 6-16,3 4 0 0,-1 7 2 0,-1 1 0 15,3 1-2-15,2 1-1 0,1 1 4 0,4-2-3 16,2 3 2-16,0-5-2 0,4-4-6 15,4-3 5-15,6-5 1 0,4-8-3 0,5-2-8 16,0-9-26-16,5-3-50 0,-5-10-87 0,5-3-160 16,-5-9-281-16,-5-3-312 0,-3-3 313 0</inkml:trace>
          <inkml:trace contextRef="#ctx0" brushRef="#br0" timeOffset="76343.7448">7501 12673 1496 0,'0'0'471'0,"0"0"-312"16,0 0-97-16,0 0-36 0,0 0-22 0,0 0-9 16,0 0-7-16,0 0 2 0,0 0 4 0,0 0 0 15,200-136-1-15,-151 125-4 0,-4 0 6 0,-2 3-1 16,-1 2 1-16,0 2 4 0,-6 2-6 16,-5 2-5-16,-2 7-2 0,-12 6-3 0,-3 5 2 15,-6 10 11-15,-4 2 10 0,-4 4 10 0,-2 5 5 16,-8-3 2-16,-1 0-1 0,1-4 0 15,0-3 2-15,-3-1-5 0,1-5-2 0,4 0-1 16,1-7-12-16,-1-2-31 0,6-4-104 0,2-6-250 16,0-3-448-16,0-1-68 0</inkml:trace>
        </inkml:traceGroup>
        <inkml:traceGroup>
          <inkml:annotationXML>
            <emma:emma xmlns:emma="http://www.w3.org/2003/04/emma" version="1.0">
              <emma:interpretation id="{E135CCE0-9B6B-4120-B591-9F2A34973D3B}" emma:medium="tactile" emma:mode="ink">
                <msink:context xmlns:msink="http://schemas.microsoft.com/ink/2010/main" type="inkWord" rotatedBoundingBox="12986,12704 23271,12211 23374,14365 13089,14857">
                  <msink:destinationLink direction="with" ref="{C161AD28-9472-4F32-9AF3-0B6233C13FF8}"/>
                </msink:context>
              </emma:interpretation>
              <emma:one-of disjunction-type="recognition" id="oneOf27">
                <emma:interpretation id="interp127" emma:lang="en-IN" emma:confidence="0">
                  <emma:literal>Un-differentiated</emma:literal>
                </emma:interpretation>
                <emma:interpretation id="interp128" emma:lang="en-IN" emma:confidence="0">
                  <emma:literal>Un. differentiated</emma:literal>
                </emma:interpretation>
                <emma:interpretation id="interp129" emma:lang="en-IN" emma:confidence="0">
                  <emma:literal>Un -differentiated</emma:literal>
                </emma:interpretation>
                <emma:interpretation id="interp130" emma:lang="en-IN" emma:confidence="0">
                  <emma:literal>Undifferentiated</emma:literal>
                </emma:interpretation>
                <emma:interpretation id="interp131" emma:lang="en-IN" emma:confidence="0">
                  <emma:literal>U F differentiated</emma:literal>
                </emma:interpretation>
              </emma:one-of>
            </emma:emma>
          </inkml:annotationXML>
          <inkml:trace contextRef="#ctx0" brushRef="#br0" timeOffset="79358.0146">13901 12350 631 0,'0'0'268'15,"0"0"-61"-15,0 0 25 0,0 0 24 0,0 0 7 16,0 0-32-16,0 0-61 0,0 0-46 0,0 0-40 15,0 0-35-15,0 0-30 0,0 0-16 16,0 0-6-16,79-41-9 0,-35 29-10 0,4 0-35 16,7-3-82-16,1 4-210 0,2 0-313 0,-14 4-267 15,-15 2 565-15</inkml:trace>
          <inkml:trace contextRef="#ctx0" brushRef="#br0" timeOffset="79990.6844">15249 12299 1109 0,'0'0'673'0,"0"0"-586"0,0 0-75 16,0 0-12-16,0 0 5 0,-172 11 11 0,133 4 15 15,-4 0 10-15,-3 5 12 0,-2 2 5 16,-3 5 6-16,-3 0 3 0,5 2 1 0,2 0-4 15,1 2-7-15,10-4-11 0,6-2-14 0,6-1-9 16,9-5-12-16,5-3-8 0,10-2-4 16,0 0 0-16,9-3 6 0,5-5 2 0,5-1 8 15,4-5-1-15,5 0-2 0,5-7-1 0,2-5-3 16,2-6-1-16,2-2 0 0,2-3-2 16,-2-1-4-16,-1 0 3 0,-3-5 1 0,-2-1 1 15,0-4 5-15,-4-1-4 0,1-5-2 0,-3-3-1 16,-2-5-5-16,1-5 1 0,1 2-2 0,-6-5 1 15,-3-1 0-15,-1 2 1 0,-6 1 4 16,-1 1-2-16,-2 10 2 0,-6 0 3 0,3 8 0 16,-5 9 3-16,0 0 1 0,0 13 1 0,-5 1-1 15,3 5-4-15,-3 5-5 0,1 2-14 0,-2 0-12 16,-2 13-4-16,-4 5 2 0,-4 15 8 0,-4 4 12 16,-3 10 4-16,0 4 3 0,0 6 2 15,3-1 3-15,2 2 0 0,3-4 2 0,2 2-2 16,3-1-4-16,6-6 1 0,4 1-4 0,0-7 4 15,7-1 1-15,8-8 0 0,-1-1-1 0,6-6 1 16,0-7-2-16,4-4-2 0,-2-4 2 0,1-4-8 16,-2-5-2-16,1-3-3 0,-2 0-8 15,2-6 5-15,-5-5-1 0,1-3 4 0,1-3 8 16,-3-3 3-16,0 0 3 0,-1-1-1 0,0 2 2 16,-4 0 1-16,-1 3 1 0,-1 3 2 15,1 3 4-15,-6 4-1 0,1 4-1 0,-4 2-3 16,0 0-9-16,-1 0 3 0,0 8 2 0,-1 6 5 15,1 0 6-15,0 2-2 0,0 5-1 16,0-4-4-16,0 3 1 0,1-3-4 0,5-2-2 16,0 2-3-16,1-5-6 0,5-2-25 0,2-2-64 15,3-5-161-15,-5-3-458 0,-2 0-815 0</inkml:trace>
          <inkml:trace contextRef="#ctx0" brushRef="#br0" timeOffset="82133.4168">15731 11927 1674 0,'0'0'310'16,"0"0"-215"-16,0 0-61 0,0 0-25 0,0 0-13 15,0 0-15-15,0 0-10 0,0 0-3 0,0 0 4 16,0 0 6-16,0 0 3 0,0 0-3 0,0 0-6 16,0 0-3-16,69-42 1 0,-52 42 7 15,2 0 7-15,-2 0 12 0,5-3 5 0,-2-2 3 16,1-3 4-16,-1-5 6 0,2 2 7 0,-3-3 5 15,2-3 12-15,1-3-3 0,-2-4 5 0,0 0 8 16,-4 0 5-16,-1-3 16 0,0 1 7 16,-4 0 6-16,2 1-2 0,-4 4-1 0,-2 4-4 15,-1 3-5-15,-2 3-5 0,-1 6-9 0,-3 2-13 16,0 3-17-16,0 0-15 0,0 0-24 16,0 15-8-16,-5 4 0 0,-3 10 3 0,-4 12 20 15,-2 9 3-15,-3 7 1 0,-8 9 4 0,2 7-3 0,-4 8-1 16,-7 3 2-16,-1 8 0 0,-5 2-2 15,-4 5 1-15,-4 4-1 0,0-3-2 0,0 2-2 16,5-1 1-16,0-3 1 0,4-3-2 0,4-6 5 16,6-6-2-16,2-6-2 0,9-7 0 15,1-5-2-15,6-8-2 0,5-8 0 0,6-11-1 16,0-5-4-16,6-11-1 0,4-9-3 0,4-5-1 16,3-5 2-16,-1-3 1 0,1-9 3 15,3-6 4-15,1-6 0 0,-1-5 3 0,0-7-1 16,-3-4-1-16,0-2 0 0,-3-7 1 0,1 0 1 15,-5-4-2-15,1-2-2 0,-1 0-4 0,-2-7 1 16,2 1-4-16,-3 0 5 0,1-1 2 0,2 0-1 16,-2 1 4-16,4 1 0 0,0 2 2 15,-1 0 0-15,5 6 1 0,-1 4-2 0,0 8-1 16,0 5 1-16,-1 3-1 0,0 7 0 0,-1 1-1 16,2 5 0-16,-5 2-2 0,-3 4 1 15,3 1-1-15,0 1-1 0,1 1 0 0,-1-1-3 16,8 1 1-16,-3 0 0 0,6-1 1 0,6-2 2 15,3-1 1-15,7-4 3 0,6-2-1 0,5-2 2 16,6-2-2-16,-1-4 0 0,3-1-2 16,4-3 2-16,-4-4 1 0,-3-1 0 0,0-8 5 0,-2 1-5 15,-3 1 1-15,0 0 2 0,-9-2-3 16,-5 5 3-16,-4 3 1 0,-4 4-1 0,-5 6 0 16,-6 4 4-16,-2 6 4 0,-8 4 5 15,-2 2 6-15,-3 4-1 0,0 1-1 0,0-1-5 0,0 4-10 16,-7 0-13-16,-2 0-12 0,-5 9-7 15,-9 7 0-15,-3 9 8 0,-7 12 6 0,-2 10 7 16,-4 9 0-16,-6 12 3 0,2 9 0 0,-1 9 0 16,-2 6 1-16,1 2-2 0,1 4 2 15,1 2 1-15,-3-2-1 0,3 1 1 0,-1 0-1 16,-4 0-1-16,-2-3 1 0,1-1 1 0,-1-7-1 16,4-4 1-16,2-3-2 0,8-7 1 0,4-6 1 15,6-9-1-15,8-11 0 0,9-8-6 16,5-11 3-16,4-8 0 0,10-7 1 0,6-8 12 15,5-6-6-15,6 0 2 0,9-14 1 0,6-9-7 16,2-9 2-16,9-5-5 0,-2-12-6 16,0-4-6-16,-3-7 1 0,-5-4 3 0,-7-5 3 15,1-1 1-15,-7 1 0 0,-1 1-1 0,-6 5 3 0,-3-1 4 16,-6 4 0-16,-1 6 1 0,-9 1 0 16,-2 4-2-16,1 4 2 0,-6 4 2 0,-7 8-1 15,-5 6-3-15,-3 2-1 0,-1 6-2 16,-5 4-2-16,6 4-1 0,-6 4-1 0,7 4 0 15,1 3 0-15,3 0 1 0,0 0-4 0,7 2-6 16,4 1-6-16,2 0-6 0,0 2 5 0,7-2 9 16,7 1 13-16,3-3 10 0,9-1 5 0,4 0 1 15,10-8-3-15,6-3 1 0,7-4-5 16,-1-1-4-16,1-1 0 0,-3-3-3 0,2-2 3 16,-5 0 0-16,-1-4-1 0,-4-1 0 0,-2-3 2 15,-6-4 1-15,-1 1 3 0,-8-2 1 16,-5-3 0-16,-3 2 1 0,-3 2-1 0,-2 4 4 15,-3 3 1-15,-5 7-1 0,-4 6 4 0,0 8-5 16,-7-1-5-16,-6 7-6 0,-3 0-5 0,-6 8-3 16,-6 8-1-16,-5 9 4 0,-3 2 1 15,-6 8 2-15,1 5 2 0,1 3-1 0,1 6 2 16,1 2 2-16,5-1-2 0,6 0-1 0,6-4-1 16,6-4-6-16,7-5 4 0,5-7 2 15,3-3 0-15,8-3 7 0,4-5-2 0,7-3 1 0,5-5 4 16,3-6 3-16,6-2 2 0,-1-3 2 0,5-3-3 15,2-7-1-15,-2-6 1 0,2-1-3 16,-2-4 0-16,0-3-4 0,2 0-2 0,-7 0 2 16,4-3 2-16,-6 0 4 0,-2-2-1 0,0-3 0 15,-5 2-4-15,0-3 2 0,0 4-2 0,-5 1-4 16,2 3 0-16,-2 5-6 0,-4 5 4 16,-4 3-1-16,-1 6 1 0,1 1-1 0,-6 5-4 15,2 0-6-15,-2 0-3 0,-1 5 1 0,-2 8 0 16,-1 5 4-16,0 5 5 0,0 9 2 15,-1 2 4-15,-5 1 1 0,-3 2-1 0,7-4-4 16,-4-1 2-16,2-5-2 0,4-3 1 0,0 1 3 16,4-8-3-16,4-2 0 0,4-2 3 0,4-3 0 15,1-4 2-15,9-2 5 0,1-4-1 16,3 0-3-16,9-4-1 0,-5-6-3 0,5-5-2 16,-3-2-1-16,-2-1-1 0,-5-5-2 0,-3 0 2 15,-6-3 4-15,1-3-2 0,-6-2 3 16,-2-2 4-16,-8-2-6 0,1 0 5 0,0 1-1 0,-5 0 0 15,-1 3 1-15,0 3 0 0,0 5-2 16,-1 5 1-16,-6 5-3 0,0 5-4 0,-6 5-5 16,0 3-5-16,-3 3 1 0,-8 8 0 0,-1 9 2 15,-2 5 8-15,-3 4-3 0,1 5 4 0,0 1 0 16,6 1-2-16,-1 5 1 0,10-5-2 16,2 4-1-16,9-4 2 0,3-1 2 0,6-5-1 15,4-3-2-15,10 0 1 0,2-6-1 0,5-3 5 16,3-6 2-16,5-2 1 0,2-5 0 0,4-4 0 15,5-1 1-15,2-6 0 0,-2-8 3 16,-3-5-3-16,-2-4 3 0,-2-1-1 0,-7-3 3 16,-5-1 2-16,-4 0 0 0,-3-4 1 15,-6 0-5-15,0-3 3 0,-3 1-1 0,-7 3-3 16,2-3 1-16,-2 7-5 0,-1 3 1 0,-3 5-1 16,1 5 2-16,-1 8-3 0,0 3-8 0,0 3-14 15,0 0-14-15,0 8-2 0,-1 7 5 0,-2 7 13 16,-6 5 11-16,5 5 5 0,-5 5 1 15,6 0-1-15,-4 0 5 0,3-2-3 0,1 0-1 0,3-1-1 16,0-1-1-16,0-6 1 0,-1 0 0 16,4-8 0-16,7-2-3 0,-2-5 2 0,2-6 1 15,2-4 3-15,2-2 6 0,0 0 2 0,1-8 1 16,-1-8 0-16,2-3 0 0,3-7-4 0,-1 1-2 16,-1-1 0-16,1-1-1 0,2 0 2 15,-4-1 1-15,-2 1 0 0,-4 2 1 0,0 4 0 16,1 4-2-16,-5 2-1 0,0 6 0 0,-3 7-5 15,-3-1-3-15,0 3-9 0,0 0-7 16,-2 5-1-16,4 5 3 0,-2 8 6 0,1 1 7 16,1 4 4-16,3 1 2 0,0 3 1 0,2-3 0 15,1 0-1-15,4-1-1 0,4 1 1 0,1-5 0 16,7-2-1-16,4-4-1 0,0-2-2 16,8-5-4-16,0-4-2 0,6-2-11 0,-1-3-22 15,-1-10-23-15,-2-6-32 0,-2-2-15 0,-6-3-5 16,-3-5-3-16,-1-1 9 0,-8-2 19 0,1-4 26 15,-3-2 29-15,-5-1 26 0,-2-2 12 16,1-2 7-16,-3 0 3 0,5-3 4 0,0 0 2 16,0-3 2-16,1 2 3 0,1-3 2 0,-1 7 3 15,-4-5 10-15,1 9 9 0,-3-1 9 0,0 12 10 16,-7 1 5-16,2 9 2 0,-2 5-3 16,0 7-7-16,0 2-13 0,0 4-21 0,-2 0-18 15,1 4-16-15,-7 7-8 0,0 10 3 0,-6 8 5 16,-9 9 5-16,4 10 2 0,-5 0 2 0,3 6-2 15,-4 4 0-15,0 1 1 0,7-3-3 0,-4 2 4 16,5-3-1-16,3 0 0 0,6-4 3 16,1-2-4-16,7-2-1 0,0-4-4 0,3-4-9 15,9-6-19-15,-4-5-36 0,4-2-54 0,-2-7-110 16,1-7-283-16,-1-8-443 0,-6-2 86 0</inkml:trace>
          <inkml:trace contextRef="#ctx0" brushRef="#br0" timeOffset="82359.9315">18811 12195 953 0,'0'0'480'16,"0"0"-202"-16,0 0-120 0,0 0-69 0,0 0-45 15,0 0-27-15,0 0-13 0,0 0-6 0,0 0 1 16,0 0-1-16,194-128 0 0,-153 125 1 16,3 3 0-16,-3 0 3 0,1-2 2 0,-5 2 1 15,2 5 2-15,-9 3-3 0,-1 5 0 0,-6 2 0 16,-8 2 1-16,-5 2 10 0,-5 2 15 0,-5 6 20 15,0 2 17-15,-13-1 3 0,1 3-7 0,1-3-18 16,-2-2-18-16,4 0-9 0,-2-7-7 16,6 0-4-16,1-5-9 0,4-2-45 0,0-4-134 15,0-3-389-15,6-4-920 0</inkml:trace>
          <inkml:trace contextRef="#ctx0" brushRef="#br0" timeOffset="83062.567">19949 12060 1941 0,'0'0'201'0,"0"0"-158"16,0 0-40-16,0 0-3 0,0 0 2 16,0 0 4-16,0 0 7 0,-178 37 10 0,136-22 15 15,1 1 12-15,5 2 2 0,0 0-6 16,6 2-13-16,4-1-17 0,10 2-10 0,5-4-6 0,6 1-6 16,5-2 8-16,0-3 0 0,5 1 0 15,8-5 6-15,2 0-5 0,7-3 1 0,0-3 1 16,2-1 0-16,3-2 1 0,0-3 0 0,-1-7 3 15,-4 1 1-15,1-5 0 0,-6 2 2 0,0-4 1 16,2 0 1-16,-8-5 5 0,1 4 2 16,-1-3 0-16,-1 3 0 0,-4-1-1 0,1 7-3 15,-3 3 3-15,-4 1-1 0,0 7-2 0,0-3-2 16,0 3-8-16,0 0-14 0,0 0-6 0,0 3-5 16,0 4 2-16,-1 2 8 0,-2 3 5 15,2 4 4-15,1-2 1 0,0 1 2 0,0-1-2 0,5 0 0 16,6-1-2-16,-4-1-1 0,6-3-2 15,-1-2-6-15,3-5-4 0,-1-2-6 0,2 0-2 16,0 0-2-16,2-10 1 0,-2-2 3 0,1-2 1 16,-2-4 8-16,-1-1 3 0,0-3 5 15,2-1 3-15,-3-3 2 0,1-3 1 0,-1-4-1 16,2 0 2-16,-1-7-1 0,2 1-2 16,-2-2-2-16,6-2 2 0,-3 0 2 0,1 1 2 0,5-3 10 15,-3 6-4-15,-3-4 4 0,3 7 3 16,-4-1-4-16,-3 7 11 0,0 5 6 0,-8 4 7 15,-2 9 7-15,3 7 4 0,-5 2-2 0,-1 1-9 16,0 2-9-16,0 0-21 0,0 2-16 16,-7 8-4-16,2 9 1 0,-8 10 1 0,-5 9 9 15,-3 7 0-15,-1 2-5 0,-2 3 8 0,-3 1-1 16,8-1-1-16,-2 0 0 0,5-3 1 0,1 2-2 16,4-4 2-16,7-2 5 0,-1-4-9 0,0 0-1 15,2-5-1-15,1-3-11 0,1-4-19 16,-1-4-48-16,1-4-80 0,-3-3-128 0,2-5-249 15,1-3-406-15,-1-4 60 0</inkml:trace>
          <inkml:trace contextRef="#ctx0" brushRef="#br0" timeOffset="82496.8422">19663 12045 505 0,'0'0'-103'0,"0"0"-299"0,0 0 402 0</inkml:trace>
          <inkml:trace contextRef="#ctx0" brushRef="#br0" timeOffset="83209.1628">20259 12088 1605 0,'0'0'381'0,"0"0"-222"15,0 0-93-15,0 0-37 0,0 0-21 0,0 0-8 0,0 0-11 16,0 0-3-16,0 0-8 0,0 0-29 15,0 0-59-15,0 0-148 0,0 0-173 0,185-44-213 16,-158 40-63-16,-8-3 707 0,-5 6 0 0</inkml:trace>
          <inkml:trace contextRef="#ctx0" brushRef="#br0" timeOffset="84141.4863">20626 12007 0 0,'0'0'0'0,"0"0"354"16,0 0 60-16,0 0-76 0,0 0-65 15,0 0-56-15,0 0-46 0,0 0-38 0,0 0-34 16,0 0-32-16,0 0-29 0,0 0-17 0,0 0-11 15,0 0-4-15,4-9-1 0,-4 9 1 0,0 0-1 16,0 0 1-16,0 0-1 0,0 0 4 16,0 0 4-16,0 0-2 0,0 0 1 0,0 0-11 0,0 0-4 15,0 0-3-15,0 3 1 0,0 3 5 16,0 2 1-16,0-2 2 0,3 0 3 16,4 3 2-16,-1-3 2 0,7 0 2 0,-2 0 3 0,2 0 0 15,2-2 2-15,0-1 0 0,1-3-3 0,6 0 0 16,-4 0 0-16,0 0-3 0,-1 0 2 15,4-5 2-15,-3-1-1 0,-1-5 6 0,4 2-2 16,-5-3 1-16,-2 1 1 0,-1-2-1 0,-1 0-1 16,-5 0-1-16,2 0-4 0,-7 0 3 0,1 3-2 15,-3 0 1-15,0 1 1 0,0 2-4 16,0 2-3-16,0 2-2 0,-1 2-5 0,-1-1-2 16,0 2-4-16,-1 0-2 0,-3 0-2 0,3 0-4 15,-7 0 3-15,1 0 1 0,-4 3 2 16,-8 5 3-16,2 1 0 0,-6 6 1 0,-4 5 2 15,0 2 1-15,-4 1 2 0,-4 8-1 0,7-3-1 16,0 1-3-16,4 2-1 0,7-4 0 16,0-2 1-16,12 3 3 0,0-6 2 0,7 0 0 15,0-2-2-15,9-1 5 0,2-5 1 0,5 0 0 16,1-2-2-16,8-3 0 0,3-2-4 0,4-2-4 16,7-2-3-16,1-2-14 0,3-1-14 0,0 0-17 15,3-1-17-15,-2-6-13 0,1-1-2 0,2 2 11 16,-4-2 17-16,0-1 25 0,-1-1 17 15,1-1 4-15,0-5-18 0,-2 0-28 0,-8-4-16 16,3-2-8-16,-9 0 23 0,-5-2 24 0,1-2 19 16,-7 1 15-16,-2 1 4 0,-2 1 11 0,-5 3 4 15,1 2 5-15,-5 3 11 0,-3 5 7 16,0 3 3-16,-3 2-6 0,-8 2-13 0,-2 1-12 16,-3 2-6-16,-10 0 1 0,-2 3 11 0,-5 7 9 15,-8 3 9-15,-3 4 10 0,0 2-1 0,-2 3 0 16,8 1-3-16,1 0-7 0,8 1-7 15,2-4-14-15,11 5-6 0,3-5-5 0,11 1 1 16,2 0 3-16,1 0 7 0,12-2 8 0,4-5 5 16,9 2 3-16,1-3-1 0,6-3-3 15,7 0-5-15,3-6-5 0,10 1-4 0,1-4-4 16,1-1-1-16,-3 0-4 0,3-1-2 0,-5-7-4 16,-4-3-1-16,-5-1-3 0,-6-2 0 0,-2-3 2 15,-6-4 0-15,-5-5 5 0,-8-1 4 0,2-1 3 16,-5-8-1-16,-2 1 0 0,-5-5-2 0,-1 0 0 15,6-3-1-15,-5-1-2 0,4-4-1 16,-2 1 0-16,4-3-1 0,-3 0 0 0,3-1-1 16,2 2 1-16,1-2-3 0,-6 2 0 0,3 6 3 15,-1 8-1-15,-5 6 4 0,-1 9 1 0,-3 7 1 16,0 8 3-16,-2 2-6 0,-1 3-6 16,-7 1-7-16,-1 11-5 0,-5 8 2 0,-5 9 4 15,-7 6 7-15,0 13 3 0,-5 0-5 0,8 7 6 16,1-2 0-16,2 1 0 0,14 2 8 15,1 0-6-15,5-1 3 0,9 2 3 0,11-2-1 16,0 2 4-16,11-4-1 0,7-2-2 0,-3-5-5 16,7-2 0-16,-1-7-7 0,2-7-9 0,-3-3-15 15,2-7-33-15,-6-5-33 0,-9-6-45 16,-1-6-76-16,-8-3-124 0,-3 0-282 0,-6 0-315 16,-6 0 400-16</inkml:trace>
          <inkml:trace contextRef="#ctx0" brushRef="#br0" timeOffset="78792.6781">11871 11907 1425 0,'0'0'102'0,"0"0"-96"0,0 0-16 15,0 0 4-15,0 0 15 0,0 0 16 0,0 0 12 16,0 0 4-16,0 0 2 0,0 0 13 15,0 0 17-15,0 0 18 0,0 0 17 0,43 37 1 16,-43 19-9-16,-4 10-11 0,-3 8-15 0,4 8-17 16,-3 3-13-16,-1-1-11 0,2 3-6 15,0-4-5-15,0-3-8 0,4-5-5 0,1-11-3 16,1-6-2-16,12-12 0 0,5-11 3 0,6-8 6 16,3-9 12-16,3-3 15 0,0-11 11 15,8-4 5-15,-7-7-6 0,7-10-3 0,-7-8-6 16,-2-9-4-16,-1-8-9 0,-5-9-8 0,-2-3-8 0,-6-7-3 15,5-3 4-15,-7-3-9 0,2-1 0 16,-4-1-1-16,-1-3-5 0,3 2 6 0,-1-4 1 16,-4 0-3-16,1 2 1 0,-2 2-2 0,-3 3-1 15,-4 4 1-15,0 10 0 0,-7 4-3 0,0 12-2 16,-5 11-3-16,1 7-8 0,2 10-11 16,-2 6-16-16,1 3-10 0,-3 6-23 0,6 8-35 15,-3 10-78-15,-2 1-168 0,9 6-287 0,0-3-290 16,2-8 319-16</inkml:trace>
          <inkml:trace contextRef="#ctx0" brushRef="#br0" timeOffset="79151.368">12842 12441 1454 0,'0'0'344'0,"0"0"-264"15,0 0-66-15,0 0-28 0,0 0-4 16,0 0 5-16,0 0 5 0,0 0 13 0,0 0 7 0,0 0 3 15,0 0 0-15,0 0 3 0,0 0 1 16,-24 176 2-16,9-143-2 0,0 3 2 0,-4-3 0 16,-4-2-1-16,6-5 6 0,0-5-4 0,2-1 2 15,5-9 1-15,3-6 1 0,4-2 7 16,3-3 15-16,0 0 13 0,10-4 9 0,3-6 5 16,4-9-6-16,11-5-8 0,0-7-8 0,12-6-11 15,2-6-10-15,1 0-8 0,0 0-3 0,0 5-5 16,-8 5-2-16,-2 8-2 0,-10 9-6 0,-5 3-1 15,-5 6-2-15,-7 7-5 0,-2 0-5 16,0 0-3-16,-1 8 2 0,0 7 6 0,-1 3 6 16,3 2 4-16,-2 2-2 0,2 6-1 0,-5 0 1 15,8-4-2-15,-2 4 1 0,4-5-2 16,1-4-5-16,7-2-6 0,0-4-19 0,9-5-51 16,2-5-119-16,8-3-265 0,-8 0-504 0,-10 0-99 0</inkml:trace>
        </inkml:traceGroup>
      </inkml:traceGroup>
      <inkml:traceGroup>
        <inkml:annotationXML>
          <emma:emma xmlns:emma="http://www.w3.org/2003/04/emma" version="1.0">
            <emma:interpretation id="{6BC893CB-5AD5-4EFE-AE2C-400553DEF453}" emma:medium="tactile" emma:mode="ink">
              <msink:context xmlns:msink="http://schemas.microsoft.com/ink/2010/main" type="line" rotatedBoundingBox="15759,14565 23843,13988 23953,15529 15869,16106">
                <msink:destinationLink direction="with" ref="{2B49E492-8273-425E-9D89-A2D1EAEF852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585B1C4-4B87-471E-87F8-FCC54225F42D}" emma:medium="tactile" emma:mode="ink">
                <msink:context xmlns:msink="http://schemas.microsoft.com/ink/2010/main" type="inkWord" rotatedBoundingBox="15782,14883 20468,14548 20526,15356 15840,15691"/>
              </emma:interpretation>
              <emma:one-of disjunction-type="recognition" id="oneOf28">
                <emma:interpretation id="interp132" emma:lang="en-IN" emma:confidence="0">
                  <emma:literal>resource</emma:literal>
                </emma:interpretation>
                <emma:interpretation id="interp133" emma:lang="en-IN" emma:confidence="0">
                  <emma:literal>roomie</emma:literal>
                </emma:interpretation>
                <emma:interpretation id="interp134" emma:lang="en-IN" emma:confidence="0">
                  <emma:literal>woma</emma:literal>
                </emma:interpretation>
                <emma:interpretation id="interp135" emma:lang="en-IN" emma:confidence="0">
                  <emma:literal>uooma</emma:literal>
                </emma:interpretation>
                <emma:interpretation id="interp136" emma:lang="en-IN" emma:confidence="0">
                  <emma:literal>neoma</emma:literal>
                </emma:interpretation>
              </emma:one-of>
            </emma:emma>
          </inkml:annotationXML>
          <inkml:trace contextRef="#ctx0" brushRef="#br0" timeOffset="86107.2704">14671 14677 1050 0,'0'0'648'0,"0"0"-494"0,0 0-109 0,0 0-37 16,0 0-3-16,0 0 10 0,0 0 10 15,0 0 4-15,200-161 3 0,-150 122 1 0,4-3 4 16,2-2 4-16,2-3 3 0,-2 0 7 0,-5 0 3 15,-2-2 7-15,-5 3 3 0,-3-1 6 0,-4 2-7 16,-6-2-6-16,-8 6-5 0,-3 8-12 16,-5 3 9-16,-2 8 5 0,-6 7 8 0,-6 3 6 15,-1 4-11-15,0 1-9 0,0 5-14 0,0 0-11 16,-1 2-16-16,-3 0-16 0,1 0-11 16,-2 10-6-16,-3 7 1 0,-4 3 6 0,-3 11 8 15,0 5 0-15,1 1 9 0,0 4 2 0,1 2 0 16,3-5 5-16,2 4-5 0,4-6 1 15,3-1-4-15,1-4-2 0,0-8 0 0,8 1-3 16,5-7 1-16,3-4-1 0,6-3 2 0,2-6 1 16,5-4 4-16,2 0 1 0,5-4 3 0,4-10-1 15,2 0 0-15,-1-2-2 0,2-5-2 0,-1 1 4 16,1-3 1-16,-1-4-2 0,-5-1 2 0,-3-5-3 16,-4-2 0-16,-2-1 1 0,-4-7 2 15,-5 2 2-15,-2-2-1 0,-7 5 3 0,-1 1-4 16,-6 8 0-16,-2 5 3 0,-1 8-2 0,-9 7 3 15,-2 3-3-15,-5 4-4 0,-4 2-5 16,-3 8-3-16,-4 11-1 0,-6 5-1 0,-2 7 2 16,2 3 4-16,-1 3 3 0,2 4 1 15,4 1 8-15,0 3-8 0,7-2-1 0,5-1-1 0,9-4-8 16,6-3 2-16,-1-3-3 0,11-3 2 0,6-6 1 16,8-3 7-16,8-4 4 0,0-5 7 15,9-3 4-15,5-3 0 0,5-5 0 0,6 0-2 16,4-8-2-16,3-8-3 0,3 0 0 0,3-4-3 15,-4-7-1-15,-2 4 3 0,-7-5-3 16,-5-5 0-16,-3 5 3 0,-5-8-7 0,-7 3 2 16,-8-2-1-16,-6 0-1 0,-5 2 2 0,-5 1 1 15,-5 5 2-15,-3 3-2 0,-4 7 2 0,0 2 1 16,0 4-1-16,-4 3 0 0,-1 2-2 16,0 1-5-16,-2 3-2 0,-1 0-2 0,1 2-8 15,0 4-4-15,1 7 1 0,-1 3 0 0,4 7 7 16,-1 7 5-16,0 0 4 0,4 9 0 15,0 4 3-15,5 0-1 0,1 2-1 0,0-2 0 0,1-1-3 16,-6-1 1-16,-1-3 1 0,0-4 1 0,-5-1 1 16,-7-3 3-16,-6-4 0 0,-4-3 2 15,-7-1-2-15,-4-5-2 0,-3-3 1 0,2-7-3 16,-2-1 4-16,5-1 0 0,1-3-1 0,5 0 1 16,1-3-4-16,8-1 1 0,6 0-6 15,4-4-6-15,5 4-11 0,1-1-15 0,3-6-5 16,10 1 3-16,2-3 8 0,10-3 14 0,1-5 5 15,5 1 4-15,5-3 3 0,3-1 1 0,2-2 3 16,5-2 5-16,0 1-4 0,0-4 3 16,-3-3-2-16,1 1-4 0,2-2 4 0,-5-2-3 15,-3-1 2-15,-3 1 1 0,-7 0 0 0,-5 2 3 16,-1 1 1-16,-8 7 5 0,-7 7 3 16,-1 2 12-16,-4 8 9 0,-2 5 10 0,0 4-7 0,-3 1-15 15,-4 0-19-15,-6 11-13 0,-2 10-2 16,-8 3 4-16,-2 7 6 0,-4 6 2 0,-1 1 3 15,-2 5 0-15,3-4 0 0,2 0 0 0,4-2-2 16,0-4 2-16,10-3 1 0,2-4-1 0,8-3-6 16,3-6-1-16,0-1 1 0,6-3 2 15,8-3 11-15,8-1 1 0,5-5 2 0,4-5-2 16,10 1-2-16,3-3-2 0,5-7-2 0,0-4-3 16,1-3 1-16,-3-3-1 0,-2 0-1 0,-4-6 1 15,-2-1-3-15,-9-4-2 0,-3-2 2 16,-8-1 2-16,-5-1 2 0,-2-2 2 0,-6 0-1 15,-6 2 1-15,0 1-2 0,-6 1 2 0,-1 3-2 16,-9 5 2-16,-4 0-7 0,-5 5-2 16,-3 4-2-16,-4 2-4 0,-2 3 4 0,-2 7-2 15,-3 0 1-15,6 4 2 0,0 0-1 0,0 8 1 16,7 0-4-16,5 5-3 0,2 0-4 0,6 2-1 16,5-1-3-16,5-1 3 0,3 1-2 15,0-1 3-15,8-2 5 0,8 0 5 0,4 1 10 16,7-3 0-16,2-2 2 0,3-1 0 0,6-3-4 15,0-1 4-15,-1-2-2 0,5 0 0 0,1 0 0 16,-2-2-2-16,-1-7-1 0,-4 1 0 16,-1 1 0-16,-8-1-1 0,0 1 0 0,-8 3 1 15,-2-1 0-15,-7 3 1 0,0 2-2 0,-8 0-5 16,-1 0-2-16,-1 9 0 0,0 1 4 0,-6 6 7 16,-2 5 1-16,-4 5 2 0,1-1-1 0,-2 3-2 15,-1 2 1-15,-5-3-3 0,3 2 1 0,2 0 0 16,-1-3 1-16,3-3 1 0,3-2-2 15,3-7-2-15,5-2-2 0,1-6 1 0,0-2 1 16,4-3 6-16,8-1 5 0,0 0 5 0,6-1 4 16,5-9-1-16,0-3 1 0,4-7-3 15,-1 2-1-15,5-5 2 0,-2-3-2 0,2 1 2 16,-2-2-4-16,0-3-2 0,-2 1 0 0,-3 0-3 16,-2 0 3-16,-6 2-1 0,-2-4 1 15,-2 6-1-15,-1 3-2 0,-5 3-3 0,0 1 2 16,-2 8-1-16,-3 6 1 0,-1 2 1 0,0 2-7 15,0 0-5-15,0 0-15 0,-1 6-7 0,-5 7 1 16,-1 8 1-16,-3 3 16 0,3 6 7 0,-6 4 2 16,0 3 3-16,0 1-4 0,0-2 0 15,4 3-3-15,2-7 2 0,4 1 0 0,1-2-1 0,0-7-4 16,8-5 1-16,2-3 0 0,7-4 3 16,-1-4 5-16,5-6-6 0,-1 0 4 0,7-2 0 15,-1-4 3-15,3-6 3 0,2-5-1 0,3-2-2 16,-2-6-3-16,-1 0 4 0,-1-3 1 15,-1-3-1-15,-4 0 1 0,-2-3-3 0,-1 1-1 16,-2 0 2-16,-3-3 2 0,-1 1-2 0,-1-4 0 16,-6 3-1-16,5 1 0 0,-2-1-1 0,-5 7 0 15,4 6-1-15,-6 7-8 0,0 6 6 16,1 4-3-16,-4 4-6 0,0 0 0 0,-3 4-12 16,3 7 2-16,0 5 4 0,0 5 8 0,-3 6 8 15,0 7 3-15,-2-2-2 0,0 1-2 16,2 3 1-16,2-5 0 0,1 1-1 0,0-3 1 15,0 0 0-15,0-3-2 0,0-1-2 0,3-5 7 16,0-1-9-16,5-2-8 0,-3-2-23 16,6-3-53-16,-2-4-50 0,4-1-110 0,4-6-265 0,-6 0-488 15,-2-1 73-15</inkml:trace>
          <inkml:trace contextRef="#ctx0" brushRef="#br0" timeOffset="86578.6017">18770 13612 1755 0,'0'0'162'0,"0"0"-135"0,0 0-24 16,0 0 15-16,0 0 14 0,0 0 13 0,0 0 9 16,0 0-2-16,-160 10-2 0,136 6-8 0,-5 6 3 15,1 3-2-15,-1 6-5 0,-1-1 7 0,1 3-6 16,3 1 1-16,2-1-2 0,7-3-9 15,4 0-6-15,6-2-10 0,5-4-5 0,-1-1 1 16,12-3 2-16,4-3 4 0,3-4 7 0,5-2-2 16,3-3 7-16,9-2 2 0,3-4-1 15,3-2 2-15,3 0-11 0,-1-4-5 0,-2-2-5 16,0-4-3-16,1-2 2 0,0-2-1 0,-4-3 5 16,0 0 0-16,-5-3 0 0,1-3 0 0,-3-1 0 15,-5-4-2-15,2 0 0 0,-6-3-1 16,-1 0-1-16,-4-1 1 0,-3-2 1 0,-6 6 2 15,-1 3 1-15,-5 6 0 0,0 4 5 0,-1 7-2 16,-8 1-7-16,-2 4-9 0,-5 3-7 0,-7 0-5 16,2 14 3-16,-8 0 5 0,-6 7-1 0,4 5 1 15,-2 3 0-15,-2-1 3 0,7 1 0 0,8-2 1 16,1-1-1-16,5 0-4 0,8-5 0 16,6-1 0-16,1-3 1 0,14-1 2 0,8-2-3 15,1-2-1-15,9 1-6 0,0-5-10 0,7-4-17 16,2 2-23-16,2-5-8 0,6-2-7 15,1 1-28-15,2 0-71 0,3-4-143 0,0-4-251 16,-15 2-281-16,-13 1 182 0</inkml:trace>
        </inkml:traceGroup>
        <inkml:traceGroup>
          <inkml:annotationXML>
            <emma:emma xmlns:emma="http://www.w3.org/2003/04/emma" version="1.0">
              <emma:interpretation id="{2CF07B70-7F09-4153-9570-D0E78E67BFE1}" emma:medium="tactile" emma:mode="ink">
                <msink:context xmlns:msink="http://schemas.microsoft.com/ink/2010/main" type="inkWord" rotatedBoundingBox="20732,14210 23843,13988 23953,15529 20842,15752"/>
              </emma:interpretation>
              <emma:one-of disjunction-type="recognition" id="oneOf29">
                <emma:interpretation id="interp137" emma:lang="en-IN" emma:confidence="0">
                  <emma:literal>offered.</emma:literal>
                </emma:interpretation>
                <emma:interpretation id="interp138" emma:lang="en-IN" emma:confidence="0">
                  <emma:literal>offered</emma:literal>
                </emma:interpretation>
                <emma:interpretation id="interp139" emma:lang="en-IN" emma:confidence="0">
                  <emma:literal>offend.</emma:literal>
                </emma:interpretation>
                <emma:interpretation id="interp140" emma:lang="en-IN" emma:confidence="0">
                  <emma:literal>offered,</emma:literal>
                </emma:interpretation>
                <emma:interpretation id="interp141" emma:lang="en-IN" emma:confidence="0">
                  <emma:literal>offend</emma:literal>
                </emma:interpretation>
              </emma:one-of>
            </emma:emma>
          </inkml:annotationXML>
          <inkml:trace contextRef="#ctx0" brushRef="#br0" timeOffset="88674.1911">19985 13613 226 0,'0'0'499'0,"0"0"-131"16,0 0-42-16,0 0-32 0,0 0-41 15,0 0-67-15,0 0-57 0,0 0-50 0,0 0-30 16,0 0-19-16,0 0-7 0,0 0-4 0,0 0 0 16,-161 7 0-16,125 19 0 0,5 2 1 0,-2 6 0 15,-2-4-1-15,6 1-4 0,9-5-3 0,5-5-3 16,5 2-3-16,7-4 0 0,3-1-1 16,1-4 1-16,8 1 5 0,8-4 4 0,2-3 7 15,4 0 1-15,5-4-1 0,4-2-5 0,1-2-6 16,6 0-5-16,-2-6-4 0,-4-6 0 0,1-2-1 15,-2-5-3-15,-5-3-7 0,-7-4-9 16,-4-6-5-16,-3 0-2 0,-6-3 7 0,-6-4 7 16,-1 1 9-16,2-1 6 0,-5 0 1 0,-4 3 3 15,5-4 0-15,1 5-1 0,1-5 2 0,0 5 1 16,0 1-4-16,4-1 1 0,6 7-2 16,2-1-3-16,2 0 0 0,0 7-4 0,2-1-1 15,1 5-1-15,-1 5-3 0,-1 4-1 0,-1 4-2 16,-1 5-2-16,-2 0 2 0,-1 5 1 15,-4 6 1-15,-3 9 5 0,-3 9 0 0,0 8 4 16,-1 9 3-16,-8 4-3 0,-7 9 6 0,-1 0 0 16,0 7 3-16,-3 1 4 0,-2 0-1 0,3 1 2 15,-5-2-4-15,4 1-1 0,-2 0-2 0,-3 0 0 16,5 1-1-16,-5 0 2 0,5 0-6 0,-1-1-2 16,5-2-1-16,1-6-4 0,4-3 5 15,5 0 1-15,-2-8-3 0,3-5-1 0,2-3-7 16,-2-9-8-16,3-6-5 0,2-6-6 0,0-11 6 15,0-7 8-15,-1-1 6 0,1-5 0 16,0-11-1-16,0-4-7 0,0-6 0 0,0-3 5 16,0-4 4-16,0-5 5 0,0 2 2 0,0-5 0 15,0-2-2-15,1 0 0 0,-1 0 1 0,0-2 0 16,0 3 5-16,0 3 0 0,0 0 2 16,-1 4 4-16,1 1-1 0,0 4 5 0,0 1 2 15,1 4 1-15,8 1-4 0,-2 3-2 0,5 0-5 16,3 2-2-16,8 0-3 0,0 1-4 15,7 1 1-15,3-4-4 0,6 3 3 0,3 0 3 0,4-2-2 16,-1 1 1-16,6-1 0 0,-4 0-1 16,-1-3 0-16,3 1 2 0,-6-9-2 0,0 1 1 15,-3-1 0-15,0-6-5 0,-5 0 7 0,3-5-1 16,-5 0 1-16,-3-1 2 0,3 5-1 0,-11-2-2 16,-8 6 1-16,-1 6 3 0,-10 5 2 15,-3 7 7-15,0 2 5 0,-3 2 1 0,-8-1-7 16,-2 5-5-16,-4 2-7 0,1 2-5 0,-4 2 7 15,-3 2-1-15,0 0-1 0,3 8 3 0,-5 4-5 16,5 5 2-16,-3 3 0 0,2 8 3 16,-4 4-2-16,2 6 1 0,6 9 1 0,0 4-4 15,-2 3 4-15,1 4-2 0,3 4 0 0,-2 0-1 16,0 2 2-16,0 2 0 0,-2 1 1 16,2-3 3-16,0 6-4 0,-3 0 2 0,2 3 0 15,3-1-2-15,-1-4-1 0,1 0-1 0,3-3-3 16,0-5-1-16,-1-9 2 0,7-6-2 0,-2-12 1 15,4-5 3-15,1-7-2 0,-3-7 4 16,4-6 0-16,1-3 0 0,1-4 0 0,0-1-3 16,0 0-6-16,1-8-9 0,8-4-3 0,-3-7-4 15,5-2 1-15,1-4 5 0,1-4 6 0,-5-5 0 16,4 1 4-16,-2-6 1 0,1 1-4 16,-5-6 2-16,-3 5 2 0,4-6 2 0,-3 7 4 15,-2-3 2-15,1 4 0 0,4 1 2 0,-4 1-3 16,8 3-1-16,-1 3-1 0,-3 0-1 0,6 4 1 15,-1 4 1-15,-1 1 1 0,-4 2 2 16,5 3-3-16,-1 2 0 0,-5 4 0 0,6 1-1 0,-8 3 5 16,5 2-1-16,-5-1-1 0,4 3 0 15,-3 0-2-15,5 1 2 0,-4-2-1 0,5 2 1 16,0 0 0-16,2 0 2 0,2 0 1 0,0 0 1 16,1 0-1-16,6-2 0 0,-2 0-2 15,3-2 0-15,-2-5 3 0,7-1 1 0,0-2-1 16,1-4 1-16,0 1-1 0,-2-1-3 0,0 0 1 15,-2-3 2-15,-7-3-1 0,-1 3 5 0,2-3 1 16,-12 0 0-16,0 4 2 0,-7 1-1 16,0 3-4-16,-7 1-3 0,0 1-4 0,-6 2-4 15,-3 4-5-15,-2 0-2 0,1 2 4 0,-1 6-2 16,-5-2 1-16,5 2 3 0,-7 4-8 0,5 2 3 16,-3 4-1-16,-3 2-2 0,6 2 4 15,-4 5-1-15,5-1 3 0,2 3 2 0,-2 0 1 16,11-1 2-16,-1-3-5 0,8-1 2 0,1-2-2 15,1 1 2-15,8-3 3 0,5-1 4 0,2-2-1 16,3-1 0-16,6-4 0 0,3-1 0 0,2-1 3 16,0-4 0-16,7 0-2 0,-4 0-3 15,5-7 0-15,-5-1 2 0,4-4 0 0,-6 0 3 16,-2-1 2-16,0-3-1 0,-2-2 1 0,-3 3 1 16,-2-5-2-16,2 1 1 0,-5-3-1 0,4-2-2 15,-6 1 4-15,5 4-2 0,-7 0 0 16,-2 7-1-16,-5 1-4 0,0 5 3 0,-5 3-1 15,0 2-1-15,-3 1-1 0,0 0-2 0,0 0-4 16,0 1-1-16,0 6 2 0,-2 3 1 16,0 7 6-16,-3 5 1 0,-3 3 2 0,-4 1 2 15,5-1-3-15,-2 3 0 0,2-5-4 0,2-1-1 16,5 0 0-16,0-3 0 0,0-1 0 0,10-2 0 16,0-2-1-16,0-1 1 0,4-4 3 15,5-1 0-15,1-1 2 0,7-4 3 0,2-1-1 16,-1-2 2-16,4 0-1 0,2-5-3 0,-2-5 3 15,-3-1-2-15,-1-2 0 0,0-4 2 16,-1-1-3-16,-3-1 0 0,-2 0-1 0,2-5-2 16,-4 3 1-16,2-2 2 0,-4-1-2 0,4-1 4 15,-5-1-4-15,-1 1 6 0,-3 1-3 0,-2 3 1 16,-5 3 1-16,3 4 0 0,-5 5 0 0,-4 0 1 16,0 5 1-16,0 4-2 0,0 0-6 0,0 0-6 15,-2 0-9-15,-2 0-6 0,-6 5-1 16,-3 6 1-16,-3 3 3 0,-7 4 6 0,5 1 3 15,-2 7 3-15,-2-2 1 0,8 1-3 0,4 0 1 16,6-2 0-16,1-4 0 0,3-2 1 0,0-3 0 16,5 0 1-16,5-3-1 0,2-1 3 15,2-4 1-15,3 0 2 0,6-2 1 0,2-1 0 16,9-2 0-16,-1 1-2 0,9-2 0 0,2-2-2 16,9 2 0-16,0 0-7 0,3 0-5 15,0 0-7-15,-3-2-14 0,-1-4-7 0,-3 0-2 16,-3-4 4-16,-6 1 11 0,-6-1 9 0,-5 1 10 15,-3 0 3-15,-9-1 5 0,-4 2 5 0,-2 1 6 16,-8 3 7-16,-3 2 8 0,0 0 0 0,0 0-4 16,-3 2-10-16,-8 0-12 0,-3 0-4 15,-5 0-5-15,-7 7 5 0,-4 4 1 0,-6-2 1 16,5 1 7-16,0 0-6 0,1 0 1 0,5-1 1 16,0 3-6-16,9-4 6 0,3-2-4 0,8 0-3 15,0 0-3-15,5 0-4 0,-2-3-1 0,2 3 4 16,8-4 5-16,4 0 5 0,1 0 4 15,2-2-2-15,3 0 2 0,0 0-2 0,5-1 0 16,-4-4 1-16,5-6-6 0,-7 1 2 0,3-4-1 16,-4 1-2-16,-1-3 2 0,-2-3-2 15,-6-2 2-15,6-6 2 0,-5 0 2 0,-2-4 2 16,-3-4 2-16,3 0 0 0,-5-2 1 0,2-1 0 16,-3 0-1-16,0-3 1 0,0 0-2 15,1 1 3-15,-1-3-1 0,0 3 0 0,0 2 3 16,0 5-2-16,3-1 6 0,3 9 2 0,-5 3 2 15,2 6-1-15,-1 4-3 0,-2 5-3 0,0 6-5 16,0 1-3-16,0 0-7 0,0 4-4 16,0 12 1-16,-5 6 5 0,-6 9 8 0,-5 13 8 15,-1 3 5-15,-5 7-1 0,1 1 0 0,-4 0-4 16,5-2-3-16,3-3-2 0,3 1 0 0,5-3-1 16,2-3-6-16,3-6 4 0,2 0-5 0,2-7-3 15,0-3-6-15,6-5-33 0,8-5-57 0,2-3-143 16,-2-6-415-16,-1-4-890 0</inkml:trace>
          <inkml:trace contextRef="#ctx0" brushRef="#br0" timeOffset="88813.2577">22716 13767 2506 0,'0'0'238'16,"0"0"-162"-16,0 0-49 0,0 0-14 0,0 0-8 15,0 0-2-15,0 0-1 0,0 0 0 16,0 0-10-16,0 0-25 0,0 0-64 0,0 0-148 15,0 0-363-15,0 0-958 0</inkml:trace>
        </inkml:traceGroup>
      </inkml:traceGroup>
    </inkml:traceGroup>
    <inkml:traceGroup>
      <inkml:annotationXML>
        <emma:emma xmlns:emma="http://www.w3.org/2003/04/emma" version="1.0">
          <emma:interpretation id="{A56F3DC8-D072-46AD-8CB8-73678419D737}" emma:medium="tactile" emma:mode="ink">
            <msink:context xmlns:msink="http://schemas.microsoft.com/ink/2010/main" type="paragraph" rotatedBoundingBox="1983,15908 16782,15639 16821,17755 2022,180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6DF764-63BE-4CE3-821E-CA4975493956}" emma:medium="tactile" emma:mode="ink">
              <msink:context xmlns:msink="http://schemas.microsoft.com/ink/2010/main" type="inkBullet" rotatedBoundingBox="1996,16619 2195,16615 2198,16817 2000,16820"/>
            </emma:interpretation>
            <emma:one-of disjunction-type="recognition" id="oneOf30">
              <emma:interpretation id="interp142" emma:lang="en-IN" emma:confidence="0">
                <emma:literal>o</emma:literal>
              </emma:interpretation>
              <emma:interpretation id="interp143" emma:lang="en-IN" emma:confidence="0">
                <emma:literal>O</emma:literal>
              </emma:interpretation>
              <emma:interpretation id="interp144" emma:lang="en-IN" emma:confidence="0">
                <emma:literal>d</emma:literal>
              </emma:interpretation>
              <emma:interpretation id="interp145" emma:lang="en-IN" emma:confidence="0">
                <emma:literal>D</emma:literal>
              </emma:interpretation>
              <emma:interpretation id="interp146" emma:lang="en-IN" emma:confidence="0">
                <emma:literal>0</emma:literal>
              </emma:interpretation>
            </emma:one-of>
          </emma:emma>
        </inkml:annotationXML>
        <inkml:trace contextRef="#ctx0" brushRef="#br0" timeOffset="89945.763">940 15708 817 0,'0'0'322'16,"0"0"-196"-16,0 0-47 0,0 0 2 0,0 0-2 15,0 0 24-15,0 0 8 0,0 0-8 0,0 0-4 16,0 0-22-16,0 0-19 0,0 0-4 15,-109 93 7-15,119-90 11 0,1-1 11 0,4-2 4 16,0 0-8-16,3-2-10 0,3-9-11 0,-1 0-13 16,2-2-11-16,-4-1-4 0,-2-1 0 15,-3-3-1-15,-1 1 5 0,-8 5 3 0,-3-6-4 16,-1 0-2-16,0 2-2 0,-3 1-7 0,-2 5-9 16,-5 2-6-16,-3 4-15 0,0 3-10 0,-1 1-9 15,-1 3-7-15,-1 7-1 0,1 4 5 0,0 3 3 16,2 1-14-16,0 2-31 0,8 0-79 0,-2 4-146 15,7-3-234-15,0-4-406 0,0-7 153 0</inkml:trace>
      </inkml:traceGroup>
      <inkml:traceGroup>
        <inkml:annotationXML>
          <emma:emma xmlns:emma="http://www.w3.org/2003/04/emma" version="1.0">
            <emma:interpretation id="{86C3F400-74FC-4022-B98B-D0C3512778BC}" emma:medium="tactile" emma:mode="ink">
              <msink:context xmlns:msink="http://schemas.microsoft.com/ink/2010/main" type="line" rotatedBoundingBox="2929,15891 16782,15639 16821,17755 2967,18007"/>
            </emma:interpretation>
          </emma:emma>
        </inkml:annotationXML>
        <inkml:traceGroup>
          <inkml:annotationXML>
            <emma:emma xmlns:emma="http://www.w3.org/2003/04/emma" version="1.0">
              <emma:interpretation id="{697B45AF-D60F-4819-9F94-A3C0A9077E6F}" emma:medium="tactile" emma:mode="ink">
                <msink:context xmlns:msink="http://schemas.microsoft.com/ink/2010/main" type="inkWord" rotatedBoundingBox="2930,15961 8221,15865 8258,17911 2967,18007"/>
              </emma:interpretation>
              <emma:one-of disjunction-type="recognition" id="oneOf31">
                <emma:interpretation id="interp147" emma:lang="en-IN" emma:confidence="0">
                  <emma:literal>Availability</emma:literal>
                </emma:interpretation>
                <emma:interpretation id="interp148" emma:lang="en-IN" emma:confidence="0">
                  <emma:literal>Availably</emma:literal>
                </emma:interpretation>
                <emma:interpretation id="interp149" emma:lang="en-IN" emma:confidence="0">
                  <emma:literal>Availability's</emma:literal>
                </emma:interpretation>
                <emma:interpretation id="interp150" emma:lang="en-IN" emma:confidence="0">
                  <emma:literal>Available</emma:literal>
                </emma:interpretation>
                <emma:interpretation id="interp151" emma:lang="en-IN" emma:confidence="0">
                  <emma:literal>Arailabldy</emma:literal>
                </emma:interpretation>
              </emma:one-of>
            </emma:emma>
          </inkml:annotationXML>
          <inkml:trace contextRef="#ctx0" brushRef="#br0" timeOffset="90565.2427">2181 15381 1738 0,'0'0'255'16,"0"0"-231"-16,0 0-88 0,0 0-21 0,0 0 10 15,0 0 37-15,0 0 39 0,0 0 27 0,0 0 14 16,-59 193 5-16,45-134-3 0,-7 2-6 0,1 2-3 15,0 2-4-15,-6 0-1 0,-1 0 1 16,-3-1 3-16,-1-5-5 0,2-6-2 0,0-6-2 16,5-8-3-16,1-9 5 0,8-11 4 0,1-4 12 15,5-10 22-15,5-2 21 0,4-3 10 16,0-4-19-16,0-8-32 0,7-6-34 0,-1-11-23 16,7-4 1-16,1-9 6 0,2-4 7 0,7-5 1 15,-1-6 2-15,3-5-3 0,4-6 0 0,-2-3 0 16,3-2 1-16,2-3-2 0,4 3 1 0,-2 1-1 15,4 3-1-15,0 8 1 0,0 8-6 0,-1 9 0 16,0 12-3-16,-4 5 3 0,5 9 7 16,-8 8 1-16,-3 6 5 0,-4 4-7 0,-2 4 1 15,-3 13 1-15,0 6 0 0,-3 8 5 0,-5 9 2 16,0 5 0-16,-7 6-2 0,-3 7 3 0,0 0-2 16,0 7 0-16,-10-2 4 0,-5 5-2 15,-3-1 3-15,-3 1-3 0,-1-1-5 0,-6-2-13 16,5-9-36-16,-1-2-71 0,-3-4-157 0,8-17-386 15,8-11-887-15</inkml:trace>
          <inkml:trace contextRef="#ctx0" brushRef="#br0" timeOffset="90937.3335">1785 15977 1588 0,'0'0'393'0,"0"0"-389"0,0 0-67 16,0 0 3-16,0 0 40 0,0 0 30 0,0 0 19 15,196-128 12-15,-151 109 2 0,9-2-1 16,1 0-3-16,4 0 5 0,-1 2 1 0,6 3-3 16,-4 0-5-16,-1 5-12 0,-3 3-9 0,-3 4-9 15,-7 4-4-15,-6 0-4 0,-4 7-3 16,-3 6-4-16,-6 6 0 0,-7 4 2 0,-3 5 5 0,-5 6 8 16,-1 3 5-16,-8 2 9 0,3 0 2 15,-6 0 4-15,-3-4 2 0,3-1 0 0,0-3-1 16,-5-4-4-16,5-2-4 0,-1-8-4 15,1-2-5-15,0-7 4 0,0-6 11 0,0-2 23 0,1 0 31 16,1 0 23-16,5-8 3 0,-1-5-15 16,7-7-32-16,1-4-25 0,6-7-16 0,3-6-9 15,0 1 1-15,0-5-6 0,0-2 1 0,1-2-3 16,-5-2 1-16,0 6 1 0,2-3-4 16,-5 6-1-16,-2 4-5 0,1 4-5 0,-1 6-8 15,0 7-9-15,1 4-19 0,-2 7-26 0,-2 4-39 16,-2 4-55-16,-1 12-64 0,2 7-139 0,-5-3-293 15,-1-6-670-15</inkml:trace>
          <inkml:trace contextRef="#ctx0" brushRef="#br0" timeOffset="91576.3965">3545 15839 0 0,'0'0'0'0,"0"0"0"0,0 0 72 0,0 0 70 0,0 0 85 15,0 0 84-15,0 0 39 0,0 0-14 0,0 0-39 16,0 0-52-16,0 0-54 0,0 0-47 0,0 0-46 16,52-150-41-16,-64 150-32 0,-7 0-20 15,-1 5-8-15,-5 6 1 0,-4 8 1 0,-3 4 3 16,-4 5 2-16,2 3 6 0,-5 2 5 0,2 4 5 16,1 1 4-16,-4-1-1 0,7 1 1 15,0-3-2-15,9-4-7 0,1-5-5 0,10-5-7 16,8-4-7-16,5-4 0 0,2-5 1 0,11-1 3 15,4-3 5-15,3-3-1 0,6-1 1 0,0 0-1 16,7-9-4-16,3-6-1 0,-2-2-4 16,2-4-1-16,-2-2 2 0,2-5 2 0,-6 1 3 15,-1-4 2-15,-3 1 4 0,-5-1 5 0,-2 0 4 16,-6-1 4-16,-7 7 3 0,2 2-3 16,-5 3 2-16,-2 8 0 0,-1 4 1 0,0 4 1 15,0 2-8-15,0 2-11 0,0 0-15 0,0 2-16 0,-1 6-2 16,-3 4 4-16,-3 7 10 0,2 3 8 15,-5 6 5-15,7-1 2 0,-1 2-1 0,-3-2 1 16,7-4-3-16,0-2 0 0,0-1 0 0,4-1 5 16,5-4-2-16,2-3 0 0,1-3 0 15,2-2 0-15,0-3 0 0,4-4-1 0,-1 0 0 16,7-2-5-16,-2-11 2 0,5 0-2 0,-3-8 0 16,1-1 6-16,-2-5-3 0,-3 0 4 0,-3-3 3 15,-4-5 3-15,-6 2 5 0,0-2 1 16,-2 1-1-16,-4 2-4 0,3 7 1 0,-4 3 1 15,0 5 0-15,0 7 1 0,0 4-2 0,0 5-5 16,-3 1-10-16,2 0-9 0,-3 5-10 16,1 6 4-16,-4 8 7 0,-2 4 9 0,-2 4 9 15,-2 5 0-15,0-1-2 0,1 2-1 0,5-4-2 16,-3 1-1-16,10-4-1 0,0-6 1 0,0-1-4 16,6-3-7-16,2-5-28 0,7-3-82 0,1-6-235 15,-5-2-649-15,1 0-251 0</inkml:trace>
          <inkml:trace contextRef="#ctx0" brushRef="#br0" timeOffset="91678.1554">4056 15150 2347 0,'0'0'1'0,"0"0"-125"15,0 0-131-15,0 0-265 0,0 0-289 16,0 0 169-16</inkml:trace>
          <inkml:trace contextRef="#ctx0" brushRef="#br0" timeOffset="91929.2376">4343 14978 623 0,'0'0'516'16,"0"0"-427"-16,0 0-81 0,0 0 19 0,0 0 26 15,0 0 36-15,0 0 38 0,-19 191 34 16,3-142 15-16,2 2-2 0,-2 2-20 0,-3-2-25 15,-1 4-31-15,4 5-22 0,-1-2-20 0,-1 2-22 16,3-1-7-16,2-2-12 0,3 2-4 16,5-7-3-16,0-4-5 0,5-1 3 0,0-8 0 0,0-4-1 15,3-6-3-15,3-4-2 0,-2-5-5 16,0-6 0-16,2-4 0 0,-4-3 0 0,1-3 1 16,-2-4-3-16,2 0-1 0,3 0-3 0,-1-9-3 15,11-4-11-15,6-8-26 0,5-4-56 0,6-4-143 16,-7 3-390-16,-9 10-843 0</inkml:trace>
          <inkml:trace contextRef="#ctx0" brushRef="#br0" timeOffset="92815.2718">4718 15771 820 0,'0'0'355'0,"0"0"-274"0,0 0-47 0,0 0 27 15,0 0 48-15,0 0 47 0,0 0 19 16,0 0-6-16,0 0-26 0,0 0-33 0,0 0-21 15,0 0-22-15,0 0-15 0,0 0-10 0,-70-31-11 16,53 31-3-16,-6 8 1 0,-1 2-2 0,-1 1 4 16,-6 5-8-16,5 5-3 0,-3 1-2 15,3 2-7-15,2 1 1 0,1-4-4 0,7 1-2 16,6-5-4-16,0-6-2 0,7 1-1 0,0-1-2 16,3-5-1-16,3-2-1 0,6 0 3 0,4-4 4 15,-2 0 5-15,8 0 2 0,2-5 1 0,4-4 0 16,-2-6-4-16,4-2 1 0,-4-2-1 15,-3-4-2-15,0-2 3 0,-6 4 2 0,-4 0 1 16,2 1 3-16,-3 3 2 0,-4 3-3 0,-2 2 0 16,0 4-1-16,-3 6-4 0,0 0 1 0,0 2-6 15,0 0-13-15,0 3-8 0,-6 5-2 16,1 5 2-16,-4 1 10 0,-1 10 9 16,1 0-3-16,1-1 3 0,3 2-2 0,4-2-3 0,1-6 2 15,0-3-1-15,9-1 1 0,5-2-2 16,6-5-3-16,4-4-1 0,2-4-5 0,9 1-7 15,0-11-10-15,4-4-15 0,3-7-16 0,1-2-11 16,-6-8-12-16,-2 0 6 0,-1-5 15 0,-5-1 22 16,-6-1 25-16,2-2 15 0,-9-1 9 0,0-1 5 15,-3-1 7-15,-2-3 4 0,-1-3 1 16,-4 1 2-16,3-2-4 0,-2 1-2 0,3-1-3 16,-6 2-2-16,3 6-1 0,1 4 0 0,-3 8-1 15,0 8 0-15,-4 7-2 0,-1 7 0 0,0 5-4 16,0 5-6-16,0 0-10 0,0 1-9 15,-1 11-1-15,-6 7 5 0,-1 6 10 0,-5 11 10 16,-4 7 2-16,1 5 1 0,1 6 2 0,-5 3-2 16,4 2 4-16,-3 1-1 0,-1 2 2 0,4 2-1 15,-1-1-4-15,1-1 4 0,5-1-8 16,-1-4-2-16,5-2-1 0,7-8-8 0,0-6 6 16,4-7-1-16,11-7 0 0,-1-7 3 0,0-4 2 15,2-5 5-15,3-6 6 0,-3-5 7 0,2 0 2 16,-2 0 1-16,4-12-1 0,-1 0 1 15,0-2-6-15,-1-6-2 0,-2-2-3 0,0-2-6 16,-2-3 0-16,-2-5-4 0,-4-2-3 0,1-3-6 16,-5 1-6-16,-4 1-10 0,0 4-6 15,-4 4-3-15,-6 7-8 0,-5 5-4 0,-2 4-5 0,-1 4-3 16,-3 4 9-16,-4 3 15 0,2 0 16 16,0 5 17-16,3 1 13 0,4-1 4 0,4 0-3 15,4-2-7-15,8-1-14 0,0 0-6 0,3-2 3 16,10 1 9-16,5-1 8 0,5 0 7 0,9 0-1 15,6-7-11-15,4-1 2 0,4-1-6 16,3-3-5-16,-1 4 3 0,0 1-4 0,-4 0-1 16,-2 3 0-16,-6 4 2 0,-2 0-8 0,-8 0 3 15,-4 11-2-15,-8 2-1 0,-4 1 4 0,-6 7 8 16,-4-1 10-16,0 6 3 16,-6 1 8-16,-5 2-3 0,-3-1-5 0,-1 1 0 0,1 0-6 15,2-4-3-15,0-1-2 0,2-4-1 16,2-5-4-16,5-3-8 0,-2 0-25 0,5-7-68 15,0 0-168-15,1-3-443 0,3-2-812 0</inkml:trace>
          <inkml:trace contextRef="#ctx0" brushRef="#br0" timeOffset="93125.0218">6173 14907 419 0,'0'0'578'0,"0"0"-419"16,0 0-57-16,0 0 89 0,0 0 60 0,0 0 15 16,0 165-65-16,-10-117-60 0,4 5-41 15,-5 2-26-15,-1 0-12 0,2 4-13 0,-4 0-4 16,-5 1-8-16,2 2-7 0,-3 0-7 0,-2 0-4 15,-3 3 0-15,2-2-5 0,-3-2-2 16,3-5-11-16,3-4-8 0,3-5-17 0,4-11-36 16,4-3-52-16,6-12-65 0,3-4-57 0,4-11-30 15,11-6-39-15,1 0-101 0,5-14-200 16,-2 1 0-16,-6 3 604 0</inkml:trace>
          <inkml:trace contextRef="#ctx0" brushRef="#br0" timeOffset="94055.7604">6288 15551 0 0,'0'0'0'0,"0"0"0"15,0 0 479-15,0 0-44 0,0 0-97 16,0 0-104-16,0 0-85 0,0 0-34 0,0 0-5 16,0 0-20-16,0 0-22 0,0 0-20 0,0 0-11 15,0 0-3-15,-92 196 0 0,76-164-2 0,2 1-2 16,1-2-6-16,1-2-6 0,2-4-6 0,6-4-7 16,1-3-1-16,3-6 0 0,0-1 0 15,2-3 3-15,3-2 2 0,8-2 2 0,0 0 5 16,2-2 0-16,0-2-4 0,3 0-4 0,2 0-9 15,0-6-5-15,1 2-6 0,-1-4-2 16,2-1-1-16,-2 1-1 0,-4-3 3 0,-1 2 2 16,0-3-2-16,-1-2-3 0,1-3-15 0,-1 0-28 15,3 0-34-15,0-6-37 0,2 3-34 0,-2-5-23 16,2-1-11-16,-1-3 11 0,-2-2 35 16,1-4 48-16,-2-1 43 0,-2-6 34 0,-2-2 17 15,4 0 11-15,-7-4 10 0,1 0 15 0,1 2 25 16,-3 0 36-16,0 0 22 0,0 0 22 15,0 1 2-15,1 4-17 0,-1 0 0 0,-4 5-8 16,2 1-5-16,1 4-6 0,0 2-15 0,1 4-17 16,-3 3-20-16,2 2-15 0,-2 4-9 0,-2 7-5 15,1 4-4-15,-3 2-1 0,0 2-6 0,0 1-3 16,0 0-11-16,0 1-9 0,0 10 7 0,-3 6 9 16,-3 7 19-16,-4 11 18 0,-3 11 4 15,-1 8 2-15,-5 9 0 0,-2 0-5 0,2 6-3 16,-7 1-2-16,5 1-4 0,-1-2-3 0,-4-3-2 15,5 0-5-15,-1-4-3 0,5-2-2 16,1-3-2-16,6-6-4 0,3-2 0 0,3-12-3 16,4-3-1-16,1-10 3 0,9-7-2 0,5-5 2 15,-1-3 1-15,3-5 5 0,6-4 3 0,1-2 1 16,2-6-1-16,3-5-4 0,0-3-2 0,-2-3 1 16,-3-1 1-16,1-3-1 0,-8-3 4 15,-1 2 1-15,-3 2 2 0,-2 1 6 0,-7 5 0 16,5 3-3-16,-8 5-1 0,-1 6-3 0,0 0-4 15,0 2-9-15,0 0-14 0,0 0-13 16,-4 8-2-16,-2 3 4 0,2 3 13 0,-3 6 7 16,1-3 4-16,5 1-2 0,1-5-1 0,0 0 1 15,3-1 2-15,8-4 1 0,3-3 3 16,2-3 2-16,6-2 5 0,4-2 3 0,2-11 2 0,5 1-5 16,-3-6-4-16,-1-5-1 0,-2-1-2 0,-5-3 2 15,-2 1 4-15,-4-1-1 0,-3-3 2 16,-5 3 3-16,-1-1 0 0,-5 3 0 0,-1 3-3 15,-1 4-1-15,0 5-4 0,0 5-2 0,0 5-3 16,0 3-11-16,0 0-16 0,0 7-4 0,-3 7-3 16,-4 8 14-16,0 11 15 0,-2 6 4 15,-3 8 2-15,3 4-4 0,-4 4 1 0,2 4 0 16,-4 3 2-16,2 0 1 0,-1-2 0 0,-3 6 0 16,2-1 3-16,-6 2-2 0,1 1 0 15,-5-1-2-15,0-2-4 0,-3-2 2 0,-3-2-1 16,-2-3 0-16,-6-5 0 0,-4-4-6 0,-3-4-1 15,-6-7-1-15,2-5 3 0,-1-11 4 0,2-7 3 16,1-8 8-16,10-7 0 0,3-7 6 0,7-9 7 16,3-11-3-16,8 0 2 0,8-3-7 15,4-7-4-15,5 3 2 0,0-7-4 0,1 6 1 16,12-6-6-16,4 4-7 0,8-1-3 0,5 2 1 16,4 0 0-16,8-1 5 0,7 3-2 15,5-3-3-15,3 8-10 0,2-1-25 0,4 2-42 16,1 1-81-16,-4 0-133 0,-10 9-335 0,-20 6-889 15</inkml:trace>
        </inkml:traceGroup>
        <inkml:traceGroup>
          <inkml:annotationXML>
            <emma:emma xmlns:emma="http://www.w3.org/2003/04/emma" version="1.0">
              <emma:interpretation id="{A519D2B6-61F4-4208-A100-0CB5C9701BE2}" emma:medium="tactile" emma:mode="ink">
                <msink:context xmlns:msink="http://schemas.microsoft.com/ink/2010/main" type="inkWord" rotatedBoundingBox="8218,15794 9873,15764 9908,17678 8253,17708"/>
              </emma:interpretation>
              <emma:one-of disjunction-type="recognition" id="oneOf32">
                <emma:interpretation id="interp152" emma:lang="en-IN" emma:confidence="0">
                  <emma:literal>of</emma:literal>
                </emma:interpretation>
                <emma:interpretation id="interp153" emma:lang="en-IN" emma:confidence="0">
                  <emma:literal>f</emma:literal>
                </emma:interpretation>
                <emma:interpretation id="interp154" emma:lang="en-IN" emma:confidence="0">
                  <emma:literal>If</emma:literal>
                </emma:interpretation>
                <emma:interpretation id="interp155" emma:lang="en-IN" emma:confidence="0">
                  <emma:literal>if</emma:literal>
                </emma:interpretation>
                <emma:interpretation id="interp156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94758.0906">7062 15471 2404 0,'0'0'-21'16,"0"0"-57"-16,0 0-6 0,0 0-4 0,0 0 9 15,170-49-64-15,-114 41-137 0,1 2-134 0,6-1-150 16,3 1-15-16,4-1 505 0,9 0 74 16,2 1 0-16,-1-4 0 0,2 0 0 0,1 1 0 15,-7-3 0-15,1-2 0 0,-11 0 64 0,-4 1 370 16,-13-1-44-16,-9 4-39 0,-13 3-53 0,-12 4-24 16,-12 3-19-16,-6 0-38 0,-13 2-32 15,-13 8-57-15,-12 6-56 0,-10 7-19 0,-9 6-2 16,-6 7-11-16,-1 0-1 0,-2 3-2 0,0 2-9 15,6-2 3-15,7-2-6 0,7-1-9 0,8-6-6 16,10 0-5-16,10-5-4 0,5-5 1 0,12 0-1 16,4-8-6-16,0-1-1 0,13-3-1 15,5-4 5-15,11-4 4 0,10-4 0 0,2-10-7 16,4-5-15-16,4-3-7 0,-1-7-17 0,-6-3-13 16,-2-5-4-16,-10-2-1 0,-2-2 13 0,-13-4 20 15,-7 2 16-15,-6-3 8 0,-2 0 4 0,-4-4 0 16,-5-1 3-16,-2-1 5 0,0 0 0 15,8 0 2-15,-2 1-6 0,2 0 3 0,3 2-1 16,5 5 1-16,2 3 6 0,3 7-9 0,3 9-3 16,0 4-1-16,0 13-4 0,-2 5 2 15,5 3 1-15,0 15 2 0,1 6 1 0,-1 8 7 16,5 5 5-16,-2 7 4 0,-5 3-1 0,1 9 2 16,-4 5 2-16,-2 3 2 0,-2 8 9 15,-4 5-6-15,1 3 0 0,-4 3-2 0,0 2-2 16,0 5 4-16,-7 1-4 0,-5 3-1 0,2-2-6 15,2-1-2-15,-4-4-1 0,2-1-3 0,6-6-1 16,3-2-4-16,-1-5-3 0,1-3 0 16,1-5-3-16,0-9-3 0,1-4-4 0,-1-10-17 0,0-7-22 15,0-8-29-15,0-13-29 0,-9-5-21 16,-3-6-13-16,-6-6-11 0,0-9 5 0,-8-6 19 16,-1-8 35-16,-2-4 45 0,0-1 33 0,1-8 26 15,-1 4 15-15,-3-3 31 0,4-1 38 0,3 3 36 16,1-1 26-16,8 8 5 0,3 5-14 15,6 2-19-15,1 5-21 0,5 6-21 0,1 1-23 16,7-3-18-16,12 4-17 0,6-2-12 0,8-1-7 16,19-3-4-16,7 0-2 0,11-2 0 15,9-4-2-15,11-1-6 0,1 0-22 0,4-1-50 16,-1-3-93-16,-5 0-174 0,-20 8-508 0,-26 6-756 0</inkml:trace>
        </inkml:traceGroup>
        <inkml:traceGroup>
          <inkml:annotationXML>
            <emma:emma xmlns:emma="http://www.w3.org/2003/04/emma" version="1.0">
              <emma:interpretation id="{798E6FFC-053D-49F8-B1A2-9991F8B146EA}" emma:medium="tactile" emma:mode="ink">
                <msink:context xmlns:msink="http://schemas.microsoft.com/ink/2010/main" type="inkWord" rotatedBoundingBox="11126,15881 16785,15778 16808,17028 11149,17131"/>
              </emma:interpretation>
              <emma:one-of disjunction-type="recognition" id="oneOf33">
                <emma:interpretation id="interp157" emma:lang="en-IN" emma:confidence="0">
                  <emma:literal>Substitutes</emma:literal>
                </emma:interpretation>
                <emma:interpretation id="interp158" emma:lang="en-IN" emma:confidence="0">
                  <emma:literal>substitutes</emma:literal>
                </emma:interpretation>
                <emma:interpretation id="interp159" emma:lang="en-IN" emma:confidence="0">
                  <emma:literal>Substitute's</emma:literal>
                </emma:interpretation>
                <emma:interpretation id="interp160" emma:lang="en-IN" emma:confidence="0">
                  <emma:literal>Substitute,</emma:literal>
                </emma:interpretation>
                <emma:interpretation id="interp161" emma:lang="en-IN" emma:confidence="0">
                  <emma:literal>Substituted</emma:literal>
                </emma:interpretation>
              </emma:one-of>
            </emma:emma>
          </inkml:annotationXML>
          <inkml:trace contextRef="#ctx0" brushRef="#br0" timeOffset="95335.5544">10913 15011 2575 0,'0'0'41'0,"0"0"-45"0,0 0-4 16,0 0 11-16,0 0 29 0,0 0 34 15,0 0 13-15,0 0-2 0,0 0-17 0,0 0-26 16,0 0-17-16,0 0-6 0,0 0-3 0,0 0-3 16,-184-46-1-16,131 80 0 0,-4 4-1 0,-2 5 3 15,0 3 0-15,2-1-1 0,4 2 2 0,8-3 0 16,12-2-6-16,10-7 1 0,12 1-2 0,11-3-5 15,10-1 7-15,8-1 1 0,12 2 2 16,9-3 1-16,3 1 3 0,4-1-5 0,1 3 0 16,-4 0-1-16,-7-1-3 0,-2 1 0 0,-12-1-3 15,-2-1-2-15,-14 0-2 0,-6-2 4 16,-12-5 4-16,-9 3 3 0,-17-5 12 0,-5 0-5 16,-11-2-2-16,-4-7 3 0,-5 1-3 0,-4-5 5 15,-1-8 5-15,8-1 1 0,3-1-5 0,7-10 2 16,14-1-6-16,4-1-8 0,14-3-13 15,5 0-28-15,8-4-38 0,5-3-65 0,6-2-76 16,16 0-130-16,1-4-214 0,1 8-325 0,-8 9-53 0</inkml:trace>
          <inkml:trace contextRef="#ctx0" brushRef="#br0" timeOffset="96333.4107">10940 15406 903 0,'0'0'496'0,"0"0"-222"0,0 0-93 16,0 0-29-16,0 0-9 0,0 0-9 0,0 0-16 15,0 0-14-15,0 0-23 0,9 184-18 16,-31-138-12-16,6-3-7 0,-2 4-3 0,-5-2-1 16,8-4-3-16,1-2-12 0,4-6-3 0,7-3-6 15,3-7-5-15,7-5 7 0,9-6 0 16,4-2 4-16,9-4 4 0,8-6 2 0,5 0-5 16,4-6-5-16,-1-7-8 0,6-7-9 0,-5-2 1 15,-5-4-5-15,-2-3 2 0,-8 0 0 0,-3-5 2 16,-10 3 7-16,-5-3 1 0,-1 0 6 0,-11 4-2 15,1 2 1-15,-2 5-1 0,0 5 1 16,-3 4-2-16,-7 7-5 0,5 4-4 0,-6 3-10 16,2 2-1-16,-4 12-1 0,-5 4 0 0,1 2 7 15,-1 7-3-15,1 1 5 0,1 1-1 16,3 2 1-16,2 0-1 0,1-3-1 0,6 1 0 16,4-4 0-16,0-4 2 0,4-2-2 0,9-7 0 15,4-4 1-15,9-4 2 0,1-3 3 0,5-1 1 16,5-9-2-16,2-7-4 0,-5-7 0 0,6-3-2 15,-2-5 1-15,-5-5 1 0,-3-2-2 16,0-7 2-16,1 1-1 0,-5-8 4 0,0-6 0 16,0 0 1-16,-5-5 0 0,2-2 1 15,2-4 3-15,-7 1-2 0,4 1 2 0,-2 3-6 16,-1 5-1-16,-1 6 0 0,1 6-2 0,-5 8 2 0,-1 11-1 16,-3 10 0-16,-4 3-3 0,-2 9 4 15,-1 6-2-15,-3 0-5 0,0 4 3 0,0 10-5 16,-7 10 4-16,1 12 4 0,-8 7 1 0,-6 9 3 15,1 5-2-15,-5 6 2 0,2-1-2 0,-4 4 0 16,1 3-4-16,-4-1 1 0,2 1 3 16,-2 3-2-16,2-2 5 0,4-1-2 0,0-2-1 15,1-7-2-15,12-2 1 0,0-9-1 0,9-10 0 16,1-5 1-16,11-7-2 0,6-7 1 16,2-4 2-16,8-4-1 0,2-4 4 0,0-5-1 15,5-3-1-15,-4 0-2 0,2-4-1 0,-3-8 2 16,-2-4 0-16,-6-3-1 0,1-4 0 15,-6-2 1-15,-3-5-1 0,-3-2 4 0,-8-8-1 0,-2 2 0 16,-1-5 0-16,-10 2-1 0,-4 3 1 16,-3 1 0-16,-5 6 1 0,3 6-3 0,-5 1 1 15,-1 8-1-15,-2 5-2 0,0 4 1 0,0 5-2 16,0 2-1-16,3 0 0 0,3 1 2 16,-1 7-1-16,6 3 0 0,1 2 0 0,3-2-3 0,3 4 1 15,9-1-3-15,1 0 3 0,3 1-3 16,15-4 1-16,2 0 1 0,10-3-1 0,11-1 4 15,3-4-3-15,11-3 0 0,1 0 3 0,2-8-3 16,7-2 3-16,-3-2 0 0,-4-5 0 16,-2 3 1-16,-3-4 1 0,-8-2 0 0,1 1 2 15,-9-1-1-15,-7 1 1 0,-2-3-1 0,-6 3-1 16,-6 3 4-16,-6-2-1 0,-4 7 2 0,-6 1 2 16,0 2-3-16,0 5 3 0,-4 0-4 15,-5 3-5-15,-1 0 2 0,0 4-4 0,-1 4 1 16,-1 6 0-16,-1 3 0 0,6 1 0 0,0 1-1 15,3 3 0-15,2 3 0 0,2 1 3 16,0 1 0-16,7 2 1 0,6 1-4 0,3 0 4 16,5 3 1-16,-2 0-2 0,0 1 3 0,2 1-4 15,-5-2 1-15,0-5 0 0,-5-1-1 16,-5-6 3-16,-6-2-2 0,0-4 4 0,-11-1 6 0,-12-3 1 16,-5-1 5-16,-5-2-1 0,-5-4-3 15,-4-4 0-15,0 2-3 0,2-5-1 0,6-5 2 16,1-3-7-16,3-4-3 0,10-1-7 0,2 0-11 15,8-1-28-15,6-3-53 0,4-5-83 0,6 0-137 16,10-3-292-16,2 4-445 0,-6 8 196 0</inkml:trace>
          <inkml:trace contextRef="#ctx0" brushRef="#br0" timeOffset="96783.947">12538 15774 1349 0,'0'0'563'0,"0"0"-443"0,0 0-51 16,0 0-6-16,0 0 18 0,0 0 5 0,175-170-8 16,-120 151-18-16,3 1-16 0,7 0-1 0,8 1 0 15,0 3 5-15,-1 1-1 0,-2 4-2 16,-5 2-1-16,-4 3-13 0,-6 4 1 0,-8 0-10 15,-7 1-10-15,-8 12-3 0,-8 2-8 0,-8 3-1 16,-9 5 4-16,-2 4 8 0,-5 7 5 16,-10 1 5-16,-5 7 3 0,-2-1 2 0,-6 4-3 15,2-2-4-15,-5-1-5 0,1-2-11 0,5-5 4 16,-3-5-2-16,6-3-3 0,1-6 0 0,3-6-18 16,2-3-22-16,7-4-52 0,1-5-95 15,3-3-135-15,0 0-441 0,6-3-801 0</inkml:trace>
          <inkml:trace contextRef="#ctx0" brushRef="#br0" timeOffset="96557.1395">12976 15030 2335 0,'0'0'265'0,"0"0"-160"15,0 0-37-15,0 0-16 0,0 0-7 0,0 0-6 16,0 0-8-16,0 0-1 0,0 0 4 16,0 0 2-16,0 0-3 0,-64 191 0 0,53-132-9 15,1 3-5-15,-3 4-1 0,-3 3-2 0,2-2 8 16,-3 1-4-16,-1-1-4 0,3-3-11 16,0-3-12-16,0-4-14 0,2-6-34 0,0-7-66 0,1-4-133 15,-1-5-310-15,8-14-534 0,-4-5-30 0</inkml:trace>
          <inkml:trace contextRef="#ctx0" brushRef="#br0" timeOffset="97003.7395">13826 14997 1659 0,'0'0'773'0,"0"0"-603"0,0 0-84 15,0 0-40-15,0 0-12 0,0 0-7 16,0 0 0-16,0 0 7 0,0 0 15 0,0 0 10 15,0 0 0-15,0 0-2 0,-24 198-14 0,24-139-9 16,-2 3-11-16,2 5-5 0,-1 0-2 0,-9 1-4 16,6 3 1-16,-6-3-5 0,1 3-2 15,2-7-8-15,0-4-15 0,1-4-40 0,3-9-80 16,-3-4-154-16,5-17-438 0,-2-7-908 0</inkml:trace>
          <inkml:trace contextRef="#ctx0" brushRef="#br0" timeOffset="97619.3929">13416 15788 2031 0,'0'0'189'0,"0"0"-109"0,0 0-36 16,0 0-2-16,0 0 4 0,109-174-2 0,-67 149-10 15,8 2-13-15,4 3-5 0,5 4 1 16,4 1 9-16,2 5 5 0,1 2-2 0,-3 2-6 16,-4 4-10-16,-6 2-7 0,-10 2-3 0,-7 9-4 15,-11 5-5-15,-6 2-3 0,-7 5-3 0,-10 3 5 16,-2 0 7-16,0 4 2 0,-12 0 5 15,-1 3 0-15,-2 0 1 0,1 1 3 0,-2-4 1 16,0 2-1-16,1-3-3 0,3-4-1 0,2-6-2 16,7-3 0-16,0-6-2 0,3-3-2 15,0-3 1-15,5-3 4 0,5 2 3 0,3-3 6 16,4 0 3-16,2-8-2 0,5-3-4 0,2-4 0 16,-3-6-3-16,1-2 1 0,3-2 0 0,-7-2 2 15,2-1 3-15,-6 0 3 0,-2-1 2 16,-1 2 1-16,-3 1-3 0,-4 1 1 0,2 5-2 15,-5 5-1-15,2 4-2 0,-5 4-4 0,0 4-2 16,0 3-3-16,0 0-6 0,0 0-10 0,0 8-1 16,0 5 0-16,-3 4 8 0,-3 8 7 0,-1 3 3 15,4 1-1-15,0 3 0 0,3 0-2 16,0 0-1-16,-1-2 2 0,5-5-2 0,3-2 0 16,6-3-3-16,3-4-7 0,2-2-9 0,1-8-22 15,7 1-36-15,1-7-40 0,0-3-54 0,2-5-71 16,0-7-128-16,-1-6-213 0,1-6-167 0,-3-3 58 15,-3-7 690-15,-3-2 0 0,-6-4 0 16,-1 0 0-16,-6-3 0 0,3-1 0 0,-5 0 0 16,-2-2 341-16,1 0 141 0,0-2-67 15,1 1-82-15,-1 0-65 0,0 1-52 0,0 6-28 16,-2 2-14-16,2 7-20 0,-2 9-28 0,-1 6-25 16,0 10-22-16,-1 4-22 0,3 3-20 0,-3 2-23 15,0 0-16-15,0 10-3 0,0 4 5 16,-4 9 12-16,0 10 13 0,-5 6 3 0,1 7 0 15,-3 4-1-15,0 1-2 0,2 0-5 0,-2 4 0 16,2-4-5-16,2-1-4 0,3-1-1 0,0-3-4 16,2 1-3-16,-1-3-6 0,3-1-20 15,-1-2-53-15,-1-5-101 0,-1-7-226 0,2-8-616 0,0-9-488 16</inkml:trace>
          <inkml:trace contextRef="#ctx0" brushRef="#br0" timeOffset="98521.6215">14576 15659 2054 0,'0'0'226'0,"0"0"-153"0,0 0-38 0,0 0-17 16,0 0-9-16,0 0-3 0,0 0-6 0,188-159-6 15,-132 137-8-15,3 3-12 0,4 0-29 0,2 1-48 16,-2 7-95-16,-7 1-156 0,-7 4-166 16,-6 1-114-16,-7 4 123 0,-9 1 511 0,-9 0 0 15,-3 0 0-15,-9 0 0 0,-5 0 0 0,-1 1 0 16,0-1 126-16,-7 2 426 0,-2-2-98 15,-1 1-114-15,0-1-82 0,0 2-65 0,1-2-56 16,1 1-25-16,2-1-23 0,-1 2-15 0,6-2-11 16,-4 2-7-16,4-2-6 0,1 0-9 0,0 0-6 15,0 0-5-15,0 0-4 0,0 0 6 0,0 0 11 16,0 0-2-16,0-4-5 0,0 3-4 16,0-2-18-16,0 0 1 0,0 2 0 0,0-2 0 15,0 3 0-15,-2 0-5 0,-2 0-3 0,1 0-5 16,-1 0-1-16,-5 3-4 0,1 4-1 0,-5 4 2 15,-3 2 0-15,-4 0 5 0,0 0-2 16,-3 1 2-16,1-2-6 0,-1 0 4 0,3-1 3 16,0-1-1-16,4 0 7 0,2-1-6 0,3-1 2 15,2-1-1-15,0-5-2 0,5 2 2 0,-2-2-3 16,5-2-1-16,-2 3-3 0,3-2 1 16,-1 0-2-16,1 1 0 0,-2 2 1 0,1 2 3 15,-2 2-1-15,0 2 1 0,-1 1 3 0,-1 5-6 16,-3 0 2-16,2 1 0 0,0 1-2 0,-2 1 4 15,2 3-2-15,-1-2 1 0,1 0-2 16,2-1 1-16,2 3 2 0,1-6-2 0,1 3 5 16,-2-5-2-16,7-1 2 0,3-2 2 0,2-3 2 15,3-2 3-15,-1-3 3 0,6-1 3 16,3 1 3-16,0-3-1 0,6-3-2 0,2 2-4 16,4-4-7-16,0-3 2 0,0-2-2 0,4-3-3 15,-2-3 2-15,1 2-11 0,-3-3-6 0,1 2-13 16,-2-2-16-16,-4 0-12 0,1-1-20 0,-3 0-17 15,-3-3-12-15,1 0-8 0,-4 2-1 16,-1-4 10-16,-2 3 10 0,-3-3 13 0,2 3 16 16,-3-1 17-16,-4 3 14 0,-4 4 13 0,1-1 9 15,-3 4 8-15,-3 2 7 0,0 3 10 0,0-1 7 16,0 2 5-16,0 2 3 0,0 0-1 0,0 1 0 16,0-1-2-16,0 1-1 0,0 0-2 15,0 1-3-15,0 0-1 0,0-1-2 0,0 0-3 16,0-1-3-16,1-2-7 0,4 1-2 0,1 0-3 15,-2 0 0-15,-1 0 1 0,0 1 4 16,-2 0 0-16,-1 1 6 0,0 2 4 0,0 0-1 16,0 0-2-16,-3 0-9 0,-3 3-5 0,-2 4-3 15,-4 1 3-15,1 3 5 0,-6 2 5 0,2 0 4 16,2 3 1-16,3 0-2 0,2-1-5 16,1 3-3-16,1 0-3 0,4 1 0 0,-1-1-1 15,2-1 1-15,1 1 2 0,0 0-2 0,6 0 1 16,0 0-2-16,1 1 1 0,0-1 1 15,0 1 0-15,0-2 1 0,0-1-1 0,-7 0 3 16,0-1 1-16,0-1 5 0,0 0 8 0,-13-2 9 16,-2-1 10-16,-5-3 3 0,-8 0-6 0,-2-5-10 15,-4 0-9-15,-1-3-6 0,1 2-2 0,4-2-5 16,1-6-9-16,3-4-26 0,5-5-55 0,1-2-88 16,7 0-210-16,3 0-614 0,3 8-215 0</inkml:trace>
          <inkml:trace contextRef="#ctx0" brushRef="#br0" timeOffset="98742.3072">15175 15361 1446 0,'0'0'477'0,"0"0"-241"0,0 0-57 0,0 0-27 16,0 0-33-16,0 0-32 0,0 0-31 0,0 0-20 15,0 0-3-15,0 0-1 0,0 0 2 0,0 0-3 16,0 0-5-16,-94 170-4 0,69-134-5 16,0-2-4-16,-2-1-8 0,1 0-14 0,3-1-54 15,2-2-174-15,6-9-704 0,4-6-683 0</inkml:trace>
        </inkml:traceGroup>
      </inkml:traceGroup>
    </inkml:traceGroup>
    <inkml:traceGroup>
      <inkml:annotationXML>
        <emma:emma xmlns:emma="http://www.w3.org/2003/04/emma" version="1.0">
          <emma:interpretation id="{E3E3FF3E-E0D5-4269-8D75-BA32DA30B842}" emma:medium="tactile" emma:mode="ink">
            <msink:context xmlns:msink="http://schemas.microsoft.com/ink/2010/main" type="paragraph" rotatedBoundingBox="1801,17745 20072,17197 20125,18967 1854,195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1CC188-1C90-431B-A2F5-2347B8621F60}" emma:medium="tactile" emma:mode="ink">
              <msink:context xmlns:msink="http://schemas.microsoft.com/ink/2010/main" type="inkBullet" rotatedBoundingBox="1817,18277 1933,18274 1936,18351 1820,18355"/>
            </emma:interpretation>
            <emma:one-of disjunction-type="recognition" id="oneOf34">
              <emma:interpretation id="interp162" emma:lang="en-IN" emma:confidence="0">
                <emma:literal>@</emma:literal>
              </emma:interpretation>
              <emma:interpretation id="interp163" emma:lang="en-IN" emma:confidence="0">
                <emma:literal>.</emma:literal>
              </emma:interpretation>
              <emma:interpretation id="interp164" emma:lang="en-IN" emma:confidence="0">
                <emma:literal>s</emma:literal>
              </emma:interpretation>
              <emma:interpretation id="interp165" emma:lang="en-IN" emma:confidence="0">
                <emma:literal>°</emma:literal>
              </emma:interpretation>
              <emma:interpretation id="interp166" emma:lang="en-IN" emma:confidence="0">
                <emma:literal>A</emma:literal>
              </emma:interpretation>
            </emma:one-of>
          </emma:emma>
        </inkml:annotationXML>
        <inkml:trace contextRef="#ctx0" brushRef="#br0" timeOffset="102343.3118">758 17323 485 0,'0'0'336'0,"0"0"-169"16,0 0-26-16,0 0 23 0,0 0 14 0,0 0 14 16,0 0-13-16,0 0-24 0,0 0-34 15,0 0-35-15,0 0-16 0,0 0-8 0,0 0 0 16,0 0-2-16,-35-17-5 0,34 17-9 0,1 0-12 16,0 0-11-16,0 0-10 0,0 0-6 0,0 0-5 15,0 0-2-15,0 0-2 0,0 0-2 16,0 0 3-16,0 0-3 0,0 0 0 0,0 0-1 15,0 0-2-15,0 0 4 0,0 0 1 0,1 0 0 16,2 0 1-16,-1 0-3 0,0 0 2 0,4-2 4 16,-3 0 2-16,0 0 3 0,0 0 0 0,4-3-3 15,-4 0 3-15,-2-1-2 0,3-3 1 16,1 4 4-16,-5 2-3 0,0-1 5 0,0 4 1 16,0 0-3-16,0 0-6 0,-6 0-12 0,3 0-9 15,-3 0-8-15,-2 0 2 0,-4 7 2 16,5 2 3-16,-4-1 2 0,-1 0 4 0,1 0 2 15,4-1 4-15,-3 1 3 0,0-4-3 0,5 3 0 16,2-1-3-16,2-2-2 0,-1-2 0 0,2 0-4 16,0-2-2-16,0 0 4 0,3 0 7 15,0 0 9-15,2 0 6 0,5-3 4 0,-6-4-2 16,6 1-2-16,-1 1 2 0,-4 1 0 0,-2-3 2 16,3 2 1-16,-5 2 3 0,-1 0 2 0,0 1 6 15,0 2-3-15,0-3-5 0,0 3-4 0,0-1-8 16,0-1-5-16,-1 0-7 0,-1-1-8 15,-2 2-11-15,3 1-9 0,-1 0-6 0,-1 3-9 16,1 3-22-16,-4-1-64 0,6-1-154 0,-2 0-295 16,2-2-505-16</inkml:trace>
      </inkml:traceGroup>
      <inkml:traceGroup>
        <inkml:annotationXML>
          <emma:emma xmlns:emma="http://www.w3.org/2003/04/emma" version="1.0">
            <emma:interpretation id="{F8BCFC32-3A34-4D13-B2E1-0C014C390DDF}" emma:medium="tactile" emma:mode="ink">
              <msink:context xmlns:msink="http://schemas.microsoft.com/ink/2010/main" type="line" rotatedBoundingBox="3037,17708 20072,17197 20125,18967 3090,19479"/>
            </emma:interpretation>
          </emma:emma>
        </inkml:annotationXML>
        <inkml:traceGroup>
          <inkml:annotationXML>
            <emma:emma xmlns:emma="http://www.w3.org/2003/04/emma" version="1.0">
              <emma:interpretation id="{078167D6-4488-4951-B842-5A9602DA5B5D}" emma:medium="tactile" emma:mode="ink">
                <msink:context xmlns:msink="http://schemas.microsoft.com/ink/2010/main" type="inkWord" rotatedBoundingBox="3042,17893 6515,17789 6545,18776 3072,18880"/>
              </emma:interpretation>
              <emma:one-of disjunction-type="recognition" id="oneOf35">
                <emma:interpretation id="interp167" emma:lang="en-IN" emma:confidence="0">
                  <emma:literal>Threat</emma:literal>
                </emma:interpretation>
                <emma:interpretation id="interp168" emma:lang="en-IN" emma:confidence="0">
                  <emma:literal>Theat</emma:literal>
                </emma:interpretation>
                <emma:interpretation id="interp169" emma:lang="en-IN" emma:confidence="0">
                  <emma:literal>Thiat</emma:literal>
                </emma:interpretation>
                <emma:interpretation id="interp170" emma:lang="en-IN" emma:confidence="0">
                  <emma:literal>Thud</emma:literal>
                </emma:interpretation>
                <emma:interpretation id="interp171" emma:lang="en-IN" emma:confidence="0">
                  <emma:literal>Thea</emma:literal>
                </emma:interpretation>
              </emma:one-of>
            </emma:emma>
          </inkml:annotationXML>
          <inkml:trace contextRef="#ctx0" brushRef="#br0" timeOffset="104819.2944">1878 17014 2179 0,'0'0'199'0,"0"0"-179"0,0 0-71 0,0 0-17 15,0 0 2-15,0 0 24 0,0 0 43 16,0 0 19-16,0 0 6 0,0 0 7 0,176-38-1 16,-115 29 7-16,6-5 6 0,8-2 1 0,9-2 3 15,5 1-9-15,0 1-6 0,4 1-9 0,-6 5-9 16,-13 4-8-16,-4 3-22 0,-14 0-38 15,-11 3-118-15,-11 0-254 0,-14 1-412 0,-10 2-253 0</inkml:trace>
          <inkml:trace contextRef="#ctx0" brushRef="#br0" timeOffset="105022.874">2511 17010 1124 0,'0'0'474'0,"0"0"-359"0,0 0-104 0,0 0-3 0,0 0 10 15,0 0 10-15,0 0 14 0,0 0 3 16,0 0-2-16,0 0-8 0,0 0-14 0,-138 204-10 16,124-160-4-16,-1 6-3 0,-2-1 5 0,0 2 2 15,2 0 1-15,0 1 5 0,0-3-3 0,1-3 1 16,1 1-2-16,-1-1-19 0,4-4-67 16,1-3-134-16,-1-3-252 0,4-9-350 0,-1-12 286 0</inkml:trace>
          <inkml:trace contextRef="#ctx0" brushRef="#br0" timeOffset="106434.9119">3110 17036 1648 0,'0'0'241'0,"0"0"-154"0,0 0-40 15,0 0 13-15,0 0 12 0,0 0-1 0,0 0-21 16,0 0-28-16,0 0-19 0,0 0-8 0,0 0 0 15,0 0 1-15,0 0 6 0,-168 148 5 16,150-103 5-16,-5 5 2 0,4-1-1 0,-5 4 0 16,-1-2-3-16,1 2-2 0,-5-2 8 0,2-1-4 15,0-5 0-15,0-4 1 0,4-6-11 0,7-7-1 16,6-6-2-16,4-9-3 0,5-1 0 16,1-6-11-16,0-3-8 0,1-3 1 0,6 0 4 15,3-1 18-15,5-7 8 0,5-6 1 0,1-3 0 16,4-3-3-16,0-4 3 0,3-1-2 0,-4-2 2 15,0 0-4-15,-1 3 0 0,-3-4 3 16,5 5-4-16,-8 5 3 0,2 0-3 0,-5 5-4 16,-4 3-1-16,2 4 1 0,-5 3-2 0,1 2-2 15,-3 1-1-15,2 0-6 0,-3 0-4 16,3 6 2-16,-4 4 1 0,0 2 3 0,0 1 4 16,-2 1 5-16,2 4 2 0,-1-2 4 0,-1 1-3 15,2-2-3-15,-2-4-4 0,4 4 1 0,2-7 1 16,3 0 4-16,0-4 2 0,4 0 0 15,5-3 5-15,1-1-2 0,4 0 4 0,2 0-4 16,2-7-3-16,-4 1-1 0,0-1-4 0,2 2 1 16,-6-6-2-16,0 3 0 0,-4-4 0 0,0 1 1 15,-2 0 3-15,-1 1 3 0,-3-3 0 0,-3-2 2 16,3 3 2-16,-1-4 2 0,-2 2 6 0,-3 1-1 16,-1-3 0-16,2 6-1 0,-5 2-3 15,1 2-3-15,-1 2 1 0,0 2-1 0,0 2-1 16,0 0-6-16,0 0-14 0,0 0-14 0,-3 0-13 15,-1 4 0-15,-2 4 4 0,2 2 12 16,-5 5 8-16,5-1 6 0,-5 2 5 0,5 0 1 16,1 1-3-16,0 1 2 0,3-4-2 0,0 1 1 15,0-1-1-15,7 1 0 0,1-2 1 0,2-1-1 16,3 3 5-16,1-5 1 0,3 2 2 16,2-1 4-16,1-4-5 0,0 0 2 0,3-2-1 15,0-2-3-15,-2-2-1 0,4-1-3 0,-1 0-2 16,3-7 0-16,4-1 0 0,0 0 5 15,2-6-1-15,3-1 3 0,0-1 1 0,1-3 1 16,0 1 2-16,-4 0 4 0,0-5-6 0,-1 2 1 16,-2 0-1-16,-4-1-2 0,-6 1 6 0,-6 2-1 15,1 5 4-15,-7 2 7 0,-3 3 4 0,-4 1 8 16,-1 2-1-16,0 0-4 0,-3 2-8 0,-4 0-8 16,0 3-5-16,-5 0-8 0,1 1-2 15,-4 0-4-15,-2 1 0 0,-4 4 1 0,-2 3 3 16,-4 3 2-16,-2 3-1 0,-3 2 1 0,-1 2-4 15,2 5 3-15,2-1-1 0,5-1 2 0,1 1-2 16,0 1-2-16,8-3-3 0,7 0-3 16,4 0-1-16,4 1-2 0,2-5-1 0,11-1 0 15,9-4 7-15,5-2 6 0,5-1 5 0,6-4 3 16,4-1-3-16,2-3 0 0,2-3 1 16,7 2-4-16,-4-3 2 0,3-3-8 0,-2 2-4 15,0-6 2-15,5 5-2 0,-6-2 6 0,-1-2 1 16,0-3 1-16,-2 1 3 0,-1-3 4 0,-6 2 4 15,-3 0 2-15,-4-1 2 0,-5 0 4 16,-6-3 4-16,-5 3 7 0,-4 2 9 0,-8 0 0 16,-4 1 3-16,0 3-10 0,-9 2-13 0,-5 0-17 15,-5 7-10-15,-5-1 1 0,-5 0 2 0,-5 5 17 16,-2 3 7-16,2 3 4 0,-5 4 5 0,6 0-8 16,-2 1-3-16,2 2-4 0,5 1-3 15,2 0-3-15,3-2-4 0,6 3-1 0,1-4-1 16,4-3 2-16,5-3-4 0,3-2-2 0,4 0-5 15,0-3 3-15,9-1 7 0,5-4 5 0,2 0 14 16,5-1-7-16,6-7 2 0,2 0-3 16,3-1-6-16,-2-1 5 0,1-4-5 0,0 1-3 15,-6 3-4-15,3-1 2 0,-13 2 0 0,-2 5 2 16,-4-3-1-16,-6 6-5 0,-3 1-4 0,0 0-12 16,0 0-8-16,0 4-4 0,0 4 3 15,-3 1 11-15,0 3 10 0,-1 1 10 0,2-2-1 16,2 1-2-16,0-4 0 0,9 2-2 0,4-4 4 15,3-2 3-15,5-4 4 0,6 0-5 16,8-2-2-16,1-8-8 0,7 0-17 0,4-5-31 16,2-3-56-16,-3 1-79 0,-2 0-92 0,-4-6-40 15,-1-1 19-15,-3-4 70 0,-6 2 102 0,-6-4 80 16,-2-1 45-16,-6 2 31 0,0-5 21 16,-5 1 25-16,-1-2 33 0,-3-2 25 0,0-1 29 15,1 1 13-15,-3 0-5 0,1 3-11 0,1 1-13 16,-1 3-3-16,-2 3-6 0,2 6 0 0,-2 7-13 15,-4 4-10-15,2 5-10 0,-2 4-19 0,0 1-16 16,0 0-35-16,0 2-19 0,0 10-6 0,-5 6 1 16,-5 5 24-16,-1 11 10 0,-3 6-1 15,-1 3-1-15,-2 3-12 0,0 3-4 0,0-2 0 16,1 2-1-16,-1-3-1 0,4-2-4 0,4 1-2 16,3-5-1-16,5-2-1 0,1-5 1 15,7-1-4-15,5-4-6 0,3-7-5 0,1-1-19 16,4-5-43-16,3-3-102 0,2-8-258 0,-5 0-469 15,-9-6-53-15</inkml:trace>
          <inkml:trace contextRef="#ctx0" brushRef="#br0" timeOffset="106598.9783">5101 17394 1484 0,'0'0'424'0,"0"0"-359"0,0 0-93 16,0 0-13-16,0 0 2 0,0 0 22 15,0 0 21-15,0 0-2 0,180-40-58 0,-132 37-328 16,-13-1-908-16</inkml:trace>
        </inkml:traceGroup>
        <inkml:traceGroup>
          <inkml:annotationXML>
            <emma:emma xmlns:emma="http://www.w3.org/2003/04/emma" version="1.0">
              <emma:interpretation id="{298B781A-4265-4C4C-9379-67F552C19113}" emma:medium="tactile" emma:mode="ink">
                <msink:context xmlns:msink="http://schemas.microsoft.com/ink/2010/main" type="inkWord" rotatedBoundingBox="7222,17886 8463,17848 8496,18959 7256,18996"/>
              </emma:interpretation>
              <emma:one-of disjunction-type="recognition" id="oneOf36">
                <emma:interpretation id="interp172" emma:lang="en-IN" emma:confidence="0">
                  <emma:literal>of</emma:literal>
                </emma:interpretation>
                <emma:interpretation id="interp173" emma:lang="en-IN" emma:confidence="0">
                  <emma:literal>Of</emma:literal>
                </emma:interpretation>
                <emma:interpretation id="interp174" emma:lang="en-IN" emma:confidence="0">
                  <emma:literal>off</emma:literal>
                </emma:interpretation>
                <emma:interpretation id="interp175" emma:lang="en-IN" emma:confidence="0">
                  <emma:literal>If</emma:literal>
                </emma:interpretation>
                <emma:interpretation id="interp176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107057.7982">6513 17300 2062 0,'0'0'200'0,"0"0"-171"15,0 0-27-15,0 0 11 0,-181 73 27 0,141-54 19 16,-4 2 9-16,1-2 1 0,4 0-16 16,4 2-8-16,10-5-14 0,6 0-16 0,7-3-12 15,11-2-11-15,1 1-1 0,7 0-1 0,5-4 6 16,8 0 1-16,6-3 1 0,4-2 4 0,4-3-2 16,8 0 1-16,-1-11-5 0,1 1-7 0,0-2-18 15,-7-4-10-15,0-3-19 0,-8-3-5 16,-4 0 7-16,-6-3 7 0,-5-2 21 0,-7-4 14 15,-5 4 11-15,0-4 5 0,-5 0 2 0,-7 0 1 16,1 1 0-16,-2-3 2 0,1 2 0 16,5 1 2-16,0 4-4 0,4 0-2 0,5 0 0 15,-2 1-5-15,2-1 3 0,10-1-2 0,5 2-3 16,6-1 1-16,0 2-4 0,7 6-1 0,3 3-3 16,-3 3-4-16,5 6-3 0,-4 4 1 0,-2 2 2 15,-5 6-1-15,-4 8 2 0,1 7 1 0,-7 7 0 16,-4 5 7-16,0 6 10 0,-9 3 7 15,-1 6 8-15,0 0 3 0,0 3 1 0,-5 1-1 16,-4 3 0-16,-4-2 1 0,0 1-2 0,-3 1 2 16,2 1-3-16,-2-1-7 0,-2-2-1 15,3 0-7-15,2-7-5 0,3-1 2 0,-1-9-3 16,8 0 0-16,0-9 1 0,3 1 2 0,0-5-6 16,7-6-1-16,3-5-5 0,0 0-12 15,2-4-5-15,2-4-17 0,2-4-23 0,0 0-44 16,1-4-89-16,-3-8-156 0,-5-5-236 0,-2 6-181 15,-4-4 552-15</inkml:trace>
          <inkml:trace contextRef="#ctx0" brushRef="#br0" timeOffset="107200.9399">6648 17653 0 0,'0'0'235'0,"0"0"361"0,0 0-91 15,0 0-100-15,0 0-75 0,0 0-76 16,0 0-63-16,0 0-58 0,0 0-43 0,0 0-36 16,0 0-33-16,0 0-11 0,0 0-9 0,0 0 1 15,41-134 0-15,21 121 2 0,7 1-4 16,4-1-3-16,5-1-3 0,-4-1-22 0,-8 4-28 15,-4-3-39-15,-11 3-72 0,-7 3-146 0,-17 0-371 16,-11 5-797-16</inkml:trace>
        </inkml:traceGroup>
        <inkml:traceGroup>
          <inkml:annotationXML>
            <emma:emma xmlns:emma="http://www.w3.org/2003/04/emma" version="1.0">
              <emma:interpretation id="{8E9EC828-447F-443A-8AE5-1AE791CFE8AC}" emma:medium="tactile" emma:mode="ink">
                <msink:context xmlns:msink="http://schemas.microsoft.com/ink/2010/main" type="inkWord" rotatedBoundingBox="10096,17496 14684,17358 14726,18746 10138,18884"/>
              </emma:interpretation>
              <emma:one-of disjunction-type="recognition" id="oneOf37">
                <emma:interpretation id="interp177" emma:lang="en-IN" emma:confidence="0">
                  <emma:literal>forward</emma:literal>
                </emma:interpretation>
                <emma:interpretation id="interp178" emma:lang="en-IN" emma:confidence="0">
                  <emma:literal>forwand</emma:literal>
                </emma:interpretation>
                <emma:interpretation id="interp179" emma:lang="en-IN" emma:confidence="0">
                  <emma:literal>foiwad</emma:literal>
                </emma:interpretation>
                <emma:interpretation id="interp180" emma:lang="en-IN" emma:confidence="0">
                  <emma:literal>forwad</emma:literal>
                </emma:interpretation>
                <emma:interpretation id="interp181" emma:lang="en-IN" emma:confidence="0">
                  <emma:literal>fouoad</emma:literal>
                </emma:interpretation>
              </emma:one-of>
            </emma:emma>
          </inkml:annotationXML>
          <inkml:trace contextRef="#ctx0" brushRef="#br0" timeOffset="109313.1365">9392 16930 533 0,'0'0'190'16,"0"0"-162"-16,0 0-37 0,0 0-3 0,0 0 9 16,0 0 8-16,0 0 5 0,83-181 7 0,-68 158 1 15,-1-1-1-15,-1-2 1 0,0 1 6 0,3-4 5 16,-4 1 14-16,1 1 14 0,-1 2 10 0,-5 3 14 16,3 4 5-16,-1 3 1 0,-5 6-5 15,-3 0-7-15,1 6-3 0,-2-1-3 0,0 4-5 16,0 0-18-16,-2 5-23 0,-3 7-18 0,-7 11-6 15,-5 8 4-15,-6 11 9 0,-4 8 8 16,-3 9 6-16,0 6 13 0,-6 4 16 0,6 5 5 16,1-1 5-16,-4 1-12 0,-2 1-20 0,2-3-9 15,-1 1-10-15,0-1-1 0,3-1-2 16,1-4 2-16,-4 0-2 0,4-6-6 0,5-5 2 16,1-6-4-16,1-4-5 0,7-9 0 0,5-7-2 15,5-7-2-15,2-11 4 0,1-1-4 0,3-6 6 16,8-2 10-16,4-3 12 0,5-4 22 15,3-4 5-15,10-9 0 0,5-5-9 0,5-2-18 16,6-6-7-16,0 0-6 0,7-5-5 0,-1 0-3 16,-7-2-10-16,-2 1-6 0,-5-3-4 0,-10 0-6 15,-7-2 2-15,-7 5 3 0,-4-3 4 0,-10 6 11 16,-3 1 6-16,-10 5 4 0,-8 2 2 0,-1-1-4 16,-5 5-1-16,-2 3-3 0,-2 4 0 15,-1 4 0-15,2 2 1 0,-2 4 0 0,2 1 1 16,2 1-1-16,2 2 0 0,3 0 2 0,7 0 1 15,7-2 2-15,4 2 2 0,5-1-4 0,0-1-6 16,10-1-2-16,5-2 2 0,11-2 7 16,7-1 6-16,9-2 2 0,7-1-2 0,2-3-5 15,7 2-2-15,5-3-1 0,-2 3-2 0,0 0 3 16,2 0 0-16,-6 4-3 0,-4 1 0 16,-5 3 0-16,-7 2-2 0,-11-1 0 0,-4 3-3 15,-10 0-3-15,-10 0-4 0,-2 0 1 16,-4 3 5-16,-4 3 4 0,-5 4 1 0,-7 1 5 15,-7 2-2-15,2 3 0 0,-6 3 6 0,-2-2-6 16,2 1 2-16,2 1 1 0,1 2-5 0,7-3 5 16,2 0-2-16,2 1-4 0,3-5 0 0,7-3-2 15,3-4 0-15,-1-1 1 0,10-3 2 0,2-1 5 16,9-2 6-16,0 0 6 0,9 0 5 0,8-5-4 16,3-1-4-16,2-8-6 0,3 4-3 0,-2-5 3 15,0-1-3-15,-2 2 0 0,-2-1-3 16,-6 1-2-16,-3-2 1 0,-4 0-2 0,-5-3 3 15,-6-1-1-15,-7-2 2 0,0 0 3 0,-8 0 3 16,1-2 1-16,-11 1 0 0,-2 4-4 16,-2 2-8-16,-3 4-1 0,0 5-8 0,-8 3-3 15,-1 5-3-15,-1 0-2 0,-1 6 6 0,-3 5 3 16,1 4 7-16,0 4-1 0,1-1-1 0,4 0 0 16,0 0-4-16,8 1 3 0,3-3-2 15,8 0-4-15,0-3-3 0,6 1-2 0,9-2 2 16,5-4 10-16,5-3 6 0,7-2 7 0,11-3 5 15,-3 0 1-15,9-3 2 0,2-6-4 16,5 0-2-16,-3 0-1 0,4-5-7 0,-5 3 6 16,-3-1-1-16,-2-1 0 0,-1 0 3 0,-10 0-5 15,1 2 3-15,-6 2-3 0,-6 1 1 0,-5 0-1 16,-2 2-1-16,-4 3 0 0,-5 2 4 0,-3 1 0 16,0 0-3-16,0 0-4 0,0 0-11 15,0 1-4-15,0 4-1 0,-1 3 4 0,-8 5 11 16,5 3 2-16,-9 4 4 0,2-2-2 0,-4 5-2 15,1-3 0-15,1 2-2 0,4-1-1 0,-1-3-1 16,2 1 2-16,3-3 2 0,5-2-4 0,0 1-2 16,3-5 2-16,9-2-3 0,1-5 8 15,2-2 8-15,8-1 1 0,-1 0 3 0,5-4-2 16,2-8-1-16,5-1 0 0,-2-1-1 0,-2 0-1 16,0-3-3-16,-1 2 6 0,-3-2 3 15,-2 1 0-15,-2-2 7 0,-2 2-2 0,-3 0 2 16,-1 0 3-16,-3 2 0 0,-1 1-2 0,-1 2-4 15,-4 4-9-15,1 1-4 0,-3 4-5 0,-5 0-4 16,0 2-5-16,0 0-13 0,0 2-3 16,0 6 0-16,0 4 5 0,-2 2 17 0,-6 3-2 15,2 6 5-15,-6-1 0 0,-1 2-3 0,1 0 4 16,4-1-1-16,-2-2-2 0,6-1 0 0,-2 1-2 16,5-5 0-16,1-3 1 0,1-4 2 0,8-2-2 15,2-3 1-15,4-2 2 0,2-2 10 16,0 0 1-16,8 0 3 0,-1-8 1 0,-3 0-7 15,5-5 5-15,-1-3-4 0,-5 2 0 0,3-3 4 16,-6 5-4-16,0-2 1 0,2 3-1 0,-2-1-4 16,-4 2-1-16,0 1-6 0,-6 2-2 15,4 3-2-15,-5 1 0 0,1 1-3 0,-4 2-4 16,-3 0-12-16,2 0 0 0,-2 5 0 0,1-1 4 16,3 4 10-16,-2 4-2 0,1-1 5 0,0 3 1 15,-1 1 1-15,7-2 4 0,1 1-2 16,0-3 2-16,4-1 0 0,8-6 4 0,-3 0 6 15,6-2 0-15,1-2 7 0,2 0-1 0,-1-8 2 16,0-2 2-16,2-3 4 0,-8 1-3 16,5 0 2-16,-3-2 0 0,-4 1 1 0,-4-1 3 15,-2-2 0-15,-4-2 3 0,-5-1-6 0,-2 1 1 16,-2-1-3-16,0 1-4 0,-3-2-2 0,-9 1-9 16,-1 1-6-16,-1 2-5 0,0 3-7 15,-1 3-9-15,-2 4-15 0,0 4-18 0,-3 2-19 16,4 2-34-16,0 6-58 0,3 2-93 0,1 2-196 15,7-1-311-15,2-4-414 0</inkml:trace>
          <inkml:trace contextRef="#ctx0" brushRef="#br0" timeOffset="110283.877">12294 16976 274 0,'0'0'274'15,"0"0"-71"-15,0 0 48 0,0 0 43 0,0 0-6 16,-185-13-77-16,145 22-80 0,-2 5-46 0,2 0-19 16,4 4-12-16,-1 5-15 0,5-3-11 15,2 1-8-15,3 3-6 0,3-4-3 0,5 0-7 16,6-1-5-16,3-1-3 0,10-2-1 0,0-1 4 16,13-7 7-16,3 3 9 0,8-7 6 15,5 1 5-15,2-4 0 0,8-1-7 0,3 0-1 16,-1-4-2-16,2-2-2 0,-2-6 2 0,-6 1 1 15,3-1-2-15,-8-3 1 0,-6-1 5 0,-5 3 3 16,-3 0 8-16,-3 2 8 0,-2 0 4 16,-8 0 3-16,1-2-1 0,-4 3-8 0,0 1-9 0,0 1-6 15,0 1-10-15,0 4-4 0,-3 2-5 16,2 1-8-16,-1 0-10 0,2 0-9 16,-2 1-7-16,-1 6 5 0,-4 2 8 0,2 2 8 15,-3 4 5-15,5-3-1 0,-3 0 3 0,3-1-3 16,0-3 0-16,3 2 0 0,0-1-3 0,10 1 2 15,2 2 3-15,2-2-1 0,3-2 4 0,1-3 2 16,6-4-2-16,-3-1 0 0,2 0 2 0,0 0 0 16,-3-6-1-16,3-4 2 0,-4-1-4 0,0 0 0 15,-2 2 2-15,0-1 1 0,-1-2 2 16,-5 3 1-16,-1-1-1 0,-1 1 0 0,1 0 2 16,-4-1-1-16,2 2-1 0,-3 0-2 0,2 3-4 15,-3 2-2-15,-2 1-7 0,-1 2-7 16,1 0-8-16,0 2-4 0,3 6 2 0,-2 3 4 15,-2 0 8-15,0 3 5 0,4 3 4 0,0 0 4 16,0 2 3-16,6 2-1 0,2-3 1 0,4-4 3 16,5 1-5-16,2-5 2 0,8-2-1 15,2-1-4-15,6-4 3 0,5 1-1 0,5-4 3 0,0 0-3 16,5 0 2-16,1-4-3 0,-5-2-4 16,-3-4 2-16,-5 0-1 0,-4-3 2 0,-8-2 6 15,-5-1 7-15,-5-2 1 0,-3 2 5 0,-11-3 7 16,1 3-2-16,-8 2 8 0,0-2-2 0,-4 0-4 15,-7-2-3-15,-4 4-5 0,-6 1-3 16,-4 4-6-16,-2 2 1 0,-4 6-1 0,-2 1 1 16,-6 0 3-16,0 6-4 0,-2 8-1 0,-1 1-5 15,3 2-2-15,0 4-1 0,6 0 4 16,-1 3 0-16,10 1-1 0,1 1 4 0,7-3-5 16,6-2-3-16,6-3-1 0,4-2-3 0,2-3-3 15,11-3 6-15,5-2-1 0,7-2 6 0,4-3 6 16,5-2 1-16,5-1 2 0,7 0 0 15,0-9 0-15,0 3 1 0,-3-7-1 0,-3-2 1 16,-3-1-1-16,-2-5 0 0,-5 1 4 0,-3-5 3 16,-2-3-1-16,-7-1-1 0,-2 1-1 0,-3-5-5 15,-2 0 5-15,-2-2-2 0,-2 0 1 16,-4 0 5-16,1-2-2 0,-1-2 0 0,-3 3 0 16,2 2-1-16,-2 2 0 0,0 3 0 0,0 2 3 15,-5 3-1-15,0 7 0 0,0 4-1 0,-3 2-4 16,5 5-4-16,-1 2-2 0,-4 4-6 15,3 0-5-15,-5 13-1 0,-3 3-4 0,0 8 2 16,-2 7 4-16,0 7-1 0,0 3 5 0,0 7 2 16,2 0 2-16,1 2 0 0,6-4 1 0,1-1-1 15,5-2-2-15,0-4 3 0,8-3 0 0,7 3 1 16,0-2 3-16,11-4 1 0,2-3-10 16,3-6-11-16,6-3-36 0,1-4-78 0,0-3-165 15,-6-5-494-15,-11-4-764 0</inkml:trace>
        </inkml:traceGroup>
        <inkml:traceGroup>
          <inkml:annotationXML>
            <emma:emma xmlns:emma="http://www.w3.org/2003/04/emma" version="1.0">
              <emma:interpretation id="{92EB2D11-9A52-4076-A5E1-6F83BD995C43}" emma:medium="tactile" emma:mode="ink">
                <msink:context xmlns:msink="http://schemas.microsoft.com/ink/2010/main" type="inkWord" rotatedBoundingBox="15144,17639 20081,17491 20125,18967 15188,19116"/>
              </emma:interpretation>
              <emma:one-of disjunction-type="recognition" id="oneOf38">
                <emma:interpretation id="interp182" emma:lang="en-IN" emma:confidence="0">
                  <emma:literal>integration</emma:literal>
                </emma:interpretation>
                <emma:interpretation id="interp183" emma:lang="en-IN" emma:confidence="0">
                  <emma:literal>instigation</emma:literal>
                </emma:interpretation>
                <emma:interpretation id="interp184" emma:lang="en-IN" emma:confidence="0">
                  <emma:literal>intonation</emma:literal>
                </emma:interpretation>
                <emma:interpretation id="interp185" emma:lang="en-IN" emma:confidence="0">
                  <emma:literal>intimation</emma:literal>
                </emma:interpretation>
                <emma:interpretation id="interp186" emma:lang="en-IN" emma:confidence="0">
                  <emma:literal>intubation</emma:literal>
                </emma:interpretation>
              </emma:one-of>
            </emma:emma>
          </inkml:annotationXML>
          <inkml:trace contextRef="#ctx0" brushRef="#br0" timeOffset="110490.3307">14181 17004 2377 0,'0'0'123'0,"0"0"-78"0,0 0-17 0,0 0 7 15,0 0 12-15,0 0-1 0,0 0-8 0,0 0-7 16,0 0-10-16,-168 163-10 0,156-139 1 0,6 1-7 16,5-4-3-16,1 0-2 0,1-2-18 0,8-3-49 15,7 1-122-15,-3-7-359 0,-3-3-971 0</inkml:trace>
          <inkml:trace contextRef="#ctx0" brushRef="#br0" timeOffset="110626.5094">14153 16686 692 0,'0'0'104'16,"0"0"-70"-16,0 0-20 0,0 0-9 0,0 0-15 15,0 0-35-15,0 0-80 0,0 0-137 0,0 0-145 16,0 0 407-16</inkml:trace>
          <inkml:trace contextRef="#ctx0" brushRef="#br0" timeOffset="111189.0323">14282 16816 0 0,'0'0'0'0,"0"0"0"0,0 0 0 15,0 0 15-15,0 0 210 0,0 0-37 0,81 165-42 16,-77-138-28-16,2 3-5 0,-2-3 1 0,-1 2 3 16,-2-1-5-16,-1 1-13 0,0 0-20 15,3-3-15-15,-1-1-16 0,2-5-10 0,-1-3-7 16,0-6-4-16,4-2 5 0,-1-4 9 0,-1-2 20 15,3-1 14-15,-1-2 11 0,1-2 0 16,4-6-11-16,-4-4-13 0,4-5-13 0,-1-3-10 16,2-7-8-16,-1 1-3 0,2-3-2 0,-2 1-2 15,-1 2-1-15,2 2-6 0,0 2-3 0,0 4-4 16,-3 4 1-16,1 4-4 0,-4 3-3 16,-1 6-4-16,-1 1-6 0,-4 0-1 0,3 1-2 15,1 6 1-15,-4 3 3 0,-1 1 1 0,1 2 4 16,-1 1 0-16,0 2 3 0,0 3-2 0,0-3 0 15,0-1-2-15,2-3 3 0,-1 1 3 16,9 0 1-16,2 1 3 0,2-6 0 0,5-1 6 16,2-5 4-16,7-4 3 0,0 0-3 0,5-6-6 15,-3-5-6-15,1 1-4 0,-4-3 2 0,-3-2 0 16,-5-1 2-16,-1-1 3 0,-5-7-3 0,0 1 6 16,-6-4 0-16,-2-7-1 0,-2 1 2 0,-1-4-1 15,-2-3 2-15,0 0 4 0,0 4 2 16,3 1 5-16,-3 4 5 0,0 4 6 0,-4 5 8 15,3 0-1-15,-2 8-2 0,1 5-4 0,1 5-10 16,-1 4 3-16,1 0-8 0,1 2-10 16,0 0-13-16,-3 2-19 0,3 6-3 0,-3 4 2 15,0 8 11-15,1 7 10 0,-4 4 2 0,3 6 2 16,-1 1 0-16,2 1 1 0,1 4 0 16,1 0-1-16,0-2-4 0,-3-5 3 0,6 1-2 15,1-4 2-15,3-3 2 0,3 1-5 0,-1 0-2 16,2-5-8-16,4 2-24 0,-4-3-77 0,4-5-207 15,-4-5-611-15,-2-7-594 0</inkml:trace>
          <inkml:trace contextRef="#ctx0" brushRef="#br0" timeOffset="111332.9298">14948 16969 2032 0,'0'0'138'16,"0"0"-109"-16,0 0-23 0,0 0-6 0,0 0-5 15,0 0 6-15,0 0-8 0,214-65-41 0,-155 63-197 16,-16-2-587-16,-15 2-237 0</inkml:trace>
          <inkml:trace contextRef="#ctx0" brushRef="#br0" timeOffset="112333.8751">15328 17137 335 0,'0'0'528'0,"0"0"-426"16,0 0-54-16,0 0 36 0,0 0 58 16,0 0 27-16,0 0-12 0,175-69-37 0,-142 58-38 15,-1-1-28-15,-5 0-17 0,-3-1-9 0,-5-1 0 16,-3-1 5-16,-3 0 8 0,-6-4 4 0,-4 3-3 16,-3 1-7-16,-3 1-10 0,-9 4-14 15,-3 2-9-15,-7 3-5 0,-1 4 0 0,-6 1 3 16,-5 0 7-16,1 8 1 0,-3 2 0 0,2 5 1 15,2 1-3-15,2 2-1 0,7-1 0 16,6 1-1-16,4-2-6 0,6 1 0 0,7-2-3 0,1-1 5 16,14-1 9-16,6-1 6 0,8-2 6 15,5-2-3-15,9-1-1 0,7-3-5 0,5-2-5 16,1 1-3-16,1-2-9 0,4-1-2 0,-4 0 0 16,0 0 4-16,-1 0 4 0,-4-6 0 15,-5 0 0-15,-5-4-1 0,-3-1 3 0,-6-3 3 16,-3-2 7-16,-4-2 1 0,-9-1 4 0,-3-2 5 15,-1-1 0-15,-6 1 8 0,-3 0-7 0,-4 0-2 16,0 4-3-16,0 1-8 0,-1 4 4 16,-5 4-6-16,-1 2-6 0,3 3-9 0,-5 1-12 15,3 2-5-15,-4 0-1 0,3 3 1 0,-3 5 2 16,2 4 2-16,2 0 2 0,2 3 3 16,-2 1 1-16,6 2 2 0,0 1 1 0,0 1-2 15,-2 7 6-15,2-1 0 0,2 5 3 0,-2 4 0 16,0 1-2-16,-6 8 2 0,-2-1 0 0,-4 5 1 15,-1-1-3-15,2 6-1 0,-4 2 8 0,1 0-3 16,-2 5 3-16,0-1 4 0,1 0-10 0,0-2-1 16,-3 0 1-16,-4-7-4 0,2 1 0 15,-3-2-14-15,0-6-64 0,-4-5-111 0,-2-10-123 16,0-7-60-16,1-9 7 0,-4-11 86 0,4-2 122 16,0-14 80-16,4-11 70 0,4-3 46 15,4-7 30-15,5-5 38 0,3-2 33 0,6 0 27 16,3-2 22-16,-1 2-13 0,6 0-31 0,8-2-37 15,6 2-47-15,4-2-30 0,9 2-12 0,3-2-16 16,6 2-10-16,7 2-13 0,0 0-26 0,2 6-21 16,4 2-29-16,-1 7-22 0,5 2-25 15,-2 7-21-15,-2 2-8 0,-3 3 3 0,-2 0 24 16,-3 2 39-16,-2 1 38 0,-2-2 51 0,-2 3 25 16,-1 0 0-16,-2 0 80 0,-4 0 62 15,-1 0 43-15,-1-2 14 0,-4 2-17 0,0 0-20 16,-7 2-14-16,-1 1-4 0,-5 0 0 0,-8 3-7 15,-2 0-5-15,-3 0 4 0,-2 0-5 0,0 1-16 16,-2 0-29-16,-5-4-42 0,-6 0-35 16,-1-2-19-16,-8 1-8 0,0 1 1 0,-6 4 6 0,-3-1 5 15,1 2 1-15,-3 0 2 0,1 0-2 16,3 8 0-16,-2 0 3 0,6 2-3 16,1-1 0-16,7 2 0 0,4 0-4 0,6-3-3 0,4 2-2 15,3-2 1-15,0 0 3 0,3 0 7 0,5-1 8 16,4-1 7-16,2-1 6 0,5 1 2 15,2-4-1-15,1-1-2 0,4-1 0 0,-1 0-3 16,3-1-2-16,-1-6-1 0,-5 3-4 0,-1-3 1 16,-5-1 2-16,-2-3 3 0,-2 3 9 15,-4-2 5-15,-2 2 4 0,-5 0 1 0,-1 1 2 16,0 3-4-16,0 0-7 0,0 2-4 0,-1 2-14 16,-5 0-12-16,2 0-8 0,0 2-4 0,-2 4-2 15,-1 2 7-15,1 1 6 0,-1 1-2 16,5 0 5-16,2 2 0 0,0-4 0 0,9 2 1 15,4 1-2-15,7-5-9 0,6 4-21 0,4-4-64 16,4-1-181-16,-8-3-390 0,-6-2-531 0</inkml:trace>
          <inkml:trace contextRef="#ctx0" brushRef="#br0" timeOffset="112788.4155">16915 17014 1529 0,'0'0'183'0,"0"0"-108"15,0 0-34-15,0 0-5 0,0 0-7 0,0 0-4 16,179-98-4-16,-133 92 1 0,4 0 5 0,0 5 9 0,1 1 8 15,2 0 6-15,-5 0 4 0,-2 1-3 16,-1 6-8-16,-11 0-11 0,2 1-14 0,-10 1-9 16,-3-1-8-16,-2 5-2 0,-6-4-2 0,-4 4-2 15,-2 1 3-15,-1 2 0 0,-3 2 1 0,0 0 2 16,-3 1 1-16,1 0-4 0,-2 1 7 16,-1 0-3-16,0 3-4 0,0-4-18 0,0-2-78 15,0 0-226-15,0-7-475 0,0-4-278 0</inkml:trace>
          <inkml:trace contextRef="#ctx0" brushRef="#br0" timeOffset="112549.5638">17167 16833 415 0,'0'0'420'0,"0"0"-91"0,0 0-43 16,0 0-42-16,17-179-34 0,-11 151-27 0,1 4-15 15,-2 2-17-15,-4 5-19 0,2 4-17 0,-2 4-17 16,2 2-14-16,-1 3-19 0,-2 4-24 0,0 0-25 16,3 0-25-16,-3 4-17 0,0 7 2 0,0 7 3 15,0 6 15-15,-8 10 11 0,0 3-4 16,-4 5 4-16,-2 4-2 0,0 4-3 0,-4-5 2 16,6 3-2-16,1-2 0 0,1-3-3 0,6 1-5 15,-2-5-29-15,2 3-75 0,1-4-146 16,2-10-372-16,-4-11-917 0</inkml:trace>
          <inkml:trace contextRef="#ctx0" brushRef="#br0" timeOffset="113304.5574">18022 17039 0 0,'0'0'309'16,"0"0"-3"-16,0 0-59 0,0 0-9 0,0 0-9 16,0 0-29-16,0 0-36 0,0 0-28 0,0 0-22 15,171-55-17-15,-157 59-27 0,-2 2-23 16,1 0-17-16,-9 1-21 0,3 1-7 0,-4 2-6 15,-3-1-2-15,0 2 3 0,-3 2 7 0,-8 0 3 0,-5 3 4 16,-9-1-1-16,0-1-3 0,-3 0-2 16,0-1-2-16,2-2 0 0,0-3-2 0,5-3 0 15,5-2 4-15,3-1 7 0,1-2 16 0,10 0 11 16,0 0 7-16,2-2-7 0,0-1-13 16,4-3-16-16,8-4-9 0,4-2 2 0,2 0-2 15,4-1 5-15,-1 2 1 0,7 2-1 0,0-3 1 16,4-1-2-16,-2 2 2 0,0 0-2 0,-1 0-2 15,-2 0 3-15,0 2-3 0,-1 1-1 16,-4 6-4-16,-1 0-4 0,-4 2-3 0,-2 0-4 16,-5 3-4-16,-5 5-1 0,4 2 0 0,-7 1 0 15,0 4 8-15,-2-3-1 0,0 2 3 16,0 3 4-16,0-1 3 0,-2 1 1 0,-3 1 0 16,4-2 0-16,-2-5 0 0,3 0 1 0,0-5 1 15,0-1 1-15,4-1-2 0,3-4 1 16,1 0 0-16,2 0 3 0,3-6 3 0,4-2 1 0,1 1 0 15,0-6 4-15,0-2 3 0,5 1 7 16,-6-3 5-16,4 1 7 0,-1-1 3 0,0 0 4 16,0 4 5-16,-3 1-4 0,-1 0-7 0,0 4-9 15,-4 3-12-15,0 2-3 0,1 3 4 0,-2 0-2 16,-4 5 1-16,5 5-2 0,1 1-6 0,1 1 5 16,-1 4 0-16,0 0-1 0,-3 3 1 15,0 1-6-15,2 1-2 0,1-2-3 0,-1-2-12 16,1 1-67-16,-3-5-223 0,-1-4-800 0,0-3-317 0</inkml:trace>
          <inkml:trace contextRef="#ctx0" brushRef="#br0" timeOffset="113451.4432">17994 16505 1594 0,'0'0'1131'0,"0"0"-1021"16,0 0-43-16,0 0-34 0,0 0-46 15,0 0-36-15,0 0-47 0,0 0-79 0,0 0-280 0,0 0-1098 16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29:46.29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161AD28-9472-4F32-9AF3-0B6233C13FF8}" emma:medium="tactile" emma:mode="ink">
          <msink:context xmlns:msink="http://schemas.microsoft.com/ink/2010/main" type="inkDrawing" rotatedBoundingBox="4664,14673 23381,13901 23392,14172 4675,14943" semanticType="underline" shapeName="Other">
            <msink:sourceLink direction="with" ref="{92963AEB-7CA0-4AB4-BEEE-4F6B07358151}"/>
            <msink:sourceLink direction="with" ref="{E135CCE0-9B6B-4120-B591-9F2A34973D3B}"/>
          </msink:context>
        </emma:interpretation>
      </emma:emma>
    </inkml:annotationXML>
    <inkml:trace contextRef="#ctx0" brushRef="#br0">0 573 1460 0,'0'0'-73'16,"0"0"-73"-16,0 0-5 0,0 0 61 0,0 0 49 16,0 0 21-16,166 68 11 0,-110-50 11 0,6-2 6 15,7 2 1-15,7-5 4 0,0-1-1 0,8-1-3 16,5-1 0-16,3-2-9 0,4 0-4 15,5-2 0-15,6 1-4 0,9-2 4 0,5-2 2 16,12-3 6-16,4-1 5 0,10-1 11 0,7-6 10 16,8-4 11-16,7 2 6 0,9-5 6 0,4 2 1 15,9-2-2-15,6-2-3 0,3 1-11 16,8 0-3-16,5 2 16 0,9-2 10 0,6-5 6 16,10 2 6-16,10-5-3 0,11 0-3 0,10-1-5 15,11 0-4-15,6 4-19 0,8 0-12 16,4 0-6-16,2 1-7 0,7-1-2 0,3 3 1 15,1-2 2-15,6 4-1 0,-4-2-3 0,0 1-2 16,-2 1-1-16,-1 0-3 0,0 7 2 0,-1-3-3 16,-2 6-1-16,2-1 0 0,-4 2 1 15,5 0 0-15,0-1-1 0,1 2 1 0,6-2-1 16,0-2-2-16,3-3 3 0,5 2 1 0,-3-2 0 16,7-1 0-16,-4 0 1 0,1-4-5 0,-3 3 1 15,-2 1 1-15,-8-1-6 0,-9 5 3 0,-6 0-3 16,-12 2 2-16,-14 3-7 0,-9 2-3 15,-19-2-1-15,-10 2-6 0,-19 1 9 0,-17 0 4 16,-15-3 1-16,-12 3 3 0,-16 0 0 0,-13-1 0 16,-10 1 1-16,-16 0 0 0,-15-3-1 0,-14 2-1 15,-8-2-1-15,-16 3 3 0,-8-4 0 16,-14 0-28-16,-11 0-58 0,-4-1-96 0,-11 1-137 16,-7-3-231-16,-5 2-191 0,-3 2 564 0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29:46.9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B49E492-8273-425E-9D89-A2D1EAEF852A}" emma:medium="tactile" emma:mode="ink">
          <msink:context xmlns:msink="http://schemas.microsoft.com/ink/2010/main" type="inkDrawing" rotatedBoundingBox="16309,15814 20916,15704 20918,15768 16311,15878" semanticType="underline" shapeName="Other">
            <msink:sourceLink direction="with" ref="{6BC893CB-5AD5-4EFE-AE2C-400553DEF453}"/>
          </msink:context>
        </emma:interpretation>
      </emma:emma>
    </inkml:annotationXML>
    <inkml:trace contextRef="#ctx0" brushRef="#br0">0 157 1862 0,'0'0'76'0,"0"0"-114"0,0 0-47 0,0 0-20 0,0 0 0 16,0 0 50-16,0 0 32 0,236-33 19 16,-145 24 12-16,13 1 11 0,13-1-3 0,13-2 5 15,6 6 3-15,12-3 1 0,7 1 6 0,3 3-3 16,4 2-1-16,3 0-6 0,-1 2-2 0,3-2-3 16,-2 2-3-16,-1 0-1 0,1 0-2 15,-7 0 0-15,-3-3 2 0,-2 3 0 0,-8 0-3 16,-2-5 1-16,-8 0-1 0,-4 0 0 0,-6 0 11 15,-3-1 11-15,-8 2 13 0,-6 2 11 16,-3-2 1-16,-9 1-5 0,-7 2-5 0,-9-2-6 16,-10 2-7-16,-9-3-5 0,-5 1-6 0,-13 3-5 15,-13-1-2-15,-4 1-3 0,-11 0-1 16,-3 0 4-16,-8 0 8 0,-1-3 11 0,-3 3 7 16,0 0 2-16,0 0-6 0,0 0-11 0,0 0-11 15,0 0-6-15,0 0-13 0,0 0-12 0,0 0-28 16,0 0-53-16,-3 0-97 0,3 0-170 0,-3 0-257 15,3 4-228-15,-3 0 430 0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0:10.3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47B78A8-8261-4FF4-BC80-47FBF3FEA983}" emma:medium="tactile" emma:mode="ink">
          <msink:context xmlns:msink="http://schemas.microsoft.com/ink/2010/main" type="inkDrawing" rotatedBoundingBox="1899,11167 2580,5828 2771,5852 2091,11191" semanticType="callout" shapeName="Other">
            <msink:sourceLink direction="with" ref="{04F85557-6607-475C-98C2-4897572D3594}"/>
            <msink:sourceLink direction="with" ref="{BF839B44-9115-4B7A-AC92-22D181E3D160}"/>
          </msink:context>
        </emma:interpretation>
      </emma:emma>
    </inkml:annotationXML>
    <inkml:trace contextRef="#ctx0" brushRef="#br0">733 2 0 0,'0'0'137'0,"0"0"48"16,0 0-76-16,0 0-53 0,0 0-32 0,0 0-3 16,0 0-6-16,0 0-13 0,0 0-8 0,0 0-13 15,0 0 0-15,0 0 3 0,-64-2 7 16,64 15 5-16,0 0 0 0,0 4 1 0,0 3 1 16,0 2 0-16,-4 2 2 0,3 6 6 0,-1 3 3 15,-1 8 5-15,1 3 4 0,-6 7 2 16,5 9 4-16,-7 7 6 0,5 6 2 0,-7 10 4 15,-1 10 5-15,-1 6 4 0,-3 11 3 0,-8 12 7 16,1 8 2-16,-6 13 10 0,-2 8 12 0,-6 11 6 16,0 2 5-16,-2 6-3 0,0 2-9 0,1 1-9 15,8-1-10-15,1 3-15 0,4-5-13 16,7 1-8-16,6-3 0 0,3 1-4 0,4-5 1 16,-1-4-2-16,6-1-1 0,1-5 3 0,-5-1-1 15,-3 0-11-15,5-2-25 0,-7-10-18 16,4-11-6-16,-2-15 4 0,3-22 19 0,-3-13 13 15,2-14 3-15,0-10 2 0,0-4-1 0,-4-8 4 16,5-3 3-16,-5-7 1 0,4-5 3 16,-3-8-16-16,5-7-26 0,0-3-38 0,-2-5-60 0,5-4-88 15,1-2-173-15,0 0-198 0,0 0 399 0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0:11.61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18E5FA4-928D-4221-82E3-712F47285DC2}" emma:medium="tactile" emma:mode="ink">
          <msink:context xmlns:msink="http://schemas.microsoft.com/ink/2010/main" type="inkDrawing" rotatedBoundingBox="17830,10797 18463,4082 18654,4100 18021,10815" shapeName="Other"/>
        </emma:interpretation>
      </emma:emma>
    </inkml:annotationXML>
    <inkml:trace contextRef="#ctx0" brushRef="#br0">664 70 0 0,'0'0'0'0,"0"0"0"0,0 0 0 0,0 0 69 15,0 0 11-15,0 0-26 0,0 0-20 0,0 0-15 16,0 0-18-16,0 0-23 0,0 0-26 0,0 0-35 15,0-70-21-15,0 70 104 0,0 0 0 16,0 4 0-16,0 4 0 0,0 5 0 0,2 4 0 16,-2 2 0-16,1 8 0 0,3 6 0 0,-1 5 0 15,-1 8 0-15,-4 3 0 0,2 9 0 16,-3 4 0-16,-5 7 0 0,-5 7 0 0,-3 10 0 16,-8 6 0-16,1 6 7 0,-7 8 7 0,-5 6-1 15,5 3 0-15,-4 5-3 0,1 1-3 16,7 4-9-16,1-2 5 0,4 6-1 0,6 4 0 15,3-1 4-15,-3 5 0 0,7 8 3 0,-7 7 13 16,-1 6 2-16,-1 8-7 0,1 3-6 0,2 0-11 16,3-1 8-16,6-5 16 0,5-2 9 0,-3 1 2 15,2-1-3-15,0 0-3 0,-2 1-10 0,1-1-16 16,1-2-37-16,1 0-16 0,0-2 0 0,-2 1 14 16,0-3 27-16,-4-4 3 0,-3-9-5 15,-1-4-6-15,-4-10 4 0,-5-8 2 0,3-7 3 16,-2-9 4-16,1-9 2 0,1-8 1 0,-1-7 1 15,1-6 0-15,4-8 1 0,2-9-7 16,0-8-27-16,6-7-24 0,4-8 57 0,0-10 0 16,0-10 0-16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4:18.91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91DECE7-36C8-44D1-96AD-61968712F332}" emma:medium="tactile" emma:mode="ink">
          <msink:context xmlns:msink="http://schemas.microsoft.com/ink/2010/main" type="writingRegion" rotatedBoundingBox="2747,736 15589,-81 16111,8130 3269,8947"/>
        </emma:interpretation>
      </emma:emma>
    </inkml:annotationXML>
    <inkml:traceGroup>
      <inkml:annotationXML>
        <emma:emma xmlns:emma="http://www.w3.org/2003/04/emma" version="1.0">
          <emma:interpretation id="{1DD59074-C654-49CD-83D9-8AFD1225C89A}" emma:medium="tactile" emma:mode="ink">
            <msink:context xmlns:msink="http://schemas.microsoft.com/ink/2010/main" type="paragraph" rotatedBoundingBox="2789,1400 12063,809 12254,3796 2979,43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DC88CE-BA01-4E0E-B340-694A4A9CE4FE}" emma:medium="tactile" emma:mode="ink">
              <msink:context xmlns:msink="http://schemas.microsoft.com/ink/2010/main" type="line" rotatedBoundingBox="2789,1400 12063,809 12254,3796 2979,4386">
                <msink:destinationLink direction="with" ref="{BE2B500E-CB0A-45FB-9B5E-BD893EDD808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F46F25A-D166-4920-8FD4-480CC1D68006}" emma:medium="tactile" emma:mode="ink">
                <msink:context xmlns:msink="http://schemas.microsoft.com/ink/2010/main" type="inkWord" rotatedBoundingBox="2796,1505 5989,1301 6067,2531 2874,2734"/>
              </emma:interpretation>
              <emma:one-of disjunction-type="recognition" id="oneOf0">
                <emma:interpretation id="interp0" emma:lang="en-IN" emma:confidence="0">
                  <emma:literal>51 l</emma:literal>
                </emma:interpretation>
                <emma:interpretation id="interp1" emma:lang="en-IN" emma:confidence="0">
                  <emma:literal>511</emma:literal>
                </emma:interpretation>
                <emma:interpretation id="interp2" emma:lang="en-IN" emma:confidence="0">
                  <emma:literal>5-11</emma:literal>
                </emma:interpretation>
                <emma:interpretation id="interp3" emma:lang="en-IN" emma:confidence="0">
                  <emma:literal>5tl</emma:literal>
                </emma:interpretation>
                <emma:interpretation id="interp4" emma:lang="en-IN" emma:confidence="0">
                  <emma:literal>51/</emma:literal>
                </emma:interpretation>
              </emma:one-of>
            </emma:emma>
          </inkml:annotationXML>
          <inkml:trace contextRef="#ctx0" brushRef="#br0">800 58 1189 0,'0'0'309'0,"0"0"-199"0,0 0-58 0,0 0 25 16,0 0 38-16,0 0 25 0,0 0 6 0,0 0-32 15,0 0-38-15,0 0-33 0,0 0-21 0,0 0-13 16,-128-64-6-16,101 69 3 0,-2 10-2 16,-3 0 0-16,-5 6-1 0,4 4 0 0,0 6 0 15,2-3-1-15,5 5 0 0,6-3-2 0,4 1 0 16,4-2 2-16,11-1-2 0,1-1 0 0,-2 2-2 15,11-5 3-15,8-2 3 0,1 3 6 16,6-5 2-16,2 1 2 0,7 1 0 0,0-1-1 16,8-3 1-16,1 2-2 0,0-1-2 0,-2 3-5 15,-4-2 1-15,-2 3-2 0,-7-1-1 0,-4 1 3 16,-3 3-2-16,-4 0 0 0,-6 1 2 16,-4 2 2-16,-5-2 4 0,-2-3 4 0,-1 3 6 15,-9 1 0-15,-6-3 3 0,-5-1 3 0,-5 1-1 16,-5-2 1-16,1-4 2 0,-9 2 1 0,-5-5 0 15,-1-3 2-15,-4-3-4 0,3-6-1 16,-5 0 0-16,6-4-2 0,2-2-1 0,-2-6-4 0,3-5-7 16,1 0-5-16,2-4-7 0,3-3-4 15,5 3-9-15,2-4-15 0,6 0-21 0,1 4-31 16,5-3-36-16,7 5-49 0,5-1-76 0,-1 1-168 16,7 6-356-16,0 2-456 0</inkml:trace>
          <inkml:trace contextRef="#ctx0" brushRef="#br0" timeOffset="265.51">886-94 1869 0,'0'0'169'0,"0"0"-100"0,0 0 7 0,0 0 20 15,0 0 20-15,0 0 4 0,0 0-34 0,0 0-46 16,0 0-41-16,0 0-14 0,0 0-5 16,0 0 14-16,0 0 20 0,0 0 3 0,112-66-2 15,-52 56-1-15,7 0-4 0,11 0-4 0,-2-1-1 16,4 1-7-16,-4 2-24 0,-3-2-55 0,-5 3-79 16,-4 2-95-16,-8 1-131 0,-7 4-216 0,-13 0-216 15,-16 0 468-15</inkml:trace>
          <inkml:trace contextRef="#ctx0" brushRef="#br0" timeOffset="502.9378">1626 301 2385 0,'0'0'167'16,"0"0"-161"-16,0 0-54 0,0 0-6 0,0 0 7 15,0 0 47-15,0 0 21 0,0 0 1 16,0 0-2-16,175-34-8 0,-125 28-5 0,2-6-1 0,5 4-3 16,5-1 1-16,-1 1-2 0,5 2 0 15,-5-1-3-15,3 2-5 0,-6 2-13 0,-8 0-29 16,-6 1-53-16,-6 1-60 0,-5-1-80 0,-8 1-122 16,-5 1-225-16,-9-2-181 0,-3 2 558 0</inkml:trace>
          <inkml:trace contextRef="#ctx0" brushRef="#br0" timeOffset="761.7106">2263-172 1480 0,'0'0'263'0,"0"0"-71"0,0 0-6 16,0 0-11-16,0 0-8 0,0 0-50 0,0 0-65 15,0 0-48-15,0 0-18 0,0 0-4 0,0 0 8 16,0 0 15-16,0 0 4 0,0 0 3 0,-49 139 0 16,45-91-1-16,-1 4-2 0,-5 5 1 15,0-3 0-15,0 5-1 0,-6-1 2 0,6 0-6 16,-2 2-1-16,-3-1-3 0,4-3-8 0,2-3-25 16,2 0-62-16,0-3-103 0,2-3-190 0,3-15-464 15,0-11-283-15</inkml:trace>
          <inkml:trace contextRef="#ctx0" brushRef="#br0" timeOffset="1060.766">3129-344 2526 0,'0'0'84'15,"0"0"-84"-15,0 0-39 0,0 0-13 0,0 0 4 16,0 0 25-16,0 0 23 0,0 0 4 0,0 0 2 16,0 0 2-16,0 0 2 0,0 0 4 0,0 0 0 15,7 223 1-15,-18-151-2 0,-8 7 3 16,-4 8-2-16,-5 1 1 0,-2 3-1 0,-6 0-8 15,3-3-21-15,0-4-58 0,1-8-109 0,5-5-209 16,11-20-505-16,5-20-144 0</inkml:trace>
        </inkml:traceGroup>
        <inkml:traceGroup>
          <inkml:annotationXML>
            <emma:emma xmlns:emma="http://www.w3.org/2003/04/emma" version="1.0">
              <emma:interpretation id="{41E0BB4F-0DD8-4C2B-A3FF-91A0A693319B}" emma:medium="tactile" emma:mode="ink">
                <msink:context xmlns:msink="http://schemas.microsoft.com/ink/2010/main" type="inkWord" rotatedBoundingBox="7623,1092 12063,809 12254,3796 7813,4079"/>
              </emma:interpretation>
              <emma:one-of disjunction-type="recognition" id="oneOf1">
                <emma:interpretation id="interp5" emma:lang="en-IN" emma:confidence="0">
                  <emma:literal>forces</emma:literal>
                </emma:interpretation>
                <emma:interpretation id="interp6" emma:lang="en-IN" emma:confidence="0">
                  <emma:literal>force</emma:literal>
                </emma:interpretation>
                <emma:interpretation id="interp7" emma:lang="en-IN" emma:confidence="0">
                  <emma:literal>faces</emma:literal>
                </emma:interpretation>
                <emma:interpretation id="interp8" emma:lang="en-IN" emma:confidence="0">
                  <emma:literal>focus</emma:literal>
                </emma:interpretation>
                <emma:interpretation id="interp9" emma:lang="en-IN" emma:confidence="0">
                  <emma:literal>fortes</emma:literal>
                </emma:interpretation>
              </emma:one-of>
            </emma:emma>
          </inkml:annotationXML>
          <inkml:trace contextRef="#ctx0" brushRef="#br0" timeOffset="2386.4501">5371 234 2338 0,'0'0'78'16,"0"0"-58"-16,0 0-5 0,0 0 17 0,-27-179 16 16,33 144 14-16,7 1-4 0,3-4-15 0,2-2-14 15,-1 1-11-15,5-3-11 0,1 0-4 16,1 0-1-16,-2-4-2 0,1 4 2 0,1-3-2 16,-4 2-1-16,2 4 1 0,-5 2 0 0,-1 7 1 15,-2 5 2-15,-2 5 0 0,-8 8 2 16,3 4 6-16,-6 3 3 0,1 3 0 0,-2 2-5 15,0 0-11-15,0 0-18 0,0 4-16 0,0 7 1 16,0 11 6-16,-6 15 13 0,-2 13 17 0,-4 14 0 16,-2 18 2-16,-8 11 2 0,-1 11-2 0,-7 15 2 15,-7 12 1-15,-2 8-1 0,-2 7 0 16,-7 4 1-16,1 3-4 0,-6 4-2 0,4-7 1 16,2-2-4-16,2-3 2 0,4-7-2 0,5-4-5 15,1-5 0-15,7-10-2 0,8-12-1 0,-1-10 6 16,11-11 4-16,3-10-5 0,6-11 0 0,1-12-2 15,1-6-9-15,11-12 2 0,-1-9-6 16,4-11-2-16,2-10 3 0,0-2 5 0,3-6 7 16,2-13 8-16,5-10 5 0,1-15-1 0,1-12-3 15,7-12-3-15,-2-12-2 0,5-8-4 16,-4-11 0-16,3-8-6 0,-2-2-1 0,-4-8-4 16,-4 2-3-16,-3 0 5 0,-6 5 0 0,-4 11 7 15,-3 7 6-15,-8 9 6 0,2 10 2 0,-6 7 3 16,0 11 2-16,1 4-1 0,-8 7 1 15,3 2 2-15,-6 5 0 0,1 4 2 0,2 5-3 16,-5 4 1-16,4 7-4 0,1 2-2 0,-2 6-2 16,3-1-9-16,-1 6-7 0,3 0-12 0,1 1-15 15,3 0-18-15,0 0-16 0,0 0-13 16,0 0-2-16,3 0 13 0,8 0 27 0,4 0 33 16,6-10 25-16,8-3 12 0,7-8 1 0,11-3-4 15,6-8-3-15,9-2 0 0,2-5-3 0,5-2-1 16,-1-2-3-16,-4 4 1 0,-6-2 1 15,-10 9-1-15,-6 4-1 0,-12 9 3 0,-10 5 7 16,-8 6 10-16,-5 4 18 0,-6 4 9 0,-1 0 0 16,0 0-12-16,0 1-22 0,-5 8-16 0,-3 2-9 15,-2 6 4-15,-4 6 0 0,0 1 2 0,-1 3 2 16,0 1-4-16,0 0 2 0,1 1-2 16,1 1-1-16,4-3 0 0,2 3 3 0,4-7-7 15,3-2-1-15,0-2-1 0,5-3-6 0,7-4 12 16,9 2 7-16,0-5 7 0,8-3 11 15,7-4-1-15,1-2 0 0,6-2-5 0,7-9-2 16,-4-3-8-16,7-6-2 0,-8-7-3 0,-2 0-1 16,-3-5 5-16,-7-6 4 0,-6-1 7 0,-3-7-5 15,-5-4 6-15,-5-4-4 0,-2-1-5 0,-2-3 4 16,-7 2-5-16,-3 1 3 0,-3 11 5 16,-8 7 3-16,-4 10-2 0,-6 4-1 0,-4 11-10 15,-11 7-7-15,3 5-5 0,-7 3-6 0,-4 10-1 16,-8 12-2-16,5 4 2 0,-5 9 2 0,8 0 4 15,2 4 1-15,3 0-5 0,9 3-4 0,12-7-11 16,0 1-8-16,17-9-16 0,2-1-3 16,19-6 6-16,9-6 4 0,13-4 25 0,8-9 11 15,12-4 8-15,8 0 9 0,2-11-4 0,8-6 0 16,-5-1-1-16,5-3 2 0,-8-1-3 0,-9-3 2 16,0 1 0-16,-16-4 1 0,-4 6 2 15,-7 0 4-15,-7 2 3 0,-11-1-2 0,-2 4 10 16,-3 4 0-16,-1-2 0 0,-7 6 4 0,3 1-8 15,-6 3-7-15,-2 3-6 0,0 2-10 16,0 0-15-16,0 0-10 0,0 6 2 0,0 7 3 16,-2 3 14-16,-6 6 12 0,4 8-1 0,-7 3-1 15,3 6 0-15,0 1 2 0,-1 0-2 0,3-1 5 16,1-1-6-16,5-5-3 0,0 1-5 16,4-9-16-16,7-1-32 0,4-5-62 0,2-4-146 15,-3-6-357-15,-4-4-818 0</inkml:trace>
          <inkml:trace contextRef="#ctx0" brushRef="#br0" timeOffset="3111.0931">7936-274 1559 0,'0'0'193'0,"0"0"-123"0,0 0-45 0,0 0-16 16,0 0-1-16,0 0 3 0,0 0-3 0,0 0-10 15,0 0-1-15,0 0 1 0,0 0-2 0,0 0 7 16,0 0 2-16,0 0 3 0,-185 201 5 16,157-155-3-16,-3 0-2 0,7 0 0 0,7-5-3 15,4-5-6-15,3-4-5 0,10-6-3 0,3-5 3 16,11-4 13-16,9-2 16 0,3-5 14 16,5-4 9-16,8-6 6 0,3 0 0 0,2-2-4 15,2-4-5-15,4-5-9 0,-2-2-8 0,-2 0-6 16,2-1-5-16,-3-4-2 0,-2-4-2 0,-3-2-2 15,-5-2-2-15,2-3 1 0,-6 1 1 0,5-1 3 16,-4-3 1-16,-4 1 0 0,1-1 0 16,0 1 0-16,-5-2 3 0,-4 6-3 0,0 1 0 15,-5 2 0-15,-8 7 0 0,2 4 13 0,-9 5 12 16,0 4 4-16,0 3-12 0,-11 1-21 16,0 0-20-16,-5 8-12 0,-8 6 5 0,-5 4 2 15,-2 10 6-15,-8 4 4 0,2 3 0 0,-1 6 1 16,7-1-2-16,2 1-2 0,5 2-6 0,8-7-7 15,4-1-13-15,12-4-13 0,2-9-5 0,14-3 8 16,8-4 15-16,6-6 16 0,10-3 16 16,3-5 3-16,10-1 6 0,2-5 3 0,-1-6 2 15,-1-4 4-15,2-1 5 0,0-5 4 0,-4-2 1 16,-4-1 3-16,-1-3-2 0,3 1-5 0,-6-6-4 16,-3-2-4-16,-2 1-4 0,0-3-2 15,-2-3 1-15,-4 0-5 0,-2 1-1 0,-3-3-1 16,-8 7-4-16,0 0 3 0,-11 6 2 0,-1 6 6 15,-5 3 4-15,-2 9-8 0,-7 4-13 0,-2 4-15 16,-7 2-7-16,-4 7 1 0,-1 7 8 16,-5 7 5-16,-3 4 6 0,-1 4 2 0,-5 4 1 15,8-1 1-15,9-3-2 0,2-2-2 0,6-2 0 16,10 0 0-16,-2-4 6 0,11 0 9 0,7 0 5 16,2 0 11-16,11 1 3 0,0 2-1 15,7 2-3-15,-3 0-5 0,-3 2-6 0,-2 1-3 0,0 4-1 16,-5 0 0-16,-8 1 6 15,-3-1 4-15,-9-6 10 0,-5 1 9 0,-21-6 2 0,-8 0 3 16,-21-1-9-16,-10 0-7 0,-16-3-8 0,-8-4-15 16,-6-3-5-16,-7-2-14 0,1 1-18 15,3-5-21-15,9-2-37 0,5 2-48 0,7-2-70 16,6 0-169-16,20 1-435 0,14-3-438 0</inkml:trace>
        </inkml:traceGroup>
      </inkml:traceGroup>
    </inkml:traceGroup>
    <inkml:traceGroup>
      <inkml:annotationXML>
        <emma:emma xmlns:emma="http://www.w3.org/2003/04/emma" version="1.0">
          <emma:interpretation id="{AA9DE845-F7E4-490F-8A2B-6838CE4ADD67}" emma:medium="tactile" emma:mode="ink">
            <msink:context xmlns:msink="http://schemas.microsoft.com/ink/2010/main" type="paragraph" rotatedBoundingBox="5042,506 7689,506 7689,5612 5042,561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AAE858-F165-49A2-B63A-AFCD5FF1E406}" emma:medium="tactile" emma:mode="ink">
              <msink:context xmlns:msink="http://schemas.microsoft.com/ink/2010/main" type="inkBullet" rotatedBoundingBox="7392,351 8138,5454 5530,5835 4784,732"/>
            </emma:interpretation>
            <emma:one-of disjunction-type="recognition" id="oneOf2">
              <emma:interpretation id="interp10" emma:lang="en-IN" emma:confidence="0">
                <emma:literal>On</emma:literal>
              </emma:interpretation>
              <emma:interpretation id="interp11" emma:lang="en-IN" emma:confidence="0">
                <emma:literal>on</emma:literal>
              </emma:interpretation>
              <emma:interpretation id="interp12" emma:lang="en-IN" emma:confidence="0">
                <emma:literal>One</emma:literal>
              </emma:interpretation>
              <emma:interpretation id="interp13" emma:lang="en-IN" emma:confidence="0">
                <emma:literal>O,</emma:literal>
              </emma:interpretation>
              <emma:interpretation id="interp14" emma:lang="en-IN" emma:confidence="0">
                <emma:literal>Ono</emma:literal>
              </emma:interpretation>
            </emma:one-of>
          </emma:emma>
        </inkml:annotationXML>
        <inkml:trace contextRef="#ctx0" brushRef="#br0" timeOffset="5449.2489">4146-633 0 0,'0'0'0'15,"0"0"0"-15,0 0 0 0,0 0 0 0,-60-181 0 16,43 146 0-16,1-4 0 0,-4 4 0 0,-2-2 0 16,0 5 0-16,-7 1 0 0,-3 5 0 0,-5 2 0 15,-3 5 0-15,-6 3 0 0,-7 3 0 16,0 2 0-16,-6 4 0 0,-1 6 0 0,-1 1 0 16,-3 3 0-16,1 9 0 0,-3 5 0 0,-2 4 0 15,4 2 0-15,-1 8 0 0,1 1 0 0,1 11 0 16,-1 2 0-16,3 8 0 0,2 3 0 0,0 7 0 15,0 6 0-15,3 8 0 0,0 9 0 16,2 12 0-16,2 6 34 0,1 13 8 0,-1 5 3 16,5 9-2-16,1 3-4 0,8 3-5 0,4 2-11 15,12-6-12-15,12-6-15 0,10-13-12 16,16-10 12-16,14-12 32 0,18-11 63 0,9-7 64 16,12-7 26-16,7-1-17 0,9-10-39 0,11-3-21 15,4-14-6-15,8-11 12 0,6-15 1 0,6-13-20 16,0-12-19-16,-1-13-14 0,2-14-2 15,-7-5-8-15,-3-9-5 0,-5-10-4 0,-4-7-4 16,-6-7 4-16,-3-9 2 0,-4-10 5 0,-9-6 0 16,-5-10 0-16,-5-7-4 0,-7-2-3 15,-7-4-2-15,-10 2-5 0,-6 2-1 0,-5 8 0 16,-16 4 4-16,-5 9 7 0,-14 6 6 0,-2 9 4 16,-16 9 0-16,-14 6-7 0,-5 13-13 0,-13 4-15 15,-10 11-14-15,-9 4-9 0,-6 9-5 0,-8 5 2 16,-2 8-6-16,-1 6-9 0,-4 9-10 0,-3 2-21 15,1 17-21-15,-3 7-20 0,0 13-37 16,-1 7-58-16,4 10-78 0,-1 15-164 0,24-15-249 16,25-17 104-16</inkml:trace>
        <inkml:trace contextRef="#ctx0" brushRef="#br0" timeOffset="6083.1142">3798 3523 1563 0,'0'0'199'0,"0"0"-132"15,0 0-72-15,0 0-41 0,0 0-8 16,0 0 17-16,0 0 20 0,0 0 27 0,0 0 21 16,0 0 10-16,0 0 4 0,0 0-9 0,0 0-6 15,87 155-9-15,-71-115-8 0,4 2 5 0,2-2 0 16,-1-1 1-16,5-4 1 0,0-5-4 16,-2-8 8-16,2-4 13 0,-2-7 24 0,2-3 23 15,0-5 18-15,0-3 10 0,5 0 2 0,2-13-9 16,12-6-16-16,1-11-20 0,3-6-25 0,5-8-14 15,2-4-15-15,0-7-8 0,1 0-12 16,-5-2-25-16,1 5-41 0,-10 8-66 0,-7 5-125 16,-9 13-295-16,-12 11-477 0,-7 5 249 0</inkml:trace>
        <inkml:trace contextRef="#ctx0" brushRef="#br0" timeOffset="5769.9603">4165 1825 1932 0,'0'0'44'0,"0"0"-75"0,0 0-18 0,0 0 5 16,0 0 25-16,-57 214 25 0,51-135 7 0,2 9 4 15,1 10 2-15,-3 11 1 0,4 11-3 0,-2 4-6 16,3 3-5-16,-5-7-9 0,3-4-31 0,-3-6-59 16,-2-7-64-16,-2-5-74 0,-2 0-78 15,1-6-106-15,1-25-134 0,3-24 398 0</inkml:trace>
      </inkml:traceGroup>
    </inkml:traceGroup>
    <inkml:traceGroup>
      <inkml:annotationXML>
        <emma:emma xmlns:emma="http://www.w3.org/2003/04/emma" version="1.0">
          <emma:interpretation id="{248BDA7F-C576-4FEE-A095-0C5DA6180423}" emma:medium="tactile" emma:mode="ink">
            <msink:context xmlns:msink="http://schemas.microsoft.com/ink/2010/main" type="paragraph" rotatedBoundingBox="7315,6429 15880,5293 16201,7718 7636,88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B73E90C-856B-4E3C-A115-D2989AED1DF3}" emma:medium="tactile" emma:mode="ink">
              <msink:context xmlns:msink="http://schemas.microsoft.com/ink/2010/main" type="line" rotatedBoundingBox="7315,6429 15880,5293 16201,7718 7636,8854">
                <msink:destinationLink direction="with" ref="{193A3D27-3907-4B73-95E9-AF2E1B456A0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34175CE-A676-4C46-8B28-93A2D36B8C5C}" emma:medium="tactile" emma:mode="ink">
                <msink:context xmlns:msink="http://schemas.microsoft.com/ink/2010/main" type="inkWord" rotatedBoundingBox="7315,6429 15880,5293 16201,7718 7636,8854"/>
              </emma:interpretation>
              <emma:one-of disjunction-type="recognition" id="oneOf3">
                <emma:interpretation id="interp15" emma:lang="en-IN" emma:confidence="0">
                  <emma:literal>complements</emma:literal>
                </emma:interpretation>
                <emma:interpretation id="interp16" emma:lang="en-IN" emma:confidence="0">
                  <emma:literal>Complements</emma:literal>
                </emma:interpretation>
                <emma:interpretation id="interp17" emma:lang="en-IN" emma:confidence="0">
                  <emma:literal>compliments</emma:literal>
                </emma:interpretation>
                <emma:interpretation id="interp18" emma:lang="en-IN" emma:confidence="0">
                  <emma:literal>complain cuts</emma:literal>
                </emma:interpretation>
                <emma:interpretation id="interp19" emma:lang="en-IN" emma:confidence="0">
                  <emma:literal>com Moments</emma:literal>
                </emma:interpretation>
              </emma:one-of>
            </emma:emma>
          </inkml:annotationXML>
          <inkml:trace contextRef="#ctx0" brushRef="#br0" timeOffset="7746.8878">8048 4307 2067 0,'0'0'173'0,"0"0"-69"0,0 0-65 0,0 0-33 16,0 0-18-16,0 0-5 0,0 0-2 0,0 0 8 15,0 0 16-15,0 0 1 0,-24 167 0 16,22-88-1-16,-8 9-3 0,-4 13-2 0,-2 7 1 15,-4 4 1-15,-4 7-2 0,-3 3 4 0,-2-1 0 16,0 2-1-16,-1 2 2 0,-2 0-1 0,-3-1 0 16,4 3-3-16,-2-7-29 0,-2 0-32 0,4-5-9 15,0-11 2-15,-1-10 8 0,8-9-24 16,0-11-68-16,5-11-61 0,2-2-116 0,7-18-286 16,0-17-97-16</inkml:trace>
          <inkml:trace contextRef="#ctx0" brushRef="#br0" timeOffset="8241.206">7948 5219 1505 0,'0'0'472'0,"0"0"-339"16,0 0-69-16,0 0-49 0,0 0-15 0,0 0 3 15,0 0 0-15,0 0-2 0,0 0 1 0,0 0 0 16,0 0 0-16,0 0-4 0,172 4 4 0,-159 29 0 15,-3 6 1-15,-10 1 6 0,0 7 0 16,-10-2 6-16,-7 0-5 0,-11 0-2 0,-2-3-5 16,-6-2-11-16,-4-5-15 0,2-3-18 0,-1-5-19 15,1-5-19-15,5-5-21 0,5-6-28 0,5-5-30 16,8-6-38-16,10 0-63 0,5-11-39 16,1-5 2-16,15-9 33 0,4-6 79 0,13-6 76 15,3-3 48-15,7-5 60 0,6-1 0 0,2-4 0 16,2-1 0-16,3-2 0 0,0-1 0 15,0-3 0-15,2-4 0 0,-1 0 0 0,-1-3 0 16,1-1 26-16,-2 0 10 0,-1 2 17 0,-8-3 15 16,-1 4 6-16,2 4 19 0,-12 9 15 15,0 2 13-15,-6 7 35 0,-10 7 36 0,-3 6 24 16,-4 4 14-16,-4 7-14 0,-6 4-36 0,0 2-35 16,-2 2-28-16,0 5-27 0,0 3-32 0,0 0-28 15,0 3-29-15,-4 6-19 0,-5 10 1 16,-4 8 4-16,-1 11 10 0,-5 7 6 0,-5 10-1 15,-4 7 2-15,3 5-2 0,-4 3 5 0,0 5-4 16,1-3 0-16,-1-1 1 0,3-4-10 0,3-7 6 16,3-1-1-16,6-6-4 0,6-5-11 0,3-6-25 15,5-4-34-15,4-6-40 0,5-5-58 0,6-6-120 16,6-5-186-16,-6-8-199 0,-2-3 373 0</inkml:trace>
          <inkml:trace contextRef="#ctx0" brushRef="#br0" timeOffset="9007.1704">9103 5189 0 0,'0'0'0'0,"0"0"0"0,0 0 4 0,0 0 66 15,0 0 10-15,0 0 8 0,107-188 3 16,-97 167-4-16,-5 2-7 0,-1 4 2 0,-4 3 10 16,0 3 6-16,-6 3-10 0,-1 5-26 0,-6 1-27 15,-4 4-19-15,-8 8 18 0,-3 5 32 16,-8 6 31-16,0 4 11 0,-4 5 1 0,0 5-11 15,0 3-11-15,7 0-9 0,-5 1-12 0,11-1-13 16,8-3-19-16,5-4-18 0,5-1-14 0,8-6-10 16,1-3-5-16,13-1 0 0,8-6 1 15,-1-5 4-15,9-2 5 0,8-3 4 0,4-5 0 16,4-1 0-16,4-7-5 0,12-6-4 0,-3-2-11 0,0-4-21 16,1-2-21-16,-5-3-17 0,-1-1-3 15,-7-3 9-15,-6 3 19 0,-7-4 19 0,-6 0 20 16,-4-1 16-16,-4-1 14 0,-6-3 7 0,-2 3 1 15,-5 0 3-15,3 2-1 0,-3 4 6 16,-4 4 9-16,4 3 18 0,-4 9 18 0,-2 6 4 16,0-1-8-16,0 4-31 0,0 0-31 0,0 4-17 15,0 7-1-15,-3 8 7 0,-4 6 10 0,1 3 5 16,-3 4-8-16,2 2 2 0,-3 1-1 16,-2 0-3-16,0 1 2 0,-1 0-2 0,4-1 0 15,-4-2-2-15,2 0 0 0,-2-3-1 0,1-6 1 16,7-5 1-16,-3-3-2 0,6-8-1 15,2-3 0-15,0-3 8 0,0-2 13 0,0 0 22 16,4-6 15-16,6-5 2 0,1-6-7 0,5-2-16 16,3-6-13-16,5-4-11 0,1-2-2 15,2-4-6-15,1 0-2 0,3-2-3 0,-1 2-1 0,-2 1-1 16,3 3-3-16,-3 3 2 0,1 2-2 0,-3 6-3 16,0 6 1-16,-9 4-1 0,-1 4-3 15,-4 2-2-15,-1 4-5 0,-6 0-1 0,2 8 2 16,-4 5 6-16,-1 3 9 0,-1 1 7 0,1 8 4 15,-4 0 0-15,2 2-1 0,-1 2 2 16,-2-1-1-16,-6-2 2 0,5 0-2 0,-6-3-3 16,6-5-1-16,-1-2-3 0,2-5-3 0,1-4 2 15,2-6 4-15,0 1 10 0,0-2 18 0,5 0 18 16,1-8 8-16,6-3-3 0,5-8-13 16,4-2-19-16,2-6-14 0,10-4-4 0,-1 1-3 15,1-2-2-15,7 2-1 0,-9-2 0 0,5 1 1 16,-6 3 0-16,-2 2 1 0,-2 5-2 0,-6 7-2 15,-6 3 1-15,-3 6-4 0,-3 5-5 16,-4 0 0-16,-1 0 1 0,-3 12 6 0,0 3 12 16,-2 6 3-16,2 6 0 0,-8-1-2 0,2 3-3 15,-5 0-3-15,2-3-8 0,0 0-8 16,-1-1-32-16,5-4-50 0,-1-1-64 0,4-3-92 0,2 1-145 16,8-4-272-16,-3-6-227 0,-2-3 803 0</inkml:trace>
          <inkml:trace contextRef="#ctx0" brushRef="#br0" timeOffset="7472.3876">5383 4739 256 0,'0'0'100'15,"0"0"-71"-15,0 0-11 0,0 0 45 0,-195 64 60 16,152-29 58-16,-5 8 28 0,-3 10-10 0,2 3-29 16,-1 6-37-16,-2 7-25 0,6 3-21 15,2 3-19-15,-1 5-21 0,7-1-15 0,3 1-14 16,6-4-4-16,4-3-2 0,9-2-6 0,7-5-3 15,5-7-3-15,4-6-1 0,14-9-2 16,6-6 4-16,9-8 6 0,10-10 8 0,4-4 9 16,7-7 2-16,6-9 4 0,7-4 0 0,5-14-6 15,6-9-3-15,-1-5-4 0,8-8-4 0,-7-4-1 16,4-8 0-16,-8 1-2 0,-4-2 1 0,0-3 2 16,-10-1 0-16,-2-3 0 0,-8 1-2 15,-3 4-2-15,-4 3-1 0,-9 4 0 0,-3 9 3 16,-5 6-4-16,-6 9 1 0,-8 9 1 0,-2 7 7 15,-3 6 18-15,-3 2 1 0,-9 8-7 16,-1 9-13-16,-8 11-14 0,-7 9-2 0,-5 4 3 16,-1 8 4-16,-4 2-2 0,-1 0-1 0,6 2 2 15,-3-2-6-15,9 0-1 0,1-6-2 0,7-2-4 16,5-6 0-16,6-4-3 0,5-12-6 0,5-2-6 16,10-8-2-16,7-7 6 0,4-4 6 0,5 0 9 15,5-13 8-15,7-3-3 0,3-5 2 16,-1-3-3-16,0-7 0 0,1-2-3 0,-4-1-2 15,-6-5-6-15,-8 1-6 0,0-2 1 0,-14 0 1 16,-1-1 3-16,-12 0 7 0,-1 3-1 16,0 0 6-16,-11 4 6 0,1 4 2 0,0 1 4 15,-3 5 1-15,0 2-1 0,3 3-5 0,6 1 1 16,1 2-4-16,4 1-5 0,-1-5-3 0,6 4-1 16,7 0-2-16,6 0 2 0,2 2 2 15,3 1-1-15,1 5 0 0,-1 4-3 0,4 4-1 16,-1 7-1-16,0 6 2 0,2 9 3 0,-3 5 0 15,-4 7 6-15,0 4 0 0,-6 4 0 0,-2 2 4 16,-4 3-2-16,-7-4 2 0,-2 2 0 16,-1-3-2-16,0-1 0 0,-2-2-3 0,-11-4 1 15,4 0 0-15,-1-7 0 0,0-2-1 0,-1-5-1 16,6-7 1-16,2-7 8 0,0-4 9 0,3-3 10 16,0 0 3-16,8-10-5 0,5-6-7 0,2-11-10 15,10-1-3-15,-1-11-3 0,8 0 0 16,-1-2-2-16,1-2-2 0,5 1-3 0,-2 3 1 15,2 0-1-15,-4 2-2 0,4 7 3 0,-5 3-1 16,-2 6 1-16,0 5 2 0,-7 6-4 0,0 4-3 16,-6 4-3-16,-4 2-5 0,-4 4 4 15,-2 4 1-15,-6 4 4 0,1 3 3 0,-2 4 2 16,0 5 0-16,0-2 2 0,-5 3-1 0,-5 1 1 16,-1-2 5-16,2 1 0 0,-2-2-1 15,-2-2 0-15,3-3-2 0,3 0 0 0,-2-3 0 16,5-4 0-16,-5-3 0 0,6-3 1 0,3-1 3 15,0-4 10-15,0 0 6 0,0 0 1 0,0-7-6 16,6-4-11-16,4-7-8 0,6-6-3 16,7-2 1-16,3-7 1 0,4 3 1 0,0-3 0 15,6 0-1-15,0 1-1 0,2 2-2 0,0 6 2 16,-3 6-3-16,-6 2 2 0,-2 8 1 0,-5 5 0 16,-3 3 6-16,-5 3 0 0,-3 10 6 0,-3 6 7 15,2 4 3-15,-6 5 4 0,3 7 2 16,-7 2-1-16,1 5-4 0,-1 0-3 0,0 1-5 15,-1 3-2-15,-8-3-3 0,8 2-3 16,1-4 0-16,0 1-1 0,0-7-1 0,-1-2-14 0,1-4-30 16,4-3-50-16,4-3-73 0,0-6-119 15,5-6-247-15,-2-2-307 0,-5-8 306 0</inkml:trace>
          <inkml:trace contextRef="#ctx0" brushRef="#br0" timeOffset="9824.3028">10744 5021 0 0,'0'0'0'0,"0"0"94"0,0 0 111 0,0 0-3 16,0 0-4-16,0 0-34 0,0 0-42 16,0 0-28-16,180-158-21 0,-155 134-12 0,-4 4-7 15,1-4-5-15,-6 1 4 0,-2 1 2 0,-3-1 13 16,-6 4 19-16,-4 3 11 0,-1 3 5 0,-4 2-8 15,-8 5-23-15,-2 6-26 0,-6 0-14 16,0 9-12-16,-7 4-1 0,-3 11 3 0,-3 3-3 16,-3 6-2-16,4 3-1 0,1 2-1 0,-4 1-3 15,11-3-2-15,4-2-5 0,4-5-8 0,6 0 1 16,8-7-1-16,1-1-3 0,5-3 4 16,15-3 4-16,0-3 2 0,6-4 8 0,6-3 2 15,0-5-1-15,6 0-2 0,-2 0 0 0,4-9 0 16,-2-2-1-16,-6-1 0 0,0-1-1 15,-3-2-3-15,-3-4 4 0,-2 2 0 0,0-2 1 0,-3 0-2 16,0-6 2-16,-2 1-3 0,0-1 1 16,-1-5 3-16,-1 1-4 0,-4-1 1 0,0 5 0 15,1 3-1-15,-3 2-1 0,-2 3-1 0,-3 9-2 16,-4 4-8-16,-1 4-4 0,2 0-9 0,-2 1 3 16,0 10 4-16,0 6 8 0,-2 5 11 15,-2 3-1-15,-5 5 4 0,5 2-7 0,-3-3-1 16,1 0-1-16,2-3-5 0,-1-3 3 0,5-1-2 15,0-3-1-15,8-4 2 0,3-3-2 0,5-3 1 16,3-4 5-16,4-2 3 0,1-3-1 16,6-3 0-16,-1-6 0 0,2-5-1 0,-1-2 4 15,3-4 0-15,-4-4 2 0,-5 2-3 0,1-2 2 16,-6-2 2-16,1 1 1 0,-5 3 2 16,1-3-4-16,-4 8-4 0,-5 3 0 0,1 4-2 15,-5 5 0-15,-1 4-5 0,-2 1-7 0,0 0-5 16,0 5 2-16,0 6 6 0,0 4 7 0,-3 6 5 15,-3 7 0-15,0-2-3 0,5 3 0 16,0-3-1-16,1-3-3 0,0 0-2 0,7-2-1 16,4-4-3-16,4-2 1 0,9-4-2 0,2-3-3 15,4-3-7-15,4-5-12 0,5 0-19 0,1-7-20 16,3-4-24-16,-3-4-18 0,-4-5-14 0,0-5-1 16,-6-1 18-16,-1-11 28 0,-2-2 35 15,-4-4 28-15,-3 0 15 0,3-7 4 0,0-1 3 16,0-3 0-16,-1-4 0 0,1-2 2 0,1-3 2 15,-1-1 0-15,0 1 11 0,1 2 10 0,-5 2 14 16,-2 3 30-16,2 8 15 0,-6 4 16 0,-3 9 9 16,-2 5-6-16,-2 6-8 0,0 8-8 15,-3 5-12-15,-3 3-10 0,0 6-18 0,0 2-24 16,0 0-31-16,0 8-18 0,-2 5 2 16,-8 9-3-16,3 10 16 0,-6 11 6 0,-1 9-5 15,-3 4 6-15,1 9 1 0,-1 2 0 0,2 4 2 16,8 0 0-16,0 2-1 0,3-1-2 0,4 2 3 15,-2-5-2-15,8 3-3 0,8-8-14 16,-2 0-48-16,2-7-76 0,2-6-93 0,-2-6-143 16,-4-12-338-16,-6-13-504 0</inkml:trace>
          <inkml:trace contextRef="#ctx0" brushRef="#br0" timeOffset="10237.1878">12322 4864 974 0,'0'0'365'0,"0"0"-179"0,0 0-128 16,0 0-45-16,0 0-23 0,0 0-10 15,0 0 7-15,0 0 4 0,0 0 3 0,0 0 1 16,198-141 7-16,-150 122 5 0,3-2 4 0,0-3 11 16,0-2 7-16,-1-3 4 0,-2 0-2 0,4-3 3 15,-5 4-3-15,1-4-3 0,-5 7-6 16,-7 3-10-16,-6 2-6 0,-7 7 0 0,-9 5 23 15,-8 3 24-15,-6 0-10 0,-2 2-11 0,-15 3-22 16,0 0-20-16,-9 0 17 0,-5 10 13 16,-4 1 8-16,1 7 4 0,-2 2-5 0,6 1-3 15,0 0-3-15,7 3-6 0,7-4-1 0,7 3-2 16,2-1 4-16,7 2 3 0,3 1 2 0,10 0 2 16,6 4-3-16,4 0-1 0,4 2-3 0,-1 4-3 15,9-1 0-15,-2 4-2 0,2-6-2 0,-1 4 8 16,-2-4 7-16,-5-6-1 0,-4-1 3 15,-9-5-10-15,-11-3-5 0,-3-6 6 0,-17 0 5 16,-13-1 4-16,-10-6 0 0,-15-2-11 0,-8-2-9 16,-7 0-8-16,-5 0-7 0,-4-2-10 0,-1 2-13 15,-3 0-32-15,-3 0-48 0,-3 2-83 16,-2 6-163-16,21 1-387 0,23-4-292 0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4:22.6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E2B500E-CB0A-45FB-9B5E-BD893EDD8087}" emma:medium="tactile" emma:mode="ink">
          <msink:context xmlns:msink="http://schemas.microsoft.com/ink/2010/main" type="inkDrawing" rotatedBoundingBox="2640,3014 13181,2764 13182,2805 2640,3056" semanticType="underline" shapeName="Other">
            <msink:sourceLink direction="with" ref="{E5DC88CE-BA01-4E0E-B340-694A4A9CE4FE}"/>
          </msink:context>
        </emma:interpretation>
      </emma:emma>
    </inkml:annotationXML>
    <inkml:trace contextRef="#ctx0" brushRef="#br0">0 280 2835 0,'0'0'-19'0,"0"0"-63"0,0 0-12 0,0 0 7 16,0 0 49-16,0 0 31 0,237-20 5 16,-147 17 5-16,19-1 3 0,13 3-2 0,19-4 1 15,14 0-3-15,14 0-1 0,14-3 0 0,15 1-1 16,10-1 1-16,15 0 3 0,5 0 0 0,11-1-1 16,5 1 1-16,6-1-4 0,5 4 2 0,1-2-1 15,6 1-1-15,5 1-2 0,6-1 2 16,3 4 0-16,8-1 0 0,3-2 16 0,7 1 3 15,2-3 6-15,1-1 7 0,1 3-3 0,4-3 6 16,-7 0-2-16,-1-1-2 0,-3 1-2 16,-8 0 6-16,-6-1-3 0,-8 1-1 0,-10 0-6 15,-13 3-16-15,-16 2-3 0,-18 2-1 0,-15-2 0 16,-16 3-3-16,-21-1 3 0,-8 0-3 0,-20-1-1 16,-10 1 6-16,-20 0-7 0,-12-3 2 0,-12 2 0 15,-12 1-2-15,-17-3 2 0,-8 3 0 0,-11-2 1 16,-7 2-2-16,-10-1 5 0,-8 2 5 15,-4-2 8-15,-1 2 9 0,0 0-3 0,-1-1-11 16,-8-1-15-16,0 1-15 0,-5-3-21 0,-3 3-21 16,-8 1-32-16,-2 0-44 0,-4 1-60 15,-5 6-102-15,1-1-248 0,8 1-404 0,5-3 192 0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4:29.6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93A3D27-3907-4B73-95E9-AF2E1B456A03}" emma:medium="tactile" emma:mode="ink">
          <msink:context xmlns:msink="http://schemas.microsoft.com/ink/2010/main" type="inkDrawing" rotatedBoundingBox="6987,7982 16427,7061 16438,7173 6998,8095" semanticType="underline" shapeName="Other">
            <msink:sourceLink direction="with" ref="{8B73E90C-856B-4E3C-A115-D2989AED1DF3}"/>
          </msink:context>
        </emma:interpretation>
      </emma:emma>
    </inkml:annotationXML>
    <inkml:trace contextRef="#ctx0" brushRef="#br0">0 915 2675 0,'0'0'50'0,"0"0"-55"0,0 0-58 16,0 0-14-16,0 0 4 0,0 0 20 0,0 0 52 16,0 0 13-16,261-39 5 0,-133 31-4 0,20 0-4 15,17-4-3-15,15 0-4 0,18 1 1 0,15 1 1 16,8-6-2-16,14 5 1 0,7-1-2 15,11-4 7-15,14 1 5 0,8-5 5 0,13 2 9 16,8-7-1-16,11-1 6 0,6-4 0 0,-1-2-4 16,10-2-1-16,-1-3-1 0,-4 3 2 15,6-1 0-15,-5-1-1 0,-7 4 0 0,-4 4-5 16,-8 0-3-16,-12 1-2 0,-13 4-2 0,-15-1-3 16,-16 3 2-16,-17 1-5 0,-15-1-2 0,-18 1-2 15,-23-3 1-15,-19 5-7 0,-18 1-1 0,-21-2 2 16,-14 1-5-16,-19 2 9 0,-15 0-4 15,-16 2-1-15,-13 4 3 0,-13 2 1 0,-9 4 7 16,-10 0 3-16,-3 2-1 0,-6-1-11 0,-10 2-9 16,-8-1-16-16,-8 2-20 0,-6 0-27 0,-11 6-54 15,-6 6-73-15,-5 4-179 0,10-5-579 0,17-1-275 16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5:44.50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2E3318A-581C-4DE9-9156-C7F3F5AEFC25}" emma:medium="tactile" emma:mode="ink">
          <msink:context xmlns:msink="http://schemas.microsoft.com/ink/2010/main" type="inkDrawing" rotatedBoundingBox="2790,2409 18338,1738 18345,1896 2796,2567" semanticType="underline" shapeName="Other">
            <msink:sourceLink direction="with" ref="{CA7BAE35-A1E3-4049-B92B-C70B0795D090}"/>
            <msink:sourceLink direction="with" ref="{53EDAE7A-A747-480B-9328-FF4A8A13BE2D}"/>
          </msink:context>
        </emma:interpretation>
      </emma:emma>
    </inkml:annotationXML>
    <inkml:trace contextRef="#ctx0" brushRef="#br0">555 700 2054 0,'0'0'123'0,"-196"10"-89"16,92-7-28-16,17-1 3 0,21-2 12 15,18 0 19-15,17-2 15 0,12-3 7 0,15 1-32 16,4-1-36-16,16 0-24 0,12-2-17 0,15 2 23 16,15-7 17-16,14 5 4 0,19-3 0 0,11 0 1 15,14-1 1-15,19 0 1 0,10-2 0 16,16 1-3-16,17 3 2 0,14 0 4 0,12-2 4 16,17 1 9-16,14-3 10 0,14-2 10 0,21 2 12 15,13-1 8-15,15-2-1 0,21 0-3 0,13-5-5 16,16 0-5-16,19 1-1 0,13-4-5 15,13-1-4-15,12 1-9 0,8 0-4 0,7 3-2 16,5 1-6-16,4 5 9 0,5 1-7 0,2 0-1 16,0 3 0-16,-1 1-10 0,-5 1 3 15,2 1-4-15,-7-1-2 0,-5-1-3 0,-7-1 2 0,-5-2 2 16,-12 0 0-16,-16-1 3 0,-14 2-3 16,-21-3 0-16,-16 2 0 0,-26 1 3 0,-22 4-1 15,-26 2 0-15,-24 2 1 0,-26-2-2 0,-27 2 2 16,-24 0-6-16,-25 0 1 0,-23 0 0 0,-20 0 0 15,-19 1 3-15,-12-1-3 0,-19 3-3 16,-12-2-10-16,-7 1-19 0,-10 0-35 0,-7 1-54 16,0 0-125-16,-10-3-337 0,6 2-957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5:36.3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A29B522-25D0-4563-8729-D13CC054BDF1}" emma:medium="tactile" emma:mode="ink">
          <msink:context xmlns:msink="http://schemas.microsoft.com/ink/2010/main" type="writingRegion" rotatedBoundingBox="773,209 24433,-870 25297,18048 1636,19127"/>
        </emma:interpretation>
      </emma:emma>
    </inkml:annotationXML>
    <inkml:traceGroup>
      <inkml:annotationXML>
        <emma:emma xmlns:emma="http://www.w3.org/2003/04/emma" version="1.0">
          <emma:interpretation id="{38AFAB69-763C-4338-ACF3-CFEB1D7D7975}" emma:medium="tactile" emma:mode="ink">
            <msink:context xmlns:msink="http://schemas.microsoft.com/ink/2010/main" type="paragraph" rotatedBoundingBox="1582,148 16978,-438 17233,6262 1838,68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EDAE7A-A747-480B-9328-FF4A8A13BE2D}" emma:medium="tactile" emma:mode="ink">
              <msink:context xmlns:msink="http://schemas.microsoft.com/ink/2010/main" type="line" rotatedBoundingBox="1902,136 16978,-438 17055,1577 1979,2152">
                <msink:destinationLink direction="with" ref="{32E3318A-581C-4DE9-9156-C7F3F5AEFC2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C0D8899-07AD-49DC-80DF-553FE4C23D9D}" emma:medium="tactile" emma:mode="ink">
                <msink:context xmlns:msink="http://schemas.microsoft.com/ink/2010/main" type="inkWord" rotatedBoundingBox="1903,152 6320,-16 6389,1790 1972,1959"/>
              </emma:interpretation>
              <emma:one-of disjunction-type="recognition" id="oneOf0">
                <emma:interpretation id="interp0" emma:lang="en-IN" emma:confidence="0">
                  <emma:literal>That</emma:literal>
                </emma:interpretation>
                <emma:interpretation id="interp1" emma:lang="en-IN" emma:confidence="0">
                  <emma:literal>that</emma:literal>
                </emma:interpretation>
                <emma:interpretation id="interp2" emma:lang="en-IN" emma:confidence="0">
                  <emma:literal>Threat</emma:literal>
                </emma:interpretation>
                <emma:interpretation id="interp3" emma:lang="en-IN" emma:confidence="0">
                  <emma:literal>Throat</emma:literal>
                </emma:interpretation>
                <emma:interpretation id="interp4" emma:lang="en-IN" emma:confidence="0">
                  <emma:literal>Thirst</emma:literal>
                </emma:interpretation>
              </emma:one-of>
            </emma:emma>
          </inkml:annotationXML>
          <inkml:trace contextRef="#ctx0" brushRef="#br0">0 156 1796 0,'0'0'119'0,"0"0"-42"16,0 0-29-16,0 0-41 0,0 0-14 0,0 0-6 15,0 0 1-15,0 0 18 0,0 0 13 0,0 0 5 16,0 0 2-16,201-63-2 0,-128 50-7 0,7 0-5 16,5 0-4-16,4 0-2 0,7 1 2 15,-1 3-2-15,-5-2-9 0,0 7-14 0,-11 0-38 16,2 2-85-16,-14 2-111 0,-8 0-163 0,-16 0-210 15,-17 0-43-15</inkml:trace>
          <inkml:trace contextRef="#ctx0" brushRef="#br0" timeOffset="265.3048">878 5 448 0,'0'0'295'0,"0"0"-75"0,0 0 23 16,0 0 6-16,0 0 1 0,0 0-35 16,0 0-75-16,0 0-56 0,0 0-47 0,-162-5-30 15,153 20-10-15,-1 7 1 0,4 9 3 0,-5 13 8 16,2 8-1-16,-1 13 3 0,-4 9 0 0,-2 13 1 16,-5 7 5-16,3 10 0 0,-6 7 1 0,3 1-5 15,-7 4-2-15,-5 1-3 0,3-4-7 16,0-5-12-16,1-4-18 0,2-12-27 0,1-5-34 15,9-10-49-15,0-9-74 0,4-5-138 0,1-22-236 16,10-12-257-16</inkml:trace>
          <inkml:trace contextRef="#ctx0" brushRef="#br0" timeOffset="1563.306">1381 234 1563 0,'0'0'158'0,"0"0"-181"0,0 0-66 15,0 0-6-15,0 0 43 0,0 0 72 0,0 0 27 16,0 0 4-16,-58 165-11 0,36-105-12 0,-1 8-9 15,0 9-6-15,-4 4-2 0,-3 7 1 0,-3 0-2 16,0 6-3-16,0-2 3 0,-3-3-1 16,4-1-1-16,-1-6 1 0,-1-9-2 0,4-3-2 15,3-10-4-15,8-12-1 0,-3-11-2 0,15-10-2 16,-1-13-3-16,6-6-4 0,2-4 7 0,0-4 8 16,3 0 18-16,6-8 19 0,-4-6 5 15,10-6-3-15,5-9-11 0,-1-6-13 0,1-8-7 16,3 0-1-16,1-2 0 0,-4-2-1 0,6 0-2 15,-2 1-3-15,-1 3-2 0,3 2-3 16,0 6 0-16,0 4-1 0,-2 9 0 0,-5 6 3 16,-4 4-3-16,0 8-1 0,-2 1-6 0,-2 3-4 15,-2 0-1-15,1 4 1 0,1 7 5 0,-1 3 1 16,0 4 1-16,-1 3 1 0,1 6 0 0,-6 1 4 16,2 2 2-16,0 1 0 0,-3 1 0 15,0-4 0-15,5-2-1 0,-1-4-2 0,3-2 0 0,3-3-1 16,2-7 2-16,2-4 6 0,7-1 5 15,4-5 6-15,2-5 5 0,7-6-1 0,-1-7-1 16,4-3-3-16,0-4-2 0,-1-1-2 0,-5-3 0 16,-2-4 2-16,-1 4 3 0,-8-8 2 15,2 7 4-15,-9-4 1 0,5 2 0 0,-7 4 0 16,-2 4-3-16,-4 0-2 0,4 7-4 0,-8 6-2 16,1 3 5-16,-3 5 3 0,-2 3 2 0,0 0-11 15,0 0-27-15,-2 0-42 0,-3 6-22 16,1 4 1-16,-3 5 18 0,-2 6 30 0,-1 6 17 15,-3 4 5-15,6 1 1 0,0 2-1 0,7-4-2 16,0-1-4-16,7-5-2 0,5-6 3 16,8 0 4-16,3-6 7 0,4-1 7 0,7-6 1 15,2-2 1-15,6-3-1 0,5 0 1 0,0-3-1 16,8-5 1-16,-1-4-1 0,1-1 0 0,-2-4 2 16,0 0 0-16,2-4-1 0,-1 0 0 0,-4-6 1 15,2 3-2-15,-6-5 1 0,-3 1 5 0,-2-1 1 16,-3-5 5-16,-7 4 4 0,-1-4-2 15,-5 3-1-15,-8 3 0 0,-4 7 0 16,-4 3 10-16,-8 6 5 0,-1 6-8 0,-3 2-16 0,-10 3-24 16,-1 1-18-16,-6 0-6 0,-2 9 4 0,-4 11 9 15,-2 0 6-15,-4 7 9 0,2 6 2 16,1 0-1-16,-1 3 3 0,4 0-5 0,2-1-1 16,4 2-4-16,4-4-6 0,10-3-10 0,6-3-4 15,0-9 4-15,16-4 7 0,6-1 15 16,6-6 10-16,7-3 4 0,6-4 3 0,5 0-1 15,7-8-2-15,2-5-1 0,4 0-2 0,2-7-5 16,1-1-2-16,1-3 2 0,0 1-2 0,-2-1 2 16,-1-2 3-16,-4 3 0 0,-4-1 2 15,-4-1 3-15,-5 3-3 0,-1 1 1 0,-5 1 1 16,-4 1-2-16,-10 6 4 0,-3 0 5 0,-8 5 17 16,-7-2 15-16,-5 6-1 0,0-2-12 0,-10 1-26 15,-5 1-27-15,-8 2-13 0,-5 0-3 0,-3 2 3 16,-2 2 10-16,-6 6 4 0,-2 2 3 15,-1 5 3-15,3-3-3 0,2 3 6 0,-2-2 1 16,8 0 4-16,3-1 0 0,7-1 4 0,4-3-3 16,7-2-6-16,5-2-5 0,4-2-13 0,1 1 2 15,3-2 5-15,5 3 16 0,5-4 15 0,3 2 7 16,3-2 2-16,5 0-7 16,2-6-2-16,0 2-4 0,2-2-1 0,4 0 1 15,-5 0-3-15,-4-1-1 0,2 1 1 0,-5 0 2 0,-2-1 0 16,-1 2 2-16,-2 1-1 0,-4-3 1 15,-4 3 3-15,2 0 3 0,-3 0 2 0,0 0-2 16,-4 3 4-16,0-4 1 0,2 1 1 0,-2 2 7 16,0-4-1-16,-2 4 0 0,0-2-2 15,0-2-3-15,0 2-6 0,0 2-3 0,0 0 0 16,0-2-8-16,0 3 4 0,0-1 2 0,0 2-3 16,0-2 6-16,0 2-5 0,0 0-3 0,0 0-3 15,0 0-2-15,-2 0-4 0,2 0-4 0,-2 0-16 16,1 4-5-16,-2 3 2 0,3 5 7 15,-3 1 20-15,2 2 1 0,-4 1 5 0,4 1-2 16,1-1-2-16,0-3 6 0,4-3-8 16,5-2 1-16,2-1 0 0,5-4-4 0,6-3-6 0,0 0-48 15,9-7-110-15,0-4-184 0,2-6-224 16,-7 3-161-16,-7 1 723 0</inkml:trace>
          <inkml:trace contextRef="#ctx0" brushRef="#br0" timeOffset="1956.2623">3912 577 2259 0,'0'0'124'16,"0"0"-112"-16,0 0-48 0,0 0-8 0,0 0 14 15,0 0 28-15,0 0-1 0,208-49-33 0,-141 39-130 16,7 0-190-16,3 2-252 0,-17 3-290 16,-21 2 682-16</inkml:trace>
          <inkml:trace contextRef="#ctx0" brushRef="#br0" timeOffset="1787.6321">4153 439 0 0,'0'0'0'15,"0"0"0"-15,0 0 0 0,79-219 0 0,-61 171 0 16,-5 8 68-16,-3 5 214 0,-4 3-4 0,0 8 1 16,-6 1-8-16,0 6-14 0,0 4-29 0,0 4-44 15,0 2-39-15,-3 2-31 0,0 3-30 16,2 2-36-16,1 0-46 0,-3 0-66 0,0 10-11 16,-3 8 12-16,1 14 26 0,-7 6 57 0,-1 16 8 15,-4 5 2-15,-2 4 0 0,1 4-1 0,0 2-1 16,0 3-6-16,2-1-1 0,-1-3-6 15,7-3-6-15,3-6-4 0,2-4-10 0,5-8-12 16,3-4-29-16,9-5-61 0,2-7-91 0,3-4-153 16,-2-10-328-16,-3-9-156 0</inkml:trace>
        </inkml:traceGroup>
        <inkml:traceGroup>
          <inkml:annotationXML>
            <emma:emma xmlns:emma="http://www.w3.org/2003/04/emma" version="1.0">
              <emma:interpretation id="{8B707FA7-0FF5-40A3-BC4B-54CABFA82926}" emma:medium="tactile" emma:mode="ink">
                <msink:context xmlns:msink="http://schemas.microsoft.com/ink/2010/main" type="inkWord" rotatedBoundingBox="7232,-67 8582,-118 8659,1898 7309,1949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Of</emma:literal>
                </emma:interpretation>
                <emma:interpretation id="interp7" emma:lang="en-IN" emma:confidence="0">
                  <emma:literal>if</emma:literal>
                </emma:interpretation>
                <emma:interpretation id="interp8" emma:lang="en-IN" emma:confidence="0">
                  <emma:literal>cf</emma:literal>
                </emma:interpretation>
                <emma:interpretation id="interp9" emma:lang="en-IN" emma:confidence="0">
                  <emma:literal>Gf</emma:literal>
                </emma:interpretation>
              </emma:one-of>
            </emma:emma>
          </inkml:annotationXML>
          <inkml:trace contextRef="#ctx0" brushRef="#br0" timeOffset="3574.6732">5688 268 1105 0,'0'0'172'15,"0"0"-145"-15,0 0-15 0,0 0 30 16,0 0 27-16,0 0 13 0,0 0-18 0,0 0-34 0,0 0-14 15,0 0-2-15,0 0 4 0,0 0 13 0,0 0 11 16,0 0 5-16,-111-15 5 0,111 15 0 16,0 0-2-16,0 0 2 0,0 0-6 0,0 0-7 15,0 0-7-15,0 0-11 0,0 0-10 0,0 0-6 16,0 0-5-16,0 0-5 0,0 0-1 0,0 0-3 16,0 0-1-16,0 0 2 0,0 0 1 15,0 0 0-15,0 0 3 0,0 0 2 0,0 0 2 16,0 0 0-16,0 0 0 0,0 0-2 0,0 0-4 15,0 0-4-15,0 0-5 0,0 0-2 16,0 0 1-16,0 0 4 0,0 0 4 0,0 0 6 16,0 0 5-16,0 0 1 0,0 0 2 0,0 0-1 15,0 0-2-15,0 0 2 0,0 0 0 0,0 0-1 16,0 0 2-16,0 0 0 0,0 0-2 0,0 0 2 16,0 0 0-16,0 0-3 0,0 0 1 15,0 0-1-15,0 0-1 0,0 0 0 0,0 0 0 16,2 0-1-16,-2-1 2 0,0 1 4 0,3 0 7 15,-3-1 4-15,0-1 4 0,0 0-1 0,1 2-2 16,-1 0-5-16,0 0-5 0,0-2-5 0,0 2-6 16,0 0-4-16,2 0-7 0,-2 0 1 15,0 0-7-15,0 0-4 0,0 0 1 0,2 0 1 16,-2 0 4-16,0 0 7 0,2-1 8 0,-2 1 6 16,0-2 9-16,1 1 4 0,1-1 1 15,-1 1 1-15,2-1 0 0,-3-1 0 0,2 1-4 16,-2 1-2-16,0-1-7 0,1 0-4 0,-1 0-3 15,0 2-1-15,0 0 1 0,0 0 0 0,0 0-1 16,0 0-3-16,3 0 0 0,-3 0 0 16,0 0 4-16,0 0 4 0,0 0 2 0,0 0 4 15,0 0 5-15,0 0 4 0,0 0 3 0,0 0 1 16,0 0 0-16,0 0-5 0,0 0-3 0,-3 0-5 16,2 0-9-16,-1 0-10 0,-1 0-5 15,3 2-6-15,-1-2-5 0,-1 4 2 0,1-1 0 16,-6 5 4-16,1 0 9 0,-5 3 3 0,2 5 6 15,-4-4 2-15,2 8 2 0,-2-2 0 16,-6 3-1-16,5-1 0 0,-2 2 1 0,-1 1-3 16,1 1 2-16,0-1-2 0,2 2 1 0,-1-1 3 15,4 1-5-15,2-1 0 0,1-1-2 0,3 1-4 16,4-5 0-16,0-1 0 0,1-1 1 0,2-1-3 16,7-5 4-16,2 4 3 0,5-6 7 0,4 1 5 15,0-4 2-15,8-3 2 16,-3-1 0-16,6-2 2 0,-3 0-2 0,4-5 1 0,-3-4-2 15,2-5-6-15,-4 2 6 0,-2-2 2 0,1-4 3 16,-3-5 8-16,-5 0 5 0,-3-4 5 16,-3-4 2-16,-6-1-1 0,1-2-8 0,-7 1-6 15,0-2-6-15,-8 4-6 0,-5 1-5 0,-3 5-6 16,-1 2-7-16,-3 0-8 0,-3 7 0 0,-4-3 0 16,-1 7-1-16,0-3 6 0,-1 7-1 15,-3 0 1-15,7 4 2 0,-3-1 5 0,8 2 1 16,4 1 3-16,5-2 7 0,5 1 1 0,5 2 5 15,1-3-15-15,6 0-11 0,4-4-12 0,8-3-2 16,5-4 8-16,13-2 8 0,4-3 9 0,9-5 1 16,5 0 1-16,4-1 1 0,-1-3-1 15,2 4-1-15,1-1 2 0,-2-5-1 0,-7 6 0 16,2-2 2-16,-10 3-1 0,-1 4 0 0,-10 3 3 16,-4 3-2-16,-3 5 0 0,-8 1 0 0,-4 3 3 15,-2 3-4-15,-8 2 1 0,1 0-5 0,-2 0-3 16,-2 7-1-16,0 6 6 0,1 8 7 15,-2 8 5-15,1 9 3 0,-2 8-1 0,-5 8-4 16,-6 9-1-16,2 9-1 0,-3 6-3 0,-2 6 1 16,-1 7-2-16,-8 3 1 0,5 4 1 15,-3 2-1-15,-4-2 1 0,5 2-2 0,-2-6-1 16,-2-5-1-16,-1-1-1 0,4-8 1 0,-3 2-2 16,6-9 1-16,3-2 0 0,2-5 0 15,4-6 1-15,7-3-1 0,-1-11 3 0,5-3-4 16,2-8-1-16,9-8-3 0,1-9-1 0,6-8 11 15,3-4 5-15,0-6 4 0,3-7 3 0,7-10-8 16,0-9-3-16,4-11-8 0,0-4-10 16,-2-8-7-16,2-6-13 0,-11-2-3 0,-1 1 5 15,-9-3 9-15,-11 7 12 0,-3 0 8 0,-3 3 2 16,-8 6 4-16,-8-1-1 0,-2 6 4 0,-1 4 3 16,-1 4-1-16,-2 1 4 0,2 6 0 0,1 1 0 15,-2 3 1-15,5 1 0 0,-1 4 5 16,3 2 8-16,5-1 4 0,4 5 4 0,-1 3-3 15,6 0-6-15,3 2-12 0,0 2-18 0,0-1-20 16,7 0-6-16,6-3 1 0,7-1 11 0,5-2 14 16,9 0 0-16,11-5 5 0,9-1-2 15,12 0 0-15,2-1-1 0,3 0-14 0,4 4-36 16,-3 1-88-16,1 2-169 0,-19 2-359 0,-18 4-667 0</inkml:trace>
        </inkml:traceGroup>
        <inkml:traceGroup>
          <inkml:annotationXML>
            <emma:emma xmlns:emma="http://www.w3.org/2003/04/emma" version="1.0">
              <emma:interpretation id="{EB93525E-0B3A-486A-9DB1-99273C1072CE}" emma:medium="tactile" emma:mode="ink">
                <msink:context xmlns:msink="http://schemas.microsoft.com/ink/2010/main" type="inkWord" rotatedBoundingBox="9575,716 11832,630 11856,1274 9600,1360"/>
              </emma:interpretation>
              <emma:one-of disjunction-type="recognition" id="oneOf2">
                <emma:interpretation id="interp10" emma:lang="en-IN" emma:confidence="0">
                  <emma:literal>new</emma:literal>
                </emma:interpretation>
                <emma:interpretation id="interp11" emma:lang="en-IN" emma:confidence="0">
                  <emma:literal>New</emma:literal>
                </emma:interpretation>
                <emma:interpretation id="interp12" emma:lang="en-IN" emma:confidence="0">
                  <emma:literal>hew</emma:literal>
                </emma:interpretation>
                <emma:interpretation id="interp13" emma:lang="en-IN" emma:confidence="0">
                  <emma:literal>nao</emma:literal>
                </emma:interpretation>
                <emma:interpretation id="interp14" emma:lang="en-IN" emma:confidence="0">
                  <emma:literal>now</emma:literal>
                </emma:interpretation>
              </emma:one-of>
            </emma:emma>
          </inkml:annotationXML>
          <inkml:trace contextRef="#ctx0" brushRef="#br0" timeOffset="4107.4147">7669 625 0 0,'0'0'0'0,"0"0"0"0,0 0 0 16,0 0 0-16,0 0 0 0,0 0 0 0,0 0 58 15,0 0 74-15,0 0-4 0,0 0 18 0,0 0 37 16,0 0 16-16,0 0-10 0,131 72-29 15,-127-27-31-15,-4 3-33 0,0-2-26 0,0 5-14 16,-2-2-21-16,-6-2-8 0,1 1-4 0,-5-4 2 16,1-3-1-16,3-6-2 0,-3-7-3 15,1-3-2-15,6-11 7 0,-1-6 19 0,4-4 38 16,1-4 37-16,0 0 42 0,0-1-13 0,0-10-35 16,0-5-41-16,4-8-57 0,1-4-11 0,5-6-6 15,-3-3 0-15,6-3 0 0,1-1 1 16,5-2 0-16,-1-1-9 0,0 2 7 0,2 0-3 15,1 8-2-15,-4 4 1 0,6 6-8 0,-7 5-1 16,1 5-3-16,-1 4 0 0,3 6-3 0,-5 2-6 16,-2 2-1-16,-2 7 0 0,1 8 6 15,-1 4 13-15,-4 6 6 0,5 9 3 0,-6 3 6 16,3 3-2-16,-3-1 1 0,-1 4 7 0,0-1-8 16,-1 2-1-16,-2-4-10 0,2-3-33 0,3-4-84 15,-5-4-134-15,4-4-252 0,-2-10-348 0,2-9 415 16</inkml:trace>
          <inkml:trace contextRef="#ctx0" brushRef="#br0" timeOffset="4837.3407">8689 927 1623 0,'0'0'57'0,"0"0"-84"15,0 0 0-15,0 0 37 0,0 0 31 0,0 0 8 16,0 0-8-16,0 0-15 0,0 0-5 0,186-121 0 16,-161 96 0-16,-5 1-1 0,3-1 1 0,-9 1-5 15,-2 0-2-15,-7-1 3 0,-3 2 3 0,-2 1 8 16,-2 1 16-16,-3 5 9 0,-7 2-1 16,-1 4 1-16,-1 4-15 0,0 4-12 0,-4 2-8 15,-5 5-11-15,-1 10-7 0,-5 5-3 0,-1 7-1 16,-1 5-1-16,-7 3 2 0,7 7 0 0,2 1 1 15,0-1-2-15,4 0-2 0,6-1 1 16,3-2-3-16,6-4-3 0,3-7-7 0,7-1-3 16,4-6-1-16,9-3 7 0,6-5 12 0,5-8 10 15,6-2 5-15,5-3 2 0,6-4 1 16,10-9-1-16,-4-4-2 0,6-7 0 0,0 2-3 16,-4-4-3-16,4-2 2 0,-9 3-3 0,-3-2 5 15,-8-2 6-15,0 2 1 0,-12-1 3 0,1 1-1 16,-7 5 0-16,0 0-4 0,-8 9-2 15,1 3-3-15,-5 4-5 0,-1 4-5 0,-2 2-14 16,0 0-34-16,0 0-24 0,0 8 0 0,-3 6 13 16,-3 6 31-16,-2 1 23 0,-4 4 0 0,3 5 1 15,-1-3 1-15,-1 0 1 0,1-1 0 16,6-6-2-16,1-4-1 0,3 0-1 0,0-1-1 16,0-8 4-16,4-2 7 0,6-2 7 0,2-3 10 15,0 0 9-15,4-4 0 0,3-7 2 0,-2-5-4 16,6 0-5-16,-6-3-1 0,6 1-3 0,-7 0-1 15,0-3-1-15,0 5-6 0,-3 0-4 0,-1 3-7 16,0 1-9-16,-3 6-7 0,1 2-11 16,-6 4-11-16,3 0-8 0,-4 6 2 0,4 8 9 15,-3-3 14-15,-1 5 12 0,6 1 6 0,-3-1 2 16,2 4 1-16,-1-8 0 0,6 2-1 16,2-4 5-16,6 2 5 0,-1-1 7 0,5-7 6 15,3 0 4-15,4-4 3 0,-1 0-2 0,7-2-2 16,-5-6-1-16,3-5 3 0,-6-3 8 15,-3-1 8-15,-7-1 8 0,2-4 8 0,-10-5 5 16,-6-1 8-16,1-7 2 0,-5 5-1 0,-1-4-6 16,-1 2-4-16,-8 6-11 0,0-1-10 0,-6 5-10 15,-6 4-15-15,1 3-25 0,-5 3-13 16,2 4-19-16,-5 5-14 0,0 0-23 0,1 3-53 16,-1 0-98-16,7 2-243 0,4 0-476 0,6 2-122 0</inkml:trace>
        </inkml:traceGroup>
        <inkml:traceGroup>
          <inkml:annotationXML>
            <emma:emma xmlns:emma="http://www.w3.org/2003/04/emma" version="1.0">
              <emma:interpretation id="{2321896B-D7DB-4121-8EE3-D0710BCB5087}" emma:medium="tactile" emma:mode="ink">
                <msink:context xmlns:msink="http://schemas.microsoft.com/ink/2010/main" type="inkWord" rotatedBoundingBox="12559,15 16989,-153 17030,941 12601,1110"/>
              </emma:interpretation>
              <emma:one-of disjunction-type="recognition" id="oneOf3">
                <emma:interpretation id="interp15" emma:lang="en-IN" emma:confidence="0">
                  <emma:literal>entrants</emma:literal>
                </emma:interpretation>
                <emma:interpretation id="interp16" emma:lang="en-IN" emma:confidence="0">
                  <emma:literal>entrant,</emma:literal>
                </emma:interpretation>
                <emma:interpretation id="interp17" emma:lang="en-IN" emma:confidence="0">
                  <emma:literal>entrant'</emma:literal>
                </emma:interpretation>
                <emma:interpretation id="interp18" emma:lang="en-IN" emma:confidence="0">
                  <emma:literal>entomb</emma:literal>
                </emma:interpretation>
                <emma:interpretation id="interp19" emma:lang="en-IN" emma:confidence="0">
                  <emma:literal>entrant.</emma:literal>
                </emma:interpretation>
              </emma:one-of>
            </emma:emma>
          </inkml:annotationXML>
          <inkml:trace contextRef="#ctx0" brushRef="#br0" timeOffset="5641.8988">10690 904 857 0,'0'0'619'0,"0"0"-564"16,0 0-51-16,0 0-12 0,0 0 4 0,0 0 3 15,0 0 0-15,0 0 18 0,0 0 14 0,0 0 24 16,0 0 17-16,0 0-1 0,188-157-5 16,-138 133-15-16,-1-1-15 0,1 0-9 0,-2 3-4 15,-5-2-5-15,-2-2 4 0,-9 4 2 0,-5 0 8 16,-5-1 12-16,-14 2 7 0,1 5 12 0,-8 0-6 16,-1 4-5-16,0 2-5 0,-10 4-8 15,2-1-7-15,-5 4-16 0,-3 1-19 0,-6 2-16 16,-3 0-4-16,-4 8 2 0,-3 5 5 0,-8 6 2 15,1 2 2-15,-1 5 2 0,0 3 1 16,0-1 0-16,3 1-3 0,5 3 1 0,3-2-2 16,5 0-3-16,8-4 3 0,9-3-10 0,3-3-3 15,4-1 7-15,11-4 9 0,11-2 16 0,5-4 13 16,6-4 4-16,7-2-4 0,6-3 3 16,7 0-3-16,2-11-3 0,2 0 4 0,-1-4-8 15,-3-2 3-15,-1-4-2 0,-9 0 7 0,-3 1-1 16,-9-3 4-16,-3-1 3 0,-3 3-2 0,-2-1 4 15,-7-1-1-15,-3 2-2 0,-3 6-8 0,-1 0 0 16,-6 6-3-16,2 4-3 0,-5 2 0 0,0 3-14 16,0 0-29-16,0 0-41 0,0 5-1 15,0 7 4-15,-3 4 25 0,1 7 39 0,0 4-1 16,-2 3 7-16,2-1 0 0,2 3-1 16,0-3 2-16,0-1-2 0,0-1 1 0,3-7-1 0,4-1 2 15,1-5-4-15,2-4 2 0,-2-5 7 16,5-2 4-16,2-3 16 0,2-3 9 0,4-8 0 15,-2-7-1-15,5-4-7 0,2-3-7 16,0-3-2-16,-3-2-1 0,3 0-2 0,0-3-2 16,-5 3-2-16,1 3 0 0,-5-2-9 0,4 9 0 15,-3 2-5-15,-4 5-9 0,-3 1 5 0,-5 8-7 16,3 0-2-16,-5 4-5 0,-3 0-2 16,7 10 3-16,-5 5 6 0,-1 3 11 0,-2 4 4 15,5 5 2-15,-1 2 0 0,-3-1-2 0,1 5-2 16,1-6-3-16,4 1-5 0,-1-4-14 0,7-5-21 15,2-1-49-15,8-6-90 0,5-5-132 0,-8-3-318 16,-2-3-538-16</inkml:trace>
          <inkml:trace contextRef="#ctx0" brushRef="#br0" timeOffset="5849.7009">12515 97 0 0,'0'0'296'0,"0"0"148"0,0 0-21 16,0 0-55-16,0 0-42 0,0 0-82 15,0 0-88-15,0 0-70 0,0 0-55 0,0 0-48 16,0 0-24-16,0 0-4 0,0 0 16 0,-72-69 20 16,59 108 13-16,-4 9 3 15,3 4 3-15,-2 3 4 0,-3 6 5 0,3 5 2 16,-1 3 2-16,0 1-3 0,1 0-3 0,0-1-5 0,-1-2-12 16,3-5-26-16,4-4-89 0,-2-5-167 15,5-16-317-15,3-14-759 0</inkml:trace>
          <inkml:trace contextRef="#ctx0" brushRef="#br0" timeOffset="6970.4468">12092 528 1640 0,'0'0'184'0,"0"0"-152"0,0 0-54 0,0 0-17 16,0 0 13-16,0 0 22 0,0 0 5 0,180-67 0 15,-127 59 2-15,3 0-3 0,2-1 0 16,1 3-6-16,-2 3-20 0,-5 2-31 0,-8-1-49 16,-4 0-48-16,-10 0-17 0,-4 2 8 0,-7-1 37 15,-5 1 46-15,-4 0 37 0,-5 0 26 0,-3 0 20 16,3-1 21-16,-1 1 17 0,0-4 18 0,1 1 11 16,3-2 7-16,1 0 4 0,1-3 8 0,1 0 6 15,2-1 12-15,2-4 8 0,-2 0 2 16,-3-1-3-16,-2 1-8 0,1-2-14 0,-3-1-17 15,-1 4-12-15,-2-3-11 0,-1 6-10 0,-2 1 0 16,0 3 2-16,0 4 6 0,0-1 3 16,0 2-5-16,-2 0-22 0,-1 0-39 0,-1 0-24 15,0 7-12-15,-2 3 7 0,-4 6 21 0,-3 7 12 16,3 1 7-16,0 3 0 0,-2-1-1 0,5-1-1 16,3 1 0-16,1 1 1 0,2 0 0 15,1 1 0-15,-2-3 1 0,2 1 2 0,-4-1-1 16,1-3 2-16,3 1 1 0,-3-3-1 0,2-2 0 15,-2-2 2-15,0-1-5 0,3-6 2 16,0-1 0-16,0-1-1 0,0-3 4 0,6 3-1 16,2-4 4-16,2 0 0 0,8-3-2 0,3 0-9 15,4 0-22-15,3-8-36 0,4-3-57 0,-1-1-66 16,8-2-73-16,1-5-88 0,-1 1-83 0,5-5-13 16,2 0 67-16,-1-2 298 0,-2-1 78 15,3 0 0-15,1 2 0 0,-4-1 0 0,2 4 0 0,-4 2 86 16,-5 2 104-16,-3 1 9 0,-4 1-1 15,-8 2-10-15,-1 4-5 0,-5-1-4 0,-5 0-9 16,-3 1-9-16,-6-1-8 0,-1-2-7 0,0 0-17 16,0 1-25-16,-10 0-29 0,-3 1-34 15,-2 2-29-15,-3 2-19 0,-5 3-8 0,0 1-1 16,-4 0 4-16,-3 8 10 0,-4 3 5 0,-1 4 4 16,-1 4 7-16,2 3 1 0,0 5 3 15,1-1 0-15,7 0-6 0,4 1-4 0,4-2-8 16,9-3-6-16,7-2-3 0,2 1 2 0,6-5 8 15,7 0 5-15,6-3 10 0,4-5 2 0,4-1 0 16,2-5-3-16,1 0 2 0,-1-3-2 16,3-9 5-16,-1-1 9 0,-7-3 1 0,0-1 2 15,-2-2 2-15,-6 0-3 0,-3-2 1 0,-3 5 1 16,-2-2-2-16,-2 6-4 0,0 1-5 0,-3 4-6 16,-3 4-6-16,1 1-5 0,-1 2-14 15,0 0-25-15,0 0-39 0,-3 4-19 0,-3 4 9 16,1 3 25-16,0 3 39 0,-2 4 18 0,3-1 2 15,0 1-3-15,-1-2-1 0,2-2-1 0,3 1-1 16,0-5 1-16,0-3-1 0,9 0 8 0,-2-3 10 16,2-4 9-16,-1 0 10 0,4 0 7 0,-1-6 2 15,4-6-2-15,2-1-4 0,2-7-10 16,-2 1-6-16,0-2-7 0,2 2-5 0,1-3-5 16,-3 4-2-16,6 1-4 0,-2 3-1 0,-3 2 0 15,2 1-5-15,-4 5 4 0,-4 2-4 16,-2 2-9-16,-1 2-11 0,-6 0-3 0,1 8-2 15,-2 6 7-15,-4 0 11 0,2 1 4 0,0 7 4 16,-4 0 7-16,-3 1-1 0,-5 0 2 16,7-2 1-16,-4 2-2 0,0-6 2 0,4-1-1 15,0-5-1-15,4-1-2 0,1-4 1 0,0-4 1 16,0 0 8-16,3-2 13 0,0 0 17 0,8-4 14 16,2-4 0-16,3-3-6 0,5-5-19 0,5-3-10 15,1-2-6-15,2-4-6 0,-3 2 3 16,4 1-5-16,-4-2 0 0,1 5-1 0,0 1 5 15,-5 2-4-15,-1 3-2 0,-5 3-1 0,-3 6-8 16,-6 0-3-16,0 4-4 0,-4 0-3 0,-3 6 3 16,0 6 4-16,0 2 5 0,0 4 3 0,-4 3 5 15,-2 4 0-15,2-1 1 0,1 1 1 16,0 1 0-16,-1-3-2 0,4-3-5 0,0 0-18 16,-2-3-43-16,2-2-98 0,6-4-151 0,0-4-293 15,-5-3-723-15</inkml:trace>
          <inkml:trace contextRef="#ctx0" brushRef="#br0" timeOffset="7186.8539">14853-270 2130 0,'0'0'192'0,"0"0"-173"0,0 0-69 0,0 0-10 16,0 0 25-16,0 0 44 0,0 0 15 15,0 0 0-15,-93 199-4 0,64-147-2 0,-1 4-5 16,-1 3 3-16,-1-3-2 0,-1 0-4 0,4 0 1 16,2 0-7-16,4-2-4 0,2 0-9 15,6-1-41-15,1-5-123 0,1-3-225 0,6-13-459 16,0-10-15-16</inkml:trace>
          <inkml:trace contextRef="#ctx0" brushRef="#br0" timeOffset="7574.7872">14447 408 1455 0,'0'0'98'0,"0"0"-100"0,0 0-22 16,0 0 15-16,187-84 16 0,-137 67 8 0,-3-1 0 16,1 2-4-16,-4 0-1 0,-2 1 8 0,-2 1 12 15,-3 0 9-15,-5 1 10 0,-1 0 2 0,-6 0-1 16,-4 2-3-16,-4 1 0 0,-4 0 1 0,-6 2 4 15,-2 0 5-15,-2-1-9 0,-3 3-9 16,-5 1-29-16,-2 2-35 0,-2 3-34 0,-2-2-19 16,-5 2 6-16,-2 12 18 0,0-1 25 0,-3 3 16 15,2 3 6-15,5-1 2 0,4 6 0 0,4-3 0 16,6 0 2-16,0 3 7 0,0 0 7 16,9 1 8-16,2-1 4 0,-1 4 4 15,3-2 0-15,0 1 6 0,0 2 4 0,-2-1 3 0,2-1 6 16,-4-2 3-16,1-2 5 0,-6-2 5 0,1-3 2 15,-5-1-2-15,0-6 1 0,0 0 6 16,-8-2 5-16,-5-2 6 0,-4 0-9 0,-9-2-18 16,-4-3-24-16,-4 0-26 0,-6 0-24 15,-5 0-32-15,-5 0-47 0,0 0-48 0,-9 1-52 16,0 4-96-16,-5 4-163 0,15-1-297 0,14-4 43 0</inkml:trace>
        </inkml:traceGroup>
      </inkml:traceGroup>
      <inkml:traceGroup>
        <inkml:annotationXML>
          <emma:emma xmlns:emma="http://www.w3.org/2003/04/emma" version="1.0">
            <emma:interpretation id="{A6872838-93BB-4D89-A725-180B3453EA49}" emma:medium="tactile" emma:mode="ink">
              <msink:context xmlns:msink="http://schemas.microsoft.com/ink/2010/main" type="line" rotatedBoundingBox="1671,3947 8247,2741 8598,4653 2022,5860"/>
            </emma:interpretation>
          </emma:emma>
        </inkml:annotationXML>
        <inkml:traceGroup>
          <inkml:annotationXML>
            <emma:emma xmlns:emma="http://www.w3.org/2003/04/emma" version="1.0">
              <emma:interpretation id="{B9BA23D1-27E1-41C7-91F4-2838CD93CCCA}" emma:medium="tactile" emma:mode="ink">
                <msink:context xmlns:msink="http://schemas.microsoft.com/ink/2010/main" type="inkWord" rotatedBoundingBox="1712,4171 1919,4133 1950,4301 1743,4339"/>
              </emma:interpretation>
              <emma:one-of disjunction-type="recognition" id="oneOf4">
                <emma:interpretation id="interp20" emma:lang="en-IN" emma:confidence="0">
                  <emma:literal>O</emma:literal>
                </emma:interpretation>
                <emma:interpretation id="interp21" emma:lang="en-IN" emma:confidence="0">
                  <emma:literal>o</emma:literal>
                </emma:interpretation>
                <emma:interpretation id="interp22" emma:lang="en-IN" emma:confidence="0">
                  <emma:literal>0</emma:literal>
                </emma:interpretation>
                <emma:interpretation id="interp23" emma:lang="en-IN" emma:confidence="0">
                  <emma:literal>1</emma:literal>
                </emma:interpretation>
                <emma:interpretation id="interp24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10061.3366">-67 4061 1092 0,'0'0'121'0,"0"0"-118"0,0 0-33 16,0 0 3-16,0 0 21 0,0 0 24 0,0 0 5 15,0 0 0-15,0 0-4 0,0 0-10 16,0 0-5-16,0 0-4 0,0 0 0 0,-99 120 9 16,99-111 8-16,0-1 15 0,0-1 16 0,0-5 19 15,8-1 23-15,-1-1 22 0,6 0 15 0,0-1-2 16,3-8-15-16,1-1-23 0,5-5-28 16,-5-1-19-16,0-1-9 0,2 4-4 0,-5-3 3 15,-7-2 5-15,3 2 6 0,-7 4 5 0,-3 0 2 16,0 6 1-16,0-4-2 0,-6 6-5 0,-4-2-8 15,-1 4-13-15,-1 0-14 0,4 2-14 16,-5 0-8-16,1 0-4 0,0 0-3 0,-1 3-4 16,1 2-9-16,4 3-19 0,-4 0-31 0,1-2-57 15,-2 5-120-15,1-2-235 0,8-1-381 16,0-3 290-16</inkml:trace>
        </inkml:traceGroup>
        <inkml:traceGroup>
          <inkml:annotationXML>
            <emma:emma xmlns:emma="http://www.w3.org/2003/04/emma" version="1.0">
              <emma:interpretation id="{8A23C569-4AB1-4F8E-89E5-322D82CB85C3}" emma:medium="tactile" emma:mode="ink">
                <msink:context xmlns:msink="http://schemas.microsoft.com/ink/2010/main" type="inkWord" rotatedBoundingBox="2966,3710 8247,2741 8598,4653 3317,5622">
                  <msink:destinationLink direction="with" ref="{E5E2A253-D370-45FD-BB69-2B4B04734D99}"/>
                </msink:context>
              </emma:interpretation>
              <emma:one-of disjunction-type="recognition" id="oneOf5">
                <emma:interpretation id="interp25" emma:lang="en-IN" emma:confidence="0">
                  <emma:literal>Capital</emma:literal>
                </emma:interpretation>
                <emma:interpretation id="interp26" emma:lang="en-IN" emma:confidence="0">
                  <emma:literal>capital</emma:literal>
                </emma:interpretation>
                <emma:interpretation id="interp27" emma:lang="en-IN" emma:confidence="0">
                  <emma:literal>Capita</emma:literal>
                </emma:interpretation>
                <emma:interpretation id="interp28" emma:lang="en-IN" emma:confidence="0">
                  <emma:literal>capita</emma:literal>
                </emma:interpretation>
                <emma:interpretation id="interp29" emma:lang="en-IN" emma:confidence="0">
                  <emma:literal>Capitan</emma:literal>
                </emma:interpretation>
              </emma:one-of>
            </emma:emma>
          </inkml:annotationXML>
          <inkml:trace contextRef="#ctx0" brushRef="#br0" timeOffset="11794.0803">2530 3618 1343 0,'0'0'216'0,"0"0"-192"16,0 0-9-16,0 0-4 0,0 0 0 0,0 0 4 15,0 0-11-15,-177-120-8 0,151 116-10 16,-1 0-9-16,-9 4-10 0,1 0-5 0,-6 8 1 15,-4 7 5-15,-8 9 21 0,4 4 21 0,-5 11 20 16,-4 8 21-16,-2 12 5 0,-2 9 2 0,-2 11 1 16,1 10-15-16,-2 6-11 0,1 4-8 15,-1 4-8-15,8-1-7 0,8-6-7 0,7-4-8 16,12-10-6-16,9-11-5 0,15-10-6 0,6-11-1 16,13-9 8-16,10-10 19 0,14-8 19 15,8-9 22-15,11-7 12 0,11-7-1 0,8-11-2 16,9-13-12-16,11-9-19 0,5-6-11 0,2-5-13 15,6-9-4-15,-6-1-3 0,-6-1 0 16,-9 1 0-16,-12 2 0 0,-8 1 3 0,-12 3 4 16,-12 5 10-16,-13 2 17 0,-9 6 15 0,-6 3 12 15,-9 8 11-15,-6 2 12 0,0 6 2 0,-6 6 2 16,-6-1-11-16,-2 5-25 0,-3 3-19 16,-5 0-20-16,-2 3-9 0,-3 3-3 0,-6 6 2 0,0 8-3 15,-5 1 1-15,0 5-1 0,-1-1 0 16,-1 2 2-16,2 3-2 0,1 0-1 0,1-2-5 15,5-2 2-15,5 0-1 0,1-2-3 0,11-8-4 16,8-2-25-16,5-5-17 0,1-2 2 0,7-4 16 16,10 0 31-16,8-2 28 0,5-6 5 15,7-4-2-15,0-7-6 0,4 1-5 0,-3 2-3 16,1 3-4-16,-9 1-2 0,-5 4 0 0,-7 7-5 16,-5 1 1-16,-3 0-9 0,-4 5 4 0,0 6 6 15,-1 2 2-15,0 2 10 0,3 3-2 16,1 3 0-16,1 0 1 0,7-3-4 0,3-2 0 15,5-4 1-15,8-6-1 0,3-4-9 0,11-2-14 16,3-12-21-16,7-8-38 0,9-3-62 16,3-9-92-16,2-3-168 0,0-5-216 0,-19 11-117 15,-19 6 735-15</inkml:trace>
          <inkml:trace contextRef="#ctx0" brushRef="#br0" timeOffset="12407.214">3596 3500 0 0,'0'0'0'0,"0"0"274"0,0 0 299 15,0 0-80-15,0 0-83 0,0 0-124 0,0 0-98 16,0 0-84-16,0 0-60 0,0 0-37 0,0 0-20 16,0 0 5-16,0 0 6 0,0 0 5 0,-106 40 5 15,85 32-3-15,-5 6 1 0,-1 5 0 16,1 9 8-16,-4 4 3 0,-3 0 3 0,-8 7 2 16,0-2-3-16,-5 1-5 0,-3-2-2 0,0 0-6 15,2-4-7-15,4-1-5 0,6-7-13 16,-1-8-21-16,14-8-32 0,3-8-43 0,3-7-34 15,7-12-43-15,4-7-34 0,4-14-18 0,3-13-13 16,0-11 48-16,4-4 49 0,6-17 37 0,3-11 23 16,1-9-8-16,4-10 8 0,-1-2 36 15,0-5 48-15,0-5 47 0,1-2 39 0,0-6 19 16,5-2 11-16,3-5-8 0,4-2-18 0,7 0-12 16,6 1-12-16,2 6-1 0,2 3-1 0,2 9-5 15,1 8-2-15,-1 7-7 0,-2 12-1 16,-1 3 3-16,2 9 1 0,-5 4 12 0,1 6-3 15,-4 4-7-15,-2 1-7 0,-3 7-19 0,-2 0-7 16,-3 10-3-16,-4 4-2 0,-3 7-1 0,-8 3 0 16,-8 7 8-16,-7 1 14 0,-3 9 10 0,-19 2 19 15,-6-1 2-15,-7 4 0 0,-9-5-1 16,-1 0-9-16,-3-6-4 0,0-5-5 0,2-3-1 16,5-5-6-16,3-5-7 0,8-9-17 0,4-6-29 15,9-2-25-15,9-2-29 0,5-13-45 0,3-1-23 16,3-8-5-16,11-3 5 0,8 0 41 15,5-7 29-15,6 3 15 0,4-1 17 0,3-3 10 16,3 2 10-16,3 2 15 0,0-1 9 0,1 3 18 16,4-2 6-16,-1 5 3 0,0-2 2 15,5 2-10-15,-4 1 0 0,-3-1 0 0,0 3 1 16,-9 6 28-16,0-1 41 0,-11 9 40 0,-3 2 22 16,-8 7-11-16,-3 0-23 0,-6 5-10 0,-1 8 3 15,-7 3 11-15,0 8-2 0,0 2-22 16,-5 3-25-16,-5 4-23 0,-4 1-20 0,-5 0-13 15,2 2-11-15,0-6-13 0,4-1-17 0,4-8-31 16,1-4-58-16,8-5-101 0,0-4-124 0,3-6-197 16,2 0-436-16</inkml:trace>
          <inkml:trace contextRef="#ctx0" brushRef="#br0" timeOffset="12750.3488">5138 3097 2337 0,'0'0'27'16,"0"0"-94"-16,0 0-53 0,0 0 7 0,0 0 50 15,0 0 44-15,0 0 24 0,0 0 3 16,-24 164-1-16,7-107 2 0,-5 7 1 0,-8 6 0 0,-4 5 2 16,-8 0-1-16,2-1 1 0,-3-1 1 15,6-5-2-15,1-5-1 0,7-5-3 0,5-7-9 16,7-7-17-16,6-5-37 0,9-7-120 15,2-9-296-15,0-11-575 0</inkml:trace>
          <inkml:trace contextRef="#ctx0" brushRef="#br0" timeOffset="12920.441">4655 3687 1464 0,'0'0'459'0,"0"0"-434"0,0 0-104 15,0 0-34-15,0 0 3 0,0 0 67 0,0 0 17 16,194-96-9-16,-137 85-18 0,2 3-39 0,4 3-112 16,3 2-188-16,-22 3-263 0,-12 0 509 0</inkml:trace>
          <inkml:trace contextRef="#ctx0" brushRef="#br0" timeOffset="12536.7326">4750 3521 2079 0,'0'0'151'0,"0"0"-69"0,0 0-66 16,0 0-37-16,0 0-42 0,0 0-115 0,0 0-181 16,0 0-421-16,0 0-147 0</inkml:trace>
          <inkml:trace contextRef="#ctx0" brushRef="#br0" timeOffset="13479.976">5659 3608 0 0,'0'0'443'0,"0"0"-157"0,0 0-102 0,0 0-31 15,0 0 7-15,0 0 14 0,0 0 3 0,0 0-18 16,0 0-30-16,0 0-41 0,0 0-46 0,0 0-38 16,0 0-22-16,-67-141-12 0,31 150 7 0,-6 10 17 15,-1 2 13-15,0 4 11 0,-1 6 2 0,-4 1-3 16,7 1-2-16,1 1-4 0,7-1-7 16,1 0-8-16,11-3-8 0,6-6-13 0,10-5-20 15,5-3-8-15,4-5 6 0,10-6 18 0,13-4 35 16,4-1 15-16,12-9 1 0,5-7-5 15,4-2-17-15,1-4 0 0,-4-5 2 0,-6 0 9 16,-6-1 19-16,-8 6 19 0,-5-1 19 0,-8 6 11 16,-3 3 3-16,-7 4-3 0,-5 6-10 0,1 4-21 15,-2 0-37-15,0 0-61 0,-2 4-19 16,-4 8-4-16,1 3 18 0,-4 3 42 0,2 3 3 16,-2-1-1-16,-1 3-1 0,6-5-2 0,0-2-6 15,4-5-2-15,0 0 9 0,4-6 7 0,6-3 23 16,7-2 26-16,0-4 4 0,12-10 9 15,4-4-13-15,3-4-13 0,4-7-6 0,2 0-15 0,-4-3-3 16,0-3-2-16,0-5-3 0,0 0 1 16,-4-3 0-16,-2-2 0 0,-1-4 2 0,-3-3 1 15,-4 0 1-15,2-1-1 0,0-6 1 0,-3-5 1 16,0 0 1-16,1 0-2 0,0 2 3 0,-4 2 1 16,2 6 3-16,-3 3 7 0,-8 6 10 15,-4 16 12-15,-5 4 14 0,-2 12 1 0,0 2-7 16,-3 7-19-16,-4 4-24 0,-3 0-23 15,-3 15-19-15,-6 10 2 0,-3 9 5 0,-5 12 13 16,0 9 10-16,-2 9 2 0,-1 9 0 0,1 5 3 16,1-1 1-16,2-1-1 0,3-4 1 0,4-7-3 15,9-4 0-15,3-9 0 0,7-5 0 0,3-5-1 16,10-6-1-16,6-1 1 0,2-8-3 16,1-4-11-16,3-3-16 0,6-8-50 0,0-6-87 15,5-6-134-15,4 0-222 0,-8 0-217 0,-8-3 96 0</inkml:trace>
        </inkml:traceGroup>
      </inkml:traceGroup>
      <inkml:traceGroup>
        <inkml:annotationXML>
          <emma:emma xmlns:emma="http://www.w3.org/2003/04/emma" version="1.0">
            <emma:interpretation id="{8012F396-571D-4E0D-8FF0-3D2193E0CD0A}" emma:medium="tactile" emma:mode="ink">
              <msink:context xmlns:msink="http://schemas.microsoft.com/ink/2010/main" type="line" rotatedBoundingBox="6727,4884 14653,3682 14938,5561 7012,6763">
                <msink:destinationLink direction="with" ref="{8A3B819C-A83E-40FD-A48F-24B54428301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76DA369-3A84-4C66-94C0-64560D0D1C86}" emma:medium="tactile" emma:mode="ink">
                <msink:context xmlns:msink="http://schemas.microsoft.com/ink/2010/main" type="inkWord" rotatedBoundingBox="10377,4330 14653,3682 14789,4578 10513,5226"/>
              </emma:interpretation>
              <emma:one-of disjunction-type="recognition" id="oneOf6">
                <emma:interpretation id="interp30" emma:lang="en-IN" emma:confidence="0">
                  <emma:literal>requirements</emma:literal>
                </emma:interpretation>
                <emma:interpretation id="interp31" emma:lang="en-IN" emma:confidence="0">
                  <emma:literal>Requirements</emma:literal>
                </emma:interpretation>
                <emma:interpretation id="interp32" emma:lang="en-IN" emma:confidence="0">
                  <emma:literal>requirements'</emma:literal>
                </emma:interpretation>
                <emma:interpretation id="interp33" emma:lang="en-IN" emma:confidence="0">
                  <emma:literal>refinements</emma:literal>
                </emma:interpretation>
                <emma:interpretation id="interp34" emma:lang="en-IN" emma:confidence="0">
                  <emma:literal>Refinements</emma:literal>
                </emma:interpretation>
              </emma:one-of>
            </emma:emma>
          </inkml:annotationXML>
          <inkml:trace contextRef="#ctx0" brushRef="#br0" timeOffset="16192.995">8551 4742 2086 0,'0'0'78'15,"0"0"-67"-15,0 0-44 0,0 0 4 16,0 0 31-16,0 0 3 0,0 0 1 0,0 0-7 16,0 0-1-16,184-142 0 0,-157 113 1 0,-1 1 8 15,-6-3 5-15,3-2 7 0,-6 1 10 0,0 4 6 16,-2 1 7-16,-2 5 3 0,-2 5-6 15,1 5-7-15,-8 3-8 0,3 5-15 0,-4 4-27 16,-3 0-27-16,1 3-8 0,-1 9 4 0,0 6 20 16,0 5 23-16,0 9 5 0,0 2 2 15,-5 4-1-15,-3 1 2 0,-3 0 2 0,5-2 0 0,-5-1 1 16,1-1-5-16,5-7 1 0,1-1-1 16,-2-2 0-16,6-6 0 0,0-4-3 0,0-5-3 15,6-2-1-15,0-1 8 0,7-7 7 0,1 0 7 16,11-3 5-16,2-7-3 0,3-2-2 0,1-5-2 15,7 0-1-15,-4-4-4 0,2-1 1 16,-6-3 0-16,-1 1-3 0,-2-4 4 0,-1-2-6 16,-5-3 0-16,2-1-1 0,-4-3-6 0,1-1 1 15,-3 0-1-15,-2-2 0 0,-4 9 3 0,-5 6 3 16,-2 4 5-16,2 8 7 0,-6 6 2 16,0 7-7-16,-7 0-13 0,-2 1-14 0,-5 11 0 15,-8 7 2-15,2 7 13 0,-7 3 2 0,0 8-6 16,-1-1-1-16,4 3-4 0,7-1 0 15,1 0 1-15,3-4 1 0,5 1 0 0,5-7-6 16,3-2-10-16,3-2-13 0,7-6-14 0,4-3-13 16,0-3-5-16,9-4 7 0,0-7 0 0,10-1-4 15,0-4-17-15,0-5-37 0,6-6-35 16,0-3-9-16,-6-3 7 0,5-1 35 0,-8-2 46 16,-1-5 33-16,-2 4 30 0,-2-1 17 0,-4-5 15 15,4 4 16-15,-7-2 22 0,5-4 26 16,-7 7 32-16,1 0 30 0,3 3 16 0,-7 5 7 15,-3 5-13-15,0 0-22 0,2 6-25 0,-8 3-22 0,5 0-20 16,-5 4-22-16,5 0-12 0,-4 4-17 16,4 4-4-16,-2 9 2 0,3 3-5 0,-5 1 8 15,3 8 1-15,-6 1-3 0,-1-1 2 0,-1 8-4 16,0-5 0-16,-10 5-4 0,3-2 1 0,-5 0-5 16,-1-1 0-16,1-1-3 0,0-7-3 15,6-3 0-15,-2-3-2 0,5-9 1 0,3-3 0 16,0-4 4-16,0-4 15 0,7 0 13 0,0-9 8 15,6-3 0-15,3-8-9 0,5-1-10 16,-2-1-3-16,4-9-1 0,-3 4-1 0,2-5-2 16,-4 0-3-16,-1-1-3 0,6 0-1 0,-3 4-1 15,3-1-5-15,-1 3 1 0,2 8-2 16,-2-1-3-16,-2 6 2 0,-3 6-3 0,2 2 1 16,-5 5-2-16,-5 1-1 0,4 0-5 0,-5 9 0 15,-3 6 1-15,-1 2-1 0,2 4 7 0,-3 1 3 16,-3 5 0-16,0-1 2 0,-2-3-2 15,2 4 0-15,-1-6-1 0,-7 1-1 0,6-1-1 16,0-1 0-16,-1-4 1 0,3-3-1 0,-1-6 4 16,1-4 3-16,0-2 9 0,0-1 10 0,3 0 10 15,1-6 5-15,8-3-7 0,2-4-4 0,2-3-12 16,5-7-3-16,-1 1-1 0,3 0-2 0,-1-2 1 16,4-2-1-16,-2 1 0 0,2-4-1 15,-2 1-3-15,2 1 0 0,1 3 0 0,-1 6-2 16,-6 6 0-16,2 2-1 0,-5 5 0 0,-3 5 4 15,-1 0-5-15,-3 8 2 0,-4 7-1 0,1 3-1 16,-4 9 5-16,-3 0 2 0,-2 6 0 16,2 0 0-16,0-2-6 0,-5 4-4 0,3-7-12 15,2-1-20-15,-1-2-60 0,1-4-114 0,7-6-247 16,-3-2-474-16,-2-7 99 0</inkml:trace>
          <inkml:trace contextRef="#ctx0" brushRef="#br0" timeOffset="15174.7259">8507 4294 929 0,'0'0'322'16,"0"0"-235"-16,0 0-134 0,0 0-238 0,0 0-440 15,0 0 444-15</inkml:trace>
          <inkml:trace contextRef="#ctx0" brushRef="#br0" timeOffset="16849.4836">11001 4479 937 0,'0'0'142'0,"0"0"-91"0,0 0-62 0,0 0 16 16,0 0 10-16,0 0 3 0,0 0-4 0,0 0-1 15,167-80 0-15,-147 67 2 0,-3-1 3 16,3-1 5-16,-4-1 6 0,-3-2 7 0,-6-2 10 15,3 1 11-15,-7-1 14 0,-3 0 8 0,1 0 6 16,-3 4 14-16,-4 5 0 0,-6 4-12 16,-2 3-19-16,-2 4-32 0,-7 0-17 0,-4 8-5 15,-2 5-1-15,-1 4 2 0,-1 4-5 0,-4 6-4 16,4 1-1-16,3 0 1 0,5 4-4 0,3-4 0 16,7 0-3-16,9 1-3 0,4-7 0 15,0-1 2-15,3 2 0 0,11-9 3 0,2 0 2 16,7-2-2-16,3-4 1 0,0-1 2 0,5-6 2 15,1-1 4-15,-2 0 3 0,6-5 0 16,-3-3 2-16,-2 0-4 0,5-3-3 0,-3-1-3 16,0-3-3-16,0-1 1 0,-3 0 0 0,0-2 1 15,-2-1 3-15,-4-1 0 0,-4-1 3 0,3 1 0 16,-6-3 3-16,-1 3 1 0,-2 1-1 0,-2 6-2 16,-5 2-1-16,-1 6-2 0,-6 3-2 0,0 2-9 15,0 0-20-15,0 2-7 0,-2 7 6 16,-6 6 17-16,2 1 20 0,-4 2 11 15,0 3-7-15,3 3-8 0,-3-3-5 0,4 0-3 0,-3 0 3 16,5 0-3-16,0-7 0 0,0 2-1 0,4-5-2 16,0-1 4-16,0-4 2 15,0 0 9-15,10-4 10 0,1-2 8 0,5 0 0 0,2-1-5 16,4-8-9-16,0-4-9 0,5 1-1 0,-3-5 1 16,-4 1 6-16,3-2 3 0,-6 0 6 15,-2-1 6-15,-1 2 4 0,-2 2 4 0,-2 1-3 16,-5 4-1-16,4 3-7 0,-5 3-6 0,-2 0-6 15,-2 4-13-15,0 0-11 0,0 0-14 0,0 0-8 16,0 7 6-16,-2 2 9 0,2 5 17 0,0 2 10 16,0 4-1-16,0 0-4 0,2 0-2 15,2 0-2-15,6 0 0 0,3-3 3 0,3 2-8 16,2-5-5-16,5 0-14 0,3-2-31 0,1-4-43 16,2-4-69-16,0-3-114 0,1-1-180 15,-7 0-274-15,-7-2-136 0</inkml:trace>
          <inkml:trace contextRef="#ctx0" brushRef="#br0" timeOffset="17427.958">12000 4235 1299 0,'0'0'432'0,"0"0"-348"0,0 0-74 16,0 0-13-16,0 0 28 0,181-78 16 0,-133 65-8 16,1 1-11-16,1 3-13 0,1 0-5 0,-1-1 0 15,0 2-2-15,-4 0 1 0,-2-3 1 16,-1 3 2-16,-2 0 1 0,-6-2 0 0,1 0-3 15,-7-2-2-15,-5-1 0 0,-8 1 12 0,-4 2 15 16,-8 4 8-16,-4-1 5 0,0 6-28 0,0-2-38 16,-9 3-41-16,1 0-32 0,-7 8 1 15,-3 7 31-15,-4 4 34 0,1 5 28 0,1 2 19 16,1 5-1-16,5-2-1 0,1-1 0 0,4 1-1 16,6-4-3-16,3-1 2 0,0 2-3 0,0-2-1 15,3-2 1-15,4 2-3 0,-2-2 0 0,-3-3 5 16,-2 1 13-16,0-1 26 0,-1-3 33 15,-12-2 29-15,-6-4 11 0,-9-2-15 0,-11-1-28 16,-4-6-30-16,-7-1-23 0,-2 0-14 0,0-9-13 16,7-2-16-16,2 1-44 0,4-3-98 15,3 4-252-15,13 1-468 0,7 5-165 0</inkml:trace>
          <inkml:trace contextRef="#ctx0" brushRef="#br0" timeOffset="17068.5592">12328 4248 0 0,'0'0'0'0,"0"0"0"0,0 0 0 16,71-192 0-16,-56 144 0 0,-3 1 0 15,-1 0 201-15,-5 4 111 0,0-2 7 0,-2 9-19 16,-4-5-26-16,0 8-14 0,2 3-33 0,-4 3-29 16,-2 7-43-16,2 4-40 0,-2 5-36 0,4 6-23 15,-3 2-23-15,2 3-20 0,-1 0-22 16,-2 2-16-16,-3 10 3 0,-5 11 12 0,-5 7 16 15,-7 12 14-15,-3 7 1 0,-2 7-1 0,0 3-3 16,2 2-6-16,5-3 2 0,-1 2-6 16,8-1-4-16,3-1-2 0,4-3-3 0,2-3-7 15,4-1-16-15,2-7-23 0,0 1-66 0,3-6-119 16,2-2-181-16,0-13-325 0,-2-6-272 0</inkml:trace>
          <inkml:trace contextRef="#ctx0" brushRef="#br0" timeOffset="15057.2058">4912 5368 2298 0,'0'0'85'0,"0"0"-128"16,0 0-81-16,0 0-4 0,0 0 22 0,0 0 71 16,0 0 71-16,0 0 17 0,142-170-3 0,-91 129-11 15,4 1-15-15,2-1-12 0,-1 0-12 0,-1 0-4 16,-5-1-2-16,-8 7-2 0,-5-4 4 0,-8 9 6 16,-8 3 6-16,-5 3 11 0,-6 8 17 0,-6 3 8 15,-4 4 11-15,0 1 1 0,0 3-13 16,-4-2-10-16,0 6-25 0,-4 1-23 0,6 0-33 15,-4 0-38-15,-3 8-9 0,2 5 9 0,-4 8 26 16,-2 4 37-16,-3 9 16 0,2 2 3 16,-5 6 4-16,3-4-1 0,2 4 0 0,1-2-1 15,0-1-6-15,7-2 6 0,1-3-2 0,2 1-5 16,3-4-5-16,8-3-2 0,2-3 1 0,6-5 6 16,6-4 9-16,3-3 0 0,6-5 8 15,7-5 9-15,1-3 4 0,5 0 4 0,1-8 0 16,1-3-3-16,5-4-5 0,1-5 0 0,-2-6-2 15,5-1 0-15,-1-4 2 0,-2-4-3 16,0 0-3-16,2-5 1 0,-1-1 0 0,-4 1-3 16,3-6-2-16,-9 1 0 0,-7 3-2 0,-5 1 8 15,-12 4 6-15,-6 5 6 0,-6 7 18 0,-7 5 15 16,-2 5-3-16,-10 9-13 0,-7 2-21 0,-1 4-27 16,-10 0-1-16,-3 8 3 0,-5 9 2 0,1 4 3 15,-6 4-1-15,1 8-1 0,4 0-4 16,0 1 5-16,3-1-2 0,6 1-2 0,7-5 0 15,4 0-13-15,8-7-13 0,5-3-8 0,5-3-7 16,13-2 2-16,12-6 17 0,6-3 16 0,12-5 13 16,13-6 2-16,9-11-3 0,4 1-6 15,5-1-4-15,-1-2 3 0,-2 0 2 0,-7 3 4 16,2-1 5-16,-1 3-1 0,-6 0 1 0,-2-2-3 16,0 0-4-16,-2-2-1 0,-6 0-1 15,-2 0 1-15,-4-1 2 0,-6-4 2 0,-5 4 4 16,-11-5 3-16,1-2 5 0,-12 2 6 0,-3 2 5 15,-5-5 8-15,-2 6 6 0,-2 3-4 0,-11 4-4 16,0 2-15-16,-4 1-16 0,0 10-11 16,-8 1-14-16,-2 0 2 0,-2 5 0 0,-2 10 5 15,-6 3 7-15,2 0 3 0,-2 5 1 0,1 2 3 16,2-5-3-16,5 3-3 0,3-2-8 0,9-4-12 16,4-1-13-16,9-5-15 0,1 1-16 0,3-4 5 15,13-5 18-15,5-2 24 0,5-1 28 16,3-2 8-16,6-8 0 0,-1-2-3 0,-1 3-1 15,-2 2-5-15,-8 3-5 0,-3 1-10 0,-7 3-14 16,-9 7 8-16,-1 8 16 0,0 10 22 0,-7 10 26 16,-6 7 7-16,-7 10-4 0,-3 3-7 15,-3 6-10-15,-1 5-6 0,0 3-6 0,-3 5-5 16,-5 3-6-16,0 0-9 0,-6-2-1 0,6-3 0 16,-3 0 0-16,-2-2-6 0,-3 4-6 0,1 2-8 15,-2 3 1-15,-3 1 7 0,-4 0 3 16,7 2 7-16,-3-9 2 0,5-5-3 0,6-9 4 15,7-10 2-15,8-14-3 0,8-9 0 0,6-13 0 16,7-12 11-16,3-2 13 0,15-16 11 16,11-16 1-16,8-9-10 0,16-13-10 0,6-15-6 15,10-10-3-15,0-4-3 0,4-3-1 0,-1-1-5 16,-5-1 2-16,2 2 2 0,-7 4-4 0,1 2 5 16,-6 3-5-16,-5 1-2 0,0 3 5 15,-4 4 0-15,0 1 2 0,-5 6 3 0,-2 0 2 0,1 3-4 16,-6 3 2-16,3 4-1 0,-2 6 0 15,-6 3 0-15,0 6 1 0,-3 4 0 0,-3 10-2 16,-7 7 5-16,2 1-4 0,-10 9-9 0,-1 5-14 16,-8 2-14-16,-1 4 6 0,0 9 14 0,-1 12 18 15,-8 3 11-15,-1 11-4 0,-10 2-2 16,3 7-4-16,-2-1-2 0,-5-3 3 0,7-1-8 16,-2-6 0-16,6-5-1 0,5-6-6 0,2-9-3 15,4-4 0-15,7-7 10 0,11-6 21 0,1 0 18 16,10-12 8-16,5-6-6 0,6-6-12 15,4-5-12-15,4-3-8 0,3 0-2 0,-5-4-2 16,-1-1-3-16,-3 0-1 0,-7 0 2 0,-3 2 3 16,-4 1 5-16,-1 2 4 0,-10 6-2 15,-2-2 5-15,-6 7 8 0,1 6 10 0,-6 4 12 16,-2 2 3-16,0 6-9 0,0 3-21 0,0 0-27 16,0 3-7-16,0 13 2 0,-7 3 16 15,-1 7 20-15,-5 9-1 0,-2 1-5 0,-3 9-9 16,-4 0-5-16,4 2-4 0,-7-2 2 0,9-8-4 15,4-5 1-15,3-7-2 0,5-8-2 0,4-4-1 16,4-7 6-16,6-4 5 0,6-2 7 0,8-3 7 16,5-12-10-16,5-5 1 0,4-6-9 0,5-6-4 15,1-2 2-15,3-4-5 0,-2 0 4 16,-5-2 2-16,-7 3 5 0,-1-2 2 0,-5 7 4 16,-4 1 4-16,-6 4 7 0,-6 2 7 0,-2 8 7 15,-3 1 9-15,-5 8 6 0,1 3 2 16,-2 5-4-16,0 0-16 0,0 0-20 0,0 2-13 15,-3 8-6-15,-6 4 6 0,2 6 7 0,-4 5 3 16,-4 2 2-16,2 1-3 0,-1-2-5 0,3-2-6 16,5 0-21-16,4-6-37 0,2-4-67 0,0-4-78 15,9-6-210-15,1-2-499 0,-3-2-102 0</inkml:trace>
        </inkml:traceGroup>
      </inkml:traceGroup>
    </inkml:traceGroup>
    <inkml:traceGroup>
      <inkml:annotationXML>
        <emma:emma xmlns:emma="http://www.w3.org/2003/04/emma" version="1.0">
          <emma:interpretation id="{886B3470-D661-4716-B9B9-4D1AF1ECF207}" emma:medium="tactile" emma:mode="ink">
            <msink:context xmlns:msink="http://schemas.microsoft.com/ink/2010/main" type="paragraph" rotatedBoundingBox="1581,7389 17407,6343 17633,9771 1808,108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FEB549-3330-4C3A-8CDF-4843EAC58BAC}" emma:medium="tactile" emma:mode="ink">
              <msink:context xmlns:msink="http://schemas.microsoft.com/ink/2010/main" type="inkBullet" rotatedBoundingBox="1618,7948 1841,7933 1854,8137 1632,8152"/>
            </emma:interpretation>
            <emma:one-of disjunction-type="recognition" id="oneOf7">
              <emma:interpretation id="interp35" emma:lang="en-IN" emma:confidence="0">
                <emma:literal>•</emma:literal>
              </emma:interpretation>
            </emma:one-of>
          </emma:emma>
        </inkml:annotationXML>
        <inkml:trace contextRef="#ctx0" brushRef="#br0" timeOffset="19655.8114">-281 7949 1245 0,'0'0'25'0,"0"0"-115"16,0 0 3-16,0 0 30 0,0 0 21 0,0 0 23 15,0 0 29-15,0 0 38 0,0 0 33 0,0 0 29 16,0 0 16-16,0 0 0 0,105 72-9 16,-85-82-17-16,-3-2-20 0,-3-2-14 0,1-1-10 15,-3-1-9-15,1 1-8 0,-5 2-8 0,0 1 3 16,-5-3 8-16,-2 3 13 0,-1 1 19 16,2-3 2-16,-5 4-6 0,-3 1-13 0,-4 0-16 15,-1-2-9-15,4 6-2 0,-6 2-4 0,3 2-7 16,-2 1-12-16,5 0-13 0,-3 0-11 15,-2 4-8-15,7 1-1 0,-4 3-7 0,6 0-13 16,2-1-27-16,1 1-67 0,0-2-122 0,1 0-280 16,1-3-484-16</inkml:trace>
      </inkml:traceGroup>
      <inkml:traceGroup>
        <inkml:annotationXML>
          <emma:emma xmlns:emma="http://www.w3.org/2003/04/emma" version="1.0">
            <emma:interpretation id="{6F90DB60-6C8A-48A3-9C02-53E2874CD61E}" emma:medium="tactile" emma:mode="ink">
              <msink:context xmlns:msink="http://schemas.microsoft.com/ink/2010/main" type="line" rotatedBoundingBox="2449,7332 17407,6343 17633,9771 2676,10759"/>
            </emma:interpretation>
          </emma:emma>
        </inkml:annotationXML>
        <inkml:traceGroup>
          <inkml:annotationXML>
            <emma:emma xmlns:emma="http://www.w3.org/2003/04/emma" version="1.0">
              <emma:interpretation id="{E1D89D49-547D-47F2-B236-51087EA227CE}" emma:medium="tactile" emma:mode="ink">
                <msink:context xmlns:msink="http://schemas.microsoft.com/ink/2010/main" type="inkWord" rotatedBoundingBox="2513,7290 10807,7121 10871,10276 2577,10445">
                  <msink:destinationLink direction="with" ref="{D2164C2E-D265-46A6-9644-319646043DFF}"/>
                </msink:context>
              </emma:interpretation>
              <emma:one-of disjunction-type="recognition" id="oneOf8">
                <emma:interpretation id="interp36" emma:lang="en-IN" emma:confidence="0">
                  <emma:literal>Incumbency</emma:literal>
                </emma:interpretation>
                <emma:interpretation id="interp37" emma:lang="en-IN" emma:confidence="0">
                  <emma:literal>Incumbency's</emma:literal>
                </emma:interpretation>
                <emma:interpretation id="interp38" emma:lang="en-IN" emma:confidence="0">
                  <emma:literal>Incumbently</emma:literal>
                </emma:interpretation>
                <emma:interpretation id="interp39" emma:lang="en-IN" emma:confidence="0">
                  <emma:literal>Incumbents</emma:literal>
                </emma:interpretation>
                <emma:interpretation id="interp40" emma:lang="en-IN" emma:confidence="0">
                  <emma:literal>Incumbent</emma:literal>
                </emma:interpretation>
              </emma:one-of>
            </emma:emma>
          </inkml:annotationXML>
          <inkml:trace contextRef="#ctx0" brushRef="#br0" timeOffset="22442.7678">3360 8001 1397 0,'0'0'180'0,"0"0"-117"16,0 0-5-16,0 0 15 0,-204 141 21 0,157-100 13 16,1-1-19-16,3 1-19 0,0 0-21 0,2 0-16 15,7 0-16-15,1-4-6 0,7-5-8 16,6-5-6-16,7-3-5 0,7-7-14 0,6-3-15 16,0-5-1-16,9-4 11 0,10-2 18 0,5-3 27 15,11-1 11-15,5-11-5 0,7-2-9 0,9-7-11 16,4-3-6-16,3 0-7 0,3-5-2 0,-3 0 2 15,1-1 1-15,-4 1 3 0,-4-2 4 16,-2 1 2-16,-3 3 2 0,-7-3 2 0,-4 3 0 16,-3-1 3-16,-5 1 1 0,-3 2-1 15,-3 3 3-15,-4 4 1 0,-1 3-2 0,-7 5 3 16,-3 4 1-16,-3 6-3 0,-4 0 5 0,-1 7 11 16,-3 9 9-16,0 5 8 0,-6 4-2 0,-5 6-9 15,-5 2-8-15,0 6-8 0,-4 1-3 0,-3 1-1 16,1 0-5-16,2-2-2 0,2-3-3 0,2-7-3 15,4-3-1-15,8-5-3 0,0-5-3 16,4-5-7-16,4-5 1 0,6-2 4 0,9-4 6 16,2-2 9-16,9-8 1 0,11-5-4 0,-3-6-6 15,5-1-5-15,-1-4-7 0,1-3-2 16,-6-1 2-16,-4-4 4 0,-1 4 8 0,-5-2 7 16,-5 1 5-16,-4 1 4 0,1 5 3 0,-3 0 2 15,4 5-3-15,-6 2-2 0,-1 5-3 0,-1 3-3 16,-4 6-4-16,-1 4-8 0,-1 0-3 15,-5 3 1-15,-1 10 10 0,0 3 7 0,0 7 8 16,-5 0-2-16,-7 3-4 0,1 5-5 0,-4-5-1 16,1 5-2-16,1-4-2 0,6-1-3 15,-2-2-6-15,9-5-6 0,0-5-7 0,9-4-6 0,5-6 1 16,6-2 5-16,2-2 12 0,7-8 9 16,2-6 4-16,2-6 4 0,5-3-5 0,-1-3 0 15,2-3 1-15,1 0-7 0,-4 3 5 0,-1-5 3 16,-2 3-5-16,-2 1 5 0,-4 3-2 0,-3 2 0 15,1 3 0-15,-8 3 1 0,0 3-2 16,-7 7-5-16,2 4-4 0,-8 2-1 0,0 0-2 16,-1 10 7-16,0 2 7 0,-3 8 3 0,0 4 8 15,-3 2-4-15,3 0-3 0,-4 5-1 0,-3-2-4 16,1-1-1-16,-1 1 2 0,-1-3 2 16,0 1-5-16,-1-3 0 0,5-5 1 0,0-1-3 15,-2-6 3-15,4-3 3 0,1-7 5 0,1 0 12 16,0-2 24-16,0 0 14 0,0-4-8 15,0-7-15-15,3-5-24 0,4-7-19 0,0-3 3 16,6-4 2-16,1 1 0 0,4-1 0 0,3 0-3 16,-2 4-5-16,5 0 1 0,-1 5-5 0,-1 5-3 15,-2 7-4-15,0 3-4 0,-6 4-2 16,1 0 2-16,-1 6 4 0,-1 5 4 0,-6 5 6 16,0 5 4-16,0 1 7 0,-1 4 0 0,-4 0-1 15,-2 0 0-15,0 2-6 0,0-2 3 0,0-2 1 16,0 0 0-16,-2-4 4 0,-2-2 2 0,-2-4 1 15,3-2 8-15,-3-4 10 0,1-3 11 0,2-3 13 16,1 0 6-16,0 0-2 0,0-9-15 16,2-3-15-16,0-5-15 0,0-3-12 0,4-6 5 15,4-5-1-15,3 1 6 0,2-1 4 0,1 0-5 16,5-1-2-16,-2 7-1 0,3-1-5 16,0 5 1-16,-1 5-1 0,-3 1-5 0,1 6-2 15,0 2-3-15,0 6 2 0,1 1 3 0,-4 7-1 16,0 6 6-16,-4 4-1 0,-1 4 3 0,-2 2 8 15,-3 8-3-15,2-3 3 0,-3 5-2 16,0-3-5-16,-2 3 1 0,2-2 1 0,3-2-2 16,0-1 1-16,-2-5-5 0,5-3-5 0,-5 0-10 15,6-7-23-15,-1-2-41 0,1-3-79 16,1-7-168-16,2 1-325 0,-9-2-726 0</inkml:trace>
          <inkml:trace contextRef="#ctx0" brushRef="#br0" timeOffset="22816.5365">5773 7370 669 0,'0'0'307'0,"0"0"-93"0,0 0-94 0,0 0-83 16,0 0-57-16,0 0 5 0,0 0 30 15,0 0 75-15,0 0 59 0,0 0 5 0,0 0-22 16,-56 213-25-16,28-150-19 0,-2 4-4 0,-1 1 1 15,-5 3 4-15,1-1 4 0,1-3-12 16,1-4-15-16,4-1-18 0,2-3-17 0,7-11-14 16,7 0-9-16,6-8-6 0,7-5-6 0,-2-3 1 15,11-8-3-15,2-5-2 0,5-6 3 0,4-3 2 16,2-4 6-16,2-4 5 0,8-4 4 16,2-4 0-16,-2-9-2 0,4-4-2 0,-3-7 1 15,-2-2-1-15,2-4 2 0,-7-5-1 0,-4-2-2 16,-7 2-2-16,-2 1-1 0,-6-4 0 15,-7 0-2-15,0 0 1 0,-13 1-3 0,-7 6 1 0,-3-2-2 16,-5 7-6-16,-8 5-3 0,0 2-5 16,-3 8-4-16,2 6 4 0,1 3 0 0,5 1-4 15,5 3-11-15,6 0-36 0,4 0-72 0,6 0-155 16,7 4-327-16,2-3-833 0</inkml:trace>
          <inkml:trace contextRef="#ctx0" brushRef="#br0" timeOffset="23483.6047">5893 8023 2110 0,'0'0'-60'0,"0"0"-39"0,0 0 19 15,0 0 45-15,0 0 23 0,164-108 1 0,-134 88-11 16,-4 1-13-16,-1-1-4 0,-7-1 13 0,-3 4 15 15,-2-6 18-15,-1 4 12 0,-5-6 18 16,-1 5 15-16,-5 2 7 0,-1 1 18 0,0 5-3 0,-3 3 2 16,-7 5-13-16,-1 1-22 0,-1 3-16 15,-6 4-12-15,-1 11-1 0,-7 4 5 0,-3 5 3 16,-1 6-1-16,-1 5 1 0,-2 4 0 0,1 1 4 16,3 1-2-16,4 1-1 0,3 0-2 15,2-1-13-15,11-4-3 0,4-2-7 0,5-6-7 16,7-4-4-16,7 0-4 0,8-8-4 0,5-4-3 15,6-5 3-15,4-6-4 0,5-2 1 0,5 0 4 16,2-10 1-16,-2-2 0 0,6-4-5 0,-4 0-15 16,-4-4-15-16,-5-3-1 0,-7 1 1 15,-4-3 16-15,-9-4 25 0,-2 0 11 0,-3-3 17 16,-3 1 12-16,1 0 2 0,-4-3 1 0,2 5-2 16,-5 1-2-16,3 6-5 0,-5 3 4 15,5 5 6-15,-6 6 7 0,-1 6-3 0,1 2-12 16,-1 0-25-16,-1 1-12 0,-1 8 3 0,3 7 9 15,-1 5 19-15,-1 3 0 0,0 2-7 0,1 4-1 16,-2 2-2-16,0 0-1 0,-2-1 1 0,2 0-1 16,0-2-3-16,0 0 2 0,0-5 0 15,2 0-2-15,1-4-1 0,0-1 0 0,1-7-1 16,0-2-3-16,5-6 3 0,-3-2 10 0,4-2 11 16,4-2 15-16,2-9 2 0,4-4-2 0,1-5-5 15,5-3-4-15,1-2-1 0,1-6-4 0,-3 1 3 16,3 0-9-16,-1-3 0 0,-1 0-4 15,4 4-5-15,-4 3 1 0,0 1-1 0,-1 5-6 16,-3 6 0-16,-1 2-4 0,2 4-5 0,-4 5-1 16,-5 3-5-16,-2 0-4 0,-2 12 5 15,-3 5 3-15,0 1 13 0,-2 7 4 0,-3 3 4 16,3 1 0-16,0 4-8 0,0-3 3 0,-2-2-5 16,4 1-1-16,-3-3-5 0,3-4-15 0,3-1-38 15,2-4-88-15,2-2-205 0,-1-6-517 16,-3-4-176-16</inkml:trace>
          <inkml:trace contextRef="#ctx0" brushRef="#br0" timeOffset="24385.1208">7877 7626 1549 0,'0'0'222'0,"0"0"-135"16,0 0-65-16,0 0-17 0,0 0-4 15,0 0 1-15,0 0 11 0,0 0 14 0,0 0 22 16,0 0 20-16,0 0 10 0,-172 62 5 16,145-27-4-16,1 2-11 0,4 6-12 0,-1 1-11 15,8 0-14-15,0-1-12 0,8-7-10 0,4 0-10 16,3-7-5-16,9-3-5 0,7-2-1 0,2-8 0 16,12-5 2-16,6-3 8 0,6-6 1 0,2-2-1 15,9-2 2-15,3-9-7 0,0-4-5 16,0-2-10-16,2-2-17 0,-3-4-19 0,-3-2-8 15,-2 0 7-15,5-6 0 0,-9 0 5 0,-2-2 5 16,-5 2-1-16,-5-2 14 0,-11 4 27 0,-1 3 19 16,-11-2 18-16,-2 7 16 0,-6 0 6 15,0 4 13-15,0 5 12 0,-3 7 9 0,0 1-4 16,-6 4-19-16,0 0-27 0,-5 5-25 0,-4 10-8 16,-2 3-3-16,-4 4 1 0,0 5 1 0,-2-1-2 15,6 1-1-15,1 0-1 0,5-5-3 16,8-2-9-16,3-2-5 0,3-2-1 0,10-3 1 15,4-5 5-15,9-1 2 0,1-3 1 0,5-4-4 16,5 0 0-16,0-7-2 0,2-6-2 0,8-6 0 16,-4 2 2-16,1-4 3 0,-1-5 2 15,-3 1 5-15,-6-2 4 0,-5-4 11 0,-5 2 12 16,-7 1 10-16,-2-3 10 0,-4 5 5 0,-8-3 8 16,0 4 0-16,0 1 4 0,-3 6-1 0,0 1-1 15,0 4 6-15,-6 5-2 0,3 3-1 0,-2 2-9 16,-1 3-15-16,3 0-11 0,-7 3-16 15,4 9-8-15,-7 6-1 0,-1 7 4 0,-2 9-1 16,-5 5 5-16,5 9 0 0,-3 3 1 0,-4 6 5 16,5 4 3-16,-5 9 1 0,-3 5 0 15,0 6-2-15,-6 7-5 0,2 8 1 0,-3 7-11 16,-5 2-1-16,-1 3 0 0,3 0-4 0,-1-3 2 16,4 5 0-16,-3-3 2 0,0 10 1 0,-3 1 5 15,-2 6-3-15,-2-4-3 0,-2-1 1 16,-1-6-4-16,-1-7-4 0,2-10-9 0,-3-13-12 15,-3-16-11-15,-2-16 8 0,-1-15 11 0,1-16 12 16,-8-12 16-16,6-8 4 0,0-17 1 0,2-14 2 16,1-8-4-16,8-11-1 0,4-11 0 0,1-6-4 15,7-12-2-15,7-6-3 0,6-10 1 16,6-5 1-16,7-7 4 0,9-6 1 0,4-5-1 16,18-1 2-16,6-3-2 0,8 1-2 0,11 7-3 15,3 4-2-15,9 10-1 0,2 6-4 0,5 13-5 16,6 13 0-16,-3 8-1 0,4 12 0 0,-5 7 3 15,0 4-4-15,0 5 0 0,1 5-5 16,-2 3 0-16,1 3 1 0,-2 5 1 0,-3 1 6 16,-6 5 5-16,-4 2 3 0,-3 1 6 0,-6 4-2 15,-5-1 2-15,-5 4 1 0,-7-3-3 16,-8 3 6-16,-2 0 3 0,-7 0 1 0,-8 0-1 16,1 0 1-16,-3 3-1 0,-3-3-3 0,0 1-1 15,0-1-4-15,0 4-2 0,-3 1-5 16,-1 1-3-16,1 4-12 0,-1 0-23 0,-5 1-43 15,5-3-110-15,-5 2-290 0,6 0-570 0,0-5 197 0</inkml:trace>
          <inkml:trace contextRef="#ctx0" brushRef="#br0" timeOffset="20498.4978">1436 7660 378 0,'0'0'302'0,"0"0"-213"0,0 0-75 0,0 0-13 15,0 0 7-15,0 0 36 0,0 0 31 0,0 0 36 16,0 0 50-16,0 0 16 0,0 0-3 0,0 0-23 16,0 0-31-16,0 0-26 0,-63 78-24 15,38-60-16-15,0 2-11 0,-7-1-7 0,-1-3 0 16,3-1-4-16,-4 1-1 0,1-7 1 0,4-4-2 15,0-2-1-15,6-3 3 0,3-3 3 0,6-7-4 16,1-5-4-16,9-6-11 0,-1-3-18 16,5-4-10-16,0-8-4 0,6-2-2 0,7-2 6 15,4-3 4-15,0-2 0 0,9-3 1 0,3 0-3 16,1-3 0-16,6 6-2 0,-5-2 0 16,1 7-2-16,2 8 2 0,-6 4 4 0,-5 6 2 15,1 5 3-15,-7 4 3 0,6 4-2 0,-9 2 0 16,1 7 2-16,-2 0-2 0,0 7 1 15,-3 7 5-15,0 9 4 0,3 7 4 0,-5 9 3 0,-1 8 1 16,2 9-5-16,-6 4-2 0,-2 7 1 16,-1 5-5-16,0 3 0 0,-4 5 2 0,-6 3-4 15,-3 4 3-15,-3 1-1 0,-1 3-5 0,-7-1 4 16,-5-2-2-16,2 2-4 0,-2-9 3 0,-3-5-2 16,-2-7 0-16,1-7 2 0,0-7-1 15,-6-5 6-15,-2-6 4 0,-1-4 7 0,-1-9 6 16,1-4 3-16,1-9 8 0,-1-6 6 0,6-5 5 15,-1-6 1-15,-2-2-1 0,8-14 0 0,-1-3-5 16,4-7-4-16,2-5-10 0,1-1-12 16,10-8-5-16,0 5-6 0,5-4-5 0,7 6-4 15,0 2-4-15,3 7-8 0,2 4-5 0,-1 7-8 16,7 0-12-16,-3 8-7 0,5 4-10 0,-3 0-1 16,6 0 2-16,2 10 11 0,1 7 5 15,4 1 0-15,-2 7-11 0,-1 3-32 0,5 1-58 16,-3 3-86-16,5-1-164 0,-1-3-191 0,-3-5-210 15,-7-9 739-15</inkml:trace>
          <inkml:trace contextRef="#ctx0" brushRef="#br0" timeOffset="21356.2973">1832 8224 658 0,'0'0'281'0,"0"0"-142"0,0 0-70 0,0 0-34 16,0 0-15-16,0 0-1 0,0 0-12 0,0 0-2 15,0 0-10-15,0 0-3 0,0 0 11 16,0 0 11-16,0 0 20 0,0 0 15 0,89-6 5 15,-76 33-3-15,-8 3 1 0,1 4-4 0,-3-1-4 16,-3 4-2-16,0-1-5 0,0-1-4 0,-4-2-4 16,-5-3 2-16,-1-1-1 0,2-1 1 0,-4-7 3 15,1-1 0-15,-2-3 8 0,5-2 16 16,-2-7 25-16,2-2 22 0,4-5 18 0,1-1 2 16,0-1-22-16,0-6-38 0,3-5-44 0,3-7-32 15,-2-3-16-15,5-5 0 0,7-9 9 16,6-3 6-16,3-4 1 0,4-2 3 0,3-4 0 15,3 4-2-15,5 2-2 0,-1 5-5 0,2 6-1 16,3 6 2-16,-7 6 3 0,0 8 8 0,-3 6-3 16,-3 6-1-16,-2 0-4 0,-3 13 2 15,-3 8 7-15,-4 6 7 0,-2 3 9 0,-5 9 1 16,-2 0 2-16,-3 3-2 0,-1 2-5 0,-3-7-2 16,-3 2-8-16,3-5-12 0,0-1-27 0,-1-4-50 15,-2-2-119-15,3-1-296 0,0-8-439 16,0-8 347-16</inkml:trace>
        </inkml:traceGroup>
        <inkml:traceGroup>
          <inkml:annotationXML>
            <emma:emma xmlns:emma="http://www.w3.org/2003/04/emma" version="1.0">
              <emma:interpretation id="{F8889268-BAC2-43AB-9CE9-6FF6E866252B}" emma:medium="tactile" emma:mode="ink">
                <msink:context xmlns:msink="http://schemas.microsoft.com/ink/2010/main" type="inkWord" rotatedBoundingBox="11866,6897 17419,6530 17592,9142 12039,9509">
                  <msink:destinationLink direction="with" ref="{D2164C2E-D265-46A6-9644-319646043DFF}"/>
                </msink:context>
              </emma:interpretation>
              <emma:one-of disjunction-type="recognition" id="oneOf9">
                <emma:interpretation id="interp41" emma:lang="en-IN" emma:confidence="0">
                  <emma:literal>advantages</emma:literal>
                </emma:interpretation>
                <emma:interpretation id="interp42" emma:lang="en-IN" emma:confidence="0">
                  <emma:literal>advantage</emma:literal>
                </emma:interpretation>
                <emma:interpretation id="interp43" emma:lang="en-IN" emma:confidence="0">
                  <emma:literal>advaidges</emma:literal>
                </emma:interpretation>
                <emma:interpretation id="interp44" emma:lang="en-IN" emma:confidence="0">
                  <emma:literal>advadges</emma:literal>
                </emma:interpretation>
                <emma:interpretation id="interp45" emma:lang="en-IN" emma:confidence="0">
                  <emma:literal>advaidge</emma:literal>
                </emma:interpretation>
              </emma:one-of>
            </emma:emma>
          </inkml:annotationXML>
          <inkml:trace contextRef="#ctx0" brushRef="#br0" timeOffset="30340.6748">10472 7432 465 0,'0'0'193'0,"0"0"-83"0,0 0-37 16,0 0-17-16,0 0-3 0,-176-7-14 15,145 19-21-15,4 3-12 0,0 4-7 0,0 2 0 16,1 4 1-16,0 1 0 0,5 6 4 0,-2 0 2 15,3 0 6-15,-1 0 5 0,9 0 6 0,6-1-1 16,3-6-4-16,3 0-7 0,1-7 7 16,12-5 22-16,4-5 32 0,11-5 30 0,2-3 10 15,7-4-4-15,-1-9-24 0,7-7-20 0,2-1-19 16,2-4-10-16,-4-3-5 0,-1 1-2 0,-9 1 2 16,-3-2 5-16,-3 3 13 0,-6 3 13 0,-6-1 12 15,-5 5 12-15,0 6-1 0,-9 3-3 16,1 4-7-16,-2 2-11 0,0 3-19 0,0 0-26 15,0 0-33-15,0 6-16 0,-2 4-3 0,1 3 9 16,-3 8 18-16,-4 3 5 0,5 0 2 16,2-1 1-16,1 2-4 0,0-1-3 0,10-5-4 15,6-2 0-15,4 2 2 0,9-6 6 0,9-5 2 16,5-3 2-16,10-5-2 0,5 0-5 0,4-4-2 16,5-8-7-16,3 0-12 0,-1-1-21 15,0-3-25-15,-3 1-23 0,-3-2-8 0,-6-2 13 16,-3 1 25-16,-7-5 29 0,-6 0 25 0,-3 2 15 15,-10-4 11-15,-6 0 13 0,-2 3 13 0,-7-5 13 16,-6 3 7-16,-7-3 7 0,2 3 6 16,-7 6 1-16,-9 1-6 0,-5 7-15 0,-7 4-15 15,-4 5-15-15,-7 1-7 0,-5 9-2 0,-5 8 0 16,-3 4-1-16,3 11-2 0,-4 0-1 0,5 3-5 16,-2-1-1-16,8 4-3 0,1-5-2 0,7 1 1 15,6-5-1-15,5-4-5 0,14-6-6 16,5-4-10-16,2-6-2 0,13-2 2 0,6-5 13 15,5-2 12-15,5-2 10 0,5-6 3 16,7-9-3-16,3-5-5 0,-1-2-2 0,6-4-3 0,-2-4 1 16,-4-3 5-16,2-1-1 0,-5-3 2 15,-3-2-2-15,-7-3 4 0,0-3-1 0,-2-6 0 16,-4-1 3-16,-1-1-5 0,0-3 1 0,-6-1 0 16,6-1-4-16,-6 1 0 0,-2-1-1 0,-1 5-2 15,-5 7 7-15,-4 8 4 0,-3 9 4 16,-2 7 9-16,0 10 4 0,-2 6 4 0,-3 5-2 15,-3 3-15-15,0 3-13 0,-4 13-13 0,-2 8-2 16,-6 8 2-16,3 8-1 0,-8 8 6 16,8 3 0-16,-2 3 2 0,-2 5 1 0,5-1-1 15,2 0-2-15,2-7 1 0,7 4-3 0,-4-3-3 16,8-1-14-16,1-6-36 0,0-5-52 0,4-1-82 16,4-4-105-16,2-9-163 0,-2-5-311 0,0-11-152 15</inkml:trace>
          <inkml:trace contextRef="#ctx0" brushRef="#br0" timeOffset="30630.5762">11964 7262 0 0,'0'0'264'0,"0"0"182"0,0 0-47 15,0 0-29-15,0 0-33 0,0 0-76 16,0 0-94-16,0 0-70 0,0 0-49 0,0 0-31 16,0 0-12-16,0 0 5 0,0 0 3 0,0 0 1 15,16 46-1-15,-21-4-2 0,0 1-1 16,-1-3 0-16,3 2-2 0,2 0-3 0,1-8 0 15,0-1-2-15,0 0 3 0,5-8-4 0,7-7 3 16,-1-2 3-16,7-5 1 0,-1-10 13 0,9-1 4 16,-1-4 5-16,4-13 2 0,0-4-7 15,1-4-3-15,-1-8-3 0,-1-3-2 0,4-1 0 16,-5-3 1-16,-2-6-4 0,0 1 0 0,-3-3-2 16,-1-3-7-16,-3 3-1 0,2 2-7 15,-3 4 1-15,-3 12-7 0,-2 6-13 0,-7 9-20 16,0 4-48-16,-4 8-73 0,-1 3-81 0,0 6-108 0,0 11-256 15,-1-3-266-15,-2-4 438 0</inkml:trace>
          <inkml:trace contextRef="#ctx0" brushRef="#br0" timeOffset="31542.7285">12949 7211 1694 0,'0'0'240'15,"0"0"-143"-15,0 0-49 0,0 0-19 0,0 0 3 16,0 0 0-16,0 0-10 0,0 0-10 0,0 0-11 16,0 0-4-16,0 0 2 0,-162-47 1 15,127 65 2-15,-7 5-1 0,2 1 2 0,2 9 2 16,3 2-3-16,2 1 0 0,-3 1-2 0,8 0-2 16,8-7 1-16,6-4-2 0,4-2-6 0,10-8-4 15,0-6 1-15,13-3 6 0,4-4 11 16,10-3 10-16,2 0 4 0,7-6-4 0,3-7-6 15,-1-3 0-15,5-4-2 0,-1 2 3 0,0-4 1 16,-5-3 1-16,-4 1 8 0,-4 1 8 16,-6-4 14-16,-8 6 9 0,-3 3 7 0,-6 2-1 0,-5 6 0 15,-1 0-5-15,0 8-9 0,0-1-10 16,0 3-24-16,-3 3-12 0,-4 7-10 0,-2 5-1 16,-4 6 7-16,-1 2 4 0,0 5 3 0,-1-4-2 15,1-1 0-15,3 2-2 0,2-2 1 0,5-5-1 16,2-1-5-16,2 0 1 0,2-8-5 15,8-1 2-15,3-4 2 0,1-1 7 0,5-3 5 16,2 0 1-16,1-9 5 0,2-3-3 0,2-4 1 16,-3-3 3-16,1 3 0 0,-1-3 1 0,0-3-1 15,-3 2 1-15,-1 1-6 0,-2 0 0 16,-3 3-2-16,1-1 1 0,-4 6-2 0,-1 4-1 16,-5 4-1-16,-3 1-7 0,-2 2-7 0,0 2-3 15,0 6 0-15,0 5 2 0,-2 4 13 0,-1 8 2 16,-4-2 0-16,1 3 2 0,-4-1-4 15,3 1 2-15,-3-4 0 0,4 1 2 0,-3-3 2 16,5-5 0-16,-2-5-2 0,3-2 1 0,3-5 0 16,0-3 7-16,0 0 6 0,5 0 9 0,3-3 3 15,4-7-4-15,2-2-4 0,2-2-8 0,0-3-8 16,5-3 1-16,-2 0 0 0,-3 2-1 0,6-3 4 16,-4 4-2-16,-3 1-2 0,0 1 0 15,-4 4-3-15,-4 2 2 0,1 3 1 0,-5 5-4 16,1 1-2-16,-1 0-5 0,0 5 1 0,-1 6 2 15,0 3 3-15,5 3 4 0,-3 4 1 16,1-1 0-16,-2 6 0 0,2-2-2 0,-2-3-1 16,3 4 0-16,1-7-2 0,-3-1-1 0,5-1-7 15,-2-1-20-15,3-5-21 0,2-3-27 0,2-7-41 16,2 0-48-16,1-5-76 0,6-10-89 16,1-2-109-16,5-3-98 0,0-5-21 0,1-1 265 15,-1-3 294-15,-1-5 0 0,-2-3 0 0,-3-5 0 16,-3 1 0-16,-3-5 0 0,-2-5 0 15,-2 5 0-15,-2-4 0 0,-1 0 0 0,2-4 0 16,0 0 0-16,3 1 0 0,1-2 0 0,-2 1 205 16,2 0 188-16,1 4 1 0,-7 2-29 0,1 5-54 15,-2 7-66-15,-3 6-41 0,-5 11-36 0,-1 4-26 16,0 9-26-16,0 4-34 0,0 2-32 16,-1 0-26-16,-4 6-16 0,-3 11-8 0,-5 7 1 15,-3 9 1-15,-1 9 1 0,-3 5 0 0,-6 8 1 16,0 6 2-16,-1 3-1 0,-5 3 0 0,2 1-2 15,-1-3 0-15,2 2 1 0,8-1 1 0,0-4-2 16,6-6-4-16,5-5-13 0,2-7-50 16,7-4-102-16,0-9-187 0,1-10-436 0,0-9-578 0</inkml:trace>
          <inkml:trace contextRef="#ctx0" brushRef="#br0" timeOffset="31673.9536">13548 7182 6 0,'0'0'111'0,"0"0"-228"0,0 0 117 15,0 0 0-15</inkml:trace>
          <inkml:trace contextRef="#ctx0" brushRef="#br0" timeOffset="32794.9268">14288 7245 928 0,'0'0'387'0,"0"0"-191"0,0 0-117 16,0 0-42-16,0 0-9 0,0 0 0 0,0 0 2 15,0 0 15-15,0 0 21 0,0 0 19 0,0 0 10 16,-181-59-9-16,155 75-23 0,-5 5-20 0,2 1-13 16,2 7-6-16,0-4-3 0,4 4-3 15,5-5-7-15,4-1-6 0,5-7-3 0,5 1-8 16,4-6-3-16,2-2 4 0,9-5 5 0,3 0 5 15,4-3 8-15,3-1-2 0,5 0-4 16,3-8 2-16,1-4 2 0,1-4 3 0,-2-1 3 16,0-1 2-16,-2-3-1 0,-4 1 0 0,-6 0 1 15,0 2 0-15,-4 3-2 0,-3-1-3 0,-4 5-4 16,0 6-5-16,-3 2 5 0,-3 2-1 0,0 1-3 16,0 0-3-16,0 0-14 0,0 0-2 15,0 1 1-15,1 7 4 0,2 0 7 0,3 3 3 16,-1-1 0-16,7-1 0 0,1-1 2 0,3-2 1 15,2-4-1-15,7 0-3 0,3-2 4 16,4-2 0-16,2-6 1 0,-1 0 3 0,0-5-5 16,-3 3 1-16,-2-2 1 0,-2-3 1 0,-5 3 1 15,-4 0 4-15,-5-4 2 0,-5 1 1 16,-1 5 8-16,-5-1 2 0,-1 3 0 0,0 2 0 0,0 1-2 16,0 3 1-16,0 1 0 0,0 1-2 0,-1 0-11 15,-1 0-9-15,-4 5-5 0,1 4-1 16,-4 8 2-16,-2 6 3 0,-4 8-1 0,1 2-1 15,-2 5 1-15,-1 4 0 0,1 6 0 0,-1 3 4 16,-2 8 0-16,1 6 1 0,0 9 1 16,-3 3-7-16,7 5 0 0,-1 1-1 0,8 2 0 15,1 4 5-15,2 5-2 0,1 3-3 0,-4 2 0 16,3-3-7-16,-5-4-4 0,-1-2-16 0,-4-5-17 16,-6-3-14-16,-9-9-12 0,-3-6 6 15,-5-9 7-15,-6-9 15 0,-3-10 15 0,-6-9 14 16,-2-10 15-16,1-8 12 0,-3-11 8 0,0-1 3 15,1-14 3-15,5-9-4 0,4-7 1 16,3-9-1-16,6-5 0 0,4-7 1 0,4 0-8 16,2-6-4-16,8-2-3 0,1-2-5 0,2-2-2 15,7-1 0-15,1 3-4 0,6-1-3 0,4 2 0 16,-2 5-5-16,11-1-1 0,5 5-4 0,7 6-2 16,1 1 0-16,9 3 2 0,5 2 5 0,9 2 3 15,0 3 5-15,8-1 3 0,1 3 3 16,4 0-1-16,3 1 0 0,3 2 0 0,0-2-1 15,7 3 2-15,-1-3-1 0,4 0 0 0,2 2 5 16,2-5 0-16,-3 3 5 0,1-4-1 0,-4 3-4 16,-3 1 0-16,-7 2-3 0,-3 2 0 15,-10 3-1-15,-5 0-1 0,-7 7 0 0,-5 0 4 16,-8 3 0-16,-7 3 6 0,-6 1 10 0,-6 3 12 16,-7 3 7-16,0 0-2 0,-6 0-11 15,-5 4-17-15,-7 0-11 0,-2 0-2 0,-8 11-1 16,-3 5 3-16,-3 4-1 0,-6 4-1 0,3 1-3 15,-2 7 2-15,0 2 1 0,3-1 0 16,3-1 1-16,9 0 0 0,4 0-1 0,8-9-4 16,9-2 1-16,3-5-4 0,5-1 1 0,12-5 5 15,4-5 2-15,8-4 5 0,7-1 2 0,7-2-2 16,4-11-1-16,5 1 0 0,4-5-4 0,0 0 1 16,-2-4 0-16,-3 3 0 0,-3-5 1 0,-3-2 0 15,-5 2 1-15,-4-2 1 0,-6-6 2 0,-1 7 3 16,-3-3 0-16,-5 2 4 0,-1 2 0 15,-6 2-1-15,-1 2-2 0,-4 2 1 0,-3 5 0 16,-5 5 6-16,-1 5 2 0,0 2-5 0,0 0-13 16,0 0-15-16,0 4-7 0,0 6 0 15,-1 6 10-15,-2 5 9 0,3 0 3 0,0-1 4 16,3 4-2-16,1-1 0 0,6-2 0 0,3 3-1 16,-2 1 3-16,2-3 0 0,-4 0-1 0,1-3 2 15,-9 2-1-15,-1-4 8 0,-5-3 10 16,-15 1 10-16,-9-1 10 0,-7 1-4 0,-13-6-7 15,-4-1-7-15,-7-1-11 0,1-5-4 0,-1-2-4 16,4 0-8-16,6 0-5 0,5 0-21 16,7-2-47-16,6-2-79 0,3 1-138 0,9 2-442 15,7-2-840-15</inkml:trace>
        </inkml:traceGroup>
      </inkml:traceGroup>
    </inkml:traceGroup>
    <inkml:traceGroup>
      <inkml:annotationXML>
        <emma:emma xmlns:emma="http://www.w3.org/2003/04/emma" version="1.0">
          <emma:interpretation id="{A099A428-C030-4E29-A029-23A1542FA2ED}" emma:medium="tactile" emma:mode="ink">
            <msink:context xmlns:msink="http://schemas.microsoft.com/ink/2010/main" type="paragraph" rotatedBoundingBox="1676,10682 18356,9594 18538,12395 1859,134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40E01F-4ADE-4AE8-8015-B40975D305EF}" emma:medium="tactile" emma:mode="ink">
              <msink:context xmlns:msink="http://schemas.microsoft.com/ink/2010/main" type="inkBullet" rotatedBoundingBox="1728,11483 1965,11467 1979,11684 1742,11700"/>
            </emma:interpretation>
            <emma:one-of disjunction-type="recognition" id="oneOf10">
              <emma:interpretation id="interp46" emma:lang="en-IN" emma:confidence="0">
                <emma:literal>o</emma:literal>
              </emma:interpretation>
              <emma:interpretation id="interp47" emma:lang="en-IN" emma:confidence="0">
                <emma:literal>O</emma:literal>
              </emma:interpretation>
              <emma:interpretation id="interp48" emma:lang="en-IN" emma:confidence="0">
                <emma:literal>0</emma:literal>
              </emma:interpretation>
              <emma:interpretation id="interp49" emma:lang="en-IN" emma:confidence="0">
                <emma:literal>1</emma:literal>
              </emma:interpretation>
              <emma:interpretation id="interp50" emma:lang="en-IN" emma:confidence="0">
                <emma:literal>.</emma:literal>
              </emma:interpretation>
            </emma:one-of>
          </emma:emma>
        </inkml:annotationXML>
        <inkml:trace contextRef="#ctx0" brushRef="#br0" timeOffset="53038.5062">-24 11456 466 0,'0'0'659'0,"0"0"-524"16,0 0-55-16,0 0 18 0,0 0 28 0,0 0 36 15,0 0 26-15,0 0 3 0,0 0-3 0,0 0-25 16,0 0-43-16,0 0-43 0,2-81-38 15,-12 92-23-15,-4 3-6 0,-6 4-3 0,3 2 1 16,-2 5 1-16,-1-3-3 0,4-1-2 0,5-1-2 16,4-4-2-16,-1-3-2 0,7-3 0 0,1-4-1 15,0-2 2-15,9-6 7 0,-1 2 12 16,11-8 11-16,0-5 5 0,6-5 1 0,1-4-8 16,3 0-6-16,-2-3-4 0,-4 1-1 0,0 4-2 15,-10 5 6-15,-9 4 11 0,-4 0 1 0,0 3 4 16,-4 1-10-16,-10 1-18 0,-2 2-14 0,-7-2-12 15,4 6-7-15,-4 0-3 0,-1 0 0 0,5 0-16 16,2 0-24-16,0 6-47 0,2-4-90 16,4 6-195-16,1-4-395 0,7-1-589 0</inkml:trace>
      </inkml:traceGroup>
      <inkml:traceGroup>
        <inkml:annotationXML>
          <emma:emma xmlns:emma="http://www.w3.org/2003/04/emma" version="1.0">
            <emma:interpretation id="{42A4999E-003D-45EA-90DE-8401CCF1616C}" emma:medium="tactile" emma:mode="ink">
              <msink:context xmlns:msink="http://schemas.microsoft.com/ink/2010/main" type="line" rotatedBoundingBox="3068,10591 18356,9594 18538,12395 3251,13392"/>
            </emma:interpretation>
          </emma:emma>
        </inkml:annotationXML>
        <inkml:traceGroup>
          <inkml:annotationXML>
            <emma:emma xmlns:emma="http://www.w3.org/2003/04/emma" version="1.0">
              <emma:interpretation id="{80ABC8DF-F957-408E-810A-D02041506973}" emma:medium="tactile" emma:mode="ink">
                <msink:context xmlns:msink="http://schemas.microsoft.com/ink/2010/main" type="inkWord" rotatedBoundingBox="3068,10591 9847,10149 9953,11784 3174,12227"/>
              </emma:interpretation>
              <emma:one-of disjunction-type="recognition" id="oneOf11">
                <emma:interpretation id="interp51" emma:lang="en-IN" emma:confidence="0">
                  <emma:literal>Restrictive</emma:literal>
                </emma:interpretation>
                <emma:interpretation id="interp52" emma:lang="en-IN" emma:confidence="0">
                  <emma:literal>Relative</emma:literal>
                </emma:interpretation>
                <emma:interpretation id="interp53" emma:lang="en-IN" emma:confidence="0">
                  <emma:literal>Resistive</emma:literal>
                </emma:interpretation>
                <emma:interpretation id="interp54" emma:lang="en-IN" emma:confidence="0">
                  <emma:literal>Retentive</emma:literal>
                </emma:interpretation>
                <emma:interpretation id="interp55" emma:lang="en-IN" emma:confidence="0">
                  <emma:literal>Reactive</emma:literal>
                </emma:interpretation>
              </emma:one-of>
            </emma:emma>
          </inkml:annotationXML>
          <inkml:trace contextRef="#ctx0" brushRef="#br0" timeOffset="55918.3112">5379 11214 1908 0,'0'0'689'0,"0"0"-633"15,0 0-72-15,0 0-18 0,0 0-2 0,0 0 25 16,0 0 7-16,204-120 1 0,-148 97-1 0,3 0 2 16,1 5-2-16,3-2 1 0,2 1 5 15,-5 5-4-15,5-2 2 0,-5 6 0 0,0-1 3 16,-5 6 3-16,-2 2 5 0,-9 2-1 0,-4 1-1 16,-5-3-3-16,-11 14-3 0,-4-2 1 15,-7 2 0-15,-7 1 4 0,-2 4 5 0,-4 4 6 16,0 5 12-16,-4 0-2 0,-9 5-2 0,-1 0-2 15,-1 2-14-15,-2-3 3 0,-2-4-3 16,2 1-5-16,1-2-4 0,2-10-13 0,0 1-33 16,1-3-75-16,3-5-145 0,3-2-371 0,2-4-903 0</inkml:trace>
          <inkml:trace contextRef="#ctx0" brushRef="#br0" timeOffset="55634.4934">6008 10250 1833 0,'0'0'199'0,"0"0"-128"0,0 0-44 16,0 0-9-16,0 0 13 0,0 0 20 0,0 0 21 15,0 0 11-15,0 0 6 0,0 0-2 0,0 0-16 16,0 0-20-16,27 176-14 0,-41-110-12 16,-9 3-6-16,-4 9-5 0,-2 2-3 0,-6 5-2 15,-2 2-11-15,-2 1-2 0,-1-2-11 0,6-5-20 16,-4-6-21-16,8-6-40 0,2-10-51 0,2-4-60 15,4-10-134-15,7-14-288 0,6-11-637 0</inkml:trace>
          <inkml:trace contextRef="#ctx0" brushRef="#br0" timeOffset="55401.4944">5549 10592 2437 0,'0'0'150'16,"0"0"-86"-16,0 0-51 0,0 0-21 15,0 0-14-15,0 0-15 0,0 0-22 0,0 0-29 16,0 0-81-16,0 0-172 0,0 0-386 0,0 0-486 0</inkml:trace>
          <inkml:trace contextRef="#ctx0" brushRef="#br0" timeOffset="56056.9327">6576 10751 1776 0,'0'0'441'0,"0"0"-343"0,0 0-78 16,0 0-40-16,0 0-23 0,0 0-47 0,0 0-79 15,0 0-127-15,0 0-283 0,0 0-559 0</inkml:trace>
          <inkml:trace contextRef="#ctx0" brushRef="#br0" timeOffset="56325.5325">6775 11022 1876 0,'0'0'249'0,"0"0"-185"0,0 0-39 0,0 0-4 15,0 0 3-15,0 0 3 0,0 0 0 0,7 169-3 16,-4-147-2-16,0-3-4 0,-1-1-3 16,3-2-3-16,3-2-2 0,-1-4 8 0,0-4 17 15,6-1 15-15,-2-4 16 0,4-1 8 0,0-1-7 16,1-9-10-16,4-6-14 0,2-1-14 0,5-5-10 15,2-6-7-15,-1-2-4 0,3-8-3 16,2 1-4-16,0-3-7 0,-5 0-7 0,-1-2-6 16,-2 5-17-16,-2-1-20 0,1 5-25 0,-5 4-34 15,-1 7-39-15,-3 7-64 0,-2 5-89 0,-5 5-108 16,0 5-117-16,-1 1-90 0,-4 4 298 0,-1 3 324 16</inkml:trace>
          <inkml:trace contextRef="#ctx0" brushRef="#br0" timeOffset="56634.7327">7352 11024 11 0,'0'0'647'0,"0"0"-171"16,0 0-138-16,0 0-88 0,0 0-73 0,0 0-65 0,0 0-46 16,0 0-26-16,172-30-12 0,-140 17-8 15,-1-1-3-15,-2 3-3 0,0-2-3 0,-2-2 2 16,-8-2 4-16,-2 4 9 0,-4-4 4 0,-3 1 7 16,-7-1-1-16,-3 0-2 0,-2 1-4 15,-9 0-5-15,-4 4-11 0,-2 4-12 0,-9 4 0 16,-1 4 6-16,-3 0 11 0,-2 12 15 0,-6 7 3 15,-1 7 2-15,-3 6 2 0,2 4-1 0,1 4-3 16,-2 3-4-16,1 4-2 0,1-4-7 16,10 0 2-16,6-5-2 0,10-2-4 0,9-8 0 15,4-1-3-15,13-7-1 0,11-5 5 0,5-2 5 16,11-5 3-16,3-2-5 0,5-4-6 0,5-2-6 16,1 0-6-16,2 0-2 0,3-3 1 0,0-4-5 15,2-2 0-15,-2-2-10 0,-9-2-23 0,2 0-47 16,-10-6-61-16,-11 1-76 15,-5-1-119-15,-10 1-214 0,-8 2-338 0,-5 7 59 0</inkml:trace>
          <inkml:trace contextRef="#ctx0" brushRef="#br0" timeOffset="54656.6206">4334 10555 2184 0,'0'0'160'16,"0"0"-110"-16,0 0-38 0,0 0-9 15,0 0 10-15,0 0 8 0,0 0 14 0,0 0 6 16,0 0 2-16,0 0-10 0,0 0-14 0,0 0-11 16,0 0-4-16,0 0 9 0,-13 50 8 15,-10 4 11-15,-9 9 5 0,-1 11 2 0,-7 3-4 0,-7 5-11 16,-5 2-3-16,-2 1-10 0,-2-1-4 15,4-5-1-15,-1-7-14 0,7-7-10 0,6-6-25 16,7-11-45-16,10-4-82 0,3-11-129 0,7-9-295 16,9-10-484-16</inkml:trace>
          <inkml:trace contextRef="#ctx0" brushRef="#br0" timeOffset="54402.7875">2348 11738 1985 0,'0'0'78'0,"0"0"-154"0,0 0-33 16,0 0 13-16,0 0 52 0,0 0 43 15,0 0 13-15,165-124 4 0,-133 99 6 0,1-5 11 16,-3-1 13-16,-1-1 12 0,-2 0 11 0,0 1 6 16,-4 0 0-16,-3 4-1 0,-5-2-5 15,-5 5-7-15,-3 0-13 0,-7 5-7 0,0 1-9 16,-3 2-5-16,-7 3-2 0,1 2-3 0,-1 3-12 15,-3 5-9-15,-1 3-6 0,-5 0-2 0,1 8 8 16,-2 10 4-16,-5 3 3 0,-2 9 5 16,-3 1 0-16,-5 10 1 0,2 4 2 0,2 6-3 15,-5 3-1-15,3 4-3 0,4-3-4 0,1-2-1 16,5 0-5-16,5-7-2 0,7-8-3 0,8-5-4 16,3-9 4-16,4-7 6 0,14-3 10 0,2-6 18 15,8-7 10-15,11-1 8 0,6-9-1 0,6-7-6 16,7-5-10-16,0-5-9 0,7-3-3 15,-1-3-7-15,2 0-3 0,-4-5 0 0,0 1-3 16,0-3-5-16,-5-1 4 0,0-5-2 0,-4-1 0 16,-5 0 2-16,-1-4-2 0,-2 2-1 15,-7 0 2-15,-2 2 0 0,-6 5-3 0,-4 6 0 16,-4 10 0-16,-9 6-4 0,-6 9 7 0,-6 5-6 16,-1 5-7-16,-8 4-4 0,-7 7-7 0,-5 9 5 15,-9 4 6-15,-4 5 9 0,-1 8-1 16,2 0 1-16,-3-2-1 0,7 1-3 0,7-2-2 15,1 0-6-15,11-2 0 0,3-2-8 0,6-3 6 16,2-3 4-16,9 1 4 0,5-5 6 16,3-3-1-16,2 0 2 0,4-3 1 0,-2 2-1 15,-3-3 1-15,-6-2-2 0,0 4 1 0,-4-6-2 16,-7 0 3-16,-3 1 3 0,-4 2 2 0,-13-3 2 16,-8 1 2-16,-8-1-1 0,-5 0 0 0,-10 0 3 15,-1-3-7-15,-5 0 1 0,-1-2-1 0,8-1-4 16,1-2 0-16,7-1-5 0,2 2-9 15,4-2-14-15,6 0-19 0,3 0-28 0,8-2-52 16,3-4-95-16,4-2-243 0,5 0-441 0,4 3-106 0</inkml:trace>
          <inkml:trace contextRef="#ctx0" brushRef="#br0" timeOffset="53774.4728">1598 11214 1145 0,'0'0'925'0,"0"0"-798"0,0 0-64 0,0 0 13 16,0 0 10-16,0 0 14 0,0 0 0 15,0 0-23-15,0 0-22 0,0 0-30 0,0 0-19 16,0 0-18-16,0 0-2 0,0 0 8 0,-43 31-1 16,30 11 8-16,2 8 3 0,-7 0-1 15,3 6 0-15,0 2-3 0,-2 1-1 0,-2 2-4 16,-1-1 2-16,3 0-10 0,-3-5-6 0,0 2-7 15,1-6-5-15,-1-5 1 0,6-8 4 0,-2-4 9 16,6-5 3-16,1-8 7 0,-1-5 6 16,8-7 2-16,-1-4 14 0,3-5 22 0,0 0 8 15,0-9-4-15,0-8-11 0,0-10-27 0,0-10-10 16,5-9 2-16,1-11 1 0,3-5 4 16,4-8 1-16,1-5 1 0,2-8-1 0,8-6-1 15,2-8-2-15,3 1 1 0,4-5 3 0,0-1-2 16,4 3 0-16,0 3-2 0,1 5-2 0,0 4-3 15,2 11 0-15,1 11-3 0,-1 8-4 0,-6 12-1 16,6 8-2-16,-8 9-2 0,0 7-5 16,-4 9-5-16,-1 8-11 0,-2 4-6 0,-1 8 1 15,-2 10 1-15,1 11 13 0,-6 4 12 0,0 9 9 16,-4 4 10-16,-3 6 3 0,-8 5 0 0,-4 5-3 16,-2 2 8-16,-12 3-1 0,-8-2-2 0,-4-2 1 15,-3-3-8-15,-6-6-1 0,-1 0 0 16,-5-6 2-16,-3-4 1 0,3-6 2 0,-4-5 1 15,4-7 1-15,4-7 4 0,5-5 5 0,5-10 7 16,7-4 10-16,5 0 5 0,3-10-1 16,4-2-5-16,6-3-10 0,-1 3-14 0,5-2-8 15,0 7-7-15,2 2-7 0,6 1-4 0,1 4-3 16,-3 0-2-16,7 8 6 0,1 7 11 0,0 8 12 16,1 6 11-16,-1 5 1 0,5 7-4 15,1 0-4-15,-3 6-5 0,3-4 0 0,2 2-2 16,0-2 2-16,0-4-1 0,2 1-4 0,4-3-4 15,-1-2-14-15,0-3-33 0,2-5-91 16,-5-1-141-16,-1-3-252 0,-4-9-364 0,-9-6 366 0</inkml:trace>
          <inkml:trace contextRef="#ctx0" brushRef="#br0" timeOffset="55258.4264">3484 11490 2270 0,'0'0'121'16,"0"0"-113"-16,0 0-35 0,0 0 1 0,0 0 18 16,0 0 10-16,171-111 2 0,-116 89 4 15,2-1 5-15,5-2 1 0,7 3 2 0,1-4 4 16,6 2 2-16,6-3 9 0,2 3 7 0,5-5 3 16,-4 4-4-16,-2-1-10 0,-4 2-9 0,-9-1-10 15,-9 3-1-15,-6 5 0 0,-9 1-4 16,-11 1-2-16,-12 6 2 0,-10 4 10 0,-10 2 11 15,-3 0 3-15,-10 1-9 0,-5 0-14 0,-6 2-12 16,-5 0 0-16,-1 0 2 0,-5 6 5 0,-2 2 0 16,-7 6-3-16,4-1 2 0,-2 5 0 15,1-1 0-15,-1 3 1 0,5 3 0 0,5-3-2 0,4 0 1 16,8-2-1-16,6-1-3 0,5-4-2 16,5 4-1-16,1-1 1 0,2 1 3 0,8-3 3 15,2 5 2-15,2-5 0 0,1 2 1 0,-2 0-1 16,-2 2 0-16,-4 3 2 0,-2-2-2 15,-5 1 0-15,0 1 3 0,-12 3 0 0,-1 0 3 16,-3 2-2-16,-1-2 0 0,0-2-1 0,0 1 1 16,2-4-1-16,4-2-1 0,1-2 0 0,1-7-4 15,8 0-2-15,1-4-2 0,0 0 3 16,6-4 2-16,5 0 7 0,8 0 4 0,4-8-4 16,5-4 1-16,5 0-5 0,3-4-1 0,4-5-1 15,5 0 0-15,2-1-1 0,2-5 0 16,-2 1-1-16,5-1-2 0,-3 0-4 0,-3-1-3 15,-1 0-3-15,-3-4-5 0,-5 0 1 0,-2 0 1 16,-5-1 4-16,-1 0 9 0,-4 3 0 0,-6 3 4 16,-2 4 2-16,-2 7-2 0,-7 7 3 0,-1 6 5 15,-5 3-1-15,-2 0-3 0,0 2 2 16,0 8 5-16,-3 6 7 0,-4 7 14 0,0 4 0 16,-5 7-3-16,1-3-8 0,-4 5-8 0,-2-4-7 15,4-2-2-15,2 0-3 0,-2-3-5 0,6-1-8 16,1-5-11-16,4-4-24 0,2-4-47 0,8-3-89 15,5-7-170-15,-2-3-427 0,-1 0-520 0</inkml:trace>
        </inkml:traceGroup>
        <inkml:traceGroup>
          <inkml:annotationXML>
            <emma:emma xmlns:emma="http://www.w3.org/2003/04/emma" version="1.0">
              <emma:interpretation id="{4CB10FEB-6B2B-4A8C-8938-04E50FEB2432}" emma:medium="tactile" emma:mode="ink">
                <msink:context xmlns:msink="http://schemas.microsoft.com/ink/2010/main" type="inkWord" rotatedBoundingBox="10105,10406 13861,10161 14026,12689 10270,12934"/>
              </emma:interpretation>
              <emma:one-of disjunction-type="recognition" id="oneOf12">
                <emma:interpretation id="interp56" emma:lang="en-IN" emma:confidence="0">
                  <emma:literal>gout.</emma:literal>
                </emma:interpretation>
                <emma:interpretation id="interp57" emma:lang="en-IN" emma:confidence="0">
                  <emma:literal>gout</emma:literal>
                </emma:interpretation>
                <emma:interpretation id="interp58" emma:lang="en-IN" emma:confidence="0">
                  <emma:literal>govt.</emma:literal>
                </emma:interpretation>
                <emma:interpretation id="interp59" emma:lang="en-IN" emma:confidence="0">
                  <emma:literal>govt</emma:literal>
                </emma:interpretation>
                <emma:interpretation id="interp60" emma:lang="en-IN" emma:confidence="0">
                  <emma:literal>goat.</emma:literal>
                </emma:interpretation>
              </emma:one-of>
            </emma:emma>
          </inkml:annotationXML>
          <inkml:trace contextRef="#ctx0" brushRef="#br0" timeOffset="58528.2514">11978 10639 2694 0,'0'0'248'16,"0"0"-175"-16,0 0-40 0,0 0-17 0,0 0 0 15,0 0-9-15,0 0-15 0,0 0-26 0,0 0-69 16,0 0-175-16,0 0-549 0,0 0-805 0</inkml:trace>
          <inkml:trace contextRef="#ctx0" brushRef="#br0" timeOffset="57743.1753">9851 10409 1443 0,'0'0'226'16,"0"0"-106"-16,0 0-31 0,0 0-16 0,0 0-7 15,0 0-1-15,0 0-12 0,0 0 2 16,-174-132 5-16,131 140 2 0,-1 8-4 0,-8 7-5 15,5 7-2-15,-5 5 1 0,-4 5-3 0,7 4-3 16,-1-1-3-16,3 0-8 0,8-5-7 0,6 2-9 16,9-5-10-16,2-1-5 0,15-8-3 15,6 1-2-15,1-9 0 0,13-3 1 0,7-5 8 16,8-2 5-16,8-6 7 0,7-2 0 0,3-6-4 16,2-7 2-16,2-4-5 0,-3-4 4 0,-4-2 0 15,-3 0-2-15,-1-1 0 0,-9 4 1 0,-4-1 0 16,-7 7-1-16,-6 2 2 0,-3 3-2 15,-8 5-2-15,0 3 0 0,-2 1 0 0,0 0-9 16,0 0-13-16,0 5-8 0,-3 7-9 0,-6 6 13 16,1 11 9-16,-4 11 6 0,-1 11 6 15,-2 10-3-15,-8 10 2 0,4 11-2 0,-5 8 0 16,4 6-2-16,-6 8-4 0,0 4 1 0,-1 8 2 16,-1-1-2-16,5 1 1 0,-10-4-3 0,2 1-3 15,-2-3-1-15,-9-4-5 0,-1-5-8 16,-7-5-6-16,1-8-2 0,-5-8 5 0,-5-10 8 15,-6-15 8-15,-1-5 3 0,3-12 1 0,-6-9 2 16,2-10 1-16,7-10 3 0,1-9 3 0,7-8 1 16,8-12 3-16,4-17-2 0,11-6-4 15,7-13-6-15,11-8-5 0,4-6-5 0,7-7-1 0,11-3 0 16,12-7 1-16,6-5-2 0,5-3 3 16,17-4 0-16,4 2 1 0,7-5 5 15,13 6 0-15,7 0 0 0,12 0 3 0,5 4 0 0,3 4 1 16,10 2 2-16,-3 7 0 0,1 6 1 0,-5 6-1 15,-7 5 0-15,-11 9-1 0,-4 10-3 16,-11 5 0-16,-13 8 0 0,-6 5-2 0,-9 6 2 16,-8 9 0-16,-14 5-1 0,-8 5 0 0,-5 1-1 15,-9 9 9-15,0 10 11 0,-15 7 8 16,-6 5 0-16,-1 5-8 0,-5 6-6 0,-2 1-4 16,-1-2-1-16,3 0 0 0,3-5-2 0,5-3-3 15,3-6-1-15,8-9-2 0,6-3 1 16,2-6 0-16,6-4 3 0,13-4 6 0,1-2 5 15,8-2 2-15,8-12 1 0,7-4-6 0,3-5-3 16,0-6 0-16,6 0-3 0,-6-4 1 0,-2 1 2 16,-4 1-2-16,-4-2 4 0,-7 1 2 15,-9 4 2-15,-3-3 5 0,-7 4-1 0,-10 1-3 16,0 2-2-16,-10 3-8 0,-7 1-4 0,-5 2-7 16,-11 5-8-16,0 2 0 0,-5 2-6 0,2 5-4 15,-1 1-5-15,-1 2-23 0,8 1-46 0,3 0-66 16,10 0-135-16,2 0-308 0,11 0-520 0</inkml:trace>
          <inkml:trace contextRef="#ctx0" brushRef="#br0" timeOffset="58008.598">10649 10525 1479 0,'0'0'268'0,"0"0"-153"15,0 0-41-15,0 0 15 0,0 0 29 0,0 0 6 16,0 0-16-16,0 0-22 0,0 0-16 0,-36 197-18 15,20-152-12-15,2-5-13 0,-1 4-10 16,-1-4-4-16,3 0-8 0,8-6-2 0,0-1 1 16,5-7-1-16,5-5 3 0,3-3 3 15,7-8 10-15,5-5 5 0,0-5 7 0,6 0-1 0,1-15-4 16,0-3-8-16,3-4-2 0,0-3-7 16,-1-6-2-16,0-1 1 0,0-1-5 0,-4 0-1 15,0-4-3-15,-5 3-9 0,6-3-15 0,-6 3-33 16,1 0-64-16,-4 5-127 0,4 2-274 0,-11 6-494 15,0 9 119-15</inkml:trace>
          <inkml:trace contextRef="#ctx0" brushRef="#br0" timeOffset="58249.2452">11595 10060 1812 0,'0'0'352'0,"0"0"-245"0,0 0-48 16,0 0-18-16,0 0 11 0,0 0 14 0,0 0 8 15,0 0-7-15,0 0-13 0,0 0-17 16,0 0-18-16,0 0-9 0,0 0 7 0,0 0 13 16,-15 6 8-16,-8 40 4 0,1 12-4 0,-7 8-9 15,-8 4-6-15,-3 7-7 0,0 1-4 16,-5 2-3-16,2 0-2 0,2-1-2 0,6-7-1 16,4-4-2-16,12-6-4 0,5-12-7 0,14-4 0 15,-2-12-7-15,12-8-5 0,7-6-7 0,2-8-34 16,8-7-75-16,5-5-212 0,-8-1-622 0,-4-6-447 15</inkml:trace>
          <inkml:trace contextRef="#ctx0" brushRef="#br0" timeOffset="58399.8935">11146 10577 2803 0,'0'0'141'0,"0"0"-116"16,0 0-42-16,0 0-12 0,0 0 4 15,0 0 21-15,0 0-4 0,226-77-25 0,-156 60-92 16,6 1-228-16,-23 6-524 0,-14 1-621 0</inkml:trace>
        </inkml:traceGroup>
        <inkml:traceGroup>
          <inkml:annotationXML>
            <emma:emma xmlns:emma="http://www.w3.org/2003/04/emma" version="1.0">
              <emma:interpretation id="{8BFAA8A4-E9E0-4587-8FC8-AE96AB337DA2}" emma:medium="tactile" emma:mode="ink">
                <msink:context xmlns:msink="http://schemas.microsoft.com/ink/2010/main" type="inkWord" rotatedBoundingBox="13712,10093 18368,9789 18499,11790 13842,12094"/>
              </emma:interpretation>
              <emma:one-of disjunction-type="recognition" id="oneOf13">
                <emma:interpretation id="interp61" emma:lang="en-IN" emma:confidence="0">
                  <emma:literal>policies</emma:literal>
                </emma:interpretation>
                <emma:interpretation id="interp62" emma:lang="en-IN" emma:confidence="0">
                  <emma:literal>politics</emma:literal>
                </emma:interpretation>
                <emma:interpretation id="interp63" emma:lang="en-IN" emma:confidence="0">
                  <emma:literal>polities</emma:literal>
                </emma:interpretation>
                <emma:interpretation id="interp64" emma:lang="en-IN" emma:confidence="0">
                  <emma:literal>policing</emma:literal>
                </emma:interpretation>
                <emma:interpretation id="interp65" emma:lang="en-IN" emma:confidence="0">
                  <emma:literal>proficies</emma:literal>
                </emma:interpretation>
              </emma:one-of>
            </emma:emma>
          </inkml:annotationXML>
          <inkml:trace contextRef="#ctx0" brushRef="#br0" timeOffset="58812.308">13081 9912 2845 0,'0'0'27'15,"0"0"-31"-15,0 0-22 0,0 0 2 0,0 0 4 16,0 0-6-16,0 0-4 0,0 0-2 0,0 0 5 16,0 0 22-16,0 0 19 0,0 0 6 15,-106 169 4-15,73-104 2 0,-3 5 2 0,-7 11 4 16,-2 5 5-16,-10 8-4 0,-5 6-13 0,-5 3-5 15,-2 2-11-15,-6 1-4 0,1-3 1 0,2 1-11 16,1-8-9-16,8-5-8 0,6-1-12 16,4 0-2-16,8 0 7 0,6 0 12 0,4-9-1 15,9-7-72-15,5-12-109 0,3-12-167 0,6-13-305 16,7-17-695-16</inkml:trace>
          <inkml:trace contextRef="#ctx0" brushRef="#br0" timeOffset="59086.681">12218 10869 1828 0,'0'0'139'15,"0"0"-81"-15,0 0-37 0,149-181-12 0,-96 144 6 16,3 6 6-16,6 3 7 0,-3 4-1 0,-2 3 0 16,-1 8 1-16,-2 5 4 0,1 8 5 15,-6 0 6-15,1 10 2 0,-4 8-8 0,-5 1-4 16,-5 9-6-16,-3 0-9 0,-14 2-5 0,-2 2-6 15,-10 1-1-15,-7 2 3 0,-3-1 8 0,-15 1 0 16,-7 0 3-16,-5-4 2 0,-4 1-9 16,-3-6 4-16,-2 0-1 0,0-2-4 0,0-6-2 15,6-2-13-15,0-4-27 0,8 1-46 16,2-7-58-16,7-2-73 0,4-4-76 0,11 0-127 0,1-10-179 16,1 2-113-16,8-1 484 0</inkml:trace>
          <inkml:trace contextRef="#ctx0" brushRef="#br0" timeOffset="59744.8685">13325 10632 0 0,'0'0'209'0,"0"0"347"0,0 0-82 0,0 0-104 0,0 0-88 16,0 0-79-16,0 0-72 0,0 0-51 15,0 0-25-15,0 0-19 0,0 0-8 0,0 0-1 16,0 0-7-16,0 0-5 0,25 72-6 0,-45-41-2 16,1-5-5-16,3 0-2 0,8-1 0 15,0-5-3-15,8-1-1 0,-1-1-1 0,10-6 0 16,8 1 7-16,6-4 6 0,8-2 5 0,8-6 6 15,6-1-1-15,0-1-5 0,7-11-2 0,-5-3-6 16,1-3-4-16,-4 0-3 0,-9-9-2 0,-2 4-1 16,-6-5 1-16,-7-1 5 0,-7-1 1 15,-7-3 1-15,-6 3-4 0,-3 1-5 0,-12-2-6 16,-8 5-2-16,-4 3-2 0,-4 2 0 0,1 1 0 16,-2 6-2-16,-2 2 1 0,3 2 2 0,6 0 4 15,6 1 6-15,6 4 8 0,10-3 0 0,3 1-14 16,6-2-10-16,10-4-7 0,8-1-1 15,9-2 14-15,9-1 8 0,6-6 5 16,6 2 2-16,0-1 3 0,2-4 0 0,-3 1 1 16,-3-4 1-16,-4 0 2 0,-3-1 5 0,-3-4 5 0,-7 1 6 15,-4-2 7-15,-5 1 6 0,-3 1 6 16,-4 2-2-16,-6 3-5 0,1 0-4 0,-4 4-4 16,-3 3-2-16,-3 4 4 0,1 7 5 0,-3 4 2 15,0 1-1-15,0 5-7 0,-3 0-15 16,1 0-18-16,-4 2-9 0,-3 9-9 0,-2 8 7 15,-8 8 9-15,0 7 4 0,-6 10 4 0,-3 7-4 16,1 6-5-16,-2 5 3 0,-1 5 1 0,0 0 2 16,0 8 0-16,0-1 1 0,4-2-2 15,2-5 2-15,4-4-1 0,4-4-2 0,6-2 0 16,6-10-5-16,4-1 0 0,4-5-1 0,6-7 0 16,4-4-4-16,6-5-5 0,0-8-8 15,6-5-10-15,4-8 1 0,0-4-3 0,6-3-9 0,0-11-6 16,0-7-8-16,-1-6 3 0,-3-4 15 15,0-3 20-15,-6-5 14 0,-5 2 13 0,-1-4 10 16,-5 4 10-16,-2-1 17 0,-6 7 17 16,-4 3 17-16,0 5 11 0,-3 8 6 0,0 5-6 15,-3 7-17-15,-3 0-22 0,0 3-29 0,-2 6-17 16,-4 7-6-16,-1 6 3 0,0 2 3 0,-1 6 2 16,0 1 0-16,5 1-4 0,-1-1 2 0,3 2-2 15,5-5-7-15,2 0-15 0,0-2-45 0,0-4-95 16,12-2-181-16,-8-9-572 0,3 0-360 0</inkml:trace>
          <inkml:trace contextRef="#ctx0" brushRef="#br0" timeOffset="60251.8928">15064 10429 2374 0,'0'0'148'0,"0"0"-99"15,0 0-28-15,0 0-9 0,0 0-8 0,0 0-2 16,0 0-7-16,0 0-1 0,0 0 8 0,0 0 5 16,-191 59 8-16,152-34 2 0,2 5 0 0,4-5-3 15,7 0-7-15,6 2-3 0,10-7-6 16,6 0 0-16,2 0 1 0,13-3 2 0,7 0 2 16,9-5 2-16,5-2-3 0,10-2-4 0,4-4 0 15,4-1-10-15,0-3-3 0,0-3-2 16,0-6-2-16,-4-4 6 0,-3-1 3 0,-1-5 6 15,-5 1 4-15,-2-6 5 0,-7 2 3 0,0-2 1 16,-4-4 3-16,-5 6-1 0,-4 0 3 16,-2 1 1-16,-4 5 5 0,-3 3 3 0,-2 5 10 0,-4 4 4 15,0 4-10-15,0 0-11 0,-6 3-16 16,-1 6-10-16,-2 8 5 0,-3 3 8 0,-3 3 2 16,1 1 2-16,2 1-2 0,4 1-3 0,1-4 0 15,2 3-2-15,4-1-4 0,1-4-11 0,4-3-25 16,6-4-56-16,6-4-107 0,4-5-185 0,-3 0-417 15,-5-4-477-15</inkml:trace>
          <inkml:trace contextRef="#ctx0" brushRef="#br0" timeOffset="59883.5">14674 10232 2381 0,'0'0'355'0,"0"0"-279"0,0 0-64 0,0 0-37 16,0 0-20-16,0 0-31 0,0 0-48 0,0 0-117 15,0 0-257-15,0 0-525 0,0 0 231 0</inkml:trace>
          <inkml:trace contextRef="#ctx0" brushRef="#br0" timeOffset="60373.0572">15745 10234 1277 0,'0'0'269'0,"0"0"-236"0,0 0-142 0,0 0-122 16,0 0-206-16,0 0-232 0,0 0 536 0</inkml:trace>
          <inkml:trace contextRef="#ctx0" brushRef="#br0" timeOffset="60874.0163">15890 10471 1755 0,'0'0'190'0,"0"0"-147"0,0 0-46 0,0 0-2 16,0 0 8-16,0 0 5 0,0 0 2 0,0 0 1 15,0 0 2-15,175-117 5 0,-163 101 2 16,-5 7 5-16,-7 1 9 0,0 5 5 0,0-1-13 16,-1 4-19-16,-11 0-18 0,-1 2-7 0,-4 8 7 15,-5 10 18-15,-5 3 7 0,-6 4 1 0,3 5 1 16,-4-1-2-16,3 2 1 0,4 1-2 16,6-3-6-16,1 1-1 0,10-5-5 0,1-4-1 15,9 1 4-15,3-7 4 0,7-1 9 0,4-3 10 16,8-4 12-16,2-3 8 0,2-2 1 0,6-1-2 15,2-3-9-15,-3 0-6 0,8-7-2 16,-3-1-1-16,0-7-3 0,4 3-2 0,-4-5-3 16,1 0-4-16,1-2-3 0,-4-3-1 0,0-3-2 15,-1 4-4-15,-4-3 0 0,0-2-3 16,-1 4 0-16,-2 1 1 0,-7 3-3 0,0 1 1 16,-6 6 0-16,-5 4-1 0,-5 5-3 0,-3-1-11 15,0 3-20-15,0 0-20 0,-1 3 0 0,-2 6 7 16,-4 2 19-16,-2 6 20 0,-3 3 5 0,2-1 0 15,0 3 2-15,3 3-2 0,-1 0-3 0,3 0 0 16,4 2-2-16,1 0 4 0,0-3 3 16,3-2 5-16,7-1 5 0,-2 0 6 0,1-4 3 15,2-1 5-15,-3 0 5 0,-1-2 2 0,-6-2 3 16,-1-4 9-16,0-2 13 0,-7-2 9 0,-12 0 5 16,-5-1-10-16,-12-2-19 0,-7-1-20 15,-10 0-12-15,-3-5-13 0,-3-3-12 0,3 0-23 16,5 0-52-16,2 3-71 0,7 5-171 0,12 0-538 15,7 0-656-15</inkml:trace>
        </inkml:traceGroup>
      </inkml:traceGroup>
    </inkml:traceGroup>
    <inkml:traceGroup>
      <inkml:annotationXML>
        <emma:emma xmlns:emma="http://www.w3.org/2003/04/emma" version="1.0">
          <emma:interpretation id="{6FB84079-5359-4B47-A225-241D1DF2DDCD}" emma:medium="tactile" emma:mode="ink">
            <msink:context xmlns:msink="http://schemas.microsoft.com/ink/2010/main" type="paragraph" rotatedBoundingBox="1742,13814 18118,13066 18240,15734 1864,164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406797-C54A-4FB4-A95F-53C9F7BA2433}" emma:medium="tactile" emma:mode="ink">
              <msink:context xmlns:msink="http://schemas.microsoft.com/ink/2010/main" type="inkBullet" rotatedBoundingBox="1776,14545 2044,14533 2053,14718 1784,14730"/>
            </emma:interpretation>
            <emma:one-of disjunction-type="recognition" id="oneOf14">
              <emma:interpretation id="interp66" emma:lang="en-IN" emma:confidence="0">
                <emma:literal>a</emma:literal>
              </emma:interpretation>
              <emma:interpretation id="interp67" emma:lang="en-IN" emma:confidence="0">
                <emma:literal>A</emma:literal>
              </emma:interpretation>
              <emma:interpretation id="interp68" emma:lang="en-IN" emma:confidence="0">
                <emma:literal>-</emma:literal>
              </emma:interpretation>
              <emma:interpretation id="interp69" emma:lang="en-IN" emma:confidence="0">
                <emma:literal>0</emma:literal>
              </emma:interpretation>
              <emma:interpretation id="interp70" emma:lang="en-IN" emma:confidence="0">
                <emma:literal>D</emma:literal>
              </emma:interpretation>
            </emma:one-of>
          </emma:emma>
        </inkml:annotationXML>
        <inkml:trace contextRef="#ctx0" brushRef="#br0" timeOffset="92030.5551">-82 14597 1844 0,'0'0'411'0,"0"0"-335"0,0 0-58 15,0 0-24-15,0 0-29 0,0 0-8 0,0 0 3 16,0 0 11-16,0 0 23 0,0 0 11 15,0 0 7-15,0 0 3 0,-43-31 11 0,47 36 13 16,8 4 11-16,1-3 11 0,10 0-3 0,-3-1-4 16,7-4-7-16,2-1-7 0,0 0-5 15,-1-1-3-15,-2-7-2 0,-7-1 1 0,-1-1 9 16,-10 0 8-16,-1-1 7 0,-4-5-1 0,-3 2-6 16,0-3-8-16,-2 1-4 0,-8 0-8 0,-1 1-5 15,1 2-6-15,-2 4-8 0,-1 1-6 0,-1 4-5 16,-2 0-5-16,-3 2-7 0,4 2-6 0,-1 0-2 15,2 0-7-15,3 3-20 0,7 0-52 16,0 3-121-16,4 1-232 0,3-2-524 0,0-1-250 0</inkml:trace>
      </inkml:traceGroup>
      <inkml:traceGroup>
        <inkml:annotationXML>
          <emma:emma xmlns:emma="http://www.w3.org/2003/04/emma" version="1.0">
            <emma:interpretation id="{7AA7D130-8B47-42B9-9A2F-ED5B0F39CCC2}" emma:medium="tactile" emma:mode="ink">
              <msink:context xmlns:msink="http://schemas.microsoft.com/ink/2010/main" type="line" rotatedBoundingBox="3340,13741 18118,13066 18240,15734 3462,16408"/>
            </emma:interpretation>
          </emma:emma>
        </inkml:annotationXML>
        <inkml:traceGroup>
          <inkml:annotationXML>
            <emma:emma xmlns:emma="http://www.w3.org/2003/04/emma" version="1.0">
              <emma:interpretation id="{3734F405-70FC-4CB2-AA73-A155228ADAD0}" emma:medium="tactile" emma:mode="ink">
                <msink:context xmlns:msink="http://schemas.microsoft.com/ink/2010/main" type="inkWord" rotatedBoundingBox="3340,13741 8944,13485 9066,16152 3462,16408">
                  <msink:destinationLink direction="with" ref="{AFCD0C8F-1072-4188-925E-27EA6AEA8105}"/>
                  <msink:destinationLink direction="with" ref="{C23C9E42-EB59-4B6F-9113-1036FBE1AEB4}"/>
                </msink:context>
              </emma:interpretation>
              <emma:one-of disjunction-type="recognition" id="oneOf15">
                <emma:interpretation id="interp71" emma:lang="en-IN" emma:confidence="0">
                  <emma:literal>Unequal</emma:literal>
                </emma:interpretation>
                <emma:interpretation id="interp72" emma:lang="en-IN" emma:confidence="0">
                  <emma:literal>Unique</emma:literal>
                </emma:interpretation>
                <emma:interpretation id="interp73" emma:lang="en-IN" emma:confidence="0">
                  <emma:literal>Umqvd</emma:literal>
                </emma:interpretation>
                <emma:interpretation id="interp74" emma:lang="en-IN" emma:confidence="0">
                  <emma:literal>Unequil</emma:literal>
                </emma:interpretation>
                <emma:interpretation id="interp75" emma:lang="en-IN" emma:confidence="0">
                  <emma:literal>Unequi</emma:literal>
                </emma:interpretation>
              </emma:one-of>
            </emma:emma>
          </inkml:annotationXML>
          <inkml:trace contextRef="#ctx0" brushRef="#br0" timeOffset="92663.7261">1571 14031 1561 0,'0'0'111'0,"0"0"-80"0,0 0-26 16,0 0-8-16,0 0 4 0,0 0 19 0,0 0 17 16,0 0 4-16,0 0-8 0,0 0-16 0,0 0-11 15,0 0 4-15,0 0 13 0,0 0 13 0,-78 169 3 16,70-114 3-16,5 2-2 0,1 4-7 15,2 0 5-15,0 3-1 0,-1 1-5 0,1-1-1 16,4-3-5-16,5-5-5 0,-1-8 6 0,10-7 8 16,3-8 8-16,2-5 9 0,3-7 4 0,6-7 4 15,1-6-2-15,5-6-3 0,0-2 2 0,3-14-3 16,-2-9-3-16,-3-4-4 0,-5-8-6 16,-1-5-8-16,-5-6-2 0,-6-7-3 0,-4-3-5 15,-2 0 0-15,-4-2-7 0,-5 1-3 0,-2 0 0 16,-2-1-8-16,0 3 3 0,2 1-5 0,-6 4-6 15,0 4-8-15,-5 4-12 0,3 8-19 0,-2 5-24 16,1 8-36-16,-2 8-47 0,0 5-111 16,4 8-224-16,0 0-370 0,1 0-252 0</inkml:trace>
          <inkml:trace contextRef="#ctx0" brushRef="#br0" timeOffset="94607.1419">2159 14619 1330 0,'0'0'240'0,"0"0"-193"0,0 0-44 0,0 0-4 16,0 0 2-16,191-142 11 0,-154 126 5 0,-8 5-2 15,-2 4 2-15,-4 6-11 0,-7 1-4 16,-2 4 4-16,-1 6 5 0,0 4 16 0,-5 6 15 0,1 4 10 16,-3 3 7-16,1 3-4 0,-4 5-6 15,-2 2-9-15,-1 2-7 0,0-2-3 0,-5-2-1 16,-4-2-9-16,0 1 7 0,1-6-6 0,-2-2-1 15,4-7 3-15,-4-4-7 0,7-6 7 0,3-4 18 16,0-5 22-16,0 0 23 0,0-3 5 16,4-12-16-16,6-6-25 0,2-9-29 0,2-7-13 15,2-8-5-15,1-2-2 0,2 0 4 0,-3-2-1 16,1 2-1-16,-1 8 3 0,-1 2-6 0,-2 9 1 16,-1 8-1-16,-4 4-1 0,0 8 1 15,-4 3-5-15,-1 3-3 0,-2 2-7 0,4 2 0 16,-3 7 2-16,1 3 6 0,2 4 3 0,2 4 6 15,-2 7 2-15,5 3-1 0,1-2 3 16,-1 6-6-16,4-6 2 0,3 2-1 0,3-5-1 16,5-1 3-16,3-7 0 0,4-5 1 0,4-4 0 15,1-6 3-15,6-2 3 0,0 0 1 16,4-8 1-16,-2-7-2 0,-3-1-2 0,-7-3 0 16,-2-5-2-16,-4-2 0 0,-3-1-1 0,-6-1 0 15,-3-3 1-15,-2 1 0 0,-5-1 2 0,-2 1 2 16,-6 3 0-16,-2 3 3 0,0 1 5 15,-9 4 3-15,0 5 2 0,-2 2-3 0,-2 3-6 16,-1 4-8-16,-2 2-10 0,-3 3-4 0,1 0-6 0,-4 9-1 16,1 7 2-16,-1 3 2 0,1 5 5 15,-1 4-1-15,6 1 2 0,3 0 3 0,6 0-2 16,4-1 0-16,3-1-2 0,12-3-5 0,9-1 0 16,8-6 5-16,5-1 4 0,8-5 5 15,7-1 2-15,7-7-1 0,3-3 0 0,6 0-1 16,0-4-2-16,5-8-2 0,-5-1-2 0,-5 1-1 15,-1-6-2-15,-3 2 3 0,-7-5-1 0,-5-3 2 16,-7 1 2-16,2-1 0 0,-10-4 3 16,-2 2 3-16,-4-2 1 0,-6 1 1 0,1-2 1 15,-11 4-2-15,-2 0 2 0,-5 2 0 0,-2 7 0 16,-8 4-4-16,-5 0-11 0,-6 3-10 16,-4 7-15-16,-5 2-3 0,-4 7 1 0,-4 5 7 15,-5 8 9-15,2-1 6 0,1 5 5 0,-1 2 1 16,11-3-1-16,6 3-3 0,7-3-3 0,7 0-4 15,7-2-3-15,3-2-7 0,11 0-3 16,8-3 3-16,7-4 3 0,2-4 10 0,11-3 6 16,1-4 1-16,1-1 3 0,0-3-2 0,-1-5 3 15,-1 1 1-15,-6-3 1 0,-4 0 2 0,-3 3-2 16,-9 5 0-16,-4-2-1 0,-5 4-5 0,-5 0-3 16,-1 10 0-16,-2 9 3 0,0 2 6 15,-6 9 7-15,-7 11 2 0,-1 5 3 0,-4 6-5 16,-3 5 1-16,-6 6-1 0,-1 6-2 0,-2 5 3 15,-3 5-4-15,-4 8-2 0,2 6-2 0,-3-2-1 16,2 6-2-16,0 3 1 0,0 0-2 16,3-2-5-16,4-6 2 0,4-7 1 0,3-15 2 15,9-10 0-15,3-14 0 0,10-8-3 0,0-10-4 16,4-4-4-16,9-9-5 0,5-11 3 0,7-4 6 16,4-19 13-16,7-15 4 0,6-12 5 0,5-13-2 15,5-9-4-15,1-11 0 0,-3-5-6 16,1-8 1-16,-3 0-3 0,-7-1 0 0,-5-1 6 15,-6 5 2-15,-1 1 4 0,-7 3 0 0,1 4-1 16,-5 5 0-16,-2 4-1 0,4 6 2 16,-4 4 1-16,1 5 2 0,0 1-2 0,2 4 0 15,-2 8-2-15,2 1-1 0,-3 11-2 0,-2 10-4 16,0 2-1-16,-2 10-5 0,-4 6-5 0,-3 4-4 16,-1 0-5-16,-1 10 5 0,-2 7 9 15,-1 9 13-15,0 6 8 0,-4 7 2 0,-3 3-6 0,-2 4-3 16,2-1-3-16,0-3-4 0,4-2 3 15,3-5-5-15,0-1 0 0,4-6-1 0,8-3-3 16,4-4 1-16,5-5-3 0,3-4-2 0,2-8-1 16,6-4 0-16,2-2 3 0,-2-14 2 15,4-4-1-15,-3-4 3 0,-5-4 1 0,0-2 4 16,-7-3 7-16,-1 1 0 0,-5-3 2 0,-7-4 1 16,-2 2-1-16,0 0 3 0,-3 1-3 15,-3 6 1-15,0 4-1 0,0 2-1 0,-6 7 1 16,3 3-1-16,-1 4-1 0,-1 4-3 0,2 2-3 15,1 2-3-15,2 2-9 0,0 0-14 0,0 0-4 16,0 10-3-16,0 3 6 0,0 3 12 16,0 4 5-16,1 5 1 0,12-1-3 0,0-1-1 15,8 3-1-15,4-3 2 0,8-5 4 0,3-3-5 16,7-4-1-16,5-3 2 0,4-5 0 0,4-3 6 16,1 0 2-16,2-6-2 0,0-3 0 0,-2-9 0 15,2 1 2-15,-1-7 2 0,-1 1 0 16,-1-3-1-16,-6-1 0 0,-3 3 1 0,-4-1 3 15,-7 4-3-15,-7 0 1 0,-6 0 1 0,-9 3-2 16,-4 0 10-16,-10 1 2 0,2 0 0 16,-17 2 2-16,-5 0-8 0,-4 1-3 0,-9 2 1 0,-1 4-3 15,-9 5 1-15,1 3-1 0,-3 0-2 16,0 7 1-16,-4 3-2 0,4 6 0 0,-3 4-2 16,2 1-5-16,3 4 5 0,4-3 0 0,3 1 0 15,4 1 4-15,8-1-6 0,8-3-3 16,6-2-5-16,9-4-5 0,1 0 1 0,14-1 3 15,8 0 5-15,8-5 3 0,4-4 3 0,9-2 1 16,5-2-1-16,0 0-1 0,1-2 0 16,0-2-1-16,-5-4 1 0,-3 0 7 0,-11-1-6 15,-3 2 1-15,-10 2 2 0,-4 2-2 0,-3 1 5 16,-8 2-2-16,-1 0 2 0,-1 0-8 0,0 0 5 16,0 0 1-16,0 2-1 0,0 4 6 0,0 4-5 15,0-1-3-15,0 3 0 0,0-3-1 16,6 1 0-16,4-2 2 0,4-4 0 0,6-2 1 15,3-2 2-15,6-2 0 0,4-4 0 0,0-5-5 16,3 0 1-16,-2-2 1 0,-2 1-1 0,2-3 5 16,-1 2-4-16,-1 0-2 0,1 3 2 0,1-2-4 15,-4 0 6-15,0 0-1 0,-2-1 0 16,-1 0 0-16,-1-3 0 0,1 0 2 16,-4-2 0-16,1-5 2 0,1-5-1 0,-2-3 1 0,-3-6-1 15,4-2 5-15,-8-7-2 0,0-5-1 0,-3-3 2 16,-1-6-5-16,-3-4 3 0,0 0 2 15,4-5 0-15,-6 0 2 0,0 2-3 0,0 1 0 16,-1 5 1-16,-5 4 1 0,5 10 4 0,-6 10 0 16,0 8 3-16,0 13 6 0,0 4-2 15,-6 5-3-15,1 4-6 0,-4 3-14 0,2 0-5 16,-3 11-3-16,-3 7 3 0,-4 10 5 0,-4 7 4 16,4 14 2-16,-3 5 1 0,2 5 2 0,-1 7-2 15,3 2 1-15,-1 1 2 0,3 5 3 0,4 1 2 16,-2 1 1-16,9-5-2 0,3 0-4 15,-3-5 0-15,9-5-1 0,10-4 4 0,4-3 1 16,7-6 2-16,6-3 2 0,2-4 3 16,5-6 8-16,3-1 0 0,3-5 0 0,-2-7-7 0,2-6-9 15,-4-5-2-15,-4-6 0 0,-2-4 0 0,-1-1 2 16,-4-2-2-16,-2-6-3 0,-2-6-2 16,-5 0-7-16,-1-3-13 0,-4 1-30 0,-4-3-52 15,-1-3-87-15,-8 2-216 0,2 4-581 16,-5 5-284-16</inkml:trace>
        </inkml:traceGroup>
        <inkml:traceGroup>
          <inkml:annotationXML>
            <emma:emma xmlns:emma="http://www.w3.org/2003/04/emma" version="1.0">
              <emma:interpretation id="{853FD700-C56B-4E1D-8122-594FA0DD6655}" emma:medium="tactile" emma:mode="ink">
                <msink:context xmlns:msink="http://schemas.microsoft.com/ink/2010/main" type="inkWord" rotatedBoundingBox="10375,14261 15748,14016 15782,14757 10408,15003">
                  <msink:destinationLink direction="with" ref="{C23C9E42-EB59-4B6F-9113-1036FBE1AEB4}"/>
                </msink:context>
              </emma:interpretation>
              <emma:one-of disjunction-type="recognition" id="oneOf16">
                <emma:interpretation id="interp76" emma:lang="en-IN" emma:confidence="0">
                  <emma:literal>access</emma:literal>
                </emma:interpretation>
                <emma:interpretation id="interp77" emma:lang="en-IN" emma:confidence="0">
                  <emma:literal>cavass</emma:literal>
                </emma:interpretation>
                <emma:interpretation id="interp78" emma:lang="en-IN" emma:confidence="0">
                  <emma:literal>cacaos</emma:literal>
                </emma:interpretation>
                <emma:interpretation id="interp79" emma:lang="en-IN" emma:confidence="0">
                  <emma:literal>Lacass</emma:literal>
                </emma:interpretation>
                <emma:interpretation id="interp80" emma:lang="en-IN" emma:confidence="0">
                  <emma:literal>races</emma:literal>
                </emma:interpretation>
              </emma:one-of>
            </emma:emma>
          </inkml:annotationXML>
          <inkml:trace contextRef="#ctx0" brushRef="#br0" timeOffset="97277.4229">8667 14337 1174 0,'0'0'221'15,"0"0"-109"-15,0 0-66 0,0 0-20 0,0 0 2 16,-113 180-4-16,99-135 0 0,1-2-6 16,4 0 5-16,-1-3 12 0,3-1 14 0,4-6 9 15,3-4 3-15,0-4 2 0,10-6-7 0,2-5-1 16,2-3-1-16,3-5 2 0,0-8 5 0,6-2 0 15,3-13-2-15,4-7-15 0,2-7-17 16,7-6-7-16,2-8-6 0,-1-4-5 0,3-1 0 16,3-6-1-16,-3-1-4 0,3 0 5 0,6 2 1 15,-6 0-2-15,5 4 2 0,-2 2-5 0,3 8 2 16,0 6-3-16,-5 10-2 0,-3 5 0 16,-2 11-7-16,-6 6-3 0,-6 3-3 0,-9 8-2 15,2 7-4-15,-7 3-2 0,-1 3-1 0,-5 5 7 16,-3 2 5-16,1 1 5 0,-3 0 6 0,2-2-6 15,-4 2 2-15,0-5-1 0,4-7-2 16,-3-2 4-16,0-4-3 0,6-2 0 0,-5-5-1 16,3-4 3-16,-3 0 3 0,2-6 1 0,-3-9-3 15,-4-3-4-15,0-7-5 0,-6-4-6 0,-5-1 1 16,-9 1-2-16,1-2 2 0,-5 4 3 0,1 5 1 16,-4 6 5-16,-4 3-6 0,-3 7-4 15,0 4-2-15,-7 2-4 0,-2 14 4 0,-8 6 5 16,0 11 6-16,-2 0 3 0,-3 10 3 15,3 0 1-15,0 3 3 0,5 5 4 0,3-2 1 16,2 3 3-16,6 1 0 0,5 2-1 0,8-10 1 16,9 0 1-16,11-7-1 0,3-3 5 0,4-7 0 15,12-4 1-15,7-1 6 0,11-9 0 0,7-2 2 16,6-5 0-16,8-5-5 0,4-5-2 0,-1-5-6 16,2-6-2-16,-2-6-1 0,-2-1 3 15,-1-5 4-15,-9-7 2 0,1-4 4 0,-7-4 1 16,-2-3-2-16,-4 1-2 0,-3-3-1 0,-3 5-4 15,-1 5-2-15,-2 3-2 0,-6 9-2 0,-4 2 0 16,-3 6-1-16,-5 9-2 0,1 4 1 16,-5 5-5-16,-2 0-6 0,0 0-3 0,0 11 0 15,-6 7 7-15,2 5 8 0,-2 3 5 0,-3 6-1 16,5 2-6-16,-2-4-3 0,5 4-3 16,1-4 0-16,1 2 0 0,8-3 1 0,4-2 0 15,3-1 1-15,2-7-2 0,7-2 1 0,2-5 2 16,0-5 4-16,3-2 1 0,-1-5 0 0,0 0 1 15,-1-6-4-15,0-7 4 0,-1-6 2 16,-1-3 2-16,-6-4 2 0,3-4-1 0,-5-4 0 16,4-1-2-16,-2-4-2 0,-4-1-3 0,5-2-1 15,-2 0-4-15,4-3 0 0,4 4-4 0,-4-1-2 16,6 4-2-16,0 4-5 0,5 5 2 0,-5 7-1 16,-4 2-5-16,-4 7 2 0,0 6-5 15,-4 6 2-15,-2 1-2 0,-2 1 1 0,-1 8 2 16,1 3 2-16,-3 0 5 0,5 4 2 0,-1 1 3 15,6-3 1-15,-1 1 2 0,2-2-3 0,1-2 5 16,5-3 0-16,0-2 0 0,1-2 4 16,-3-4-5-16,-4 0 1 0,0 0-1 0,-5-8 2 15,-9 0 1-15,2-2 2 0,-8-5-1 0,-1 2-1 16,0-4 0-16,-13 3-1 0,-1-2-1 0,-2 0-2 16,-10 1 0-16,0 5-4 0,-4 6-2 15,-3 4-2-15,-5 1-5 0,-4 7 0 0,-1 7 2 16,-2 2 1-16,-2 8 5 0,-5 1 1 0,-2 3 0 15,1 1 3-15,6 7-1 0,1-3 2 16,4 1 1-16,5 0 0 0,8-1 0 0,9-5 0 16,6-3 0-16,6-2-2 0,7-3-2 0,2 0 0 15,14-4 1-15,8 0 4 0,3-3 3 0,4-3 1 16,4-3 0-16,8-2 1 0,6-2-1 0,3-4 0 16,5 0 0-16,1-6 0 0,6-8-1 15,-1-3 2-15,-3-5-1 0,5-3 0 0,-4-5 1 16,1 0-3-16,2-8 2 0,-7-3-3 0,-2-1 2 15,-4-3 2-15,4 3-2 0,-10-1 0 0,0 6-2 16,-2 3-1-16,0 6 0 0,-4 4 1 0,-5 9-4 16,2 3-1-16,-6 4 1 0,-5 6-5 15,-4 2 3-15,-3 0-2 0,-2 1 0 0,-4 6-1 16,-4-1 0-16,2 4 1 0,-3 1 0 0,1 1 2 16,-4-2 1-16,5 2 1 0,-4-1 1 15,5-2 1-15,-3-1-2 0,2-1 3 0,0-3-1 16,5 0 2-16,-2-2 4 0,0-2-2 0,-3 0-1 15,3 0-1-15,-2-2-1 0,-4-3 3 0,-3 0-2 16,4-1 0-16,-5-1-4 0,-1-1 0 16,0-1-1-16,-1 1-3 0,-8 0-3 0,-2 0-7 15,-4 3-6-15,-1-1-2 0,-7 1 2 0,-2 5 3 16,-8 0 4-16,-2 0 4 0,-5 8 4 0,-3 3 1 16,-3 7 4-16,-4 2 2 0,4 1-3 0,-1 8 4 15,1 1 0-15,1 7 1 0,4 2 9 0,-1 2-5 16,9 0 2-16,4-2-1 0,6-1-6 15,8-4 5-15,10-2-4 0,5 0 0 0,5-5-1 16,12-3 3-16,9-2 4 0,12-3 4 0,7-5 1 16,8-5 1-16,7-6-1 0,8-3-4 15,2-1 6-15,5-10-9 0,-2-4 0 0,4 0-2 16,-4-6-5-16,-2-1 3 0,-1-3 1 0,-4 1-1 16,-4-8 1-16,-5 3 1 0,-1-4 0 15,-4-1 0-15,-5-1 1 0,-4-2 2 0,-3-2-1 16,-4 2 0-16,-3 3 3 0,-10 2-3 0,-4 8 0 15,-8 4 1-15,-7 4-4 0,-4 4 5 0,0 4-2 16,-11 4-6-16,-6 0-7 0,-8 4-6 16,-5 0 1-16,-7 9 2 0,-5 7 5 0,-4 3 3 15,3 4-1-15,-3 1 0 0,2 5 1 0,4-1 1 16,1 8 1-16,5-3-1 0,2 5-2 0,5-6 0 16,7 4-2-16,7-4 1 0,7-7-2 0,6 1-3 15,3-5 2-15,13-4 0 0,10-2 11 16,5-4 0-16,9-5 2 0,5-4 2 0,5-2-9 15,0 0 7-15,6-6-1 0,3-4-2 0,1-4 4 16,-1 0-6-16,0-5-1 0,-2-3 1 0,1-2 2 16,2-1 0-16,-4-8 0 0,-3 2-1 15,0-5 3-15,-4 1-1 0,-1-3 1 0,-2 1 0 16,-3 3-7-16,-2 1 5 0,-4 6-2 0,-7 3 0 16,-3 8 3-16,-4 3-7 0,-3 5-1 0,-4 4-1 15,-2 4 0-15,-2 0 0 0,-4 4-1 16,3 8 1-16,-1 1-1 0,-2 4 2 0,2 3 2 15,-1-1 1-15,-2 4 0 0,3 3 0 0,-4 1-1 16,0 0-2-16,-5 2 5 0,-1 0-4 0,0-2-1 16,-7 4 1-16,-9-5-8 0,0 3 9 15,-11-3-3-15,-2-3 0 0,-5 0 3 0,-3-2-2 16,-4-6 2-16,7-3 1 0,-2-4 4 0,10-3-2 16,5-2 2-16,5-3 1 0,7 0 4 0,6 0 4 15,3-3-5-15,0-5-6 0,9-2-10 16,7-1 0-16,4-5 3 0,7-5 3 0,6 0 5 15,10 0-2-15,5-2 0 0,5-2-1 0,7 0 4 16,2-1-4-16,4 0-2 0,-2-2 2 0,5 1-4 16,-3-2 4-16,-7 0-1 0,-3 1-3 0,-3-1 0 15,-10 5 0-15,-4-4-1 0,-8 3 3 16,-6 4 4-16,-7 3-2 0,-6 6 4 0,-5 0-1 16,-6 4 8-16,-1 4-4 0,0-3 1 0,0 5-4 15,-1 0-14-15,-5 2 0 0,5 0-11 16,-4 0-9-16,4 3-1 0,0 5-1 0,-2 4 7 15,1 1 11-15,2 6 9 0,0 1 1 0,6 1 2 16,3 3 0-16,3 1 3 0,6 4 3 0,0-4 4 16,5 1 2-16,0 4-1 0,0-3 0 15,-3-3-3-15,-1 3-2 0,-5-6 0 0,-5-1 0 16,-8-6 1-16,-1 0 4 0,-15 3 4 0,-11-3 2 16,-13-4 1-16,-10 1-3 0,-10-3-2 0,-5-5 0 15,-5-1-1-15,0-2 1 0,6 0-2 16,0-5-1-16,16-2-2 0,6 3-1 0,11-2-3 15,12 0-10-15,9 2-20 0,9-4-49 0,6 0-53 16,20-5-94-16,14-3-243 0,-2 5-448 0,-9 2-240 16</inkml:trace>
        </inkml:traceGroup>
        <inkml:traceGroup>
          <inkml:annotationXML>
            <emma:emma xmlns:emma="http://www.w3.org/2003/04/emma" version="1.0">
              <emma:interpretation id="{F01B6EB0-991B-4760-B251-349197411A29}" emma:medium="tactile" emma:mode="ink">
                <msink:context xmlns:msink="http://schemas.microsoft.com/ink/2010/main" type="inkWord" rotatedBoundingBox="16243,13475 18133,13389 18176,14330 16286,14417">
                  <msink:destinationLink direction="with" ref="{C23C9E42-EB59-4B6F-9113-1036FBE1AEB4}"/>
                </msink:context>
              </emma:interpretation>
              <emma:one-of disjunction-type="recognition" id="oneOf17">
                <emma:interpretation id="interp81" emma:lang="en-IN" emma:confidence="0">
                  <emma:literal>to</emma:literal>
                </emma:interpretation>
                <emma:interpretation id="interp82" emma:lang="en-IN" emma:confidence="0">
                  <emma:literal>lo</emma:literal>
                </emma:interpretation>
                <emma:interpretation id="interp83" emma:lang="en-IN" emma:confidence="0">
                  <emma:literal>Go</emma:literal>
                </emma:interpretation>
                <emma:interpretation id="interp84" emma:lang="en-IN" emma:confidence="0">
                  <emma:literal>Lo</emma:literal>
                </emma:interpretation>
                <emma:interpretation id="interp85" emma:lang="en-IN" emma:confidence="0">
                  <emma:literal>Co</emma:literal>
                </emma:interpretation>
              </emma:one-of>
            </emma:emma>
          </inkml:annotationXML>
          <inkml:trace contextRef="#ctx0" brushRef="#br0" timeOffset="97967.9537">14347 13597 2832 0,'0'0'153'0,"0"0"-92"0,0 0-50 0,0 0-12 16,238-60 13-16,-128 48 6 0,17 1 4 0,9 7-2 15,12 3-7-15,5-2-2 0,-2 6-6 0,-4 5-5 16,-7 0-12-16,-13 0-28 0,-13-2-61 16,-11-2-105-16,-10 2-233 0,-28-2-550 0,-25-1-381 15</inkml:trace>
          <inkml:trace contextRef="#ctx0" brushRef="#br0" timeOffset="97814.1325">15209 13311 947 0,'0'0'825'0,"0"0"-732"0,0 0-33 0,0 0 4 15,0 0 19-15,0 0 17 0,0 0-6 16,0 0-36-16,0 0-30 0,0 0-17 0,0 0 4 16,0 0 20-16,0 0 18 0,0 0 9 0,-134 161-4 15,101-94-14-15,-1 2-11 0,-5 0-5 16,1-2-8-16,0-1-2 0,-2-4-5 0,4-2-3 15,8-2-3-15,3-5-5 0,11-9-4 0,5-3-6 16,9-6-7-16,3-3-9 0,9-6-17 0,3-6-37 16,4-6-56-16,7-3-79 0,1-11-110 15,0 0-130-15,2-7-136 0,0-9-50 0,-2-4 397 16,2-5 242-16,-2-3 0 0,2-7 0 0,-4 0 0 0,6-6 0 16,-6 2 0-16,6-5 0 0,-6 3 0 15,1-1 0-15,-3 2 0 0,-1 7 204 0,-4 7 111 16,-2 5 17-16,-3 5-13 0,0 7-51 0,-5 6-75 15,-2 2-79-15,0 1-54 0,-5 1-15 16,1 10 17-16,-2 2 34 0,-2 12 25 0,-6 1 6 16,-5 7-19-16,-6 6-34 0,2-3-28 0,-3 6-19 15,-2-5-8-15,5 1-6 0,6-5-2 0,4-3 0 16,4-5 0-16,3-3 5 0,11 1 1 16,6-3 5-16,9-5 6 0,9-2 1 0,6-4 1 15,5-3 1-15,7-5-3 0,3-1-2 0,-4-5-2 16,-5-6-1-16,-4-3 0 0,-8-6 6 15,-8-2 6-15,-7-5 5 0,-6 0 2 0,-12-5-5 16,-2 1-9-16,-12-2-11 0,-9-1-10 0,-9 3-9 16,-8 3-6-16,-10 1-8 0,-7 5-10 0,-7 4-19 15,-2 1-41-15,-1 2-95 0,-5 2-265 0,21 5-610 16,15 1-186-16</inkml:trace>
        </inkml:traceGroup>
      </inkml:traceGroup>
    </inkml:traceGroup>
    <inkml:traceGroup>
      <inkml:annotationXML>
        <emma:emma xmlns:emma="http://www.w3.org/2003/04/emma" version="1.0">
          <emma:interpretation id="{06A57AA0-1D96-4AAB-ABB1-4A2ED1A95E60}" emma:medium="tactile" emma:mode="ink">
            <msink:context xmlns:msink="http://schemas.microsoft.com/ink/2010/main" type="paragraph" rotatedBoundingBox="10727,16111 25245,16017 25254,17402 10736,174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CFE269B-E487-4B9F-A844-18E0B30A7BC9}" emma:medium="tactile" emma:mode="ink">
              <msink:context xmlns:msink="http://schemas.microsoft.com/ink/2010/main" type="line" rotatedBoundingBox="10727,16111 25245,16017 25254,17402 10736,17497">
                <msink:destinationLink direction="with" ref="{0F2468B3-0BC4-4A96-9698-16D9805A587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ED74E25-522C-4C5B-983A-04A4E3A441CE}" emma:medium="tactile" emma:mode="ink">
                <msink:context xmlns:msink="http://schemas.microsoft.com/ink/2010/main" type="inkWord" rotatedBoundingBox="10727,16123 18518,16073 18527,17446 10736,17497"/>
              </emma:interpretation>
              <emma:one-of disjunction-type="recognition" id="oneOf18">
                <emma:interpretation id="interp86" emma:lang="en-IN" emma:confidence="0">
                  <emma:literal>distribution</emma:literal>
                </emma:interpretation>
                <emma:interpretation id="interp87" emma:lang="en-IN" emma:confidence="0">
                  <emma:literal>destitution</emma:literal>
                </emma:interpretation>
                <emma:interpretation id="interp88" emma:lang="en-IN" emma:confidence="0">
                  <emma:literal>destitutions</emma:literal>
                </emma:interpretation>
                <emma:interpretation id="interp89" emma:lang="en-IN" emma:confidence="0">
                  <emma:literal>distillation</emma:literal>
                </emma:interpretation>
                <emma:interpretation id="interp90" emma:lang="en-IN" emma:confidence="0">
                  <emma:literal>distributions</emma:literal>
                </emma:interpretation>
              </emma:one-of>
            </emma:emma>
          </inkml:annotationXML>
          <inkml:trace contextRef="#ctx0" brushRef="#br0" timeOffset="98793.9824">9610 16681 1436 0,'0'0'190'0,"0"0"-157"0,0 0-26 0,0 0-7 15,-171-31 6-15,143 41 9 0,-5 8 10 0,-6 5 2 16,-4 11 3-16,-7 1 5 0,1 8 8 15,-6 0 16-15,1 7 17 0,5 4 13 0,-3-1 4 16,6 5-8-16,6-4-15 0,3-4-22 0,15-1-20 0,10-9-14 16,10-3-14-16,6-8-5 0,15-8 4 15,17-8 4-15,8-6 5 0,14-7 10 0,8-12-4 16,5-13-2-16,6-6-2 0,4-12-5 0,0-4-2 16,-8-3-1-16,-3-6-3 0,-10-3 0 15,-2-2 4-15,-5-5 2 0,-3-2 3 0,-11-4-1 16,-1-3 2-16,-2-2 0 0,-6-1-3 0,-2 1 5 15,-5 0-6-15,-2 5-2 0,-4 5 2 0,-2 6-2 16,-4 14 6-16,-5 8 1 0,0 12 4 16,-6 9 6-16,0 9 5 0,0 4-1 0,-6 5-12 15,2 8-14-15,-8 12-11 0,-2 10 0 0,-2 11 5 16,-8 13 10-16,1 6-1 0,-2 9-1 16,-2 6 1-16,7 1-5 0,-2 6 2 0,2 1 1 15,-1 0-1-15,6-3 4 0,1-4-4 0,10-8 2 16,2-8-1-16,4-6 0 0,12-8 0 0,6-5 1 15,8-8 3-15,9-11 0 0,3-4 7 16,7-10 1-16,1-8 2 0,6-5-4 0,2-13 2 16,-1-10-4-16,-5-6 0 0,-3-5 4 0,-5-5-4 15,-3 2 7-15,-9-4 3 0,-10 3 7 0,0-4 3 16,-4 2 0-16,-9 2 0 0,3-1-6 0,-6 8 2 16,5 4-4-16,-8 11 0 0,-1 7 1 0,0 10-2 15,0 2-8-15,0 2-12 0,-3 10-6 16,-5 6-3-16,-1 15 7 0,-4 4 8 0,-1 8 3 15,-1 2 3-15,1 0-4 0,0-2-1 0,5-1-5 16,6-4 0-16,3-1-3 0,2-5-9 0,9-2-46 16,6-5-161-16,-1-9-497 0,-3-7-899 0</inkml:trace>
          <inkml:trace contextRef="#ctx0" brushRef="#br0" timeOffset="99199.1664">10750 16589 1389 0,'0'0'-72'0,"0"0"-66"16,0 0-1-16,0 0 67 0,0 0 44 0,190 0-11 15,-144 8-61-15,-8 2-104 0,1-2-82 0,1 1 2 16,-2-2 257-16,-4-4 27 0,-1-1 0 0,-1-2 0 16,-4 0 0-16,-1-4 269 0,-6-2 99 0,-6-5 31 15,-2 3-26-15,-1-2-45 0,-11 2-55 0,-1 2-57 16,0 0-48-16,-8 3-45 0,-11-1-39 15,-7 4-30-15,-7 0-21 0,-9 7-8 16,-8 5 2-16,-3 6 3 0,-8 1 8 0,5 3 9 0,4 0 5 16,3-2-4-16,13 3-11 15,3-3-16-15,16 0-14 0,3 3-9 0,14 0-5 0,0 1 0 16,13-2-1-16,4 5 5 0,10-2 2 0,9-1 2 16,3 3 1-16,9-2-1 0,0 1 2 0,6-4-2 15,2 5 2-15,-1-4-1 0,-8 3-1 16,-2-2-1-16,-10-1-4 0,-12-7 1 0,-11 0-1 15,-12-1 1-15,-6-5 4 0,-17 2 0 0,-14-4 3 16,-15 2 4-16,-5-3-3 0,-5-1 0 16,-2-4-1-16,1-2 0 0,1 0-2 0,9 0 3 15,7-7-5-15,11-1-12 0,8-2-26 0,11 0-51 16,9-6-85-16,7-4-140 0,10 4-392 0,2 5-817 16</inkml:trace>
          <inkml:trace contextRef="#ctx0" brushRef="#br0" timeOffset="99416.1064">12171 15977 2478 0,'0'0'201'16,"0"0"-91"-16,0 0-55 0,0 0-30 0,0 0-11 16,0 0-8-16,0 0-4 0,0 0-1 0,0 0 6 15,0 0 7-15,-150 174 6 0,123-105 12 16,1 8 13-16,-1 3 2 0,3 3-7 0,-1 0-12 15,4-2-17-15,1 0-9 0,7-4-2 0,-2-3-6 16,1-2-13-16,5-5-29 0,2-2-65 0,0-8-121 16,1-2-299-16,6-14-538 0,-1-18-43 0</inkml:trace>
          <inkml:trace contextRef="#ctx0" brushRef="#br0" timeOffset="99928.1559">11453 17062 1871 0,'0'0'300'0,"0"0"-153"0,0 0-63 0,0 0-28 15,0 0-17-15,0 0-10 0,79-171-5 16,-31 146-3-16,7 0-2 0,6 2 1 0,9-1 5 16,3-2-1-16,8 1 1 0,-4-4-2 15,3 4-4-15,-2-2-7 0,-7 1-4 0,-7 1-3 16,-4 2-7-16,-8-1 0 0,-11 0-1 16,-4 1-3-16,-12-1 1 0,-8 5 4 0,-10 1 1 0,-3 4 0 15,-4 0 1-15,-5 3-8 0,-10 5-3 0,-3 2-2 16,-8 4-3-16,-4 10 1 0,-7 8 6 15,-5 5 5-15,0 9 1 0,2 0 11 0,-1 5-1 16,8-2-2-16,5 2 6 0,8-2-11 0,6 2 0 16,5-2-3-16,8-3-3 0,1 1 0 15,3 0 2-15,8-3 2 0,2 2-3 0,-1-5 6 16,0 5-3-16,0-3-1 0,-3-3-1 0,-1 3-3 16,-6-2 1-16,-2-4 0 0,-5-1 4 0,-5 1-1 15,-3-5-1-15,-1 0 3 0,-2-2-2 16,2-3 2-16,4-3 3 0,3-8 0 0,5 1-2 15,2-3-1-15,6-3-8 0,4-6-5 0,9-4 0 16,1-6 1-16,10-2 6 0,4-5 3 0,2 1 4 16,1-4-2-16,2-1-3 0,-4-2 2 15,3-2-5-15,-3-1 6 0,2-2 3 0,-4 0 0 0,-1 4 1 16,-4 3 0-16,-6 1 3 0,1 7 3 16,-5 5 6-16,-6 6 7 0,-6 4-1 0,-2 7 2 15,-4 0 0-15,0 8 12 0,-9 8 12 16,-1 4 10-16,-5 12-1 0,-1 0-12 0,-1 3-15 0,-5 3-11 15,0-3-9-15,0 2-3 0,6-4-2 16,0 1-1-16,3-5 4 0,4-4-9 0,4-1-3 16,5-6-10-16,0-2-27 0,8-6-39 0,8-5-121 15,-2-2-387-15,-4-3-991 0</inkml:trace>
          <inkml:trace contextRef="#ctx0" brushRef="#br0" timeOffset="100058.9615">12723 16452 2224 0,'0'0'106'0,"0"0"-93"0,0 0-64 16,0 0-17-16,0 0-15 0,0 0-45 0,0 0-226 15,0 0-537-15,0 0 123 0</inkml:trace>
          <inkml:trace contextRef="#ctx0" brushRef="#br0" timeOffset="100287.9745">13300 15990 1739 0,'0'0'329'0,"0"0"-222"0,0 0-79 15,0 0-30-15,0 0 15 0,0 0 15 0,0 0 30 16,0 0 13-16,0 0 4 0,14 163-11 16,-39-107-21-16,-2 7-11 0,-1 5-6 0,-7 3 1 15,-4 5-2-15,-4 1 0 0,0 3 2 0,-1-2-3 16,-2-5-4-16,9-4-9 0,2-12-8 15,8-5-6-15,8-5-2 0,6-9-6 0,11-1-16 16,-3-7-19-16,5-4-47 0,0-2-95 0,0-8-190 16,3-7-345-16,0-5-229 0,-3-1 605 0</inkml:trace>
          <inkml:trace contextRef="#ctx0" brushRef="#br0" timeOffset="100895.1603">12866 16730 0 0,'0'0'309'0,"0"0"-177"0,0 0-58 16,69-168 2-16,-40 139 16 0,0 7 13 0,1 3-12 15,6 5-34-15,-2 2-21 0,3 1-16 0,-4 6-7 16,5 3-1-16,-5 2-1 0,0 6-1 16,-2 4 0-16,-4 7 0 0,-5 5 10 0,-3 2 15 15,-11 9 18-15,-2 5 21 0,-6 4 12 0,-6 7 7 16,-8-3-2-16,-9 1-9 0,-2-1-11 16,-2-2-13-16,0-4-11 0,1-4-12 0,5-6-11 15,6-4-6-15,8-6-9 0,4-4-3 0,3-6-1 16,3-4 9-16,9-1 15 0,5-5 11 0,7 0 6 15,6-8-6-15,9-8-14 0,1-1-15 16,6-8-5-16,-3 0-6 0,-3-4-1 0,-2 0 3 16,-4-1 3-16,-5-3 12 0,-6 5 14 15,-2 1 12-15,-4 3 9 0,-4 6 6 0,-1 4 9 16,-5 3 0-16,-1 6-6 0,-3 4-19 0,1 1-21 16,-4 1-16-16,0 9-1 0,0 6 6 0,0 1 4 15,0 4 4-15,0 2-5 0,0 1 0 16,0 3-5-16,-3-4-2 0,3 3-3 0,-1-3-3 15,2-1 1-15,9-3 0 0,4-1 2 0,4 0 0 16,2-3-2-16,5-6-3 0,1-1-2 0,2-4-9 16,3-4-15-16,-2 0-23 0,4-13-34 0,0-2-38 15,0-3-41-15,-3-6-35 0,-1-3-17 0,-4-5 3 16,-2-2 30-16,-4-3 49 0,-5-3 54 0,-1-5 44 16,-1-2 29-16,1-3 15 0,-2-4-1 15,-1-1 2-15,7 1-5 0,-1-2-5 0,1 0 0 16,2 2-1-16,4-1 2 0,-1 3 5 0,2 3 6 15,-4 3 14-15,3 7 22 0,-3 6 36 16,-4 7 47-16,0 3 37 0,-5 9 30 0,-1 2 1 16,0 5-25-16,-6 5-34 0,1 2-44 0,-2 0-39 15,-1 4-25-15,0 9-11 0,-2 12 5 0,0 7 12 16,0 12 8-16,-7 8 0 0,-5 7-8 16,-2 2-9-16,-3 4-3 0,-3 0 1 0,1-1 1 15,-3-1 3-15,2 2-7 0,3-1-3 0,-1-1-7 16,6 0-7-16,1-8-1 0,2 2-8 0,2-6-8 15,2-1-21-15,3-4-57 0,-3-4-117 0,2-4-290 16,2-11-591-16,-2-12-143 0</inkml:trace>
          <inkml:trace contextRef="#ctx0" brushRef="#br0" timeOffset="101115.3817">13899 16802 1865 0,'0'0'235'16,"0"0"-173"-16,0 0-55 0,0 0-21 0,0 0 5 15,0 0 9-15,168-184 9 0,-115 167 1 0,7 1-3 16,3 1 3-16,6 5 9 0,3 4 13 16,-2 4 9-16,-2 1 5 0,-1 1-6 0,-9 9-11 15,-4 6-7-15,-11 3-13 0,-6 4-7 16,-8 3 0-16,-10 5-2 0,-5 1 19 0,-7 8 16 16,-4-3 19-16,-3 3 8 0,-1-5-7 0,1 4-10 15,-6-4-19-15,-1-1-12 0,-2 0-14 0,2-3-44 16,-2-1-163-16,4-9-708 0,0-7-647 0</inkml:trace>
          <inkml:trace contextRef="#ctx0" brushRef="#br0" timeOffset="101669.567">15152 16597 2208 0,'0'0'109'0,"0"0"-78"15,0 0-31-15,0 0 6 0,0 0 23 16,170-75 15-16,-128 72 9 0,-1 3 5 0,-2 0-3 15,-3 11 1-15,4 3-6 0,-8 8-17 0,2 3-13 16,-2 2-9-16,-9 7-6 0,-3-1 1 16,-10 6 2-16,-4-2-3 0,-6 3 4 0,0-4-1 15,-15 1 0-15,-2-4 2 0,-10 0-5 0,-5-3-3 16,-4 0-8-16,-2-5 1 0,-4-5 0 0,0-7 3 16,-1-3 5-16,3-7-2 0,4-3 6 15,8 0 2-15,0-3 6 0,8-7 2 0,4-2 0 16,5-5-1-16,4-1-3 0,5-2 1 0,4-5-4 15,1-1 0-15,7-3-6 0,6 0 0 16,8-4-1-16,3 4-5 0,6-2 6 0,9 3-11 0,5 3-2 16,2 0-2-16,3 7-3 0,1 3 1 15,-2 7 0-15,-1 6-1 0,-4 2-2 0,-3 4 3 16,-7 9-4-16,-8 3-3 0,-7 4-4 0,-4 3-4 16,-5-1 1-16,-5 3 5 0,-6-1 9 0,-1 1 0 15,-1-1 2-15,-9 1 1 0,-2-3-1 16,-2-1 6-16,0-5 3 0,-2-4 3 0,-1-2 5 15,4-4 7-15,3-3 14 0,4-3 12 16,5 0 8-16,1-1-7 0,0-9-13 0,7 0-16 16,7-4-11-16,9-1-3 0,4-3 3 0,8-4-4 15,6-1 2-15,2 1 2 0,6-5-1 0,0 3 3 16,1-3 0-16,-1 7-2 0,-5 4 0 0,-2 5 2 16,-2 3 2-16,-7 8 0 0,0 0 1 15,-4 8 1-15,-3 5-2 0,-5 5 4 0,-7 5 3 16,1 1 0-16,-8 4 3 0,-1 1 4 0,-5 0-3 15,-1-1 1-15,2-2-3 0,-2 1-7 0,5-6-2 16,1-3-3-16,6-1 2 0,2-5-4 16,5 1-12-16,6-8-44 0,10-5-129 0,-9 0-535 15,-3 0-896-15</inkml:trace>
        </inkml:traceGroup>
        <inkml:traceGroup>
          <inkml:annotationXML>
            <emma:emma xmlns:emma="http://www.w3.org/2003/04/emma" version="1.0">
              <emma:interpretation id="{C384A02A-3F17-4F8E-BAA0-EEC65F37FF17}" emma:medium="tactile" emma:mode="ink">
                <msink:context xmlns:msink="http://schemas.microsoft.com/ink/2010/main" type="inkWord" rotatedBoundingBox="19572,16054 25245,16017 25253,17297 19580,17334"/>
              </emma:interpretation>
              <emma:one-of disjunction-type="recognition" id="oneOf19">
                <emma:interpretation id="interp91" emma:lang="en-IN" emma:confidence="0">
                  <emma:literal>channels</emma:literal>
                </emma:interpretation>
                <emma:interpretation id="interp92" emma:lang="en-IN" emma:confidence="0">
                  <emma:literal>Channels</emma:literal>
                </emma:interpretation>
                <emma:interpretation id="interp93" emma:lang="en-IN" emma:confidence="0">
                  <emma:literal>channel</emma:literal>
                </emma:interpretation>
                <emma:interpretation id="interp94" emma:lang="en-IN" emma:confidence="0">
                  <emma:literal>channel'</emma:literal>
                </emma:interpretation>
                <emma:interpretation id="interp95" emma:lang="en-IN" emma:confidence="0">
                  <emma:literal>Channel</emma:literal>
                </emma:interpretation>
              </emma:one-of>
            </emma:emma>
          </inkml:annotationXML>
          <inkml:trace contextRef="#ctx0" brushRef="#br0" timeOffset="102858.5687">18276 16468 1537 0,'0'0'403'0,"0"0"-218"0,0 0-68 0,0 0 3 15,0 0 13-15,0 0 4 0,0 0-31 16,0 0-52-16,0 0-30 0,0 0-25 0,0 0-7 16,0 0 6-16,-192 10 4 0,137 31 7 0,-4 10 8 15,3 2 7-15,2-2 1 0,1 7 4 0,8-5-5 16,5-5-5-16,11-1-5 0,14-6-8 15,8 0-4-15,7-7-5 0,14 2 4 0,15-8-1 16,11-5 2-16,11-6 5 0,13-8-4 0,10-5 1 16,6-4 1-16,11-9-2 0,1-8-8 15,1-6-7-15,0-8-12 0,-7-2-20 0,-5-5-5 16,-5-8-10-16,-8-4-2 0,-9-3 3 0,-6-9-10 16,-10-8-4-16,-7-4 6 0,-9-6 11 15,-2 3 21-15,-9-3 23 0,-3 3 11 0,-5 4 6 0,-6 3 5 16,-2 9 3-16,1 10 4 0,-10 10 7 15,4 10 10-15,-7 11 12 0,-1 5 4 0,-1 7-6 16,-2 6-15-16,-2 2-15 0,-4 13-11 0,-4 12-3 16,3 13 1-16,-7 7 3 0,4 18 3 15,-5 2 0-15,6 11 6 0,2 2-2 0,0 5 1 16,6-1 1-16,0 4-4 0,4-1 1 0,-1-1-3 16,2-5 3-16,4-7-7 0,-2-5-1 0,0-9 1 15,7-7-6-15,-4-5 2 0,4-13-2 0,3-8-1 16,0-7 0-16,0-10 2 0,0-5 8 15,3-3 11-15,2-4 13 0,0-9 1 0,6-10-2 16,3-5-11-16,6-9-8 0,3-1-3 0,3-3-5 16,0 2 0-16,-2-1-4 0,4 8-2 0,-2 1 1 15,2 9-3-15,2 3-2 0,-4 11-1 16,0 4-1-16,0 4-3 0,-5 4 2 0,-1 8-3 16,-2 7 2-16,-1 1 3 0,4 5 0 0,-3 2 9 15,2 3-3-15,1-1 2 0,8 0 0 16,1-1-2-16,9-1 5 0,1-5-4 0,7-4-2 15,8-4-6-15,9-7-14 0,-1-3-27 0,8-4-36 16,-4-7-43-16,1-6-30 0,-8-7 2 16,-4-5 31-16,-7-2 48 0,-4-5 43 0,-9 1 32 15,-7-5 20-15,-8-2 11 0,-8-1 12 0,-7-1 6 16,-6 2 6-16,2 0-1 0,-14 4-2 0,-2 5 2 16,-3 7-9-16,-8 5-7 0,1 7-10 0,-12 8-10 15,1 4-6-15,-6 9 0 0,-6 8 2 0,1 5 4 16,-2 3 7-16,-3 1-1 0,0 6 3 0,4-1 0 15,4 1-4-15,1-1-5 0,12-3-7 16,5-2-5-16,10-3-8 0,11-4 1 0,4-1-4 16,6-6 6-16,17-3 8 0,8-3 5 0,9-7 6 15,8-1-2-15,10-8-3 0,3-4-5 16,0-5-4-16,-3-5-1 0,-1 0-2 0,-2-5 0 16,-7 1 2-16,-5 0 1 0,-10 2 0 0,-4-1 4 15,-10 6-1-15,-5 4 4 0,-4 6 9 0,-3 3 5 16,-7 4 9-16,0 2-6 0,0 0-12 15,0 0-18-15,-4 2-11 0,0 8-1 0,-6 4 4 16,3 4 10-16,-4 5 2 0,-1-1 0 0,0 1-1 16,6-3 0-16,2 3 1 0,-2-3-1 15,6-2 1-15,2-3-2 0,9 0 1 0,4-2 2 16,6-5 0-16,2 0 0 0,11-4-5 0,1-1-6 16,7-3-12-16,-1-4-28 0,2-7-52 0,2-1-86 15,-2-4-195-15,-7 6-462 0,-18 0-364 0</inkml:trace>
          <inkml:trace contextRef="#ctx0" brushRef="#br0" timeOffset="103259.3935">20509 16642 744 0,'0'0'141'0,"0"0"-76"0,0 0 35 0,0 0 45 16,0 0 17-16,0 0-14 0,0 0-55 15,0 0-32-15,0 0-11 0,0 0 4 0,0 0 5 16,0 0 4-16,138 171-3 0,-148-135-12 0,-1-2-8 16,-4 0-7-16,1 1-4 0,-3-4 0 0,0-1 0 15,-2-2-2-15,3-1-6 0,2-8-1 0,7-2-4 16,-2-6 2-16,5-5 4 0,2-3 13 16,2-3 24-16,0 0 26 0,0-4 0 0,3-8-18 15,3-5-27-15,5-6-31 0,4-4-5 0,-1-3 3 16,2-2 4-16,4-2 2 0,-1 1 3 0,-2-2 2 15,4 2 3-15,1-2 3 0,2 4-3 0,2 3-5 16,1-1-5-16,3 5-6 0,2 4 0 16,4 6-3-16,-3 6-1 0,-2 5-2 0,4 3-3 15,-8 8 0-15,-7 6-3 0,-3 5 0 0,-2 7 1 16,-4-1 0-16,-2 4 3 0,-5 1 3 0,-5 4 1 16,1-2 1-16,0 0 0 0,-5-1 0 15,-2-3-1-15,3 1 0 0,-5-2 0 0,8-3-6 16,-1-3-6-16,1-6-15 0,1 1-41 0,0-8-105 15,4-3-250-15,5-3-583 0,-5-2-91 0</inkml:trace>
          <inkml:trace contextRef="#ctx0" brushRef="#br0" timeOffset="103642.571">21316 16662 814 0,'0'0'91'16,"0"0"-87"-16,0 0 44 0,0 0 72 0,0 0 48 15,0 0 9-15,0 0-31 0,0 0-33 16,0 0-16-16,0 0-13 0,0 0-15 0,0 0-10 16,0 0-12-16,0 0-9 0,102 182-4 0,-104-156-9 15,-1 3-2-15,-1-4-5 0,-5-1-2 0,6-2-1 16,1-1-3-16,-4-7-1 0,3-2-1 0,2-4-2 16,1-4 6-16,0-4 19 0,0 0 32 15,0 0 21-15,0-4-3 0,0-8-19 0,1-2-31 16,2-9-24-16,4 1 0 0,-3-7 3 0,6 3-1 15,-2-7 3-15,4 4-2 0,3-3-1 16,6 3-5-16,-3 3 1 0,-1-2-1 0,4 5-4 16,-1 2 2-16,3 6-7 0,-4 2-2 0,4 5-1 15,-4 6 1-15,-2 2-1 0,3 6 1 0,-4 6-1 16,-2 4 2-16,-3 7 2 0,-2-1 2 16,3 2 5-16,-2 3-4 0,-6 0 2 0,4 1 0 15,-5-4-1-15,0 1 6 0,-3 0-8 0,2-4 1 16,-2-1-3-16,0-4-6 0,0-2-5 0,0 1-24 15,1-7-55-15,3-1-108 0,-1-3-190 16,2-3-391-16,-5-1-405 0</inkml:trace>
          <inkml:trace contextRef="#ctx0" brushRef="#br0" timeOffset="104369.3668">21950 16854 0 0,'0'0'0'0,"0"0"0"0,0 0 134 0,0 0 178 15,0 0 41-15,0 0-52 0,189-33-105 0,-152 23-55 16,2 1-38-16,-6-4-17 0,3 2-21 16,-6-2-13-16,-3-1-13 0,-4-2-8 0,-3-4-3 15,-4 2-2-15,-3-5 8 0,-9 3 7 0,4-3 5 16,-8 3 5-16,0 3-4 0,-10 6 0 0,-3 3-2 16,-5 1-2-16,-5 6-8 0,2 1-8 15,-8 1-8-15,-5 11-4 0,1 2 3 0,-6 10 4 16,6 0 2-16,-4 4-5 0,7 0 5 0,1 1-7 15,3 0-5-15,9-3-3 0,5 2-11 16,10-2 2-16,2 0 4 0,2-3 10 0,17-1 9 16,6-4 5-16,9 1 2 0,3-5-1 0,11-2 0 15,0-6-3-15,5-4-5 0,1-2-10 0,-4-2-2 16,4-9-4-16,-2-5-2 0,-5-9 6 0,-4 0-9 16,-3-5 3-16,-5-3 0 0,-4-2-3 15,-5-8 5-15,-3-1-2 0,-1-6-2 0,-4-3-1 16,0 0 1-16,-4-7-1 0,3 1 0 15,-3-3 0-15,-2 0-3 0,1 1 0 0,-3 0 2 0,-6 2 3 16,-1 6-1-16,-1 6 1 0,-2 8 1 16,-5 8-1-16,-2 6 4 0,-2 7 1 0,-2 6 1 15,4 5-7-15,-3 4-5 0,1 3-7 0,-1 6-8 16,-7 10 5-16,0 13 1 0,-2 5 6 0,-5 9 7 16,2 10 3-16,-2 4 1 0,-4 3 0 15,5 3-1-15,2 1-1 0,-2-2 0 0,7 0 3 16,3-1-1-16,9-3 0 0,1-2 0 0,3-5-1 15,7-6 3-15,11-6 4 0,3-2 0 0,5-7 3 16,3-7 3-16,-1-5 0 0,4-2 3 0,1-7-1 16,1-2-3-16,-2-6-3 0,4-1-1 15,-5-2-1-15,1-8 0 0,-5-3 0 0,2-5-4 16,-5-1-2-16,-5-1-8 0,-1-4 0 0,-5-4-3 16,-3-1-1-16,0-2 3 0,-5-3-2 15,-1 0 3-15,-1 2-1 0,-3 1 2 0,0 5 2 0,0 5-1 16,0 7 2-16,0 4-1 0,0 5-4 15,0 5-12-15,4 0-7 0,3 3-4 0,3 11 2 16,5 3 13-16,6 7 8 0,-4 5 6 16,5 7 0-16,0 1 4 0,2 2 0 0,-4-1 1 0,4-3 3 15,-2 0 1-15,-3 0 1 0,-5-5 4 16,-4-3 3-16,-4-7 3 0,-5-1 10 0,-1-3 11 16,-7-4 11-16,-10-3 7 0,-2-3-7 0,-10 0-14 15,-9-4-20-15,-4-2-25 0,-10 0-54 16,-2-1-92-16,-9-7-194 0,15 0-549 0,11 2-710 0</inkml:trace>
        </inkml:traceGroup>
      </inkml:traceGroup>
    </inkml:traceGroup>
    <inkml:traceGroup>
      <inkml:annotationXML>
        <emma:emma xmlns:emma="http://www.w3.org/2003/04/emma" version="1.0">
          <emma:interpretation id="{9678CF2C-C75B-49B8-8E62-40C8B03186B5}" emma:medium="tactile" emma:mode="ink">
            <msink:context xmlns:msink="http://schemas.microsoft.com/ink/2010/main" type="paragraph" rotatedBoundingBox="1590,17700 17847,17426 17865,18477 1608,187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834890-DAF9-4C47-8871-707BF4874567}" emma:medium="tactile" emma:mode="ink">
              <msink:context xmlns:msink="http://schemas.microsoft.com/ink/2010/main" type="inkBullet" rotatedBoundingBox="1599,18203 1759,18200 1762,18360 1602,18363"/>
            </emma:interpretation>
            <emma:one-of disjunction-type="recognition" id="oneOf20">
              <emma:interpretation id="interp96" emma:lang="en-IN" emma:confidence="0">
                <emma:literal>o</emma:literal>
              </emma:interpretation>
              <emma:interpretation id="interp97" emma:lang="en-IN" emma:confidence="0">
                <emma:literal>O</emma:literal>
              </emma:interpretation>
              <emma:interpretation id="interp98" emma:lang="en-IN" emma:confidence="0">
                <emma:literal>0</emma:literal>
              </emma:interpretation>
              <emma:interpretation id="interp99" emma:lang="en-IN" emma:confidence="0">
                <emma:literal>1</emma:literal>
              </emma:interpretation>
              <emma:interpretation id="interp100" emma:lang="en-IN" emma:confidence="0">
                <emma:literal>D</emma:literal>
              </emma:interpretation>
            </emma:one-of>
          </emma:emma>
        </inkml:annotationXML>
        <inkml:trace contextRef="#ctx0" brushRef="#br0" timeOffset="105199.0356">-171 18105 2215 0,'0'0'94'0,"0"0"-71"16,0 0-59-16,0 0-37 0,0 0-18 16,0 0 6-16,0 0 27 0,0 0 40 0,0 0 26 15,0 0 10-15,0 0 4 0,0 0-8 0,-84 63-3 16,68-41 0-16,3-5-2 0,1-2 1 0,4-5 0 16,6-6 3-16,2-2-1 0,0-2 11 0,9 0 13 15,3 0 7-15,3-6 12 0,4-4-10 0,4-1-11 16,-2-5-10-16,4 2-10 0,-9 1-1 15,-4 0 2-15,-7 2 3 0,-4-3 3 0,-1 0 3 16,-4 3 2-16,-9 2-5 0,-1 1-9 0,-2 3-9 16,2 2-9-16,-4 1-5 0,3 2-2 15,2 0-5-15,0 0-7 0,3 0-25 0,7 0-59 16,1 0-141-16,2 0-292 0,0 0-392 0,3 0 356 0</inkml:trace>
      </inkml:traceGroup>
      <inkml:traceGroup>
        <inkml:annotationXML>
          <emma:emma xmlns:emma="http://www.w3.org/2003/04/emma" version="1.0">
            <emma:interpretation id="{49EA6416-F9ED-4B1C-925D-B9103F854AC8}" emma:medium="tactile" emma:mode="ink">
              <msink:context xmlns:msink="http://schemas.microsoft.com/ink/2010/main" type="line" rotatedBoundingBox="2910,17678 17847,17426 17865,18477 2928,18728"/>
            </emma:interpretation>
          </emma:emma>
        </inkml:annotationXML>
        <inkml:traceGroup>
          <inkml:annotationXML>
            <emma:emma xmlns:emma="http://www.w3.org/2003/04/emma" version="1.0">
              <emma:interpretation id="{93CC4E59-FD87-48FA-895F-F293F35545F0}" emma:medium="tactile" emma:mode="ink">
                <msink:context xmlns:msink="http://schemas.microsoft.com/ink/2010/main" type="inkWord" rotatedBoundingBox="2910,17678 8496,17584 8513,18611 2928,18705"/>
              </emma:interpretation>
              <emma:one-of disjunction-type="recognition" id="oneOf21">
                <emma:interpretation id="interp101" emma:lang="en-IN" emma:confidence="0">
                  <emma:literal>Customer</emma:literal>
                </emma:interpretation>
                <emma:interpretation id="interp102" emma:lang="en-IN" emma:confidence="0">
                  <emma:literal>Custom a</emma:literal>
                </emma:interpretation>
                <emma:interpretation id="interp103" emma:lang="en-IN" emma:confidence="0">
                  <emma:literal>customer</emma:literal>
                </emma:interpretation>
                <emma:interpretation id="interp104" emma:lang="en-IN" emma:confidence="0">
                  <emma:literal>custom a</emma:literal>
                </emma:interpretation>
                <emma:interpretation id="interp105" emma:lang="en-IN" emma:confidence="0">
                  <emma:literal>Custom a</emma:literal>
                </emma:interpretation>
              </emma:one-of>
            </emma:emma>
          </inkml:annotationXML>
          <inkml:trace contextRef="#ctx0" brushRef="#br0" timeOffset="106070.3989">1891 17715 329 0,'0'0'433'15,"0"0"-214"-15,0 0-50 0,0 0 18 16,0 0 14-16,0 0 11 0,0 0-26 0,-195-61-40 16,150 61-44-16,1 6-25 0,-4 3-11 0,1 4-6 15,1 7-3-15,-4 0-6 0,4 6-18 16,-1 7-10-16,-4 9-9 0,7 4-7 0,-1 10-2 16,4 3-2-16,2 3-6 0,9 2-2 0,4-1 0 15,8-1 0-15,7-3-3 0,10-5-1 16,1-5 0-16,13-6 1 0,6-8 1 0,9-2 5 15,10-9 0-15,2-3 5 0,6-8 5 0,5-6-4 16,0-6 11-16,3-1-7 0,1-11-1 0,-1-6-4 16,-4-1-4-16,0-6-1 0,-5-2-6 15,2-6 1-15,-5 2-5 0,-5-4-2 0,-2 2 3 0,-5 0 4 16,-6 1 1-16,-2 2 5 0,-5 3-1 16,-3 3 1-16,1 5 1 0,-5 6-2 0,-6 4-8 15,0 5-13-15,-1 3-26 0,-3 0-1 0,0 9 8 16,-7 5 17-16,1 7 26 0,-5 7 6 0,-2 1-2 15,0 6-2-15,0-1-2 0,6-2-1 16,-2 1 1-16,3-3-3 0,4-5-2 0,2 0 0 16,4-4-4-16,6-4 3 0,7-1-2 0,2-5 6 15,5-1 4-15,3-5 7 0,5-4 9 0,0-1-2 16,5-1 1-16,-6-9-2 0,2-5 4 16,-1-2-1-16,-6 0 5 0,-3-2 2 0,3-4 2 15,-9 1 6-15,-4-2 7 0,0 1 5 0,-6 0 5 16,1 1 5-16,-3 5-3 0,0 2-6 15,-3 6-8-15,-1 3-16 0,-1 4-9 0,0 0-12 16,0 2-8-16,0 0-12 0,0 4-11 0,0 3 0 16,0 3 3-16,-3 4 15 0,3 4 9 0,0 1 2 15,0-1 3-15,0 0-4 0,6-4 3 0,7-4 1 16,1 3 4-16,8-5-2 0,2-4 1 16,5-1 2-16,4-6-2 0,4 3 7 0,1-4-3 15,-1-5-3-15,-3-4-7 0,2-6-1 0,-6 0 1 16,-1-2 1-16,-6-3 12 0,-3 0-5 15,-4 0 2-15,-5-3 2 0,-4 7-5 0,1-3 2 16,-7 1-1-16,-1-1-4 0,0 4 0 0,0-2 2 16,-3 7-2-16,-1 2 3 0,2 6-7 0,2 3-5 15,-2 1-8-15,2 2-15 0,0 0-2 0,0 2-4 16,8 9 8-16,-2 5 14 0,5 5 6 16,4 3 7-16,1 2 1 0,5 1 0 0,-1 2-5 15,0-3 1-15,3 2 1 0,-4-2-3 0,-2-2 4 16,-5-4-4-16,-4-2 2 0,-5-2 7 0,-3-2 13 15,-7-1 8-15,-13-2 7 0,-5 1 2 16,-11-2-7-16,-2-2-2 0,-5-2-7 0,1-4-5 16,2-2-5-16,7 0-4 0,3 0-9 0,7-8-17 15,4 0-27-15,6 0-66 0,9-1-98 16,4 1-222-16,0 0-501 0,0 3-275 0</inkml:trace>
          <inkml:trace contextRef="#ctx0" brushRef="#br0" timeOffset="106280.3257">3513 17511 2320 0,'0'0'188'0,"0"0"-99"0,0 0-49 16,0 0-18-16,0 0-12 0,0 0-8 0,0 0 2 16,0 0 9-16,0 0 11 0,0 0 12 15,-120 186 2-15,98-125 1 0,1 5-6 0,-1-2-4 16,6-5-7-16,1 2-6 0,4-3-8 0,3-2-4 15,5-1-4-15,2-4-8 0,1 0-18 16,1-2-44-16,5-7-97 0,2 0-248 0,-5-14-516 16,3-11-389-16</inkml:trace>
          <inkml:trace contextRef="#ctx0" brushRef="#br0" timeOffset="107070.6679">2965 18289 1475 0,'0'0'172'0,"0"0"-147"0,0 0-55 15,0 0-5-15,0 0 11 0,168-159 23 16,-113 136 11-16,2 9 5 0,0 4 14 0,1 4 2 0,3 6 8 16,-2 0 0-16,-4 10-10 0,-5 2-2 15,-3 4-11-15,-7 0-7 0,-5 1-2 0,-11 1 1 16,-5 3 7-16,-9 3 16 0,-4-1 18 0,-6 1 19 16,0 1 11-16,-12-1 3 0,4-1-4 0,-3-3-19 15,1 0-11-15,2-7-12 0,2-3-13 16,3-3 3-16,2-6-8 0,1-1-3 0,0 0-2 15,0 0-1-15,3-1 5 0,1-2 7 0,-3-3 7 16,5 0-4-16,1-2-2 0,-1-3-9 16,0-2-5-16,0-4 1 0,-1 1-2 0,-2-3-3 15,0-1-3-15,-3-3 3 0,0 1 1 0,-3 0 1 16,-3 1 2-16,-4-1-6 0,0 6 1 16,-3 0-2-16,2 3 3 0,1 0-3 0,-2 1-2 15,4 4 0-15,4 3-3 0,1 0 5 0,3 3-4 16,0 1-7-16,3-2-8 0,7-2-7 0,5-1 2 15,10-2 8-15,5 0 6 0,4-2 0 0,6 5 2 16,2 0-4-16,0 5 3 0,-1 0 0 16,-1 0-1-16,-4 6 0 0,-1 6-8 0,-5 6 5 15,-4 1 0-15,-5 6-2 0,-5 3 4 0,-5-1-1 16,-1-1 4-16,-4 2 3 0,-3-3 3 0,1 0-1 16,-4-1-1-16,0-2 1 0,0-1 1 0,0-3 3 15,-1-2 4-15,-3-4 1 0,-2-3-1 16,2-2 5-16,-4-4-3 0,3-3 4 0,-2 0 4 15,2 0-4-15,1-4 0 0,-2-2 3 0,2 0-8 16,0-2 1-16,-1-3-2 0,4-1-3 16,-3-2 0-16,4 0 3 0,1-2-2 0,-1 0-4 15,3 0-1-15,7-3-7 0,0 2-2 0,4 1-3 16,2 1 0-16,4-1-4 0,5 6 0 0,3 2 0 16,1 5-2-16,2 2 5 0,-2 1 0 15,-2 0-1-15,2 6 1 0,-6 4-1 0,-1 0 0 16,-2 3 3-16,-5 3-1 0,0 0-2 0,-2 2 0 15,-5-1 4-15,-1-1 2 0,-1 2 4 0,-2-3 5 16,-2-1-1-16,-4 0 4 0,2-4 5 16,0-2 5-16,0-3 1 0,0-3-3 0,0-2 2 15,0 0 1-15,2 0 11 0,1 0 12 0,1-7-2 16,3-1-6-16,5-5-8 0,2-4-7 0,0-1-3 16,5-1-1-16,-2-3-2 0,3-1-2 15,2 3 1-15,-5-2-2 0,2 7 0 0,-5 0-3 16,-1 9-5-16,-3 1-5 0,2 4-4 0,-4 1-2 15,1 0 2-15,2 7 1 0,-1 6 3 16,2 3 1-16,-2 4 3 0,1 2 1 0,-2-1 1 0,2-1 0 16,-1 1-2-16,2-1 1 0,2-4-5 15,1 3-9-15,6-7-25 0,2 1-62 0,6-3-137 16,5-5-318-16,-7-1-527 0,-7-2 260 0</inkml:trace>
          <inkml:trace contextRef="#ctx0" brushRef="#br0" timeOffset="107587.6347">5421 18429 1987 0,'0'0'86'0,"0"0"-125"0,0 0-25 0,0 0 8 0,0 0 40 15,0 0 21-15,0 0-4 0,181-76 6 16,-148 57-1-16,6-3 1 0,-4-3 9 0,3-1 0 16,-4-1 3-16,1-1 6 0,-8-2 4 0,-6 2 0 15,-2-2 1-15,-9 5 1 0,-3 1-2 0,-7 3 4 16,2 5 0-16,-5 3-3 0,-10 3-5 15,-6 4-3-15,-4 3-5 0,-3 3 2 0,-5 1 4 16,-5 11-8-16,-3 7 2 0,1 2-4 0,-4 6-2 16,-1 0 2-16,4 4-1 0,6-3 0 0,2-1-4 15,8 2-1-15,4-5-8 0,9 0-5 16,10 0-2-16,0-3 1 0,9-2 4 0,9-3 13 16,4-1 8-16,8-6 1 0,6-1 6 0,4-5-4 15,6-1-2-15,3-2 1 0,-1 0-2 16,7-6-2-16,-9-5-4 0,0-6 2 0,-8 0 3 15,1-3-3-15,-7-3 14 0,-1 0-5 0,-8-3 4 16,2 2 4-16,-8 2-2 0,0-3-1 0,2 2-6 16,-1-1-2-16,-3 1-12 0,-1 5 1 15,-1 2-3-15,-4 5-7 0,-2 3 0 0,-4 2-6 16,-2 6-8-16,-1 0-11 0,0 0 3 0,0 12-6 16,0 1 9-16,0 5 10 0,0 0 1 0,4 7 5 15,1-1 2-15,-4-2 1 0,5 1-1 0,1 5 3 16,0-5 1-16,2 0-2 0,2-2 2 15,-2-2-2-15,-1-1 1 0,2-3 5 16,-2 0 2-16,0-3-6 0,-1-2 1 0,-1-3-2 16,-2 0-1-16,2-1 9 0,1-1 2 0,-1-2 4 15,1 0 3-15,8 0 6 0,-1-3-1 0,6 0-2 16,4 0-5-16,7-11-8 0,6-4-11 0,-1-2-30 16,1-4-105-16,-7 0-350 0,-7 9-1079 0</inkml:trace>
        </inkml:traceGroup>
        <inkml:traceGroup>
          <inkml:annotationXML>
            <emma:emma xmlns:emma="http://www.w3.org/2003/04/emma" version="1.0">
              <emma:interpretation id="{B2BC9786-73D1-4943-A5A1-AD692684D901}" emma:medium="tactile" emma:mode="ink">
                <msink:context xmlns:msink="http://schemas.microsoft.com/ink/2010/main" type="inkWord" rotatedBoundingBox="9765,17757 14871,17671 14885,18527 9779,18613"/>
              </emma:interpretation>
              <emma:one-of disjunction-type="recognition" id="oneOf22">
                <emma:interpretation id="interp106" emma:lang="en-IN" emma:confidence="0">
                  <emma:literal>switches</emma:literal>
                </emma:interpretation>
                <emma:interpretation id="interp107" emma:lang="en-IN" emma:confidence="0">
                  <emma:literal>switching</emma:literal>
                </emma:interpretation>
                <emma:interpretation id="interp108" emma:lang="en-IN" emma:confidence="0">
                  <emma:literal>Switching</emma:literal>
                </emma:interpretation>
                <emma:interpretation id="interp109" emma:lang="en-IN" emma:confidence="0">
                  <emma:literal>Switch's</emma:literal>
                </emma:interpretation>
                <emma:interpretation id="interp110" emma:lang="en-IN" emma:confidence="0">
                  <emma:literal>switch's</emma:literal>
                </emma:interpretation>
              </emma:one-of>
            </emma:emma>
          </inkml:annotationXML>
          <inkml:trace contextRef="#ctx0" brushRef="#br0" timeOffset="108722.5423">8890 18005 1395 0,'0'0'795'0,"0"0"-592"16,0 0-151-16,0 0-49 0,0 0-12 0,0 0 4 16,0 0 7-16,0 0 1 0,0 0 1 0,0 0 2 15,0 0 1-15,0 0-1 0,11 172-1 16,-16-151-4-16,-1-3 0 0,3-2 1 0,0-4-2 16,-1-2 2-16,4-2-6 0,0-1 1 0,5-3-1 15,0-3-1-15,6-1 2 0,1 0-1 0,2-1 1 16,2-10 1-16,1 1 1 0,3-4 0 0,2-4 1 15,-5-3-1-15,4 3 2 0,-2-1 2 0,-2 1 0 16,3-2 3-16,-4 3-7 0,-2 3 3 16,1-1-2-16,-1 4-2 0,-1 5 6 0,0 3-6 15,0 1 0-15,-4 2 1 0,3 0-2 0,1 6 3 16,-3 4 0-16,2-1-1 0,-5 3 0 16,6-2 0-16,0 0-1 0,1 0 2 0,1-1-1 15,0-1 0-15,7 0 2 0,-2 1-1 0,4-3 5 16,4-1-2-16,0-3 1 0,1-2 0 15,1 0-2-15,0-2 3 0,-3-4-3 0,-1-4-2 16,-7-2-3-16,-2-2 0 0,-5-2 2 0,-5-3-1 16,-7 0 2-16,0 0-3 0,-10 1-1 0,-3 2 3 15,-3-2 3-15,0 4 4 0,0 3 1 0,1 1 1 16,2 2 1-16,1 2 2 0,4 1 3 16,5 2 1-16,3 1-9 0,0 1-11 0,4 0-8 15,8-1-4-15,2 0 9 0,7 0 3 0,1 2 2 16,5 0 1-16,2 2-2 0,0 3 6 0,1 2 1 15,3 3-1-15,-3 1-2 0,0 3 1 16,-1 0 0-16,-1 0 1 0,0 2 0 0,-4 0-2 16,-5 2-2-16,-5-1-2 0,-1 0 6 0,-7-5-4 15,-1 1 5-15,-5-3 4 0,0-1 0 0,-5-1 9 16,0 0 0-16,-5 0-4 0,5-3-4 0,-4-2-17 16,5-1-31-16,1-2-92 0,1 0-229 15,2 0-486-15,0 0-313 0</inkml:trace>
          <inkml:trace contextRef="#ctx0" brushRef="#br0" timeOffset="109952.139">10072 17940 1973 0,'0'0'184'16,"0"0"-128"-16,0 0-45 0,0 0-13 0,0 0-2 15,0 0 12-15,0 0 8 0,168-84 1 0,-105 76-3 16,4 4-4-16,4 0-6 0,-3 4-3 16,1 0-4-16,-7 0-3 0,1 8 1 0,-11 0-1 15,-2 1-4-15,-9-1-2 0,-8 2 1 0,-2-2 2 16,-6-2 3-16,-3 1 6 0,-6-4 1 0,-3 1 4 15,-6-1 1-15,4-2 4 0,-2-1 4 0,-5 2 0 16,-2-2 1-16,-1 0 4 0,-1 2 10 0,0-2 9 16,-4 0-11-16,-8 0-18 0,-4 0-23 15,-8 0-14-15,-5 4 6 0,-2 3 12 0,-9 4 7 16,0 2 6-16,4 2 4 0,-5 3 5 0,3 6 4 16,-1 0 1-16,7 7 1 0,2-2-6 15,2 0 1-15,5 1-2 0,5-5-6 0,7 1-1 16,8-7-6-16,3-1 0 0,4-4 5 0,17-4 9 15,6-3 3-15,7-2 4 0,11-5-3 0,8-1-4 16,6-11-1-16,7-3-5 0,1-5-8 16,0-3-13-16,-2-3-4 0,1-3-7 0,-9-5 4 15,-8-3 9-15,0 2 2 0,-8-3 7 0,-6 1 8 16,-6-1 1-16,-5 0 4 0,-7-4 3 0,-2 2-3 16,-1-3 2-16,-4 3 0 0,-6 3 0 15,3 5 1-15,-4 5-1 0,0 7 4 0,-3 3 0 16,0 5 1-16,0 3 1 0,0 6-6 0,0 2-5 15,0 1-15-15,-4 1-9 0,-5 11 0 16,4 5 2-16,-10 10 12 0,1 8 4 0,-2 4 3 16,-4 6-1-16,4 0-2 0,2-1 2 0,-1 0-4 0,3-2 2 15,4 0 0-15,0-2-2 0,3-1 1 16,3 0 1-16,2-4-4 0,0-5 0 0,4-4-1 16,0-5-2-16,3-9-1 0,-1-2-5 0,-2-3-2 15,5-5 0-15,-6-2 7 0,4-2 8 16,-1-6 7-16,0-3 3 0,2-4 1 0,5 1 1 15,-1 0 0-15,0-2 3 0,1 1-3 0,-1-1 0 16,2 2-3-16,1 2-2 0,-1 3 0 16,2 1-2-16,-5 3-5 0,3 2-3 0,-3 3-2 15,1 0 2-15,3 3 1 0,-2 3 2 0,1 6 3 16,2-1-2-16,0 0 5 0,5 2 0 0,2-2 1 16,3 0 4-16,5 1 0 0,5-4 4 15,2 0 1-15,3-2-4 0,5-3-5 0,1-1-4 16,8-2-6-16,-1 0-2 0,1-8 0 0,-8 0 0 15,4-2 1-15,-6-3 1 0,-4-1 3 0,-4 1 2 16,-4-1 1-16,-6 2 3 0,-7-2-2 0,-3 5 3 16,-2-1 0-16,-5 2 1 0,-3 3 1 15,0 2-2-15,0-1-3 0,-1 4-1 0,0 0-2 16,2 0 1-16,2 0-2 0,2 4 4 0,-5 0-3 16,6 0 0-16,-1 1 0 0,-4 0 0 0,1-2-1 15,1-2-1-15,-6 1 0 0,5 0-3 0,-4-2 6 16,0 1-1-16,0-1 5 0,0 0 4 15,3 0 0-15,1 0 1 0,1 0-3 16,4-1 1-16,1-3-7 0,8 1-1 0,0-3 0 0,2 1-2 16,7 1 1-16,1 2 0 0,-3-5-4 0,0 2-2 15,0-1 4-15,-4-5-3 0,-1 1 5 16,-5 2 4-16,-7-2-2 0,1 2 6 0,-5 0 0 16,-4 4 1-16,-2-1 8 0,-1 3 6 0,-2 1 5 15,0 1 1-15,0 0-4 0,0 0-13 16,0 0-14-16,-2 5-12 0,-2 2 0 0,-3 7 5 15,-1 4 10-15,0 5 9 0,-1 6-7 0,-1-4-1 16,2 2-1-16,2 2-7 0,2-3 4 16,-1-1 2-16,1 4-4 0,3-5 3 0,-2 0-1 15,-2 1-1-15,0-2-3 0,2-2-11 0,-9-2-38 16,4-3-81-16,-4 3-236 0,2-7-580 0,2-4-381 0</inkml:trace>
          <inkml:trace contextRef="#ctx0" brushRef="#br0" timeOffset="108923.8961">10456 17728 1648 0,'0'0'580'0,"0"0"-493"16,0 0-54-16,0 0-22 0,0 0 4 15,0 0 6-15,0 0-1 0,0 0 0 0,0 0-4 16,0 0 2-16,0 0-3 0,0 0 9 0,0 0 6 15,0 0 1-15,-50 157 3 0,31-117-8 0,2-2-8 16,3 2-4-16,-2-3-6 0,2 1-4 0,2-5-12 16,5 0-37-16,1-3-159 0,5-9-591 15,1-7-747-15</inkml:trace>
          <inkml:trace contextRef="#ctx0" brushRef="#br0" timeOffset="110104.0157">11915 17652 2380 0,'0'0'-36'0,"0"0"-31"0,0 0-11 15,0 0 11-15,0 0-46 0,0 0-408 0,181 16-887 0</inkml:trace>
          <inkml:trace contextRef="#ctx0" brushRef="#br0" timeOffset="108167.2369">8349 17765 2328 0,'0'0'56'0,"0"0"-59"0,0 0-7 16,0 0 7-16,0 0 21 0,0 0 22 0,0 0 10 16,0 0-3-16,0 0-13 0,0 0-16 0,0 0-12 15,0 0 1-15,0 0 4 0,0 0-2 16,-165-32 0-16,148 56-1 0,2 6-1 0,3 4-1 15,0-2 1-15,9 2-6 0,2-4-1 0,4-3-2 16,10 2 3-16,4-3 0 0,6 1 1 0,-2 0 3 16,5 0-2-16,1-2 2 0,2 1-1 15,-5 1 0-15,-5-4-3 0,-3-3-3 0,-5-1-4 0,-6 3-6 16,-5-5-7-16,-5 1-7 0,-11 0-1 16,-9 2 3-16,-5-4 10 0,-9-2 14 0,-4-1 9 15,0-2 15-15,-3-5 11 0,3 1 2 0,1-2 4 16,3-2-6-16,11 0-9 0,1-1-6 0,8-2-12 15,2 0-7-15,7 0-4 0,0 0-14 16,7 0-23-16,0-2-45 0,3-1-81 0,0 0-127 16,1-2-142-16,6-4-235 0,5 2-153 0,-2 3 579 0</inkml:trace>
        </inkml:traceGroup>
        <inkml:traceGroup>
          <inkml:annotationXML>
            <emma:emma xmlns:emma="http://www.w3.org/2003/04/emma" version="1.0">
              <emma:interpretation id="{702F6B14-3FF0-4215-A446-AA97FEE0B1F2}" emma:medium="tactile" emma:mode="ink">
                <msink:context xmlns:msink="http://schemas.microsoft.com/ink/2010/main" type="inkWord" rotatedBoundingBox="15481,17816 17853,17776 17864,18403 15491,18443"/>
              </emma:interpretation>
              <emma:one-of disjunction-type="recognition" id="oneOf23">
                <emma:interpretation id="interp111" emma:lang="en-IN" emma:confidence="0">
                  <emma:literal>cost.</emma:literal>
                </emma:interpretation>
                <emma:interpretation id="interp112" emma:lang="en-IN" emma:confidence="0">
                  <emma:literal>Cost.</emma:literal>
                </emma:interpretation>
                <emma:interpretation id="interp113" emma:lang="en-IN" emma:confidence="0">
                  <emma:literal>cos F.</emma:literal>
                </emma:interpretation>
                <emma:interpretation id="interp114" emma:lang="en-IN" emma:confidence="0">
                  <emma:literal>cost,</emma:literal>
                </emma:interpretation>
                <emma:interpretation id="interp115" emma:lang="en-IN" emma:confidence="0">
                  <emma:literal>lost.</emma:literal>
                </emma:interpretation>
              </emma:one-of>
            </emma:emma>
          </inkml:annotationXML>
          <inkml:trace contextRef="#ctx0" brushRef="#br0" timeOffset="110938.3159">14183 17888 1886 0,'0'0'180'0,"0"0"-121"0,0 0 0 0,0 0 20 0,0 0 7 16,0 0-6-16,0 0-36 0,0 0-26 16,0 0-5-16,-199-8 9 0,149 29 15 0,-3 3 10 15,-1 3 2-15,4 5-9 0,0 0-10 0,6 3-14 16,3-5-8-16,13 0-8 0,10-3-5 15,7-3-2-15,8 1-1 0,3-5 4 0,7 1-2 16,12-5 3-16,4-2 3 0,11-6 4 0,8-1 8 16,8-3 1-16,3-4-1 0,5 0-8 0,3-8-5 15,1-7-4-15,-2 1-4 0,-1-4 3 16,-3 1-3-16,-6-1 3 0,-5 1 2 0,-4-3 7 16,-5 4 2-16,-4 0 0 0,-9 1 5 0,-2-5-1 15,-6 3 5-15,-4 2 3 0,-4 4-2 0,-3 3 0 16,-4 4 0-16,0 4-6 0,0 0-9 15,-4 0-5-15,-6 4-12 0,-4 7 1 0,-3 5 5 16,-9 3 3-16,-3 4 7 0,0-1 0 0,4-1 0 16,3 1-2-16,6-3-3 0,8-1-3 15,3-2-2-15,5 0-2 0,6-1 4 0,10-3 9 0,8-1 6 16,5-1 8-16,5-2 4 0,5-2-1 0,7-2-4 16,-2-3-1-16,4-1-2 0,-5 0-1 15,-2-3 3-15,-3-3-2 0,-8-6-3 0,-9 0 2 16,-6-3-5-16,-5-5 1 0,-10-2-4 0,-6 0-7 15,-13-3-5-15,-4-4-3 0,-11 4 2 16,-5 2 4-16,-7 4 5 0,-2 1 1 0,-3 7 4 16,1 5 1-16,1 2 1 0,5 4-2 0,5 0-3 15,9 6-3-15,10 1-6 0,10 1-6 16,4-1-8-16,6 1-1 0,7-2 7 0,9 2 9 16,10 0 16-16,6-1 2 0,9-1 1 0,8-2 2 15,4 1-6-15,4-2 2 0,4-3-1 0,-1 2-6 16,2-2 3-16,-2 0-1 0,-4-2-2 15,-7-4 3-15,-2-2 0 0,-11-3 0 0,-6-4 4 16,-7 0-3-16,-10-7 3 0,-8 4 0 0,-5-1 0 16,0 3-1-16,-8 1-6 0,-7 2 1 0,-3 2-2 15,2 3 3-15,0 5 2 0,-2 0-1 0,5 3-2 16,3 0-6-16,0 2-5 0,7-1-5 16,1 6-2-16,2 1-1 0,-3 4 4 0,6 2 5 15,7 3 7-15,2 0 3 0,2 5 1 0,2 1-1 16,0-1-4-16,1-1 2 0,-3 1 1 0,-2-1 0 15,-1-3 3-15,-5-1-5 0,0-2 3 0,-5-5 0 16,-1 0 2-16,-4-2 7 0,-3 2-3 16,-6-3 0-16,-2-1-7 0,0 0-18 0,-3-1-31 15,0-2-49-15,3-1-86 0,1-2-145 0,7 0-332 16,1 0-671-16</inkml:trace>
          <inkml:trace contextRef="#ctx0" brushRef="#br0" timeOffset="111179.4974">15367 17661 1528 0,'0'0'369'15,"0"0"-156"-15,0 0-29 0,0 0-16 0,0 0-21 16,0 0-42-16,0 0-49 0,0 0-40 16,0 0-25-16,0 0-3 0,0 0-1 0,0 0 7 15,0 0 11-15,0 0 6 0,-9 91 3 0,12-43 4 16,0-2-3-16,-6 1-4 0,3-2 2 0,-1-2 0 15,-8-3-2-15,-3-5 0 0,2-3-2 0,2-4-5 16,-4-5-2-16,9-4 2 0,-2-1-8 16,5-3-7-16,0 0-30 0,5-4-88 0,7-1-210 15,-1-5-679-15,-3-3-327 0</inkml:trace>
          <inkml:trace contextRef="#ctx0" brushRef="#br0" timeOffset="111330.183">15351 18018 2521 0,'0'0'436'16,"0"0"-413"-16,0 0-44 0,0 0-15 0,0 0 0 16,0 0 27-16,0 0 8 0,195-60-13 0,-140 59-63 15,5 1-207-15,-16 0-650 0,-11 0-634 0</inkml:trace>
          <inkml:trace contextRef="#ctx0" brushRef="#br0" timeOffset="111398.9969">15940 18206 2393 0,'0'0'462'0,"0"0"-398"0,0 0-73 0,0 0-27 0,0 0-39 16,0 0-186-16,0 0-911 0</inkml:trace>
        </inkml:traceGroup>
      </inkml:traceGroup>
    </inkml:traceGroup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6:20.88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2164C2E-D265-46A6-9644-319646043DFF}" emma:medium="tactile" emma:mode="ink">
          <msink:context xmlns:msink="http://schemas.microsoft.com/ink/2010/main" type="inkDrawing" rotatedBoundingBox="3420,9402 18289,8768 18296,8914 3426,9548" semanticType="underline" shapeName="Other">
            <msink:sourceLink direction="with" ref="{F8889268-BAC2-43AB-9CE9-6FF6E866252B}"/>
            <msink:sourceLink direction="with" ref="{E1D89D49-547D-47F2-B236-51087EA227CE}"/>
          </msink:context>
        </emma:interpretation>
      </emma:emma>
    </inkml:annotationXML>
    <inkml:trace contextRef="#ctx0" brushRef="#br0">0 632 0 0,'0'0'2'0,"0"0"-4"15,0 0 2-15,0 0 0 0,0 0 0 16,0 0 0-16,0 0 0 0,0 0 0 0,0 0 0 16,205-43 0-16,-148 36 0 0,9 2 0 0,7-2 0 15,11 1 0-15,5-1 0 0,12 2 0 0,8 1 0 16,8 0 0-16,6-3 0 0,12 2 0 15,7 1 0-15,11-1 0 0,7 3 0 0,10 0 0 16,10-2 0-16,3 4 0 0,11 0 0 0,8 0 0 0,5 0 0 16,9-4 0-16,8-1 0 0,9 0 0 15,5-7 0-15,7 0 0 0,13-5 0 0,6-1 0 16,9-2 0-16,2-4 0 0,5 3 0 0,4-2 0 16,7 0 0-16,2-2 0 0,5 1 0 15,3 6 0-15,11-4 0 0,6 3 0 0,-2 1 25 16,6 0 3-16,1 1 0 0,-3-2-6 0,-4 3-2 15,-5 0-3-15,-3 1-6 0,-6-1 0 16,-8 3-1-16,-7-3-3 0,-10 4 6 0,-11 4 32 16,-12-2 50-16,-13 2 46 0,-5 2 33 0,-13-2 3 15,-7 4-20-15,-11 1-27 0,-9 0-22 0,-6 1-25 16,-8 2-22-16,-7 0-12 0,-6 0-16 16,-7 0-6-16,-11 0-8 0,-5 2-5 0,-11 1-3 15,-6-2-3-15,-6 3 0 0,-9-2 0 0,-10-1-1 16,-12 0-4-16,-7-1 0 0,-10 2-1 0,-10-2-1 15,-9 2 3-15,-11-2 0 0,-6 2-2 0,-14-2-1 16,-4 1-1-16,-9-1-6 0,-4 0-24 0,-7 0-59 16,-1 0-80-16,-6 0-55 0,-8 0-137 15,0 0-221-15,5 0 476 0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7:32.03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FCD0C8F-1072-4188-925E-27EA6AEA8105}" emma:medium="tactile" emma:mode="ink">
          <msink:context xmlns:msink="http://schemas.microsoft.com/ink/2010/main" type="inkDrawing" rotatedBoundingBox="1706,15328 5881,13460 5962,13640 1787,15509" semanticType="strikethrough" shapeName="Other">
            <msink:sourceLink direction="with" ref="{3734F405-70FC-4CB2-AA73-A155228ADAD0}"/>
          </msink:context>
        </emma:interpretation>
      </emma:emma>
    </inkml:annotationXML>
    <inkml:trace contextRef="#ctx0" brushRef="#br0">0 1944 355 0,'0'0'466'16,"0"0"-378"-16,0 0-32 0,0 0 25 0,0 0 51 15,210-155 37-15,-117 101 9 0,18-7-12 0,16-10-27 16,18-5-24-16,20-10-28 0,13-7-22 16,19-8-16-16,12-7-12 0,12-6-9 0,6-2-8 15,6-1-5-15,3 3 1 0,0 6-4 0,-10 8 3 16,-14 12 3-16,-17 12-7 0,-21 9 0 0,-22 12-5 15,-23 6-4-15,-20 11 1 0,-20 9-2 16,-15 6 1-16,-18 6-2 0,-13 5 2 0,-14 2-1 16,-7 6-1-16,-8 2 0 0,-7 2-2 0,-1 0-2 15,-1 0-7-15,-2 0-7 0,3 1-33 0,0 6-67 16,-5 4-120-16,-1 8-237 0,0-4-313 0,0-5 147 16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7:33.3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23C9E42-EB59-4B6F-9113-1036FBE1AEB4}" emma:medium="tactile" emma:mode="ink">
          <msink:context xmlns:msink="http://schemas.microsoft.com/ink/2010/main" type="inkDrawing" rotatedBoundingBox="3582,15822 18121,15251 18125,15364 3586,15934" semanticType="underline" shapeName="Other">
            <msink:sourceLink direction="with" ref="{3734F405-70FC-4CB2-AA73-A155228ADAD0}"/>
            <msink:sourceLink direction="with" ref="{853FD700-C56B-4E1D-8122-594FA0DD6655}"/>
            <msink:sourceLink direction="with" ref="{F01B6EB0-991B-4760-B251-349197411A29}"/>
          </msink:context>
        </emma:interpretation>
      </emma:emma>
    </inkml:annotationXML>
    <inkml:trace contextRef="#ctx0" brushRef="#br0">0 646 0 0,'0'0'0'0,"167"-4"0"0,-55 0 14 15,12 1 134-15,8-2-14 0,9-2-11 0,8 1-18 16,12-2 4-16,10 0-20 0,5-5-17 0,13 5-9 15,7-6-38-15,6-1 1 0,6 2 11 0,10-2-3 16,7 1 13-16,9-3 13 0,8-1 2 0,12-1 9 16,12 2 4-16,9 0 4 0,12 0 11 0,7 1-3 15,13 2-15-15,6-1-13 0,10 6-18 16,4 1-10-16,10 1-7 0,4 1-7 0,3 0-3 16,4-1-3-16,-3-1 4 0,2-4-3 0,-7 0-4 15,-7-1 0-15,0-1-5 0,-9 0 3 16,-11-4 1-16,-5 1 0 0,-9 1-3 0,-7 2-1 15,-8 4 0-15,-5 0 2 0,-7 0 3 0,-3 5 5 16,-5 1 4-16,-9-2-2 0,-4 5-1 0,-9-3-2 16,-9 4-4-16,-11-1-3 0,-12 1-2 15,-15 0 1-15,-13-2-1 0,-17 2 0 0,-13 0 0 16,-17-1-1-16,-16-4 0 0,-13-2 0 0,-16-1 3 16,-15 0 0-16,-11-2 3 0,-13-2 2 15,-11 2 5-15,-9-1 7 0,-8 2 2 0,-8 0 2 16,-4 1-7-16,-8 2-29 0,-3-1-71 0,1 0-133 0,-2 1-323 15,-2 3-350-15,-3 1 468 0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7:34.1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F2468B3-0BC4-4A96-9698-16D9805A587A}" emma:medium="tactile" emma:mode="ink">
          <msink:context xmlns:msink="http://schemas.microsoft.com/ink/2010/main" type="inkDrawing" rotatedBoundingBox="11481,17401 25604,17100 25608,17323 11486,17625" semanticType="underline" shapeName="Other">
            <msink:sourceLink direction="with" ref="{FCFE269B-E487-4B9F-A844-18E0B30A7BC9}"/>
          </msink:context>
        </emma:interpretation>
      </emma:emma>
    </inkml:annotationXML>
    <inkml:trace contextRef="#ctx0" brushRef="#br0">0 357 790 0,'0'0'121'0,"0"0"-64"0,0 0-49 0,0 0-23 15,0 0-31-15,0 0-27 0,0 0 3 16,0 0 21-16,0 0 57 0,0 0 55 0,0 0 12 15,0 0 21-15,0 0 24 0,219 8-1 0,-128-14 5 16,8 0-19-16,7 2-29 0,14 4-13 0,1-1-15 16,7 1-12-16,8 1-11 0,4 7-6 15,0 0-7-15,4 1 0 0,6 0-3 0,5-1 0 0,4-4 1 16,8 3-6-16,6-6 5 0,12-1 1 16,15 0 8-16,12-1 15 0,13-7 14 0,15 0 12 15,10-1 2-15,12 1-7 0,6 0-15 0,8 1-11 16,6 1-9-16,5 0-3 0,3 5-6 0,-4-2-1 15,2 1-4-15,-6 2-3 0,2 0 1 16,-4 0-1-16,-1 2-1 0,-3 0-3 0,-4-2 1 16,0 2 0-16,-1-3 0 0,-1 0 2 0,-2 1 3 15,0-2 0-15,6-2 4 0,2-2-5 16,-5-4 2-16,4-2 1 0,-5-3-3 0,-2-1 5 16,-4 2-4-16,-4-3 3 0,-6 1-4 0,-10 3 3 15,-5 1 0-15,-8 3-4 0,-13 1 4 0,-10 1 1 16,-14 4 0-16,-13 2 1 0,-13-1-1 15,-12-2-1-15,-13 3 1 0,-14-4-1 0,-14 1-2 16,-16-3 5-16,-11-1-2 0,-11-2 6 0,-14 0 4 16,-7 0-2-16,-4-2 3 0,-8-1-3 0,-2 1-2 15,-6-1-5-15,-3 0-10 0,-6 0-14 16,-7 2-39-16,-5 2-85 0,-7 3-175 0,-6 0-494 16,-2 3-273-16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8:12.2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5E2A253-D370-45FD-BB69-2B4B04734D99}" emma:medium="tactile" emma:mode="ink">
          <msink:context xmlns:msink="http://schemas.microsoft.com/ink/2010/main" type="inkDrawing" rotatedBoundingBox="2622,5251 9206,4489 9218,4595 2634,5357" semanticType="underline" shapeName="Other">
            <msink:sourceLink direction="with" ref="{8A23C569-4AB1-4F8E-89E5-322D82CB85C3}"/>
          </msink:context>
        </emma:interpretation>
      </emma:emma>
    </inkml:annotationXML>
    <inkml:trace contextRef="#ctx0" brushRef="#br0">0 787 0 0,'0'0'0'16,"0"0"0"-16,0 0 0 0,0 0 0 15,0 0 0-15,0 0 0 0,0 0 0 0,0 0 0 16,0 0 0-16,0 0 0 0,0 0 0 0,0 0 0 16,5-45 0-16,8 44 0 0,4 1 0 0,3-1 0 15,6 1 0-15,4-2 0 0,8 0 0 16,6 0 0-16,10 0 0 0,8-2 0 0,14-2 0 15,10-2 0-15,11-1 0 0,10-7 1 0,16-4 139 16,6-1 4-16,19-4-11 0,7-1-17 0,8-3-20 16,9 1-21-16,8-1-16 0,2-1 0 15,7 4 0-15,3-6 3 0,8 5 0 0,-2 0 2 0,7 2-2 16,0 0-3-16,2 3-1 0,2 1-14 16,1 0-3-16,-2 3 2 0,1-3-7 0,0 1-2 15,-2 3-6-15,-3-1-15 0,-3 2 2 0,-8 3 4 16,-8-3 4-16,-4-1 0 0,-15 1-3 15,-14 2-5-15,-12-1-7 0,-16-1-2 0,-15 6 4 16,-17-2-8-16,-17 5 3 0,-16 1 0 0,-18 2-7 16,-15 4 7-16,-10 0 2 0,-10-2 13 0,-1 2 15 15,-5 0 4-15,0 0-8 0,2 0-34 16,1 0-55-16,1 0-102 0,6 4-145 0,-3 2-252 16,-1-1-134-16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4-08T16:38:12.8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A3B819C-A83E-40FD-A48F-24B54428301A}" emma:medium="tactile" emma:mode="ink">
          <msink:context xmlns:msink="http://schemas.microsoft.com/ink/2010/main" type="inkDrawing" rotatedBoundingBox="6560,6047 16662,5283 16675,5443 6572,6207" semanticType="underline" shapeName="Other">
            <msink:sourceLink direction="with" ref="{8012F396-571D-4E0D-8FF0-3D2193E0CD0A}"/>
          </msink:context>
        </emma:interpretation>
      </emma:emma>
    </inkml:annotationXML>
    <inkml:trace contextRef="#ctx0" brushRef="#br0">0 862 477 0,'0'0'356'16,"0"0"-317"-16,0 0-45 0,0 0-18 0,0 0-57 16,0 0-36-16,0 0-12 0,0 0 7 0,0 0 55 15,0 0 42-15,0 0 16 0,0 0 7 0,199-85 16 16,-114 70 15-16,8 3 12 0,18 0 9 15,9 0 6-15,9-3 8 0,15 2-3 0,5 1 1 16,13-4 11-16,9-1-1 0,14 0 3 0,10 0-5 16,3-3-20-16,11 2-14 0,4 0-10 0,2 1-2 15,10 1-2-15,9-4 9 0,6 1 20 0,6-2 17 16,15-3 12-16,6 0 16 0,7-1-8 0,9 0-18 16,5 0-1-16,0 3-3 0,7-4 1 15,0 2 0-15,-1-1-8 0,0 1-24 0,-5-1-11 16,-5 0-7-16,-6 6-9 0,-11 0-1 0,-13 1-6 15,-13 2 3-15,-13-1 4 0,-9 2-1 16,-17 3 3-16,-11 0 5 0,-17 1 6 0,-16 3 7 16,-12 0 6-16,-14 4-1 0,-16 4-1 0,-10-2-6 15,-12 2-5-15,-16 0-3 0,-9 0-6 0,-13 0 0 16,-10 0-1-16,-10 0-3 0,-10 2 2 16,-6-2-2-16,-7 0-1 0,-5 0 1 0,-6 0 7 15,-1 0 11-15,-1 0 12 0,0 0 7 0,0 0-5 16,0 0-10-16,0 0-20 0,0 0-13 15,0 0-18-15,0 0-31 0,-1 0-46 0,-1 4-53 16,-3 0-66-16,-4 6-86 0,-5 5-135 0,1-3-295 16,1-4 193-16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731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71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835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68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3520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19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99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856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80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854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715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6F750-4860-4A79-9A67-6AFF1777447A}" type="datetimeFigureOut">
              <a:rPr lang="en-IN" smtClean="0"/>
              <a:t>08-04-2023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286B8-FA5C-441B-B3C6-877D89815B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042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2.emf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10.emf"/><Relationship Id="rId18" Type="http://schemas.openxmlformats.org/officeDocument/2006/relationships/customXml" Target="../ink/ink13.xml"/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12" Type="http://schemas.openxmlformats.org/officeDocument/2006/relationships/customXml" Target="../ink/ink10.xml"/><Relationship Id="rId17" Type="http://schemas.openxmlformats.org/officeDocument/2006/relationships/image" Target="../media/image12.emf"/><Relationship Id="rId2" Type="http://schemas.openxmlformats.org/officeDocument/2006/relationships/customXml" Target="../ink/ink5.xml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.xml"/><Relationship Id="rId11" Type="http://schemas.openxmlformats.org/officeDocument/2006/relationships/image" Target="../media/image9.emf"/><Relationship Id="rId5" Type="http://schemas.openxmlformats.org/officeDocument/2006/relationships/image" Target="../media/image6.emf"/><Relationship Id="rId15" Type="http://schemas.openxmlformats.org/officeDocument/2006/relationships/image" Target="../media/image11.emf"/><Relationship Id="rId10" Type="http://schemas.openxmlformats.org/officeDocument/2006/relationships/customXml" Target="../ink/ink9.xml"/><Relationship Id="rId19" Type="http://schemas.openxmlformats.org/officeDocument/2006/relationships/image" Target="../media/image13.emf"/><Relationship Id="rId4" Type="http://schemas.openxmlformats.org/officeDocument/2006/relationships/customXml" Target="../ink/ink6.xml"/><Relationship Id="rId9" Type="http://schemas.openxmlformats.org/officeDocument/2006/relationships/image" Target="../media/image8.emf"/><Relationship Id="rId14" Type="http://schemas.openxmlformats.org/officeDocument/2006/relationships/customXml" Target="../ink/ink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customXml" Target="../ink/ink19.xml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.xml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13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2.emf"/><Relationship Id="rId12" Type="http://schemas.openxmlformats.org/officeDocument/2006/relationships/customXml" Target="../ink/ink25.xml"/><Relationship Id="rId17" Type="http://schemas.openxmlformats.org/officeDocument/2006/relationships/image" Target="../media/image27.emf"/><Relationship Id="rId2" Type="http://schemas.openxmlformats.org/officeDocument/2006/relationships/customXml" Target="../ink/ink20.xml"/><Relationship Id="rId16" Type="http://schemas.openxmlformats.org/officeDocument/2006/relationships/customXml" Target="../ink/ink2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.xml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5" Type="http://schemas.openxmlformats.org/officeDocument/2006/relationships/image" Target="../media/image26.emf"/><Relationship Id="rId10" Type="http://schemas.openxmlformats.org/officeDocument/2006/relationships/customXml" Target="../ink/ink24.xml"/><Relationship Id="rId4" Type="http://schemas.openxmlformats.org/officeDocument/2006/relationships/customXml" Target="../ink/ink21.xml"/><Relationship Id="rId9" Type="http://schemas.openxmlformats.org/officeDocument/2006/relationships/image" Target="../media/image23.emf"/><Relationship Id="rId14" Type="http://schemas.openxmlformats.org/officeDocument/2006/relationships/customXml" Target="../ink/ink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13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1.emf"/><Relationship Id="rId12" Type="http://schemas.openxmlformats.org/officeDocument/2006/relationships/customXml" Target="../ink/ink34.xml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1.xml"/><Relationship Id="rId11" Type="http://schemas.openxmlformats.org/officeDocument/2006/relationships/image" Target="../media/image33.emf"/><Relationship Id="rId5" Type="http://schemas.openxmlformats.org/officeDocument/2006/relationships/image" Target="../media/image30.emf"/><Relationship Id="rId10" Type="http://schemas.openxmlformats.org/officeDocument/2006/relationships/customXml" Target="../ink/ink33.xml"/><Relationship Id="rId4" Type="http://schemas.openxmlformats.org/officeDocument/2006/relationships/customXml" Target="../ink/ink30.xml"/><Relationship Id="rId9" Type="http://schemas.openxmlformats.org/officeDocument/2006/relationships/image" Target="../media/image3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8.xml"/><Relationship Id="rId13" Type="http://schemas.openxmlformats.org/officeDocument/2006/relationships/image" Target="../media/image40.emf"/><Relationship Id="rId18" Type="http://schemas.openxmlformats.org/officeDocument/2006/relationships/customXml" Target="../ink/ink43.xml"/><Relationship Id="rId3" Type="http://schemas.openxmlformats.org/officeDocument/2006/relationships/image" Target="../media/image35.emf"/><Relationship Id="rId21" Type="http://schemas.openxmlformats.org/officeDocument/2006/relationships/image" Target="../media/image44.emf"/><Relationship Id="rId7" Type="http://schemas.openxmlformats.org/officeDocument/2006/relationships/image" Target="../media/image37.emf"/><Relationship Id="rId12" Type="http://schemas.openxmlformats.org/officeDocument/2006/relationships/customXml" Target="../ink/ink40.xml"/><Relationship Id="rId17" Type="http://schemas.openxmlformats.org/officeDocument/2006/relationships/image" Target="../media/image42.emf"/><Relationship Id="rId2" Type="http://schemas.openxmlformats.org/officeDocument/2006/relationships/customXml" Target="../ink/ink35.xml"/><Relationship Id="rId16" Type="http://schemas.openxmlformats.org/officeDocument/2006/relationships/customXml" Target="../ink/ink42.xml"/><Relationship Id="rId20" Type="http://schemas.openxmlformats.org/officeDocument/2006/relationships/customXml" Target="../ink/ink4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7.xml"/><Relationship Id="rId11" Type="http://schemas.openxmlformats.org/officeDocument/2006/relationships/image" Target="../media/image39.emf"/><Relationship Id="rId5" Type="http://schemas.openxmlformats.org/officeDocument/2006/relationships/image" Target="../media/image36.emf"/><Relationship Id="rId15" Type="http://schemas.openxmlformats.org/officeDocument/2006/relationships/image" Target="../media/image41.emf"/><Relationship Id="rId10" Type="http://schemas.openxmlformats.org/officeDocument/2006/relationships/customXml" Target="../ink/ink39.xml"/><Relationship Id="rId19" Type="http://schemas.openxmlformats.org/officeDocument/2006/relationships/image" Target="../media/image43.emf"/><Relationship Id="rId4" Type="http://schemas.openxmlformats.org/officeDocument/2006/relationships/customXml" Target="../ink/ink36.xml"/><Relationship Id="rId9" Type="http://schemas.openxmlformats.org/officeDocument/2006/relationships/image" Target="../media/image38.emf"/><Relationship Id="rId14" Type="http://schemas.openxmlformats.org/officeDocument/2006/relationships/customXml" Target="../ink/ink4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8.xml"/><Relationship Id="rId13" Type="http://schemas.openxmlformats.org/officeDocument/2006/relationships/image" Target="../media/image50.emf"/><Relationship Id="rId18" Type="http://schemas.openxmlformats.org/officeDocument/2006/relationships/customXml" Target="../ink/ink53.xml"/><Relationship Id="rId3" Type="http://schemas.openxmlformats.org/officeDocument/2006/relationships/image" Target="../media/image45.emf"/><Relationship Id="rId21" Type="http://schemas.openxmlformats.org/officeDocument/2006/relationships/image" Target="../media/image54.emf"/><Relationship Id="rId7" Type="http://schemas.openxmlformats.org/officeDocument/2006/relationships/image" Target="../media/image47.emf"/><Relationship Id="rId12" Type="http://schemas.openxmlformats.org/officeDocument/2006/relationships/customXml" Target="../ink/ink50.xml"/><Relationship Id="rId17" Type="http://schemas.openxmlformats.org/officeDocument/2006/relationships/image" Target="../media/image52.emf"/><Relationship Id="rId2" Type="http://schemas.openxmlformats.org/officeDocument/2006/relationships/customXml" Target="../ink/ink45.xml"/><Relationship Id="rId16" Type="http://schemas.openxmlformats.org/officeDocument/2006/relationships/customXml" Target="../ink/ink52.xml"/><Relationship Id="rId20" Type="http://schemas.openxmlformats.org/officeDocument/2006/relationships/customXml" Target="../ink/ink5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7.xml"/><Relationship Id="rId11" Type="http://schemas.openxmlformats.org/officeDocument/2006/relationships/image" Target="../media/image49.emf"/><Relationship Id="rId5" Type="http://schemas.openxmlformats.org/officeDocument/2006/relationships/image" Target="../media/image46.emf"/><Relationship Id="rId15" Type="http://schemas.openxmlformats.org/officeDocument/2006/relationships/image" Target="../media/image51.emf"/><Relationship Id="rId10" Type="http://schemas.openxmlformats.org/officeDocument/2006/relationships/customXml" Target="../ink/ink49.xml"/><Relationship Id="rId19" Type="http://schemas.openxmlformats.org/officeDocument/2006/relationships/image" Target="../media/image53.emf"/><Relationship Id="rId4" Type="http://schemas.openxmlformats.org/officeDocument/2006/relationships/customXml" Target="../ink/ink46.xml"/><Relationship Id="rId9" Type="http://schemas.openxmlformats.org/officeDocument/2006/relationships/image" Target="../media/image48.emf"/><Relationship Id="rId14" Type="http://schemas.openxmlformats.org/officeDocument/2006/relationships/customXml" Target="../ink/ink5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58.xml"/><Relationship Id="rId3" Type="http://schemas.openxmlformats.org/officeDocument/2006/relationships/image" Target="../media/image55.emf"/><Relationship Id="rId7" Type="http://schemas.openxmlformats.org/officeDocument/2006/relationships/image" Target="../media/image57.emf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7.xml"/><Relationship Id="rId5" Type="http://schemas.openxmlformats.org/officeDocument/2006/relationships/image" Target="../media/image56.emf"/><Relationship Id="rId4" Type="http://schemas.openxmlformats.org/officeDocument/2006/relationships/customXml" Target="../ink/ink56.xml"/><Relationship Id="rId9" Type="http://schemas.openxmlformats.org/officeDocument/2006/relationships/image" Target="../media/image5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7" Type="http://schemas.openxmlformats.org/officeDocument/2006/relationships/image" Target="../media/image61.emf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1.xml"/><Relationship Id="rId5" Type="http://schemas.openxmlformats.org/officeDocument/2006/relationships/image" Target="../media/image60.emf"/><Relationship Id="rId4" Type="http://schemas.openxmlformats.org/officeDocument/2006/relationships/customXml" Target="../ink/ink6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customXml" Target="../ink/ink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emf"/><Relationship Id="rId4" Type="http://schemas.openxmlformats.org/officeDocument/2006/relationships/customXml" Target="../ink/ink6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customXml" Target="../ink/ink6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emf"/><Relationship Id="rId4" Type="http://schemas.openxmlformats.org/officeDocument/2006/relationships/customXml" Target="../ink/ink6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7" Type="http://schemas.openxmlformats.org/officeDocument/2006/relationships/image" Target="../media/image68.emf"/><Relationship Id="rId2" Type="http://schemas.openxmlformats.org/officeDocument/2006/relationships/customXml" Target="../ink/ink6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8.xml"/><Relationship Id="rId5" Type="http://schemas.openxmlformats.org/officeDocument/2006/relationships/image" Target="../media/image67.emf"/><Relationship Id="rId4" Type="http://schemas.openxmlformats.org/officeDocument/2006/relationships/customXml" Target="../ink/ink6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.xml"/><Relationship Id="rId13" Type="http://schemas.openxmlformats.org/officeDocument/2006/relationships/image" Target="../media/image74.emf"/><Relationship Id="rId18" Type="http://schemas.openxmlformats.org/officeDocument/2006/relationships/customXml" Target="../ink/ink77.xml"/><Relationship Id="rId26" Type="http://schemas.openxmlformats.org/officeDocument/2006/relationships/customXml" Target="../ink/ink81.xml"/><Relationship Id="rId3" Type="http://schemas.openxmlformats.org/officeDocument/2006/relationships/image" Target="../media/image69.emf"/><Relationship Id="rId21" Type="http://schemas.openxmlformats.org/officeDocument/2006/relationships/image" Target="../media/image78.emf"/><Relationship Id="rId7" Type="http://schemas.openxmlformats.org/officeDocument/2006/relationships/image" Target="../media/image71.emf"/><Relationship Id="rId12" Type="http://schemas.openxmlformats.org/officeDocument/2006/relationships/customXml" Target="../ink/ink74.xml"/><Relationship Id="rId17" Type="http://schemas.openxmlformats.org/officeDocument/2006/relationships/image" Target="../media/image76.emf"/><Relationship Id="rId25" Type="http://schemas.openxmlformats.org/officeDocument/2006/relationships/image" Target="../media/image80.emf"/><Relationship Id="rId2" Type="http://schemas.openxmlformats.org/officeDocument/2006/relationships/customXml" Target="../ink/ink69.xml"/><Relationship Id="rId16" Type="http://schemas.openxmlformats.org/officeDocument/2006/relationships/customXml" Target="../ink/ink76.xml"/><Relationship Id="rId20" Type="http://schemas.openxmlformats.org/officeDocument/2006/relationships/customXml" Target="../ink/ink7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1.xml"/><Relationship Id="rId11" Type="http://schemas.openxmlformats.org/officeDocument/2006/relationships/image" Target="../media/image73.emf"/><Relationship Id="rId24" Type="http://schemas.openxmlformats.org/officeDocument/2006/relationships/customXml" Target="../ink/ink80.xml"/><Relationship Id="rId5" Type="http://schemas.openxmlformats.org/officeDocument/2006/relationships/image" Target="../media/image70.emf"/><Relationship Id="rId15" Type="http://schemas.openxmlformats.org/officeDocument/2006/relationships/image" Target="../media/image75.emf"/><Relationship Id="rId23" Type="http://schemas.openxmlformats.org/officeDocument/2006/relationships/image" Target="../media/image79.emf"/><Relationship Id="rId10" Type="http://schemas.openxmlformats.org/officeDocument/2006/relationships/customXml" Target="../ink/ink73.xml"/><Relationship Id="rId19" Type="http://schemas.openxmlformats.org/officeDocument/2006/relationships/image" Target="../media/image77.emf"/><Relationship Id="rId4" Type="http://schemas.openxmlformats.org/officeDocument/2006/relationships/customXml" Target="../ink/ink70.xml"/><Relationship Id="rId9" Type="http://schemas.openxmlformats.org/officeDocument/2006/relationships/image" Target="../media/image72.emf"/><Relationship Id="rId14" Type="http://schemas.openxmlformats.org/officeDocument/2006/relationships/customXml" Target="../ink/ink75.xml"/><Relationship Id="rId22" Type="http://schemas.openxmlformats.org/officeDocument/2006/relationships/customXml" Target="../ink/ink79.xml"/><Relationship Id="rId27" Type="http://schemas.openxmlformats.org/officeDocument/2006/relationships/image" Target="../media/image8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5.xml"/><Relationship Id="rId3" Type="http://schemas.openxmlformats.org/officeDocument/2006/relationships/image" Target="../media/image82.emf"/><Relationship Id="rId7" Type="http://schemas.openxmlformats.org/officeDocument/2006/relationships/image" Target="../media/image84.emf"/><Relationship Id="rId2" Type="http://schemas.openxmlformats.org/officeDocument/2006/relationships/customXml" Target="../ink/ink8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4.xml"/><Relationship Id="rId5" Type="http://schemas.openxmlformats.org/officeDocument/2006/relationships/image" Target="../media/image83.emf"/><Relationship Id="rId4" Type="http://schemas.openxmlformats.org/officeDocument/2006/relationships/customXml" Target="../ink/ink83.xml"/><Relationship Id="rId9" Type="http://schemas.openxmlformats.org/officeDocument/2006/relationships/image" Target="../media/image8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89.xml"/><Relationship Id="rId13" Type="http://schemas.openxmlformats.org/officeDocument/2006/relationships/image" Target="../media/image91.emf"/><Relationship Id="rId18" Type="http://schemas.openxmlformats.org/officeDocument/2006/relationships/customXml" Target="../ink/ink94.xml"/><Relationship Id="rId3" Type="http://schemas.openxmlformats.org/officeDocument/2006/relationships/image" Target="../media/image86.emf"/><Relationship Id="rId21" Type="http://schemas.openxmlformats.org/officeDocument/2006/relationships/image" Target="../media/image95.emf"/><Relationship Id="rId7" Type="http://schemas.openxmlformats.org/officeDocument/2006/relationships/image" Target="../media/image88.emf"/><Relationship Id="rId12" Type="http://schemas.openxmlformats.org/officeDocument/2006/relationships/customXml" Target="../ink/ink91.xml"/><Relationship Id="rId17" Type="http://schemas.openxmlformats.org/officeDocument/2006/relationships/image" Target="../media/image93.emf"/><Relationship Id="rId25" Type="http://schemas.openxmlformats.org/officeDocument/2006/relationships/image" Target="../media/image97.emf"/><Relationship Id="rId2" Type="http://schemas.openxmlformats.org/officeDocument/2006/relationships/customXml" Target="../ink/ink86.xml"/><Relationship Id="rId16" Type="http://schemas.openxmlformats.org/officeDocument/2006/relationships/customXml" Target="../ink/ink93.xml"/><Relationship Id="rId20" Type="http://schemas.openxmlformats.org/officeDocument/2006/relationships/customXml" Target="../ink/ink9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8.xml"/><Relationship Id="rId11" Type="http://schemas.openxmlformats.org/officeDocument/2006/relationships/image" Target="../media/image90.emf"/><Relationship Id="rId24" Type="http://schemas.openxmlformats.org/officeDocument/2006/relationships/customXml" Target="../ink/ink97.xml"/><Relationship Id="rId5" Type="http://schemas.openxmlformats.org/officeDocument/2006/relationships/image" Target="../media/image87.emf"/><Relationship Id="rId15" Type="http://schemas.openxmlformats.org/officeDocument/2006/relationships/image" Target="../media/image92.emf"/><Relationship Id="rId23" Type="http://schemas.openxmlformats.org/officeDocument/2006/relationships/image" Target="../media/image96.emf"/><Relationship Id="rId10" Type="http://schemas.openxmlformats.org/officeDocument/2006/relationships/customXml" Target="../ink/ink90.xml"/><Relationship Id="rId19" Type="http://schemas.openxmlformats.org/officeDocument/2006/relationships/image" Target="../media/image94.emf"/><Relationship Id="rId4" Type="http://schemas.openxmlformats.org/officeDocument/2006/relationships/customXml" Target="../ink/ink87.xml"/><Relationship Id="rId9" Type="http://schemas.openxmlformats.org/officeDocument/2006/relationships/image" Target="../media/image89.emf"/><Relationship Id="rId14" Type="http://schemas.openxmlformats.org/officeDocument/2006/relationships/customXml" Target="../ink/ink92.xml"/><Relationship Id="rId22" Type="http://schemas.openxmlformats.org/officeDocument/2006/relationships/customXml" Target="../ink/ink9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customXml" Target="../ink/ink9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emf"/><Relationship Id="rId4" Type="http://schemas.openxmlformats.org/officeDocument/2006/relationships/customXml" Target="../ink/ink9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customXml" Target="../ink/ink10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emf"/><Relationship Id="rId4" Type="http://schemas.openxmlformats.org/officeDocument/2006/relationships/customXml" Target="../ink/ink10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5.xml"/><Relationship Id="rId13" Type="http://schemas.openxmlformats.org/officeDocument/2006/relationships/image" Target="../media/image107.emf"/><Relationship Id="rId3" Type="http://schemas.openxmlformats.org/officeDocument/2006/relationships/image" Target="../media/image102.emf"/><Relationship Id="rId7" Type="http://schemas.openxmlformats.org/officeDocument/2006/relationships/image" Target="../media/image104.emf"/><Relationship Id="rId12" Type="http://schemas.openxmlformats.org/officeDocument/2006/relationships/customXml" Target="../ink/ink107.xml"/><Relationship Id="rId2" Type="http://schemas.openxmlformats.org/officeDocument/2006/relationships/customXml" Target="../ink/ink10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4.xml"/><Relationship Id="rId11" Type="http://schemas.openxmlformats.org/officeDocument/2006/relationships/image" Target="../media/image106.emf"/><Relationship Id="rId5" Type="http://schemas.openxmlformats.org/officeDocument/2006/relationships/image" Target="../media/image103.emf"/><Relationship Id="rId10" Type="http://schemas.openxmlformats.org/officeDocument/2006/relationships/customXml" Target="../ink/ink106.xml"/><Relationship Id="rId4" Type="http://schemas.openxmlformats.org/officeDocument/2006/relationships/customXml" Target="../ink/ink103.xml"/><Relationship Id="rId9" Type="http://schemas.openxmlformats.org/officeDocument/2006/relationships/image" Target="../media/image10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7" Type="http://schemas.openxmlformats.org/officeDocument/2006/relationships/image" Target="../media/image110.emf"/><Relationship Id="rId2" Type="http://schemas.openxmlformats.org/officeDocument/2006/relationships/customXml" Target="../ink/ink10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0.xml"/><Relationship Id="rId5" Type="http://schemas.openxmlformats.org/officeDocument/2006/relationships/image" Target="../media/image109.emf"/><Relationship Id="rId4" Type="http://schemas.openxmlformats.org/officeDocument/2006/relationships/customXml" Target="../ink/ink10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4.xml"/><Relationship Id="rId13" Type="http://schemas.openxmlformats.org/officeDocument/2006/relationships/image" Target="../media/image116.emf"/><Relationship Id="rId3" Type="http://schemas.openxmlformats.org/officeDocument/2006/relationships/image" Target="../media/image111.emf"/><Relationship Id="rId7" Type="http://schemas.openxmlformats.org/officeDocument/2006/relationships/image" Target="../media/image113.emf"/><Relationship Id="rId12" Type="http://schemas.openxmlformats.org/officeDocument/2006/relationships/customXml" Target="../ink/ink116.xml"/><Relationship Id="rId17" Type="http://schemas.openxmlformats.org/officeDocument/2006/relationships/image" Target="../media/image118.emf"/><Relationship Id="rId2" Type="http://schemas.openxmlformats.org/officeDocument/2006/relationships/customXml" Target="../ink/ink111.xml"/><Relationship Id="rId16" Type="http://schemas.openxmlformats.org/officeDocument/2006/relationships/customXml" Target="../ink/ink11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3.xml"/><Relationship Id="rId11" Type="http://schemas.openxmlformats.org/officeDocument/2006/relationships/image" Target="../media/image115.emf"/><Relationship Id="rId5" Type="http://schemas.openxmlformats.org/officeDocument/2006/relationships/image" Target="../media/image112.emf"/><Relationship Id="rId15" Type="http://schemas.openxmlformats.org/officeDocument/2006/relationships/image" Target="../media/image117.emf"/><Relationship Id="rId10" Type="http://schemas.openxmlformats.org/officeDocument/2006/relationships/customXml" Target="../ink/ink115.xml"/><Relationship Id="rId4" Type="http://schemas.openxmlformats.org/officeDocument/2006/relationships/customXml" Target="../ink/ink112.xml"/><Relationship Id="rId9" Type="http://schemas.openxmlformats.org/officeDocument/2006/relationships/image" Target="../media/image114.emf"/><Relationship Id="rId14" Type="http://schemas.openxmlformats.org/officeDocument/2006/relationships/customXml" Target="../ink/ink1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7" name="Ink 16"/>
              <p14:cNvContentPartPr/>
              <p14:nvPr/>
            </p14:nvContentPartPr>
            <p14:xfrm>
              <a:off x="1286276" y="87827"/>
              <a:ext cx="4533480" cy="537336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8356" y="79547"/>
                <a:ext cx="4548600" cy="539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1" name="Ink 30"/>
              <p14:cNvContentPartPr/>
              <p14:nvPr/>
            </p14:nvContentPartPr>
            <p14:xfrm>
              <a:off x="523796" y="290507"/>
              <a:ext cx="566640" cy="485712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7676" y="282227"/>
                <a:ext cx="576000" cy="48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0" name="Ink 69"/>
              <p14:cNvContentPartPr/>
              <p14:nvPr/>
            </p14:nvContentPartPr>
            <p14:xfrm>
              <a:off x="8426516" y="3695747"/>
              <a:ext cx="2489400" cy="132408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22196" y="3689267"/>
                <a:ext cx="2502720" cy="13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8" name="Ink 87"/>
              <p14:cNvContentPartPr/>
              <p14:nvPr/>
            </p14:nvContentPartPr>
            <p14:xfrm>
              <a:off x="6000116" y="127787"/>
              <a:ext cx="874800" cy="4494240"/>
            </p14:xfrm>
          </p:contentPart>
        </mc:Choice>
        <mc:Fallback>
          <p:pic>
            <p:nvPicPr>
              <p:cNvPr id="88" name="Ink 8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97956" y="125627"/>
                <a:ext cx="880920" cy="450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033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43516" y="398507"/>
              <a:ext cx="2154960" cy="12067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6676" y="389507"/>
                <a:ext cx="2173320" cy="12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/>
              <p14:cNvContentPartPr/>
              <p14:nvPr/>
            </p14:nvContentPartPr>
            <p14:xfrm>
              <a:off x="1163156" y="1604867"/>
              <a:ext cx="1716840" cy="1479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6676" y="1602707"/>
                <a:ext cx="172548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9" name="Ink 18"/>
              <p14:cNvContentPartPr/>
              <p14:nvPr/>
            </p14:nvContentPartPr>
            <p14:xfrm>
              <a:off x="3732836" y="108347"/>
              <a:ext cx="309960" cy="633780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24916" y="102947"/>
                <a:ext cx="323280" cy="63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3" name="Ink 22"/>
              <p14:cNvContentPartPr/>
              <p14:nvPr/>
            </p14:nvContentPartPr>
            <p14:xfrm>
              <a:off x="4461476" y="26987"/>
              <a:ext cx="3444120" cy="460260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54276" y="17987"/>
                <a:ext cx="3460680" cy="46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2" name="Ink 31"/>
              <p14:cNvContentPartPr/>
              <p14:nvPr/>
            </p14:nvContentPartPr>
            <p14:xfrm>
              <a:off x="4721036" y="578507"/>
              <a:ext cx="3270600" cy="19836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13116" y="567347"/>
                <a:ext cx="328968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7" name="Ink 36"/>
              <p14:cNvContentPartPr/>
              <p14:nvPr/>
            </p14:nvContentPartPr>
            <p14:xfrm>
              <a:off x="1347476" y="771827"/>
              <a:ext cx="1479600" cy="12420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41716" y="769307"/>
                <a:ext cx="148752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8" name="Ink 37"/>
              <p14:cNvContentPartPr/>
              <p14:nvPr/>
            </p14:nvContentPartPr>
            <p14:xfrm>
              <a:off x="1393556" y="1231907"/>
              <a:ext cx="114480" cy="43848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91396" y="1223267"/>
                <a:ext cx="12528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4" name="Ink 73"/>
              <p14:cNvContentPartPr/>
              <p14:nvPr/>
            </p14:nvContentPartPr>
            <p14:xfrm>
              <a:off x="4744796" y="4841987"/>
              <a:ext cx="2406600" cy="4968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33996" y="4829387"/>
                <a:ext cx="243000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5" name="Ink 74"/>
              <p14:cNvContentPartPr/>
              <p14:nvPr/>
            </p14:nvContentPartPr>
            <p14:xfrm>
              <a:off x="5199116" y="4964747"/>
              <a:ext cx="1816200" cy="46440"/>
            </p14:xfrm>
          </p:contentPart>
        </mc:Choice>
        <mc:Fallback>
          <p:pic>
            <p:nvPicPr>
              <p:cNvPr id="75" name="Ink 7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88676" y="4951067"/>
                <a:ext cx="1840320" cy="7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8427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317516" y="616160"/>
              <a:ext cx="2544840" cy="18360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7796" y="604280"/>
                <a:ext cx="256680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480236" y="-68413"/>
              <a:ext cx="7273440" cy="6781533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6636" y="-79573"/>
                <a:ext cx="7288200" cy="68038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7" name="Ink 36"/>
              <p14:cNvContentPartPr/>
              <p14:nvPr/>
            </p14:nvContentPartPr>
            <p14:xfrm>
              <a:off x="560876" y="2343440"/>
              <a:ext cx="2961360" cy="36324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8716" y="2335520"/>
                <a:ext cx="2968920" cy="37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4" name="Ink 73"/>
              <p14:cNvContentPartPr/>
              <p14:nvPr/>
            </p14:nvContentPartPr>
            <p14:xfrm>
              <a:off x="1201316" y="3684440"/>
              <a:ext cx="5365080" cy="45684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92676" y="3672920"/>
                <a:ext cx="538560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3" name="Ink 112"/>
              <p14:cNvContentPartPr/>
              <p14:nvPr/>
            </p14:nvContentPartPr>
            <p14:xfrm>
              <a:off x="5830196" y="4590560"/>
              <a:ext cx="2552040" cy="64512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20116" y="4579400"/>
                <a:ext cx="257328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9" name="Ink 128"/>
              <p14:cNvContentPartPr/>
              <p14:nvPr/>
            </p14:nvContentPartPr>
            <p14:xfrm>
              <a:off x="5613476" y="6281840"/>
              <a:ext cx="2254320" cy="89280"/>
            </p14:xfrm>
          </p:contentPart>
        </mc:Choice>
        <mc:Fallback>
          <p:pic>
            <p:nvPicPr>
              <p:cNvPr id="129" name="Ink 1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03396" y="6269600"/>
                <a:ext cx="2277360" cy="11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6308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916076" y="1686227"/>
              <a:ext cx="1442160" cy="1153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04916" y="1673987"/>
                <a:ext cx="1465560" cy="11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4672796" y="2253587"/>
              <a:ext cx="1252800" cy="11782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61996" y="2241707"/>
                <a:ext cx="1275480" cy="12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4858196" y="1400027"/>
              <a:ext cx="1586880" cy="86544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48116" y="1387787"/>
                <a:ext cx="1609200" cy="88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/>
              <p14:cNvContentPartPr/>
              <p14:nvPr/>
            </p14:nvContentPartPr>
            <p14:xfrm>
              <a:off x="5002196" y="1911227"/>
              <a:ext cx="1476720" cy="9226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91396" y="1900787"/>
                <a:ext cx="1499400" cy="9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k 11"/>
              <p14:cNvContentPartPr/>
              <p14:nvPr/>
            </p14:nvContentPartPr>
            <p14:xfrm>
              <a:off x="5007236" y="2176907"/>
              <a:ext cx="107280" cy="2289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05076" y="2173307"/>
                <a:ext cx="11304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4" name="Ink 13"/>
              <p14:cNvContentPartPr/>
              <p14:nvPr/>
            </p14:nvContentPartPr>
            <p14:xfrm>
              <a:off x="4467596" y="937067"/>
              <a:ext cx="1223640" cy="110628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59316" y="929867"/>
                <a:ext cx="1243440" cy="11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6" name="Ink 15"/>
              <p14:cNvContentPartPr/>
              <p14:nvPr/>
            </p14:nvContentPartPr>
            <p14:xfrm>
              <a:off x="3615116" y="944267"/>
              <a:ext cx="1944360" cy="143244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04676" y="933107"/>
                <a:ext cx="1966320" cy="145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5" name="Ink 24"/>
              <p14:cNvContentPartPr/>
              <p14:nvPr/>
            </p14:nvContentPartPr>
            <p14:xfrm>
              <a:off x="4186076" y="1117067"/>
              <a:ext cx="2052720" cy="199044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77796" y="1110587"/>
                <a:ext cx="2064600" cy="200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29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80076" y="-36373"/>
              <a:ext cx="7727760" cy="6646749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9636" y="-47893"/>
                <a:ext cx="7748640" cy="666798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973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67356" y="57947"/>
              <a:ext cx="4569120" cy="66207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7636" y="48227"/>
                <a:ext cx="4590360" cy="66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4" name="Ink 93"/>
              <p14:cNvContentPartPr/>
              <p14:nvPr/>
            </p14:nvContentPartPr>
            <p14:xfrm>
              <a:off x="5941796" y="395987"/>
              <a:ext cx="1101600" cy="43344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6036" y="387707"/>
                <a:ext cx="111600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5" name="Ink 94"/>
              <p14:cNvContentPartPr/>
              <p14:nvPr/>
            </p14:nvContentPartPr>
            <p14:xfrm>
              <a:off x="6499076" y="164867"/>
              <a:ext cx="287640" cy="50400"/>
            </p14:xfrm>
          </p:contentPart>
        </mc:Choice>
        <mc:Fallback>
          <p:pic>
            <p:nvPicPr>
              <p:cNvPr id="95" name="Ink 9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91156" y="157307"/>
                <a:ext cx="2977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6" name="Ink 95"/>
              <p14:cNvContentPartPr/>
              <p14:nvPr/>
            </p14:nvContentPartPr>
            <p14:xfrm>
              <a:off x="6537596" y="154067"/>
              <a:ext cx="175680" cy="41328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30756" y="146867"/>
                <a:ext cx="18972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7" name="Ink 96"/>
              <p14:cNvContentPartPr/>
              <p14:nvPr/>
            </p14:nvContentPartPr>
            <p14:xfrm>
              <a:off x="6676196" y="287987"/>
              <a:ext cx="549000" cy="21168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67916" y="277907"/>
                <a:ext cx="5670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5" name="Ink 104"/>
              <p14:cNvContentPartPr/>
              <p14:nvPr/>
            </p14:nvContentPartPr>
            <p14:xfrm>
              <a:off x="7203596" y="25547"/>
              <a:ext cx="2208600" cy="732240"/>
            </p14:xfrm>
          </p:contentPart>
        </mc:Choice>
        <mc:Fallback>
          <p:pic>
            <p:nvPicPr>
              <p:cNvPr id="105" name="Ink 10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94595" y="15827"/>
                <a:ext cx="2227683" cy="75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4567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500396" y="712067"/>
              <a:ext cx="2184120" cy="17856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1036" y="701627"/>
                <a:ext cx="220392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6" name="Ink 55"/>
              <p14:cNvContentPartPr/>
              <p14:nvPr/>
            </p14:nvContentPartPr>
            <p14:xfrm>
              <a:off x="525956" y="3947"/>
              <a:ext cx="9187920" cy="676548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4796" y="-5773"/>
                <a:ext cx="9208800" cy="67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7" name="Ink 56"/>
              <p14:cNvContentPartPr/>
              <p14:nvPr/>
            </p14:nvContentPartPr>
            <p14:xfrm>
              <a:off x="1565276" y="2205707"/>
              <a:ext cx="2886480" cy="32076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63116" y="2203547"/>
                <a:ext cx="289080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6" name="Ink 65"/>
              <p14:cNvContentPartPr/>
              <p14:nvPr/>
            </p14:nvContentPartPr>
            <p14:xfrm>
              <a:off x="4809956" y="1819067"/>
              <a:ext cx="2540520" cy="85284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99156" y="1808267"/>
                <a:ext cx="2554920" cy="86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4" name="Ink 83"/>
              <p14:cNvContentPartPr/>
              <p14:nvPr/>
            </p14:nvContentPartPr>
            <p14:xfrm>
              <a:off x="1149476" y="3900227"/>
              <a:ext cx="2419200" cy="23904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45156" y="3893027"/>
                <a:ext cx="243072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6" name="Ink 95"/>
              <p14:cNvContentPartPr/>
              <p14:nvPr/>
            </p14:nvContentPartPr>
            <p14:xfrm>
              <a:off x="5955836" y="2241707"/>
              <a:ext cx="1513440" cy="22968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53676" y="2236667"/>
                <a:ext cx="15224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0" name="Ink 119"/>
              <p14:cNvContentPartPr/>
              <p14:nvPr/>
            </p14:nvContentPartPr>
            <p14:xfrm>
              <a:off x="1135076" y="3300827"/>
              <a:ext cx="1951200" cy="97920"/>
            </p14:xfrm>
          </p:contentPart>
        </mc:Choice>
        <mc:Fallback>
          <p:pic>
            <p:nvPicPr>
              <p:cNvPr id="120" name="Ink 11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32916" y="3298667"/>
                <a:ext cx="195552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2" name="Ink 121"/>
              <p14:cNvContentPartPr/>
              <p14:nvPr/>
            </p14:nvContentPartPr>
            <p14:xfrm>
              <a:off x="1164236" y="4825427"/>
              <a:ext cx="3366720" cy="13464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62076" y="4819667"/>
                <a:ext cx="337104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9" name="Ink 138"/>
              <p14:cNvContentPartPr/>
              <p14:nvPr/>
            </p14:nvContentPartPr>
            <p14:xfrm>
              <a:off x="7469636" y="6628667"/>
              <a:ext cx="1779480" cy="7236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67476" y="6621107"/>
                <a:ext cx="178704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1" name="Ink 140"/>
              <p14:cNvContentPartPr/>
              <p14:nvPr/>
            </p14:nvContentPartPr>
            <p14:xfrm>
              <a:off x="7302236" y="6183347"/>
              <a:ext cx="2399040" cy="19800"/>
            </p14:xfrm>
          </p:contentPart>
        </mc:Choice>
        <mc:Fallback>
          <p:pic>
            <p:nvPicPr>
              <p:cNvPr id="141" name="Ink 14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00076" y="6179027"/>
                <a:ext cx="2405880" cy="2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874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850316" y="756347"/>
              <a:ext cx="2960280" cy="28872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0596" y="746267"/>
                <a:ext cx="2980080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473756" y="93947"/>
              <a:ext cx="10956240" cy="675828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4036" y="85667"/>
                <a:ext cx="10973880" cy="67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8" name="Ink 27"/>
              <p14:cNvContentPartPr/>
              <p14:nvPr/>
            </p14:nvContentPartPr>
            <p14:xfrm>
              <a:off x="1047236" y="1432787"/>
              <a:ext cx="3191760" cy="39564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8596" y="1421627"/>
                <a:ext cx="321120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0" name="Ink 29"/>
              <p14:cNvContentPartPr/>
              <p14:nvPr/>
            </p14:nvContentPartPr>
            <p14:xfrm>
              <a:off x="1265756" y="1634027"/>
              <a:ext cx="2995560" cy="27504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61076" y="1624667"/>
                <a:ext cx="300852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8" name="Ink 47"/>
              <p14:cNvContentPartPr/>
              <p14:nvPr/>
            </p14:nvContentPartPr>
            <p14:xfrm>
              <a:off x="5522036" y="1199867"/>
              <a:ext cx="2305080" cy="137160"/>
            </p14:xfrm>
          </p:contentPart>
        </mc:Choice>
        <mc:Fallback>
          <p:pic>
            <p:nvPicPr>
              <p:cNvPr id="48" name="Ink 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19876" y="1190507"/>
                <a:ext cx="231732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3" name="Ink 52"/>
              <p14:cNvContentPartPr/>
              <p14:nvPr/>
            </p14:nvContentPartPr>
            <p14:xfrm>
              <a:off x="6030356" y="1319027"/>
              <a:ext cx="3107880" cy="139176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22076" y="1310387"/>
                <a:ext cx="3123360" cy="14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1" name="Ink 60"/>
              <p14:cNvContentPartPr/>
              <p14:nvPr/>
            </p14:nvContentPartPr>
            <p14:xfrm>
              <a:off x="6037916" y="2316947"/>
              <a:ext cx="3308400" cy="24552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35036" y="2307587"/>
                <a:ext cx="332064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3" name="Ink 82"/>
              <p14:cNvContentPartPr/>
              <p14:nvPr/>
            </p14:nvContentPartPr>
            <p14:xfrm>
              <a:off x="1130396" y="2847227"/>
              <a:ext cx="1153080" cy="700560"/>
            </p14:xfrm>
          </p:contentPart>
        </mc:Choice>
        <mc:Fallback>
          <p:pic>
            <p:nvPicPr>
              <p:cNvPr id="83" name="Ink 8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24276" y="2845067"/>
                <a:ext cx="1161360" cy="70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5" name="Ink 94"/>
              <p14:cNvContentPartPr/>
              <p14:nvPr/>
            </p14:nvContentPartPr>
            <p14:xfrm>
              <a:off x="627836" y="4899227"/>
              <a:ext cx="3825000" cy="189000"/>
            </p14:xfrm>
          </p:contentPart>
        </mc:Choice>
        <mc:Fallback>
          <p:pic>
            <p:nvPicPr>
              <p:cNvPr id="95" name="Ink 9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8836" y="4888787"/>
                <a:ext cx="384300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85" name="Ink 184"/>
              <p14:cNvContentPartPr/>
              <p14:nvPr/>
            </p14:nvContentPartPr>
            <p14:xfrm>
              <a:off x="8186756" y="6319427"/>
              <a:ext cx="3300840" cy="464400"/>
            </p14:xfrm>
          </p:contentPart>
        </mc:Choice>
        <mc:Fallback>
          <p:pic>
            <p:nvPicPr>
              <p:cNvPr id="185" name="Ink 18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178836" y="6310787"/>
                <a:ext cx="3316680" cy="48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342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71156" y="179627"/>
              <a:ext cx="7574040" cy="65008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1796" y="172787"/>
                <a:ext cx="7589160" cy="651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653756" y="781187"/>
              <a:ext cx="1659960" cy="14076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1596" y="777227"/>
                <a:ext cx="166464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4" name="Ink 93"/>
              <p14:cNvContentPartPr/>
              <p14:nvPr/>
            </p14:nvContentPartPr>
            <p14:xfrm>
              <a:off x="2654996" y="4818947"/>
              <a:ext cx="3133800" cy="10512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46356" y="4816787"/>
                <a:ext cx="314964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6" name="Ink 135"/>
              <p14:cNvContentPartPr/>
              <p14:nvPr/>
            </p14:nvContentPartPr>
            <p14:xfrm>
              <a:off x="2485076" y="4117307"/>
              <a:ext cx="1771560" cy="1015560"/>
            </p14:xfrm>
          </p:contentPart>
        </mc:Choice>
        <mc:Fallback>
          <p:pic>
            <p:nvPicPr>
              <p:cNvPr id="136" name="Ink 13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77516" y="4108667"/>
                <a:ext cx="1788840" cy="103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7160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27836" y="140747"/>
              <a:ext cx="8120520" cy="6658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7756" y="131387"/>
                <a:ext cx="8136000" cy="66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4" name="Ink 73"/>
              <p14:cNvContentPartPr/>
              <p14:nvPr/>
            </p14:nvContentPartPr>
            <p14:xfrm>
              <a:off x="2308316" y="1308227"/>
              <a:ext cx="1465560" cy="13644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6156" y="1299587"/>
                <a:ext cx="14763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5" name="Ink 104"/>
              <p14:cNvContentPartPr/>
              <p14:nvPr/>
            </p14:nvContentPartPr>
            <p14:xfrm>
              <a:off x="6036476" y="3943067"/>
              <a:ext cx="2278800" cy="2036520"/>
            </p14:xfrm>
          </p:contentPart>
        </mc:Choice>
        <mc:Fallback>
          <p:pic>
            <p:nvPicPr>
              <p:cNvPr id="105" name="Ink 10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31076" y="3934787"/>
                <a:ext cx="2287800" cy="205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4294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46596" y="79547"/>
              <a:ext cx="6243480" cy="66758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6876" y="71627"/>
                <a:ext cx="6260760" cy="66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471236" y="621347"/>
              <a:ext cx="1636200" cy="18036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4036" y="612707"/>
                <a:ext cx="1651680" cy="19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8362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Ink 11"/>
              <p14:cNvContentPartPr/>
              <p14:nvPr/>
            </p14:nvContentPartPr>
            <p14:xfrm>
              <a:off x="720356" y="782987"/>
              <a:ext cx="2832480" cy="27468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356" y="773627"/>
                <a:ext cx="285084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5" name="Ink 64"/>
              <p14:cNvContentPartPr/>
              <p14:nvPr/>
            </p14:nvContentPartPr>
            <p14:xfrm>
              <a:off x="677876" y="195827"/>
              <a:ext cx="6402600" cy="660132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0676" y="187907"/>
                <a:ext cx="6411960" cy="661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337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16956" y="2507"/>
              <a:ext cx="5057640" cy="6828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6156" y="-7933"/>
                <a:ext cx="5077800" cy="684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982796" y="593267"/>
              <a:ext cx="3392280" cy="2023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3436" y="582107"/>
                <a:ext cx="341244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7" name="Ink 86"/>
              <p14:cNvContentPartPr/>
              <p14:nvPr/>
            </p14:nvContentPartPr>
            <p14:xfrm>
              <a:off x="439196" y="6316547"/>
              <a:ext cx="1438560" cy="9360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0916" y="6313307"/>
                <a:ext cx="1457280" cy="1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7335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Ink 11"/>
              <p14:cNvContentPartPr/>
              <p14:nvPr/>
            </p14:nvContentPartPr>
            <p14:xfrm>
              <a:off x="805316" y="3973667"/>
              <a:ext cx="1569600" cy="18633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5956" y="3970067"/>
                <a:ext cx="1582200" cy="18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1669316" y="650867"/>
              <a:ext cx="2810880" cy="79164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1756" y="643307"/>
                <a:ext cx="2820600" cy="80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3659756" y="5302787"/>
              <a:ext cx="482760" cy="49788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50756" y="5298467"/>
                <a:ext cx="497880" cy="5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8" name="Ink 37"/>
              <p14:cNvContentPartPr/>
              <p14:nvPr/>
            </p14:nvContentPartPr>
            <p14:xfrm>
              <a:off x="1932836" y="1664987"/>
              <a:ext cx="518760" cy="75168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30316" y="1662467"/>
                <a:ext cx="523440" cy="75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9" name="Ink 38"/>
              <p14:cNvContentPartPr/>
              <p14:nvPr/>
            </p14:nvContentPartPr>
            <p14:xfrm>
              <a:off x="4074476" y="1699547"/>
              <a:ext cx="44640" cy="835200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72316" y="1694507"/>
                <a:ext cx="51840" cy="84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0" name="Ink 39"/>
              <p14:cNvContentPartPr/>
              <p14:nvPr/>
            </p14:nvContentPartPr>
            <p14:xfrm>
              <a:off x="5579276" y="1767587"/>
              <a:ext cx="522720" cy="774360"/>
            </p14:xfrm>
          </p:contentPart>
        </mc:Choice>
        <mc:Fallback>
          <p:pic>
            <p:nvPicPr>
              <p:cNvPr id="40" name="Ink 3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77116" y="1761107"/>
                <a:ext cx="531360" cy="78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1" name="Ink 40"/>
              <p14:cNvContentPartPr/>
              <p14:nvPr/>
            </p14:nvContentPartPr>
            <p14:xfrm>
              <a:off x="2314796" y="2670107"/>
              <a:ext cx="3117960" cy="131148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08316" y="2667947"/>
                <a:ext cx="3132000" cy="13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2" name="Ink 41"/>
              <p14:cNvContentPartPr/>
              <p14:nvPr/>
            </p14:nvContentPartPr>
            <p14:xfrm>
              <a:off x="2607836" y="2826707"/>
              <a:ext cx="2789640" cy="99180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97036" y="2819147"/>
                <a:ext cx="2804040" cy="10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3" name="Ink 42"/>
              <p14:cNvContentPartPr/>
              <p14:nvPr/>
            </p14:nvContentPartPr>
            <p14:xfrm>
              <a:off x="3725996" y="4013627"/>
              <a:ext cx="99000" cy="93456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23836" y="4006787"/>
                <a:ext cx="106920" cy="9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4" name="Ink 43"/>
              <p14:cNvContentPartPr/>
              <p14:nvPr/>
            </p14:nvContentPartPr>
            <p14:xfrm>
              <a:off x="5452196" y="3976547"/>
              <a:ext cx="756720" cy="85860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45716" y="3970067"/>
                <a:ext cx="765360" cy="86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50" name="Ink 49"/>
              <p14:cNvContentPartPr/>
              <p14:nvPr/>
            </p14:nvContentPartPr>
            <p14:xfrm>
              <a:off x="5689796" y="655907"/>
              <a:ext cx="360360" cy="57996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82956" y="648347"/>
                <a:ext cx="37440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51" name="Ink 50"/>
              <p14:cNvContentPartPr/>
              <p14:nvPr/>
            </p14:nvContentPartPr>
            <p14:xfrm>
              <a:off x="6059516" y="4937387"/>
              <a:ext cx="520920" cy="6840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50156" y="4929467"/>
                <a:ext cx="53244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52" name="Ink 51"/>
              <p14:cNvContentPartPr/>
              <p14:nvPr/>
            </p14:nvContentPartPr>
            <p14:xfrm>
              <a:off x="6141956" y="5008307"/>
              <a:ext cx="169200" cy="53568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39796" y="4999307"/>
                <a:ext cx="180360" cy="54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0436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5" name="Ink 24"/>
              <p14:cNvContentPartPr/>
              <p14:nvPr/>
            </p14:nvContentPartPr>
            <p14:xfrm>
              <a:off x="279716" y="92867"/>
              <a:ext cx="8421120" cy="488052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1076" y="82787"/>
                <a:ext cx="8439480" cy="49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0" name="Ink 119"/>
              <p14:cNvContentPartPr/>
              <p14:nvPr/>
            </p14:nvContentPartPr>
            <p14:xfrm>
              <a:off x="2270516" y="5133227"/>
              <a:ext cx="966600" cy="1107360"/>
            </p14:xfrm>
          </p:contentPart>
        </mc:Choice>
        <mc:Fallback>
          <p:pic>
            <p:nvPicPr>
              <p:cNvPr id="120" name="Ink 11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0076" y="5127107"/>
                <a:ext cx="979920" cy="11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8" name="Ink 127"/>
              <p14:cNvContentPartPr/>
              <p14:nvPr/>
            </p14:nvContentPartPr>
            <p14:xfrm>
              <a:off x="2341796" y="5240147"/>
              <a:ext cx="5878800" cy="161172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36396" y="5228622"/>
                <a:ext cx="5896800" cy="1632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6" name="Ink 135"/>
              <p14:cNvContentPartPr/>
              <p14:nvPr/>
            </p14:nvContentPartPr>
            <p14:xfrm>
              <a:off x="5835596" y="5942867"/>
              <a:ext cx="2649960" cy="81720"/>
            </p14:xfrm>
          </p:contentPart>
        </mc:Choice>
        <mc:Fallback>
          <p:pic>
            <p:nvPicPr>
              <p:cNvPr id="136" name="Ink 13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26236" y="5930627"/>
                <a:ext cx="2672280" cy="10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5614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" name="Ink 17"/>
              <p14:cNvContentPartPr/>
              <p14:nvPr/>
            </p14:nvContentPartPr>
            <p14:xfrm>
              <a:off x="377996" y="545600"/>
              <a:ext cx="5818320" cy="432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356" y="536600"/>
                <a:ext cx="583524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9" name="Ink 38"/>
              <p14:cNvContentPartPr/>
              <p14:nvPr/>
            </p14:nvContentPartPr>
            <p14:xfrm>
              <a:off x="269996" y="-75327"/>
              <a:ext cx="8583120" cy="6377327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1716" y="-83247"/>
                <a:ext cx="8601480" cy="6387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42" name="Ink 141"/>
              <p14:cNvContentPartPr/>
              <p14:nvPr/>
            </p14:nvContentPartPr>
            <p14:xfrm>
              <a:off x="4397756" y="5824640"/>
              <a:ext cx="807120" cy="717840"/>
            </p14:xfrm>
          </p:contentPart>
        </mc:Choice>
        <mc:Fallback>
          <p:pic>
            <p:nvPicPr>
              <p:cNvPr id="142" name="Ink 14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90196" y="5814560"/>
                <a:ext cx="824760" cy="73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43" name="Ink 142"/>
              <p14:cNvContentPartPr/>
              <p14:nvPr/>
            </p14:nvContentPartPr>
            <p14:xfrm>
              <a:off x="5231156" y="5907440"/>
              <a:ext cx="393120" cy="16776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26836" y="5898800"/>
                <a:ext cx="39960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44" name="Ink 143"/>
              <p14:cNvContentPartPr/>
              <p14:nvPr/>
            </p14:nvContentPartPr>
            <p14:xfrm>
              <a:off x="5655956" y="5706560"/>
              <a:ext cx="71640" cy="406800"/>
            </p14:xfrm>
          </p:contentPart>
        </mc:Choice>
        <mc:Fallback>
          <p:pic>
            <p:nvPicPr>
              <p:cNvPr id="144" name="Ink 14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46236" y="5696840"/>
                <a:ext cx="88200" cy="4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45" name="Ink 144"/>
              <p14:cNvContentPartPr/>
              <p14:nvPr/>
            </p14:nvContentPartPr>
            <p14:xfrm>
              <a:off x="5568116" y="5904920"/>
              <a:ext cx="222480" cy="37080"/>
            </p14:xfrm>
          </p:contentPart>
        </mc:Choice>
        <mc:Fallback>
          <p:pic>
            <p:nvPicPr>
              <p:cNvPr id="145" name="Ink 14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59836" y="5896640"/>
                <a:ext cx="23292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6" name="Ink 145"/>
              <p14:cNvContentPartPr/>
              <p14:nvPr/>
            </p14:nvContentPartPr>
            <p14:xfrm>
              <a:off x="5703116" y="5925800"/>
              <a:ext cx="249120" cy="12024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95556" y="5919320"/>
                <a:ext cx="25884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7" name="Ink 146"/>
              <p14:cNvContentPartPr/>
              <p14:nvPr/>
            </p14:nvContentPartPr>
            <p14:xfrm>
              <a:off x="6036116" y="5724200"/>
              <a:ext cx="23400" cy="278280"/>
            </p14:xfrm>
          </p:contentPart>
        </mc:Choice>
        <mc:Fallback>
          <p:pic>
            <p:nvPicPr>
              <p:cNvPr id="147" name="Ink 14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25316" y="5713760"/>
                <a:ext cx="4464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8" name="Ink 147"/>
              <p14:cNvContentPartPr/>
              <p14:nvPr/>
            </p14:nvContentPartPr>
            <p14:xfrm>
              <a:off x="5901476" y="5855960"/>
              <a:ext cx="317880" cy="11556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93196" y="5845880"/>
                <a:ext cx="3358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9" name="Ink 148"/>
              <p14:cNvContentPartPr/>
              <p14:nvPr/>
            </p14:nvContentPartPr>
            <p14:xfrm>
              <a:off x="6258956" y="5844800"/>
              <a:ext cx="295200" cy="181440"/>
            </p14:xfrm>
          </p:contentPart>
        </mc:Choice>
        <mc:Fallback>
          <p:pic>
            <p:nvPicPr>
              <p:cNvPr id="149" name="Ink 14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48876" y="5836160"/>
                <a:ext cx="31608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0" name="Ink 149"/>
              <p14:cNvContentPartPr/>
              <p14:nvPr/>
            </p14:nvContentPartPr>
            <p14:xfrm>
              <a:off x="6266876" y="5721320"/>
              <a:ext cx="360" cy="360"/>
            </p14:xfrm>
          </p:contentPart>
        </mc:Choice>
        <mc:Fallback>
          <p:pic>
            <p:nvPicPr>
              <p:cNvPr id="150" name="Ink 14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55356" y="5709800"/>
                <a:ext cx="2340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1" name="Ink 150"/>
              <p14:cNvContentPartPr/>
              <p14:nvPr/>
            </p14:nvContentPartPr>
            <p14:xfrm>
              <a:off x="1806476" y="5884040"/>
              <a:ext cx="221760" cy="271080"/>
            </p14:xfrm>
          </p:contentPart>
        </mc:Choice>
        <mc:Fallback>
          <p:pic>
            <p:nvPicPr>
              <p:cNvPr id="151" name="Ink 15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804316" y="5880080"/>
                <a:ext cx="227880" cy="27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8250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947156" y="508160"/>
              <a:ext cx="5249520" cy="29844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6716" y="496640"/>
                <a:ext cx="527148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3" name="Ink 42"/>
              <p14:cNvContentPartPr/>
              <p14:nvPr/>
            </p14:nvContentPartPr>
            <p14:xfrm>
              <a:off x="442436" y="-60640"/>
              <a:ext cx="5560200" cy="472968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0276" y="-70720"/>
                <a:ext cx="5572800" cy="475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7583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98876" y="-39613"/>
              <a:ext cx="7966440" cy="6527229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9876" y="-49333"/>
                <a:ext cx="7986240" cy="65473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754196" y="1383176"/>
              <a:ext cx="4875120" cy="1159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5556" y="1372736"/>
                <a:ext cx="4895280" cy="13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5055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4" name="Ink 23"/>
              <p14:cNvContentPartPr/>
              <p14:nvPr/>
            </p14:nvContentPartPr>
            <p14:xfrm>
              <a:off x="480596" y="697880"/>
              <a:ext cx="6464160" cy="25668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236" y="687440"/>
                <a:ext cx="648432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6" name="Ink 25"/>
              <p14:cNvContentPartPr/>
              <p14:nvPr/>
            </p14:nvContentPartPr>
            <p14:xfrm>
              <a:off x="399236" y="-82093"/>
              <a:ext cx="8200080" cy="6946053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8796" y="-91453"/>
                <a:ext cx="8221320" cy="69597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8" name="Ink 167"/>
              <p14:cNvContentPartPr/>
              <p14:nvPr/>
            </p14:nvContentPartPr>
            <p14:xfrm>
              <a:off x="1679396" y="5076200"/>
              <a:ext cx="6741360" cy="280080"/>
            </p14:xfrm>
          </p:contentPart>
        </mc:Choice>
        <mc:Fallback>
          <p:pic>
            <p:nvPicPr>
              <p:cNvPr id="168" name="Ink 16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2916" y="5074040"/>
                <a:ext cx="675180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69" name="Ink 168"/>
              <p14:cNvContentPartPr/>
              <p14:nvPr/>
            </p14:nvContentPartPr>
            <p14:xfrm>
              <a:off x="5872316" y="5659760"/>
              <a:ext cx="1658160" cy="56880"/>
            </p14:xfrm>
          </p:contentPart>
        </mc:Choice>
        <mc:Fallback>
          <p:pic>
            <p:nvPicPr>
              <p:cNvPr id="169" name="Ink 16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64396" y="5649680"/>
                <a:ext cx="167616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71" name="Ink 170"/>
              <p14:cNvContentPartPr/>
              <p14:nvPr/>
            </p14:nvContentPartPr>
            <p14:xfrm>
              <a:off x="734396" y="2106560"/>
              <a:ext cx="264240" cy="1920600"/>
            </p14:xfrm>
          </p:contentPart>
        </mc:Choice>
        <mc:Fallback>
          <p:pic>
            <p:nvPicPr>
              <p:cNvPr id="171" name="Ink 17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8276" y="2102960"/>
                <a:ext cx="274320" cy="19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73" name="Ink 172"/>
              <p14:cNvContentPartPr/>
              <p14:nvPr/>
            </p14:nvContentPartPr>
            <p14:xfrm>
              <a:off x="6461996" y="1475120"/>
              <a:ext cx="242280" cy="2416680"/>
            </p14:xfrm>
          </p:contentPart>
        </mc:Choice>
        <mc:Fallback>
          <p:pic>
            <p:nvPicPr>
              <p:cNvPr id="173" name="Ink 17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59836" y="1472960"/>
                <a:ext cx="246600" cy="242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2123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29956" y="181787"/>
              <a:ext cx="4735080" cy="28785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1676" y="179627"/>
                <a:ext cx="4753080" cy="28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951116" y="999707"/>
              <a:ext cx="3794760" cy="10116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0316" y="988547"/>
                <a:ext cx="381708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2516396" y="2549507"/>
              <a:ext cx="3399120" cy="32976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05956" y="2537987"/>
                <a:ext cx="3421080" cy="35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8910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7" name="Ink 16"/>
              <p14:cNvContentPartPr/>
              <p14:nvPr/>
            </p14:nvContentPartPr>
            <p14:xfrm>
              <a:off x="1006916" y="663320"/>
              <a:ext cx="5597280" cy="25560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7196" y="655400"/>
                <a:ext cx="561780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5" name="Ink 44"/>
              <p14:cNvContentPartPr/>
              <p14:nvPr/>
            </p14:nvContentPartPr>
            <p14:xfrm>
              <a:off x="577076" y="-52504"/>
              <a:ext cx="8514720" cy="6785424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8436" y="-61864"/>
                <a:ext cx="8534520" cy="68048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0" name="Ink 49"/>
              <p14:cNvContentPartPr/>
              <p14:nvPr/>
            </p14:nvContentPartPr>
            <p14:xfrm>
              <a:off x="1233716" y="3203480"/>
              <a:ext cx="5350320" cy="22788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1556" y="3196640"/>
                <a:ext cx="535896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1" name="Ink 110"/>
              <p14:cNvContentPartPr/>
              <p14:nvPr/>
            </p14:nvContentPartPr>
            <p14:xfrm>
              <a:off x="643676" y="4883600"/>
              <a:ext cx="1488960" cy="700200"/>
            </p14:xfrm>
          </p:contentPart>
        </mc:Choice>
        <mc:Fallback>
          <p:pic>
            <p:nvPicPr>
              <p:cNvPr id="111" name="Ink 1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7916" y="4874240"/>
                <a:ext cx="1503000" cy="71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4" name="Ink 113"/>
              <p14:cNvContentPartPr/>
              <p14:nvPr/>
            </p14:nvContentPartPr>
            <p14:xfrm>
              <a:off x="1291316" y="5495600"/>
              <a:ext cx="5232960" cy="23292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89156" y="5491280"/>
                <a:ext cx="524340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5" name="Ink 114"/>
              <p14:cNvContentPartPr/>
              <p14:nvPr/>
            </p14:nvContentPartPr>
            <p14:xfrm>
              <a:off x="4134236" y="6155120"/>
              <a:ext cx="5082120" cy="14652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28836" y="6150440"/>
                <a:ext cx="509472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7" name="Ink 116"/>
              <p14:cNvContentPartPr/>
              <p14:nvPr/>
            </p14:nvContentPartPr>
            <p14:xfrm>
              <a:off x="948956" y="1645400"/>
              <a:ext cx="2369880" cy="283680"/>
            </p14:xfrm>
          </p:contentPart>
        </mc:Choice>
        <mc:Fallback>
          <p:pic>
            <p:nvPicPr>
              <p:cNvPr id="117" name="Ink 11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46796" y="1637840"/>
                <a:ext cx="237420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9" name="Ink 118"/>
              <p14:cNvContentPartPr/>
              <p14:nvPr/>
            </p14:nvContentPartPr>
            <p14:xfrm>
              <a:off x="2366636" y="1924760"/>
              <a:ext cx="3634560" cy="31068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61956" y="1915400"/>
                <a:ext cx="3649320" cy="32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8624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44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15</cp:revision>
  <dcterms:created xsi:type="dcterms:W3CDTF">2023-04-08T13:03:11Z</dcterms:created>
  <dcterms:modified xsi:type="dcterms:W3CDTF">2023-04-08T16:41:20Z</dcterms:modified>
</cp:coreProperties>
</file>